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17"/>
  </p:notesMasterIdLst>
  <p:sldIdLst>
    <p:sldId id="256" r:id="rId2"/>
    <p:sldId id="257" r:id="rId3"/>
    <p:sldId id="278" r:id="rId4"/>
    <p:sldId id="260" r:id="rId5"/>
    <p:sldId id="259" r:id="rId6"/>
    <p:sldId id="258" r:id="rId7"/>
    <p:sldId id="261" r:id="rId8"/>
    <p:sldId id="262" r:id="rId9"/>
    <p:sldId id="306" r:id="rId10"/>
    <p:sldId id="266" r:id="rId11"/>
    <p:sldId id="307" r:id="rId12"/>
    <p:sldId id="271" r:id="rId13"/>
    <p:sldId id="268" r:id="rId14"/>
    <p:sldId id="308" r:id="rId15"/>
    <p:sldId id="309" r:id="rId16"/>
  </p:sldIdLst>
  <p:sldSz cx="9144000" cy="5143500" type="screen16x9"/>
  <p:notesSz cx="6858000" cy="9144000"/>
  <p:embeddedFontLst>
    <p:embeddedFont>
      <p:font typeface="Lora" panose="020B0604020202020204" charset="0"/>
      <p:regular r:id="rId18"/>
      <p:bold r:id="rId19"/>
      <p:italic r:id="rId20"/>
      <p:boldItalic r:id="rId21"/>
    </p:embeddedFont>
    <p:embeddedFont>
      <p:font typeface="Fira Sans Extra Condensed Medium" panose="020B0604020202020204" charset="0"/>
      <p:regular r:id="rId22"/>
      <p:bold r:id="rId23"/>
      <p:italic r:id="rId24"/>
      <p:boldItalic r:id="rId25"/>
    </p:embeddedFont>
    <p:embeddedFont>
      <p:font typeface="Poppins" panose="020B0604020202020204" charset="0"/>
      <p:regular r:id="rId26"/>
      <p:bold r:id="rId27"/>
      <p:italic r:id="rId28"/>
      <p:boldItalic r:id="rId29"/>
    </p:embeddedFont>
    <p:embeddedFont>
      <p:font typeface="Nunito" panose="020B0604020202020204" charset="0"/>
      <p:regular r:id="rId30"/>
    </p:embeddedFont>
    <p:embeddedFont>
      <p:font typeface="Lobster" panose="020B0604020202020204" charset="0"/>
      <p:regular r:id="rId31"/>
    </p:embeddedFont>
    <p:embeddedFont>
      <p:font typeface="Arvo" panose="020B0604020202020204" charset="0"/>
      <p:regular r:id="rId32"/>
      <p:bold r:id="rId33"/>
      <p:italic r:id="rId34"/>
      <p:boldItalic r:id="rId35"/>
    </p:embeddedFont>
    <p:embeddedFont>
      <p:font typeface="Roboto" panose="020B0604020202020204" charset="0"/>
      <p:regular r:id="rId36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D5A2188-96CF-4681-BE36-7C8BA3F02D58}">
  <a:tblStyle styleId="{2D5A2188-96CF-4681-BE36-7C8BA3F02D5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822" y="7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34" Type="http://schemas.openxmlformats.org/officeDocument/2006/relationships/font" Target="fonts/font1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33" Type="http://schemas.openxmlformats.org/officeDocument/2006/relationships/font" Target="fonts/font16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29" Type="http://schemas.openxmlformats.org/officeDocument/2006/relationships/font" Target="fonts/font12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32" Type="http://schemas.openxmlformats.org/officeDocument/2006/relationships/font" Target="fonts/font15.fntdata"/><Relationship Id="rId37" Type="http://schemas.openxmlformats.org/officeDocument/2006/relationships/font" Target="fonts/font20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36" Type="http://schemas.openxmlformats.org/officeDocument/2006/relationships/font" Target="fonts/font19.fntdata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31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font" Target="fonts/font13.fntdata"/><Relationship Id="rId35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8" name="Google Shape;17158;gad39efceb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9" name="Google Shape;17159;gad39efceb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6" name="Google Shape;17446;gacf02a9d2b_0_16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7" name="Google Shape;17447;gacf02a9d2b_0_16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8" name="Google Shape;17398;gab1d679f9d_2_1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9" name="Google Shape;17399;gab1d679f9d_2_1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69680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0" name="Google Shape;21180;ga22e2ffc94_0_2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81" name="Google Shape;21181;ga22e2ffc94_0_2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1" name="Google Shape;18201;ga2d7c626f9_0_4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02" name="Google Shape;18202;ga2d7c626f9_0_4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5" name="Google Shape;17245;gab1d679f9d_2_17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46" name="Google Shape;17246;gab1d679f9d_2_17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7" name="Google Shape;23857;ga2d7c626f9_3_20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8" name="Google Shape;23858;ga2d7c626f9_3_20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4" name="Google Shape;17374;ga2d7c626f9_3_21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75" name="Google Shape;17375;ga2d7c626f9_3_21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4" name="Google Shape;17324;ga2d7c626f9_1_98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25" name="Google Shape;17325;ga2d7c626f9_1_98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1" name="Google Shape;17251;gad39efceba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52" name="Google Shape;17252;gad39efceba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gab1d679f9d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2" name="Google Shape;17392;gab1d679f9d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8" name="Google Shape;17398;gab1d679f9d_2_1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9" name="Google Shape;17399;gab1d679f9d_2_1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1" name="Google Shape;17251;gad39efceba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52" name="Google Shape;17252;gad39efceba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42099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912650" y="1116525"/>
            <a:ext cx="53187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300"/>
              <a:buNone/>
              <a:defRPr sz="5300">
                <a:latin typeface="Lobster"/>
                <a:ea typeface="Lobster"/>
                <a:cs typeface="Lobster"/>
                <a:sym typeface="Lobst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77350" y="3234375"/>
            <a:ext cx="3789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Nunito"/>
              <a:buNone/>
              <a:defRPr b="0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_1_1_1">
    <p:spTree>
      <p:nvGrpSpPr>
        <p:cNvPr id="1" name="Shape 9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48" name="Google Shape;9348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9349" name="Google Shape;9349;p16"/>
          <p:cNvSpPr txBox="1">
            <a:spLocks noGrp="1"/>
          </p:cNvSpPr>
          <p:nvPr>
            <p:ph type="body" idx="1"/>
          </p:nvPr>
        </p:nvSpPr>
        <p:spPr>
          <a:xfrm>
            <a:off x="2326000" y="1685875"/>
            <a:ext cx="4524300" cy="32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 sz="1400" b="0">
                <a:solidFill>
                  <a:srgbClr val="5A3015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>
                <a:solidFill>
                  <a:srgbClr val="5A3015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>
                <a:solidFill>
                  <a:srgbClr val="5A3015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9pPr>
          </a:lstStyle>
          <a:p>
            <a:endParaRPr/>
          </a:p>
        </p:txBody>
      </p:sp>
      <p:sp>
        <p:nvSpPr>
          <p:cNvPr id="9350" name="Google Shape;9350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9351" name="Google Shape;9351;p16"/>
          <p:cNvGrpSpPr/>
          <p:nvPr/>
        </p:nvGrpSpPr>
        <p:grpSpPr>
          <a:xfrm rot="-2700000">
            <a:off x="6665419" y="4016292"/>
            <a:ext cx="1197949" cy="1357157"/>
            <a:chOff x="2807100" y="2138800"/>
            <a:chExt cx="649550" cy="735875"/>
          </a:xfrm>
        </p:grpSpPr>
        <p:sp>
          <p:nvSpPr>
            <p:cNvPr id="9352" name="Google Shape;9352;p16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16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16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16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16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7" name="Google Shape;9357;p16"/>
          <p:cNvGrpSpPr/>
          <p:nvPr/>
        </p:nvGrpSpPr>
        <p:grpSpPr>
          <a:xfrm rot="-4611921">
            <a:off x="-51659" y="4098428"/>
            <a:ext cx="1729743" cy="1766579"/>
            <a:chOff x="3212275" y="349350"/>
            <a:chExt cx="486650" cy="503850"/>
          </a:xfrm>
        </p:grpSpPr>
        <p:sp>
          <p:nvSpPr>
            <p:cNvPr id="9358" name="Google Shape;9358;p1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1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1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1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1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3" name="Google Shape;9363;p16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1_1_1_1_1_1_1">
    <p:spTree>
      <p:nvGrpSpPr>
        <p:cNvPr id="1" name="Shape 9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5" name="Google Shape;9365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9366" name="Google Shape;9366;p17"/>
          <p:cNvSpPr txBox="1">
            <a:spLocks noGrp="1"/>
          </p:cNvSpPr>
          <p:nvPr>
            <p:ph type="subTitle" idx="1"/>
          </p:nvPr>
        </p:nvSpPr>
        <p:spPr>
          <a:xfrm flipH="1">
            <a:off x="4419400" y="3131050"/>
            <a:ext cx="25890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9pPr>
          </a:lstStyle>
          <a:p>
            <a:endParaRPr/>
          </a:p>
        </p:txBody>
      </p:sp>
      <p:sp>
        <p:nvSpPr>
          <p:cNvPr id="9367" name="Google Shape;9367;p17"/>
          <p:cNvSpPr txBox="1">
            <a:spLocks noGrp="1"/>
          </p:cNvSpPr>
          <p:nvPr>
            <p:ph type="ctrTitle"/>
          </p:nvPr>
        </p:nvSpPr>
        <p:spPr>
          <a:xfrm flipH="1">
            <a:off x="4419600" y="844800"/>
            <a:ext cx="4114800" cy="188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9pPr>
          </a:lstStyle>
          <a:p>
            <a:endParaRPr/>
          </a:p>
        </p:txBody>
      </p:sp>
      <p:grpSp>
        <p:nvGrpSpPr>
          <p:cNvPr id="9368" name="Google Shape;9368;p17"/>
          <p:cNvGrpSpPr/>
          <p:nvPr/>
        </p:nvGrpSpPr>
        <p:grpSpPr>
          <a:xfrm rot="3822518">
            <a:off x="7993047" y="3209261"/>
            <a:ext cx="1535027" cy="1923581"/>
            <a:chOff x="4082775" y="914425"/>
            <a:chExt cx="777050" cy="973675"/>
          </a:xfrm>
        </p:grpSpPr>
        <p:sp>
          <p:nvSpPr>
            <p:cNvPr id="9369" name="Google Shape;9369;p17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17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17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17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17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17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17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17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17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17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9" name="Google Shape;9379;p17"/>
          <p:cNvSpPr/>
          <p:nvPr/>
        </p:nvSpPr>
        <p:spPr>
          <a:xfrm rot="8100147">
            <a:off x="-414046" y="303077"/>
            <a:ext cx="2345411" cy="1284276"/>
          </a:xfrm>
          <a:custGeom>
            <a:avLst/>
            <a:gdLst/>
            <a:ahLst/>
            <a:cxnLst/>
            <a:rect l="l" t="t" r="r" b="b"/>
            <a:pathLst>
              <a:path w="56794" h="31100" extrusionOk="0">
                <a:moveTo>
                  <a:pt x="31088" y="3452"/>
                </a:moveTo>
                <a:lnTo>
                  <a:pt x="31088" y="3499"/>
                </a:lnTo>
                <a:cubicBezTo>
                  <a:pt x="31029" y="3511"/>
                  <a:pt x="30969" y="3511"/>
                  <a:pt x="30922" y="3523"/>
                </a:cubicBezTo>
                <a:lnTo>
                  <a:pt x="30922" y="3487"/>
                </a:lnTo>
                <a:cubicBezTo>
                  <a:pt x="30969" y="3464"/>
                  <a:pt x="31029" y="3464"/>
                  <a:pt x="31088" y="3452"/>
                </a:cubicBezTo>
                <a:close/>
                <a:moveTo>
                  <a:pt x="24385" y="3857"/>
                </a:moveTo>
                <a:cubicBezTo>
                  <a:pt x="24369" y="3857"/>
                  <a:pt x="24353" y="3867"/>
                  <a:pt x="24351" y="3867"/>
                </a:cubicBezTo>
                <a:cubicBezTo>
                  <a:pt x="24351" y="3867"/>
                  <a:pt x="24353" y="3865"/>
                  <a:pt x="24358" y="3860"/>
                </a:cubicBezTo>
                <a:lnTo>
                  <a:pt x="24358" y="3860"/>
                </a:lnTo>
                <a:cubicBezTo>
                  <a:pt x="24366" y="3858"/>
                  <a:pt x="24376" y="3857"/>
                  <a:pt x="24385" y="3857"/>
                </a:cubicBezTo>
                <a:close/>
                <a:moveTo>
                  <a:pt x="30637" y="3578"/>
                </a:moveTo>
                <a:cubicBezTo>
                  <a:pt x="30679" y="3578"/>
                  <a:pt x="30745" y="3589"/>
                  <a:pt x="30850" y="3607"/>
                </a:cubicBezTo>
                <a:cubicBezTo>
                  <a:pt x="29874" y="3964"/>
                  <a:pt x="28993" y="4285"/>
                  <a:pt x="28028" y="4416"/>
                </a:cubicBezTo>
                <a:cubicBezTo>
                  <a:pt x="28124" y="4357"/>
                  <a:pt x="28219" y="4261"/>
                  <a:pt x="28326" y="4226"/>
                </a:cubicBezTo>
                <a:cubicBezTo>
                  <a:pt x="29076" y="3999"/>
                  <a:pt x="29838" y="3797"/>
                  <a:pt x="30600" y="3583"/>
                </a:cubicBezTo>
                <a:cubicBezTo>
                  <a:pt x="30610" y="3580"/>
                  <a:pt x="30622" y="3578"/>
                  <a:pt x="30637" y="3578"/>
                </a:cubicBezTo>
                <a:close/>
                <a:moveTo>
                  <a:pt x="22408" y="4916"/>
                </a:moveTo>
                <a:cubicBezTo>
                  <a:pt x="22337" y="4940"/>
                  <a:pt x="22253" y="4988"/>
                  <a:pt x="22170" y="5011"/>
                </a:cubicBezTo>
                <a:cubicBezTo>
                  <a:pt x="22159" y="4988"/>
                  <a:pt x="22159" y="4952"/>
                  <a:pt x="22147" y="4928"/>
                </a:cubicBezTo>
                <a:cubicBezTo>
                  <a:pt x="22244" y="4928"/>
                  <a:pt x="22322" y="4918"/>
                  <a:pt x="22408" y="4916"/>
                </a:cubicBezTo>
                <a:close/>
                <a:moveTo>
                  <a:pt x="22016" y="5035"/>
                </a:moveTo>
                <a:cubicBezTo>
                  <a:pt x="22016" y="5059"/>
                  <a:pt x="22028" y="5071"/>
                  <a:pt x="22028" y="5107"/>
                </a:cubicBezTo>
                <a:cubicBezTo>
                  <a:pt x="21861" y="5154"/>
                  <a:pt x="21682" y="5190"/>
                  <a:pt x="21516" y="5238"/>
                </a:cubicBezTo>
                <a:cubicBezTo>
                  <a:pt x="21516" y="5226"/>
                  <a:pt x="21504" y="5190"/>
                  <a:pt x="21504" y="5178"/>
                </a:cubicBezTo>
                <a:cubicBezTo>
                  <a:pt x="21670" y="5131"/>
                  <a:pt x="21849" y="5095"/>
                  <a:pt x="22016" y="5035"/>
                </a:cubicBezTo>
                <a:close/>
                <a:moveTo>
                  <a:pt x="21247" y="5315"/>
                </a:moveTo>
                <a:cubicBezTo>
                  <a:pt x="21286" y="5315"/>
                  <a:pt x="21328" y="5335"/>
                  <a:pt x="21373" y="5369"/>
                </a:cubicBezTo>
                <a:cubicBezTo>
                  <a:pt x="21277" y="5369"/>
                  <a:pt x="21194" y="5392"/>
                  <a:pt x="21123" y="5404"/>
                </a:cubicBezTo>
                <a:cubicBezTo>
                  <a:pt x="21161" y="5341"/>
                  <a:pt x="21202" y="5315"/>
                  <a:pt x="21247" y="5315"/>
                </a:cubicBezTo>
                <a:close/>
                <a:moveTo>
                  <a:pt x="21123" y="5404"/>
                </a:moveTo>
                <a:lnTo>
                  <a:pt x="21123" y="5404"/>
                </a:lnTo>
                <a:cubicBezTo>
                  <a:pt x="21016" y="5428"/>
                  <a:pt x="20920" y="5464"/>
                  <a:pt x="20837" y="5523"/>
                </a:cubicBezTo>
                <a:cubicBezTo>
                  <a:pt x="20825" y="5488"/>
                  <a:pt x="20825" y="5464"/>
                  <a:pt x="20801" y="5428"/>
                </a:cubicBezTo>
                <a:cubicBezTo>
                  <a:pt x="20908" y="5416"/>
                  <a:pt x="21016" y="5416"/>
                  <a:pt x="21123" y="5404"/>
                </a:cubicBezTo>
                <a:close/>
                <a:moveTo>
                  <a:pt x="20546" y="5566"/>
                </a:moveTo>
                <a:cubicBezTo>
                  <a:pt x="20593" y="5566"/>
                  <a:pt x="20648" y="5598"/>
                  <a:pt x="20706" y="5631"/>
                </a:cubicBezTo>
                <a:cubicBezTo>
                  <a:pt x="20623" y="5642"/>
                  <a:pt x="20539" y="5642"/>
                  <a:pt x="20444" y="5654"/>
                </a:cubicBezTo>
                <a:cubicBezTo>
                  <a:pt x="20471" y="5589"/>
                  <a:pt x="20506" y="5566"/>
                  <a:pt x="20546" y="5566"/>
                </a:cubicBezTo>
                <a:close/>
                <a:moveTo>
                  <a:pt x="22840" y="6658"/>
                </a:moveTo>
                <a:cubicBezTo>
                  <a:pt x="22884" y="6658"/>
                  <a:pt x="22930" y="6664"/>
                  <a:pt x="22980" y="6678"/>
                </a:cubicBezTo>
                <a:cubicBezTo>
                  <a:pt x="22851" y="6890"/>
                  <a:pt x="22701" y="6938"/>
                  <a:pt x="22486" y="6938"/>
                </a:cubicBezTo>
                <a:cubicBezTo>
                  <a:pt x="22423" y="6938"/>
                  <a:pt x="22353" y="6934"/>
                  <a:pt x="22278" y="6928"/>
                </a:cubicBezTo>
                <a:cubicBezTo>
                  <a:pt x="22485" y="6810"/>
                  <a:pt x="22627" y="6658"/>
                  <a:pt x="22840" y="6658"/>
                </a:cubicBezTo>
                <a:close/>
                <a:moveTo>
                  <a:pt x="21385" y="7309"/>
                </a:moveTo>
                <a:lnTo>
                  <a:pt x="21385" y="7309"/>
                </a:lnTo>
                <a:cubicBezTo>
                  <a:pt x="21420" y="7566"/>
                  <a:pt x="21420" y="7571"/>
                  <a:pt x="21207" y="7594"/>
                </a:cubicBezTo>
                <a:lnTo>
                  <a:pt x="21207" y="7594"/>
                </a:lnTo>
                <a:cubicBezTo>
                  <a:pt x="21254" y="7511"/>
                  <a:pt x="21302" y="7440"/>
                  <a:pt x="21385" y="7309"/>
                </a:cubicBezTo>
                <a:close/>
                <a:moveTo>
                  <a:pt x="16003" y="7988"/>
                </a:moveTo>
                <a:lnTo>
                  <a:pt x="16003" y="7988"/>
                </a:lnTo>
                <a:cubicBezTo>
                  <a:pt x="16205" y="8738"/>
                  <a:pt x="16324" y="9476"/>
                  <a:pt x="16253" y="10250"/>
                </a:cubicBezTo>
                <a:cubicBezTo>
                  <a:pt x="16253" y="10072"/>
                  <a:pt x="16253" y="9893"/>
                  <a:pt x="16241" y="9714"/>
                </a:cubicBezTo>
                <a:cubicBezTo>
                  <a:pt x="16205" y="9560"/>
                  <a:pt x="16146" y="9405"/>
                  <a:pt x="16134" y="9262"/>
                </a:cubicBezTo>
                <a:cubicBezTo>
                  <a:pt x="16074" y="8845"/>
                  <a:pt x="16015" y="8429"/>
                  <a:pt x="16003" y="7988"/>
                </a:cubicBezTo>
                <a:close/>
                <a:moveTo>
                  <a:pt x="4252" y="13227"/>
                </a:moveTo>
                <a:lnTo>
                  <a:pt x="4252" y="13286"/>
                </a:lnTo>
                <a:lnTo>
                  <a:pt x="3835" y="13286"/>
                </a:lnTo>
                <a:lnTo>
                  <a:pt x="3835" y="13227"/>
                </a:lnTo>
                <a:close/>
                <a:moveTo>
                  <a:pt x="4513" y="13370"/>
                </a:moveTo>
                <a:cubicBezTo>
                  <a:pt x="4609" y="13393"/>
                  <a:pt x="4716" y="13441"/>
                  <a:pt x="4823" y="13465"/>
                </a:cubicBezTo>
                <a:cubicBezTo>
                  <a:pt x="4716" y="13441"/>
                  <a:pt x="4609" y="13441"/>
                  <a:pt x="4490" y="13429"/>
                </a:cubicBezTo>
                <a:cubicBezTo>
                  <a:pt x="4490" y="13405"/>
                  <a:pt x="4513" y="13382"/>
                  <a:pt x="4513" y="13370"/>
                </a:cubicBezTo>
                <a:close/>
                <a:moveTo>
                  <a:pt x="4692" y="14358"/>
                </a:moveTo>
                <a:lnTo>
                  <a:pt x="4692" y="14405"/>
                </a:lnTo>
                <a:lnTo>
                  <a:pt x="4549" y="14405"/>
                </a:lnTo>
                <a:lnTo>
                  <a:pt x="4549" y="14358"/>
                </a:lnTo>
                <a:close/>
                <a:moveTo>
                  <a:pt x="5029" y="14461"/>
                </a:moveTo>
                <a:lnTo>
                  <a:pt x="5029" y="14461"/>
                </a:lnTo>
                <a:cubicBezTo>
                  <a:pt x="4988" y="14483"/>
                  <a:pt x="4951" y="14507"/>
                  <a:pt x="4906" y="14525"/>
                </a:cubicBezTo>
                <a:cubicBezTo>
                  <a:pt x="4906" y="14513"/>
                  <a:pt x="4894" y="14489"/>
                  <a:pt x="4894" y="14477"/>
                </a:cubicBezTo>
                <a:cubicBezTo>
                  <a:pt x="4944" y="14469"/>
                  <a:pt x="4987" y="14466"/>
                  <a:pt x="5029" y="14461"/>
                </a:cubicBezTo>
                <a:close/>
                <a:moveTo>
                  <a:pt x="5180" y="14620"/>
                </a:moveTo>
                <a:cubicBezTo>
                  <a:pt x="5228" y="14644"/>
                  <a:pt x="5264" y="14679"/>
                  <a:pt x="5311" y="14691"/>
                </a:cubicBezTo>
                <a:cubicBezTo>
                  <a:pt x="5252" y="14679"/>
                  <a:pt x="5204" y="14656"/>
                  <a:pt x="5168" y="14644"/>
                </a:cubicBezTo>
                <a:cubicBezTo>
                  <a:pt x="5168" y="14644"/>
                  <a:pt x="5180" y="14632"/>
                  <a:pt x="5180" y="14620"/>
                </a:cubicBezTo>
                <a:close/>
                <a:moveTo>
                  <a:pt x="21190" y="7602"/>
                </a:moveTo>
                <a:lnTo>
                  <a:pt x="20885" y="8083"/>
                </a:lnTo>
                <a:cubicBezTo>
                  <a:pt x="20658" y="8226"/>
                  <a:pt x="20527" y="8488"/>
                  <a:pt x="20504" y="8679"/>
                </a:cubicBezTo>
                <a:cubicBezTo>
                  <a:pt x="20468" y="9107"/>
                  <a:pt x="20206" y="9452"/>
                  <a:pt x="20111" y="9857"/>
                </a:cubicBezTo>
                <a:cubicBezTo>
                  <a:pt x="19908" y="10607"/>
                  <a:pt x="19706" y="11357"/>
                  <a:pt x="19492" y="12119"/>
                </a:cubicBezTo>
                <a:cubicBezTo>
                  <a:pt x="19349" y="12631"/>
                  <a:pt x="19230" y="13143"/>
                  <a:pt x="19099" y="13643"/>
                </a:cubicBezTo>
                <a:cubicBezTo>
                  <a:pt x="19003" y="13965"/>
                  <a:pt x="18944" y="14275"/>
                  <a:pt x="18860" y="14584"/>
                </a:cubicBezTo>
                <a:cubicBezTo>
                  <a:pt x="18841" y="14632"/>
                  <a:pt x="18800" y="14671"/>
                  <a:pt x="18772" y="14716"/>
                </a:cubicBezTo>
                <a:lnTo>
                  <a:pt x="18772" y="14716"/>
                </a:lnTo>
                <a:cubicBezTo>
                  <a:pt x="18814" y="14475"/>
                  <a:pt x="18828" y="14215"/>
                  <a:pt x="18884" y="13965"/>
                </a:cubicBezTo>
                <a:cubicBezTo>
                  <a:pt x="19099" y="13024"/>
                  <a:pt x="19301" y="12072"/>
                  <a:pt x="19527" y="11131"/>
                </a:cubicBezTo>
                <a:cubicBezTo>
                  <a:pt x="19611" y="10810"/>
                  <a:pt x="19706" y="10476"/>
                  <a:pt x="19813" y="10167"/>
                </a:cubicBezTo>
                <a:cubicBezTo>
                  <a:pt x="19944" y="9762"/>
                  <a:pt x="20015" y="9357"/>
                  <a:pt x="20075" y="8941"/>
                </a:cubicBezTo>
                <a:cubicBezTo>
                  <a:pt x="20099" y="8679"/>
                  <a:pt x="20218" y="8405"/>
                  <a:pt x="20361" y="8155"/>
                </a:cubicBezTo>
                <a:cubicBezTo>
                  <a:pt x="20536" y="7815"/>
                  <a:pt x="20884" y="7729"/>
                  <a:pt x="21190" y="7602"/>
                </a:cubicBezTo>
                <a:close/>
                <a:moveTo>
                  <a:pt x="5311" y="14691"/>
                </a:moveTo>
                <a:lnTo>
                  <a:pt x="5311" y="14691"/>
                </a:lnTo>
                <a:cubicBezTo>
                  <a:pt x="5371" y="14703"/>
                  <a:pt x="5430" y="14703"/>
                  <a:pt x="5525" y="14715"/>
                </a:cubicBezTo>
                <a:cubicBezTo>
                  <a:pt x="5525" y="14739"/>
                  <a:pt x="5502" y="14751"/>
                  <a:pt x="5502" y="14763"/>
                </a:cubicBezTo>
                <a:cubicBezTo>
                  <a:pt x="5430" y="14739"/>
                  <a:pt x="5371" y="14715"/>
                  <a:pt x="5311" y="14691"/>
                </a:cubicBezTo>
                <a:close/>
                <a:moveTo>
                  <a:pt x="5716" y="14870"/>
                </a:moveTo>
                <a:cubicBezTo>
                  <a:pt x="5738" y="14881"/>
                  <a:pt x="5770" y="14912"/>
                  <a:pt x="5793" y="14935"/>
                </a:cubicBezTo>
                <a:lnTo>
                  <a:pt x="5793" y="14935"/>
                </a:lnTo>
                <a:cubicBezTo>
                  <a:pt x="5763" y="14925"/>
                  <a:pt x="5732" y="14913"/>
                  <a:pt x="5692" y="14894"/>
                </a:cubicBezTo>
                <a:cubicBezTo>
                  <a:pt x="5692" y="14882"/>
                  <a:pt x="5716" y="14882"/>
                  <a:pt x="5716" y="14870"/>
                </a:cubicBezTo>
                <a:close/>
                <a:moveTo>
                  <a:pt x="3454" y="14977"/>
                </a:moveTo>
                <a:lnTo>
                  <a:pt x="3454" y="15001"/>
                </a:lnTo>
                <a:lnTo>
                  <a:pt x="3323" y="15001"/>
                </a:lnTo>
                <a:lnTo>
                  <a:pt x="3323" y="14977"/>
                </a:lnTo>
                <a:close/>
                <a:moveTo>
                  <a:pt x="18753" y="14811"/>
                </a:moveTo>
                <a:lnTo>
                  <a:pt x="18753" y="15156"/>
                </a:lnTo>
                <a:cubicBezTo>
                  <a:pt x="18718" y="15132"/>
                  <a:pt x="18706" y="15132"/>
                  <a:pt x="18682" y="15132"/>
                </a:cubicBezTo>
                <a:cubicBezTo>
                  <a:pt x="18702" y="15021"/>
                  <a:pt x="18731" y="14919"/>
                  <a:pt x="18753" y="14811"/>
                </a:cubicBezTo>
                <a:close/>
                <a:moveTo>
                  <a:pt x="7919" y="16058"/>
                </a:moveTo>
                <a:cubicBezTo>
                  <a:pt x="7957" y="16058"/>
                  <a:pt x="7983" y="16075"/>
                  <a:pt x="7990" y="16144"/>
                </a:cubicBezTo>
                <a:cubicBezTo>
                  <a:pt x="7942" y="16132"/>
                  <a:pt x="7883" y="16108"/>
                  <a:pt x="7859" y="16084"/>
                </a:cubicBezTo>
                <a:cubicBezTo>
                  <a:pt x="7851" y="16080"/>
                  <a:pt x="7842" y="16075"/>
                  <a:pt x="7833" y="16071"/>
                </a:cubicBezTo>
                <a:lnTo>
                  <a:pt x="7833" y="16071"/>
                </a:lnTo>
                <a:cubicBezTo>
                  <a:pt x="7865" y="16066"/>
                  <a:pt x="7894" y="16058"/>
                  <a:pt x="7919" y="16058"/>
                </a:cubicBezTo>
                <a:close/>
                <a:moveTo>
                  <a:pt x="52817" y="16310"/>
                </a:moveTo>
                <a:cubicBezTo>
                  <a:pt x="52817" y="16346"/>
                  <a:pt x="52829" y="16358"/>
                  <a:pt x="52829" y="16370"/>
                </a:cubicBezTo>
                <a:cubicBezTo>
                  <a:pt x="52769" y="16370"/>
                  <a:pt x="52710" y="16382"/>
                  <a:pt x="52662" y="16406"/>
                </a:cubicBezTo>
                <a:cubicBezTo>
                  <a:pt x="52710" y="16370"/>
                  <a:pt x="52758" y="16346"/>
                  <a:pt x="52817" y="16310"/>
                </a:cubicBezTo>
                <a:close/>
                <a:moveTo>
                  <a:pt x="18479" y="16441"/>
                </a:moveTo>
                <a:lnTo>
                  <a:pt x="18479" y="16549"/>
                </a:lnTo>
                <a:lnTo>
                  <a:pt x="18468" y="16549"/>
                </a:lnTo>
                <a:cubicBezTo>
                  <a:pt x="18468" y="16525"/>
                  <a:pt x="18468" y="16501"/>
                  <a:pt x="18479" y="16441"/>
                </a:cubicBezTo>
                <a:close/>
                <a:moveTo>
                  <a:pt x="965" y="16834"/>
                </a:moveTo>
                <a:lnTo>
                  <a:pt x="977" y="16858"/>
                </a:lnTo>
                <a:lnTo>
                  <a:pt x="953" y="16858"/>
                </a:lnTo>
                <a:lnTo>
                  <a:pt x="965" y="16834"/>
                </a:lnTo>
                <a:close/>
                <a:moveTo>
                  <a:pt x="52662" y="16406"/>
                </a:moveTo>
                <a:cubicBezTo>
                  <a:pt x="52281" y="16549"/>
                  <a:pt x="51912" y="16727"/>
                  <a:pt x="51519" y="16882"/>
                </a:cubicBezTo>
                <a:cubicBezTo>
                  <a:pt x="51305" y="16977"/>
                  <a:pt x="51067" y="17037"/>
                  <a:pt x="50793" y="17072"/>
                </a:cubicBezTo>
                <a:cubicBezTo>
                  <a:pt x="51067" y="16953"/>
                  <a:pt x="51341" y="16799"/>
                  <a:pt x="51626" y="16703"/>
                </a:cubicBezTo>
                <a:cubicBezTo>
                  <a:pt x="51972" y="16584"/>
                  <a:pt x="52329" y="16489"/>
                  <a:pt x="52662" y="16406"/>
                </a:cubicBezTo>
                <a:close/>
                <a:moveTo>
                  <a:pt x="18337" y="16894"/>
                </a:moveTo>
                <a:lnTo>
                  <a:pt x="18337" y="17120"/>
                </a:lnTo>
                <a:lnTo>
                  <a:pt x="18325" y="17120"/>
                </a:lnTo>
                <a:cubicBezTo>
                  <a:pt x="18325" y="17037"/>
                  <a:pt x="18301" y="16965"/>
                  <a:pt x="18301" y="16894"/>
                </a:cubicBezTo>
                <a:close/>
                <a:moveTo>
                  <a:pt x="49650" y="17584"/>
                </a:moveTo>
                <a:cubicBezTo>
                  <a:pt x="49650" y="17608"/>
                  <a:pt x="49662" y="17620"/>
                  <a:pt x="49662" y="17632"/>
                </a:cubicBezTo>
                <a:cubicBezTo>
                  <a:pt x="49619" y="17632"/>
                  <a:pt x="49580" y="17636"/>
                  <a:pt x="49542" y="17640"/>
                </a:cubicBezTo>
                <a:lnTo>
                  <a:pt x="49542" y="17640"/>
                </a:lnTo>
                <a:cubicBezTo>
                  <a:pt x="49576" y="17624"/>
                  <a:pt x="49613" y="17607"/>
                  <a:pt x="49650" y="17584"/>
                </a:cubicBezTo>
                <a:close/>
                <a:moveTo>
                  <a:pt x="52686" y="17787"/>
                </a:moveTo>
                <a:cubicBezTo>
                  <a:pt x="52686" y="17799"/>
                  <a:pt x="52698" y="17811"/>
                  <a:pt x="52698" y="17823"/>
                </a:cubicBezTo>
                <a:cubicBezTo>
                  <a:pt x="52642" y="17823"/>
                  <a:pt x="52593" y="17837"/>
                  <a:pt x="52546" y="17844"/>
                </a:cubicBezTo>
                <a:lnTo>
                  <a:pt x="52546" y="17844"/>
                </a:lnTo>
                <a:cubicBezTo>
                  <a:pt x="52594" y="17819"/>
                  <a:pt x="52636" y="17807"/>
                  <a:pt x="52686" y="17787"/>
                </a:cubicBezTo>
                <a:close/>
                <a:moveTo>
                  <a:pt x="52297" y="18088"/>
                </a:moveTo>
                <a:lnTo>
                  <a:pt x="52269" y="18096"/>
                </a:lnTo>
                <a:lnTo>
                  <a:pt x="52281" y="18108"/>
                </a:lnTo>
                <a:cubicBezTo>
                  <a:pt x="52287" y="18101"/>
                  <a:pt x="52292" y="18094"/>
                  <a:pt x="52297" y="18088"/>
                </a:cubicBezTo>
                <a:close/>
                <a:moveTo>
                  <a:pt x="8722" y="18332"/>
                </a:moveTo>
                <a:lnTo>
                  <a:pt x="8722" y="18332"/>
                </a:lnTo>
                <a:cubicBezTo>
                  <a:pt x="8728" y="18337"/>
                  <a:pt x="8734" y="18342"/>
                  <a:pt x="8740" y="18346"/>
                </a:cubicBezTo>
                <a:lnTo>
                  <a:pt x="8740" y="18335"/>
                </a:lnTo>
                <a:cubicBezTo>
                  <a:pt x="8734" y="18334"/>
                  <a:pt x="8728" y="18333"/>
                  <a:pt x="8722" y="18332"/>
                </a:cubicBezTo>
                <a:close/>
                <a:moveTo>
                  <a:pt x="19491" y="18142"/>
                </a:moveTo>
                <a:cubicBezTo>
                  <a:pt x="19490" y="18247"/>
                  <a:pt x="19477" y="18336"/>
                  <a:pt x="19337" y="18346"/>
                </a:cubicBezTo>
                <a:cubicBezTo>
                  <a:pt x="19388" y="18285"/>
                  <a:pt x="19440" y="18214"/>
                  <a:pt x="19491" y="18142"/>
                </a:cubicBezTo>
                <a:close/>
                <a:moveTo>
                  <a:pt x="19321" y="18391"/>
                </a:moveTo>
                <a:lnTo>
                  <a:pt x="19321" y="18391"/>
                </a:lnTo>
                <a:cubicBezTo>
                  <a:pt x="19321" y="18392"/>
                  <a:pt x="19321" y="18392"/>
                  <a:pt x="19322" y="18392"/>
                </a:cubicBezTo>
                <a:lnTo>
                  <a:pt x="19322" y="18392"/>
                </a:lnTo>
                <a:cubicBezTo>
                  <a:pt x="19321" y="18392"/>
                  <a:pt x="19321" y="18392"/>
                  <a:pt x="19321" y="18392"/>
                </a:cubicBezTo>
                <a:cubicBezTo>
                  <a:pt x="19321" y="18392"/>
                  <a:pt x="19321" y="18392"/>
                  <a:pt x="19321" y="18391"/>
                </a:cubicBezTo>
                <a:close/>
                <a:moveTo>
                  <a:pt x="7114" y="18509"/>
                </a:moveTo>
                <a:cubicBezTo>
                  <a:pt x="7173" y="18509"/>
                  <a:pt x="7226" y="18532"/>
                  <a:pt x="7264" y="18608"/>
                </a:cubicBezTo>
                <a:cubicBezTo>
                  <a:pt x="7194" y="18562"/>
                  <a:pt x="7113" y="18550"/>
                  <a:pt x="7054" y="18516"/>
                </a:cubicBezTo>
                <a:lnTo>
                  <a:pt x="7054" y="18516"/>
                </a:lnTo>
                <a:cubicBezTo>
                  <a:pt x="7075" y="18512"/>
                  <a:pt x="7095" y="18509"/>
                  <a:pt x="7114" y="18509"/>
                </a:cubicBezTo>
                <a:close/>
                <a:moveTo>
                  <a:pt x="3156" y="14179"/>
                </a:moveTo>
                <a:cubicBezTo>
                  <a:pt x="3323" y="14203"/>
                  <a:pt x="3501" y="14227"/>
                  <a:pt x="3680" y="14275"/>
                </a:cubicBezTo>
                <a:cubicBezTo>
                  <a:pt x="4787" y="14560"/>
                  <a:pt x="5787" y="15120"/>
                  <a:pt x="6776" y="15715"/>
                </a:cubicBezTo>
                <a:cubicBezTo>
                  <a:pt x="7645" y="16251"/>
                  <a:pt x="8526" y="16763"/>
                  <a:pt x="9478" y="17156"/>
                </a:cubicBezTo>
                <a:cubicBezTo>
                  <a:pt x="10145" y="17442"/>
                  <a:pt x="10669" y="17954"/>
                  <a:pt x="11157" y="18454"/>
                </a:cubicBezTo>
                <a:cubicBezTo>
                  <a:pt x="11181" y="18465"/>
                  <a:pt x="11193" y="18513"/>
                  <a:pt x="11240" y="18620"/>
                </a:cubicBezTo>
                <a:cubicBezTo>
                  <a:pt x="10181" y="18049"/>
                  <a:pt x="9181" y="17537"/>
                  <a:pt x="8204" y="17001"/>
                </a:cubicBezTo>
                <a:cubicBezTo>
                  <a:pt x="7026" y="16346"/>
                  <a:pt x="5835" y="15715"/>
                  <a:pt x="4585" y="15215"/>
                </a:cubicBezTo>
                <a:cubicBezTo>
                  <a:pt x="4037" y="14989"/>
                  <a:pt x="3466" y="14822"/>
                  <a:pt x="2870" y="14620"/>
                </a:cubicBezTo>
                <a:cubicBezTo>
                  <a:pt x="2966" y="14477"/>
                  <a:pt x="3049" y="14346"/>
                  <a:pt x="3156" y="14179"/>
                </a:cubicBezTo>
                <a:close/>
                <a:moveTo>
                  <a:pt x="7264" y="18608"/>
                </a:moveTo>
                <a:lnTo>
                  <a:pt x="7264" y="18608"/>
                </a:lnTo>
                <a:cubicBezTo>
                  <a:pt x="7323" y="18620"/>
                  <a:pt x="7383" y="18620"/>
                  <a:pt x="7430" y="18644"/>
                </a:cubicBezTo>
                <a:cubicBezTo>
                  <a:pt x="7430" y="18668"/>
                  <a:pt x="7407" y="18668"/>
                  <a:pt x="7407" y="18680"/>
                </a:cubicBezTo>
                <a:cubicBezTo>
                  <a:pt x="7371" y="18644"/>
                  <a:pt x="7323" y="18620"/>
                  <a:pt x="7264" y="18608"/>
                </a:cubicBezTo>
                <a:close/>
                <a:moveTo>
                  <a:pt x="52889" y="18787"/>
                </a:moveTo>
                <a:cubicBezTo>
                  <a:pt x="52900" y="18799"/>
                  <a:pt x="52900" y="18799"/>
                  <a:pt x="52900" y="18811"/>
                </a:cubicBezTo>
                <a:cubicBezTo>
                  <a:pt x="52870" y="18811"/>
                  <a:pt x="52831" y="18815"/>
                  <a:pt x="52797" y="18825"/>
                </a:cubicBezTo>
                <a:lnTo>
                  <a:pt x="52797" y="18825"/>
                </a:lnTo>
                <a:cubicBezTo>
                  <a:pt x="52833" y="18809"/>
                  <a:pt x="52864" y="18795"/>
                  <a:pt x="52889" y="18787"/>
                </a:cubicBezTo>
                <a:close/>
                <a:moveTo>
                  <a:pt x="39076" y="1415"/>
                </a:moveTo>
                <a:cubicBezTo>
                  <a:pt x="39174" y="1415"/>
                  <a:pt x="39274" y="1419"/>
                  <a:pt x="39375" y="1428"/>
                </a:cubicBezTo>
                <a:cubicBezTo>
                  <a:pt x="39375" y="1582"/>
                  <a:pt x="39315" y="1678"/>
                  <a:pt x="39232" y="1785"/>
                </a:cubicBezTo>
                <a:cubicBezTo>
                  <a:pt x="38875" y="2249"/>
                  <a:pt x="38530" y="2714"/>
                  <a:pt x="38208" y="3190"/>
                </a:cubicBezTo>
                <a:cubicBezTo>
                  <a:pt x="38101" y="3333"/>
                  <a:pt x="38030" y="3511"/>
                  <a:pt x="37946" y="3666"/>
                </a:cubicBezTo>
                <a:cubicBezTo>
                  <a:pt x="37196" y="3880"/>
                  <a:pt x="36446" y="4118"/>
                  <a:pt x="35720" y="4345"/>
                </a:cubicBezTo>
                <a:cubicBezTo>
                  <a:pt x="35113" y="4523"/>
                  <a:pt x="34517" y="4738"/>
                  <a:pt x="33898" y="4916"/>
                </a:cubicBezTo>
                <a:cubicBezTo>
                  <a:pt x="33160" y="5131"/>
                  <a:pt x="32446" y="5416"/>
                  <a:pt x="31755" y="5773"/>
                </a:cubicBezTo>
                <a:cubicBezTo>
                  <a:pt x="30362" y="6535"/>
                  <a:pt x="28981" y="7309"/>
                  <a:pt x="27564" y="8048"/>
                </a:cubicBezTo>
                <a:cubicBezTo>
                  <a:pt x="26504" y="8607"/>
                  <a:pt x="25433" y="9083"/>
                  <a:pt x="24373" y="9619"/>
                </a:cubicBezTo>
                <a:cubicBezTo>
                  <a:pt x="24206" y="9691"/>
                  <a:pt x="24052" y="9822"/>
                  <a:pt x="23944" y="9976"/>
                </a:cubicBezTo>
                <a:cubicBezTo>
                  <a:pt x="22980" y="11381"/>
                  <a:pt x="21980" y="12774"/>
                  <a:pt x="21051" y="14215"/>
                </a:cubicBezTo>
                <a:cubicBezTo>
                  <a:pt x="20480" y="15108"/>
                  <a:pt x="20003" y="16060"/>
                  <a:pt x="19492" y="17001"/>
                </a:cubicBezTo>
                <a:cubicBezTo>
                  <a:pt x="19182" y="17549"/>
                  <a:pt x="18908" y="18132"/>
                  <a:pt x="18634" y="18692"/>
                </a:cubicBezTo>
                <a:cubicBezTo>
                  <a:pt x="18599" y="18751"/>
                  <a:pt x="18539" y="18823"/>
                  <a:pt x="18432" y="18870"/>
                </a:cubicBezTo>
                <a:cubicBezTo>
                  <a:pt x="18527" y="18227"/>
                  <a:pt x="18587" y="17608"/>
                  <a:pt x="18694" y="16965"/>
                </a:cubicBezTo>
                <a:cubicBezTo>
                  <a:pt x="18777" y="16346"/>
                  <a:pt x="18896" y="15715"/>
                  <a:pt x="19027" y="15096"/>
                </a:cubicBezTo>
                <a:cubicBezTo>
                  <a:pt x="19158" y="14536"/>
                  <a:pt x="19289" y="14001"/>
                  <a:pt x="19432" y="13465"/>
                </a:cubicBezTo>
                <a:cubicBezTo>
                  <a:pt x="19765" y="12310"/>
                  <a:pt x="20111" y="11167"/>
                  <a:pt x="20432" y="10000"/>
                </a:cubicBezTo>
                <a:cubicBezTo>
                  <a:pt x="20444" y="9941"/>
                  <a:pt x="20468" y="9881"/>
                  <a:pt x="20468" y="9833"/>
                </a:cubicBezTo>
                <a:cubicBezTo>
                  <a:pt x="20420" y="9333"/>
                  <a:pt x="20682" y="8929"/>
                  <a:pt x="20885" y="8512"/>
                </a:cubicBezTo>
                <a:cubicBezTo>
                  <a:pt x="20918" y="8411"/>
                  <a:pt x="20941" y="8299"/>
                  <a:pt x="20964" y="8187"/>
                </a:cubicBezTo>
                <a:lnTo>
                  <a:pt x="20964" y="8187"/>
                </a:lnTo>
                <a:cubicBezTo>
                  <a:pt x="21187" y="8093"/>
                  <a:pt x="21374" y="8009"/>
                  <a:pt x="21492" y="7786"/>
                </a:cubicBezTo>
                <a:cubicBezTo>
                  <a:pt x="21516" y="7726"/>
                  <a:pt x="21623" y="7667"/>
                  <a:pt x="21718" y="7631"/>
                </a:cubicBezTo>
                <a:cubicBezTo>
                  <a:pt x="22111" y="7488"/>
                  <a:pt x="22492" y="7309"/>
                  <a:pt x="22801" y="7024"/>
                </a:cubicBezTo>
                <a:cubicBezTo>
                  <a:pt x="22921" y="6916"/>
                  <a:pt x="23123" y="6905"/>
                  <a:pt x="23278" y="6833"/>
                </a:cubicBezTo>
                <a:cubicBezTo>
                  <a:pt x="23516" y="6714"/>
                  <a:pt x="23754" y="6607"/>
                  <a:pt x="23980" y="6476"/>
                </a:cubicBezTo>
                <a:cubicBezTo>
                  <a:pt x="24230" y="6333"/>
                  <a:pt x="24516" y="6262"/>
                  <a:pt x="24718" y="6023"/>
                </a:cubicBezTo>
                <a:cubicBezTo>
                  <a:pt x="24790" y="5940"/>
                  <a:pt x="24956" y="5940"/>
                  <a:pt x="25087" y="5904"/>
                </a:cubicBezTo>
                <a:cubicBezTo>
                  <a:pt x="25207" y="5881"/>
                  <a:pt x="25349" y="5869"/>
                  <a:pt x="25433" y="5809"/>
                </a:cubicBezTo>
                <a:cubicBezTo>
                  <a:pt x="25826" y="5523"/>
                  <a:pt x="26278" y="5404"/>
                  <a:pt x="26695" y="5178"/>
                </a:cubicBezTo>
                <a:cubicBezTo>
                  <a:pt x="26850" y="5107"/>
                  <a:pt x="26981" y="5000"/>
                  <a:pt x="27135" y="4916"/>
                </a:cubicBezTo>
                <a:cubicBezTo>
                  <a:pt x="27493" y="4666"/>
                  <a:pt x="27921" y="4809"/>
                  <a:pt x="28302" y="4702"/>
                </a:cubicBezTo>
                <a:cubicBezTo>
                  <a:pt x="28778" y="4571"/>
                  <a:pt x="29290" y="4511"/>
                  <a:pt x="29767" y="4357"/>
                </a:cubicBezTo>
                <a:cubicBezTo>
                  <a:pt x="30624" y="4107"/>
                  <a:pt x="31457" y="3797"/>
                  <a:pt x="32315" y="3523"/>
                </a:cubicBezTo>
                <a:cubicBezTo>
                  <a:pt x="32743" y="3392"/>
                  <a:pt x="33184" y="3321"/>
                  <a:pt x="33624" y="3214"/>
                </a:cubicBezTo>
                <a:cubicBezTo>
                  <a:pt x="33981" y="3130"/>
                  <a:pt x="34339" y="3035"/>
                  <a:pt x="34672" y="2916"/>
                </a:cubicBezTo>
                <a:cubicBezTo>
                  <a:pt x="35494" y="2618"/>
                  <a:pt x="36327" y="2416"/>
                  <a:pt x="37172" y="2237"/>
                </a:cubicBezTo>
                <a:cubicBezTo>
                  <a:pt x="37327" y="2202"/>
                  <a:pt x="37470" y="2130"/>
                  <a:pt x="37684" y="2059"/>
                </a:cubicBezTo>
                <a:cubicBezTo>
                  <a:pt x="37567" y="2024"/>
                  <a:pt x="37458" y="2011"/>
                  <a:pt x="37356" y="2011"/>
                </a:cubicBezTo>
                <a:cubicBezTo>
                  <a:pt x="37107" y="2011"/>
                  <a:pt x="36895" y="2091"/>
                  <a:pt x="36684" y="2142"/>
                </a:cubicBezTo>
                <a:cubicBezTo>
                  <a:pt x="35720" y="2416"/>
                  <a:pt x="34767" y="2690"/>
                  <a:pt x="33803" y="2952"/>
                </a:cubicBezTo>
                <a:cubicBezTo>
                  <a:pt x="33617" y="3006"/>
                  <a:pt x="33410" y="3025"/>
                  <a:pt x="33203" y="3025"/>
                </a:cubicBezTo>
                <a:cubicBezTo>
                  <a:pt x="33093" y="3025"/>
                  <a:pt x="32982" y="3020"/>
                  <a:pt x="32874" y="3011"/>
                </a:cubicBezTo>
                <a:cubicBezTo>
                  <a:pt x="33517" y="2833"/>
                  <a:pt x="34160" y="2666"/>
                  <a:pt x="34791" y="2487"/>
                </a:cubicBezTo>
                <a:cubicBezTo>
                  <a:pt x="35089" y="2392"/>
                  <a:pt x="35386" y="2297"/>
                  <a:pt x="35684" y="2202"/>
                </a:cubicBezTo>
                <a:cubicBezTo>
                  <a:pt x="36386" y="1999"/>
                  <a:pt x="37077" y="1761"/>
                  <a:pt x="37791" y="1594"/>
                </a:cubicBezTo>
                <a:cubicBezTo>
                  <a:pt x="38201" y="1497"/>
                  <a:pt x="38627" y="1415"/>
                  <a:pt x="39076" y="1415"/>
                </a:cubicBezTo>
                <a:close/>
                <a:moveTo>
                  <a:pt x="52746" y="18846"/>
                </a:moveTo>
                <a:lnTo>
                  <a:pt x="52746" y="18846"/>
                </a:lnTo>
                <a:cubicBezTo>
                  <a:pt x="52699" y="18893"/>
                  <a:pt x="52653" y="18917"/>
                  <a:pt x="52592" y="18917"/>
                </a:cubicBezTo>
                <a:cubicBezTo>
                  <a:pt x="52544" y="18917"/>
                  <a:pt x="52486" y="18902"/>
                  <a:pt x="52412" y="18870"/>
                </a:cubicBezTo>
                <a:cubicBezTo>
                  <a:pt x="52567" y="18858"/>
                  <a:pt x="52650" y="18858"/>
                  <a:pt x="52746" y="18846"/>
                </a:cubicBezTo>
                <a:close/>
                <a:moveTo>
                  <a:pt x="52131" y="18998"/>
                </a:moveTo>
                <a:cubicBezTo>
                  <a:pt x="52174" y="18998"/>
                  <a:pt x="52225" y="19021"/>
                  <a:pt x="52281" y="19061"/>
                </a:cubicBezTo>
                <a:cubicBezTo>
                  <a:pt x="52198" y="19085"/>
                  <a:pt x="52103" y="19085"/>
                  <a:pt x="52019" y="19097"/>
                </a:cubicBezTo>
                <a:cubicBezTo>
                  <a:pt x="52045" y="19027"/>
                  <a:pt x="52083" y="18998"/>
                  <a:pt x="52131" y="18998"/>
                </a:cubicBezTo>
                <a:close/>
                <a:moveTo>
                  <a:pt x="41328" y="2975"/>
                </a:moveTo>
                <a:cubicBezTo>
                  <a:pt x="41375" y="2975"/>
                  <a:pt x="41399" y="2987"/>
                  <a:pt x="41494" y="2987"/>
                </a:cubicBezTo>
                <a:cubicBezTo>
                  <a:pt x="41137" y="3249"/>
                  <a:pt x="40720" y="3321"/>
                  <a:pt x="40351" y="3428"/>
                </a:cubicBezTo>
                <a:cubicBezTo>
                  <a:pt x="39780" y="3583"/>
                  <a:pt x="39232" y="3809"/>
                  <a:pt x="38684" y="4035"/>
                </a:cubicBezTo>
                <a:cubicBezTo>
                  <a:pt x="38113" y="4273"/>
                  <a:pt x="37529" y="4476"/>
                  <a:pt x="36970" y="4678"/>
                </a:cubicBezTo>
                <a:cubicBezTo>
                  <a:pt x="36148" y="4952"/>
                  <a:pt x="35303" y="5190"/>
                  <a:pt x="34541" y="5654"/>
                </a:cubicBezTo>
                <a:cubicBezTo>
                  <a:pt x="34529" y="5654"/>
                  <a:pt x="34517" y="5666"/>
                  <a:pt x="34493" y="5714"/>
                </a:cubicBezTo>
                <a:cubicBezTo>
                  <a:pt x="36934" y="4976"/>
                  <a:pt x="39315" y="4047"/>
                  <a:pt x="41720" y="3190"/>
                </a:cubicBezTo>
                <a:cubicBezTo>
                  <a:pt x="41732" y="3214"/>
                  <a:pt x="41756" y="3249"/>
                  <a:pt x="41780" y="3273"/>
                </a:cubicBezTo>
                <a:cubicBezTo>
                  <a:pt x="41363" y="3749"/>
                  <a:pt x="40947" y="4226"/>
                  <a:pt x="40542" y="4714"/>
                </a:cubicBezTo>
                <a:cubicBezTo>
                  <a:pt x="40137" y="5226"/>
                  <a:pt x="39756" y="5750"/>
                  <a:pt x="39399" y="6285"/>
                </a:cubicBezTo>
                <a:cubicBezTo>
                  <a:pt x="39042" y="6833"/>
                  <a:pt x="38720" y="7393"/>
                  <a:pt x="38518" y="8083"/>
                </a:cubicBezTo>
                <a:cubicBezTo>
                  <a:pt x="38113" y="8226"/>
                  <a:pt x="37684" y="8429"/>
                  <a:pt x="37232" y="8571"/>
                </a:cubicBezTo>
                <a:cubicBezTo>
                  <a:pt x="36613" y="8798"/>
                  <a:pt x="35970" y="9000"/>
                  <a:pt x="35351" y="9202"/>
                </a:cubicBezTo>
                <a:cubicBezTo>
                  <a:pt x="34422" y="9500"/>
                  <a:pt x="33481" y="9774"/>
                  <a:pt x="32565" y="10072"/>
                </a:cubicBezTo>
                <a:cubicBezTo>
                  <a:pt x="31957" y="10274"/>
                  <a:pt x="31338" y="10465"/>
                  <a:pt x="30743" y="10667"/>
                </a:cubicBezTo>
                <a:cubicBezTo>
                  <a:pt x="29933" y="10953"/>
                  <a:pt x="29112" y="11238"/>
                  <a:pt x="28302" y="11536"/>
                </a:cubicBezTo>
                <a:cubicBezTo>
                  <a:pt x="27921" y="11667"/>
                  <a:pt x="27564" y="11881"/>
                  <a:pt x="27231" y="12155"/>
                </a:cubicBezTo>
                <a:cubicBezTo>
                  <a:pt x="26611" y="12691"/>
                  <a:pt x="25957" y="13203"/>
                  <a:pt x="25302" y="13691"/>
                </a:cubicBezTo>
                <a:cubicBezTo>
                  <a:pt x="24230" y="14501"/>
                  <a:pt x="23182" y="15358"/>
                  <a:pt x="22218" y="16299"/>
                </a:cubicBezTo>
                <a:cubicBezTo>
                  <a:pt x="21277" y="17203"/>
                  <a:pt x="20384" y="18144"/>
                  <a:pt x="19468" y="19061"/>
                </a:cubicBezTo>
                <a:cubicBezTo>
                  <a:pt x="19431" y="19097"/>
                  <a:pt x="19388" y="19113"/>
                  <a:pt x="19322" y="19113"/>
                </a:cubicBezTo>
                <a:cubicBezTo>
                  <a:pt x="19301" y="19113"/>
                  <a:pt x="19279" y="19111"/>
                  <a:pt x="19253" y="19108"/>
                </a:cubicBezTo>
                <a:cubicBezTo>
                  <a:pt x="19968" y="17894"/>
                  <a:pt x="20670" y="16656"/>
                  <a:pt x="21420" y="15429"/>
                </a:cubicBezTo>
                <a:cubicBezTo>
                  <a:pt x="22159" y="14215"/>
                  <a:pt x="22932" y="13012"/>
                  <a:pt x="23694" y="11798"/>
                </a:cubicBezTo>
                <a:lnTo>
                  <a:pt x="23635" y="11738"/>
                </a:lnTo>
                <a:cubicBezTo>
                  <a:pt x="23575" y="11774"/>
                  <a:pt x="23516" y="11798"/>
                  <a:pt x="23468" y="11846"/>
                </a:cubicBezTo>
                <a:cubicBezTo>
                  <a:pt x="22635" y="12917"/>
                  <a:pt x="21873" y="14048"/>
                  <a:pt x="21206" y="15239"/>
                </a:cubicBezTo>
                <a:cubicBezTo>
                  <a:pt x="20718" y="16120"/>
                  <a:pt x="20206" y="17001"/>
                  <a:pt x="19706" y="17870"/>
                </a:cubicBezTo>
                <a:cubicBezTo>
                  <a:pt x="19652" y="17957"/>
                  <a:pt x="19588" y="18024"/>
                  <a:pt x="19514" y="18089"/>
                </a:cubicBezTo>
                <a:lnTo>
                  <a:pt x="19514" y="18089"/>
                </a:lnTo>
                <a:cubicBezTo>
                  <a:pt x="19501" y="17802"/>
                  <a:pt x="19708" y="17603"/>
                  <a:pt x="19825" y="17358"/>
                </a:cubicBezTo>
                <a:cubicBezTo>
                  <a:pt x="20563" y="15810"/>
                  <a:pt x="21480" y="14358"/>
                  <a:pt x="22468" y="12965"/>
                </a:cubicBezTo>
                <a:cubicBezTo>
                  <a:pt x="23063" y="12131"/>
                  <a:pt x="23635" y="11286"/>
                  <a:pt x="24183" y="10417"/>
                </a:cubicBezTo>
                <a:cubicBezTo>
                  <a:pt x="24409" y="10095"/>
                  <a:pt x="24754" y="10000"/>
                  <a:pt x="25052" y="9833"/>
                </a:cubicBezTo>
                <a:cubicBezTo>
                  <a:pt x="26088" y="9298"/>
                  <a:pt x="27147" y="8786"/>
                  <a:pt x="28183" y="8250"/>
                </a:cubicBezTo>
                <a:cubicBezTo>
                  <a:pt x="29636" y="7500"/>
                  <a:pt x="31064" y="6726"/>
                  <a:pt x="32565" y="6083"/>
                </a:cubicBezTo>
                <a:cubicBezTo>
                  <a:pt x="33148" y="5833"/>
                  <a:pt x="33696" y="5571"/>
                  <a:pt x="34279" y="5345"/>
                </a:cubicBezTo>
                <a:cubicBezTo>
                  <a:pt x="35005" y="5071"/>
                  <a:pt x="35744" y="4833"/>
                  <a:pt x="36494" y="4583"/>
                </a:cubicBezTo>
                <a:cubicBezTo>
                  <a:pt x="37529" y="4226"/>
                  <a:pt x="38577" y="3845"/>
                  <a:pt x="39613" y="3487"/>
                </a:cubicBezTo>
                <a:cubicBezTo>
                  <a:pt x="40185" y="3285"/>
                  <a:pt x="40768" y="3142"/>
                  <a:pt x="41328" y="2975"/>
                </a:cubicBezTo>
                <a:close/>
                <a:moveTo>
                  <a:pt x="30933" y="582"/>
                </a:moveTo>
                <a:lnTo>
                  <a:pt x="30933" y="582"/>
                </a:lnTo>
                <a:cubicBezTo>
                  <a:pt x="31005" y="832"/>
                  <a:pt x="31052" y="1130"/>
                  <a:pt x="30862" y="1475"/>
                </a:cubicBezTo>
                <a:cubicBezTo>
                  <a:pt x="30564" y="1547"/>
                  <a:pt x="30231" y="1618"/>
                  <a:pt x="29886" y="1725"/>
                </a:cubicBezTo>
                <a:cubicBezTo>
                  <a:pt x="29636" y="1797"/>
                  <a:pt x="29386" y="1892"/>
                  <a:pt x="29147" y="1975"/>
                </a:cubicBezTo>
                <a:cubicBezTo>
                  <a:pt x="29124" y="1999"/>
                  <a:pt x="29124" y="2083"/>
                  <a:pt x="29112" y="2130"/>
                </a:cubicBezTo>
                <a:cubicBezTo>
                  <a:pt x="29078" y="2133"/>
                  <a:pt x="29044" y="2134"/>
                  <a:pt x="29010" y="2134"/>
                </a:cubicBezTo>
                <a:cubicBezTo>
                  <a:pt x="28927" y="2134"/>
                  <a:pt x="28844" y="2128"/>
                  <a:pt x="28763" y="2128"/>
                </a:cubicBezTo>
                <a:cubicBezTo>
                  <a:pt x="28619" y="2128"/>
                  <a:pt x="28481" y="2148"/>
                  <a:pt x="28362" y="2261"/>
                </a:cubicBezTo>
                <a:cubicBezTo>
                  <a:pt x="28362" y="2283"/>
                  <a:pt x="28382" y="2315"/>
                  <a:pt x="28394" y="2357"/>
                </a:cubicBezTo>
                <a:lnTo>
                  <a:pt x="28394" y="2357"/>
                </a:lnTo>
                <a:cubicBezTo>
                  <a:pt x="28030" y="2381"/>
                  <a:pt x="27643" y="2419"/>
                  <a:pt x="27326" y="2630"/>
                </a:cubicBezTo>
                <a:cubicBezTo>
                  <a:pt x="27231" y="2690"/>
                  <a:pt x="27112" y="2678"/>
                  <a:pt x="27016" y="2714"/>
                </a:cubicBezTo>
                <a:cubicBezTo>
                  <a:pt x="26850" y="2749"/>
                  <a:pt x="26695" y="2797"/>
                  <a:pt x="26540" y="2833"/>
                </a:cubicBezTo>
                <a:cubicBezTo>
                  <a:pt x="26099" y="2916"/>
                  <a:pt x="25742" y="3190"/>
                  <a:pt x="25278" y="3226"/>
                </a:cubicBezTo>
                <a:cubicBezTo>
                  <a:pt x="25004" y="3261"/>
                  <a:pt x="24718" y="3428"/>
                  <a:pt x="24456" y="3523"/>
                </a:cubicBezTo>
                <a:cubicBezTo>
                  <a:pt x="24385" y="3547"/>
                  <a:pt x="24349" y="3583"/>
                  <a:pt x="24302" y="3583"/>
                </a:cubicBezTo>
                <a:cubicBezTo>
                  <a:pt x="23647" y="3678"/>
                  <a:pt x="23051" y="3988"/>
                  <a:pt x="22444" y="4238"/>
                </a:cubicBezTo>
                <a:cubicBezTo>
                  <a:pt x="21016" y="4833"/>
                  <a:pt x="19587" y="5464"/>
                  <a:pt x="18158" y="6059"/>
                </a:cubicBezTo>
                <a:cubicBezTo>
                  <a:pt x="17467" y="6345"/>
                  <a:pt x="16777" y="6595"/>
                  <a:pt x="16086" y="6857"/>
                </a:cubicBezTo>
                <a:cubicBezTo>
                  <a:pt x="15908" y="6940"/>
                  <a:pt x="15729" y="7036"/>
                  <a:pt x="15503" y="7155"/>
                </a:cubicBezTo>
                <a:cubicBezTo>
                  <a:pt x="15503" y="7274"/>
                  <a:pt x="15491" y="7393"/>
                  <a:pt x="15503" y="7536"/>
                </a:cubicBezTo>
                <a:cubicBezTo>
                  <a:pt x="15598" y="8143"/>
                  <a:pt x="15682" y="8738"/>
                  <a:pt x="15777" y="9345"/>
                </a:cubicBezTo>
                <a:cubicBezTo>
                  <a:pt x="15801" y="9631"/>
                  <a:pt x="15812" y="9905"/>
                  <a:pt x="15836" y="10191"/>
                </a:cubicBezTo>
                <a:cubicBezTo>
                  <a:pt x="15920" y="11560"/>
                  <a:pt x="15979" y="12929"/>
                  <a:pt x="16098" y="14298"/>
                </a:cubicBezTo>
                <a:cubicBezTo>
                  <a:pt x="16170" y="15239"/>
                  <a:pt x="16348" y="16179"/>
                  <a:pt x="16491" y="17120"/>
                </a:cubicBezTo>
                <a:cubicBezTo>
                  <a:pt x="16515" y="17275"/>
                  <a:pt x="16527" y="17453"/>
                  <a:pt x="16551" y="17632"/>
                </a:cubicBezTo>
                <a:cubicBezTo>
                  <a:pt x="16574" y="18192"/>
                  <a:pt x="16598" y="18716"/>
                  <a:pt x="16563" y="19287"/>
                </a:cubicBezTo>
                <a:cubicBezTo>
                  <a:pt x="16515" y="19204"/>
                  <a:pt x="16455" y="19097"/>
                  <a:pt x="16408" y="18989"/>
                </a:cubicBezTo>
                <a:cubicBezTo>
                  <a:pt x="15741" y="17370"/>
                  <a:pt x="14812" y="15882"/>
                  <a:pt x="13729" y="14501"/>
                </a:cubicBezTo>
                <a:cubicBezTo>
                  <a:pt x="13181" y="13798"/>
                  <a:pt x="12514" y="13155"/>
                  <a:pt x="11979" y="12441"/>
                </a:cubicBezTo>
                <a:cubicBezTo>
                  <a:pt x="11157" y="11357"/>
                  <a:pt x="10240" y="10357"/>
                  <a:pt x="9252" y="9417"/>
                </a:cubicBezTo>
                <a:cubicBezTo>
                  <a:pt x="9062" y="9226"/>
                  <a:pt x="8835" y="9048"/>
                  <a:pt x="8585" y="8821"/>
                </a:cubicBezTo>
                <a:cubicBezTo>
                  <a:pt x="8954" y="8560"/>
                  <a:pt x="9252" y="8321"/>
                  <a:pt x="9574" y="8119"/>
                </a:cubicBezTo>
                <a:cubicBezTo>
                  <a:pt x="10717" y="7440"/>
                  <a:pt x="11919" y="6857"/>
                  <a:pt x="13157" y="6357"/>
                </a:cubicBezTo>
                <a:cubicBezTo>
                  <a:pt x="14229" y="5904"/>
                  <a:pt x="15289" y="5416"/>
                  <a:pt x="16360" y="4988"/>
                </a:cubicBezTo>
                <a:cubicBezTo>
                  <a:pt x="17075" y="4702"/>
                  <a:pt x="17801" y="4464"/>
                  <a:pt x="18527" y="4214"/>
                </a:cubicBezTo>
                <a:cubicBezTo>
                  <a:pt x="19099" y="4011"/>
                  <a:pt x="19646" y="3821"/>
                  <a:pt x="20206" y="3630"/>
                </a:cubicBezTo>
                <a:cubicBezTo>
                  <a:pt x="21087" y="3321"/>
                  <a:pt x="21968" y="2999"/>
                  <a:pt x="22849" y="2702"/>
                </a:cubicBezTo>
                <a:cubicBezTo>
                  <a:pt x="23861" y="2368"/>
                  <a:pt x="24897" y="2059"/>
                  <a:pt x="25921" y="1725"/>
                </a:cubicBezTo>
                <a:cubicBezTo>
                  <a:pt x="26433" y="1559"/>
                  <a:pt x="26921" y="1356"/>
                  <a:pt x="27433" y="1213"/>
                </a:cubicBezTo>
                <a:cubicBezTo>
                  <a:pt x="27802" y="1118"/>
                  <a:pt x="28207" y="1082"/>
                  <a:pt x="28588" y="1023"/>
                </a:cubicBezTo>
                <a:cubicBezTo>
                  <a:pt x="28945" y="963"/>
                  <a:pt x="29314" y="999"/>
                  <a:pt x="29648" y="785"/>
                </a:cubicBezTo>
                <a:cubicBezTo>
                  <a:pt x="29683" y="761"/>
                  <a:pt x="29779" y="761"/>
                  <a:pt x="29838" y="749"/>
                </a:cubicBezTo>
                <a:cubicBezTo>
                  <a:pt x="30195" y="690"/>
                  <a:pt x="30552" y="642"/>
                  <a:pt x="30933" y="582"/>
                </a:cubicBezTo>
                <a:close/>
                <a:moveTo>
                  <a:pt x="49055" y="19358"/>
                </a:moveTo>
                <a:cubicBezTo>
                  <a:pt x="49033" y="19368"/>
                  <a:pt x="49012" y="19377"/>
                  <a:pt x="48991" y="19387"/>
                </a:cubicBezTo>
                <a:lnTo>
                  <a:pt x="48991" y="19387"/>
                </a:lnTo>
                <a:cubicBezTo>
                  <a:pt x="49017" y="19382"/>
                  <a:pt x="49042" y="19377"/>
                  <a:pt x="49067" y="19370"/>
                </a:cubicBezTo>
                <a:lnTo>
                  <a:pt x="49055" y="19358"/>
                </a:lnTo>
                <a:close/>
                <a:moveTo>
                  <a:pt x="4189" y="12718"/>
                </a:moveTo>
                <a:cubicBezTo>
                  <a:pt x="4269" y="12718"/>
                  <a:pt x="4341" y="12739"/>
                  <a:pt x="4406" y="12751"/>
                </a:cubicBezTo>
                <a:cubicBezTo>
                  <a:pt x="5549" y="13060"/>
                  <a:pt x="6633" y="13477"/>
                  <a:pt x="7681" y="14048"/>
                </a:cubicBezTo>
                <a:cubicBezTo>
                  <a:pt x="8347" y="14417"/>
                  <a:pt x="9014" y="14775"/>
                  <a:pt x="9657" y="15215"/>
                </a:cubicBezTo>
                <a:cubicBezTo>
                  <a:pt x="10431" y="15727"/>
                  <a:pt x="11252" y="16168"/>
                  <a:pt x="12074" y="16608"/>
                </a:cubicBezTo>
                <a:cubicBezTo>
                  <a:pt x="12562" y="16882"/>
                  <a:pt x="12979" y="17251"/>
                  <a:pt x="13372" y="17620"/>
                </a:cubicBezTo>
                <a:cubicBezTo>
                  <a:pt x="13896" y="18108"/>
                  <a:pt x="14431" y="18608"/>
                  <a:pt x="14955" y="19108"/>
                </a:cubicBezTo>
                <a:cubicBezTo>
                  <a:pt x="15050" y="19204"/>
                  <a:pt x="15110" y="19299"/>
                  <a:pt x="15181" y="19406"/>
                </a:cubicBezTo>
                <a:lnTo>
                  <a:pt x="15122" y="19466"/>
                </a:lnTo>
                <a:cubicBezTo>
                  <a:pt x="14884" y="19275"/>
                  <a:pt x="14634" y="19108"/>
                  <a:pt x="14396" y="18906"/>
                </a:cubicBezTo>
                <a:cubicBezTo>
                  <a:pt x="13824" y="18442"/>
                  <a:pt x="13276" y="17954"/>
                  <a:pt x="12681" y="17501"/>
                </a:cubicBezTo>
                <a:cubicBezTo>
                  <a:pt x="11883" y="16906"/>
                  <a:pt x="11098" y="16322"/>
                  <a:pt x="10264" y="15810"/>
                </a:cubicBezTo>
                <a:cubicBezTo>
                  <a:pt x="9490" y="15298"/>
                  <a:pt x="8657" y="14882"/>
                  <a:pt x="7847" y="14441"/>
                </a:cubicBezTo>
                <a:cubicBezTo>
                  <a:pt x="7276" y="14144"/>
                  <a:pt x="6692" y="13846"/>
                  <a:pt x="6121" y="13572"/>
                </a:cubicBezTo>
                <a:cubicBezTo>
                  <a:pt x="5549" y="13310"/>
                  <a:pt x="4966" y="13048"/>
                  <a:pt x="4335" y="12953"/>
                </a:cubicBezTo>
                <a:cubicBezTo>
                  <a:pt x="4216" y="12929"/>
                  <a:pt x="4097" y="12870"/>
                  <a:pt x="3918" y="12810"/>
                </a:cubicBezTo>
                <a:cubicBezTo>
                  <a:pt x="4019" y="12739"/>
                  <a:pt x="4109" y="12718"/>
                  <a:pt x="4189" y="12718"/>
                </a:cubicBezTo>
                <a:close/>
                <a:moveTo>
                  <a:pt x="9657" y="10762"/>
                </a:moveTo>
                <a:cubicBezTo>
                  <a:pt x="9800" y="10893"/>
                  <a:pt x="9943" y="11012"/>
                  <a:pt x="10074" y="11143"/>
                </a:cubicBezTo>
                <a:cubicBezTo>
                  <a:pt x="10907" y="12000"/>
                  <a:pt x="11693" y="12870"/>
                  <a:pt x="12538" y="13691"/>
                </a:cubicBezTo>
                <a:cubicBezTo>
                  <a:pt x="13491" y="14620"/>
                  <a:pt x="14288" y="15668"/>
                  <a:pt x="14860" y="16858"/>
                </a:cubicBezTo>
                <a:cubicBezTo>
                  <a:pt x="14991" y="17120"/>
                  <a:pt x="15134" y="17358"/>
                  <a:pt x="15265" y="17608"/>
                </a:cubicBezTo>
                <a:cubicBezTo>
                  <a:pt x="15312" y="17680"/>
                  <a:pt x="15312" y="17775"/>
                  <a:pt x="15348" y="17858"/>
                </a:cubicBezTo>
                <a:cubicBezTo>
                  <a:pt x="15265" y="17811"/>
                  <a:pt x="15181" y="17787"/>
                  <a:pt x="15146" y="17715"/>
                </a:cubicBezTo>
                <a:cubicBezTo>
                  <a:pt x="14979" y="17513"/>
                  <a:pt x="14824" y="17322"/>
                  <a:pt x="14669" y="17120"/>
                </a:cubicBezTo>
                <a:cubicBezTo>
                  <a:pt x="14431" y="16775"/>
                  <a:pt x="14086" y="16644"/>
                  <a:pt x="13669" y="16620"/>
                </a:cubicBezTo>
                <a:lnTo>
                  <a:pt x="13634" y="16668"/>
                </a:lnTo>
                <a:cubicBezTo>
                  <a:pt x="13669" y="16739"/>
                  <a:pt x="13705" y="16822"/>
                  <a:pt x="13765" y="16858"/>
                </a:cubicBezTo>
                <a:cubicBezTo>
                  <a:pt x="14658" y="17596"/>
                  <a:pt x="15431" y="18442"/>
                  <a:pt x="16039" y="19418"/>
                </a:cubicBezTo>
                <a:cubicBezTo>
                  <a:pt x="16051" y="19442"/>
                  <a:pt x="16039" y="19466"/>
                  <a:pt x="16039" y="19573"/>
                </a:cubicBezTo>
                <a:cubicBezTo>
                  <a:pt x="15777" y="19299"/>
                  <a:pt x="15551" y="19061"/>
                  <a:pt x="15324" y="18823"/>
                </a:cubicBezTo>
                <a:cubicBezTo>
                  <a:pt x="14681" y="18132"/>
                  <a:pt x="14086" y="17394"/>
                  <a:pt x="13336" y="16822"/>
                </a:cubicBezTo>
                <a:cubicBezTo>
                  <a:pt x="11979" y="15787"/>
                  <a:pt x="10609" y="14834"/>
                  <a:pt x="9050" y="14155"/>
                </a:cubicBezTo>
                <a:cubicBezTo>
                  <a:pt x="8538" y="13929"/>
                  <a:pt x="8038" y="13691"/>
                  <a:pt x="7561" y="13429"/>
                </a:cubicBezTo>
                <a:cubicBezTo>
                  <a:pt x="7026" y="13132"/>
                  <a:pt x="6442" y="12929"/>
                  <a:pt x="5883" y="12739"/>
                </a:cubicBezTo>
                <a:cubicBezTo>
                  <a:pt x="5633" y="12667"/>
                  <a:pt x="5442" y="12548"/>
                  <a:pt x="5287" y="12322"/>
                </a:cubicBezTo>
                <a:cubicBezTo>
                  <a:pt x="6716" y="11655"/>
                  <a:pt x="8157" y="11167"/>
                  <a:pt x="9657" y="10762"/>
                </a:cubicBezTo>
                <a:close/>
                <a:moveTo>
                  <a:pt x="44463" y="19594"/>
                </a:moveTo>
                <a:cubicBezTo>
                  <a:pt x="44454" y="19595"/>
                  <a:pt x="44444" y="19596"/>
                  <a:pt x="44435" y="19597"/>
                </a:cubicBezTo>
                <a:lnTo>
                  <a:pt x="44435" y="19608"/>
                </a:lnTo>
                <a:cubicBezTo>
                  <a:pt x="44445" y="19604"/>
                  <a:pt x="44454" y="19599"/>
                  <a:pt x="44463" y="19594"/>
                </a:cubicBezTo>
                <a:close/>
                <a:moveTo>
                  <a:pt x="38303" y="463"/>
                </a:moveTo>
                <a:cubicBezTo>
                  <a:pt x="38101" y="987"/>
                  <a:pt x="37791" y="1178"/>
                  <a:pt x="37315" y="1249"/>
                </a:cubicBezTo>
                <a:cubicBezTo>
                  <a:pt x="36637" y="1356"/>
                  <a:pt x="35982" y="1535"/>
                  <a:pt x="35374" y="1821"/>
                </a:cubicBezTo>
                <a:cubicBezTo>
                  <a:pt x="34708" y="2130"/>
                  <a:pt x="33958" y="2261"/>
                  <a:pt x="33243" y="2440"/>
                </a:cubicBezTo>
                <a:cubicBezTo>
                  <a:pt x="32850" y="2547"/>
                  <a:pt x="32434" y="2618"/>
                  <a:pt x="32029" y="2737"/>
                </a:cubicBezTo>
                <a:cubicBezTo>
                  <a:pt x="31207" y="2987"/>
                  <a:pt x="30374" y="3249"/>
                  <a:pt x="29552" y="3511"/>
                </a:cubicBezTo>
                <a:cubicBezTo>
                  <a:pt x="29374" y="3571"/>
                  <a:pt x="29219" y="3678"/>
                  <a:pt x="29052" y="3761"/>
                </a:cubicBezTo>
                <a:cubicBezTo>
                  <a:pt x="29040" y="3761"/>
                  <a:pt x="29040" y="3797"/>
                  <a:pt x="29017" y="3797"/>
                </a:cubicBezTo>
                <a:cubicBezTo>
                  <a:pt x="28624" y="3928"/>
                  <a:pt x="28207" y="4059"/>
                  <a:pt x="27802" y="4202"/>
                </a:cubicBezTo>
                <a:cubicBezTo>
                  <a:pt x="27504" y="4285"/>
                  <a:pt x="27219" y="4404"/>
                  <a:pt x="26933" y="4511"/>
                </a:cubicBezTo>
                <a:cubicBezTo>
                  <a:pt x="26838" y="4535"/>
                  <a:pt x="26742" y="4642"/>
                  <a:pt x="26659" y="4654"/>
                </a:cubicBezTo>
                <a:cubicBezTo>
                  <a:pt x="26254" y="4702"/>
                  <a:pt x="25909" y="4857"/>
                  <a:pt x="25599" y="5107"/>
                </a:cubicBezTo>
                <a:cubicBezTo>
                  <a:pt x="25599" y="5107"/>
                  <a:pt x="25576" y="5119"/>
                  <a:pt x="25564" y="5119"/>
                </a:cubicBezTo>
                <a:cubicBezTo>
                  <a:pt x="25552" y="5118"/>
                  <a:pt x="25541" y="5118"/>
                  <a:pt x="25529" y="5118"/>
                </a:cubicBezTo>
                <a:cubicBezTo>
                  <a:pt x="25014" y="5118"/>
                  <a:pt x="24707" y="5631"/>
                  <a:pt x="24194" y="5654"/>
                </a:cubicBezTo>
                <a:cubicBezTo>
                  <a:pt x="24028" y="5666"/>
                  <a:pt x="23873" y="5785"/>
                  <a:pt x="23718" y="5881"/>
                </a:cubicBezTo>
                <a:cubicBezTo>
                  <a:pt x="23397" y="6071"/>
                  <a:pt x="23028" y="6202"/>
                  <a:pt x="22706" y="6404"/>
                </a:cubicBezTo>
                <a:cubicBezTo>
                  <a:pt x="22397" y="6595"/>
                  <a:pt x="22099" y="6785"/>
                  <a:pt x="21778" y="6952"/>
                </a:cubicBezTo>
                <a:cubicBezTo>
                  <a:pt x="21277" y="7155"/>
                  <a:pt x="20765" y="7369"/>
                  <a:pt x="20242" y="7631"/>
                </a:cubicBezTo>
                <a:cubicBezTo>
                  <a:pt x="20003" y="7762"/>
                  <a:pt x="19837" y="7964"/>
                  <a:pt x="19837" y="8286"/>
                </a:cubicBezTo>
                <a:cubicBezTo>
                  <a:pt x="19837" y="8536"/>
                  <a:pt x="19753" y="8810"/>
                  <a:pt x="19646" y="9036"/>
                </a:cubicBezTo>
                <a:cubicBezTo>
                  <a:pt x="19170" y="10024"/>
                  <a:pt x="18944" y="11107"/>
                  <a:pt x="18718" y="12167"/>
                </a:cubicBezTo>
                <a:cubicBezTo>
                  <a:pt x="18634" y="12572"/>
                  <a:pt x="18563" y="12977"/>
                  <a:pt x="18456" y="13358"/>
                </a:cubicBezTo>
                <a:cubicBezTo>
                  <a:pt x="18241" y="14167"/>
                  <a:pt x="18027" y="14953"/>
                  <a:pt x="17825" y="15763"/>
                </a:cubicBezTo>
                <a:cubicBezTo>
                  <a:pt x="17694" y="16310"/>
                  <a:pt x="17610" y="16870"/>
                  <a:pt x="17503" y="17430"/>
                </a:cubicBezTo>
                <a:cubicBezTo>
                  <a:pt x="17456" y="17644"/>
                  <a:pt x="17408" y="17858"/>
                  <a:pt x="17372" y="18061"/>
                </a:cubicBezTo>
                <a:cubicBezTo>
                  <a:pt x="17277" y="18525"/>
                  <a:pt x="17206" y="19001"/>
                  <a:pt x="17134" y="19466"/>
                </a:cubicBezTo>
                <a:cubicBezTo>
                  <a:pt x="17110" y="19513"/>
                  <a:pt x="17098" y="19537"/>
                  <a:pt x="17051" y="19644"/>
                </a:cubicBezTo>
                <a:cubicBezTo>
                  <a:pt x="16860" y="16715"/>
                  <a:pt x="16384" y="13882"/>
                  <a:pt x="16301" y="11024"/>
                </a:cubicBezTo>
                <a:lnTo>
                  <a:pt x="16301" y="11024"/>
                </a:lnTo>
                <a:cubicBezTo>
                  <a:pt x="16563" y="11750"/>
                  <a:pt x="16574" y="12512"/>
                  <a:pt x="16658" y="13262"/>
                </a:cubicBezTo>
                <a:cubicBezTo>
                  <a:pt x="16729" y="14155"/>
                  <a:pt x="16753" y="15048"/>
                  <a:pt x="16955" y="15918"/>
                </a:cubicBezTo>
                <a:cubicBezTo>
                  <a:pt x="17039" y="16322"/>
                  <a:pt x="17051" y="16751"/>
                  <a:pt x="17098" y="17168"/>
                </a:cubicBezTo>
                <a:cubicBezTo>
                  <a:pt x="17110" y="17382"/>
                  <a:pt x="17146" y="17573"/>
                  <a:pt x="17217" y="17787"/>
                </a:cubicBezTo>
                <a:cubicBezTo>
                  <a:pt x="17229" y="17549"/>
                  <a:pt x="17265" y="17322"/>
                  <a:pt x="17265" y="17084"/>
                </a:cubicBezTo>
                <a:cubicBezTo>
                  <a:pt x="17277" y="16203"/>
                  <a:pt x="17206" y="15334"/>
                  <a:pt x="17051" y="14453"/>
                </a:cubicBezTo>
                <a:cubicBezTo>
                  <a:pt x="16967" y="13858"/>
                  <a:pt x="16920" y="13251"/>
                  <a:pt x="16872" y="12631"/>
                </a:cubicBezTo>
                <a:cubicBezTo>
                  <a:pt x="16836" y="11953"/>
                  <a:pt x="16801" y="11286"/>
                  <a:pt x="16777" y="10595"/>
                </a:cubicBezTo>
                <a:cubicBezTo>
                  <a:pt x="16741" y="9595"/>
                  <a:pt x="16622" y="8619"/>
                  <a:pt x="16301" y="7678"/>
                </a:cubicBezTo>
                <a:cubicBezTo>
                  <a:pt x="16265" y="7595"/>
                  <a:pt x="16253" y="7488"/>
                  <a:pt x="16217" y="7357"/>
                </a:cubicBezTo>
                <a:cubicBezTo>
                  <a:pt x="16336" y="7274"/>
                  <a:pt x="16444" y="7190"/>
                  <a:pt x="16563" y="7143"/>
                </a:cubicBezTo>
                <a:cubicBezTo>
                  <a:pt x="17753" y="6655"/>
                  <a:pt x="18932" y="6166"/>
                  <a:pt x="20123" y="5690"/>
                </a:cubicBezTo>
                <a:cubicBezTo>
                  <a:pt x="20230" y="5654"/>
                  <a:pt x="20349" y="5666"/>
                  <a:pt x="20444" y="5654"/>
                </a:cubicBezTo>
                <a:lnTo>
                  <a:pt x="20444" y="5654"/>
                </a:lnTo>
                <a:cubicBezTo>
                  <a:pt x="20111" y="5809"/>
                  <a:pt x="19777" y="5988"/>
                  <a:pt x="19432" y="6131"/>
                </a:cubicBezTo>
                <a:cubicBezTo>
                  <a:pt x="18706" y="6464"/>
                  <a:pt x="17979" y="6785"/>
                  <a:pt x="17253" y="7143"/>
                </a:cubicBezTo>
                <a:cubicBezTo>
                  <a:pt x="17254" y="7143"/>
                  <a:pt x="17256" y="7143"/>
                  <a:pt x="17257" y="7143"/>
                </a:cubicBezTo>
                <a:cubicBezTo>
                  <a:pt x="17772" y="7143"/>
                  <a:pt x="23447" y="4974"/>
                  <a:pt x="24528" y="4380"/>
                </a:cubicBezTo>
                <a:cubicBezTo>
                  <a:pt x="24480" y="4309"/>
                  <a:pt x="24427" y="4285"/>
                  <a:pt x="24370" y="4285"/>
                </a:cubicBezTo>
                <a:cubicBezTo>
                  <a:pt x="24314" y="4285"/>
                  <a:pt x="24254" y="4309"/>
                  <a:pt x="24194" y="4333"/>
                </a:cubicBezTo>
                <a:lnTo>
                  <a:pt x="22730" y="4869"/>
                </a:lnTo>
                <a:cubicBezTo>
                  <a:pt x="22645" y="4890"/>
                  <a:pt x="22541" y="4892"/>
                  <a:pt x="22443" y="4909"/>
                </a:cubicBezTo>
                <a:lnTo>
                  <a:pt x="22443" y="4909"/>
                </a:lnTo>
                <a:cubicBezTo>
                  <a:pt x="22570" y="4828"/>
                  <a:pt x="22686" y="4736"/>
                  <a:pt x="22813" y="4678"/>
                </a:cubicBezTo>
                <a:cubicBezTo>
                  <a:pt x="23278" y="4499"/>
                  <a:pt x="23766" y="4392"/>
                  <a:pt x="24171" y="4142"/>
                </a:cubicBezTo>
                <a:cubicBezTo>
                  <a:pt x="24575" y="3880"/>
                  <a:pt x="25052" y="3904"/>
                  <a:pt x="25433" y="3642"/>
                </a:cubicBezTo>
                <a:cubicBezTo>
                  <a:pt x="25707" y="3464"/>
                  <a:pt x="26016" y="3368"/>
                  <a:pt x="26314" y="3261"/>
                </a:cubicBezTo>
                <a:cubicBezTo>
                  <a:pt x="26457" y="3214"/>
                  <a:pt x="26635" y="3202"/>
                  <a:pt x="26838" y="3166"/>
                </a:cubicBezTo>
                <a:cubicBezTo>
                  <a:pt x="26969" y="3011"/>
                  <a:pt x="27171" y="2964"/>
                  <a:pt x="27409" y="2928"/>
                </a:cubicBezTo>
                <a:cubicBezTo>
                  <a:pt x="27695" y="2904"/>
                  <a:pt x="27969" y="2749"/>
                  <a:pt x="28243" y="2654"/>
                </a:cubicBezTo>
                <a:cubicBezTo>
                  <a:pt x="28331" y="2610"/>
                  <a:pt x="28409" y="2546"/>
                  <a:pt x="28486" y="2546"/>
                </a:cubicBezTo>
                <a:cubicBezTo>
                  <a:pt x="28492" y="2546"/>
                  <a:pt x="28498" y="2546"/>
                  <a:pt x="28505" y="2547"/>
                </a:cubicBezTo>
                <a:cubicBezTo>
                  <a:pt x="28544" y="2554"/>
                  <a:pt x="28582" y="2557"/>
                  <a:pt x="28618" y="2557"/>
                </a:cubicBezTo>
                <a:cubicBezTo>
                  <a:pt x="28820" y="2557"/>
                  <a:pt x="28970" y="2452"/>
                  <a:pt x="29112" y="2321"/>
                </a:cubicBezTo>
                <a:cubicBezTo>
                  <a:pt x="29850" y="2309"/>
                  <a:pt x="30552" y="2094"/>
                  <a:pt x="31243" y="1844"/>
                </a:cubicBezTo>
                <a:cubicBezTo>
                  <a:pt x="31422" y="1785"/>
                  <a:pt x="31612" y="1773"/>
                  <a:pt x="31791" y="1737"/>
                </a:cubicBezTo>
                <a:cubicBezTo>
                  <a:pt x="31969" y="1713"/>
                  <a:pt x="32148" y="1713"/>
                  <a:pt x="32315" y="1666"/>
                </a:cubicBezTo>
                <a:cubicBezTo>
                  <a:pt x="33065" y="1487"/>
                  <a:pt x="33815" y="1237"/>
                  <a:pt x="34541" y="951"/>
                </a:cubicBezTo>
                <a:cubicBezTo>
                  <a:pt x="34815" y="844"/>
                  <a:pt x="35089" y="820"/>
                  <a:pt x="35374" y="773"/>
                </a:cubicBezTo>
                <a:cubicBezTo>
                  <a:pt x="35946" y="690"/>
                  <a:pt x="36517" y="630"/>
                  <a:pt x="37101" y="547"/>
                </a:cubicBezTo>
                <a:cubicBezTo>
                  <a:pt x="37494" y="511"/>
                  <a:pt x="37875" y="511"/>
                  <a:pt x="38303" y="463"/>
                </a:cubicBezTo>
                <a:close/>
                <a:moveTo>
                  <a:pt x="4496" y="13611"/>
                </a:moveTo>
                <a:cubicBezTo>
                  <a:pt x="4732" y="13611"/>
                  <a:pt x="4930" y="13710"/>
                  <a:pt x="5121" y="13786"/>
                </a:cubicBezTo>
                <a:cubicBezTo>
                  <a:pt x="5656" y="13977"/>
                  <a:pt x="6180" y="14227"/>
                  <a:pt x="6692" y="14477"/>
                </a:cubicBezTo>
                <a:cubicBezTo>
                  <a:pt x="7264" y="14763"/>
                  <a:pt x="7811" y="15096"/>
                  <a:pt x="8383" y="15370"/>
                </a:cubicBezTo>
                <a:cubicBezTo>
                  <a:pt x="9133" y="15763"/>
                  <a:pt x="9812" y="16239"/>
                  <a:pt x="10478" y="16739"/>
                </a:cubicBezTo>
                <a:cubicBezTo>
                  <a:pt x="11491" y="17513"/>
                  <a:pt x="12503" y="18287"/>
                  <a:pt x="13515" y="19085"/>
                </a:cubicBezTo>
                <a:cubicBezTo>
                  <a:pt x="13836" y="19335"/>
                  <a:pt x="14169" y="19597"/>
                  <a:pt x="14479" y="19870"/>
                </a:cubicBezTo>
                <a:cubicBezTo>
                  <a:pt x="14539" y="19918"/>
                  <a:pt x="14574" y="20001"/>
                  <a:pt x="14610" y="20061"/>
                </a:cubicBezTo>
                <a:cubicBezTo>
                  <a:pt x="14527" y="20037"/>
                  <a:pt x="14419" y="20013"/>
                  <a:pt x="14372" y="19954"/>
                </a:cubicBezTo>
                <a:cubicBezTo>
                  <a:pt x="12336" y="18394"/>
                  <a:pt x="10288" y="16882"/>
                  <a:pt x="8145" y="15477"/>
                </a:cubicBezTo>
                <a:cubicBezTo>
                  <a:pt x="7252" y="14917"/>
                  <a:pt x="6335" y="14405"/>
                  <a:pt x="5359" y="14001"/>
                </a:cubicBezTo>
                <a:cubicBezTo>
                  <a:pt x="5025" y="13870"/>
                  <a:pt x="4692" y="13763"/>
                  <a:pt x="4311" y="13632"/>
                </a:cubicBezTo>
                <a:cubicBezTo>
                  <a:pt x="4375" y="13617"/>
                  <a:pt x="4437" y="13611"/>
                  <a:pt x="4496" y="13611"/>
                </a:cubicBezTo>
                <a:close/>
                <a:moveTo>
                  <a:pt x="3683" y="15105"/>
                </a:moveTo>
                <a:cubicBezTo>
                  <a:pt x="3870" y="15105"/>
                  <a:pt x="4035" y="15206"/>
                  <a:pt x="4192" y="15275"/>
                </a:cubicBezTo>
                <a:cubicBezTo>
                  <a:pt x="5645" y="15822"/>
                  <a:pt x="7014" y="16549"/>
                  <a:pt x="8347" y="17322"/>
                </a:cubicBezTo>
                <a:cubicBezTo>
                  <a:pt x="9169" y="17787"/>
                  <a:pt x="10026" y="18192"/>
                  <a:pt x="10859" y="18620"/>
                </a:cubicBezTo>
                <a:cubicBezTo>
                  <a:pt x="11729" y="19049"/>
                  <a:pt x="12610" y="19466"/>
                  <a:pt x="13384" y="20061"/>
                </a:cubicBezTo>
                <a:cubicBezTo>
                  <a:pt x="13374" y="20061"/>
                  <a:pt x="13365" y="20061"/>
                  <a:pt x="13356" y="20061"/>
                </a:cubicBezTo>
                <a:cubicBezTo>
                  <a:pt x="13049" y="20061"/>
                  <a:pt x="12817" y="19867"/>
                  <a:pt x="12562" y="19751"/>
                </a:cubicBezTo>
                <a:cubicBezTo>
                  <a:pt x="10776" y="18846"/>
                  <a:pt x="9014" y="17894"/>
                  <a:pt x="7228" y="16965"/>
                </a:cubicBezTo>
                <a:cubicBezTo>
                  <a:pt x="6026" y="16346"/>
                  <a:pt x="4787" y="15751"/>
                  <a:pt x="3561" y="15120"/>
                </a:cubicBezTo>
                <a:cubicBezTo>
                  <a:pt x="3603" y="15109"/>
                  <a:pt x="3643" y="15105"/>
                  <a:pt x="3683" y="15105"/>
                </a:cubicBezTo>
                <a:close/>
                <a:moveTo>
                  <a:pt x="14610" y="20061"/>
                </a:moveTo>
                <a:lnTo>
                  <a:pt x="14610" y="20061"/>
                </a:lnTo>
                <a:cubicBezTo>
                  <a:pt x="14646" y="20073"/>
                  <a:pt x="14669" y="20097"/>
                  <a:pt x="14729" y="20109"/>
                </a:cubicBezTo>
                <a:lnTo>
                  <a:pt x="14669" y="20168"/>
                </a:lnTo>
                <a:cubicBezTo>
                  <a:pt x="14646" y="20120"/>
                  <a:pt x="14634" y="20097"/>
                  <a:pt x="14610" y="20061"/>
                </a:cubicBezTo>
                <a:close/>
                <a:moveTo>
                  <a:pt x="2085" y="15751"/>
                </a:moveTo>
                <a:cubicBezTo>
                  <a:pt x="2537" y="15929"/>
                  <a:pt x="2989" y="16072"/>
                  <a:pt x="3418" y="16239"/>
                </a:cubicBezTo>
                <a:cubicBezTo>
                  <a:pt x="4609" y="16703"/>
                  <a:pt x="5728" y="17311"/>
                  <a:pt x="6847" y="17918"/>
                </a:cubicBezTo>
                <a:cubicBezTo>
                  <a:pt x="6919" y="17965"/>
                  <a:pt x="6978" y="18037"/>
                  <a:pt x="7049" y="18096"/>
                </a:cubicBezTo>
                <a:cubicBezTo>
                  <a:pt x="7288" y="18204"/>
                  <a:pt x="7526" y="18311"/>
                  <a:pt x="7764" y="18430"/>
                </a:cubicBezTo>
                <a:cubicBezTo>
                  <a:pt x="8657" y="18882"/>
                  <a:pt x="9550" y="19358"/>
                  <a:pt x="10443" y="19835"/>
                </a:cubicBezTo>
                <a:cubicBezTo>
                  <a:pt x="10544" y="19880"/>
                  <a:pt x="10603" y="19978"/>
                  <a:pt x="10679" y="20049"/>
                </a:cubicBezTo>
                <a:lnTo>
                  <a:pt x="10679" y="20049"/>
                </a:lnTo>
                <a:cubicBezTo>
                  <a:pt x="10650" y="20049"/>
                  <a:pt x="10618" y="20052"/>
                  <a:pt x="10586" y="20052"/>
                </a:cubicBezTo>
                <a:cubicBezTo>
                  <a:pt x="10553" y="20052"/>
                  <a:pt x="10520" y="20049"/>
                  <a:pt x="10490" y="20037"/>
                </a:cubicBezTo>
                <a:cubicBezTo>
                  <a:pt x="9383" y="19454"/>
                  <a:pt x="8276" y="18870"/>
                  <a:pt x="7169" y="18275"/>
                </a:cubicBezTo>
                <a:cubicBezTo>
                  <a:pt x="7109" y="18227"/>
                  <a:pt x="7061" y="18168"/>
                  <a:pt x="7002" y="18108"/>
                </a:cubicBezTo>
                <a:cubicBezTo>
                  <a:pt x="6788" y="18013"/>
                  <a:pt x="6526" y="17930"/>
                  <a:pt x="6323" y="17799"/>
                </a:cubicBezTo>
                <a:cubicBezTo>
                  <a:pt x="5442" y="17275"/>
                  <a:pt x="4537" y="16834"/>
                  <a:pt x="3585" y="16465"/>
                </a:cubicBezTo>
                <a:cubicBezTo>
                  <a:pt x="3370" y="16382"/>
                  <a:pt x="3168" y="16346"/>
                  <a:pt x="2930" y="16346"/>
                </a:cubicBezTo>
                <a:cubicBezTo>
                  <a:pt x="3490" y="16596"/>
                  <a:pt x="4073" y="16846"/>
                  <a:pt x="4644" y="17132"/>
                </a:cubicBezTo>
                <a:cubicBezTo>
                  <a:pt x="5323" y="17477"/>
                  <a:pt x="5990" y="17846"/>
                  <a:pt x="6668" y="18204"/>
                </a:cubicBezTo>
                <a:cubicBezTo>
                  <a:pt x="6716" y="18227"/>
                  <a:pt x="6740" y="18311"/>
                  <a:pt x="6776" y="18346"/>
                </a:cubicBezTo>
                <a:cubicBezTo>
                  <a:pt x="6801" y="18346"/>
                  <a:pt x="6826" y="18346"/>
                  <a:pt x="6849" y="18346"/>
                </a:cubicBezTo>
                <a:cubicBezTo>
                  <a:pt x="6943" y="18346"/>
                  <a:pt x="7021" y="18359"/>
                  <a:pt x="7016" y="18491"/>
                </a:cubicBezTo>
                <a:lnTo>
                  <a:pt x="7016" y="18491"/>
                </a:lnTo>
                <a:cubicBezTo>
                  <a:pt x="6950" y="18448"/>
                  <a:pt x="6872" y="18397"/>
                  <a:pt x="6811" y="18346"/>
                </a:cubicBezTo>
                <a:cubicBezTo>
                  <a:pt x="6803" y="18347"/>
                  <a:pt x="6794" y="18347"/>
                  <a:pt x="6786" y="18347"/>
                </a:cubicBezTo>
                <a:cubicBezTo>
                  <a:pt x="6478" y="18347"/>
                  <a:pt x="6256" y="18141"/>
                  <a:pt x="5990" y="18037"/>
                </a:cubicBezTo>
                <a:cubicBezTo>
                  <a:pt x="5121" y="17680"/>
                  <a:pt x="4263" y="17299"/>
                  <a:pt x="3406" y="16918"/>
                </a:cubicBezTo>
                <a:cubicBezTo>
                  <a:pt x="3311" y="16894"/>
                  <a:pt x="3216" y="16906"/>
                  <a:pt x="3120" y="16894"/>
                </a:cubicBezTo>
                <a:lnTo>
                  <a:pt x="3120" y="16894"/>
                </a:lnTo>
                <a:cubicBezTo>
                  <a:pt x="3418" y="17061"/>
                  <a:pt x="3728" y="17203"/>
                  <a:pt x="4049" y="17358"/>
                </a:cubicBezTo>
                <a:cubicBezTo>
                  <a:pt x="4835" y="17703"/>
                  <a:pt x="5621" y="18049"/>
                  <a:pt x="6395" y="18418"/>
                </a:cubicBezTo>
                <a:cubicBezTo>
                  <a:pt x="7466" y="18930"/>
                  <a:pt x="8538" y="19454"/>
                  <a:pt x="9609" y="19978"/>
                </a:cubicBezTo>
                <a:cubicBezTo>
                  <a:pt x="9728" y="20037"/>
                  <a:pt x="9836" y="20073"/>
                  <a:pt x="9919" y="20192"/>
                </a:cubicBezTo>
                <a:cubicBezTo>
                  <a:pt x="9705" y="20132"/>
                  <a:pt x="9466" y="20109"/>
                  <a:pt x="9240" y="20013"/>
                </a:cubicBezTo>
                <a:cubicBezTo>
                  <a:pt x="8609" y="19775"/>
                  <a:pt x="8014" y="19513"/>
                  <a:pt x="7407" y="19239"/>
                </a:cubicBezTo>
                <a:cubicBezTo>
                  <a:pt x="6335" y="18787"/>
                  <a:pt x="5264" y="18323"/>
                  <a:pt x="4204" y="17858"/>
                </a:cubicBezTo>
                <a:cubicBezTo>
                  <a:pt x="3525" y="17561"/>
                  <a:pt x="2835" y="17251"/>
                  <a:pt x="2156" y="16918"/>
                </a:cubicBezTo>
                <a:cubicBezTo>
                  <a:pt x="2001" y="16846"/>
                  <a:pt x="1882" y="16715"/>
                  <a:pt x="1787" y="16572"/>
                </a:cubicBezTo>
                <a:cubicBezTo>
                  <a:pt x="1800" y="16572"/>
                  <a:pt x="1812" y="16572"/>
                  <a:pt x="1825" y="16572"/>
                </a:cubicBezTo>
                <a:cubicBezTo>
                  <a:pt x="2131" y="16572"/>
                  <a:pt x="2405" y="16707"/>
                  <a:pt x="2680" y="16787"/>
                </a:cubicBezTo>
                <a:cubicBezTo>
                  <a:pt x="2823" y="16834"/>
                  <a:pt x="2989" y="16858"/>
                  <a:pt x="3132" y="16906"/>
                </a:cubicBezTo>
                <a:cubicBezTo>
                  <a:pt x="3001" y="16822"/>
                  <a:pt x="2858" y="16727"/>
                  <a:pt x="2704" y="16656"/>
                </a:cubicBezTo>
                <a:cubicBezTo>
                  <a:pt x="2406" y="16525"/>
                  <a:pt x="2096" y="16406"/>
                  <a:pt x="1739" y="16251"/>
                </a:cubicBezTo>
                <a:cubicBezTo>
                  <a:pt x="1870" y="16060"/>
                  <a:pt x="1966" y="15906"/>
                  <a:pt x="2085" y="15751"/>
                </a:cubicBezTo>
                <a:close/>
                <a:moveTo>
                  <a:pt x="14812" y="20240"/>
                </a:moveTo>
                <a:lnTo>
                  <a:pt x="14812" y="20275"/>
                </a:lnTo>
                <a:lnTo>
                  <a:pt x="14777" y="20251"/>
                </a:lnTo>
                <a:lnTo>
                  <a:pt x="14812" y="20240"/>
                </a:lnTo>
                <a:close/>
                <a:moveTo>
                  <a:pt x="4823" y="13465"/>
                </a:moveTo>
                <a:lnTo>
                  <a:pt x="4823" y="13465"/>
                </a:lnTo>
                <a:cubicBezTo>
                  <a:pt x="4954" y="13501"/>
                  <a:pt x="5109" y="13513"/>
                  <a:pt x="5240" y="13524"/>
                </a:cubicBezTo>
                <a:cubicBezTo>
                  <a:pt x="5359" y="13584"/>
                  <a:pt x="5454" y="13632"/>
                  <a:pt x="5561" y="13691"/>
                </a:cubicBezTo>
                <a:cubicBezTo>
                  <a:pt x="5588" y="13689"/>
                  <a:pt x="5614" y="13687"/>
                  <a:pt x="5641" y="13687"/>
                </a:cubicBezTo>
                <a:cubicBezTo>
                  <a:pt x="5996" y="13687"/>
                  <a:pt x="6285" y="13904"/>
                  <a:pt x="6573" y="14048"/>
                </a:cubicBezTo>
                <a:cubicBezTo>
                  <a:pt x="7466" y="14477"/>
                  <a:pt x="8335" y="14941"/>
                  <a:pt x="9193" y="15406"/>
                </a:cubicBezTo>
                <a:cubicBezTo>
                  <a:pt x="9657" y="15644"/>
                  <a:pt x="10074" y="15965"/>
                  <a:pt x="10538" y="16215"/>
                </a:cubicBezTo>
                <a:cubicBezTo>
                  <a:pt x="11336" y="16668"/>
                  <a:pt x="12038" y="17203"/>
                  <a:pt x="12705" y="17823"/>
                </a:cubicBezTo>
                <a:cubicBezTo>
                  <a:pt x="13193" y="18275"/>
                  <a:pt x="13753" y="18632"/>
                  <a:pt x="14253" y="19061"/>
                </a:cubicBezTo>
                <a:cubicBezTo>
                  <a:pt x="14598" y="19358"/>
                  <a:pt x="14908" y="19704"/>
                  <a:pt x="15217" y="20037"/>
                </a:cubicBezTo>
                <a:cubicBezTo>
                  <a:pt x="15280" y="20100"/>
                  <a:pt x="15297" y="20200"/>
                  <a:pt x="15316" y="20280"/>
                </a:cubicBezTo>
                <a:lnTo>
                  <a:pt x="15316" y="20280"/>
                </a:lnTo>
                <a:cubicBezTo>
                  <a:pt x="14611" y="19601"/>
                  <a:pt x="13860" y="18969"/>
                  <a:pt x="13062" y="18382"/>
                </a:cubicBezTo>
                <a:cubicBezTo>
                  <a:pt x="12014" y="17596"/>
                  <a:pt x="10919" y="16799"/>
                  <a:pt x="9812" y="16072"/>
                </a:cubicBezTo>
                <a:cubicBezTo>
                  <a:pt x="9050" y="15572"/>
                  <a:pt x="8240" y="15132"/>
                  <a:pt x="7442" y="14691"/>
                </a:cubicBezTo>
                <a:cubicBezTo>
                  <a:pt x="6859" y="14382"/>
                  <a:pt x="6252" y="14108"/>
                  <a:pt x="5668" y="13810"/>
                </a:cubicBezTo>
                <a:cubicBezTo>
                  <a:pt x="5621" y="13798"/>
                  <a:pt x="5597" y="13739"/>
                  <a:pt x="5561" y="13703"/>
                </a:cubicBezTo>
                <a:cubicBezTo>
                  <a:pt x="5507" y="13703"/>
                  <a:pt x="5445" y="13717"/>
                  <a:pt x="5390" y="13717"/>
                </a:cubicBezTo>
                <a:cubicBezTo>
                  <a:pt x="5311" y="13717"/>
                  <a:pt x="5247" y="13688"/>
                  <a:pt x="5240" y="13548"/>
                </a:cubicBezTo>
                <a:cubicBezTo>
                  <a:pt x="5172" y="13553"/>
                  <a:pt x="5107" y="13565"/>
                  <a:pt x="5045" y="13565"/>
                </a:cubicBezTo>
                <a:cubicBezTo>
                  <a:pt x="4965" y="13565"/>
                  <a:pt x="4890" y="13545"/>
                  <a:pt x="4823" y="13465"/>
                </a:cubicBezTo>
                <a:close/>
                <a:moveTo>
                  <a:pt x="10791" y="20050"/>
                </a:moveTo>
                <a:cubicBezTo>
                  <a:pt x="10965" y="20050"/>
                  <a:pt x="11092" y="20158"/>
                  <a:pt x="11193" y="20299"/>
                </a:cubicBezTo>
                <a:cubicBezTo>
                  <a:pt x="11210" y="20297"/>
                  <a:pt x="11227" y="20296"/>
                  <a:pt x="11244" y="20296"/>
                </a:cubicBezTo>
                <a:cubicBezTo>
                  <a:pt x="11417" y="20296"/>
                  <a:pt x="11552" y="20401"/>
                  <a:pt x="11660" y="20537"/>
                </a:cubicBezTo>
                <a:lnTo>
                  <a:pt x="11660" y="20537"/>
                </a:lnTo>
                <a:cubicBezTo>
                  <a:pt x="11439" y="20535"/>
                  <a:pt x="11286" y="20452"/>
                  <a:pt x="11169" y="20287"/>
                </a:cubicBezTo>
                <a:cubicBezTo>
                  <a:pt x="11151" y="20289"/>
                  <a:pt x="11133" y="20290"/>
                  <a:pt x="11115" y="20290"/>
                </a:cubicBezTo>
                <a:cubicBezTo>
                  <a:pt x="10934" y="20290"/>
                  <a:pt x="10806" y="20184"/>
                  <a:pt x="10688" y="20057"/>
                </a:cubicBezTo>
                <a:lnTo>
                  <a:pt x="10688" y="20057"/>
                </a:lnTo>
                <a:cubicBezTo>
                  <a:pt x="10690" y="20058"/>
                  <a:pt x="10691" y="20060"/>
                  <a:pt x="10693" y="20061"/>
                </a:cubicBezTo>
                <a:cubicBezTo>
                  <a:pt x="10727" y="20054"/>
                  <a:pt x="10759" y="20050"/>
                  <a:pt x="10791" y="20050"/>
                </a:cubicBezTo>
                <a:close/>
                <a:moveTo>
                  <a:pt x="11694" y="20550"/>
                </a:moveTo>
                <a:cubicBezTo>
                  <a:pt x="11748" y="20555"/>
                  <a:pt x="11810" y="20573"/>
                  <a:pt x="11872" y="20573"/>
                </a:cubicBezTo>
                <a:cubicBezTo>
                  <a:pt x="11860" y="20585"/>
                  <a:pt x="11860" y="20609"/>
                  <a:pt x="11848" y="20632"/>
                </a:cubicBezTo>
                <a:lnTo>
                  <a:pt x="11694" y="20550"/>
                </a:lnTo>
                <a:close/>
                <a:moveTo>
                  <a:pt x="49765" y="12683"/>
                </a:moveTo>
                <a:cubicBezTo>
                  <a:pt x="50283" y="12683"/>
                  <a:pt x="50801" y="12698"/>
                  <a:pt x="51317" y="12727"/>
                </a:cubicBezTo>
                <a:cubicBezTo>
                  <a:pt x="51376" y="12727"/>
                  <a:pt x="51424" y="12727"/>
                  <a:pt x="51496" y="12798"/>
                </a:cubicBezTo>
                <a:cubicBezTo>
                  <a:pt x="51376" y="12858"/>
                  <a:pt x="51257" y="12917"/>
                  <a:pt x="51126" y="12965"/>
                </a:cubicBezTo>
                <a:cubicBezTo>
                  <a:pt x="50364" y="13239"/>
                  <a:pt x="49614" y="13536"/>
                  <a:pt x="48864" y="13834"/>
                </a:cubicBezTo>
                <a:cubicBezTo>
                  <a:pt x="48126" y="14120"/>
                  <a:pt x="47400" y="14405"/>
                  <a:pt x="46673" y="14703"/>
                </a:cubicBezTo>
                <a:cubicBezTo>
                  <a:pt x="46007" y="14977"/>
                  <a:pt x="45316" y="15251"/>
                  <a:pt x="44649" y="15525"/>
                </a:cubicBezTo>
                <a:cubicBezTo>
                  <a:pt x="43899" y="15822"/>
                  <a:pt x="43173" y="16120"/>
                  <a:pt x="42435" y="16418"/>
                </a:cubicBezTo>
                <a:cubicBezTo>
                  <a:pt x="41720" y="16703"/>
                  <a:pt x="41018" y="17001"/>
                  <a:pt x="40304" y="17299"/>
                </a:cubicBezTo>
                <a:cubicBezTo>
                  <a:pt x="39649" y="17561"/>
                  <a:pt x="38994" y="17823"/>
                  <a:pt x="38351" y="18096"/>
                </a:cubicBezTo>
                <a:cubicBezTo>
                  <a:pt x="37708" y="18358"/>
                  <a:pt x="37077" y="18620"/>
                  <a:pt x="36458" y="18930"/>
                </a:cubicBezTo>
                <a:cubicBezTo>
                  <a:pt x="35589" y="19358"/>
                  <a:pt x="34720" y="19859"/>
                  <a:pt x="33862" y="20311"/>
                </a:cubicBezTo>
                <a:cubicBezTo>
                  <a:pt x="33660" y="20418"/>
                  <a:pt x="33469" y="20549"/>
                  <a:pt x="33291" y="20656"/>
                </a:cubicBezTo>
                <a:cubicBezTo>
                  <a:pt x="31957" y="20347"/>
                  <a:pt x="30624" y="20109"/>
                  <a:pt x="29302" y="20049"/>
                </a:cubicBezTo>
                <a:cubicBezTo>
                  <a:pt x="28481" y="20013"/>
                  <a:pt x="27683" y="19918"/>
                  <a:pt x="26861" y="19870"/>
                </a:cubicBezTo>
                <a:cubicBezTo>
                  <a:pt x="26636" y="19857"/>
                  <a:pt x="26411" y="19851"/>
                  <a:pt x="26186" y="19851"/>
                </a:cubicBezTo>
                <a:cubicBezTo>
                  <a:pt x="25423" y="19851"/>
                  <a:pt x="24660" y="19921"/>
                  <a:pt x="23897" y="20013"/>
                </a:cubicBezTo>
                <a:cubicBezTo>
                  <a:pt x="23171" y="20109"/>
                  <a:pt x="22456" y="20228"/>
                  <a:pt x="21730" y="20335"/>
                </a:cubicBezTo>
                <a:cubicBezTo>
                  <a:pt x="21588" y="20352"/>
                  <a:pt x="21440" y="20383"/>
                  <a:pt x="21290" y="20383"/>
                </a:cubicBezTo>
                <a:cubicBezTo>
                  <a:pt x="21238" y="20383"/>
                  <a:pt x="21187" y="20380"/>
                  <a:pt x="21135" y="20370"/>
                </a:cubicBezTo>
                <a:cubicBezTo>
                  <a:pt x="21730" y="20109"/>
                  <a:pt x="22325" y="19859"/>
                  <a:pt x="22921" y="19597"/>
                </a:cubicBezTo>
                <a:cubicBezTo>
                  <a:pt x="23599" y="19323"/>
                  <a:pt x="24290" y="19025"/>
                  <a:pt x="24968" y="18739"/>
                </a:cubicBezTo>
                <a:cubicBezTo>
                  <a:pt x="25659" y="18454"/>
                  <a:pt x="26361" y="18168"/>
                  <a:pt x="27052" y="17870"/>
                </a:cubicBezTo>
                <a:cubicBezTo>
                  <a:pt x="27695" y="17608"/>
                  <a:pt x="28326" y="17334"/>
                  <a:pt x="28957" y="17072"/>
                </a:cubicBezTo>
                <a:cubicBezTo>
                  <a:pt x="29481" y="16858"/>
                  <a:pt x="30005" y="16668"/>
                  <a:pt x="30505" y="16465"/>
                </a:cubicBezTo>
                <a:cubicBezTo>
                  <a:pt x="30957" y="16263"/>
                  <a:pt x="31433" y="16120"/>
                  <a:pt x="31850" y="15882"/>
                </a:cubicBezTo>
                <a:cubicBezTo>
                  <a:pt x="32493" y="15513"/>
                  <a:pt x="33208" y="15406"/>
                  <a:pt x="33886" y="15215"/>
                </a:cubicBezTo>
                <a:cubicBezTo>
                  <a:pt x="34279" y="15108"/>
                  <a:pt x="34672" y="15013"/>
                  <a:pt x="35065" y="14917"/>
                </a:cubicBezTo>
                <a:cubicBezTo>
                  <a:pt x="36267" y="14584"/>
                  <a:pt x="37494" y="14394"/>
                  <a:pt x="38720" y="14191"/>
                </a:cubicBezTo>
                <a:cubicBezTo>
                  <a:pt x="39411" y="14096"/>
                  <a:pt x="40113" y="13929"/>
                  <a:pt x="40792" y="13798"/>
                </a:cubicBezTo>
                <a:cubicBezTo>
                  <a:pt x="41363" y="13691"/>
                  <a:pt x="41935" y="13584"/>
                  <a:pt x="42506" y="13489"/>
                </a:cubicBezTo>
                <a:cubicBezTo>
                  <a:pt x="42733" y="13441"/>
                  <a:pt x="42935" y="13382"/>
                  <a:pt x="43149" y="13346"/>
                </a:cubicBezTo>
                <a:cubicBezTo>
                  <a:pt x="44364" y="13167"/>
                  <a:pt x="45590" y="12977"/>
                  <a:pt x="46804" y="12846"/>
                </a:cubicBezTo>
                <a:cubicBezTo>
                  <a:pt x="47788" y="12736"/>
                  <a:pt x="48778" y="12683"/>
                  <a:pt x="49765" y="12683"/>
                </a:cubicBezTo>
                <a:close/>
                <a:moveTo>
                  <a:pt x="13886" y="20794"/>
                </a:moveTo>
                <a:lnTo>
                  <a:pt x="13886" y="20794"/>
                </a:lnTo>
                <a:cubicBezTo>
                  <a:pt x="13914" y="20808"/>
                  <a:pt x="13934" y="20816"/>
                  <a:pt x="13925" y="20816"/>
                </a:cubicBezTo>
                <a:cubicBezTo>
                  <a:pt x="13921" y="20816"/>
                  <a:pt x="13912" y="20814"/>
                  <a:pt x="13896" y="20811"/>
                </a:cubicBezTo>
                <a:lnTo>
                  <a:pt x="13896" y="20811"/>
                </a:lnTo>
                <a:cubicBezTo>
                  <a:pt x="13892" y="20806"/>
                  <a:pt x="13889" y="20801"/>
                  <a:pt x="13886" y="20794"/>
                </a:cubicBezTo>
                <a:close/>
                <a:moveTo>
                  <a:pt x="13896" y="20811"/>
                </a:moveTo>
                <a:cubicBezTo>
                  <a:pt x="13908" y="20823"/>
                  <a:pt x="13912" y="20829"/>
                  <a:pt x="13911" y="20829"/>
                </a:cubicBezTo>
                <a:cubicBezTo>
                  <a:pt x="13910" y="20829"/>
                  <a:pt x="13903" y="20822"/>
                  <a:pt x="13896" y="20811"/>
                </a:cubicBezTo>
                <a:close/>
                <a:moveTo>
                  <a:pt x="46876" y="6547"/>
                </a:moveTo>
                <a:cubicBezTo>
                  <a:pt x="46900" y="6559"/>
                  <a:pt x="46900" y="6595"/>
                  <a:pt x="46912" y="6607"/>
                </a:cubicBezTo>
                <a:cubicBezTo>
                  <a:pt x="46638" y="6774"/>
                  <a:pt x="46376" y="6928"/>
                  <a:pt x="46078" y="7083"/>
                </a:cubicBezTo>
                <a:cubicBezTo>
                  <a:pt x="44578" y="7869"/>
                  <a:pt x="43066" y="8655"/>
                  <a:pt x="41637" y="9583"/>
                </a:cubicBezTo>
                <a:cubicBezTo>
                  <a:pt x="40423" y="10357"/>
                  <a:pt x="39232" y="11179"/>
                  <a:pt x="38065" y="12024"/>
                </a:cubicBezTo>
                <a:cubicBezTo>
                  <a:pt x="37256" y="12620"/>
                  <a:pt x="36553" y="13322"/>
                  <a:pt x="35982" y="14167"/>
                </a:cubicBezTo>
                <a:cubicBezTo>
                  <a:pt x="35351" y="14346"/>
                  <a:pt x="34672" y="14513"/>
                  <a:pt x="34041" y="14703"/>
                </a:cubicBezTo>
                <a:cubicBezTo>
                  <a:pt x="33517" y="14870"/>
                  <a:pt x="32993" y="15060"/>
                  <a:pt x="32469" y="15251"/>
                </a:cubicBezTo>
                <a:cubicBezTo>
                  <a:pt x="31457" y="15644"/>
                  <a:pt x="30469" y="16037"/>
                  <a:pt x="29457" y="16430"/>
                </a:cubicBezTo>
                <a:cubicBezTo>
                  <a:pt x="28659" y="16739"/>
                  <a:pt x="27874" y="17072"/>
                  <a:pt x="27052" y="17311"/>
                </a:cubicBezTo>
                <a:cubicBezTo>
                  <a:pt x="26361" y="17513"/>
                  <a:pt x="25730" y="17870"/>
                  <a:pt x="25076" y="18204"/>
                </a:cubicBezTo>
                <a:cubicBezTo>
                  <a:pt x="24599" y="18442"/>
                  <a:pt x="24123" y="18644"/>
                  <a:pt x="23635" y="18846"/>
                </a:cubicBezTo>
                <a:cubicBezTo>
                  <a:pt x="23099" y="19049"/>
                  <a:pt x="22551" y="19239"/>
                  <a:pt x="22016" y="19454"/>
                </a:cubicBezTo>
                <a:cubicBezTo>
                  <a:pt x="21075" y="19811"/>
                  <a:pt x="20123" y="20180"/>
                  <a:pt x="19182" y="20549"/>
                </a:cubicBezTo>
                <a:cubicBezTo>
                  <a:pt x="18991" y="20632"/>
                  <a:pt x="18813" y="20716"/>
                  <a:pt x="18527" y="20835"/>
                </a:cubicBezTo>
                <a:cubicBezTo>
                  <a:pt x="19051" y="20073"/>
                  <a:pt x="19551" y="19442"/>
                  <a:pt x="20146" y="18870"/>
                </a:cubicBezTo>
                <a:cubicBezTo>
                  <a:pt x="21277" y="17799"/>
                  <a:pt x="22432" y="16727"/>
                  <a:pt x="23587" y="15691"/>
                </a:cubicBezTo>
                <a:cubicBezTo>
                  <a:pt x="24575" y="14810"/>
                  <a:pt x="25564" y="13977"/>
                  <a:pt x="26564" y="13132"/>
                </a:cubicBezTo>
                <a:cubicBezTo>
                  <a:pt x="26695" y="13012"/>
                  <a:pt x="26873" y="12929"/>
                  <a:pt x="27028" y="12810"/>
                </a:cubicBezTo>
                <a:cubicBezTo>
                  <a:pt x="27231" y="12667"/>
                  <a:pt x="27457" y="12500"/>
                  <a:pt x="27635" y="12310"/>
                </a:cubicBezTo>
                <a:cubicBezTo>
                  <a:pt x="27945" y="11965"/>
                  <a:pt x="28362" y="11905"/>
                  <a:pt x="28766" y="11786"/>
                </a:cubicBezTo>
                <a:cubicBezTo>
                  <a:pt x="29136" y="11679"/>
                  <a:pt x="29528" y="11608"/>
                  <a:pt x="29898" y="11477"/>
                </a:cubicBezTo>
                <a:cubicBezTo>
                  <a:pt x="30719" y="11191"/>
                  <a:pt x="31505" y="10893"/>
                  <a:pt x="32315" y="10607"/>
                </a:cubicBezTo>
                <a:cubicBezTo>
                  <a:pt x="32624" y="10488"/>
                  <a:pt x="32934" y="10369"/>
                  <a:pt x="33291" y="10369"/>
                </a:cubicBezTo>
                <a:cubicBezTo>
                  <a:pt x="33708" y="10369"/>
                  <a:pt x="34100" y="10179"/>
                  <a:pt x="34481" y="10012"/>
                </a:cubicBezTo>
                <a:cubicBezTo>
                  <a:pt x="35446" y="9619"/>
                  <a:pt x="36482" y="9357"/>
                  <a:pt x="37494" y="9048"/>
                </a:cubicBezTo>
                <a:cubicBezTo>
                  <a:pt x="38280" y="8798"/>
                  <a:pt x="39042" y="8500"/>
                  <a:pt x="39815" y="8202"/>
                </a:cubicBezTo>
                <a:cubicBezTo>
                  <a:pt x="40673" y="7857"/>
                  <a:pt x="41554" y="7536"/>
                  <a:pt x="42459" y="7333"/>
                </a:cubicBezTo>
                <a:cubicBezTo>
                  <a:pt x="43042" y="7202"/>
                  <a:pt x="43602" y="7059"/>
                  <a:pt x="44173" y="6952"/>
                </a:cubicBezTo>
                <a:cubicBezTo>
                  <a:pt x="44899" y="6821"/>
                  <a:pt x="45626" y="6714"/>
                  <a:pt x="46376" y="6607"/>
                </a:cubicBezTo>
                <a:cubicBezTo>
                  <a:pt x="46543" y="6595"/>
                  <a:pt x="46721" y="6559"/>
                  <a:pt x="46876" y="6547"/>
                </a:cubicBezTo>
                <a:close/>
                <a:moveTo>
                  <a:pt x="11991" y="20716"/>
                </a:moveTo>
                <a:cubicBezTo>
                  <a:pt x="12050" y="20751"/>
                  <a:pt x="12098" y="20775"/>
                  <a:pt x="12157" y="20811"/>
                </a:cubicBezTo>
                <a:cubicBezTo>
                  <a:pt x="12217" y="20811"/>
                  <a:pt x="12276" y="20823"/>
                  <a:pt x="12348" y="20823"/>
                </a:cubicBezTo>
                <a:cubicBezTo>
                  <a:pt x="12336" y="20835"/>
                  <a:pt x="12336" y="20871"/>
                  <a:pt x="12324" y="20882"/>
                </a:cubicBezTo>
                <a:cubicBezTo>
                  <a:pt x="12264" y="20847"/>
                  <a:pt x="12217" y="20823"/>
                  <a:pt x="12157" y="20811"/>
                </a:cubicBezTo>
                <a:cubicBezTo>
                  <a:pt x="12098" y="20787"/>
                  <a:pt x="12038" y="20787"/>
                  <a:pt x="11967" y="20775"/>
                </a:cubicBezTo>
                <a:cubicBezTo>
                  <a:pt x="11979" y="20763"/>
                  <a:pt x="11979" y="20728"/>
                  <a:pt x="11991" y="20716"/>
                </a:cubicBezTo>
                <a:close/>
                <a:moveTo>
                  <a:pt x="14074" y="20966"/>
                </a:moveTo>
                <a:cubicBezTo>
                  <a:pt x="14110" y="20990"/>
                  <a:pt x="14134" y="20990"/>
                  <a:pt x="14169" y="20990"/>
                </a:cubicBezTo>
                <a:lnTo>
                  <a:pt x="14169" y="21013"/>
                </a:lnTo>
                <a:cubicBezTo>
                  <a:pt x="14134" y="21002"/>
                  <a:pt x="14110" y="21002"/>
                  <a:pt x="14074" y="21002"/>
                </a:cubicBezTo>
                <a:lnTo>
                  <a:pt x="14074" y="20966"/>
                </a:lnTo>
                <a:close/>
                <a:moveTo>
                  <a:pt x="12491" y="20966"/>
                </a:moveTo>
                <a:cubicBezTo>
                  <a:pt x="12550" y="21002"/>
                  <a:pt x="12586" y="21013"/>
                  <a:pt x="12645" y="21049"/>
                </a:cubicBezTo>
                <a:cubicBezTo>
                  <a:pt x="12586" y="21025"/>
                  <a:pt x="12526" y="21025"/>
                  <a:pt x="12467" y="21025"/>
                </a:cubicBezTo>
                <a:cubicBezTo>
                  <a:pt x="12467" y="21013"/>
                  <a:pt x="12491" y="20990"/>
                  <a:pt x="12491" y="20966"/>
                </a:cubicBezTo>
                <a:close/>
                <a:moveTo>
                  <a:pt x="45170" y="20898"/>
                </a:moveTo>
                <a:lnTo>
                  <a:pt x="45170" y="20898"/>
                </a:lnTo>
                <a:cubicBezTo>
                  <a:pt x="45140" y="21026"/>
                  <a:pt x="45062" y="21047"/>
                  <a:pt x="44975" y="21047"/>
                </a:cubicBezTo>
                <a:cubicBezTo>
                  <a:pt x="44931" y="21047"/>
                  <a:pt x="44884" y="21042"/>
                  <a:pt x="44840" y="21042"/>
                </a:cubicBezTo>
                <a:cubicBezTo>
                  <a:pt x="44815" y="21042"/>
                  <a:pt x="44791" y="21044"/>
                  <a:pt x="44768" y="21049"/>
                </a:cubicBezTo>
                <a:cubicBezTo>
                  <a:pt x="44899" y="21002"/>
                  <a:pt x="45030" y="20942"/>
                  <a:pt x="45149" y="20906"/>
                </a:cubicBezTo>
                <a:cubicBezTo>
                  <a:pt x="45156" y="20904"/>
                  <a:pt x="45163" y="20901"/>
                  <a:pt x="45170" y="20898"/>
                </a:cubicBezTo>
                <a:close/>
                <a:moveTo>
                  <a:pt x="14336" y="21073"/>
                </a:moveTo>
                <a:lnTo>
                  <a:pt x="14312" y="21109"/>
                </a:lnTo>
                <a:lnTo>
                  <a:pt x="14300" y="21073"/>
                </a:lnTo>
                <a:close/>
                <a:moveTo>
                  <a:pt x="12645" y="21049"/>
                </a:moveTo>
                <a:cubicBezTo>
                  <a:pt x="12705" y="21061"/>
                  <a:pt x="12764" y="21061"/>
                  <a:pt x="12848" y="21085"/>
                </a:cubicBezTo>
                <a:cubicBezTo>
                  <a:pt x="12824" y="21109"/>
                  <a:pt x="12824" y="21121"/>
                  <a:pt x="12812" y="21132"/>
                </a:cubicBezTo>
                <a:cubicBezTo>
                  <a:pt x="12753" y="21085"/>
                  <a:pt x="12705" y="21061"/>
                  <a:pt x="12645" y="21049"/>
                </a:cubicBezTo>
                <a:close/>
                <a:moveTo>
                  <a:pt x="44768" y="21049"/>
                </a:moveTo>
                <a:cubicBezTo>
                  <a:pt x="44673" y="21073"/>
                  <a:pt x="44602" y="21121"/>
                  <a:pt x="44530" y="21144"/>
                </a:cubicBezTo>
                <a:cubicBezTo>
                  <a:pt x="44518" y="21132"/>
                  <a:pt x="44518" y="21097"/>
                  <a:pt x="44495" y="21073"/>
                </a:cubicBezTo>
                <a:cubicBezTo>
                  <a:pt x="44590" y="21073"/>
                  <a:pt x="44673" y="21061"/>
                  <a:pt x="44768" y="21049"/>
                </a:cubicBezTo>
                <a:close/>
                <a:moveTo>
                  <a:pt x="3370" y="13632"/>
                </a:moveTo>
                <a:cubicBezTo>
                  <a:pt x="3573" y="13679"/>
                  <a:pt x="3751" y="13679"/>
                  <a:pt x="3906" y="13739"/>
                </a:cubicBezTo>
                <a:cubicBezTo>
                  <a:pt x="5097" y="14144"/>
                  <a:pt x="6252" y="14644"/>
                  <a:pt x="7335" y="15287"/>
                </a:cubicBezTo>
                <a:cubicBezTo>
                  <a:pt x="8669" y="16072"/>
                  <a:pt x="9919" y="17025"/>
                  <a:pt x="11193" y="17930"/>
                </a:cubicBezTo>
                <a:cubicBezTo>
                  <a:pt x="12300" y="18727"/>
                  <a:pt x="13396" y="19525"/>
                  <a:pt x="14491" y="20335"/>
                </a:cubicBezTo>
                <a:cubicBezTo>
                  <a:pt x="14824" y="20585"/>
                  <a:pt x="15134" y="20847"/>
                  <a:pt x="15443" y="21109"/>
                </a:cubicBezTo>
                <a:cubicBezTo>
                  <a:pt x="15431" y="21132"/>
                  <a:pt x="15420" y="21144"/>
                  <a:pt x="15408" y="21180"/>
                </a:cubicBezTo>
                <a:cubicBezTo>
                  <a:pt x="15146" y="21025"/>
                  <a:pt x="14896" y="20894"/>
                  <a:pt x="14658" y="20728"/>
                </a:cubicBezTo>
                <a:cubicBezTo>
                  <a:pt x="13241" y="19775"/>
                  <a:pt x="11919" y="18739"/>
                  <a:pt x="10562" y="17715"/>
                </a:cubicBezTo>
                <a:cubicBezTo>
                  <a:pt x="9645" y="17013"/>
                  <a:pt x="8669" y="16370"/>
                  <a:pt x="7716" y="15715"/>
                </a:cubicBezTo>
                <a:cubicBezTo>
                  <a:pt x="7669" y="15668"/>
                  <a:pt x="7573" y="15668"/>
                  <a:pt x="7502" y="15656"/>
                </a:cubicBezTo>
                <a:lnTo>
                  <a:pt x="7502" y="15656"/>
                </a:lnTo>
                <a:cubicBezTo>
                  <a:pt x="7573" y="15727"/>
                  <a:pt x="7645" y="15810"/>
                  <a:pt x="7716" y="15894"/>
                </a:cubicBezTo>
                <a:cubicBezTo>
                  <a:pt x="7762" y="15950"/>
                  <a:pt x="7796" y="16007"/>
                  <a:pt x="7820" y="16064"/>
                </a:cubicBezTo>
                <a:lnTo>
                  <a:pt x="7820" y="16064"/>
                </a:lnTo>
                <a:cubicBezTo>
                  <a:pt x="7535" y="15915"/>
                  <a:pt x="7251" y="15755"/>
                  <a:pt x="6966" y="15584"/>
                </a:cubicBezTo>
                <a:cubicBezTo>
                  <a:pt x="6907" y="15548"/>
                  <a:pt x="6859" y="15477"/>
                  <a:pt x="6799" y="15429"/>
                </a:cubicBezTo>
                <a:cubicBezTo>
                  <a:pt x="6561" y="15334"/>
                  <a:pt x="6335" y="15239"/>
                  <a:pt x="6109" y="15132"/>
                </a:cubicBezTo>
                <a:cubicBezTo>
                  <a:pt x="6015" y="15097"/>
                  <a:pt x="5921" y="15004"/>
                  <a:pt x="5816" y="14944"/>
                </a:cubicBezTo>
                <a:lnTo>
                  <a:pt x="5816" y="14944"/>
                </a:lnTo>
                <a:cubicBezTo>
                  <a:pt x="6190" y="15004"/>
                  <a:pt x="6529" y="15124"/>
                  <a:pt x="6788" y="15418"/>
                </a:cubicBezTo>
                <a:cubicBezTo>
                  <a:pt x="6930" y="15465"/>
                  <a:pt x="7073" y="15513"/>
                  <a:pt x="7216" y="15548"/>
                </a:cubicBezTo>
                <a:cubicBezTo>
                  <a:pt x="7323" y="15584"/>
                  <a:pt x="7419" y="15632"/>
                  <a:pt x="7526" y="15656"/>
                </a:cubicBezTo>
                <a:cubicBezTo>
                  <a:pt x="7442" y="15584"/>
                  <a:pt x="7371" y="15477"/>
                  <a:pt x="7264" y="15429"/>
                </a:cubicBezTo>
                <a:cubicBezTo>
                  <a:pt x="6657" y="15120"/>
                  <a:pt x="6026" y="14810"/>
                  <a:pt x="5418" y="14513"/>
                </a:cubicBezTo>
                <a:cubicBezTo>
                  <a:pt x="5312" y="14465"/>
                  <a:pt x="5194" y="14465"/>
                  <a:pt x="5076" y="14442"/>
                </a:cubicBezTo>
                <a:lnTo>
                  <a:pt x="5076" y="14442"/>
                </a:lnTo>
                <a:cubicBezTo>
                  <a:pt x="4933" y="14271"/>
                  <a:pt x="4723" y="14203"/>
                  <a:pt x="4513" y="14203"/>
                </a:cubicBezTo>
                <a:lnTo>
                  <a:pt x="4478" y="14179"/>
                </a:lnTo>
                <a:cubicBezTo>
                  <a:pt x="4412" y="14223"/>
                  <a:pt x="4325" y="14288"/>
                  <a:pt x="4256" y="14288"/>
                </a:cubicBezTo>
                <a:cubicBezTo>
                  <a:pt x="4250" y="14288"/>
                  <a:pt x="4245" y="14287"/>
                  <a:pt x="4240" y="14286"/>
                </a:cubicBezTo>
                <a:cubicBezTo>
                  <a:pt x="3906" y="14215"/>
                  <a:pt x="3597" y="14108"/>
                  <a:pt x="3239" y="14001"/>
                </a:cubicBezTo>
                <a:cubicBezTo>
                  <a:pt x="3287" y="13858"/>
                  <a:pt x="3335" y="13751"/>
                  <a:pt x="3370" y="13632"/>
                </a:cubicBezTo>
                <a:close/>
                <a:moveTo>
                  <a:pt x="15539" y="21228"/>
                </a:moveTo>
                <a:lnTo>
                  <a:pt x="15562" y="21240"/>
                </a:lnTo>
                <a:lnTo>
                  <a:pt x="15539" y="21252"/>
                </a:lnTo>
                <a:lnTo>
                  <a:pt x="15539" y="21228"/>
                </a:lnTo>
                <a:close/>
                <a:moveTo>
                  <a:pt x="12967" y="21204"/>
                </a:moveTo>
                <a:cubicBezTo>
                  <a:pt x="13026" y="21240"/>
                  <a:pt x="13086" y="21263"/>
                  <a:pt x="13145" y="21287"/>
                </a:cubicBezTo>
                <a:cubicBezTo>
                  <a:pt x="13062" y="21287"/>
                  <a:pt x="13003" y="21263"/>
                  <a:pt x="12943" y="21252"/>
                </a:cubicBezTo>
                <a:cubicBezTo>
                  <a:pt x="12943" y="21240"/>
                  <a:pt x="12967" y="21228"/>
                  <a:pt x="12967" y="21204"/>
                </a:cubicBezTo>
                <a:close/>
                <a:moveTo>
                  <a:pt x="2932" y="15050"/>
                </a:moveTo>
                <a:cubicBezTo>
                  <a:pt x="2958" y="15050"/>
                  <a:pt x="2982" y="15052"/>
                  <a:pt x="3001" y="15060"/>
                </a:cubicBezTo>
                <a:cubicBezTo>
                  <a:pt x="3680" y="15370"/>
                  <a:pt x="4347" y="15691"/>
                  <a:pt x="5014" y="16013"/>
                </a:cubicBezTo>
                <a:cubicBezTo>
                  <a:pt x="5776" y="16382"/>
                  <a:pt x="6526" y="16763"/>
                  <a:pt x="7288" y="17144"/>
                </a:cubicBezTo>
                <a:cubicBezTo>
                  <a:pt x="7942" y="17489"/>
                  <a:pt x="8585" y="17846"/>
                  <a:pt x="9240" y="18192"/>
                </a:cubicBezTo>
                <a:cubicBezTo>
                  <a:pt x="10086" y="18644"/>
                  <a:pt x="10955" y="19097"/>
                  <a:pt x="11800" y="19573"/>
                </a:cubicBezTo>
                <a:cubicBezTo>
                  <a:pt x="12503" y="19978"/>
                  <a:pt x="13181" y="20394"/>
                  <a:pt x="13872" y="20787"/>
                </a:cubicBezTo>
                <a:cubicBezTo>
                  <a:pt x="13872" y="20788"/>
                  <a:pt x="13873" y="20788"/>
                  <a:pt x="13874" y="20788"/>
                </a:cubicBezTo>
                <a:lnTo>
                  <a:pt x="13874" y="20788"/>
                </a:lnTo>
                <a:cubicBezTo>
                  <a:pt x="13857" y="20790"/>
                  <a:pt x="13840" y="20791"/>
                  <a:pt x="13824" y="20791"/>
                </a:cubicBezTo>
                <a:cubicBezTo>
                  <a:pt x="13550" y="20791"/>
                  <a:pt x="13379" y="20565"/>
                  <a:pt x="13145" y="20454"/>
                </a:cubicBezTo>
                <a:lnTo>
                  <a:pt x="11217" y="19513"/>
                </a:lnTo>
                <a:cubicBezTo>
                  <a:pt x="11193" y="19501"/>
                  <a:pt x="11145" y="19501"/>
                  <a:pt x="11014" y="19478"/>
                </a:cubicBezTo>
                <a:lnTo>
                  <a:pt x="11014" y="19478"/>
                </a:lnTo>
                <a:cubicBezTo>
                  <a:pt x="11205" y="19632"/>
                  <a:pt x="11336" y="19739"/>
                  <a:pt x="11479" y="19811"/>
                </a:cubicBezTo>
                <a:cubicBezTo>
                  <a:pt x="12229" y="20228"/>
                  <a:pt x="13003" y="20644"/>
                  <a:pt x="13765" y="21061"/>
                </a:cubicBezTo>
                <a:cubicBezTo>
                  <a:pt x="13866" y="21117"/>
                  <a:pt x="13935" y="21216"/>
                  <a:pt x="14023" y="21287"/>
                </a:cubicBezTo>
                <a:lnTo>
                  <a:pt x="14023" y="21287"/>
                </a:lnTo>
                <a:cubicBezTo>
                  <a:pt x="14009" y="21288"/>
                  <a:pt x="13995" y="21289"/>
                  <a:pt x="13982" y="21289"/>
                </a:cubicBezTo>
                <a:cubicBezTo>
                  <a:pt x="13684" y="21289"/>
                  <a:pt x="13467" y="21067"/>
                  <a:pt x="13217" y="20954"/>
                </a:cubicBezTo>
                <a:cubicBezTo>
                  <a:pt x="12419" y="20585"/>
                  <a:pt x="11633" y="20192"/>
                  <a:pt x="10848" y="19811"/>
                </a:cubicBezTo>
                <a:cubicBezTo>
                  <a:pt x="9978" y="19382"/>
                  <a:pt x="9133" y="18918"/>
                  <a:pt x="8276" y="18465"/>
                </a:cubicBezTo>
                <a:cubicBezTo>
                  <a:pt x="7097" y="17846"/>
                  <a:pt x="5918" y="17192"/>
                  <a:pt x="4728" y="16608"/>
                </a:cubicBezTo>
                <a:cubicBezTo>
                  <a:pt x="3906" y="16227"/>
                  <a:pt x="3073" y="15906"/>
                  <a:pt x="2204" y="15537"/>
                </a:cubicBezTo>
                <a:cubicBezTo>
                  <a:pt x="2275" y="15418"/>
                  <a:pt x="2358" y="15287"/>
                  <a:pt x="2454" y="15132"/>
                </a:cubicBezTo>
                <a:cubicBezTo>
                  <a:pt x="2680" y="15239"/>
                  <a:pt x="2882" y="15334"/>
                  <a:pt x="3085" y="15429"/>
                </a:cubicBezTo>
                <a:cubicBezTo>
                  <a:pt x="4406" y="16132"/>
                  <a:pt x="5716" y="16846"/>
                  <a:pt x="7038" y="17549"/>
                </a:cubicBezTo>
                <a:cubicBezTo>
                  <a:pt x="7514" y="17799"/>
                  <a:pt x="7990" y="18037"/>
                  <a:pt x="8466" y="18275"/>
                </a:cubicBezTo>
                <a:cubicBezTo>
                  <a:pt x="8533" y="18320"/>
                  <a:pt x="8632" y="18322"/>
                  <a:pt x="8722" y="18332"/>
                </a:cubicBezTo>
                <a:lnTo>
                  <a:pt x="8722" y="18332"/>
                </a:lnTo>
                <a:cubicBezTo>
                  <a:pt x="8637" y="18262"/>
                  <a:pt x="8579" y="18164"/>
                  <a:pt x="8478" y="18108"/>
                </a:cubicBezTo>
                <a:cubicBezTo>
                  <a:pt x="7395" y="17513"/>
                  <a:pt x="6311" y="16941"/>
                  <a:pt x="5204" y="16358"/>
                </a:cubicBezTo>
                <a:cubicBezTo>
                  <a:pt x="4406" y="15941"/>
                  <a:pt x="3585" y="15537"/>
                  <a:pt x="2763" y="15060"/>
                </a:cubicBezTo>
                <a:cubicBezTo>
                  <a:pt x="2819" y="15060"/>
                  <a:pt x="2880" y="15050"/>
                  <a:pt x="2932" y="15050"/>
                </a:cubicBezTo>
                <a:close/>
                <a:moveTo>
                  <a:pt x="13145" y="21287"/>
                </a:moveTo>
                <a:cubicBezTo>
                  <a:pt x="13181" y="21299"/>
                  <a:pt x="13265" y="21311"/>
                  <a:pt x="13324" y="21323"/>
                </a:cubicBezTo>
                <a:cubicBezTo>
                  <a:pt x="13324" y="21347"/>
                  <a:pt x="13300" y="21359"/>
                  <a:pt x="13300" y="21371"/>
                </a:cubicBezTo>
                <a:cubicBezTo>
                  <a:pt x="13241" y="21347"/>
                  <a:pt x="13181" y="21311"/>
                  <a:pt x="13145" y="21287"/>
                </a:cubicBezTo>
                <a:close/>
                <a:moveTo>
                  <a:pt x="44340" y="21180"/>
                </a:moveTo>
                <a:cubicBezTo>
                  <a:pt x="44340" y="21204"/>
                  <a:pt x="44352" y="21228"/>
                  <a:pt x="44352" y="21252"/>
                </a:cubicBezTo>
                <a:cubicBezTo>
                  <a:pt x="44173" y="21299"/>
                  <a:pt x="43983" y="21359"/>
                  <a:pt x="43780" y="21383"/>
                </a:cubicBezTo>
                <a:cubicBezTo>
                  <a:pt x="43780" y="21371"/>
                  <a:pt x="43768" y="21347"/>
                  <a:pt x="43768" y="21323"/>
                </a:cubicBezTo>
                <a:cubicBezTo>
                  <a:pt x="43864" y="21299"/>
                  <a:pt x="43947" y="21287"/>
                  <a:pt x="44042" y="21252"/>
                </a:cubicBezTo>
                <a:cubicBezTo>
                  <a:pt x="44137" y="21228"/>
                  <a:pt x="44233" y="21204"/>
                  <a:pt x="44340" y="21180"/>
                </a:cubicBezTo>
                <a:close/>
                <a:moveTo>
                  <a:pt x="13455" y="21466"/>
                </a:moveTo>
                <a:cubicBezTo>
                  <a:pt x="13515" y="21490"/>
                  <a:pt x="13574" y="21502"/>
                  <a:pt x="13634" y="21537"/>
                </a:cubicBezTo>
                <a:cubicBezTo>
                  <a:pt x="13681" y="21537"/>
                  <a:pt x="13741" y="21549"/>
                  <a:pt x="13777" y="21585"/>
                </a:cubicBezTo>
                <a:cubicBezTo>
                  <a:pt x="13777" y="21585"/>
                  <a:pt x="13765" y="21597"/>
                  <a:pt x="13765" y="21609"/>
                </a:cubicBezTo>
                <a:cubicBezTo>
                  <a:pt x="13717" y="21585"/>
                  <a:pt x="13669" y="21549"/>
                  <a:pt x="13634" y="21537"/>
                </a:cubicBezTo>
                <a:cubicBezTo>
                  <a:pt x="13574" y="21525"/>
                  <a:pt x="13503" y="21502"/>
                  <a:pt x="13431" y="21502"/>
                </a:cubicBezTo>
                <a:cubicBezTo>
                  <a:pt x="13431" y="21490"/>
                  <a:pt x="13455" y="21478"/>
                  <a:pt x="13455" y="21466"/>
                </a:cubicBezTo>
                <a:close/>
                <a:moveTo>
                  <a:pt x="14058" y="21308"/>
                </a:moveTo>
                <a:cubicBezTo>
                  <a:pt x="14241" y="21390"/>
                  <a:pt x="14414" y="21493"/>
                  <a:pt x="14598" y="21597"/>
                </a:cubicBezTo>
                <a:cubicBezTo>
                  <a:pt x="14610" y="21609"/>
                  <a:pt x="14598" y="21668"/>
                  <a:pt x="14598" y="21704"/>
                </a:cubicBezTo>
                <a:cubicBezTo>
                  <a:pt x="14418" y="21557"/>
                  <a:pt x="14248" y="21432"/>
                  <a:pt x="14058" y="21308"/>
                </a:cubicBezTo>
                <a:close/>
                <a:moveTo>
                  <a:pt x="14601" y="21704"/>
                </a:moveTo>
                <a:lnTo>
                  <a:pt x="14601" y="21704"/>
                </a:lnTo>
                <a:cubicBezTo>
                  <a:pt x="14606" y="21705"/>
                  <a:pt x="14617" y="21708"/>
                  <a:pt x="14634" y="21716"/>
                </a:cubicBezTo>
                <a:cubicBezTo>
                  <a:pt x="14612" y="21716"/>
                  <a:pt x="14610" y="21706"/>
                  <a:pt x="14601" y="21704"/>
                </a:cubicBezTo>
                <a:close/>
                <a:moveTo>
                  <a:pt x="13919" y="21716"/>
                </a:moveTo>
                <a:cubicBezTo>
                  <a:pt x="13931" y="21716"/>
                  <a:pt x="13943" y="21728"/>
                  <a:pt x="13979" y="21728"/>
                </a:cubicBezTo>
                <a:cubicBezTo>
                  <a:pt x="13967" y="21734"/>
                  <a:pt x="13958" y="21737"/>
                  <a:pt x="13951" y="21737"/>
                </a:cubicBezTo>
                <a:cubicBezTo>
                  <a:pt x="13943" y="21737"/>
                  <a:pt x="13937" y="21734"/>
                  <a:pt x="13931" y="21728"/>
                </a:cubicBezTo>
                <a:cubicBezTo>
                  <a:pt x="13919" y="21728"/>
                  <a:pt x="13919" y="21716"/>
                  <a:pt x="13919" y="21716"/>
                </a:cubicBezTo>
                <a:close/>
                <a:moveTo>
                  <a:pt x="51877" y="13108"/>
                </a:moveTo>
                <a:cubicBezTo>
                  <a:pt x="52531" y="13322"/>
                  <a:pt x="53115" y="13703"/>
                  <a:pt x="53770" y="14096"/>
                </a:cubicBezTo>
                <a:cubicBezTo>
                  <a:pt x="53448" y="14203"/>
                  <a:pt x="53210" y="14275"/>
                  <a:pt x="52948" y="14358"/>
                </a:cubicBezTo>
                <a:cubicBezTo>
                  <a:pt x="51924" y="14703"/>
                  <a:pt x="50888" y="15048"/>
                  <a:pt x="49852" y="15418"/>
                </a:cubicBezTo>
                <a:cubicBezTo>
                  <a:pt x="49114" y="15703"/>
                  <a:pt x="48388" y="16013"/>
                  <a:pt x="47638" y="16310"/>
                </a:cubicBezTo>
                <a:cubicBezTo>
                  <a:pt x="46959" y="16596"/>
                  <a:pt x="46257" y="16858"/>
                  <a:pt x="45566" y="17144"/>
                </a:cubicBezTo>
                <a:cubicBezTo>
                  <a:pt x="44947" y="17394"/>
                  <a:pt x="44340" y="17680"/>
                  <a:pt x="43709" y="17930"/>
                </a:cubicBezTo>
                <a:cubicBezTo>
                  <a:pt x="42923" y="18263"/>
                  <a:pt x="42113" y="18561"/>
                  <a:pt x="41328" y="18858"/>
                </a:cubicBezTo>
                <a:cubicBezTo>
                  <a:pt x="40744" y="19085"/>
                  <a:pt x="40149" y="19287"/>
                  <a:pt x="39577" y="19501"/>
                </a:cubicBezTo>
                <a:cubicBezTo>
                  <a:pt x="38780" y="19763"/>
                  <a:pt x="37994" y="20037"/>
                  <a:pt x="37208" y="20311"/>
                </a:cubicBezTo>
                <a:cubicBezTo>
                  <a:pt x="36494" y="20585"/>
                  <a:pt x="35779" y="20871"/>
                  <a:pt x="35065" y="21168"/>
                </a:cubicBezTo>
                <a:cubicBezTo>
                  <a:pt x="34481" y="21406"/>
                  <a:pt x="33934" y="21680"/>
                  <a:pt x="33362" y="21942"/>
                </a:cubicBezTo>
                <a:cubicBezTo>
                  <a:pt x="33172" y="21883"/>
                  <a:pt x="32969" y="21823"/>
                  <a:pt x="32755" y="21740"/>
                </a:cubicBezTo>
                <a:cubicBezTo>
                  <a:pt x="31910" y="21466"/>
                  <a:pt x="31041" y="21323"/>
                  <a:pt x="30160" y="21252"/>
                </a:cubicBezTo>
                <a:cubicBezTo>
                  <a:pt x="28965" y="21155"/>
                  <a:pt x="27778" y="21114"/>
                  <a:pt x="26590" y="21114"/>
                </a:cubicBezTo>
                <a:cubicBezTo>
                  <a:pt x="25587" y="21114"/>
                  <a:pt x="24584" y="21143"/>
                  <a:pt x="23575" y="21192"/>
                </a:cubicBezTo>
                <a:cubicBezTo>
                  <a:pt x="22635" y="21240"/>
                  <a:pt x="21682" y="21299"/>
                  <a:pt x="20742" y="21490"/>
                </a:cubicBezTo>
                <a:cubicBezTo>
                  <a:pt x="20027" y="21644"/>
                  <a:pt x="19301" y="21764"/>
                  <a:pt x="18587" y="21883"/>
                </a:cubicBezTo>
                <a:cubicBezTo>
                  <a:pt x="18563" y="21887"/>
                  <a:pt x="18536" y="21888"/>
                  <a:pt x="18509" y="21888"/>
                </a:cubicBezTo>
                <a:cubicBezTo>
                  <a:pt x="18454" y="21888"/>
                  <a:pt x="18396" y="21883"/>
                  <a:pt x="18349" y="21883"/>
                </a:cubicBezTo>
                <a:cubicBezTo>
                  <a:pt x="18349" y="21859"/>
                  <a:pt x="18337" y="21835"/>
                  <a:pt x="18337" y="21799"/>
                </a:cubicBezTo>
                <a:cubicBezTo>
                  <a:pt x="18622" y="21704"/>
                  <a:pt x="18896" y="21609"/>
                  <a:pt x="19170" y="21490"/>
                </a:cubicBezTo>
                <a:cubicBezTo>
                  <a:pt x="20134" y="21132"/>
                  <a:pt x="21158" y="20966"/>
                  <a:pt x="22170" y="20823"/>
                </a:cubicBezTo>
                <a:cubicBezTo>
                  <a:pt x="23729" y="20592"/>
                  <a:pt x="25287" y="20524"/>
                  <a:pt x="26855" y="20524"/>
                </a:cubicBezTo>
                <a:cubicBezTo>
                  <a:pt x="26988" y="20524"/>
                  <a:pt x="27121" y="20524"/>
                  <a:pt x="27254" y="20525"/>
                </a:cubicBezTo>
                <a:cubicBezTo>
                  <a:pt x="28397" y="20537"/>
                  <a:pt x="29540" y="20644"/>
                  <a:pt x="30683" y="20823"/>
                </a:cubicBezTo>
                <a:cubicBezTo>
                  <a:pt x="31219" y="20906"/>
                  <a:pt x="31743" y="21049"/>
                  <a:pt x="32267" y="21192"/>
                </a:cubicBezTo>
                <a:cubicBezTo>
                  <a:pt x="32439" y="21243"/>
                  <a:pt x="32606" y="21266"/>
                  <a:pt x="32768" y="21266"/>
                </a:cubicBezTo>
                <a:cubicBezTo>
                  <a:pt x="33177" y="21266"/>
                  <a:pt x="33558" y="21120"/>
                  <a:pt x="33934" y="20906"/>
                </a:cubicBezTo>
                <a:cubicBezTo>
                  <a:pt x="34315" y="20692"/>
                  <a:pt x="34672" y="20454"/>
                  <a:pt x="35077" y="20240"/>
                </a:cubicBezTo>
                <a:cubicBezTo>
                  <a:pt x="35708" y="19918"/>
                  <a:pt x="36339" y="19620"/>
                  <a:pt x="36982" y="19335"/>
                </a:cubicBezTo>
                <a:cubicBezTo>
                  <a:pt x="37649" y="19025"/>
                  <a:pt x="38339" y="18739"/>
                  <a:pt x="39018" y="18442"/>
                </a:cubicBezTo>
                <a:cubicBezTo>
                  <a:pt x="40208" y="17906"/>
                  <a:pt x="41399" y="17370"/>
                  <a:pt x="42613" y="16846"/>
                </a:cubicBezTo>
                <a:cubicBezTo>
                  <a:pt x="43709" y="16370"/>
                  <a:pt x="44792" y="15906"/>
                  <a:pt x="45900" y="15465"/>
                </a:cubicBezTo>
                <a:cubicBezTo>
                  <a:pt x="46983" y="15013"/>
                  <a:pt x="48090" y="14584"/>
                  <a:pt x="49174" y="14155"/>
                </a:cubicBezTo>
                <a:cubicBezTo>
                  <a:pt x="49900" y="13858"/>
                  <a:pt x="50626" y="13572"/>
                  <a:pt x="51365" y="13286"/>
                </a:cubicBezTo>
                <a:cubicBezTo>
                  <a:pt x="51519" y="13227"/>
                  <a:pt x="51698" y="13167"/>
                  <a:pt x="51877" y="13108"/>
                </a:cubicBezTo>
                <a:close/>
                <a:moveTo>
                  <a:pt x="52887" y="14897"/>
                </a:moveTo>
                <a:cubicBezTo>
                  <a:pt x="53196" y="14897"/>
                  <a:pt x="53488" y="15024"/>
                  <a:pt x="53817" y="15215"/>
                </a:cubicBezTo>
                <a:cubicBezTo>
                  <a:pt x="53424" y="15358"/>
                  <a:pt x="53079" y="15489"/>
                  <a:pt x="52758" y="15632"/>
                </a:cubicBezTo>
                <a:cubicBezTo>
                  <a:pt x="51924" y="15953"/>
                  <a:pt x="51091" y="16263"/>
                  <a:pt x="50257" y="16584"/>
                </a:cubicBezTo>
                <a:cubicBezTo>
                  <a:pt x="49317" y="16941"/>
                  <a:pt x="48364" y="17275"/>
                  <a:pt x="47412" y="17632"/>
                </a:cubicBezTo>
                <a:cubicBezTo>
                  <a:pt x="46638" y="17918"/>
                  <a:pt x="45876" y="18227"/>
                  <a:pt x="45102" y="18513"/>
                </a:cubicBezTo>
                <a:cubicBezTo>
                  <a:pt x="44352" y="18799"/>
                  <a:pt x="43590" y="19061"/>
                  <a:pt x="42828" y="19347"/>
                </a:cubicBezTo>
                <a:cubicBezTo>
                  <a:pt x="42066" y="19632"/>
                  <a:pt x="41316" y="19930"/>
                  <a:pt x="40554" y="20192"/>
                </a:cubicBezTo>
                <a:cubicBezTo>
                  <a:pt x="39970" y="20406"/>
                  <a:pt x="39363" y="20585"/>
                  <a:pt x="38780" y="20775"/>
                </a:cubicBezTo>
                <a:cubicBezTo>
                  <a:pt x="38184" y="20966"/>
                  <a:pt x="37601" y="21180"/>
                  <a:pt x="37029" y="21406"/>
                </a:cubicBezTo>
                <a:cubicBezTo>
                  <a:pt x="36386" y="21656"/>
                  <a:pt x="35720" y="21835"/>
                  <a:pt x="35041" y="22002"/>
                </a:cubicBezTo>
                <a:cubicBezTo>
                  <a:pt x="35035" y="22005"/>
                  <a:pt x="35027" y="22006"/>
                  <a:pt x="35017" y="22006"/>
                </a:cubicBezTo>
                <a:cubicBezTo>
                  <a:pt x="34989" y="22006"/>
                  <a:pt x="34947" y="21995"/>
                  <a:pt x="34886" y="21978"/>
                </a:cubicBezTo>
                <a:cubicBezTo>
                  <a:pt x="35005" y="21894"/>
                  <a:pt x="35077" y="21835"/>
                  <a:pt x="35184" y="21787"/>
                </a:cubicBezTo>
                <a:cubicBezTo>
                  <a:pt x="36160" y="21263"/>
                  <a:pt x="37208" y="20894"/>
                  <a:pt x="38244" y="20525"/>
                </a:cubicBezTo>
                <a:cubicBezTo>
                  <a:pt x="39208" y="20180"/>
                  <a:pt x="40149" y="19763"/>
                  <a:pt x="41101" y="19394"/>
                </a:cubicBezTo>
                <a:cubicBezTo>
                  <a:pt x="42221" y="18942"/>
                  <a:pt x="43340" y="18513"/>
                  <a:pt x="44447" y="18084"/>
                </a:cubicBezTo>
                <a:cubicBezTo>
                  <a:pt x="45185" y="17799"/>
                  <a:pt x="45911" y="17501"/>
                  <a:pt x="46638" y="17215"/>
                </a:cubicBezTo>
                <a:cubicBezTo>
                  <a:pt x="47566" y="16846"/>
                  <a:pt x="48471" y="16489"/>
                  <a:pt x="49388" y="16132"/>
                </a:cubicBezTo>
                <a:cubicBezTo>
                  <a:pt x="50091" y="15870"/>
                  <a:pt x="50793" y="15596"/>
                  <a:pt x="51507" y="15334"/>
                </a:cubicBezTo>
                <a:cubicBezTo>
                  <a:pt x="51853" y="15191"/>
                  <a:pt x="52186" y="15060"/>
                  <a:pt x="52531" y="14953"/>
                </a:cubicBezTo>
                <a:cubicBezTo>
                  <a:pt x="52654" y="14914"/>
                  <a:pt x="52772" y="14897"/>
                  <a:pt x="52887" y="14897"/>
                </a:cubicBezTo>
                <a:close/>
                <a:moveTo>
                  <a:pt x="48519" y="21978"/>
                </a:moveTo>
                <a:cubicBezTo>
                  <a:pt x="48519" y="22014"/>
                  <a:pt x="48531" y="22025"/>
                  <a:pt x="48531" y="22037"/>
                </a:cubicBezTo>
                <a:cubicBezTo>
                  <a:pt x="48464" y="22037"/>
                  <a:pt x="48407" y="22058"/>
                  <a:pt x="48341" y="22061"/>
                </a:cubicBezTo>
                <a:lnTo>
                  <a:pt x="48341" y="22061"/>
                </a:lnTo>
                <a:cubicBezTo>
                  <a:pt x="48400" y="22037"/>
                  <a:pt x="48460" y="22013"/>
                  <a:pt x="48519" y="21978"/>
                </a:cubicBezTo>
                <a:close/>
                <a:moveTo>
                  <a:pt x="15562" y="21966"/>
                </a:moveTo>
                <a:cubicBezTo>
                  <a:pt x="15610" y="22002"/>
                  <a:pt x="15658" y="22025"/>
                  <a:pt x="15717" y="22037"/>
                </a:cubicBezTo>
                <a:cubicBezTo>
                  <a:pt x="15705" y="22073"/>
                  <a:pt x="15705" y="22085"/>
                  <a:pt x="15682" y="22121"/>
                </a:cubicBezTo>
                <a:cubicBezTo>
                  <a:pt x="15622" y="22097"/>
                  <a:pt x="15586" y="22085"/>
                  <a:pt x="15503" y="22073"/>
                </a:cubicBezTo>
                <a:cubicBezTo>
                  <a:pt x="15539" y="22025"/>
                  <a:pt x="15551" y="21990"/>
                  <a:pt x="15562" y="21966"/>
                </a:cubicBezTo>
                <a:close/>
                <a:moveTo>
                  <a:pt x="24754" y="21728"/>
                </a:moveTo>
                <a:cubicBezTo>
                  <a:pt x="26028" y="21728"/>
                  <a:pt x="27290" y="21728"/>
                  <a:pt x="28576" y="21740"/>
                </a:cubicBezTo>
                <a:cubicBezTo>
                  <a:pt x="28862" y="21740"/>
                  <a:pt x="29124" y="21740"/>
                  <a:pt x="29398" y="21775"/>
                </a:cubicBezTo>
                <a:cubicBezTo>
                  <a:pt x="30017" y="21835"/>
                  <a:pt x="30624" y="21906"/>
                  <a:pt x="31255" y="21978"/>
                </a:cubicBezTo>
                <a:cubicBezTo>
                  <a:pt x="31422" y="22014"/>
                  <a:pt x="31576" y="22014"/>
                  <a:pt x="31743" y="22037"/>
                </a:cubicBezTo>
                <a:cubicBezTo>
                  <a:pt x="31850" y="22061"/>
                  <a:pt x="31922" y="22121"/>
                  <a:pt x="32017" y="22156"/>
                </a:cubicBezTo>
                <a:cubicBezTo>
                  <a:pt x="30231" y="21966"/>
                  <a:pt x="28469" y="22061"/>
                  <a:pt x="26695" y="22002"/>
                </a:cubicBezTo>
                <a:cubicBezTo>
                  <a:pt x="25969" y="21978"/>
                  <a:pt x="25254" y="21906"/>
                  <a:pt x="24528" y="21799"/>
                </a:cubicBezTo>
                <a:cubicBezTo>
                  <a:pt x="24599" y="21775"/>
                  <a:pt x="24671" y="21728"/>
                  <a:pt x="24754" y="21728"/>
                </a:cubicBezTo>
                <a:close/>
                <a:moveTo>
                  <a:pt x="17966" y="22139"/>
                </a:moveTo>
                <a:cubicBezTo>
                  <a:pt x="17967" y="22139"/>
                  <a:pt x="17967" y="22142"/>
                  <a:pt x="17967" y="22148"/>
                </a:cubicBezTo>
                <a:lnTo>
                  <a:pt x="17967" y="22148"/>
                </a:lnTo>
                <a:cubicBezTo>
                  <a:pt x="17961" y="22156"/>
                  <a:pt x="17952" y="22167"/>
                  <a:pt x="17944" y="22180"/>
                </a:cubicBezTo>
                <a:cubicBezTo>
                  <a:pt x="17959" y="22157"/>
                  <a:pt x="17965" y="22139"/>
                  <a:pt x="17966" y="22139"/>
                </a:cubicBezTo>
                <a:close/>
                <a:moveTo>
                  <a:pt x="17944" y="22180"/>
                </a:moveTo>
                <a:lnTo>
                  <a:pt x="17944" y="22180"/>
                </a:lnTo>
                <a:cubicBezTo>
                  <a:pt x="17939" y="22185"/>
                  <a:pt x="17934" y="22189"/>
                  <a:pt x="17930" y="22192"/>
                </a:cubicBezTo>
                <a:lnTo>
                  <a:pt x="17930" y="22192"/>
                </a:lnTo>
                <a:cubicBezTo>
                  <a:pt x="17873" y="22192"/>
                  <a:pt x="17920" y="22192"/>
                  <a:pt x="17944" y="22180"/>
                </a:cubicBezTo>
                <a:close/>
                <a:moveTo>
                  <a:pt x="15312" y="22037"/>
                </a:moveTo>
                <a:lnTo>
                  <a:pt x="15312" y="22192"/>
                </a:lnTo>
                <a:lnTo>
                  <a:pt x="15265" y="22192"/>
                </a:lnTo>
                <a:lnTo>
                  <a:pt x="15265" y="22037"/>
                </a:lnTo>
                <a:close/>
                <a:moveTo>
                  <a:pt x="17925" y="22196"/>
                </a:moveTo>
                <a:lnTo>
                  <a:pt x="17925" y="22196"/>
                </a:lnTo>
                <a:cubicBezTo>
                  <a:pt x="17916" y="22202"/>
                  <a:pt x="17909" y="22205"/>
                  <a:pt x="17908" y="22205"/>
                </a:cubicBezTo>
                <a:cubicBezTo>
                  <a:pt x="17908" y="22205"/>
                  <a:pt x="17912" y="22202"/>
                  <a:pt x="17925" y="22196"/>
                </a:cubicBezTo>
                <a:close/>
                <a:moveTo>
                  <a:pt x="16457" y="22046"/>
                </a:moveTo>
                <a:cubicBezTo>
                  <a:pt x="16486" y="22046"/>
                  <a:pt x="16521" y="22051"/>
                  <a:pt x="16563" y="22061"/>
                </a:cubicBezTo>
                <a:lnTo>
                  <a:pt x="16563" y="22264"/>
                </a:lnTo>
                <a:lnTo>
                  <a:pt x="16336" y="22264"/>
                </a:lnTo>
                <a:cubicBezTo>
                  <a:pt x="16318" y="22114"/>
                  <a:pt x="16350" y="22046"/>
                  <a:pt x="16457" y="22046"/>
                </a:cubicBezTo>
                <a:close/>
                <a:moveTo>
                  <a:pt x="15074" y="22275"/>
                </a:moveTo>
                <a:lnTo>
                  <a:pt x="15074" y="22275"/>
                </a:lnTo>
                <a:cubicBezTo>
                  <a:pt x="15122" y="22514"/>
                  <a:pt x="14812" y="22502"/>
                  <a:pt x="14812" y="22680"/>
                </a:cubicBezTo>
                <a:cubicBezTo>
                  <a:pt x="14729" y="22383"/>
                  <a:pt x="14789" y="22311"/>
                  <a:pt x="15074" y="22275"/>
                </a:cubicBezTo>
                <a:close/>
                <a:moveTo>
                  <a:pt x="17120" y="22334"/>
                </a:moveTo>
                <a:cubicBezTo>
                  <a:pt x="17125" y="22334"/>
                  <a:pt x="17130" y="22334"/>
                  <a:pt x="17134" y="22335"/>
                </a:cubicBezTo>
                <a:cubicBezTo>
                  <a:pt x="17325" y="22418"/>
                  <a:pt x="17551" y="22478"/>
                  <a:pt x="17587" y="22740"/>
                </a:cubicBezTo>
                <a:cubicBezTo>
                  <a:pt x="17535" y="22758"/>
                  <a:pt x="17488" y="22767"/>
                  <a:pt x="17443" y="22767"/>
                </a:cubicBezTo>
                <a:cubicBezTo>
                  <a:pt x="17232" y="22767"/>
                  <a:pt x="17089" y="22580"/>
                  <a:pt x="16872" y="22442"/>
                </a:cubicBezTo>
                <a:cubicBezTo>
                  <a:pt x="16971" y="22398"/>
                  <a:pt x="17060" y="22334"/>
                  <a:pt x="17120" y="22334"/>
                </a:cubicBezTo>
                <a:close/>
                <a:moveTo>
                  <a:pt x="1263" y="17096"/>
                </a:moveTo>
                <a:cubicBezTo>
                  <a:pt x="1549" y="17239"/>
                  <a:pt x="1799" y="17358"/>
                  <a:pt x="2037" y="17453"/>
                </a:cubicBezTo>
                <a:cubicBezTo>
                  <a:pt x="3120" y="17930"/>
                  <a:pt x="4192" y="18406"/>
                  <a:pt x="5264" y="18870"/>
                </a:cubicBezTo>
                <a:cubicBezTo>
                  <a:pt x="6359" y="19335"/>
                  <a:pt x="7430" y="19775"/>
                  <a:pt x="8514" y="20240"/>
                </a:cubicBezTo>
                <a:cubicBezTo>
                  <a:pt x="9693" y="20728"/>
                  <a:pt x="10883" y="21240"/>
                  <a:pt x="12050" y="21728"/>
                </a:cubicBezTo>
                <a:lnTo>
                  <a:pt x="13836" y="22490"/>
                </a:lnTo>
                <a:cubicBezTo>
                  <a:pt x="13931" y="22537"/>
                  <a:pt x="14003" y="22609"/>
                  <a:pt x="14098" y="22668"/>
                </a:cubicBezTo>
                <a:cubicBezTo>
                  <a:pt x="14074" y="22692"/>
                  <a:pt x="14062" y="22740"/>
                  <a:pt x="14050" y="22776"/>
                </a:cubicBezTo>
                <a:cubicBezTo>
                  <a:pt x="13753" y="22668"/>
                  <a:pt x="13443" y="22597"/>
                  <a:pt x="13110" y="22454"/>
                </a:cubicBezTo>
                <a:cubicBezTo>
                  <a:pt x="11872" y="21918"/>
                  <a:pt x="10657" y="21371"/>
                  <a:pt x="9407" y="20847"/>
                </a:cubicBezTo>
                <a:cubicBezTo>
                  <a:pt x="8478" y="20478"/>
                  <a:pt x="7538" y="20132"/>
                  <a:pt x="6609" y="19799"/>
                </a:cubicBezTo>
                <a:cubicBezTo>
                  <a:pt x="5859" y="19525"/>
                  <a:pt x="5121" y="19275"/>
                  <a:pt x="4371" y="18977"/>
                </a:cubicBezTo>
                <a:cubicBezTo>
                  <a:pt x="3478" y="18632"/>
                  <a:pt x="2608" y="18251"/>
                  <a:pt x="1727" y="17870"/>
                </a:cubicBezTo>
                <a:cubicBezTo>
                  <a:pt x="1513" y="17787"/>
                  <a:pt x="1323" y="17668"/>
                  <a:pt x="1073" y="17549"/>
                </a:cubicBezTo>
                <a:cubicBezTo>
                  <a:pt x="1132" y="17394"/>
                  <a:pt x="1192" y="17263"/>
                  <a:pt x="1263" y="17096"/>
                </a:cubicBezTo>
                <a:close/>
                <a:moveTo>
                  <a:pt x="36437" y="22765"/>
                </a:moveTo>
                <a:lnTo>
                  <a:pt x="36398" y="22776"/>
                </a:lnTo>
                <a:lnTo>
                  <a:pt x="36422" y="22787"/>
                </a:lnTo>
                <a:cubicBezTo>
                  <a:pt x="36427" y="22781"/>
                  <a:pt x="36432" y="22773"/>
                  <a:pt x="36437" y="22765"/>
                </a:cubicBezTo>
                <a:close/>
                <a:moveTo>
                  <a:pt x="45916" y="22948"/>
                </a:moveTo>
                <a:cubicBezTo>
                  <a:pt x="45911" y="22950"/>
                  <a:pt x="45905" y="22952"/>
                  <a:pt x="45900" y="22954"/>
                </a:cubicBezTo>
                <a:lnTo>
                  <a:pt x="45911" y="22966"/>
                </a:lnTo>
                <a:cubicBezTo>
                  <a:pt x="45913" y="22960"/>
                  <a:pt x="45915" y="22954"/>
                  <a:pt x="45916" y="22948"/>
                </a:cubicBezTo>
                <a:close/>
                <a:moveTo>
                  <a:pt x="15491" y="22918"/>
                </a:moveTo>
                <a:cubicBezTo>
                  <a:pt x="15527" y="22954"/>
                  <a:pt x="15551" y="22966"/>
                  <a:pt x="15586" y="22990"/>
                </a:cubicBezTo>
                <a:cubicBezTo>
                  <a:pt x="15539" y="22990"/>
                  <a:pt x="15491" y="22978"/>
                  <a:pt x="15455" y="22978"/>
                </a:cubicBezTo>
                <a:cubicBezTo>
                  <a:pt x="15479" y="22954"/>
                  <a:pt x="15479" y="22930"/>
                  <a:pt x="15491" y="22918"/>
                </a:cubicBezTo>
                <a:close/>
                <a:moveTo>
                  <a:pt x="17801" y="22871"/>
                </a:moveTo>
                <a:cubicBezTo>
                  <a:pt x="17932" y="22954"/>
                  <a:pt x="18051" y="22990"/>
                  <a:pt x="17991" y="23216"/>
                </a:cubicBezTo>
                <a:cubicBezTo>
                  <a:pt x="17825" y="23145"/>
                  <a:pt x="17741" y="23073"/>
                  <a:pt x="17801" y="22871"/>
                </a:cubicBezTo>
                <a:close/>
                <a:moveTo>
                  <a:pt x="26437" y="22412"/>
                </a:moveTo>
                <a:cubicBezTo>
                  <a:pt x="28365" y="22412"/>
                  <a:pt x="31740" y="22653"/>
                  <a:pt x="32684" y="22907"/>
                </a:cubicBezTo>
                <a:cubicBezTo>
                  <a:pt x="32707" y="23014"/>
                  <a:pt x="32743" y="23145"/>
                  <a:pt x="32791" y="23323"/>
                </a:cubicBezTo>
                <a:cubicBezTo>
                  <a:pt x="30207" y="23145"/>
                  <a:pt x="27731" y="22728"/>
                  <a:pt x="25171" y="22490"/>
                </a:cubicBezTo>
                <a:cubicBezTo>
                  <a:pt x="25372" y="22436"/>
                  <a:pt x="25834" y="22412"/>
                  <a:pt x="26437" y="22412"/>
                </a:cubicBezTo>
                <a:close/>
                <a:moveTo>
                  <a:pt x="19658" y="23430"/>
                </a:moveTo>
                <a:lnTo>
                  <a:pt x="19658" y="23442"/>
                </a:lnTo>
                <a:lnTo>
                  <a:pt x="19551" y="23442"/>
                </a:lnTo>
                <a:lnTo>
                  <a:pt x="19551" y="23430"/>
                </a:lnTo>
                <a:close/>
                <a:moveTo>
                  <a:pt x="18229" y="23490"/>
                </a:moveTo>
                <a:cubicBezTo>
                  <a:pt x="18265" y="23573"/>
                  <a:pt x="18301" y="23645"/>
                  <a:pt x="18349" y="23740"/>
                </a:cubicBezTo>
                <a:cubicBezTo>
                  <a:pt x="18325" y="23752"/>
                  <a:pt x="18301" y="23764"/>
                  <a:pt x="18277" y="23788"/>
                </a:cubicBezTo>
                <a:cubicBezTo>
                  <a:pt x="18241" y="23680"/>
                  <a:pt x="18206" y="23585"/>
                  <a:pt x="18158" y="23514"/>
                </a:cubicBezTo>
                <a:cubicBezTo>
                  <a:pt x="18182" y="23502"/>
                  <a:pt x="18206" y="23502"/>
                  <a:pt x="18229" y="23490"/>
                </a:cubicBezTo>
                <a:close/>
                <a:moveTo>
                  <a:pt x="21539" y="23764"/>
                </a:moveTo>
                <a:lnTo>
                  <a:pt x="21539" y="23788"/>
                </a:lnTo>
                <a:lnTo>
                  <a:pt x="21504" y="23764"/>
                </a:lnTo>
                <a:close/>
                <a:moveTo>
                  <a:pt x="15943" y="22502"/>
                </a:moveTo>
                <a:cubicBezTo>
                  <a:pt x="16991" y="22787"/>
                  <a:pt x="17646" y="23288"/>
                  <a:pt x="17765" y="23919"/>
                </a:cubicBezTo>
                <a:cubicBezTo>
                  <a:pt x="17741" y="23930"/>
                  <a:pt x="17694" y="23954"/>
                  <a:pt x="17670" y="23954"/>
                </a:cubicBezTo>
                <a:cubicBezTo>
                  <a:pt x="16991" y="23799"/>
                  <a:pt x="16336" y="23633"/>
                  <a:pt x="15765" y="23228"/>
                </a:cubicBezTo>
                <a:cubicBezTo>
                  <a:pt x="15682" y="23168"/>
                  <a:pt x="15646" y="23085"/>
                  <a:pt x="15586" y="22990"/>
                </a:cubicBezTo>
                <a:lnTo>
                  <a:pt x="15586" y="22990"/>
                </a:lnTo>
                <a:cubicBezTo>
                  <a:pt x="15884" y="23014"/>
                  <a:pt x="16063" y="23252"/>
                  <a:pt x="16301" y="23335"/>
                </a:cubicBezTo>
                <a:cubicBezTo>
                  <a:pt x="16563" y="23442"/>
                  <a:pt x="16813" y="23573"/>
                  <a:pt x="17158" y="23716"/>
                </a:cubicBezTo>
                <a:cubicBezTo>
                  <a:pt x="17015" y="23335"/>
                  <a:pt x="16729" y="23264"/>
                  <a:pt x="16503" y="23109"/>
                </a:cubicBezTo>
                <a:cubicBezTo>
                  <a:pt x="16277" y="22978"/>
                  <a:pt x="16039" y="22847"/>
                  <a:pt x="15729" y="22668"/>
                </a:cubicBezTo>
                <a:cubicBezTo>
                  <a:pt x="15836" y="22573"/>
                  <a:pt x="15896" y="22526"/>
                  <a:pt x="15943" y="22502"/>
                </a:cubicBezTo>
                <a:close/>
                <a:moveTo>
                  <a:pt x="21043" y="23880"/>
                </a:moveTo>
                <a:cubicBezTo>
                  <a:pt x="21050" y="23880"/>
                  <a:pt x="21056" y="23881"/>
                  <a:pt x="21063" y="23883"/>
                </a:cubicBezTo>
                <a:cubicBezTo>
                  <a:pt x="21105" y="23904"/>
                  <a:pt x="21148" y="23934"/>
                  <a:pt x="21198" y="23966"/>
                </a:cubicBezTo>
                <a:lnTo>
                  <a:pt x="21198" y="23966"/>
                </a:lnTo>
                <a:cubicBezTo>
                  <a:pt x="21099" y="23963"/>
                  <a:pt x="21009" y="23942"/>
                  <a:pt x="20908" y="23942"/>
                </a:cubicBezTo>
                <a:lnTo>
                  <a:pt x="20908" y="23919"/>
                </a:lnTo>
                <a:cubicBezTo>
                  <a:pt x="20949" y="23908"/>
                  <a:pt x="20999" y="23880"/>
                  <a:pt x="21043" y="23880"/>
                </a:cubicBezTo>
                <a:close/>
                <a:moveTo>
                  <a:pt x="21121" y="22304"/>
                </a:moveTo>
                <a:cubicBezTo>
                  <a:pt x="21502" y="22304"/>
                  <a:pt x="21884" y="22311"/>
                  <a:pt x="22266" y="22335"/>
                </a:cubicBezTo>
                <a:cubicBezTo>
                  <a:pt x="23099" y="22383"/>
                  <a:pt x="23933" y="22549"/>
                  <a:pt x="24766" y="22656"/>
                </a:cubicBezTo>
                <a:cubicBezTo>
                  <a:pt x="25909" y="22787"/>
                  <a:pt x="27052" y="22907"/>
                  <a:pt x="28195" y="23037"/>
                </a:cubicBezTo>
                <a:cubicBezTo>
                  <a:pt x="28457" y="23049"/>
                  <a:pt x="28695" y="23109"/>
                  <a:pt x="28933" y="23145"/>
                </a:cubicBezTo>
                <a:cubicBezTo>
                  <a:pt x="30088" y="23276"/>
                  <a:pt x="31255" y="23395"/>
                  <a:pt x="32410" y="23526"/>
                </a:cubicBezTo>
                <a:cubicBezTo>
                  <a:pt x="32576" y="23549"/>
                  <a:pt x="32743" y="23609"/>
                  <a:pt x="32922" y="23645"/>
                </a:cubicBezTo>
                <a:cubicBezTo>
                  <a:pt x="32934" y="23847"/>
                  <a:pt x="32946" y="24002"/>
                  <a:pt x="32969" y="24228"/>
                </a:cubicBezTo>
                <a:cubicBezTo>
                  <a:pt x="32719" y="24216"/>
                  <a:pt x="32529" y="24216"/>
                  <a:pt x="32338" y="24180"/>
                </a:cubicBezTo>
                <a:cubicBezTo>
                  <a:pt x="31481" y="24038"/>
                  <a:pt x="30600" y="23883"/>
                  <a:pt x="29731" y="23728"/>
                </a:cubicBezTo>
                <a:cubicBezTo>
                  <a:pt x="29005" y="23585"/>
                  <a:pt x="28290" y="23442"/>
                  <a:pt x="27576" y="23311"/>
                </a:cubicBezTo>
                <a:cubicBezTo>
                  <a:pt x="27219" y="23228"/>
                  <a:pt x="26850" y="23204"/>
                  <a:pt x="26492" y="23157"/>
                </a:cubicBezTo>
                <a:cubicBezTo>
                  <a:pt x="25611" y="23049"/>
                  <a:pt x="24718" y="22954"/>
                  <a:pt x="23825" y="22859"/>
                </a:cubicBezTo>
                <a:cubicBezTo>
                  <a:pt x="22813" y="22776"/>
                  <a:pt x="21801" y="22692"/>
                  <a:pt x="20789" y="22621"/>
                </a:cubicBezTo>
                <a:cubicBezTo>
                  <a:pt x="20724" y="22618"/>
                  <a:pt x="20658" y="22617"/>
                  <a:pt x="20593" y="22617"/>
                </a:cubicBezTo>
                <a:cubicBezTo>
                  <a:pt x="20414" y="22617"/>
                  <a:pt x="20234" y="22624"/>
                  <a:pt x="20051" y="22624"/>
                </a:cubicBezTo>
                <a:cubicBezTo>
                  <a:pt x="19984" y="22624"/>
                  <a:pt x="19917" y="22623"/>
                  <a:pt x="19849" y="22621"/>
                </a:cubicBezTo>
                <a:cubicBezTo>
                  <a:pt x="19622" y="22609"/>
                  <a:pt x="19420" y="22573"/>
                  <a:pt x="19218" y="22549"/>
                </a:cubicBezTo>
                <a:cubicBezTo>
                  <a:pt x="19218" y="22335"/>
                  <a:pt x="19313" y="22311"/>
                  <a:pt x="19456" y="22311"/>
                </a:cubicBezTo>
                <a:cubicBezTo>
                  <a:pt x="19567" y="22313"/>
                  <a:pt x="19679" y="22313"/>
                  <a:pt x="19791" y="22313"/>
                </a:cubicBezTo>
                <a:cubicBezTo>
                  <a:pt x="20233" y="22313"/>
                  <a:pt x="20676" y="22304"/>
                  <a:pt x="21121" y="22304"/>
                </a:cubicBezTo>
                <a:close/>
                <a:moveTo>
                  <a:pt x="23885" y="24407"/>
                </a:moveTo>
                <a:cubicBezTo>
                  <a:pt x="23885" y="24419"/>
                  <a:pt x="23897" y="24419"/>
                  <a:pt x="23897" y="24442"/>
                </a:cubicBezTo>
                <a:cubicBezTo>
                  <a:pt x="23885" y="24419"/>
                  <a:pt x="23885" y="24419"/>
                  <a:pt x="23873" y="24419"/>
                </a:cubicBezTo>
                <a:cubicBezTo>
                  <a:pt x="23885" y="24419"/>
                  <a:pt x="23885" y="24419"/>
                  <a:pt x="23885" y="24407"/>
                </a:cubicBezTo>
                <a:close/>
                <a:moveTo>
                  <a:pt x="20289" y="24407"/>
                </a:moveTo>
                <a:cubicBezTo>
                  <a:pt x="20333" y="24433"/>
                  <a:pt x="20383" y="24453"/>
                  <a:pt x="20435" y="24475"/>
                </a:cubicBezTo>
                <a:lnTo>
                  <a:pt x="20435" y="24475"/>
                </a:lnTo>
                <a:cubicBezTo>
                  <a:pt x="20381" y="24472"/>
                  <a:pt x="20323" y="24466"/>
                  <a:pt x="20265" y="24466"/>
                </a:cubicBezTo>
                <a:cubicBezTo>
                  <a:pt x="20265" y="24454"/>
                  <a:pt x="20289" y="24419"/>
                  <a:pt x="20289" y="24407"/>
                </a:cubicBezTo>
                <a:close/>
                <a:moveTo>
                  <a:pt x="54188" y="16143"/>
                </a:moveTo>
                <a:cubicBezTo>
                  <a:pt x="54199" y="16143"/>
                  <a:pt x="54211" y="16143"/>
                  <a:pt x="54222" y="16144"/>
                </a:cubicBezTo>
                <a:cubicBezTo>
                  <a:pt x="54305" y="16144"/>
                  <a:pt x="54377" y="16168"/>
                  <a:pt x="54532" y="16191"/>
                </a:cubicBezTo>
                <a:cubicBezTo>
                  <a:pt x="54436" y="16299"/>
                  <a:pt x="54401" y="16370"/>
                  <a:pt x="54317" y="16406"/>
                </a:cubicBezTo>
                <a:cubicBezTo>
                  <a:pt x="53591" y="16656"/>
                  <a:pt x="52853" y="16894"/>
                  <a:pt x="52103" y="17144"/>
                </a:cubicBezTo>
                <a:cubicBezTo>
                  <a:pt x="51579" y="17322"/>
                  <a:pt x="51079" y="17513"/>
                  <a:pt x="50555" y="17715"/>
                </a:cubicBezTo>
                <a:cubicBezTo>
                  <a:pt x="49531" y="18084"/>
                  <a:pt x="48519" y="18454"/>
                  <a:pt x="47495" y="18846"/>
                </a:cubicBezTo>
                <a:cubicBezTo>
                  <a:pt x="46721" y="19120"/>
                  <a:pt x="45959" y="19418"/>
                  <a:pt x="45185" y="19704"/>
                </a:cubicBezTo>
                <a:cubicBezTo>
                  <a:pt x="44411" y="19989"/>
                  <a:pt x="43625" y="20275"/>
                  <a:pt x="42828" y="20549"/>
                </a:cubicBezTo>
                <a:cubicBezTo>
                  <a:pt x="42268" y="20763"/>
                  <a:pt x="41697" y="20966"/>
                  <a:pt x="41125" y="21168"/>
                </a:cubicBezTo>
                <a:cubicBezTo>
                  <a:pt x="40208" y="21466"/>
                  <a:pt x="39292" y="21740"/>
                  <a:pt x="38387" y="22025"/>
                </a:cubicBezTo>
                <a:cubicBezTo>
                  <a:pt x="38101" y="22121"/>
                  <a:pt x="37815" y="22192"/>
                  <a:pt x="37529" y="22299"/>
                </a:cubicBezTo>
                <a:cubicBezTo>
                  <a:pt x="37196" y="22418"/>
                  <a:pt x="36863" y="22549"/>
                  <a:pt x="36517" y="22680"/>
                </a:cubicBezTo>
                <a:cubicBezTo>
                  <a:pt x="36488" y="22690"/>
                  <a:pt x="36459" y="22731"/>
                  <a:pt x="36437" y="22765"/>
                </a:cubicBezTo>
                <a:lnTo>
                  <a:pt x="36437" y="22765"/>
                </a:lnTo>
                <a:lnTo>
                  <a:pt x="37922" y="22371"/>
                </a:lnTo>
                <a:cubicBezTo>
                  <a:pt x="38601" y="22192"/>
                  <a:pt x="39280" y="22002"/>
                  <a:pt x="39946" y="21787"/>
                </a:cubicBezTo>
                <a:cubicBezTo>
                  <a:pt x="40530" y="21609"/>
                  <a:pt x="41089" y="21430"/>
                  <a:pt x="41673" y="21228"/>
                </a:cubicBezTo>
                <a:cubicBezTo>
                  <a:pt x="42744" y="20847"/>
                  <a:pt x="43828" y="20466"/>
                  <a:pt x="44899" y="20061"/>
                </a:cubicBezTo>
                <a:cubicBezTo>
                  <a:pt x="45661" y="19775"/>
                  <a:pt x="46400" y="19454"/>
                  <a:pt x="47162" y="19168"/>
                </a:cubicBezTo>
                <a:cubicBezTo>
                  <a:pt x="48114" y="18811"/>
                  <a:pt x="49055" y="18465"/>
                  <a:pt x="50007" y="18108"/>
                </a:cubicBezTo>
                <a:cubicBezTo>
                  <a:pt x="50686" y="17858"/>
                  <a:pt x="51376" y="17561"/>
                  <a:pt x="52079" y="17322"/>
                </a:cubicBezTo>
                <a:cubicBezTo>
                  <a:pt x="52793" y="17084"/>
                  <a:pt x="53520" y="16894"/>
                  <a:pt x="54246" y="16680"/>
                </a:cubicBezTo>
                <a:cubicBezTo>
                  <a:pt x="54297" y="16659"/>
                  <a:pt x="54349" y="16654"/>
                  <a:pt x="54408" y="16654"/>
                </a:cubicBezTo>
                <a:cubicBezTo>
                  <a:pt x="54464" y="16654"/>
                  <a:pt x="54526" y="16658"/>
                  <a:pt x="54602" y="16658"/>
                </a:cubicBezTo>
                <a:cubicBezTo>
                  <a:pt x="54632" y="16658"/>
                  <a:pt x="54664" y="16658"/>
                  <a:pt x="54698" y="16656"/>
                </a:cubicBezTo>
                <a:lnTo>
                  <a:pt x="54698" y="16656"/>
                </a:lnTo>
                <a:cubicBezTo>
                  <a:pt x="54603" y="16787"/>
                  <a:pt x="54579" y="16870"/>
                  <a:pt x="54520" y="16906"/>
                </a:cubicBezTo>
                <a:cubicBezTo>
                  <a:pt x="54353" y="16989"/>
                  <a:pt x="54174" y="17049"/>
                  <a:pt x="53996" y="17108"/>
                </a:cubicBezTo>
                <a:cubicBezTo>
                  <a:pt x="53305" y="17334"/>
                  <a:pt x="52627" y="17573"/>
                  <a:pt x="51924" y="17799"/>
                </a:cubicBezTo>
                <a:cubicBezTo>
                  <a:pt x="51067" y="18084"/>
                  <a:pt x="50186" y="18323"/>
                  <a:pt x="49340" y="18620"/>
                </a:cubicBezTo>
                <a:cubicBezTo>
                  <a:pt x="48305" y="18977"/>
                  <a:pt x="47293" y="19347"/>
                  <a:pt x="46304" y="19751"/>
                </a:cubicBezTo>
                <a:cubicBezTo>
                  <a:pt x="45530" y="20061"/>
                  <a:pt x="44757" y="20430"/>
                  <a:pt x="43959" y="20728"/>
                </a:cubicBezTo>
                <a:cubicBezTo>
                  <a:pt x="43149" y="21025"/>
                  <a:pt x="42292" y="21275"/>
                  <a:pt x="41459" y="21549"/>
                </a:cubicBezTo>
                <a:cubicBezTo>
                  <a:pt x="40828" y="21752"/>
                  <a:pt x="40185" y="21978"/>
                  <a:pt x="39542" y="22192"/>
                </a:cubicBezTo>
                <a:lnTo>
                  <a:pt x="36994" y="22990"/>
                </a:lnTo>
                <a:cubicBezTo>
                  <a:pt x="36458" y="23168"/>
                  <a:pt x="35922" y="23347"/>
                  <a:pt x="35386" y="23538"/>
                </a:cubicBezTo>
                <a:cubicBezTo>
                  <a:pt x="35017" y="23680"/>
                  <a:pt x="34648" y="23823"/>
                  <a:pt x="34279" y="23954"/>
                </a:cubicBezTo>
                <a:cubicBezTo>
                  <a:pt x="34434" y="23930"/>
                  <a:pt x="34612" y="23907"/>
                  <a:pt x="34779" y="23859"/>
                </a:cubicBezTo>
                <a:cubicBezTo>
                  <a:pt x="35505" y="23645"/>
                  <a:pt x="36244" y="23442"/>
                  <a:pt x="36958" y="23216"/>
                </a:cubicBezTo>
                <a:cubicBezTo>
                  <a:pt x="37577" y="23026"/>
                  <a:pt x="38184" y="22811"/>
                  <a:pt x="38803" y="22621"/>
                </a:cubicBezTo>
                <a:cubicBezTo>
                  <a:pt x="39673" y="22335"/>
                  <a:pt x="40566" y="22049"/>
                  <a:pt x="41447" y="21752"/>
                </a:cubicBezTo>
                <a:cubicBezTo>
                  <a:pt x="42078" y="21549"/>
                  <a:pt x="42697" y="21323"/>
                  <a:pt x="43328" y="21121"/>
                </a:cubicBezTo>
                <a:cubicBezTo>
                  <a:pt x="44614" y="20680"/>
                  <a:pt x="45864" y="20120"/>
                  <a:pt x="47150" y="19608"/>
                </a:cubicBezTo>
                <a:cubicBezTo>
                  <a:pt x="48162" y="19227"/>
                  <a:pt x="49198" y="18918"/>
                  <a:pt x="50245" y="18573"/>
                </a:cubicBezTo>
                <a:cubicBezTo>
                  <a:pt x="50900" y="18346"/>
                  <a:pt x="51555" y="18120"/>
                  <a:pt x="52210" y="17918"/>
                </a:cubicBezTo>
                <a:cubicBezTo>
                  <a:pt x="52306" y="17886"/>
                  <a:pt x="52393" y="17873"/>
                  <a:pt x="52488" y="17862"/>
                </a:cubicBezTo>
                <a:lnTo>
                  <a:pt x="52488" y="17862"/>
                </a:lnTo>
                <a:cubicBezTo>
                  <a:pt x="52447" y="17895"/>
                  <a:pt x="52409" y="17936"/>
                  <a:pt x="52388" y="17977"/>
                </a:cubicBezTo>
                <a:cubicBezTo>
                  <a:pt x="52348" y="18018"/>
                  <a:pt x="52325" y="18050"/>
                  <a:pt x="52297" y="18088"/>
                </a:cubicBezTo>
                <a:lnTo>
                  <a:pt x="52297" y="18088"/>
                </a:lnTo>
                <a:lnTo>
                  <a:pt x="53246" y="17787"/>
                </a:lnTo>
                <a:cubicBezTo>
                  <a:pt x="53686" y="17656"/>
                  <a:pt x="54103" y="17513"/>
                  <a:pt x="54532" y="17382"/>
                </a:cubicBezTo>
                <a:cubicBezTo>
                  <a:pt x="54551" y="17378"/>
                  <a:pt x="54573" y="17377"/>
                  <a:pt x="54594" y="17377"/>
                </a:cubicBezTo>
                <a:cubicBezTo>
                  <a:pt x="54637" y="17377"/>
                  <a:pt x="54682" y="17382"/>
                  <a:pt x="54722" y="17382"/>
                </a:cubicBezTo>
                <a:cubicBezTo>
                  <a:pt x="54829" y="17739"/>
                  <a:pt x="54817" y="17739"/>
                  <a:pt x="54555" y="17870"/>
                </a:cubicBezTo>
                <a:cubicBezTo>
                  <a:pt x="53877" y="18251"/>
                  <a:pt x="53103" y="18346"/>
                  <a:pt x="52377" y="18585"/>
                </a:cubicBezTo>
                <a:cubicBezTo>
                  <a:pt x="52031" y="18704"/>
                  <a:pt x="51674" y="18799"/>
                  <a:pt x="51329" y="18918"/>
                </a:cubicBezTo>
                <a:cubicBezTo>
                  <a:pt x="50186" y="19299"/>
                  <a:pt x="49019" y="19692"/>
                  <a:pt x="47876" y="20073"/>
                </a:cubicBezTo>
                <a:cubicBezTo>
                  <a:pt x="47221" y="20299"/>
                  <a:pt x="46566" y="20525"/>
                  <a:pt x="45911" y="20728"/>
                </a:cubicBezTo>
                <a:cubicBezTo>
                  <a:pt x="45694" y="20804"/>
                  <a:pt x="45467" y="20830"/>
                  <a:pt x="45240" y="20870"/>
                </a:cubicBezTo>
                <a:lnTo>
                  <a:pt x="45240" y="20870"/>
                </a:lnTo>
                <a:cubicBezTo>
                  <a:pt x="45689" y="20692"/>
                  <a:pt x="46156" y="20514"/>
                  <a:pt x="46602" y="20347"/>
                </a:cubicBezTo>
                <a:cubicBezTo>
                  <a:pt x="47114" y="20144"/>
                  <a:pt x="47650" y="19954"/>
                  <a:pt x="48174" y="19751"/>
                </a:cubicBezTo>
                <a:cubicBezTo>
                  <a:pt x="48450" y="19652"/>
                  <a:pt x="48716" y="19511"/>
                  <a:pt x="48991" y="19387"/>
                </a:cubicBezTo>
                <a:lnTo>
                  <a:pt x="48991" y="19387"/>
                </a:lnTo>
                <a:cubicBezTo>
                  <a:pt x="48867" y="19411"/>
                  <a:pt x="48730" y="19426"/>
                  <a:pt x="48602" y="19466"/>
                </a:cubicBezTo>
                <a:cubicBezTo>
                  <a:pt x="47745" y="19751"/>
                  <a:pt x="46876" y="20061"/>
                  <a:pt x="46019" y="20359"/>
                </a:cubicBezTo>
                <a:cubicBezTo>
                  <a:pt x="45542" y="20525"/>
                  <a:pt x="45078" y="20680"/>
                  <a:pt x="44602" y="20847"/>
                </a:cubicBezTo>
                <a:cubicBezTo>
                  <a:pt x="43590" y="21204"/>
                  <a:pt x="42566" y="21561"/>
                  <a:pt x="41554" y="21906"/>
                </a:cubicBezTo>
                <a:cubicBezTo>
                  <a:pt x="40327" y="22323"/>
                  <a:pt x="39101" y="22728"/>
                  <a:pt x="37875" y="23145"/>
                </a:cubicBezTo>
                <a:lnTo>
                  <a:pt x="35243" y="24038"/>
                </a:lnTo>
                <a:cubicBezTo>
                  <a:pt x="34910" y="24157"/>
                  <a:pt x="34589" y="24288"/>
                  <a:pt x="34255" y="24419"/>
                </a:cubicBezTo>
                <a:cubicBezTo>
                  <a:pt x="34128" y="24470"/>
                  <a:pt x="34001" y="24514"/>
                  <a:pt x="33869" y="24514"/>
                </a:cubicBezTo>
                <a:cubicBezTo>
                  <a:pt x="33816" y="24514"/>
                  <a:pt x="33762" y="24507"/>
                  <a:pt x="33708" y="24490"/>
                </a:cubicBezTo>
                <a:cubicBezTo>
                  <a:pt x="33636" y="24371"/>
                  <a:pt x="33648" y="24300"/>
                  <a:pt x="33779" y="24240"/>
                </a:cubicBezTo>
                <a:cubicBezTo>
                  <a:pt x="33946" y="24169"/>
                  <a:pt x="34100" y="24073"/>
                  <a:pt x="34243" y="24002"/>
                </a:cubicBezTo>
                <a:lnTo>
                  <a:pt x="33624" y="24002"/>
                </a:lnTo>
                <a:cubicBezTo>
                  <a:pt x="33505" y="23895"/>
                  <a:pt x="33505" y="23799"/>
                  <a:pt x="33600" y="23692"/>
                </a:cubicBezTo>
                <a:cubicBezTo>
                  <a:pt x="33657" y="23625"/>
                  <a:pt x="33734" y="23579"/>
                  <a:pt x="33803" y="23523"/>
                </a:cubicBezTo>
                <a:lnTo>
                  <a:pt x="33803" y="23523"/>
                </a:lnTo>
                <a:cubicBezTo>
                  <a:pt x="33811" y="23524"/>
                  <a:pt x="33819" y="23525"/>
                  <a:pt x="33827" y="23526"/>
                </a:cubicBezTo>
                <a:lnTo>
                  <a:pt x="33815" y="23514"/>
                </a:lnTo>
                <a:cubicBezTo>
                  <a:pt x="33811" y="23517"/>
                  <a:pt x="33807" y="23520"/>
                  <a:pt x="33803" y="23523"/>
                </a:cubicBezTo>
                <a:lnTo>
                  <a:pt x="33803" y="23523"/>
                </a:lnTo>
                <a:cubicBezTo>
                  <a:pt x="33692" y="23514"/>
                  <a:pt x="33581" y="23513"/>
                  <a:pt x="33481" y="23502"/>
                </a:cubicBezTo>
                <a:cubicBezTo>
                  <a:pt x="33338" y="23276"/>
                  <a:pt x="33469" y="23145"/>
                  <a:pt x="33636" y="23061"/>
                </a:cubicBezTo>
                <a:cubicBezTo>
                  <a:pt x="33862" y="22966"/>
                  <a:pt x="34077" y="22871"/>
                  <a:pt x="34315" y="22811"/>
                </a:cubicBezTo>
                <a:cubicBezTo>
                  <a:pt x="35363" y="22549"/>
                  <a:pt x="36398" y="22264"/>
                  <a:pt x="37410" y="21871"/>
                </a:cubicBezTo>
                <a:cubicBezTo>
                  <a:pt x="38506" y="21454"/>
                  <a:pt x="39589" y="21037"/>
                  <a:pt x="40673" y="20656"/>
                </a:cubicBezTo>
                <a:cubicBezTo>
                  <a:pt x="41256" y="20466"/>
                  <a:pt x="41840" y="20299"/>
                  <a:pt x="42411" y="20109"/>
                </a:cubicBezTo>
                <a:cubicBezTo>
                  <a:pt x="42875" y="19942"/>
                  <a:pt x="43352" y="19775"/>
                  <a:pt x="43816" y="19585"/>
                </a:cubicBezTo>
                <a:cubicBezTo>
                  <a:pt x="45007" y="19061"/>
                  <a:pt x="46221" y="18632"/>
                  <a:pt x="47459" y="18227"/>
                </a:cubicBezTo>
                <a:cubicBezTo>
                  <a:pt x="48031" y="18037"/>
                  <a:pt x="48590" y="17858"/>
                  <a:pt x="49162" y="17680"/>
                </a:cubicBezTo>
                <a:cubicBezTo>
                  <a:pt x="49203" y="17664"/>
                  <a:pt x="49248" y="17660"/>
                  <a:pt x="49295" y="17660"/>
                </a:cubicBezTo>
                <a:cubicBezTo>
                  <a:pt x="49337" y="17660"/>
                  <a:pt x="49381" y="17664"/>
                  <a:pt x="49424" y="17666"/>
                </a:cubicBezTo>
                <a:lnTo>
                  <a:pt x="49424" y="17666"/>
                </a:lnTo>
                <a:cubicBezTo>
                  <a:pt x="49083" y="17826"/>
                  <a:pt x="48741" y="17995"/>
                  <a:pt x="48388" y="18120"/>
                </a:cubicBezTo>
                <a:cubicBezTo>
                  <a:pt x="47816" y="18335"/>
                  <a:pt x="47221" y="18513"/>
                  <a:pt x="46638" y="18716"/>
                </a:cubicBezTo>
                <a:cubicBezTo>
                  <a:pt x="46031" y="18942"/>
                  <a:pt x="45423" y="19156"/>
                  <a:pt x="44828" y="19370"/>
                </a:cubicBezTo>
                <a:cubicBezTo>
                  <a:pt x="44706" y="19415"/>
                  <a:pt x="44594" y="19522"/>
                  <a:pt x="44463" y="19594"/>
                </a:cubicBezTo>
                <a:lnTo>
                  <a:pt x="44463" y="19594"/>
                </a:lnTo>
                <a:cubicBezTo>
                  <a:pt x="44561" y="19584"/>
                  <a:pt x="44659" y="19582"/>
                  <a:pt x="44757" y="19549"/>
                </a:cubicBezTo>
                <a:cubicBezTo>
                  <a:pt x="45947" y="19156"/>
                  <a:pt x="47138" y="18763"/>
                  <a:pt x="48328" y="18346"/>
                </a:cubicBezTo>
                <a:cubicBezTo>
                  <a:pt x="49102" y="18061"/>
                  <a:pt x="49876" y="17763"/>
                  <a:pt x="50626" y="17465"/>
                </a:cubicBezTo>
                <a:cubicBezTo>
                  <a:pt x="51543" y="17132"/>
                  <a:pt x="52448" y="16775"/>
                  <a:pt x="53341" y="16394"/>
                </a:cubicBezTo>
                <a:cubicBezTo>
                  <a:pt x="53617" y="16302"/>
                  <a:pt x="53871" y="16143"/>
                  <a:pt x="54188" y="16143"/>
                </a:cubicBezTo>
                <a:close/>
                <a:moveTo>
                  <a:pt x="14916" y="23369"/>
                </a:moveTo>
                <a:cubicBezTo>
                  <a:pt x="14973" y="23369"/>
                  <a:pt x="15025" y="23407"/>
                  <a:pt x="15074" y="23442"/>
                </a:cubicBezTo>
                <a:cubicBezTo>
                  <a:pt x="15467" y="23669"/>
                  <a:pt x="15836" y="23907"/>
                  <a:pt x="16241" y="24097"/>
                </a:cubicBezTo>
                <a:cubicBezTo>
                  <a:pt x="16670" y="24300"/>
                  <a:pt x="17110" y="24478"/>
                  <a:pt x="17622" y="24502"/>
                </a:cubicBezTo>
                <a:cubicBezTo>
                  <a:pt x="17801" y="24502"/>
                  <a:pt x="17979" y="24573"/>
                  <a:pt x="18158" y="24621"/>
                </a:cubicBezTo>
                <a:cubicBezTo>
                  <a:pt x="18158" y="24645"/>
                  <a:pt x="18146" y="24692"/>
                  <a:pt x="18146" y="24716"/>
                </a:cubicBezTo>
                <a:cubicBezTo>
                  <a:pt x="18013" y="24807"/>
                  <a:pt x="17872" y="24841"/>
                  <a:pt x="17725" y="24841"/>
                </a:cubicBezTo>
                <a:cubicBezTo>
                  <a:pt x="17622" y="24841"/>
                  <a:pt x="17516" y="24824"/>
                  <a:pt x="17408" y="24800"/>
                </a:cubicBezTo>
                <a:cubicBezTo>
                  <a:pt x="17146" y="24716"/>
                  <a:pt x="16872" y="24621"/>
                  <a:pt x="16622" y="24478"/>
                </a:cubicBezTo>
                <a:cubicBezTo>
                  <a:pt x="16027" y="24169"/>
                  <a:pt x="15443" y="23847"/>
                  <a:pt x="14872" y="23514"/>
                </a:cubicBezTo>
                <a:cubicBezTo>
                  <a:pt x="14836" y="23502"/>
                  <a:pt x="14824" y="23466"/>
                  <a:pt x="14789" y="23442"/>
                </a:cubicBezTo>
                <a:cubicBezTo>
                  <a:pt x="14833" y="23388"/>
                  <a:pt x="14875" y="23369"/>
                  <a:pt x="14916" y="23369"/>
                </a:cubicBezTo>
                <a:close/>
                <a:moveTo>
                  <a:pt x="43522" y="21441"/>
                </a:moveTo>
                <a:cubicBezTo>
                  <a:pt x="43573" y="21441"/>
                  <a:pt x="43638" y="21458"/>
                  <a:pt x="43721" y="21490"/>
                </a:cubicBezTo>
                <a:cubicBezTo>
                  <a:pt x="43566" y="21502"/>
                  <a:pt x="43471" y="21525"/>
                  <a:pt x="43387" y="21537"/>
                </a:cubicBezTo>
                <a:cubicBezTo>
                  <a:pt x="42994" y="21680"/>
                  <a:pt x="42613" y="21859"/>
                  <a:pt x="42221" y="22014"/>
                </a:cubicBezTo>
                <a:lnTo>
                  <a:pt x="40518" y="22633"/>
                </a:lnTo>
                <a:cubicBezTo>
                  <a:pt x="39554" y="22990"/>
                  <a:pt x="38601" y="23359"/>
                  <a:pt x="37649" y="23740"/>
                </a:cubicBezTo>
                <a:cubicBezTo>
                  <a:pt x="36887" y="24038"/>
                  <a:pt x="36136" y="24347"/>
                  <a:pt x="35363" y="24645"/>
                </a:cubicBezTo>
                <a:cubicBezTo>
                  <a:pt x="34862" y="24835"/>
                  <a:pt x="34362" y="25002"/>
                  <a:pt x="33850" y="25181"/>
                </a:cubicBezTo>
                <a:cubicBezTo>
                  <a:pt x="33719" y="25062"/>
                  <a:pt x="33779" y="24931"/>
                  <a:pt x="33839" y="24752"/>
                </a:cubicBezTo>
                <a:cubicBezTo>
                  <a:pt x="34041" y="24657"/>
                  <a:pt x="34208" y="24573"/>
                  <a:pt x="34422" y="24502"/>
                </a:cubicBezTo>
                <a:cubicBezTo>
                  <a:pt x="35327" y="24180"/>
                  <a:pt x="36256" y="23871"/>
                  <a:pt x="37172" y="23561"/>
                </a:cubicBezTo>
                <a:cubicBezTo>
                  <a:pt x="38006" y="23276"/>
                  <a:pt x="38839" y="23026"/>
                  <a:pt x="39673" y="22740"/>
                </a:cubicBezTo>
                <a:cubicBezTo>
                  <a:pt x="40244" y="22549"/>
                  <a:pt x="40828" y="22335"/>
                  <a:pt x="41387" y="22145"/>
                </a:cubicBezTo>
                <a:cubicBezTo>
                  <a:pt x="41935" y="21954"/>
                  <a:pt x="42494" y="21764"/>
                  <a:pt x="43054" y="21561"/>
                </a:cubicBezTo>
                <a:cubicBezTo>
                  <a:pt x="43118" y="21540"/>
                  <a:pt x="43187" y="21535"/>
                  <a:pt x="43255" y="21535"/>
                </a:cubicBezTo>
                <a:cubicBezTo>
                  <a:pt x="43300" y="21535"/>
                  <a:pt x="43344" y="21537"/>
                  <a:pt x="43387" y="21537"/>
                </a:cubicBezTo>
                <a:cubicBezTo>
                  <a:pt x="43414" y="21470"/>
                  <a:pt x="43456" y="21441"/>
                  <a:pt x="43522" y="21441"/>
                </a:cubicBezTo>
                <a:close/>
                <a:moveTo>
                  <a:pt x="21138" y="22736"/>
                </a:moveTo>
                <a:cubicBezTo>
                  <a:pt x="21884" y="22736"/>
                  <a:pt x="22617" y="22782"/>
                  <a:pt x="23349" y="22930"/>
                </a:cubicBezTo>
                <a:cubicBezTo>
                  <a:pt x="24302" y="23145"/>
                  <a:pt x="25266" y="23288"/>
                  <a:pt x="26219" y="23466"/>
                </a:cubicBezTo>
                <a:cubicBezTo>
                  <a:pt x="26766" y="23573"/>
                  <a:pt x="27326" y="23680"/>
                  <a:pt x="27885" y="23788"/>
                </a:cubicBezTo>
                <a:cubicBezTo>
                  <a:pt x="27950" y="23797"/>
                  <a:pt x="28016" y="23802"/>
                  <a:pt x="28084" y="23802"/>
                </a:cubicBezTo>
                <a:cubicBezTo>
                  <a:pt x="28190" y="23802"/>
                  <a:pt x="28300" y="23788"/>
                  <a:pt x="28409" y="23752"/>
                </a:cubicBezTo>
                <a:cubicBezTo>
                  <a:pt x="27826" y="23645"/>
                  <a:pt x="27242" y="23526"/>
                  <a:pt x="26671" y="23407"/>
                </a:cubicBezTo>
                <a:lnTo>
                  <a:pt x="26671" y="23371"/>
                </a:lnTo>
                <a:cubicBezTo>
                  <a:pt x="26774" y="23371"/>
                  <a:pt x="26883" y="23355"/>
                  <a:pt x="26989" y="23355"/>
                </a:cubicBezTo>
                <a:cubicBezTo>
                  <a:pt x="27043" y="23355"/>
                  <a:pt x="27096" y="23359"/>
                  <a:pt x="27147" y="23371"/>
                </a:cubicBezTo>
                <a:cubicBezTo>
                  <a:pt x="27635" y="23442"/>
                  <a:pt x="28124" y="23549"/>
                  <a:pt x="28612" y="23633"/>
                </a:cubicBezTo>
                <a:cubicBezTo>
                  <a:pt x="29147" y="23752"/>
                  <a:pt x="29707" y="23871"/>
                  <a:pt x="30243" y="23978"/>
                </a:cubicBezTo>
                <a:cubicBezTo>
                  <a:pt x="30683" y="24061"/>
                  <a:pt x="31148" y="24169"/>
                  <a:pt x="31588" y="24240"/>
                </a:cubicBezTo>
                <a:cubicBezTo>
                  <a:pt x="31886" y="24288"/>
                  <a:pt x="32207" y="24323"/>
                  <a:pt x="32517" y="24347"/>
                </a:cubicBezTo>
                <a:cubicBezTo>
                  <a:pt x="32684" y="24359"/>
                  <a:pt x="32862" y="24359"/>
                  <a:pt x="33017" y="24526"/>
                </a:cubicBezTo>
                <a:cubicBezTo>
                  <a:pt x="32882" y="24577"/>
                  <a:pt x="32749" y="24595"/>
                  <a:pt x="32618" y="24595"/>
                </a:cubicBezTo>
                <a:cubicBezTo>
                  <a:pt x="32413" y="24595"/>
                  <a:pt x="32213" y="24550"/>
                  <a:pt x="32017" y="24514"/>
                </a:cubicBezTo>
                <a:cubicBezTo>
                  <a:pt x="31433" y="24419"/>
                  <a:pt x="30838" y="24323"/>
                  <a:pt x="30255" y="24216"/>
                </a:cubicBezTo>
                <a:lnTo>
                  <a:pt x="30255" y="24216"/>
                </a:lnTo>
                <a:cubicBezTo>
                  <a:pt x="30410" y="24395"/>
                  <a:pt x="30624" y="24407"/>
                  <a:pt x="30862" y="24561"/>
                </a:cubicBezTo>
                <a:cubicBezTo>
                  <a:pt x="31576" y="24752"/>
                  <a:pt x="32303" y="24931"/>
                  <a:pt x="33053" y="24978"/>
                </a:cubicBezTo>
                <a:cubicBezTo>
                  <a:pt x="33100" y="24978"/>
                  <a:pt x="33124" y="25014"/>
                  <a:pt x="33196" y="25050"/>
                </a:cubicBezTo>
                <a:cubicBezTo>
                  <a:pt x="33196" y="25181"/>
                  <a:pt x="33219" y="25335"/>
                  <a:pt x="33231" y="25514"/>
                </a:cubicBezTo>
                <a:cubicBezTo>
                  <a:pt x="33168" y="25514"/>
                  <a:pt x="33120" y="25519"/>
                  <a:pt x="33085" y="25519"/>
                </a:cubicBezTo>
                <a:cubicBezTo>
                  <a:pt x="33067" y="25519"/>
                  <a:pt x="33053" y="25518"/>
                  <a:pt x="33041" y="25514"/>
                </a:cubicBezTo>
                <a:cubicBezTo>
                  <a:pt x="32005" y="25228"/>
                  <a:pt x="30969" y="24919"/>
                  <a:pt x="29921" y="24633"/>
                </a:cubicBezTo>
                <a:cubicBezTo>
                  <a:pt x="29231" y="24442"/>
                  <a:pt x="28540" y="24264"/>
                  <a:pt x="27838" y="24097"/>
                </a:cubicBezTo>
                <a:cubicBezTo>
                  <a:pt x="27735" y="24065"/>
                  <a:pt x="27626" y="24060"/>
                  <a:pt x="27516" y="24060"/>
                </a:cubicBezTo>
                <a:cubicBezTo>
                  <a:pt x="27476" y="24060"/>
                  <a:pt x="27436" y="24061"/>
                  <a:pt x="27396" y="24061"/>
                </a:cubicBezTo>
                <a:lnTo>
                  <a:pt x="27396" y="24061"/>
                </a:lnTo>
                <a:cubicBezTo>
                  <a:pt x="27384" y="24057"/>
                  <a:pt x="27373" y="24053"/>
                  <a:pt x="27362" y="24050"/>
                </a:cubicBezTo>
                <a:lnTo>
                  <a:pt x="27350" y="24061"/>
                </a:lnTo>
                <a:cubicBezTo>
                  <a:pt x="27365" y="24061"/>
                  <a:pt x="27380" y="24061"/>
                  <a:pt x="27396" y="24061"/>
                </a:cubicBezTo>
                <a:lnTo>
                  <a:pt x="27396" y="24061"/>
                </a:lnTo>
                <a:cubicBezTo>
                  <a:pt x="27597" y="24132"/>
                  <a:pt x="27790" y="24231"/>
                  <a:pt x="27993" y="24288"/>
                </a:cubicBezTo>
                <a:cubicBezTo>
                  <a:pt x="28397" y="24395"/>
                  <a:pt x="28814" y="24466"/>
                  <a:pt x="29207" y="24585"/>
                </a:cubicBezTo>
                <a:lnTo>
                  <a:pt x="32160" y="25478"/>
                </a:lnTo>
                <a:cubicBezTo>
                  <a:pt x="32529" y="25597"/>
                  <a:pt x="32922" y="25693"/>
                  <a:pt x="33315" y="25788"/>
                </a:cubicBezTo>
                <a:cubicBezTo>
                  <a:pt x="33410" y="26002"/>
                  <a:pt x="33493" y="26228"/>
                  <a:pt x="33600" y="26502"/>
                </a:cubicBezTo>
                <a:cubicBezTo>
                  <a:pt x="33291" y="26407"/>
                  <a:pt x="33053" y="26324"/>
                  <a:pt x="32803" y="26240"/>
                </a:cubicBezTo>
                <a:cubicBezTo>
                  <a:pt x="32184" y="26026"/>
                  <a:pt x="31576" y="25788"/>
                  <a:pt x="30969" y="25597"/>
                </a:cubicBezTo>
                <a:cubicBezTo>
                  <a:pt x="30314" y="25395"/>
                  <a:pt x="29648" y="25216"/>
                  <a:pt x="28993" y="25038"/>
                </a:cubicBezTo>
                <a:cubicBezTo>
                  <a:pt x="28659" y="24931"/>
                  <a:pt x="28338" y="24859"/>
                  <a:pt x="28004" y="24764"/>
                </a:cubicBezTo>
                <a:cubicBezTo>
                  <a:pt x="27159" y="24538"/>
                  <a:pt x="26338" y="24300"/>
                  <a:pt x="25492" y="24109"/>
                </a:cubicBezTo>
                <a:cubicBezTo>
                  <a:pt x="24587" y="23907"/>
                  <a:pt x="23659" y="23740"/>
                  <a:pt x="22754" y="23549"/>
                </a:cubicBezTo>
                <a:cubicBezTo>
                  <a:pt x="22290" y="23452"/>
                  <a:pt x="21846" y="23306"/>
                  <a:pt x="21377" y="23306"/>
                </a:cubicBezTo>
                <a:cubicBezTo>
                  <a:pt x="21328" y="23306"/>
                  <a:pt x="21279" y="23308"/>
                  <a:pt x="21230" y="23311"/>
                </a:cubicBezTo>
                <a:cubicBezTo>
                  <a:pt x="21492" y="23395"/>
                  <a:pt x="21742" y="23490"/>
                  <a:pt x="21992" y="23549"/>
                </a:cubicBezTo>
                <a:cubicBezTo>
                  <a:pt x="22623" y="23692"/>
                  <a:pt x="23254" y="23811"/>
                  <a:pt x="23885" y="23966"/>
                </a:cubicBezTo>
                <a:cubicBezTo>
                  <a:pt x="24742" y="24157"/>
                  <a:pt x="25599" y="24359"/>
                  <a:pt x="26457" y="24561"/>
                </a:cubicBezTo>
                <a:cubicBezTo>
                  <a:pt x="26826" y="24645"/>
                  <a:pt x="27183" y="24716"/>
                  <a:pt x="27564" y="24823"/>
                </a:cubicBezTo>
                <a:cubicBezTo>
                  <a:pt x="28421" y="25050"/>
                  <a:pt x="29290" y="25276"/>
                  <a:pt x="30136" y="25538"/>
                </a:cubicBezTo>
                <a:cubicBezTo>
                  <a:pt x="31029" y="25812"/>
                  <a:pt x="31922" y="26133"/>
                  <a:pt x="32815" y="26431"/>
                </a:cubicBezTo>
                <a:cubicBezTo>
                  <a:pt x="33112" y="26538"/>
                  <a:pt x="33398" y="26657"/>
                  <a:pt x="33696" y="26764"/>
                </a:cubicBezTo>
                <a:lnTo>
                  <a:pt x="33696" y="27383"/>
                </a:lnTo>
                <a:cubicBezTo>
                  <a:pt x="32946" y="27121"/>
                  <a:pt x="32243" y="26883"/>
                  <a:pt x="31529" y="26621"/>
                </a:cubicBezTo>
                <a:cubicBezTo>
                  <a:pt x="30972" y="26429"/>
                  <a:pt x="29725" y="25943"/>
                  <a:pt x="28870" y="25674"/>
                </a:cubicBezTo>
                <a:lnTo>
                  <a:pt x="28870" y="25674"/>
                </a:lnTo>
                <a:cubicBezTo>
                  <a:pt x="27734" y="25104"/>
                  <a:pt x="21837" y="23456"/>
                  <a:pt x="19706" y="23145"/>
                </a:cubicBezTo>
                <a:cubicBezTo>
                  <a:pt x="19833" y="23145"/>
                  <a:pt x="19965" y="23139"/>
                  <a:pt x="20099" y="23139"/>
                </a:cubicBezTo>
                <a:cubicBezTo>
                  <a:pt x="20166" y="23139"/>
                  <a:pt x="20234" y="23141"/>
                  <a:pt x="20301" y="23145"/>
                </a:cubicBezTo>
                <a:cubicBezTo>
                  <a:pt x="20599" y="23157"/>
                  <a:pt x="20908" y="23192"/>
                  <a:pt x="21218" y="23216"/>
                </a:cubicBezTo>
                <a:cubicBezTo>
                  <a:pt x="21299" y="23106"/>
                  <a:pt x="21412" y="23077"/>
                  <a:pt x="21529" y="23077"/>
                </a:cubicBezTo>
                <a:cubicBezTo>
                  <a:pt x="21600" y="23077"/>
                  <a:pt x="21674" y="23088"/>
                  <a:pt x="21742" y="23097"/>
                </a:cubicBezTo>
                <a:cubicBezTo>
                  <a:pt x="22337" y="23168"/>
                  <a:pt x="22921" y="23276"/>
                  <a:pt x="23516" y="23371"/>
                </a:cubicBezTo>
                <a:cubicBezTo>
                  <a:pt x="23828" y="23421"/>
                  <a:pt x="24140" y="23471"/>
                  <a:pt x="24466" y="23471"/>
                </a:cubicBezTo>
                <a:cubicBezTo>
                  <a:pt x="24526" y="23471"/>
                  <a:pt x="24586" y="23470"/>
                  <a:pt x="24647" y="23466"/>
                </a:cubicBezTo>
                <a:cubicBezTo>
                  <a:pt x="24373" y="23383"/>
                  <a:pt x="24123" y="23264"/>
                  <a:pt x="23849" y="23228"/>
                </a:cubicBezTo>
                <a:cubicBezTo>
                  <a:pt x="23123" y="23133"/>
                  <a:pt x="22420" y="22930"/>
                  <a:pt x="21682" y="22930"/>
                </a:cubicBezTo>
                <a:cubicBezTo>
                  <a:pt x="21230" y="22930"/>
                  <a:pt x="20789" y="22835"/>
                  <a:pt x="20313" y="22752"/>
                </a:cubicBezTo>
                <a:cubicBezTo>
                  <a:pt x="20590" y="22742"/>
                  <a:pt x="20865" y="22736"/>
                  <a:pt x="21138" y="22736"/>
                </a:cubicBezTo>
                <a:close/>
                <a:moveTo>
                  <a:pt x="24299" y="24463"/>
                </a:moveTo>
                <a:cubicBezTo>
                  <a:pt x="24352" y="24463"/>
                  <a:pt x="24403" y="24466"/>
                  <a:pt x="24445" y="24478"/>
                </a:cubicBezTo>
                <a:cubicBezTo>
                  <a:pt x="25671" y="24835"/>
                  <a:pt x="26885" y="25216"/>
                  <a:pt x="28100" y="25585"/>
                </a:cubicBezTo>
                <a:cubicBezTo>
                  <a:pt x="28236" y="25627"/>
                  <a:pt x="28373" y="25675"/>
                  <a:pt x="28516" y="25706"/>
                </a:cubicBezTo>
                <a:lnTo>
                  <a:pt x="28516" y="25706"/>
                </a:lnTo>
                <a:cubicBezTo>
                  <a:pt x="28871" y="25932"/>
                  <a:pt x="29641" y="26191"/>
                  <a:pt x="29743" y="26228"/>
                </a:cubicBezTo>
                <a:cubicBezTo>
                  <a:pt x="30588" y="26526"/>
                  <a:pt x="31433" y="26800"/>
                  <a:pt x="32267" y="27098"/>
                </a:cubicBezTo>
                <a:cubicBezTo>
                  <a:pt x="32612" y="27217"/>
                  <a:pt x="32946" y="27336"/>
                  <a:pt x="33291" y="27479"/>
                </a:cubicBezTo>
                <a:cubicBezTo>
                  <a:pt x="33469" y="27550"/>
                  <a:pt x="33719" y="27574"/>
                  <a:pt x="33719" y="27919"/>
                </a:cubicBezTo>
                <a:cubicBezTo>
                  <a:pt x="33589" y="27907"/>
                  <a:pt x="33469" y="27907"/>
                  <a:pt x="33362" y="27871"/>
                </a:cubicBezTo>
                <a:cubicBezTo>
                  <a:pt x="32874" y="27717"/>
                  <a:pt x="32398" y="27538"/>
                  <a:pt x="31922" y="27359"/>
                </a:cubicBezTo>
                <a:cubicBezTo>
                  <a:pt x="31100" y="27062"/>
                  <a:pt x="30290" y="26740"/>
                  <a:pt x="29469" y="26443"/>
                </a:cubicBezTo>
                <a:cubicBezTo>
                  <a:pt x="29323" y="26388"/>
                  <a:pt x="28728" y="26165"/>
                  <a:pt x="28367" y="26032"/>
                </a:cubicBezTo>
                <a:lnTo>
                  <a:pt x="28367" y="26032"/>
                </a:lnTo>
                <a:cubicBezTo>
                  <a:pt x="28323" y="25987"/>
                  <a:pt x="28286" y="25955"/>
                  <a:pt x="28243" y="25943"/>
                </a:cubicBezTo>
                <a:cubicBezTo>
                  <a:pt x="27481" y="25693"/>
                  <a:pt x="26742" y="25431"/>
                  <a:pt x="25980" y="25181"/>
                </a:cubicBezTo>
                <a:cubicBezTo>
                  <a:pt x="25361" y="24954"/>
                  <a:pt x="24742" y="24740"/>
                  <a:pt x="24135" y="24466"/>
                </a:cubicBezTo>
                <a:cubicBezTo>
                  <a:pt x="24189" y="24466"/>
                  <a:pt x="24245" y="24463"/>
                  <a:pt x="24299" y="24463"/>
                </a:cubicBezTo>
                <a:close/>
                <a:moveTo>
                  <a:pt x="54913" y="18346"/>
                </a:moveTo>
                <a:lnTo>
                  <a:pt x="54913" y="18346"/>
                </a:lnTo>
                <a:cubicBezTo>
                  <a:pt x="54794" y="18489"/>
                  <a:pt x="54770" y="18573"/>
                  <a:pt x="54710" y="18585"/>
                </a:cubicBezTo>
                <a:cubicBezTo>
                  <a:pt x="54305" y="18692"/>
                  <a:pt x="53901" y="18787"/>
                  <a:pt x="53508" y="18870"/>
                </a:cubicBezTo>
                <a:cubicBezTo>
                  <a:pt x="53401" y="18930"/>
                  <a:pt x="53293" y="19037"/>
                  <a:pt x="53174" y="19061"/>
                </a:cubicBezTo>
                <a:cubicBezTo>
                  <a:pt x="52258" y="19335"/>
                  <a:pt x="51436" y="19811"/>
                  <a:pt x="50591" y="20204"/>
                </a:cubicBezTo>
                <a:cubicBezTo>
                  <a:pt x="50293" y="20359"/>
                  <a:pt x="49972" y="20490"/>
                  <a:pt x="49674" y="20656"/>
                </a:cubicBezTo>
                <a:cubicBezTo>
                  <a:pt x="50210" y="20585"/>
                  <a:pt x="50686" y="20323"/>
                  <a:pt x="51186" y="20144"/>
                </a:cubicBezTo>
                <a:cubicBezTo>
                  <a:pt x="51674" y="19978"/>
                  <a:pt x="52198" y="19787"/>
                  <a:pt x="52698" y="19608"/>
                </a:cubicBezTo>
                <a:cubicBezTo>
                  <a:pt x="53210" y="19454"/>
                  <a:pt x="53722" y="19287"/>
                  <a:pt x="54246" y="19156"/>
                </a:cubicBezTo>
                <a:lnTo>
                  <a:pt x="54246" y="19156"/>
                </a:lnTo>
                <a:cubicBezTo>
                  <a:pt x="54055" y="19394"/>
                  <a:pt x="53770" y="19466"/>
                  <a:pt x="53520" y="19585"/>
                </a:cubicBezTo>
                <a:cubicBezTo>
                  <a:pt x="52686" y="19989"/>
                  <a:pt x="51841" y="20359"/>
                  <a:pt x="50972" y="20728"/>
                </a:cubicBezTo>
                <a:cubicBezTo>
                  <a:pt x="50079" y="21097"/>
                  <a:pt x="49186" y="21442"/>
                  <a:pt x="48305" y="21823"/>
                </a:cubicBezTo>
                <a:cubicBezTo>
                  <a:pt x="47519" y="22145"/>
                  <a:pt x="46745" y="22490"/>
                  <a:pt x="45971" y="22835"/>
                </a:cubicBezTo>
                <a:cubicBezTo>
                  <a:pt x="45950" y="22846"/>
                  <a:pt x="45929" y="22902"/>
                  <a:pt x="45916" y="22948"/>
                </a:cubicBezTo>
                <a:lnTo>
                  <a:pt x="45916" y="22948"/>
                </a:lnTo>
                <a:cubicBezTo>
                  <a:pt x="46637" y="22664"/>
                  <a:pt x="47382" y="22380"/>
                  <a:pt x="48102" y="22097"/>
                </a:cubicBezTo>
                <a:cubicBezTo>
                  <a:pt x="48169" y="22075"/>
                  <a:pt x="48257" y="22073"/>
                  <a:pt x="48327" y="22063"/>
                </a:cubicBezTo>
                <a:lnTo>
                  <a:pt x="48327" y="22063"/>
                </a:lnTo>
                <a:cubicBezTo>
                  <a:pt x="48100" y="22323"/>
                  <a:pt x="47756" y="22395"/>
                  <a:pt x="47459" y="22537"/>
                </a:cubicBezTo>
                <a:cubicBezTo>
                  <a:pt x="46554" y="22930"/>
                  <a:pt x="45626" y="23311"/>
                  <a:pt x="44709" y="23692"/>
                </a:cubicBezTo>
                <a:cubicBezTo>
                  <a:pt x="43661" y="24121"/>
                  <a:pt x="42625" y="24573"/>
                  <a:pt x="41578" y="25002"/>
                </a:cubicBezTo>
                <a:cubicBezTo>
                  <a:pt x="40899" y="25300"/>
                  <a:pt x="40196" y="25597"/>
                  <a:pt x="39494" y="25883"/>
                </a:cubicBezTo>
                <a:cubicBezTo>
                  <a:pt x="38815" y="26157"/>
                  <a:pt x="38113" y="26419"/>
                  <a:pt x="37434" y="26705"/>
                </a:cubicBezTo>
                <a:cubicBezTo>
                  <a:pt x="36970" y="26895"/>
                  <a:pt x="36517" y="27098"/>
                  <a:pt x="36065" y="27300"/>
                </a:cubicBezTo>
                <a:cubicBezTo>
                  <a:pt x="35613" y="27490"/>
                  <a:pt x="35172" y="27669"/>
                  <a:pt x="34720" y="27848"/>
                </a:cubicBezTo>
                <a:cubicBezTo>
                  <a:pt x="34589" y="27895"/>
                  <a:pt x="34434" y="27895"/>
                  <a:pt x="34291" y="27919"/>
                </a:cubicBezTo>
                <a:cubicBezTo>
                  <a:pt x="34220" y="27669"/>
                  <a:pt x="34410" y="27633"/>
                  <a:pt x="34529" y="27598"/>
                </a:cubicBezTo>
                <a:cubicBezTo>
                  <a:pt x="34874" y="27455"/>
                  <a:pt x="35208" y="27336"/>
                  <a:pt x="35553" y="27205"/>
                </a:cubicBezTo>
                <a:cubicBezTo>
                  <a:pt x="36279" y="26907"/>
                  <a:pt x="37018" y="26621"/>
                  <a:pt x="37732" y="26312"/>
                </a:cubicBezTo>
                <a:cubicBezTo>
                  <a:pt x="38863" y="25824"/>
                  <a:pt x="39970" y="25288"/>
                  <a:pt x="41101" y="24800"/>
                </a:cubicBezTo>
                <a:cubicBezTo>
                  <a:pt x="41792" y="24502"/>
                  <a:pt x="42506" y="24276"/>
                  <a:pt x="43185" y="24002"/>
                </a:cubicBezTo>
                <a:cubicBezTo>
                  <a:pt x="43328" y="23966"/>
                  <a:pt x="43423" y="23883"/>
                  <a:pt x="43602" y="23799"/>
                </a:cubicBezTo>
                <a:cubicBezTo>
                  <a:pt x="43514" y="23799"/>
                  <a:pt x="43448" y="23784"/>
                  <a:pt x="43396" y="23784"/>
                </a:cubicBezTo>
                <a:cubicBezTo>
                  <a:pt x="43370" y="23784"/>
                  <a:pt x="43348" y="23788"/>
                  <a:pt x="43328" y="23799"/>
                </a:cubicBezTo>
                <a:cubicBezTo>
                  <a:pt x="42352" y="24157"/>
                  <a:pt x="41375" y="24514"/>
                  <a:pt x="40423" y="24919"/>
                </a:cubicBezTo>
                <a:cubicBezTo>
                  <a:pt x="39292" y="25395"/>
                  <a:pt x="38184" y="25931"/>
                  <a:pt x="37053" y="26407"/>
                </a:cubicBezTo>
                <a:cubicBezTo>
                  <a:pt x="36208" y="26752"/>
                  <a:pt x="35327" y="27074"/>
                  <a:pt x="34458" y="27395"/>
                </a:cubicBezTo>
                <a:cubicBezTo>
                  <a:pt x="34374" y="27431"/>
                  <a:pt x="34291" y="27431"/>
                  <a:pt x="34172" y="27443"/>
                </a:cubicBezTo>
                <a:cubicBezTo>
                  <a:pt x="34112" y="27276"/>
                  <a:pt x="34053" y="27098"/>
                  <a:pt x="33981" y="26895"/>
                </a:cubicBezTo>
                <a:cubicBezTo>
                  <a:pt x="35791" y="26205"/>
                  <a:pt x="37613" y="25597"/>
                  <a:pt x="39315" y="24776"/>
                </a:cubicBezTo>
                <a:lnTo>
                  <a:pt x="39315" y="24776"/>
                </a:lnTo>
                <a:cubicBezTo>
                  <a:pt x="37506" y="25228"/>
                  <a:pt x="35851" y="26085"/>
                  <a:pt x="34053" y="26621"/>
                </a:cubicBezTo>
                <a:cubicBezTo>
                  <a:pt x="33827" y="26336"/>
                  <a:pt x="33910" y="26026"/>
                  <a:pt x="33910" y="25716"/>
                </a:cubicBezTo>
                <a:cubicBezTo>
                  <a:pt x="34124" y="25645"/>
                  <a:pt x="34303" y="25562"/>
                  <a:pt x="34493" y="25514"/>
                </a:cubicBezTo>
                <a:cubicBezTo>
                  <a:pt x="35148" y="25300"/>
                  <a:pt x="35803" y="25109"/>
                  <a:pt x="36458" y="24883"/>
                </a:cubicBezTo>
                <a:cubicBezTo>
                  <a:pt x="37279" y="24597"/>
                  <a:pt x="38113" y="24300"/>
                  <a:pt x="38934" y="24002"/>
                </a:cubicBezTo>
                <a:lnTo>
                  <a:pt x="40447" y="23430"/>
                </a:lnTo>
                <a:cubicBezTo>
                  <a:pt x="41268" y="23133"/>
                  <a:pt x="42078" y="22847"/>
                  <a:pt x="42887" y="22549"/>
                </a:cubicBezTo>
                <a:cubicBezTo>
                  <a:pt x="43506" y="22323"/>
                  <a:pt x="44114" y="22097"/>
                  <a:pt x="44721" y="21894"/>
                </a:cubicBezTo>
                <a:cubicBezTo>
                  <a:pt x="45542" y="21609"/>
                  <a:pt x="46364" y="21359"/>
                  <a:pt x="47174" y="21073"/>
                </a:cubicBezTo>
                <a:cubicBezTo>
                  <a:pt x="47697" y="20894"/>
                  <a:pt x="48221" y="20692"/>
                  <a:pt x="48745" y="20513"/>
                </a:cubicBezTo>
                <a:cubicBezTo>
                  <a:pt x="49364" y="20287"/>
                  <a:pt x="50019" y="20073"/>
                  <a:pt x="50650" y="19835"/>
                </a:cubicBezTo>
                <a:cubicBezTo>
                  <a:pt x="50781" y="19775"/>
                  <a:pt x="50972" y="19775"/>
                  <a:pt x="51031" y="19597"/>
                </a:cubicBezTo>
                <a:lnTo>
                  <a:pt x="51031" y="19597"/>
                </a:lnTo>
                <a:cubicBezTo>
                  <a:pt x="50900" y="19620"/>
                  <a:pt x="50745" y="19597"/>
                  <a:pt x="50626" y="19644"/>
                </a:cubicBezTo>
                <a:cubicBezTo>
                  <a:pt x="49317" y="20109"/>
                  <a:pt x="48007" y="20585"/>
                  <a:pt x="46697" y="21025"/>
                </a:cubicBezTo>
                <a:cubicBezTo>
                  <a:pt x="45376" y="21466"/>
                  <a:pt x="44054" y="21859"/>
                  <a:pt x="42721" y="22311"/>
                </a:cubicBezTo>
                <a:cubicBezTo>
                  <a:pt x="41982" y="22561"/>
                  <a:pt x="41232" y="22859"/>
                  <a:pt x="40494" y="23145"/>
                </a:cubicBezTo>
                <a:cubicBezTo>
                  <a:pt x="39720" y="23430"/>
                  <a:pt x="38958" y="23728"/>
                  <a:pt x="38184" y="24002"/>
                </a:cubicBezTo>
                <a:cubicBezTo>
                  <a:pt x="37720" y="24180"/>
                  <a:pt x="37268" y="24359"/>
                  <a:pt x="36791" y="24526"/>
                </a:cubicBezTo>
                <a:cubicBezTo>
                  <a:pt x="35982" y="24812"/>
                  <a:pt x="35184" y="25062"/>
                  <a:pt x="34374" y="25335"/>
                </a:cubicBezTo>
                <a:cubicBezTo>
                  <a:pt x="34261" y="25366"/>
                  <a:pt x="34147" y="25397"/>
                  <a:pt x="34003" y="25397"/>
                </a:cubicBezTo>
                <a:cubicBezTo>
                  <a:pt x="33981" y="25397"/>
                  <a:pt x="33958" y="25397"/>
                  <a:pt x="33934" y="25395"/>
                </a:cubicBezTo>
                <a:cubicBezTo>
                  <a:pt x="34005" y="25323"/>
                  <a:pt x="34065" y="25252"/>
                  <a:pt x="34148" y="25228"/>
                </a:cubicBezTo>
                <a:cubicBezTo>
                  <a:pt x="34767" y="25014"/>
                  <a:pt x="35386" y="24847"/>
                  <a:pt x="35994" y="24633"/>
                </a:cubicBezTo>
                <a:cubicBezTo>
                  <a:pt x="37244" y="24180"/>
                  <a:pt x="38494" y="23704"/>
                  <a:pt x="39744" y="23228"/>
                </a:cubicBezTo>
                <a:cubicBezTo>
                  <a:pt x="40506" y="22954"/>
                  <a:pt x="41256" y="22633"/>
                  <a:pt x="42006" y="22359"/>
                </a:cubicBezTo>
                <a:cubicBezTo>
                  <a:pt x="42780" y="22073"/>
                  <a:pt x="43578" y="21799"/>
                  <a:pt x="44352" y="21537"/>
                </a:cubicBezTo>
                <a:cubicBezTo>
                  <a:pt x="44923" y="21323"/>
                  <a:pt x="45495" y="21132"/>
                  <a:pt x="46078" y="20942"/>
                </a:cubicBezTo>
                <a:lnTo>
                  <a:pt x="47995" y="20311"/>
                </a:lnTo>
                <a:cubicBezTo>
                  <a:pt x="48578" y="20120"/>
                  <a:pt x="49150" y="19942"/>
                  <a:pt x="49733" y="19751"/>
                </a:cubicBezTo>
                <a:lnTo>
                  <a:pt x="51662" y="19120"/>
                </a:lnTo>
                <a:cubicBezTo>
                  <a:pt x="51757" y="19097"/>
                  <a:pt x="51900" y="19108"/>
                  <a:pt x="52019" y="19097"/>
                </a:cubicBezTo>
                <a:lnTo>
                  <a:pt x="52019" y="19097"/>
                </a:lnTo>
                <a:cubicBezTo>
                  <a:pt x="51877" y="19239"/>
                  <a:pt x="51686" y="19287"/>
                  <a:pt x="51543" y="19347"/>
                </a:cubicBezTo>
                <a:cubicBezTo>
                  <a:pt x="51376" y="19406"/>
                  <a:pt x="51186" y="19418"/>
                  <a:pt x="51079" y="19597"/>
                </a:cubicBezTo>
                <a:cubicBezTo>
                  <a:pt x="51105" y="19599"/>
                  <a:pt x="51132" y="19600"/>
                  <a:pt x="51157" y="19600"/>
                </a:cubicBezTo>
                <a:cubicBezTo>
                  <a:pt x="51523" y="19600"/>
                  <a:pt x="51805" y="19375"/>
                  <a:pt x="52138" y="19275"/>
                </a:cubicBezTo>
                <a:cubicBezTo>
                  <a:pt x="52460" y="19168"/>
                  <a:pt x="52793" y="19025"/>
                  <a:pt x="53127" y="18906"/>
                </a:cubicBezTo>
                <a:cubicBezTo>
                  <a:pt x="53246" y="18858"/>
                  <a:pt x="53389" y="18870"/>
                  <a:pt x="53520" y="18858"/>
                </a:cubicBezTo>
                <a:cubicBezTo>
                  <a:pt x="53531" y="18823"/>
                  <a:pt x="53543" y="18787"/>
                  <a:pt x="53579" y="18763"/>
                </a:cubicBezTo>
                <a:cubicBezTo>
                  <a:pt x="53996" y="18632"/>
                  <a:pt x="54413" y="18513"/>
                  <a:pt x="54913" y="18346"/>
                </a:cubicBezTo>
                <a:close/>
                <a:moveTo>
                  <a:pt x="55088" y="19475"/>
                </a:moveTo>
                <a:cubicBezTo>
                  <a:pt x="55133" y="19475"/>
                  <a:pt x="55193" y="19503"/>
                  <a:pt x="55306" y="19513"/>
                </a:cubicBezTo>
                <a:cubicBezTo>
                  <a:pt x="55127" y="19644"/>
                  <a:pt x="55008" y="19751"/>
                  <a:pt x="54889" y="19811"/>
                </a:cubicBezTo>
                <a:cubicBezTo>
                  <a:pt x="53662" y="20370"/>
                  <a:pt x="52436" y="20930"/>
                  <a:pt x="51210" y="21490"/>
                </a:cubicBezTo>
                <a:cubicBezTo>
                  <a:pt x="49900" y="22085"/>
                  <a:pt x="48590" y="22680"/>
                  <a:pt x="47281" y="23311"/>
                </a:cubicBezTo>
                <a:cubicBezTo>
                  <a:pt x="45983" y="23919"/>
                  <a:pt x="44709" y="24538"/>
                  <a:pt x="43423" y="25181"/>
                </a:cubicBezTo>
                <a:cubicBezTo>
                  <a:pt x="41982" y="25895"/>
                  <a:pt x="40554" y="26621"/>
                  <a:pt x="39101" y="27336"/>
                </a:cubicBezTo>
                <a:cubicBezTo>
                  <a:pt x="38625" y="27562"/>
                  <a:pt x="38161" y="27824"/>
                  <a:pt x="37637" y="27919"/>
                </a:cubicBezTo>
                <a:cubicBezTo>
                  <a:pt x="37696" y="27871"/>
                  <a:pt x="37744" y="27812"/>
                  <a:pt x="37815" y="27788"/>
                </a:cubicBezTo>
                <a:cubicBezTo>
                  <a:pt x="38887" y="27252"/>
                  <a:pt x="39958" y="26740"/>
                  <a:pt x="41030" y="26205"/>
                </a:cubicBezTo>
                <a:cubicBezTo>
                  <a:pt x="41911" y="25764"/>
                  <a:pt x="42792" y="25300"/>
                  <a:pt x="43685" y="24859"/>
                </a:cubicBezTo>
                <a:cubicBezTo>
                  <a:pt x="44899" y="24240"/>
                  <a:pt x="46138" y="23633"/>
                  <a:pt x="47352" y="23026"/>
                </a:cubicBezTo>
                <a:cubicBezTo>
                  <a:pt x="48114" y="22633"/>
                  <a:pt x="48876" y="22264"/>
                  <a:pt x="49650" y="21906"/>
                </a:cubicBezTo>
                <a:cubicBezTo>
                  <a:pt x="50448" y="21537"/>
                  <a:pt x="51257" y="21168"/>
                  <a:pt x="52079" y="20811"/>
                </a:cubicBezTo>
                <a:cubicBezTo>
                  <a:pt x="52889" y="20454"/>
                  <a:pt x="53698" y="20073"/>
                  <a:pt x="54520" y="19716"/>
                </a:cubicBezTo>
                <a:cubicBezTo>
                  <a:pt x="54698" y="19644"/>
                  <a:pt x="54877" y="19561"/>
                  <a:pt x="55067" y="19478"/>
                </a:cubicBezTo>
                <a:cubicBezTo>
                  <a:pt x="55074" y="19476"/>
                  <a:pt x="55081" y="19475"/>
                  <a:pt x="55088" y="19475"/>
                </a:cubicBezTo>
                <a:close/>
                <a:moveTo>
                  <a:pt x="21247" y="23984"/>
                </a:moveTo>
                <a:cubicBezTo>
                  <a:pt x="21476" y="24026"/>
                  <a:pt x="21704" y="24028"/>
                  <a:pt x="21932" y="24085"/>
                </a:cubicBezTo>
                <a:cubicBezTo>
                  <a:pt x="23087" y="24347"/>
                  <a:pt x="24183" y="24764"/>
                  <a:pt x="25278" y="25157"/>
                </a:cubicBezTo>
                <a:cubicBezTo>
                  <a:pt x="26064" y="25419"/>
                  <a:pt x="26850" y="25669"/>
                  <a:pt x="27623" y="25943"/>
                </a:cubicBezTo>
                <a:cubicBezTo>
                  <a:pt x="27768" y="25991"/>
                  <a:pt x="27912" y="26047"/>
                  <a:pt x="28056" y="26098"/>
                </a:cubicBezTo>
                <a:lnTo>
                  <a:pt x="28056" y="26098"/>
                </a:lnTo>
                <a:cubicBezTo>
                  <a:pt x="28049" y="26114"/>
                  <a:pt x="28043" y="26127"/>
                  <a:pt x="28040" y="26133"/>
                </a:cubicBezTo>
                <a:cubicBezTo>
                  <a:pt x="28088" y="26193"/>
                  <a:pt x="28921" y="26431"/>
                  <a:pt x="28957" y="26443"/>
                </a:cubicBezTo>
                <a:cubicBezTo>
                  <a:pt x="29695" y="26705"/>
                  <a:pt x="30421" y="26943"/>
                  <a:pt x="31136" y="27205"/>
                </a:cubicBezTo>
                <a:cubicBezTo>
                  <a:pt x="31934" y="27502"/>
                  <a:pt x="32743" y="27848"/>
                  <a:pt x="33529" y="28169"/>
                </a:cubicBezTo>
                <a:cubicBezTo>
                  <a:pt x="33648" y="28217"/>
                  <a:pt x="33743" y="28324"/>
                  <a:pt x="33827" y="28395"/>
                </a:cubicBezTo>
                <a:cubicBezTo>
                  <a:pt x="33763" y="28522"/>
                  <a:pt x="33691" y="28557"/>
                  <a:pt x="33616" y="28557"/>
                </a:cubicBezTo>
                <a:cubicBezTo>
                  <a:pt x="33564" y="28557"/>
                  <a:pt x="33511" y="28541"/>
                  <a:pt x="33458" y="28526"/>
                </a:cubicBezTo>
                <a:cubicBezTo>
                  <a:pt x="32934" y="28395"/>
                  <a:pt x="32410" y="28264"/>
                  <a:pt x="31898" y="28110"/>
                </a:cubicBezTo>
                <a:cubicBezTo>
                  <a:pt x="31243" y="27926"/>
                  <a:pt x="29925" y="27377"/>
                  <a:pt x="29223" y="27156"/>
                </a:cubicBezTo>
                <a:lnTo>
                  <a:pt x="29223" y="27156"/>
                </a:lnTo>
                <a:cubicBezTo>
                  <a:pt x="28756" y="26988"/>
                  <a:pt x="28280" y="26839"/>
                  <a:pt x="27826" y="26669"/>
                </a:cubicBezTo>
                <a:cubicBezTo>
                  <a:pt x="27528" y="26562"/>
                  <a:pt x="27207" y="26466"/>
                  <a:pt x="26957" y="26288"/>
                </a:cubicBezTo>
                <a:cubicBezTo>
                  <a:pt x="26314" y="25824"/>
                  <a:pt x="25576" y="25526"/>
                  <a:pt x="24873" y="25228"/>
                </a:cubicBezTo>
                <a:cubicBezTo>
                  <a:pt x="24290" y="24990"/>
                  <a:pt x="23706" y="24800"/>
                  <a:pt x="23111" y="24597"/>
                </a:cubicBezTo>
                <a:cubicBezTo>
                  <a:pt x="22563" y="24407"/>
                  <a:pt x="21980" y="24264"/>
                  <a:pt x="21408" y="24085"/>
                </a:cubicBezTo>
                <a:cubicBezTo>
                  <a:pt x="21368" y="24055"/>
                  <a:pt x="21303" y="24017"/>
                  <a:pt x="21247" y="23984"/>
                </a:cubicBezTo>
                <a:close/>
                <a:moveTo>
                  <a:pt x="43209" y="24454"/>
                </a:moveTo>
                <a:lnTo>
                  <a:pt x="43244" y="24538"/>
                </a:lnTo>
                <a:cubicBezTo>
                  <a:pt x="42828" y="24764"/>
                  <a:pt x="42435" y="24990"/>
                  <a:pt x="41994" y="25181"/>
                </a:cubicBezTo>
                <a:cubicBezTo>
                  <a:pt x="41280" y="25502"/>
                  <a:pt x="40542" y="25800"/>
                  <a:pt x="39815" y="26121"/>
                </a:cubicBezTo>
                <a:cubicBezTo>
                  <a:pt x="39196" y="26383"/>
                  <a:pt x="38589" y="26621"/>
                  <a:pt x="37994" y="26907"/>
                </a:cubicBezTo>
                <a:cubicBezTo>
                  <a:pt x="37410" y="27181"/>
                  <a:pt x="36863" y="27479"/>
                  <a:pt x="36291" y="27752"/>
                </a:cubicBezTo>
                <a:cubicBezTo>
                  <a:pt x="35744" y="28026"/>
                  <a:pt x="35196" y="28288"/>
                  <a:pt x="34589" y="28586"/>
                </a:cubicBezTo>
                <a:cubicBezTo>
                  <a:pt x="34470" y="28407"/>
                  <a:pt x="34398" y="28312"/>
                  <a:pt x="34279" y="28145"/>
                </a:cubicBezTo>
                <a:cubicBezTo>
                  <a:pt x="37315" y="26955"/>
                  <a:pt x="40292" y="25776"/>
                  <a:pt x="43209" y="24454"/>
                </a:cubicBezTo>
                <a:close/>
                <a:moveTo>
                  <a:pt x="20522" y="24505"/>
                </a:moveTo>
                <a:lnTo>
                  <a:pt x="20522" y="24505"/>
                </a:lnTo>
                <a:cubicBezTo>
                  <a:pt x="20648" y="24514"/>
                  <a:pt x="20799" y="24518"/>
                  <a:pt x="20920" y="24561"/>
                </a:cubicBezTo>
                <a:cubicBezTo>
                  <a:pt x="22051" y="24942"/>
                  <a:pt x="23194" y="25335"/>
                  <a:pt x="24314" y="25752"/>
                </a:cubicBezTo>
                <a:cubicBezTo>
                  <a:pt x="25552" y="26205"/>
                  <a:pt x="26790" y="26681"/>
                  <a:pt x="27945" y="27312"/>
                </a:cubicBezTo>
                <a:cubicBezTo>
                  <a:pt x="28187" y="27428"/>
                  <a:pt x="28438" y="27529"/>
                  <a:pt x="28703" y="27639"/>
                </a:cubicBezTo>
                <a:lnTo>
                  <a:pt x="28703" y="27639"/>
                </a:lnTo>
                <a:cubicBezTo>
                  <a:pt x="28721" y="27650"/>
                  <a:pt x="28771" y="27671"/>
                  <a:pt x="28833" y="27694"/>
                </a:cubicBezTo>
                <a:lnTo>
                  <a:pt x="28833" y="27694"/>
                </a:lnTo>
                <a:cubicBezTo>
                  <a:pt x="28851" y="27702"/>
                  <a:pt x="28868" y="27709"/>
                  <a:pt x="28886" y="27717"/>
                </a:cubicBezTo>
                <a:cubicBezTo>
                  <a:pt x="28886" y="27716"/>
                  <a:pt x="28886" y="27715"/>
                  <a:pt x="28886" y="27714"/>
                </a:cubicBezTo>
                <a:lnTo>
                  <a:pt x="28886" y="27714"/>
                </a:lnTo>
                <a:cubicBezTo>
                  <a:pt x="29022" y="27765"/>
                  <a:pt x="29181" y="27822"/>
                  <a:pt x="29195" y="27836"/>
                </a:cubicBezTo>
                <a:cubicBezTo>
                  <a:pt x="29552" y="27955"/>
                  <a:pt x="29909" y="28110"/>
                  <a:pt x="30290" y="28169"/>
                </a:cubicBezTo>
                <a:cubicBezTo>
                  <a:pt x="31005" y="28276"/>
                  <a:pt x="31672" y="28514"/>
                  <a:pt x="32326" y="28812"/>
                </a:cubicBezTo>
                <a:cubicBezTo>
                  <a:pt x="32731" y="28991"/>
                  <a:pt x="33124" y="29181"/>
                  <a:pt x="33517" y="29407"/>
                </a:cubicBezTo>
                <a:cubicBezTo>
                  <a:pt x="33658" y="29489"/>
                  <a:pt x="33793" y="29522"/>
                  <a:pt x="33923" y="29522"/>
                </a:cubicBezTo>
                <a:cubicBezTo>
                  <a:pt x="34135" y="29522"/>
                  <a:pt x="34333" y="29435"/>
                  <a:pt x="34517" y="29324"/>
                </a:cubicBezTo>
                <a:cubicBezTo>
                  <a:pt x="35446" y="28752"/>
                  <a:pt x="36494" y="28455"/>
                  <a:pt x="37446" y="27955"/>
                </a:cubicBezTo>
                <a:cubicBezTo>
                  <a:pt x="37494" y="27919"/>
                  <a:pt x="37577" y="27931"/>
                  <a:pt x="37637" y="27919"/>
                </a:cubicBezTo>
                <a:lnTo>
                  <a:pt x="37637" y="27919"/>
                </a:lnTo>
                <a:cubicBezTo>
                  <a:pt x="37399" y="28038"/>
                  <a:pt x="37172" y="28169"/>
                  <a:pt x="36934" y="28288"/>
                </a:cubicBezTo>
                <a:cubicBezTo>
                  <a:pt x="36041" y="28764"/>
                  <a:pt x="35148" y="29229"/>
                  <a:pt x="34255" y="29717"/>
                </a:cubicBezTo>
                <a:cubicBezTo>
                  <a:pt x="34127" y="29792"/>
                  <a:pt x="34005" y="29823"/>
                  <a:pt x="33882" y="29823"/>
                </a:cubicBezTo>
                <a:cubicBezTo>
                  <a:pt x="33752" y="29823"/>
                  <a:pt x="33622" y="29789"/>
                  <a:pt x="33481" y="29741"/>
                </a:cubicBezTo>
                <a:cubicBezTo>
                  <a:pt x="32731" y="29419"/>
                  <a:pt x="31969" y="29169"/>
                  <a:pt x="31207" y="28872"/>
                </a:cubicBezTo>
                <a:cubicBezTo>
                  <a:pt x="30564" y="28622"/>
                  <a:pt x="29909" y="28371"/>
                  <a:pt x="29278" y="28074"/>
                </a:cubicBezTo>
                <a:cubicBezTo>
                  <a:pt x="28183" y="27562"/>
                  <a:pt x="27088" y="27086"/>
                  <a:pt x="25957" y="26669"/>
                </a:cubicBezTo>
                <a:cubicBezTo>
                  <a:pt x="25195" y="26383"/>
                  <a:pt x="24456" y="26074"/>
                  <a:pt x="23694" y="25788"/>
                </a:cubicBezTo>
                <a:lnTo>
                  <a:pt x="21456" y="24942"/>
                </a:lnTo>
                <a:cubicBezTo>
                  <a:pt x="21158" y="24835"/>
                  <a:pt x="20885" y="24704"/>
                  <a:pt x="20599" y="24585"/>
                </a:cubicBezTo>
                <a:cubicBezTo>
                  <a:pt x="20570" y="24576"/>
                  <a:pt x="20549" y="24542"/>
                  <a:pt x="20522" y="24505"/>
                </a:cubicBezTo>
                <a:close/>
                <a:moveTo>
                  <a:pt x="56008" y="19823"/>
                </a:moveTo>
                <a:lnTo>
                  <a:pt x="56008" y="19823"/>
                </a:lnTo>
                <a:cubicBezTo>
                  <a:pt x="55984" y="19930"/>
                  <a:pt x="55984" y="20001"/>
                  <a:pt x="55960" y="20013"/>
                </a:cubicBezTo>
                <a:cubicBezTo>
                  <a:pt x="55544" y="20192"/>
                  <a:pt x="55139" y="20394"/>
                  <a:pt x="54722" y="20573"/>
                </a:cubicBezTo>
                <a:cubicBezTo>
                  <a:pt x="54484" y="20704"/>
                  <a:pt x="54246" y="20847"/>
                  <a:pt x="53996" y="20966"/>
                </a:cubicBezTo>
                <a:cubicBezTo>
                  <a:pt x="52567" y="21656"/>
                  <a:pt x="51115" y="22335"/>
                  <a:pt x="49686" y="23026"/>
                </a:cubicBezTo>
                <a:cubicBezTo>
                  <a:pt x="48150" y="23764"/>
                  <a:pt x="46602" y="24502"/>
                  <a:pt x="45066" y="25252"/>
                </a:cubicBezTo>
                <a:cubicBezTo>
                  <a:pt x="43697" y="25931"/>
                  <a:pt x="42328" y="26657"/>
                  <a:pt x="40947" y="27324"/>
                </a:cubicBezTo>
                <a:cubicBezTo>
                  <a:pt x="39649" y="27943"/>
                  <a:pt x="38351" y="28562"/>
                  <a:pt x="37053" y="29157"/>
                </a:cubicBezTo>
                <a:cubicBezTo>
                  <a:pt x="36220" y="29538"/>
                  <a:pt x="35363" y="29895"/>
                  <a:pt x="34493" y="30253"/>
                </a:cubicBezTo>
                <a:cubicBezTo>
                  <a:pt x="34374" y="30312"/>
                  <a:pt x="34243" y="30348"/>
                  <a:pt x="34100" y="30384"/>
                </a:cubicBezTo>
                <a:cubicBezTo>
                  <a:pt x="34077" y="30205"/>
                  <a:pt x="34172" y="30134"/>
                  <a:pt x="34291" y="30110"/>
                </a:cubicBezTo>
                <a:cubicBezTo>
                  <a:pt x="35029" y="29907"/>
                  <a:pt x="35684" y="29514"/>
                  <a:pt x="36375" y="29169"/>
                </a:cubicBezTo>
                <a:cubicBezTo>
                  <a:pt x="37279" y="28705"/>
                  <a:pt x="38184" y="28288"/>
                  <a:pt x="39113" y="27860"/>
                </a:cubicBezTo>
                <a:cubicBezTo>
                  <a:pt x="39935" y="27479"/>
                  <a:pt x="40720" y="27086"/>
                  <a:pt x="41494" y="26633"/>
                </a:cubicBezTo>
                <a:cubicBezTo>
                  <a:pt x="42101" y="26300"/>
                  <a:pt x="42768" y="26014"/>
                  <a:pt x="43411" y="25716"/>
                </a:cubicBezTo>
                <a:cubicBezTo>
                  <a:pt x="44042" y="25419"/>
                  <a:pt x="44697" y="25133"/>
                  <a:pt x="45316" y="24835"/>
                </a:cubicBezTo>
                <a:cubicBezTo>
                  <a:pt x="46257" y="24395"/>
                  <a:pt x="47174" y="23942"/>
                  <a:pt x="48114" y="23490"/>
                </a:cubicBezTo>
                <a:cubicBezTo>
                  <a:pt x="49031" y="23037"/>
                  <a:pt x="49948" y="22561"/>
                  <a:pt x="50876" y="22133"/>
                </a:cubicBezTo>
                <a:cubicBezTo>
                  <a:pt x="51698" y="21740"/>
                  <a:pt x="52531" y="21406"/>
                  <a:pt x="53365" y="21049"/>
                </a:cubicBezTo>
                <a:cubicBezTo>
                  <a:pt x="53662" y="20930"/>
                  <a:pt x="53960" y="20787"/>
                  <a:pt x="54258" y="20668"/>
                </a:cubicBezTo>
                <a:cubicBezTo>
                  <a:pt x="54389" y="20609"/>
                  <a:pt x="54544" y="20585"/>
                  <a:pt x="54674" y="20537"/>
                </a:cubicBezTo>
                <a:cubicBezTo>
                  <a:pt x="54960" y="20370"/>
                  <a:pt x="55234" y="20228"/>
                  <a:pt x="55508" y="20061"/>
                </a:cubicBezTo>
                <a:cubicBezTo>
                  <a:pt x="55663" y="19989"/>
                  <a:pt x="55806" y="19918"/>
                  <a:pt x="56008" y="19823"/>
                </a:cubicBezTo>
                <a:close/>
                <a:moveTo>
                  <a:pt x="18965" y="24370"/>
                </a:moveTo>
                <a:cubicBezTo>
                  <a:pt x="19162" y="24370"/>
                  <a:pt x="19297" y="24472"/>
                  <a:pt x="19432" y="24526"/>
                </a:cubicBezTo>
                <a:cubicBezTo>
                  <a:pt x="20861" y="25133"/>
                  <a:pt x="22278" y="25776"/>
                  <a:pt x="23706" y="26371"/>
                </a:cubicBezTo>
                <a:cubicBezTo>
                  <a:pt x="24802" y="26812"/>
                  <a:pt x="25921" y="27205"/>
                  <a:pt x="27028" y="27645"/>
                </a:cubicBezTo>
                <a:cubicBezTo>
                  <a:pt x="27683" y="27919"/>
                  <a:pt x="28338" y="28217"/>
                  <a:pt x="28993" y="28502"/>
                </a:cubicBezTo>
                <a:cubicBezTo>
                  <a:pt x="30112" y="28979"/>
                  <a:pt x="31207" y="29479"/>
                  <a:pt x="32374" y="29860"/>
                </a:cubicBezTo>
                <a:cubicBezTo>
                  <a:pt x="32624" y="29931"/>
                  <a:pt x="32862" y="30015"/>
                  <a:pt x="33100" y="30110"/>
                </a:cubicBezTo>
                <a:cubicBezTo>
                  <a:pt x="33208" y="30157"/>
                  <a:pt x="33291" y="30229"/>
                  <a:pt x="33410" y="30300"/>
                </a:cubicBezTo>
                <a:cubicBezTo>
                  <a:pt x="33350" y="30396"/>
                  <a:pt x="33303" y="30455"/>
                  <a:pt x="33279" y="30491"/>
                </a:cubicBezTo>
                <a:cubicBezTo>
                  <a:pt x="33247" y="30491"/>
                  <a:pt x="33226" y="30501"/>
                  <a:pt x="33208" y="30501"/>
                </a:cubicBezTo>
                <a:cubicBezTo>
                  <a:pt x="33200" y="30501"/>
                  <a:pt x="33192" y="30499"/>
                  <a:pt x="33184" y="30491"/>
                </a:cubicBezTo>
                <a:cubicBezTo>
                  <a:pt x="32803" y="30360"/>
                  <a:pt x="32410" y="30229"/>
                  <a:pt x="32041" y="30098"/>
                </a:cubicBezTo>
                <a:cubicBezTo>
                  <a:pt x="31517" y="29895"/>
                  <a:pt x="31005" y="29705"/>
                  <a:pt x="30493" y="29503"/>
                </a:cubicBezTo>
                <a:cubicBezTo>
                  <a:pt x="29600" y="29122"/>
                  <a:pt x="28707" y="28752"/>
                  <a:pt x="27814" y="28371"/>
                </a:cubicBezTo>
                <a:cubicBezTo>
                  <a:pt x="26992" y="28002"/>
                  <a:pt x="26171" y="27633"/>
                  <a:pt x="25349" y="27276"/>
                </a:cubicBezTo>
                <a:cubicBezTo>
                  <a:pt x="24242" y="26824"/>
                  <a:pt x="23123" y="26371"/>
                  <a:pt x="22028" y="25907"/>
                </a:cubicBezTo>
                <a:cubicBezTo>
                  <a:pt x="21075" y="25514"/>
                  <a:pt x="20123" y="25109"/>
                  <a:pt x="19170" y="24692"/>
                </a:cubicBezTo>
                <a:cubicBezTo>
                  <a:pt x="19039" y="24633"/>
                  <a:pt x="18932" y="24526"/>
                  <a:pt x="18753" y="24407"/>
                </a:cubicBezTo>
                <a:cubicBezTo>
                  <a:pt x="18832" y="24381"/>
                  <a:pt x="18902" y="24370"/>
                  <a:pt x="18965" y="24370"/>
                </a:cubicBezTo>
                <a:close/>
                <a:moveTo>
                  <a:pt x="37988" y="1"/>
                </a:moveTo>
                <a:cubicBezTo>
                  <a:pt x="37110" y="1"/>
                  <a:pt x="36248" y="182"/>
                  <a:pt x="35386" y="309"/>
                </a:cubicBezTo>
                <a:cubicBezTo>
                  <a:pt x="34481" y="463"/>
                  <a:pt x="33565" y="594"/>
                  <a:pt x="32707" y="963"/>
                </a:cubicBezTo>
                <a:cubicBezTo>
                  <a:pt x="32636" y="999"/>
                  <a:pt x="32553" y="999"/>
                  <a:pt x="32469" y="1011"/>
                </a:cubicBezTo>
                <a:cubicBezTo>
                  <a:pt x="32160" y="1035"/>
                  <a:pt x="31862" y="1118"/>
                  <a:pt x="31612" y="1321"/>
                </a:cubicBezTo>
                <a:cubicBezTo>
                  <a:pt x="31553" y="1368"/>
                  <a:pt x="31496" y="1395"/>
                  <a:pt x="31438" y="1395"/>
                </a:cubicBezTo>
                <a:cubicBezTo>
                  <a:pt x="31380" y="1395"/>
                  <a:pt x="31320" y="1368"/>
                  <a:pt x="31255" y="1309"/>
                </a:cubicBezTo>
                <a:cubicBezTo>
                  <a:pt x="31183" y="963"/>
                  <a:pt x="31576" y="654"/>
                  <a:pt x="31386" y="249"/>
                </a:cubicBezTo>
                <a:cubicBezTo>
                  <a:pt x="31264" y="240"/>
                  <a:pt x="31141" y="231"/>
                  <a:pt x="31018" y="231"/>
                </a:cubicBezTo>
                <a:cubicBezTo>
                  <a:pt x="30814" y="231"/>
                  <a:pt x="30610" y="255"/>
                  <a:pt x="30410" y="344"/>
                </a:cubicBezTo>
                <a:cubicBezTo>
                  <a:pt x="30316" y="391"/>
                  <a:pt x="30200" y="423"/>
                  <a:pt x="30097" y="423"/>
                </a:cubicBezTo>
                <a:cubicBezTo>
                  <a:pt x="30069" y="423"/>
                  <a:pt x="30042" y="421"/>
                  <a:pt x="30017" y="416"/>
                </a:cubicBezTo>
                <a:cubicBezTo>
                  <a:pt x="29916" y="395"/>
                  <a:pt x="29816" y="386"/>
                  <a:pt x="29718" y="386"/>
                </a:cubicBezTo>
                <a:cubicBezTo>
                  <a:pt x="29482" y="386"/>
                  <a:pt x="29252" y="437"/>
                  <a:pt x="29017" y="487"/>
                </a:cubicBezTo>
                <a:cubicBezTo>
                  <a:pt x="28171" y="678"/>
                  <a:pt x="27314" y="856"/>
                  <a:pt x="26457" y="1082"/>
                </a:cubicBezTo>
                <a:cubicBezTo>
                  <a:pt x="25778" y="1261"/>
                  <a:pt x="25111" y="1475"/>
                  <a:pt x="24433" y="1690"/>
                </a:cubicBezTo>
                <a:cubicBezTo>
                  <a:pt x="23337" y="2047"/>
                  <a:pt x="22254" y="2440"/>
                  <a:pt x="21146" y="2821"/>
                </a:cubicBezTo>
                <a:cubicBezTo>
                  <a:pt x="20623" y="2999"/>
                  <a:pt x="20123" y="3214"/>
                  <a:pt x="19599" y="3404"/>
                </a:cubicBezTo>
                <a:cubicBezTo>
                  <a:pt x="19003" y="3618"/>
                  <a:pt x="18396" y="3821"/>
                  <a:pt x="17801" y="4035"/>
                </a:cubicBezTo>
                <a:cubicBezTo>
                  <a:pt x="17253" y="4226"/>
                  <a:pt x="16717" y="4428"/>
                  <a:pt x="16158" y="4630"/>
                </a:cubicBezTo>
                <a:cubicBezTo>
                  <a:pt x="15598" y="4833"/>
                  <a:pt x="15015" y="5023"/>
                  <a:pt x="14455" y="5250"/>
                </a:cubicBezTo>
                <a:cubicBezTo>
                  <a:pt x="13800" y="5523"/>
                  <a:pt x="13157" y="5821"/>
                  <a:pt x="12514" y="6083"/>
                </a:cubicBezTo>
                <a:cubicBezTo>
                  <a:pt x="11300" y="6595"/>
                  <a:pt x="10121" y="7143"/>
                  <a:pt x="9002" y="7845"/>
                </a:cubicBezTo>
                <a:cubicBezTo>
                  <a:pt x="8585" y="8107"/>
                  <a:pt x="8169" y="8381"/>
                  <a:pt x="7811" y="8798"/>
                </a:cubicBezTo>
                <a:cubicBezTo>
                  <a:pt x="8002" y="9036"/>
                  <a:pt x="8181" y="9274"/>
                  <a:pt x="8383" y="9488"/>
                </a:cubicBezTo>
                <a:cubicBezTo>
                  <a:pt x="8621" y="9762"/>
                  <a:pt x="8883" y="10000"/>
                  <a:pt x="9121" y="10250"/>
                </a:cubicBezTo>
                <a:cubicBezTo>
                  <a:pt x="9169" y="10298"/>
                  <a:pt x="9181" y="10381"/>
                  <a:pt x="9216" y="10465"/>
                </a:cubicBezTo>
                <a:cubicBezTo>
                  <a:pt x="9157" y="10488"/>
                  <a:pt x="9121" y="10500"/>
                  <a:pt x="9074" y="10524"/>
                </a:cubicBezTo>
                <a:cubicBezTo>
                  <a:pt x="8264" y="10726"/>
                  <a:pt x="7430" y="10917"/>
                  <a:pt x="6609" y="11155"/>
                </a:cubicBezTo>
                <a:cubicBezTo>
                  <a:pt x="6026" y="11322"/>
                  <a:pt x="5478" y="11560"/>
                  <a:pt x="4894" y="11750"/>
                </a:cubicBezTo>
                <a:cubicBezTo>
                  <a:pt x="4037" y="12048"/>
                  <a:pt x="3394" y="12608"/>
                  <a:pt x="3049" y="13477"/>
                </a:cubicBezTo>
                <a:cubicBezTo>
                  <a:pt x="2918" y="13870"/>
                  <a:pt x="2692" y="14227"/>
                  <a:pt x="2394" y="14536"/>
                </a:cubicBezTo>
                <a:cubicBezTo>
                  <a:pt x="1954" y="15013"/>
                  <a:pt x="1442" y="15489"/>
                  <a:pt x="1263" y="16144"/>
                </a:cubicBezTo>
                <a:cubicBezTo>
                  <a:pt x="1084" y="16251"/>
                  <a:pt x="906" y="16310"/>
                  <a:pt x="775" y="16418"/>
                </a:cubicBezTo>
                <a:cubicBezTo>
                  <a:pt x="346" y="16739"/>
                  <a:pt x="1" y="17203"/>
                  <a:pt x="430" y="17739"/>
                </a:cubicBezTo>
                <a:cubicBezTo>
                  <a:pt x="561" y="17882"/>
                  <a:pt x="739" y="18025"/>
                  <a:pt x="942" y="18108"/>
                </a:cubicBezTo>
                <a:cubicBezTo>
                  <a:pt x="1513" y="18358"/>
                  <a:pt x="2108" y="18585"/>
                  <a:pt x="2692" y="18823"/>
                </a:cubicBezTo>
                <a:cubicBezTo>
                  <a:pt x="3085" y="18989"/>
                  <a:pt x="3466" y="19168"/>
                  <a:pt x="3859" y="19311"/>
                </a:cubicBezTo>
                <a:cubicBezTo>
                  <a:pt x="4823" y="19704"/>
                  <a:pt x="5787" y="20085"/>
                  <a:pt x="6752" y="20466"/>
                </a:cubicBezTo>
                <a:cubicBezTo>
                  <a:pt x="7252" y="20656"/>
                  <a:pt x="7740" y="20847"/>
                  <a:pt x="8228" y="21025"/>
                </a:cubicBezTo>
                <a:lnTo>
                  <a:pt x="10502" y="21871"/>
                </a:lnTo>
                <a:cubicBezTo>
                  <a:pt x="11324" y="22168"/>
                  <a:pt x="12157" y="22454"/>
                  <a:pt x="12979" y="22764"/>
                </a:cubicBezTo>
                <a:cubicBezTo>
                  <a:pt x="13384" y="22918"/>
                  <a:pt x="13800" y="23049"/>
                  <a:pt x="14110" y="23359"/>
                </a:cubicBezTo>
                <a:cubicBezTo>
                  <a:pt x="14527" y="23776"/>
                  <a:pt x="14991" y="24109"/>
                  <a:pt x="15527" y="24347"/>
                </a:cubicBezTo>
                <a:cubicBezTo>
                  <a:pt x="16027" y="24585"/>
                  <a:pt x="16515" y="24871"/>
                  <a:pt x="17039" y="25085"/>
                </a:cubicBezTo>
                <a:cubicBezTo>
                  <a:pt x="17333" y="25213"/>
                  <a:pt x="17635" y="25298"/>
                  <a:pt x="17938" y="25298"/>
                </a:cubicBezTo>
                <a:cubicBezTo>
                  <a:pt x="18175" y="25298"/>
                  <a:pt x="18412" y="25246"/>
                  <a:pt x="18646" y="25121"/>
                </a:cubicBezTo>
                <a:cubicBezTo>
                  <a:pt x="18727" y="25078"/>
                  <a:pt x="18807" y="25059"/>
                  <a:pt x="18888" y="25059"/>
                </a:cubicBezTo>
                <a:cubicBezTo>
                  <a:pt x="18986" y="25059"/>
                  <a:pt x="19084" y="25087"/>
                  <a:pt x="19182" y="25133"/>
                </a:cubicBezTo>
                <a:cubicBezTo>
                  <a:pt x="19527" y="25312"/>
                  <a:pt x="19849" y="25502"/>
                  <a:pt x="20194" y="25657"/>
                </a:cubicBezTo>
                <a:cubicBezTo>
                  <a:pt x="21218" y="26097"/>
                  <a:pt x="22278" y="26514"/>
                  <a:pt x="23325" y="26967"/>
                </a:cubicBezTo>
                <a:cubicBezTo>
                  <a:pt x="24373" y="27431"/>
                  <a:pt x="25421" y="27907"/>
                  <a:pt x="26480" y="28348"/>
                </a:cubicBezTo>
                <a:cubicBezTo>
                  <a:pt x="27695" y="28883"/>
                  <a:pt x="28933" y="29395"/>
                  <a:pt x="30171" y="29907"/>
                </a:cubicBezTo>
                <a:cubicBezTo>
                  <a:pt x="31243" y="30360"/>
                  <a:pt x="32350" y="30681"/>
                  <a:pt x="33469" y="31027"/>
                </a:cubicBezTo>
                <a:cubicBezTo>
                  <a:pt x="33609" y="31067"/>
                  <a:pt x="33753" y="31099"/>
                  <a:pt x="33896" y="31099"/>
                </a:cubicBezTo>
                <a:cubicBezTo>
                  <a:pt x="34009" y="31099"/>
                  <a:pt x="34121" y="31079"/>
                  <a:pt x="34231" y="31027"/>
                </a:cubicBezTo>
                <a:cubicBezTo>
                  <a:pt x="34946" y="30669"/>
                  <a:pt x="35672" y="30348"/>
                  <a:pt x="36386" y="30003"/>
                </a:cubicBezTo>
                <a:cubicBezTo>
                  <a:pt x="37172" y="29634"/>
                  <a:pt x="37982" y="29276"/>
                  <a:pt x="38768" y="28895"/>
                </a:cubicBezTo>
                <a:cubicBezTo>
                  <a:pt x="40244" y="28229"/>
                  <a:pt x="41720" y="27562"/>
                  <a:pt x="43173" y="26859"/>
                </a:cubicBezTo>
                <a:cubicBezTo>
                  <a:pt x="44649" y="26145"/>
                  <a:pt x="46102" y="25371"/>
                  <a:pt x="47578" y="24645"/>
                </a:cubicBezTo>
                <a:cubicBezTo>
                  <a:pt x="48531" y="24169"/>
                  <a:pt x="49495" y="23728"/>
                  <a:pt x="50472" y="23276"/>
                </a:cubicBezTo>
                <a:cubicBezTo>
                  <a:pt x="51257" y="22907"/>
                  <a:pt x="52055" y="22561"/>
                  <a:pt x="52853" y="22180"/>
                </a:cubicBezTo>
                <a:cubicBezTo>
                  <a:pt x="53770" y="21716"/>
                  <a:pt x="54674" y="21252"/>
                  <a:pt x="55591" y="20775"/>
                </a:cubicBezTo>
                <a:cubicBezTo>
                  <a:pt x="55972" y="20573"/>
                  <a:pt x="56401" y="20418"/>
                  <a:pt x="56663" y="20037"/>
                </a:cubicBezTo>
                <a:cubicBezTo>
                  <a:pt x="56794" y="19573"/>
                  <a:pt x="56568" y="19287"/>
                  <a:pt x="56091" y="19097"/>
                </a:cubicBezTo>
                <a:cubicBezTo>
                  <a:pt x="55960" y="19037"/>
                  <a:pt x="55794" y="19001"/>
                  <a:pt x="55663" y="18954"/>
                </a:cubicBezTo>
                <a:cubicBezTo>
                  <a:pt x="55627" y="18906"/>
                  <a:pt x="55603" y="18882"/>
                  <a:pt x="55603" y="18858"/>
                </a:cubicBezTo>
                <a:cubicBezTo>
                  <a:pt x="55496" y="18358"/>
                  <a:pt x="55472" y="17846"/>
                  <a:pt x="55234" y="17370"/>
                </a:cubicBezTo>
                <a:cubicBezTo>
                  <a:pt x="55198" y="17322"/>
                  <a:pt x="55210" y="17251"/>
                  <a:pt x="55210" y="17168"/>
                </a:cubicBezTo>
                <a:cubicBezTo>
                  <a:pt x="55198" y="16465"/>
                  <a:pt x="54901" y="15810"/>
                  <a:pt x="54663" y="15144"/>
                </a:cubicBezTo>
                <a:cubicBezTo>
                  <a:pt x="54639" y="15060"/>
                  <a:pt x="54532" y="15001"/>
                  <a:pt x="54436" y="14941"/>
                </a:cubicBezTo>
                <a:cubicBezTo>
                  <a:pt x="54293" y="14846"/>
                  <a:pt x="54115" y="14763"/>
                  <a:pt x="53877" y="14644"/>
                </a:cubicBezTo>
                <a:cubicBezTo>
                  <a:pt x="54115" y="14548"/>
                  <a:pt x="54293" y="14477"/>
                  <a:pt x="54484" y="14405"/>
                </a:cubicBezTo>
                <a:cubicBezTo>
                  <a:pt x="54460" y="14322"/>
                  <a:pt x="54436" y="14275"/>
                  <a:pt x="54413" y="14227"/>
                </a:cubicBezTo>
                <a:cubicBezTo>
                  <a:pt x="54079" y="13751"/>
                  <a:pt x="53639" y="13453"/>
                  <a:pt x="53115" y="13227"/>
                </a:cubicBezTo>
                <a:cubicBezTo>
                  <a:pt x="52936" y="13143"/>
                  <a:pt x="52769" y="13060"/>
                  <a:pt x="52555" y="12965"/>
                </a:cubicBezTo>
                <a:cubicBezTo>
                  <a:pt x="52746" y="12905"/>
                  <a:pt x="52865" y="12858"/>
                  <a:pt x="52996" y="12810"/>
                </a:cubicBezTo>
                <a:cubicBezTo>
                  <a:pt x="52698" y="12441"/>
                  <a:pt x="52353" y="12274"/>
                  <a:pt x="51900" y="12250"/>
                </a:cubicBezTo>
                <a:cubicBezTo>
                  <a:pt x="51229" y="12203"/>
                  <a:pt x="50554" y="12183"/>
                  <a:pt x="49879" y="12183"/>
                </a:cubicBezTo>
                <a:cubicBezTo>
                  <a:pt x="49369" y="12183"/>
                  <a:pt x="48860" y="12194"/>
                  <a:pt x="48352" y="12215"/>
                </a:cubicBezTo>
                <a:cubicBezTo>
                  <a:pt x="47293" y="12262"/>
                  <a:pt x="46245" y="12393"/>
                  <a:pt x="45197" y="12536"/>
                </a:cubicBezTo>
                <a:cubicBezTo>
                  <a:pt x="44102" y="12679"/>
                  <a:pt x="42994" y="12905"/>
                  <a:pt x="41911" y="13108"/>
                </a:cubicBezTo>
                <a:cubicBezTo>
                  <a:pt x="41089" y="13274"/>
                  <a:pt x="40292" y="13441"/>
                  <a:pt x="39470" y="13584"/>
                </a:cubicBezTo>
                <a:cubicBezTo>
                  <a:pt x="38827" y="13703"/>
                  <a:pt x="38184" y="13846"/>
                  <a:pt x="37553" y="13941"/>
                </a:cubicBezTo>
                <a:cubicBezTo>
                  <a:pt x="37256" y="14001"/>
                  <a:pt x="36934" y="14024"/>
                  <a:pt x="36577" y="14048"/>
                </a:cubicBezTo>
                <a:cubicBezTo>
                  <a:pt x="36660" y="13941"/>
                  <a:pt x="36684" y="13858"/>
                  <a:pt x="36744" y="13798"/>
                </a:cubicBezTo>
                <a:cubicBezTo>
                  <a:pt x="37434" y="12989"/>
                  <a:pt x="38208" y="12310"/>
                  <a:pt x="39077" y="11762"/>
                </a:cubicBezTo>
                <a:cubicBezTo>
                  <a:pt x="40292" y="10988"/>
                  <a:pt x="41506" y="10250"/>
                  <a:pt x="42733" y="9512"/>
                </a:cubicBezTo>
                <a:cubicBezTo>
                  <a:pt x="44126" y="8643"/>
                  <a:pt x="45554" y="7821"/>
                  <a:pt x="47019" y="7083"/>
                </a:cubicBezTo>
                <a:cubicBezTo>
                  <a:pt x="47316" y="6928"/>
                  <a:pt x="47650" y="6809"/>
                  <a:pt x="47757" y="6440"/>
                </a:cubicBezTo>
                <a:cubicBezTo>
                  <a:pt x="47655" y="6216"/>
                  <a:pt x="47475" y="6149"/>
                  <a:pt x="47276" y="6149"/>
                </a:cubicBezTo>
                <a:cubicBezTo>
                  <a:pt x="47243" y="6149"/>
                  <a:pt x="47208" y="6151"/>
                  <a:pt x="47174" y="6154"/>
                </a:cubicBezTo>
                <a:cubicBezTo>
                  <a:pt x="46340" y="6262"/>
                  <a:pt x="45507" y="6357"/>
                  <a:pt x="44673" y="6500"/>
                </a:cubicBezTo>
                <a:cubicBezTo>
                  <a:pt x="43649" y="6678"/>
                  <a:pt x="42613" y="6905"/>
                  <a:pt x="41578" y="7143"/>
                </a:cubicBezTo>
                <a:cubicBezTo>
                  <a:pt x="40804" y="7321"/>
                  <a:pt x="40054" y="7571"/>
                  <a:pt x="39280" y="7798"/>
                </a:cubicBezTo>
                <a:cubicBezTo>
                  <a:pt x="39220" y="7809"/>
                  <a:pt x="39161" y="7809"/>
                  <a:pt x="39065" y="7809"/>
                </a:cubicBezTo>
                <a:cubicBezTo>
                  <a:pt x="39077" y="7738"/>
                  <a:pt x="39065" y="7678"/>
                  <a:pt x="39101" y="7631"/>
                </a:cubicBezTo>
                <a:cubicBezTo>
                  <a:pt x="39304" y="7297"/>
                  <a:pt x="39494" y="6940"/>
                  <a:pt x="39708" y="6595"/>
                </a:cubicBezTo>
                <a:cubicBezTo>
                  <a:pt x="40327" y="5571"/>
                  <a:pt x="41161" y="4690"/>
                  <a:pt x="41899" y="3737"/>
                </a:cubicBezTo>
                <a:cubicBezTo>
                  <a:pt x="42149" y="3392"/>
                  <a:pt x="42399" y="3047"/>
                  <a:pt x="42685" y="2666"/>
                </a:cubicBezTo>
                <a:cubicBezTo>
                  <a:pt x="42408" y="2584"/>
                  <a:pt x="42148" y="2556"/>
                  <a:pt x="41894" y="2556"/>
                </a:cubicBezTo>
                <a:cubicBezTo>
                  <a:pt x="41667" y="2556"/>
                  <a:pt x="41445" y="2578"/>
                  <a:pt x="41220" y="2606"/>
                </a:cubicBezTo>
                <a:cubicBezTo>
                  <a:pt x="40613" y="2702"/>
                  <a:pt x="40030" y="2904"/>
                  <a:pt x="39470" y="3106"/>
                </a:cubicBezTo>
                <a:cubicBezTo>
                  <a:pt x="39262" y="3190"/>
                  <a:pt x="39035" y="3292"/>
                  <a:pt x="38782" y="3292"/>
                </a:cubicBezTo>
                <a:cubicBezTo>
                  <a:pt x="38746" y="3292"/>
                  <a:pt x="38709" y="3289"/>
                  <a:pt x="38672" y="3285"/>
                </a:cubicBezTo>
                <a:cubicBezTo>
                  <a:pt x="39065" y="2487"/>
                  <a:pt x="39756" y="1904"/>
                  <a:pt x="40006" y="999"/>
                </a:cubicBezTo>
                <a:cubicBezTo>
                  <a:pt x="39756" y="951"/>
                  <a:pt x="39530" y="904"/>
                  <a:pt x="39304" y="892"/>
                </a:cubicBezTo>
                <a:cubicBezTo>
                  <a:pt x="39294" y="891"/>
                  <a:pt x="39285" y="891"/>
                  <a:pt x="39276" y="891"/>
                </a:cubicBezTo>
                <a:cubicBezTo>
                  <a:pt x="39123" y="891"/>
                  <a:pt x="38979" y="956"/>
                  <a:pt x="38822" y="956"/>
                </a:cubicBezTo>
                <a:cubicBezTo>
                  <a:pt x="38759" y="956"/>
                  <a:pt x="38694" y="945"/>
                  <a:pt x="38625" y="916"/>
                </a:cubicBezTo>
                <a:cubicBezTo>
                  <a:pt x="38720" y="666"/>
                  <a:pt x="38815" y="428"/>
                  <a:pt x="38899" y="201"/>
                </a:cubicBezTo>
                <a:cubicBezTo>
                  <a:pt x="38649" y="23"/>
                  <a:pt x="38649" y="23"/>
                  <a:pt x="38339" y="11"/>
                </a:cubicBezTo>
                <a:cubicBezTo>
                  <a:pt x="38222" y="4"/>
                  <a:pt x="38105" y="1"/>
                  <a:pt x="379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0" name="Google Shape;9380;p17"/>
          <p:cNvGrpSpPr/>
          <p:nvPr/>
        </p:nvGrpSpPr>
        <p:grpSpPr>
          <a:xfrm>
            <a:off x="-202250" y="1333040"/>
            <a:ext cx="3850427" cy="3983265"/>
            <a:chOff x="-202250" y="1333040"/>
            <a:chExt cx="3850427" cy="3983265"/>
          </a:xfrm>
        </p:grpSpPr>
        <p:sp>
          <p:nvSpPr>
            <p:cNvPr id="9381" name="Google Shape;9381;p17"/>
            <p:cNvSpPr/>
            <p:nvPr/>
          </p:nvSpPr>
          <p:spPr>
            <a:xfrm rot="-8527916" flipH="1">
              <a:off x="549297" y="1694934"/>
              <a:ext cx="2169448" cy="2485881"/>
            </a:xfrm>
            <a:custGeom>
              <a:avLst/>
              <a:gdLst/>
              <a:ahLst/>
              <a:cxnLst/>
              <a:rect l="l" t="t" r="r" b="b"/>
              <a:pathLst>
                <a:path w="132607" h="158981" extrusionOk="0">
                  <a:moveTo>
                    <a:pt x="132606" y="0"/>
                  </a:moveTo>
                  <a:cubicBezTo>
                    <a:pt x="132606" y="1"/>
                    <a:pt x="131784" y="83"/>
                    <a:pt x="130265" y="370"/>
                  </a:cubicBezTo>
                  <a:cubicBezTo>
                    <a:pt x="128704" y="576"/>
                    <a:pt x="126444" y="986"/>
                    <a:pt x="123569" y="1767"/>
                  </a:cubicBezTo>
                  <a:cubicBezTo>
                    <a:pt x="120693" y="2506"/>
                    <a:pt x="117242" y="3616"/>
                    <a:pt x="113422" y="5177"/>
                  </a:cubicBezTo>
                  <a:cubicBezTo>
                    <a:pt x="109601" y="6779"/>
                    <a:pt x="105370" y="8833"/>
                    <a:pt x="100975" y="11339"/>
                  </a:cubicBezTo>
                  <a:cubicBezTo>
                    <a:pt x="96538" y="13927"/>
                    <a:pt x="91937" y="16967"/>
                    <a:pt x="87254" y="20500"/>
                  </a:cubicBezTo>
                  <a:cubicBezTo>
                    <a:pt x="86063" y="21362"/>
                    <a:pt x="84953" y="22307"/>
                    <a:pt x="83762" y="23211"/>
                  </a:cubicBezTo>
                  <a:cubicBezTo>
                    <a:pt x="83146" y="23663"/>
                    <a:pt x="82571" y="24156"/>
                    <a:pt x="81955" y="24608"/>
                  </a:cubicBezTo>
                  <a:cubicBezTo>
                    <a:pt x="81379" y="25100"/>
                    <a:pt x="80763" y="25593"/>
                    <a:pt x="80229" y="26086"/>
                  </a:cubicBezTo>
                  <a:cubicBezTo>
                    <a:pt x="79038" y="27072"/>
                    <a:pt x="77847" y="28099"/>
                    <a:pt x="76655" y="29126"/>
                  </a:cubicBezTo>
                  <a:cubicBezTo>
                    <a:pt x="75546" y="30194"/>
                    <a:pt x="74396" y="31263"/>
                    <a:pt x="73246" y="32372"/>
                  </a:cubicBezTo>
                  <a:cubicBezTo>
                    <a:pt x="70863" y="34508"/>
                    <a:pt x="68645" y="36890"/>
                    <a:pt x="66344" y="39191"/>
                  </a:cubicBezTo>
                  <a:cubicBezTo>
                    <a:pt x="64085" y="41574"/>
                    <a:pt x="61866" y="43997"/>
                    <a:pt x="59648" y="46544"/>
                  </a:cubicBezTo>
                  <a:lnTo>
                    <a:pt x="56444" y="50365"/>
                  </a:lnTo>
                  <a:cubicBezTo>
                    <a:pt x="55335" y="51679"/>
                    <a:pt x="54267" y="52953"/>
                    <a:pt x="53240" y="54267"/>
                  </a:cubicBezTo>
                  <a:cubicBezTo>
                    <a:pt x="52172" y="55623"/>
                    <a:pt x="51145" y="56979"/>
                    <a:pt x="50118" y="58293"/>
                  </a:cubicBezTo>
                  <a:lnTo>
                    <a:pt x="48598" y="60306"/>
                  </a:lnTo>
                  <a:lnTo>
                    <a:pt x="47078" y="62360"/>
                  </a:lnTo>
                  <a:cubicBezTo>
                    <a:pt x="43093" y="67865"/>
                    <a:pt x="39355" y="73493"/>
                    <a:pt x="35863" y="79162"/>
                  </a:cubicBezTo>
                  <a:cubicBezTo>
                    <a:pt x="34137" y="82038"/>
                    <a:pt x="32412" y="84790"/>
                    <a:pt x="30810" y="87666"/>
                  </a:cubicBezTo>
                  <a:cubicBezTo>
                    <a:pt x="29208" y="90500"/>
                    <a:pt x="27688" y="93335"/>
                    <a:pt x="26127" y="96087"/>
                  </a:cubicBezTo>
                  <a:cubicBezTo>
                    <a:pt x="23210" y="101674"/>
                    <a:pt x="20376" y="107138"/>
                    <a:pt x="18034" y="112437"/>
                  </a:cubicBezTo>
                  <a:cubicBezTo>
                    <a:pt x="16802" y="115025"/>
                    <a:pt x="15569" y="117572"/>
                    <a:pt x="14501" y="120078"/>
                  </a:cubicBezTo>
                  <a:cubicBezTo>
                    <a:pt x="13474" y="122584"/>
                    <a:pt x="12447" y="125049"/>
                    <a:pt x="11461" y="127349"/>
                  </a:cubicBezTo>
                  <a:cubicBezTo>
                    <a:pt x="9407" y="131991"/>
                    <a:pt x="7928" y="136346"/>
                    <a:pt x="6408" y="140207"/>
                  </a:cubicBezTo>
                  <a:cubicBezTo>
                    <a:pt x="5710" y="142138"/>
                    <a:pt x="4971" y="143904"/>
                    <a:pt x="4437" y="145589"/>
                  </a:cubicBezTo>
                  <a:lnTo>
                    <a:pt x="2876" y="150190"/>
                  </a:lnTo>
                  <a:cubicBezTo>
                    <a:pt x="1890" y="152983"/>
                    <a:pt x="1232" y="155201"/>
                    <a:pt x="739" y="156680"/>
                  </a:cubicBezTo>
                  <a:cubicBezTo>
                    <a:pt x="246" y="158159"/>
                    <a:pt x="0" y="158981"/>
                    <a:pt x="0" y="158981"/>
                  </a:cubicBezTo>
                  <a:cubicBezTo>
                    <a:pt x="0" y="158981"/>
                    <a:pt x="370" y="158282"/>
                    <a:pt x="1027" y="156845"/>
                  </a:cubicBezTo>
                  <a:cubicBezTo>
                    <a:pt x="1684" y="155407"/>
                    <a:pt x="2711" y="153353"/>
                    <a:pt x="3944" y="150683"/>
                  </a:cubicBezTo>
                  <a:cubicBezTo>
                    <a:pt x="4560" y="149327"/>
                    <a:pt x="5299" y="147848"/>
                    <a:pt x="5998" y="146246"/>
                  </a:cubicBezTo>
                  <a:cubicBezTo>
                    <a:pt x="6778" y="144644"/>
                    <a:pt x="7600" y="142960"/>
                    <a:pt x="8462" y="141111"/>
                  </a:cubicBezTo>
                  <a:cubicBezTo>
                    <a:pt x="9366" y="139262"/>
                    <a:pt x="10311" y="137332"/>
                    <a:pt x="11297" y="135278"/>
                  </a:cubicBezTo>
                  <a:cubicBezTo>
                    <a:pt x="12283" y="133182"/>
                    <a:pt x="13351" y="131005"/>
                    <a:pt x="14501" y="128787"/>
                  </a:cubicBezTo>
                  <a:cubicBezTo>
                    <a:pt x="15610" y="126527"/>
                    <a:pt x="16802" y="124227"/>
                    <a:pt x="18034" y="121803"/>
                  </a:cubicBezTo>
                  <a:cubicBezTo>
                    <a:pt x="19267" y="119380"/>
                    <a:pt x="20581" y="116915"/>
                    <a:pt x="21937" y="114409"/>
                  </a:cubicBezTo>
                  <a:cubicBezTo>
                    <a:pt x="24566" y="109356"/>
                    <a:pt x="27647" y="104139"/>
                    <a:pt x="30646" y="98634"/>
                  </a:cubicBezTo>
                  <a:cubicBezTo>
                    <a:pt x="32248" y="96005"/>
                    <a:pt x="33891" y="93253"/>
                    <a:pt x="35534" y="90500"/>
                  </a:cubicBezTo>
                  <a:cubicBezTo>
                    <a:pt x="36356" y="89103"/>
                    <a:pt x="37218" y="87789"/>
                    <a:pt x="38122" y="86392"/>
                  </a:cubicBezTo>
                  <a:lnTo>
                    <a:pt x="40710" y="82243"/>
                  </a:lnTo>
                  <a:cubicBezTo>
                    <a:pt x="44284" y="76738"/>
                    <a:pt x="47981" y="71192"/>
                    <a:pt x="51884" y="65852"/>
                  </a:cubicBezTo>
                  <a:lnTo>
                    <a:pt x="53322" y="63798"/>
                  </a:lnTo>
                  <a:lnTo>
                    <a:pt x="54801" y="61785"/>
                  </a:lnTo>
                  <a:cubicBezTo>
                    <a:pt x="55787" y="60471"/>
                    <a:pt x="56814" y="59156"/>
                    <a:pt x="57758" y="57841"/>
                  </a:cubicBezTo>
                  <a:cubicBezTo>
                    <a:pt x="58744" y="56486"/>
                    <a:pt x="59812" y="55253"/>
                    <a:pt x="60839" y="53980"/>
                  </a:cubicBezTo>
                  <a:cubicBezTo>
                    <a:pt x="61866" y="52706"/>
                    <a:pt x="62893" y="51474"/>
                    <a:pt x="63920" y="50200"/>
                  </a:cubicBezTo>
                  <a:cubicBezTo>
                    <a:pt x="64947" y="48886"/>
                    <a:pt x="66098" y="47736"/>
                    <a:pt x="67125" y="46503"/>
                  </a:cubicBezTo>
                  <a:cubicBezTo>
                    <a:pt x="68193" y="45271"/>
                    <a:pt x="69220" y="44038"/>
                    <a:pt x="70288" y="42847"/>
                  </a:cubicBezTo>
                  <a:cubicBezTo>
                    <a:pt x="72465" y="40464"/>
                    <a:pt x="74560" y="38123"/>
                    <a:pt x="76778" y="35946"/>
                  </a:cubicBezTo>
                  <a:lnTo>
                    <a:pt x="80065" y="32659"/>
                  </a:lnTo>
                  <a:cubicBezTo>
                    <a:pt x="81133" y="31632"/>
                    <a:pt x="82283" y="30605"/>
                    <a:pt x="83351" y="29578"/>
                  </a:cubicBezTo>
                  <a:cubicBezTo>
                    <a:pt x="83885" y="29085"/>
                    <a:pt x="84460" y="28551"/>
                    <a:pt x="84994" y="28058"/>
                  </a:cubicBezTo>
                  <a:cubicBezTo>
                    <a:pt x="85529" y="27606"/>
                    <a:pt x="86063" y="27072"/>
                    <a:pt x="86638" y="26620"/>
                  </a:cubicBezTo>
                  <a:cubicBezTo>
                    <a:pt x="87706" y="25676"/>
                    <a:pt x="88774" y="24731"/>
                    <a:pt x="89842" y="23786"/>
                  </a:cubicBezTo>
                  <a:cubicBezTo>
                    <a:pt x="94279" y="20130"/>
                    <a:pt x="98551" y="16884"/>
                    <a:pt x="102659" y="14091"/>
                  </a:cubicBezTo>
                  <a:cubicBezTo>
                    <a:pt x="106767" y="11380"/>
                    <a:pt x="110669" y="8997"/>
                    <a:pt x="114243" y="7107"/>
                  </a:cubicBezTo>
                  <a:cubicBezTo>
                    <a:pt x="117858" y="5259"/>
                    <a:pt x="121063" y="3821"/>
                    <a:pt x="123815" y="2753"/>
                  </a:cubicBezTo>
                  <a:cubicBezTo>
                    <a:pt x="126526" y="1644"/>
                    <a:pt x="128663" y="986"/>
                    <a:pt x="130224" y="576"/>
                  </a:cubicBezTo>
                  <a:cubicBezTo>
                    <a:pt x="131743" y="165"/>
                    <a:pt x="132606" y="1"/>
                    <a:pt x="1326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17"/>
            <p:cNvSpPr/>
            <p:nvPr/>
          </p:nvSpPr>
          <p:spPr>
            <a:xfrm rot="-8527916" flipH="1">
              <a:off x="205964" y="2476076"/>
              <a:ext cx="2965181" cy="2199033"/>
            </a:xfrm>
            <a:custGeom>
              <a:avLst/>
              <a:gdLst/>
              <a:ahLst/>
              <a:cxnLst/>
              <a:rect l="l" t="t" r="r" b="b"/>
              <a:pathLst>
                <a:path w="181246" h="140636" extrusionOk="0">
                  <a:moveTo>
                    <a:pt x="119739" y="1"/>
                  </a:moveTo>
                  <a:cubicBezTo>
                    <a:pt x="115790" y="1"/>
                    <a:pt x="113422" y="304"/>
                    <a:pt x="113422" y="304"/>
                  </a:cubicBezTo>
                  <a:cubicBezTo>
                    <a:pt x="111245" y="3180"/>
                    <a:pt x="102988" y="9999"/>
                    <a:pt x="102988" y="9999"/>
                  </a:cubicBezTo>
                  <a:cubicBezTo>
                    <a:pt x="102454" y="9013"/>
                    <a:pt x="107959" y="1167"/>
                    <a:pt x="107959" y="1167"/>
                  </a:cubicBezTo>
                  <a:cubicBezTo>
                    <a:pt x="107789" y="1122"/>
                    <a:pt x="107555" y="1105"/>
                    <a:pt x="107293" y="1105"/>
                  </a:cubicBezTo>
                  <a:cubicBezTo>
                    <a:pt x="106350" y="1105"/>
                    <a:pt x="105042" y="1331"/>
                    <a:pt x="105042" y="1331"/>
                  </a:cubicBezTo>
                  <a:cubicBezTo>
                    <a:pt x="100359" y="3344"/>
                    <a:pt x="90910" y="17229"/>
                    <a:pt x="90910" y="17229"/>
                  </a:cubicBezTo>
                  <a:cubicBezTo>
                    <a:pt x="89842" y="12916"/>
                    <a:pt x="96374" y="3591"/>
                    <a:pt x="96374" y="3591"/>
                  </a:cubicBezTo>
                  <a:lnTo>
                    <a:pt x="96374" y="3591"/>
                  </a:lnTo>
                  <a:cubicBezTo>
                    <a:pt x="70535" y="9301"/>
                    <a:pt x="39766" y="42411"/>
                    <a:pt x="39766" y="42411"/>
                  </a:cubicBezTo>
                  <a:cubicBezTo>
                    <a:pt x="37260" y="46930"/>
                    <a:pt x="32536" y="83656"/>
                    <a:pt x="32536" y="83656"/>
                  </a:cubicBezTo>
                  <a:cubicBezTo>
                    <a:pt x="25511" y="73591"/>
                    <a:pt x="31262" y="54613"/>
                    <a:pt x="31262" y="54612"/>
                  </a:cubicBezTo>
                  <a:lnTo>
                    <a:pt x="31262" y="54612"/>
                  </a:lnTo>
                  <a:cubicBezTo>
                    <a:pt x="5916" y="87764"/>
                    <a:pt x="15077" y="112946"/>
                    <a:pt x="15077" y="112946"/>
                  </a:cubicBezTo>
                  <a:cubicBezTo>
                    <a:pt x="8258" y="107483"/>
                    <a:pt x="4232" y="97870"/>
                    <a:pt x="4232" y="97870"/>
                  </a:cubicBezTo>
                  <a:lnTo>
                    <a:pt x="4232" y="97870"/>
                  </a:lnTo>
                  <a:cubicBezTo>
                    <a:pt x="5176" y="106168"/>
                    <a:pt x="13105" y="117999"/>
                    <a:pt x="13105" y="117999"/>
                  </a:cubicBezTo>
                  <a:cubicBezTo>
                    <a:pt x="9326" y="116356"/>
                    <a:pt x="2219" y="108551"/>
                    <a:pt x="2219" y="108551"/>
                  </a:cubicBezTo>
                  <a:lnTo>
                    <a:pt x="2219" y="108551"/>
                  </a:lnTo>
                  <a:cubicBezTo>
                    <a:pt x="5053" y="116520"/>
                    <a:pt x="13639" y="121778"/>
                    <a:pt x="13639" y="121778"/>
                  </a:cubicBezTo>
                  <a:cubicBezTo>
                    <a:pt x="8134" y="122723"/>
                    <a:pt x="0" y="130898"/>
                    <a:pt x="0" y="130898"/>
                  </a:cubicBezTo>
                  <a:cubicBezTo>
                    <a:pt x="5853" y="128676"/>
                    <a:pt x="10722" y="128014"/>
                    <a:pt x="14448" y="128014"/>
                  </a:cubicBezTo>
                  <a:cubicBezTo>
                    <a:pt x="19954" y="128014"/>
                    <a:pt x="22964" y="129460"/>
                    <a:pt x="22964" y="129460"/>
                  </a:cubicBezTo>
                  <a:cubicBezTo>
                    <a:pt x="31777" y="129501"/>
                    <a:pt x="34969" y="140502"/>
                    <a:pt x="35001" y="140634"/>
                  </a:cubicBezTo>
                  <a:lnTo>
                    <a:pt x="35001" y="140634"/>
                  </a:lnTo>
                  <a:cubicBezTo>
                    <a:pt x="39478" y="135129"/>
                    <a:pt x="40341" y="127406"/>
                    <a:pt x="40341" y="127406"/>
                  </a:cubicBezTo>
                  <a:cubicBezTo>
                    <a:pt x="53116" y="121861"/>
                    <a:pt x="62113" y="110893"/>
                    <a:pt x="62113" y="110892"/>
                  </a:cubicBezTo>
                  <a:lnTo>
                    <a:pt x="62113" y="110892"/>
                  </a:lnTo>
                  <a:cubicBezTo>
                    <a:pt x="59625" y="113151"/>
                    <a:pt x="54833" y="113795"/>
                    <a:pt x="50176" y="113795"/>
                  </a:cubicBezTo>
                  <a:cubicBezTo>
                    <a:pt x="43990" y="113795"/>
                    <a:pt x="38040" y="112659"/>
                    <a:pt x="38040" y="112659"/>
                  </a:cubicBezTo>
                  <a:cubicBezTo>
                    <a:pt x="66180" y="106332"/>
                    <a:pt x="75752" y="81315"/>
                    <a:pt x="75752" y="81314"/>
                  </a:cubicBezTo>
                  <a:lnTo>
                    <a:pt x="75752" y="81314"/>
                  </a:lnTo>
                  <a:cubicBezTo>
                    <a:pt x="73369" y="82752"/>
                    <a:pt x="63962" y="83492"/>
                    <a:pt x="63962" y="83492"/>
                  </a:cubicBezTo>
                  <a:cubicBezTo>
                    <a:pt x="67454" y="81848"/>
                    <a:pt x="78915" y="75769"/>
                    <a:pt x="78915" y="75769"/>
                  </a:cubicBezTo>
                  <a:lnTo>
                    <a:pt x="84666" y="65581"/>
                  </a:lnTo>
                  <a:lnTo>
                    <a:pt x="84666" y="65581"/>
                  </a:lnTo>
                  <a:cubicBezTo>
                    <a:pt x="82694" y="66074"/>
                    <a:pt x="72958" y="73304"/>
                    <a:pt x="72958" y="73304"/>
                  </a:cubicBezTo>
                  <a:cubicBezTo>
                    <a:pt x="89514" y="50586"/>
                    <a:pt x="101797" y="46889"/>
                    <a:pt x="105535" y="45246"/>
                  </a:cubicBezTo>
                  <a:cubicBezTo>
                    <a:pt x="105959" y="45061"/>
                    <a:pt x="106409" y="44979"/>
                    <a:pt x="106873" y="44979"/>
                  </a:cubicBezTo>
                  <a:cubicBezTo>
                    <a:pt x="110534" y="44979"/>
                    <a:pt x="115065" y="50093"/>
                    <a:pt x="115065" y="50093"/>
                  </a:cubicBezTo>
                  <a:cubicBezTo>
                    <a:pt x="117777" y="46930"/>
                    <a:pt x="134825" y="37235"/>
                    <a:pt x="134825" y="37235"/>
                  </a:cubicBezTo>
                  <a:cubicBezTo>
                    <a:pt x="132730" y="32224"/>
                    <a:pt x="127102" y="27910"/>
                    <a:pt x="127102" y="27910"/>
                  </a:cubicBezTo>
                  <a:lnTo>
                    <a:pt x="127102" y="27910"/>
                  </a:lnTo>
                  <a:cubicBezTo>
                    <a:pt x="133469" y="27992"/>
                    <a:pt x="141850" y="36948"/>
                    <a:pt x="141850" y="36948"/>
                  </a:cubicBezTo>
                  <a:cubicBezTo>
                    <a:pt x="181245" y="27828"/>
                    <a:pt x="169620" y="17558"/>
                    <a:pt x="169620" y="17558"/>
                  </a:cubicBezTo>
                  <a:cubicBezTo>
                    <a:pt x="151648" y="2120"/>
                    <a:pt x="130174" y="1"/>
                    <a:pt x="119739" y="1"/>
                  </a:cubicBezTo>
                  <a:close/>
                  <a:moveTo>
                    <a:pt x="35001" y="140634"/>
                  </a:moveTo>
                  <a:cubicBezTo>
                    <a:pt x="35001" y="140634"/>
                    <a:pt x="35001" y="140634"/>
                    <a:pt x="35001" y="140634"/>
                  </a:cubicBezTo>
                  <a:cubicBezTo>
                    <a:pt x="35001" y="140635"/>
                    <a:pt x="35001" y="140635"/>
                    <a:pt x="35001" y="140635"/>
                  </a:cubicBezTo>
                  <a:cubicBezTo>
                    <a:pt x="35001" y="140635"/>
                    <a:pt x="35001" y="140635"/>
                    <a:pt x="35001" y="1406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7"/>
            <p:cNvSpPr/>
            <p:nvPr/>
          </p:nvSpPr>
          <p:spPr>
            <a:xfrm rot="-8527916" flipH="1">
              <a:off x="1117015" y="3253315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7"/>
            <p:cNvSpPr/>
            <p:nvPr/>
          </p:nvSpPr>
          <p:spPr>
            <a:xfrm rot="-8527916" flipH="1">
              <a:off x="1146823" y="329851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1"/>
                  </a:moveTo>
                  <a:cubicBezTo>
                    <a:pt x="0" y="42"/>
                    <a:pt x="0" y="42"/>
                    <a:pt x="0" y="1"/>
                  </a:cubicBezTo>
                  <a:cubicBezTo>
                    <a:pt x="0" y="42"/>
                    <a:pt x="0" y="42"/>
                    <a:pt x="0" y="1"/>
                  </a:cubicBezTo>
                  <a:cubicBezTo>
                    <a:pt x="0" y="4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7"/>
            <p:cNvSpPr/>
            <p:nvPr/>
          </p:nvSpPr>
          <p:spPr>
            <a:xfrm rot="-8527916" flipH="1">
              <a:off x="1744130" y="367026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17"/>
            <p:cNvSpPr/>
            <p:nvPr/>
          </p:nvSpPr>
          <p:spPr>
            <a:xfrm rot="-8527916" flipH="1">
              <a:off x="1637876" y="427122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cubicBezTo>
                    <a:pt x="42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17"/>
            <p:cNvSpPr/>
            <p:nvPr/>
          </p:nvSpPr>
          <p:spPr>
            <a:xfrm rot="-8527916" flipH="1">
              <a:off x="1728228" y="423965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17"/>
            <p:cNvSpPr/>
            <p:nvPr/>
          </p:nvSpPr>
          <p:spPr>
            <a:xfrm rot="-8527916" flipH="1">
              <a:off x="1970845" y="340372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17"/>
            <p:cNvSpPr/>
            <p:nvPr/>
          </p:nvSpPr>
          <p:spPr>
            <a:xfrm rot="-8527916" flipH="1">
              <a:off x="909015" y="3824809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42"/>
                  </a:moveTo>
                  <a:cubicBezTo>
                    <a:pt x="41" y="42"/>
                    <a:pt x="0" y="42"/>
                    <a:pt x="41" y="42"/>
                  </a:cubicBezTo>
                  <a:cubicBezTo>
                    <a:pt x="0" y="0"/>
                    <a:pt x="0" y="0"/>
                    <a:pt x="4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7"/>
            <p:cNvSpPr/>
            <p:nvPr/>
          </p:nvSpPr>
          <p:spPr>
            <a:xfrm rot="-8527916" flipH="1">
              <a:off x="343022" y="4283365"/>
              <a:ext cx="168704" cy="59762"/>
            </a:xfrm>
            <a:custGeom>
              <a:avLst/>
              <a:gdLst/>
              <a:ahLst/>
              <a:cxnLst/>
              <a:rect l="l" t="t" r="r" b="b"/>
              <a:pathLst>
                <a:path w="10312" h="3822" extrusionOk="0">
                  <a:moveTo>
                    <a:pt x="3575" y="2712"/>
                  </a:moveTo>
                  <a:cubicBezTo>
                    <a:pt x="4725" y="2383"/>
                    <a:pt x="5423" y="2178"/>
                    <a:pt x="6245" y="1931"/>
                  </a:cubicBezTo>
                  <a:cubicBezTo>
                    <a:pt x="6450" y="2219"/>
                    <a:pt x="6656" y="2589"/>
                    <a:pt x="6861" y="2958"/>
                  </a:cubicBezTo>
                  <a:cubicBezTo>
                    <a:pt x="7313" y="2999"/>
                    <a:pt x="7806" y="2999"/>
                    <a:pt x="8299" y="3041"/>
                  </a:cubicBezTo>
                  <a:cubicBezTo>
                    <a:pt x="8340" y="3328"/>
                    <a:pt x="8381" y="3575"/>
                    <a:pt x="8381" y="3821"/>
                  </a:cubicBezTo>
                  <a:lnTo>
                    <a:pt x="8710" y="3821"/>
                  </a:lnTo>
                  <a:cubicBezTo>
                    <a:pt x="8751" y="3451"/>
                    <a:pt x="8915" y="3041"/>
                    <a:pt x="8874" y="2712"/>
                  </a:cubicBezTo>
                  <a:cubicBezTo>
                    <a:pt x="8751" y="2219"/>
                    <a:pt x="9038" y="1972"/>
                    <a:pt x="9572" y="1890"/>
                  </a:cubicBezTo>
                  <a:cubicBezTo>
                    <a:pt x="9778" y="1808"/>
                    <a:pt x="9983" y="1767"/>
                    <a:pt x="10312" y="1726"/>
                  </a:cubicBezTo>
                  <a:cubicBezTo>
                    <a:pt x="9655" y="1192"/>
                    <a:pt x="9737" y="740"/>
                    <a:pt x="10065" y="288"/>
                  </a:cubicBezTo>
                  <a:cubicBezTo>
                    <a:pt x="10106" y="206"/>
                    <a:pt x="10065" y="124"/>
                    <a:pt x="9983" y="1"/>
                  </a:cubicBezTo>
                  <a:lnTo>
                    <a:pt x="5998" y="1"/>
                  </a:lnTo>
                  <a:cubicBezTo>
                    <a:pt x="5834" y="124"/>
                    <a:pt x="5629" y="206"/>
                    <a:pt x="5464" y="288"/>
                  </a:cubicBezTo>
                  <a:cubicBezTo>
                    <a:pt x="5013" y="494"/>
                    <a:pt x="4971" y="288"/>
                    <a:pt x="4930" y="1"/>
                  </a:cubicBezTo>
                  <a:lnTo>
                    <a:pt x="83" y="1"/>
                  </a:lnTo>
                  <a:cubicBezTo>
                    <a:pt x="42" y="288"/>
                    <a:pt x="42" y="535"/>
                    <a:pt x="1" y="781"/>
                  </a:cubicBezTo>
                  <a:cubicBezTo>
                    <a:pt x="1028" y="904"/>
                    <a:pt x="1973" y="781"/>
                    <a:pt x="2671" y="1110"/>
                  </a:cubicBezTo>
                  <a:cubicBezTo>
                    <a:pt x="3369" y="1274"/>
                    <a:pt x="4437" y="1685"/>
                    <a:pt x="3575" y="2712"/>
                  </a:cubicBezTo>
                  <a:close/>
                  <a:moveTo>
                    <a:pt x="8094" y="1151"/>
                  </a:moveTo>
                  <a:cubicBezTo>
                    <a:pt x="8135" y="1151"/>
                    <a:pt x="8176" y="1274"/>
                    <a:pt x="8176" y="1274"/>
                  </a:cubicBezTo>
                  <a:cubicBezTo>
                    <a:pt x="8176" y="1315"/>
                    <a:pt x="8094" y="1356"/>
                    <a:pt x="8052" y="1438"/>
                  </a:cubicBezTo>
                  <a:cubicBezTo>
                    <a:pt x="7970" y="1397"/>
                    <a:pt x="7888" y="1356"/>
                    <a:pt x="7765" y="1274"/>
                  </a:cubicBezTo>
                  <a:cubicBezTo>
                    <a:pt x="7929" y="1192"/>
                    <a:pt x="8011" y="1151"/>
                    <a:pt x="8094" y="1151"/>
                  </a:cubicBezTo>
                  <a:close/>
                  <a:moveTo>
                    <a:pt x="7272" y="370"/>
                  </a:moveTo>
                  <a:lnTo>
                    <a:pt x="7601" y="370"/>
                  </a:lnTo>
                  <a:cubicBezTo>
                    <a:pt x="7518" y="535"/>
                    <a:pt x="7477" y="699"/>
                    <a:pt x="7477" y="863"/>
                  </a:cubicBezTo>
                  <a:lnTo>
                    <a:pt x="7272" y="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7"/>
            <p:cNvSpPr/>
            <p:nvPr/>
          </p:nvSpPr>
          <p:spPr>
            <a:xfrm rot="-8527916" flipH="1">
              <a:off x="951517" y="4745391"/>
              <a:ext cx="98144" cy="53977"/>
            </a:xfrm>
            <a:custGeom>
              <a:avLst/>
              <a:gdLst/>
              <a:ahLst/>
              <a:cxnLst/>
              <a:rect l="l" t="t" r="r" b="b"/>
              <a:pathLst>
                <a:path w="5999" h="3452" extrusionOk="0">
                  <a:moveTo>
                    <a:pt x="206" y="2507"/>
                  </a:moveTo>
                  <a:cubicBezTo>
                    <a:pt x="863" y="2301"/>
                    <a:pt x="1192" y="2219"/>
                    <a:pt x="1479" y="2096"/>
                  </a:cubicBezTo>
                  <a:cubicBezTo>
                    <a:pt x="2260" y="2465"/>
                    <a:pt x="2137" y="2917"/>
                    <a:pt x="1890" y="3328"/>
                  </a:cubicBezTo>
                  <a:cubicBezTo>
                    <a:pt x="2424" y="3410"/>
                    <a:pt x="2753" y="3451"/>
                    <a:pt x="3246" y="3451"/>
                  </a:cubicBezTo>
                  <a:cubicBezTo>
                    <a:pt x="3246" y="3328"/>
                    <a:pt x="3328" y="3164"/>
                    <a:pt x="3287" y="3082"/>
                  </a:cubicBezTo>
                  <a:cubicBezTo>
                    <a:pt x="3040" y="2589"/>
                    <a:pt x="3164" y="2137"/>
                    <a:pt x="3739" y="1726"/>
                  </a:cubicBezTo>
                  <a:cubicBezTo>
                    <a:pt x="4108" y="1480"/>
                    <a:pt x="4478" y="1233"/>
                    <a:pt x="4807" y="904"/>
                  </a:cubicBezTo>
                  <a:cubicBezTo>
                    <a:pt x="5218" y="617"/>
                    <a:pt x="5587" y="288"/>
                    <a:pt x="5998" y="1"/>
                  </a:cubicBezTo>
                  <a:lnTo>
                    <a:pt x="1192" y="1"/>
                  </a:lnTo>
                  <a:cubicBezTo>
                    <a:pt x="822" y="206"/>
                    <a:pt x="452" y="411"/>
                    <a:pt x="0" y="658"/>
                  </a:cubicBezTo>
                  <a:cubicBezTo>
                    <a:pt x="247" y="987"/>
                    <a:pt x="452" y="1274"/>
                    <a:pt x="658" y="1603"/>
                  </a:cubicBezTo>
                  <a:cubicBezTo>
                    <a:pt x="493" y="1890"/>
                    <a:pt x="411" y="2178"/>
                    <a:pt x="206" y="2507"/>
                  </a:cubicBezTo>
                  <a:close/>
                  <a:moveTo>
                    <a:pt x="2712" y="1767"/>
                  </a:moveTo>
                  <a:cubicBezTo>
                    <a:pt x="2096" y="1562"/>
                    <a:pt x="1685" y="1438"/>
                    <a:pt x="1192" y="1274"/>
                  </a:cubicBezTo>
                  <a:cubicBezTo>
                    <a:pt x="2013" y="1028"/>
                    <a:pt x="2013" y="1028"/>
                    <a:pt x="2712" y="17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7"/>
            <p:cNvSpPr/>
            <p:nvPr/>
          </p:nvSpPr>
          <p:spPr>
            <a:xfrm rot="-8527916" flipH="1">
              <a:off x="864910" y="4679404"/>
              <a:ext cx="83354" cy="46268"/>
            </a:xfrm>
            <a:custGeom>
              <a:avLst/>
              <a:gdLst/>
              <a:ahLst/>
              <a:cxnLst/>
              <a:rect l="l" t="t" r="r" b="b"/>
              <a:pathLst>
                <a:path w="5095" h="2959" extrusionOk="0">
                  <a:moveTo>
                    <a:pt x="3451" y="494"/>
                  </a:moveTo>
                  <a:cubicBezTo>
                    <a:pt x="3492" y="658"/>
                    <a:pt x="3615" y="699"/>
                    <a:pt x="3533" y="740"/>
                  </a:cubicBezTo>
                  <a:cubicBezTo>
                    <a:pt x="3328" y="1274"/>
                    <a:pt x="3123" y="1726"/>
                    <a:pt x="2958" y="2219"/>
                  </a:cubicBezTo>
                  <a:cubicBezTo>
                    <a:pt x="3657" y="2507"/>
                    <a:pt x="3657" y="2507"/>
                    <a:pt x="3821" y="2959"/>
                  </a:cubicBezTo>
                  <a:cubicBezTo>
                    <a:pt x="5094" y="2137"/>
                    <a:pt x="5094" y="2137"/>
                    <a:pt x="4642" y="1562"/>
                  </a:cubicBezTo>
                  <a:cubicBezTo>
                    <a:pt x="4560" y="1603"/>
                    <a:pt x="4478" y="1603"/>
                    <a:pt x="4478" y="1644"/>
                  </a:cubicBezTo>
                  <a:cubicBezTo>
                    <a:pt x="4437" y="1726"/>
                    <a:pt x="4355" y="1808"/>
                    <a:pt x="4232" y="2055"/>
                  </a:cubicBezTo>
                  <a:cubicBezTo>
                    <a:pt x="4026" y="1767"/>
                    <a:pt x="3821" y="1562"/>
                    <a:pt x="3862" y="1398"/>
                  </a:cubicBezTo>
                  <a:cubicBezTo>
                    <a:pt x="4026" y="1151"/>
                    <a:pt x="4232" y="905"/>
                    <a:pt x="4519" y="740"/>
                  </a:cubicBezTo>
                  <a:cubicBezTo>
                    <a:pt x="4930" y="535"/>
                    <a:pt x="4889" y="288"/>
                    <a:pt x="4848" y="1"/>
                  </a:cubicBezTo>
                  <a:lnTo>
                    <a:pt x="0" y="1"/>
                  </a:lnTo>
                  <a:cubicBezTo>
                    <a:pt x="452" y="124"/>
                    <a:pt x="945" y="206"/>
                    <a:pt x="1397" y="288"/>
                  </a:cubicBezTo>
                  <a:cubicBezTo>
                    <a:pt x="2178" y="371"/>
                    <a:pt x="2835" y="453"/>
                    <a:pt x="345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7"/>
            <p:cNvSpPr/>
            <p:nvPr/>
          </p:nvSpPr>
          <p:spPr>
            <a:xfrm rot="-8527916" flipH="1">
              <a:off x="1176881" y="4050290"/>
              <a:ext cx="48409" cy="45627"/>
            </a:xfrm>
            <a:custGeom>
              <a:avLst/>
              <a:gdLst/>
              <a:ahLst/>
              <a:cxnLst/>
              <a:rect l="l" t="t" r="r" b="b"/>
              <a:pathLst>
                <a:path w="2959" h="2918" extrusionOk="0">
                  <a:moveTo>
                    <a:pt x="2959" y="2712"/>
                  </a:moveTo>
                  <a:cubicBezTo>
                    <a:pt x="2794" y="2137"/>
                    <a:pt x="2137" y="2342"/>
                    <a:pt x="1521" y="2301"/>
                  </a:cubicBezTo>
                  <a:cubicBezTo>
                    <a:pt x="2466" y="1603"/>
                    <a:pt x="2671" y="781"/>
                    <a:pt x="2876" y="1"/>
                  </a:cubicBezTo>
                  <a:lnTo>
                    <a:pt x="2589" y="1"/>
                  </a:lnTo>
                  <a:cubicBezTo>
                    <a:pt x="2055" y="494"/>
                    <a:pt x="2055" y="494"/>
                    <a:pt x="1521" y="1"/>
                  </a:cubicBezTo>
                  <a:lnTo>
                    <a:pt x="1028" y="1"/>
                  </a:lnTo>
                  <a:cubicBezTo>
                    <a:pt x="699" y="576"/>
                    <a:pt x="1357" y="863"/>
                    <a:pt x="1767" y="1274"/>
                  </a:cubicBezTo>
                  <a:cubicBezTo>
                    <a:pt x="1192" y="1603"/>
                    <a:pt x="535" y="1849"/>
                    <a:pt x="1" y="2137"/>
                  </a:cubicBezTo>
                  <a:cubicBezTo>
                    <a:pt x="1069" y="2424"/>
                    <a:pt x="1891" y="2917"/>
                    <a:pt x="2959" y="27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7"/>
            <p:cNvSpPr/>
            <p:nvPr/>
          </p:nvSpPr>
          <p:spPr>
            <a:xfrm rot="-8527916" flipH="1">
              <a:off x="613428" y="4509989"/>
              <a:ext cx="75959" cy="19936"/>
            </a:xfrm>
            <a:custGeom>
              <a:avLst/>
              <a:gdLst/>
              <a:ahLst/>
              <a:cxnLst/>
              <a:rect l="l" t="t" r="r" b="b"/>
              <a:pathLst>
                <a:path w="4643" h="1275" extrusionOk="0">
                  <a:moveTo>
                    <a:pt x="2835" y="864"/>
                  </a:moveTo>
                  <a:cubicBezTo>
                    <a:pt x="2794" y="658"/>
                    <a:pt x="2794" y="453"/>
                    <a:pt x="2794" y="330"/>
                  </a:cubicBezTo>
                  <a:cubicBezTo>
                    <a:pt x="3451" y="206"/>
                    <a:pt x="4026" y="83"/>
                    <a:pt x="4643" y="1"/>
                  </a:cubicBezTo>
                  <a:lnTo>
                    <a:pt x="863" y="1"/>
                  </a:lnTo>
                  <a:lnTo>
                    <a:pt x="1" y="864"/>
                  </a:lnTo>
                  <a:cubicBezTo>
                    <a:pt x="1110" y="1274"/>
                    <a:pt x="1767" y="1274"/>
                    <a:pt x="2835" y="8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17"/>
            <p:cNvSpPr/>
            <p:nvPr/>
          </p:nvSpPr>
          <p:spPr>
            <a:xfrm rot="-8527916" flipH="1">
              <a:off x="1247975" y="4160046"/>
              <a:ext cx="283617" cy="85453"/>
            </a:xfrm>
            <a:custGeom>
              <a:avLst/>
              <a:gdLst/>
              <a:ahLst/>
              <a:cxnLst/>
              <a:rect l="l" t="t" r="r" b="b"/>
              <a:pathLst>
                <a:path w="17336" h="5465" extrusionOk="0">
                  <a:moveTo>
                    <a:pt x="1027" y="822"/>
                  </a:moveTo>
                  <a:cubicBezTo>
                    <a:pt x="1931" y="822"/>
                    <a:pt x="1643" y="1315"/>
                    <a:pt x="1849" y="1849"/>
                  </a:cubicBezTo>
                  <a:cubicBezTo>
                    <a:pt x="2095" y="1521"/>
                    <a:pt x="2300" y="1356"/>
                    <a:pt x="2383" y="1233"/>
                  </a:cubicBezTo>
                  <a:cubicBezTo>
                    <a:pt x="2670" y="863"/>
                    <a:pt x="2917" y="453"/>
                    <a:pt x="3122" y="83"/>
                  </a:cubicBezTo>
                  <a:cubicBezTo>
                    <a:pt x="2917" y="494"/>
                    <a:pt x="2793" y="905"/>
                    <a:pt x="3327" y="1274"/>
                  </a:cubicBezTo>
                  <a:cubicBezTo>
                    <a:pt x="3820" y="1644"/>
                    <a:pt x="4354" y="2014"/>
                    <a:pt x="4971" y="2383"/>
                  </a:cubicBezTo>
                  <a:cubicBezTo>
                    <a:pt x="5546" y="2014"/>
                    <a:pt x="6039" y="1603"/>
                    <a:pt x="6573" y="1151"/>
                  </a:cubicBezTo>
                  <a:cubicBezTo>
                    <a:pt x="7107" y="1315"/>
                    <a:pt x="7600" y="1480"/>
                    <a:pt x="8011" y="1562"/>
                  </a:cubicBezTo>
                  <a:cubicBezTo>
                    <a:pt x="8257" y="1685"/>
                    <a:pt x="8462" y="1767"/>
                    <a:pt x="8709" y="1890"/>
                  </a:cubicBezTo>
                  <a:cubicBezTo>
                    <a:pt x="8545" y="1932"/>
                    <a:pt x="8421" y="2055"/>
                    <a:pt x="8257" y="2096"/>
                  </a:cubicBezTo>
                  <a:lnTo>
                    <a:pt x="8339" y="2178"/>
                  </a:lnTo>
                  <a:cubicBezTo>
                    <a:pt x="8627" y="2137"/>
                    <a:pt x="8914" y="2096"/>
                    <a:pt x="9161" y="2096"/>
                  </a:cubicBezTo>
                  <a:cubicBezTo>
                    <a:pt x="9325" y="2137"/>
                    <a:pt x="9489" y="2178"/>
                    <a:pt x="9572" y="2301"/>
                  </a:cubicBezTo>
                  <a:cubicBezTo>
                    <a:pt x="9243" y="2753"/>
                    <a:pt x="9736" y="3328"/>
                    <a:pt x="9489" y="3944"/>
                  </a:cubicBezTo>
                  <a:cubicBezTo>
                    <a:pt x="10270" y="3575"/>
                    <a:pt x="10804" y="3328"/>
                    <a:pt x="11297" y="3082"/>
                  </a:cubicBezTo>
                  <a:cubicBezTo>
                    <a:pt x="12242" y="3493"/>
                    <a:pt x="13228" y="3944"/>
                    <a:pt x="14214" y="4355"/>
                  </a:cubicBezTo>
                  <a:lnTo>
                    <a:pt x="14214" y="4396"/>
                  </a:lnTo>
                  <a:cubicBezTo>
                    <a:pt x="14378" y="4807"/>
                    <a:pt x="14707" y="4848"/>
                    <a:pt x="15200" y="4848"/>
                  </a:cubicBezTo>
                  <a:lnTo>
                    <a:pt x="15241" y="4807"/>
                  </a:lnTo>
                  <a:cubicBezTo>
                    <a:pt x="15734" y="5013"/>
                    <a:pt x="16268" y="5300"/>
                    <a:pt x="16761" y="5464"/>
                  </a:cubicBezTo>
                  <a:cubicBezTo>
                    <a:pt x="16350" y="4930"/>
                    <a:pt x="16103" y="4561"/>
                    <a:pt x="15816" y="4314"/>
                  </a:cubicBezTo>
                  <a:cubicBezTo>
                    <a:pt x="16309" y="3821"/>
                    <a:pt x="16761" y="3369"/>
                    <a:pt x="17336" y="2876"/>
                  </a:cubicBezTo>
                  <a:cubicBezTo>
                    <a:pt x="17048" y="2548"/>
                    <a:pt x="16843" y="2096"/>
                    <a:pt x="16391" y="1849"/>
                  </a:cubicBezTo>
                  <a:cubicBezTo>
                    <a:pt x="15569" y="1356"/>
                    <a:pt x="14666" y="1069"/>
                    <a:pt x="13803" y="699"/>
                  </a:cubicBezTo>
                  <a:cubicBezTo>
                    <a:pt x="13228" y="494"/>
                    <a:pt x="12612" y="288"/>
                    <a:pt x="11995" y="165"/>
                  </a:cubicBezTo>
                  <a:lnTo>
                    <a:pt x="6943" y="165"/>
                  </a:lnTo>
                  <a:lnTo>
                    <a:pt x="6655" y="1"/>
                  </a:lnTo>
                  <a:lnTo>
                    <a:pt x="5587" y="1"/>
                  </a:lnTo>
                  <a:lnTo>
                    <a:pt x="5751" y="165"/>
                  </a:lnTo>
                  <a:lnTo>
                    <a:pt x="3163" y="165"/>
                  </a:lnTo>
                  <a:lnTo>
                    <a:pt x="493" y="165"/>
                  </a:lnTo>
                  <a:cubicBezTo>
                    <a:pt x="288" y="370"/>
                    <a:pt x="82" y="617"/>
                    <a:pt x="0" y="781"/>
                  </a:cubicBezTo>
                  <a:lnTo>
                    <a:pt x="945" y="1726"/>
                  </a:lnTo>
                  <a:cubicBezTo>
                    <a:pt x="945" y="1233"/>
                    <a:pt x="945" y="1028"/>
                    <a:pt x="1027" y="822"/>
                  </a:cubicBezTo>
                  <a:close/>
                  <a:moveTo>
                    <a:pt x="16309" y="2342"/>
                  </a:moveTo>
                  <a:lnTo>
                    <a:pt x="16514" y="2548"/>
                  </a:lnTo>
                  <a:cubicBezTo>
                    <a:pt x="16350" y="2671"/>
                    <a:pt x="16144" y="2753"/>
                    <a:pt x="16021" y="2876"/>
                  </a:cubicBezTo>
                  <a:cubicBezTo>
                    <a:pt x="15898" y="2753"/>
                    <a:pt x="15816" y="2712"/>
                    <a:pt x="15693" y="2630"/>
                  </a:cubicBezTo>
                  <a:cubicBezTo>
                    <a:pt x="15898" y="2507"/>
                    <a:pt x="16103" y="2466"/>
                    <a:pt x="16309" y="2342"/>
                  </a:cubicBezTo>
                  <a:close/>
                  <a:moveTo>
                    <a:pt x="11954" y="1685"/>
                  </a:moveTo>
                  <a:cubicBezTo>
                    <a:pt x="12119" y="1521"/>
                    <a:pt x="12201" y="1315"/>
                    <a:pt x="12365" y="1192"/>
                  </a:cubicBezTo>
                  <a:cubicBezTo>
                    <a:pt x="12612" y="987"/>
                    <a:pt x="12858" y="1069"/>
                    <a:pt x="13022" y="1274"/>
                  </a:cubicBezTo>
                  <a:cubicBezTo>
                    <a:pt x="13844" y="1439"/>
                    <a:pt x="14008" y="1603"/>
                    <a:pt x="13639" y="2055"/>
                  </a:cubicBezTo>
                  <a:cubicBezTo>
                    <a:pt x="13351" y="2424"/>
                    <a:pt x="13392" y="2671"/>
                    <a:pt x="13556" y="2959"/>
                  </a:cubicBezTo>
                  <a:cubicBezTo>
                    <a:pt x="13556" y="3041"/>
                    <a:pt x="13597" y="3041"/>
                    <a:pt x="13597" y="3082"/>
                  </a:cubicBezTo>
                  <a:cubicBezTo>
                    <a:pt x="13228" y="2959"/>
                    <a:pt x="12858" y="2835"/>
                    <a:pt x="12406" y="2671"/>
                  </a:cubicBezTo>
                  <a:cubicBezTo>
                    <a:pt x="12201" y="2630"/>
                    <a:pt x="12036" y="2507"/>
                    <a:pt x="11831" y="2466"/>
                  </a:cubicBezTo>
                  <a:cubicBezTo>
                    <a:pt x="11913" y="2424"/>
                    <a:pt x="11913" y="2301"/>
                    <a:pt x="11954" y="2260"/>
                  </a:cubicBezTo>
                  <a:lnTo>
                    <a:pt x="11995" y="2260"/>
                  </a:lnTo>
                  <a:lnTo>
                    <a:pt x="11995" y="2260"/>
                  </a:lnTo>
                  <a:lnTo>
                    <a:pt x="11995" y="2260"/>
                  </a:lnTo>
                  <a:cubicBezTo>
                    <a:pt x="11831" y="2137"/>
                    <a:pt x="11708" y="2014"/>
                    <a:pt x="11502" y="1890"/>
                  </a:cubicBezTo>
                  <a:cubicBezTo>
                    <a:pt x="11585" y="1849"/>
                    <a:pt x="11749" y="1726"/>
                    <a:pt x="11954" y="1685"/>
                  </a:cubicBezTo>
                  <a:close/>
                  <a:moveTo>
                    <a:pt x="9120" y="987"/>
                  </a:moveTo>
                  <a:cubicBezTo>
                    <a:pt x="9366" y="1192"/>
                    <a:pt x="9531" y="1274"/>
                    <a:pt x="9695" y="1439"/>
                  </a:cubicBezTo>
                  <a:cubicBezTo>
                    <a:pt x="9695" y="1439"/>
                    <a:pt x="9654" y="1439"/>
                    <a:pt x="9654" y="1480"/>
                  </a:cubicBezTo>
                  <a:cubicBezTo>
                    <a:pt x="9366" y="1397"/>
                    <a:pt x="9161" y="1233"/>
                    <a:pt x="8914" y="1110"/>
                  </a:cubicBezTo>
                  <a:cubicBezTo>
                    <a:pt x="8955" y="1028"/>
                    <a:pt x="9038" y="1028"/>
                    <a:pt x="9120" y="987"/>
                  </a:cubicBezTo>
                  <a:close/>
                  <a:moveTo>
                    <a:pt x="5423" y="1274"/>
                  </a:moveTo>
                  <a:lnTo>
                    <a:pt x="5628" y="1315"/>
                  </a:lnTo>
                  <a:cubicBezTo>
                    <a:pt x="5628" y="1356"/>
                    <a:pt x="5546" y="1480"/>
                    <a:pt x="5464" y="1521"/>
                  </a:cubicBezTo>
                  <a:cubicBezTo>
                    <a:pt x="5381" y="1480"/>
                    <a:pt x="5258" y="1480"/>
                    <a:pt x="5217" y="1439"/>
                  </a:cubicBezTo>
                  <a:cubicBezTo>
                    <a:pt x="5258" y="1397"/>
                    <a:pt x="5340" y="1315"/>
                    <a:pt x="5423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17"/>
            <p:cNvSpPr/>
            <p:nvPr/>
          </p:nvSpPr>
          <p:spPr>
            <a:xfrm rot="-8527916" flipH="1">
              <a:off x="2652322" y="3609227"/>
              <a:ext cx="15477" cy="20577"/>
            </a:xfrm>
            <a:custGeom>
              <a:avLst/>
              <a:gdLst/>
              <a:ahLst/>
              <a:cxnLst/>
              <a:rect l="l" t="t" r="r" b="b"/>
              <a:pathLst>
                <a:path w="946" h="1316" extrusionOk="0">
                  <a:moveTo>
                    <a:pt x="946" y="1"/>
                  </a:moveTo>
                  <a:cubicBezTo>
                    <a:pt x="288" y="124"/>
                    <a:pt x="371" y="576"/>
                    <a:pt x="1" y="905"/>
                  </a:cubicBezTo>
                  <a:cubicBezTo>
                    <a:pt x="329" y="1069"/>
                    <a:pt x="658" y="1151"/>
                    <a:pt x="946" y="1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7"/>
            <p:cNvSpPr/>
            <p:nvPr/>
          </p:nvSpPr>
          <p:spPr>
            <a:xfrm rot="-8527916" flipH="1">
              <a:off x="2072419" y="2820732"/>
              <a:ext cx="15477" cy="11571"/>
            </a:xfrm>
            <a:custGeom>
              <a:avLst/>
              <a:gdLst/>
              <a:ahLst/>
              <a:cxnLst/>
              <a:rect l="l" t="t" r="r" b="b"/>
              <a:pathLst>
                <a:path w="946" h="740" extrusionOk="0">
                  <a:moveTo>
                    <a:pt x="945" y="288"/>
                  </a:moveTo>
                  <a:cubicBezTo>
                    <a:pt x="617" y="164"/>
                    <a:pt x="329" y="123"/>
                    <a:pt x="1" y="0"/>
                  </a:cubicBezTo>
                  <a:cubicBezTo>
                    <a:pt x="1" y="699"/>
                    <a:pt x="1" y="699"/>
                    <a:pt x="945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7"/>
            <p:cNvSpPr/>
            <p:nvPr/>
          </p:nvSpPr>
          <p:spPr>
            <a:xfrm rot="-8527916" flipH="1">
              <a:off x="1210855" y="4105729"/>
              <a:ext cx="36974" cy="16074"/>
            </a:xfrm>
            <a:custGeom>
              <a:avLst/>
              <a:gdLst/>
              <a:ahLst/>
              <a:cxnLst/>
              <a:rect l="l" t="t" r="r" b="b"/>
              <a:pathLst>
                <a:path w="2260" h="1028" extrusionOk="0">
                  <a:moveTo>
                    <a:pt x="2260" y="411"/>
                  </a:moveTo>
                  <a:cubicBezTo>
                    <a:pt x="2054" y="206"/>
                    <a:pt x="1890" y="83"/>
                    <a:pt x="1808" y="1"/>
                  </a:cubicBezTo>
                  <a:lnTo>
                    <a:pt x="1274" y="1"/>
                  </a:lnTo>
                  <a:cubicBezTo>
                    <a:pt x="904" y="206"/>
                    <a:pt x="534" y="452"/>
                    <a:pt x="0" y="781"/>
                  </a:cubicBezTo>
                  <a:cubicBezTo>
                    <a:pt x="411" y="863"/>
                    <a:pt x="699" y="986"/>
                    <a:pt x="1068" y="1028"/>
                  </a:cubicBezTo>
                  <a:cubicBezTo>
                    <a:pt x="1068" y="617"/>
                    <a:pt x="1726" y="576"/>
                    <a:pt x="2260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7"/>
            <p:cNvSpPr/>
            <p:nvPr/>
          </p:nvSpPr>
          <p:spPr>
            <a:xfrm rot="-8527916" flipH="1">
              <a:off x="1232671" y="410645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lnTo>
                    <a:pt x="41" y="1"/>
                  </a:lnTo>
                  <a:cubicBezTo>
                    <a:pt x="41" y="1"/>
                    <a:pt x="0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7"/>
            <p:cNvSpPr/>
            <p:nvPr/>
          </p:nvSpPr>
          <p:spPr>
            <a:xfrm rot="-8527916" flipH="1">
              <a:off x="2833720" y="3409595"/>
              <a:ext cx="10765" cy="14151"/>
            </a:xfrm>
            <a:custGeom>
              <a:avLst/>
              <a:gdLst/>
              <a:ahLst/>
              <a:cxnLst/>
              <a:rect l="l" t="t" r="r" b="b"/>
              <a:pathLst>
                <a:path w="658" h="905" extrusionOk="0">
                  <a:moveTo>
                    <a:pt x="658" y="905"/>
                  </a:moveTo>
                  <a:lnTo>
                    <a:pt x="658" y="1"/>
                  </a:lnTo>
                  <a:cubicBezTo>
                    <a:pt x="83" y="206"/>
                    <a:pt x="165" y="576"/>
                    <a:pt x="0" y="9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7"/>
            <p:cNvSpPr/>
            <p:nvPr/>
          </p:nvSpPr>
          <p:spPr>
            <a:xfrm rot="-8527916" flipH="1">
              <a:off x="475008" y="4384283"/>
              <a:ext cx="34961" cy="16074"/>
            </a:xfrm>
            <a:custGeom>
              <a:avLst/>
              <a:gdLst/>
              <a:ahLst/>
              <a:cxnLst/>
              <a:rect l="l" t="t" r="r" b="b"/>
              <a:pathLst>
                <a:path w="2137" h="1028" extrusionOk="0">
                  <a:moveTo>
                    <a:pt x="2137" y="1"/>
                  </a:moveTo>
                  <a:lnTo>
                    <a:pt x="1" y="1"/>
                  </a:lnTo>
                  <a:cubicBezTo>
                    <a:pt x="329" y="370"/>
                    <a:pt x="699" y="740"/>
                    <a:pt x="1069" y="1028"/>
                  </a:cubicBezTo>
                  <a:cubicBezTo>
                    <a:pt x="1480" y="699"/>
                    <a:pt x="1849" y="329"/>
                    <a:pt x="2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7"/>
            <p:cNvSpPr/>
            <p:nvPr/>
          </p:nvSpPr>
          <p:spPr>
            <a:xfrm rot="-8527916" flipH="1">
              <a:off x="2706685" y="3554919"/>
              <a:ext cx="12106" cy="12853"/>
            </a:xfrm>
            <a:custGeom>
              <a:avLst/>
              <a:gdLst/>
              <a:ahLst/>
              <a:cxnLst/>
              <a:rect l="l" t="t" r="r" b="b"/>
              <a:pathLst>
                <a:path w="740" h="822" extrusionOk="0">
                  <a:moveTo>
                    <a:pt x="740" y="123"/>
                  </a:moveTo>
                  <a:cubicBezTo>
                    <a:pt x="493" y="41"/>
                    <a:pt x="288" y="41"/>
                    <a:pt x="0" y="0"/>
                  </a:cubicBezTo>
                  <a:cubicBezTo>
                    <a:pt x="41" y="329"/>
                    <a:pt x="82" y="575"/>
                    <a:pt x="123" y="822"/>
                  </a:cubicBezTo>
                  <a:cubicBezTo>
                    <a:pt x="411" y="781"/>
                    <a:pt x="575" y="740"/>
                    <a:pt x="740" y="698"/>
                  </a:cubicBezTo>
                  <a:lnTo>
                    <a:pt x="740" y="575"/>
                  </a:lnTo>
                  <a:cubicBezTo>
                    <a:pt x="657" y="534"/>
                    <a:pt x="534" y="411"/>
                    <a:pt x="452" y="370"/>
                  </a:cubicBezTo>
                  <a:cubicBezTo>
                    <a:pt x="534" y="329"/>
                    <a:pt x="657" y="288"/>
                    <a:pt x="74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17"/>
            <p:cNvSpPr/>
            <p:nvPr/>
          </p:nvSpPr>
          <p:spPr>
            <a:xfrm rot="-8527916" flipH="1">
              <a:off x="819275" y="4655814"/>
              <a:ext cx="33620" cy="12228"/>
            </a:xfrm>
            <a:custGeom>
              <a:avLst/>
              <a:gdLst/>
              <a:ahLst/>
              <a:cxnLst/>
              <a:rect l="l" t="t" r="r" b="b"/>
              <a:pathLst>
                <a:path w="2055" h="782" extrusionOk="0">
                  <a:moveTo>
                    <a:pt x="371" y="370"/>
                  </a:moveTo>
                  <a:cubicBezTo>
                    <a:pt x="494" y="699"/>
                    <a:pt x="905" y="781"/>
                    <a:pt x="1274" y="699"/>
                  </a:cubicBezTo>
                  <a:cubicBezTo>
                    <a:pt x="1685" y="576"/>
                    <a:pt x="2055" y="370"/>
                    <a:pt x="1849" y="1"/>
                  </a:cubicBezTo>
                  <a:lnTo>
                    <a:pt x="1" y="1"/>
                  </a:lnTo>
                  <a:cubicBezTo>
                    <a:pt x="165" y="124"/>
                    <a:pt x="288" y="206"/>
                    <a:pt x="37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17"/>
            <p:cNvSpPr/>
            <p:nvPr/>
          </p:nvSpPr>
          <p:spPr>
            <a:xfrm rot="-8527916" flipH="1">
              <a:off x="3574263" y="3420943"/>
              <a:ext cx="30266" cy="19936"/>
            </a:xfrm>
            <a:custGeom>
              <a:avLst/>
              <a:gdLst/>
              <a:ahLst/>
              <a:cxnLst/>
              <a:rect l="l" t="t" r="r" b="b"/>
              <a:pathLst>
                <a:path w="1850" h="1275" extrusionOk="0">
                  <a:moveTo>
                    <a:pt x="1069" y="42"/>
                  </a:moveTo>
                  <a:cubicBezTo>
                    <a:pt x="699" y="124"/>
                    <a:pt x="288" y="412"/>
                    <a:pt x="83" y="658"/>
                  </a:cubicBezTo>
                  <a:cubicBezTo>
                    <a:pt x="1" y="781"/>
                    <a:pt x="206" y="1069"/>
                    <a:pt x="247" y="1274"/>
                  </a:cubicBezTo>
                  <a:lnTo>
                    <a:pt x="1808" y="1274"/>
                  </a:lnTo>
                  <a:cubicBezTo>
                    <a:pt x="1808" y="1151"/>
                    <a:pt x="1849" y="946"/>
                    <a:pt x="1849" y="781"/>
                  </a:cubicBezTo>
                  <a:cubicBezTo>
                    <a:pt x="1849" y="412"/>
                    <a:pt x="1726" y="1"/>
                    <a:pt x="1069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7"/>
            <p:cNvSpPr/>
            <p:nvPr/>
          </p:nvSpPr>
          <p:spPr>
            <a:xfrm rot="-8527916" flipH="1">
              <a:off x="2785082" y="3465290"/>
              <a:ext cx="10094" cy="16715"/>
            </a:xfrm>
            <a:custGeom>
              <a:avLst/>
              <a:gdLst/>
              <a:ahLst/>
              <a:cxnLst/>
              <a:rect l="l" t="t" r="r" b="b"/>
              <a:pathLst>
                <a:path w="617" h="1069" extrusionOk="0">
                  <a:moveTo>
                    <a:pt x="617" y="1069"/>
                  </a:moveTo>
                  <a:lnTo>
                    <a:pt x="617" y="0"/>
                  </a:lnTo>
                  <a:cubicBezTo>
                    <a:pt x="0" y="452"/>
                    <a:pt x="0" y="781"/>
                    <a:pt x="617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7"/>
            <p:cNvSpPr/>
            <p:nvPr/>
          </p:nvSpPr>
          <p:spPr>
            <a:xfrm rot="-8527916" flipH="1">
              <a:off x="1981695" y="2935754"/>
              <a:ext cx="10094" cy="5144"/>
            </a:xfrm>
            <a:custGeom>
              <a:avLst/>
              <a:gdLst/>
              <a:ahLst/>
              <a:cxnLst/>
              <a:rect l="l" t="t" r="r" b="b"/>
              <a:pathLst>
                <a:path w="617" h="329" extrusionOk="0">
                  <a:moveTo>
                    <a:pt x="616" y="0"/>
                  </a:moveTo>
                  <a:cubicBezTo>
                    <a:pt x="411" y="83"/>
                    <a:pt x="206" y="165"/>
                    <a:pt x="0" y="247"/>
                  </a:cubicBezTo>
                  <a:cubicBezTo>
                    <a:pt x="0" y="288"/>
                    <a:pt x="41" y="288"/>
                    <a:pt x="41" y="329"/>
                  </a:cubicBezTo>
                  <a:lnTo>
                    <a:pt x="575" y="329"/>
                  </a:lnTo>
                  <a:cubicBezTo>
                    <a:pt x="616" y="247"/>
                    <a:pt x="616" y="83"/>
                    <a:pt x="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7"/>
            <p:cNvSpPr/>
            <p:nvPr/>
          </p:nvSpPr>
          <p:spPr>
            <a:xfrm rot="-8527916" flipH="1">
              <a:off x="2377991" y="1985063"/>
              <a:ext cx="18160" cy="10289"/>
            </a:xfrm>
            <a:custGeom>
              <a:avLst/>
              <a:gdLst/>
              <a:ahLst/>
              <a:cxnLst/>
              <a:rect l="l" t="t" r="r" b="b"/>
              <a:pathLst>
                <a:path w="1110" h="658" extrusionOk="0">
                  <a:moveTo>
                    <a:pt x="1" y="658"/>
                  </a:moveTo>
                  <a:lnTo>
                    <a:pt x="1110" y="658"/>
                  </a:lnTo>
                  <a:cubicBezTo>
                    <a:pt x="946" y="452"/>
                    <a:pt x="740" y="206"/>
                    <a:pt x="617" y="0"/>
                  </a:cubicBezTo>
                  <a:cubicBezTo>
                    <a:pt x="412" y="247"/>
                    <a:pt x="165" y="452"/>
                    <a:pt x="1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7"/>
            <p:cNvSpPr/>
            <p:nvPr/>
          </p:nvSpPr>
          <p:spPr>
            <a:xfrm rot="-8527916" flipH="1">
              <a:off x="1989061" y="2926933"/>
              <a:ext cx="10094" cy="5801"/>
            </a:xfrm>
            <a:custGeom>
              <a:avLst/>
              <a:gdLst/>
              <a:ahLst/>
              <a:cxnLst/>
              <a:rect l="l" t="t" r="r" b="b"/>
              <a:pathLst>
                <a:path w="617" h="371" extrusionOk="0">
                  <a:moveTo>
                    <a:pt x="616" y="370"/>
                  </a:moveTo>
                  <a:lnTo>
                    <a:pt x="616" y="1"/>
                  </a:lnTo>
                  <a:cubicBezTo>
                    <a:pt x="452" y="83"/>
                    <a:pt x="288" y="83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7"/>
            <p:cNvSpPr/>
            <p:nvPr/>
          </p:nvSpPr>
          <p:spPr>
            <a:xfrm rot="-8527916" flipH="1">
              <a:off x="2769205" y="3491426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494" y="1"/>
                  </a:moveTo>
                  <a:cubicBezTo>
                    <a:pt x="247" y="83"/>
                    <a:pt x="1" y="124"/>
                    <a:pt x="1" y="412"/>
                  </a:cubicBezTo>
                  <a:cubicBezTo>
                    <a:pt x="247" y="329"/>
                    <a:pt x="329" y="329"/>
                    <a:pt x="494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7"/>
            <p:cNvSpPr/>
            <p:nvPr/>
          </p:nvSpPr>
          <p:spPr>
            <a:xfrm rot="-8527916" flipH="1">
              <a:off x="2644370" y="3850179"/>
              <a:ext cx="13464" cy="9007"/>
            </a:xfrm>
            <a:custGeom>
              <a:avLst/>
              <a:gdLst/>
              <a:ahLst/>
              <a:cxnLst/>
              <a:rect l="l" t="t" r="r" b="b"/>
              <a:pathLst>
                <a:path w="823" h="576" extrusionOk="0">
                  <a:moveTo>
                    <a:pt x="576" y="576"/>
                  </a:moveTo>
                  <a:cubicBezTo>
                    <a:pt x="658" y="370"/>
                    <a:pt x="699" y="206"/>
                    <a:pt x="822" y="1"/>
                  </a:cubicBezTo>
                  <a:lnTo>
                    <a:pt x="288" y="1"/>
                  </a:lnTo>
                  <a:cubicBezTo>
                    <a:pt x="206" y="247"/>
                    <a:pt x="0" y="453"/>
                    <a:pt x="576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17"/>
            <p:cNvSpPr/>
            <p:nvPr/>
          </p:nvSpPr>
          <p:spPr>
            <a:xfrm rot="-8527916" flipH="1">
              <a:off x="1470302" y="4316476"/>
              <a:ext cx="14135" cy="3862"/>
            </a:xfrm>
            <a:custGeom>
              <a:avLst/>
              <a:gdLst/>
              <a:ahLst/>
              <a:cxnLst/>
              <a:rect l="l" t="t" r="r" b="b"/>
              <a:pathLst>
                <a:path w="864" h="247" extrusionOk="0">
                  <a:moveTo>
                    <a:pt x="864" y="0"/>
                  </a:moveTo>
                  <a:lnTo>
                    <a:pt x="1" y="0"/>
                  </a:lnTo>
                  <a:cubicBezTo>
                    <a:pt x="330" y="206"/>
                    <a:pt x="576" y="247"/>
                    <a:pt x="8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17"/>
            <p:cNvSpPr/>
            <p:nvPr/>
          </p:nvSpPr>
          <p:spPr>
            <a:xfrm rot="-8527916" flipH="1">
              <a:off x="314385" y="4264027"/>
              <a:ext cx="18847" cy="6442"/>
            </a:xfrm>
            <a:custGeom>
              <a:avLst/>
              <a:gdLst/>
              <a:ahLst/>
              <a:cxnLst/>
              <a:rect l="l" t="t" r="r" b="b"/>
              <a:pathLst>
                <a:path w="1152" h="412" extrusionOk="0">
                  <a:moveTo>
                    <a:pt x="83" y="1"/>
                  </a:moveTo>
                  <a:cubicBezTo>
                    <a:pt x="42" y="124"/>
                    <a:pt x="42" y="206"/>
                    <a:pt x="1" y="411"/>
                  </a:cubicBezTo>
                  <a:cubicBezTo>
                    <a:pt x="494" y="288"/>
                    <a:pt x="822" y="124"/>
                    <a:pt x="1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7"/>
            <p:cNvSpPr/>
            <p:nvPr/>
          </p:nvSpPr>
          <p:spPr>
            <a:xfrm rot="-8527916" flipH="1">
              <a:off x="2026332" y="2889354"/>
              <a:ext cx="6070" cy="5785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370" y="0"/>
                  </a:moveTo>
                  <a:cubicBezTo>
                    <a:pt x="1" y="123"/>
                    <a:pt x="1" y="288"/>
                    <a:pt x="37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7"/>
            <p:cNvSpPr/>
            <p:nvPr/>
          </p:nvSpPr>
          <p:spPr>
            <a:xfrm rot="-8527916" flipH="1">
              <a:off x="1901899" y="5101828"/>
              <a:ext cx="46381" cy="16715"/>
            </a:xfrm>
            <a:custGeom>
              <a:avLst/>
              <a:gdLst/>
              <a:ahLst/>
              <a:cxnLst/>
              <a:rect l="l" t="t" r="r" b="b"/>
              <a:pathLst>
                <a:path w="2835" h="1069" extrusionOk="0">
                  <a:moveTo>
                    <a:pt x="945" y="1"/>
                  </a:moveTo>
                  <a:lnTo>
                    <a:pt x="945" y="1"/>
                  </a:lnTo>
                  <a:cubicBezTo>
                    <a:pt x="288" y="206"/>
                    <a:pt x="0" y="535"/>
                    <a:pt x="41" y="1028"/>
                  </a:cubicBezTo>
                  <a:cubicBezTo>
                    <a:pt x="247" y="1028"/>
                    <a:pt x="452" y="1069"/>
                    <a:pt x="493" y="1028"/>
                  </a:cubicBezTo>
                  <a:cubicBezTo>
                    <a:pt x="863" y="658"/>
                    <a:pt x="1315" y="699"/>
                    <a:pt x="1890" y="822"/>
                  </a:cubicBezTo>
                  <a:cubicBezTo>
                    <a:pt x="2177" y="863"/>
                    <a:pt x="2670" y="1028"/>
                    <a:pt x="2835" y="658"/>
                  </a:cubicBezTo>
                  <a:cubicBezTo>
                    <a:pt x="2177" y="452"/>
                    <a:pt x="1561" y="206"/>
                    <a:pt x="945" y="1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7"/>
            <p:cNvSpPr/>
            <p:nvPr/>
          </p:nvSpPr>
          <p:spPr>
            <a:xfrm rot="-8527916" flipH="1">
              <a:off x="2007204" y="513051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42"/>
                    <a:pt x="1" y="42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7"/>
            <p:cNvSpPr/>
            <p:nvPr/>
          </p:nvSpPr>
          <p:spPr>
            <a:xfrm rot="-8527916" flipH="1">
              <a:off x="1422713" y="4092449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0"/>
                  </a:moveTo>
                  <a:cubicBezTo>
                    <a:pt x="0" y="0"/>
                    <a:pt x="0" y="83"/>
                    <a:pt x="0" y="0"/>
                  </a:cubicBezTo>
                  <a:cubicBezTo>
                    <a:pt x="0" y="83"/>
                    <a:pt x="0" y="8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7"/>
            <p:cNvSpPr/>
            <p:nvPr/>
          </p:nvSpPr>
          <p:spPr>
            <a:xfrm rot="-8527916" flipH="1">
              <a:off x="2075038" y="5164653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3"/>
                    <a:pt x="42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7"/>
            <p:cNvSpPr/>
            <p:nvPr/>
          </p:nvSpPr>
          <p:spPr>
            <a:xfrm rot="-8527916" flipH="1">
              <a:off x="1818080" y="278605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7"/>
            <p:cNvSpPr/>
            <p:nvPr/>
          </p:nvSpPr>
          <p:spPr>
            <a:xfrm rot="-8527916" flipH="1">
              <a:off x="1744403" y="2691848"/>
              <a:ext cx="199625" cy="116929"/>
            </a:xfrm>
            <a:custGeom>
              <a:avLst/>
              <a:gdLst/>
              <a:ahLst/>
              <a:cxnLst/>
              <a:rect l="l" t="t" r="r" b="b"/>
              <a:pathLst>
                <a:path w="12202" h="7478" extrusionOk="0">
                  <a:moveTo>
                    <a:pt x="1603" y="3411"/>
                  </a:moveTo>
                  <a:cubicBezTo>
                    <a:pt x="42" y="3863"/>
                    <a:pt x="0" y="3986"/>
                    <a:pt x="124" y="5259"/>
                  </a:cubicBezTo>
                  <a:lnTo>
                    <a:pt x="904" y="4479"/>
                  </a:lnTo>
                  <a:cubicBezTo>
                    <a:pt x="1438" y="5465"/>
                    <a:pt x="1438" y="5465"/>
                    <a:pt x="2958" y="5424"/>
                  </a:cubicBezTo>
                  <a:cubicBezTo>
                    <a:pt x="3164" y="5424"/>
                    <a:pt x="3410" y="5465"/>
                    <a:pt x="3698" y="5506"/>
                  </a:cubicBezTo>
                  <a:cubicBezTo>
                    <a:pt x="3574" y="5629"/>
                    <a:pt x="3533" y="5711"/>
                    <a:pt x="3492" y="5711"/>
                  </a:cubicBezTo>
                  <a:cubicBezTo>
                    <a:pt x="2958" y="5793"/>
                    <a:pt x="2342" y="5670"/>
                    <a:pt x="1931" y="5834"/>
                  </a:cubicBezTo>
                  <a:cubicBezTo>
                    <a:pt x="1520" y="5999"/>
                    <a:pt x="1274" y="6409"/>
                    <a:pt x="1027" y="6697"/>
                  </a:cubicBez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cubicBezTo>
                    <a:pt x="1438" y="6944"/>
                    <a:pt x="1890" y="7190"/>
                    <a:pt x="2465" y="7478"/>
                  </a:cubicBezTo>
                  <a:cubicBezTo>
                    <a:pt x="2876" y="7067"/>
                    <a:pt x="3164" y="6697"/>
                    <a:pt x="3492" y="6327"/>
                  </a:cubicBezTo>
                  <a:cubicBezTo>
                    <a:pt x="4026" y="6492"/>
                    <a:pt x="4601" y="6615"/>
                    <a:pt x="5177" y="6697"/>
                  </a:cubicBezTo>
                  <a:cubicBezTo>
                    <a:pt x="5341" y="6492"/>
                    <a:pt x="5423" y="6286"/>
                    <a:pt x="5587" y="6040"/>
                  </a:cubicBezTo>
                  <a:cubicBezTo>
                    <a:pt x="5998" y="6286"/>
                    <a:pt x="6327" y="6492"/>
                    <a:pt x="6779" y="6738"/>
                  </a:cubicBezTo>
                  <a:cubicBezTo>
                    <a:pt x="6861" y="6451"/>
                    <a:pt x="7148" y="6245"/>
                    <a:pt x="7025" y="6122"/>
                  </a:cubicBezTo>
                  <a:cubicBezTo>
                    <a:pt x="6573" y="5629"/>
                    <a:pt x="5793" y="5670"/>
                    <a:pt x="5094" y="5711"/>
                  </a:cubicBezTo>
                  <a:cubicBezTo>
                    <a:pt x="4560" y="4807"/>
                    <a:pt x="4560" y="4807"/>
                    <a:pt x="5423" y="4520"/>
                  </a:cubicBezTo>
                  <a:cubicBezTo>
                    <a:pt x="5587" y="4807"/>
                    <a:pt x="5711" y="5054"/>
                    <a:pt x="5793" y="5218"/>
                  </a:cubicBezTo>
                  <a:cubicBezTo>
                    <a:pt x="6655" y="5054"/>
                    <a:pt x="7313" y="4931"/>
                    <a:pt x="8052" y="4807"/>
                  </a:cubicBezTo>
                  <a:cubicBezTo>
                    <a:pt x="8093" y="4602"/>
                    <a:pt x="8134" y="4397"/>
                    <a:pt x="8258" y="4068"/>
                  </a:cubicBezTo>
                  <a:cubicBezTo>
                    <a:pt x="8915" y="4314"/>
                    <a:pt x="9449" y="4602"/>
                    <a:pt x="10024" y="4684"/>
                  </a:cubicBezTo>
                  <a:cubicBezTo>
                    <a:pt x="10846" y="4848"/>
                    <a:pt x="11133" y="4314"/>
                    <a:pt x="11462" y="3986"/>
                  </a:cubicBezTo>
                  <a:cubicBezTo>
                    <a:pt x="10846" y="3452"/>
                    <a:pt x="10229" y="2959"/>
                    <a:pt x="9695" y="2425"/>
                  </a:cubicBezTo>
                  <a:cubicBezTo>
                    <a:pt x="9408" y="2137"/>
                    <a:pt x="9408" y="1767"/>
                    <a:pt x="9901" y="1521"/>
                  </a:cubicBezTo>
                  <a:cubicBezTo>
                    <a:pt x="10928" y="1644"/>
                    <a:pt x="10476" y="2630"/>
                    <a:pt x="11544" y="2794"/>
                  </a:cubicBezTo>
                  <a:cubicBezTo>
                    <a:pt x="11626" y="2137"/>
                    <a:pt x="12201" y="1521"/>
                    <a:pt x="11503" y="905"/>
                  </a:cubicBezTo>
                  <a:cubicBezTo>
                    <a:pt x="10846" y="289"/>
                    <a:pt x="10024" y="1"/>
                    <a:pt x="8586" y="206"/>
                  </a:cubicBezTo>
                  <a:cubicBezTo>
                    <a:pt x="9736" y="576"/>
                    <a:pt x="9860" y="946"/>
                    <a:pt x="9243" y="1521"/>
                  </a:cubicBezTo>
                  <a:cubicBezTo>
                    <a:pt x="9079" y="1644"/>
                    <a:pt x="9202" y="1932"/>
                    <a:pt x="9202" y="2137"/>
                  </a:cubicBezTo>
                  <a:lnTo>
                    <a:pt x="9202" y="2877"/>
                  </a:lnTo>
                  <a:cubicBezTo>
                    <a:pt x="8709" y="2959"/>
                    <a:pt x="8299" y="2959"/>
                    <a:pt x="7970" y="3000"/>
                  </a:cubicBezTo>
                  <a:lnTo>
                    <a:pt x="7970" y="3000"/>
                  </a:lnTo>
                  <a:cubicBezTo>
                    <a:pt x="8381" y="3205"/>
                    <a:pt x="8709" y="3370"/>
                    <a:pt x="9243" y="3616"/>
                  </a:cubicBezTo>
                  <a:cubicBezTo>
                    <a:pt x="9038" y="3657"/>
                    <a:pt x="8833" y="3780"/>
                    <a:pt x="8668" y="3698"/>
                  </a:cubicBezTo>
                  <a:cubicBezTo>
                    <a:pt x="7806" y="3575"/>
                    <a:pt x="7231" y="3698"/>
                    <a:pt x="7066" y="4438"/>
                  </a:cubicBezTo>
                  <a:cubicBezTo>
                    <a:pt x="6162" y="4068"/>
                    <a:pt x="5793" y="3657"/>
                    <a:pt x="5752" y="2877"/>
                  </a:cubicBezTo>
                  <a:cubicBezTo>
                    <a:pt x="6532" y="3164"/>
                    <a:pt x="7272" y="3452"/>
                    <a:pt x="7970" y="3000"/>
                  </a:cubicBezTo>
                  <a:lnTo>
                    <a:pt x="7970" y="3000"/>
                  </a:lnTo>
                  <a:lnTo>
                    <a:pt x="7970" y="3000"/>
                  </a:lnTo>
                  <a:lnTo>
                    <a:pt x="7970" y="3000"/>
                  </a:lnTo>
                  <a:cubicBezTo>
                    <a:pt x="7847" y="2836"/>
                    <a:pt x="7641" y="2753"/>
                    <a:pt x="7641" y="2589"/>
                  </a:cubicBezTo>
                  <a:cubicBezTo>
                    <a:pt x="7641" y="2260"/>
                    <a:pt x="7806" y="1973"/>
                    <a:pt x="7806" y="1767"/>
                  </a:cubicBezTo>
                  <a:cubicBezTo>
                    <a:pt x="7395" y="1521"/>
                    <a:pt x="7189" y="1316"/>
                    <a:pt x="6861" y="1151"/>
                  </a:cubicBezTo>
                  <a:cubicBezTo>
                    <a:pt x="6655" y="1028"/>
                    <a:pt x="6409" y="946"/>
                    <a:pt x="6204" y="823"/>
                  </a:cubicBezTo>
                  <a:cubicBezTo>
                    <a:pt x="6162" y="1110"/>
                    <a:pt x="6162" y="1357"/>
                    <a:pt x="6121" y="1603"/>
                  </a:cubicBezTo>
                  <a:cubicBezTo>
                    <a:pt x="6450" y="1767"/>
                    <a:pt x="6779" y="1850"/>
                    <a:pt x="7066" y="2014"/>
                  </a:cubicBezTo>
                  <a:cubicBezTo>
                    <a:pt x="6738" y="2178"/>
                    <a:pt x="6368" y="2260"/>
                    <a:pt x="6204" y="2178"/>
                  </a:cubicBezTo>
                  <a:cubicBezTo>
                    <a:pt x="5752" y="1850"/>
                    <a:pt x="5382" y="1521"/>
                    <a:pt x="4930" y="1192"/>
                  </a:cubicBezTo>
                  <a:cubicBezTo>
                    <a:pt x="3985" y="1562"/>
                    <a:pt x="3985" y="1562"/>
                    <a:pt x="4519" y="2589"/>
                  </a:cubicBezTo>
                  <a:cubicBezTo>
                    <a:pt x="4150" y="3246"/>
                    <a:pt x="3780" y="3821"/>
                    <a:pt x="3492" y="4438"/>
                  </a:cubicBezTo>
                  <a:cubicBezTo>
                    <a:pt x="3123" y="4314"/>
                    <a:pt x="2753" y="4273"/>
                    <a:pt x="2630" y="4232"/>
                  </a:cubicBezTo>
                  <a:cubicBezTo>
                    <a:pt x="2671" y="3904"/>
                    <a:pt x="2712" y="3657"/>
                    <a:pt x="2712" y="3411"/>
                  </a:cubicBezTo>
                  <a:cubicBezTo>
                    <a:pt x="2383" y="3370"/>
                    <a:pt x="1931" y="3246"/>
                    <a:pt x="1603" y="3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17"/>
            <p:cNvSpPr/>
            <p:nvPr/>
          </p:nvSpPr>
          <p:spPr>
            <a:xfrm rot="-8527916" flipH="1">
              <a:off x="1448411" y="245228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17"/>
            <p:cNvSpPr/>
            <p:nvPr/>
          </p:nvSpPr>
          <p:spPr>
            <a:xfrm rot="-8527916" flipH="1">
              <a:off x="1367468" y="2400846"/>
              <a:ext cx="171387" cy="74523"/>
            </a:xfrm>
            <a:custGeom>
              <a:avLst/>
              <a:gdLst/>
              <a:ahLst/>
              <a:cxnLst/>
              <a:rect l="l" t="t" r="r" b="b"/>
              <a:pathLst>
                <a:path w="10476" h="4766" extrusionOk="0">
                  <a:moveTo>
                    <a:pt x="8011" y="2671"/>
                  </a:moveTo>
                  <a:cubicBezTo>
                    <a:pt x="9285" y="2219"/>
                    <a:pt x="10230" y="1767"/>
                    <a:pt x="10476" y="863"/>
                  </a:cubicBezTo>
                  <a:cubicBezTo>
                    <a:pt x="9490" y="986"/>
                    <a:pt x="8545" y="1069"/>
                    <a:pt x="7436" y="1233"/>
                  </a:cubicBezTo>
                  <a:cubicBezTo>
                    <a:pt x="7477" y="1315"/>
                    <a:pt x="7559" y="1561"/>
                    <a:pt x="7641" y="1685"/>
                  </a:cubicBezTo>
                  <a:cubicBezTo>
                    <a:pt x="7929" y="2137"/>
                    <a:pt x="7806" y="2342"/>
                    <a:pt x="7149" y="2301"/>
                  </a:cubicBezTo>
                  <a:cubicBezTo>
                    <a:pt x="6532" y="2260"/>
                    <a:pt x="6738" y="2671"/>
                    <a:pt x="6204" y="2712"/>
                  </a:cubicBezTo>
                  <a:cubicBezTo>
                    <a:pt x="6080" y="2671"/>
                    <a:pt x="5875" y="2630"/>
                    <a:pt x="5711" y="2547"/>
                  </a:cubicBezTo>
                  <a:cubicBezTo>
                    <a:pt x="5711" y="2506"/>
                    <a:pt x="5752" y="2465"/>
                    <a:pt x="5793" y="2424"/>
                  </a:cubicBezTo>
                  <a:cubicBezTo>
                    <a:pt x="5259" y="2260"/>
                    <a:pt x="4725" y="2096"/>
                    <a:pt x="4068" y="1890"/>
                  </a:cubicBezTo>
                  <a:cubicBezTo>
                    <a:pt x="4437" y="1315"/>
                    <a:pt x="4971" y="1274"/>
                    <a:pt x="5670" y="1479"/>
                  </a:cubicBezTo>
                  <a:cubicBezTo>
                    <a:pt x="5711" y="1192"/>
                    <a:pt x="5998" y="1027"/>
                    <a:pt x="6409" y="863"/>
                  </a:cubicBezTo>
                  <a:cubicBezTo>
                    <a:pt x="7231" y="617"/>
                    <a:pt x="7190" y="493"/>
                    <a:pt x="6450" y="0"/>
                  </a:cubicBezTo>
                  <a:lnTo>
                    <a:pt x="6450" y="0"/>
                  </a:lnTo>
                  <a:lnTo>
                    <a:pt x="6409" y="0"/>
                  </a:lnTo>
                  <a:lnTo>
                    <a:pt x="6409" y="0"/>
                  </a:lnTo>
                  <a:cubicBezTo>
                    <a:pt x="6080" y="83"/>
                    <a:pt x="5711" y="165"/>
                    <a:pt x="5382" y="288"/>
                  </a:cubicBezTo>
                  <a:cubicBezTo>
                    <a:pt x="4519" y="781"/>
                    <a:pt x="4560" y="781"/>
                    <a:pt x="3862" y="576"/>
                  </a:cubicBezTo>
                  <a:cubicBezTo>
                    <a:pt x="3821" y="576"/>
                    <a:pt x="3698" y="576"/>
                    <a:pt x="3533" y="617"/>
                  </a:cubicBezTo>
                  <a:lnTo>
                    <a:pt x="3533" y="1274"/>
                  </a:lnTo>
                  <a:cubicBezTo>
                    <a:pt x="2630" y="1356"/>
                    <a:pt x="1972" y="1069"/>
                    <a:pt x="2096" y="781"/>
                  </a:cubicBezTo>
                  <a:cubicBezTo>
                    <a:pt x="2383" y="822"/>
                    <a:pt x="2630" y="945"/>
                    <a:pt x="3041" y="1027"/>
                  </a:cubicBezTo>
                  <a:cubicBezTo>
                    <a:pt x="2917" y="740"/>
                    <a:pt x="2876" y="534"/>
                    <a:pt x="2712" y="411"/>
                  </a:cubicBezTo>
                  <a:cubicBezTo>
                    <a:pt x="2589" y="247"/>
                    <a:pt x="2260" y="42"/>
                    <a:pt x="2055" y="42"/>
                  </a:cubicBezTo>
                  <a:cubicBezTo>
                    <a:pt x="1849" y="42"/>
                    <a:pt x="1603" y="329"/>
                    <a:pt x="1479" y="452"/>
                  </a:cubicBezTo>
                  <a:cubicBezTo>
                    <a:pt x="1274" y="740"/>
                    <a:pt x="1151" y="986"/>
                    <a:pt x="987" y="1274"/>
                  </a:cubicBezTo>
                  <a:cubicBezTo>
                    <a:pt x="781" y="1603"/>
                    <a:pt x="617" y="1849"/>
                    <a:pt x="411" y="2178"/>
                  </a:cubicBezTo>
                  <a:cubicBezTo>
                    <a:pt x="1438" y="2671"/>
                    <a:pt x="2835" y="2219"/>
                    <a:pt x="3492" y="3040"/>
                  </a:cubicBezTo>
                  <a:lnTo>
                    <a:pt x="3492" y="3040"/>
                  </a:lnTo>
                  <a:cubicBezTo>
                    <a:pt x="3492" y="3081"/>
                    <a:pt x="3451" y="3081"/>
                    <a:pt x="3451" y="3123"/>
                  </a:cubicBezTo>
                  <a:cubicBezTo>
                    <a:pt x="740" y="2506"/>
                    <a:pt x="740" y="2506"/>
                    <a:pt x="1" y="3328"/>
                  </a:cubicBezTo>
                  <a:cubicBezTo>
                    <a:pt x="740" y="3533"/>
                    <a:pt x="1479" y="3739"/>
                    <a:pt x="2260" y="3903"/>
                  </a:cubicBezTo>
                  <a:cubicBezTo>
                    <a:pt x="1890" y="4026"/>
                    <a:pt x="1603" y="4314"/>
                    <a:pt x="1972" y="4766"/>
                  </a:cubicBezTo>
                  <a:cubicBezTo>
                    <a:pt x="2260" y="4232"/>
                    <a:pt x="2712" y="4067"/>
                    <a:pt x="3451" y="4108"/>
                  </a:cubicBezTo>
                  <a:cubicBezTo>
                    <a:pt x="4150" y="4150"/>
                    <a:pt x="4889" y="4150"/>
                    <a:pt x="5587" y="4150"/>
                  </a:cubicBezTo>
                  <a:lnTo>
                    <a:pt x="5587" y="4150"/>
                  </a:lnTo>
                  <a:lnTo>
                    <a:pt x="5587" y="4150"/>
                  </a:lnTo>
                  <a:lnTo>
                    <a:pt x="5546" y="4150"/>
                  </a:lnTo>
                  <a:cubicBezTo>
                    <a:pt x="6409" y="3821"/>
                    <a:pt x="6409" y="3821"/>
                    <a:pt x="6614" y="4273"/>
                  </a:cubicBezTo>
                  <a:cubicBezTo>
                    <a:pt x="7107" y="4232"/>
                    <a:pt x="7559" y="4150"/>
                    <a:pt x="8052" y="4067"/>
                  </a:cubicBezTo>
                  <a:lnTo>
                    <a:pt x="8052" y="3287"/>
                  </a:lnTo>
                  <a:cubicBezTo>
                    <a:pt x="8586" y="3246"/>
                    <a:pt x="8997" y="3246"/>
                    <a:pt x="9408" y="3205"/>
                  </a:cubicBezTo>
                  <a:cubicBezTo>
                    <a:pt x="9572" y="2588"/>
                    <a:pt x="8792" y="2794"/>
                    <a:pt x="8011" y="2671"/>
                  </a:cubicBezTo>
                  <a:close/>
                  <a:moveTo>
                    <a:pt x="5053" y="3492"/>
                  </a:moveTo>
                  <a:cubicBezTo>
                    <a:pt x="5177" y="3410"/>
                    <a:pt x="5300" y="3246"/>
                    <a:pt x="5464" y="3040"/>
                  </a:cubicBezTo>
                  <a:cubicBezTo>
                    <a:pt x="5382" y="3287"/>
                    <a:pt x="5259" y="3369"/>
                    <a:pt x="5053" y="3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7"/>
            <p:cNvSpPr/>
            <p:nvPr/>
          </p:nvSpPr>
          <p:spPr>
            <a:xfrm rot="-8527916" flipH="1">
              <a:off x="1225954" y="388566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7"/>
            <p:cNvSpPr/>
            <p:nvPr/>
          </p:nvSpPr>
          <p:spPr>
            <a:xfrm rot="-8527916" flipH="1">
              <a:off x="2115642" y="2949344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cubicBezTo>
                    <a:pt x="0" y="0"/>
                    <a:pt x="0" y="0"/>
                    <a:pt x="0" y="82"/>
                  </a:cubicBezTo>
                  <a:cubicBezTo>
                    <a:pt x="0" y="0"/>
                    <a:pt x="0" y="0"/>
                    <a:pt x="0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7"/>
            <p:cNvSpPr/>
            <p:nvPr/>
          </p:nvSpPr>
          <p:spPr>
            <a:xfrm rot="-8527916" flipH="1">
              <a:off x="2010316" y="2948266"/>
              <a:ext cx="168704" cy="104075"/>
            </a:xfrm>
            <a:custGeom>
              <a:avLst/>
              <a:gdLst/>
              <a:ahLst/>
              <a:cxnLst/>
              <a:rect l="l" t="t" r="r" b="b"/>
              <a:pathLst>
                <a:path w="10312" h="6656" extrusionOk="0">
                  <a:moveTo>
                    <a:pt x="2137" y="452"/>
                  </a:moveTo>
                  <a:cubicBezTo>
                    <a:pt x="2301" y="904"/>
                    <a:pt x="2383" y="1233"/>
                    <a:pt x="2506" y="1479"/>
                  </a:cubicBezTo>
                  <a:cubicBezTo>
                    <a:pt x="2137" y="1726"/>
                    <a:pt x="1808" y="2013"/>
                    <a:pt x="1356" y="2342"/>
                  </a:cubicBezTo>
                  <a:cubicBezTo>
                    <a:pt x="1767" y="2301"/>
                    <a:pt x="2054" y="2301"/>
                    <a:pt x="2342" y="2301"/>
                  </a:cubicBezTo>
                  <a:cubicBezTo>
                    <a:pt x="2465" y="2753"/>
                    <a:pt x="2301" y="2958"/>
                    <a:pt x="1685" y="2917"/>
                  </a:cubicBezTo>
                  <a:cubicBezTo>
                    <a:pt x="1356" y="2876"/>
                    <a:pt x="1068" y="2712"/>
                    <a:pt x="822" y="2753"/>
                  </a:cubicBezTo>
                  <a:cubicBezTo>
                    <a:pt x="493" y="2835"/>
                    <a:pt x="83" y="2958"/>
                    <a:pt x="41" y="3164"/>
                  </a:cubicBezTo>
                  <a:cubicBezTo>
                    <a:pt x="0" y="3369"/>
                    <a:pt x="206" y="3698"/>
                    <a:pt x="452" y="3903"/>
                  </a:cubicBezTo>
                  <a:cubicBezTo>
                    <a:pt x="534" y="3985"/>
                    <a:pt x="1151" y="3944"/>
                    <a:pt x="1233" y="3821"/>
                  </a:cubicBezTo>
                  <a:cubicBezTo>
                    <a:pt x="1561" y="3328"/>
                    <a:pt x="2137" y="3985"/>
                    <a:pt x="2506" y="3698"/>
                  </a:cubicBezTo>
                  <a:cubicBezTo>
                    <a:pt x="2671" y="3492"/>
                    <a:pt x="2794" y="3205"/>
                    <a:pt x="3081" y="2958"/>
                  </a:cubicBezTo>
                  <a:cubicBezTo>
                    <a:pt x="3821" y="3369"/>
                    <a:pt x="3533" y="3944"/>
                    <a:pt x="3615" y="4355"/>
                  </a:cubicBezTo>
                  <a:cubicBezTo>
                    <a:pt x="4355" y="4396"/>
                    <a:pt x="4725" y="4766"/>
                    <a:pt x="5053" y="5218"/>
                  </a:cubicBezTo>
                  <a:cubicBezTo>
                    <a:pt x="4519" y="5628"/>
                    <a:pt x="4026" y="6080"/>
                    <a:pt x="4149" y="6655"/>
                  </a:cubicBezTo>
                  <a:cubicBezTo>
                    <a:pt x="4766" y="6286"/>
                    <a:pt x="5012" y="5669"/>
                    <a:pt x="5834" y="5423"/>
                  </a:cubicBezTo>
                  <a:cubicBezTo>
                    <a:pt x="6245" y="5259"/>
                    <a:pt x="6614" y="4766"/>
                    <a:pt x="6573" y="4519"/>
                  </a:cubicBezTo>
                  <a:cubicBezTo>
                    <a:pt x="6450" y="4026"/>
                    <a:pt x="6655" y="3698"/>
                    <a:pt x="7025" y="3369"/>
                  </a:cubicBezTo>
                  <a:cubicBezTo>
                    <a:pt x="6245" y="2671"/>
                    <a:pt x="6245" y="2671"/>
                    <a:pt x="7189" y="2137"/>
                  </a:cubicBezTo>
                  <a:cubicBezTo>
                    <a:pt x="8093" y="2547"/>
                    <a:pt x="8052" y="3164"/>
                    <a:pt x="7641" y="3862"/>
                  </a:cubicBezTo>
                  <a:cubicBezTo>
                    <a:pt x="8915" y="3739"/>
                    <a:pt x="9695" y="3328"/>
                    <a:pt x="10311" y="2671"/>
                  </a:cubicBezTo>
                  <a:cubicBezTo>
                    <a:pt x="9901" y="2588"/>
                    <a:pt x="9572" y="2465"/>
                    <a:pt x="9284" y="2506"/>
                  </a:cubicBezTo>
                  <a:cubicBezTo>
                    <a:pt x="8709" y="2547"/>
                    <a:pt x="8463" y="2465"/>
                    <a:pt x="8052" y="2137"/>
                  </a:cubicBezTo>
                  <a:cubicBezTo>
                    <a:pt x="7641" y="1808"/>
                    <a:pt x="6984" y="1561"/>
                    <a:pt x="6368" y="1315"/>
                  </a:cubicBezTo>
                  <a:cubicBezTo>
                    <a:pt x="6039" y="1644"/>
                    <a:pt x="5875" y="1849"/>
                    <a:pt x="5669" y="2054"/>
                  </a:cubicBezTo>
                  <a:cubicBezTo>
                    <a:pt x="5341" y="1931"/>
                    <a:pt x="5053" y="1890"/>
                    <a:pt x="4807" y="1767"/>
                  </a:cubicBezTo>
                  <a:cubicBezTo>
                    <a:pt x="4437" y="2054"/>
                    <a:pt x="4108" y="2260"/>
                    <a:pt x="3739" y="2465"/>
                  </a:cubicBezTo>
                  <a:cubicBezTo>
                    <a:pt x="3369" y="1931"/>
                    <a:pt x="3369" y="1931"/>
                    <a:pt x="3698" y="1644"/>
                  </a:cubicBezTo>
                  <a:cubicBezTo>
                    <a:pt x="4108" y="1151"/>
                    <a:pt x="4437" y="658"/>
                    <a:pt x="4848" y="41"/>
                  </a:cubicBezTo>
                  <a:cubicBezTo>
                    <a:pt x="3698" y="0"/>
                    <a:pt x="3369" y="986"/>
                    <a:pt x="2137" y="452"/>
                  </a:cubicBezTo>
                  <a:close/>
                  <a:moveTo>
                    <a:pt x="5259" y="2753"/>
                  </a:moveTo>
                  <a:cubicBezTo>
                    <a:pt x="6491" y="3246"/>
                    <a:pt x="5218" y="3944"/>
                    <a:pt x="5752" y="4396"/>
                  </a:cubicBezTo>
                  <a:cubicBezTo>
                    <a:pt x="4766" y="3985"/>
                    <a:pt x="5053" y="3410"/>
                    <a:pt x="5259" y="27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7"/>
            <p:cNvSpPr/>
            <p:nvPr/>
          </p:nvSpPr>
          <p:spPr>
            <a:xfrm rot="-8527916" flipH="1">
              <a:off x="957154" y="3586566"/>
              <a:ext cx="153244" cy="97008"/>
            </a:xfrm>
            <a:custGeom>
              <a:avLst/>
              <a:gdLst/>
              <a:ahLst/>
              <a:cxnLst/>
              <a:rect l="l" t="t" r="r" b="b"/>
              <a:pathLst>
                <a:path w="9367" h="6204" extrusionOk="0">
                  <a:moveTo>
                    <a:pt x="863" y="3451"/>
                  </a:moveTo>
                  <a:cubicBezTo>
                    <a:pt x="1808" y="3164"/>
                    <a:pt x="1808" y="3205"/>
                    <a:pt x="2629" y="3739"/>
                  </a:cubicBezTo>
                  <a:cubicBezTo>
                    <a:pt x="2794" y="3821"/>
                    <a:pt x="3122" y="3821"/>
                    <a:pt x="3533" y="3944"/>
                  </a:cubicBezTo>
                  <a:cubicBezTo>
                    <a:pt x="2260" y="4478"/>
                    <a:pt x="3328" y="5382"/>
                    <a:pt x="2629" y="5998"/>
                  </a:cubicBezTo>
                  <a:cubicBezTo>
                    <a:pt x="3205" y="6081"/>
                    <a:pt x="3615" y="6163"/>
                    <a:pt x="3985" y="6204"/>
                  </a:cubicBezTo>
                  <a:cubicBezTo>
                    <a:pt x="3656" y="5505"/>
                    <a:pt x="3451" y="4848"/>
                    <a:pt x="4108" y="4191"/>
                  </a:cubicBezTo>
                  <a:cubicBezTo>
                    <a:pt x="4396" y="4191"/>
                    <a:pt x="4766" y="4232"/>
                    <a:pt x="5094" y="4273"/>
                  </a:cubicBezTo>
                  <a:cubicBezTo>
                    <a:pt x="5259" y="4068"/>
                    <a:pt x="5341" y="3862"/>
                    <a:pt x="5423" y="3698"/>
                  </a:cubicBezTo>
                  <a:cubicBezTo>
                    <a:pt x="5135" y="3534"/>
                    <a:pt x="4889" y="3410"/>
                    <a:pt x="4560" y="3246"/>
                  </a:cubicBezTo>
                  <a:cubicBezTo>
                    <a:pt x="5998" y="2753"/>
                    <a:pt x="6162" y="2835"/>
                    <a:pt x="5382" y="2014"/>
                  </a:cubicBezTo>
                  <a:cubicBezTo>
                    <a:pt x="5834" y="1890"/>
                    <a:pt x="6245" y="1973"/>
                    <a:pt x="6327" y="2301"/>
                  </a:cubicBezTo>
                  <a:cubicBezTo>
                    <a:pt x="6409" y="2712"/>
                    <a:pt x="6286" y="3041"/>
                    <a:pt x="6286" y="3451"/>
                  </a:cubicBezTo>
                  <a:lnTo>
                    <a:pt x="6286" y="4068"/>
                  </a:lnTo>
                  <a:cubicBezTo>
                    <a:pt x="6614" y="4027"/>
                    <a:pt x="6779" y="4027"/>
                    <a:pt x="6943" y="4027"/>
                  </a:cubicBezTo>
                  <a:cubicBezTo>
                    <a:pt x="7148" y="4027"/>
                    <a:pt x="7354" y="4027"/>
                    <a:pt x="7559" y="4068"/>
                  </a:cubicBezTo>
                  <a:cubicBezTo>
                    <a:pt x="8586" y="4232"/>
                    <a:pt x="8833" y="4150"/>
                    <a:pt x="9284" y="3451"/>
                  </a:cubicBezTo>
                  <a:cubicBezTo>
                    <a:pt x="9367" y="3410"/>
                    <a:pt x="9284" y="3328"/>
                    <a:pt x="9284" y="3164"/>
                  </a:cubicBezTo>
                  <a:lnTo>
                    <a:pt x="8586" y="3534"/>
                  </a:lnTo>
                  <a:cubicBezTo>
                    <a:pt x="7847" y="3328"/>
                    <a:pt x="7764" y="2959"/>
                    <a:pt x="7888" y="2671"/>
                  </a:cubicBezTo>
                  <a:cubicBezTo>
                    <a:pt x="7354" y="2219"/>
                    <a:pt x="6820" y="1973"/>
                    <a:pt x="6409" y="1685"/>
                  </a:cubicBezTo>
                  <a:cubicBezTo>
                    <a:pt x="5793" y="1274"/>
                    <a:pt x="6121" y="863"/>
                    <a:pt x="6655" y="535"/>
                  </a:cubicBezTo>
                  <a:cubicBezTo>
                    <a:pt x="6162" y="329"/>
                    <a:pt x="5752" y="206"/>
                    <a:pt x="5176" y="1"/>
                  </a:cubicBezTo>
                  <a:cubicBezTo>
                    <a:pt x="4889" y="329"/>
                    <a:pt x="4601" y="699"/>
                    <a:pt x="4355" y="1069"/>
                  </a:cubicBezTo>
                  <a:cubicBezTo>
                    <a:pt x="2753" y="1397"/>
                    <a:pt x="2753" y="1480"/>
                    <a:pt x="1479" y="2301"/>
                  </a:cubicBezTo>
                  <a:cubicBezTo>
                    <a:pt x="1274" y="2466"/>
                    <a:pt x="986" y="2507"/>
                    <a:pt x="699" y="2548"/>
                  </a:cubicBezTo>
                  <a:cubicBezTo>
                    <a:pt x="493" y="2589"/>
                    <a:pt x="247" y="2671"/>
                    <a:pt x="0" y="2712"/>
                  </a:cubicBezTo>
                  <a:cubicBezTo>
                    <a:pt x="247" y="2959"/>
                    <a:pt x="575" y="3205"/>
                    <a:pt x="863" y="3451"/>
                  </a:cubicBezTo>
                  <a:close/>
                  <a:moveTo>
                    <a:pt x="3451" y="1767"/>
                  </a:moveTo>
                  <a:cubicBezTo>
                    <a:pt x="3739" y="2589"/>
                    <a:pt x="3656" y="2753"/>
                    <a:pt x="2465" y="2794"/>
                  </a:cubicBezTo>
                  <a:cubicBezTo>
                    <a:pt x="2588" y="2301"/>
                    <a:pt x="2712" y="1931"/>
                    <a:pt x="3451" y="17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7"/>
            <p:cNvSpPr/>
            <p:nvPr/>
          </p:nvSpPr>
          <p:spPr>
            <a:xfrm rot="-8527916" flipH="1">
              <a:off x="931113" y="4115810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0"/>
                  </a:moveTo>
                  <a:cubicBezTo>
                    <a:pt x="42" y="41"/>
                    <a:pt x="1" y="41"/>
                    <a:pt x="42" y="0"/>
                  </a:cubicBezTo>
                  <a:cubicBezTo>
                    <a:pt x="1" y="41"/>
                    <a:pt x="1" y="41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7"/>
            <p:cNvSpPr/>
            <p:nvPr/>
          </p:nvSpPr>
          <p:spPr>
            <a:xfrm rot="-8527916" flipH="1">
              <a:off x="790510" y="4021954"/>
              <a:ext cx="165350" cy="63609"/>
            </a:xfrm>
            <a:custGeom>
              <a:avLst/>
              <a:gdLst/>
              <a:ahLst/>
              <a:cxnLst/>
              <a:rect l="l" t="t" r="r" b="b"/>
              <a:pathLst>
                <a:path w="10107" h="4068" extrusionOk="0">
                  <a:moveTo>
                    <a:pt x="576" y="945"/>
                  </a:moveTo>
                  <a:cubicBezTo>
                    <a:pt x="371" y="1068"/>
                    <a:pt x="1" y="1233"/>
                    <a:pt x="42" y="1397"/>
                  </a:cubicBezTo>
                  <a:cubicBezTo>
                    <a:pt x="83" y="1602"/>
                    <a:pt x="371" y="1808"/>
                    <a:pt x="617" y="1890"/>
                  </a:cubicBezTo>
                  <a:cubicBezTo>
                    <a:pt x="1398" y="2260"/>
                    <a:pt x="2260" y="2219"/>
                    <a:pt x="3123" y="2013"/>
                  </a:cubicBezTo>
                  <a:cubicBezTo>
                    <a:pt x="3205" y="2260"/>
                    <a:pt x="3328" y="2465"/>
                    <a:pt x="3452" y="2670"/>
                  </a:cubicBezTo>
                  <a:cubicBezTo>
                    <a:pt x="4930" y="2424"/>
                    <a:pt x="6040" y="2835"/>
                    <a:pt x="7108" y="4067"/>
                  </a:cubicBezTo>
                  <a:cubicBezTo>
                    <a:pt x="7026" y="3697"/>
                    <a:pt x="6984" y="3451"/>
                    <a:pt x="6902" y="3204"/>
                  </a:cubicBezTo>
                  <a:cubicBezTo>
                    <a:pt x="6861" y="2917"/>
                    <a:pt x="6779" y="2629"/>
                    <a:pt x="6656" y="2095"/>
                  </a:cubicBezTo>
                  <a:cubicBezTo>
                    <a:pt x="7313" y="2506"/>
                    <a:pt x="7436" y="3081"/>
                    <a:pt x="8258" y="2999"/>
                  </a:cubicBezTo>
                  <a:cubicBezTo>
                    <a:pt x="8217" y="2711"/>
                    <a:pt x="8217" y="2506"/>
                    <a:pt x="8135" y="2260"/>
                  </a:cubicBezTo>
                  <a:cubicBezTo>
                    <a:pt x="8751" y="2424"/>
                    <a:pt x="9326" y="2588"/>
                    <a:pt x="9901" y="2670"/>
                  </a:cubicBezTo>
                  <a:cubicBezTo>
                    <a:pt x="10107" y="2177"/>
                    <a:pt x="9531" y="2013"/>
                    <a:pt x="8874" y="1684"/>
                  </a:cubicBezTo>
                  <a:cubicBezTo>
                    <a:pt x="9408" y="1479"/>
                    <a:pt x="9737" y="1315"/>
                    <a:pt x="10107" y="1191"/>
                  </a:cubicBezTo>
                  <a:cubicBezTo>
                    <a:pt x="9860" y="1068"/>
                    <a:pt x="9449" y="863"/>
                    <a:pt x="9408" y="945"/>
                  </a:cubicBezTo>
                  <a:cubicBezTo>
                    <a:pt x="8833" y="1315"/>
                    <a:pt x="8340" y="1027"/>
                    <a:pt x="7888" y="863"/>
                  </a:cubicBezTo>
                  <a:cubicBezTo>
                    <a:pt x="7108" y="1479"/>
                    <a:pt x="6574" y="1684"/>
                    <a:pt x="5259" y="1849"/>
                  </a:cubicBezTo>
                  <a:cubicBezTo>
                    <a:pt x="5752" y="1438"/>
                    <a:pt x="6204" y="986"/>
                    <a:pt x="6738" y="534"/>
                  </a:cubicBezTo>
                  <a:cubicBezTo>
                    <a:pt x="5957" y="329"/>
                    <a:pt x="5341" y="164"/>
                    <a:pt x="4725" y="0"/>
                  </a:cubicBezTo>
                  <a:cubicBezTo>
                    <a:pt x="4561" y="452"/>
                    <a:pt x="4396" y="863"/>
                    <a:pt x="4191" y="1479"/>
                  </a:cubicBezTo>
                  <a:cubicBezTo>
                    <a:pt x="3657" y="1150"/>
                    <a:pt x="3287" y="945"/>
                    <a:pt x="2918" y="657"/>
                  </a:cubicBezTo>
                  <a:cubicBezTo>
                    <a:pt x="2712" y="1068"/>
                    <a:pt x="2342" y="1397"/>
                    <a:pt x="1521" y="1397"/>
                  </a:cubicBezTo>
                  <a:cubicBezTo>
                    <a:pt x="2096" y="863"/>
                    <a:pt x="1480" y="740"/>
                    <a:pt x="1110" y="534"/>
                  </a:cubicBezTo>
                  <a:cubicBezTo>
                    <a:pt x="1028" y="657"/>
                    <a:pt x="781" y="781"/>
                    <a:pt x="576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7"/>
            <p:cNvSpPr/>
            <p:nvPr/>
          </p:nvSpPr>
          <p:spPr>
            <a:xfrm rot="-8527916" flipH="1">
              <a:off x="1119572" y="3716078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1"/>
                  </a:moveTo>
                  <a:cubicBezTo>
                    <a:pt x="1" y="41"/>
                    <a:pt x="1" y="0"/>
                    <a:pt x="1" y="41"/>
                  </a:cubicBezTo>
                  <a:cubicBezTo>
                    <a:pt x="1" y="0"/>
                    <a:pt x="1" y="0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7"/>
            <p:cNvSpPr/>
            <p:nvPr/>
          </p:nvSpPr>
          <p:spPr>
            <a:xfrm rot="-8527916" flipH="1">
              <a:off x="1523849" y="2462581"/>
              <a:ext cx="111575" cy="68112"/>
            </a:xfrm>
            <a:custGeom>
              <a:avLst/>
              <a:gdLst/>
              <a:ahLst/>
              <a:cxnLst/>
              <a:rect l="l" t="t" r="r" b="b"/>
              <a:pathLst>
                <a:path w="6820" h="4356" extrusionOk="0">
                  <a:moveTo>
                    <a:pt x="5505" y="3328"/>
                  </a:moveTo>
                  <a:cubicBezTo>
                    <a:pt x="5710" y="3369"/>
                    <a:pt x="5957" y="3369"/>
                    <a:pt x="6326" y="3369"/>
                  </a:cubicBezTo>
                  <a:cubicBezTo>
                    <a:pt x="6080" y="3041"/>
                    <a:pt x="5916" y="2835"/>
                    <a:pt x="5751" y="2548"/>
                  </a:cubicBezTo>
                  <a:cubicBezTo>
                    <a:pt x="6039" y="2466"/>
                    <a:pt x="6326" y="2342"/>
                    <a:pt x="6819" y="2219"/>
                  </a:cubicBezTo>
                  <a:cubicBezTo>
                    <a:pt x="5833" y="2014"/>
                    <a:pt x="6532" y="1110"/>
                    <a:pt x="5382" y="1069"/>
                  </a:cubicBezTo>
                  <a:cubicBezTo>
                    <a:pt x="5546" y="781"/>
                    <a:pt x="5669" y="494"/>
                    <a:pt x="5998" y="1"/>
                  </a:cubicBezTo>
                  <a:cubicBezTo>
                    <a:pt x="5341" y="288"/>
                    <a:pt x="4930" y="494"/>
                    <a:pt x="4519" y="658"/>
                  </a:cubicBezTo>
                  <a:cubicBezTo>
                    <a:pt x="4396" y="699"/>
                    <a:pt x="4190" y="781"/>
                    <a:pt x="4190" y="781"/>
                  </a:cubicBezTo>
                  <a:cubicBezTo>
                    <a:pt x="3738" y="412"/>
                    <a:pt x="3122" y="781"/>
                    <a:pt x="2547" y="699"/>
                  </a:cubicBezTo>
                  <a:cubicBezTo>
                    <a:pt x="2752" y="905"/>
                    <a:pt x="2958" y="1069"/>
                    <a:pt x="3287" y="1397"/>
                  </a:cubicBezTo>
                  <a:cubicBezTo>
                    <a:pt x="2711" y="1480"/>
                    <a:pt x="2301" y="1521"/>
                    <a:pt x="1849" y="1644"/>
                  </a:cubicBezTo>
                  <a:cubicBezTo>
                    <a:pt x="2095" y="1849"/>
                    <a:pt x="2342" y="2055"/>
                    <a:pt x="2670" y="2301"/>
                  </a:cubicBezTo>
                  <a:cubicBezTo>
                    <a:pt x="1808" y="2630"/>
                    <a:pt x="1027" y="2876"/>
                    <a:pt x="0" y="2342"/>
                  </a:cubicBezTo>
                  <a:cubicBezTo>
                    <a:pt x="452" y="3452"/>
                    <a:pt x="1561" y="3287"/>
                    <a:pt x="2506" y="3328"/>
                  </a:cubicBezTo>
                  <a:cubicBezTo>
                    <a:pt x="3122" y="4314"/>
                    <a:pt x="3328" y="4355"/>
                    <a:pt x="4355" y="3657"/>
                  </a:cubicBezTo>
                  <a:cubicBezTo>
                    <a:pt x="4683" y="3369"/>
                    <a:pt x="5012" y="3205"/>
                    <a:pt x="5505" y="3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7"/>
            <p:cNvSpPr/>
            <p:nvPr/>
          </p:nvSpPr>
          <p:spPr>
            <a:xfrm rot="-8527916" flipH="1">
              <a:off x="909318" y="3227832"/>
              <a:ext cx="120311" cy="60388"/>
            </a:xfrm>
            <a:custGeom>
              <a:avLst/>
              <a:gdLst/>
              <a:ahLst/>
              <a:cxnLst/>
              <a:rect l="l" t="t" r="r" b="b"/>
              <a:pathLst>
                <a:path w="7354" h="3862" extrusionOk="0">
                  <a:moveTo>
                    <a:pt x="863" y="2301"/>
                  </a:moveTo>
                  <a:lnTo>
                    <a:pt x="3328" y="2301"/>
                  </a:lnTo>
                  <a:cubicBezTo>
                    <a:pt x="3451" y="2712"/>
                    <a:pt x="3574" y="3122"/>
                    <a:pt x="3697" y="3533"/>
                  </a:cubicBezTo>
                  <a:cubicBezTo>
                    <a:pt x="3697" y="3574"/>
                    <a:pt x="3738" y="3574"/>
                    <a:pt x="3738" y="3574"/>
                  </a:cubicBezTo>
                  <a:cubicBezTo>
                    <a:pt x="4108" y="3533"/>
                    <a:pt x="4396" y="3451"/>
                    <a:pt x="4724" y="3533"/>
                  </a:cubicBezTo>
                  <a:cubicBezTo>
                    <a:pt x="5998" y="3862"/>
                    <a:pt x="5998" y="3862"/>
                    <a:pt x="6778" y="3122"/>
                  </a:cubicBezTo>
                  <a:cubicBezTo>
                    <a:pt x="6943" y="2958"/>
                    <a:pt x="7148" y="2835"/>
                    <a:pt x="7353" y="2671"/>
                  </a:cubicBezTo>
                  <a:cubicBezTo>
                    <a:pt x="6614" y="2506"/>
                    <a:pt x="6368" y="2424"/>
                    <a:pt x="6162" y="2095"/>
                  </a:cubicBezTo>
                  <a:cubicBezTo>
                    <a:pt x="5792" y="2136"/>
                    <a:pt x="5382" y="2219"/>
                    <a:pt x="4930" y="2301"/>
                  </a:cubicBezTo>
                  <a:cubicBezTo>
                    <a:pt x="5217" y="1479"/>
                    <a:pt x="3903" y="1726"/>
                    <a:pt x="3574" y="1274"/>
                  </a:cubicBezTo>
                  <a:lnTo>
                    <a:pt x="3738" y="1109"/>
                  </a:lnTo>
                  <a:cubicBezTo>
                    <a:pt x="4108" y="904"/>
                    <a:pt x="4519" y="781"/>
                    <a:pt x="4190" y="370"/>
                  </a:cubicBezTo>
                  <a:cubicBezTo>
                    <a:pt x="3903" y="41"/>
                    <a:pt x="3492" y="82"/>
                    <a:pt x="3040" y="206"/>
                  </a:cubicBezTo>
                  <a:cubicBezTo>
                    <a:pt x="2711" y="288"/>
                    <a:pt x="2342" y="370"/>
                    <a:pt x="2054" y="411"/>
                  </a:cubicBezTo>
                  <a:lnTo>
                    <a:pt x="2054" y="411"/>
                  </a:lnTo>
                  <a:lnTo>
                    <a:pt x="2054" y="411"/>
                  </a:lnTo>
                  <a:cubicBezTo>
                    <a:pt x="2136" y="493"/>
                    <a:pt x="2260" y="658"/>
                    <a:pt x="2465" y="863"/>
                  </a:cubicBezTo>
                  <a:cubicBezTo>
                    <a:pt x="1890" y="863"/>
                    <a:pt x="1397" y="1233"/>
                    <a:pt x="822" y="699"/>
                  </a:cubicBezTo>
                  <a:cubicBezTo>
                    <a:pt x="1315" y="616"/>
                    <a:pt x="1684" y="493"/>
                    <a:pt x="2095" y="411"/>
                  </a:cubicBezTo>
                  <a:lnTo>
                    <a:pt x="2095" y="411"/>
                  </a:lnTo>
                  <a:lnTo>
                    <a:pt x="2136" y="411"/>
                  </a:lnTo>
                  <a:lnTo>
                    <a:pt x="2136" y="41"/>
                  </a:lnTo>
                  <a:cubicBezTo>
                    <a:pt x="1315" y="0"/>
                    <a:pt x="822" y="124"/>
                    <a:pt x="452" y="658"/>
                  </a:cubicBezTo>
                  <a:cubicBezTo>
                    <a:pt x="0" y="1274"/>
                    <a:pt x="1109" y="1397"/>
                    <a:pt x="1191" y="1849"/>
                  </a:cubicBezTo>
                  <a:cubicBezTo>
                    <a:pt x="945" y="2013"/>
                    <a:pt x="781" y="2219"/>
                    <a:pt x="370" y="2506"/>
                  </a:cubicBezTo>
                  <a:cubicBezTo>
                    <a:pt x="616" y="2342"/>
                    <a:pt x="698" y="2301"/>
                    <a:pt x="863" y="2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17"/>
            <p:cNvSpPr/>
            <p:nvPr/>
          </p:nvSpPr>
          <p:spPr>
            <a:xfrm rot="-8527916" flipH="1">
              <a:off x="1062605" y="2786281"/>
              <a:ext cx="74618" cy="52694"/>
            </a:xfrm>
            <a:custGeom>
              <a:avLst/>
              <a:gdLst/>
              <a:ahLst/>
              <a:cxnLst/>
              <a:rect l="l" t="t" r="r" b="b"/>
              <a:pathLst>
                <a:path w="4561" h="3370" extrusionOk="0">
                  <a:moveTo>
                    <a:pt x="3698" y="699"/>
                  </a:moveTo>
                  <a:cubicBezTo>
                    <a:pt x="3534" y="247"/>
                    <a:pt x="3123" y="1"/>
                    <a:pt x="2466" y="42"/>
                  </a:cubicBezTo>
                  <a:cubicBezTo>
                    <a:pt x="1726" y="83"/>
                    <a:pt x="905" y="124"/>
                    <a:pt x="576" y="699"/>
                  </a:cubicBezTo>
                  <a:cubicBezTo>
                    <a:pt x="1" y="1644"/>
                    <a:pt x="412" y="2671"/>
                    <a:pt x="1603" y="3369"/>
                  </a:cubicBezTo>
                  <a:cubicBezTo>
                    <a:pt x="2096" y="3205"/>
                    <a:pt x="2507" y="3000"/>
                    <a:pt x="2959" y="2917"/>
                  </a:cubicBezTo>
                  <a:cubicBezTo>
                    <a:pt x="4109" y="2630"/>
                    <a:pt x="4561" y="2137"/>
                    <a:pt x="4027" y="1151"/>
                  </a:cubicBezTo>
                  <a:cubicBezTo>
                    <a:pt x="3944" y="1028"/>
                    <a:pt x="3739" y="863"/>
                    <a:pt x="3698" y="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17"/>
            <p:cNvSpPr/>
            <p:nvPr/>
          </p:nvSpPr>
          <p:spPr>
            <a:xfrm rot="-8527916" flipH="1">
              <a:off x="1373618" y="4664565"/>
              <a:ext cx="105538" cy="72600"/>
            </a:xfrm>
            <a:custGeom>
              <a:avLst/>
              <a:gdLst/>
              <a:ahLst/>
              <a:cxnLst/>
              <a:rect l="l" t="t" r="r" b="b"/>
              <a:pathLst>
                <a:path w="6451" h="4643" extrusionOk="0">
                  <a:moveTo>
                    <a:pt x="124" y="534"/>
                  </a:moveTo>
                  <a:cubicBezTo>
                    <a:pt x="1233" y="740"/>
                    <a:pt x="1644" y="1315"/>
                    <a:pt x="1890" y="1972"/>
                  </a:cubicBezTo>
                  <a:cubicBezTo>
                    <a:pt x="2055" y="2260"/>
                    <a:pt x="2301" y="2588"/>
                    <a:pt x="2507" y="2958"/>
                  </a:cubicBezTo>
                  <a:cubicBezTo>
                    <a:pt x="2096" y="3246"/>
                    <a:pt x="1644" y="3574"/>
                    <a:pt x="1110" y="3903"/>
                  </a:cubicBezTo>
                  <a:cubicBezTo>
                    <a:pt x="1685" y="4026"/>
                    <a:pt x="2137" y="4067"/>
                    <a:pt x="2671" y="4108"/>
                  </a:cubicBezTo>
                  <a:cubicBezTo>
                    <a:pt x="2589" y="4273"/>
                    <a:pt x="2507" y="4437"/>
                    <a:pt x="2466" y="4560"/>
                  </a:cubicBezTo>
                  <a:cubicBezTo>
                    <a:pt x="3000" y="4642"/>
                    <a:pt x="3369" y="4560"/>
                    <a:pt x="3575" y="4231"/>
                  </a:cubicBezTo>
                  <a:cubicBezTo>
                    <a:pt x="3739" y="3862"/>
                    <a:pt x="4191" y="3821"/>
                    <a:pt x="4643" y="3862"/>
                  </a:cubicBezTo>
                  <a:cubicBezTo>
                    <a:pt x="4971" y="3862"/>
                    <a:pt x="5259" y="3903"/>
                    <a:pt x="5547" y="3944"/>
                  </a:cubicBezTo>
                  <a:cubicBezTo>
                    <a:pt x="5875" y="3739"/>
                    <a:pt x="6204" y="3615"/>
                    <a:pt x="6450" y="3451"/>
                  </a:cubicBezTo>
                  <a:lnTo>
                    <a:pt x="4766" y="3287"/>
                  </a:lnTo>
                  <a:cubicBezTo>
                    <a:pt x="4725" y="3081"/>
                    <a:pt x="4643" y="2835"/>
                    <a:pt x="4602" y="2588"/>
                  </a:cubicBezTo>
                  <a:cubicBezTo>
                    <a:pt x="4848" y="2506"/>
                    <a:pt x="5054" y="2506"/>
                    <a:pt x="5259" y="2465"/>
                  </a:cubicBezTo>
                  <a:cubicBezTo>
                    <a:pt x="5341" y="1643"/>
                    <a:pt x="3616" y="1972"/>
                    <a:pt x="3698" y="1233"/>
                  </a:cubicBezTo>
                  <a:cubicBezTo>
                    <a:pt x="3287" y="1356"/>
                    <a:pt x="2917" y="1479"/>
                    <a:pt x="2507" y="1602"/>
                  </a:cubicBezTo>
                  <a:cubicBezTo>
                    <a:pt x="1890" y="1027"/>
                    <a:pt x="1356" y="575"/>
                    <a:pt x="781" y="0"/>
                  </a:cubicBezTo>
                  <a:cubicBezTo>
                    <a:pt x="535" y="123"/>
                    <a:pt x="247" y="206"/>
                    <a:pt x="1" y="329"/>
                  </a:cubicBezTo>
                  <a:cubicBezTo>
                    <a:pt x="83" y="411"/>
                    <a:pt x="83" y="534"/>
                    <a:pt x="124" y="534"/>
                  </a:cubicBezTo>
                  <a:close/>
                  <a:moveTo>
                    <a:pt x="3575" y="2342"/>
                  </a:moveTo>
                  <a:cubicBezTo>
                    <a:pt x="3698" y="2342"/>
                    <a:pt x="3739" y="2383"/>
                    <a:pt x="3821" y="2424"/>
                  </a:cubicBezTo>
                  <a:cubicBezTo>
                    <a:pt x="3780" y="2465"/>
                    <a:pt x="3739" y="2547"/>
                    <a:pt x="3616" y="2547"/>
                  </a:cubicBezTo>
                  <a:cubicBezTo>
                    <a:pt x="3575" y="2547"/>
                    <a:pt x="3534" y="2465"/>
                    <a:pt x="3410" y="24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7"/>
            <p:cNvSpPr/>
            <p:nvPr/>
          </p:nvSpPr>
          <p:spPr>
            <a:xfrm rot="-8527916" flipH="1">
              <a:off x="1479316" y="472003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1"/>
                    <a:pt x="41" y="1"/>
                  </a:cubicBezTo>
                  <a:cubicBezTo>
                    <a:pt x="0" y="42"/>
                    <a:pt x="0" y="42"/>
                    <a:pt x="41" y="1"/>
                  </a:cubicBezTo>
                  <a:cubicBezTo>
                    <a:pt x="0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7"/>
            <p:cNvSpPr/>
            <p:nvPr/>
          </p:nvSpPr>
          <p:spPr>
            <a:xfrm rot="-8527916" flipH="1">
              <a:off x="1049150" y="3025994"/>
              <a:ext cx="63853" cy="46909"/>
            </a:xfrm>
            <a:custGeom>
              <a:avLst/>
              <a:gdLst/>
              <a:ahLst/>
              <a:cxnLst/>
              <a:rect l="l" t="t" r="r" b="b"/>
              <a:pathLst>
                <a:path w="3903" h="3000" extrusionOk="0">
                  <a:moveTo>
                    <a:pt x="740" y="2670"/>
                  </a:moveTo>
                  <a:lnTo>
                    <a:pt x="1685" y="2794"/>
                  </a:lnTo>
                  <a:cubicBezTo>
                    <a:pt x="2547" y="2999"/>
                    <a:pt x="3903" y="2383"/>
                    <a:pt x="3821" y="1767"/>
                  </a:cubicBezTo>
                  <a:cubicBezTo>
                    <a:pt x="3780" y="1233"/>
                    <a:pt x="3533" y="658"/>
                    <a:pt x="3369" y="0"/>
                  </a:cubicBezTo>
                  <a:cubicBezTo>
                    <a:pt x="329" y="329"/>
                    <a:pt x="0" y="658"/>
                    <a:pt x="740" y="26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7"/>
            <p:cNvSpPr/>
            <p:nvPr/>
          </p:nvSpPr>
          <p:spPr>
            <a:xfrm rot="-8527916" flipH="1">
              <a:off x="1549042" y="4697281"/>
              <a:ext cx="63182" cy="64250"/>
            </a:xfrm>
            <a:custGeom>
              <a:avLst/>
              <a:gdLst/>
              <a:ahLst/>
              <a:cxnLst/>
              <a:rect l="l" t="t" r="r" b="b"/>
              <a:pathLst>
                <a:path w="3862" h="4109" extrusionOk="0">
                  <a:moveTo>
                    <a:pt x="1644" y="494"/>
                  </a:moveTo>
                  <a:cubicBezTo>
                    <a:pt x="1397" y="658"/>
                    <a:pt x="1151" y="863"/>
                    <a:pt x="1069" y="1069"/>
                  </a:cubicBezTo>
                  <a:cubicBezTo>
                    <a:pt x="1069" y="1685"/>
                    <a:pt x="617" y="2137"/>
                    <a:pt x="0" y="2548"/>
                  </a:cubicBezTo>
                  <a:cubicBezTo>
                    <a:pt x="165" y="2876"/>
                    <a:pt x="165" y="3205"/>
                    <a:pt x="822" y="3205"/>
                  </a:cubicBezTo>
                  <a:cubicBezTo>
                    <a:pt x="1192" y="3205"/>
                    <a:pt x="1561" y="3493"/>
                    <a:pt x="1931" y="3698"/>
                  </a:cubicBezTo>
                  <a:cubicBezTo>
                    <a:pt x="2219" y="3903"/>
                    <a:pt x="2506" y="4109"/>
                    <a:pt x="2999" y="3903"/>
                  </a:cubicBezTo>
                  <a:cubicBezTo>
                    <a:pt x="2671" y="3657"/>
                    <a:pt x="2178" y="3451"/>
                    <a:pt x="2219" y="3287"/>
                  </a:cubicBezTo>
                  <a:cubicBezTo>
                    <a:pt x="2260" y="2876"/>
                    <a:pt x="2794" y="2671"/>
                    <a:pt x="3410" y="2794"/>
                  </a:cubicBezTo>
                  <a:cubicBezTo>
                    <a:pt x="3574" y="2794"/>
                    <a:pt x="3698" y="2712"/>
                    <a:pt x="3862" y="2712"/>
                  </a:cubicBezTo>
                  <a:cubicBezTo>
                    <a:pt x="3698" y="1808"/>
                    <a:pt x="2753" y="1028"/>
                    <a:pt x="3164" y="1"/>
                  </a:cubicBezTo>
                  <a:cubicBezTo>
                    <a:pt x="2630" y="124"/>
                    <a:pt x="2137" y="329"/>
                    <a:pt x="1644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7"/>
            <p:cNvSpPr/>
            <p:nvPr/>
          </p:nvSpPr>
          <p:spPr>
            <a:xfrm rot="-8527916" flipH="1">
              <a:off x="1254670" y="4571414"/>
              <a:ext cx="64540" cy="59105"/>
            </a:xfrm>
            <a:custGeom>
              <a:avLst/>
              <a:gdLst/>
              <a:ahLst/>
              <a:cxnLst/>
              <a:rect l="l" t="t" r="r" b="b"/>
              <a:pathLst>
                <a:path w="3945" h="3780" extrusionOk="0">
                  <a:moveTo>
                    <a:pt x="2959" y="1561"/>
                  </a:moveTo>
                  <a:cubicBezTo>
                    <a:pt x="3369" y="1438"/>
                    <a:pt x="3657" y="1109"/>
                    <a:pt x="3945" y="904"/>
                  </a:cubicBezTo>
                  <a:cubicBezTo>
                    <a:pt x="3575" y="575"/>
                    <a:pt x="3328" y="329"/>
                    <a:pt x="3041" y="0"/>
                  </a:cubicBezTo>
                  <a:cubicBezTo>
                    <a:pt x="2137" y="123"/>
                    <a:pt x="1274" y="288"/>
                    <a:pt x="371" y="370"/>
                  </a:cubicBezTo>
                  <a:cubicBezTo>
                    <a:pt x="247" y="1561"/>
                    <a:pt x="83" y="2588"/>
                    <a:pt x="1" y="3656"/>
                  </a:cubicBezTo>
                  <a:cubicBezTo>
                    <a:pt x="453" y="3697"/>
                    <a:pt x="864" y="3697"/>
                    <a:pt x="1315" y="3780"/>
                  </a:cubicBezTo>
                  <a:cubicBezTo>
                    <a:pt x="1069" y="2670"/>
                    <a:pt x="1480" y="1931"/>
                    <a:pt x="2959" y="15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7"/>
            <p:cNvSpPr/>
            <p:nvPr/>
          </p:nvSpPr>
          <p:spPr>
            <a:xfrm rot="-8527916" flipH="1">
              <a:off x="1970971" y="2855326"/>
              <a:ext cx="89407" cy="50114"/>
            </a:xfrm>
            <a:custGeom>
              <a:avLst/>
              <a:gdLst/>
              <a:ahLst/>
              <a:cxnLst/>
              <a:rect l="l" t="t" r="r" b="b"/>
              <a:pathLst>
                <a:path w="5465" h="3205" extrusionOk="0">
                  <a:moveTo>
                    <a:pt x="2835" y="658"/>
                  </a:moveTo>
                  <a:cubicBezTo>
                    <a:pt x="2014" y="658"/>
                    <a:pt x="1151" y="0"/>
                    <a:pt x="576" y="863"/>
                  </a:cubicBezTo>
                  <a:cubicBezTo>
                    <a:pt x="370" y="1233"/>
                    <a:pt x="1" y="1562"/>
                    <a:pt x="617" y="1808"/>
                  </a:cubicBezTo>
                  <a:cubicBezTo>
                    <a:pt x="1192" y="1562"/>
                    <a:pt x="1685" y="1356"/>
                    <a:pt x="2342" y="1151"/>
                  </a:cubicBezTo>
                  <a:cubicBezTo>
                    <a:pt x="2589" y="1562"/>
                    <a:pt x="2794" y="1808"/>
                    <a:pt x="2999" y="2137"/>
                  </a:cubicBezTo>
                  <a:cubicBezTo>
                    <a:pt x="2630" y="2383"/>
                    <a:pt x="2342" y="2630"/>
                    <a:pt x="1931" y="2958"/>
                  </a:cubicBezTo>
                  <a:cubicBezTo>
                    <a:pt x="2548" y="2999"/>
                    <a:pt x="3082" y="3205"/>
                    <a:pt x="3410" y="3040"/>
                  </a:cubicBezTo>
                  <a:cubicBezTo>
                    <a:pt x="3657" y="2958"/>
                    <a:pt x="3616" y="2506"/>
                    <a:pt x="3657" y="2137"/>
                  </a:cubicBezTo>
                  <a:cubicBezTo>
                    <a:pt x="4889" y="2137"/>
                    <a:pt x="5464" y="1603"/>
                    <a:pt x="5423" y="740"/>
                  </a:cubicBezTo>
                  <a:cubicBezTo>
                    <a:pt x="4807" y="493"/>
                    <a:pt x="4109" y="288"/>
                    <a:pt x="3410" y="42"/>
                  </a:cubicBezTo>
                  <a:cubicBezTo>
                    <a:pt x="3246" y="247"/>
                    <a:pt x="3041" y="452"/>
                    <a:pt x="2835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7"/>
            <p:cNvSpPr/>
            <p:nvPr/>
          </p:nvSpPr>
          <p:spPr>
            <a:xfrm rot="-8527916" flipH="1">
              <a:off x="1467222" y="4753759"/>
              <a:ext cx="113587" cy="50114"/>
            </a:xfrm>
            <a:custGeom>
              <a:avLst/>
              <a:gdLst/>
              <a:ahLst/>
              <a:cxnLst/>
              <a:rect l="l" t="t" r="r" b="b"/>
              <a:pathLst>
                <a:path w="6943" h="3205" extrusionOk="0">
                  <a:moveTo>
                    <a:pt x="1274" y="2013"/>
                  </a:moveTo>
                  <a:cubicBezTo>
                    <a:pt x="1192" y="1972"/>
                    <a:pt x="1109" y="1931"/>
                    <a:pt x="1068" y="1931"/>
                  </a:cubicBezTo>
                  <a:cubicBezTo>
                    <a:pt x="1150" y="1603"/>
                    <a:pt x="1315" y="1315"/>
                    <a:pt x="1438" y="945"/>
                  </a:cubicBezTo>
                  <a:cubicBezTo>
                    <a:pt x="123" y="1356"/>
                    <a:pt x="0" y="1561"/>
                    <a:pt x="82" y="2465"/>
                  </a:cubicBezTo>
                  <a:cubicBezTo>
                    <a:pt x="740" y="2630"/>
                    <a:pt x="1438" y="2794"/>
                    <a:pt x="2095" y="2876"/>
                  </a:cubicBezTo>
                  <a:lnTo>
                    <a:pt x="2095" y="2876"/>
                  </a:lnTo>
                  <a:lnTo>
                    <a:pt x="2095" y="2876"/>
                  </a:lnTo>
                  <a:lnTo>
                    <a:pt x="2095" y="2876"/>
                  </a:lnTo>
                  <a:cubicBezTo>
                    <a:pt x="1767" y="2465"/>
                    <a:pt x="1726" y="2137"/>
                    <a:pt x="2588" y="1849"/>
                  </a:cubicBezTo>
                  <a:cubicBezTo>
                    <a:pt x="2629" y="2342"/>
                    <a:pt x="2342" y="2588"/>
                    <a:pt x="2095" y="2876"/>
                  </a:cubicBezTo>
                  <a:lnTo>
                    <a:pt x="2095" y="2876"/>
                  </a:lnTo>
                  <a:lnTo>
                    <a:pt x="3615" y="3205"/>
                  </a:lnTo>
                  <a:cubicBezTo>
                    <a:pt x="3615" y="3040"/>
                    <a:pt x="3615" y="2835"/>
                    <a:pt x="3574" y="2671"/>
                  </a:cubicBezTo>
                  <a:cubicBezTo>
                    <a:pt x="3410" y="2013"/>
                    <a:pt x="3656" y="1726"/>
                    <a:pt x="4642" y="1397"/>
                  </a:cubicBezTo>
                  <a:cubicBezTo>
                    <a:pt x="5382" y="1767"/>
                    <a:pt x="5382" y="1767"/>
                    <a:pt x="6080" y="1726"/>
                  </a:cubicBezTo>
                  <a:cubicBezTo>
                    <a:pt x="6409" y="1192"/>
                    <a:pt x="6655" y="617"/>
                    <a:pt x="6943" y="124"/>
                  </a:cubicBezTo>
                  <a:cubicBezTo>
                    <a:pt x="6861" y="83"/>
                    <a:pt x="6819" y="83"/>
                    <a:pt x="6696" y="0"/>
                  </a:cubicBezTo>
                  <a:lnTo>
                    <a:pt x="5258" y="1110"/>
                  </a:lnTo>
                  <a:cubicBezTo>
                    <a:pt x="5176" y="699"/>
                    <a:pt x="5094" y="493"/>
                    <a:pt x="5053" y="206"/>
                  </a:cubicBezTo>
                  <a:cubicBezTo>
                    <a:pt x="4190" y="1233"/>
                    <a:pt x="2342" y="1192"/>
                    <a:pt x="1274" y="20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7"/>
            <p:cNvSpPr/>
            <p:nvPr/>
          </p:nvSpPr>
          <p:spPr>
            <a:xfrm rot="-8527916" flipH="1">
              <a:off x="1529512" y="4810986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cubicBezTo>
                    <a:pt x="1" y="1"/>
                    <a:pt x="42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7"/>
            <p:cNvSpPr/>
            <p:nvPr/>
          </p:nvSpPr>
          <p:spPr>
            <a:xfrm rot="-8527916" flipH="1">
              <a:off x="1045665" y="3269291"/>
              <a:ext cx="70577" cy="37902"/>
            </a:xfrm>
            <a:custGeom>
              <a:avLst/>
              <a:gdLst/>
              <a:ahLst/>
              <a:cxnLst/>
              <a:rect l="l" t="t" r="r" b="b"/>
              <a:pathLst>
                <a:path w="4314" h="2424" extrusionOk="0">
                  <a:moveTo>
                    <a:pt x="3164" y="575"/>
                  </a:moveTo>
                  <a:cubicBezTo>
                    <a:pt x="3164" y="411"/>
                    <a:pt x="2794" y="288"/>
                    <a:pt x="2547" y="206"/>
                  </a:cubicBezTo>
                  <a:cubicBezTo>
                    <a:pt x="2013" y="124"/>
                    <a:pt x="1397" y="82"/>
                    <a:pt x="822" y="0"/>
                  </a:cubicBezTo>
                  <a:cubicBezTo>
                    <a:pt x="617" y="493"/>
                    <a:pt x="370" y="904"/>
                    <a:pt x="206" y="1315"/>
                  </a:cubicBezTo>
                  <a:cubicBezTo>
                    <a:pt x="0" y="1767"/>
                    <a:pt x="699" y="2424"/>
                    <a:pt x="1356" y="2383"/>
                  </a:cubicBezTo>
                  <a:cubicBezTo>
                    <a:pt x="2260" y="2342"/>
                    <a:pt x="3164" y="2178"/>
                    <a:pt x="4314" y="2013"/>
                  </a:cubicBezTo>
                  <a:cubicBezTo>
                    <a:pt x="3657" y="1520"/>
                    <a:pt x="3164" y="1151"/>
                    <a:pt x="3164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7"/>
            <p:cNvSpPr/>
            <p:nvPr/>
          </p:nvSpPr>
          <p:spPr>
            <a:xfrm rot="-8527916" flipH="1">
              <a:off x="2149709" y="4915169"/>
              <a:ext cx="85366" cy="37902"/>
            </a:xfrm>
            <a:custGeom>
              <a:avLst/>
              <a:gdLst/>
              <a:ahLst/>
              <a:cxnLst/>
              <a:rect l="l" t="t" r="r" b="b"/>
              <a:pathLst>
                <a:path w="5218" h="2424" extrusionOk="0">
                  <a:moveTo>
                    <a:pt x="82" y="1438"/>
                  </a:moveTo>
                  <a:cubicBezTo>
                    <a:pt x="41" y="1479"/>
                    <a:pt x="41" y="1602"/>
                    <a:pt x="0" y="1643"/>
                  </a:cubicBezTo>
                  <a:cubicBezTo>
                    <a:pt x="1233" y="2424"/>
                    <a:pt x="2999" y="1725"/>
                    <a:pt x="4437" y="2342"/>
                  </a:cubicBezTo>
                  <a:cubicBezTo>
                    <a:pt x="3821" y="1602"/>
                    <a:pt x="4560" y="1191"/>
                    <a:pt x="5217" y="781"/>
                  </a:cubicBezTo>
                  <a:cubicBezTo>
                    <a:pt x="4807" y="616"/>
                    <a:pt x="4519" y="452"/>
                    <a:pt x="4190" y="288"/>
                  </a:cubicBezTo>
                  <a:cubicBezTo>
                    <a:pt x="3492" y="0"/>
                    <a:pt x="3163" y="41"/>
                    <a:pt x="2670" y="493"/>
                  </a:cubicBezTo>
                  <a:cubicBezTo>
                    <a:pt x="2260" y="863"/>
                    <a:pt x="1890" y="1274"/>
                    <a:pt x="1438" y="1684"/>
                  </a:cubicBezTo>
                  <a:cubicBezTo>
                    <a:pt x="945" y="1643"/>
                    <a:pt x="493" y="1520"/>
                    <a:pt x="82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7"/>
            <p:cNvSpPr/>
            <p:nvPr/>
          </p:nvSpPr>
          <p:spPr>
            <a:xfrm rot="-8527916" flipH="1">
              <a:off x="1434179" y="4431158"/>
              <a:ext cx="95444" cy="33430"/>
            </a:xfrm>
            <a:custGeom>
              <a:avLst/>
              <a:gdLst/>
              <a:ahLst/>
              <a:cxnLst/>
              <a:rect l="l" t="t" r="r" b="b"/>
              <a:pathLst>
                <a:path w="5834" h="2138" extrusionOk="0">
                  <a:moveTo>
                    <a:pt x="5834" y="946"/>
                  </a:moveTo>
                  <a:lnTo>
                    <a:pt x="5834" y="330"/>
                  </a:lnTo>
                  <a:cubicBezTo>
                    <a:pt x="5834" y="288"/>
                    <a:pt x="5711" y="206"/>
                    <a:pt x="5711" y="165"/>
                  </a:cubicBezTo>
                  <a:cubicBezTo>
                    <a:pt x="3451" y="1"/>
                    <a:pt x="2589" y="330"/>
                    <a:pt x="2383" y="1562"/>
                  </a:cubicBezTo>
                  <a:cubicBezTo>
                    <a:pt x="1931" y="1398"/>
                    <a:pt x="1521" y="1233"/>
                    <a:pt x="1028" y="1192"/>
                  </a:cubicBezTo>
                  <a:cubicBezTo>
                    <a:pt x="617" y="1110"/>
                    <a:pt x="206" y="1233"/>
                    <a:pt x="124" y="1562"/>
                  </a:cubicBezTo>
                  <a:cubicBezTo>
                    <a:pt x="1" y="1849"/>
                    <a:pt x="288" y="2137"/>
                    <a:pt x="781" y="2055"/>
                  </a:cubicBezTo>
                  <a:cubicBezTo>
                    <a:pt x="1562" y="2014"/>
                    <a:pt x="2342" y="2014"/>
                    <a:pt x="3041" y="1767"/>
                  </a:cubicBezTo>
                  <a:cubicBezTo>
                    <a:pt x="3821" y="1521"/>
                    <a:pt x="4519" y="987"/>
                    <a:pt x="5546" y="1110"/>
                  </a:cubicBezTo>
                  <a:cubicBezTo>
                    <a:pt x="5629" y="1110"/>
                    <a:pt x="5711" y="987"/>
                    <a:pt x="5834" y="9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7"/>
            <p:cNvSpPr/>
            <p:nvPr/>
          </p:nvSpPr>
          <p:spPr>
            <a:xfrm rot="-8527916" flipH="1">
              <a:off x="2140110" y="4837212"/>
              <a:ext cx="53105" cy="35979"/>
            </a:xfrm>
            <a:custGeom>
              <a:avLst/>
              <a:gdLst/>
              <a:ahLst/>
              <a:cxnLst/>
              <a:rect l="l" t="t" r="r" b="b"/>
              <a:pathLst>
                <a:path w="3246" h="2301" extrusionOk="0">
                  <a:moveTo>
                    <a:pt x="2589" y="411"/>
                  </a:moveTo>
                  <a:cubicBezTo>
                    <a:pt x="1972" y="0"/>
                    <a:pt x="411" y="41"/>
                    <a:pt x="206" y="493"/>
                  </a:cubicBezTo>
                  <a:cubicBezTo>
                    <a:pt x="42" y="945"/>
                    <a:pt x="42" y="1438"/>
                    <a:pt x="1" y="1890"/>
                  </a:cubicBezTo>
                  <a:cubicBezTo>
                    <a:pt x="781" y="2054"/>
                    <a:pt x="1356" y="2177"/>
                    <a:pt x="2014" y="2301"/>
                  </a:cubicBezTo>
                  <a:cubicBezTo>
                    <a:pt x="2219" y="2054"/>
                    <a:pt x="2383" y="1849"/>
                    <a:pt x="2548" y="1684"/>
                  </a:cubicBezTo>
                  <a:cubicBezTo>
                    <a:pt x="2712" y="1479"/>
                    <a:pt x="2958" y="1315"/>
                    <a:pt x="3246" y="1068"/>
                  </a:cubicBezTo>
                  <a:cubicBezTo>
                    <a:pt x="3041" y="863"/>
                    <a:pt x="2835" y="616"/>
                    <a:pt x="2589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17"/>
            <p:cNvSpPr/>
            <p:nvPr/>
          </p:nvSpPr>
          <p:spPr>
            <a:xfrm rot="-8527916" flipH="1">
              <a:off x="1604431" y="4619771"/>
              <a:ext cx="74618" cy="40482"/>
            </a:xfrm>
            <a:custGeom>
              <a:avLst/>
              <a:gdLst/>
              <a:ahLst/>
              <a:cxnLst/>
              <a:rect l="l" t="t" r="r" b="b"/>
              <a:pathLst>
                <a:path w="4561" h="2589" extrusionOk="0">
                  <a:moveTo>
                    <a:pt x="2342" y="1"/>
                  </a:moveTo>
                  <a:cubicBezTo>
                    <a:pt x="2136" y="329"/>
                    <a:pt x="1931" y="658"/>
                    <a:pt x="1685" y="946"/>
                  </a:cubicBezTo>
                  <a:cubicBezTo>
                    <a:pt x="1315" y="1028"/>
                    <a:pt x="863" y="1151"/>
                    <a:pt x="493" y="1356"/>
                  </a:cubicBezTo>
                  <a:cubicBezTo>
                    <a:pt x="0" y="1603"/>
                    <a:pt x="0" y="2014"/>
                    <a:pt x="452" y="2260"/>
                  </a:cubicBezTo>
                  <a:cubicBezTo>
                    <a:pt x="863" y="2548"/>
                    <a:pt x="1479" y="2589"/>
                    <a:pt x="1767" y="2178"/>
                  </a:cubicBezTo>
                  <a:cubicBezTo>
                    <a:pt x="2178" y="1726"/>
                    <a:pt x="2588" y="1726"/>
                    <a:pt x="3369" y="1973"/>
                  </a:cubicBezTo>
                  <a:cubicBezTo>
                    <a:pt x="3122" y="1644"/>
                    <a:pt x="3040" y="1521"/>
                    <a:pt x="2917" y="1356"/>
                  </a:cubicBezTo>
                  <a:cubicBezTo>
                    <a:pt x="3492" y="1110"/>
                    <a:pt x="3985" y="905"/>
                    <a:pt x="4560" y="699"/>
                  </a:cubicBezTo>
                  <a:cubicBezTo>
                    <a:pt x="3780" y="494"/>
                    <a:pt x="3122" y="288"/>
                    <a:pt x="2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17"/>
            <p:cNvSpPr/>
            <p:nvPr/>
          </p:nvSpPr>
          <p:spPr>
            <a:xfrm rot="-8527916" flipH="1">
              <a:off x="1282349" y="2819694"/>
              <a:ext cx="47051" cy="40482"/>
            </a:xfrm>
            <a:custGeom>
              <a:avLst/>
              <a:gdLst/>
              <a:ahLst/>
              <a:cxnLst/>
              <a:rect l="l" t="t" r="r" b="b"/>
              <a:pathLst>
                <a:path w="2876" h="2589" extrusionOk="0">
                  <a:moveTo>
                    <a:pt x="2095" y="329"/>
                  </a:moveTo>
                  <a:cubicBezTo>
                    <a:pt x="1438" y="1"/>
                    <a:pt x="698" y="165"/>
                    <a:pt x="247" y="781"/>
                  </a:cubicBezTo>
                  <a:cubicBezTo>
                    <a:pt x="82" y="945"/>
                    <a:pt x="41" y="1192"/>
                    <a:pt x="41" y="1233"/>
                  </a:cubicBezTo>
                  <a:cubicBezTo>
                    <a:pt x="41" y="1562"/>
                    <a:pt x="0" y="1644"/>
                    <a:pt x="41" y="1767"/>
                  </a:cubicBezTo>
                  <a:cubicBezTo>
                    <a:pt x="247" y="1972"/>
                    <a:pt x="411" y="2260"/>
                    <a:pt x="698" y="2383"/>
                  </a:cubicBezTo>
                  <a:cubicBezTo>
                    <a:pt x="1109" y="2589"/>
                    <a:pt x="1602" y="2424"/>
                    <a:pt x="1890" y="2178"/>
                  </a:cubicBezTo>
                  <a:lnTo>
                    <a:pt x="2342" y="1849"/>
                  </a:lnTo>
                  <a:cubicBezTo>
                    <a:pt x="2876" y="1397"/>
                    <a:pt x="2711" y="617"/>
                    <a:pt x="2095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17"/>
            <p:cNvSpPr/>
            <p:nvPr/>
          </p:nvSpPr>
          <p:spPr>
            <a:xfrm rot="-8527916" flipH="1">
              <a:off x="121514" y="3723424"/>
              <a:ext cx="55788" cy="40482"/>
            </a:xfrm>
            <a:custGeom>
              <a:avLst/>
              <a:gdLst/>
              <a:ahLst/>
              <a:cxnLst/>
              <a:rect l="l" t="t" r="r" b="b"/>
              <a:pathLst>
                <a:path w="3410" h="2589" extrusionOk="0">
                  <a:moveTo>
                    <a:pt x="1232" y="1931"/>
                  </a:moveTo>
                  <a:cubicBezTo>
                    <a:pt x="1315" y="1973"/>
                    <a:pt x="1356" y="2055"/>
                    <a:pt x="1479" y="2137"/>
                  </a:cubicBezTo>
                  <a:cubicBezTo>
                    <a:pt x="2136" y="2589"/>
                    <a:pt x="2383" y="2589"/>
                    <a:pt x="2958" y="2055"/>
                  </a:cubicBezTo>
                  <a:cubicBezTo>
                    <a:pt x="3163" y="1931"/>
                    <a:pt x="3286" y="1726"/>
                    <a:pt x="3410" y="1521"/>
                  </a:cubicBezTo>
                  <a:cubicBezTo>
                    <a:pt x="2054" y="904"/>
                    <a:pt x="2054" y="904"/>
                    <a:pt x="2301" y="1"/>
                  </a:cubicBezTo>
                  <a:cubicBezTo>
                    <a:pt x="2054" y="83"/>
                    <a:pt x="1931" y="124"/>
                    <a:pt x="1766" y="124"/>
                  </a:cubicBezTo>
                  <a:cubicBezTo>
                    <a:pt x="863" y="165"/>
                    <a:pt x="534" y="699"/>
                    <a:pt x="288" y="1151"/>
                  </a:cubicBezTo>
                  <a:cubicBezTo>
                    <a:pt x="0" y="1562"/>
                    <a:pt x="739" y="1685"/>
                    <a:pt x="1232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17"/>
            <p:cNvSpPr/>
            <p:nvPr/>
          </p:nvSpPr>
          <p:spPr>
            <a:xfrm rot="-8527916" flipH="1">
              <a:off x="1884543" y="4540636"/>
              <a:ext cx="64524" cy="36620"/>
            </a:xfrm>
            <a:custGeom>
              <a:avLst/>
              <a:gdLst/>
              <a:ahLst/>
              <a:cxnLst/>
              <a:rect l="l" t="t" r="r" b="b"/>
              <a:pathLst>
                <a:path w="3944" h="2342" extrusionOk="0">
                  <a:moveTo>
                    <a:pt x="3081" y="41"/>
                  </a:moveTo>
                  <a:cubicBezTo>
                    <a:pt x="2260" y="329"/>
                    <a:pt x="1397" y="205"/>
                    <a:pt x="534" y="247"/>
                  </a:cubicBezTo>
                  <a:cubicBezTo>
                    <a:pt x="493" y="452"/>
                    <a:pt x="452" y="698"/>
                    <a:pt x="329" y="863"/>
                  </a:cubicBezTo>
                  <a:cubicBezTo>
                    <a:pt x="0" y="1315"/>
                    <a:pt x="288" y="1561"/>
                    <a:pt x="740" y="1890"/>
                  </a:cubicBezTo>
                  <a:cubicBezTo>
                    <a:pt x="1109" y="2136"/>
                    <a:pt x="1520" y="2342"/>
                    <a:pt x="2013" y="2177"/>
                  </a:cubicBezTo>
                  <a:cubicBezTo>
                    <a:pt x="2588" y="2054"/>
                    <a:pt x="2753" y="1725"/>
                    <a:pt x="2753" y="1315"/>
                  </a:cubicBezTo>
                  <a:cubicBezTo>
                    <a:pt x="2794" y="493"/>
                    <a:pt x="2794" y="493"/>
                    <a:pt x="3944" y="123"/>
                  </a:cubicBezTo>
                  <a:cubicBezTo>
                    <a:pt x="3533" y="82"/>
                    <a:pt x="3205" y="0"/>
                    <a:pt x="308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17"/>
            <p:cNvSpPr/>
            <p:nvPr/>
          </p:nvSpPr>
          <p:spPr>
            <a:xfrm rot="-8527916" flipH="1">
              <a:off x="1514679" y="4012660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17"/>
            <p:cNvSpPr/>
            <p:nvPr/>
          </p:nvSpPr>
          <p:spPr>
            <a:xfrm rot="-8527916" flipH="1">
              <a:off x="1499390" y="399047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0"/>
                  </a:moveTo>
                  <a:lnTo>
                    <a:pt x="41" y="0"/>
                  </a:lnTo>
                  <a:cubicBezTo>
                    <a:pt x="0" y="0"/>
                    <a:pt x="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17"/>
            <p:cNvSpPr/>
            <p:nvPr/>
          </p:nvSpPr>
          <p:spPr>
            <a:xfrm rot="-8527916" flipH="1">
              <a:off x="1501199" y="3967598"/>
              <a:ext cx="55133" cy="49473"/>
            </a:xfrm>
            <a:custGeom>
              <a:avLst/>
              <a:gdLst/>
              <a:ahLst/>
              <a:cxnLst/>
              <a:rect l="l" t="t" r="r" b="b"/>
              <a:pathLst>
                <a:path w="3370" h="3164" extrusionOk="0">
                  <a:moveTo>
                    <a:pt x="3369" y="2465"/>
                  </a:moveTo>
                  <a:cubicBezTo>
                    <a:pt x="3041" y="2301"/>
                    <a:pt x="2712" y="2137"/>
                    <a:pt x="2671" y="2096"/>
                  </a:cubicBezTo>
                  <a:cubicBezTo>
                    <a:pt x="2342" y="1274"/>
                    <a:pt x="2096" y="658"/>
                    <a:pt x="1849" y="0"/>
                  </a:cubicBezTo>
                  <a:lnTo>
                    <a:pt x="1" y="0"/>
                  </a:lnTo>
                  <a:cubicBezTo>
                    <a:pt x="83" y="206"/>
                    <a:pt x="165" y="370"/>
                    <a:pt x="247" y="493"/>
                  </a:cubicBezTo>
                  <a:cubicBezTo>
                    <a:pt x="453" y="493"/>
                    <a:pt x="658" y="493"/>
                    <a:pt x="822" y="452"/>
                  </a:cubicBezTo>
                  <a:cubicBezTo>
                    <a:pt x="987" y="1027"/>
                    <a:pt x="1110" y="1479"/>
                    <a:pt x="1274" y="2013"/>
                  </a:cubicBezTo>
                  <a:cubicBezTo>
                    <a:pt x="904" y="2219"/>
                    <a:pt x="576" y="2342"/>
                    <a:pt x="42" y="2671"/>
                  </a:cubicBezTo>
                  <a:cubicBezTo>
                    <a:pt x="699" y="2835"/>
                    <a:pt x="1233" y="2917"/>
                    <a:pt x="1890" y="3081"/>
                  </a:cubicBezTo>
                  <a:cubicBezTo>
                    <a:pt x="1603" y="2753"/>
                    <a:pt x="1480" y="2630"/>
                    <a:pt x="1315" y="2465"/>
                  </a:cubicBezTo>
                  <a:cubicBezTo>
                    <a:pt x="2055" y="2342"/>
                    <a:pt x="2712" y="3164"/>
                    <a:pt x="3369" y="24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17"/>
            <p:cNvSpPr/>
            <p:nvPr/>
          </p:nvSpPr>
          <p:spPr>
            <a:xfrm rot="-8527916" flipH="1">
              <a:off x="889048" y="4012106"/>
              <a:ext cx="88066" cy="30209"/>
            </a:xfrm>
            <a:custGeom>
              <a:avLst/>
              <a:gdLst/>
              <a:ahLst/>
              <a:cxnLst/>
              <a:rect l="l" t="t" r="r" b="b"/>
              <a:pathLst>
                <a:path w="5383" h="1932" extrusionOk="0">
                  <a:moveTo>
                    <a:pt x="5382" y="124"/>
                  </a:moveTo>
                  <a:cubicBezTo>
                    <a:pt x="4930" y="0"/>
                    <a:pt x="4520" y="83"/>
                    <a:pt x="4027" y="288"/>
                  </a:cubicBezTo>
                  <a:cubicBezTo>
                    <a:pt x="3410" y="576"/>
                    <a:pt x="2753" y="740"/>
                    <a:pt x="1973" y="740"/>
                  </a:cubicBezTo>
                  <a:cubicBezTo>
                    <a:pt x="1315" y="740"/>
                    <a:pt x="658" y="904"/>
                    <a:pt x="1" y="986"/>
                  </a:cubicBezTo>
                  <a:cubicBezTo>
                    <a:pt x="699" y="1931"/>
                    <a:pt x="1685" y="1356"/>
                    <a:pt x="2507" y="1397"/>
                  </a:cubicBezTo>
                  <a:lnTo>
                    <a:pt x="3000" y="1931"/>
                  </a:lnTo>
                  <a:cubicBezTo>
                    <a:pt x="3739" y="1644"/>
                    <a:pt x="4396" y="1438"/>
                    <a:pt x="5013" y="1233"/>
                  </a:cubicBezTo>
                  <a:cubicBezTo>
                    <a:pt x="4766" y="781"/>
                    <a:pt x="5013" y="493"/>
                    <a:pt x="5382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17"/>
            <p:cNvSpPr/>
            <p:nvPr/>
          </p:nvSpPr>
          <p:spPr>
            <a:xfrm rot="-8527916" flipH="1">
              <a:off x="1685698" y="4122826"/>
              <a:ext cx="60516" cy="36636"/>
            </a:xfrm>
            <a:custGeom>
              <a:avLst/>
              <a:gdLst/>
              <a:ahLst/>
              <a:cxnLst/>
              <a:rect l="l" t="t" r="r" b="b"/>
              <a:pathLst>
                <a:path w="3699" h="2343" extrusionOk="0">
                  <a:moveTo>
                    <a:pt x="576" y="124"/>
                  </a:moveTo>
                  <a:cubicBezTo>
                    <a:pt x="781" y="371"/>
                    <a:pt x="1028" y="617"/>
                    <a:pt x="1315" y="946"/>
                  </a:cubicBezTo>
                  <a:cubicBezTo>
                    <a:pt x="329" y="1151"/>
                    <a:pt x="1" y="1603"/>
                    <a:pt x="329" y="2301"/>
                  </a:cubicBezTo>
                  <a:cubicBezTo>
                    <a:pt x="740" y="2301"/>
                    <a:pt x="1151" y="2342"/>
                    <a:pt x="1439" y="2342"/>
                  </a:cubicBezTo>
                  <a:lnTo>
                    <a:pt x="2219" y="1603"/>
                  </a:lnTo>
                  <a:cubicBezTo>
                    <a:pt x="2383" y="1891"/>
                    <a:pt x="2466" y="2055"/>
                    <a:pt x="2671" y="2342"/>
                  </a:cubicBezTo>
                  <a:lnTo>
                    <a:pt x="3452" y="1603"/>
                  </a:lnTo>
                  <a:lnTo>
                    <a:pt x="3452" y="1603"/>
                  </a:lnTo>
                  <a:lnTo>
                    <a:pt x="3452" y="1603"/>
                  </a:lnTo>
                  <a:cubicBezTo>
                    <a:pt x="3452" y="1603"/>
                    <a:pt x="3410" y="1603"/>
                    <a:pt x="3410" y="1562"/>
                  </a:cubicBezTo>
                  <a:cubicBezTo>
                    <a:pt x="3164" y="1439"/>
                    <a:pt x="2876" y="1398"/>
                    <a:pt x="2630" y="1274"/>
                  </a:cubicBezTo>
                  <a:lnTo>
                    <a:pt x="2794" y="1110"/>
                  </a:lnTo>
                  <a:cubicBezTo>
                    <a:pt x="3000" y="1274"/>
                    <a:pt x="3164" y="1398"/>
                    <a:pt x="3369" y="1562"/>
                  </a:cubicBezTo>
                  <a:lnTo>
                    <a:pt x="3410" y="1562"/>
                  </a:lnTo>
                  <a:cubicBezTo>
                    <a:pt x="3698" y="1233"/>
                    <a:pt x="3369" y="1028"/>
                    <a:pt x="3164" y="823"/>
                  </a:cubicBezTo>
                  <a:cubicBezTo>
                    <a:pt x="2219" y="864"/>
                    <a:pt x="1932" y="371"/>
                    <a:pt x="1521" y="1"/>
                  </a:cubicBezTo>
                  <a:cubicBezTo>
                    <a:pt x="1192" y="124"/>
                    <a:pt x="905" y="124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17"/>
            <p:cNvSpPr/>
            <p:nvPr/>
          </p:nvSpPr>
          <p:spPr>
            <a:xfrm rot="-8527916" flipH="1">
              <a:off x="1093371" y="3891280"/>
              <a:ext cx="67223" cy="34713"/>
            </a:xfrm>
            <a:custGeom>
              <a:avLst/>
              <a:gdLst/>
              <a:ahLst/>
              <a:cxnLst/>
              <a:rect l="l" t="t" r="r" b="b"/>
              <a:pathLst>
                <a:path w="4109" h="2220" extrusionOk="0">
                  <a:moveTo>
                    <a:pt x="4108" y="2096"/>
                  </a:moveTo>
                  <a:cubicBezTo>
                    <a:pt x="3492" y="1439"/>
                    <a:pt x="2999" y="822"/>
                    <a:pt x="2424" y="206"/>
                  </a:cubicBezTo>
                  <a:cubicBezTo>
                    <a:pt x="2260" y="42"/>
                    <a:pt x="1931" y="1"/>
                    <a:pt x="1643" y="1"/>
                  </a:cubicBezTo>
                  <a:cubicBezTo>
                    <a:pt x="1315" y="42"/>
                    <a:pt x="904" y="124"/>
                    <a:pt x="575" y="288"/>
                  </a:cubicBezTo>
                  <a:cubicBezTo>
                    <a:pt x="165" y="453"/>
                    <a:pt x="0" y="699"/>
                    <a:pt x="329" y="1028"/>
                  </a:cubicBezTo>
                  <a:cubicBezTo>
                    <a:pt x="986" y="987"/>
                    <a:pt x="1397" y="329"/>
                    <a:pt x="2342" y="863"/>
                  </a:cubicBezTo>
                  <a:cubicBezTo>
                    <a:pt x="2054" y="1069"/>
                    <a:pt x="1849" y="1233"/>
                    <a:pt x="1726" y="1356"/>
                  </a:cubicBezTo>
                  <a:cubicBezTo>
                    <a:pt x="1602" y="1521"/>
                    <a:pt x="1520" y="1726"/>
                    <a:pt x="1561" y="1932"/>
                  </a:cubicBezTo>
                  <a:cubicBezTo>
                    <a:pt x="1561" y="1973"/>
                    <a:pt x="1972" y="2055"/>
                    <a:pt x="2219" y="2055"/>
                  </a:cubicBezTo>
                  <a:cubicBezTo>
                    <a:pt x="2629" y="2096"/>
                    <a:pt x="3081" y="2096"/>
                    <a:pt x="3574" y="2096"/>
                  </a:cubicBezTo>
                  <a:cubicBezTo>
                    <a:pt x="3697" y="2219"/>
                    <a:pt x="3903" y="2137"/>
                    <a:pt x="4108" y="20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17"/>
            <p:cNvSpPr/>
            <p:nvPr/>
          </p:nvSpPr>
          <p:spPr>
            <a:xfrm rot="-8527916" flipH="1">
              <a:off x="576614" y="4653246"/>
              <a:ext cx="37644" cy="31492"/>
            </a:xfrm>
            <a:custGeom>
              <a:avLst/>
              <a:gdLst/>
              <a:ahLst/>
              <a:cxnLst/>
              <a:rect l="l" t="t" r="r" b="b"/>
              <a:pathLst>
                <a:path w="2301" h="2014" extrusionOk="0">
                  <a:moveTo>
                    <a:pt x="1356" y="1972"/>
                  </a:moveTo>
                  <a:cubicBezTo>
                    <a:pt x="2013" y="1931"/>
                    <a:pt x="2301" y="1726"/>
                    <a:pt x="2219" y="1150"/>
                  </a:cubicBezTo>
                  <a:cubicBezTo>
                    <a:pt x="2219" y="1027"/>
                    <a:pt x="2219" y="904"/>
                    <a:pt x="2178" y="781"/>
                  </a:cubicBezTo>
                  <a:cubicBezTo>
                    <a:pt x="2096" y="329"/>
                    <a:pt x="1603" y="0"/>
                    <a:pt x="986" y="0"/>
                  </a:cubicBezTo>
                  <a:cubicBezTo>
                    <a:pt x="329" y="0"/>
                    <a:pt x="165" y="370"/>
                    <a:pt x="83" y="740"/>
                  </a:cubicBezTo>
                  <a:cubicBezTo>
                    <a:pt x="1" y="904"/>
                    <a:pt x="1" y="1109"/>
                    <a:pt x="1" y="1233"/>
                  </a:cubicBezTo>
                  <a:cubicBezTo>
                    <a:pt x="124" y="1726"/>
                    <a:pt x="658" y="2013"/>
                    <a:pt x="1356" y="19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17"/>
            <p:cNvSpPr/>
            <p:nvPr/>
          </p:nvSpPr>
          <p:spPr>
            <a:xfrm rot="-8527916" flipH="1">
              <a:off x="1745615" y="4638040"/>
              <a:ext cx="73947" cy="26347"/>
            </a:xfrm>
            <a:custGeom>
              <a:avLst/>
              <a:gdLst/>
              <a:ahLst/>
              <a:cxnLst/>
              <a:rect l="l" t="t" r="r" b="b"/>
              <a:pathLst>
                <a:path w="4520" h="1685" extrusionOk="0">
                  <a:moveTo>
                    <a:pt x="1" y="165"/>
                  </a:moveTo>
                  <a:cubicBezTo>
                    <a:pt x="617" y="575"/>
                    <a:pt x="1192" y="863"/>
                    <a:pt x="1726" y="1233"/>
                  </a:cubicBezTo>
                  <a:cubicBezTo>
                    <a:pt x="1521" y="1315"/>
                    <a:pt x="1357" y="1397"/>
                    <a:pt x="1151" y="1479"/>
                  </a:cubicBezTo>
                  <a:cubicBezTo>
                    <a:pt x="1233" y="1520"/>
                    <a:pt x="1274" y="1644"/>
                    <a:pt x="1315" y="1685"/>
                  </a:cubicBezTo>
                  <a:cubicBezTo>
                    <a:pt x="2260" y="1602"/>
                    <a:pt x="3205" y="1479"/>
                    <a:pt x="4150" y="1315"/>
                  </a:cubicBezTo>
                  <a:cubicBezTo>
                    <a:pt x="4314" y="1274"/>
                    <a:pt x="4396" y="986"/>
                    <a:pt x="4520" y="822"/>
                  </a:cubicBezTo>
                  <a:cubicBezTo>
                    <a:pt x="3246" y="0"/>
                    <a:pt x="1685" y="82"/>
                    <a:pt x="1" y="165"/>
                  </a:cubicBezTo>
                  <a:close/>
                  <a:moveTo>
                    <a:pt x="3164" y="1027"/>
                  </a:moveTo>
                  <a:cubicBezTo>
                    <a:pt x="2507" y="1233"/>
                    <a:pt x="2137" y="863"/>
                    <a:pt x="1398" y="658"/>
                  </a:cubicBezTo>
                  <a:cubicBezTo>
                    <a:pt x="2301" y="575"/>
                    <a:pt x="2918" y="370"/>
                    <a:pt x="3164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17"/>
            <p:cNvSpPr/>
            <p:nvPr/>
          </p:nvSpPr>
          <p:spPr>
            <a:xfrm rot="-8527916" flipH="1">
              <a:off x="938648" y="3820953"/>
              <a:ext cx="88049" cy="25706"/>
            </a:xfrm>
            <a:custGeom>
              <a:avLst/>
              <a:gdLst/>
              <a:ahLst/>
              <a:cxnLst/>
              <a:rect l="l" t="t" r="r" b="b"/>
              <a:pathLst>
                <a:path w="5382" h="1644" extrusionOk="0">
                  <a:moveTo>
                    <a:pt x="1890" y="617"/>
                  </a:moveTo>
                  <a:cubicBezTo>
                    <a:pt x="1972" y="453"/>
                    <a:pt x="2013" y="247"/>
                    <a:pt x="2054" y="124"/>
                  </a:cubicBezTo>
                  <a:cubicBezTo>
                    <a:pt x="1561" y="42"/>
                    <a:pt x="1068" y="1"/>
                    <a:pt x="575" y="1"/>
                  </a:cubicBezTo>
                  <a:cubicBezTo>
                    <a:pt x="0" y="740"/>
                    <a:pt x="863" y="1028"/>
                    <a:pt x="1397" y="1438"/>
                  </a:cubicBezTo>
                  <a:cubicBezTo>
                    <a:pt x="1643" y="1644"/>
                    <a:pt x="4724" y="1480"/>
                    <a:pt x="5382" y="1274"/>
                  </a:cubicBezTo>
                  <a:cubicBezTo>
                    <a:pt x="4149" y="1028"/>
                    <a:pt x="3040" y="822"/>
                    <a:pt x="1890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17"/>
            <p:cNvSpPr/>
            <p:nvPr/>
          </p:nvSpPr>
          <p:spPr>
            <a:xfrm rot="-8527916" flipH="1">
              <a:off x="1679910" y="469392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cubicBezTo>
                    <a:pt x="0" y="1"/>
                    <a:pt x="0" y="1"/>
                    <a:pt x="41" y="1"/>
                  </a:cubicBezTo>
                  <a:lnTo>
                    <a:pt x="41" y="1"/>
                  </a:lnTo>
                  <a:cubicBezTo>
                    <a:pt x="0" y="1"/>
                    <a:pt x="0" y="1"/>
                    <a:pt x="41" y="1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17"/>
            <p:cNvSpPr/>
            <p:nvPr/>
          </p:nvSpPr>
          <p:spPr>
            <a:xfrm rot="-8527916" flipH="1">
              <a:off x="1655705" y="4701855"/>
              <a:ext cx="57129" cy="30194"/>
            </a:xfrm>
            <a:custGeom>
              <a:avLst/>
              <a:gdLst/>
              <a:ahLst/>
              <a:cxnLst/>
              <a:rect l="l" t="t" r="r" b="b"/>
              <a:pathLst>
                <a:path w="3492" h="1931" extrusionOk="0">
                  <a:moveTo>
                    <a:pt x="2218" y="1808"/>
                  </a:moveTo>
                  <a:cubicBezTo>
                    <a:pt x="2670" y="1315"/>
                    <a:pt x="3081" y="822"/>
                    <a:pt x="3492" y="411"/>
                  </a:cubicBezTo>
                  <a:cubicBezTo>
                    <a:pt x="2465" y="0"/>
                    <a:pt x="2465" y="0"/>
                    <a:pt x="1684" y="370"/>
                  </a:cubicBezTo>
                  <a:cubicBezTo>
                    <a:pt x="1233" y="575"/>
                    <a:pt x="657" y="698"/>
                    <a:pt x="206" y="781"/>
                  </a:cubicBezTo>
                  <a:cubicBezTo>
                    <a:pt x="0" y="1232"/>
                    <a:pt x="247" y="1602"/>
                    <a:pt x="657" y="1931"/>
                  </a:cubicBezTo>
                  <a:cubicBezTo>
                    <a:pt x="1068" y="1356"/>
                    <a:pt x="1808" y="1849"/>
                    <a:pt x="2218" y="1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17"/>
            <p:cNvSpPr/>
            <p:nvPr/>
          </p:nvSpPr>
          <p:spPr>
            <a:xfrm rot="-8527916" flipH="1">
              <a:off x="727788" y="3069448"/>
              <a:ext cx="46381" cy="30851"/>
            </a:xfrm>
            <a:custGeom>
              <a:avLst/>
              <a:gdLst/>
              <a:ahLst/>
              <a:cxnLst/>
              <a:rect l="l" t="t" r="r" b="b"/>
              <a:pathLst>
                <a:path w="2835" h="1973" extrusionOk="0">
                  <a:moveTo>
                    <a:pt x="2835" y="1397"/>
                  </a:moveTo>
                  <a:cubicBezTo>
                    <a:pt x="2671" y="83"/>
                    <a:pt x="986" y="576"/>
                    <a:pt x="0" y="0"/>
                  </a:cubicBezTo>
                  <a:cubicBezTo>
                    <a:pt x="82" y="699"/>
                    <a:pt x="206" y="1192"/>
                    <a:pt x="288" y="1644"/>
                  </a:cubicBezTo>
                  <a:cubicBezTo>
                    <a:pt x="1274" y="1972"/>
                    <a:pt x="2013" y="1603"/>
                    <a:pt x="2835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17"/>
            <p:cNvSpPr/>
            <p:nvPr/>
          </p:nvSpPr>
          <p:spPr>
            <a:xfrm rot="-8527916" flipH="1">
              <a:off x="1244569" y="317805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lnTo>
                    <a:pt x="42" y="0"/>
                  </a:lnTo>
                  <a:cubicBezTo>
                    <a:pt x="1" y="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7"/>
            <p:cNvSpPr/>
            <p:nvPr/>
          </p:nvSpPr>
          <p:spPr>
            <a:xfrm rot="-8527916" flipH="1">
              <a:off x="1244673" y="3149494"/>
              <a:ext cx="43027" cy="39841"/>
            </a:xfrm>
            <a:custGeom>
              <a:avLst/>
              <a:gdLst/>
              <a:ahLst/>
              <a:cxnLst/>
              <a:rect l="l" t="t" r="r" b="b"/>
              <a:pathLst>
                <a:path w="2630" h="2548" extrusionOk="0">
                  <a:moveTo>
                    <a:pt x="2630" y="1109"/>
                  </a:moveTo>
                  <a:cubicBezTo>
                    <a:pt x="2013" y="740"/>
                    <a:pt x="1315" y="329"/>
                    <a:pt x="699" y="0"/>
                  </a:cubicBezTo>
                  <a:cubicBezTo>
                    <a:pt x="493" y="822"/>
                    <a:pt x="247" y="1643"/>
                    <a:pt x="0" y="2547"/>
                  </a:cubicBezTo>
                  <a:cubicBezTo>
                    <a:pt x="1685" y="1890"/>
                    <a:pt x="1931" y="1725"/>
                    <a:pt x="2630" y="1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7"/>
            <p:cNvSpPr/>
            <p:nvPr/>
          </p:nvSpPr>
          <p:spPr>
            <a:xfrm rot="-8527916" flipH="1">
              <a:off x="1538516" y="4231741"/>
              <a:ext cx="55804" cy="31492"/>
            </a:xfrm>
            <a:custGeom>
              <a:avLst/>
              <a:gdLst/>
              <a:ahLst/>
              <a:cxnLst/>
              <a:rect l="l" t="t" r="r" b="b"/>
              <a:pathLst>
                <a:path w="3411" h="2014" extrusionOk="0">
                  <a:moveTo>
                    <a:pt x="823" y="165"/>
                  </a:moveTo>
                  <a:cubicBezTo>
                    <a:pt x="535" y="740"/>
                    <a:pt x="1603" y="616"/>
                    <a:pt x="1603" y="1027"/>
                  </a:cubicBezTo>
                  <a:cubicBezTo>
                    <a:pt x="1069" y="1233"/>
                    <a:pt x="576" y="1438"/>
                    <a:pt x="1" y="1685"/>
                  </a:cubicBezTo>
                  <a:cubicBezTo>
                    <a:pt x="412" y="2013"/>
                    <a:pt x="781" y="1972"/>
                    <a:pt x="1151" y="1849"/>
                  </a:cubicBezTo>
                  <a:cubicBezTo>
                    <a:pt x="1480" y="1685"/>
                    <a:pt x="1808" y="1561"/>
                    <a:pt x="2384" y="1643"/>
                  </a:cubicBezTo>
                  <a:cubicBezTo>
                    <a:pt x="2630" y="1685"/>
                    <a:pt x="3041" y="1520"/>
                    <a:pt x="3411" y="1479"/>
                  </a:cubicBezTo>
                  <a:cubicBezTo>
                    <a:pt x="3205" y="1068"/>
                    <a:pt x="3041" y="781"/>
                    <a:pt x="2918" y="452"/>
                  </a:cubicBezTo>
                  <a:cubicBezTo>
                    <a:pt x="2835" y="41"/>
                    <a:pt x="2425" y="0"/>
                    <a:pt x="1973" y="41"/>
                  </a:cubicBezTo>
                  <a:cubicBezTo>
                    <a:pt x="1891" y="165"/>
                    <a:pt x="1891" y="247"/>
                    <a:pt x="1850" y="411"/>
                  </a:cubicBezTo>
                  <a:cubicBezTo>
                    <a:pt x="1439" y="370"/>
                    <a:pt x="1151" y="247"/>
                    <a:pt x="82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7"/>
            <p:cNvSpPr/>
            <p:nvPr/>
          </p:nvSpPr>
          <p:spPr>
            <a:xfrm rot="-8527916" flipH="1">
              <a:off x="1558766" y="4261154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1" y="0"/>
                  </a:moveTo>
                  <a:cubicBezTo>
                    <a:pt x="83" y="0"/>
                    <a:pt x="83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7"/>
            <p:cNvSpPr/>
            <p:nvPr/>
          </p:nvSpPr>
          <p:spPr>
            <a:xfrm rot="-8527916" flipH="1">
              <a:off x="1857142" y="4806561"/>
              <a:ext cx="43698" cy="33415"/>
            </a:xfrm>
            <a:custGeom>
              <a:avLst/>
              <a:gdLst/>
              <a:ahLst/>
              <a:cxnLst/>
              <a:rect l="l" t="t" r="r" b="b"/>
              <a:pathLst>
                <a:path w="2671" h="2137" extrusionOk="0">
                  <a:moveTo>
                    <a:pt x="1521" y="411"/>
                  </a:moveTo>
                  <a:cubicBezTo>
                    <a:pt x="1110" y="0"/>
                    <a:pt x="863" y="0"/>
                    <a:pt x="247" y="370"/>
                  </a:cubicBezTo>
                  <a:cubicBezTo>
                    <a:pt x="1028" y="1109"/>
                    <a:pt x="1028" y="1109"/>
                    <a:pt x="1" y="1931"/>
                  </a:cubicBezTo>
                  <a:cubicBezTo>
                    <a:pt x="617" y="2013"/>
                    <a:pt x="1069" y="2054"/>
                    <a:pt x="1521" y="2095"/>
                  </a:cubicBezTo>
                  <a:cubicBezTo>
                    <a:pt x="2137" y="2136"/>
                    <a:pt x="2466" y="1931"/>
                    <a:pt x="2548" y="1602"/>
                  </a:cubicBezTo>
                  <a:cubicBezTo>
                    <a:pt x="2671" y="1397"/>
                    <a:pt x="2548" y="1109"/>
                    <a:pt x="2548" y="822"/>
                  </a:cubicBezTo>
                  <a:cubicBezTo>
                    <a:pt x="1932" y="904"/>
                    <a:pt x="1767" y="658"/>
                    <a:pt x="1521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7"/>
            <p:cNvSpPr/>
            <p:nvPr/>
          </p:nvSpPr>
          <p:spPr>
            <a:xfrm rot="-8527916" flipH="1">
              <a:off x="1396701" y="4547630"/>
              <a:ext cx="57816" cy="22501"/>
            </a:xfrm>
            <a:custGeom>
              <a:avLst/>
              <a:gdLst/>
              <a:ahLst/>
              <a:cxnLst/>
              <a:rect l="l" t="t" r="r" b="b"/>
              <a:pathLst>
                <a:path w="3534" h="1439" extrusionOk="0">
                  <a:moveTo>
                    <a:pt x="3328" y="165"/>
                  </a:moveTo>
                  <a:cubicBezTo>
                    <a:pt x="2013" y="206"/>
                    <a:pt x="822" y="0"/>
                    <a:pt x="0" y="863"/>
                  </a:cubicBezTo>
                  <a:cubicBezTo>
                    <a:pt x="247" y="986"/>
                    <a:pt x="493" y="1192"/>
                    <a:pt x="781" y="1192"/>
                  </a:cubicBezTo>
                  <a:cubicBezTo>
                    <a:pt x="1644" y="1192"/>
                    <a:pt x="2506" y="1027"/>
                    <a:pt x="3533" y="1438"/>
                  </a:cubicBezTo>
                  <a:cubicBezTo>
                    <a:pt x="3451" y="904"/>
                    <a:pt x="3369" y="575"/>
                    <a:pt x="3328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7"/>
            <p:cNvSpPr/>
            <p:nvPr/>
          </p:nvSpPr>
          <p:spPr>
            <a:xfrm rot="-8527916" flipH="1">
              <a:off x="1294784" y="4015212"/>
              <a:ext cx="59828" cy="36636"/>
            </a:xfrm>
            <a:custGeom>
              <a:avLst/>
              <a:gdLst/>
              <a:ahLst/>
              <a:cxnLst/>
              <a:rect l="l" t="t" r="r" b="b"/>
              <a:pathLst>
                <a:path w="3657" h="2343" extrusionOk="0">
                  <a:moveTo>
                    <a:pt x="1192" y="1931"/>
                  </a:moveTo>
                  <a:cubicBezTo>
                    <a:pt x="1397" y="945"/>
                    <a:pt x="1397" y="1028"/>
                    <a:pt x="2794" y="822"/>
                  </a:cubicBezTo>
                  <a:cubicBezTo>
                    <a:pt x="3081" y="740"/>
                    <a:pt x="3369" y="699"/>
                    <a:pt x="3656" y="658"/>
                  </a:cubicBezTo>
                  <a:cubicBezTo>
                    <a:pt x="2876" y="411"/>
                    <a:pt x="2177" y="206"/>
                    <a:pt x="1520" y="1"/>
                  </a:cubicBezTo>
                  <a:cubicBezTo>
                    <a:pt x="1027" y="411"/>
                    <a:pt x="575" y="740"/>
                    <a:pt x="0" y="1233"/>
                  </a:cubicBezTo>
                  <a:cubicBezTo>
                    <a:pt x="165" y="1562"/>
                    <a:pt x="329" y="1931"/>
                    <a:pt x="493" y="2342"/>
                  </a:cubicBezTo>
                  <a:cubicBezTo>
                    <a:pt x="945" y="2342"/>
                    <a:pt x="1150" y="2260"/>
                    <a:pt x="1192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7"/>
            <p:cNvSpPr/>
            <p:nvPr/>
          </p:nvSpPr>
          <p:spPr>
            <a:xfrm rot="-8527916" flipH="1">
              <a:off x="1637014" y="2679804"/>
              <a:ext cx="69906" cy="25065"/>
            </a:xfrm>
            <a:custGeom>
              <a:avLst/>
              <a:gdLst/>
              <a:ahLst/>
              <a:cxnLst/>
              <a:rect l="l" t="t" r="r" b="b"/>
              <a:pathLst>
                <a:path w="4273" h="1603" extrusionOk="0">
                  <a:moveTo>
                    <a:pt x="2629" y="616"/>
                  </a:moveTo>
                  <a:cubicBezTo>
                    <a:pt x="2999" y="206"/>
                    <a:pt x="3533" y="658"/>
                    <a:pt x="4272" y="534"/>
                  </a:cubicBezTo>
                  <a:cubicBezTo>
                    <a:pt x="3862" y="329"/>
                    <a:pt x="3656" y="123"/>
                    <a:pt x="3451" y="123"/>
                  </a:cubicBezTo>
                  <a:cubicBezTo>
                    <a:pt x="2301" y="41"/>
                    <a:pt x="1233" y="41"/>
                    <a:pt x="123" y="0"/>
                  </a:cubicBezTo>
                  <a:cubicBezTo>
                    <a:pt x="41" y="0"/>
                    <a:pt x="41" y="165"/>
                    <a:pt x="0" y="247"/>
                  </a:cubicBezTo>
                  <a:cubicBezTo>
                    <a:pt x="616" y="658"/>
                    <a:pt x="1233" y="1150"/>
                    <a:pt x="1972" y="1602"/>
                  </a:cubicBezTo>
                  <a:cubicBezTo>
                    <a:pt x="2177" y="1233"/>
                    <a:pt x="2383" y="904"/>
                    <a:pt x="2629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7"/>
            <p:cNvSpPr/>
            <p:nvPr/>
          </p:nvSpPr>
          <p:spPr>
            <a:xfrm rot="-8527916" flipH="1">
              <a:off x="1049705" y="3312847"/>
              <a:ext cx="34291" cy="26347"/>
            </a:xfrm>
            <a:custGeom>
              <a:avLst/>
              <a:gdLst/>
              <a:ahLst/>
              <a:cxnLst/>
              <a:rect l="l" t="t" r="r" b="b"/>
              <a:pathLst>
                <a:path w="2096" h="1685" extrusionOk="0">
                  <a:moveTo>
                    <a:pt x="41" y="781"/>
                  </a:moveTo>
                  <a:cubicBezTo>
                    <a:pt x="41" y="1479"/>
                    <a:pt x="288" y="1684"/>
                    <a:pt x="1068" y="1684"/>
                  </a:cubicBezTo>
                  <a:cubicBezTo>
                    <a:pt x="1726" y="1684"/>
                    <a:pt x="2095" y="1479"/>
                    <a:pt x="2095" y="1068"/>
                  </a:cubicBezTo>
                  <a:cubicBezTo>
                    <a:pt x="2095" y="534"/>
                    <a:pt x="1602" y="0"/>
                    <a:pt x="1027" y="41"/>
                  </a:cubicBezTo>
                  <a:cubicBezTo>
                    <a:pt x="288" y="0"/>
                    <a:pt x="0" y="247"/>
                    <a:pt x="4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7"/>
            <p:cNvSpPr/>
            <p:nvPr/>
          </p:nvSpPr>
          <p:spPr>
            <a:xfrm rot="-8527916" flipH="1">
              <a:off x="975270" y="3288106"/>
              <a:ext cx="45055" cy="30209"/>
            </a:xfrm>
            <a:custGeom>
              <a:avLst/>
              <a:gdLst/>
              <a:ahLst/>
              <a:cxnLst/>
              <a:rect l="l" t="t" r="r" b="b"/>
              <a:pathLst>
                <a:path w="2754" h="1932" extrusionOk="0">
                  <a:moveTo>
                    <a:pt x="2178" y="206"/>
                  </a:moveTo>
                  <a:cubicBezTo>
                    <a:pt x="1603" y="165"/>
                    <a:pt x="946" y="42"/>
                    <a:pt x="288" y="1"/>
                  </a:cubicBezTo>
                  <a:cubicBezTo>
                    <a:pt x="83" y="781"/>
                    <a:pt x="1110" y="330"/>
                    <a:pt x="1315" y="699"/>
                  </a:cubicBezTo>
                  <a:cubicBezTo>
                    <a:pt x="1110" y="1233"/>
                    <a:pt x="699" y="1603"/>
                    <a:pt x="1" y="1891"/>
                  </a:cubicBezTo>
                  <a:cubicBezTo>
                    <a:pt x="1110" y="1932"/>
                    <a:pt x="1931" y="1603"/>
                    <a:pt x="2753" y="1398"/>
                  </a:cubicBezTo>
                  <a:cubicBezTo>
                    <a:pt x="2589" y="987"/>
                    <a:pt x="2424" y="658"/>
                    <a:pt x="2178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17"/>
            <p:cNvSpPr/>
            <p:nvPr/>
          </p:nvSpPr>
          <p:spPr>
            <a:xfrm rot="-8527916" flipH="1">
              <a:off x="1529543" y="4023891"/>
              <a:ext cx="65882" cy="25065"/>
            </a:xfrm>
            <a:custGeom>
              <a:avLst/>
              <a:gdLst/>
              <a:ahLst/>
              <a:cxnLst/>
              <a:rect l="l" t="t" r="r" b="b"/>
              <a:pathLst>
                <a:path w="4027" h="1603" extrusionOk="0">
                  <a:moveTo>
                    <a:pt x="3410" y="945"/>
                  </a:moveTo>
                  <a:cubicBezTo>
                    <a:pt x="3574" y="945"/>
                    <a:pt x="3780" y="657"/>
                    <a:pt x="4026" y="411"/>
                  </a:cubicBezTo>
                  <a:cubicBezTo>
                    <a:pt x="3082" y="247"/>
                    <a:pt x="2424" y="0"/>
                    <a:pt x="1808" y="123"/>
                  </a:cubicBezTo>
                  <a:cubicBezTo>
                    <a:pt x="1192" y="165"/>
                    <a:pt x="617" y="534"/>
                    <a:pt x="1" y="781"/>
                  </a:cubicBezTo>
                  <a:cubicBezTo>
                    <a:pt x="1151" y="1602"/>
                    <a:pt x="2342" y="945"/>
                    <a:pt x="3410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17"/>
            <p:cNvSpPr/>
            <p:nvPr/>
          </p:nvSpPr>
          <p:spPr>
            <a:xfrm rot="-8527916" flipH="1">
              <a:off x="1680870" y="4912523"/>
              <a:ext cx="53792" cy="28912"/>
            </a:xfrm>
            <a:custGeom>
              <a:avLst/>
              <a:gdLst/>
              <a:ahLst/>
              <a:cxnLst/>
              <a:rect l="l" t="t" r="r" b="b"/>
              <a:pathLst>
                <a:path w="3288" h="1849" extrusionOk="0">
                  <a:moveTo>
                    <a:pt x="1726" y="1849"/>
                  </a:moveTo>
                  <a:cubicBezTo>
                    <a:pt x="2301" y="1561"/>
                    <a:pt x="2835" y="1233"/>
                    <a:pt x="3287" y="986"/>
                  </a:cubicBezTo>
                  <a:cubicBezTo>
                    <a:pt x="2219" y="123"/>
                    <a:pt x="1480" y="0"/>
                    <a:pt x="1" y="411"/>
                  </a:cubicBezTo>
                  <a:cubicBezTo>
                    <a:pt x="42" y="616"/>
                    <a:pt x="83" y="904"/>
                    <a:pt x="165" y="1109"/>
                  </a:cubicBezTo>
                  <a:cubicBezTo>
                    <a:pt x="576" y="1027"/>
                    <a:pt x="987" y="945"/>
                    <a:pt x="1480" y="904"/>
                  </a:cubicBezTo>
                  <a:cubicBezTo>
                    <a:pt x="1603" y="1233"/>
                    <a:pt x="1685" y="1561"/>
                    <a:pt x="1726" y="18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7"/>
            <p:cNvSpPr/>
            <p:nvPr/>
          </p:nvSpPr>
          <p:spPr>
            <a:xfrm rot="-8527916" flipH="1">
              <a:off x="1690769" y="490937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1"/>
                  </a:moveTo>
                  <a:lnTo>
                    <a:pt x="0" y="41"/>
                  </a:lnTo>
                  <a:lnTo>
                    <a:pt x="0" y="41"/>
                  </a:lnTo>
                  <a:cubicBezTo>
                    <a:pt x="0" y="41"/>
                    <a:pt x="0" y="0"/>
                    <a:pt x="0" y="41"/>
                  </a:cubicBezTo>
                  <a:cubicBezTo>
                    <a:pt x="0" y="0"/>
                    <a:pt x="0" y="0"/>
                    <a:pt x="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7"/>
            <p:cNvSpPr/>
            <p:nvPr/>
          </p:nvSpPr>
          <p:spPr>
            <a:xfrm rot="-8527916" flipH="1">
              <a:off x="1647328" y="2146733"/>
              <a:ext cx="33620" cy="27645"/>
            </a:xfrm>
            <a:custGeom>
              <a:avLst/>
              <a:gdLst/>
              <a:ahLst/>
              <a:cxnLst/>
              <a:rect l="l" t="t" r="r" b="b"/>
              <a:pathLst>
                <a:path w="2055" h="1768" extrusionOk="0">
                  <a:moveTo>
                    <a:pt x="0" y="1069"/>
                  </a:moveTo>
                  <a:cubicBezTo>
                    <a:pt x="0" y="1274"/>
                    <a:pt x="206" y="1603"/>
                    <a:pt x="452" y="1685"/>
                  </a:cubicBezTo>
                  <a:cubicBezTo>
                    <a:pt x="616" y="1767"/>
                    <a:pt x="1068" y="1644"/>
                    <a:pt x="1315" y="1562"/>
                  </a:cubicBezTo>
                  <a:cubicBezTo>
                    <a:pt x="1808" y="1274"/>
                    <a:pt x="2054" y="946"/>
                    <a:pt x="1849" y="412"/>
                  </a:cubicBezTo>
                  <a:cubicBezTo>
                    <a:pt x="1438" y="330"/>
                    <a:pt x="1027" y="165"/>
                    <a:pt x="452" y="1"/>
                  </a:cubicBezTo>
                  <a:cubicBezTo>
                    <a:pt x="247" y="453"/>
                    <a:pt x="0" y="781"/>
                    <a:pt x="0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7"/>
            <p:cNvSpPr/>
            <p:nvPr/>
          </p:nvSpPr>
          <p:spPr>
            <a:xfrm rot="-8527916" flipH="1">
              <a:off x="1793302" y="4720612"/>
              <a:ext cx="36974" cy="36620"/>
            </a:xfrm>
            <a:custGeom>
              <a:avLst/>
              <a:gdLst/>
              <a:ahLst/>
              <a:cxnLst/>
              <a:rect l="l" t="t" r="r" b="b"/>
              <a:pathLst>
                <a:path w="2260" h="2342" extrusionOk="0">
                  <a:moveTo>
                    <a:pt x="370" y="1438"/>
                  </a:moveTo>
                  <a:cubicBezTo>
                    <a:pt x="329" y="1643"/>
                    <a:pt x="247" y="1972"/>
                    <a:pt x="411" y="2136"/>
                  </a:cubicBezTo>
                  <a:cubicBezTo>
                    <a:pt x="740" y="2342"/>
                    <a:pt x="1192" y="2342"/>
                    <a:pt x="1644" y="2013"/>
                  </a:cubicBezTo>
                  <a:cubicBezTo>
                    <a:pt x="1397" y="1849"/>
                    <a:pt x="1151" y="1726"/>
                    <a:pt x="863" y="1602"/>
                  </a:cubicBezTo>
                  <a:cubicBezTo>
                    <a:pt x="1397" y="1233"/>
                    <a:pt x="2260" y="1192"/>
                    <a:pt x="2178" y="534"/>
                  </a:cubicBezTo>
                  <a:cubicBezTo>
                    <a:pt x="1562" y="0"/>
                    <a:pt x="822" y="124"/>
                    <a:pt x="1" y="288"/>
                  </a:cubicBezTo>
                  <a:cubicBezTo>
                    <a:pt x="370" y="616"/>
                    <a:pt x="452" y="986"/>
                    <a:pt x="370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7"/>
            <p:cNvSpPr/>
            <p:nvPr/>
          </p:nvSpPr>
          <p:spPr>
            <a:xfrm rot="-8527916" flipH="1">
              <a:off x="1675300" y="4646167"/>
              <a:ext cx="133088" cy="93802"/>
            </a:xfrm>
            <a:custGeom>
              <a:avLst/>
              <a:gdLst/>
              <a:ahLst/>
              <a:cxnLst/>
              <a:rect l="l" t="t" r="r" b="b"/>
              <a:pathLst>
                <a:path w="8135" h="5999" extrusionOk="0">
                  <a:moveTo>
                    <a:pt x="5465" y="83"/>
                  </a:moveTo>
                  <a:cubicBezTo>
                    <a:pt x="5875" y="288"/>
                    <a:pt x="6327" y="535"/>
                    <a:pt x="6985" y="864"/>
                  </a:cubicBezTo>
                  <a:cubicBezTo>
                    <a:pt x="6122" y="822"/>
                    <a:pt x="5547" y="740"/>
                    <a:pt x="4972" y="740"/>
                  </a:cubicBezTo>
                  <a:cubicBezTo>
                    <a:pt x="4725" y="740"/>
                    <a:pt x="4438" y="699"/>
                    <a:pt x="4232" y="740"/>
                  </a:cubicBezTo>
                  <a:cubicBezTo>
                    <a:pt x="4273" y="617"/>
                    <a:pt x="4314" y="576"/>
                    <a:pt x="4314" y="535"/>
                  </a:cubicBezTo>
                  <a:cubicBezTo>
                    <a:pt x="4314" y="412"/>
                    <a:pt x="4109" y="371"/>
                    <a:pt x="4027" y="329"/>
                  </a:cubicBezTo>
                  <a:cubicBezTo>
                    <a:pt x="3904" y="412"/>
                    <a:pt x="3739" y="453"/>
                    <a:pt x="3739" y="576"/>
                  </a:cubicBezTo>
                  <a:cubicBezTo>
                    <a:pt x="3739" y="617"/>
                    <a:pt x="3862" y="658"/>
                    <a:pt x="3945" y="781"/>
                  </a:cubicBezTo>
                  <a:cubicBezTo>
                    <a:pt x="2918" y="1192"/>
                    <a:pt x="2055" y="987"/>
                    <a:pt x="1233" y="535"/>
                  </a:cubicBezTo>
                  <a:cubicBezTo>
                    <a:pt x="1151" y="946"/>
                    <a:pt x="987" y="1357"/>
                    <a:pt x="864" y="1767"/>
                  </a:cubicBezTo>
                  <a:lnTo>
                    <a:pt x="1726" y="1767"/>
                  </a:lnTo>
                  <a:cubicBezTo>
                    <a:pt x="2096" y="2384"/>
                    <a:pt x="1" y="2219"/>
                    <a:pt x="1069" y="3082"/>
                  </a:cubicBezTo>
                  <a:cubicBezTo>
                    <a:pt x="1932" y="2794"/>
                    <a:pt x="2877" y="2425"/>
                    <a:pt x="3862" y="2096"/>
                  </a:cubicBezTo>
                  <a:cubicBezTo>
                    <a:pt x="3945" y="2260"/>
                    <a:pt x="4068" y="2384"/>
                    <a:pt x="4068" y="2507"/>
                  </a:cubicBezTo>
                  <a:cubicBezTo>
                    <a:pt x="4191" y="3246"/>
                    <a:pt x="2877" y="3287"/>
                    <a:pt x="2753" y="3945"/>
                  </a:cubicBezTo>
                  <a:cubicBezTo>
                    <a:pt x="3082" y="4150"/>
                    <a:pt x="3370" y="4355"/>
                    <a:pt x="3739" y="4520"/>
                  </a:cubicBezTo>
                  <a:cubicBezTo>
                    <a:pt x="4109" y="4643"/>
                    <a:pt x="4561" y="4643"/>
                    <a:pt x="4972" y="4684"/>
                  </a:cubicBezTo>
                  <a:cubicBezTo>
                    <a:pt x="5136" y="4972"/>
                    <a:pt x="5218" y="5259"/>
                    <a:pt x="5382" y="5506"/>
                  </a:cubicBezTo>
                  <a:cubicBezTo>
                    <a:pt x="5547" y="5752"/>
                    <a:pt x="5711" y="5999"/>
                    <a:pt x="6204" y="5999"/>
                  </a:cubicBezTo>
                  <a:cubicBezTo>
                    <a:pt x="6779" y="5957"/>
                    <a:pt x="6943" y="5711"/>
                    <a:pt x="7026" y="5341"/>
                  </a:cubicBezTo>
                  <a:cubicBezTo>
                    <a:pt x="6738" y="5300"/>
                    <a:pt x="6533" y="5300"/>
                    <a:pt x="6040" y="5259"/>
                  </a:cubicBezTo>
                  <a:cubicBezTo>
                    <a:pt x="6574" y="5054"/>
                    <a:pt x="6861" y="4889"/>
                    <a:pt x="7231" y="4766"/>
                  </a:cubicBezTo>
                  <a:cubicBezTo>
                    <a:pt x="6985" y="4479"/>
                    <a:pt x="6738" y="4232"/>
                    <a:pt x="6451" y="3862"/>
                  </a:cubicBezTo>
                  <a:cubicBezTo>
                    <a:pt x="5999" y="4027"/>
                    <a:pt x="5711" y="4109"/>
                    <a:pt x="5341" y="4232"/>
                  </a:cubicBezTo>
                  <a:cubicBezTo>
                    <a:pt x="4972" y="3821"/>
                    <a:pt x="4972" y="3821"/>
                    <a:pt x="5588" y="3082"/>
                  </a:cubicBezTo>
                  <a:lnTo>
                    <a:pt x="5588" y="3082"/>
                  </a:lnTo>
                  <a:lnTo>
                    <a:pt x="5588" y="3082"/>
                  </a:lnTo>
                  <a:lnTo>
                    <a:pt x="5670" y="3041"/>
                  </a:lnTo>
                  <a:cubicBezTo>
                    <a:pt x="5711" y="2876"/>
                    <a:pt x="5793" y="2712"/>
                    <a:pt x="5834" y="2589"/>
                  </a:cubicBezTo>
                  <a:cubicBezTo>
                    <a:pt x="5958" y="2630"/>
                    <a:pt x="5999" y="2630"/>
                    <a:pt x="6122" y="2671"/>
                  </a:cubicBezTo>
                  <a:cubicBezTo>
                    <a:pt x="5958" y="2794"/>
                    <a:pt x="5793" y="2918"/>
                    <a:pt x="5670" y="3041"/>
                  </a:cubicBezTo>
                  <a:lnTo>
                    <a:pt x="5670" y="3082"/>
                  </a:lnTo>
                  <a:cubicBezTo>
                    <a:pt x="6409" y="3534"/>
                    <a:pt x="7149" y="3287"/>
                    <a:pt x="7847" y="3082"/>
                  </a:cubicBezTo>
                  <a:cubicBezTo>
                    <a:pt x="7929" y="2876"/>
                    <a:pt x="7970" y="2712"/>
                    <a:pt x="8012" y="2589"/>
                  </a:cubicBezTo>
                  <a:lnTo>
                    <a:pt x="8012" y="2589"/>
                  </a:lnTo>
                  <a:lnTo>
                    <a:pt x="8012" y="2589"/>
                  </a:lnTo>
                  <a:lnTo>
                    <a:pt x="8012" y="2589"/>
                  </a:lnTo>
                  <a:lnTo>
                    <a:pt x="8012" y="2589"/>
                  </a:lnTo>
                  <a:cubicBezTo>
                    <a:pt x="7806" y="1849"/>
                    <a:pt x="7313" y="1151"/>
                    <a:pt x="8135" y="453"/>
                  </a:cubicBezTo>
                  <a:cubicBezTo>
                    <a:pt x="7313" y="329"/>
                    <a:pt x="6492" y="165"/>
                    <a:pt x="5588" y="1"/>
                  </a:cubicBezTo>
                  <a:cubicBezTo>
                    <a:pt x="5506" y="1"/>
                    <a:pt x="5506" y="1"/>
                    <a:pt x="5465" y="83"/>
                  </a:cubicBezTo>
                  <a:close/>
                  <a:moveTo>
                    <a:pt x="3082" y="1357"/>
                  </a:moveTo>
                  <a:cubicBezTo>
                    <a:pt x="3698" y="1233"/>
                    <a:pt x="4273" y="1110"/>
                    <a:pt x="4972" y="946"/>
                  </a:cubicBezTo>
                  <a:cubicBezTo>
                    <a:pt x="5177" y="1357"/>
                    <a:pt x="5382" y="1726"/>
                    <a:pt x="5547" y="2055"/>
                  </a:cubicBezTo>
                  <a:cubicBezTo>
                    <a:pt x="4438" y="2342"/>
                    <a:pt x="4109" y="1315"/>
                    <a:pt x="3082" y="1357"/>
                  </a:cubicBezTo>
                  <a:close/>
                  <a:moveTo>
                    <a:pt x="6533" y="2342"/>
                  </a:moveTo>
                  <a:cubicBezTo>
                    <a:pt x="6327" y="2137"/>
                    <a:pt x="6163" y="2055"/>
                    <a:pt x="6163" y="1973"/>
                  </a:cubicBezTo>
                  <a:cubicBezTo>
                    <a:pt x="6163" y="1932"/>
                    <a:pt x="6368" y="1849"/>
                    <a:pt x="6492" y="1767"/>
                  </a:cubicBezTo>
                  <a:cubicBezTo>
                    <a:pt x="6574" y="1849"/>
                    <a:pt x="6697" y="1891"/>
                    <a:pt x="6738" y="2014"/>
                  </a:cubicBezTo>
                  <a:cubicBezTo>
                    <a:pt x="6738" y="2137"/>
                    <a:pt x="6574" y="2178"/>
                    <a:pt x="6533" y="2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7"/>
            <p:cNvSpPr/>
            <p:nvPr/>
          </p:nvSpPr>
          <p:spPr>
            <a:xfrm rot="-8527916" flipH="1">
              <a:off x="1357083" y="4088118"/>
              <a:ext cx="72589" cy="36636"/>
            </a:xfrm>
            <a:custGeom>
              <a:avLst/>
              <a:gdLst/>
              <a:ahLst/>
              <a:cxnLst/>
              <a:rect l="l" t="t" r="r" b="b"/>
              <a:pathLst>
                <a:path w="4437" h="2343" extrusionOk="0">
                  <a:moveTo>
                    <a:pt x="2712" y="2301"/>
                  </a:moveTo>
                  <a:lnTo>
                    <a:pt x="3246" y="1274"/>
                  </a:lnTo>
                  <a:cubicBezTo>
                    <a:pt x="3533" y="1274"/>
                    <a:pt x="3862" y="1315"/>
                    <a:pt x="4437" y="1315"/>
                  </a:cubicBezTo>
                  <a:cubicBezTo>
                    <a:pt x="4108" y="1110"/>
                    <a:pt x="4026" y="904"/>
                    <a:pt x="3821" y="822"/>
                  </a:cubicBezTo>
                  <a:cubicBezTo>
                    <a:pt x="3287" y="576"/>
                    <a:pt x="2588" y="699"/>
                    <a:pt x="2013" y="576"/>
                  </a:cubicBezTo>
                  <a:cubicBezTo>
                    <a:pt x="1397" y="329"/>
                    <a:pt x="781" y="206"/>
                    <a:pt x="165" y="1"/>
                  </a:cubicBezTo>
                  <a:cubicBezTo>
                    <a:pt x="165" y="1"/>
                    <a:pt x="124" y="42"/>
                    <a:pt x="0" y="83"/>
                  </a:cubicBezTo>
                  <a:cubicBezTo>
                    <a:pt x="863" y="781"/>
                    <a:pt x="2671" y="987"/>
                    <a:pt x="2424" y="2260"/>
                  </a:cubicBezTo>
                  <a:cubicBezTo>
                    <a:pt x="2506" y="2342"/>
                    <a:pt x="2629" y="2301"/>
                    <a:pt x="2712" y="2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7"/>
            <p:cNvSpPr/>
            <p:nvPr/>
          </p:nvSpPr>
          <p:spPr>
            <a:xfrm rot="-8527916" flipH="1">
              <a:off x="1489721" y="1655762"/>
              <a:ext cx="41014" cy="46268"/>
            </a:xfrm>
            <a:custGeom>
              <a:avLst/>
              <a:gdLst/>
              <a:ahLst/>
              <a:cxnLst/>
              <a:rect l="l" t="t" r="r" b="b"/>
              <a:pathLst>
                <a:path w="2507" h="2959" extrusionOk="0">
                  <a:moveTo>
                    <a:pt x="1643" y="1931"/>
                  </a:moveTo>
                  <a:cubicBezTo>
                    <a:pt x="1808" y="1644"/>
                    <a:pt x="2013" y="1397"/>
                    <a:pt x="2095" y="1151"/>
                  </a:cubicBezTo>
                  <a:cubicBezTo>
                    <a:pt x="2506" y="370"/>
                    <a:pt x="2424" y="165"/>
                    <a:pt x="1643" y="0"/>
                  </a:cubicBezTo>
                  <a:cubicBezTo>
                    <a:pt x="1438" y="535"/>
                    <a:pt x="1274" y="1110"/>
                    <a:pt x="1027" y="1562"/>
                  </a:cubicBezTo>
                  <a:cubicBezTo>
                    <a:pt x="781" y="2013"/>
                    <a:pt x="370" y="2424"/>
                    <a:pt x="0" y="2876"/>
                  </a:cubicBezTo>
                  <a:cubicBezTo>
                    <a:pt x="1068" y="2958"/>
                    <a:pt x="1068" y="2958"/>
                    <a:pt x="1643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7"/>
            <p:cNvSpPr/>
            <p:nvPr/>
          </p:nvSpPr>
          <p:spPr>
            <a:xfrm rot="-8527916" flipH="1">
              <a:off x="1288418" y="3248630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lnTo>
                    <a:pt x="0" y="82"/>
                  </a:lnTo>
                  <a:lnTo>
                    <a:pt x="0" y="82"/>
                  </a:lnTo>
                  <a:cubicBezTo>
                    <a:pt x="0" y="0"/>
                    <a:pt x="0" y="0"/>
                    <a:pt x="0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7"/>
            <p:cNvSpPr/>
            <p:nvPr/>
          </p:nvSpPr>
          <p:spPr>
            <a:xfrm rot="-8527916" flipH="1">
              <a:off x="1417433" y="465125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7"/>
            <p:cNvSpPr/>
            <p:nvPr/>
          </p:nvSpPr>
          <p:spPr>
            <a:xfrm rot="-8527916" flipH="1">
              <a:off x="1372259" y="4615556"/>
              <a:ext cx="55804" cy="28286"/>
            </a:xfrm>
            <a:custGeom>
              <a:avLst/>
              <a:gdLst/>
              <a:ahLst/>
              <a:cxnLst/>
              <a:rect l="l" t="t" r="r" b="b"/>
              <a:pathLst>
                <a:path w="3411" h="1809" extrusionOk="0">
                  <a:moveTo>
                    <a:pt x="2630" y="1151"/>
                  </a:moveTo>
                  <a:cubicBezTo>
                    <a:pt x="3410" y="1151"/>
                    <a:pt x="3369" y="782"/>
                    <a:pt x="3369" y="494"/>
                  </a:cubicBezTo>
                  <a:cubicBezTo>
                    <a:pt x="2425" y="1"/>
                    <a:pt x="2342" y="905"/>
                    <a:pt x="1644" y="946"/>
                  </a:cubicBezTo>
                  <a:cubicBezTo>
                    <a:pt x="1521" y="823"/>
                    <a:pt x="1315" y="658"/>
                    <a:pt x="1151" y="494"/>
                  </a:cubicBezTo>
                  <a:cubicBezTo>
                    <a:pt x="1" y="946"/>
                    <a:pt x="1" y="946"/>
                    <a:pt x="494" y="1767"/>
                  </a:cubicBezTo>
                  <a:cubicBezTo>
                    <a:pt x="1151" y="1809"/>
                    <a:pt x="1808" y="1809"/>
                    <a:pt x="2219" y="1357"/>
                  </a:cubicBezTo>
                  <a:cubicBezTo>
                    <a:pt x="2342" y="1274"/>
                    <a:pt x="2466" y="1151"/>
                    <a:pt x="2630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7"/>
            <p:cNvSpPr/>
            <p:nvPr/>
          </p:nvSpPr>
          <p:spPr>
            <a:xfrm rot="-8527916" flipH="1">
              <a:off x="72196" y="3682614"/>
              <a:ext cx="45039" cy="16715"/>
            </a:xfrm>
            <a:custGeom>
              <a:avLst/>
              <a:gdLst/>
              <a:ahLst/>
              <a:cxnLst/>
              <a:rect l="l" t="t" r="r" b="b"/>
              <a:pathLst>
                <a:path w="2753" h="1069" extrusionOk="0">
                  <a:moveTo>
                    <a:pt x="247" y="822"/>
                  </a:moveTo>
                  <a:cubicBezTo>
                    <a:pt x="453" y="945"/>
                    <a:pt x="822" y="1027"/>
                    <a:pt x="945" y="1068"/>
                  </a:cubicBezTo>
                  <a:cubicBezTo>
                    <a:pt x="1480" y="1027"/>
                    <a:pt x="1849" y="1027"/>
                    <a:pt x="2137" y="904"/>
                  </a:cubicBezTo>
                  <a:cubicBezTo>
                    <a:pt x="2383" y="822"/>
                    <a:pt x="2753" y="616"/>
                    <a:pt x="2753" y="452"/>
                  </a:cubicBezTo>
                  <a:cubicBezTo>
                    <a:pt x="2712" y="288"/>
                    <a:pt x="2342" y="0"/>
                    <a:pt x="2137" y="0"/>
                  </a:cubicBezTo>
                  <a:cubicBezTo>
                    <a:pt x="1562" y="0"/>
                    <a:pt x="945" y="41"/>
                    <a:pt x="453" y="206"/>
                  </a:cubicBezTo>
                  <a:cubicBezTo>
                    <a:pt x="1" y="288"/>
                    <a:pt x="1" y="616"/>
                    <a:pt x="247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17"/>
            <p:cNvSpPr/>
            <p:nvPr/>
          </p:nvSpPr>
          <p:spPr>
            <a:xfrm rot="-8527916" flipH="1">
              <a:off x="1256613" y="3118873"/>
              <a:ext cx="52434" cy="23783"/>
            </a:xfrm>
            <a:custGeom>
              <a:avLst/>
              <a:gdLst/>
              <a:ahLst/>
              <a:cxnLst/>
              <a:rect l="l" t="t" r="r" b="b"/>
              <a:pathLst>
                <a:path w="3205" h="1521" extrusionOk="0">
                  <a:moveTo>
                    <a:pt x="1027" y="41"/>
                  </a:moveTo>
                  <a:cubicBezTo>
                    <a:pt x="206" y="0"/>
                    <a:pt x="0" y="164"/>
                    <a:pt x="0" y="657"/>
                  </a:cubicBezTo>
                  <a:cubicBezTo>
                    <a:pt x="0" y="822"/>
                    <a:pt x="83" y="986"/>
                    <a:pt x="124" y="1109"/>
                  </a:cubicBezTo>
                  <a:cubicBezTo>
                    <a:pt x="740" y="1068"/>
                    <a:pt x="1479" y="1520"/>
                    <a:pt x="1726" y="822"/>
                  </a:cubicBezTo>
                  <a:lnTo>
                    <a:pt x="1726" y="822"/>
                  </a:lnTo>
                  <a:lnTo>
                    <a:pt x="1726" y="822"/>
                  </a:lnTo>
                  <a:cubicBezTo>
                    <a:pt x="1644" y="781"/>
                    <a:pt x="1479" y="781"/>
                    <a:pt x="1356" y="699"/>
                  </a:cubicBezTo>
                  <a:cubicBezTo>
                    <a:pt x="1479" y="657"/>
                    <a:pt x="1561" y="616"/>
                    <a:pt x="1685" y="493"/>
                  </a:cubicBezTo>
                  <a:cubicBezTo>
                    <a:pt x="1685" y="616"/>
                    <a:pt x="1726" y="699"/>
                    <a:pt x="1726" y="781"/>
                  </a:cubicBezTo>
                  <a:lnTo>
                    <a:pt x="1767" y="781"/>
                  </a:lnTo>
                  <a:lnTo>
                    <a:pt x="1767" y="781"/>
                  </a:lnTo>
                  <a:cubicBezTo>
                    <a:pt x="2383" y="699"/>
                    <a:pt x="3164" y="822"/>
                    <a:pt x="3205" y="206"/>
                  </a:cubicBezTo>
                  <a:cubicBezTo>
                    <a:pt x="2506" y="206"/>
                    <a:pt x="1767" y="82"/>
                    <a:pt x="1027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17"/>
            <p:cNvSpPr/>
            <p:nvPr/>
          </p:nvSpPr>
          <p:spPr>
            <a:xfrm rot="-8527916" flipH="1">
              <a:off x="1109117" y="3101165"/>
              <a:ext cx="34961" cy="40482"/>
            </a:xfrm>
            <a:custGeom>
              <a:avLst/>
              <a:gdLst/>
              <a:ahLst/>
              <a:cxnLst/>
              <a:rect l="l" t="t" r="r" b="b"/>
              <a:pathLst>
                <a:path w="2137" h="2589" extrusionOk="0">
                  <a:moveTo>
                    <a:pt x="1" y="2259"/>
                  </a:moveTo>
                  <a:cubicBezTo>
                    <a:pt x="1315" y="2588"/>
                    <a:pt x="822" y="1643"/>
                    <a:pt x="1521" y="1520"/>
                  </a:cubicBezTo>
                  <a:lnTo>
                    <a:pt x="2137" y="1849"/>
                  </a:lnTo>
                  <a:lnTo>
                    <a:pt x="2137" y="0"/>
                  </a:lnTo>
                  <a:cubicBezTo>
                    <a:pt x="617" y="411"/>
                    <a:pt x="740" y="1479"/>
                    <a:pt x="1" y="2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7"/>
            <p:cNvSpPr/>
            <p:nvPr/>
          </p:nvSpPr>
          <p:spPr>
            <a:xfrm rot="-8527916" flipH="1">
              <a:off x="1361038" y="1803723"/>
              <a:ext cx="20172" cy="47534"/>
            </a:xfrm>
            <a:custGeom>
              <a:avLst/>
              <a:gdLst/>
              <a:ahLst/>
              <a:cxnLst/>
              <a:rect l="l" t="t" r="r" b="b"/>
              <a:pathLst>
                <a:path w="1233" h="3040" extrusionOk="0">
                  <a:moveTo>
                    <a:pt x="904" y="3040"/>
                  </a:moveTo>
                  <a:cubicBezTo>
                    <a:pt x="1069" y="2424"/>
                    <a:pt x="1233" y="2013"/>
                    <a:pt x="1233" y="1602"/>
                  </a:cubicBezTo>
                  <a:cubicBezTo>
                    <a:pt x="1233" y="1191"/>
                    <a:pt x="1233" y="740"/>
                    <a:pt x="1069" y="493"/>
                  </a:cubicBezTo>
                  <a:cubicBezTo>
                    <a:pt x="863" y="0"/>
                    <a:pt x="288" y="205"/>
                    <a:pt x="83" y="863"/>
                  </a:cubicBezTo>
                  <a:cubicBezTo>
                    <a:pt x="1" y="1232"/>
                    <a:pt x="42" y="1931"/>
                    <a:pt x="165" y="1931"/>
                  </a:cubicBezTo>
                  <a:cubicBezTo>
                    <a:pt x="658" y="1890"/>
                    <a:pt x="493" y="2629"/>
                    <a:pt x="904" y="30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7"/>
            <p:cNvSpPr/>
            <p:nvPr/>
          </p:nvSpPr>
          <p:spPr>
            <a:xfrm rot="-8527916" flipH="1">
              <a:off x="917084" y="4279363"/>
              <a:ext cx="31591" cy="30835"/>
            </a:xfrm>
            <a:custGeom>
              <a:avLst/>
              <a:gdLst/>
              <a:ahLst/>
              <a:cxnLst/>
              <a:rect l="l" t="t" r="r" b="b"/>
              <a:pathLst>
                <a:path w="1931" h="1972" extrusionOk="0">
                  <a:moveTo>
                    <a:pt x="1561" y="288"/>
                  </a:moveTo>
                  <a:cubicBezTo>
                    <a:pt x="1397" y="123"/>
                    <a:pt x="945" y="0"/>
                    <a:pt x="781" y="82"/>
                  </a:cubicBezTo>
                  <a:cubicBezTo>
                    <a:pt x="493" y="205"/>
                    <a:pt x="288" y="493"/>
                    <a:pt x="164" y="698"/>
                  </a:cubicBezTo>
                  <a:cubicBezTo>
                    <a:pt x="0" y="945"/>
                    <a:pt x="0" y="1315"/>
                    <a:pt x="0" y="1561"/>
                  </a:cubicBezTo>
                  <a:cubicBezTo>
                    <a:pt x="0" y="1643"/>
                    <a:pt x="205" y="1808"/>
                    <a:pt x="370" y="1972"/>
                  </a:cubicBezTo>
                  <a:cubicBezTo>
                    <a:pt x="904" y="1602"/>
                    <a:pt x="1232" y="1356"/>
                    <a:pt x="1602" y="1109"/>
                  </a:cubicBezTo>
                  <a:cubicBezTo>
                    <a:pt x="1931" y="822"/>
                    <a:pt x="1931" y="534"/>
                    <a:pt x="156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7"/>
            <p:cNvSpPr/>
            <p:nvPr/>
          </p:nvSpPr>
          <p:spPr>
            <a:xfrm rot="-8527916" flipH="1">
              <a:off x="1223480" y="4448182"/>
              <a:ext cx="42356" cy="45627"/>
            </a:xfrm>
            <a:custGeom>
              <a:avLst/>
              <a:gdLst/>
              <a:ahLst/>
              <a:cxnLst/>
              <a:rect l="l" t="t" r="r" b="b"/>
              <a:pathLst>
                <a:path w="2589" h="2918" extrusionOk="0">
                  <a:moveTo>
                    <a:pt x="2383" y="411"/>
                  </a:moveTo>
                  <a:cubicBezTo>
                    <a:pt x="2424" y="411"/>
                    <a:pt x="2465" y="329"/>
                    <a:pt x="2588" y="206"/>
                  </a:cubicBezTo>
                  <a:cubicBezTo>
                    <a:pt x="1726" y="1"/>
                    <a:pt x="1027" y="411"/>
                    <a:pt x="329" y="453"/>
                  </a:cubicBezTo>
                  <a:cubicBezTo>
                    <a:pt x="0" y="1849"/>
                    <a:pt x="0" y="2424"/>
                    <a:pt x="411" y="2917"/>
                  </a:cubicBezTo>
                  <a:lnTo>
                    <a:pt x="740" y="2917"/>
                  </a:lnTo>
                  <a:cubicBezTo>
                    <a:pt x="781" y="2589"/>
                    <a:pt x="904" y="2260"/>
                    <a:pt x="822" y="1890"/>
                  </a:cubicBezTo>
                  <a:cubicBezTo>
                    <a:pt x="616" y="822"/>
                    <a:pt x="699" y="781"/>
                    <a:pt x="238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7"/>
            <p:cNvSpPr/>
            <p:nvPr/>
          </p:nvSpPr>
          <p:spPr>
            <a:xfrm rot="-8527916" flipH="1">
              <a:off x="1461134" y="1523252"/>
              <a:ext cx="27583" cy="32133"/>
            </a:xfrm>
            <a:custGeom>
              <a:avLst/>
              <a:gdLst/>
              <a:ahLst/>
              <a:cxnLst/>
              <a:rect l="l" t="t" r="r" b="b"/>
              <a:pathLst>
                <a:path w="1686" h="2055" extrusionOk="0">
                  <a:moveTo>
                    <a:pt x="1274" y="247"/>
                  </a:moveTo>
                  <a:cubicBezTo>
                    <a:pt x="823" y="0"/>
                    <a:pt x="453" y="247"/>
                    <a:pt x="1" y="863"/>
                  </a:cubicBezTo>
                  <a:cubicBezTo>
                    <a:pt x="83" y="1274"/>
                    <a:pt x="247" y="1685"/>
                    <a:pt x="371" y="2054"/>
                  </a:cubicBezTo>
                  <a:cubicBezTo>
                    <a:pt x="781" y="1849"/>
                    <a:pt x="1110" y="1685"/>
                    <a:pt x="1480" y="1479"/>
                  </a:cubicBezTo>
                  <a:cubicBezTo>
                    <a:pt x="1685" y="863"/>
                    <a:pt x="1685" y="534"/>
                    <a:pt x="127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7"/>
            <p:cNvSpPr/>
            <p:nvPr/>
          </p:nvSpPr>
          <p:spPr>
            <a:xfrm rot="-8527916" flipH="1">
              <a:off x="1822147" y="4624471"/>
              <a:ext cx="28237" cy="32133"/>
            </a:xfrm>
            <a:custGeom>
              <a:avLst/>
              <a:gdLst/>
              <a:ahLst/>
              <a:cxnLst/>
              <a:rect l="l" t="t" r="r" b="b"/>
              <a:pathLst>
                <a:path w="1726" h="2055" extrusionOk="0">
                  <a:moveTo>
                    <a:pt x="288" y="411"/>
                  </a:moveTo>
                  <a:cubicBezTo>
                    <a:pt x="206" y="698"/>
                    <a:pt x="124" y="1027"/>
                    <a:pt x="83" y="1274"/>
                  </a:cubicBezTo>
                  <a:cubicBezTo>
                    <a:pt x="1" y="1890"/>
                    <a:pt x="83" y="1931"/>
                    <a:pt x="1233" y="2054"/>
                  </a:cubicBezTo>
                  <a:cubicBezTo>
                    <a:pt x="1726" y="1479"/>
                    <a:pt x="1274" y="1027"/>
                    <a:pt x="904" y="575"/>
                  </a:cubicBezTo>
                  <a:cubicBezTo>
                    <a:pt x="1069" y="370"/>
                    <a:pt x="1233" y="206"/>
                    <a:pt x="1397" y="0"/>
                  </a:cubicBezTo>
                  <a:cubicBezTo>
                    <a:pt x="370" y="82"/>
                    <a:pt x="370" y="82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7"/>
            <p:cNvSpPr/>
            <p:nvPr/>
          </p:nvSpPr>
          <p:spPr>
            <a:xfrm rot="-8527916" flipH="1">
              <a:off x="492152" y="4346454"/>
              <a:ext cx="46397" cy="25722"/>
            </a:xfrm>
            <a:custGeom>
              <a:avLst/>
              <a:gdLst/>
              <a:ahLst/>
              <a:cxnLst/>
              <a:rect l="l" t="t" r="r" b="b"/>
              <a:pathLst>
                <a:path w="2836" h="1645" extrusionOk="0">
                  <a:moveTo>
                    <a:pt x="1" y="1644"/>
                  </a:moveTo>
                  <a:cubicBezTo>
                    <a:pt x="863" y="1151"/>
                    <a:pt x="1726" y="1398"/>
                    <a:pt x="2506" y="1439"/>
                  </a:cubicBezTo>
                  <a:cubicBezTo>
                    <a:pt x="2589" y="946"/>
                    <a:pt x="2753" y="535"/>
                    <a:pt x="2835" y="1"/>
                  </a:cubicBezTo>
                  <a:cubicBezTo>
                    <a:pt x="1808" y="412"/>
                    <a:pt x="945" y="740"/>
                    <a:pt x="124" y="1151"/>
                  </a:cubicBezTo>
                  <a:cubicBezTo>
                    <a:pt x="1" y="1192"/>
                    <a:pt x="42" y="1439"/>
                    <a:pt x="1" y="16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7"/>
            <p:cNvSpPr/>
            <p:nvPr/>
          </p:nvSpPr>
          <p:spPr>
            <a:xfrm rot="-8527916" flipH="1">
              <a:off x="2075038" y="5164653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3"/>
                    <a:pt x="42" y="83"/>
                    <a:pt x="1" y="1"/>
                  </a:cubicBez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7"/>
            <p:cNvSpPr/>
            <p:nvPr/>
          </p:nvSpPr>
          <p:spPr>
            <a:xfrm rot="-8527916" flipH="1">
              <a:off x="2066836" y="5172628"/>
              <a:ext cx="35648" cy="19280"/>
            </a:xfrm>
            <a:custGeom>
              <a:avLst/>
              <a:gdLst/>
              <a:ahLst/>
              <a:cxnLst/>
              <a:rect l="l" t="t" r="r" b="b"/>
              <a:pathLst>
                <a:path w="2179" h="1233" extrusionOk="0">
                  <a:moveTo>
                    <a:pt x="2178" y="124"/>
                  </a:moveTo>
                  <a:cubicBezTo>
                    <a:pt x="1562" y="42"/>
                    <a:pt x="946" y="42"/>
                    <a:pt x="288" y="1"/>
                  </a:cubicBezTo>
                  <a:cubicBezTo>
                    <a:pt x="165" y="370"/>
                    <a:pt x="124" y="740"/>
                    <a:pt x="1" y="1151"/>
                  </a:cubicBezTo>
                  <a:cubicBezTo>
                    <a:pt x="165" y="1151"/>
                    <a:pt x="371" y="1151"/>
                    <a:pt x="535" y="1192"/>
                  </a:cubicBezTo>
                  <a:cubicBezTo>
                    <a:pt x="1932" y="1233"/>
                    <a:pt x="2014" y="1192"/>
                    <a:pt x="217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7"/>
            <p:cNvSpPr/>
            <p:nvPr/>
          </p:nvSpPr>
          <p:spPr>
            <a:xfrm rot="-8527916" flipH="1">
              <a:off x="2133133" y="2976474"/>
              <a:ext cx="47722" cy="18654"/>
            </a:xfrm>
            <a:custGeom>
              <a:avLst/>
              <a:gdLst/>
              <a:ahLst/>
              <a:cxnLst/>
              <a:rect l="l" t="t" r="r" b="b"/>
              <a:pathLst>
                <a:path w="2917" h="1193" extrusionOk="0">
                  <a:moveTo>
                    <a:pt x="247" y="247"/>
                  </a:moveTo>
                  <a:cubicBezTo>
                    <a:pt x="0" y="453"/>
                    <a:pt x="205" y="699"/>
                    <a:pt x="575" y="864"/>
                  </a:cubicBezTo>
                  <a:cubicBezTo>
                    <a:pt x="781" y="905"/>
                    <a:pt x="904" y="1028"/>
                    <a:pt x="1150" y="1069"/>
                  </a:cubicBezTo>
                  <a:cubicBezTo>
                    <a:pt x="1684" y="1110"/>
                    <a:pt x="2136" y="1151"/>
                    <a:pt x="2752" y="1192"/>
                  </a:cubicBezTo>
                  <a:cubicBezTo>
                    <a:pt x="2794" y="946"/>
                    <a:pt x="2876" y="740"/>
                    <a:pt x="2917" y="576"/>
                  </a:cubicBezTo>
                  <a:cubicBezTo>
                    <a:pt x="2259" y="412"/>
                    <a:pt x="1725" y="247"/>
                    <a:pt x="1150" y="124"/>
                  </a:cubicBezTo>
                  <a:cubicBezTo>
                    <a:pt x="863" y="1"/>
                    <a:pt x="411" y="83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7"/>
            <p:cNvSpPr/>
            <p:nvPr/>
          </p:nvSpPr>
          <p:spPr>
            <a:xfrm rot="-8527916" flipH="1">
              <a:off x="1570242" y="1562416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1" y="83"/>
                  </a:moveTo>
                  <a:lnTo>
                    <a:pt x="1" y="83"/>
                  </a:lnTo>
                  <a:cubicBezTo>
                    <a:pt x="1" y="83"/>
                    <a:pt x="1" y="0"/>
                    <a:pt x="1" y="83"/>
                  </a:cubicBezTo>
                  <a:cubicBezTo>
                    <a:pt x="1" y="0"/>
                    <a:pt x="1" y="0"/>
                    <a:pt x="1" y="83"/>
                  </a:cubicBezTo>
                  <a:cubicBezTo>
                    <a:pt x="1" y="0"/>
                    <a:pt x="1" y="0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7"/>
            <p:cNvSpPr/>
            <p:nvPr/>
          </p:nvSpPr>
          <p:spPr>
            <a:xfrm rot="-8527916" flipH="1">
              <a:off x="1540097" y="1537100"/>
              <a:ext cx="34291" cy="27645"/>
            </a:xfrm>
            <a:custGeom>
              <a:avLst/>
              <a:gdLst/>
              <a:ahLst/>
              <a:cxnLst/>
              <a:rect l="l" t="t" r="r" b="b"/>
              <a:pathLst>
                <a:path w="2096" h="1768" extrusionOk="0">
                  <a:moveTo>
                    <a:pt x="617" y="42"/>
                  </a:moveTo>
                  <a:cubicBezTo>
                    <a:pt x="453" y="1"/>
                    <a:pt x="206" y="124"/>
                    <a:pt x="1" y="206"/>
                  </a:cubicBezTo>
                  <a:cubicBezTo>
                    <a:pt x="1" y="412"/>
                    <a:pt x="1" y="658"/>
                    <a:pt x="42" y="864"/>
                  </a:cubicBezTo>
                  <a:cubicBezTo>
                    <a:pt x="42" y="946"/>
                    <a:pt x="206" y="1069"/>
                    <a:pt x="206" y="1110"/>
                  </a:cubicBezTo>
                  <a:cubicBezTo>
                    <a:pt x="494" y="946"/>
                    <a:pt x="740" y="823"/>
                    <a:pt x="1028" y="658"/>
                  </a:cubicBezTo>
                  <a:cubicBezTo>
                    <a:pt x="1028" y="1028"/>
                    <a:pt x="1028" y="1357"/>
                    <a:pt x="946" y="1726"/>
                  </a:cubicBezTo>
                  <a:cubicBezTo>
                    <a:pt x="1685" y="1767"/>
                    <a:pt x="1685" y="1767"/>
                    <a:pt x="2096" y="740"/>
                  </a:cubicBezTo>
                  <a:cubicBezTo>
                    <a:pt x="1644" y="494"/>
                    <a:pt x="1110" y="247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7"/>
            <p:cNvSpPr/>
            <p:nvPr/>
          </p:nvSpPr>
          <p:spPr>
            <a:xfrm rot="-8527916" flipH="1">
              <a:off x="1417060" y="1927649"/>
              <a:ext cx="34291" cy="42406"/>
            </a:xfrm>
            <a:custGeom>
              <a:avLst/>
              <a:gdLst/>
              <a:ahLst/>
              <a:cxnLst/>
              <a:rect l="l" t="t" r="r" b="b"/>
              <a:pathLst>
                <a:path w="2096" h="2712" extrusionOk="0">
                  <a:moveTo>
                    <a:pt x="617" y="2712"/>
                  </a:moveTo>
                  <a:cubicBezTo>
                    <a:pt x="946" y="2136"/>
                    <a:pt x="1151" y="1685"/>
                    <a:pt x="1480" y="1438"/>
                  </a:cubicBezTo>
                  <a:cubicBezTo>
                    <a:pt x="2096" y="904"/>
                    <a:pt x="1932" y="575"/>
                    <a:pt x="1767" y="0"/>
                  </a:cubicBezTo>
                  <a:cubicBezTo>
                    <a:pt x="1151" y="658"/>
                    <a:pt x="617" y="1274"/>
                    <a:pt x="1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7"/>
            <p:cNvSpPr/>
            <p:nvPr/>
          </p:nvSpPr>
          <p:spPr>
            <a:xfrm rot="-8527916" flipH="1">
              <a:off x="1447436" y="4593550"/>
              <a:ext cx="40344" cy="36620"/>
            </a:xfrm>
            <a:custGeom>
              <a:avLst/>
              <a:gdLst/>
              <a:ahLst/>
              <a:cxnLst/>
              <a:rect l="l" t="t" r="r" b="b"/>
              <a:pathLst>
                <a:path w="2466" h="2342" extrusionOk="0">
                  <a:moveTo>
                    <a:pt x="1520" y="41"/>
                  </a:moveTo>
                  <a:cubicBezTo>
                    <a:pt x="1438" y="0"/>
                    <a:pt x="1315" y="41"/>
                    <a:pt x="1110" y="83"/>
                  </a:cubicBezTo>
                  <a:cubicBezTo>
                    <a:pt x="1356" y="288"/>
                    <a:pt x="1561" y="493"/>
                    <a:pt x="1767" y="699"/>
                  </a:cubicBezTo>
                  <a:cubicBezTo>
                    <a:pt x="1110" y="1192"/>
                    <a:pt x="165" y="1561"/>
                    <a:pt x="0" y="2342"/>
                  </a:cubicBezTo>
                  <a:cubicBezTo>
                    <a:pt x="1110" y="2342"/>
                    <a:pt x="1233" y="2301"/>
                    <a:pt x="1520" y="1767"/>
                  </a:cubicBezTo>
                  <a:cubicBezTo>
                    <a:pt x="1603" y="1561"/>
                    <a:pt x="1644" y="1356"/>
                    <a:pt x="1849" y="1233"/>
                  </a:cubicBezTo>
                  <a:cubicBezTo>
                    <a:pt x="2465" y="658"/>
                    <a:pt x="2465" y="493"/>
                    <a:pt x="152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17"/>
            <p:cNvSpPr/>
            <p:nvPr/>
          </p:nvSpPr>
          <p:spPr>
            <a:xfrm rot="-8527916" flipH="1">
              <a:off x="1483940" y="4677583"/>
              <a:ext cx="29579" cy="28271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1479" y="1438"/>
                  </a:moveTo>
                  <a:cubicBezTo>
                    <a:pt x="1808" y="1069"/>
                    <a:pt x="1725" y="658"/>
                    <a:pt x="1397" y="288"/>
                  </a:cubicBezTo>
                  <a:cubicBezTo>
                    <a:pt x="904" y="288"/>
                    <a:pt x="206" y="0"/>
                    <a:pt x="82" y="617"/>
                  </a:cubicBezTo>
                  <a:cubicBezTo>
                    <a:pt x="0" y="904"/>
                    <a:pt x="164" y="1233"/>
                    <a:pt x="370" y="1520"/>
                  </a:cubicBezTo>
                  <a:cubicBezTo>
                    <a:pt x="616" y="1808"/>
                    <a:pt x="1150" y="1767"/>
                    <a:pt x="1479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17"/>
            <p:cNvSpPr/>
            <p:nvPr/>
          </p:nvSpPr>
          <p:spPr>
            <a:xfrm rot="-8527916" flipH="1">
              <a:off x="2238062" y="3087631"/>
              <a:ext cx="38331" cy="30209"/>
            </a:xfrm>
            <a:custGeom>
              <a:avLst/>
              <a:gdLst/>
              <a:ahLst/>
              <a:cxnLst/>
              <a:rect l="l" t="t" r="r" b="b"/>
              <a:pathLst>
                <a:path w="2343" h="1932" extrusionOk="0">
                  <a:moveTo>
                    <a:pt x="617" y="1233"/>
                  </a:moveTo>
                  <a:cubicBezTo>
                    <a:pt x="1480" y="1931"/>
                    <a:pt x="1562" y="1931"/>
                    <a:pt x="2342" y="1561"/>
                  </a:cubicBezTo>
                  <a:cubicBezTo>
                    <a:pt x="1849" y="1027"/>
                    <a:pt x="1315" y="534"/>
                    <a:pt x="740" y="0"/>
                  </a:cubicBezTo>
                  <a:cubicBezTo>
                    <a:pt x="1" y="740"/>
                    <a:pt x="1" y="781"/>
                    <a:pt x="617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7"/>
            <p:cNvSpPr/>
            <p:nvPr/>
          </p:nvSpPr>
          <p:spPr>
            <a:xfrm rot="-8527916" flipH="1">
              <a:off x="1945187" y="5033352"/>
              <a:ext cx="44368" cy="24424"/>
            </a:xfrm>
            <a:custGeom>
              <a:avLst/>
              <a:gdLst/>
              <a:ahLst/>
              <a:cxnLst/>
              <a:rect l="l" t="t" r="r" b="b"/>
              <a:pathLst>
                <a:path w="2712" h="1562" extrusionOk="0">
                  <a:moveTo>
                    <a:pt x="1602" y="1562"/>
                  </a:moveTo>
                  <a:lnTo>
                    <a:pt x="1602" y="1562"/>
                  </a:lnTo>
                  <a:lnTo>
                    <a:pt x="1602" y="1562"/>
                  </a:lnTo>
                  <a:lnTo>
                    <a:pt x="1602" y="1562"/>
                  </a:lnTo>
                  <a:cubicBezTo>
                    <a:pt x="1931" y="1274"/>
                    <a:pt x="2342" y="987"/>
                    <a:pt x="2711" y="740"/>
                  </a:cubicBezTo>
                  <a:cubicBezTo>
                    <a:pt x="2218" y="576"/>
                    <a:pt x="2218" y="576"/>
                    <a:pt x="2013" y="1"/>
                  </a:cubicBezTo>
                  <a:cubicBezTo>
                    <a:pt x="1397" y="247"/>
                    <a:pt x="822" y="412"/>
                    <a:pt x="0" y="699"/>
                  </a:cubicBezTo>
                  <a:cubicBezTo>
                    <a:pt x="616" y="987"/>
                    <a:pt x="1068" y="1274"/>
                    <a:pt x="1602" y="1562"/>
                  </a:cubicBezTo>
                  <a:lnTo>
                    <a:pt x="1520" y="15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7"/>
            <p:cNvSpPr/>
            <p:nvPr/>
          </p:nvSpPr>
          <p:spPr>
            <a:xfrm rot="-8527916" flipH="1">
              <a:off x="573528" y="4374946"/>
              <a:ext cx="53792" cy="17356"/>
            </a:xfrm>
            <a:custGeom>
              <a:avLst/>
              <a:gdLst/>
              <a:ahLst/>
              <a:cxnLst/>
              <a:rect l="l" t="t" r="r" b="b"/>
              <a:pathLst>
                <a:path w="3288" h="1110" extrusionOk="0">
                  <a:moveTo>
                    <a:pt x="3287" y="206"/>
                  </a:moveTo>
                  <a:cubicBezTo>
                    <a:pt x="1849" y="1"/>
                    <a:pt x="1726" y="42"/>
                    <a:pt x="1233" y="822"/>
                  </a:cubicBezTo>
                  <a:cubicBezTo>
                    <a:pt x="822" y="822"/>
                    <a:pt x="453" y="863"/>
                    <a:pt x="1" y="863"/>
                  </a:cubicBezTo>
                  <a:lnTo>
                    <a:pt x="1" y="1110"/>
                  </a:lnTo>
                  <a:lnTo>
                    <a:pt x="2876" y="1110"/>
                  </a:lnTo>
                  <a:cubicBezTo>
                    <a:pt x="2137" y="576"/>
                    <a:pt x="3123" y="494"/>
                    <a:pt x="328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7"/>
            <p:cNvSpPr/>
            <p:nvPr/>
          </p:nvSpPr>
          <p:spPr>
            <a:xfrm rot="-8527916" flipH="1">
              <a:off x="1843944" y="2665992"/>
              <a:ext cx="41669" cy="21860"/>
            </a:xfrm>
            <a:custGeom>
              <a:avLst/>
              <a:gdLst/>
              <a:ahLst/>
              <a:cxnLst/>
              <a:rect l="l" t="t" r="r" b="b"/>
              <a:pathLst>
                <a:path w="2547" h="1398" extrusionOk="0">
                  <a:moveTo>
                    <a:pt x="945" y="165"/>
                  </a:moveTo>
                  <a:cubicBezTo>
                    <a:pt x="534" y="1"/>
                    <a:pt x="205" y="83"/>
                    <a:pt x="0" y="370"/>
                  </a:cubicBezTo>
                  <a:cubicBezTo>
                    <a:pt x="411" y="740"/>
                    <a:pt x="822" y="1028"/>
                    <a:pt x="1232" y="1397"/>
                  </a:cubicBezTo>
                  <a:cubicBezTo>
                    <a:pt x="1438" y="1356"/>
                    <a:pt x="1643" y="1233"/>
                    <a:pt x="1849" y="1233"/>
                  </a:cubicBezTo>
                  <a:cubicBezTo>
                    <a:pt x="2054" y="1233"/>
                    <a:pt x="2177" y="1274"/>
                    <a:pt x="2383" y="1274"/>
                  </a:cubicBezTo>
                  <a:cubicBezTo>
                    <a:pt x="2547" y="535"/>
                    <a:pt x="1602" y="370"/>
                    <a:pt x="94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7"/>
            <p:cNvSpPr/>
            <p:nvPr/>
          </p:nvSpPr>
          <p:spPr>
            <a:xfrm rot="-8527916" flipH="1">
              <a:off x="1806298" y="3395222"/>
              <a:ext cx="34961" cy="26347"/>
            </a:xfrm>
            <a:custGeom>
              <a:avLst/>
              <a:gdLst/>
              <a:ahLst/>
              <a:cxnLst/>
              <a:rect l="l" t="t" r="r" b="b"/>
              <a:pathLst>
                <a:path w="2137" h="1685" extrusionOk="0">
                  <a:moveTo>
                    <a:pt x="617" y="206"/>
                  </a:moveTo>
                  <a:cubicBezTo>
                    <a:pt x="1" y="452"/>
                    <a:pt x="288" y="740"/>
                    <a:pt x="535" y="1027"/>
                  </a:cubicBezTo>
                  <a:cubicBezTo>
                    <a:pt x="699" y="1233"/>
                    <a:pt x="905" y="1356"/>
                    <a:pt x="1151" y="1684"/>
                  </a:cubicBezTo>
                  <a:cubicBezTo>
                    <a:pt x="1562" y="1315"/>
                    <a:pt x="1808" y="1027"/>
                    <a:pt x="2137" y="740"/>
                  </a:cubicBezTo>
                  <a:lnTo>
                    <a:pt x="1973" y="452"/>
                  </a:lnTo>
                  <a:cubicBezTo>
                    <a:pt x="1603" y="82"/>
                    <a:pt x="1151" y="0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7"/>
            <p:cNvSpPr/>
            <p:nvPr/>
          </p:nvSpPr>
          <p:spPr>
            <a:xfrm rot="-8527916" flipH="1">
              <a:off x="1331938" y="4669054"/>
              <a:ext cx="25554" cy="27629"/>
            </a:xfrm>
            <a:custGeom>
              <a:avLst/>
              <a:gdLst/>
              <a:ahLst/>
              <a:cxnLst/>
              <a:rect l="l" t="t" r="r" b="b"/>
              <a:pathLst>
                <a:path w="1562" h="1767" extrusionOk="0">
                  <a:moveTo>
                    <a:pt x="1" y="1274"/>
                  </a:moveTo>
                  <a:cubicBezTo>
                    <a:pt x="329" y="1438"/>
                    <a:pt x="699" y="1562"/>
                    <a:pt x="1110" y="1767"/>
                  </a:cubicBezTo>
                  <a:cubicBezTo>
                    <a:pt x="1562" y="1069"/>
                    <a:pt x="1562" y="617"/>
                    <a:pt x="1151" y="1"/>
                  </a:cubicBezTo>
                  <a:cubicBezTo>
                    <a:pt x="124" y="452"/>
                    <a:pt x="124" y="452"/>
                    <a:pt x="1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7"/>
            <p:cNvSpPr/>
            <p:nvPr/>
          </p:nvSpPr>
          <p:spPr>
            <a:xfrm rot="-8527916" flipH="1">
              <a:off x="1527011" y="1568767"/>
              <a:ext cx="23542" cy="31492"/>
            </a:xfrm>
            <a:custGeom>
              <a:avLst/>
              <a:gdLst/>
              <a:ahLst/>
              <a:cxnLst/>
              <a:rect l="l" t="t" r="r" b="b"/>
              <a:pathLst>
                <a:path w="1439" h="2014" extrusionOk="0">
                  <a:moveTo>
                    <a:pt x="411" y="2014"/>
                  </a:moveTo>
                  <a:cubicBezTo>
                    <a:pt x="534" y="2014"/>
                    <a:pt x="904" y="1726"/>
                    <a:pt x="1027" y="1439"/>
                  </a:cubicBezTo>
                  <a:cubicBezTo>
                    <a:pt x="1192" y="1028"/>
                    <a:pt x="1274" y="576"/>
                    <a:pt x="1438" y="1"/>
                  </a:cubicBezTo>
                  <a:lnTo>
                    <a:pt x="658" y="1"/>
                  </a:lnTo>
                  <a:cubicBezTo>
                    <a:pt x="411" y="535"/>
                    <a:pt x="247" y="823"/>
                    <a:pt x="124" y="1192"/>
                  </a:cubicBezTo>
                  <a:cubicBezTo>
                    <a:pt x="0" y="1644"/>
                    <a:pt x="83" y="2014"/>
                    <a:pt x="411" y="20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17"/>
            <p:cNvSpPr/>
            <p:nvPr/>
          </p:nvSpPr>
          <p:spPr>
            <a:xfrm rot="-8527916" flipH="1">
              <a:off x="1672371" y="4203796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cubicBezTo>
                    <a:pt x="0" y="1"/>
                    <a:pt x="41" y="1"/>
                    <a:pt x="0" y="1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17"/>
            <p:cNvSpPr/>
            <p:nvPr/>
          </p:nvSpPr>
          <p:spPr>
            <a:xfrm rot="-8527916" flipH="1">
              <a:off x="1634470" y="4161850"/>
              <a:ext cx="49751" cy="37918"/>
            </a:xfrm>
            <a:custGeom>
              <a:avLst/>
              <a:gdLst/>
              <a:ahLst/>
              <a:cxnLst/>
              <a:rect l="l" t="t" r="r" b="b"/>
              <a:pathLst>
                <a:path w="3041" h="2425" extrusionOk="0">
                  <a:moveTo>
                    <a:pt x="411" y="781"/>
                  </a:moveTo>
                  <a:cubicBezTo>
                    <a:pt x="1397" y="1397"/>
                    <a:pt x="1397" y="1397"/>
                    <a:pt x="617" y="1972"/>
                  </a:cubicBezTo>
                  <a:cubicBezTo>
                    <a:pt x="452" y="2055"/>
                    <a:pt x="288" y="2219"/>
                    <a:pt x="0" y="2424"/>
                  </a:cubicBezTo>
                  <a:cubicBezTo>
                    <a:pt x="1110" y="2219"/>
                    <a:pt x="1520" y="1726"/>
                    <a:pt x="1849" y="1233"/>
                  </a:cubicBezTo>
                  <a:cubicBezTo>
                    <a:pt x="2096" y="904"/>
                    <a:pt x="2342" y="535"/>
                    <a:pt x="3040" y="576"/>
                  </a:cubicBezTo>
                  <a:cubicBezTo>
                    <a:pt x="2054" y="1"/>
                    <a:pt x="1315" y="617"/>
                    <a:pt x="41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7"/>
            <p:cNvSpPr/>
            <p:nvPr/>
          </p:nvSpPr>
          <p:spPr>
            <a:xfrm rot="-8527916" flipH="1">
              <a:off x="1575089" y="4483949"/>
              <a:ext cx="29579" cy="25081"/>
            </a:xfrm>
            <a:custGeom>
              <a:avLst/>
              <a:gdLst/>
              <a:ahLst/>
              <a:cxnLst/>
              <a:rect l="l" t="t" r="r" b="b"/>
              <a:pathLst>
                <a:path w="1808" h="1604" extrusionOk="0">
                  <a:moveTo>
                    <a:pt x="1725" y="781"/>
                  </a:moveTo>
                  <a:cubicBezTo>
                    <a:pt x="1808" y="576"/>
                    <a:pt x="1684" y="288"/>
                    <a:pt x="1479" y="165"/>
                  </a:cubicBezTo>
                  <a:cubicBezTo>
                    <a:pt x="1274" y="83"/>
                    <a:pt x="822" y="1"/>
                    <a:pt x="575" y="124"/>
                  </a:cubicBezTo>
                  <a:cubicBezTo>
                    <a:pt x="205" y="206"/>
                    <a:pt x="0" y="535"/>
                    <a:pt x="247" y="822"/>
                  </a:cubicBezTo>
                  <a:cubicBezTo>
                    <a:pt x="411" y="1028"/>
                    <a:pt x="616" y="1233"/>
                    <a:pt x="986" y="1603"/>
                  </a:cubicBezTo>
                  <a:cubicBezTo>
                    <a:pt x="1315" y="1192"/>
                    <a:pt x="1643" y="1028"/>
                    <a:pt x="1725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7"/>
            <p:cNvSpPr/>
            <p:nvPr/>
          </p:nvSpPr>
          <p:spPr>
            <a:xfrm rot="-8527916" flipH="1">
              <a:off x="1985942" y="2938588"/>
              <a:ext cx="32278" cy="22501"/>
            </a:xfrm>
            <a:custGeom>
              <a:avLst/>
              <a:gdLst/>
              <a:ahLst/>
              <a:cxnLst/>
              <a:rect l="l" t="t" r="r" b="b"/>
              <a:pathLst>
                <a:path w="1973" h="1439" extrusionOk="0">
                  <a:moveTo>
                    <a:pt x="0" y="370"/>
                  </a:moveTo>
                  <a:lnTo>
                    <a:pt x="0" y="1315"/>
                  </a:lnTo>
                  <a:cubicBezTo>
                    <a:pt x="1027" y="1438"/>
                    <a:pt x="1561" y="1109"/>
                    <a:pt x="1972" y="575"/>
                  </a:cubicBezTo>
                  <a:cubicBezTo>
                    <a:pt x="1356" y="0"/>
                    <a:pt x="740" y="206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7"/>
            <p:cNvSpPr/>
            <p:nvPr/>
          </p:nvSpPr>
          <p:spPr>
            <a:xfrm rot="-8527916" flipH="1">
              <a:off x="1817870" y="2785974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42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7"/>
            <p:cNvSpPr/>
            <p:nvPr/>
          </p:nvSpPr>
          <p:spPr>
            <a:xfrm rot="-8527916" flipH="1">
              <a:off x="1759523" y="2764958"/>
              <a:ext cx="59828" cy="21203"/>
            </a:xfrm>
            <a:custGeom>
              <a:avLst/>
              <a:gdLst/>
              <a:ahLst/>
              <a:cxnLst/>
              <a:rect l="l" t="t" r="r" b="b"/>
              <a:pathLst>
                <a:path w="3657" h="1356" extrusionOk="0">
                  <a:moveTo>
                    <a:pt x="2137" y="288"/>
                  </a:moveTo>
                  <a:cubicBezTo>
                    <a:pt x="1562" y="452"/>
                    <a:pt x="987" y="534"/>
                    <a:pt x="371" y="699"/>
                  </a:cubicBezTo>
                  <a:cubicBezTo>
                    <a:pt x="1" y="1356"/>
                    <a:pt x="905" y="1109"/>
                    <a:pt x="1233" y="1274"/>
                  </a:cubicBezTo>
                  <a:cubicBezTo>
                    <a:pt x="1439" y="1109"/>
                    <a:pt x="1603" y="1027"/>
                    <a:pt x="1808" y="904"/>
                  </a:cubicBezTo>
                  <a:cubicBezTo>
                    <a:pt x="2589" y="452"/>
                    <a:pt x="2671" y="452"/>
                    <a:pt x="3328" y="1027"/>
                  </a:cubicBezTo>
                  <a:lnTo>
                    <a:pt x="3534" y="1233"/>
                  </a:lnTo>
                  <a:cubicBezTo>
                    <a:pt x="3534" y="1109"/>
                    <a:pt x="3616" y="1068"/>
                    <a:pt x="3616" y="945"/>
                  </a:cubicBezTo>
                  <a:cubicBezTo>
                    <a:pt x="3657" y="124"/>
                    <a:pt x="3369" y="0"/>
                    <a:pt x="213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7"/>
            <p:cNvSpPr/>
            <p:nvPr/>
          </p:nvSpPr>
          <p:spPr>
            <a:xfrm rot="-8527916" flipH="1">
              <a:off x="537425" y="4407329"/>
              <a:ext cx="47722" cy="19280"/>
            </a:xfrm>
            <a:custGeom>
              <a:avLst/>
              <a:gdLst/>
              <a:ahLst/>
              <a:cxnLst/>
              <a:rect l="l" t="t" r="r" b="b"/>
              <a:pathLst>
                <a:path w="2917" h="1233" extrusionOk="0">
                  <a:moveTo>
                    <a:pt x="1684" y="1233"/>
                  </a:moveTo>
                  <a:cubicBezTo>
                    <a:pt x="1972" y="1233"/>
                    <a:pt x="2301" y="1191"/>
                    <a:pt x="2465" y="1027"/>
                  </a:cubicBezTo>
                  <a:cubicBezTo>
                    <a:pt x="2794" y="781"/>
                    <a:pt x="2917" y="452"/>
                    <a:pt x="2506" y="0"/>
                  </a:cubicBezTo>
                  <a:cubicBezTo>
                    <a:pt x="2218" y="164"/>
                    <a:pt x="1972" y="288"/>
                    <a:pt x="1684" y="452"/>
                  </a:cubicBezTo>
                  <a:cubicBezTo>
                    <a:pt x="1274" y="657"/>
                    <a:pt x="986" y="616"/>
                    <a:pt x="781" y="288"/>
                  </a:cubicBezTo>
                  <a:cubicBezTo>
                    <a:pt x="493" y="493"/>
                    <a:pt x="288" y="657"/>
                    <a:pt x="0" y="904"/>
                  </a:cubicBezTo>
                  <a:cubicBezTo>
                    <a:pt x="740" y="1068"/>
                    <a:pt x="1191" y="1191"/>
                    <a:pt x="1684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17"/>
            <p:cNvSpPr/>
            <p:nvPr/>
          </p:nvSpPr>
          <p:spPr>
            <a:xfrm rot="-8527916" flipH="1">
              <a:off x="549081" y="441424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17"/>
            <p:cNvSpPr/>
            <p:nvPr/>
          </p:nvSpPr>
          <p:spPr>
            <a:xfrm rot="-8527916" flipH="1">
              <a:off x="1351611" y="3525223"/>
              <a:ext cx="30937" cy="20577"/>
            </a:xfrm>
            <a:custGeom>
              <a:avLst/>
              <a:gdLst/>
              <a:ahLst/>
              <a:cxnLst/>
              <a:rect l="l" t="t" r="r" b="b"/>
              <a:pathLst>
                <a:path w="1891" h="1316" extrusionOk="0">
                  <a:moveTo>
                    <a:pt x="1891" y="1315"/>
                  </a:moveTo>
                  <a:cubicBezTo>
                    <a:pt x="1849" y="905"/>
                    <a:pt x="1849" y="617"/>
                    <a:pt x="1685" y="288"/>
                  </a:cubicBezTo>
                  <a:cubicBezTo>
                    <a:pt x="1644" y="165"/>
                    <a:pt x="1398" y="1"/>
                    <a:pt x="1151" y="1"/>
                  </a:cubicBezTo>
                  <a:cubicBezTo>
                    <a:pt x="946" y="1"/>
                    <a:pt x="658" y="165"/>
                    <a:pt x="576" y="247"/>
                  </a:cubicBezTo>
                  <a:cubicBezTo>
                    <a:pt x="1" y="781"/>
                    <a:pt x="453" y="1192"/>
                    <a:pt x="1891" y="1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17"/>
            <p:cNvSpPr/>
            <p:nvPr/>
          </p:nvSpPr>
          <p:spPr>
            <a:xfrm rot="-8527916" flipH="1">
              <a:off x="1709009" y="4471475"/>
              <a:ext cx="29579" cy="21860"/>
            </a:xfrm>
            <a:custGeom>
              <a:avLst/>
              <a:gdLst/>
              <a:ahLst/>
              <a:cxnLst/>
              <a:rect l="l" t="t" r="r" b="b"/>
              <a:pathLst>
                <a:path w="1808" h="1398" extrusionOk="0">
                  <a:moveTo>
                    <a:pt x="1027" y="83"/>
                  </a:moveTo>
                  <a:cubicBezTo>
                    <a:pt x="698" y="165"/>
                    <a:pt x="411" y="412"/>
                    <a:pt x="0" y="699"/>
                  </a:cubicBezTo>
                  <a:cubicBezTo>
                    <a:pt x="411" y="1028"/>
                    <a:pt x="698" y="1315"/>
                    <a:pt x="986" y="1315"/>
                  </a:cubicBezTo>
                  <a:cubicBezTo>
                    <a:pt x="1602" y="1397"/>
                    <a:pt x="1766" y="1028"/>
                    <a:pt x="1808" y="658"/>
                  </a:cubicBezTo>
                  <a:cubicBezTo>
                    <a:pt x="1808" y="288"/>
                    <a:pt x="1520" y="1"/>
                    <a:pt x="102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17"/>
            <p:cNvSpPr/>
            <p:nvPr/>
          </p:nvSpPr>
          <p:spPr>
            <a:xfrm rot="-8527916" flipH="1">
              <a:off x="1958087" y="2816612"/>
              <a:ext cx="33620" cy="21860"/>
            </a:xfrm>
            <a:custGeom>
              <a:avLst/>
              <a:gdLst/>
              <a:ahLst/>
              <a:cxnLst/>
              <a:rect l="l" t="t" r="r" b="b"/>
              <a:pathLst>
                <a:path w="2055" h="1398" extrusionOk="0">
                  <a:moveTo>
                    <a:pt x="822" y="1397"/>
                  </a:moveTo>
                  <a:cubicBezTo>
                    <a:pt x="1233" y="1027"/>
                    <a:pt x="1602" y="699"/>
                    <a:pt x="2054" y="329"/>
                  </a:cubicBezTo>
                  <a:cubicBezTo>
                    <a:pt x="1684" y="206"/>
                    <a:pt x="1479" y="165"/>
                    <a:pt x="1274" y="124"/>
                  </a:cubicBezTo>
                  <a:cubicBezTo>
                    <a:pt x="1150" y="41"/>
                    <a:pt x="986" y="41"/>
                    <a:pt x="822" y="0"/>
                  </a:cubicBezTo>
                  <a:cubicBezTo>
                    <a:pt x="0" y="822"/>
                    <a:pt x="0" y="863"/>
                    <a:pt x="822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17"/>
            <p:cNvSpPr/>
            <p:nvPr/>
          </p:nvSpPr>
          <p:spPr>
            <a:xfrm rot="-8527916" flipH="1">
              <a:off x="987345" y="3814556"/>
              <a:ext cx="50421" cy="16715"/>
            </a:xfrm>
            <a:custGeom>
              <a:avLst/>
              <a:gdLst/>
              <a:ahLst/>
              <a:cxnLst/>
              <a:rect l="l" t="t" r="r" b="b"/>
              <a:pathLst>
                <a:path w="3082" h="1069" extrusionOk="0">
                  <a:moveTo>
                    <a:pt x="1808" y="1069"/>
                  </a:moveTo>
                  <a:cubicBezTo>
                    <a:pt x="2342" y="1069"/>
                    <a:pt x="2958" y="1028"/>
                    <a:pt x="2999" y="576"/>
                  </a:cubicBezTo>
                  <a:cubicBezTo>
                    <a:pt x="3081" y="42"/>
                    <a:pt x="2465" y="83"/>
                    <a:pt x="2013" y="1"/>
                  </a:cubicBezTo>
                  <a:cubicBezTo>
                    <a:pt x="1931" y="1"/>
                    <a:pt x="1767" y="1"/>
                    <a:pt x="1561" y="42"/>
                  </a:cubicBezTo>
                  <a:cubicBezTo>
                    <a:pt x="1561" y="206"/>
                    <a:pt x="1561" y="370"/>
                    <a:pt x="1602" y="452"/>
                  </a:cubicBezTo>
                  <a:lnTo>
                    <a:pt x="1602" y="452"/>
                  </a:lnTo>
                  <a:lnTo>
                    <a:pt x="1602" y="452"/>
                  </a:lnTo>
                  <a:lnTo>
                    <a:pt x="1726" y="452"/>
                  </a:lnTo>
                  <a:cubicBezTo>
                    <a:pt x="1849" y="452"/>
                    <a:pt x="2054" y="494"/>
                    <a:pt x="2219" y="494"/>
                  </a:cubicBezTo>
                  <a:cubicBezTo>
                    <a:pt x="2177" y="576"/>
                    <a:pt x="2136" y="658"/>
                    <a:pt x="2136" y="658"/>
                  </a:cubicBezTo>
                  <a:cubicBezTo>
                    <a:pt x="1972" y="617"/>
                    <a:pt x="1808" y="576"/>
                    <a:pt x="1643" y="452"/>
                  </a:cubicBezTo>
                  <a:lnTo>
                    <a:pt x="1602" y="452"/>
                  </a:lnTo>
                  <a:lnTo>
                    <a:pt x="1602" y="452"/>
                  </a:lnTo>
                  <a:cubicBezTo>
                    <a:pt x="1192" y="576"/>
                    <a:pt x="740" y="658"/>
                    <a:pt x="0" y="740"/>
                  </a:cubicBezTo>
                  <a:cubicBezTo>
                    <a:pt x="781" y="904"/>
                    <a:pt x="1315" y="1069"/>
                    <a:pt x="1808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7"/>
            <p:cNvSpPr/>
            <p:nvPr/>
          </p:nvSpPr>
          <p:spPr>
            <a:xfrm rot="-8527916" flipH="1">
              <a:off x="1558766" y="4261154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3" y="0"/>
                  </a:moveTo>
                  <a:cubicBezTo>
                    <a:pt x="83" y="0"/>
                    <a:pt x="1" y="0"/>
                    <a:pt x="83" y="0"/>
                  </a:cubicBezTo>
                  <a:cubicBezTo>
                    <a:pt x="1" y="0"/>
                    <a:pt x="1" y="0"/>
                    <a:pt x="83" y="0"/>
                  </a:cubicBezTo>
                  <a:cubicBezTo>
                    <a:pt x="1" y="0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7"/>
            <p:cNvSpPr/>
            <p:nvPr/>
          </p:nvSpPr>
          <p:spPr>
            <a:xfrm rot="-8527916" flipH="1">
              <a:off x="1528432" y="4256321"/>
              <a:ext cx="43027" cy="19295"/>
            </a:xfrm>
            <a:custGeom>
              <a:avLst/>
              <a:gdLst/>
              <a:ahLst/>
              <a:cxnLst/>
              <a:rect l="l" t="t" r="r" b="b"/>
              <a:pathLst>
                <a:path w="2630" h="1234" extrusionOk="0">
                  <a:moveTo>
                    <a:pt x="1521" y="1233"/>
                  </a:moveTo>
                  <a:cubicBezTo>
                    <a:pt x="1890" y="946"/>
                    <a:pt x="2260" y="617"/>
                    <a:pt x="2630" y="247"/>
                  </a:cubicBezTo>
                  <a:cubicBezTo>
                    <a:pt x="1480" y="1"/>
                    <a:pt x="617" y="206"/>
                    <a:pt x="1" y="781"/>
                  </a:cubicBezTo>
                  <a:cubicBezTo>
                    <a:pt x="576" y="946"/>
                    <a:pt x="1069" y="1110"/>
                    <a:pt x="1521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7"/>
            <p:cNvSpPr/>
            <p:nvPr/>
          </p:nvSpPr>
          <p:spPr>
            <a:xfrm rot="-8527916" flipH="1">
              <a:off x="2050501" y="4927110"/>
              <a:ext cx="53792" cy="17997"/>
            </a:xfrm>
            <a:custGeom>
              <a:avLst/>
              <a:gdLst/>
              <a:ahLst/>
              <a:cxnLst/>
              <a:rect l="l" t="t" r="r" b="b"/>
              <a:pathLst>
                <a:path w="3288" h="1151" extrusionOk="0">
                  <a:moveTo>
                    <a:pt x="3287" y="493"/>
                  </a:moveTo>
                  <a:cubicBezTo>
                    <a:pt x="2055" y="288"/>
                    <a:pt x="905" y="0"/>
                    <a:pt x="1" y="740"/>
                  </a:cubicBezTo>
                  <a:cubicBezTo>
                    <a:pt x="576" y="1151"/>
                    <a:pt x="1110" y="1110"/>
                    <a:pt x="328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7"/>
            <p:cNvSpPr/>
            <p:nvPr/>
          </p:nvSpPr>
          <p:spPr>
            <a:xfrm rot="-8527916" flipH="1">
              <a:off x="1081192" y="3845206"/>
              <a:ext cx="29595" cy="28286"/>
            </a:xfrm>
            <a:custGeom>
              <a:avLst/>
              <a:gdLst/>
              <a:ahLst/>
              <a:cxnLst/>
              <a:rect l="l" t="t" r="r" b="b"/>
              <a:pathLst>
                <a:path w="1809" h="1809" extrusionOk="0">
                  <a:moveTo>
                    <a:pt x="1808" y="124"/>
                  </a:moveTo>
                  <a:cubicBezTo>
                    <a:pt x="1726" y="42"/>
                    <a:pt x="1644" y="42"/>
                    <a:pt x="1562" y="1"/>
                  </a:cubicBezTo>
                  <a:cubicBezTo>
                    <a:pt x="1028" y="535"/>
                    <a:pt x="535" y="987"/>
                    <a:pt x="1" y="1480"/>
                  </a:cubicBezTo>
                  <a:cubicBezTo>
                    <a:pt x="535" y="1603"/>
                    <a:pt x="946" y="1685"/>
                    <a:pt x="1356" y="1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7"/>
            <p:cNvSpPr/>
            <p:nvPr/>
          </p:nvSpPr>
          <p:spPr>
            <a:xfrm rot="-8527916" flipH="1">
              <a:off x="1140912" y="3834044"/>
              <a:ext cx="34291" cy="21203"/>
            </a:xfrm>
            <a:custGeom>
              <a:avLst/>
              <a:gdLst/>
              <a:ahLst/>
              <a:cxnLst/>
              <a:rect l="l" t="t" r="r" b="b"/>
              <a:pathLst>
                <a:path w="2096" h="1356" extrusionOk="0">
                  <a:moveTo>
                    <a:pt x="534" y="329"/>
                  </a:moveTo>
                  <a:cubicBezTo>
                    <a:pt x="370" y="452"/>
                    <a:pt x="288" y="493"/>
                    <a:pt x="246" y="617"/>
                  </a:cubicBezTo>
                  <a:cubicBezTo>
                    <a:pt x="123" y="822"/>
                    <a:pt x="82" y="1027"/>
                    <a:pt x="0" y="1315"/>
                  </a:cubicBezTo>
                  <a:cubicBezTo>
                    <a:pt x="739" y="1356"/>
                    <a:pt x="1356" y="1356"/>
                    <a:pt x="2095" y="1356"/>
                  </a:cubicBezTo>
                  <a:cubicBezTo>
                    <a:pt x="1972" y="904"/>
                    <a:pt x="1890" y="534"/>
                    <a:pt x="1725" y="0"/>
                  </a:cubicBezTo>
                  <a:lnTo>
                    <a:pt x="739" y="945"/>
                  </a:lnTo>
                  <a:cubicBezTo>
                    <a:pt x="657" y="699"/>
                    <a:pt x="616" y="534"/>
                    <a:pt x="534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7"/>
            <p:cNvSpPr/>
            <p:nvPr/>
          </p:nvSpPr>
          <p:spPr>
            <a:xfrm rot="-8527916" flipH="1">
              <a:off x="1807946" y="4797129"/>
              <a:ext cx="42356" cy="21860"/>
            </a:xfrm>
            <a:custGeom>
              <a:avLst/>
              <a:gdLst/>
              <a:ahLst/>
              <a:cxnLst/>
              <a:rect l="l" t="t" r="r" b="b"/>
              <a:pathLst>
                <a:path w="2589" h="1398" extrusionOk="0">
                  <a:moveTo>
                    <a:pt x="1438" y="1"/>
                  </a:moveTo>
                  <a:cubicBezTo>
                    <a:pt x="1068" y="83"/>
                    <a:pt x="575" y="247"/>
                    <a:pt x="0" y="453"/>
                  </a:cubicBezTo>
                  <a:cubicBezTo>
                    <a:pt x="904" y="576"/>
                    <a:pt x="1109" y="699"/>
                    <a:pt x="1972" y="1397"/>
                  </a:cubicBezTo>
                  <a:cubicBezTo>
                    <a:pt x="2588" y="822"/>
                    <a:pt x="2588" y="822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7"/>
            <p:cNvSpPr/>
            <p:nvPr/>
          </p:nvSpPr>
          <p:spPr>
            <a:xfrm rot="-8527916" flipH="1">
              <a:off x="1153371" y="3721214"/>
              <a:ext cx="46397" cy="11587"/>
            </a:xfrm>
            <a:custGeom>
              <a:avLst/>
              <a:gdLst/>
              <a:ahLst/>
              <a:cxnLst/>
              <a:rect l="l" t="t" r="r" b="b"/>
              <a:pathLst>
                <a:path w="2836" h="741" extrusionOk="0">
                  <a:moveTo>
                    <a:pt x="699" y="494"/>
                  </a:moveTo>
                  <a:cubicBezTo>
                    <a:pt x="1151" y="494"/>
                    <a:pt x="1521" y="535"/>
                    <a:pt x="1890" y="576"/>
                  </a:cubicBezTo>
                  <a:cubicBezTo>
                    <a:pt x="2712" y="740"/>
                    <a:pt x="2835" y="453"/>
                    <a:pt x="2753" y="1"/>
                  </a:cubicBezTo>
                  <a:lnTo>
                    <a:pt x="1" y="1"/>
                  </a:lnTo>
                  <a:cubicBezTo>
                    <a:pt x="1" y="247"/>
                    <a:pt x="165" y="494"/>
                    <a:pt x="699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7"/>
            <p:cNvSpPr/>
            <p:nvPr/>
          </p:nvSpPr>
          <p:spPr>
            <a:xfrm rot="-8527916" flipH="1">
              <a:off x="2903206" y="4083200"/>
              <a:ext cx="45710" cy="31492"/>
            </a:xfrm>
            <a:custGeom>
              <a:avLst/>
              <a:gdLst/>
              <a:ahLst/>
              <a:cxnLst/>
              <a:rect l="l" t="t" r="r" b="b"/>
              <a:pathLst>
                <a:path w="2794" h="2014" extrusionOk="0">
                  <a:moveTo>
                    <a:pt x="1520" y="0"/>
                  </a:moveTo>
                  <a:cubicBezTo>
                    <a:pt x="1068" y="288"/>
                    <a:pt x="617" y="575"/>
                    <a:pt x="0" y="904"/>
                  </a:cubicBezTo>
                  <a:cubicBezTo>
                    <a:pt x="452" y="1315"/>
                    <a:pt x="863" y="1685"/>
                    <a:pt x="1192" y="2013"/>
                  </a:cubicBezTo>
                  <a:cubicBezTo>
                    <a:pt x="2753" y="1233"/>
                    <a:pt x="2794" y="904"/>
                    <a:pt x="1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7"/>
            <p:cNvSpPr/>
            <p:nvPr/>
          </p:nvSpPr>
          <p:spPr>
            <a:xfrm rot="-8527916" flipH="1">
              <a:off x="1572466" y="4813080"/>
              <a:ext cx="45710" cy="17997"/>
            </a:xfrm>
            <a:custGeom>
              <a:avLst/>
              <a:gdLst/>
              <a:ahLst/>
              <a:cxnLst/>
              <a:rect l="l" t="t" r="r" b="b"/>
              <a:pathLst>
                <a:path w="2794" h="1151" extrusionOk="0">
                  <a:moveTo>
                    <a:pt x="1356" y="370"/>
                  </a:moveTo>
                  <a:cubicBezTo>
                    <a:pt x="739" y="1"/>
                    <a:pt x="370" y="206"/>
                    <a:pt x="0" y="576"/>
                  </a:cubicBezTo>
                  <a:cubicBezTo>
                    <a:pt x="739" y="987"/>
                    <a:pt x="739" y="987"/>
                    <a:pt x="2793" y="1151"/>
                  </a:cubicBezTo>
                  <a:cubicBezTo>
                    <a:pt x="2218" y="822"/>
                    <a:pt x="1808" y="617"/>
                    <a:pt x="1356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7"/>
            <p:cNvSpPr/>
            <p:nvPr/>
          </p:nvSpPr>
          <p:spPr>
            <a:xfrm rot="-8527916" flipH="1">
              <a:off x="2182531" y="3087658"/>
              <a:ext cx="38331" cy="25065"/>
            </a:xfrm>
            <a:custGeom>
              <a:avLst/>
              <a:gdLst/>
              <a:ahLst/>
              <a:cxnLst/>
              <a:rect l="l" t="t" r="r" b="b"/>
              <a:pathLst>
                <a:path w="2343" h="1603" extrusionOk="0">
                  <a:moveTo>
                    <a:pt x="288" y="1603"/>
                  </a:moveTo>
                  <a:cubicBezTo>
                    <a:pt x="1069" y="1151"/>
                    <a:pt x="1685" y="781"/>
                    <a:pt x="2301" y="411"/>
                  </a:cubicBezTo>
                  <a:cubicBezTo>
                    <a:pt x="2342" y="370"/>
                    <a:pt x="2260" y="206"/>
                    <a:pt x="2178" y="1"/>
                  </a:cubicBezTo>
                  <a:cubicBezTo>
                    <a:pt x="1356" y="411"/>
                    <a:pt x="1" y="370"/>
                    <a:pt x="288" y="16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7"/>
            <p:cNvSpPr/>
            <p:nvPr/>
          </p:nvSpPr>
          <p:spPr>
            <a:xfrm rot="-8527916" flipH="1">
              <a:off x="932236" y="2724729"/>
              <a:ext cx="29595" cy="19295"/>
            </a:xfrm>
            <a:custGeom>
              <a:avLst/>
              <a:gdLst/>
              <a:ahLst/>
              <a:cxnLst/>
              <a:rect l="l" t="t" r="r" b="b"/>
              <a:pathLst>
                <a:path w="1809" h="1234" extrusionOk="0">
                  <a:moveTo>
                    <a:pt x="740" y="1"/>
                  </a:moveTo>
                  <a:cubicBezTo>
                    <a:pt x="124" y="576"/>
                    <a:pt x="1" y="863"/>
                    <a:pt x="452" y="1069"/>
                  </a:cubicBezTo>
                  <a:cubicBezTo>
                    <a:pt x="863" y="1233"/>
                    <a:pt x="1233" y="1192"/>
                    <a:pt x="1479" y="905"/>
                  </a:cubicBezTo>
                  <a:cubicBezTo>
                    <a:pt x="1808" y="617"/>
                    <a:pt x="1479" y="247"/>
                    <a:pt x="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7"/>
            <p:cNvSpPr/>
            <p:nvPr/>
          </p:nvSpPr>
          <p:spPr>
            <a:xfrm rot="-8527916" flipH="1">
              <a:off x="1598655" y="4259198"/>
              <a:ext cx="34291" cy="22501"/>
            </a:xfrm>
            <a:custGeom>
              <a:avLst/>
              <a:gdLst/>
              <a:ahLst/>
              <a:cxnLst/>
              <a:rect l="l" t="t" r="r" b="b"/>
              <a:pathLst>
                <a:path w="2096" h="1439" extrusionOk="0">
                  <a:moveTo>
                    <a:pt x="1603" y="165"/>
                  </a:moveTo>
                  <a:cubicBezTo>
                    <a:pt x="1397" y="0"/>
                    <a:pt x="822" y="83"/>
                    <a:pt x="452" y="83"/>
                  </a:cubicBezTo>
                  <a:cubicBezTo>
                    <a:pt x="0" y="781"/>
                    <a:pt x="781" y="986"/>
                    <a:pt x="1274" y="1438"/>
                  </a:cubicBezTo>
                  <a:cubicBezTo>
                    <a:pt x="1479" y="904"/>
                    <a:pt x="2096" y="575"/>
                    <a:pt x="160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7"/>
            <p:cNvSpPr/>
            <p:nvPr/>
          </p:nvSpPr>
          <p:spPr>
            <a:xfrm rot="-8527916" flipH="1">
              <a:off x="1524033" y="4572160"/>
              <a:ext cx="28908" cy="17356"/>
            </a:xfrm>
            <a:custGeom>
              <a:avLst/>
              <a:gdLst/>
              <a:ahLst/>
              <a:cxnLst/>
              <a:rect l="l" t="t" r="r" b="b"/>
              <a:pathLst>
                <a:path w="1767" h="1110" extrusionOk="0">
                  <a:moveTo>
                    <a:pt x="0" y="0"/>
                  </a:moveTo>
                  <a:cubicBezTo>
                    <a:pt x="41" y="370"/>
                    <a:pt x="41" y="698"/>
                    <a:pt x="82" y="1027"/>
                  </a:cubicBezTo>
                  <a:cubicBezTo>
                    <a:pt x="82" y="1068"/>
                    <a:pt x="452" y="1068"/>
                    <a:pt x="657" y="1109"/>
                  </a:cubicBezTo>
                  <a:cubicBezTo>
                    <a:pt x="1027" y="822"/>
                    <a:pt x="1315" y="575"/>
                    <a:pt x="1767" y="164"/>
                  </a:cubicBezTo>
                  <a:cubicBezTo>
                    <a:pt x="1109" y="82"/>
                    <a:pt x="575" y="4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7"/>
            <p:cNvSpPr/>
            <p:nvPr/>
          </p:nvSpPr>
          <p:spPr>
            <a:xfrm rot="-8527916" flipH="1">
              <a:off x="508572" y="4307695"/>
              <a:ext cx="33620" cy="23783"/>
            </a:xfrm>
            <a:custGeom>
              <a:avLst/>
              <a:gdLst/>
              <a:ahLst/>
              <a:cxnLst/>
              <a:rect l="l" t="t" r="r" b="b"/>
              <a:pathLst>
                <a:path w="2055" h="1521" extrusionOk="0">
                  <a:moveTo>
                    <a:pt x="986" y="1"/>
                  </a:moveTo>
                  <a:cubicBezTo>
                    <a:pt x="411" y="329"/>
                    <a:pt x="0" y="699"/>
                    <a:pt x="452" y="1110"/>
                  </a:cubicBezTo>
                  <a:cubicBezTo>
                    <a:pt x="945" y="1521"/>
                    <a:pt x="1479" y="1151"/>
                    <a:pt x="2054" y="987"/>
                  </a:cubicBezTo>
                  <a:cubicBezTo>
                    <a:pt x="1684" y="617"/>
                    <a:pt x="1356" y="329"/>
                    <a:pt x="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7"/>
            <p:cNvSpPr/>
            <p:nvPr/>
          </p:nvSpPr>
          <p:spPr>
            <a:xfrm rot="-8527916" flipH="1">
              <a:off x="1352832" y="4138031"/>
              <a:ext cx="36974" cy="27645"/>
            </a:xfrm>
            <a:custGeom>
              <a:avLst/>
              <a:gdLst/>
              <a:ahLst/>
              <a:cxnLst/>
              <a:rect l="l" t="t" r="r" b="b"/>
              <a:pathLst>
                <a:path w="2260" h="1768" extrusionOk="0">
                  <a:moveTo>
                    <a:pt x="1561" y="1"/>
                  </a:moveTo>
                  <a:cubicBezTo>
                    <a:pt x="493" y="1"/>
                    <a:pt x="370" y="617"/>
                    <a:pt x="123" y="1069"/>
                  </a:cubicBezTo>
                  <a:cubicBezTo>
                    <a:pt x="0" y="1233"/>
                    <a:pt x="411" y="1644"/>
                    <a:pt x="739" y="1726"/>
                  </a:cubicBezTo>
                  <a:cubicBezTo>
                    <a:pt x="945" y="1767"/>
                    <a:pt x="1479" y="1644"/>
                    <a:pt x="1643" y="1480"/>
                  </a:cubicBezTo>
                  <a:cubicBezTo>
                    <a:pt x="2218" y="987"/>
                    <a:pt x="2259" y="453"/>
                    <a:pt x="1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7"/>
            <p:cNvSpPr/>
            <p:nvPr/>
          </p:nvSpPr>
          <p:spPr>
            <a:xfrm rot="-8527916" flipH="1">
              <a:off x="1047099" y="3871976"/>
              <a:ext cx="32949" cy="21844"/>
            </a:xfrm>
            <a:custGeom>
              <a:avLst/>
              <a:gdLst/>
              <a:ahLst/>
              <a:cxnLst/>
              <a:rect l="l" t="t" r="r" b="b"/>
              <a:pathLst>
                <a:path w="2014" h="1397" extrusionOk="0">
                  <a:moveTo>
                    <a:pt x="576" y="1397"/>
                  </a:moveTo>
                  <a:cubicBezTo>
                    <a:pt x="1069" y="945"/>
                    <a:pt x="2013" y="822"/>
                    <a:pt x="1931" y="0"/>
                  </a:cubicBezTo>
                  <a:cubicBezTo>
                    <a:pt x="1233" y="206"/>
                    <a:pt x="658" y="411"/>
                    <a:pt x="1" y="616"/>
                  </a:cubicBezTo>
                  <a:cubicBezTo>
                    <a:pt x="206" y="863"/>
                    <a:pt x="370" y="1068"/>
                    <a:pt x="576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7"/>
            <p:cNvSpPr/>
            <p:nvPr/>
          </p:nvSpPr>
          <p:spPr>
            <a:xfrm rot="-8527916" flipH="1">
              <a:off x="1281366" y="3320208"/>
              <a:ext cx="26912" cy="25706"/>
            </a:xfrm>
            <a:custGeom>
              <a:avLst/>
              <a:gdLst/>
              <a:ahLst/>
              <a:cxnLst/>
              <a:rect l="l" t="t" r="r" b="b"/>
              <a:pathLst>
                <a:path w="1645" h="1644" extrusionOk="0">
                  <a:moveTo>
                    <a:pt x="42" y="781"/>
                  </a:moveTo>
                  <a:cubicBezTo>
                    <a:pt x="247" y="1027"/>
                    <a:pt x="453" y="1273"/>
                    <a:pt x="699" y="1643"/>
                  </a:cubicBezTo>
                  <a:cubicBezTo>
                    <a:pt x="1644" y="534"/>
                    <a:pt x="1644" y="534"/>
                    <a:pt x="1439" y="0"/>
                  </a:cubicBezTo>
                  <a:cubicBezTo>
                    <a:pt x="946" y="205"/>
                    <a:pt x="494" y="370"/>
                    <a:pt x="42" y="534"/>
                  </a:cubicBezTo>
                  <a:cubicBezTo>
                    <a:pt x="1" y="657"/>
                    <a:pt x="1" y="739"/>
                    <a:pt x="4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7"/>
            <p:cNvSpPr/>
            <p:nvPr/>
          </p:nvSpPr>
          <p:spPr>
            <a:xfrm rot="-8527916" flipH="1">
              <a:off x="1403001" y="1928101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cubicBezTo>
                    <a:pt x="0" y="1"/>
                    <a:pt x="42" y="1"/>
                    <a:pt x="0" y="1"/>
                  </a:cubicBezTo>
                  <a:cubicBezTo>
                    <a:pt x="42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7"/>
            <p:cNvSpPr/>
            <p:nvPr/>
          </p:nvSpPr>
          <p:spPr>
            <a:xfrm rot="-8527916" flipH="1">
              <a:off x="1340866" y="1905869"/>
              <a:ext cx="82683" cy="146481"/>
            </a:xfrm>
            <a:custGeom>
              <a:avLst/>
              <a:gdLst/>
              <a:ahLst/>
              <a:cxnLst/>
              <a:rect l="l" t="t" r="r" b="b"/>
              <a:pathLst>
                <a:path w="5054" h="9368" extrusionOk="0">
                  <a:moveTo>
                    <a:pt x="1" y="8545"/>
                  </a:moveTo>
                  <a:cubicBezTo>
                    <a:pt x="699" y="9367"/>
                    <a:pt x="863" y="9367"/>
                    <a:pt x="1890" y="8381"/>
                  </a:cubicBezTo>
                  <a:cubicBezTo>
                    <a:pt x="1726" y="8299"/>
                    <a:pt x="1562" y="8176"/>
                    <a:pt x="1480" y="8053"/>
                  </a:cubicBezTo>
                  <a:cubicBezTo>
                    <a:pt x="904" y="8545"/>
                    <a:pt x="822" y="8545"/>
                    <a:pt x="863" y="7970"/>
                  </a:cubicBezTo>
                  <a:cubicBezTo>
                    <a:pt x="1069" y="7970"/>
                    <a:pt x="1274" y="8011"/>
                    <a:pt x="1480" y="8011"/>
                  </a:cubicBezTo>
                  <a:cubicBezTo>
                    <a:pt x="1767" y="7683"/>
                    <a:pt x="2096" y="7149"/>
                    <a:pt x="2465" y="6902"/>
                  </a:cubicBezTo>
                  <a:cubicBezTo>
                    <a:pt x="2958" y="6533"/>
                    <a:pt x="3164" y="5916"/>
                    <a:pt x="3369" y="5423"/>
                  </a:cubicBezTo>
                  <a:cubicBezTo>
                    <a:pt x="3410" y="5259"/>
                    <a:pt x="3123" y="4930"/>
                    <a:pt x="2999" y="4684"/>
                  </a:cubicBezTo>
                  <a:cubicBezTo>
                    <a:pt x="2917" y="4479"/>
                    <a:pt x="2876" y="4273"/>
                    <a:pt x="2712" y="3903"/>
                  </a:cubicBezTo>
                  <a:cubicBezTo>
                    <a:pt x="3123" y="3698"/>
                    <a:pt x="3534" y="3493"/>
                    <a:pt x="3985" y="3287"/>
                  </a:cubicBezTo>
                  <a:cubicBezTo>
                    <a:pt x="3821" y="2260"/>
                    <a:pt x="5053" y="1398"/>
                    <a:pt x="4971" y="165"/>
                  </a:cubicBezTo>
                  <a:cubicBezTo>
                    <a:pt x="4643" y="412"/>
                    <a:pt x="4437" y="617"/>
                    <a:pt x="4191" y="822"/>
                  </a:cubicBezTo>
                  <a:cubicBezTo>
                    <a:pt x="4068" y="535"/>
                    <a:pt x="4026" y="288"/>
                    <a:pt x="3985" y="1"/>
                  </a:cubicBezTo>
                  <a:cubicBezTo>
                    <a:pt x="3780" y="329"/>
                    <a:pt x="3698" y="617"/>
                    <a:pt x="3698" y="822"/>
                  </a:cubicBezTo>
                  <a:cubicBezTo>
                    <a:pt x="3739" y="1644"/>
                    <a:pt x="3575" y="2342"/>
                    <a:pt x="2794" y="2959"/>
                  </a:cubicBezTo>
                  <a:cubicBezTo>
                    <a:pt x="2219" y="3410"/>
                    <a:pt x="2137" y="4109"/>
                    <a:pt x="2137" y="4807"/>
                  </a:cubicBezTo>
                  <a:cubicBezTo>
                    <a:pt x="2137" y="5054"/>
                    <a:pt x="2178" y="5259"/>
                    <a:pt x="2260" y="5464"/>
                  </a:cubicBezTo>
                  <a:cubicBezTo>
                    <a:pt x="2137" y="5506"/>
                    <a:pt x="1972" y="5547"/>
                    <a:pt x="1849" y="5629"/>
                  </a:cubicBezTo>
                  <a:cubicBezTo>
                    <a:pt x="1890" y="5752"/>
                    <a:pt x="1931" y="5916"/>
                    <a:pt x="1931" y="6040"/>
                  </a:cubicBezTo>
                  <a:cubicBezTo>
                    <a:pt x="1767" y="6081"/>
                    <a:pt x="1644" y="6081"/>
                    <a:pt x="1480" y="6122"/>
                  </a:cubicBezTo>
                  <a:cubicBezTo>
                    <a:pt x="1233" y="6697"/>
                    <a:pt x="1028" y="7272"/>
                    <a:pt x="822" y="7806"/>
                  </a:cubicBezTo>
                  <a:cubicBezTo>
                    <a:pt x="494" y="7929"/>
                    <a:pt x="124" y="7888"/>
                    <a:pt x="1" y="8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7"/>
            <p:cNvSpPr/>
            <p:nvPr/>
          </p:nvSpPr>
          <p:spPr>
            <a:xfrm rot="-8527916" flipH="1">
              <a:off x="1434435" y="1712847"/>
              <a:ext cx="32949" cy="34056"/>
            </a:xfrm>
            <a:custGeom>
              <a:avLst/>
              <a:gdLst/>
              <a:ahLst/>
              <a:cxnLst/>
              <a:rect l="l" t="t" r="r" b="b"/>
              <a:pathLst>
                <a:path w="2014" h="2178" extrusionOk="0">
                  <a:moveTo>
                    <a:pt x="2013" y="740"/>
                  </a:moveTo>
                  <a:cubicBezTo>
                    <a:pt x="1520" y="411"/>
                    <a:pt x="1274" y="288"/>
                    <a:pt x="904" y="1"/>
                  </a:cubicBezTo>
                  <a:cubicBezTo>
                    <a:pt x="1027" y="946"/>
                    <a:pt x="0" y="1356"/>
                    <a:pt x="329" y="2178"/>
                  </a:cubicBezTo>
                  <a:cubicBezTo>
                    <a:pt x="534" y="1931"/>
                    <a:pt x="740" y="1726"/>
                    <a:pt x="1027" y="1521"/>
                  </a:cubicBezTo>
                  <a:cubicBezTo>
                    <a:pt x="1233" y="1233"/>
                    <a:pt x="1479" y="1028"/>
                    <a:pt x="2013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7"/>
            <p:cNvSpPr/>
            <p:nvPr/>
          </p:nvSpPr>
          <p:spPr>
            <a:xfrm rot="-8527916" flipH="1">
              <a:off x="1461575" y="3541269"/>
              <a:ext cx="30920" cy="23783"/>
            </a:xfrm>
            <a:custGeom>
              <a:avLst/>
              <a:gdLst/>
              <a:ahLst/>
              <a:cxnLst/>
              <a:rect l="l" t="t" r="r" b="b"/>
              <a:pathLst>
                <a:path w="1890" h="1521" extrusionOk="0">
                  <a:moveTo>
                    <a:pt x="1191" y="370"/>
                  </a:moveTo>
                  <a:cubicBezTo>
                    <a:pt x="575" y="0"/>
                    <a:pt x="370" y="41"/>
                    <a:pt x="0" y="658"/>
                  </a:cubicBezTo>
                  <a:cubicBezTo>
                    <a:pt x="616" y="986"/>
                    <a:pt x="1233" y="1233"/>
                    <a:pt x="1890" y="1520"/>
                  </a:cubicBezTo>
                  <a:cubicBezTo>
                    <a:pt x="1808" y="1151"/>
                    <a:pt x="1767" y="740"/>
                    <a:pt x="119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7"/>
            <p:cNvSpPr/>
            <p:nvPr/>
          </p:nvSpPr>
          <p:spPr>
            <a:xfrm rot="-8527916" flipH="1">
              <a:off x="1103619" y="2919215"/>
              <a:ext cx="28254" cy="31492"/>
            </a:xfrm>
            <a:custGeom>
              <a:avLst/>
              <a:gdLst/>
              <a:ahLst/>
              <a:cxnLst/>
              <a:rect l="l" t="t" r="r" b="b"/>
              <a:pathLst>
                <a:path w="1727" h="2014" extrusionOk="0">
                  <a:moveTo>
                    <a:pt x="206" y="1520"/>
                  </a:moveTo>
                  <a:cubicBezTo>
                    <a:pt x="1" y="1808"/>
                    <a:pt x="453" y="1931"/>
                    <a:pt x="822" y="2013"/>
                  </a:cubicBezTo>
                  <a:cubicBezTo>
                    <a:pt x="1069" y="617"/>
                    <a:pt x="1069" y="617"/>
                    <a:pt x="1726" y="0"/>
                  </a:cubicBezTo>
                  <a:cubicBezTo>
                    <a:pt x="288" y="206"/>
                    <a:pt x="576" y="986"/>
                    <a:pt x="206" y="1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7"/>
            <p:cNvSpPr/>
            <p:nvPr/>
          </p:nvSpPr>
          <p:spPr>
            <a:xfrm rot="-8527916" flipH="1">
              <a:off x="1178872" y="3957412"/>
              <a:ext cx="32278" cy="17997"/>
            </a:xfrm>
            <a:custGeom>
              <a:avLst/>
              <a:gdLst/>
              <a:ahLst/>
              <a:cxnLst/>
              <a:rect l="l" t="t" r="r" b="b"/>
              <a:pathLst>
                <a:path w="1973" h="1151" extrusionOk="0">
                  <a:moveTo>
                    <a:pt x="1973" y="0"/>
                  </a:moveTo>
                  <a:cubicBezTo>
                    <a:pt x="1233" y="288"/>
                    <a:pt x="617" y="534"/>
                    <a:pt x="1" y="740"/>
                  </a:cubicBezTo>
                  <a:cubicBezTo>
                    <a:pt x="1398" y="1151"/>
                    <a:pt x="1808" y="986"/>
                    <a:pt x="19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7"/>
            <p:cNvSpPr/>
            <p:nvPr/>
          </p:nvSpPr>
          <p:spPr>
            <a:xfrm rot="-8527916" flipH="1">
              <a:off x="2281519" y="4663275"/>
              <a:ext cx="23542" cy="16074"/>
            </a:xfrm>
            <a:custGeom>
              <a:avLst/>
              <a:gdLst/>
              <a:ahLst/>
              <a:cxnLst/>
              <a:rect l="l" t="t" r="r" b="b"/>
              <a:pathLst>
                <a:path w="1439" h="1028" extrusionOk="0">
                  <a:moveTo>
                    <a:pt x="1356" y="493"/>
                  </a:moveTo>
                  <a:cubicBezTo>
                    <a:pt x="1315" y="329"/>
                    <a:pt x="945" y="164"/>
                    <a:pt x="740" y="0"/>
                  </a:cubicBezTo>
                  <a:cubicBezTo>
                    <a:pt x="534" y="164"/>
                    <a:pt x="165" y="329"/>
                    <a:pt x="124" y="493"/>
                  </a:cubicBezTo>
                  <a:cubicBezTo>
                    <a:pt x="0" y="740"/>
                    <a:pt x="206" y="986"/>
                    <a:pt x="740" y="1027"/>
                  </a:cubicBezTo>
                  <a:cubicBezTo>
                    <a:pt x="1192" y="986"/>
                    <a:pt x="1438" y="781"/>
                    <a:pt x="1356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7"/>
            <p:cNvSpPr/>
            <p:nvPr/>
          </p:nvSpPr>
          <p:spPr>
            <a:xfrm rot="-8527916" flipH="1">
              <a:off x="958910" y="2405754"/>
              <a:ext cx="24196" cy="16074"/>
            </a:xfrm>
            <a:custGeom>
              <a:avLst/>
              <a:gdLst/>
              <a:ahLst/>
              <a:cxnLst/>
              <a:rect l="l" t="t" r="r" b="b"/>
              <a:pathLst>
                <a:path w="1479" h="1028" extrusionOk="0">
                  <a:moveTo>
                    <a:pt x="1397" y="493"/>
                  </a:moveTo>
                  <a:cubicBezTo>
                    <a:pt x="1356" y="288"/>
                    <a:pt x="1109" y="165"/>
                    <a:pt x="904" y="0"/>
                  </a:cubicBezTo>
                  <a:cubicBezTo>
                    <a:pt x="657" y="165"/>
                    <a:pt x="370" y="288"/>
                    <a:pt x="0" y="493"/>
                  </a:cubicBezTo>
                  <a:cubicBezTo>
                    <a:pt x="329" y="699"/>
                    <a:pt x="534" y="986"/>
                    <a:pt x="739" y="986"/>
                  </a:cubicBezTo>
                  <a:cubicBezTo>
                    <a:pt x="1315" y="1027"/>
                    <a:pt x="1479" y="699"/>
                    <a:pt x="139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7"/>
            <p:cNvSpPr/>
            <p:nvPr/>
          </p:nvSpPr>
          <p:spPr>
            <a:xfrm rot="-8527916" flipH="1">
              <a:off x="1225884" y="388586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1" y="1"/>
                    <a:pt x="0" y="1"/>
                  </a:cubicBezTo>
                  <a:cubicBezTo>
                    <a:pt x="41" y="1"/>
                    <a:pt x="4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7"/>
            <p:cNvSpPr/>
            <p:nvPr/>
          </p:nvSpPr>
          <p:spPr>
            <a:xfrm rot="-8527916" flipH="1">
              <a:off x="1220485" y="3891017"/>
              <a:ext cx="43027" cy="19921"/>
            </a:xfrm>
            <a:custGeom>
              <a:avLst/>
              <a:gdLst/>
              <a:ahLst/>
              <a:cxnLst/>
              <a:rect l="l" t="t" r="r" b="b"/>
              <a:pathLst>
                <a:path w="2630" h="1274" extrusionOk="0">
                  <a:moveTo>
                    <a:pt x="1520" y="1027"/>
                  </a:moveTo>
                  <a:cubicBezTo>
                    <a:pt x="1931" y="863"/>
                    <a:pt x="2219" y="534"/>
                    <a:pt x="2630" y="206"/>
                  </a:cubicBezTo>
                  <a:cubicBezTo>
                    <a:pt x="2137" y="124"/>
                    <a:pt x="1808" y="41"/>
                    <a:pt x="1397" y="0"/>
                  </a:cubicBezTo>
                  <a:cubicBezTo>
                    <a:pt x="1315" y="616"/>
                    <a:pt x="904" y="945"/>
                    <a:pt x="0" y="781"/>
                  </a:cubicBezTo>
                  <a:cubicBezTo>
                    <a:pt x="411" y="1068"/>
                    <a:pt x="945" y="1274"/>
                    <a:pt x="1520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7"/>
            <p:cNvSpPr/>
            <p:nvPr/>
          </p:nvSpPr>
          <p:spPr>
            <a:xfrm rot="-8527916" flipH="1">
              <a:off x="1348726" y="4609575"/>
              <a:ext cx="26225" cy="18013"/>
            </a:xfrm>
            <a:custGeom>
              <a:avLst/>
              <a:gdLst/>
              <a:ahLst/>
              <a:cxnLst/>
              <a:rect l="l" t="t" r="r" b="b"/>
              <a:pathLst>
                <a:path w="1603" h="1152" extrusionOk="0">
                  <a:moveTo>
                    <a:pt x="781" y="1069"/>
                  </a:moveTo>
                  <a:cubicBezTo>
                    <a:pt x="1109" y="1151"/>
                    <a:pt x="1602" y="822"/>
                    <a:pt x="1520" y="453"/>
                  </a:cubicBezTo>
                  <a:cubicBezTo>
                    <a:pt x="1479" y="288"/>
                    <a:pt x="1233" y="124"/>
                    <a:pt x="1027" y="1"/>
                  </a:cubicBezTo>
                  <a:cubicBezTo>
                    <a:pt x="699" y="124"/>
                    <a:pt x="411" y="329"/>
                    <a:pt x="0" y="535"/>
                  </a:cubicBezTo>
                  <a:cubicBezTo>
                    <a:pt x="370" y="822"/>
                    <a:pt x="493" y="1028"/>
                    <a:pt x="781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7"/>
            <p:cNvSpPr/>
            <p:nvPr/>
          </p:nvSpPr>
          <p:spPr>
            <a:xfrm rot="-8527916" flipH="1">
              <a:off x="1631234" y="425224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42" y="1"/>
                    <a:pt x="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7"/>
            <p:cNvSpPr/>
            <p:nvPr/>
          </p:nvSpPr>
          <p:spPr>
            <a:xfrm rot="-8527916" flipH="1">
              <a:off x="1637876" y="427122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cubicBezTo>
                    <a:pt x="1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7"/>
            <p:cNvSpPr/>
            <p:nvPr/>
          </p:nvSpPr>
          <p:spPr>
            <a:xfrm rot="-8527916" flipH="1">
              <a:off x="1626230" y="4258699"/>
              <a:ext cx="38331" cy="16715"/>
            </a:xfrm>
            <a:custGeom>
              <a:avLst/>
              <a:gdLst/>
              <a:ahLst/>
              <a:cxnLst/>
              <a:rect l="l" t="t" r="r" b="b"/>
              <a:pathLst>
                <a:path w="2343" h="1069" extrusionOk="0">
                  <a:moveTo>
                    <a:pt x="1192" y="945"/>
                  </a:moveTo>
                  <a:cubicBezTo>
                    <a:pt x="1726" y="1068"/>
                    <a:pt x="2014" y="904"/>
                    <a:pt x="2342" y="493"/>
                  </a:cubicBezTo>
                  <a:cubicBezTo>
                    <a:pt x="1890" y="411"/>
                    <a:pt x="1562" y="411"/>
                    <a:pt x="1315" y="288"/>
                  </a:cubicBezTo>
                  <a:cubicBezTo>
                    <a:pt x="1151" y="247"/>
                    <a:pt x="1110" y="82"/>
                    <a:pt x="1028" y="0"/>
                  </a:cubicBezTo>
                  <a:cubicBezTo>
                    <a:pt x="699" y="247"/>
                    <a:pt x="329" y="452"/>
                    <a:pt x="1" y="699"/>
                  </a:cubicBezTo>
                  <a:cubicBezTo>
                    <a:pt x="370" y="822"/>
                    <a:pt x="781" y="904"/>
                    <a:pt x="1192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7"/>
            <p:cNvSpPr/>
            <p:nvPr/>
          </p:nvSpPr>
          <p:spPr>
            <a:xfrm rot="-8527916" flipH="1">
              <a:off x="763776" y="4486040"/>
              <a:ext cx="27583" cy="18639"/>
            </a:xfrm>
            <a:custGeom>
              <a:avLst/>
              <a:gdLst/>
              <a:ahLst/>
              <a:cxnLst/>
              <a:rect l="l" t="t" r="r" b="b"/>
              <a:pathLst>
                <a:path w="1686" h="1192" extrusionOk="0">
                  <a:moveTo>
                    <a:pt x="1233" y="822"/>
                  </a:moveTo>
                  <a:cubicBezTo>
                    <a:pt x="1357" y="986"/>
                    <a:pt x="1398" y="1068"/>
                    <a:pt x="1439" y="1191"/>
                  </a:cubicBezTo>
                  <a:cubicBezTo>
                    <a:pt x="1562" y="1191"/>
                    <a:pt x="1644" y="1150"/>
                    <a:pt x="1685" y="1150"/>
                  </a:cubicBezTo>
                  <a:cubicBezTo>
                    <a:pt x="1685" y="863"/>
                    <a:pt x="1644" y="575"/>
                    <a:pt x="1603" y="247"/>
                  </a:cubicBezTo>
                  <a:cubicBezTo>
                    <a:pt x="1069" y="164"/>
                    <a:pt x="617" y="123"/>
                    <a:pt x="1" y="0"/>
                  </a:cubicBezTo>
                  <a:lnTo>
                    <a:pt x="535" y="1027"/>
                  </a:lnTo>
                  <a:cubicBezTo>
                    <a:pt x="864" y="986"/>
                    <a:pt x="1069" y="945"/>
                    <a:pt x="1233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7"/>
            <p:cNvSpPr/>
            <p:nvPr/>
          </p:nvSpPr>
          <p:spPr>
            <a:xfrm rot="-8527916" flipH="1">
              <a:off x="1206413" y="3035621"/>
              <a:ext cx="20859" cy="21860"/>
            </a:xfrm>
            <a:custGeom>
              <a:avLst/>
              <a:gdLst/>
              <a:ahLst/>
              <a:cxnLst/>
              <a:rect l="l" t="t" r="r" b="b"/>
              <a:pathLst>
                <a:path w="1275" h="1398" extrusionOk="0">
                  <a:moveTo>
                    <a:pt x="987" y="329"/>
                  </a:moveTo>
                  <a:cubicBezTo>
                    <a:pt x="946" y="206"/>
                    <a:pt x="617" y="124"/>
                    <a:pt x="412" y="1"/>
                  </a:cubicBezTo>
                  <a:cubicBezTo>
                    <a:pt x="247" y="165"/>
                    <a:pt x="1" y="329"/>
                    <a:pt x="1" y="494"/>
                  </a:cubicBezTo>
                  <a:cubicBezTo>
                    <a:pt x="42" y="781"/>
                    <a:pt x="247" y="1028"/>
                    <a:pt x="412" y="1397"/>
                  </a:cubicBezTo>
                  <a:cubicBezTo>
                    <a:pt x="1274" y="1151"/>
                    <a:pt x="1151" y="740"/>
                    <a:pt x="987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7"/>
            <p:cNvSpPr/>
            <p:nvPr/>
          </p:nvSpPr>
          <p:spPr>
            <a:xfrm rot="-8527916" flipH="1">
              <a:off x="1255968" y="4331534"/>
              <a:ext cx="24884" cy="19295"/>
            </a:xfrm>
            <a:custGeom>
              <a:avLst/>
              <a:gdLst/>
              <a:ahLst/>
              <a:cxnLst/>
              <a:rect l="l" t="t" r="r" b="b"/>
              <a:pathLst>
                <a:path w="1521" h="1234" extrusionOk="0">
                  <a:moveTo>
                    <a:pt x="0" y="617"/>
                  </a:moveTo>
                  <a:cubicBezTo>
                    <a:pt x="493" y="823"/>
                    <a:pt x="904" y="1028"/>
                    <a:pt x="1438" y="1233"/>
                  </a:cubicBezTo>
                  <a:cubicBezTo>
                    <a:pt x="1520" y="453"/>
                    <a:pt x="1192" y="1"/>
                    <a:pt x="493" y="1"/>
                  </a:cubicBezTo>
                  <a:cubicBezTo>
                    <a:pt x="370" y="165"/>
                    <a:pt x="206" y="371"/>
                    <a:pt x="0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7"/>
            <p:cNvSpPr/>
            <p:nvPr/>
          </p:nvSpPr>
          <p:spPr>
            <a:xfrm rot="-8527916" flipH="1">
              <a:off x="1014974" y="3697716"/>
              <a:ext cx="29579" cy="21219"/>
            </a:xfrm>
            <a:custGeom>
              <a:avLst/>
              <a:gdLst/>
              <a:ahLst/>
              <a:cxnLst/>
              <a:rect l="l" t="t" r="r" b="b"/>
              <a:pathLst>
                <a:path w="1808" h="1357" extrusionOk="0">
                  <a:moveTo>
                    <a:pt x="0" y="1357"/>
                  </a:moveTo>
                  <a:cubicBezTo>
                    <a:pt x="781" y="1151"/>
                    <a:pt x="1232" y="1069"/>
                    <a:pt x="1684" y="946"/>
                  </a:cubicBezTo>
                  <a:cubicBezTo>
                    <a:pt x="1725" y="658"/>
                    <a:pt x="1725" y="330"/>
                    <a:pt x="1808" y="42"/>
                  </a:cubicBezTo>
                  <a:cubicBezTo>
                    <a:pt x="1356" y="42"/>
                    <a:pt x="1068" y="1"/>
                    <a:pt x="657" y="1"/>
                  </a:cubicBezTo>
                  <a:cubicBezTo>
                    <a:pt x="1725" y="658"/>
                    <a:pt x="411" y="823"/>
                    <a:pt x="0" y="13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7"/>
            <p:cNvSpPr/>
            <p:nvPr/>
          </p:nvSpPr>
          <p:spPr>
            <a:xfrm rot="-8527916" flipH="1">
              <a:off x="1097175" y="3062525"/>
              <a:ext cx="84696" cy="34697"/>
            </a:xfrm>
            <a:custGeom>
              <a:avLst/>
              <a:gdLst/>
              <a:ahLst/>
              <a:cxnLst/>
              <a:rect l="l" t="t" r="r" b="b"/>
              <a:pathLst>
                <a:path w="5177" h="2219" extrusionOk="0">
                  <a:moveTo>
                    <a:pt x="3739" y="2178"/>
                  </a:moveTo>
                  <a:cubicBezTo>
                    <a:pt x="4191" y="1644"/>
                    <a:pt x="4643" y="1151"/>
                    <a:pt x="5177" y="576"/>
                  </a:cubicBezTo>
                  <a:cubicBezTo>
                    <a:pt x="4848" y="535"/>
                    <a:pt x="4643" y="493"/>
                    <a:pt x="4396" y="411"/>
                  </a:cubicBezTo>
                  <a:cubicBezTo>
                    <a:pt x="4232" y="699"/>
                    <a:pt x="4109" y="945"/>
                    <a:pt x="3903" y="1151"/>
                  </a:cubicBezTo>
                  <a:cubicBezTo>
                    <a:pt x="3369" y="1151"/>
                    <a:pt x="2876" y="1192"/>
                    <a:pt x="2342" y="1192"/>
                  </a:cubicBezTo>
                  <a:cubicBezTo>
                    <a:pt x="2383" y="781"/>
                    <a:pt x="2383" y="493"/>
                    <a:pt x="2465" y="1"/>
                  </a:cubicBezTo>
                  <a:cubicBezTo>
                    <a:pt x="1521" y="206"/>
                    <a:pt x="863" y="370"/>
                    <a:pt x="1" y="617"/>
                  </a:cubicBezTo>
                  <a:cubicBezTo>
                    <a:pt x="658" y="1233"/>
                    <a:pt x="1151" y="1685"/>
                    <a:pt x="1685" y="2219"/>
                  </a:cubicBezTo>
                  <a:cubicBezTo>
                    <a:pt x="2342" y="2013"/>
                    <a:pt x="2958" y="1808"/>
                    <a:pt x="3534" y="1644"/>
                  </a:cubicBezTo>
                  <a:cubicBezTo>
                    <a:pt x="3534" y="1808"/>
                    <a:pt x="3534" y="1931"/>
                    <a:pt x="3739" y="2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7"/>
            <p:cNvSpPr/>
            <p:nvPr/>
          </p:nvSpPr>
          <p:spPr>
            <a:xfrm rot="-8527916" flipH="1">
              <a:off x="1458099" y="2487611"/>
              <a:ext cx="30920" cy="14776"/>
            </a:xfrm>
            <a:custGeom>
              <a:avLst/>
              <a:gdLst/>
              <a:ahLst/>
              <a:cxnLst/>
              <a:rect l="l" t="t" r="r" b="b"/>
              <a:pathLst>
                <a:path w="1890" h="945" extrusionOk="0">
                  <a:moveTo>
                    <a:pt x="0" y="288"/>
                  </a:moveTo>
                  <a:cubicBezTo>
                    <a:pt x="699" y="945"/>
                    <a:pt x="822" y="945"/>
                    <a:pt x="1890" y="206"/>
                  </a:cubicBezTo>
                  <a:cubicBezTo>
                    <a:pt x="1109" y="0"/>
                    <a:pt x="904" y="0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7"/>
            <p:cNvSpPr/>
            <p:nvPr/>
          </p:nvSpPr>
          <p:spPr>
            <a:xfrm rot="-8527916" flipH="1">
              <a:off x="1698793" y="4215437"/>
              <a:ext cx="33620" cy="26363"/>
            </a:xfrm>
            <a:custGeom>
              <a:avLst/>
              <a:gdLst/>
              <a:ahLst/>
              <a:cxnLst/>
              <a:rect l="l" t="t" r="r" b="b"/>
              <a:pathLst>
                <a:path w="2055" h="1686" extrusionOk="0">
                  <a:moveTo>
                    <a:pt x="2054" y="781"/>
                  </a:moveTo>
                  <a:cubicBezTo>
                    <a:pt x="1643" y="42"/>
                    <a:pt x="1520" y="1"/>
                    <a:pt x="493" y="247"/>
                  </a:cubicBezTo>
                  <a:cubicBezTo>
                    <a:pt x="534" y="576"/>
                    <a:pt x="534" y="822"/>
                    <a:pt x="575" y="1151"/>
                  </a:cubicBezTo>
                  <a:cubicBezTo>
                    <a:pt x="411" y="1151"/>
                    <a:pt x="123" y="1069"/>
                    <a:pt x="123" y="1151"/>
                  </a:cubicBezTo>
                  <a:cubicBezTo>
                    <a:pt x="0" y="1480"/>
                    <a:pt x="165" y="1685"/>
                    <a:pt x="740" y="1685"/>
                  </a:cubicBezTo>
                  <a:cubicBezTo>
                    <a:pt x="699" y="1480"/>
                    <a:pt x="616" y="1357"/>
                    <a:pt x="575" y="1151"/>
                  </a:cubicBezTo>
                  <a:cubicBezTo>
                    <a:pt x="1109" y="987"/>
                    <a:pt x="1561" y="864"/>
                    <a:pt x="2054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7"/>
            <p:cNvSpPr/>
            <p:nvPr/>
          </p:nvSpPr>
          <p:spPr>
            <a:xfrm rot="-8527916" flipH="1">
              <a:off x="1308467" y="4653714"/>
              <a:ext cx="20843" cy="20577"/>
            </a:xfrm>
            <a:custGeom>
              <a:avLst/>
              <a:gdLst/>
              <a:ahLst/>
              <a:cxnLst/>
              <a:rect l="l" t="t" r="r" b="b"/>
              <a:pathLst>
                <a:path w="1274" h="1316" extrusionOk="0">
                  <a:moveTo>
                    <a:pt x="206" y="1274"/>
                  </a:moveTo>
                  <a:cubicBezTo>
                    <a:pt x="288" y="1315"/>
                    <a:pt x="616" y="1274"/>
                    <a:pt x="781" y="1233"/>
                  </a:cubicBezTo>
                  <a:cubicBezTo>
                    <a:pt x="1274" y="905"/>
                    <a:pt x="1274" y="494"/>
                    <a:pt x="863" y="1"/>
                  </a:cubicBezTo>
                  <a:cubicBezTo>
                    <a:pt x="616" y="288"/>
                    <a:pt x="288" y="617"/>
                    <a:pt x="41" y="905"/>
                  </a:cubicBezTo>
                  <a:cubicBezTo>
                    <a:pt x="0" y="987"/>
                    <a:pt x="82" y="1233"/>
                    <a:pt x="206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7"/>
            <p:cNvSpPr/>
            <p:nvPr/>
          </p:nvSpPr>
          <p:spPr>
            <a:xfrm rot="-8527916" flipH="1">
              <a:off x="1413282" y="1747010"/>
              <a:ext cx="13448" cy="25722"/>
            </a:xfrm>
            <a:custGeom>
              <a:avLst/>
              <a:gdLst/>
              <a:ahLst/>
              <a:cxnLst/>
              <a:rect l="l" t="t" r="r" b="b"/>
              <a:pathLst>
                <a:path w="822" h="1645" extrusionOk="0">
                  <a:moveTo>
                    <a:pt x="493" y="83"/>
                  </a:moveTo>
                  <a:cubicBezTo>
                    <a:pt x="411" y="1"/>
                    <a:pt x="123" y="206"/>
                    <a:pt x="82" y="371"/>
                  </a:cubicBezTo>
                  <a:cubicBezTo>
                    <a:pt x="41" y="576"/>
                    <a:pt x="0" y="905"/>
                    <a:pt x="41" y="1028"/>
                  </a:cubicBezTo>
                  <a:cubicBezTo>
                    <a:pt x="123" y="1233"/>
                    <a:pt x="370" y="1398"/>
                    <a:pt x="698" y="1644"/>
                  </a:cubicBezTo>
                  <a:cubicBezTo>
                    <a:pt x="739" y="1151"/>
                    <a:pt x="822" y="781"/>
                    <a:pt x="739" y="494"/>
                  </a:cubicBezTo>
                  <a:cubicBezTo>
                    <a:pt x="739" y="330"/>
                    <a:pt x="657" y="124"/>
                    <a:pt x="493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7"/>
            <p:cNvSpPr/>
            <p:nvPr/>
          </p:nvSpPr>
          <p:spPr>
            <a:xfrm rot="-8527916" flipH="1">
              <a:off x="1444733" y="1448090"/>
              <a:ext cx="25554" cy="26988"/>
            </a:xfrm>
            <a:custGeom>
              <a:avLst/>
              <a:gdLst/>
              <a:ahLst/>
              <a:cxnLst/>
              <a:rect l="l" t="t" r="r" b="b"/>
              <a:pathLst>
                <a:path w="1562" h="1726" extrusionOk="0">
                  <a:moveTo>
                    <a:pt x="1027" y="1356"/>
                  </a:moveTo>
                  <a:cubicBezTo>
                    <a:pt x="1233" y="1068"/>
                    <a:pt x="1397" y="863"/>
                    <a:pt x="1561" y="657"/>
                  </a:cubicBezTo>
                  <a:cubicBezTo>
                    <a:pt x="1233" y="452"/>
                    <a:pt x="986" y="206"/>
                    <a:pt x="658" y="0"/>
                  </a:cubicBezTo>
                  <a:cubicBezTo>
                    <a:pt x="411" y="288"/>
                    <a:pt x="206" y="616"/>
                    <a:pt x="0" y="863"/>
                  </a:cubicBezTo>
                  <a:cubicBezTo>
                    <a:pt x="165" y="1725"/>
                    <a:pt x="1068" y="206"/>
                    <a:pt x="1027" y="13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7"/>
            <p:cNvSpPr/>
            <p:nvPr/>
          </p:nvSpPr>
          <p:spPr>
            <a:xfrm rot="-8527916" flipH="1">
              <a:off x="1465477" y="147184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7"/>
            <p:cNvSpPr/>
            <p:nvPr/>
          </p:nvSpPr>
          <p:spPr>
            <a:xfrm rot="-8527916" flipH="1">
              <a:off x="789667" y="453630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7"/>
            <p:cNvSpPr/>
            <p:nvPr/>
          </p:nvSpPr>
          <p:spPr>
            <a:xfrm rot="-8527916" flipH="1">
              <a:off x="269791" y="4136051"/>
              <a:ext cx="21513" cy="17997"/>
            </a:xfrm>
            <a:custGeom>
              <a:avLst/>
              <a:gdLst/>
              <a:ahLst/>
              <a:cxnLst/>
              <a:rect l="l" t="t" r="r" b="b"/>
              <a:pathLst>
                <a:path w="1315" h="1151" extrusionOk="0">
                  <a:moveTo>
                    <a:pt x="1150" y="1"/>
                  </a:moveTo>
                  <a:lnTo>
                    <a:pt x="0" y="1"/>
                  </a:lnTo>
                  <a:cubicBezTo>
                    <a:pt x="41" y="370"/>
                    <a:pt x="82" y="740"/>
                    <a:pt x="123" y="1151"/>
                  </a:cubicBezTo>
                  <a:cubicBezTo>
                    <a:pt x="945" y="904"/>
                    <a:pt x="1315" y="617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7"/>
            <p:cNvSpPr/>
            <p:nvPr/>
          </p:nvSpPr>
          <p:spPr>
            <a:xfrm rot="-8527916" flipH="1">
              <a:off x="1701653" y="4525124"/>
              <a:ext cx="24213" cy="13510"/>
            </a:xfrm>
            <a:custGeom>
              <a:avLst/>
              <a:gdLst/>
              <a:ahLst/>
              <a:cxnLst/>
              <a:rect l="l" t="t" r="r" b="b"/>
              <a:pathLst>
                <a:path w="1480" h="864" extrusionOk="0">
                  <a:moveTo>
                    <a:pt x="699" y="1"/>
                  </a:moveTo>
                  <a:cubicBezTo>
                    <a:pt x="534" y="1"/>
                    <a:pt x="329" y="206"/>
                    <a:pt x="0" y="370"/>
                  </a:cubicBezTo>
                  <a:cubicBezTo>
                    <a:pt x="452" y="576"/>
                    <a:pt x="699" y="740"/>
                    <a:pt x="945" y="863"/>
                  </a:cubicBezTo>
                  <a:cubicBezTo>
                    <a:pt x="1109" y="658"/>
                    <a:pt x="1315" y="535"/>
                    <a:pt x="1479" y="329"/>
                  </a:cubicBezTo>
                  <a:cubicBezTo>
                    <a:pt x="1274" y="206"/>
                    <a:pt x="986" y="42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7"/>
            <p:cNvSpPr/>
            <p:nvPr/>
          </p:nvSpPr>
          <p:spPr>
            <a:xfrm rot="-8527916" flipH="1">
              <a:off x="1230484" y="3199703"/>
              <a:ext cx="28908" cy="16074"/>
            </a:xfrm>
            <a:custGeom>
              <a:avLst/>
              <a:gdLst/>
              <a:ahLst/>
              <a:cxnLst/>
              <a:rect l="l" t="t" r="r" b="b"/>
              <a:pathLst>
                <a:path w="1767" h="1028" extrusionOk="0">
                  <a:moveTo>
                    <a:pt x="1767" y="493"/>
                  </a:moveTo>
                  <a:cubicBezTo>
                    <a:pt x="1520" y="164"/>
                    <a:pt x="1274" y="0"/>
                    <a:pt x="863" y="164"/>
                  </a:cubicBezTo>
                  <a:cubicBezTo>
                    <a:pt x="617" y="247"/>
                    <a:pt x="288" y="370"/>
                    <a:pt x="0" y="452"/>
                  </a:cubicBezTo>
                  <a:cubicBezTo>
                    <a:pt x="124" y="657"/>
                    <a:pt x="288" y="822"/>
                    <a:pt x="452" y="1027"/>
                  </a:cubicBezTo>
                  <a:cubicBezTo>
                    <a:pt x="904" y="863"/>
                    <a:pt x="1356" y="699"/>
                    <a:pt x="176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7"/>
            <p:cNvSpPr/>
            <p:nvPr/>
          </p:nvSpPr>
          <p:spPr>
            <a:xfrm rot="-8527916" flipH="1">
              <a:off x="1233245" y="3199312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7"/>
            <p:cNvSpPr/>
            <p:nvPr/>
          </p:nvSpPr>
          <p:spPr>
            <a:xfrm rot="-8527916" flipH="1">
              <a:off x="1619418" y="4076004"/>
              <a:ext cx="30266" cy="19921"/>
            </a:xfrm>
            <a:custGeom>
              <a:avLst/>
              <a:gdLst/>
              <a:ahLst/>
              <a:cxnLst/>
              <a:rect l="l" t="t" r="r" b="b"/>
              <a:pathLst>
                <a:path w="1850" h="1274" extrusionOk="0">
                  <a:moveTo>
                    <a:pt x="535" y="0"/>
                  </a:moveTo>
                  <a:cubicBezTo>
                    <a:pt x="330" y="411"/>
                    <a:pt x="206" y="822"/>
                    <a:pt x="1" y="1274"/>
                  </a:cubicBezTo>
                  <a:cubicBezTo>
                    <a:pt x="864" y="1109"/>
                    <a:pt x="905" y="288"/>
                    <a:pt x="1850" y="247"/>
                  </a:cubicBezTo>
                  <a:cubicBezTo>
                    <a:pt x="1439" y="164"/>
                    <a:pt x="946" y="82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7"/>
            <p:cNvSpPr/>
            <p:nvPr/>
          </p:nvSpPr>
          <p:spPr>
            <a:xfrm rot="-8527916" flipH="1">
              <a:off x="1552038" y="4116031"/>
              <a:ext cx="26225" cy="17997"/>
            </a:xfrm>
            <a:custGeom>
              <a:avLst/>
              <a:gdLst/>
              <a:ahLst/>
              <a:cxnLst/>
              <a:rect l="l" t="t" r="r" b="b"/>
              <a:pathLst>
                <a:path w="1603" h="1151" extrusionOk="0">
                  <a:moveTo>
                    <a:pt x="493" y="123"/>
                  </a:moveTo>
                  <a:cubicBezTo>
                    <a:pt x="0" y="370"/>
                    <a:pt x="288" y="781"/>
                    <a:pt x="329" y="1068"/>
                  </a:cubicBezTo>
                  <a:cubicBezTo>
                    <a:pt x="411" y="1068"/>
                    <a:pt x="534" y="1150"/>
                    <a:pt x="616" y="1150"/>
                  </a:cubicBezTo>
                  <a:cubicBezTo>
                    <a:pt x="945" y="822"/>
                    <a:pt x="1191" y="534"/>
                    <a:pt x="1602" y="41"/>
                  </a:cubicBezTo>
                  <a:cubicBezTo>
                    <a:pt x="1109" y="41"/>
                    <a:pt x="698" y="0"/>
                    <a:pt x="49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7"/>
            <p:cNvSpPr/>
            <p:nvPr/>
          </p:nvSpPr>
          <p:spPr>
            <a:xfrm rot="-8527916" flipH="1">
              <a:off x="1417843" y="2014526"/>
              <a:ext cx="28237" cy="24424"/>
            </a:xfrm>
            <a:custGeom>
              <a:avLst/>
              <a:gdLst/>
              <a:ahLst/>
              <a:cxnLst/>
              <a:rect l="l" t="t" r="r" b="b"/>
              <a:pathLst>
                <a:path w="1726" h="1562" extrusionOk="0">
                  <a:moveTo>
                    <a:pt x="0" y="1"/>
                  </a:moveTo>
                  <a:cubicBezTo>
                    <a:pt x="82" y="452"/>
                    <a:pt x="123" y="781"/>
                    <a:pt x="288" y="1028"/>
                  </a:cubicBezTo>
                  <a:cubicBezTo>
                    <a:pt x="534" y="1562"/>
                    <a:pt x="1150" y="1479"/>
                    <a:pt x="1725" y="945"/>
                  </a:cubicBezTo>
                  <a:cubicBezTo>
                    <a:pt x="1315" y="986"/>
                    <a:pt x="945" y="945"/>
                    <a:pt x="698" y="535"/>
                  </a:cubicBezTo>
                  <a:cubicBezTo>
                    <a:pt x="534" y="247"/>
                    <a:pt x="205" y="20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7"/>
            <p:cNvSpPr/>
            <p:nvPr/>
          </p:nvSpPr>
          <p:spPr>
            <a:xfrm rot="-8527916" flipH="1">
              <a:off x="1181585" y="4851010"/>
              <a:ext cx="24884" cy="22501"/>
            </a:xfrm>
            <a:custGeom>
              <a:avLst/>
              <a:gdLst/>
              <a:ahLst/>
              <a:cxnLst/>
              <a:rect l="l" t="t" r="r" b="b"/>
              <a:pathLst>
                <a:path w="1521" h="1439" extrusionOk="0">
                  <a:moveTo>
                    <a:pt x="1520" y="658"/>
                  </a:moveTo>
                  <a:cubicBezTo>
                    <a:pt x="1438" y="411"/>
                    <a:pt x="1397" y="247"/>
                    <a:pt x="1315" y="1"/>
                  </a:cubicBezTo>
                  <a:cubicBezTo>
                    <a:pt x="41" y="494"/>
                    <a:pt x="0" y="576"/>
                    <a:pt x="41" y="1438"/>
                  </a:cubicBezTo>
                  <a:cubicBezTo>
                    <a:pt x="206" y="863"/>
                    <a:pt x="699" y="658"/>
                    <a:pt x="1520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7"/>
            <p:cNvSpPr/>
            <p:nvPr/>
          </p:nvSpPr>
          <p:spPr>
            <a:xfrm rot="-8527916" flipH="1">
              <a:off x="1462188" y="1792497"/>
              <a:ext cx="20843" cy="29568"/>
            </a:xfrm>
            <a:custGeom>
              <a:avLst/>
              <a:gdLst/>
              <a:ahLst/>
              <a:cxnLst/>
              <a:rect l="l" t="t" r="r" b="b"/>
              <a:pathLst>
                <a:path w="1274" h="1891" extrusionOk="0">
                  <a:moveTo>
                    <a:pt x="739" y="1891"/>
                  </a:moveTo>
                  <a:cubicBezTo>
                    <a:pt x="1274" y="535"/>
                    <a:pt x="1274" y="535"/>
                    <a:pt x="863" y="1"/>
                  </a:cubicBezTo>
                  <a:cubicBezTo>
                    <a:pt x="904" y="823"/>
                    <a:pt x="616" y="1233"/>
                    <a:pt x="0" y="1439"/>
                  </a:cubicBezTo>
                  <a:lnTo>
                    <a:pt x="0" y="1809"/>
                  </a:lnTo>
                  <a:cubicBezTo>
                    <a:pt x="247" y="1850"/>
                    <a:pt x="493" y="1850"/>
                    <a:pt x="739" y="18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7"/>
            <p:cNvSpPr/>
            <p:nvPr/>
          </p:nvSpPr>
          <p:spPr>
            <a:xfrm rot="-8527916" flipH="1">
              <a:off x="1608596" y="4874739"/>
              <a:ext cx="44385" cy="11587"/>
            </a:xfrm>
            <a:custGeom>
              <a:avLst/>
              <a:gdLst/>
              <a:ahLst/>
              <a:cxnLst/>
              <a:rect l="l" t="t" r="r" b="b"/>
              <a:pathLst>
                <a:path w="2713" h="741" extrusionOk="0">
                  <a:moveTo>
                    <a:pt x="1" y="535"/>
                  </a:moveTo>
                  <a:cubicBezTo>
                    <a:pt x="946" y="617"/>
                    <a:pt x="1685" y="658"/>
                    <a:pt x="2712" y="740"/>
                  </a:cubicBezTo>
                  <a:cubicBezTo>
                    <a:pt x="1315" y="1"/>
                    <a:pt x="1069" y="1"/>
                    <a:pt x="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7"/>
            <p:cNvSpPr/>
            <p:nvPr/>
          </p:nvSpPr>
          <p:spPr>
            <a:xfrm rot="-8527916" flipH="1">
              <a:off x="1093502" y="4499115"/>
              <a:ext cx="16147" cy="18639"/>
            </a:xfrm>
            <a:custGeom>
              <a:avLst/>
              <a:gdLst/>
              <a:ahLst/>
              <a:cxnLst/>
              <a:rect l="l" t="t" r="r" b="b"/>
              <a:pathLst>
                <a:path w="987" h="1192" extrusionOk="0">
                  <a:moveTo>
                    <a:pt x="699" y="1192"/>
                  </a:moveTo>
                  <a:cubicBezTo>
                    <a:pt x="781" y="904"/>
                    <a:pt x="987" y="658"/>
                    <a:pt x="987" y="370"/>
                  </a:cubicBezTo>
                  <a:cubicBezTo>
                    <a:pt x="987" y="247"/>
                    <a:pt x="576" y="83"/>
                    <a:pt x="371" y="1"/>
                  </a:cubicBezTo>
                  <a:cubicBezTo>
                    <a:pt x="206" y="124"/>
                    <a:pt x="1" y="288"/>
                    <a:pt x="1" y="453"/>
                  </a:cubicBezTo>
                  <a:cubicBezTo>
                    <a:pt x="1" y="658"/>
                    <a:pt x="206" y="904"/>
                    <a:pt x="371" y="1110"/>
                  </a:cubicBezTo>
                  <a:cubicBezTo>
                    <a:pt x="412" y="1192"/>
                    <a:pt x="535" y="1192"/>
                    <a:pt x="699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17"/>
            <p:cNvSpPr/>
            <p:nvPr/>
          </p:nvSpPr>
          <p:spPr>
            <a:xfrm rot="-8527916" flipH="1">
              <a:off x="1572145" y="2870663"/>
              <a:ext cx="17489" cy="19280"/>
            </a:xfrm>
            <a:custGeom>
              <a:avLst/>
              <a:gdLst/>
              <a:ahLst/>
              <a:cxnLst/>
              <a:rect l="l" t="t" r="r" b="b"/>
              <a:pathLst>
                <a:path w="1069" h="1233" extrusionOk="0">
                  <a:moveTo>
                    <a:pt x="987" y="739"/>
                  </a:moveTo>
                  <a:cubicBezTo>
                    <a:pt x="1069" y="575"/>
                    <a:pt x="1028" y="370"/>
                    <a:pt x="987" y="205"/>
                  </a:cubicBezTo>
                  <a:cubicBezTo>
                    <a:pt x="946" y="123"/>
                    <a:pt x="617" y="0"/>
                    <a:pt x="494" y="82"/>
                  </a:cubicBezTo>
                  <a:cubicBezTo>
                    <a:pt x="370" y="123"/>
                    <a:pt x="247" y="288"/>
                    <a:pt x="206" y="370"/>
                  </a:cubicBezTo>
                  <a:cubicBezTo>
                    <a:pt x="83" y="616"/>
                    <a:pt x="42" y="904"/>
                    <a:pt x="1" y="1191"/>
                  </a:cubicBezTo>
                  <a:cubicBezTo>
                    <a:pt x="83" y="1191"/>
                    <a:pt x="165" y="1232"/>
                    <a:pt x="247" y="1232"/>
                  </a:cubicBezTo>
                  <a:cubicBezTo>
                    <a:pt x="453" y="1109"/>
                    <a:pt x="781" y="945"/>
                    <a:pt x="987" y="7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17"/>
            <p:cNvSpPr/>
            <p:nvPr/>
          </p:nvSpPr>
          <p:spPr>
            <a:xfrm rot="-8527916" flipH="1">
              <a:off x="1430186" y="1982716"/>
              <a:ext cx="20188" cy="23783"/>
            </a:xfrm>
            <a:custGeom>
              <a:avLst/>
              <a:gdLst/>
              <a:ahLst/>
              <a:cxnLst/>
              <a:rect l="l" t="t" r="r" b="b"/>
              <a:pathLst>
                <a:path w="1234" h="1521" extrusionOk="0">
                  <a:moveTo>
                    <a:pt x="206" y="822"/>
                  </a:moveTo>
                  <a:cubicBezTo>
                    <a:pt x="1" y="1274"/>
                    <a:pt x="124" y="1520"/>
                    <a:pt x="453" y="1520"/>
                  </a:cubicBezTo>
                  <a:lnTo>
                    <a:pt x="1233" y="288"/>
                  </a:lnTo>
                  <a:cubicBezTo>
                    <a:pt x="781" y="0"/>
                    <a:pt x="453" y="247"/>
                    <a:pt x="206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17"/>
            <p:cNvSpPr/>
            <p:nvPr/>
          </p:nvSpPr>
          <p:spPr>
            <a:xfrm rot="-8527916" flipH="1">
              <a:off x="1479316" y="472003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42"/>
                    <a:pt x="41" y="1"/>
                  </a:cubicBezTo>
                  <a:cubicBezTo>
                    <a:pt x="0" y="42"/>
                    <a:pt x="41" y="42"/>
                    <a:pt x="41" y="1"/>
                  </a:cubicBezTo>
                  <a:cubicBezTo>
                    <a:pt x="41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17"/>
            <p:cNvSpPr/>
            <p:nvPr/>
          </p:nvSpPr>
          <p:spPr>
            <a:xfrm rot="-8527916" flipH="1">
              <a:off x="1480094" y="4720714"/>
              <a:ext cx="38315" cy="13510"/>
            </a:xfrm>
            <a:custGeom>
              <a:avLst/>
              <a:gdLst/>
              <a:ahLst/>
              <a:cxnLst/>
              <a:rect l="l" t="t" r="r" b="b"/>
              <a:pathLst>
                <a:path w="2342" h="864" extrusionOk="0">
                  <a:moveTo>
                    <a:pt x="1438" y="822"/>
                  </a:moveTo>
                  <a:cubicBezTo>
                    <a:pt x="1767" y="781"/>
                    <a:pt x="2013" y="617"/>
                    <a:pt x="2342" y="494"/>
                  </a:cubicBezTo>
                  <a:cubicBezTo>
                    <a:pt x="1561" y="371"/>
                    <a:pt x="781" y="206"/>
                    <a:pt x="0" y="1"/>
                  </a:cubicBezTo>
                  <a:cubicBezTo>
                    <a:pt x="0" y="247"/>
                    <a:pt x="83" y="576"/>
                    <a:pt x="83" y="781"/>
                  </a:cubicBezTo>
                  <a:cubicBezTo>
                    <a:pt x="576" y="822"/>
                    <a:pt x="1027" y="864"/>
                    <a:pt x="1438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17"/>
            <p:cNvSpPr/>
            <p:nvPr/>
          </p:nvSpPr>
          <p:spPr>
            <a:xfrm rot="-8527916" flipH="1">
              <a:off x="1125463" y="3302707"/>
              <a:ext cx="22200" cy="12853"/>
            </a:xfrm>
            <a:custGeom>
              <a:avLst/>
              <a:gdLst/>
              <a:ahLst/>
              <a:cxnLst/>
              <a:rect l="l" t="t" r="r" b="b"/>
              <a:pathLst>
                <a:path w="1357" h="822" extrusionOk="0">
                  <a:moveTo>
                    <a:pt x="1" y="0"/>
                  </a:moveTo>
                  <a:cubicBezTo>
                    <a:pt x="42" y="822"/>
                    <a:pt x="42" y="822"/>
                    <a:pt x="1357" y="739"/>
                  </a:cubicBezTo>
                  <a:cubicBezTo>
                    <a:pt x="823" y="41"/>
                    <a:pt x="823" y="8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17"/>
            <p:cNvSpPr/>
            <p:nvPr/>
          </p:nvSpPr>
          <p:spPr>
            <a:xfrm rot="-8527916" flipH="1">
              <a:off x="1148033" y="3733002"/>
              <a:ext cx="33620" cy="16074"/>
            </a:xfrm>
            <a:custGeom>
              <a:avLst/>
              <a:gdLst/>
              <a:ahLst/>
              <a:cxnLst/>
              <a:rect l="l" t="t" r="r" b="b"/>
              <a:pathLst>
                <a:path w="2055" h="1028" extrusionOk="0">
                  <a:moveTo>
                    <a:pt x="658" y="1027"/>
                  </a:moveTo>
                  <a:cubicBezTo>
                    <a:pt x="1151" y="740"/>
                    <a:pt x="1479" y="411"/>
                    <a:pt x="2055" y="41"/>
                  </a:cubicBezTo>
                  <a:cubicBezTo>
                    <a:pt x="1479" y="0"/>
                    <a:pt x="1233" y="0"/>
                    <a:pt x="945" y="0"/>
                  </a:cubicBezTo>
                  <a:cubicBezTo>
                    <a:pt x="658" y="329"/>
                    <a:pt x="1" y="534"/>
                    <a:pt x="658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7"/>
            <p:cNvSpPr/>
            <p:nvPr/>
          </p:nvSpPr>
          <p:spPr>
            <a:xfrm rot="-8527916" flipH="1">
              <a:off x="1456287" y="4200716"/>
              <a:ext cx="22184" cy="16715"/>
            </a:xfrm>
            <a:custGeom>
              <a:avLst/>
              <a:gdLst/>
              <a:ahLst/>
              <a:cxnLst/>
              <a:rect l="l" t="t" r="r" b="b"/>
              <a:pathLst>
                <a:path w="1356" h="1069" extrusionOk="0">
                  <a:moveTo>
                    <a:pt x="0" y="83"/>
                  </a:moveTo>
                  <a:cubicBezTo>
                    <a:pt x="164" y="452"/>
                    <a:pt x="288" y="781"/>
                    <a:pt x="411" y="1068"/>
                  </a:cubicBezTo>
                  <a:cubicBezTo>
                    <a:pt x="1027" y="1068"/>
                    <a:pt x="1356" y="863"/>
                    <a:pt x="1232" y="575"/>
                  </a:cubicBezTo>
                  <a:cubicBezTo>
                    <a:pt x="1109" y="165"/>
                    <a:pt x="616" y="0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7"/>
            <p:cNvSpPr/>
            <p:nvPr/>
          </p:nvSpPr>
          <p:spPr>
            <a:xfrm rot="-8527916" flipH="1">
              <a:off x="1672438" y="3080329"/>
              <a:ext cx="23542" cy="14151"/>
            </a:xfrm>
            <a:custGeom>
              <a:avLst/>
              <a:gdLst/>
              <a:ahLst/>
              <a:cxnLst/>
              <a:rect l="l" t="t" r="r" b="b"/>
              <a:pathLst>
                <a:path w="1439" h="905" extrusionOk="0">
                  <a:moveTo>
                    <a:pt x="617" y="42"/>
                  </a:moveTo>
                  <a:cubicBezTo>
                    <a:pt x="83" y="288"/>
                    <a:pt x="1" y="617"/>
                    <a:pt x="412" y="905"/>
                  </a:cubicBezTo>
                  <a:cubicBezTo>
                    <a:pt x="1110" y="658"/>
                    <a:pt x="1439" y="371"/>
                    <a:pt x="1151" y="83"/>
                  </a:cubicBezTo>
                  <a:cubicBezTo>
                    <a:pt x="1069" y="42"/>
                    <a:pt x="699" y="1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7"/>
            <p:cNvSpPr/>
            <p:nvPr/>
          </p:nvSpPr>
          <p:spPr>
            <a:xfrm rot="-8527916" flipH="1">
              <a:off x="1371352" y="3764560"/>
              <a:ext cx="22184" cy="13494"/>
            </a:xfrm>
            <a:custGeom>
              <a:avLst/>
              <a:gdLst/>
              <a:ahLst/>
              <a:cxnLst/>
              <a:rect l="l" t="t" r="r" b="b"/>
              <a:pathLst>
                <a:path w="1356" h="863" extrusionOk="0">
                  <a:moveTo>
                    <a:pt x="945" y="863"/>
                  </a:moveTo>
                  <a:cubicBezTo>
                    <a:pt x="1068" y="863"/>
                    <a:pt x="1356" y="575"/>
                    <a:pt x="1356" y="411"/>
                  </a:cubicBezTo>
                  <a:cubicBezTo>
                    <a:pt x="1356" y="247"/>
                    <a:pt x="1027" y="0"/>
                    <a:pt x="904" y="0"/>
                  </a:cubicBezTo>
                  <a:cubicBezTo>
                    <a:pt x="657" y="41"/>
                    <a:pt x="411" y="206"/>
                    <a:pt x="0" y="452"/>
                  </a:cubicBezTo>
                  <a:cubicBezTo>
                    <a:pt x="411" y="699"/>
                    <a:pt x="657" y="863"/>
                    <a:pt x="945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7"/>
            <p:cNvSpPr/>
            <p:nvPr/>
          </p:nvSpPr>
          <p:spPr>
            <a:xfrm rot="-8527916" flipH="1">
              <a:off x="1672971" y="420400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7"/>
            <p:cNvSpPr/>
            <p:nvPr/>
          </p:nvSpPr>
          <p:spPr>
            <a:xfrm rot="-8527916" flipH="1">
              <a:off x="1668389" y="4204177"/>
              <a:ext cx="29579" cy="21203"/>
            </a:xfrm>
            <a:custGeom>
              <a:avLst/>
              <a:gdLst/>
              <a:ahLst/>
              <a:cxnLst/>
              <a:rect l="l" t="t" r="r" b="b"/>
              <a:pathLst>
                <a:path w="1808" h="1356" extrusionOk="0">
                  <a:moveTo>
                    <a:pt x="1479" y="0"/>
                  </a:moveTo>
                  <a:cubicBezTo>
                    <a:pt x="1315" y="329"/>
                    <a:pt x="1233" y="575"/>
                    <a:pt x="1069" y="781"/>
                  </a:cubicBezTo>
                  <a:cubicBezTo>
                    <a:pt x="658" y="781"/>
                    <a:pt x="370" y="822"/>
                    <a:pt x="0" y="822"/>
                  </a:cubicBezTo>
                  <a:cubicBezTo>
                    <a:pt x="42" y="986"/>
                    <a:pt x="165" y="1109"/>
                    <a:pt x="206" y="1356"/>
                  </a:cubicBezTo>
                  <a:cubicBezTo>
                    <a:pt x="1603" y="1191"/>
                    <a:pt x="1808" y="986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7"/>
            <p:cNvSpPr/>
            <p:nvPr/>
          </p:nvSpPr>
          <p:spPr>
            <a:xfrm rot="-8527916" flipH="1">
              <a:off x="1681019" y="419995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"/>
                    <a:pt x="1" y="1"/>
                    <a:pt x="42" y="1"/>
                  </a:cubicBezTo>
                  <a:cubicBezTo>
                    <a:pt x="1" y="1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7"/>
            <p:cNvSpPr/>
            <p:nvPr/>
          </p:nvSpPr>
          <p:spPr>
            <a:xfrm rot="-8527916" flipH="1">
              <a:off x="1390749" y="1856924"/>
              <a:ext cx="16818" cy="14792"/>
            </a:xfrm>
            <a:custGeom>
              <a:avLst/>
              <a:gdLst/>
              <a:ahLst/>
              <a:cxnLst/>
              <a:rect l="l" t="t" r="r" b="b"/>
              <a:pathLst>
                <a:path w="1028" h="946" extrusionOk="0">
                  <a:moveTo>
                    <a:pt x="0" y="288"/>
                  </a:moveTo>
                  <a:cubicBezTo>
                    <a:pt x="41" y="535"/>
                    <a:pt x="41" y="945"/>
                    <a:pt x="82" y="945"/>
                  </a:cubicBezTo>
                  <a:cubicBezTo>
                    <a:pt x="370" y="945"/>
                    <a:pt x="616" y="781"/>
                    <a:pt x="1027" y="617"/>
                  </a:cubicBezTo>
                  <a:cubicBezTo>
                    <a:pt x="822" y="329"/>
                    <a:pt x="781" y="42"/>
                    <a:pt x="657" y="42"/>
                  </a:cubicBezTo>
                  <a:cubicBezTo>
                    <a:pt x="493" y="1"/>
                    <a:pt x="247" y="165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7"/>
            <p:cNvSpPr/>
            <p:nvPr/>
          </p:nvSpPr>
          <p:spPr>
            <a:xfrm rot="-8527916" flipH="1">
              <a:off x="1189537" y="2364775"/>
              <a:ext cx="25554" cy="17356"/>
            </a:xfrm>
            <a:custGeom>
              <a:avLst/>
              <a:gdLst/>
              <a:ahLst/>
              <a:cxnLst/>
              <a:rect l="l" t="t" r="r" b="b"/>
              <a:pathLst>
                <a:path w="1562" h="1110" extrusionOk="0">
                  <a:moveTo>
                    <a:pt x="1151" y="1109"/>
                  </a:moveTo>
                  <a:cubicBezTo>
                    <a:pt x="1562" y="657"/>
                    <a:pt x="1356" y="411"/>
                    <a:pt x="1028" y="247"/>
                  </a:cubicBezTo>
                  <a:cubicBezTo>
                    <a:pt x="699" y="82"/>
                    <a:pt x="329" y="0"/>
                    <a:pt x="1" y="411"/>
                  </a:cubicBezTo>
                  <a:cubicBezTo>
                    <a:pt x="329" y="616"/>
                    <a:pt x="699" y="822"/>
                    <a:pt x="1151" y="1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7"/>
            <p:cNvSpPr/>
            <p:nvPr/>
          </p:nvSpPr>
          <p:spPr>
            <a:xfrm rot="-8527916" flipH="1">
              <a:off x="1703392" y="2672370"/>
              <a:ext cx="26896" cy="12228"/>
            </a:xfrm>
            <a:custGeom>
              <a:avLst/>
              <a:gdLst/>
              <a:ahLst/>
              <a:cxnLst/>
              <a:rect l="l" t="t" r="r" b="b"/>
              <a:pathLst>
                <a:path w="1644" h="782" extrusionOk="0">
                  <a:moveTo>
                    <a:pt x="1" y="781"/>
                  </a:moveTo>
                  <a:cubicBezTo>
                    <a:pt x="658" y="617"/>
                    <a:pt x="1397" y="699"/>
                    <a:pt x="1644" y="165"/>
                  </a:cubicBezTo>
                  <a:cubicBezTo>
                    <a:pt x="658" y="1"/>
                    <a:pt x="658" y="1"/>
                    <a:pt x="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7"/>
            <p:cNvSpPr/>
            <p:nvPr/>
          </p:nvSpPr>
          <p:spPr>
            <a:xfrm rot="-8527916" flipH="1">
              <a:off x="1434932" y="3054464"/>
              <a:ext cx="21530" cy="16715"/>
            </a:xfrm>
            <a:custGeom>
              <a:avLst/>
              <a:gdLst/>
              <a:ahLst/>
              <a:cxnLst/>
              <a:rect l="l" t="t" r="r" b="b"/>
              <a:pathLst>
                <a:path w="1316" h="1069" extrusionOk="0">
                  <a:moveTo>
                    <a:pt x="904" y="1"/>
                  </a:moveTo>
                  <a:cubicBezTo>
                    <a:pt x="658" y="83"/>
                    <a:pt x="411" y="206"/>
                    <a:pt x="1" y="371"/>
                  </a:cubicBezTo>
                  <a:cubicBezTo>
                    <a:pt x="452" y="658"/>
                    <a:pt x="781" y="864"/>
                    <a:pt x="1110" y="1069"/>
                  </a:cubicBezTo>
                  <a:cubicBezTo>
                    <a:pt x="1151" y="905"/>
                    <a:pt x="1315" y="699"/>
                    <a:pt x="1274" y="576"/>
                  </a:cubicBezTo>
                  <a:cubicBezTo>
                    <a:pt x="1233" y="371"/>
                    <a:pt x="1028" y="165"/>
                    <a:pt x="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7"/>
            <p:cNvSpPr/>
            <p:nvPr/>
          </p:nvSpPr>
          <p:spPr>
            <a:xfrm rot="-8527916" flipH="1">
              <a:off x="1372670" y="3474102"/>
              <a:ext cx="27567" cy="11571"/>
            </a:xfrm>
            <a:custGeom>
              <a:avLst/>
              <a:gdLst/>
              <a:ahLst/>
              <a:cxnLst/>
              <a:rect l="l" t="t" r="r" b="b"/>
              <a:pathLst>
                <a:path w="1685" h="740" extrusionOk="0">
                  <a:moveTo>
                    <a:pt x="1685" y="617"/>
                  </a:moveTo>
                  <a:cubicBezTo>
                    <a:pt x="1315" y="411"/>
                    <a:pt x="904" y="247"/>
                    <a:pt x="452" y="0"/>
                  </a:cubicBezTo>
                  <a:cubicBezTo>
                    <a:pt x="288" y="288"/>
                    <a:pt x="206" y="452"/>
                    <a:pt x="0" y="740"/>
                  </a:cubicBezTo>
                  <a:lnTo>
                    <a:pt x="1520" y="740"/>
                  </a:lnTo>
                  <a:cubicBezTo>
                    <a:pt x="1644" y="699"/>
                    <a:pt x="1644" y="658"/>
                    <a:pt x="1685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7"/>
            <p:cNvSpPr/>
            <p:nvPr/>
          </p:nvSpPr>
          <p:spPr>
            <a:xfrm rot="-8527916" flipH="1">
              <a:off x="1587524" y="2564500"/>
              <a:ext cx="24213" cy="14792"/>
            </a:xfrm>
            <a:custGeom>
              <a:avLst/>
              <a:gdLst/>
              <a:ahLst/>
              <a:cxnLst/>
              <a:rect l="l" t="t" r="r" b="b"/>
              <a:pathLst>
                <a:path w="1480" h="946" extrusionOk="0">
                  <a:moveTo>
                    <a:pt x="1398" y="411"/>
                  </a:moveTo>
                  <a:cubicBezTo>
                    <a:pt x="1151" y="329"/>
                    <a:pt x="864" y="165"/>
                    <a:pt x="576" y="0"/>
                  </a:cubicBezTo>
                  <a:cubicBezTo>
                    <a:pt x="371" y="288"/>
                    <a:pt x="206" y="534"/>
                    <a:pt x="1" y="781"/>
                  </a:cubicBezTo>
                  <a:cubicBezTo>
                    <a:pt x="1028" y="945"/>
                    <a:pt x="1480" y="863"/>
                    <a:pt x="139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7"/>
            <p:cNvSpPr/>
            <p:nvPr/>
          </p:nvSpPr>
          <p:spPr>
            <a:xfrm rot="-8527916" flipH="1">
              <a:off x="1899983" y="2837447"/>
              <a:ext cx="30937" cy="25065"/>
            </a:xfrm>
            <a:custGeom>
              <a:avLst/>
              <a:gdLst/>
              <a:ahLst/>
              <a:cxnLst/>
              <a:rect l="l" t="t" r="r" b="b"/>
              <a:pathLst>
                <a:path w="1891" h="1603" extrusionOk="0">
                  <a:moveTo>
                    <a:pt x="1767" y="658"/>
                  </a:moveTo>
                  <a:cubicBezTo>
                    <a:pt x="1685" y="411"/>
                    <a:pt x="1110" y="247"/>
                    <a:pt x="781" y="0"/>
                  </a:cubicBezTo>
                  <a:cubicBezTo>
                    <a:pt x="535" y="206"/>
                    <a:pt x="1" y="452"/>
                    <a:pt x="83" y="658"/>
                  </a:cubicBezTo>
                  <a:cubicBezTo>
                    <a:pt x="124" y="904"/>
                    <a:pt x="576" y="1192"/>
                    <a:pt x="1028" y="1602"/>
                  </a:cubicBezTo>
                  <a:cubicBezTo>
                    <a:pt x="1397" y="1192"/>
                    <a:pt x="1890" y="863"/>
                    <a:pt x="1767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7"/>
            <p:cNvSpPr/>
            <p:nvPr/>
          </p:nvSpPr>
          <p:spPr>
            <a:xfrm rot="-8527916" flipH="1">
              <a:off x="1248703" y="2760128"/>
              <a:ext cx="21530" cy="14135"/>
            </a:xfrm>
            <a:custGeom>
              <a:avLst/>
              <a:gdLst/>
              <a:ahLst/>
              <a:cxnLst/>
              <a:rect l="l" t="t" r="r" b="b"/>
              <a:pathLst>
                <a:path w="1316" h="904" extrusionOk="0">
                  <a:moveTo>
                    <a:pt x="412" y="904"/>
                  </a:moveTo>
                  <a:cubicBezTo>
                    <a:pt x="822" y="740"/>
                    <a:pt x="1315" y="699"/>
                    <a:pt x="1151" y="288"/>
                  </a:cubicBezTo>
                  <a:cubicBezTo>
                    <a:pt x="1110" y="165"/>
                    <a:pt x="658" y="0"/>
                    <a:pt x="494" y="82"/>
                  </a:cubicBezTo>
                  <a:cubicBezTo>
                    <a:pt x="1" y="288"/>
                    <a:pt x="1" y="534"/>
                    <a:pt x="412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7"/>
            <p:cNvSpPr/>
            <p:nvPr/>
          </p:nvSpPr>
          <p:spPr>
            <a:xfrm rot="-8527916" flipH="1">
              <a:off x="1324538" y="4443788"/>
              <a:ext cx="20172" cy="17997"/>
            </a:xfrm>
            <a:custGeom>
              <a:avLst/>
              <a:gdLst/>
              <a:ahLst/>
              <a:cxnLst/>
              <a:rect l="l" t="t" r="r" b="b"/>
              <a:pathLst>
                <a:path w="1233" h="1151" extrusionOk="0">
                  <a:moveTo>
                    <a:pt x="616" y="1150"/>
                  </a:moveTo>
                  <a:cubicBezTo>
                    <a:pt x="1233" y="739"/>
                    <a:pt x="1233" y="370"/>
                    <a:pt x="781" y="0"/>
                  </a:cubicBezTo>
                  <a:cubicBezTo>
                    <a:pt x="0" y="411"/>
                    <a:pt x="0" y="411"/>
                    <a:pt x="616" y="11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7"/>
            <p:cNvSpPr/>
            <p:nvPr/>
          </p:nvSpPr>
          <p:spPr>
            <a:xfrm rot="-8527916" flipH="1">
              <a:off x="959196" y="4064179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7"/>
            <p:cNvSpPr/>
            <p:nvPr/>
          </p:nvSpPr>
          <p:spPr>
            <a:xfrm rot="-8527916" flipH="1">
              <a:off x="937071" y="4059632"/>
              <a:ext cx="26225" cy="18639"/>
            </a:xfrm>
            <a:custGeom>
              <a:avLst/>
              <a:gdLst/>
              <a:ahLst/>
              <a:cxnLst/>
              <a:rect l="l" t="t" r="r" b="b"/>
              <a:pathLst>
                <a:path w="1603" h="1192" extrusionOk="0">
                  <a:moveTo>
                    <a:pt x="0" y="165"/>
                  </a:moveTo>
                  <a:cubicBezTo>
                    <a:pt x="411" y="534"/>
                    <a:pt x="699" y="822"/>
                    <a:pt x="1027" y="1192"/>
                  </a:cubicBezTo>
                  <a:cubicBezTo>
                    <a:pt x="1192" y="822"/>
                    <a:pt x="1397" y="534"/>
                    <a:pt x="1602" y="0"/>
                  </a:cubicBezTo>
                  <a:cubicBezTo>
                    <a:pt x="986" y="41"/>
                    <a:pt x="493" y="124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7"/>
            <p:cNvSpPr/>
            <p:nvPr/>
          </p:nvSpPr>
          <p:spPr>
            <a:xfrm rot="-8527916" flipH="1">
              <a:off x="1054056" y="374493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42" y="1"/>
                    <a:pt x="1" y="1"/>
                    <a:pt x="42" y="1"/>
                  </a:cubicBezTo>
                  <a:cubicBezTo>
                    <a:pt x="1" y="1"/>
                    <a:pt x="1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7"/>
            <p:cNvSpPr/>
            <p:nvPr/>
          </p:nvSpPr>
          <p:spPr>
            <a:xfrm rot="-8527916" flipH="1">
              <a:off x="1043422" y="3720875"/>
              <a:ext cx="25554" cy="22501"/>
            </a:xfrm>
            <a:custGeom>
              <a:avLst/>
              <a:gdLst/>
              <a:ahLst/>
              <a:cxnLst/>
              <a:rect l="l" t="t" r="r" b="b"/>
              <a:pathLst>
                <a:path w="1562" h="1439" extrusionOk="0">
                  <a:moveTo>
                    <a:pt x="1192" y="1"/>
                  </a:moveTo>
                  <a:cubicBezTo>
                    <a:pt x="452" y="247"/>
                    <a:pt x="1" y="904"/>
                    <a:pt x="206" y="1315"/>
                  </a:cubicBezTo>
                  <a:cubicBezTo>
                    <a:pt x="247" y="1356"/>
                    <a:pt x="452" y="1356"/>
                    <a:pt x="617" y="1438"/>
                  </a:cubicBezTo>
                  <a:cubicBezTo>
                    <a:pt x="740" y="945"/>
                    <a:pt x="1562" y="535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7"/>
            <p:cNvSpPr/>
            <p:nvPr/>
          </p:nvSpPr>
          <p:spPr>
            <a:xfrm rot="-8527916" flipH="1">
              <a:off x="1062172" y="3721821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cubicBezTo>
                    <a:pt x="1" y="0"/>
                    <a:pt x="1" y="41"/>
                    <a:pt x="1" y="0"/>
                  </a:cubicBezTo>
                  <a:lnTo>
                    <a:pt x="1" y="0"/>
                  </a:lnTo>
                  <a:cubicBezTo>
                    <a:pt x="1" y="41"/>
                    <a:pt x="1" y="41"/>
                    <a:pt x="1" y="0"/>
                  </a:cubicBezTo>
                  <a:cubicBezTo>
                    <a:pt x="1" y="41"/>
                    <a:pt x="1" y="4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7"/>
            <p:cNvSpPr/>
            <p:nvPr/>
          </p:nvSpPr>
          <p:spPr>
            <a:xfrm rot="-8527916" flipH="1">
              <a:off x="1857354" y="4515513"/>
              <a:ext cx="19517" cy="16074"/>
            </a:xfrm>
            <a:custGeom>
              <a:avLst/>
              <a:gdLst/>
              <a:ahLst/>
              <a:cxnLst/>
              <a:rect l="l" t="t" r="r" b="b"/>
              <a:pathLst>
                <a:path w="1193" h="1028" extrusionOk="0">
                  <a:moveTo>
                    <a:pt x="987" y="1027"/>
                  </a:moveTo>
                  <a:cubicBezTo>
                    <a:pt x="1192" y="205"/>
                    <a:pt x="1192" y="205"/>
                    <a:pt x="1" y="0"/>
                  </a:cubicBezTo>
                  <a:cubicBezTo>
                    <a:pt x="247" y="411"/>
                    <a:pt x="247" y="822"/>
                    <a:pt x="987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7"/>
            <p:cNvSpPr/>
            <p:nvPr/>
          </p:nvSpPr>
          <p:spPr>
            <a:xfrm rot="-8527916" flipH="1">
              <a:off x="1606020" y="4232548"/>
              <a:ext cx="32278" cy="10945"/>
            </a:xfrm>
            <a:custGeom>
              <a:avLst/>
              <a:gdLst/>
              <a:ahLst/>
              <a:cxnLst/>
              <a:rect l="l" t="t" r="r" b="b"/>
              <a:pathLst>
                <a:path w="1973" h="700" extrusionOk="0">
                  <a:moveTo>
                    <a:pt x="1" y="165"/>
                  </a:moveTo>
                  <a:cubicBezTo>
                    <a:pt x="411" y="329"/>
                    <a:pt x="781" y="494"/>
                    <a:pt x="1315" y="699"/>
                  </a:cubicBezTo>
                  <a:lnTo>
                    <a:pt x="1972" y="1"/>
                  </a:lnTo>
                  <a:lnTo>
                    <a:pt x="83" y="1"/>
                  </a:lnTo>
                  <a:cubicBezTo>
                    <a:pt x="83" y="83"/>
                    <a:pt x="1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7"/>
            <p:cNvSpPr/>
            <p:nvPr/>
          </p:nvSpPr>
          <p:spPr>
            <a:xfrm rot="-8527916" flipH="1">
              <a:off x="1631234" y="425224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"/>
                    <a:pt x="0" y="1"/>
                    <a:pt x="42" y="1"/>
                  </a:cubicBezTo>
                  <a:cubicBezTo>
                    <a:pt x="0" y="1"/>
                    <a:pt x="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7"/>
            <p:cNvSpPr/>
            <p:nvPr/>
          </p:nvSpPr>
          <p:spPr>
            <a:xfrm rot="-8527916" flipH="1">
              <a:off x="1183121" y="3304875"/>
              <a:ext cx="18160" cy="15433"/>
            </a:xfrm>
            <a:custGeom>
              <a:avLst/>
              <a:gdLst/>
              <a:ahLst/>
              <a:cxnLst/>
              <a:rect l="l" t="t" r="r" b="b"/>
              <a:pathLst>
                <a:path w="1110" h="987" extrusionOk="0">
                  <a:moveTo>
                    <a:pt x="206" y="42"/>
                  </a:moveTo>
                  <a:cubicBezTo>
                    <a:pt x="165" y="329"/>
                    <a:pt x="42" y="576"/>
                    <a:pt x="0" y="822"/>
                  </a:cubicBezTo>
                  <a:cubicBezTo>
                    <a:pt x="617" y="987"/>
                    <a:pt x="1027" y="822"/>
                    <a:pt x="1069" y="453"/>
                  </a:cubicBezTo>
                  <a:cubicBezTo>
                    <a:pt x="1110" y="124"/>
                    <a:pt x="781" y="1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7"/>
            <p:cNvSpPr/>
            <p:nvPr/>
          </p:nvSpPr>
          <p:spPr>
            <a:xfrm rot="-8527916" flipH="1">
              <a:off x="1593953" y="4875804"/>
              <a:ext cx="17489" cy="25065"/>
            </a:xfrm>
            <a:custGeom>
              <a:avLst/>
              <a:gdLst/>
              <a:ahLst/>
              <a:cxnLst/>
              <a:rect l="l" t="t" r="r" b="b"/>
              <a:pathLst>
                <a:path w="1069" h="1603" extrusionOk="0">
                  <a:moveTo>
                    <a:pt x="1" y="82"/>
                  </a:moveTo>
                  <a:cubicBezTo>
                    <a:pt x="329" y="493"/>
                    <a:pt x="617" y="945"/>
                    <a:pt x="1069" y="1602"/>
                  </a:cubicBezTo>
                  <a:cubicBezTo>
                    <a:pt x="863" y="0"/>
                    <a:pt x="863" y="0"/>
                    <a:pt x="1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7"/>
            <p:cNvSpPr/>
            <p:nvPr/>
          </p:nvSpPr>
          <p:spPr>
            <a:xfrm rot="-8527916" flipH="1">
              <a:off x="684140" y="4516096"/>
              <a:ext cx="14135" cy="22485"/>
            </a:xfrm>
            <a:custGeom>
              <a:avLst/>
              <a:gdLst/>
              <a:ahLst/>
              <a:cxnLst/>
              <a:rect l="l" t="t" r="r" b="b"/>
              <a:pathLst>
                <a:path w="864" h="1438" extrusionOk="0">
                  <a:moveTo>
                    <a:pt x="0" y="1438"/>
                  </a:moveTo>
                  <a:cubicBezTo>
                    <a:pt x="822" y="1068"/>
                    <a:pt x="863" y="739"/>
                    <a:pt x="165" y="0"/>
                  </a:cubicBezTo>
                  <a:cubicBezTo>
                    <a:pt x="83" y="575"/>
                    <a:pt x="42" y="986"/>
                    <a:pt x="0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7"/>
            <p:cNvSpPr/>
            <p:nvPr/>
          </p:nvSpPr>
          <p:spPr>
            <a:xfrm rot="-8527916" flipH="1">
              <a:off x="1613122" y="415420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7"/>
            <p:cNvSpPr/>
            <p:nvPr/>
          </p:nvSpPr>
          <p:spPr>
            <a:xfrm rot="-8527916" flipH="1">
              <a:off x="1612890" y="4151460"/>
              <a:ext cx="20172" cy="13510"/>
            </a:xfrm>
            <a:custGeom>
              <a:avLst/>
              <a:gdLst/>
              <a:ahLst/>
              <a:cxnLst/>
              <a:rect l="l" t="t" r="r" b="b"/>
              <a:pathLst>
                <a:path w="1233" h="864" extrusionOk="0">
                  <a:moveTo>
                    <a:pt x="657" y="1"/>
                  </a:moveTo>
                  <a:cubicBezTo>
                    <a:pt x="411" y="42"/>
                    <a:pt x="206" y="124"/>
                    <a:pt x="0" y="206"/>
                  </a:cubicBezTo>
                  <a:cubicBezTo>
                    <a:pt x="123" y="411"/>
                    <a:pt x="288" y="658"/>
                    <a:pt x="452" y="863"/>
                  </a:cubicBezTo>
                  <a:lnTo>
                    <a:pt x="740" y="863"/>
                  </a:lnTo>
                  <a:cubicBezTo>
                    <a:pt x="904" y="617"/>
                    <a:pt x="1027" y="329"/>
                    <a:pt x="1233" y="42"/>
                  </a:cubicBezTo>
                  <a:cubicBezTo>
                    <a:pt x="904" y="42"/>
                    <a:pt x="740" y="1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7"/>
            <p:cNvSpPr/>
            <p:nvPr/>
          </p:nvSpPr>
          <p:spPr>
            <a:xfrm rot="-8527916" flipH="1">
              <a:off x="1515218" y="4436018"/>
              <a:ext cx="19501" cy="13510"/>
            </a:xfrm>
            <a:custGeom>
              <a:avLst/>
              <a:gdLst/>
              <a:ahLst/>
              <a:cxnLst/>
              <a:rect l="l" t="t" r="r" b="b"/>
              <a:pathLst>
                <a:path w="1192" h="864" extrusionOk="0">
                  <a:moveTo>
                    <a:pt x="165" y="658"/>
                  </a:moveTo>
                  <a:cubicBezTo>
                    <a:pt x="206" y="781"/>
                    <a:pt x="576" y="864"/>
                    <a:pt x="699" y="823"/>
                  </a:cubicBezTo>
                  <a:cubicBezTo>
                    <a:pt x="1192" y="617"/>
                    <a:pt x="1028" y="371"/>
                    <a:pt x="822" y="1"/>
                  </a:cubicBezTo>
                  <a:cubicBezTo>
                    <a:pt x="206" y="42"/>
                    <a:pt x="1" y="288"/>
                    <a:pt x="165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7"/>
            <p:cNvSpPr/>
            <p:nvPr/>
          </p:nvSpPr>
          <p:spPr>
            <a:xfrm rot="-8527916" flipH="1">
              <a:off x="2010812" y="489110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1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7"/>
            <p:cNvSpPr/>
            <p:nvPr/>
          </p:nvSpPr>
          <p:spPr>
            <a:xfrm rot="-8527916" flipH="1">
              <a:off x="2002965" y="4899323"/>
              <a:ext cx="32278" cy="15433"/>
            </a:xfrm>
            <a:custGeom>
              <a:avLst/>
              <a:gdLst/>
              <a:ahLst/>
              <a:cxnLst/>
              <a:rect l="l" t="t" r="r" b="b"/>
              <a:pathLst>
                <a:path w="1973" h="987" extrusionOk="0">
                  <a:moveTo>
                    <a:pt x="1233" y="42"/>
                  </a:moveTo>
                  <a:cubicBezTo>
                    <a:pt x="781" y="288"/>
                    <a:pt x="411" y="658"/>
                    <a:pt x="1" y="987"/>
                  </a:cubicBezTo>
                  <a:cubicBezTo>
                    <a:pt x="781" y="823"/>
                    <a:pt x="1397" y="494"/>
                    <a:pt x="1972" y="42"/>
                  </a:cubicBezTo>
                  <a:cubicBezTo>
                    <a:pt x="1726" y="1"/>
                    <a:pt x="1397" y="1"/>
                    <a:pt x="1233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7"/>
            <p:cNvSpPr/>
            <p:nvPr/>
          </p:nvSpPr>
          <p:spPr>
            <a:xfrm rot="-8527916" flipH="1">
              <a:off x="1301475" y="1919952"/>
              <a:ext cx="17489" cy="12869"/>
            </a:xfrm>
            <a:custGeom>
              <a:avLst/>
              <a:gdLst/>
              <a:ahLst/>
              <a:cxnLst/>
              <a:rect l="l" t="t" r="r" b="b"/>
              <a:pathLst>
                <a:path w="1069" h="823" extrusionOk="0">
                  <a:moveTo>
                    <a:pt x="1069" y="371"/>
                  </a:moveTo>
                  <a:cubicBezTo>
                    <a:pt x="1069" y="206"/>
                    <a:pt x="781" y="83"/>
                    <a:pt x="576" y="1"/>
                  </a:cubicBezTo>
                  <a:cubicBezTo>
                    <a:pt x="494" y="1"/>
                    <a:pt x="247" y="206"/>
                    <a:pt x="1" y="371"/>
                  </a:cubicBezTo>
                  <a:cubicBezTo>
                    <a:pt x="247" y="576"/>
                    <a:pt x="412" y="699"/>
                    <a:pt x="617" y="822"/>
                  </a:cubicBezTo>
                  <a:cubicBezTo>
                    <a:pt x="781" y="617"/>
                    <a:pt x="1069" y="494"/>
                    <a:pt x="1069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7"/>
            <p:cNvSpPr/>
            <p:nvPr/>
          </p:nvSpPr>
          <p:spPr>
            <a:xfrm rot="-8527916" flipH="1">
              <a:off x="991881" y="3684468"/>
              <a:ext cx="17489" cy="18639"/>
            </a:xfrm>
            <a:custGeom>
              <a:avLst/>
              <a:gdLst/>
              <a:ahLst/>
              <a:cxnLst/>
              <a:rect l="l" t="t" r="r" b="b"/>
              <a:pathLst>
                <a:path w="1069" h="1192" extrusionOk="0">
                  <a:moveTo>
                    <a:pt x="41" y="575"/>
                  </a:moveTo>
                  <a:cubicBezTo>
                    <a:pt x="205" y="781"/>
                    <a:pt x="534" y="986"/>
                    <a:pt x="781" y="1192"/>
                  </a:cubicBezTo>
                  <a:lnTo>
                    <a:pt x="1068" y="1027"/>
                  </a:lnTo>
                  <a:cubicBezTo>
                    <a:pt x="986" y="740"/>
                    <a:pt x="822" y="452"/>
                    <a:pt x="657" y="0"/>
                  </a:cubicBezTo>
                  <a:cubicBezTo>
                    <a:pt x="329" y="329"/>
                    <a:pt x="0" y="534"/>
                    <a:pt x="41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7"/>
            <p:cNvSpPr/>
            <p:nvPr/>
          </p:nvSpPr>
          <p:spPr>
            <a:xfrm rot="-8527916" flipH="1">
              <a:off x="1653817" y="4526472"/>
              <a:ext cx="14806" cy="19295"/>
            </a:xfrm>
            <a:custGeom>
              <a:avLst/>
              <a:gdLst/>
              <a:ahLst/>
              <a:cxnLst/>
              <a:rect l="l" t="t" r="r" b="b"/>
              <a:pathLst>
                <a:path w="905" h="1234" extrusionOk="0">
                  <a:moveTo>
                    <a:pt x="863" y="781"/>
                  </a:moveTo>
                  <a:cubicBezTo>
                    <a:pt x="822" y="371"/>
                    <a:pt x="370" y="206"/>
                    <a:pt x="0" y="1"/>
                  </a:cubicBezTo>
                  <a:cubicBezTo>
                    <a:pt x="83" y="412"/>
                    <a:pt x="165" y="822"/>
                    <a:pt x="247" y="1233"/>
                  </a:cubicBezTo>
                  <a:cubicBezTo>
                    <a:pt x="781" y="1233"/>
                    <a:pt x="904" y="1069"/>
                    <a:pt x="863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7"/>
            <p:cNvSpPr/>
            <p:nvPr/>
          </p:nvSpPr>
          <p:spPr>
            <a:xfrm rot="-8527916" flipH="1">
              <a:off x="1647647" y="4538365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82" y="42"/>
                  </a:moveTo>
                  <a:cubicBezTo>
                    <a:pt x="82" y="42"/>
                    <a:pt x="82" y="1"/>
                    <a:pt x="82" y="42"/>
                  </a:cubicBezTo>
                  <a:lnTo>
                    <a:pt x="82" y="42"/>
                  </a:lnTo>
                  <a:cubicBezTo>
                    <a:pt x="0" y="1"/>
                    <a:pt x="0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7"/>
            <p:cNvSpPr/>
            <p:nvPr/>
          </p:nvSpPr>
          <p:spPr>
            <a:xfrm rot="-8527916" flipH="1">
              <a:off x="1683993" y="2666917"/>
              <a:ext cx="22200" cy="12869"/>
            </a:xfrm>
            <a:custGeom>
              <a:avLst/>
              <a:gdLst/>
              <a:ahLst/>
              <a:cxnLst/>
              <a:rect l="l" t="t" r="r" b="b"/>
              <a:pathLst>
                <a:path w="1357" h="823" extrusionOk="0">
                  <a:moveTo>
                    <a:pt x="1356" y="165"/>
                  </a:moveTo>
                  <a:lnTo>
                    <a:pt x="1" y="1"/>
                  </a:lnTo>
                  <a:cubicBezTo>
                    <a:pt x="822" y="822"/>
                    <a:pt x="822" y="822"/>
                    <a:pt x="135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7"/>
            <p:cNvSpPr/>
            <p:nvPr/>
          </p:nvSpPr>
          <p:spPr>
            <a:xfrm rot="-8527916" flipH="1">
              <a:off x="1040614" y="3893459"/>
              <a:ext cx="22200" cy="20562"/>
            </a:xfrm>
            <a:custGeom>
              <a:avLst/>
              <a:gdLst/>
              <a:ahLst/>
              <a:cxnLst/>
              <a:rect l="l" t="t" r="r" b="b"/>
              <a:pathLst>
                <a:path w="1357" h="1315" extrusionOk="0">
                  <a:moveTo>
                    <a:pt x="987" y="0"/>
                  </a:moveTo>
                  <a:cubicBezTo>
                    <a:pt x="658" y="411"/>
                    <a:pt x="370" y="822"/>
                    <a:pt x="1" y="1315"/>
                  </a:cubicBezTo>
                  <a:cubicBezTo>
                    <a:pt x="1028" y="1068"/>
                    <a:pt x="1356" y="617"/>
                    <a:pt x="9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7"/>
            <p:cNvSpPr/>
            <p:nvPr/>
          </p:nvSpPr>
          <p:spPr>
            <a:xfrm rot="-8527916" flipH="1">
              <a:off x="1514609" y="4012866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7"/>
            <p:cNvSpPr/>
            <p:nvPr/>
          </p:nvSpPr>
          <p:spPr>
            <a:xfrm rot="-8527916" flipH="1">
              <a:off x="1510246" y="4017129"/>
              <a:ext cx="20172" cy="12869"/>
            </a:xfrm>
            <a:custGeom>
              <a:avLst/>
              <a:gdLst/>
              <a:ahLst/>
              <a:cxnLst/>
              <a:rect l="l" t="t" r="r" b="b"/>
              <a:pathLst>
                <a:path w="1233" h="823" extrusionOk="0">
                  <a:moveTo>
                    <a:pt x="699" y="1"/>
                  </a:moveTo>
                  <a:cubicBezTo>
                    <a:pt x="534" y="1"/>
                    <a:pt x="288" y="330"/>
                    <a:pt x="124" y="494"/>
                  </a:cubicBezTo>
                  <a:cubicBezTo>
                    <a:pt x="83" y="535"/>
                    <a:pt x="0" y="617"/>
                    <a:pt x="0" y="740"/>
                  </a:cubicBezTo>
                  <a:cubicBezTo>
                    <a:pt x="370" y="782"/>
                    <a:pt x="740" y="782"/>
                    <a:pt x="1151" y="823"/>
                  </a:cubicBezTo>
                  <a:cubicBezTo>
                    <a:pt x="1151" y="412"/>
                    <a:pt x="1233" y="124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7"/>
            <p:cNvSpPr/>
            <p:nvPr/>
          </p:nvSpPr>
          <p:spPr>
            <a:xfrm rot="-8527916" flipH="1">
              <a:off x="960967" y="2860815"/>
              <a:ext cx="15477" cy="11587"/>
            </a:xfrm>
            <a:custGeom>
              <a:avLst/>
              <a:gdLst/>
              <a:ahLst/>
              <a:cxnLst/>
              <a:rect l="l" t="t" r="r" b="b"/>
              <a:pathLst>
                <a:path w="946" h="741" extrusionOk="0">
                  <a:moveTo>
                    <a:pt x="822" y="617"/>
                  </a:moveTo>
                  <a:cubicBezTo>
                    <a:pt x="946" y="288"/>
                    <a:pt x="699" y="83"/>
                    <a:pt x="288" y="1"/>
                  </a:cubicBezTo>
                  <a:lnTo>
                    <a:pt x="42" y="1"/>
                  </a:lnTo>
                  <a:cubicBezTo>
                    <a:pt x="1" y="535"/>
                    <a:pt x="42" y="699"/>
                    <a:pt x="329" y="740"/>
                  </a:cubicBezTo>
                  <a:cubicBezTo>
                    <a:pt x="576" y="740"/>
                    <a:pt x="781" y="658"/>
                    <a:pt x="82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7"/>
            <p:cNvSpPr/>
            <p:nvPr/>
          </p:nvSpPr>
          <p:spPr>
            <a:xfrm rot="-8527916" flipH="1">
              <a:off x="563981" y="4443490"/>
              <a:ext cx="20172" cy="14776"/>
            </a:xfrm>
            <a:custGeom>
              <a:avLst/>
              <a:gdLst/>
              <a:ahLst/>
              <a:cxnLst/>
              <a:rect l="l" t="t" r="r" b="b"/>
              <a:pathLst>
                <a:path w="1233" h="945" extrusionOk="0">
                  <a:moveTo>
                    <a:pt x="904" y="0"/>
                  </a:moveTo>
                  <a:cubicBezTo>
                    <a:pt x="411" y="164"/>
                    <a:pt x="1" y="411"/>
                    <a:pt x="247" y="945"/>
                  </a:cubicBezTo>
                  <a:cubicBezTo>
                    <a:pt x="1233" y="452"/>
                    <a:pt x="1233" y="452"/>
                    <a:pt x="9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7"/>
            <p:cNvSpPr/>
            <p:nvPr/>
          </p:nvSpPr>
          <p:spPr>
            <a:xfrm rot="-8527916" flipH="1">
              <a:off x="1592881" y="3789465"/>
              <a:ext cx="19501" cy="19280"/>
            </a:xfrm>
            <a:custGeom>
              <a:avLst/>
              <a:gdLst/>
              <a:ahLst/>
              <a:cxnLst/>
              <a:rect l="l" t="t" r="r" b="b"/>
              <a:pathLst>
                <a:path w="1192" h="1233" extrusionOk="0">
                  <a:moveTo>
                    <a:pt x="452" y="1232"/>
                  </a:moveTo>
                  <a:cubicBezTo>
                    <a:pt x="1027" y="822"/>
                    <a:pt x="1192" y="411"/>
                    <a:pt x="1068" y="0"/>
                  </a:cubicBezTo>
                  <a:cubicBezTo>
                    <a:pt x="781" y="164"/>
                    <a:pt x="411" y="370"/>
                    <a:pt x="0" y="575"/>
                  </a:cubicBezTo>
                  <a:cubicBezTo>
                    <a:pt x="124" y="739"/>
                    <a:pt x="247" y="945"/>
                    <a:pt x="452" y="1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7"/>
            <p:cNvSpPr/>
            <p:nvPr/>
          </p:nvSpPr>
          <p:spPr>
            <a:xfrm rot="-8527916" flipH="1">
              <a:off x="1602415" y="381111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7"/>
            <p:cNvSpPr/>
            <p:nvPr/>
          </p:nvSpPr>
          <p:spPr>
            <a:xfrm rot="-8527916" flipH="1">
              <a:off x="1234968" y="3990209"/>
              <a:ext cx="26225" cy="15433"/>
            </a:xfrm>
            <a:custGeom>
              <a:avLst/>
              <a:gdLst/>
              <a:ahLst/>
              <a:cxnLst/>
              <a:rect l="l" t="t" r="r" b="b"/>
              <a:pathLst>
                <a:path w="1603" h="987" extrusionOk="0">
                  <a:moveTo>
                    <a:pt x="1603" y="617"/>
                  </a:moveTo>
                  <a:cubicBezTo>
                    <a:pt x="1069" y="411"/>
                    <a:pt x="617" y="247"/>
                    <a:pt x="1" y="0"/>
                  </a:cubicBezTo>
                  <a:cubicBezTo>
                    <a:pt x="658" y="945"/>
                    <a:pt x="822" y="986"/>
                    <a:pt x="1603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7"/>
            <p:cNvSpPr/>
            <p:nvPr/>
          </p:nvSpPr>
          <p:spPr>
            <a:xfrm rot="-8527916" flipH="1">
              <a:off x="1883925" y="4777567"/>
              <a:ext cx="34961" cy="14135"/>
            </a:xfrm>
            <a:custGeom>
              <a:avLst/>
              <a:gdLst/>
              <a:ahLst/>
              <a:cxnLst/>
              <a:rect l="l" t="t" r="r" b="b"/>
              <a:pathLst>
                <a:path w="2137" h="904" extrusionOk="0">
                  <a:moveTo>
                    <a:pt x="0" y="205"/>
                  </a:moveTo>
                  <a:cubicBezTo>
                    <a:pt x="699" y="452"/>
                    <a:pt x="1315" y="657"/>
                    <a:pt x="1972" y="904"/>
                  </a:cubicBezTo>
                  <a:cubicBezTo>
                    <a:pt x="2013" y="822"/>
                    <a:pt x="2054" y="739"/>
                    <a:pt x="2136" y="657"/>
                  </a:cubicBezTo>
                  <a:cubicBezTo>
                    <a:pt x="1520" y="411"/>
                    <a:pt x="945" y="82"/>
                    <a:pt x="165" y="0"/>
                  </a:cubicBezTo>
                  <a:cubicBezTo>
                    <a:pt x="124" y="41"/>
                    <a:pt x="82" y="123"/>
                    <a:pt x="0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7"/>
            <p:cNvSpPr/>
            <p:nvPr/>
          </p:nvSpPr>
          <p:spPr>
            <a:xfrm rot="-8527916" flipH="1">
              <a:off x="1064503" y="4465372"/>
              <a:ext cx="24884" cy="12869"/>
            </a:xfrm>
            <a:custGeom>
              <a:avLst/>
              <a:gdLst/>
              <a:ahLst/>
              <a:cxnLst/>
              <a:rect l="l" t="t" r="r" b="b"/>
              <a:pathLst>
                <a:path w="1521" h="823" extrusionOk="0">
                  <a:moveTo>
                    <a:pt x="0" y="822"/>
                  </a:moveTo>
                  <a:cubicBezTo>
                    <a:pt x="288" y="658"/>
                    <a:pt x="534" y="576"/>
                    <a:pt x="740" y="412"/>
                  </a:cubicBezTo>
                  <a:cubicBezTo>
                    <a:pt x="945" y="329"/>
                    <a:pt x="1150" y="206"/>
                    <a:pt x="1520" y="42"/>
                  </a:cubicBezTo>
                  <a:cubicBezTo>
                    <a:pt x="329" y="1"/>
                    <a:pt x="82" y="165"/>
                    <a:pt x="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7"/>
            <p:cNvSpPr/>
            <p:nvPr/>
          </p:nvSpPr>
          <p:spPr>
            <a:xfrm rot="-8527916" flipH="1">
              <a:off x="1062565" y="4287664"/>
              <a:ext cx="22855" cy="13510"/>
            </a:xfrm>
            <a:custGeom>
              <a:avLst/>
              <a:gdLst/>
              <a:ahLst/>
              <a:cxnLst/>
              <a:rect l="l" t="t" r="r" b="b"/>
              <a:pathLst>
                <a:path w="1397" h="864" extrusionOk="0">
                  <a:moveTo>
                    <a:pt x="1027" y="1"/>
                  </a:moveTo>
                  <a:cubicBezTo>
                    <a:pt x="534" y="206"/>
                    <a:pt x="0" y="247"/>
                    <a:pt x="206" y="864"/>
                  </a:cubicBezTo>
                  <a:cubicBezTo>
                    <a:pt x="904" y="740"/>
                    <a:pt x="1397" y="576"/>
                    <a:pt x="10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7"/>
            <p:cNvSpPr/>
            <p:nvPr/>
          </p:nvSpPr>
          <p:spPr>
            <a:xfrm rot="-8527916" flipH="1">
              <a:off x="1972768" y="4917600"/>
              <a:ext cx="40344" cy="6427"/>
            </a:xfrm>
            <a:custGeom>
              <a:avLst/>
              <a:gdLst/>
              <a:ahLst/>
              <a:cxnLst/>
              <a:rect l="l" t="t" r="r" b="b"/>
              <a:pathLst>
                <a:path w="2466" h="411" extrusionOk="0">
                  <a:moveTo>
                    <a:pt x="2466" y="0"/>
                  </a:moveTo>
                  <a:lnTo>
                    <a:pt x="1" y="0"/>
                  </a:lnTo>
                  <a:cubicBezTo>
                    <a:pt x="987" y="411"/>
                    <a:pt x="1685" y="41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7"/>
            <p:cNvSpPr/>
            <p:nvPr/>
          </p:nvSpPr>
          <p:spPr>
            <a:xfrm rot="-8527916" flipH="1">
              <a:off x="1120199" y="4043697"/>
              <a:ext cx="10765" cy="9648"/>
            </a:xfrm>
            <a:custGeom>
              <a:avLst/>
              <a:gdLst/>
              <a:ahLst/>
              <a:cxnLst/>
              <a:rect l="l" t="t" r="r" b="b"/>
              <a:pathLst>
                <a:path w="658" h="617" extrusionOk="0">
                  <a:moveTo>
                    <a:pt x="617" y="617"/>
                  </a:moveTo>
                  <a:cubicBezTo>
                    <a:pt x="617" y="576"/>
                    <a:pt x="658" y="534"/>
                    <a:pt x="658" y="534"/>
                  </a:cubicBezTo>
                  <a:cubicBezTo>
                    <a:pt x="534" y="370"/>
                    <a:pt x="452" y="206"/>
                    <a:pt x="288" y="0"/>
                  </a:cubicBezTo>
                  <a:cubicBezTo>
                    <a:pt x="0" y="452"/>
                    <a:pt x="0" y="534"/>
                    <a:pt x="61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7"/>
            <p:cNvSpPr/>
            <p:nvPr/>
          </p:nvSpPr>
          <p:spPr>
            <a:xfrm rot="-8527916" flipH="1">
              <a:off x="1489755" y="4783977"/>
              <a:ext cx="18830" cy="19295"/>
            </a:xfrm>
            <a:custGeom>
              <a:avLst/>
              <a:gdLst/>
              <a:ahLst/>
              <a:cxnLst/>
              <a:rect l="l" t="t" r="r" b="b"/>
              <a:pathLst>
                <a:path w="1151" h="1234" extrusionOk="0">
                  <a:moveTo>
                    <a:pt x="206" y="1233"/>
                  </a:moveTo>
                  <a:cubicBezTo>
                    <a:pt x="576" y="699"/>
                    <a:pt x="863" y="330"/>
                    <a:pt x="1151" y="1"/>
                  </a:cubicBezTo>
                  <a:cubicBezTo>
                    <a:pt x="42" y="289"/>
                    <a:pt x="1" y="412"/>
                    <a:pt x="206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17"/>
            <p:cNvSpPr/>
            <p:nvPr/>
          </p:nvSpPr>
          <p:spPr>
            <a:xfrm rot="-8527916" flipH="1">
              <a:off x="1472819" y="400881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41" y="1"/>
                    <a:pt x="41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17"/>
            <p:cNvSpPr/>
            <p:nvPr/>
          </p:nvSpPr>
          <p:spPr>
            <a:xfrm rot="-8527916" flipH="1">
              <a:off x="1454302" y="3993278"/>
              <a:ext cx="22200" cy="14151"/>
            </a:xfrm>
            <a:custGeom>
              <a:avLst/>
              <a:gdLst/>
              <a:ahLst/>
              <a:cxnLst/>
              <a:rect l="l" t="t" r="r" b="b"/>
              <a:pathLst>
                <a:path w="1357" h="905" extrusionOk="0">
                  <a:moveTo>
                    <a:pt x="1" y="905"/>
                  </a:moveTo>
                  <a:cubicBezTo>
                    <a:pt x="535" y="699"/>
                    <a:pt x="945" y="494"/>
                    <a:pt x="1356" y="330"/>
                  </a:cubicBezTo>
                  <a:cubicBezTo>
                    <a:pt x="904" y="206"/>
                    <a:pt x="452" y="12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7"/>
            <p:cNvSpPr/>
            <p:nvPr/>
          </p:nvSpPr>
          <p:spPr>
            <a:xfrm rot="-8527916" flipH="1">
              <a:off x="1869472" y="3467065"/>
              <a:ext cx="28237" cy="9007"/>
            </a:xfrm>
            <a:custGeom>
              <a:avLst/>
              <a:gdLst/>
              <a:ahLst/>
              <a:cxnLst/>
              <a:rect l="l" t="t" r="r" b="b"/>
              <a:pathLst>
                <a:path w="1726" h="576" extrusionOk="0">
                  <a:moveTo>
                    <a:pt x="1" y="288"/>
                  </a:moveTo>
                  <a:cubicBezTo>
                    <a:pt x="576" y="370"/>
                    <a:pt x="1069" y="494"/>
                    <a:pt x="1644" y="576"/>
                  </a:cubicBezTo>
                  <a:cubicBezTo>
                    <a:pt x="1685" y="535"/>
                    <a:pt x="1726" y="411"/>
                    <a:pt x="1726" y="370"/>
                  </a:cubicBezTo>
                  <a:cubicBezTo>
                    <a:pt x="1274" y="1"/>
                    <a:pt x="699" y="1"/>
                    <a:pt x="124" y="83"/>
                  </a:cubicBezTo>
                  <a:cubicBezTo>
                    <a:pt x="42" y="124"/>
                    <a:pt x="1" y="165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7"/>
            <p:cNvSpPr/>
            <p:nvPr/>
          </p:nvSpPr>
          <p:spPr>
            <a:xfrm rot="-8527916" flipH="1">
              <a:off x="1540296" y="4676622"/>
              <a:ext cx="15477" cy="19921"/>
            </a:xfrm>
            <a:custGeom>
              <a:avLst/>
              <a:gdLst/>
              <a:ahLst/>
              <a:cxnLst/>
              <a:rect l="l" t="t" r="r" b="b"/>
              <a:pathLst>
                <a:path w="946" h="1274" extrusionOk="0">
                  <a:moveTo>
                    <a:pt x="946" y="0"/>
                  </a:moveTo>
                  <a:cubicBezTo>
                    <a:pt x="1" y="616"/>
                    <a:pt x="1" y="616"/>
                    <a:pt x="740" y="1274"/>
                  </a:cubicBezTo>
                  <a:cubicBezTo>
                    <a:pt x="864" y="822"/>
                    <a:pt x="905" y="493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7"/>
            <p:cNvSpPr/>
            <p:nvPr/>
          </p:nvSpPr>
          <p:spPr>
            <a:xfrm rot="-8527916" flipH="1">
              <a:off x="1384980" y="4581836"/>
              <a:ext cx="20172" cy="12228"/>
            </a:xfrm>
            <a:custGeom>
              <a:avLst/>
              <a:gdLst/>
              <a:ahLst/>
              <a:cxnLst/>
              <a:rect l="l" t="t" r="r" b="b"/>
              <a:pathLst>
                <a:path w="1233" h="782" extrusionOk="0">
                  <a:moveTo>
                    <a:pt x="370" y="781"/>
                  </a:moveTo>
                  <a:cubicBezTo>
                    <a:pt x="1233" y="329"/>
                    <a:pt x="1233" y="329"/>
                    <a:pt x="0" y="1"/>
                  </a:cubicBezTo>
                  <a:cubicBezTo>
                    <a:pt x="123" y="247"/>
                    <a:pt x="288" y="494"/>
                    <a:pt x="370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7"/>
            <p:cNvSpPr/>
            <p:nvPr/>
          </p:nvSpPr>
          <p:spPr>
            <a:xfrm rot="-8527916" flipH="1">
              <a:off x="1678019" y="4177315"/>
              <a:ext cx="20188" cy="10289"/>
            </a:xfrm>
            <a:custGeom>
              <a:avLst/>
              <a:gdLst/>
              <a:ahLst/>
              <a:cxnLst/>
              <a:rect l="l" t="t" r="r" b="b"/>
              <a:pathLst>
                <a:path w="1234" h="658" extrusionOk="0">
                  <a:moveTo>
                    <a:pt x="1" y="0"/>
                  </a:moveTo>
                  <a:cubicBezTo>
                    <a:pt x="206" y="329"/>
                    <a:pt x="535" y="658"/>
                    <a:pt x="1233" y="658"/>
                  </a:cubicBezTo>
                  <a:cubicBezTo>
                    <a:pt x="1151" y="82"/>
                    <a:pt x="61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7"/>
            <p:cNvSpPr/>
            <p:nvPr/>
          </p:nvSpPr>
          <p:spPr>
            <a:xfrm rot="-8527916" flipH="1">
              <a:off x="2132354" y="4736949"/>
              <a:ext cx="18160" cy="16074"/>
            </a:xfrm>
            <a:custGeom>
              <a:avLst/>
              <a:gdLst/>
              <a:ahLst/>
              <a:cxnLst/>
              <a:rect l="l" t="t" r="r" b="b"/>
              <a:pathLst>
                <a:path w="1110" h="1028" extrusionOk="0">
                  <a:moveTo>
                    <a:pt x="822" y="1027"/>
                  </a:moveTo>
                  <a:cubicBezTo>
                    <a:pt x="946" y="616"/>
                    <a:pt x="987" y="370"/>
                    <a:pt x="1110" y="0"/>
                  </a:cubicBezTo>
                  <a:cubicBezTo>
                    <a:pt x="1" y="206"/>
                    <a:pt x="1" y="247"/>
                    <a:pt x="822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7"/>
            <p:cNvSpPr/>
            <p:nvPr/>
          </p:nvSpPr>
          <p:spPr>
            <a:xfrm rot="-8527916" flipH="1">
              <a:off x="2186366" y="4886247"/>
              <a:ext cx="23526" cy="12853"/>
            </a:xfrm>
            <a:custGeom>
              <a:avLst/>
              <a:gdLst/>
              <a:ahLst/>
              <a:cxnLst/>
              <a:rect l="l" t="t" r="r" b="b"/>
              <a:pathLst>
                <a:path w="1438" h="822" extrusionOk="0">
                  <a:moveTo>
                    <a:pt x="1438" y="411"/>
                  </a:moveTo>
                  <a:cubicBezTo>
                    <a:pt x="1438" y="370"/>
                    <a:pt x="1438" y="247"/>
                    <a:pt x="1397" y="206"/>
                  </a:cubicBezTo>
                  <a:cubicBezTo>
                    <a:pt x="986" y="165"/>
                    <a:pt x="616" y="82"/>
                    <a:pt x="0" y="0"/>
                  </a:cubicBezTo>
                  <a:cubicBezTo>
                    <a:pt x="164" y="370"/>
                    <a:pt x="206" y="575"/>
                    <a:pt x="329" y="822"/>
                  </a:cubicBezTo>
                  <a:cubicBezTo>
                    <a:pt x="781" y="616"/>
                    <a:pt x="1068" y="534"/>
                    <a:pt x="143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7"/>
            <p:cNvSpPr/>
            <p:nvPr/>
          </p:nvSpPr>
          <p:spPr>
            <a:xfrm rot="-8527916" flipH="1">
              <a:off x="949682" y="3855953"/>
              <a:ext cx="19501" cy="15433"/>
            </a:xfrm>
            <a:custGeom>
              <a:avLst/>
              <a:gdLst/>
              <a:ahLst/>
              <a:cxnLst/>
              <a:rect l="l" t="t" r="r" b="b"/>
              <a:pathLst>
                <a:path w="1192" h="987" extrusionOk="0">
                  <a:moveTo>
                    <a:pt x="658" y="1"/>
                  </a:moveTo>
                  <a:cubicBezTo>
                    <a:pt x="0" y="411"/>
                    <a:pt x="247" y="699"/>
                    <a:pt x="904" y="986"/>
                  </a:cubicBezTo>
                  <a:cubicBezTo>
                    <a:pt x="1069" y="617"/>
                    <a:pt x="1192" y="288"/>
                    <a:pt x="6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7"/>
            <p:cNvSpPr/>
            <p:nvPr/>
          </p:nvSpPr>
          <p:spPr>
            <a:xfrm rot="-8527916" flipH="1">
              <a:off x="1569067" y="4213213"/>
              <a:ext cx="18160" cy="12853"/>
            </a:xfrm>
            <a:custGeom>
              <a:avLst/>
              <a:gdLst/>
              <a:ahLst/>
              <a:cxnLst/>
              <a:rect l="l" t="t" r="r" b="b"/>
              <a:pathLst>
                <a:path w="1110" h="822" extrusionOk="0">
                  <a:moveTo>
                    <a:pt x="41" y="123"/>
                  </a:moveTo>
                  <a:cubicBezTo>
                    <a:pt x="0" y="329"/>
                    <a:pt x="82" y="575"/>
                    <a:pt x="123" y="822"/>
                  </a:cubicBezTo>
                  <a:lnTo>
                    <a:pt x="411" y="822"/>
                  </a:lnTo>
                  <a:cubicBezTo>
                    <a:pt x="575" y="616"/>
                    <a:pt x="740" y="411"/>
                    <a:pt x="1109" y="0"/>
                  </a:cubicBezTo>
                  <a:cubicBezTo>
                    <a:pt x="575" y="41"/>
                    <a:pt x="41" y="123"/>
                    <a:pt x="4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7"/>
            <p:cNvSpPr/>
            <p:nvPr/>
          </p:nvSpPr>
          <p:spPr>
            <a:xfrm rot="-8527916" flipH="1">
              <a:off x="1445932" y="2842637"/>
              <a:ext cx="28908" cy="24440"/>
            </a:xfrm>
            <a:custGeom>
              <a:avLst/>
              <a:gdLst/>
              <a:ahLst/>
              <a:cxnLst/>
              <a:rect l="l" t="t" r="r" b="b"/>
              <a:pathLst>
                <a:path w="1767" h="1563" extrusionOk="0">
                  <a:moveTo>
                    <a:pt x="1767" y="1357"/>
                  </a:moveTo>
                  <a:cubicBezTo>
                    <a:pt x="1602" y="905"/>
                    <a:pt x="1438" y="617"/>
                    <a:pt x="1233" y="1"/>
                  </a:cubicBezTo>
                  <a:cubicBezTo>
                    <a:pt x="699" y="617"/>
                    <a:pt x="370" y="946"/>
                    <a:pt x="0" y="1357"/>
                  </a:cubicBezTo>
                  <a:cubicBezTo>
                    <a:pt x="123" y="1439"/>
                    <a:pt x="206" y="1521"/>
                    <a:pt x="288" y="1562"/>
                  </a:cubicBezTo>
                  <a:cubicBezTo>
                    <a:pt x="740" y="1521"/>
                    <a:pt x="1192" y="1480"/>
                    <a:pt x="1767" y="13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7"/>
            <p:cNvSpPr/>
            <p:nvPr/>
          </p:nvSpPr>
          <p:spPr>
            <a:xfrm rot="-8527916" flipH="1">
              <a:off x="1102446" y="4263526"/>
              <a:ext cx="20843" cy="14151"/>
            </a:xfrm>
            <a:custGeom>
              <a:avLst/>
              <a:gdLst/>
              <a:ahLst/>
              <a:cxnLst/>
              <a:rect l="l" t="t" r="r" b="b"/>
              <a:pathLst>
                <a:path w="1274" h="905" extrusionOk="0">
                  <a:moveTo>
                    <a:pt x="822" y="0"/>
                  </a:moveTo>
                  <a:cubicBezTo>
                    <a:pt x="0" y="370"/>
                    <a:pt x="0" y="370"/>
                    <a:pt x="822" y="904"/>
                  </a:cubicBezTo>
                  <a:cubicBezTo>
                    <a:pt x="1109" y="534"/>
                    <a:pt x="1273" y="247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7"/>
            <p:cNvSpPr/>
            <p:nvPr/>
          </p:nvSpPr>
          <p:spPr>
            <a:xfrm rot="-8527916" flipH="1">
              <a:off x="1476899" y="1584084"/>
              <a:ext cx="16131" cy="27645"/>
            </a:xfrm>
            <a:custGeom>
              <a:avLst/>
              <a:gdLst/>
              <a:ahLst/>
              <a:cxnLst/>
              <a:rect l="l" t="t" r="r" b="b"/>
              <a:pathLst>
                <a:path w="986" h="1768" extrusionOk="0">
                  <a:moveTo>
                    <a:pt x="657" y="1"/>
                  </a:moveTo>
                  <a:cubicBezTo>
                    <a:pt x="370" y="453"/>
                    <a:pt x="0" y="946"/>
                    <a:pt x="205" y="1767"/>
                  </a:cubicBezTo>
                  <a:cubicBezTo>
                    <a:pt x="534" y="1028"/>
                    <a:pt x="986" y="617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7"/>
            <p:cNvSpPr/>
            <p:nvPr/>
          </p:nvSpPr>
          <p:spPr>
            <a:xfrm rot="-8527916" flipH="1">
              <a:off x="1872016" y="4743148"/>
              <a:ext cx="20188" cy="14792"/>
            </a:xfrm>
            <a:custGeom>
              <a:avLst/>
              <a:gdLst/>
              <a:ahLst/>
              <a:cxnLst/>
              <a:rect l="l" t="t" r="r" b="b"/>
              <a:pathLst>
                <a:path w="1234" h="946" extrusionOk="0">
                  <a:moveTo>
                    <a:pt x="1" y="535"/>
                  </a:moveTo>
                  <a:cubicBezTo>
                    <a:pt x="1" y="617"/>
                    <a:pt x="206" y="781"/>
                    <a:pt x="329" y="946"/>
                  </a:cubicBezTo>
                  <a:cubicBezTo>
                    <a:pt x="658" y="781"/>
                    <a:pt x="946" y="617"/>
                    <a:pt x="1233" y="412"/>
                  </a:cubicBezTo>
                  <a:lnTo>
                    <a:pt x="1028" y="206"/>
                  </a:lnTo>
                  <a:cubicBezTo>
                    <a:pt x="617" y="288"/>
                    <a:pt x="83" y="1"/>
                    <a:pt x="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7"/>
            <p:cNvSpPr/>
            <p:nvPr/>
          </p:nvSpPr>
          <p:spPr>
            <a:xfrm rot="-8527916" flipH="1">
              <a:off x="1541002" y="4756024"/>
              <a:ext cx="18847" cy="10289"/>
            </a:xfrm>
            <a:custGeom>
              <a:avLst/>
              <a:gdLst/>
              <a:ahLst/>
              <a:cxnLst/>
              <a:rect l="l" t="t" r="r" b="b"/>
              <a:pathLst>
                <a:path w="1152" h="658" extrusionOk="0">
                  <a:moveTo>
                    <a:pt x="1110" y="165"/>
                  </a:moveTo>
                  <a:cubicBezTo>
                    <a:pt x="1110" y="83"/>
                    <a:pt x="535" y="42"/>
                    <a:pt x="206" y="1"/>
                  </a:cubicBezTo>
                  <a:cubicBezTo>
                    <a:pt x="165" y="206"/>
                    <a:pt x="83" y="411"/>
                    <a:pt x="1" y="658"/>
                  </a:cubicBezTo>
                  <a:cubicBezTo>
                    <a:pt x="617" y="658"/>
                    <a:pt x="1151" y="617"/>
                    <a:pt x="111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7"/>
            <p:cNvSpPr/>
            <p:nvPr/>
          </p:nvSpPr>
          <p:spPr>
            <a:xfrm rot="-8527916" flipH="1">
              <a:off x="1542280" y="476133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7"/>
            <p:cNvSpPr/>
            <p:nvPr/>
          </p:nvSpPr>
          <p:spPr>
            <a:xfrm rot="-8527916" flipH="1">
              <a:off x="1546084" y="4506940"/>
              <a:ext cx="21530" cy="12228"/>
            </a:xfrm>
            <a:custGeom>
              <a:avLst/>
              <a:gdLst/>
              <a:ahLst/>
              <a:cxnLst/>
              <a:rect l="l" t="t" r="r" b="b"/>
              <a:pathLst>
                <a:path w="1316" h="782" extrusionOk="0">
                  <a:moveTo>
                    <a:pt x="1" y="42"/>
                  </a:moveTo>
                  <a:cubicBezTo>
                    <a:pt x="412" y="370"/>
                    <a:pt x="658" y="576"/>
                    <a:pt x="905" y="781"/>
                  </a:cubicBezTo>
                  <a:cubicBezTo>
                    <a:pt x="1069" y="617"/>
                    <a:pt x="1315" y="493"/>
                    <a:pt x="1274" y="370"/>
                  </a:cubicBezTo>
                  <a:cubicBezTo>
                    <a:pt x="1274" y="1"/>
                    <a:pt x="822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7"/>
            <p:cNvSpPr/>
            <p:nvPr/>
          </p:nvSpPr>
          <p:spPr>
            <a:xfrm rot="-8527916" flipH="1">
              <a:off x="1542071" y="2517954"/>
              <a:ext cx="24213" cy="1607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411" y="1027"/>
                  </a:moveTo>
                  <a:cubicBezTo>
                    <a:pt x="658" y="493"/>
                    <a:pt x="1438" y="575"/>
                    <a:pt x="1479" y="0"/>
                  </a:cubicBezTo>
                  <a:cubicBezTo>
                    <a:pt x="904" y="164"/>
                    <a:pt x="493" y="247"/>
                    <a:pt x="0" y="370"/>
                  </a:cubicBezTo>
                  <a:cubicBezTo>
                    <a:pt x="82" y="493"/>
                    <a:pt x="206" y="657"/>
                    <a:pt x="411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7"/>
            <p:cNvSpPr/>
            <p:nvPr/>
          </p:nvSpPr>
          <p:spPr>
            <a:xfrm rot="-8527916" flipH="1">
              <a:off x="2128884" y="5080569"/>
              <a:ext cx="20172" cy="11587"/>
            </a:xfrm>
            <a:custGeom>
              <a:avLst/>
              <a:gdLst/>
              <a:ahLst/>
              <a:cxnLst/>
              <a:rect l="l" t="t" r="r" b="b"/>
              <a:pathLst>
                <a:path w="1233" h="741" extrusionOk="0">
                  <a:moveTo>
                    <a:pt x="41" y="206"/>
                  </a:moveTo>
                  <a:cubicBezTo>
                    <a:pt x="41" y="329"/>
                    <a:pt x="0" y="370"/>
                    <a:pt x="0" y="494"/>
                  </a:cubicBezTo>
                  <a:cubicBezTo>
                    <a:pt x="247" y="576"/>
                    <a:pt x="657" y="740"/>
                    <a:pt x="822" y="699"/>
                  </a:cubicBezTo>
                  <a:cubicBezTo>
                    <a:pt x="1233" y="494"/>
                    <a:pt x="1150" y="206"/>
                    <a:pt x="740" y="1"/>
                  </a:cubicBezTo>
                  <a:cubicBezTo>
                    <a:pt x="534" y="42"/>
                    <a:pt x="329" y="165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7"/>
            <p:cNvSpPr/>
            <p:nvPr/>
          </p:nvSpPr>
          <p:spPr>
            <a:xfrm rot="-8527916" flipH="1">
              <a:off x="1705026" y="459383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42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7"/>
            <p:cNvSpPr/>
            <p:nvPr/>
          </p:nvSpPr>
          <p:spPr>
            <a:xfrm rot="-8527916" flipH="1">
              <a:off x="1700132" y="4595918"/>
              <a:ext cx="17489" cy="12212"/>
            </a:xfrm>
            <a:custGeom>
              <a:avLst/>
              <a:gdLst/>
              <a:ahLst/>
              <a:cxnLst/>
              <a:rect l="l" t="t" r="r" b="b"/>
              <a:pathLst>
                <a:path w="1069" h="781" extrusionOk="0">
                  <a:moveTo>
                    <a:pt x="1069" y="329"/>
                  </a:moveTo>
                  <a:cubicBezTo>
                    <a:pt x="1069" y="206"/>
                    <a:pt x="905" y="41"/>
                    <a:pt x="781" y="41"/>
                  </a:cubicBezTo>
                  <a:cubicBezTo>
                    <a:pt x="412" y="0"/>
                    <a:pt x="42" y="0"/>
                    <a:pt x="1" y="370"/>
                  </a:cubicBezTo>
                  <a:cubicBezTo>
                    <a:pt x="1" y="452"/>
                    <a:pt x="42" y="493"/>
                    <a:pt x="42" y="617"/>
                  </a:cubicBezTo>
                  <a:cubicBezTo>
                    <a:pt x="165" y="658"/>
                    <a:pt x="288" y="658"/>
                    <a:pt x="412" y="740"/>
                  </a:cubicBezTo>
                  <a:cubicBezTo>
                    <a:pt x="822" y="781"/>
                    <a:pt x="1069" y="617"/>
                    <a:pt x="106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7"/>
            <p:cNvSpPr/>
            <p:nvPr/>
          </p:nvSpPr>
          <p:spPr>
            <a:xfrm rot="-8527916" flipH="1">
              <a:off x="909225" y="382488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cubicBezTo>
                    <a:pt x="41" y="1"/>
                    <a:pt x="0" y="1"/>
                    <a:pt x="41" y="1"/>
                  </a:cubicBezTo>
                  <a:cubicBezTo>
                    <a:pt x="0" y="1"/>
                    <a:pt x="0" y="1"/>
                    <a:pt x="41" y="1"/>
                  </a:cubicBezTo>
                  <a:cubicBezTo>
                    <a:pt x="0" y="1"/>
                    <a:pt x="0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7"/>
            <p:cNvSpPr/>
            <p:nvPr/>
          </p:nvSpPr>
          <p:spPr>
            <a:xfrm rot="-8527916" flipH="1">
              <a:off x="899313" y="3805992"/>
              <a:ext cx="16818" cy="15433"/>
            </a:xfrm>
            <a:custGeom>
              <a:avLst/>
              <a:gdLst/>
              <a:ahLst/>
              <a:cxnLst/>
              <a:rect l="l" t="t" r="r" b="b"/>
              <a:pathLst>
                <a:path w="1028" h="987" extrusionOk="0">
                  <a:moveTo>
                    <a:pt x="0" y="986"/>
                  </a:moveTo>
                  <a:cubicBezTo>
                    <a:pt x="288" y="822"/>
                    <a:pt x="616" y="699"/>
                    <a:pt x="863" y="535"/>
                  </a:cubicBezTo>
                  <a:cubicBezTo>
                    <a:pt x="1027" y="411"/>
                    <a:pt x="1027" y="206"/>
                    <a:pt x="1027" y="1"/>
                  </a:cubicBezTo>
                  <a:cubicBezTo>
                    <a:pt x="82" y="370"/>
                    <a:pt x="82" y="370"/>
                    <a:pt x="0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7"/>
            <p:cNvSpPr/>
            <p:nvPr/>
          </p:nvSpPr>
          <p:spPr>
            <a:xfrm rot="-8527916" flipH="1">
              <a:off x="1940772" y="4905521"/>
              <a:ext cx="20859" cy="19295"/>
            </a:xfrm>
            <a:custGeom>
              <a:avLst/>
              <a:gdLst/>
              <a:ahLst/>
              <a:cxnLst/>
              <a:rect l="l" t="t" r="r" b="b"/>
              <a:pathLst>
                <a:path w="1275" h="1234" extrusionOk="0">
                  <a:moveTo>
                    <a:pt x="1" y="124"/>
                  </a:moveTo>
                  <a:cubicBezTo>
                    <a:pt x="247" y="535"/>
                    <a:pt x="412" y="945"/>
                    <a:pt x="1274" y="1233"/>
                  </a:cubicBezTo>
                  <a:cubicBezTo>
                    <a:pt x="863" y="740"/>
                    <a:pt x="617" y="370"/>
                    <a:pt x="329" y="1"/>
                  </a:cubicBezTo>
                  <a:cubicBezTo>
                    <a:pt x="206" y="1"/>
                    <a:pt x="124" y="42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7"/>
            <p:cNvSpPr/>
            <p:nvPr/>
          </p:nvSpPr>
          <p:spPr>
            <a:xfrm rot="-8527916" flipH="1">
              <a:off x="1333214" y="2010288"/>
              <a:ext cx="20188" cy="16074"/>
            </a:xfrm>
            <a:custGeom>
              <a:avLst/>
              <a:gdLst/>
              <a:ahLst/>
              <a:cxnLst/>
              <a:rect l="l" t="t" r="r" b="b"/>
              <a:pathLst>
                <a:path w="1234" h="1028" extrusionOk="0">
                  <a:moveTo>
                    <a:pt x="1233" y="0"/>
                  </a:moveTo>
                  <a:cubicBezTo>
                    <a:pt x="823" y="205"/>
                    <a:pt x="453" y="370"/>
                    <a:pt x="1" y="575"/>
                  </a:cubicBezTo>
                  <a:cubicBezTo>
                    <a:pt x="453" y="1027"/>
                    <a:pt x="453" y="1027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7"/>
            <p:cNvSpPr/>
            <p:nvPr/>
          </p:nvSpPr>
          <p:spPr>
            <a:xfrm rot="-8527916" flipH="1">
              <a:off x="1036615" y="2523106"/>
              <a:ext cx="18160" cy="9648"/>
            </a:xfrm>
            <a:custGeom>
              <a:avLst/>
              <a:gdLst/>
              <a:ahLst/>
              <a:cxnLst/>
              <a:rect l="l" t="t" r="r" b="b"/>
              <a:pathLst>
                <a:path w="1110" h="617" extrusionOk="0">
                  <a:moveTo>
                    <a:pt x="1068" y="329"/>
                  </a:moveTo>
                  <a:cubicBezTo>
                    <a:pt x="1109" y="247"/>
                    <a:pt x="863" y="0"/>
                    <a:pt x="739" y="0"/>
                  </a:cubicBezTo>
                  <a:cubicBezTo>
                    <a:pt x="493" y="41"/>
                    <a:pt x="288" y="165"/>
                    <a:pt x="0" y="247"/>
                  </a:cubicBezTo>
                  <a:cubicBezTo>
                    <a:pt x="247" y="452"/>
                    <a:pt x="411" y="617"/>
                    <a:pt x="452" y="617"/>
                  </a:cubicBezTo>
                  <a:cubicBezTo>
                    <a:pt x="698" y="575"/>
                    <a:pt x="904" y="452"/>
                    <a:pt x="1068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7"/>
            <p:cNvSpPr/>
            <p:nvPr/>
          </p:nvSpPr>
          <p:spPr>
            <a:xfrm rot="-8527916" flipH="1">
              <a:off x="2011352" y="4874160"/>
              <a:ext cx="16147" cy="19936"/>
            </a:xfrm>
            <a:custGeom>
              <a:avLst/>
              <a:gdLst/>
              <a:ahLst/>
              <a:cxnLst/>
              <a:rect l="l" t="t" r="r" b="b"/>
              <a:pathLst>
                <a:path w="987" h="1275" extrusionOk="0">
                  <a:moveTo>
                    <a:pt x="617" y="1274"/>
                  </a:moveTo>
                  <a:cubicBezTo>
                    <a:pt x="740" y="905"/>
                    <a:pt x="905" y="617"/>
                    <a:pt x="987" y="288"/>
                  </a:cubicBezTo>
                  <a:cubicBezTo>
                    <a:pt x="740" y="206"/>
                    <a:pt x="576" y="83"/>
                    <a:pt x="412" y="1"/>
                  </a:cubicBezTo>
                  <a:cubicBezTo>
                    <a:pt x="1" y="412"/>
                    <a:pt x="371" y="823"/>
                    <a:pt x="617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17"/>
            <p:cNvSpPr/>
            <p:nvPr/>
          </p:nvSpPr>
          <p:spPr>
            <a:xfrm rot="-8527916" flipH="1">
              <a:off x="2011022" y="4890538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cubicBezTo>
                    <a:pt x="42" y="42"/>
                    <a:pt x="1" y="1"/>
                    <a:pt x="42" y="42"/>
                  </a:cubicBezTo>
                  <a:cubicBezTo>
                    <a:pt x="42" y="1"/>
                    <a:pt x="42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17"/>
            <p:cNvSpPr/>
            <p:nvPr/>
          </p:nvSpPr>
          <p:spPr>
            <a:xfrm rot="-8527916" flipH="1">
              <a:off x="1519608" y="3621260"/>
              <a:ext cx="24213" cy="12228"/>
            </a:xfrm>
            <a:custGeom>
              <a:avLst/>
              <a:gdLst/>
              <a:ahLst/>
              <a:cxnLst/>
              <a:rect l="l" t="t" r="r" b="b"/>
              <a:pathLst>
                <a:path w="1480" h="782" extrusionOk="0">
                  <a:moveTo>
                    <a:pt x="699" y="1"/>
                  </a:moveTo>
                  <a:cubicBezTo>
                    <a:pt x="411" y="330"/>
                    <a:pt x="206" y="535"/>
                    <a:pt x="0" y="658"/>
                  </a:cubicBezTo>
                  <a:cubicBezTo>
                    <a:pt x="288" y="740"/>
                    <a:pt x="699" y="740"/>
                    <a:pt x="1479" y="7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7"/>
            <p:cNvSpPr/>
            <p:nvPr/>
          </p:nvSpPr>
          <p:spPr>
            <a:xfrm rot="-8527916" flipH="1">
              <a:off x="1773719" y="2830628"/>
              <a:ext cx="19501" cy="12212"/>
            </a:xfrm>
            <a:custGeom>
              <a:avLst/>
              <a:gdLst/>
              <a:ahLst/>
              <a:cxnLst/>
              <a:rect l="l" t="t" r="r" b="b"/>
              <a:pathLst>
                <a:path w="1192" h="781" extrusionOk="0">
                  <a:moveTo>
                    <a:pt x="699" y="781"/>
                  </a:moveTo>
                  <a:cubicBezTo>
                    <a:pt x="1192" y="575"/>
                    <a:pt x="986" y="288"/>
                    <a:pt x="822" y="0"/>
                  </a:cubicBezTo>
                  <a:cubicBezTo>
                    <a:pt x="329" y="165"/>
                    <a:pt x="0" y="288"/>
                    <a:pt x="124" y="617"/>
                  </a:cubicBezTo>
                  <a:cubicBezTo>
                    <a:pt x="165" y="658"/>
                    <a:pt x="617" y="781"/>
                    <a:pt x="69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7"/>
            <p:cNvSpPr/>
            <p:nvPr/>
          </p:nvSpPr>
          <p:spPr>
            <a:xfrm rot="-8527916" flipH="1">
              <a:off x="1761980" y="2513442"/>
              <a:ext cx="17489" cy="17356"/>
            </a:xfrm>
            <a:custGeom>
              <a:avLst/>
              <a:gdLst/>
              <a:ahLst/>
              <a:cxnLst/>
              <a:rect l="l" t="t" r="r" b="b"/>
              <a:pathLst>
                <a:path w="1069" h="1110" extrusionOk="0">
                  <a:moveTo>
                    <a:pt x="494" y="0"/>
                  </a:moveTo>
                  <a:cubicBezTo>
                    <a:pt x="247" y="370"/>
                    <a:pt x="1" y="575"/>
                    <a:pt x="1" y="781"/>
                  </a:cubicBezTo>
                  <a:cubicBezTo>
                    <a:pt x="1" y="863"/>
                    <a:pt x="371" y="1027"/>
                    <a:pt x="576" y="1109"/>
                  </a:cubicBezTo>
                  <a:cubicBezTo>
                    <a:pt x="781" y="945"/>
                    <a:pt x="1028" y="781"/>
                    <a:pt x="1069" y="575"/>
                  </a:cubicBezTo>
                  <a:cubicBezTo>
                    <a:pt x="1069" y="452"/>
                    <a:pt x="781" y="247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7"/>
            <p:cNvSpPr/>
            <p:nvPr/>
          </p:nvSpPr>
          <p:spPr>
            <a:xfrm rot="-8527916" flipH="1">
              <a:off x="1687899" y="4572463"/>
              <a:ext cx="24213" cy="1607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" y="1028"/>
                  </a:moveTo>
                  <a:cubicBezTo>
                    <a:pt x="699" y="658"/>
                    <a:pt x="1069" y="370"/>
                    <a:pt x="1480" y="1"/>
                  </a:cubicBezTo>
                  <a:cubicBezTo>
                    <a:pt x="740" y="124"/>
                    <a:pt x="83" y="206"/>
                    <a:pt x="1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7"/>
            <p:cNvSpPr/>
            <p:nvPr/>
          </p:nvSpPr>
          <p:spPr>
            <a:xfrm rot="-8527916" flipH="1">
              <a:off x="1704426" y="459362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lnTo>
                    <a:pt x="42" y="42"/>
                  </a:lnTo>
                  <a:cubicBezTo>
                    <a:pt x="42" y="1"/>
                    <a:pt x="1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7"/>
            <p:cNvSpPr/>
            <p:nvPr/>
          </p:nvSpPr>
          <p:spPr>
            <a:xfrm rot="-8527916" flipH="1">
              <a:off x="1020080" y="3733068"/>
              <a:ext cx="14806" cy="19280"/>
            </a:xfrm>
            <a:custGeom>
              <a:avLst/>
              <a:gdLst/>
              <a:ahLst/>
              <a:cxnLst/>
              <a:rect l="l" t="t" r="r" b="b"/>
              <a:pathLst>
                <a:path w="905" h="1233" extrusionOk="0">
                  <a:moveTo>
                    <a:pt x="740" y="0"/>
                  </a:moveTo>
                  <a:cubicBezTo>
                    <a:pt x="370" y="247"/>
                    <a:pt x="206" y="411"/>
                    <a:pt x="0" y="576"/>
                  </a:cubicBezTo>
                  <a:lnTo>
                    <a:pt x="699" y="1233"/>
                  </a:lnTo>
                  <a:cubicBezTo>
                    <a:pt x="740" y="1233"/>
                    <a:pt x="822" y="1192"/>
                    <a:pt x="904" y="1192"/>
                  </a:cubicBezTo>
                  <a:cubicBezTo>
                    <a:pt x="863" y="822"/>
                    <a:pt x="822" y="452"/>
                    <a:pt x="7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7"/>
            <p:cNvSpPr/>
            <p:nvPr/>
          </p:nvSpPr>
          <p:spPr>
            <a:xfrm rot="-8527916" flipH="1">
              <a:off x="1280846" y="3911705"/>
              <a:ext cx="14135" cy="10945"/>
            </a:xfrm>
            <a:custGeom>
              <a:avLst/>
              <a:gdLst/>
              <a:ahLst/>
              <a:cxnLst/>
              <a:rect l="l" t="t" r="r" b="b"/>
              <a:pathLst>
                <a:path w="864" h="700" extrusionOk="0">
                  <a:moveTo>
                    <a:pt x="1" y="1"/>
                  </a:moveTo>
                  <a:cubicBezTo>
                    <a:pt x="206" y="288"/>
                    <a:pt x="370" y="494"/>
                    <a:pt x="576" y="699"/>
                  </a:cubicBezTo>
                  <a:cubicBezTo>
                    <a:pt x="863" y="83"/>
                    <a:pt x="863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7"/>
            <p:cNvSpPr/>
            <p:nvPr/>
          </p:nvSpPr>
          <p:spPr>
            <a:xfrm rot="-8527916" flipH="1">
              <a:off x="1648493" y="4878791"/>
              <a:ext cx="23526" cy="10304"/>
            </a:xfrm>
            <a:custGeom>
              <a:avLst/>
              <a:gdLst/>
              <a:ahLst/>
              <a:cxnLst/>
              <a:rect l="l" t="t" r="r" b="b"/>
              <a:pathLst>
                <a:path w="1438" h="659" extrusionOk="0">
                  <a:moveTo>
                    <a:pt x="1438" y="206"/>
                  </a:moveTo>
                  <a:cubicBezTo>
                    <a:pt x="945" y="1"/>
                    <a:pt x="493" y="42"/>
                    <a:pt x="0" y="247"/>
                  </a:cubicBezTo>
                  <a:cubicBezTo>
                    <a:pt x="904" y="658"/>
                    <a:pt x="904" y="658"/>
                    <a:pt x="1438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7"/>
            <p:cNvSpPr/>
            <p:nvPr/>
          </p:nvSpPr>
          <p:spPr>
            <a:xfrm rot="-8527916" flipH="1">
              <a:off x="1649514" y="4877478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0"/>
                  </a:moveTo>
                  <a:cubicBezTo>
                    <a:pt x="42" y="0"/>
                    <a:pt x="42" y="0"/>
                    <a:pt x="1" y="0"/>
                  </a:cubicBez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7"/>
            <p:cNvSpPr/>
            <p:nvPr/>
          </p:nvSpPr>
          <p:spPr>
            <a:xfrm rot="-8527916" flipH="1">
              <a:off x="1138868" y="3277124"/>
              <a:ext cx="15477" cy="12212"/>
            </a:xfrm>
            <a:custGeom>
              <a:avLst/>
              <a:gdLst/>
              <a:ahLst/>
              <a:cxnLst/>
              <a:rect l="l" t="t" r="r" b="b"/>
              <a:pathLst>
                <a:path w="946" h="781" extrusionOk="0">
                  <a:moveTo>
                    <a:pt x="329" y="781"/>
                  </a:moveTo>
                  <a:cubicBezTo>
                    <a:pt x="534" y="740"/>
                    <a:pt x="822" y="617"/>
                    <a:pt x="904" y="534"/>
                  </a:cubicBezTo>
                  <a:cubicBezTo>
                    <a:pt x="945" y="411"/>
                    <a:pt x="699" y="247"/>
                    <a:pt x="493" y="0"/>
                  </a:cubicBezTo>
                  <a:cubicBezTo>
                    <a:pt x="288" y="206"/>
                    <a:pt x="82" y="329"/>
                    <a:pt x="0" y="452"/>
                  </a:cubicBezTo>
                  <a:cubicBezTo>
                    <a:pt x="0" y="576"/>
                    <a:pt x="288" y="781"/>
                    <a:pt x="32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7"/>
            <p:cNvSpPr/>
            <p:nvPr/>
          </p:nvSpPr>
          <p:spPr>
            <a:xfrm rot="-8527916" flipH="1">
              <a:off x="1909890" y="4892280"/>
              <a:ext cx="13448" cy="17997"/>
            </a:xfrm>
            <a:custGeom>
              <a:avLst/>
              <a:gdLst/>
              <a:ahLst/>
              <a:cxnLst/>
              <a:rect l="l" t="t" r="r" b="b"/>
              <a:pathLst>
                <a:path w="822" h="1151" extrusionOk="0">
                  <a:moveTo>
                    <a:pt x="493" y="1151"/>
                  </a:moveTo>
                  <a:cubicBezTo>
                    <a:pt x="616" y="658"/>
                    <a:pt x="698" y="411"/>
                    <a:pt x="822" y="0"/>
                  </a:cubicBezTo>
                  <a:cubicBezTo>
                    <a:pt x="0" y="534"/>
                    <a:pt x="0" y="534"/>
                    <a:pt x="493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7"/>
            <p:cNvSpPr/>
            <p:nvPr/>
          </p:nvSpPr>
          <p:spPr>
            <a:xfrm rot="-8527916" flipH="1">
              <a:off x="1524958" y="4656119"/>
              <a:ext cx="23542" cy="17356"/>
            </a:xfrm>
            <a:custGeom>
              <a:avLst/>
              <a:gdLst/>
              <a:ahLst/>
              <a:cxnLst/>
              <a:rect l="l" t="t" r="r" b="b"/>
              <a:pathLst>
                <a:path w="1439" h="1110" extrusionOk="0">
                  <a:moveTo>
                    <a:pt x="1439" y="904"/>
                  </a:moveTo>
                  <a:cubicBezTo>
                    <a:pt x="946" y="658"/>
                    <a:pt x="946" y="165"/>
                    <a:pt x="1" y="1"/>
                  </a:cubicBezTo>
                  <a:lnTo>
                    <a:pt x="1110" y="1110"/>
                  </a:lnTo>
                  <a:cubicBezTo>
                    <a:pt x="1233" y="1028"/>
                    <a:pt x="1315" y="987"/>
                    <a:pt x="1439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7"/>
            <p:cNvSpPr/>
            <p:nvPr/>
          </p:nvSpPr>
          <p:spPr>
            <a:xfrm rot="-8527916" flipH="1">
              <a:off x="1594416" y="4089091"/>
              <a:ext cx="20188" cy="12853"/>
            </a:xfrm>
            <a:custGeom>
              <a:avLst/>
              <a:gdLst/>
              <a:ahLst/>
              <a:cxnLst/>
              <a:rect l="l" t="t" r="r" b="b"/>
              <a:pathLst>
                <a:path w="1234" h="822" extrusionOk="0">
                  <a:moveTo>
                    <a:pt x="1233" y="493"/>
                  </a:moveTo>
                  <a:cubicBezTo>
                    <a:pt x="781" y="288"/>
                    <a:pt x="411" y="124"/>
                    <a:pt x="1" y="0"/>
                  </a:cubicBezTo>
                  <a:cubicBezTo>
                    <a:pt x="411" y="822"/>
                    <a:pt x="411" y="822"/>
                    <a:pt x="1233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7"/>
            <p:cNvSpPr/>
            <p:nvPr/>
          </p:nvSpPr>
          <p:spPr>
            <a:xfrm rot="-8527916" flipH="1">
              <a:off x="1877324" y="445561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0"/>
                    <a:pt x="1" y="0"/>
                    <a:pt x="1" y="42"/>
                  </a:cubicBezTo>
                  <a:cubicBezTo>
                    <a:pt x="1" y="0"/>
                    <a:pt x="1" y="0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7"/>
            <p:cNvSpPr/>
            <p:nvPr/>
          </p:nvSpPr>
          <p:spPr>
            <a:xfrm rot="-8527916" flipH="1">
              <a:off x="1865337" y="4455627"/>
              <a:ext cx="15477" cy="13510"/>
            </a:xfrm>
            <a:custGeom>
              <a:avLst/>
              <a:gdLst/>
              <a:ahLst/>
              <a:cxnLst/>
              <a:rect l="l" t="t" r="r" b="b"/>
              <a:pathLst>
                <a:path w="946" h="864" extrusionOk="0">
                  <a:moveTo>
                    <a:pt x="863" y="412"/>
                  </a:moveTo>
                  <a:cubicBezTo>
                    <a:pt x="946" y="288"/>
                    <a:pt x="617" y="124"/>
                    <a:pt x="535" y="1"/>
                  </a:cubicBezTo>
                  <a:cubicBezTo>
                    <a:pt x="370" y="83"/>
                    <a:pt x="1" y="206"/>
                    <a:pt x="42" y="288"/>
                  </a:cubicBezTo>
                  <a:cubicBezTo>
                    <a:pt x="124" y="494"/>
                    <a:pt x="329" y="699"/>
                    <a:pt x="453" y="863"/>
                  </a:cubicBezTo>
                  <a:cubicBezTo>
                    <a:pt x="576" y="740"/>
                    <a:pt x="822" y="617"/>
                    <a:pt x="863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7"/>
            <p:cNvSpPr/>
            <p:nvPr/>
          </p:nvSpPr>
          <p:spPr>
            <a:xfrm rot="-8527916" flipH="1">
              <a:off x="1339103" y="3346654"/>
              <a:ext cx="16818" cy="14151"/>
            </a:xfrm>
            <a:custGeom>
              <a:avLst/>
              <a:gdLst/>
              <a:ahLst/>
              <a:cxnLst/>
              <a:rect l="l" t="t" r="r" b="b"/>
              <a:pathLst>
                <a:path w="1028" h="905" extrusionOk="0">
                  <a:moveTo>
                    <a:pt x="453" y="1"/>
                  </a:moveTo>
                  <a:cubicBezTo>
                    <a:pt x="247" y="370"/>
                    <a:pt x="124" y="617"/>
                    <a:pt x="1" y="905"/>
                  </a:cubicBezTo>
                  <a:cubicBezTo>
                    <a:pt x="1028" y="658"/>
                    <a:pt x="1028" y="658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7"/>
            <p:cNvSpPr/>
            <p:nvPr/>
          </p:nvSpPr>
          <p:spPr>
            <a:xfrm rot="-8527916" flipH="1">
              <a:off x="1090900" y="4348060"/>
              <a:ext cx="11436" cy="11587"/>
            </a:xfrm>
            <a:custGeom>
              <a:avLst/>
              <a:gdLst/>
              <a:ahLst/>
              <a:cxnLst/>
              <a:rect l="l" t="t" r="r" b="b"/>
              <a:pathLst>
                <a:path w="699" h="741" extrusionOk="0">
                  <a:moveTo>
                    <a:pt x="1" y="124"/>
                  </a:moveTo>
                  <a:cubicBezTo>
                    <a:pt x="83" y="330"/>
                    <a:pt x="247" y="535"/>
                    <a:pt x="329" y="740"/>
                  </a:cubicBezTo>
                  <a:lnTo>
                    <a:pt x="452" y="740"/>
                  </a:lnTo>
                  <a:cubicBezTo>
                    <a:pt x="658" y="206"/>
                    <a:pt x="699" y="124"/>
                    <a:pt x="452" y="42"/>
                  </a:cubicBezTo>
                  <a:cubicBezTo>
                    <a:pt x="288" y="1"/>
                    <a:pt x="124" y="42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7"/>
            <p:cNvSpPr/>
            <p:nvPr/>
          </p:nvSpPr>
          <p:spPr>
            <a:xfrm rot="-8527916" flipH="1">
              <a:off x="1147210" y="3291396"/>
              <a:ext cx="24196" cy="14792"/>
            </a:xfrm>
            <a:custGeom>
              <a:avLst/>
              <a:gdLst/>
              <a:ahLst/>
              <a:cxnLst/>
              <a:rect l="l" t="t" r="r" b="b"/>
              <a:pathLst>
                <a:path w="1479" h="946" extrusionOk="0">
                  <a:moveTo>
                    <a:pt x="0" y="83"/>
                  </a:moveTo>
                  <a:cubicBezTo>
                    <a:pt x="288" y="535"/>
                    <a:pt x="657" y="946"/>
                    <a:pt x="1479" y="904"/>
                  </a:cubicBezTo>
                  <a:cubicBezTo>
                    <a:pt x="1068" y="576"/>
                    <a:pt x="616" y="288"/>
                    <a:pt x="205" y="1"/>
                  </a:cubicBezTo>
                  <a:cubicBezTo>
                    <a:pt x="82" y="1"/>
                    <a:pt x="0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7"/>
            <p:cNvSpPr/>
            <p:nvPr/>
          </p:nvSpPr>
          <p:spPr>
            <a:xfrm rot="-8527916" flipH="1">
              <a:off x="1173402" y="3300757"/>
              <a:ext cx="703" cy="657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2"/>
                    <a:pt x="1" y="42"/>
                    <a:pt x="1" y="0"/>
                  </a:cubicBezTo>
                  <a:cubicBezTo>
                    <a:pt x="1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7"/>
            <p:cNvSpPr/>
            <p:nvPr/>
          </p:nvSpPr>
          <p:spPr>
            <a:xfrm rot="-8527916" flipH="1">
              <a:off x="2430630" y="4640091"/>
              <a:ext cx="19501" cy="14151"/>
            </a:xfrm>
            <a:custGeom>
              <a:avLst/>
              <a:gdLst/>
              <a:ahLst/>
              <a:cxnLst/>
              <a:rect l="l" t="t" r="r" b="b"/>
              <a:pathLst>
                <a:path w="1192" h="905" extrusionOk="0">
                  <a:moveTo>
                    <a:pt x="781" y="905"/>
                  </a:moveTo>
                  <a:cubicBezTo>
                    <a:pt x="1150" y="494"/>
                    <a:pt x="1191" y="247"/>
                    <a:pt x="575" y="1"/>
                  </a:cubicBezTo>
                  <a:cubicBezTo>
                    <a:pt x="0" y="412"/>
                    <a:pt x="123" y="658"/>
                    <a:pt x="781" y="9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17"/>
            <p:cNvSpPr/>
            <p:nvPr/>
          </p:nvSpPr>
          <p:spPr>
            <a:xfrm rot="-8527916" flipH="1">
              <a:off x="1513533" y="4611010"/>
              <a:ext cx="18830" cy="15433"/>
            </a:xfrm>
            <a:custGeom>
              <a:avLst/>
              <a:gdLst/>
              <a:ahLst/>
              <a:cxnLst/>
              <a:rect l="l" t="t" r="r" b="b"/>
              <a:pathLst>
                <a:path w="1151" h="987" extrusionOk="0">
                  <a:moveTo>
                    <a:pt x="616" y="986"/>
                  </a:moveTo>
                  <a:cubicBezTo>
                    <a:pt x="781" y="658"/>
                    <a:pt x="945" y="411"/>
                    <a:pt x="1150" y="0"/>
                  </a:cubicBezTo>
                  <a:cubicBezTo>
                    <a:pt x="0" y="370"/>
                    <a:pt x="0" y="370"/>
                    <a:pt x="616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7"/>
            <p:cNvSpPr/>
            <p:nvPr/>
          </p:nvSpPr>
          <p:spPr>
            <a:xfrm rot="-8527916" flipH="1">
              <a:off x="894412" y="4029695"/>
              <a:ext cx="24213" cy="12228"/>
            </a:xfrm>
            <a:custGeom>
              <a:avLst/>
              <a:gdLst/>
              <a:ahLst/>
              <a:cxnLst/>
              <a:rect l="l" t="t" r="r" b="b"/>
              <a:pathLst>
                <a:path w="1480" h="782" extrusionOk="0">
                  <a:moveTo>
                    <a:pt x="1110" y="1"/>
                  </a:moveTo>
                  <a:cubicBezTo>
                    <a:pt x="658" y="83"/>
                    <a:pt x="412" y="206"/>
                    <a:pt x="1" y="288"/>
                  </a:cubicBezTo>
                  <a:cubicBezTo>
                    <a:pt x="576" y="494"/>
                    <a:pt x="905" y="617"/>
                    <a:pt x="1480" y="781"/>
                  </a:cubicBezTo>
                  <a:cubicBezTo>
                    <a:pt x="1398" y="494"/>
                    <a:pt x="1274" y="288"/>
                    <a:pt x="1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7"/>
            <p:cNvSpPr/>
            <p:nvPr/>
          </p:nvSpPr>
          <p:spPr>
            <a:xfrm rot="-8527916" flipH="1">
              <a:off x="1521882" y="4533830"/>
              <a:ext cx="19517" cy="13510"/>
            </a:xfrm>
            <a:custGeom>
              <a:avLst/>
              <a:gdLst/>
              <a:ahLst/>
              <a:cxnLst/>
              <a:rect l="l" t="t" r="r" b="b"/>
              <a:pathLst>
                <a:path w="1193" h="864" extrusionOk="0">
                  <a:moveTo>
                    <a:pt x="1028" y="863"/>
                  </a:moveTo>
                  <a:cubicBezTo>
                    <a:pt x="1110" y="453"/>
                    <a:pt x="1110" y="329"/>
                    <a:pt x="1192" y="1"/>
                  </a:cubicBezTo>
                  <a:cubicBezTo>
                    <a:pt x="699" y="124"/>
                    <a:pt x="453" y="165"/>
                    <a:pt x="1" y="247"/>
                  </a:cubicBezTo>
                  <a:cubicBezTo>
                    <a:pt x="371" y="453"/>
                    <a:pt x="617" y="576"/>
                    <a:pt x="1028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7"/>
            <p:cNvSpPr/>
            <p:nvPr/>
          </p:nvSpPr>
          <p:spPr>
            <a:xfrm rot="-8527916" flipH="1">
              <a:off x="1950674" y="4956608"/>
              <a:ext cx="22200" cy="11571"/>
            </a:xfrm>
            <a:custGeom>
              <a:avLst/>
              <a:gdLst/>
              <a:ahLst/>
              <a:cxnLst/>
              <a:rect l="l" t="t" r="r" b="b"/>
              <a:pathLst>
                <a:path w="1357" h="740" extrusionOk="0">
                  <a:moveTo>
                    <a:pt x="1356" y="575"/>
                  </a:moveTo>
                  <a:cubicBezTo>
                    <a:pt x="699" y="0"/>
                    <a:pt x="699" y="0"/>
                    <a:pt x="0" y="411"/>
                  </a:cubicBezTo>
                  <a:cubicBezTo>
                    <a:pt x="452" y="452"/>
                    <a:pt x="822" y="740"/>
                    <a:pt x="1356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7"/>
            <p:cNvSpPr/>
            <p:nvPr/>
          </p:nvSpPr>
          <p:spPr>
            <a:xfrm rot="-8527916" flipH="1">
              <a:off x="1704590" y="4548576"/>
              <a:ext cx="19501" cy="15433"/>
            </a:xfrm>
            <a:custGeom>
              <a:avLst/>
              <a:gdLst/>
              <a:ahLst/>
              <a:cxnLst/>
              <a:rect l="l" t="t" r="r" b="b"/>
              <a:pathLst>
                <a:path w="1192" h="987" extrusionOk="0">
                  <a:moveTo>
                    <a:pt x="1192" y="986"/>
                  </a:moveTo>
                  <a:cubicBezTo>
                    <a:pt x="863" y="657"/>
                    <a:pt x="658" y="411"/>
                    <a:pt x="329" y="0"/>
                  </a:cubicBezTo>
                  <a:cubicBezTo>
                    <a:pt x="165" y="370"/>
                    <a:pt x="42" y="534"/>
                    <a:pt x="1" y="781"/>
                  </a:cubicBezTo>
                  <a:cubicBezTo>
                    <a:pt x="411" y="822"/>
                    <a:pt x="740" y="863"/>
                    <a:pt x="1192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7"/>
            <p:cNvSpPr/>
            <p:nvPr/>
          </p:nvSpPr>
          <p:spPr>
            <a:xfrm rot="-8527916" flipH="1">
              <a:off x="1084445" y="327049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42" y="1"/>
                  </a:lnTo>
                  <a:lnTo>
                    <a:pt x="1" y="1"/>
                  </a:ln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7"/>
            <p:cNvSpPr/>
            <p:nvPr/>
          </p:nvSpPr>
          <p:spPr>
            <a:xfrm rot="-8527916" flipH="1">
              <a:off x="1078297" y="3256123"/>
              <a:ext cx="13448" cy="12869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0" y="822"/>
                  </a:moveTo>
                  <a:cubicBezTo>
                    <a:pt x="452" y="617"/>
                    <a:pt x="822" y="411"/>
                    <a:pt x="699" y="1"/>
                  </a:cubicBezTo>
                  <a:cubicBezTo>
                    <a:pt x="0" y="165"/>
                    <a:pt x="0" y="206"/>
                    <a:pt x="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7"/>
            <p:cNvSpPr/>
            <p:nvPr/>
          </p:nvSpPr>
          <p:spPr>
            <a:xfrm rot="-8527916" flipH="1">
              <a:off x="1511976" y="4305351"/>
              <a:ext cx="16818" cy="10945"/>
            </a:xfrm>
            <a:custGeom>
              <a:avLst/>
              <a:gdLst/>
              <a:ahLst/>
              <a:cxnLst/>
              <a:rect l="l" t="t" r="r" b="b"/>
              <a:pathLst>
                <a:path w="1028" h="700" extrusionOk="0">
                  <a:moveTo>
                    <a:pt x="822" y="83"/>
                  </a:moveTo>
                  <a:cubicBezTo>
                    <a:pt x="698" y="1"/>
                    <a:pt x="370" y="42"/>
                    <a:pt x="0" y="1"/>
                  </a:cubicBezTo>
                  <a:cubicBezTo>
                    <a:pt x="82" y="288"/>
                    <a:pt x="205" y="494"/>
                    <a:pt x="247" y="699"/>
                  </a:cubicBezTo>
                  <a:cubicBezTo>
                    <a:pt x="904" y="617"/>
                    <a:pt x="1027" y="370"/>
                    <a:pt x="82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7"/>
            <p:cNvSpPr/>
            <p:nvPr/>
          </p:nvSpPr>
          <p:spPr>
            <a:xfrm rot="-8527916" flipH="1">
              <a:off x="1132629" y="3245271"/>
              <a:ext cx="24884" cy="7724"/>
            </a:xfrm>
            <a:custGeom>
              <a:avLst/>
              <a:gdLst/>
              <a:ahLst/>
              <a:cxnLst/>
              <a:rect l="l" t="t" r="r" b="b"/>
              <a:pathLst>
                <a:path w="1521" h="494" extrusionOk="0">
                  <a:moveTo>
                    <a:pt x="1" y="247"/>
                  </a:moveTo>
                  <a:cubicBezTo>
                    <a:pt x="658" y="494"/>
                    <a:pt x="658" y="494"/>
                    <a:pt x="1521" y="288"/>
                  </a:cubicBezTo>
                  <a:cubicBezTo>
                    <a:pt x="905" y="1"/>
                    <a:pt x="905" y="1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7"/>
            <p:cNvSpPr/>
            <p:nvPr/>
          </p:nvSpPr>
          <p:spPr>
            <a:xfrm rot="-8527916" flipH="1">
              <a:off x="1155123" y="3254936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0"/>
                  </a:moveTo>
                  <a:cubicBezTo>
                    <a:pt x="42" y="83"/>
                    <a:pt x="42" y="83"/>
                    <a:pt x="1" y="0"/>
                  </a:cubicBezTo>
                  <a:lnTo>
                    <a:pt x="42" y="0"/>
                  </a:ln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7"/>
            <p:cNvSpPr/>
            <p:nvPr/>
          </p:nvSpPr>
          <p:spPr>
            <a:xfrm rot="-8527916" flipH="1">
              <a:off x="1500265" y="4207492"/>
              <a:ext cx="21513" cy="14151"/>
            </a:xfrm>
            <a:custGeom>
              <a:avLst/>
              <a:gdLst/>
              <a:ahLst/>
              <a:cxnLst/>
              <a:rect l="l" t="t" r="r" b="b"/>
              <a:pathLst>
                <a:path w="1315" h="905" extrusionOk="0">
                  <a:moveTo>
                    <a:pt x="0" y="370"/>
                  </a:moveTo>
                  <a:cubicBezTo>
                    <a:pt x="411" y="534"/>
                    <a:pt x="781" y="699"/>
                    <a:pt x="1315" y="904"/>
                  </a:cubicBezTo>
                  <a:cubicBezTo>
                    <a:pt x="945" y="0"/>
                    <a:pt x="945" y="0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7"/>
            <p:cNvSpPr/>
            <p:nvPr/>
          </p:nvSpPr>
          <p:spPr>
            <a:xfrm rot="-8527916" flipH="1">
              <a:off x="1488755" y="4149092"/>
              <a:ext cx="16818" cy="10289"/>
            </a:xfrm>
            <a:custGeom>
              <a:avLst/>
              <a:gdLst/>
              <a:ahLst/>
              <a:cxnLst/>
              <a:rect l="l" t="t" r="r" b="b"/>
              <a:pathLst>
                <a:path w="1028" h="658" extrusionOk="0">
                  <a:moveTo>
                    <a:pt x="1" y="165"/>
                  </a:moveTo>
                  <a:cubicBezTo>
                    <a:pt x="165" y="329"/>
                    <a:pt x="247" y="535"/>
                    <a:pt x="453" y="658"/>
                  </a:cubicBezTo>
                  <a:cubicBezTo>
                    <a:pt x="453" y="658"/>
                    <a:pt x="822" y="617"/>
                    <a:pt x="863" y="535"/>
                  </a:cubicBezTo>
                  <a:cubicBezTo>
                    <a:pt x="1028" y="165"/>
                    <a:pt x="781" y="42"/>
                    <a:pt x="370" y="0"/>
                  </a:cubicBezTo>
                  <a:cubicBezTo>
                    <a:pt x="206" y="42"/>
                    <a:pt x="124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7"/>
            <p:cNvSpPr/>
            <p:nvPr/>
          </p:nvSpPr>
          <p:spPr>
            <a:xfrm rot="-8527916" flipH="1">
              <a:off x="306122" y="4129389"/>
              <a:ext cx="17489" cy="11571"/>
            </a:xfrm>
            <a:custGeom>
              <a:avLst/>
              <a:gdLst/>
              <a:ahLst/>
              <a:cxnLst/>
              <a:rect l="l" t="t" r="r" b="b"/>
              <a:pathLst>
                <a:path w="1069" h="740" extrusionOk="0">
                  <a:moveTo>
                    <a:pt x="1069" y="494"/>
                  </a:moveTo>
                  <a:cubicBezTo>
                    <a:pt x="740" y="329"/>
                    <a:pt x="412" y="165"/>
                    <a:pt x="42" y="1"/>
                  </a:cubicBezTo>
                  <a:cubicBezTo>
                    <a:pt x="1" y="740"/>
                    <a:pt x="1" y="740"/>
                    <a:pt x="1069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7"/>
            <p:cNvSpPr/>
            <p:nvPr/>
          </p:nvSpPr>
          <p:spPr>
            <a:xfrm rot="-8527916" flipH="1">
              <a:off x="2142861" y="4979204"/>
              <a:ext cx="14806" cy="14135"/>
            </a:xfrm>
            <a:custGeom>
              <a:avLst/>
              <a:gdLst/>
              <a:ahLst/>
              <a:cxnLst/>
              <a:rect l="l" t="t" r="r" b="b"/>
              <a:pathLst>
                <a:path w="905" h="904" extrusionOk="0">
                  <a:moveTo>
                    <a:pt x="863" y="904"/>
                  </a:moveTo>
                  <a:cubicBezTo>
                    <a:pt x="904" y="411"/>
                    <a:pt x="904" y="82"/>
                    <a:pt x="288" y="0"/>
                  </a:cubicBezTo>
                  <a:cubicBezTo>
                    <a:pt x="1" y="329"/>
                    <a:pt x="370" y="534"/>
                    <a:pt x="863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7"/>
            <p:cNvSpPr/>
            <p:nvPr/>
          </p:nvSpPr>
          <p:spPr>
            <a:xfrm rot="-8527916" flipH="1">
              <a:off x="656391" y="4490452"/>
              <a:ext cx="20172" cy="10945"/>
            </a:xfrm>
            <a:custGeom>
              <a:avLst/>
              <a:gdLst/>
              <a:ahLst/>
              <a:cxnLst/>
              <a:rect l="l" t="t" r="r" b="b"/>
              <a:pathLst>
                <a:path w="1233" h="700" extrusionOk="0">
                  <a:moveTo>
                    <a:pt x="1233" y="1"/>
                  </a:moveTo>
                  <a:cubicBezTo>
                    <a:pt x="822" y="165"/>
                    <a:pt x="493" y="289"/>
                    <a:pt x="0" y="453"/>
                  </a:cubicBezTo>
                  <a:cubicBezTo>
                    <a:pt x="1110" y="699"/>
                    <a:pt x="1151" y="699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7"/>
            <p:cNvSpPr/>
            <p:nvPr/>
          </p:nvSpPr>
          <p:spPr>
            <a:xfrm rot="-8527916" flipH="1">
              <a:off x="1219260" y="3444064"/>
              <a:ext cx="16147" cy="13510"/>
            </a:xfrm>
            <a:custGeom>
              <a:avLst/>
              <a:gdLst/>
              <a:ahLst/>
              <a:cxnLst/>
              <a:rect l="l" t="t" r="r" b="b"/>
              <a:pathLst>
                <a:path w="987" h="864" extrusionOk="0">
                  <a:moveTo>
                    <a:pt x="42" y="1"/>
                  </a:moveTo>
                  <a:cubicBezTo>
                    <a:pt x="1" y="658"/>
                    <a:pt x="1" y="658"/>
                    <a:pt x="986" y="864"/>
                  </a:cubicBezTo>
                  <a:cubicBezTo>
                    <a:pt x="617" y="535"/>
                    <a:pt x="288" y="247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7"/>
            <p:cNvSpPr/>
            <p:nvPr/>
          </p:nvSpPr>
          <p:spPr>
            <a:xfrm rot="-8527916" flipH="1">
              <a:off x="377662" y="3957098"/>
              <a:ext cx="16131" cy="18639"/>
            </a:xfrm>
            <a:custGeom>
              <a:avLst/>
              <a:gdLst/>
              <a:ahLst/>
              <a:cxnLst/>
              <a:rect l="l" t="t" r="r" b="b"/>
              <a:pathLst>
                <a:path w="986" h="1192" extrusionOk="0">
                  <a:moveTo>
                    <a:pt x="493" y="0"/>
                  </a:moveTo>
                  <a:cubicBezTo>
                    <a:pt x="0" y="411"/>
                    <a:pt x="329" y="740"/>
                    <a:pt x="616" y="1192"/>
                  </a:cubicBezTo>
                  <a:cubicBezTo>
                    <a:pt x="986" y="699"/>
                    <a:pt x="986" y="37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7"/>
            <p:cNvSpPr/>
            <p:nvPr/>
          </p:nvSpPr>
          <p:spPr>
            <a:xfrm rot="-8527916" flipH="1">
              <a:off x="2030265" y="4823887"/>
              <a:ext cx="18160" cy="14135"/>
            </a:xfrm>
            <a:custGeom>
              <a:avLst/>
              <a:gdLst/>
              <a:ahLst/>
              <a:cxnLst/>
              <a:rect l="l" t="t" r="r" b="b"/>
              <a:pathLst>
                <a:path w="1110" h="904" extrusionOk="0">
                  <a:moveTo>
                    <a:pt x="493" y="904"/>
                  </a:moveTo>
                  <a:cubicBezTo>
                    <a:pt x="863" y="534"/>
                    <a:pt x="1109" y="288"/>
                    <a:pt x="575" y="0"/>
                  </a:cubicBezTo>
                  <a:cubicBezTo>
                    <a:pt x="0" y="288"/>
                    <a:pt x="124" y="534"/>
                    <a:pt x="493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7"/>
            <p:cNvSpPr/>
            <p:nvPr/>
          </p:nvSpPr>
          <p:spPr>
            <a:xfrm rot="-8527916" flipH="1">
              <a:off x="124524" y="4086303"/>
              <a:ext cx="16147" cy="14151"/>
            </a:xfrm>
            <a:custGeom>
              <a:avLst/>
              <a:gdLst/>
              <a:ahLst/>
              <a:cxnLst/>
              <a:rect l="l" t="t" r="r" b="b"/>
              <a:pathLst>
                <a:path w="987" h="905" extrusionOk="0">
                  <a:moveTo>
                    <a:pt x="616" y="904"/>
                  </a:moveTo>
                  <a:cubicBezTo>
                    <a:pt x="986" y="576"/>
                    <a:pt x="986" y="329"/>
                    <a:pt x="534" y="1"/>
                  </a:cubicBezTo>
                  <a:cubicBezTo>
                    <a:pt x="0" y="370"/>
                    <a:pt x="123" y="617"/>
                    <a:pt x="616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7"/>
            <p:cNvSpPr/>
            <p:nvPr/>
          </p:nvSpPr>
          <p:spPr>
            <a:xfrm rot="-8527916" flipH="1">
              <a:off x="1689164" y="2661624"/>
              <a:ext cx="16147" cy="15417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1" y="986"/>
                  </a:moveTo>
                  <a:cubicBezTo>
                    <a:pt x="699" y="739"/>
                    <a:pt x="987" y="452"/>
                    <a:pt x="699" y="0"/>
                  </a:cubicBezTo>
                  <a:cubicBezTo>
                    <a:pt x="124" y="164"/>
                    <a:pt x="83" y="452"/>
                    <a:pt x="1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7"/>
            <p:cNvSpPr/>
            <p:nvPr/>
          </p:nvSpPr>
          <p:spPr>
            <a:xfrm rot="-8527916" flipH="1">
              <a:off x="1077874" y="4444028"/>
              <a:ext cx="17489" cy="9663"/>
            </a:xfrm>
            <a:custGeom>
              <a:avLst/>
              <a:gdLst/>
              <a:ahLst/>
              <a:cxnLst/>
              <a:rect l="l" t="t" r="r" b="b"/>
              <a:pathLst>
                <a:path w="1069" h="618" extrusionOk="0">
                  <a:moveTo>
                    <a:pt x="946" y="535"/>
                  </a:moveTo>
                  <a:cubicBezTo>
                    <a:pt x="1069" y="206"/>
                    <a:pt x="658" y="124"/>
                    <a:pt x="370" y="1"/>
                  </a:cubicBezTo>
                  <a:lnTo>
                    <a:pt x="124" y="1"/>
                  </a:lnTo>
                  <a:cubicBezTo>
                    <a:pt x="1" y="371"/>
                    <a:pt x="247" y="576"/>
                    <a:pt x="740" y="576"/>
                  </a:cubicBezTo>
                  <a:cubicBezTo>
                    <a:pt x="781" y="617"/>
                    <a:pt x="946" y="576"/>
                    <a:pt x="946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7"/>
            <p:cNvSpPr/>
            <p:nvPr/>
          </p:nvSpPr>
          <p:spPr>
            <a:xfrm rot="-8527916" flipH="1">
              <a:off x="2036708" y="3597731"/>
              <a:ext cx="21513" cy="21219"/>
            </a:xfrm>
            <a:custGeom>
              <a:avLst/>
              <a:gdLst/>
              <a:ahLst/>
              <a:cxnLst/>
              <a:rect l="l" t="t" r="r" b="b"/>
              <a:pathLst>
                <a:path w="1315" h="1357" extrusionOk="0">
                  <a:moveTo>
                    <a:pt x="493" y="1"/>
                  </a:moveTo>
                  <a:cubicBezTo>
                    <a:pt x="288" y="453"/>
                    <a:pt x="124" y="781"/>
                    <a:pt x="0" y="1151"/>
                  </a:cubicBezTo>
                  <a:cubicBezTo>
                    <a:pt x="945" y="1357"/>
                    <a:pt x="1315" y="1151"/>
                    <a:pt x="1151" y="617"/>
                  </a:cubicBezTo>
                  <a:cubicBezTo>
                    <a:pt x="1068" y="412"/>
                    <a:pt x="740" y="247"/>
                    <a:pt x="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7"/>
            <p:cNvSpPr/>
            <p:nvPr/>
          </p:nvSpPr>
          <p:spPr>
            <a:xfrm rot="-8527916" flipH="1">
              <a:off x="991317" y="3204860"/>
              <a:ext cx="16818" cy="16074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370" y="1028"/>
                  </a:moveTo>
                  <a:cubicBezTo>
                    <a:pt x="617" y="699"/>
                    <a:pt x="1027" y="412"/>
                    <a:pt x="576" y="1"/>
                  </a:cubicBezTo>
                  <a:cubicBezTo>
                    <a:pt x="329" y="329"/>
                    <a:pt x="0" y="658"/>
                    <a:pt x="370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7"/>
            <p:cNvSpPr/>
            <p:nvPr/>
          </p:nvSpPr>
          <p:spPr>
            <a:xfrm rot="-8527916" flipH="1">
              <a:off x="182434" y="4097280"/>
              <a:ext cx="24884" cy="13494"/>
            </a:xfrm>
            <a:custGeom>
              <a:avLst/>
              <a:gdLst/>
              <a:ahLst/>
              <a:cxnLst/>
              <a:rect l="l" t="t" r="r" b="b"/>
              <a:pathLst>
                <a:path w="1521" h="863" extrusionOk="0">
                  <a:moveTo>
                    <a:pt x="1191" y="0"/>
                  </a:moveTo>
                  <a:cubicBezTo>
                    <a:pt x="863" y="41"/>
                    <a:pt x="493" y="124"/>
                    <a:pt x="247" y="288"/>
                  </a:cubicBezTo>
                  <a:cubicBezTo>
                    <a:pt x="82" y="411"/>
                    <a:pt x="82" y="616"/>
                    <a:pt x="0" y="863"/>
                  </a:cubicBezTo>
                  <a:cubicBezTo>
                    <a:pt x="411" y="863"/>
                    <a:pt x="657" y="863"/>
                    <a:pt x="822" y="822"/>
                  </a:cubicBezTo>
                  <a:cubicBezTo>
                    <a:pt x="1068" y="658"/>
                    <a:pt x="1274" y="493"/>
                    <a:pt x="1438" y="288"/>
                  </a:cubicBezTo>
                  <a:cubicBezTo>
                    <a:pt x="1520" y="247"/>
                    <a:pt x="1233" y="0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7"/>
            <p:cNvSpPr/>
            <p:nvPr/>
          </p:nvSpPr>
          <p:spPr>
            <a:xfrm rot="-8527916" flipH="1">
              <a:off x="1345872" y="4024775"/>
              <a:ext cx="24867" cy="9648"/>
            </a:xfrm>
            <a:custGeom>
              <a:avLst/>
              <a:gdLst/>
              <a:ahLst/>
              <a:cxnLst/>
              <a:rect l="l" t="t" r="r" b="b"/>
              <a:pathLst>
                <a:path w="1520" h="617" extrusionOk="0">
                  <a:moveTo>
                    <a:pt x="1520" y="206"/>
                  </a:moveTo>
                  <a:cubicBezTo>
                    <a:pt x="822" y="123"/>
                    <a:pt x="493" y="82"/>
                    <a:pt x="82" y="0"/>
                  </a:cubicBezTo>
                  <a:cubicBezTo>
                    <a:pt x="82" y="41"/>
                    <a:pt x="0" y="164"/>
                    <a:pt x="0" y="206"/>
                  </a:cubicBezTo>
                  <a:cubicBezTo>
                    <a:pt x="329" y="411"/>
                    <a:pt x="698" y="616"/>
                    <a:pt x="152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7"/>
            <p:cNvSpPr/>
            <p:nvPr/>
          </p:nvSpPr>
          <p:spPr>
            <a:xfrm rot="-8527916" flipH="1">
              <a:off x="1488988" y="3973547"/>
              <a:ext cx="17489" cy="12869"/>
            </a:xfrm>
            <a:custGeom>
              <a:avLst/>
              <a:gdLst/>
              <a:ahLst/>
              <a:cxnLst/>
              <a:rect l="l" t="t" r="r" b="b"/>
              <a:pathLst>
                <a:path w="1069" h="823" extrusionOk="0">
                  <a:moveTo>
                    <a:pt x="822" y="822"/>
                  </a:moveTo>
                  <a:cubicBezTo>
                    <a:pt x="945" y="822"/>
                    <a:pt x="986" y="740"/>
                    <a:pt x="1068" y="740"/>
                  </a:cubicBezTo>
                  <a:lnTo>
                    <a:pt x="1068" y="1"/>
                  </a:lnTo>
                  <a:lnTo>
                    <a:pt x="0" y="1"/>
                  </a:lnTo>
                  <a:cubicBezTo>
                    <a:pt x="329" y="329"/>
                    <a:pt x="575" y="535"/>
                    <a:pt x="822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7"/>
            <p:cNvSpPr/>
            <p:nvPr/>
          </p:nvSpPr>
          <p:spPr>
            <a:xfrm rot="-8527916" flipH="1">
              <a:off x="1499390" y="399047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0"/>
                  </a:moveTo>
                  <a:cubicBezTo>
                    <a:pt x="41" y="0"/>
                    <a:pt x="0" y="0"/>
                    <a:pt x="41" y="0"/>
                  </a:cubicBezTo>
                  <a:cubicBezTo>
                    <a:pt x="0" y="0"/>
                    <a:pt x="0" y="0"/>
                    <a:pt x="41" y="0"/>
                  </a:cubicBezTo>
                  <a:cubicBezTo>
                    <a:pt x="0" y="0"/>
                    <a:pt x="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7"/>
            <p:cNvSpPr/>
            <p:nvPr/>
          </p:nvSpPr>
          <p:spPr>
            <a:xfrm rot="-8527916" flipH="1">
              <a:off x="1770163" y="2990190"/>
              <a:ext cx="12794" cy="12212"/>
            </a:xfrm>
            <a:custGeom>
              <a:avLst/>
              <a:gdLst/>
              <a:ahLst/>
              <a:cxnLst/>
              <a:rect l="l" t="t" r="r" b="b"/>
              <a:pathLst>
                <a:path w="782" h="781" extrusionOk="0">
                  <a:moveTo>
                    <a:pt x="740" y="370"/>
                  </a:moveTo>
                  <a:cubicBezTo>
                    <a:pt x="699" y="205"/>
                    <a:pt x="494" y="123"/>
                    <a:pt x="329" y="0"/>
                  </a:cubicBezTo>
                  <a:cubicBezTo>
                    <a:pt x="206" y="123"/>
                    <a:pt x="1" y="205"/>
                    <a:pt x="1" y="329"/>
                  </a:cubicBezTo>
                  <a:cubicBezTo>
                    <a:pt x="1" y="493"/>
                    <a:pt x="206" y="575"/>
                    <a:pt x="453" y="781"/>
                  </a:cubicBezTo>
                  <a:cubicBezTo>
                    <a:pt x="576" y="575"/>
                    <a:pt x="781" y="493"/>
                    <a:pt x="74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7"/>
            <p:cNvSpPr/>
            <p:nvPr/>
          </p:nvSpPr>
          <p:spPr>
            <a:xfrm rot="-8527916" flipH="1">
              <a:off x="1658540" y="4103654"/>
              <a:ext cx="13464" cy="11587"/>
            </a:xfrm>
            <a:custGeom>
              <a:avLst/>
              <a:gdLst/>
              <a:ahLst/>
              <a:cxnLst/>
              <a:rect l="l" t="t" r="r" b="b"/>
              <a:pathLst>
                <a:path w="823" h="741" extrusionOk="0">
                  <a:moveTo>
                    <a:pt x="1" y="247"/>
                  </a:moveTo>
                  <a:cubicBezTo>
                    <a:pt x="42" y="412"/>
                    <a:pt x="247" y="535"/>
                    <a:pt x="452" y="740"/>
                  </a:cubicBezTo>
                  <a:cubicBezTo>
                    <a:pt x="617" y="535"/>
                    <a:pt x="822" y="412"/>
                    <a:pt x="822" y="329"/>
                  </a:cubicBezTo>
                  <a:cubicBezTo>
                    <a:pt x="740" y="206"/>
                    <a:pt x="535" y="42"/>
                    <a:pt x="370" y="42"/>
                  </a:cubicBezTo>
                  <a:cubicBezTo>
                    <a:pt x="247" y="1"/>
                    <a:pt x="1" y="206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7"/>
            <p:cNvSpPr/>
            <p:nvPr/>
          </p:nvSpPr>
          <p:spPr>
            <a:xfrm rot="-8527916" flipH="1">
              <a:off x="1147814" y="3883641"/>
              <a:ext cx="22855" cy="8365"/>
            </a:xfrm>
            <a:custGeom>
              <a:avLst/>
              <a:gdLst/>
              <a:ahLst/>
              <a:cxnLst/>
              <a:rect l="l" t="t" r="r" b="b"/>
              <a:pathLst>
                <a:path w="1397" h="535" extrusionOk="0">
                  <a:moveTo>
                    <a:pt x="0" y="535"/>
                  </a:moveTo>
                  <a:cubicBezTo>
                    <a:pt x="452" y="412"/>
                    <a:pt x="945" y="330"/>
                    <a:pt x="1397" y="289"/>
                  </a:cubicBezTo>
                  <a:cubicBezTo>
                    <a:pt x="370" y="1"/>
                    <a:pt x="370" y="1"/>
                    <a:pt x="0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7"/>
            <p:cNvSpPr/>
            <p:nvPr/>
          </p:nvSpPr>
          <p:spPr>
            <a:xfrm rot="-8527916" flipH="1">
              <a:off x="1712252" y="4572902"/>
              <a:ext cx="20859" cy="9007"/>
            </a:xfrm>
            <a:custGeom>
              <a:avLst/>
              <a:gdLst/>
              <a:ahLst/>
              <a:cxnLst/>
              <a:rect l="l" t="t" r="r" b="b"/>
              <a:pathLst>
                <a:path w="1275" h="576" extrusionOk="0">
                  <a:moveTo>
                    <a:pt x="42" y="288"/>
                  </a:moveTo>
                  <a:cubicBezTo>
                    <a:pt x="1" y="288"/>
                    <a:pt x="42" y="370"/>
                    <a:pt x="42" y="411"/>
                  </a:cubicBezTo>
                  <a:cubicBezTo>
                    <a:pt x="412" y="493"/>
                    <a:pt x="699" y="534"/>
                    <a:pt x="1274" y="575"/>
                  </a:cubicBezTo>
                  <a:cubicBezTo>
                    <a:pt x="1069" y="329"/>
                    <a:pt x="946" y="82"/>
                    <a:pt x="822" y="82"/>
                  </a:cubicBezTo>
                  <a:cubicBezTo>
                    <a:pt x="576" y="0"/>
                    <a:pt x="288" y="164"/>
                    <a:pt x="42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7"/>
            <p:cNvSpPr/>
            <p:nvPr/>
          </p:nvSpPr>
          <p:spPr>
            <a:xfrm rot="-8527916" flipH="1">
              <a:off x="684500" y="4152163"/>
              <a:ext cx="9423" cy="10289"/>
            </a:xfrm>
            <a:custGeom>
              <a:avLst/>
              <a:gdLst/>
              <a:ahLst/>
              <a:cxnLst/>
              <a:rect l="l" t="t" r="r" b="b"/>
              <a:pathLst>
                <a:path w="576" h="658" extrusionOk="0">
                  <a:moveTo>
                    <a:pt x="1" y="41"/>
                  </a:moveTo>
                  <a:lnTo>
                    <a:pt x="165" y="657"/>
                  </a:lnTo>
                  <a:cubicBezTo>
                    <a:pt x="165" y="657"/>
                    <a:pt x="576" y="657"/>
                    <a:pt x="576" y="616"/>
                  </a:cubicBezTo>
                  <a:cubicBezTo>
                    <a:pt x="576" y="411"/>
                    <a:pt x="494" y="206"/>
                    <a:pt x="494" y="0"/>
                  </a:cubicBezTo>
                  <a:cubicBezTo>
                    <a:pt x="370" y="0"/>
                    <a:pt x="206" y="0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7"/>
            <p:cNvSpPr/>
            <p:nvPr/>
          </p:nvSpPr>
          <p:spPr>
            <a:xfrm rot="-8527916" flipH="1">
              <a:off x="596346" y="4469939"/>
              <a:ext cx="20172" cy="12212"/>
            </a:xfrm>
            <a:custGeom>
              <a:avLst/>
              <a:gdLst/>
              <a:ahLst/>
              <a:cxnLst/>
              <a:rect l="l" t="t" r="r" b="b"/>
              <a:pathLst>
                <a:path w="1233" h="781" extrusionOk="0">
                  <a:moveTo>
                    <a:pt x="1233" y="411"/>
                  </a:moveTo>
                  <a:cubicBezTo>
                    <a:pt x="822" y="247"/>
                    <a:pt x="493" y="165"/>
                    <a:pt x="0" y="0"/>
                  </a:cubicBezTo>
                  <a:cubicBezTo>
                    <a:pt x="165" y="370"/>
                    <a:pt x="247" y="575"/>
                    <a:pt x="370" y="781"/>
                  </a:cubicBezTo>
                  <a:cubicBezTo>
                    <a:pt x="658" y="616"/>
                    <a:pt x="863" y="575"/>
                    <a:pt x="123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7"/>
            <p:cNvSpPr/>
            <p:nvPr/>
          </p:nvSpPr>
          <p:spPr>
            <a:xfrm rot="-8527916" flipH="1">
              <a:off x="1637363" y="4592677"/>
              <a:ext cx="20859" cy="9007"/>
            </a:xfrm>
            <a:custGeom>
              <a:avLst/>
              <a:gdLst/>
              <a:ahLst/>
              <a:cxnLst/>
              <a:rect l="l" t="t" r="r" b="b"/>
              <a:pathLst>
                <a:path w="1275" h="576" extrusionOk="0">
                  <a:moveTo>
                    <a:pt x="1" y="452"/>
                  </a:moveTo>
                  <a:cubicBezTo>
                    <a:pt x="453" y="493"/>
                    <a:pt x="904" y="576"/>
                    <a:pt x="1274" y="206"/>
                  </a:cubicBezTo>
                  <a:cubicBezTo>
                    <a:pt x="699" y="0"/>
                    <a:pt x="288" y="124"/>
                    <a:pt x="1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7"/>
            <p:cNvSpPr/>
            <p:nvPr/>
          </p:nvSpPr>
          <p:spPr>
            <a:xfrm rot="-8527916" flipH="1">
              <a:off x="1715583" y="4155963"/>
              <a:ext cx="18176" cy="14792"/>
            </a:xfrm>
            <a:custGeom>
              <a:avLst/>
              <a:gdLst/>
              <a:ahLst/>
              <a:cxnLst/>
              <a:rect l="l" t="t" r="r" b="b"/>
              <a:pathLst>
                <a:path w="1111" h="946" extrusionOk="0">
                  <a:moveTo>
                    <a:pt x="987" y="453"/>
                  </a:moveTo>
                  <a:cubicBezTo>
                    <a:pt x="781" y="83"/>
                    <a:pt x="494" y="1"/>
                    <a:pt x="1" y="83"/>
                  </a:cubicBezTo>
                  <a:cubicBezTo>
                    <a:pt x="206" y="412"/>
                    <a:pt x="412" y="699"/>
                    <a:pt x="617" y="946"/>
                  </a:cubicBezTo>
                  <a:cubicBezTo>
                    <a:pt x="1069" y="863"/>
                    <a:pt x="1110" y="740"/>
                    <a:pt x="987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7"/>
            <p:cNvSpPr/>
            <p:nvPr/>
          </p:nvSpPr>
          <p:spPr>
            <a:xfrm rot="-8527916" flipH="1">
              <a:off x="1076776" y="340021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7"/>
            <p:cNvSpPr/>
            <p:nvPr/>
          </p:nvSpPr>
          <p:spPr>
            <a:xfrm rot="-8527916" flipH="1">
              <a:off x="1914061" y="4932070"/>
              <a:ext cx="17489" cy="12228"/>
            </a:xfrm>
            <a:custGeom>
              <a:avLst/>
              <a:gdLst/>
              <a:ahLst/>
              <a:cxnLst/>
              <a:rect l="l" t="t" r="r" b="b"/>
              <a:pathLst>
                <a:path w="1069" h="782" extrusionOk="0">
                  <a:moveTo>
                    <a:pt x="1068" y="1"/>
                  </a:moveTo>
                  <a:cubicBezTo>
                    <a:pt x="534" y="206"/>
                    <a:pt x="288" y="329"/>
                    <a:pt x="0" y="494"/>
                  </a:cubicBezTo>
                  <a:cubicBezTo>
                    <a:pt x="822" y="781"/>
                    <a:pt x="822" y="78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7"/>
            <p:cNvSpPr/>
            <p:nvPr/>
          </p:nvSpPr>
          <p:spPr>
            <a:xfrm rot="-8527916" flipH="1">
              <a:off x="656957" y="3872111"/>
              <a:ext cx="22184" cy="7724"/>
            </a:xfrm>
            <a:custGeom>
              <a:avLst/>
              <a:gdLst/>
              <a:ahLst/>
              <a:cxnLst/>
              <a:rect l="l" t="t" r="r" b="b"/>
              <a:pathLst>
                <a:path w="1356" h="494" extrusionOk="0">
                  <a:moveTo>
                    <a:pt x="1356" y="0"/>
                  </a:moveTo>
                  <a:cubicBezTo>
                    <a:pt x="904" y="42"/>
                    <a:pt x="411" y="165"/>
                    <a:pt x="0" y="206"/>
                  </a:cubicBezTo>
                  <a:cubicBezTo>
                    <a:pt x="945" y="493"/>
                    <a:pt x="945" y="493"/>
                    <a:pt x="1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7"/>
            <p:cNvSpPr/>
            <p:nvPr/>
          </p:nvSpPr>
          <p:spPr>
            <a:xfrm rot="-8527916" flipH="1">
              <a:off x="1680212" y="4880346"/>
              <a:ext cx="14806" cy="14792"/>
            </a:xfrm>
            <a:custGeom>
              <a:avLst/>
              <a:gdLst/>
              <a:ahLst/>
              <a:cxnLst/>
              <a:rect l="l" t="t" r="r" b="b"/>
              <a:pathLst>
                <a:path w="905" h="946" extrusionOk="0">
                  <a:moveTo>
                    <a:pt x="288" y="0"/>
                  </a:moveTo>
                  <a:cubicBezTo>
                    <a:pt x="165" y="83"/>
                    <a:pt x="82" y="83"/>
                    <a:pt x="0" y="124"/>
                  </a:cubicBezTo>
                  <a:cubicBezTo>
                    <a:pt x="206" y="370"/>
                    <a:pt x="370" y="576"/>
                    <a:pt x="617" y="945"/>
                  </a:cubicBezTo>
                  <a:cubicBezTo>
                    <a:pt x="904" y="411"/>
                    <a:pt x="699" y="165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7"/>
            <p:cNvSpPr/>
            <p:nvPr/>
          </p:nvSpPr>
          <p:spPr>
            <a:xfrm rot="-8527916" flipH="1">
              <a:off x="1564544" y="4823055"/>
              <a:ext cx="18160" cy="12228"/>
            </a:xfrm>
            <a:custGeom>
              <a:avLst/>
              <a:gdLst/>
              <a:ahLst/>
              <a:cxnLst/>
              <a:rect l="l" t="t" r="r" b="b"/>
              <a:pathLst>
                <a:path w="1110" h="782" extrusionOk="0">
                  <a:moveTo>
                    <a:pt x="82" y="781"/>
                  </a:moveTo>
                  <a:cubicBezTo>
                    <a:pt x="452" y="576"/>
                    <a:pt x="699" y="411"/>
                    <a:pt x="1109" y="165"/>
                  </a:cubicBezTo>
                  <a:cubicBezTo>
                    <a:pt x="247" y="1"/>
                    <a:pt x="0" y="124"/>
                    <a:pt x="8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7"/>
            <p:cNvSpPr/>
            <p:nvPr/>
          </p:nvSpPr>
          <p:spPr>
            <a:xfrm rot="-8527916" flipH="1">
              <a:off x="901330" y="3544662"/>
              <a:ext cx="12794" cy="11587"/>
            </a:xfrm>
            <a:custGeom>
              <a:avLst/>
              <a:gdLst/>
              <a:ahLst/>
              <a:cxnLst/>
              <a:rect l="l" t="t" r="r" b="b"/>
              <a:pathLst>
                <a:path w="782" h="741" extrusionOk="0">
                  <a:moveTo>
                    <a:pt x="781" y="453"/>
                  </a:moveTo>
                  <a:cubicBezTo>
                    <a:pt x="781" y="329"/>
                    <a:pt x="576" y="206"/>
                    <a:pt x="370" y="1"/>
                  </a:cubicBezTo>
                  <a:cubicBezTo>
                    <a:pt x="165" y="206"/>
                    <a:pt x="1" y="329"/>
                    <a:pt x="1" y="453"/>
                  </a:cubicBezTo>
                  <a:cubicBezTo>
                    <a:pt x="1" y="535"/>
                    <a:pt x="206" y="658"/>
                    <a:pt x="370" y="740"/>
                  </a:cubicBezTo>
                  <a:cubicBezTo>
                    <a:pt x="453" y="658"/>
                    <a:pt x="740" y="535"/>
                    <a:pt x="781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7"/>
            <p:cNvSpPr/>
            <p:nvPr/>
          </p:nvSpPr>
          <p:spPr>
            <a:xfrm rot="-8527916" flipH="1">
              <a:off x="692133" y="3060821"/>
              <a:ext cx="22871" cy="10945"/>
            </a:xfrm>
            <a:custGeom>
              <a:avLst/>
              <a:gdLst/>
              <a:ahLst/>
              <a:cxnLst/>
              <a:rect l="l" t="t" r="r" b="b"/>
              <a:pathLst>
                <a:path w="1398" h="700" extrusionOk="0">
                  <a:moveTo>
                    <a:pt x="42" y="371"/>
                  </a:moveTo>
                  <a:cubicBezTo>
                    <a:pt x="453" y="247"/>
                    <a:pt x="1069" y="699"/>
                    <a:pt x="1398" y="1"/>
                  </a:cubicBezTo>
                  <a:cubicBezTo>
                    <a:pt x="823" y="42"/>
                    <a:pt x="412" y="83"/>
                    <a:pt x="1" y="165"/>
                  </a:cubicBezTo>
                  <a:cubicBezTo>
                    <a:pt x="1" y="206"/>
                    <a:pt x="1" y="288"/>
                    <a:pt x="42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7"/>
            <p:cNvSpPr/>
            <p:nvPr/>
          </p:nvSpPr>
          <p:spPr>
            <a:xfrm rot="-8527916" flipH="1">
              <a:off x="1422745" y="1628553"/>
              <a:ext cx="16818" cy="16715"/>
            </a:xfrm>
            <a:custGeom>
              <a:avLst/>
              <a:gdLst/>
              <a:ahLst/>
              <a:cxnLst/>
              <a:rect l="l" t="t" r="r" b="b"/>
              <a:pathLst>
                <a:path w="1028" h="1069" extrusionOk="0">
                  <a:moveTo>
                    <a:pt x="123" y="1069"/>
                  </a:moveTo>
                  <a:cubicBezTo>
                    <a:pt x="452" y="822"/>
                    <a:pt x="699" y="534"/>
                    <a:pt x="1027" y="247"/>
                  </a:cubicBezTo>
                  <a:cubicBezTo>
                    <a:pt x="945" y="165"/>
                    <a:pt x="945" y="83"/>
                    <a:pt x="904" y="0"/>
                  </a:cubicBezTo>
                  <a:lnTo>
                    <a:pt x="0" y="7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7"/>
            <p:cNvSpPr/>
            <p:nvPr/>
          </p:nvSpPr>
          <p:spPr>
            <a:xfrm rot="-8527916" flipH="1">
              <a:off x="1713214" y="4162518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1"/>
                  </a:moveTo>
                  <a:cubicBezTo>
                    <a:pt x="1" y="1"/>
                    <a:pt x="1" y="1"/>
                    <a:pt x="42" y="1"/>
                  </a:cubicBezTo>
                  <a:lnTo>
                    <a:pt x="42" y="1"/>
                  </a:lnTo>
                  <a:cubicBezTo>
                    <a:pt x="1" y="42"/>
                    <a:pt x="42" y="42"/>
                    <a:pt x="42" y="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7"/>
            <p:cNvSpPr/>
            <p:nvPr/>
          </p:nvSpPr>
          <p:spPr>
            <a:xfrm rot="-8527916" flipH="1">
              <a:off x="1699672" y="4160742"/>
              <a:ext cx="18830" cy="13494"/>
            </a:xfrm>
            <a:custGeom>
              <a:avLst/>
              <a:gdLst/>
              <a:ahLst/>
              <a:cxnLst/>
              <a:rect l="l" t="t" r="r" b="b"/>
              <a:pathLst>
                <a:path w="1151" h="863" extrusionOk="0">
                  <a:moveTo>
                    <a:pt x="863" y="0"/>
                  </a:moveTo>
                  <a:cubicBezTo>
                    <a:pt x="576" y="82"/>
                    <a:pt x="370" y="206"/>
                    <a:pt x="1" y="288"/>
                  </a:cubicBezTo>
                  <a:cubicBezTo>
                    <a:pt x="247" y="493"/>
                    <a:pt x="412" y="699"/>
                    <a:pt x="576" y="863"/>
                  </a:cubicBezTo>
                  <a:cubicBezTo>
                    <a:pt x="781" y="575"/>
                    <a:pt x="1151" y="37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7"/>
            <p:cNvSpPr/>
            <p:nvPr/>
          </p:nvSpPr>
          <p:spPr>
            <a:xfrm rot="-8527916" flipH="1">
              <a:off x="-89598" y="3757346"/>
              <a:ext cx="16147" cy="8365"/>
            </a:xfrm>
            <a:custGeom>
              <a:avLst/>
              <a:gdLst/>
              <a:ahLst/>
              <a:cxnLst/>
              <a:rect l="l" t="t" r="r" b="b"/>
              <a:pathLst>
                <a:path w="987" h="535" extrusionOk="0">
                  <a:moveTo>
                    <a:pt x="987" y="288"/>
                  </a:moveTo>
                  <a:cubicBezTo>
                    <a:pt x="987" y="206"/>
                    <a:pt x="823" y="41"/>
                    <a:pt x="658" y="0"/>
                  </a:cubicBezTo>
                  <a:cubicBezTo>
                    <a:pt x="576" y="0"/>
                    <a:pt x="371" y="82"/>
                    <a:pt x="206" y="165"/>
                  </a:cubicBezTo>
                  <a:cubicBezTo>
                    <a:pt x="165" y="247"/>
                    <a:pt x="42" y="288"/>
                    <a:pt x="1" y="411"/>
                  </a:cubicBezTo>
                  <a:cubicBezTo>
                    <a:pt x="206" y="452"/>
                    <a:pt x="412" y="534"/>
                    <a:pt x="576" y="493"/>
                  </a:cubicBezTo>
                  <a:cubicBezTo>
                    <a:pt x="740" y="493"/>
                    <a:pt x="946" y="411"/>
                    <a:pt x="98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7"/>
            <p:cNvSpPr/>
            <p:nvPr/>
          </p:nvSpPr>
          <p:spPr>
            <a:xfrm rot="-8527916" flipH="1">
              <a:off x="1212630" y="3148003"/>
              <a:ext cx="19501" cy="9648"/>
            </a:xfrm>
            <a:custGeom>
              <a:avLst/>
              <a:gdLst/>
              <a:ahLst/>
              <a:cxnLst/>
              <a:rect l="l" t="t" r="r" b="b"/>
              <a:pathLst>
                <a:path w="1192" h="617" extrusionOk="0">
                  <a:moveTo>
                    <a:pt x="1" y="247"/>
                  </a:moveTo>
                  <a:cubicBezTo>
                    <a:pt x="535" y="616"/>
                    <a:pt x="535" y="616"/>
                    <a:pt x="1192" y="452"/>
                  </a:cubicBezTo>
                  <a:cubicBezTo>
                    <a:pt x="822" y="247"/>
                    <a:pt x="535" y="0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7"/>
            <p:cNvSpPr/>
            <p:nvPr/>
          </p:nvSpPr>
          <p:spPr>
            <a:xfrm rot="-8527916" flipH="1">
              <a:off x="610990" y="4096325"/>
              <a:ext cx="14135" cy="6442"/>
            </a:xfrm>
            <a:custGeom>
              <a:avLst/>
              <a:gdLst/>
              <a:ahLst/>
              <a:cxnLst/>
              <a:rect l="l" t="t" r="r" b="b"/>
              <a:pathLst>
                <a:path w="864" h="412" extrusionOk="0">
                  <a:moveTo>
                    <a:pt x="0" y="83"/>
                  </a:moveTo>
                  <a:cubicBezTo>
                    <a:pt x="42" y="206"/>
                    <a:pt x="42" y="288"/>
                    <a:pt x="83" y="411"/>
                  </a:cubicBezTo>
                  <a:cubicBezTo>
                    <a:pt x="329" y="370"/>
                    <a:pt x="617" y="370"/>
                    <a:pt x="863" y="288"/>
                  </a:cubicBezTo>
                  <a:cubicBezTo>
                    <a:pt x="863" y="206"/>
                    <a:pt x="822" y="83"/>
                    <a:pt x="822" y="1"/>
                  </a:cubicBezTo>
                  <a:cubicBezTo>
                    <a:pt x="493" y="42"/>
                    <a:pt x="247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7"/>
            <p:cNvSpPr/>
            <p:nvPr/>
          </p:nvSpPr>
          <p:spPr>
            <a:xfrm rot="-8527916" flipH="1">
              <a:off x="1358360" y="4456204"/>
              <a:ext cx="19517" cy="7083"/>
            </a:xfrm>
            <a:custGeom>
              <a:avLst/>
              <a:gdLst/>
              <a:ahLst/>
              <a:cxnLst/>
              <a:rect l="l" t="t" r="r" b="b"/>
              <a:pathLst>
                <a:path w="1193" h="453" extrusionOk="0">
                  <a:moveTo>
                    <a:pt x="1" y="452"/>
                  </a:moveTo>
                  <a:cubicBezTo>
                    <a:pt x="412" y="411"/>
                    <a:pt x="740" y="411"/>
                    <a:pt x="1192" y="329"/>
                  </a:cubicBezTo>
                  <a:cubicBezTo>
                    <a:pt x="371" y="1"/>
                    <a:pt x="371" y="1"/>
                    <a:pt x="1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7"/>
            <p:cNvSpPr/>
            <p:nvPr/>
          </p:nvSpPr>
          <p:spPr>
            <a:xfrm rot="-8527916" flipH="1">
              <a:off x="1191434" y="2787033"/>
              <a:ext cx="10110" cy="12869"/>
            </a:xfrm>
            <a:custGeom>
              <a:avLst/>
              <a:gdLst/>
              <a:ahLst/>
              <a:cxnLst/>
              <a:rect l="l" t="t" r="r" b="b"/>
              <a:pathLst>
                <a:path w="618" h="823" extrusionOk="0">
                  <a:moveTo>
                    <a:pt x="329" y="822"/>
                  </a:moveTo>
                  <a:cubicBezTo>
                    <a:pt x="453" y="535"/>
                    <a:pt x="535" y="247"/>
                    <a:pt x="617" y="1"/>
                  </a:cubicBezTo>
                  <a:cubicBezTo>
                    <a:pt x="1" y="370"/>
                    <a:pt x="1" y="370"/>
                    <a:pt x="329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7"/>
            <p:cNvSpPr/>
            <p:nvPr/>
          </p:nvSpPr>
          <p:spPr>
            <a:xfrm rot="-8527916" flipH="1">
              <a:off x="740026" y="3044462"/>
              <a:ext cx="15460" cy="8365"/>
            </a:xfrm>
            <a:custGeom>
              <a:avLst/>
              <a:gdLst/>
              <a:ahLst/>
              <a:cxnLst/>
              <a:rect l="l" t="t" r="r" b="b"/>
              <a:pathLst>
                <a:path w="945" h="535" extrusionOk="0">
                  <a:moveTo>
                    <a:pt x="616" y="0"/>
                  </a:moveTo>
                  <a:cubicBezTo>
                    <a:pt x="452" y="0"/>
                    <a:pt x="247" y="123"/>
                    <a:pt x="0" y="206"/>
                  </a:cubicBezTo>
                  <a:cubicBezTo>
                    <a:pt x="205" y="370"/>
                    <a:pt x="329" y="534"/>
                    <a:pt x="411" y="534"/>
                  </a:cubicBezTo>
                  <a:cubicBezTo>
                    <a:pt x="616" y="452"/>
                    <a:pt x="739" y="329"/>
                    <a:pt x="945" y="206"/>
                  </a:cubicBezTo>
                  <a:cubicBezTo>
                    <a:pt x="863" y="165"/>
                    <a:pt x="698" y="0"/>
                    <a:pt x="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7"/>
            <p:cNvSpPr/>
            <p:nvPr/>
          </p:nvSpPr>
          <p:spPr>
            <a:xfrm rot="-8527916" flipH="1">
              <a:off x="320771" y="4190930"/>
              <a:ext cx="15477" cy="9648"/>
            </a:xfrm>
            <a:custGeom>
              <a:avLst/>
              <a:gdLst/>
              <a:ahLst/>
              <a:cxnLst/>
              <a:rect l="l" t="t" r="r" b="b"/>
              <a:pathLst>
                <a:path w="946" h="617" extrusionOk="0">
                  <a:moveTo>
                    <a:pt x="371" y="617"/>
                  </a:moveTo>
                  <a:cubicBezTo>
                    <a:pt x="576" y="412"/>
                    <a:pt x="740" y="206"/>
                    <a:pt x="946" y="1"/>
                  </a:cubicBezTo>
                  <a:cubicBezTo>
                    <a:pt x="1" y="83"/>
                    <a:pt x="1" y="83"/>
                    <a:pt x="42" y="494"/>
                  </a:cubicBezTo>
                  <a:cubicBezTo>
                    <a:pt x="83" y="535"/>
                    <a:pt x="288" y="576"/>
                    <a:pt x="37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7"/>
            <p:cNvSpPr/>
            <p:nvPr/>
          </p:nvSpPr>
          <p:spPr>
            <a:xfrm rot="-8527916" flipH="1">
              <a:off x="1144152" y="4272252"/>
              <a:ext cx="12777" cy="12228"/>
            </a:xfrm>
            <a:custGeom>
              <a:avLst/>
              <a:gdLst/>
              <a:ahLst/>
              <a:cxnLst/>
              <a:rect l="l" t="t" r="r" b="b"/>
              <a:pathLst>
                <a:path w="781" h="782" extrusionOk="0">
                  <a:moveTo>
                    <a:pt x="165" y="0"/>
                  </a:moveTo>
                  <a:cubicBezTo>
                    <a:pt x="83" y="288"/>
                    <a:pt x="42" y="493"/>
                    <a:pt x="0" y="781"/>
                  </a:cubicBezTo>
                  <a:cubicBezTo>
                    <a:pt x="781" y="576"/>
                    <a:pt x="781" y="37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7"/>
            <p:cNvSpPr/>
            <p:nvPr/>
          </p:nvSpPr>
          <p:spPr>
            <a:xfrm rot="-8527916" flipH="1">
              <a:off x="1511855" y="4159708"/>
              <a:ext cx="18830" cy="10289"/>
            </a:xfrm>
            <a:custGeom>
              <a:avLst/>
              <a:gdLst/>
              <a:ahLst/>
              <a:cxnLst/>
              <a:rect l="l" t="t" r="r" b="b"/>
              <a:pathLst>
                <a:path w="1151" h="658" extrusionOk="0">
                  <a:moveTo>
                    <a:pt x="1151" y="534"/>
                  </a:moveTo>
                  <a:cubicBezTo>
                    <a:pt x="781" y="370"/>
                    <a:pt x="411" y="206"/>
                    <a:pt x="1" y="0"/>
                  </a:cubicBezTo>
                  <a:cubicBezTo>
                    <a:pt x="288" y="658"/>
                    <a:pt x="288" y="658"/>
                    <a:pt x="115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7"/>
            <p:cNvSpPr/>
            <p:nvPr/>
          </p:nvSpPr>
          <p:spPr>
            <a:xfrm rot="-8527916" flipH="1">
              <a:off x="923707" y="4352510"/>
              <a:ext cx="23542" cy="9648"/>
            </a:xfrm>
            <a:custGeom>
              <a:avLst/>
              <a:gdLst/>
              <a:ahLst/>
              <a:cxnLst/>
              <a:rect l="l" t="t" r="r" b="b"/>
              <a:pathLst>
                <a:path w="1439" h="617" extrusionOk="0">
                  <a:moveTo>
                    <a:pt x="1" y="83"/>
                  </a:moveTo>
                  <a:cubicBezTo>
                    <a:pt x="370" y="534"/>
                    <a:pt x="863" y="617"/>
                    <a:pt x="1438" y="617"/>
                  </a:cubicBezTo>
                  <a:cubicBezTo>
                    <a:pt x="1110" y="288"/>
                    <a:pt x="740" y="0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7"/>
            <p:cNvSpPr/>
            <p:nvPr/>
          </p:nvSpPr>
          <p:spPr>
            <a:xfrm rot="-8527916" flipH="1">
              <a:off x="2085257" y="4691220"/>
              <a:ext cx="15477" cy="10289"/>
            </a:xfrm>
            <a:custGeom>
              <a:avLst/>
              <a:gdLst/>
              <a:ahLst/>
              <a:cxnLst/>
              <a:rect l="l" t="t" r="r" b="b"/>
              <a:pathLst>
                <a:path w="946" h="658" extrusionOk="0">
                  <a:moveTo>
                    <a:pt x="1" y="411"/>
                  </a:moveTo>
                  <a:cubicBezTo>
                    <a:pt x="165" y="494"/>
                    <a:pt x="329" y="658"/>
                    <a:pt x="453" y="658"/>
                  </a:cubicBezTo>
                  <a:cubicBezTo>
                    <a:pt x="617" y="658"/>
                    <a:pt x="864" y="494"/>
                    <a:pt x="864" y="411"/>
                  </a:cubicBezTo>
                  <a:cubicBezTo>
                    <a:pt x="946" y="288"/>
                    <a:pt x="740" y="206"/>
                    <a:pt x="576" y="1"/>
                  </a:cubicBezTo>
                  <a:cubicBezTo>
                    <a:pt x="329" y="124"/>
                    <a:pt x="165" y="247"/>
                    <a:pt x="1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7"/>
            <p:cNvSpPr/>
            <p:nvPr/>
          </p:nvSpPr>
          <p:spPr>
            <a:xfrm rot="-8527916" flipH="1">
              <a:off x="1311929" y="4102733"/>
              <a:ext cx="18160" cy="13494"/>
            </a:xfrm>
            <a:custGeom>
              <a:avLst/>
              <a:gdLst/>
              <a:ahLst/>
              <a:cxnLst/>
              <a:rect l="l" t="t" r="r" b="b"/>
              <a:pathLst>
                <a:path w="1110" h="863" extrusionOk="0">
                  <a:moveTo>
                    <a:pt x="699" y="0"/>
                  </a:moveTo>
                  <a:cubicBezTo>
                    <a:pt x="288" y="247"/>
                    <a:pt x="0" y="411"/>
                    <a:pt x="452" y="863"/>
                  </a:cubicBezTo>
                  <a:cubicBezTo>
                    <a:pt x="781" y="575"/>
                    <a:pt x="1109" y="37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7"/>
            <p:cNvSpPr/>
            <p:nvPr/>
          </p:nvSpPr>
          <p:spPr>
            <a:xfrm rot="-8527916" flipH="1">
              <a:off x="694491" y="4437107"/>
              <a:ext cx="23542" cy="6442"/>
            </a:xfrm>
            <a:custGeom>
              <a:avLst/>
              <a:gdLst/>
              <a:ahLst/>
              <a:cxnLst/>
              <a:rect l="l" t="t" r="r" b="b"/>
              <a:pathLst>
                <a:path w="1439" h="412" extrusionOk="0">
                  <a:moveTo>
                    <a:pt x="0" y="83"/>
                  </a:moveTo>
                  <a:cubicBezTo>
                    <a:pt x="42" y="206"/>
                    <a:pt x="42" y="288"/>
                    <a:pt x="83" y="412"/>
                  </a:cubicBezTo>
                  <a:cubicBezTo>
                    <a:pt x="576" y="371"/>
                    <a:pt x="945" y="247"/>
                    <a:pt x="1438" y="206"/>
                  </a:cubicBezTo>
                  <a:cubicBezTo>
                    <a:pt x="1438" y="165"/>
                    <a:pt x="1397" y="42"/>
                    <a:pt x="1397" y="1"/>
                  </a:cubicBezTo>
                  <a:cubicBezTo>
                    <a:pt x="904" y="42"/>
                    <a:pt x="452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7"/>
            <p:cNvSpPr/>
            <p:nvPr/>
          </p:nvSpPr>
          <p:spPr>
            <a:xfrm rot="-8527916" flipH="1">
              <a:off x="1226357" y="4089549"/>
              <a:ext cx="16818" cy="15433"/>
            </a:xfrm>
            <a:custGeom>
              <a:avLst/>
              <a:gdLst/>
              <a:ahLst/>
              <a:cxnLst/>
              <a:rect l="l" t="t" r="r" b="b"/>
              <a:pathLst>
                <a:path w="1028" h="987" extrusionOk="0">
                  <a:moveTo>
                    <a:pt x="781" y="1"/>
                  </a:moveTo>
                  <a:cubicBezTo>
                    <a:pt x="494" y="329"/>
                    <a:pt x="247" y="617"/>
                    <a:pt x="1" y="987"/>
                  </a:cubicBezTo>
                  <a:cubicBezTo>
                    <a:pt x="1028" y="945"/>
                    <a:pt x="1028" y="863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7"/>
            <p:cNvSpPr/>
            <p:nvPr/>
          </p:nvSpPr>
          <p:spPr>
            <a:xfrm rot="-8527916" flipH="1">
              <a:off x="1232881" y="410589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42"/>
                    <a:pt x="41" y="1"/>
                  </a:cubicBezTo>
                  <a:cubicBezTo>
                    <a:pt x="0" y="42"/>
                    <a:pt x="0" y="42"/>
                    <a:pt x="41" y="1"/>
                  </a:cubicBezTo>
                  <a:cubicBezTo>
                    <a:pt x="41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7"/>
            <p:cNvSpPr/>
            <p:nvPr/>
          </p:nvSpPr>
          <p:spPr>
            <a:xfrm rot="-8527916" flipH="1">
              <a:off x="641003" y="4485485"/>
              <a:ext cx="17489" cy="10289"/>
            </a:xfrm>
            <a:custGeom>
              <a:avLst/>
              <a:gdLst/>
              <a:ahLst/>
              <a:cxnLst/>
              <a:rect l="l" t="t" r="r" b="b"/>
              <a:pathLst>
                <a:path w="1069" h="658" extrusionOk="0">
                  <a:moveTo>
                    <a:pt x="1" y="616"/>
                  </a:moveTo>
                  <a:cubicBezTo>
                    <a:pt x="494" y="658"/>
                    <a:pt x="822" y="575"/>
                    <a:pt x="1069" y="247"/>
                  </a:cubicBezTo>
                  <a:cubicBezTo>
                    <a:pt x="411" y="0"/>
                    <a:pt x="165" y="165"/>
                    <a:pt x="1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7"/>
            <p:cNvSpPr/>
            <p:nvPr/>
          </p:nvSpPr>
          <p:spPr>
            <a:xfrm rot="-8527916" flipH="1">
              <a:off x="1580949" y="4104121"/>
              <a:ext cx="18160" cy="9007"/>
            </a:xfrm>
            <a:custGeom>
              <a:avLst/>
              <a:gdLst/>
              <a:ahLst/>
              <a:cxnLst/>
              <a:rect l="l" t="t" r="r" b="b"/>
              <a:pathLst>
                <a:path w="1110" h="576" extrusionOk="0">
                  <a:moveTo>
                    <a:pt x="1110" y="411"/>
                  </a:moveTo>
                  <a:cubicBezTo>
                    <a:pt x="904" y="247"/>
                    <a:pt x="699" y="164"/>
                    <a:pt x="452" y="0"/>
                  </a:cubicBezTo>
                  <a:cubicBezTo>
                    <a:pt x="411" y="0"/>
                    <a:pt x="206" y="164"/>
                    <a:pt x="0" y="329"/>
                  </a:cubicBezTo>
                  <a:cubicBezTo>
                    <a:pt x="411" y="411"/>
                    <a:pt x="658" y="452"/>
                    <a:pt x="904" y="575"/>
                  </a:cubicBezTo>
                  <a:cubicBezTo>
                    <a:pt x="1027" y="534"/>
                    <a:pt x="1069" y="493"/>
                    <a:pt x="1110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7"/>
            <p:cNvSpPr/>
            <p:nvPr/>
          </p:nvSpPr>
          <p:spPr>
            <a:xfrm rot="-8527916" flipH="1">
              <a:off x="1217347" y="3194242"/>
              <a:ext cx="16818" cy="7724"/>
            </a:xfrm>
            <a:custGeom>
              <a:avLst/>
              <a:gdLst/>
              <a:ahLst/>
              <a:cxnLst/>
              <a:rect l="l" t="t" r="r" b="b"/>
              <a:pathLst>
                <a:path w="1028" h="494" extrusionOk="0">
                  <a:moveTo>
                    <a:pt x="1" y="493"/>
                  </a:moveTo>
                  <a:lnTo>
                    <a:pt x="945" y="493"/>
                  </a:lnTo>
                  <a:cubicBezTo>
                    <a:pt x="987" y="329"/>
                    <a:pt x="987" y="206"/>
                    <a:pt x="1028" y="0"/>
                  </a:cubicBezTo>
                  <a:cubicBezTo>
                    <a:pt x="494" y="0"/>
                    <a:pt x="124" y="41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7"/>
            <p:cNvSpPr/>
            <p:nvPr/>
          </p:nvSpPr>
          <p:spPr>
            <a:xfrm rot="-8527916" flipH="1">
              <a:off x="1686686" y="4606650"/>
              <a:ext cx="14135" cy="10289"/>
            </a:xfrm>
            <a:custGeom>
              <a:avLst/>
              <a:gdLst/>
              <a:ahLst/>
              <a:cxnLst/>
              <a:rect l="l" t="t" r="r" b="b"/>
              <a:pathLst>
                <a:path w="864" h="658" extrusionOk="0">
                  <a:moveTo>
                    <a:pt x="452" y="370"/>
                  </a:moveTo>
                  <a:cubicBezTo>
                    <a:pt x="575" y="247"/>
                    <a:pt x="740" y="165"/>
                    <a:pt x="863" y="41"/>
                  </a:cubicBezTo>
                  <a:cubicBezTo>
                    <a:pt x="0" y="0"/>
                    <a:pt x="0" y="0"/>
                    <a:pt x="370" y="658"/>
                  </a:cubicBezTo>
                  <a:cubicBezTo>
                    <a:pt x="370" y="576"/>
                    <a:pt x="370" y="411"/>
                    <a:pt x="452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7"/>
            <p:cNvSpPr/>
            <p:nvPr/>
          </p:nvSpPr>
          <p:spPr>
            <a:xfrm rot="-8527916" flipH="1">
              <a:off x="1585138" y="4624313"/>
              <a:ext cx="12123" cy="9663"/>
            </a:xfrm>
            <a:custGeom>
              <a:avLst/>
              <a:gdLst/>
              <a:ahLst/>
              <a:cxnLst/>
              <a:rect l="l" t="t" r="r" b="b"/>
              <a:pathLst>
                <a:path w="741" h="618" extrusionOk="0">
                  <a:moveTo>
                    <a:pt x="740" y="371"/>
                  </a:moveTo>
                  <a:cubicBezTo>
                    <a:pt x="658" y="288"/>
                    <a:pt x="494" y="165"/>
                    <a:pt x="288" y="1"/>
                  </a:cubicBezTo>
                  <a:cubicBezTo>
                    <a:pt x="124" y="206"/>
                    <a:pt x="1" y="329"/>
                    <a:pt x="1" y="412"/>
                  </a:cubicBezTo>
                  <a:cubicBezTo>
                    <a:pt x="1" y="453"/>
                    <a:pt x="247" y="617"/>
                    <a:pt x="329" y="576"/>
                  </a:cubicBezTo>
                  <a:cubicBezTo>
                    <a:pt x="494" y="576"/>
                    <a:pt x="658" y="453"/>
                    <a:pt x="74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7"/>
            <p:cNvSpPr/>
            <p:nvPr/>
          </p:nvSpPr>
          <p:spPr>
            <a:xfrm rot="-8527916" flipH="1">
              <a:off x="1712525" y="4632597"/>
              <a:ext cx="14806" cy="9663"/>
            </a:xfrm>
            <a:custGeom>
              <a:avLst/>
              <a:gdLst/>
              <a:ahLst/>
              <a:cxnLst/>
              <a:rect l="l" t="t" r="r" b="b"/>
              <a:pathLst>
                <a:path w="905" h="618" extrusionOk="0">
                  <a:moveTo>
                    <a:pt x="781" y="83"/>
                  </a:moveTo>
                  <a:cubicBezTo>
                    <a:pt x="781" y="42"/>
                    <a:pt x="494" y="1"/>
                    <a:pt x="453" y="1"/>
                  </a:cubicBezTo>
                  <a:cubicBezTo>
                    <a:pt x="83" y="83"/>
                    <a:pt x="1" y="288"/>
                    <a:pt x="247" y="617"/>
                  </a:cubicBezTo>
                  <a:cubicBezTo>
                    <a:pt x="781" y="576"/>
                    <a:pt x="904" y="371"/>
                    <a:pt x="78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7"/>
            <p:cNvSpPr/>
            <p:nvPr/>
          </p:nvSpPr>
          <p:spPr>
            <a:xfrm rot="-8527916" flipH="1">
              <a:off x="1070126" y="4157094"/>
              <a:ext cx="16818" cy="7083"/>
            </a:xfrm>
            <a:custGeom>
              <a:avLst/>
              <a:gdLst/>
              <a:ahLst/>
              <a:cxnLst/>
              <a:rect l="l" t="t" r="r" b="b"/>
              <a:pathLst>
                <a:path w="1028" h="453" extrusionOk="0">
                  <a:moveTo>
                    <a:pt x="1028" y="247"/>
                  </a:moveTo>
                  <a:cubicBezTo>
                    <a:pt x="863" y="165"/>
                    <a:pt x="781" y="42"/>
                    <a:pt x="617" y="42"/>
                  </a:cubicBezTo>
                  <a:cubicBezTo>
                    <a:pt x="452" y="1"/>
                    <a:pt x="247" y="42"/>
                    <a:pt x="1" y="83"/>
                  </a:cubicBezTo>
                  <a:cubicBezTo>
                    <a:pt x="452" y="453"/>
                    <a:pt x="452" y="453"/>
                    <a:pt x="102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7"/>
            <p:cNvSpPr/>
            <p:nvPr/>
          </p:nvSpPr>
          <p:spPr>
            <a:xfrm rot="-8527916" flipH="1">
              <a:off x="1898698" y="3386288"/>
              <a:ext cx="19517" cy="7724"/>
            </a:xfrm>
            <a:custGeom>
              <a:avLst/>
              <a:gdLst/>
              <a:ahLst/>
              <a:cxnLst/>
              <a:rect l="l" t="t" r="r" b="b"/>
              <a:pathLst>
                <a:path w="1193" h="494" extrusionOk="0">
                  <a:moveTo>
                    <a:pt x="1192" y="1"/>
                  </a:moveTo>
                  <a:cubicBezTo>
                    <a:pt x="535" y="1"/>
                    <a:pt x="247" y="288"/>
                    <a:pt x="1" y="494"/>
                  </a:cubicBezTo>
                  <a:cubicBezTo>
                    <a:pt x="371" y="329"/>
                    <a:pt x="781" y="165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7"/>
            <p:cNvSpPr/>
            <p:nvPr/>
          </p:nvSpPr>
          <p:spPr>
            <a:xfrm rot="-8527916" flipH="1">
              <a:off x="1702047" y="2674150"/>
              <a:ext cx="8753" cy="7083"/>
            </a:xfrm>
            <a:custGeom>
              <a:avLst/>
              <a:gdLst/>
              <a:ahLst/>
              <a:cxnLst/>
              <a:rect l="l" t="t" r="r" b="b"/>
              <a:pathLst>
                <a:path w="535" h="453" extrusionOk="0">
                  <a:moveTo>
                    <a:pt x="535" y="452"/>
                  </a:moveTo>
                  <a:cubicBezTo>
                    <a:pt x="370" y="288"/>
                    <a:pt x="247" y="165"/>
                    <a:pt x="124" y="0"/>
                  </a:cubicBezTo>
                  <a:cubicBezTo>
                    <a:pt x="1" y="452"/>
                    <a:pt x="1" y="452"/>
                    <a:pt x="53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7"/>
            <p:cNvSpPr/>
            <p:nvPr/>
          </p:nvSpPr>
          <p:spPr>
            <a:xfrm rot="-8527916" flipH="1">
              <a:off x="1262471" y="3072455"/>
              <a:ext cx="14119" cy="9007"/>
            </a:xfrm>
            <a:custGeom>
              <a:avLst/>
              <a:gdLst/>
              <a:ahLst/>
              <a:cxnLst/>
              <a:rect l="l" t="t" r="r" b="b"/>
              <a:pathLst>
                <a:path w="863" h="576" extrusionOk="0">
                  <a:moveTo>
                    <a:pt x="822" y="206"/>
                  </a:moveTo>
                  <a:cubicBezTo>
                    <a:pt x="822" y="165"/>
                    <a:pt x="575" y="0"/>
                    <a:pt x="452" y="0"/>
                  </a:cubicBezTo>
                  <a:cubicBezTo>
                    <a:pt x="0" y="41"/>
                    <a:pt x="0" y="247"/>
                    <a:pt x="82" y="493"/>
                  </a:cubicBezTo>
                  <a:cubicBezTo>
                    <a:pt x="575" y="576"/>
                    <a:pt x="863" y="576"/>
                    <a:pt x="82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7"/>
            <p:cNvSpPr/>
            <p:nvPr/>
          </p:nvSpPr>
          <p:spPr>
            <a:xfrm rot="-8527916" flipH="1">
              <a:off x="1282463" y="4305158"/>
              <a:ext cx="14135" cy="9007"/>
            </a:xfrm>
            <a:custGeom>
              <a:avLst/>
              <a:gdLst/>
              <a:ahLst/>
              <a:cxnLst/>
              <a:rect l="l" t="t" r="r" b="b"/>
              <a:pathLst>
                <a:path w="864" h="576" extrusionOk="0">
                  <a:moveTo>
                    <a:pt x="0" y="0"/>
                  </a:moveTo>
                  <a:cubicBezTo>
                    <a:pt x="329" y="206"/>
                    <a:pt x="575" y="411"/>
                    <a:pt x="822" y="575"/>
                  </a:cubicBezTo>
                  <a:cubicBezTo>
                    <a:pt x="863" y="124"/>
                    <a:pt x="863" y="12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7"/>
            <p:cNvSpPr/>
            <p:nvPr/>
          </p:nvSpPr>
          <p:spPr>
            <a:xfrm rot="-8527916" flipH="1">
              <a:off x="1494828" y="4232593"/>
              <a:ext cx="18847" cy="10304"/>
            </a:xfrm>
            <a:custGeom>
              <a:avLst/>
              <a:gdLst/>
              <a:ahLst/>
              <a:cxnLst/>
              <a:rect l="l" t="t" r="r" b="b"/>
              <a:pathLst>
                <a:path w="1152" h="659" extrusionOk="0">
                  <a:moveTo>
                    <a:pt x="1151" y="617"/>
                  </a:moveTo>
                  <a:cubicBezTo>
                    <a:pt x="822" y="370"/>
                    <a:pt x="617" y="165"/>
                    <a:pt x="412" y="1"/>
                  </a:cubicBezTo>
                  <a:cubicBezTo>
                    <a:pt x="288" y="206"/>
                    <a:pt x="124" y="412"/>
                    <a:pt x="1" y="658"/>
                  </a:cubicBezTo>
                  <a:cubicBezTo>
                    <a:pt x="412" y="658"/>
                    <a:pt x="658" y="658"/>
                    <a:pt x="115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7"/>
            <p:cNvSpPr/>
            <p:nvPr/>
          </p:nvSpPr>
          <p:spPr>
            <a:xfrm rot="-8527916" flipH="1">
              <a:off x="1498958" y="4239409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1"/>
                    <a:pt x="1" y="1"/>
                    <a:pt x="1" y="42"/>
                  </a:cubicBezTo>
                  <a:lnTo>
                    <a:pt x="1" y="42"/>
                  </a:ln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7"/>
            <p:cNvSpPr/>
            <p:nvPr/>
          </p:nvSpPr>
          <p:spPr>
            <a:xfrm rot="-8527916" flipH="1">
              <a:off x="946161" y="4281051"/>
              <a:ext cx="9423" cy="11571"/>
            </a:xfrm>
            <a:custGeom>
              <a:avLst/>
              <a:gdLst/>
              <a:ahLst/>
              <a:cxnLst/>
              <a:rect l="l" t="t" r="r" b="b"/>
              <a:pathLst>
                <a:path w="576" h="740" extrusionOk="0">
                  <a:moveTo>
                    <a:pt x="247" y="0"/>
                  </a:moveTo>
                  <a:cubicBezTo>
                    <a:pt x="0" y="411"/>
                    <a:pt x="0" y="411"/>
                    <a:pt x="329" y="740"/>
                  </a:cubicBezTo>
                  <a:cubicBezTo>
                    <a:pt x="575" y="329"/>
                    <a:pt x="575" y="329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7"/>
            <p:cNvSpPr/>
            <p:nvPr/>
          </p:nvSpPr>
          <p:spPr>
            <a:xfrm rot="-8527916" flipH="1">
              <a:off x="1447634" y="1514528"/>
              <a:ext cx="10781" cy="21219"/>
            </a:xfrm>
            <a:custGeom>
              <a:avLst/>
              <a:gdLst/>
              <a:ahLst/>
              <a:cxnLst/>
              <a:rect l="l" t="t" r="r" b="b"/>
              <a:pathLst>
                <a:path w="659" h="1357" extrusionOk="0">
                  <a:moveTo>
                    <a:pt x="288" y="1"/>
                  </a:moveTo>
                  <a:cubicBezTo>
                    <a:pt x="1" y="617"/>
                    <a:pt x="124" y="946"/>
                    <a:pt x="412" y="1356"/>
                  </a:cubicBezTo>
                  <a:cubicBezTo>
                    <a:pt x="617" y="658"/>
                    <a:pt x="658" y="247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7"/>
            <p:cNvSpPr/>
            <p:nvPr/>
          </p:nvSpPr>
          <p:spPr>
            <a:xfrm rot="-8527916" flipH="1">
              <a:off x="1342367" y="3131564"/>
              <a:ext cx="10094" cy="10289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616" y="493"/>
                  </a:moveTo>
                  <a:cubicBezTo>
                    <a:pt x="616" y="411"/>
                    <a:pt x="452" y="247"/>
                    <a:pt x="288" y="0"/>
                  </a:cubicBezTo>
                  <a:cubicBezTo>
                    <a:pt x="123" y="206"/>
                    <a:pt x="0" y="288"/>
                    <a:pt x="41" y="411"/>
                  </a:cubicBezTo>
                  <a:cubicBezTo>
                    <a:pt x="41" y="493"/>
                    <a:pt x="206" y="617"/>
                    <a:pt x="288" y="658"/>
                  </a:cubicBezTo>
                  <a:cubicBezTo>
                    <a:pt x="411" y="658"/>
                    <a:pt x="616" y="617"/>
                    <a:pt x="616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7"/>
            <p:cNvSpPr/>
            <p:nvPr/>
          </p:nvSpPr>
          <p:spPr>
            <a:xfrm rot="-8527916" flipH="1">
              <a:off x="1613007" y="4522528"/>
              <a:ext cx="13448" cy="12228"/>
            </a:xfrm>
            <a:custGeom>
              <a:avLst/>
              <a:gdLst/>
              <a:ahLst/>
              <a:cxnLst/>
              <a:rect l="l" t="t" r="r" b="b"/>
              <a:pathLst>
                <a:path w="822" h="782" extrusionOk="0">
                  <a:moveTo>
                    <a:pt x="0" y="1"/>
                  </a:moveTo>
                  <a:lnTo>
                    <a:pt x="616" y="781"/>
                  </a:lnTo>
                  <a:cubicBezTo>
                    <a:pt x="822" y="165"/>
                    <a:pt x="822" y="1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7"/>
            <p:cNvSpPr/>
            <p:nvPr/>
          </p:nvSpPr>
          <p:spPr>
            <a:xfrm rot="-8527916" flipH="1">
              <a:off x="1931393" y="4812172"/>
              <a:ext cx="17489" cy="5160"/>
            </a:xfrm>
            <a:custGeom>
              <a:avLst/>
              <a:gdLst/>
              <a:ahLst/>
              <a:cxnLst/>
              <a:rect l="l" t="t" r="r" b="b"/>
              <a:pathLst>
                <a:path w="1069" h="330" extrusionOk="0">
                  <a:moveTo>
                    <a:pt x="206" y="42"/>
                  </a:moveTo>
                  <a:cubicBezTo>
                    <a:pt x="123" y="42"/>
                    <a:pt x="82" y="165"/>
                    <a:pt x="0" y="329"/>
                  </a:cubicBezTo>
                  <a:cubicBezTo>
                    <a:pt x="452" y="329"/>
                    <a:pt x="740" y="247"/>
                    <a:pt x="1068" y="247"/>
                  </a:cubicBezTo>
                  <a:lnTo>
                    <a:pt x="1068" y="1"/>
                  </a:lnTo>
                  <a:cubicBezTo>
                    <a:pt x="740" y="42"/>
                    <a:pt x="493" y="42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7"/>
            <p:cNvSpPr/>
            <p:nvPr/>
          </p:nvSpPr>
          <p:spPr>
            <a:xfrm rot="-8527916" flipH="1">
              <a:off x="1396771" y="3836087"/>
              <a:ext cx="18830" cy="15433"/>
            </a:xfrm>
            <a:custGeom>
              <a:avLst/>
              <a:gdLst/>
              <a:ahLst/>
              <a:cxnLst/>
              <a:rect l="l" t="t" r="r" b="b"/>
              <a:pathLst>
                <a:path w="1151" h="987" extrusionOk="0">
                  <a:moveTo>
                    <a:pt x="1109" y="412"/>
                  </a:moveTo>
                  <a:cubicBezTo>
                    <a:pt x="1150" y="329"/>
                    <a:pt x="1109" y="165"/>
                    <a:pt x="1068" y="1"/>
                  </a:cubicBezTo>
                  <a:cubicBezTo>
                    <a:pt x="288" y="1"/>
                    <a:pt x="0" y="206"/>
                    <a:pt x="288" y="987"/>
                  </a:cubicBezTo>
                  <a:cubicBezTo>
                    <a:pt x="699" y="740"/>
                    <a:pt x="945" y="576"/>
                    <a:pt x="1109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7"/>
            <p:cNvSpPr/>
            <p:nvPr/>
          </p:nvSpPr>
          <p:spPr>
            <a:xfrm rot="-8527916" flipH="1">
              <a:off x="1417433" y="465125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7"/>
            <p:cNvSpPr/>
            <p:nvPr/>
          </p:nvSpPr>
          <p:spPr>
            <a:xfrm rot="-8527916" flipH="1">
              <a:off x="1417979" y="4648928"/>
              <a:ext cx="16818" cy="9648"/>
            </a:xfrm>
            <a:custGeom>
              <a:avLst/>
              <a:gdLst/>
              <a:ahLst/>
              <a:cxnLst/>
              <a:rect l="l" t="t" r="r" b="b"/>
              <a:pathLst>
                <a:path w="1028" h="617" extrusionOk="0">
                  <a:moveTo>
                    <a:pt x="0" y="83"/>
                  </a:moveTo>
                  <a:cubicBezTo>
                    <a:pt x="288" y="288"/>
                    <a:pt x="411" y="617"/>
                    <a:pt x="945" y="617"/>
                  </a:cubicBezTo>
                  <a:cubicBezTo>
                    <a:pt x="1027" y="83"/>
                    <a:pt x="658" y="1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7"/>
            <p:cNvSpPr/>
            <p:nvPr/>
          </p:nvSpPr>
          <p:spPr>
            <a:xfrm rot="-8527916" flipH="1">
              <a:off x="1660411" y="2945362"/>
              <a:ext cx="14806" cy="11571"/>
            </a:xfrm>
            <a:custGeom>
              <a:avLst/>
              <a:gdLst/>
              <a:ahLst/>
              <a:cxnLst/>
              <a:rect l="l" t="t" r="r" b="b"/>
              <a:pathLst>
                <a:path w="905" h="740" extrusionOk="0">
                  <a:moveTo>
                    <a:pt x="0" y="534"/>
                  </a:moveTo>
                  <a:cubicBezTo>
                    <a:pt x="82" y="616"/>
                    <a:pt x="206" y="657"/>
                    <a:pt x="288" y="740"/>
                  </a:cubicBezTo>
                  <a:lnTo>
                    <a:pt x="904" y="123"/>
                  </a:lnTo>
                  <a:cubicBezTo>
                    <a:pt x="822" y="82"/>
                    <a:pt x="699" y="41"/>
                    <a:pt x="658" y="0"/>
                  </a:cubicBezTo>
                  <a:cubicBezTo>
                    <a:pt x="452" y="206"/>
                    <a:pt x="247" y="329"/>
                    <a:pt x="0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7"/>
            <p:cNvSpPr/>
            <p:nvPr/>
          </p:nvSpPr>
          <p:spPr>
            <a:xfrm rot="-8527916" flipH="1">
              <a:off x="2038930" y="5059485"/>
              <a:ext cx="16818" cy="3878"/>
            </a:xfrm>
            <a:custGeom>
              <a:avLst/>
              <a:gdLst/>
              <a:ahLst/>
              <a:cxnLst/>
              <a:rect l="l" t="t" r="r" b="b"/>
              <a:pathLst>
                <a:path w="1028" h="248" extrusionOk="0">
                  <a:moveTo>
                    <a:pt x="0" y="247"/>
                  </a:moveTo>
                  <a:lnTo>
                    <a:pt x="1027" y="247"/>
                  </a:lnTo>
                  <a:cubicBezTo>
                    <a:pt x="1027" y="165"/>
                    <a:pt x="986" y="124"/>
                    <a:pt x="986" y="1"/>
                  </a:cubicBezTo>
                  <a:cubicBezTo>
                    <a:pt x="657" y="1"/>
                    <a:pt x="288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7"/>
            <p:cNvSpPr/>
            <p:nvPr/>
          </p:nvSpPr>
          <p:spPr>
            <a:xfrm rot="-8527916" flipH="1">
              <a:off x="1042457" y="3699243"/>
              <a:ext cx="23526" cy="5801"/>
            </a:xfrm>
            <a:custGeom>
              <a:avLst/>
              <a:gdLst/>
              <a:ahLst/>
              <a:cxnLst/>
              <a:rect l="l" t="t" r="r" b="b"/>
              <a:pathLst>
                <a:path w="1438" h="371" extrusionOk="0">
                  <a:moveTo>
                    <a:pt x="0" y="370"/>
                  </a:moveTo>
                  <a:lnTo>
                    <a:pt x="1438" y="370"/>
                  </a:lnTo>
                  <a:lnTo>
                    <a:pt x="1438" y="165"/>
                  </a:lnTo>
                  <a:cubicBezTo>
                    <a:pt x="986" y="124"/>
                    <a:pt x="575" y="0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7"/>
            <p:cNvSpPr/>
            <p:nvPr/>
          </p:nvSpPr>
          <p:spPr>
            <a:xfrm rot="-8527916" flipH="1">
              <a:off x="1526066" y="4083501"/>
              <a:ext cx="14135" cy="3221"/>
            </a:xfrm>
            <a:custGeom>
              <a:avLst/>
              <a:gdLst/>
              <a:ahLst/>
              <a:cxnLst/>
              <a:rect l="l" t="t" r="r" b="b"/>
              <a:pathLst>
                <a:path w="864" h="206" extrusionOk="0">
                  <a:moveTo>
                    <a:pt x="863" y="0"/>
                  </a:moveTo>
                  <a:cubicBezTo>
                    <a:pt x="576" y="0"/>
                    <a:pt x="329" y="0"/>
                    <a:pt x="1" y="42"/>
                  </a:cubicBezTo>
                  <a:lnTo>
                    <a:pt x="1" y="206"/>
                  </a:lnTo>
                  <a:lnTo>
                    <a:pt x="863" y="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7"/>
            <p:cNvSpPr/>
            <p:nvPr/>
          </p:nvSpPr>
          <p:spPr>
            <a:xfrm rot="-8527916" flipH="1">
              <a:off x="926362" y="3710078"/>
              <a:ext cx="16818" cy="9648"/>
            </a:xfrm>
            <a:custGeom>
              <a:avLst/>
              <a:gdLst/>
              <a:ahLst/>
              <a:cxnLst/>
              <a:rect l="l" t="t" r="r" b="b"/>
              <a:pathLst>
                <a:path w="1028" h="617" extrusionOk="0">
                  <a:moveTo>
                    <a:pt x="822" y="1"/>
                  </a:moveTo>
                  <a:cubicBezTo>
                    <a:pt x="535" y="124"/>
                    <a:pt x="288" y="247"/>
                    <a:pt x="1" y="412"/>
                  </a:cubicBezTo>
                  <a:cubicBezTo>
                    <a:pt x="83" y="453"/>
                    <a:pt x="206" y="617"/>
                    <a:pt x="206" y="617"/>
                  </a:cubicBezTo>
                  <a:cubicBezTo>
                    <a:pt x="453" y="494"/>
                    <a:pt x="699" y="329"/>
                    <a:pt x="1028" y="247"/>
                  </a:cubicBezTo>
                  <a:cubicBezTo>
                    <a:pt x="946" y="124"/>
                    <a:pt x="905" y="42"/>
                    <a:pt x="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7"/>
            <p:cNvSpPr/>
            <p:nvPr/>
          </p:nvSpPr>
          <p:spPr>
            <a:xfrm rot="-8527916" flipH="1">
              <a:off x="1189726" y="3929460"/>
              <a:ext cx="13464" cy="7083"/>
            </a:xfrm>
            <a:custGeom>
              <a:avLst/>
              <a:gdLst/>
              <a:ahLst/>
              <a:cxnLst/>
              <a:rect l="l" t="t" r="r" b="b"/>
              <a:pathLst>
                <a:path w="823" h="453" extrusionOk="0">
                  <a:moveTo>
                    <a:pt x="83" y="452"/>
                  </a:moveTo>
                  <a:cubicBezTo>
                    <a:pt x="329" y="370"/>
                    <a:pt x="535" y="329"/>
                    <a:pt x="822" y="247"/>
                  </a:cubicBezTo>
                  <a:cubicBezTo>
                    <a:pt x="822" y="247"/>
                    <a:pt x="740" y="0"/>
                    <a:pt x="699" y="0"/>
                  </a:cubicBezTo>
                  <a:cubicBezTo>
                    <a:pt x="452" y="0"/>
                    <a:pt x="247" y="83"/>
                    <a:pt x="1" y="124"/>
                  </a:cubicBezTo>
                  <a:cubicBezTo>
                    <a:pt x="42" y="288"/>
                    <a:pt x="42" y="370"/>
                    <a:pt x="83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7"/>
            <p:cNvSpPr/>
            <p:nvPr/>
          </p:nvSpPr>
          <p:spPr>
            <a:xfrm rot="-8527916" flipH="1">
              <a:off x="1348706" y="4076312"/>
              <a:ext cx="22184" cy="9648"/>
            </a:xfrm>
            <a:custGeom>
              <a:avLst/>
              <a:gdLst/>
              <a:ahLst/>
              <a:cxnLst/>
              <a:rect l="l" t="t" r="r" b="b"/>
              <a:pathLst>
                <a:path w="1356" h="617" extrusionOk="0">
                  <a:moveTo>
                    <a:pt x="1233" y="0"/>
                  </a:moveTo>
                  <a:cubicBezTo>
                    <a:pt x="863" y="82"/>
                    <a:pt x="329" y="0"/>
                    <a:pt x="0" y="616"/>
                  </a:cubicBezTo>
                  <a:cubicBezTo>
                    <a:pt x="617" y="452"/>
                    <a:pt x="986" y="288"/>
                    <a:pt x="1356" y="206"/>
                  </a:cubicBezTo>
                  <a:cubicBezTo>
                    <a:pt x="1274" y="165"/>
                    <a:pt x="1233" y="41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7"/>
            <p:cNvSpPr/>
            <p:nvPr/>
          </p:nvSpPr>
          <p:spPr>
            <a:xfrm rot="-8527916" flipH="1">
              <a:off x="773075" y="4536662"/>
              <a:ext cx="12794" cy="15433"/>
            </a:xfrm>
            <a:custGeom>
              <a:avLst/>
              <a:gdLst/>
              <a:ahLst/>
              <a:cxnLst/>
              <a:rect l="l" t="t" r="r" b="b"/>
              <a:pathLst>
                <a:path w="782" h="987" extrusionOk="0">
                  <a:moveTo>
                    <a:pt x="535" y="986"/>
                  </a:moveTo>
                  <a:cubicBezTo>
                    <a:pt x="576" y="699"/>
                    <a:pt x="699" y="452"/>
                    <a:pt x="781" y="1"/>
                  </a:cubicBezTo>
                  <a:cubicBezTo>
                    <a:pt x="1" y="576"/>
                    <a:pt x="1" y="576"/>
                    <a:pt x="535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7"/>
            <p:cNvSpPr/>
            <p:nvPr/>
          </p:nvSpPr>
          <p:spPr>
            <a:xfrm rot="-8527916" flipH="1">
              <a:off x="786297" y="454019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7"/>
            <p:cNvSpPr/>
            <p:nvPr/>
          </p:nvSpPr>
          <p:spPr>
            <a:xfrm rot="-8527916" flipH="1">
              <a:off x="688178" y="4499463"/>
              <a:ext cx="16818" cy="6442"/>
            </a:xfrm>
            <a:custGeom>
              <a:avLst/>
              <a:gdLst/>
              <a:ahLst/>
              <a:cxnLst/>
              <a:rect l="l" t="t" r="r" b="b"/>
              <a:pathLst>
                <a:path w="1028" h="412" extrusionOk="0">
                  <a:moveTo>
                    <a:pt x="905" y="1"/>
                  </a:moveTo>
                  <a:lnTo>
                    <a:pt x="1" y="124"/>
                  </a:lnTo>
                  <a:cubicBezTo>
                    <a:pt x="42" y="247"/>
                    <a:pt x="42" y="288"/>
                    <a:pt x="83" y="412"/>
                  </a:cubicBezTo>
                  <a:cubicBezTo>
                    <a:pt x="412" y="330"/>
                    <a:pt x="699" y="288"/>
                    <a:pt x="1028" y="288"/>
                  </a:cubicBezTo>
                  <a:cubicBezTo>
                    <a:pt x="987" y="206"/>
                    <a:pt x="905" y="83"/>
                    <a:pt x="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7"/>
            <p:cNvSpPr/>
            <p:nvPr/>
          </p:nvSpPr>
          <p:spPr>
            <a:xfrm rot="-8527916" flipH="1">
              <a:off x="2053506" y="4507306"/>
              <a:ext cx="14135" cy="8365"/>
            </a:xfrm>
            <a:custGeom>
              <a:avLst/>
              <a:gdLst/>
              <a:ahLst/>
              <a:cxnLst/>
              <a:rect l="l" t="t" r="r" b="b"/>
              <a:pathLst>
                <a:path w="864" h="535" extrusionOk="0">
                  <a:moveTo>
                    <a:pt x="411" y="535"/>
                  </a:moveTo>
                  <a:cubicBezTo>
                    <a:pt x="576" y="494"/>
                    <a:pt x="740" y="370"/>
                    <a:pt x="822" y="288"/>
                  </a:cubicBezTo>
                  <a:cubicBezTo>
                    <a:pt x="863" y="206"/>
                    <a:pt x="617" y="1"/>
                    <a:pt x="576" y="83"/>
                  </a:cubicBezTo>
                  <a:cubicBezTo>
                    <a:pt x="411" y="124"/>
                    <a:pt x="247" y="206"/>
                    <a:pt x="1" y="329"/>
                  </a:cubicBezTo>
                  <a:cubicBezTo>
                    <a:pt x="165" y="411"/>
                    <a:pt x="329" y="535"/>
                    <a:pt x="41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7"/>
            <p:cNvSpPr/>
            <p:nvPr/>
          </p:nvSpPr>
          <p:spPr>
            <a:xfrm rot="-8527916" flipH="1">
              <a:off x="634413" y="4126971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452" y="247"/>
                  </a:moveTo>
                  <a:cubicBezTo>
                    <a:pt x="329" y="164"/>
                    <a:pt x="164" y="82"/>
                    <a:pt x="0" y="0"/>
                  </a:cubicBezTo>
                  <a:cubicBezTo>
                    <a:pt x="0" y="164"/>
                    <a:pt x="82" y="370"/>
                    <a:pt x="82" y="493"/>
                  </a:cubicBezTo>
                  <a:cubicBezTo>
                    <a:pt x="370" y="452"/>
                    <a:pt x="493" y="370"/>
                    <a:pt x="45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7"/>
            <p:cNvSpPr/>
            <p:nvPr/>
          </p:nvSpPr>
          <p:spPr>
            <a:xfrm rot="-8527916" flipH="1">
              <a:off x="922609" y="3173152"/>
              <a:ext cx="16147" cy="10289"/>
            </a:xfrm>
            <a:custGeom>
              <a:avLst/>
              <a:gdLst/>
              <a:ahLst/>
              <a:cxnLst/>
              <a:rect l="l" t="t" r="r" b="b"/>
              <a:pathLst>
                <a:path w="987" h="658" extrusionOk="0">
                  <a:moveTo>
                    <a:pt x="740" y="0"/>
                  </a:moveTo>
                  <a:cubicBezTo>
                    <a:pt x="452" y="165"/>
                    <a:pt x="247" y="247"/>
                    <a:pt x="1" y="411"/>
                  </a:cubicBezTo>
                  <a:cubicBezTo>
                    <a:pt x="124" y="493"/>
                    <a:pt x="206" y="575"/>
                    <a:pt x="288" y="658"/>
                  </a:cubicBezTo>
                  <a:cubicBezTo>
                    <a:pt x="535" y="493"/>
                    <a:pt x="699" y="370"/>
                    <a:pt x="987" y="206"/>
                  </a:cubicBezTo>
                  <a:cubicBezTo>
                    <a:pt x="863" y="82"/>
                    <a:pt x="822" y="41"/>
                    <a:pt x="7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7"/>
            <p:cNvSpPr/>
            <p:nvPr/>
          </p:nvSpPr>
          <p:spPr>
            <a:xfrm rot="-8527916" flipH="1">
              <a:off x="1502625" y="2861975"/>
              <a:ext cx="15477" cy="17997"/>
            </a:xfrm>
            <a:custGeom>
              <a:avLst/>
              <a:gdLst/>
              <a:ahLst/>
              <a:cxnLst/>
              <a:rect l="l" t="t" r="r" b="b"/>
              <a:pathLst>
                <a:path w="946" h="1151" extrusionOk="0">
                  <a:moveTo>
                    <a:pt x="453" y="1151"/>
                  </a:moveTo>
                  <a:cubicBezTo>
                    <a:pt x="658" y="740"/>
                    <a:pt x="822" y="494"/>
                    <a:pt x="946" y="165"/>
                  </a:cubicBezTo>
                  <a:lnTo>
                    <a:pt x="494" y="1"/>
                  </a:lnTo>
                  <a:cubicBezTo>
                    <a:pt x="329" y="288"/>
                    <a:pt x="124" y="535"/>
                    <a:pt x="42" y="781"/>
                  </a:cubicBezTo>
                  <a:cubicBezTo>
                    <a:pt x="1" y="822"/>
                    <a:pt x="206" y="987"/>
                    <a:pt x="453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7"/>
            <p:cNvSpPr/>
            <p:nvPr/>
          </p:nvSpPr>
          <p:spPr>
            <a:xfrm rot="-8527916" flipH="1">
              <a:off x="669674" y="4469294"/>
              <a:ext cx="12777" cy="9663"/>
            </a:xfrm>
            <a:custGeom>
              <a:avLst/>
              <a:gdLst/>
              <a:ahLst/>
              <a:cxnLst/>
              <a:rect l="l" t="t" r="r" b="b"/>
              <a:pathLst>
                <a:path w="781" h="618" extrusionOk="0">
                  <a:moveTo>
                    <a:pt x="781" y="165"/>
                  </a:moveTo>
                  <a:lnTo>
                    <a:pt x="493" y="1"/>
                  </a:lnTo>
                  <a:cubicBezTo>
                    <a:pt x="329" y="165"/>
                    <a:pt x="164" y="371"/>
                    <a:pt x="0" y="535"/>
                  </a:cubicBezTo>
                  <a:cubicBezTo>
                    <a:pt x="123" y="576"/>
                    <a:pt x="164" y="576"/>
                    <a:pt x="288" y="617"/>
                  </a:cubicBezTo>
                  <a:cubicBezTo>
                    <a:pt x="411" y="494"/>
                    <a:pt x="575" y="330"/>
                    <a:pt x="78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7"/>
            <p:cNvSpPr/>
            <p:nvPr/>
          </p:nvSpPr>
          <p:spPr>
            <a:xfrm rot="-8527916" flipH="1">
              <a:off x="1888230" y="455501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7"/>
            <p:cNvSpPr/>
            <p:nvPr/>
          </p:nvSpPr>
          <p:spPr>
            <a:xfrm rot="-8527916" flipH="1">
              <a:off x="1875419" y="4553294"/>
              <a:ext cx="18160" cy="9007"/>
            </a:xfrm>
            <a:custGeom>
              <a:avLst/>
              <a:gdLst/>
              <a:ahLst/>
              <a:cxnLst/>
              <a:rect l="l" t="t" r="r" b="b"/>
              <a:pathLst>
                <a:path w="1110" h="576" extrusionOk="0">
                  <a:moveTo>
                    <a:pt x="904" y="0"/>
                  </a:moveTo>
                  <a:cubicBezTo>
                    <a:pt x="616" y="165"/>
                    <a:pt x="288" y="329"/>
                    <a:pt x="0" y="411"/>
                  </a:cubicBezTo>
                  <a:cubicBezTo>
                    <a:pt x="41" y="452"/>
                    <a:pt x="41" y="534"/>
                    <a:pt x="82" y="576"/>
                  </a:cubicBezTo>
                  <a:cubicBezTo>
                    <a:pt x="288" y="576"/>
                    <a:pt x="452" y="576"/>
                    <a:pt x="657" y="534"/>
                  </a:cubicBezTo>
                  <a:cubicBezTo>
                    <a:pt x="822" y="370"/>
                    <a:pt x="986" y="247"/>
                    <a:pt x="1109" y="124"/>
                  </a:cubicBezTo>
                  <a:cubicBezTo>
                    <a:pt x="1027" y="124"/>
                    <a:pt x="986" y="42"/>
                    <a:pt x="9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7"/>
            <p:cNvSpPr/>
            <p:nvPr/>
          </p:nvSpPr>
          <p:spPr>
            <a:xfrm rot="-8527916" flipH="1">
              <a:off x="1165839" y="3202775"/>
              <a:ext cx="22200" cy="9007"/>
            </a:xfrm>
            <a:custGeom>
              <a:avLst/>
              <a:gdLst/>
              <a:ahLst/>
              <a:cxnLst/>
              <a:rect l="l" t="t" r="r" b="b"/>
              <a:pathLst>
                <a:path w="1357" h="576" extrusionOk="0">
                  <a:moveTo>
                    <a:pt x="1" y="165"/>
                  </a:moveTo>
                  <a:cubicBezTo>
                    <a:pt x="576" y="329"/>
                    <a:pt x="904" y="411"/>
                    <a:pt x="1356" y="576"/>
                  </a:cubicBezTo>
                  <a:cubicBezTo>
                    <a:pt x="1110" y="42"/>
                    <a:pt x="781" y="0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7"/>
            <p:cNvSpPr/>
            <p:nvPr/>
          </p:nvSpPr>
          <p:spPr>
            <a:xfrm rot="-8527916" flipH="1">
              <a:off x="1224079" y="4879816"/>
              <a:ext cx="12106" cy="9663"/>
            </a:xfrm>
            <a:custGeom>
              <a:avLst/>
              <a:gdLst/>
              <a:ahLst/>
              <a:cxnLst/>
              <a:rect l="l" t="t" r="r" b="b"/>
              <a:pathLst>
                <a:path w="740" h="618" extrusionOk="0">
                  <a:moveTo>
                    <a:pt x="370" y="1"/>
                  </a:moveTo>
                  <a:cubicBezTo>
                    <a:pt x="205" y="165"/>
                    <a:pt x="123" y="330"/>
                    <a:pt x="0" y="535"/>
                  </a:cubicBezTo>
                  <a:cubicBezTo>
                    <a:pt x="123" y="576"/>
                    <a:pt x="288" y="576"/>
                    <a:pt x="370" y="617"/>
                  </a:cubicBezTo>
                  <a:cubicBezTo>
                    <a:pt x="493" y="453"/>
                    <a:pt x="575" y="330"/>
                    <a:pt x="739" y="124"/>
                  </a:cubicBezTo>
                  <a:cubicBezTo>
                    <a:pt x="616" y="83"/>
                    <a:pt x="411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7"/>
            <p:cNvSpPr/>
            <p:nvPr/>
          </p:nvSpPr>
          <p:spPr>
            <a:xfrm rot="-8527916" flipH="1">
              <a:off x="852593" y="3908036"/>
              <a:ext cx="8753" cy="10289"/>
            </a:xfrm>
            <a:custGeom>
              <a:avLst/>
              <a:gdLst/>
              <a:ahLst/>
              <a:cxnLst/>
              <a:rect l="l" t="t" r="r" b="b"/>
              <a:pathLst>
                <a:path w="535" h="658" extrusionOk="0">
                  <a:moveTo>
                    <a:pt x="1" y="616"/>
                  </a:moveTo>
                  <a:cubicBezTo>
                    <a:pt x="165" y="616"/>
                    <a:pt x="329" y="616"/>
                    <a:pt x="453" y="657"/>
                  </a:cubicBezTo>
                  <a:cubicBezTo>
                    <a:pt x="453" y="452"/>
                    <a:pt x="535" y="247"/>
                    <a:pt x="535" y="0"/>
                  </a:cubicBezTo>
                  <a:lnTo>
                    <a:pt x="124" y="0"/>
                  </a:lnTo>
                  <a:cubicBezTo>
                    <a:pt x="124" y="206"/>
                    <a:pt x="42" y="411"/>
                    <a:pt x="1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7"/>
            <p:cNvSpPr/>
            <p:nvPr/>
          </p:nvSpPr>
          <p:spPr>
            <a:xfrm rot="-8527916" flipH="1">
              <a:off x="1676737" y="4338658"/>
              <a:ext cx="16147" cy="14792"/>
            </a:xfrm>
            <a:custGeom>
              <a:avLst/>
              <a:gdLst/>
              <a:ahLst/>
              <a:cxnLst/>
              <a:rect l="l" t="t" r="r" b="b"/>
              <a:pathLst>
                <a:path w="987" h="946" extrusionOk="0">
                  <a:moveTo>
                    <a:pt x="453" y="1"/>
                  </a:moveTo>
                  <a:cubicBezTo>
                    <a:pt x="288" y="124"/>
                    <a:pt x="1" y="206"/>
                    <a:pt x="1" y="329"/>
                  </a:cubicBezTo>
                  <a:cubicBezTo>
                    <a:pt x="1" y="453"/>
                    <a:pt x="206" y="617"/>
                    <a:pt x="453" y="946"/>
                  </a:cubicBezTo>
                  <a:cubicBezTo>
                    <a:pt x="699" y="740"/>
                    <a:pt x="987" y="576"/>
                    <a:pt x="904" y="453"/>
                  </a:cubicBezTo>
                  <a:cubicBezTo>
                    <a:pt x="863" y="247"/>
                    <a:pt x="617" y="165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7"/>
            <p:cNvSpPr/>
            <p:nvPr/>
          </p:nvSpPr>
          <p:spPr>
            <a:xfrm rot="-8527916" flipH="1">
              <a:off x="1578019" y="4673051"/>
              <a:ext cx="11452" cy="10289"/>
            </a:xfrm>
            <a:custGeom>
              <a:avLst/>
              <a:gdLst/>
              <a:ahLst/>
              <a:cxnLst/>
              <a:rect l="l" t="t" r="r" b="b"/>
              <a:pathLst>
                <a:path w="700" h="658" extrusionOk="0">
                  <a:moveTo>
                    <a:pt x="699" y="658"/>
                  </a:moveTo>
                  <a:cubicBezTo>
                    <a:pt x="658" y="411"/>
                    <a:pt x="535" y="165"/>
                    <a:pt x="494" y="0"/>
                  </a:cubicBezTo>
                  <a:cubicBezTo>
                    <a:pt x="1" y="288"/>
                    <a:pt x="42" y="493"/>
                    <a:pt x="699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7"/>
            <p:cNvSpPr/>
            <p:nvPr/>
          </p:nvSpPr>
          <p:spPr>
            <a:xfrm rot="-8527916" flipH="1">
              <a:off x="268950" y="3875148"/>
              <a:ext cx="17489" cy="9663"/>
            </a:xfrm>
            <a:custGeom>
              <a:avLst/>
              <a:gdLst/>
              <a:ahLst/>
              <a:cxnLst/>
              <a:rect l="l" t="t" r="r" b="b"/>
              <a:pathLst>
                <a:path w="1069" h="618" extrusionOk="0">
                  <a:moveTo>
                    <a:pt x="1069" y="289"/>
                  </a:moveTo>
                  <a:cubicBezTo>
                    <a:pt x="617" y="165"/>
                    <a:pt x="288" y="83"/>
                    <a:pt x="1" y="1"/>
                  </a:cubicBezTo>
                  <a:cubicBezTo>
                    <a:pt x="206" y="494"/>
                    <a:pt x="452" y="617"/>
                    <a:pt x="1069" y="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7"/>
            <p:cNvSpPr/>
            <p:nvPr/>
          </p:nvSpPr>
          <p:spPr>
            <a:xfrm rot="-8527916" flipH="1">
              <a:off x="1459435" y="4654162"/>
              <a:ext cx="10094" cy="9648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" y="329"/>
                  </a:moveTo>
                  <a:cubicBezTo>
                    <a:pt x="1" y="452"/>
                    <a:pt x="165" y="534"/>
                    <a:pt x="206" y="616"/>
                  </a:cubicBezTo>
                  <a:cubicBezTo>
                    <a:pt x="370" y="534"/>
                    <a:pt x="535" y="493"/>
                    <a:pt x="576" y="411"/>
                  </a:cubicBezTo>
                  <a:cubicBezTo>
                    <a:pt x="617" y="288"/>
                    <a:pt x="453" y="165"/>
                    <a:pt x="370" y="0"/>
                  </a:cubicBezTo>
                  <a:cubicBezTo>
                    <a:pt x="165" y="206"/>
                    <a:pt x="1" y="247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7"/>
            <p:cNvSpPr/>
            <p:nvPr/>
          </p:nvSpPr>
          <p:spPr>
            <a:xfrm rot="-8527916" flipH="1">
              <a:off x="2136390" y="4900131"/>
              <a:ext cx="8753" cy="12869"/>
            </a:xfrm>
            <a:custGeom>
              <a:avLst/>
              <a:gdLst/>
              <a:ahLst/>
              <a:cxnLst/>
              <a:rect l="l" t="t" r="r" b="b"/>
              <a:pathLst>
                <a:path w="535" h="823" extrusionOk="0">
                  <a:moveTo>
                    <a:pt x="1" y="534"/>
                  </a:moveTo>
                  <a:cubicBezTo>
                    <a:pt x="1" y="617"/>
                    <a:pt x="124" y="658"/>
                    <a:pt x="330" y="822"/>
                  </a:cubicBezTo>
                  <a:cubicBezTo>
                    <a:pt x="412" y="493"/>
                    <a:pt x="453" y="247"/>
                    <a:pt x="535" y="42"/>
                  </a:cubicBezTo>
                  <a:cubicBezTo>
                    <a:pt x="453" y="42"/>
                    <a:pt x="371" y="0"/>
                    <a:pt x="330" y="0"/>
                  </a:cubicBezTo>
                  <a:cubicBezTo>
                    <a:pt x="206" y="206"/>
                    <a:pt x="124" y="329"/>
                    <a:pt x="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7"/>
            <p:cNvSpPr/>
            <p:nvPr/>
          </p:nvSpPr>
          <p:spPr>
            <a:xfrm rot="-8527916" flipH="1">
              <a:off x="819324" y="4265134"/>
              <a:ext cx="10094" cy="8365"/>
            </a:xfrm>
            <a:custGeom>
              <a:avLst/>
              <a:gdLst/>
              <a:ahLst/>
              <a:cxnLst/>
              <a:rect l="l" t="t" r="r" b="b"/>
              <a:pathLst>
                <a:path w="617" h="535" extrusionOk="0">
                  <a:moveTo>
                    <a:pt x="370" y="1"/>
                  </a:moveTo>
                  <a:cubicBezTo>
                    <a:pt x="247" y="83"/>
                    <a:pt x="165" y="124"/>
                    <a:pt x="1" y="124"/>
                  </a:cubicBezTo>
                  <a:lnTo>
                    <a:pt x="411" y="535"/>
                  </a:lnTo>
                  <a:cubicBezTo>
                    <a:pt x="411" y="535"/>
                    <a:pt x="617" y="494"/>
                    <a:pt x="617" y="411"/>
                  </a:cubicBezTo>
                  <a:cubicBezTo>
                    <a:pt x="576" y="288"/>
                    <a:pt x="452" y="124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7"/>
            <p:cNvSpPr/>
            <p:nvPr/>
          </p:nvSpPr>
          <p:spPr>
            <a:xfrm rot="-8527916" flipH="1">
              <a:off x="1024457" y="4390534"/>
              <a:ext cx="13464" cy="10945"/>
            </a:xfrm>
            <a:custGeom>
              <a:avLst/>
              <a:gdLst/>
              <a:ahLst/>
              <a:cxnLst/>
              <a:rect l="l" t="t" r="r" b="b"/>
              <a:pathLst>
                <a:path w="823" h="700" extrusionOk="0">
                  <a:moveTo>
                    <a:pt x="1" y="576"/>
                  </a:moveTo>
                  <a:cubicBezTo>
                    <a:pt x="83" y="617"/>
                    <a:pt x="165" y="617"/>
                    <a:pt x="247" y="699"/>
                  </a:cubicBezTo>
                  <a:cubicBezTo>
                    <a:pt x="453" y="535"/>
                    <a:pt x="617" y="329"/>
                    <a:pt x="822" y="165"/>
                  </a:cubicBezTo>
                  <a:cubicBezTo>
                    <a:pt x="699" y="124"/>
                    <a:pt x="617" y="83"/>
                    <a:pt x="576" y="1"/>
                  </a:cubicBezTo>
                  <a:cubicBezTo>
                    <a:pt x="371" y="206"/>
                    <a:pt x="206" y="412"/>
                    <a:pt x="1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7"/>
            <p:cNvSpPr/>
            <p:nvPr/>
          </p:nvSpPr>
          <p:spPr>
            <a:xfrm rot="-8527916" flipH="1">
              <a:off x="1233878" y="4027689"/>
              <a:ext cx="32933" cy="9007"/>
            </a:xfrm>
            <a:custGeom>
              <a:avLst/>
              <a:gdLst/>
              <a:ahLst/>
              <a:cxnLst/>
              <a:rect l="l" t="t" r="r" b="b"/>
              <a:pathLst>
                <a:path w="2013" h="576" extrusionOk="0">
                  <a:moveTo>
                    <a:pt x="2013" y="1"/>
                  </a:moveTo>
                  <a:cubicBezTo>
                    <a:pt x="1438" y="165"/>
                    <a:pt x="822" y="329"/>
                    <a:pt x="0" y="535"/>
                  </a:cubicBezTo>
                  <a:cubicBezTo>
                    <a:pt x="1027" y="576"/>
                    <a:pt x="1602" y="370"/>
                    <a:pt x="2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7"/>
            <p:cNvSpPr/>
            <p:nvPr/>
          </p:nvSpPr>
          <p:spPr>
            <a:xfrm rot="-8527916" flipH="1">
              <a:off x="1260100" y="4045815"/>
              <a:ext cx="703" cy="657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1" y="42"/>
                  </a:moveTo>
                  <a:lnTo>
                    <a:pt x="42" y="42"/>
                  </a:lnTo>
                  <a:lnTo>
                    <a:pt x="1" y="42"/>
                  </a:lnTo>
                  <a:cubicBezTo>
                    <a:pt x="42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7"/>
            <p:cNvSpPr/>
            <p:nvPr/>
          </p:nvSpPr>
          <p:spPr>
            <a:xfrm rot="-8527916" flipH="1">
              <a:off x="902222" y="4277301"/>
              <a:ext cx="10765" cy="10289"/>
            </a:xfrm>
            <a:custGeom>
              <a:avLst/>
              <a:gdLst/>
              <a:ahLst/>
              <a:cxnLst/>
              <a:rect l="l" t="t" r="r" b="b"/>
              <a:pathLst>
                <a:path w="658" h="658" extrusionOk="0">
                  <a:moveTo>
                    <a:pt x="329" y="658"/>
                  </a:moveTo>
                  <a:cubicBezTo>
                    <a:pt x="411" y="452"/>
                    <a:pt x="575" y="247"/>
                    <a:pt x="657" y="83"/>
                  </a:cubicBezTo>
                  <a:cubicBezTo>
                    <a:pt x="575" y="42"/>
                    <a:pt x="452" y="42"/>
                    <a:pt x="370" y="1"/>
                  </a:cubicBezTo>
                  <a:cubicBezTo>
                    <a:pt x="288" y="206"/>
                    <a:pt x="123" y="411"/>
                    <a:pt x="0" y="535"/>
                  </a:cubicBezTo>
                  <a:cubicBezTo>
                    <a:pt x="123" y="617"/>
                    <a:pt x="205" y="617"/>
                    <a:pt x="329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7"/>
            <p:cNvSpPr/>
            <p:nvPr/>
          </p:nvSpPr>
          <p:spPr>
            <a:xfrm rot="-8527916" flipH="1">
              <a:off x="3298613" y="3915693"/>
              <a:ext cx="13464" cy="12212"/>
            </a:xfrm>
            <a:custGeom>
              <a:avLst/>
              <a:gdLst/>
              <a:ahLst/>
              <a:cxnLst/>
              <a:rect l="l" t="t" r="r" b="b"/>
              <a:pathLst>
                <a:path w="823" h="781" extrusionOk="0">
                  <a:moveTo>
                    <a:pt x="370" y="739"/>
                  </a:moveTo>
                  <a:cubicBezTo>
                    <a:pt x="411" y="781"/>
                    <a:pt x="535" y="739"/>
                    <a:pt x="617" y="739"/>
                  </a:cubicBezTo>
                  <a:cubicBezTo>
                    <a:pt x="699" y="534"/>
                    <a:pt x="740" y="370"/>
                    <a:pt x="822" y="0"/>
                  </a:cubicBezTo>
                  <a:cubicBezTo>
                    <a:pt x="165" y="247"/>
                    <a:pt x="1" y="411"/>
                    <a:pt x="370" y="7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7"/>
            <p:cNvSpPr/>
            <p:nvPr/>
          </p:nvSpPr>
          <p:spPr>
            <a:xfrm rot="-8527916" flipH="1">
              <a:off x="1929754" y="3094275"/>
              <a:ext cx="8082" cy="16074"/>
            </a:xfrm>
            <a:custGeom>
              <a:avLst/>
              <a:gdLst/>
              <a:ahLst/>
              <a:cxnLst/>
              <a:rect l="l" t="t" r="r" b="b"/>
              <a:pathLst>
                <a:path w="494" h="1028" extrusionOk="0">
                  <a:moveTo>
                    <a:pt x="493" y="945"/>
                  </a:moveTo>
                  <a:cubicBezTo>
                    <a:pt x="411" y="658"/>
                    <a:pt x="329" y="288"/>
                    <a:pt x="288" y="0"/>
                  </a:cubicBezTo>
                  <a:lnTo>
                    <a:pt x="0" y="0"/>
                  </a:lnTo>
                  <a:cubicBezTo>
                    <a:pt x="83" y="329"/>
                    <a:pt x="124" y="658"/>
                    <a:pt x="165" y="1027"/>
                  </a:cubicBezTo>
                  <a:cubicBezTo>
                    <a:pt x="329" y="1027"/>
                    <a:pt x="411" y="945"/>
                    <a:pt x="493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7"/>
            <p:cNvSpPr/>
            <p:nvPr/>
          </p:nvSpPr>
          <p:spPr>
            <a:xfrm rot="-8527916" flipH="1">
              <a:off x="1686175" y="4898784"/>
              <a:ext cx="12106" cy="10289"/>
            </a:xfrm>
            <a:custGeom>
              <a:avLst/>
              <a:gdLst/>
              <a:ahLst/>
              <a:cxnLst/>
              <a:rect l="l" t="t" r="r" b="b"/>
              <a:pathLst>
                <a:path w="740" h="658" extrusionOk="0">
                  <a:moveTo>
                    <a:pt x="740" y="658"/>
                  </a:moveTo>
                  <a:cubicBezTo>
                    <a:pt x="657" y="411"/>
                    <a:pt x="616" y="206"/>
                    <a:pt x="575" y="0"/>
                  </a:cubicBezTo>
                  <a:cubicBezTo>
                    <a:pt x="0" y="411"/>
                    <a:pt x="0" y="411"/>
                    <a:pt x="740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7"/>
            <p:cNvSpPr/>
            <p:nvPr/>
          </p:nvSpPr>
          <p:spPr>
            <a:xfrm rot="-8527916" flipH="1">
              <a:off x="1463622" y="4774383"/>
              <a:ext cx="17489" cy="12228"/>
            </a:xfrm>
            <a:custGeom>
              <a:avLst/>
              <a:gdLst/>
              <a:ahLst/>
              <a:cxnLst/>
              <a:rect l="l" t="t" r="r" b="b"/>
              <a:pathLst>
                <a:path w="1069" h="782" extrusionOk="0">
                  <a:moveTo>
                    <a:pt x="329" y="781"/>
                  </a:moveTo>
                  <a:cubicBezTo>
                    <a:pt x="617" y="576"/>
                    <a:pt x="822" y="411"/>
                    <a:pt x="1068" y="247"/>
                  </a:cubicBezTo>
                  <a:cubicBezTo>
                    <a:pt x="945" y="206"/>
                    <a:pt x="822" y="83"/>
                    <a:pt x="699" y="1"/>
                  </a:cubicBezTo>
                  <a:cubicBezTo>
                    <a:pt x="452" y="165"/>
                    <a:pt x="206" y="288"/>
                    <a:pt x="0" y="494"/>
                  </a:cubicBezTo>
                  <a:cubicBezTo>
                    <a:pt x="83" y="617"/>
                    <a:pt x="247" y="658"/>
                    <a:pt x="32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7"/>
            <p:cNvSpPr/>
            <p:nvPr/>
          </p:nvSpPr>
          <p:spPr>
            <a:xfrm rot="-8527916" flipH="1">
              <a:off x="1954497" y="3391738"/>
              <a:ext cx="20172" cy="7724"/>
            </a:xfrm>
            <a:custGeom>
              <a:avLst/>
              <a:gdLst/>
              <a:ahLst/>
              <a:cxnLst/>
              <a:rect l="l" t="t" r="r" b="b"/>
              <a:pathLst>
                <a:path w="1233" h="494" extrusionOk="0">
                  <a:moveTo>
                    <a:pt x="0" y="329"/>
                  </a:moveTo>
                  <a:cubicBezTo>
                    <a:pt x="617" y="493"/>
                    <a:pt x="863" y="247"/>
                    <a:pt x="1233" y="83"/>
                  </a:cubicBezTo>
                  <a:cubicBezTo>
                    <a:pt x="740" y="0"/>
                    <a:pt x="329" y="0"/>
                    <a:pt x="0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7"/>
            <p:cNvSpPr/>
            <p:nvPr/>
          </p:nvSpPr>
          <p:spPr>
            <a:xfrm rot="-8527916" flipH="1">
              <a:off x="1970845" y="340372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7"/>
            <p:cNvSpPr/>
            <p:nvPr/>
          </p:nvSpPr>
          <p:spPr>
            <a:xfrm rot="-8527916" flipH="1">
              <a:off x="1572192" y="2234189"/>
              <a:ext cx="13464" cy="10289"/>
            </a:xfrm>
            <a:custGeom>
              <a:avLst/>
              <a:gdLst/>
              <a:ahLst/>
              <a:cxnLst/>
              <a:rect l="l" t="t" r="r" b="b"/>
              <a:pathLst>
                <a:path w="823" h="658" extrusionOk="0">
                  <a:moveTo>
                    <a:pt x="1" y="370"/>
                  </a:moveTo>
                  <a:cubicBezTo>
                    <a:pt x="206" y="576"/>
                    <a:pt x="453" y="658"/>
                    <a:pt x="781" y="453"/>
                  </a:cubicBezTo>
                  <a:cubicBezTo>
                    <a:pt x="822" y="412"/>
                    <a:pt x="822" y="247"/>
                    <a:pt x="781" y="247"/>
                  </a:cubicBezTo>
                  <a:cubicBezTo>
                    <a:pt x="412" y="1"/>
                    <a:pt x="206" y="124"/>
                    <a:pt x="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7"/>
            <p:cNvSpPr/>
            <p:nvPr/>
          </p:nvSpPr>
          <p:spPr>
            <a:xfrm rot="-8527916" flipH="1">
              <a:off x="1044696" y="4243996"/>
              <a:ext cx="10094" cy="10304"/>
            </a:xfrm>
            <a:custGeom>
              <a:avLst/>
              <a:gdLst/>
              <a:ahLst/>
              <a:cxnLst/>
              <a:rect l="l" t="t" r="r" b="b"/>
              <a:pathLst>
                <a:path w="617" h="659" extrusionOk="0">
                  <a:moveTo>
                    <a:pt x="41" y="206"/>
                  </a:moveTo>
                  <a:cubicBezTo>
                    <a:pt x="0" y="247"/>
                    <a:pt x="82" y="412"/>
                    <a:pt x="165" y="494"/>
                  </a:cubicBezTo>
                  <a:lnTo>
                    <a:pt x="452" y="658"/>
                  </a:lnTo>
                  <a:cubicBezTo>
                    <a:pt x="493" y="576"/>
                    <a:pt x="616" y="453"/>
                    <a:pt x="616" y="288"/>
                  </a:cubicBezTo>
                  <a:cubicBezTo>
                    <a:pt x="616" y="206"/>
                    <a:pt x="452" y="83"/>
                    <a:pt x="411" y="1"/>
                  </a:cubicBezTo>
                  <a:cubicBezTo>
                    <a:pt x="247" y="42"/>
                    <a:pt x="82" y="124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7"/>
            <p:cNvSpPr/>
            <p:nvPr/>
          </p:nvSpPr>
          <p:spPr>
            <a:xfrm rot="-8527916" flipH="1">
              <a:off x="858263" y="4102239"/>
              <a:ext cx="14135" cy="10289"/>
            </a:xfrm>
            <a:custGeom>
              <a:avLst/>
              <a:gdLst/>
              <a:ahLst/>
              <a:cxnLst/>
              <a:rect l="l" t="t" r="r" b="b"/>
              <a:pathLst>
                <a:path w="864" h="658" extrusionOk="0">
                  <a:moveTo>
                    <a:pt x="658" y="1"/>
                  </a:moveTo>
                  <a:cubicBezTo>
                    <a:pt x="206" y="124"/>
                    <a:pt x="0" y="288"/>
                    <a:pt x="329" y="658"/>
                  </a:cubicBezTo>
                  <a:cubicBezTo>
                    <a:pt x="863" y="535"/>
                    <a:pt x="781" y="288"/>
                    <a:pt x="6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7"/>
            <p:cNvSpPr/>
            <p:nvPr/>
          </p:nvSpPr>
          <p:spPr>
            <a:xfrm rot="-8527916" flipH="1">
              <a:off x="620756" y="4366057"/>
              <a:ext cx="8082" cy="9648"/>
            </a:xfrm>
            <a:custGeom>
              <a:avLst/>
              <a:gdLst/>
              <a:ahLst/>
              <a:cxnLst/>
              <a:rect l="l" t="t" r="r" b="b"/>
              <a:pathLst>
                <a:path w="494" h="617" extrusionOk="0">
                  <a:moveTo>
                    <a:pt x="1" y="41"/>
                  </a:moveTo>
                  <a:cubicBezTo>
                    <a:pt x="42" y="247"/>
                    <a:pt x="165" y="452"/>
                    <a:pt x="206" y="616"/>
                  </a:cubicBezTo>
                  <a:cubicBezTo>
                    <a:pt x="329" y="616"/>
                    <a:pt x="370" y="616"/>
                    <a:pt x="494" y="575"/>
                  </a:cubicBezTo>
                  <a:cubicBezTo>
                    <a:pt x="370" y="370"/>
                    <a:pt x="329" y="165"/>
                    <a:pt x="206" y="0"/>
                  </a:cubicBezTo>
                  <a:cubicBezTo>
                    <a:pt x="206" y="41"/>
                    <a:pt x="83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7"/>
            <p:cNvSpPr/>
            <p:nvPr/>
          </p:nvSpPr>
          <p:spPr>
            <a:xfrm rot="-8527916" flipH="1">
              <a:off x="1720296" y="4215688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cubicBezTo>
                    <a:pt x="1" y="0"/>
                    <a:pt x="1" y="41"/>
                    <a:pt x="1" y="0"/>
                  </a:cubicBezTo>
                  <a:cubicBezTo>
                    <a:pt x="1" y="41"/>
                    <a:pt x="1" y="41"/>
                    <a:pt x="1" y="0"/>
                  </a:cubicBezTo>
                  <a:cubicBezTo>
                    <a:pt x="1" y="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7"/>
            <p:cNvSpPr/>
            <p:nvPr/>
          </p:nvSpPr>
          <p:spPr>
            <a:xfrm rot="-8527916" flipH="1">
              <a:off x="1056332" y="4408921"/>
              <a:ext cx="14789" cy="7724"/>
            </a:xfrm>
            <a:custGeom>
              <a:avLst/>
              <a:gdLst/>
              <a:ahLst/>
              <a:cxnLst/>
              <a:rect l="l" t="t" r="r" b="b"/>
              <a:pathLst>
                <a:path w="904" h="494" extrusionOk="0">
                  <a:moveTo>
                    <a:pt x="0" y="288"/>
                  </a:moveTo>
                  <a:cubicBezTo>
                    <a:pt x="82" y="412"/>
                    <a:pt x="82" y="453"/>
                    <a:pt x="123" y="494"/>
                  </a:cubicBezTo>
                  <a:cubicBezTo>
                    <a:pt x="370" y="412"/>
                    <a:pt x="616" y="247"/>
                    <a:pt x="904" y="124"/>
                  </a:cubicBezTo>
                  <a:lnTo>
                    <a:pt x="739" y="1"/>
                  </a:lnTo>
                  <a:cubicBezTo>
                    <a:pt x="411" y="83"/>
                    <a:pt x="205" y="206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7"/>
            <p:cNvSpPr/>
            <p:nvPr/>
          </p:nvSpPr>
          <p:spPr>
            <a:xfrm rot="-8527916" flipH="1">
              <a:off x="965779" y="404736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7"/>
            <p:cNvSpPr/>
            <p:nvPr/>
          </p:nvSpPr>
          <p:spPr>
            <a:xfrm rot="-8527916" flipH="1">
              <a:off x="962437" y="4051546"/>
              <a:ext cx="18830" cy="8381"/>
            </a:xfrm>
            <a:custGeom>
              <a:avLst/>
              <a:gdLst/>
              <a:ahLst/>
              <a:cxnLst/>
              <a:rect l="l" t="t" r="r" b="b"/>
              <a:pathLst>
                <a:path w="1151" h="536" extrusionOk="0">
                  <a:moveTo>
                    <a:pt x="1151" y="206"/>
                  </a:moveTo>
                  <a:cubicBezTo>
                    <a:pt x="1110" y="165"/>
                    <a:pt x="1028" y="42"/>
                    <a:pt x="987" y="1"/>
                  </a:cubicBezTo>
                  <a:cubicBezTo>
                    <a:pt x="699" y="165"/>
                    <a:pt x="329" y="330"/>
                    <a:pt x="1" y="453"/>
                  </a:cubicBezTo>
                  <a:cubicBezTo>
                    <a:pt x="494" y="535"/>
                    <a:pt x="904" y="453"/>
                    <a:pt x="115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7"/>
            <p:cNvSpPr/>
            <p:nvPr/>
          </p:nvSpPr>
          <p:spPr>
            <a:xfrm rot="-8527916" flipH="1">
              <a:off x="1580968" y="2534259"/>
              <a:ext cx="10094" cy="13494"/>
            </a:xfrm>
            <a:custGeom>
              <a:avLst/>
              <a:gdLst/>
              <a:ahLst/>
              <a:cxnLst/>
              <a:rect l="l" t="t" r="r" b="b"/>
              <a:pathLst>
                <a:path w="617" h="863" extrusionOk="0">
                  <a:moveTo>
                    <a:pt x="329" y="0"/>
                  </a:moveTo>
                  <a:cubicBezTo>
                    <a:pt x="206" y="206"/>
                    <a:pt x="123" y="329"/>
                    <a:pt x="41" y="493"/>
                  </a:cubicBezTo>
                  <a:cubicBezTo>
                    <a:pt x="0" y="534"/>
                    <a:pt x="41" y="658"/>
                    <a:pt x="41" y="863"/>
                  </a:cubicBezTo>
                  <a:cubicBezTo>
                    <a:pt x="534" y="616"/>
                    <a:pt x="616" y="370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7"/>
            <p:cNvSpPr/>
            <p:nvPr/>
          </p:nvSpPr>
          <p:spPr>
            <a:xfrm rot="-8527916" flipH="1">
              <a:off x="1206111" y="2994494"/>
              <a:ext cx="16818" cy="7068"/>
            </a:xfrm>
            <a:custGeom>
              <a:avLst/>
              <a:gdLst/>
              <a:ahLst/>
              <a:cxnLst/>
              <a:rect l="l" t="t" r="r" b="b"/>
              <a:pathLst>
                <a:path w="1028" h="452" extrusionOk="0">
                  <a:moveTo>
                    <a:pt x="0" y="247"/>
                  </a:moveTo>
                  <a:cubicBezTo>
                    <a:pt x="41" y="329"/>
                    <a:pt x="41" y="411"/>
                    <a:pt x="82" y="452"/>
                  </a:cubicBezTo>
                  <a:cubicBezTo>
                    <a:pt x="411" y="370"/>
                    <a:pt x="698" y="329"/>
                    <a:pt x="1027" y="205"/>
                  </a:cubicBezTo>
                  <a:cubicBezTo>
                    <a:pt x="945" y="164"/>
                    <a:pt x="904" y="41"/>
                    <a:pt x="904" y="0"/>
                  </a:cubicBezTo>
                  <a:cubicBezTo>
                    <a:pt x="534" y="41"/>
                    <a:pt x="247" y="164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7"/>
            <p:cNvSpPr/>
            <p:nvPr/>
          </p:nvSpPr>
          <p:spPr>
            <a:xfrm rot="-8527916" flipH="1">
              <a:off x="1117161" y="3945538"/>
              <a:ext cx="11436" cy="8365"/>
            </a:xfrm>
            <a:custGeom>
              <a:avLst/>
              <a:gdLst/>
              <a:ahLst/>
              <a:cxnLst/>
              <a:rect l="l" t="t" r="r" b="b"/>
              <a:pathLst>
                <a:path w="699" h="535" extrusionOk="0">
                  <a:moveTo>
                    <a:pt x="329" y="0"/>
                  </a:moveTo>
                  <a:cubicBezTo>
                    <a:pt x="247" y="41"/>
                    <a:pt x="83" y="123"/>
                    <a:pt x="0" y="164"/>
                  </a:cubicBezTo>
                  <a:cubicBezTo>
                    <a:pt x="124" y="247"/>
                    <a:pt x="329" y="411"/>
                    <a:pt x="493" y="534"/>
                  </a:cubicBezTo>
                  <a:lnTo>
                    <a:pt x="699" y="411"/>
                  </a:lnTo>
                  <a:cubicBezTo>
                    <a:pt x="534" y="329"/>
                    <a:pt x="452" y="164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7"/>
            <p:cNvSpPr/>
            <p:nvPr/>
          </p:nvSpPr>
          <p:spPr>
            <a:xfrm rot="-8527916" flipH="1">
              <a:off x="1744130" y="367026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7"/>
            <p:cNvSpPr/>
            <p:nvPr/>
          </p:nvSpPr>
          <p:spPr>
            <a:xfrm rot="-8527916" flipH="1">
              <a:off x="1727560" y="3665832"/>
              <a:ext cx="17489" cy="6442"/>
            </a:xfrm>
            <a:custGeom>
              <a:avLst/>
              <a:gdLst/>
              <a:ahLst/>
              <a:cxnLst/>
              <a:rect l="l" t="t" r="r" b="b"/>
              <a:pathLst>
                <a:path w="1069" h="412" extrusionOk="0">
                  <a:moveTo>
                    <a:pt x="0" y="206"/>
                  </a:moveTo>
                  <a:cubicBezTo>
                    <a:pt x="0" y="247"/>
                    <a:pt x="41" y="247"/>
                    <a:pt x="41" y="288"/>
                  </a:cubicBezTo>
                  <a:cubicBezTo>
                    <a:pt x="370" y="371"/>
                    <a:pt x="617" y="412"/>
                    <a:pt x="945" y="412"/>
                  </a:cubicBezTo>
                  <a:cubicBezTo>
                    <a:pt x="986" y="288"/>
                    <a:pt x="1027" y="206"/>
                    <a:pt x="1068" y="1"/>
                  </a:cubicBezTo>
                  <a:cubicBezTo>
                    <a:pt x="617" y="83"/>
                    <a:pt x="329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7"/>
            <p:cNvSpPr/>
            <p:nvPr/>
          </p:nvSpPr>
          <p:spPr>
            <a:xfrm rot="-8527916" flipH="1">
              <a:off x="1599091" y="4148203"/>
              <a:ext cx="11452" cy="9663"/>
            </a:xfrm>
            <a:custGeom>
              <a:avLst/>
              <a:gdLst/>
              <a:ahLst/>
              <a:cxnLst/>
              <a:rect l="l" t="t" r="r" b="b"/>
              <a:pathLst>
                <a:path w="700" h="618" extrusionOk="0">
                  <a:moveTo>
                    <a:pt x="165" y="42"/>
                  </a:moveTo>
                  <a:cubicBezTo>
                    <a:pt x="206" y="330"/>
                    <a:pt x="1" y="617"/>
                    <a:pt x="699" y="576"/>
                  </a:cubicBezTo>
                  <a:cubicBezTo>
                    <a:pt x="617" y="371"/>
                    <a:pt x="494" y="165"/>
                    <a:pt x="411" y="1"/>
                  </a:cubicBezTo>
                  <a:cubicBezTo>
                    <a:pt x="370" y="1"/>
                    <a:pt x="247" y="1"/>
                    <a:pt x="165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7"/>
            <p:cNvSpPr/>
            <p:nvPr/>
          </p:nvSpPr>
          <p:spPr>
            <a:xfrm rot="-8527916" flipH="1">
              <a:off x="1611921" y="4153789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2" y="0"/>
                  </a:moveTo>
                  <a:lnTo>
                    <a:pt x="82" y="0"/>
                  </a:lnTo>
                  <a:lnTo>
                    <a:pt x="82" y="0"/>
                  </a:lnTo>
                  <a:cubicBezTo>
                    <a:pt x="0" y="0"/>
                    <a:pt x="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7"/>
            <p:cNvSpPr/>
            <p:nvPr/>
          </p:nvSpPr>
          <p:spPr>
            <a:xfrm rot="-8527916" flipH="1">
              <a:off x="1590982" y="4693510"/>
              <a:ext cx="10765" cy="10930"/>
            </a:xfrm>
            <a:custGeom>
              <a:avLst/>
              <a:gdLst/>
              <a:ahLst/>
              <a:cxnLst/>
              <a:rect l="l" t="t" r="r" b="b"/>
              <a:pathLst>
                <a:path w="658" h="699" extrusionOk="0">
                  <a:moveTo>
                    <a:pt x="247" y="0"/>
                  </a:moveTo>
                  <a:cubicBezTo>
                    <a:pt x="124" y="0"/>
                    <a:pt x="83" y="41"/>
                    <a:pt x="1" y="41"/>
                  </a:cubicBezTo>
                  <a:cubicBezTo>
                    <a:pt x="124" y="247"/>
                    <a:pt x="247" y="493"/>
                    <a:pt x="411" y="699"/>
                  </a:cubicBezTo>
                  <a:cubicBezTo>
                    <a:pt x="494" y="699"/>
                    <a:pt x="535" y="658"/>
                    <a:pt x="658" y="658"/>
                  </a:cubicBezTo>
                  <a:cubicBezTo>
                    <a:pt x="535" y="452"/>
                    <a:pt x="370" y="247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7"/>
            <p:cNvSpPr/>
            <p:nvPr/>
          </p:nvSpPr>
          <p:spPr>
            <a:xfrm rot="-8527916" flipH="1">
              <a:off x="1583616" y="3622795"/>
              <a:ext cx="12106" cy="14792"/>
            </a:xfrm>
            <a:custGeom>
              <a:avLst/>
              <a:gdLst/>
              <a:ahLst/>
              <a:cxnLst/>
              <a:rect l="l" t="t" r="r" b="b"/>
              <a:pathLst>
                <a:path w="740" h="946" extrusionOk="0">
                  <a:moveTo>
                    <a:pt x="206" y="1"/>
                  </a:moveTo>
                  <a:cubicBezTo>
                    <a:pt x="124" y="371"/>
                    <a:pt x="124" y="576"/>
                    <a:pt x="0" y="946"/>
                  </a:cubicBezTo>
                  <a:cubicBezTo>
                    <a:pt x="699" y="617"/>
                    <a:pt x="740" y="41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7"/>
            <p:cNvSpPr/>
            <p:nvPr/>
          </p:nvSpPr>
          <p:spPr>
            <a:xfrm rot="-8527916" flipH="1">
              <a:off x="1542838" y="4569433"/>
              <a:ext cx="16818" cy="7724"/>
            </a:xfrm>
            <a:custGeom>
              <a:avLst/>
              <a:gdLst/>
              <a:ahLst/>
              <a:cxnLst/>
              <a:rect l="l" t="t" r="r" b="b"/>
              <a:pathLst>
                <a:path w="1028" h="494" extrusionOk="0">
                  <a:moveTo>
                    <a:pt x="1027" y="493"/>
                  </a:moveTo>
                  <a:cubicBezTo>
                    <a:pt x="863" y="42"/>
                    <a:pt x="411" y="42"/>
                    <a:pt x="0" y="0"/>
                  </a:cubicBezTo>
                  <a:cubicBezTo>
                    <a:pt x="124" y="288"/>
                    <a:pt x="411" y="493"/>
                    <a:pt x="102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7"/>
            <p:cNvSpPr/>
            <p:nvPr/>
          </p:nvSpPr>
          <p:spPr>
            <a:xfrm rot="-8527916" flipH="1">
              <a:off x="1541061" y="4570680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41" y="82"/>
                  </a:moveTo>
                  <a:lnTo>
                    <a:pt x="41" y="82"/>
                  </a:lnTo>
                  <a:cubicBezTo>
                    <a:pt x="0" y="0"/>
                    <a:pt x="0" y="0"/>
                    <a:pt x="41" y="82"/>
                  </a:cubicBezTo>
                  <a:cubicBezTo>
                    <a:pt x="0" y="0"/>
                    <a:pt x="0" y="82"/>
                    <a:pt x="41" y="82"/>
                  </a:cubicBezTo>
                  <a:cubicBezTo>
                    <a:pt x="0" y="82"/>
                    <a:pt x="0" y="82"/>
                    <a:pt x="41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7"/>
            <p:cNvSpPr/>
            <p:nvPr/>
          </p:nvSpPr>
          <p:spPr>
            <a:xfrm rot="-8527916" flipH="1">
              <a:off x="1079807" y="4315581"/>
              <a:ext cx="16818" cy="5785"/>
            </a:xfrm>
            <a:custGeom>
              <a:avLst/>
              <a:gdLst/>
              <a:ahLst/>
              <a:cxnLst/>
              <a:rect l="l" t="t" r="r" b="b"/>
              <a:pathLst>
                <a:path w="1028" h="370" extrusionOk="0">
                  <a:moveTo>
                    <a:pt x="1" y="206"/>
                  </a:moveTo>
                  <a:cubicBezTo>
                    <a:pt x="329" y="247"/>
                    <a:pt x="617" y="329"/>
                    <a:pt x="987" y="370"/>
                  </a:cubicBezTo>
                  <a:cubicBezTo>
                    <a:pt x="987" y="329"/>
                    <a:pt x="1028" y="206"/>
                    <a:pt x="1028" y="164"/>
                  </a:cubicBezTo>
                  <a:lnTo>
                    <a:pt x="124" y="0"/>
                  </a:lnTo>
                  <a:cubicBezTo>
                    <a:pt x="42" y="123"/>
                    <a:pt x="1" y="164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7"/>
            <p:cNvSpPr/>
            <p:nvPr/>
          </p:nvSpPr>
          <p:spPr>
            <a:xfrm rot="-8527916" flipH="1">
              <a:off x="1599936" y="4778066"/>
              <a:ext cx="11452" cy="5785"/>
            </a:xfrm>
            <a:custGeom>
              <a:avLst/>
              <a:gdLst/>
              <a:ahLst/>
              <a:cxnLst/>
              <a:rect l="l" t="t" r="r" b="b"/>
              <a:pathLst>
                <a:path w="700" h="370" extrusionOk="0">
                  <a:moveTo>
                    <a:pt x="1" y="206"/>
                  </a:moveTo>
                  <a:lnTo>
                    <a:pt x="1" y="329"/>
                  </a:lnTo>
                  <a:cubicBezTo>
                    <a:pt x="535" y="370"/>
                    <a:pt x="535" y="370"/>
                    <a:pt x="699" y="0"/>
                  </a:cubicBezTo>
                  <a:cubicBezTo>
                    <a:pt x="453" y="82"/>
                    <a:pt x="247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7"/>
            <p:cNvSpPr/>
            <p:nvPr/>
          </p:nvSpPr>
          <p:spPr>
            <a:xfrm rot="-8527916" flipH="1">
              <a:off x="1941413" y="4964859"/>
              <a:ext cx="12106" cy="4503"/>
            </a:xfrm>
            <a:custGeom>
              <a:avLst/>
              <a:gdLst/>
              <a:ahLst/>
              <a:cxnLst/>
              <a:rect l="l" t="t" r="r" b="b"/>
              <a:pathLst>
                <a:path w="740" h="288" extrusionOk="0">
                  <a:moveTo>
                    <a:pt x="41" y="288"/>
                  </a:moveTo>
                  <a:cubicBezTo>
                    <a:pt x="247" y="247"/>
                    <a:pt x="452" y="206"/>
                    <a:pt x="739" y="164"/>
                  </a:cubicBezTo>
                  <a:cubicBezTo>
                    <a:pt x="0" y="0"/>
                    <a:pt x="0" y="0"/>
                    <a:pt x="4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7"/>
            <p:cNvSpPr/>
            <p:nvPr/>
          </p:nvSpPr>
          <p:spPr>
            <a:xfrm rot="-8527916" flipH="1">
              <a:off x="1493648" y="2519954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7"/>
            <p:cNvSpPr/>
            <p:nvPr/>
          </p:nvSpPr>
          <p:spPr>
            <a:xfrm rot="-8527916" flipH="1">
              <a:off x="1492105" y="2515911"/>
              <a:ext cx="13464" cy="6427"/>
            </a:xfrm>
            <a:custGeom>
              <a:avLst/>
              <a:gdLst/>
              <a:ahLst/>
              <a:cxnLst/>
              <a:rect l="l" t="t" r="r" b="b"/>
              <a:pathLst>
                <a:path w="823" h="411" extrusionOk="0">
                  <a:moveTo>
                    <a:pt x="493" y="411"/>
                  </a:moveTo>
                  <a:cubicBezTo>
                    <a:pt x="617" y="411"/>
                    <a:pt x="699" y="329"/>
                    <a:pt x="822" y="329"/>
                  </a:cubicBezTo>
                  <a:lnTo>
                    <a:pt x="329" y="0"/>
                  </a:lnTo>
                  <a:lnTo>
                    <a:pt x="247" y="0"/>
                  </a:lnTo>
                  <a:cubicBezTo>
                    <a:pt x="124" y="165"/>
                    <a:pt x="0" y="370"/>
                    <a:pt x="49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7"/>
            <p:cNvSpPr/>
            <p:nvPr/>
          </p:nvSpPr>
          <p:spPr>
            <a:xfrm rot="-8527916" flipH="1">
              <a:off x="936294" y="4236911"/>
              <a:ext cx="10781" cy="8365"/>
            </a:xfrm>
            <a:custGeom>
              <a:avLst/>
              <a:gdLst/>
              <a:ahLst/>
              <a:cxnLst/>
              <a:rect l="l" t="t" r="r" b="b"/>
              <a:pathLst>
                <a:path w="659" h="535" extrusionOk="0">
                  <a:moveTo>
                    <a:pt x="371" y="0"/>
                  </a:moveTo>
                  <a:cubicBezTo>
                    <a:pt x="247" y="124"/>
                    <a:pt x="83" y="288"/>
                    <a:pt x="1" y="452"/>
                  </a:cubicBezTo>
                  <a:cubicBezTo>
                    <a:pt x="83" y="493"/>
                    <a:pt x="206" y="493"/>
                    <a:pt x="247" y="534"/>
                  </a:cubicBezTo>
                  <a:cubicBezTo>
                    <a:pt x="412" y="411"/>
                    <a:pt x="494" y="247"/>
                    <a:pt x="658" y="83"/>
                  </a:cubicBezTo>
                  <a:cubicBezTo>
                    <a:pt x="576" y="83"/>
                    <a:pt x="453" y="41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7"/>
            <p:cNvSpPr/>
            <p:nvPr/>
          </p:nvSpPr>
          <p:spPr>
            <a:xfrm rot="-8527916" flipH="1">
              <a:off x="1095874" y="4478644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0" y="247"/>
                  </a:moveTo>
                  <a:cubicBezTo>
                    <a:pt x="82" y="371"/>
                    <a:pt x="205" y="453"/>
                    <a:pt x="288" y="453"/>
                  </a:cubicBezTo>
                  <a:cubicBezTo>
                    <a:pt x="411" y="453"/>
                    <a:pt x="493" y="371"/>
                    <a:pt x="657" y="247"/>
                  </a:cubicBezTo>
                  <a:cubicBezTo>
                    <a:pt x="575" y="206"/>
                    <a:pt x="411" y="124"/>
                    <a:pt x="247" y="1"/>
                  </a:cubicBezTo>
                  <a:cubicBezTo>
                    <a:pt x="164" y="165"/>
                    <a:pt x="0" y="247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7"/>
            <p:cNvSpPr/>
            <p:nvPr/>
          </p:nvSpPr>
          <p:spPr>
            <a:xfrm rot="-8527916" flipH="1">
              <a:off x="1420348" y="2218783"/>
              <a:ext cx="6740" cy="7724"/>
            </a:xfrm>
            <a:custGeom>
              <a:avLst/>
              <a:gdLst/>
              <a:ahLst/>
              <a:cxnLst/>
              <a:rect l="l" t="t" r="r" b="b"/>
              <a:pathLst>
                <a:path w="412" h="494" extrusionOk="0">
                  <a:moveTo>
                    <a:pt x="412" y="494"/>
                  </a:moveTo>
                  <a:lnTo>
                    <a:pt x="412" y="1"/>
                  </a:lnTo>
                  <a:lnTo>
                    <a:pt x="1" y="1"/>
                  </a:lnTo>
                  <a:cubicBezTo>
                    <a:pt x="1" y="165"/>
                    <a:pt x="42" y="288"/>
                    <a:pt x="83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7"/>
            <p:cNvSpPr/>
            <p:nvPr/>
          </p:nvSpPr>
          <p:spPr>
            <a:xfrm rot="-8527916" flipH="1">
              <a:off x="1703141" y="4195399"/>
              <a:ext cx="9423" cy="6442"/>
            </a:xfrm>
            <a:custGeom>
              <a:avLst/>
              <a:gdLst/>
              <a:ahLst/>
              <a:cxnLst/>
              <a:rect l="l" t="t" r="r" b="b"/>
              <a:pathLst>
                <a:path w="576" h="412" extrusionOk="0">
                  <a:moveTo>
                    <a:pt x="576" y="165"/>
                  </a:moveTo>
                  <a:cubicBezTo>
                    <a:pt x="576" y="124"/>
                    <a:pt x="370" y="0"/>
                    <a:pt x="370" y="0"/>
                  </a:cubicBezTo>
                  <a:cubicBezTo>
                    <a:pt x="288" y="42"/>
                    <a:pt x="165" y="83"/>
                    <a:pt x="1" y="206"/>
                  </a:cubicBezTo>
                  <a:cubicBezTo>
                    <a:pt x="165" y="288"/>
                    <a:pt x="288" y="370"/>
                    <a:pt x="370" y="411"/>
                  </a:cubicBezTo>
                  <a:cubicBezTo>
                    <a:pt x="411" y="329"/>
                    <a:pt x="535" y="247"/>
                    <a:pt x="57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7"/>
            <p:cNvSpPr/>
            <p:nvPr/>
          </p:nvSpPr>
          <p:spPr>
            <a:xfrm rot="-8527916" flipH="1">
              <a:off x="1178171" y="3086802"/>
              <a:ext cx="14806" cy="9007"/>
            </a:xfrm>
            <a:custGeom>
              <a:avLst/>
              <a:gdLst/>
              <a:ahLst/>
              <a:cxnLst/>
              <a:rect l="l" t="t" r="r" b="b"/>
              <a:pathLst>
                <a:path w="905" h="576" extrusionOk="0">
                  <a:moveTo>
                    <a:pt x="1" y="576"/>
                  </a:moveTo>
                  <a:cubicBezTo>
                    <a:pt x="288" y="535"/>
                    <a:pt x="617" y="493"/>
                    <a:pt x="905" y="370"/>
                  </a:cubicBezTo>
                  <a:cubicBezTo>
                    <a:pt x="329" y="1"/>
                    <a:pt x="329" y="1"/>
                    <a:pt x="1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7"/>
            <p:cNvSpPr/>
            <p:nvPr/>
          </p:nvSpPr>
          <p:spPr>
            <a:xfrm rot="-8527916" flipH="1">
              <a:off x="1850158" y="4776115"/>
              <a:ext cx="5399" cy="12228"/>
            </a:xfrm>
            <a:custGeom>
              <a:avLst/>
              <a:gdLst/>
              <a:ahLst/>
              <a:cxnLst/>
              <a:rect l="l" t="t" r="r" b="b"/>
              <a:pathLst>
                <a:path w="330" h="782" extrusionOk="0">
                  <a:moveTo>
                    <a:pt x="329" y="740"/>
                  </a:moveTo>
                  <a:lnTo>
                    <a:pt x="329" y="165"/>
                  </a:lnTo>
                  <a:cubicBezTo>
                    <a:pt x="329" y="124"/>
                    <a:pt x="165" y="124"/>
                    <a:pt x="1" y="1"/>
                  </a:cubicBezTo>
                  <a:cubicBezTo>
                    <a:pt x="83" y="329"/>
                    <a:pt x="124" y="535"/>
                    <a:pt x="165" y="781"/>
                  </a:cubicBezTo>
                  <a:cubicBezTo>
                    <a:pt x="165" y="740"/>
                    <a:pt x="288" y="740"/>
                    <a:pt x="329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7"/>
            <p:cNvSpPr/>
            <p:nvPr/>
          </p:nvSpPr>
          <p:spPr>
            <a:xfrm rot="-8527916" flipH="1">
              <a:off x="1265694" y="4073369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7"/>
            <p:cNvSpPr/>
            <p:nvPr/>
          </p:nvSpPr>
          <p:spPr>
            <a:xfrm rot="-8527916" flipH="1">
              <a:off x="1250301" y="4062329"/>
              <a:ext cx="18160" cy="9022"/>
            </a:xfrm>
            <a:custGeom>
              <a:avLst/>
              <a:gdLst/>
              <a:ahLst/>
              <a:cxnLst/>
              <a:rect l="l" t="t" r="r" b="b"/>
              <a:pathLst>
                <a:path w="1110" h="577" extrusionOk="0">
                  <a:moveTo>
                    <a:pt x="0" y="371"/>
                  </a:moveTo>
                  <a:cubicBezTo>
                    <a:pt x="534" y="576"/>
                    <a:pt x="822" y="535"/>
                    <a:pt x="1110" y="206"/>
                  </a:cubicBezTo>
                  <a:cubicBezTo>
                    <a:pt x="740" y="206"/>
                    <a:pt x="370" y="1"/>
                    <a:pt x="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7"/>
            <p:cNvSpPr/>
            <p:nvPr/>
          </p:nvSpPr>
          <p:spPr>
            <a:xfrm rot="-8527916" flipH="1">
              <a:off x="1326044" y="4136694"/>
              <a:ext cx="10094" cy="8365"/>
            </a:xfrm>
            <a:custGeom>
              <a:avLst/>
              <a:gdLst/>
              <a:ahLst/>
              <a:cxnLst/>
              <a:rect l="l" t="t" r="r" b="b"/>
              <a:pathLst>
                <a:path w="617" h="535" extrusionOk="0">
                  <a:moveTo>
                    <a:pt x="616" y="82"/>
                  </a:moveTo>
                  <a:cubicBezTo>
                    <a:pt x="534" y="41"/>
                    <a:pt x="411" y="0"/>
                    <a:pt x="329" y="0"/>
                  </a:cubicBezTo>
                  <a:cubicBezTo>
                    <a:pt x="206" y="123"/>
                    <a:pt x="123" y="370"/>
                    <a:pt x="0" y="493"/>
                  </a:cubicBezTo>
                  <a:cubicBezTo>
                    <a:pt x="41" y="493"/>
                    <a:pt x="164" y="534"/>
                    <a:pt x="206" y="534"/>
                  </a:cubicBezTo>
                  <a:cubicBezTo>
                    <a:pt x="370" y="411"/>
                    <a:pt x="452" y="247"/>
                    <a:pt x="616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7"/>
            <p:cNvSpPr/>
            <p:nvPr/>
          </p:nvSpPr>
          <p:spPr>
            <a:xfrm rot="-8527916" flipH="1">
              <a:off x="1424560" y="4240338"/>
              <a:ext cx="16818" cy="14776"/>
            </a:xfrm>
            <a:custGeom>
              <a:avLst/>
              <a:gdLst/>
              <a:ahLst/>
              <a:cxnLst/>
              <a:rect l="l" t="t" r="r" b="b"/>
              <a:pathLst>
                <a:path w="1028" h="945" extrusionOk="0">
                  <a:moveTo>
                    <a:pt x="1027" y="0"/>
                  </a:moveTo>
                  <a:cubicBezTo>
                    <a:pt x="658" y="123"/>
                    <a:pt x="288" y="247"/>
                    <a:pt x="0" y="370"/>
                  </a:cubicBezTo>
                  <a:lnTo>
                    <a:pt x="0" y="945"/>
                  </a:lnTo>
                  <a:cubicBezTo>
                    <a:pt x="493" y="739"/>
                    <a:pt x="986" y="452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7"/>
            <p:cNvSpPr/>
            <p:nvPr/>
          </p:nvSpPr>
          <p:spPr>
            <a:xfrm rot="-8527916" flipH="1">
              <a:off x="1434686" y="425865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cubicBezTo>
                    <a:pt x="0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7"/>
            <p:cNvSpPr/>
            <p:nvPr/>
          </p:nvSpPr>
          <p:spPr>
            <a:xfrm rot="-8527916" flipH="1">
              <a:off x="1425274" y="424377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7"/>
            <p:cNvSpPr/>
            <p:nvPr/>
          </p:nvSpPr>
          <p:spPr>
            <a:xfrm rot="-8527916" flipH="1">
              <a:off x="275423" y="3999656"/>
              <a:ext cx="9440" cy="9022"/>
            </a:xfrm>
            <a:custGeom>
              <a:avLst/>
              <a:gdLst/>
              <a:ahLst/>
              <a:cxnLst/>
              <a:rect l="l" t="t" r="r" b="b"/>
              <a:pathLst>
                <a:path w="577" h="577" extrusionOk="0">
                  <a:moveTo>
                    <a:pt x="576" y="124"/>
                  </a:moveTo>
                  <a:cubicBezTo>
                    <a:pt x="453" y="83"/>
                    <a:pt x="288" y="83"/>
                    <a:pt x="206" y="1"/>
                  </a:cubicBezTo>
                  <a:cubicBezTo>
                    <a:pt x="165" y="165"/>
                    <a:pt x="42" y="330"/>
                    <a:pt x="1" y="453"/>
                  </a:cubicBezTo>
                  <a:cubicBezTo>
                    <a:pt x="1" y="453"/>
                    <a:pt x="206" y="535"/>
                    <a:pt x="288" y="576"/>
                  </a:cubicBezTo>
                  <a:cubicBezTo>
                    <a:pt x="412" y="412"/>
                    <a:pt x="494" y="2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7"/>
            <p:cNvSpPr/>
            <p:nvPr/>
          </p:nvSpPr>
          <p:spPr>
            <a:xfrm rot="-8527916" flipH="1">
              <a:off x="818503" y="4625396"/>
              <a:ext cx="12794" cy="7724"/>
            </a:xfrm>
            <a:custGeom>
              <a:avLst/>
              <a:gdLst/>
              <a:ahLst/>
              <a:cxnLst/>
              <a:rect l="l" t="t" r="r" b="b"/>
              <a:pathLst>
                <a:path w="782" h="494" extrusionOk="0">
                  <a:moveTo>
                    <a:pt x="247" y="493"/>
                  </a:moveTo>
                  <a:cubicBezTo>
                    <a:pt x="411" y="452"/>
                    <a:pt x="617" y="411"/>
                    <a:pt x="740" y="288"/>
                  </a:cubicBezTo>
                  <a:cubicBezTo>
                    <a:pt x="781" y="247"/>
                    <a:pt x="617" y="164"/>
                    <a:pt x="452" y="0"/>
                  </a:cubicBezTo>
                  <a:cubicBezTo>
                    <a:pt x="247" y="82"/>
                    <a:pt x="42" y="164"/>
                    <a:pt x="42" y="247"/>
                  </a:cubicBezTo>
                  <a:cubicBezTo>
                    <a:pt x="1" y="288"/>
                    <a:pt x="165" y="411"/>
                    <a:pt x="24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7"/>
            <p:cNvSpPr/>
            <p:nvPr/>
          </p:nvSpPr>
          <p:spPr>
            <a:xfrm rot="-8527916" flipH="1">
              <a:off x="1876724" y="445540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cubicBezTo>
                    <a:pt x="42" y="42"/>
                    <a:pt x="42" y="0"/>
                    <a:pt x="42" y="42"/>
                  </a:cubicBezTo>
                  <a:cubicBezTo>
                    <a:pt x="0" y="0"/>
                    <a:pt x="0" y="0"/>
                    <a:pt x="42" y="42"/>
                  </a:cubicBezTo>
                  <a:cubicBezTo>
                    <a:pt x="0" y="42"/>
                    <a:pt x="42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7"/>
            <p:cNvSpPr/>
            <p:nvPr/>
          </p:nvSpPr>
          <p:spPr>
            <a:xfrm rot="-8527916" flipH="1">
              <a:off x="1861512" y="4440428"/>
              <a:ext cx="20859" cy="9648"/>
            </a:xfrm>
            <a:custGeom>
              <a:avLst/>
              <a:gdLst/>
              <a:ahLst/>
              <a:cxnLst/>
              <a:rect l="l" t="t" r="r" b="b"/>
              <a:pathLst>
                <a:path w="1275" h="617" extrusionOk="0">
                  <a:moveTo>
                    <a:pt x="1274" y="1"/>
                  </a:moveTo>
                  <a:cubicBezTo>
                    <a:pt x="905" y="1"/>
                    <a:pt x="535" y="83"/>
                    <a:pt x="1" y="83"/>
                  </a:cubicBezTo>
                  <a:cubicBezTo>
                    <a:pt x="740" y="617"/>
                    <a:pt x="1028" y="206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7"/>
            <p:cNvSpPr/>
            <p:nvPr/>
          </p:nvSpPr>
          <p:spPr>
            <a:xfrm rot="-8527916" flipH="1">
              <a:off x="2593984" y="368594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7"/>
            <p:cNvSpPr/>
            <p:nvPr/>
          </p:nvSpPr>
          <p:spPr>
            <a:xfrm rot="-8527916" flipH="1">
              <a:off x="336696" y="4173228"/>
              <a:ext cx="12123" cy="7083"/>
            </a:xfrm>
            <a:custGeom>
              <a:avLst/>
              <a:gdLst/>
              <a:ahLst/>
              <a:cxnLst/>
              <a:rect l="l" t="t" r="r" b="b"/>
              <a:pathLst>
                <a:path w="741" h="453" extrusionOk="0">
                  <a:moveTo>
                    <a:pt x="740" y="124"/>
                  </a:moveTo>
                  <a:lnTo>
                    <a:pt x="617" y="1"/>
                  </a:lnTo>
                  <a:cubicBezTo>
                    <a:pt x="494" y="42"/>
                    <a:pt x="329" y="1"/>
                    <a:pt x="206" y="124"/>
                  </a:cubicBezTo>
                  <a:cubicBezTo>
                    <a:pt x="124" y="165"/>
                    <a:pt x="83" y="330"/>
                    <a:pt x="1" y="412"/>
                  </a:cubicBezTo>
                  <a:cubicBezTo>
                    <a:pt x="42" y="412"/>
                    <a:pt x="124" y="453"/>
                    <a:pt x="165" y="453"/>
                  </a:cubicBezTo>
                  <a:cubicBezTo>
                    <a:pt x="329" y="330"/>
                    <a:pt x="535" y="206"/>
                    <a:pt x="74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7"/>
            <p:cNvSpPr/>
            <p:nvPr/>
          </p:nvSpPr>
          <p:spPr>
            <a:xfrm rot="-8527916" flipH="1">
              <a:off x="1713685" y="4592640"/>
              <a:ext cx="10094" cy="3221"/>
            </a:xfrm>
            <a:custGeom>
              <a:avLst/>
              <a:gdLst/>
              <a:ahLst/>
              <a:cxnLst/>
              <a:rect l="l" t="t" r="r" b="b"/>
              <a:pathLst>
                <a:path w="617" h="206" extrusionOk="0">
                  <a:moveTo>
                    <a:pt x="617" y="0"/>
                  </a:moveTo>
                  <a:lnTo>
                    <a:pt x="0" y="0"/>
                  </a:lnTo>
                  <a:lnTo>
                    <a:pt x="0" y="165"/>
                  </a:lnTo>
                  <a:cubicBezTo>
                    <a:pt x="206" y="165"/>
                    <a:pt x="411" y="206"/>
                    <a:pt x="617" y="206"/>
                  </a:cubicBezTo>
                  <a:cubicBezTo>
                    <a:pt x="576" y="165"/>
                    <a:pt x="576" y="124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7"/>
            <p:cNvSpPr/>
            <p:nvPr/>
          </p:nvSpPr>
          <p:spPr>
            <a:xfrm rot="-8527916" flipH="1">
              <a:off x="2006642" y="3206434"/>
              <a:ext cx="11452" cy="9007"/>
            </a:xfrm>
            <a:custGeom>
              <a:avLst/>
              <a:gdLst/>
              <a:ahLst/>
              <a:cxnLst/>
              <a:rect l="l" t="t" r="r" b="b"/>
              <a:pathLst>
                <a:path w="700" h="576" extrusionOk="0">
                  <a:moveTo>
                    <a:pt x="1" y="41"/>
                  </a:moveTo>
                  <a:cubicBezTo>
                    <a:pt x="1" y="164"/>
                    <a:pt x="1" y="247"/>
                    <a:pt x="42" y="370"/>
                  </a:cubicBezTo>
                  <a:cubicBezTo>
                    <a:pt x="124" y="452"/>
                    <a:pt x="329" y="452"/>
                    <a:pt x="699" y="575"/>
                  </a:cubicBezTo>
                  <a:cubicBezTo>
                    <a:pt x="453" y="247"/>
                    <a:pt x="329" y="123"/>
                    <a:pt x="247" y="0"/>
                  </a:cubicBezTo>
                  <a:cubicBezTo>
                    <a:pt x="206" y="0"/>
                    <a:pt x="83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7"/>
            <p:cNvSpPr/>
            <p:nvPr/>
          </p:nvSpPr>
          <p:spPr>
            <a:xfrm rot="-8527916" flipH="1">
              <a:off x="1995892" y="3302845"/>
              <a:ext cx="10094" cy="6427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616" y="164"/>
                  </a:moveTo>
                  <a:cubicBezTo>
                    <a:pt x="616" y="164"/>
                    <a:pt x="452" y="41"/>
                    <a:pt x="411" y="0"/>
                  </a:cubicBezTo>
                  <a:cubicBezTo>
                    <a:pt x="247" y="82"/>
                    <a:pt x="165" y="164"/>
                    <a:pt x="0" y="247"/>
                  </a:cubicBezTo>
                  <a:cubicBezTo>
                    <a:pt x="41" y="288"/>
                    <a:pt x="165" y="370"/>
                    <a:pt x="206" y="411"/>
                  </a:cubicBezTo>
                  <a:cubicBezTo>
                    <a:pt x="370" y="288"/>
                    <a:pt x="493" y="247"/>
                    <a:pt x="616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7"/>
            <p:cNvSpPr/>
            <p:nvPr/>
          </p:nvSpPr>
          <p:spPr>
            <a:xfrm rot="-8527916" flipH="1">
              <a:off x="1289039" y="2087476"/>
              <a:ext cx="8082" cy="10289"/>
            </a:xfrm>
            <a:custGeom>
              <a:avLst/>
              <a:gdLst/>
              <a:ahLst/>
              <a:cxnLst/>
              <a:rect l="l" t="t" r="r" b="b"/>
              <a:pathLst>
                <a:path w="494" h="658" extrusionOk="0">
                  <a:moveTo>
                    <a:pt x="288" y="82"/>
                  </a:moveTo>
                  <a:cubicBezTo>
                    <a:pt x="206" y="329"/>
                    <a:pt x="1" y="658"/>
                    <a:pt x="494" y="575"/>
                  </a:cubicBezTo>
                  <a:lnTo>
                    <a:pt x="494" y="0"/>
                  </a:lnTo>
                  <a:cubicBezTo>
                    <a:pt x="453" y="41"/>
                    <a:pt x="412" y="82"/>
                    <a:pt x="288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7"/>
            <p:cNvSpPr/>
            <p:nvPr/>
          </p:nvSpPr>
          <p:spPr>
            <a:xfrm rot="-8527916" flipH="1">
              <a:off x="1931607" y="3395572"/>
              <a:ext cx="10781" cy="8365"/>
            </a:xfrm>
            <a:custGeom>
              <a:avLst/>
              <a:gdLst/>
              <a:ahLst/>
              <a:cxnLst/>
              <a:rect l="l" t="t" r="r" b="b"/>
              <a:pathLst>
                <a:path w="659" h="535" extrusionOk="0">
                  <a:moveTo>
                    <a:pt x="658" y="124"/>
                  </a:moveTo>
                  <a:cubicBezTo>
                    <a:pt x="617" y="83"/>
                    <a:pt x="494" y="83"/>
                    <a:pt x="453" y="1"/>
                  </a:cubicBezTo>
                  <a:cubicBezTo>
                    <a:pt x="288" y="165"/>
                    <a:pt x="124" y="288"/>
                    <a:pt x="1" y="412"/>
                  </a:cubicBezTo>
                  <a:cubicBezTo>
                    <a:pt x="42" y="494"/>
                    <a:pt x="124" y="494"/>
                    <a:pt x="206" y="535"/>
                  </a:cubicBezTo>
                  <a:cubicBezTo>
                    <a:pt x="329" y="371"/>
                    <a:pt x="494" y="206"/>
                    <a:pt x="65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7"/>
            <p:cNvSpPr/>
            <p:nvPr/>
          </p:nvSpPr>
          <p:spPr>
            <a:xfrm rot="-8527916" flipH="1">
              <a:off x="1296698" y="4063913"/>
              <a:ext cx="13464" cy="7724"/>
            </a:xfrm>
            <a:custGeom>
              <a:avLst/>
              <a:gdLst/>
              <a:ahLst/>
              <a:cxnLst/>
              <a:rect l="l" t="t" r="r" b="b"/>
              <a:pathLst>
                <a:path w="823" h="494" extrusionOk="0">
                  <a:moveTo>
                    <a:pt x="1" y="493"/>
                  </a:moveTo>
                  <a:cubicBezTo>
                    <a:pt x="247" y="329"/>
                    <a:pt x="576" y="247"/>
                    <a:pt x="822" y="82"/>
                  </a:cubicBezTo>
                  <a:cubicBezTo>
                    <a:pt x="165" y="0"/>
                    <a:pt x="42" y="206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7"/>
            <p:cNvSpPr/>
            <p:nvPr/>
          </p:nvSpPr>
          <p:spPr>
            <a:xfrm rot="-8527916" flipH="1">
              <a:off x="1300850" y="406016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7"/>
            <p:cNvSpPr/>
            <p:nvPr/>
          </p:nvSpPr>
          <p:spPr>
            <a:xfrm rot="-8527916" flipH="1">
              <a:off x="841343" y="3976564"/>
              <a:ext cx="12794" cy="5144"/>
            </a:xfrm>
            <a:custGeom>
              <a:avLst/>
              <a:gdLst/>
              <a:ahLst/>
              <a:cxnLst/>
              <a:rect l="l" t="t" r="r" b="b"/>
              <a:pathLst>
                <a:path w="782" h="329" extrusionOk="0">
                  <a:moveTo>
                    <a:pt x="576" y="329"/>
                  </a:moveTo>
                  <a:cubicBezTo>
                    <a:pt x="617" y="329"/>
                    <a:pt x="740" y="247"/>
                    <a:pt x="781" y="206"/>
                  </a:cubicBezTo>
                  <a:cubicBezTo>
                    <a:pt x="617" y="123"/>
                    <a:pt x="535" y="41"/>
                    <a:pt x="371" y="0"/>
                  </a:cubicBezTo>
                  <a:cubicBezTo>
                    <a:pt x="329" y="0"/>
                    <a:pt x="206" y="82"/>
                    <a:pt x="1" y="206"/>
                  </a:cubicBezTo>
                  <a:cubicBezTo>
                    <a:pt x="329" y="247"/>
                    <a:pt x="494" y="288"/>
                    <a:pt x="576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7"/>
            <p:cNvSpPr/>
            <p:nvPr/>
          </p:nvSpPr>
          <p:spPr>
            <a:xfrm rot="-8527916" flipH="1">
              <a:off x="1439838" y="1571906"/>
              <a:ext cx="6724" cy="9007"/>
            </a:xfrm>
            <a:custGeom>
              <a:avLst/>
              <a:gdLst/>
              <a:ahLst/>
              <a:cxnLst/>
              <a:rect l="l" t="t" r="r" b="b"/>
              <a:pathLst>
                <a:path w="411" h="576" extrusionOk="0">
                  <a:moveTo>
                    <a:pt x="370" y="371"/>
                  </a:moveTo>
                  <a:cubicBezTo>
                    <a:pt x="411" y="288"/>
                    <a:pt x="411" y="124"/>
                    <a:pt x="370" y="83"/>
                  </a:cubicBezTo>
                  <a:cubicBezTo>
                    <a:pt x="329" y="1"/>
                    <a:pt x="206" y="83"/>
                    <a:pt x="123" y="83"/>
                  </a:cubicBezTo>
                  <a:cubicBezTo>
                    <a:pt x="41" y="247"/>
                    <a:pt x="41" y="371"/>
                    <a:pt x="0" y="576"/>
                  </a:cubicBezTo>
                  <a:cubicBezTo>
                    <a:pt x="206" y="494"/>
                    <a:pt x="329" y="453"/>
                    <a:pt x="37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7"/>
            <p:cNvSpPr/>
            <p:nvPr/>
          </p:nvSpPr>
          <p:spPr>
            <a:xfrm rot="-8527916" flipH="1">
              <a:off x="1256163" y="3425708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0" y="535"/>
                  </a:moveTo>
                  <a:cubicBezTo>
                    <a:pt x="83" y="535"/>
                    <a:pt x="206" y="576"/>
                    <a:pt x="247" y="576"/>
                  </a:cubicBezTo>
                  <a:cubicBezTo>
                    <a:pt x="288" y="412"/>
                    <a:pt x="411" y="206"/>
                    <a:pt x="452" y="42"/>
                  </a:cubicBezTo>
                  <a:cubicBezTo>
                    <a:pt x="329" y="42"/>
                    <a:pt x="247" y="1"/>
                    <a:pt x="83" y="1"/>
                  </a:cubicBezTo>
                  <a:cubicBezTo>
                    <a:pt x="124" y="206"/>
                    <a:pt x="83" y="371"/>
                    <a:pt x="0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7"/>
            <p:cNvSpPr/>
            <p:nvPr/>
          </p:nvSpPr>
          <p:spPr>
            <a:xfrm rot="-8527916" flipH="1">
              <a:off x="852787" y="3181541"/>
              <a:ext cx="8769" cy="8365"/>
            </a:xfrm>
            <a:custGeom>
              <a:avLst/>
              <a:gdLst/>
              <a:ahLst/>
              <a:cxnLst/>
              <a:rect l="l" t="t" r="r" b="b"/>
              <a:pathLst>
                <a:path w="536" h="535" extrusionOk="0">
                  <a:moveTo>
                    <a:pt x="247" y="534"/>
                  </a:moveTo>
                  <a:cubicBezTo>
                    <a:pt x="371" y="493"/>
                    <a:pt x="535" y="411"/>
                    <a:pt x="535" y="370"/>
                  </a:cubicBezTo>
                  <a:cubicBezTo>
                    <a:pt x="535" y="288"/>
                    <a:pt x="412" y="164"/>
                    <a:pt x="330" y="0"/>
                  </a:cubicBezTo>
                  <a:cubicBezTo>
                    <a:pt x="165" y="123"/>
                    <a:pt x="1" y="205"/>
                    <a:pt x="1" y="288"/>
                  </a:cubicBezTo>
                  <a:cubicBezTo>
                    <a:pt x="42" y="370"/>
                    <a:pt x="165" y="411"/>
                    <a:pt x="247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7"/>
            <p:cNvSpPr/>
            <p:nvPr/>
          </p:nvSpPr>
          <p:spPr>
            <a:xfrm rot="-8527916" flipH="1">
              <a:off x="819523" y="3287183"/>
              <a:ext cx="10765" cy="7724"/>
            </a:xfrm>
            <a:custGeom>
              <a:avLst/>
              <a:gdLst/>
              <a:ahLst/>
              <a:cxnLst/>
              <a:rect l="l" t="t" r="r" b="b"/>
              <a:pathLst>
                <a:path w="658" h="494" extrusionOk="0">
                  <a:moveTo>
                    <a:pt x="0" y="288"/>
                  </a:moveTo>
                  <a:cubicBezTo>
                    <a:pt x="41" y="329"/>
                    <a:pt x="165" y="370"/>
                    <a:pt x="206" y="493"/>
                  </a:cubicBezTo>
                  <a:cubicBezTo>
                    <a:pt x="370" y="370"/>
                    <a:pt x="534" y="206"/>
                    <a:pt x="657" y="123"/>
                  </a:cubicBezTo>
                  <a:cubicBezTo>
                    <a:pt x="616" y="82"/>
                    <a:pt x="575" y="0"/>
                    <a:pt x="534" y="0"/>
                  </a:cubicBezTo>
                  <a:cubicBezTo>
                    <a:pt x="370" y="82"/>
                    <a:pt x="206" y="165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7"/>
            <p:cNvSpPr/>
            <p:nvPr/>
          </p:nvSpPr>
          <p:spPr>
            <a:xfrm rot="-8527916" flipH="1">
              <a:off x="1082026" y="4367529"/>
              <a:ext cx="14119" cy="6427"/>
            </a:xfrm>
            <a:custGeom>
              <a:avLst/>
              <a:gdLst/>
              <a:ahLst/>
              <a:cxnLst/>
              <a:rect l="l" t="t" r="r" b="b"/>
              <a:pathLst>
                <a:path w="863" h="411" extrusionOk="0">
                  <a:moveTo>
                    <a:pt x="781" y="0"/>
                  </a:moveTo>
                  <a:cubicBezTo>
                    <a:pt x="493" y="82"/>
                    <a:pt x="247" y="164"/>
                    <a:pt x="0" y="205"/>
                  </a:cubicBezTo>
                  <a:lnTo>
                    <a:pt x="205" y="411"/>
                  </a:lnTo>
                  <a:cubicBezTo>
                    <a:pt x="411" y="329"/>
                    <a:pt x="657" y="288"/>
                    <a:pt x="863" y="164"/>
                  </a:cubicBezTo>
                  <a:cubicBezTo>
                    <a:pt x="822" y="164"/>
                    <a:pt x="822" y="123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7"/>
            <p:cNvSpPr/>
            <p:nvPr/>
          </p:nvSpPr>
          <p:spPr>
            <a:xfrm rot="-8527916" flipH="1">
              <a:off x="2082918" y="4909390"/>
              <a:ext cx="4728" cy="9648"/>
            </a:xfrm>
            <a:custGeom>
              <a:avLst/>
              <a:gdLst/>
              <a:ahLst/>
              <a:cxnLst/>
              <a:rect l="l" t="t" r="r" b="b"/>
              <a:pathLst>
                <a:path w="289" h="617" extrusionOk="0">
                  <a:moveTo>
                    <a:pt x="288" y="1"/>
                  </a:moveTo>
                  <a:lnTo>
                    <a:pt x="83" y="1"/>
                  </a:lnTo>
                  <a:cubicBezTo>
                    <a:pt x="42" y="206"/>
                    <a:pt x="1" y="411"/>
                    <a:pt x="1" y="617"/>
                  </a:cubicBezTo>
                  <a:lnTo>
                    <a:pt x="206" y="617"/>
                  </a:lnTo>
                  <a:cubicBezTo>
                    <a:pt x="206" y="411"/>
                    <a:pt x="247" y="206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7"/>
            <p:cNvSpPr/>
            <p:nvPr/>
          </p:nvSpPr>
          <p:spPr>
            <a:xfrm rot="-8527916" flipH="1">
              <a:off x="497816" y="4267931"/>
              <a:ext cx="11452" cy="5144"/>
            </a:xfrm>
            <a:custGeom>
              <a:avLst/>
              <a:gdLst/>
              <a:ahLst/>
              <a:cxnLst/>
              <a:rect l="l" t="t" r="r" b="b"/>
              <a:pathLst>
                <a:path w="700" h="329" extrusionOk="0">
                  <a:moveTo>
                    <a:pt x="1" y="205"/>
                  </a:moveTo>
                  <a:cubicBezTo>
                    <a:pt x="206" y="247"/>
                    <a:pt x="411" y="329"/>
                    <a:pt x="617" y="329"/>
                  </a:cubicBezTo>
                  <a:cubicBezTo>
                    <a:pt x="658" y="205"/>
                    <a:pt x="658" y="164"/>
                    <a:pt x="699" y="41"/>
                  </a:cubicBezTo>
                  <a:cubicBezTo>
                    <a:pt x="494" y="41"/>
                    <a:pt x="288" y="0"/>
                    <a:pt x="42" y="0"/>
                  </a:cubicBezTo>
                  <a:cubicBezTo>
                    <a:pt x="42" y="41"/>
                    <a:pt x="42" y="164"/>
                    <a:pt x="1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7"/>
            <p:cNvSpPr/>
            <p:nvPr/>
          </p:nvSpPr>
          <p:spPr>
            <a:xfrm rot="-8527916" flipH="1">
              <a:off x="1507040" y="4194682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7"/>
            <p:cNvSpPr/>
            <p:nvPr/>
          </p:nvSpPr>
          <p:spPr>
            <a:xfrm rot="-8527916" flipH="1">
              <a:off x="1491067" y="4188833"/>
              <a:ext cx="12777" cy="14135"/>
            </a:xfrm>
            <a:custGeom>
              <a:avLst/>
              <a:gdLst/>
              <a:ahLst/>
              <a:cxnLst/>
              <a:rect l="l" t="t" r="r" b="b"/>
              <a:pathLst>
                <a:path w="781" h="904" extrusionOk="0">
                  <a:moveTo>
                    <a:pt x="781" y="904"/>
                  </a:moveTo>
                  <a:cubicBezTo>
                    <a:pt x="616" y="616"/>
                    <a:pt x="452" y="411"/>
                    <a:pt x="206" y="0"/>
                  </a:cubicBezTo>
                  <a:cubicBezTo>
                    <a:pt x="0" y="575"/>
                    <a:pt x="288" y="740"/>
                    <a:pt x="781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7"/>
            <p:cNvSpPr/>
            <p:nvPr/>
          </p:nvSpPr>
          <p:spPr>
            <a:xfrm rot="-8527916" flipH="1">
              <a:off x="1330465" y="2041250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412" y="0"/>
                  </a:moveTo>
                  <a:cubicBezTo>
                    <a:pt x="289" y="41"/>
                    <a:pt x="165" y="82"/>
                    <a:pt x="42" y="164"/>
                  </a:cubicBezTo>
                  <a:cubicBezTo>
                    <a:pt x="1" y="206"/>
                    <a:pt x="1" y="370"/>
                    <a:pt x="1" y="575"/>
                  </a:cubicBezTo>
                  <a:cubicBezTo>
                    <a:pt x="165" y="452"/>
                    <a:pt x="289" y="411"/>
                    <a:pt x="412" y="329"/>
                  </a:cubicBezTo>
                  <a:cubicBezTo>
                    <a:pt x="453" y="247"/>
                    <a:pt x="412" y="123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7"/>
            <p:cNvSpPr/>
            <p:nvPr/>
          </p:nvSpPr>
          <p:spPr>
            <a:xfrm rot="-8527916" flipH="1">
              <a:off x="1285398" y="3942353"/>
              <a:ext cx="7411" cy="8365"/>
            </a:xfrm>
            <a:custGeom>
              <a:avLst/>
              <a:gdLst/>
              <a:ahLst/>
              <a:cxnLst/>
              <a:rect l="l" t="t" r="r" b="b"/>
              <a:pathLst>
                <a:path w="453" h="535" extrusionOk="0">
                  <a:moveTo>
                    <a:pt x="452" y="41"/>
                  </a:moveTo>
                  <a:cubicBezTo>
                    <a:pt x="370" y="41"/>
                    <a:pt x="247" y="0"/>
                    <a:pt x="165" y="0"/>
                  </a:cubicBezTo>
                  <a:cubicBezTo>
                    <a:pt x="124" y="123"/>
                    <a:pt x="41" y="288"/>
                    <a:pt x="0" y="493"/>
                  </a:cubicBezTo>
                  <a:cubicBezTo>
                    <a:pt x="41" y="493"/>
                    <a:pt x="165" y="534"/>
                    <a:pt x="206" y="534"/>
                  </a:cubicBezTo>
                  <a:cubicBezTo>
                    <a:pt x="329" y="329"/>
                    <a:pt x="411" y="206"/>
                    <a:pt x="452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7"/>
            <p:cNvSpPr/>
            <p:nvPr/>
          </p:nvSpPr>
          <p:spPr>
            <a:xfrm rot="-8527916" flipH="1">
              <a:off x="1455389" y="1580536"/>
              <a:ext cx="8082" cy="9648"/>
            </a:xfrm>
            <a:custGeom>
              <a:avLst/>
              <a:gdLst/>
              <a:ahLst/>
              <a:cxnLst/>
              <a:rect l="l" t="t" r="r" b="b"/>
              <a:pathLst>
                <a:path w="494" h="617" extrusionOk="0">
                  <a:moveTo>
                    <a:pt x="329" y="616"/>
                  </a:moveTo>
                  <a:cubicBezTo>
                    <a:pt x="329" y="616"/>
                    <a:pt x="411" y="575"/>
                    <a:pt x="493" y="534"/>
                  </a:cubicBezTo>
                  <a:cubicBezTo>
                    <a:pt x="411" y="370"/>
                    <a:pt x="370" y="164"/>
                    <a:pt x="288" y="0"/>
                  </a:cubicBezTo>
                  <a:cubicBezTo>
                    <a:pt x="165" y="82"/>
                    <a:pt x="124" y="164"/>
                    <a:pt x="0" y="206"/>
                  </a:cubicBezTo>
                  <a:cubicBezTo>
                    <a:pt x="165" y="370"/>
                    <a:pt x="288" y="534"/>
                    <a:pt x="329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7"/>
            <p:cNvSpPr/>
            <p:nvPr/>
          </p:nvSpPr>
          <p:spPr>
            <a:xfrm rot="-8527916" flipH="1">
              <a:off x="739293" y="3972467"/>
              <a:ext cx="12794" cy="9007"/>
            </a:xfrm>
            <a:custGeom>
              <a:avLst/>
              <a:gdLst/>
              <a:ahLst/>
              <a:cxnLst/>
              <a:rect l="l" t="t" r="r" b="b"/>
              <a:pathLst>
                <a:path w="782" h="576" extrusionOk="0">
                  <a:moveTo>
                    <a:pt x="576" y="0"/>
                  </a:moveTo>
                  <a:cubicBezTo>
                    <a:pt x="288" y="206"/>
                    <a:pt x="124" y="329"/>
                    <a:pt x="0" y="452"/>
                  </a:cubicBezTo>
                  <a:cubicBezTo>
                    <a:pt x="617" y="575"/>
                    <a:pt x="781" y="411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7"/>
            <p:cNvSpPr/>
            <p:nvPr/>
          </p:nvSpPr>
          <p:spPr>
            <a:xfrm rot="-8527916" flipH="1">
              <a:off x="1257890" y="3886096"/>
              <a:ext cx="10094" cy="7083"/>
            </a:xfrm>
            <a:custGeom>
              <a:avLst/>
              <a:gdLst/>
              <a:ahLst/>
              <a:cxnLst/>
              <a:rect l="l" t="t" r="r" b="b"/>
              <a:pathLst>
                <a:path w="617" h="453" extrusionOk="0">
                  <a:moveTo>
                    <a:pt x="41" y="206"/>
                  </a:moveTo>
                  <a:cubicBezTo>
                    <a:pt x="124" y="288"/>
                    <a:pt x="247" y="371"/>
                    <a:pt x="329" y="453"/>
                  </a:cubicBezTo>
                  <a:cubicBezTo>
                    <a:pt x="329" y="453"/>
                    <a:pt x="617" y="371"/>
                    <a:pt x="617" y="288"/>
                  </a:cubicBezTo>
                  <a:cubicBezTo>
                    <a:pt x="534" y="206"/>
                    <a:pt x="452" y="165"/>
                    <a:pt x="288" y="1"/>
                  </a:cubicBezTo>
                  <a:cubicBezTo>
                    <a:pt x="124" y="83"/>
                    <a:pt x="0" y="206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7"/>
            <p:cNvSpPr/>
            <p:nvPr/>
          </p:nvSpPr>
          <p:spPr>
            <a:xfrm rot="-8527916" flipH="1">
              <a:off x="1071492" y="4427357"/>
              <a:ext cx="12123" cy="4519"/>
            </a:xfrm>
            <a:custGeom>
              <a:avLst/>
              <a:gdLst/>
              <a:ahLst/>
              <a:cxnLst/>
              <a:rect l="l" t="t" r="r" b="b"/>
              <a:pathLst>
                <a:path w="741" h="289" extrusionOk="0">
                  <a:moveTo>
                    <a:pt x="740" y="165"/>
                  </a:moveTo>
                  <a:lnTo>
                    <a:pt x="124" y="0"/>
                  </a:lnTo>
                  <a:cubicBezTo>
                    <a:pt x="42" y="42"/>
                    <a:pt x="1" y="165"/>
                    <a:pt x="1" y="165"/>
                  </a:cubicBezTo>
                  <a:cubicBezTo>
                    <a:pt x="206" y="206"/>
                    <a:pt x="370" y="247"/>
                    <a:pt x="576" y="288"/>
                  </a:cubicBezTo>
                  <a:cubicBezTo>
                    <a:pt x="658" y="247"/>
                    <a:pt x="740" y="206"/>
                    <a:pt x="74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7"/>
            <p:cNvSpPr/>
            <p:nvPr/>
          </p:nvSpPr>
          <p:spPr>
            <a:xfrm rot="-8527916" flipH="1">
              <a:off x="1090158" y="3172874"/>
              <a:ext cx="10765" cy="9648"/>
            </a:xfrm>
            <a:custGeom>
              <a:avLst/>
              <a:gdLst/>
              <a:ahLst/>
              <a:cxnLst/>
              <a:rect l="l" t="t" r="r" b="b"/>
              <a:pathLst>
                <a:path w="658" h="617" extrusionOk="0">
                  <a:moveTo>
                    <a:pt x="1" y="493"/>
                  </a:moveTo>
                  <a:cubicBezTo>
                    <a:pt x="83" y="534"/>
                    <a:pt x="165" y="534"/>
                    <a:pt x="247" y="616"/>
                  </a:cubicBezTo>
                  <a:cubicBezTo>
                    <a:pt x="412" y="452"/>
                    <a:pt x="494" y="288"/>
                    <a:pt x="658" y="82"/>
                  </a:cubicBezTo>
                  <a:cubicBezTo>
                    <a:pt x="617" y="41"/>
                    <a:pt x="494" y="41"/>
                    <a:pt x="453" y="0"/>
                  </a:cubicBezTo>
                  <a:cubicBezTo>
                    <a:pt x="288" y="205"/>
                    <a:pt x="165" y="329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7"/>
            <p:cNvSpPr/>
            <p:nvPr/>
          </p:nvSpPr>
          <p:spPr>
            <a:xfrm rot="-8527916" flipH="1">
              <a:off x="1128052" y="3132397"/>
              <a:ext cx="118299" cy="30851"/>
            </a:xfrm>
            <a:custGeom>
              <a:avLst/>
              <a:gdLst/>
              <a:ahLst/>
              <a:cxnLst/>
              <a:rect l="l" t="t" r="r" b="b"/>
              <a:pathLst>
                <a:path w="7231" h="1973" extrusionOk="0">
                  <a:moveTo>
                    <a:pt x="822" y="1644"/>
                  </a:moveTo>
                  <a:cubicBezTo>
                    <a:pt x="1685" y="1726"/>
                    <a:pt x="2547" y="1726"/>
                    <a:pt x="3410" y="1767"/>
                  </a:cubicBezTo>
                  <a:lnTo>
                    <a:pt x="3369" y="1808"/>
                  </a:lnTo>
                  <a:cubicBezTo>
                    <a:pt x="3410" y="1849"/>
                    <a:pt x="3533" y="1890"/>
                    <a:pt x="3574" y="1973"/>
                  </a:cubicBezTo>
                  <a:cubicBezTo>
                    <a:pt x="3615" y="1931"/>
                    <a:pt x="3738" y="1849"/>
                    <a:pt x="3697" y="1849"/>
                  </a:cubicBezTo>
                  <a:cubicBezTo>
                    <a:pt x="3697" y="1808"/>
                    <a:pt x="3615" y="1808"/>
                    <a:pt x="3574" y="1767"/>
                  </a:cubicBezTo>
                  <a:cubicBezTo>
                    <a:pt x="4724" y="1808"/>
                    <a:pt x="5957" y="1849"/>
                    <a:pt x="7230" y="1931"/>
                  </a:cubicBezTo>
                  <a:cubicBezTo>
                    <a:pt x="5176" y="1"/>
                    <a:pt x="2794" y="1439"/>
                    <a:pt x="699" y="1110"/>
                  </a:cubicBezTo>
                  <a:cubicBezTo>
                    <a:pt x="699" y="1151"/>
                    <a:pt x="699" y="1192"/>
                    <a:pt x="658" y="1233"/>
                  </a:cubicBezTo>
                  <a:lnTo>
                    <a:pt x="658" y="1233"/>
                  </a:lnTo>
                  <a:cubicBezTo>
                    <a:pt x="616" y="1192"/>
                    <a:pt x="452" y="1192"/>
                    <a:pt x="411" y="1233"/>
                  </a:cubicBezTo>
                  <a:cubicBezTo>
                    <a:pt x="0" y="1439"/>
                    <a:pt x="329" y="1644"/>
                    <a:pt x="452" y="1849"/>
                  </a:cubicBezTo>
                  <a:cubicBezTo>
                    <a:pt x="658" y="1808"/>
                    <a:pt x="740" y="1726"/>
                    <a:pt x="822" y="16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7"/>
            <p:cNvSpPr/>
            <p:nvPr/>
          </p:nvSpPr>
          <p:spPr>
            <a:xfrm rot="-8527916" flipH="1">
              <a:off x="1156064" y="3105348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41" y="0"/>
                  </a:moveTo>
                  <a:cubicBezTo>
                    <a:pt x="41" y="0"/>
                    <a:pt x="0" y="0"/>
                    <a:pt x="41" y="0"/>
                  </a:cubicBezTo>
                  <a:lnTo>
                    <a:pt x="41" y="0"/>
                  </a:lnTo>
                  <a:cubicBezTo>
                    <a:pt x="0" y="82"/>
                    <a:pt x="41" y="82"/>
                    <a:pt x="41" y="0"/>
                  </a:cubicBezTo>
                  <a:cubicBezTo>
                    <a:pt x="41" y="82"/>
                    <a:pt x="4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7"/>
            <p:cNvSpPr/>
            <p:nvPr/>
          </p:nvSpPr>
          <p:spPr>
            <a:xfrm rot="-8527916" flipH="1">
              <a:off x="2148785" y="3019185"/>
              <a:ext cx="9423" cy="5801"/>
            </a:xfrm>
            <a:custGeom>
              <a:avLst/>
              <a:gdLst/>
              <a:ahLst/>
              <a:cxnLst/>
              <a:rect l="l" t="t" r="r" b="b"/>
              <a:pathLst>
                <a:path w="576" h="371" extrusionOk="0">
                  <a:moveTo>
                    <a:pt x="1" y="206"/>
                  </a:moveTo>
                  <a:cubicBezTo>
                    <a:pt x="165" y="329"/>
                    <a:pt x="247" y="371"/>
                    <a:pt x="288" y="371"/>
                  </a:cubicBezTo>
                  <a:cubicBezTo>
                    <a:pt x="412" y="329"/>
                    <a:pt x="494" y="247"/>
                    <a:pt x="576" y="206"/>
                  </a:cubicBezTo>
                  <a:cubicBezTo>
                    <a:pt x="576" y="165"/>
                    <a:pt x="453" y="42"/>
                    <a:pt x="453" y="1"/>
                  </a:cubicBezTo>
                  <a:cubicBezTo>
                    <a:pt x="288" y="42"/>
                    <a:pt x="206" y="8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7"/>
            <p:cNvSpPr/>
            <p:nvPr/>
          </p:nvSpPr>
          <p:spPr>
            <a:xfrm rot="-8527916" flipH="1">
              <a:off x="1244569" y="317805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cubicBezTo>
                    <a:pt x="42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ubicBezTo>
                    <a:pt x="1" y="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7"/>
            <p:cNvSpPr/>
            <p:nvPr/>
          </p:nvSpPr>
          <p:spPr>
            <a:xfrm rot="-8527916" flipH="1">
              <a:off x="1228546" y="3173734"/>
              <a:ext cx="14119" cy="9648"/>
            </a:xfrm>
            <a:custGeom>
              <a:avLst/>
              <a:gdLst/>
              <a:ahLst/>
              <a:cxnLst/>
              <a:rect l="l" t="t" r="r" b="b"/>
              <a:pathLst>
                <a:path w="863" h="617" extrusionOk="0">
                  <a:moveTo>
                    <a:pt x="822" y="617"/>
                  </a:moveTo>
                  <a:cubicBezTo>
                    <a:pt x="822" y="329"/>
                    <a:pt x="863" y="1"/>
                    <a:pt x="0" y="1"/>
                  </a:cubicBezTo>
                  <a:cubicBezTo>
                    <a:pt x="370" y="288"/>
                    <a:pt x="616" y="494"/>
                    <a:pt x="82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7"/>
            <p:cNvSpPr/>
            <p:nvPr/>
          </p:nvSpPr>
          <p:spPr>
            <a:xfrm rot="-8527916" flipH="1">
              <a:off x="2041589" y="4955746"/>
              <a:ext cx="9423" cy="5801"/>
            </a:xfrm>
            <a:custGeom>
              <a:avLst/>
              <a:gdLst/>
              <a:ahLst/>
              <a:cxnLst/>
              <a:rect l="l" t="t" r="r" b="b"/>
              <a:pathLst>
                <a:path w="576" h="371" extrusionOk="0">
                  <a:moveTo>
                    <a:pt x="288" y="1"/>
                  </a:moveTo>
                  <a:cubicBezTo>
                    <a:pt x="247" y="1"/>
                    <a:pt x="83" y="83"/>
                    <a:pt x="0" y="124"/>
                  </a:cubicBezTo>
                  <a:cubicBezTo>
                    <a:pt x="83" y="247"/>
                    <a:pt x="165" y="288"/>
                    <a:pt x="247" y="370"/>
                  </a:cubicBezTo>
                  <a:cubicBezTo>
                    <a:pt x="370" y="370"/>
                    <a:pt x="452" y="288"/>
                    <a:pt x="576" y="247"/>
                  </a:cubicBezTo>
                  <a:cubicBezTo>
                    <a:pt x="452" y="124"/>
                    <a:pt x="411" y="42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7"/>
            <p:cNvSpPr/>
            <p:nvPr/>
          </p:nvSpPr>
          <p:spPr>
            <a:xfrm rot="-8527916" flipH="1">
              <a:off x="1422071" y="2471074"/>
              <a:ext cx="20859" cy="8365"/>
            </a:xfrm>
            <a:custGeom>
              <a:avLst/>
              <a:gdLst/>
              <a:ahLst/>
              <a:cxnLst/>
              <a:rect l="l" t="t" r="r" b="b"/>
              <a:pathLst>
                <a:path w="1275" h="535" extrusionOk="0">
                  <a:moveTo>
                    <a:pt x="1" y="206"/>
                  </a:moveTo>
                  <a:cubicBezTo>
                    <a:pt x="411" y="329"/>
                    <a:pt x="822" y="411"/>
                    <a:pt x="1274" y="534"/>
                  </a:cubicBezTo>
                  <a:cubicBezTo>
                    <a:pt x="987" y="288"/>
                    <a:pt x="617" y="0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7"/>
            <p:cNvSpPr/>
            <p:nvPr/>
          </p:nvSpPr>
          <p:spPr>
            <a:xfrm rot="-8527916" flipH="1">
              <a:off x="1297119" y="3893290"/>
              <a:ext cx="11436" cy="5160"/>
            </a:xfrm>
            <a:custGeom>
              <a:avLst/>
              <a:gdLst/>
              <a:ahLst/>
              <a:cxnLst/>
              <a:rect l="l" t="t" r="r" b="b"/>
              <a:pathLst>
                <a:path w="699" h="330" extrusionOk="0">
                  <a:moveTo>
                    <a:pt x="0" y="206"/>
                  </a:moveTo>
                  <a:cubicBezTo>
                    <a:pt x="206" y="288"/>
                    <a:pt x="288" y="329"/>
                    <a:pt x="411" y="329"/>
                  </a:cubicBezTo>
                  <a:cubicBezTo>
                    <a:pt x="493" y="329"/>
                    <a:pt x="617" y="288"/>
                    <a:pt x="699" y="206"/>
                  </a:cubicBezTo>
                  <a:cubicBezTo>
                    <a:pt x="617" y="165"/>
                    <a:pt x="534" y="41"/>
                    <a:pt x="452" y="0"/>
                  </a:cubicBezTo>
                  <a:cubicBezTo>
                    <a:pt x="452" y="0"/>
                    <a:pt x="288" y="41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7"/>
            <p:cNvSpPr/>
            <p:nvPr/>
          </p:nvSpPr>
          <p:spPr>
            <a:xfrm rot="-8527916" flipH="1">
              <a:off x="476198" y="4306048"/>
              <a:ext cx="9423" cy="2596"/>
            </a:xfrm>
            <a:custGeom>
              <a:avLst/>
              <a:gdLst/>
              <a:ahLst/>
              <a:cxnLst/>
              <a:rect l="l" t="t" r="r" b="b"/>
              <a:pathLst>
                <a:path w="576" h="166" extrusionOk="0">
                  <a:moveTo>
                    <a:pt x="1" y="165"/>
                  </a:moveTo>
                  <a:lnTo>
                    <a:pt x="535" y="165"/>
                  </a:lnTo>
                  <a:cubicBezTo>
                    <a:pt x="535" y="165"/>
                    <a:pt x="576" y="42"/>
                    <a:pt x="57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7"/>
            <p:cNvSpPr/>
            <p:nvPr/>
          </p:nvSpPr>
          <p:spPr>
            <a:xfrm rot="-8527916" flipH="1">
              <a:off x="1331219" y="1885114"/>
              <a:ext cx="12794" cy="12212"/>
            </a:xfrm>
            <a:custGeom>
              <a:avLst/>
              <a:gdLst/>
              <a:ahLst/>
              <a:cxnLst/>
              <a:rect l="l" t="t" r="r" b="b"/>
              <a:pathLst>
                <a:path w="782" h="781" extrusionOk="0">
                  <a:moveTo>
                    <a:pt x="1" y="781"/>
                  </a:moveTo>
                  <a:cubicBezTo>
                    <a:pt x="371" y="617"/>
                    <a:pt x="494" y="576"/>
                    <a:pt x="781" y="534"/>
                  </a:cubicBezTo>
                  <a:cubicBezTo>
                    <a:pt x="576" y="0"/>
                    <a:pt x="412" y="83"/>
                    <a:pt x="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7"/>
            <p:cNvSpPr/>
            <p:nvPr/>
          </p:nvSpPr>
          <p:spPr>
            <a:xfrm rot="-8527916" flipH="1">
              <a:off x="1588018" y="4131165"/>
              <a:ext cx="9423" cy="7083"/>
            </a:xfrm>
            <a:custGeom>
              <a:avLst/>
              <a:gdLst/>
              <a:ahLst/>
              <a:cxnLst/>
              <a:rect l="l" t="t" r="r" b="b"/>
              <a:pathLst>
                <a:path w="576" h="453" extrusionOk="0">
                  <a:moveTo>
                    <a:pt x="0" y="42"/>
                  </a:moveTo>
                  <a:cubicBezTo>
                    <a:pt x="82" y="206"/>
                    <a:pt x="165" y="330"/>
                    <a:pt x="247" y="453"/>
                  </a:cubicBezTo>
                  <a:cubicBezTo>
                    <a:pt x="247" y="453"/>
                    <a:pt x="452" y="412"/>
                    <a:pt x="575" y="412"/>
                  </a:cubicBezTo>
                  <a:cubicBezTo>
                    <a:pt x="452" y="247"/>
                    <a:pt x="370" y="83"/>
                    <a:pt x="288" y="1"/>
                  </a:cubicBezTo>
                  <a:cubicBezTo>
                    <a:pt x="206" y="1"/>
                    <a:pt x="82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7"/>
            <p:cNvSpPr/>
            <p:nvPr/>
          </p:nvSpPr>
          <p:spPr>
            <a:xfrm rot="-8527916" flipH="1">
              <a:off x="660007" y="4138943"/>
              <a:ext cx="9423" cy="5144"/>
            </a:xfrm>
            <a:custGeom>
              <a:avLst/>
              <a:gdLst/>
              <a:ahLst/>
              <a:cxnLst/>
              <a:rect l="l" t="t" r="r" b="b"/>
              <a:pathLst>
                <a:path w="576" h="329" extrusionOk="0">
                  <a:moveTo>
                    <a:pt x="575" y="206"/>
                  </a:moveTo>
                  <a:cubicBezTo>
                    <a:pt x="575" y="123"/>
                    <a:pt x="493" y="82"/>
                    <a:pt x="411" y="0"/>
                  </a:cubicBezTo>
                  <a:lnTo>
                    <a:pt x="0" y="206"/>
                  </a:lnTo>
                  <a:cubicBezTo>
                    <a:pt x="165" y="247"/>
                    <a:pt x="329" y="329"/>
                    <a:pt x="329" y="329"/>
                  </a:cubicBezTo>
                  <a:cubicBezTo>
                    <a:pt x="452" y="329"/>
                    <a:pt x="575" y="247"/>
                    <a:pt x="57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7"/>
            <p:cNvSpPr/>
            <p:nvPr/>
          </p:nvSpPr>
          <p:spPr>
            <a:xfrm rot="-8527916" flipH="1">
              <a:off x="1186908" y="3064270"/>
              <a:ext cx="11436" cy="12228"/>
            </a:xfrm>
            <a:custGeom>
              <a:avLst/>
              <a:gdLst/>
              <a:ahLst/>
              <a:cxnLst/>
              <a:rect l="l" t="t" r="r" b="b"/>
              <a:pathLst>
                <a:path w="699" h="782" extrusionOk="0">
                  <a:moveTo>
                    <a:pt x="452" y="781"/>
                  </a:moveTo>
                  <a:cubicBezTo>
                    <a:pt x="534" y="412"/>
                    <a:pt x="616" y="206"/>
                    <a:pt x="698" y="1"/>
                  </a:cubicBezTo>
                  <a:cubicBezTo>
                    <a:pt x="411" y="206"/>
                    <a:pt x="0" y="371"/>
                    <a:pt x="45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7"/>
            <p:cNvSpPr/>
            <p:nvPr/>
          </p:nvSpPr>
          <p:spPr>
            <a:xfrm rot="-8527916" flipH="1">
              <a:off x="1884903" y="4515297"/>
              <a:ext cx="10781" cy="7083"/>
            </a:xfrm>
            <a:custGeom>
              <a:avLst/>
              <a:gdLst/>
              <a:ahLst/>
              <a:cxnLst/>
              <a:rect l="l" t="t" r="r" b="b"/>
              <a:pathLst>
                <a:path w="659" h="453" extrusionOk="0">
                  <a:moveTo>
                    <a:pt x="1" y="371"/>
                  </a:moveTo>
                  <a:cubicBezTo>
                    <a:pt x="42" y="412"/>
                    <a:pt x="124" y="453"/>
                    <a:pt x="165" y="453"/>
                  </a:cubicBezTo>
                  <a:cubicBezTo>
                    <a:pt x="330" y="371"/>
                    <a:pt x="494" y="206"/>
                    <a:pt x="658" y="124"/>
                  </a:cubicBezTo>
                  <a:cubicBezTo>
                    <a:pt x="576" y="42"/>
                    <a:pt x="535" y="42"/>
                    <a:pt x="494" y="1"/>
                  </a:cubicBezTo>
                  <a:cubicBezTo>
                    <a:pt x="289" y="165"/>
                    <a:pt x="124" y="247"/>
                    <a:pt x="1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7"/>
            <p:cNvSpPr/>
            <p:nvPr/>
          </p:nvSpPr>
          <p:spPr>
            <a:xfrm rot="-8527916" flipH="1">
              <a:off x="998349" y="2315353"/>
              <a:ext cx="9423" cy="10289"/>
            </a:xfrm>
            <a:custGeom>
              <a:avLst/>
              <a:gdLst/>
              <a:ahLst/>
              <a:cxnLst/>
              <a:rect l="l" t="t" r="r" b="b"/>
              <a:pathLst>
                <a:path w="576" h="658" extrusionOk="0">
                  <a:moveTo>
                    <a:pt x="576" y="658"/>
                  </a:moveTo>
                  <a:lnTo>
                    <a:pt x="576" y="1"/>
                  </a:lnTo>
                  <a:cubicBezTo>
                    <a:pt x="83" y="206"/>
                    <a:pt x="1" y="411"/>
                    <a:pt x="576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7"/>
            <p:cNvSpPr/>
            <p:nvPr/>
          </p:nvSpPr>
          <p:spPr>
            <a:xfrm rot="-8527916" flipH="1">
              <a:off x="1318364" y="2043034"/>
              <a:ext cx="10781" cy="3878"/>
            </a:xfrm>
            <a:custGeom>
              <a:avLst/>
              <a:gdLst/>
              <a:ahLst/>
              <a:cxnLst/>
              <a:rect l="l" t="t" r="r" b="b"/>
              <a:pathLst>
                <a:path w="659" h="248" extrusionOk="0">
                  <a:moveTo>
                    <a:pt x="658" y="124"/>
                  </a:moveTo>
                  <a:cubicBezTo>
                    <a:pt x="453" y="42"/>
                    <a:pt x="247" y="42"/>
                    <a:pt x="42" y="1"/>
                  </a:cubicBezTo>
                  <a:cubicBezTo>
                    <a:pt x="42" y="42"/>
                    <a:pt x="1" y="165"/>
                    <a:pt x="1" y="206"/>
                  </a:cubicBezTo>
                  <a:cubicBezTo>
                    <a:pt x="206" y="206"/>
                    <a:pt x="412" y="206"/>
                    <a:pt x="65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7"/>
            <p:cNvSpPr/>
            <p:nvPr/>
          </p:nvSpPr>
          <p:spPr>
            <a:xfrm rot="-8527916" flipH="1">
              <a:off x="1063910" y="3128505"/>
              <a:ext cx="8082" cy="8365"/>
            </a:xfrm>
            <a:custGeom>
              <a:avLst/>
              <a:gdLst/>
              <a:ahLst/>
              <a:cxnLst/>
              <a:rect l="l" t="t" r="r" b="b"/>
              <a:pathLst>
                <a:path w="494" h="535" extrusionOk="0">
                  <a:moveTo>
                    <a:pt x="494" y="42"/>
                  </a:moveTo>
                  <a:cubicBezTo>
                    <a:pt x="330" y="42"/>
                    <a:pt x="165" y="0"/>
                    <a:pt x="1" y="0"/>
                  </a:cubicBezTo>
                  <a:lnTo>
                    <a:pt x="1" y="493"/>
                  </a:lnTo>
                  <a:lnTo>
                    <a:pt x="206" y="535"/>
                  </a:lnTo>
                  <a:cubicBezTo>
                    <a:pt x="330" y="411"/>
                    <a:pt x="371" y="206"/>
                    <a:pt x="494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7"/>
            <p:cNvSpPr/>
            <p:nvPr/>
          </p:nvSpPr>
          <p:spPr>
            <a:xfrm rot="-8527916" flipH="1">
              <a:off x="378128" y="4279435"/>
              <a:ext cx="8753" cy="5160"/>
            </a:xfrm>
            <a:custGeom>
              <a:avLst/>
              <a:gdLst/>
              <a:ahLst/>
              <a:cxnLst/>
              <a:rect l="l" t="t" r="r" b="b"/>
              <a:pathLst>
                <a:path w="535" h="330" extrusionOk="0">
                  <a:moveTo>
                    <a:pt x="535" y="206"/>
                  </a:moveTo>
                  <a:cubicBezTo>
                    <a:pt x="535" y="165"/>
                    <a:pt x="412" y="42"/>
                    <a:pt x="371" y="1"/>
                  </a:cubicBezTo>
                  <a:cubicBezTo>
                    <a:pt x="288" y="42"/>
                    <a:pt x="165" y="124"/>
                    <a:pt x="1" y="165"/>
                  </a:cubicBezTo>
                  <a:cubicBezTo>
                    <a:pt x="165" y="247"/>
                    <a:pt x="288" y="329"/>
                    <a:pt x="37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7"/>
            <p:cNvSpPr/>
            <p:nvPr/>
          </p:nvSpPr>
          <p:spPr>
            <a:xfrm rot="-8527916" flipH="1">
              <a:off x="1500223" y="3925550"/>
              <a:ext cx="12106" cy="5160"/>
            </a:xfrm>
            <a:custGeom>
              <a:avLst/>
              <a:gdLst/>
              <a:ahLst/>
              <a:cxnLst/>
              <a:rect l="l" t="t" r="r" b="b"/>
              <a:pathLst>
                <a:path w="740" h="330" extrusionOk="0">
                  <a:moveTo>
                    <a:pt x="657" y="1"/>
                  </a:moveTo>
                  <a:cubicBezTo>
                    <a:pt x="452" y="83"/>
                    <a:pt x="247" y="124"/>
                    <a:pt x="0" y="165"/>
                  </a:cubicBezTo>
                  <a:cubicBezTo>
                    <a:pt x="0" y="206"/>
                    <a:pt x="41" y="288"/>
                    <a:pt x="41" y="329"/>
                  </a:cubicBezTo>
                  <a:cubicBezTo>
                    <a:pt x="247" y="329"/>
                    <a:pt x="493" y="288"/>
                    <a:pt x="699" y="206"/>
                  </a:cubicBezTo>
                  <a:cubicBezTo>
                    <a:pt x="740" y="165"/>
                    <a:pt x="699" y="83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7"/>
            <p:cNvSpPr/>
            <p:nvPr/>
          </p:nvSpPr>
          <p:spPr>
            <a:xfrm rot="-8527916" flipH="1">
              <a:off x="1279063" y="3893365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412" y="330"/>
                  </a:moveTo>
                  <a:lnTo>
                    <a:pt x="617" y="288"/>
                  </a:lnTo>
                  <a:cubicBezTo>
                    <a:pt x="535" y="206"/>
                    <a:pt x="494" y="83"/>
                    <a:pt x="412" y="1"/>
                  </a:cubicBezTo>
                  <a:lnTo>
                    <a:pt x="1" y="83"/>
                  </a:lnTo>
                  <a:cubicBezTo>
                    <a:pt x="206" y="206"/>
                    <a:pt x="288" y="288"/>
                    <a:pt x="412" y="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7"/>
            <p:cNvSpPr/>
            <p:nvPr/>
          </p:nvSpPr>
          <p:spPr>
            <a:xfrm rot="-8527916" flipH="1">
              <a:off x="1125935" y="3158832"/>
              <a:ext cx="10765" cy="6442"/>
            </a:xfrm>
            <a:custGeom>
              <a:avLst/>
              <a:gdLst/>
              <a:ahLst/>
              <a:cxnLst/>
              <a:rect l="l" t="t" r="r" b="b"/>
              <a:pathLst>
                <a:path w="658" h="412" extrusionOk="0">
                  <a:moveTo>
                    <a:pt x="658" y="288"/>
                  </a:moveTo>
                  <a:cubicBezTo>
                    <a:pt x="617" y="206"/>
                    <a:pt x="576" y="83"/>
                    <a:pt x="494" y="42"/>
                  </a:cubicBezTo>
                  <a:cubicBezTo>
                    <a:pt x="412" y="1"/>
                    <a:pt x="206" y="42"/>
                    <a:pt x="1" y="83"/>
                  </a:cubicBezTo>
                  <a:cubicBezTo>
                    <a:pt x="83" y="247"/>
                    <a:pt x="165" y="370"/>
                    <a:pt x="247" y="370"/>
                  </a:cubicBezTo>
                  <a:cubicBezTo>
                    <a:pt x="370" y="411"/>
                    <a:pt x="494" y="370"/>
                    <a:pt x="658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7"/>
            <p:cNvSpPr/>
            <p:nvPr/>
          </p:nvSpPr>
          <p:spPr>
            <a:xfrm rot="-8527916" flipH="1">
              <a:off x="1513589" y="4117238"/>
              <a:ext cx="8753" cy="9648"/>
            </a:xfrm>
            <a:custGeom>
              <a:avLst/>
              <a:gdLst/>
              <a:ahLst/>
              <a:cxnLst/>
              <a:rect l="l" t="t" r="r" b="b"/>
              <a:pathLst>
                <a:path w="535" h="617" extrusionOk="0">
                  <a:moveTo>
                    <a:pt x="288" y="0"/>
                  </a:moveTo>
                  <a:cubicBezTo>
                    <a:pt x="206" y="124"/>
                    <a:pt x="42" y="165"/>
                    <a:pt x="1" y="247"/>
                  </a:cubicBezTo>
                  <a:cubicBezTo>
                    <a:pt x="1" y="370"/>
                    <a:pt x="83" y="452"/>
                    <a:pt x="247" y="616"/>
                  </a:cubicBezTo>
                  <a:cubicBezTo>
                    <a:pt x="411" y="452"/>
                    <a:pt x="535" y="370"/>
                    <a:pt x="494" y="247"/>
                  </a:cubicBezTo>
                  <a:cubicBezTo>
                    <a:pt x="535" y="206"/>
                    <a:pt x="411" y="124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7"/>
            <p:cNvSpPr/>
            <p:nvPr/>
          </p:nvSpPr>
          <p:spPr>
            <a:xfrm rot="-8527916" flipH="1">
              <a:off x="1937860" y="4951270"/>
              <a:ext cx="10110" cy="8365"/>
            </a:xfrm>
            <a:custGeom>
              <a:avLst/>
              <a:gdLst/>
              <a:ahLst/>
              <a:cxnLst/>
              <a:rect l="l" t="t" r="r" b="b"/>
              <a:pathLst>
                <a:path w="618" h="535" extrusionOk="0">
                  <a:moveTo>
                    <a:pt x="42" y="535"/>
                  </a:moveTo>
                  <a:cubicBezTo>
                    <a:pt x="247" y="370"/>
                    <a:pt x="412" y="247"/>
                    <a:pt x="617" y="1"/>
                  </a:cubicBezTo>
                  <a:cubicBezTo>
                    <a:pt x="247" y="124"/>
                    <a:pt x="1" y="247"/>
                    <a:pt x="42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7"/>
            <p:cNvSpPr/>
            <p:nvPr/>
          </p:nvSpPr>
          <p:spPr>
            <a:xfrm rot="-8527916" flipH="1">
              <a:off x="1944505" y="4960777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0" y="83"/>
                  </a:moveTo>
                  <a:lnTo>
                    <a:pt x="41" y="83"/>
                  </a:lnTo>
                  <a:lnTo>
                    <a:pt x="41" y="42"/>
                  </a:lnTo>
                  <a:lnTo>
                    <a:pt x="0" y="83"/>
                  </a:lnTo>
                  <a:cubicBezTo>
                    <a:pt x="0" y="1"/>
                    <a:pt x="0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7"/>
            <p:cNvSpPr/>
            <p:nvPr/>
          </p:nvSpPr>
          <p:spPr>
            <a:xfrm rot="-8527916" flipH="1">
              <a:off x="1215006" y="3100447"/>
              <a:ext cx="10094" cy="7724"/>
            </a:xfrm>
            <a:custGeom>
              <a:avLst/>
              <a:gdLst/>
              <a:ahLst/>
              <a:cxnLst/>
              <a:rect l="l" t="t" r="r" b="b"/>
              <a:pathLst>
                <a:path w="617" h="494" extrusionOk="0">
                  <a:moveTo>
                    <a:pt x="0" y="83"/>
                  </a:moveTo>
                  <a:cubicBezTo>
                    <a:pt x="82" y="247"/>
                    <a:pt x="247" y="412"/>
                    <a:pt x="329" y="494"/>
                  </a:cubicBezTo>
                  <a:cubicBezTo>
                    <a:pt x="452" y="453"/>
                    <a:pt x="534" y="453"/>
                    <a:pt x="616" y="412"/>
                  </a:cubicBezTo>
                  <a:cubicBezTo>
                    <a:pt x="452" y="247"/>
                    <a:pt x="288" y="165"/>
                    <a:pt x="123" y="1"/>
                  </a:cubicBezTo>
                  <a:cubicBezTo>
                    <a:pt x="82" y="42"/>
                    <a:pt x="41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7"/>
            <p:cNvSpPr/>
            <p:nvPr/>
          </p:nvSpPr>
          <p:spPr>
            <a:xfrm rot="-8527916" flipH="1">
              <a:off x="1146810" y="3166850"/>
              <a:ext cx="10765" cy="5801"/>
            </a:xfrm>
            <a:custGeom>
              <a:avLst/>
              <a:gdLst/>
              <a:ahLst/>
              <a:cxnLst/>
              <a:rect l="l" t="t" r="r" b="b"/>
              <a:pathLst>
                <a:path w="658" h="371" extrusionOk="0">
                  <a:moveTo>
                    <a:pt x="657" y="165"/>
                  </a:moveTo>
                  <a:cubicBezTo>
                    <a:pt x="616" y="124"/>
                    <a:pt x="534" y="0"/>
                    <a:pt x="411" y="0"/>
                  </a:cubicBezTo>
                  <a:cubicBezTo>
                    <a:pt x="329" y="0"/>
                    <a:pt x="206" y="42"/>
                    <a:pt x="0" y="165"/>
                  </a:cubicBezTo>
                  <a:cubicBezTo>
                    <a:pt x="247" y="247"/>
                    <a:pt x="370" y="329"/>
                    <a:pt x="534" y="370"/>
                  </a:cubicBezTo>
                  <a:cubicBezTo>
                    <a:pt x="534" y="329"/>
                    <a:pt x="657" y="165"/>
                    <a:pt x="657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7"/>
            <p:cNvSpPr/>
            <p:nvPr/>
          </p:nvSpPr>
          <p:spPr>
            <a:xfrm rot="-8527916" flipH="1">
              <a:off x="1073096" y="413269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42" y="1"/>
                  </a:lnTo>
                  <a:lnTo>
                    <a:pt x="42" y="1"/>
                  </a:lnTo>
                  <a:lnTo>
                    <a:pt x="1" y="1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7"/>
            <p:cNvSpPr/>
            <p:nvPr/>
          </p:nvSpPr>
          <p:spPr>
            <a:xfrm rot="-8527916" flipH="1">
              <a:off x="1067485" y="4121631"/>
              <a:ext cx="9423" cy="9648"/>
            </a:xfrm>
            <a:custGeom>
              <a:avLst/>
              <a:gdLst/>
              <a:ahLst/>
              <a:cxnLst/>
              <a:rect l="l" t="t" r="r" b="b"/>
              <a:pathLst>
                <a:path w="576" h="617" extrusionOk="0">
                  <a:moveTo>
                    <a:pt x="1" y="617"/>
                  </a:moveTo>
                  <a:cubicBezTo>
                    <a:pt x="329" y="329"/>
                    <a:pt x="453" y="206"/>
                    <a:pt x="576" y="42"/>
                  </a:cubicBezTo>
                  <a:cubicBezTo>
                    <a:pt x="206" y="1"/>
                    <a:pt x="1" y="124"/>
                    <a:pt x="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7"/>
            <p:cNvSpPr/>
            <p:nvPr/>
          </p:nvSpPr>
          <p:spPr>
            <a:xfrm rot="-8527916" flipH="1">
              <a:off x="967652" y="4270371"/>
              <a:ext cx="6740" cy="9007"/>
            </a:xfrm>
            <a:custGeom>
              <a:avLst/>
              <a:gdLst/>
              <a:ahLst/>
              <a:cxnLst/>
              <a:rect l="l" t="t" r="r" b="b"/>
              <a:pathLst>
                <a:path w="412" h="576" extrusionOk="0">
                  <a:moveTo>
                    <a:pt x="0" y="575"/>
                  </a:moveTo>
                  <a:lnTo>
                    <a:pt x="124" y="575"/>
                  </a:lnTo>
                  <a:cubicBezTo>
                    <a:pt x="247" y="411"/>
                    <a:pt x="288" y="206"/>
                    <a:pt x="411" y="41"/>
                  </a:cubicBezTo>
                  <a:cubicBezTo>
                    <a:pt x="288" y="41"/>
                    <a:pt x="206" y="0"/>
                    <a:pt x="41" y="0"/>
                  </a:cubicBezTo>
                  <a:cubicBezTo>
                    <a:pt x="41" y="165"/>
                    <a:pt x="0" y="37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7"/>
            <p:cNvSpPr/>
            <p:nvPr/>
          </p:nvSpPr>
          <p:spPr>
            <a:xfrm rot="-8527916" flipH="1">
              <a:off x="1611982" y="4129451"/>
              <a:ext cx="10765" cy="9007"/>
            </a:xfrm>
            <a:custGeom>
              <a:avLst/>
              <a:gdLst/>
              <a:ahLst/>
              <a:cxnLst/>
              <a:rect l="l" t="t" r="r" b="b"/>
              <a:pathLst>
                <a:path w="658" h="576" extrusionOk="0">
                  <a:moveTo>
                    <a:pt x="165" y="1"/>
                  </a:moveTo>
                  <a:cubicBezTo>
                    <a:pt x="124" y="83"/>
                    <a:pt x="41" y="83"/>
                    <a:pt x="0" y="124"/>
                  </a:cubicBezTo>
                  <a:cubicBezTo>
                    <a:pt x="165" y="288"/>
                    <a:pt x="247" y="412"/>
                    <a:pt x="411" y="576"/>
                  </a:cubicBezTo>
                  <a:cubicBezTo>
                    <a:pt x="493" y="535"/>
                    <a:pt x="575" y="535"/>
                    <a:pt x="658" y="494"/>
                  </a:cubicBezTo>
                  <a:cubicBezTo>
                    <a:pt x="452" y="329"/>
                    <a:pt x="329" y="165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7"/>
            <p:cNvSpPr/>
            <p:nvPr/>
          </p:nvSpPr>
          <p:spPr>
            <a:xfrm rot="-8527916" flipH="1">
              <a:off x="1622400" y="3466430"/>
              <a:ext cx="14806" cy="9648"/>
            </a:xfrm>
            <a:custGeom>
              <a:avLst/>
              <a:gdLst/>
              <a:ahLst/>
              <a:cxnLst/>
              <a:rect l="l" t="t" r="r" b="b"/>
              <a:pathLst>
                <a:path w="905" h="617" extrusionOk="0">
                  <a:moveTo>
                    <a:pt x="42" y="329"/>
                  </a:moveTo>
                  <a:cubicBezTo>
                    <a:pt x="0" y="411"/>
                    <a:pt x="288" y="616"/>
                    <a:pt x="288" y="616"/>
                  </a:cubicBezTo>
                  <a:cubicBezTo>
                    <a:pt x="493" y="534"/>
                    <a:pt x="699" y="411"/>
                    <a:pt x="904" y="288"/>
                  </a:cubicBezTo>
                  <a:cubicBezTo>
                    <a:pt x="822" y="205"/>
                    <a:pt x="699" y="123"/>
                    <a:pt x="493" y="0"/>
                  </a:cubicBezTo>
                  <a:cubicBezTo>
                    <a:pt x="370" y="123"/>
                    <a:pt x="165" y="205"/>
                    <a:pt x="4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7"/>
            <p:cNvSpPr/>
            <p:nvPr/>
          </p:nvSpPr>
          <p:spPr>
            <a:xfrm rot="-8527916" flipH="1">
              <a:off x="1565754" y="4651544"/>
              <a:ext cx="11452" cy="5785"/>
            </a:xfrm>
            <a:custGeom>
              <a:avLst/>
              <a:gdLst/>
              <a:ahLst/>
              <a:cxnLst/>
              <a:rect l="l" t="t" r="r" b="b"/>
              <a:pathLst>
                <a:path w="700" h="370" extrusionOk="0">
                  <a:moveTo>
                    <a:pt x="124" y="0"/>
                  </a:moveTo>
                  <a:cubicBezTo>
                    <a:pt x="83" y="41"/>
                    <a:pt x="83" y="82"/>
                    <a:pt x="1" y="164"/>
                  </a:cubicBezTo>
                  <a:cubicBezTo>
                    <a:pt x="206" y="205"/>
                    <a:pt x="371" y="288"/>
                    <a:pt x="576" y="370"/>
                  </a:cubicBezTo>
                  <a:cubicBezTo>
                    <a:pt x="617" y="288"/>
                    <a:pt x="617" y="247"/>
                    <a:pt x="699" y="247"/>
                  </a:cubicBezTo>
                  <a:cubicBezTo>
                    <a:pt x="494" y="164"/>
                    <a:pt x="247" y="41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7"/>
            <p:cNvSpPr/>
            <p:nvPr/>
          </p:nvSpPr>
          <p:spPr>
            <a:xfrm rot="-8527916" flipH="1">
              <a:off x="1433715" y="1798356"/>
              <a:ext cx="6070" cy="8365"/>
            </a:xfrm>
            <a:custGeom>
              <a:avLst/>
              <a:gdLst/>
              <a:ahLst/>
              <a:cxnLst/>
              <a:rect l="l" t="t" r="r" b="b"/>
              <a:pathLst>
                <a:path w="371" h="535" extrusionOk="0">
                  <a:moveTo>
                    <a:pt x="288" y="0"/>
                  </a:moveTo>
                  <a:cubicBezTo>
                    <a:pt x="165" y="123"/>
                    <a:pt x="41" y="247"/>
                    <a:pt x="0" y="329"/>
                  </a:cubicBezTo>
                  <a:cubicBezTo>
                    <a:pt x="0" y="329"/>
                    <a:pt x="41" y="534"/>
                    <a:pt x="82" y="534"/>
                  </a:cubicBezTo>
                  <a:cubicBezTo>
                    <a:pt x="206" y="534"/>
                    <a:pt x="288" y="452"/>
                    <a:pt x="329" y="329"/>
                  </a:cubicBezTo>
                  <a:cubicBezTo>
                    <a:pt x="370" y="288"/>
                    <a:pt x="288" y="123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7"/>
            <p:cNvSpPr/>
            <p:nvPr/>
          </p:nvSpPr>
          <p:spPr>
            <a:xfrm rot="-8527916" flipH="1">
              <a:off x="1776900" y="4610262"/>
              <a:ext cx="10094" cy="4519"/>
            </a:xfrm>
            <a:custGeom>
              <a:avLst/>
              <a:gdLst/>
              <a:ahLst/>
              <a:cxnLst/>
              <a:rect l="l" t="t" r="r" b="b"/>
              <a:pathLst>
                <a:path w="617" h="289" extrusionOk="0">
                  <a:moveTo>
                    <a:pt x="83" y="0"/>
                  </a:moveTo>
                  <a:cubicBezTo>
                    <a:pt x="42" y="42"/>
                    <a:pt x="42" y="83"/>
                    <a:pt x="1" y="124"/>
                  </a:cubicBezTo>
                  <a:cubicBezTo>
                    <a:pt x="206" y="206"/>
                    <a:pt x="411" y="247"/>
                    <a:pt x="535" y="288"/>
                  </a:cubicBezTo>
                  <a:cubicBezTo>
                    <a:pt x="535" y="247"/>
                    <a:pt x="617" y="124"/>
                    <a:pt x="617" y="83"/>
                  </a:cubicBezTo>
                  <a:cubicBezTo>
                    <a:pt x="452" y="83"/>
                    <a:pt x="288" y="42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7"/>
            <p:cNvSpPr/>
            <p:nvPr/>
          </p:nvSpPr>
          <p:spPr>
            <a:xfrm rot="-8527916" flipH="1">
              <a:off x="931113" y="4115810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0"/>
                  </a:moveTo>
                  <a:cubicBezTo>
                    <a:pt x="42" y="0"/>
                    <a:pt x="1" y="41"/>
                    <a:pt x="42" y="0"/>
                  </a:cubicBezTo>
                  <a:cubicBezTo>
                    <a:pt x="1" y="41"/>
                    <a:pt x="42" y="41"/>
                    <a:pt x="42" y="0"/>
                  </a:cubicBezTo>
                  <a:cubicBezTo>
                    <a:pt x="42" y="41"/>
                    <a:pt x="42" y="41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7"/>
            <p:cNvSpPr/>
            <p:nvPr/>
          </p:nvSpPr>
          <p:spPr>
            <a:xfrm rot="-8527916" flipH="1">
              <a:off x="931483" y="4110102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65" y="452"/>
                  </a:moveTo>
                  <a:cubicBezTo>
                    <a:pt x="247" y="452"/>
                    <a:pt x="370" y="411"/>
                    <a:pt x="370" y="411"/>
                  </a:cubicBezTo>
                  <a:cubicBezTo>
                    <a:pt x="370" y="288"/>
                    <a:pt x="370" y="206"/>
                    <a:pt x="329" y="83"/>
                  </a:cubicBezTo>
                  <a:cubicBezTo>
                    <a:pt x="329" y="42"/>
                    <a:pt x="206" y="42"/>
                    <a:pt x="124" y="0"/>
                  </a:cubicBezTo>
                  <a:cubicBezTo>
                    <a:pt x="42" y="42"/>
                    <a:pt x="1" y="83"/>
                    <a:pt x="42" y="165"/>
                  </a:cubicBezTo>
                  <a:cubicBezTo>
                    <a:pt x="42" y="247"/>
                    <a:pt x="165" y="370"/>
                    <a:pt x="16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7"/>
            <p:cNvSpPr/>
            <p:nvPr/>
          </p:nvSpPr>
          <p:spPr>
            <a:xfrm rot="-8527916" flipH="1">
              <a:off x="1687742" y="4140345"/>
              <a:ext cx="687" cy="1313"/>
            </a:xfrm>
            <a:custGeom>
              <a:avLst/>
              <a:gdLst/>
              <a:ahLst/>
              <a:cxnLst/>
              <a:rect l="l" t="t" r="r" b="b"/>
              <a:pathLst>
                <a:path w="42" h="84" extrusionOk="0">
                  <a:moveTo>
                    <a:pt x="1" y="83"/>
                  </a:moveTo>
                  <a:cubicBezTo>
                    <a:pt x="1" y="83"/>
                    <a:pt x="42" y="83"/>
                    <a:pt x="1" y="83"/>
                  </a:cubicBezTo>
                  <a:lnTo>
                    <a:pt x="1" y="83"/>
                  </a:lnTo>
                  <a:cubicBezTo>
                    <a:pt x="42" y="83"/>
                    <a:pt x="42" y="83"/>
                    <a:pt x="1" y="83"/>
                  </a:cubicBezTo>
                  <a:cubicBezTo>
                    <a:pt x="42" y="1"/>
                    <a:pt x="42" y="1"/>
                    <a:pt x="1" y="83"/>
                  </a:cubicBezTo>
                  <a:cubicBezTo>
                    <a:pt x="42" y="1"/>
                    <a:pt x="42" y="1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7"/>
            <p:cNvSpPr/>
            <p:nvPr/>
          </p:nvSpPr>
          <p:spPr>
            <a:xfrm rot="-8527916" flipH="1">
              <a:off x="1678850" y="4129662"/>
              <a:ext cx="13448" cy="9022"/>
            </a:xfrm>
            <a:custGeom>
              <a:avLst/>
              <a:gdLst/>
              <a:ahLst/>
              <a:cxnLst/>
              <a:rect l="l" t="t" r="r" b="b"/>
              <a:pathLst>
                <a:path w="822" h="577" extrusionOk="0">
                  <a:moveTo>
                    <a:pt x="0" y="576"/>
                  </a:moveTo>
                  <a:cubicBezTo>
                    <a:pt x="370" y="330"/>
                    <a:pt x="575" y="165"/>
                    <a:pt x="822" y="1"/>
                  </a:cubicBezTo>
                  <a:cubicBezTo>
                    <a:pt x="411" y="1"/>
                    <a:pt x="0" y="1"/>
                    <a:pt x="0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7"/>
            <p:cNvSpPr/>
            <p:nvPr/>
          </p:nvSpPr>
          <p:spPr>
            <a:xfrm rot="-8527916" flipH="1">
              <a:off x="1166171" y="4306353"/>
              <a:ext cx="10781" cy="5160"/>
            </a:xfrm>
            <a:custGeom>
              <a:avLst/>
              <a:gdLst/>
              <a:ahLst/>
              <a:cxnLst/>
              <a:rect l="l" t="t" r="r" b="b"/>
              <a:pathLst>
                <a:path w="659" h="330" extrusionOk="0">
                  <a:moveTo>
                    <a:pt x="453" y="329"/>
                  </a:moveTo>
                  <a:cubicBezTo>
                    <a:pt x="494" y="329"/>
                    <a:pt x="658" y="288"/>
                    <a:pt x="658" y="247"/>
                  </a:cubicBezTo>
                  <a:cubicBezTo>
                    <a:pt x="658" y="165"/>
                    <a:pt x="617" y="83"/>
                    <a:pt x="576" y="1"/>
                  </a:cubicBezTo>
                  <a:cubicBezTo>
                    <a:pt x="453" y="83"/>
                    <a:pt x="371" y="83"/>
                    <a:pt x="1" y="165"/>
                  </a:cubicBezTo>
                  <a:cubicBezTo>
                    <a:pt x="206" y="288"/>
                    <a:pt x="288" y="329"/>
                    <a:pt x="45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7"/>
            <p:cNvSpPr/>
            <p:nvPr/>
          </p:nvSpPr>
          <p:spPr>
            <a:xfrm rot="-8527916" flipH="1">
              <a:off x="2215077" y="3031933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1" y="124"/>
                  </a:moveTo>
                  <a:cubicBezTo>
                    <a:pt x="83" y="247"/>
                    <a:pt x="124" y="288"/>
                    <a:pt x="165" y="329"/>
                  </a:cubicBezTo>
                  <a:cubicBezTo>
                    <a:pt x="288" y="288"/>
                    <a:pt x="412" y="247"/>
                    <a:pt x="412" y="165"/>
                  </a:cubicBezTo>
                  <a:cubicBezTo>
                    <a:pt x="494" y="124"/>
                    <a:pt x="371" y="42"/>
                    <a:pt x="329" y="1"/>
                  </a:cubicBezTo>
                  <a:cubicBezTo>
                    <a:pt x="288" y="42"/>
                    <a:pt x="165" y="83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7"/>
            <p:cNvSpPr/>
            <p:nvPr/>
          </p:nvSpPr>
          <p:spPr>
            <a:xfrm rot="-8527916" flipH="1">
              <a:off x="532934" y="4010122"/>
              <a:ext cx="4728" cy="7083"/>
            </a:xfrm>
            <a:custGeom>
              <a:avLst/>
              <a:gdLst/>
              <a:ahLst/>
              <a:cxnLst/>
              <a:rect l="l" t="t" r="r" b="b"/>
              <a:pathLst>
                <a:path w="289" h="453" extrusionOk="0">
                  <a:moveTo>
                    <a:pt x="1" y="453"/>
                  </a:moveTo>
                  <a:lnTo>
                    <a:pt x="288" y="453"/>
                  </a:lnTo>
                  <a:lnTo>
                    <a:pt x="288" y="1"/>
                  </a:lnTo>
                  <a:lnTo>
                    <a:pt x="42" y="1"/>
                  </a:lnTo>
                  <a:cubicBezTo>
                    <a:pt x="42" y="165"/>
                    <a:pt x="1" y="329"/>
                    <a:pt x="1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7"/>
            <p:cNvSpPr/>
            <p:nvPr/>
          </p:nvSpPr>
          <p:spPr>
            <a:xfrm rot="-8527916" flipH="1">
              <a:off x="944038" y="409579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41"/>
                  </a:moveTo>
                  <a:cubicBezTo>
                    <a:pt x="41" y="0"/>
                    <a:pt x="41" y="0"/>
                    <a:pt x="41" y="41"/>
                  </a:cubicBezTo>
                  <a:cubicBezTo>
                    <a:pt x="0" y="0"/>
                    <a:pt x="0" y="0"/>
                    <a:pt x="41" y="41"/>
                  </a:cubicBezTo>
                  <a:cubicBezTo>
                    <a:pt x="0" y="0"/>
                    <a:pt x="0" y="0"/>
                    <a:pt x="41" y="41"/>
                  </a:cubicBezTo>
                  <a:cubicBezTo>
                    <a:pt x="0" y="41"/>
                    <a:pt x="0" y="41"/>
                    <a:pt x="4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7"/>
            <p:cNvSpPr/>
            <p:nvPr/>
          </p:nvSpPr>
          <p:spPr>
            <a:xfrm rot="-8527916" flipH="1">
              <a:off x="945755" y="4093194"/>
              <a:ext cx="7411" cy="6442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88" y="411"/>
                  </a:moveTo>
                  <a:cubicBezTo>
                    <a:pt x="288" y="411"/>
                    <a:pt x="452" y="370"/>
                    <a:pt x="452" y="329"/>
                  </a:cubicBezTo>
                  <a:cubicBezTo>
                    <a:pt x="411" y="206"/>
                    <a:pt x="411" y="165"/>
                    <a:pt x="288" y="83"/>
                  </a:cubicBezTo>
                  <a:cubicBezTo>
                    <a:pt x="206" y="41"/>
                    <a:pt x="83" y="41"/>
                    <a:pt x="0" y="0"/>
                  </a:cubicBezTo>
                  <a:cubicBezTo>
                    <a:pt x="0" y="83"/>
                    <a:pt x="0" y="165"/>
                    <a:pt x="42" y="206"/>
                  </a:cubicBezTo>
                  <a:cubicBezTo>
                    <a:pt x="42" y="329"/>
                    <a:pt x="206" y="370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7"/>
            <p:cNvSpPr/>
            <p:nvPr/>
          </p:nvSpPr>
          <p:spPr>
            <a:xfrm rot="-8527916" flipH="1">
              <a:off x="2173149" y="3058908"/>
              <a:ext cx="8753" cy="5160"/>
            </a:xfrm>
            <a:custGeom>
              <a:avLst/>
              <a:gdLst/>
              <a:ahLst/>
              <a:cxnLst/>
              <a:rect l="l" t="t" r="r" b="b"/>
              <a:pathLst>
                <a:path w="535" h="330" extrusionOk="0">
                  <a:moveTo>
                    <a:pt x="329" y="329"/>
                  </a:moveTo>
                  <a:cubicBezTo>
                    <a:pt x="329" y="329"/>
                    <a:pt x="534" y="206"/>
                    <a:pt x="452" y="206"/>
                  </a:cubicBezTo>
                  <a:cubicBezTo>
                    <a:pt x="411" y="165"/>
                    <a:pt x="370" y="42"/>
                    <a:pt x="247" y="1"/>
                  </a:cubicBezTo>
                  <a:cubicBezTo>
                    <a:pt x="206" y="42"/>
                    <a:pt x="123" y="42"/>
                    <a:pt x="0" y="124"/>
                  </a:cubicBezTo>
                  <a:cubicBezTo>
                    <a:pt x="164" y="165"/>
                    <a:pt x="206" y="247"/>
                    <a:pt x="32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7"/>
            <p:cNvSpPr/>
            <p:nvPr/>
          </p:nvSpPr>
          <p:spPr>
            <a:xfrm rot="-8527916" flipH="1">
              <a:off x="1351376" y="4521366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247" y="0"/>
                  </a:moveTo>
                  <a:cubicBezTo>
                    <a:pt x="206" y="0"/>
                    <a:pt x="41" y="41"/>
                    <a:pt x="41" y="41"/>
                  </a:cubicBezTo>
                  <a:cubicBezTo>
                    <a:pt x="0" y="124"/>
                    <a:pt x="41" y="247"/>
                    <a:pt x="41" y="329"/>
                  </a:cubicBezTo>
                  <a:cubicBezTo>
                    <a:pt x="206" y="247"/>
                    <a:pt x="288" y="165"/>
                    <a:pt x="452" y="83"/>
                  </a:cubicBezTo>
                  <a:cubicBezTo>
                    <a:pt x="411" y="41"/>
                    <a:pt x="329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7"/>
            <p:cNvSpPr/>
            <p:nvPr/>
          </p:nvSpPr>
          <p:spPr>
            <a:xfrm rot="-8527916" flipH="1">
              <a:off x="1621362" y="4733288"/>
              <a:ext cx="8082" cy="5785"/>
            </a:xfrm>
            <a:custGeom>
              <a:avLst/>
              <a:gdLst/>
              <a:ahLst/>
              <a:cxnLst/>
              <a:rect l="l" t="t" r="r" b="b"/>
              <a:pathLst>
                <a:path w="494" h="370" extrusionOk="0">
                  <a:moveTo>
                    <a:pt x="206" y="370"/>
                  </a:moveTo>
                  <a:cubicBezTo>
                    <a:pt x="288" y="329"/>
                    <a:pt x="452" y="247"/>
                    <a:pt x="452" y="206"/>
                  </a:cubicBezTo>
                  <a:cubicBezTo>
                    <a:pt x="493" y="164"/>
                    <a:pt x="411" y="41"/>
                    <a:pt x="370" y="0"/>
                  </a:cubicBezTo>
                  <a:cubicBezTo>
                    <a:pt x="247" y="41"/>
                    <a:pt x="165" y="41"/>
                    <a:pt x="0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7"/>
            <p:cNvSpPr/>
            <p:nvPr/>
          </p:nvSpPr>
          <p:spPr>
            <a:xfrm rot="-8527916" flipH="1">
              <a:off x="2612791" y="3817143"/>
              <a:ext cx="12777" cy="8365"/>
            </a:xfrm>
            <a:custGeom>
              <a:avLst/>
              <a:gdLst/>
              <a:ahLst/>
              <a:cxnLst/>
              <a:rect l="l" t="t" r="r" b="b"/>
              <a:pathLst>
                <a:path w="781" h="535" extrusionOk="0">
                  <a:moveTo>
                    <a:pt x="781" y="329"/>
                  </a:moveTo>
                  <a:cubicBezTo>
                    <a:pt x="698" y="206"/>
                    <a:pt x="575" y="124"/>
                    <a:pt x="411" y="1"/>
                  </a:cubicBezTo>
                  <a:cubicBezTo>
                    <a:pt x="288" y="124"/>
                    <a:pt x="123" y="206"/>
                    <a:pt x="0" y="247"/>
                  </a:cubicBezTo>
                  <a:cubicBezTo>
                    <a:pt x="164" y="370"/>
                    <a:pt x="288" y="452"/>
                    <a:pt x="411" y="452"/>
                  </a:cubicBezTo>
                  <a:cubicBezTo>
                    <a:pt x="493" y="535"/>
                    <a:pt x="616" y="370"/>
                    <a:pt x="78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7"/>
            <p:cNvSpPr/>
            <p:nvPr/>
          </p:nvSpPr>
          <p:spPr>
            <a:xfrm rot="-8527916" flipH="1">
              <a:off x="1442560" y="1681050"/>
              <a:ext cx="5399" cy="516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24"/>
                  </a:moveTo>
                  <a:cubicBezTo>
                    <a:pt x="42" y="165"/>
                    <a:pt x="42" y="206"/>
                    <a:pt x="83" y="329"/>
                  </a:cubicBezTo>
                  <a:cubicBezTo>
                    <a:pt x="124" y="247"/>
                    <a:pt x="247" y="206"/>
                    <a:pt x="329" y="165"/>
                  </a:cubicBezTo>
                  <a:cubicBezTo>
                    <a:pt x="288" y="83"/>
                    <a:pt x="288" y="1"/>
                    <a:pt x="247" y="1"/>
                  </a:cubicBezTo>
                  <a:cubicBezTo>
                    <a:pt x="124" y="1"/>
                    <a:pt x="42" y="124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7"/>
            <p:cNvSpPr/>
            <p:nvPr/>
          </p:nvSpPr>
          <p:spPr>
            <a:xfrm rot="-8527916" flipH="1">
              <a:off x="1249516" y="3079791"/>
              <a:ext cx="12794" cy="3221"/>
            </a:xfrm>
            <a:custGeom>
              <a:avLst/>
              <a:gdLst/>
              <a:ahLst/>
              <a:cxnLst/>
              <a:rect l="l" t="t" r="r" b="b"/>
              <a:pathLst>
                <a:path w="782" h="206" extrusionOk="0">
                  <a:moveTo>
                    <a:pt x="781" y="0"/>
                  </a:moveTo>
                  <a:cubicBezTo>
                    <a:pt x="493" y="0"/>
                    <a:pt x="247" y="41"/>
                    <a:pt x="0" y="41"/>
                  </a:cubicBezTo>
                  <a:lnTo>
                    <a:pt x="0" y="206"/>
                  </a:lnTo>
                  <a:lnTo>
                    <a:pt x="781" y="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7"/>
            <p:cNvSpPr/>
            <p:nvPr/>
          </p:nvSpPr>
          <p:spPr>
            <a:xfrm rot="-8527916" flipH="1">
              <a:off x="1264384" y="4073848"/>
              <a:ext cx="11452" cy="8365"/>
            </a:xfrm>
            <a:custGeom>
              <a:avLst/>
              <a:gdLst/>
              <a:ahLst/>
              <a:cxnLst/>
              <a:rect l="l" t="t" r="r" b="b"/>
              <a:pathLst>
                <a:path w="700" h="535" extrusionOk="0">
                  <a:moveTo>
                    <a:pt x="1" y="329"/>
                  </a:moveTo>
                  <a:cubicBezTo>
                    <a:pt x="206" y="370"/>
                    <a:pt x="411" y="453"/>
                    <a:pt x="699" y="535"/>
                  </a:cubicBezTo>
                  <a:cubicBezTo>
                    <a:pt x="576" y="83"/>
                    <a:pt x="370" y="1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7"/>
            <p:cNvSpPr/>
            <p:nvPr/>
          </p:nvSpPr>
          <p:spPr>
            <a:xfrm rot="-8527916" flipH="1">
              <a:off x="1265623" y="4073575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cubicBezTo>
                    <a:pt x="1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7"/>
            <p:cNvSpPr/>
            <p:nvPr/>
          </p:nvSpPr>
          <p:spPr>
            <a:xfrm rot="-8527916" flipH="1">
              <a:off x="607495" y="4414904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0" y="165"/>
                  </a:moveTo>
                  <a:cubicBezTo>
                    <a:pt x="164" y="206"/>
                    <a:pt x="288" y="289"/>
                    <a:pt x="329" y="289"/>
                  </a:cubicBezTo>
                  <a:cubicBezTo>
                    <a:pt x="411" y="289"/>
                    <a:pt x="534" y="206"/>
                    <a:pt x="575" y="165"/>
                  </a:cubicBezTo>
                  <a:cubicBezTo>
                    <a:pt x="575" y="83"/>
                    <a:pt x="411" y="1"/>
                    <a:pt x="370" y="1"/>
                  </a:cubicBezTo>
                  <a:cubicBezTo>
                    <a:pt x="288" y="1"/>
                    <a:pt x="164" y="42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7"/>
            <p:cNvSpPr/>
            <p:nvPr/>
          </p:nvSpPr>
          <p:spPr>
            <a:xfrm rot="-8527916" flipH="1">
              <a:off x="1114759" y="3702413"/>
              <a:ext cx="12106" cy="12853"/>
            </a:xfrm>
            <a:custGeom>
              <a:avLst/>
              <a:gdLst/>
              <a:ahLst/>
              <a:cxnLst/>
              <a:rect l="l" t="t" r="r" b="b"/>
              <a:pathLst>
                <a:path w="740" h="822" extrusionOk="0">
                  <a:moveTo>
                    <a:pt x="740" y="822"/>
                  </a:moveTo>
                  <a:cubicBezTo>
                    <a:pt x="658" y="411"/>
                    <a:pt x="617" y="206"/>
                    <a:pt x="617" y="0"/>
                  </a:cubicBezTo>
                  <a:cubicBezTo>
                    <a:pt x="0" y="206"/>
                    <a:pt x="247" y="411"/>
                    <a:pt x="74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7"/>
            <p:cNvSpPr/>
            <p:nvPr/>
          </p:nvSpPr>
          <p:spPr>
            <a:xfrm rot="-8527916" flipH="1">
              <a:off x="1118972" y="371587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1"/>
                  </a:moveTo>
                  <a:cubicBezTo>
                    <a:pt x="42" y="41"/>
                    <a:pt x="0" y="0"/>
                    <a:pt x="42" y="41"/>
                  </a:cubicBezTo>
                  <a:lnTo>
                    <a:pt x="42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7"/>
            <p:cNvSpPr/>
            <p:nvPr/>
          </p:nvSpPr>
          <p:spPr>
            <a:xfrm rot="-8527916" flipH="1">
              <a:off x="1108817" y="3160099"/>
              <a:ext cx="8753" cy="5785"/>
            </a:xfrm>
            <a:custGeom>
              <a:avLst/>
              <a:gdLst/>
              <a:ahLst/>
              <a:cxnLst/>
              <a:rect l="l" t="t" r="r" b="b"/>
              <a:pathLst>
                <a:path w="535" h="370" extrusionOk="0">
                  <a:moveTo>
                    <a:pt x="0" y="288"/>
                  </a:moveTo>
                  <a:cubicBezTo>
                    <a:pt x="0" y="288"/>
                    <a:pt x="124" y="370"/>
                    <a:pt x="165" y="370"/>
                  </a:cubicBezTo>
                  <a:cubicBezTo>
                    <a:pt x="288" y="370"/>
                    <a:pt x="411" y="329"/>
                    <a:pt x="452" y="288"/>
                  </a:cubicBezTo>
                  <a:cubicBezTo>
                    <a:pt x="534" y="206"/>
                    <a:pt x="370" y="164"/>
                    <a:pt x="329" y="0"/>
                  </a:cubicBezTo>
                  <a:cubicBezTo>
                    <a:pt x="124" y="164"/>
                    <a:pt x="0" y="206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7"/>
            <p:cNvSpPr/>
            <p:nvPr/>
          </p:nvSpPr>
          <p:spPr>
            <a:xfrm rot="-8527916" flipH="1">
              <a:off x="813344" y="4582395"/>
              <a:ext cx="6740" cy="7083"/>
            </a:xfrm>
            <a:custGeom>
              <a:avLst/>
              <a:gdLst/>
              <a:ahLst/>
              <a:cxnLst/>
              <a:rect l="l" t="t" r="r" b="b"/>
              <a:pathLst>
                <a:path w="412" h="453" extrusionOk="0">
                  <a:moveTo>
                    <a:pt x="412" y="412"/>
                  </a:moveTo>
                  <a:cubicBezTo>
                    <a:pt x="412" y="247"/>
                    <a:pt x="329" y="165"/>
                    <a:pt x="288" y="1"/>
                  </a:cubicBezTo>
                  <a:lnTo>
                    <a:pt x="1" y="1"/>
                  </a:lnTo>
                  <a:cubicBezTo>
                    <a:pt x="42" y="165"/>
                    <a:pt x="83" y="247"/>
                    <a:pt x="124" y="412"/>
                  </a:cubicBezTo>
                  <a:cubicBezTo>
                    <a:pt x="247" y="453"/>
                    <a:pt x="412" y="412"/>
                    <a:pt x="412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7"/>
            <p:cNvSpPr/>
            <p:nvPr/>
          </p:nvSpPr>
          <p:spPr>
            <a:xfrm rot="-8527916" flipH="1">
              <a:off x="897582" y="3364724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534" y="165"/>
                  </a:moveTo>
                  <a:lnTo>
                    <a:pt x="247" y="1"/>
                  </a:lnTo>
                  <a:cubicBezTo>
                    <a:pt x="123" y="124"/>
                    <a:pt x="0" y="165"/>
                    <a:pt x="0" y="206"/>
                  </a:cubicBezTo>
                  <a:cubicBezTo>
                    <a:pt x="0" y="288"/>
                    <a:pt x="206" y="370"/>
                    <a:pt x="206" y="370"/>
                  </a:cubicBezTo>
                  <a:cubicBezTo>
                    <a:pt x="329" y="329"/>
                    <a:pt x="452" y="247"/>
                    <a:pt x="534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7"/>
            <p:cNvSpPr/>
            <p:nvPr/>
          </p:nvSpPr>
          <p:spPr>
            <a:xfrm rot="-8527916" flipH="1">
              <a:off x="890061" y="4657624"/>
              <a:ext cx="9423" cy="6442"/>
            </a:xfrm>
            <a:custGeom>
              <a:avLst/>
              <a:gdLst/>
              <a:ahLst/>
              <a:cxnLst/>
              <a:rect l="l" t="t" r="r" b="b"/>
              <a:pathLst>
                <a:path w="576" h="412" extrusionOk="0">
                  <a:moveTo>
                    <a:pt x="576" y="83"/>
                  </a:moveTo>
                  <a:lnTo>
                    <a:pt x="411" y="0"/>
                  </a:lnTo>
                  <a:cubicBezTo>
                    <a:pt x="288" y="42"/>
                    <a:pt x="165" y="83"/>
                    <a:pt x="1" y="206"/>
                  </a:cubicBezTo>
                  <a:cubicBezTo>
                    <a:pt x="206" y="288"/>
                    <a:pt x="288" y="329"/>
                    <a:pt x="370" y="411"/>
                  </a:cubicBezTo>
                  <a:cubicBezTo>
                    <a:pt x="452" y="247"/>
                    <a:pt x="535" y="206"/>
                    <a:pt x="576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7"/>
            <p:cNvSpPr/>
            <p:nvPr/>
          </p:nvSpPr>
          <p:spPr>
            <a:xfrm rot="-8527916" flipH="1">
              <a:off x="2223430" y="3115152"/>
              <a:ext cx="15477" cy="4519"/>
            </a:xfrm>
            <a:custGeom>
              <a:avLst/>
              <a:gdLst/>
              <a:ahLst/>
              <a:cxnLst/>
              <a:rect l="l" t="t" r="r" b="b"/>
              <a:pathLst>
                <a:path w="946" h="289" extrusionOk="0">
                  <a:moveTo>
                    <a:pt x="617" y="288"/>
                  </a:moveTo>
                  <a:cubicBezTo>
                    <a:pt x="699" y="288"/>
                    <a:pt x="864" y="247"/>
                    <a:pt x="864" y="206"/>
                  </a:cubicBezTo>
                  <a:cubicBezTo>
                    <a:pt x="946" y="124"/>
                    <a:pt x="823" y="0"/>
                    <a:pt x="781" y="0"/>
                  </a:cubicBezTo>
                  <a:cubicBezTo>
                    <a:pt x="617" y="0"/>
                    <a:pt x="535" y="42"/>
                    <a:pt x="1" y="124"/>
                  </a:cubicBezTo>
                  <a:cubicBezTo>
                    <a:pt x="412" y="247"/>
                    <a:pt x="535" y="288"/>
                    <a:pt x="61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7"/>
            <p:cNvSpPr/>
            <p:nvPr/>
          </p:nvSpPr>
          <p:spPr>
            <a:xfrm rot="-8527916" flipH="1">
              <a:off x="627078" y="4049314"/>
              <a:ext cx="10094" cy="4519"/>
            </a:xfrm>
            <a:custGeom>
              <a:avLst/>
              <a:gdLst/>
              <a:ahLst/>
              <a:cxnLst/>
              <a:rect l="l" t="t" r="r" b="b"/>
              <a:pathLst>
                <a:path w="617" h="289" extrusionOk="0">
                  <a:moveTo>
                    <a:pt x="0" y="124"/>
                  </a:moveTo>
                  <a:cubicBezTo>
                    <a:pt x="165" y="206"/>
                    <a:pt x="329" y="247"/>
                    <a:pt x="534" y="288"/>
                  </a:cubicBezTo>
                  <a:cubicBezTo>
                    <a:pt x="575" y="247"/>
                    <a:pt x="616" y="124"/>
                    <a:pt x="616" y="83"/>
                  </a:cubicBezTo>
                  <a:cubicBezTo>
                    <a:pt x="411" y="42"/>
                    <a:pt x="288" y="42"/>
                    <a:pt x="82" y="1"/>
                  </a:cubicBezTo>
                  <a:cubicBezTo>
                    <a:pt x="82" y="42"/>
                    <a:pt x="82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7"/>
            <p:cNvSpPr/>
            <p:nvPr/>
          </p:nvSpPr>
          <p:spPr>
            <a:xfrm rot="-8527916" flipH="1">
              <a:off x="1566880" y="4343472"/>
              <a:ext cx="10110" cy="8365"/>
            </a:xfrm>
            <a:custGeom>
              <a:avLst/>
              <a:gdLst/>
              <a:ahLst/>
              <a:cxnLst/>
              <a:rect l="l" t="t" r="r" b="b"/>
              <a:pathLst>
                <a:path w="618" h="535" extrusionOk="0">
                  <a:moveTo>
                    <a:pt x="617" y="206"/>
                  </a:moveTo>
                  <a:cubicBezTo>
                    <a:pt x="617" y="123"/>
                    <a:pt x="412" y="0"/>
                    <a:pt x="289" y="0"/>
                  </a:cubicBezTo>
                  <a:cubicBezTo>
                    <a:pt x="206" y="0"/>
                    <a:pt x="1" y="165"/>
                    <a:pt x="1" y="206"/>
                  </a:cubicBezTo>
                  <a:cubicBezTo>
                    <a:pt x="1" y="329"/>
                    <a:pt x="124" y="370"/>
                    <a:pt x="330" y="534"/>
                  </a:cubicBezTo>
                  <a:cubicBezTo>
                    <a:pt x="453" y="411"/>
                    <a:pt x="617" y="329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7"/>
            <p:cNvSpPr/>
            <p:nvPr/>
          </p:nvSpPr>
          <p:spPr>
            <a:xfrm rot="-8527916" flipH="1">
              <a:off x="1526472" y="1625276"/>
              <a:ext cx="6724" cy="7724"/>
            </a:xfrm>
            <a:custGeom>
              <a:avLst/>
              <a:gdLst/>
              <a:ahLst/>
              <a:cxnLst/>
              <a:rect l="l" t="t" r="r" b="b"/>
              <a:pathLst>
                <a:path w="411" h="494" extrusionOk="0">
                  <a:moveTo>
                    <a:pt x="82" y="0"/>
                  </a:moveTo>
                  <a:cubicBezTo>
                    <a:pt x="41" y="82"/>
                    <a:pt x="0" y="124"/>
                    <a:pt x="0" y="206"/>
                  </a:cubicBezTo>
                  <a:lnTo>
                    <a:pt x="247" y="493"/>
                  </a:lnTo>
                  <a:cubicBezTo>
                    <a:pt x="288" y="370"/>
                    <a:pt x="370" y="329"/>
                    <a:pt x="411" y="206"/>
                  </a:cubicBezTo>
                  <a:cubicBezTo>
                    <a:pt x="288" y="165"/>
                    <a:pt x="206" y="82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7"/>
            <p:cNvSpPr/>
            <p:nvPr/>
          </p:nvSpPr>
          <p:spPr>
            <a:xfrm rot="-8527916" flipH="1">
              <a:off x="848000" y="4640250"/>
              <a:ext cx="11436" cy="5785"/>
            </a:xfrm>
            <a:custGeom>
              <a:avLst/>
              <a:gdLst/>
              <a:ahLst/>
              <a:cxnLst/>
              <a:rect l="l" t="t" r="r" b="b"/>
              <a:pathLst>
                <a:path w="699" h="370" extrusionOk="0">
                  <a:moveTo>
                    <a:pt x="699" y="164"/>
                  </a:moveTo>
                  <a:cubicBezTo>
                    <a:pt x="699" y="123"/>
                    <a:pt x="534" y="0"/>
                    <a:pt x="452" y="0"/>
                  </a:cubicBezTo>
                  <a:cubicBezTo>
                    <a:pt x="329" y="0"/>
                    <a:pt x="247" y="82"/>
                    <a:pt x="0" y="164"/>
                  </a:cubicBezTo>
                  <a:cubicBezTo>
                    <a:pt x="288" y="288"/>
                    <a:pt x="370" y="370"/>
                    <a:pt x="452" y="370"/>
                  </a:cubicBezTo>
                  <a:cubicBezTo>
                    <a:pt x="575" y="329"/>
                    <a:pt x="699" y="206"/>
                    <a:pt x="699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7"/>
            <p:cNvSpPr/>
            <p:nvPr/>
          </p:nvSpPr>
          <p:spPr>
            <a:xfrm rot="-8527916" flipH="1">
              <a:off x="1044067" y="4402578"/>
              <a:ext cx="13448" cy="5160"/>
            </a:xfrm>
            <a:custGeom>
              <a:avLst/>
              <a:gdLst/>
              <a:ahLst/>
              <a:cxnLst/>
              <a:rect l="l" t="t" r="r" b="b"/>
              <a:pathLst>
                <a:path w="822" h="330" extrusionOk="0">
                  <a:moveTo>
                    <a:pt x="0" y="206"/>
                  </a:moveTo>
                  <a:cubicBezTo>
                    <a:pt x="370" y="247"/>
                    <a:pt x="575" y="288"/>
                    <a:pt x="822" y="329"/>
                  </a:cubicBezTo>
                  <a:cubicBezTo>
                    <a:pt x="534" y="1"/>
                    <a:pt x="534" y="1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7"/>
            <p:cNvSpPr/>
            <p:nvPr/>
          </p:nvSpPr>
          <p:spPr>
            <a:xfrm rot="-8527916" flipH="1">
              <a:off x="1057698" y="4407540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7"/>
            <p:cNvSpPr/>
            <p:nvPr/>
          </p:nvSpPr>
          <p:spPr>
            <a:xfrm rot="-8527916" flipH="1">
              <a:off x="1175691" y="3924492"/>
              <a:ext cx="8065" cy="6442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46" y="412"/>
                  </a:moveTo>
                  <a:cubicBezTo>
                    <a:pt x="329" y="288"/>
                    <a:pt x="411" y="206"/>
                    <a:pt x="493" y="83"/>
                  </a:cubicBezTo>
                  <a:cubicBezTo>
                    <a:pt x="452" y="83"/>
                    <a:pt x="288" y="1"/>
                    <a:pt x="288" y="42"/>
                  </a:cubicBezTo>
                  <a:lnTo>
                    <a:pt x="0" y="329"/>
                  </a:lnTo>
                  <a:cubicBezTo>
                    <a:pt x="41" y="329"/>
                    <a:pt x="123" y="412"/>
                    <a:pt x="246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7"/>
            <p:cNvSpPr/>
            <p:nvPr/>
          </p:nvSpPr>
          <p:spPr>
            <a:xfrm rot="-8527916" flipH="1">
              <a:off x="333053" y="4239367"/>
              <a:ext cx="5399" cy="7724"/>
            </a:xfrm>
            <a:custGeom>
              <a:avLst/>
              <a:gdLst/>
              <a:ahLst/>
              <a:cxnLst/>
              <a:rect l="l" t="t" r="r" b="b"/>
              <a:pathLst>
                <a:path w="330" h="494" extrusionOk="0">
                  <a:moveTo>
                    <a:pt x="42" y="83"/>
                  </a:moveTo>
                  <a:cubicBezTo>
                    <a:pt x="1" y="165"/>
                    <a:pt x="1" y="329"/>
                    <a:pt x="1" y="412"/>
                  </a:cubicBezTo>
                  <a:cubicBezTo>
                    <a:pt x="42" y="412"/>
                    <a:pt x="124" y="412"/>
                    <a:pt x="206" y="494"/>
                  </a:cubicBezTo>
                  <a:cubicBezTo>
                    <a:pt x="247" y="370"/>
                    <a:pt x="288" y="206"/>
                    <a:pt x="329" y="124"/>
                  </a:cubicBezTo>
                  <a:cubicBezTo>
                    <a:pt x="247" y="83"/>
                    <a:pt x="42" y="1"/>
                    <a:pt x="4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7"/>
            <p:cNvSpPr/>
            <p:nvPr/>
          </p:nvSpPr>
          <p:spPr>
            <a:xfrm rot="-8527916" flipH="1">
              <a:off x="724751" y="3943540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288" y="411"/>
                  </a:moveTo>
                  <a:cubicBezTo>
                    <a:pt x="371" y="329"/>
                    <a:pt x="412" y="329"/>
                    <a:pt x="494" y="288"/>
                  </a:cubicBezTo>
                  <a:cubicBezTo>
                    <a:pt x="412" y="165"/>
                    <a:pt x="371" y="82"/>
                    <a:pt x="247" y="0"/>
                  </a:cubicBezTo>
                  <a:cubicBezTo>
                    <a:pt x="165" y="41"/>
                    <a:pt x="42" y="82"/>
                    <a:pt x="1" y="123"/>
                  </a:cubicBezTo>
                  <a:cubicBezTo>
                    <a:pt x="42" y="206"/>
                    <a:pt x="124" y="288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7"/>
            <p:cNvSpPr/>
            <p:nvPr/>
          </p:nvSpPr>
          <p:spPr>
            <a:xfrm rot="-8527916" flipH="1">
              <a:off x="1448411" y="245228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7"/>
            <p:cNvSpPr/>
            <p:nvPr/>
          </p:nvSpPr>
          <p:spPr>
            <a:xfrm rot="-8527916" flipH="1">
              <a:off x="1448190" y="2452483"/>
              <a:ext cx="10094" cy="3862"/>
            </a:xfrm>
            <a:custGeom>
              <a:avLst/>
              <a:gdLst/>
              <a:ahLst/>
              <a:cxnLst/>
              <a:rect l="l" t="t" r="r" b="b"/>
              <a:pathLst>
                <a:path w="617" h="247" extrusionOk="0">
                  <a:moveTo>
                    <a:pt x="617" y="206"/>
                  </a:moveTo>
                  <a:cubicBezTo>
                    <a:pt x="535" y="123"/>
                    <a:pt x="493" y="0"/>
                    <a:pt x="370" y="0"/>
                  </a:cubicBezTo>
                  <a:cubicBezTo>
                    <a:pt x="288" y="0"/>
                    <a:pt x="165" y="41"/>
                    <a:pt x="0" y="41"/>
                  </a:cubicBezTo>
                  <a:cubicBezTo>
                    <a:pt x="124" y="123"/>
                    <a:pt x="165" y="206"/>
                    <a:pt x="288" y="247"/>
                  </a:cubicBezTo>
                  <a:cubicBezTo>
                    <a:pt x="370" y="247"/>
                    <a:pt x="535" y="206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7"/>
            <p:cNvSpPr/>
            <p:nvPr/>
          </p:nvSpPr>
          <p:spPr>
            <a:xfrm rot="-8527916" flipH="1">
              <a:off x="1611855" y="3659455"/>
              <a:ext cx="11436" cy="5160"/>
            </a:xfrm>
            <a:custGeom>
              <a:avLst/>
              <a:gdLst/>
              <a:ahLst/>
              <a:cxnLst/>
              <a:rect l="l" t="t" r="r" b="b"/>
              <a:pathLst>
                <a:path w="699" h="330" extrusionOk="0">
                  <a:moveTo>
                    <a:pt x="617" y="1"/>
                  </a:moveTo>
                  <a:lnTo>
                    <a:pt x="0" y="165"/>
                  </a:lnTo>
                  <a:cubicBezTo>
                    <a:pt x="0" y="206"/>
                    <a:pt x="42" y="247"/>
                    <a:pt x="42" y="329"/>
                  </a:cubicBezTo>
                  <a:cubicBezTo>
                    <a:pt x="247" y="247"/>
                    <a:pt x="452" y="247"/>
                    <a:pt x="699" y="206"/>
                  </a:cubicBezTo>
                  <a:cubicBezTo>
                    <a:pt x="658" y="124"/>
                    <a:pt x="658" y="42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7"/>
            <p:cNvSpPr/>
            <p:nvPr/>
          </p:nvSpPr>
          <p:spPr>
            <a:xfrm rot="-8527916" flipH="1">
              <a:off x="533641" y="4310287"/>
              <a:ext cx="13448" cy="4519"/>
            </a:xfrm>
            <a:custGeom>
              <a:avLst/>
              <a:gdLst/>
              <a:ahLst/>
              <a:cxnLst/>
              <a:rect l="l" t="t" r="r" b="b"/>
              <a:pathLst>
                <a:path w="822" h="289" extrusionOk="0">
                  <a:moveTo>
                    <a:pt x="41" y="288"/>
                  </a:moveTo>
                  <a:cubicBezTo>
                    <a:pt x="329" y="247"/>
                    <a:pt x="575" y="206"/>
                    <a:pt x="822" y="206"/>
                  </a:cubicBezTo>
                  <a:cubicBezTo>
                    <a:pt x="781" y="165"/>
                    <a:pt x="781" y="83"/>
                    <a:pt x="740" y="1"/>
                  </a:cubicBezTo>
                  <a:cubicBezTo>
                    <a:pt x="452" y="42"/>
                    <a:pt x="247" y="83"/>
                    <a:pt x="0" y="206"/>
                  </a:cubicBezTo>
                  <a:cubicBezTo>
                    <a:pt x="0" y="206"/>
                    <a:pt x="41" y="247"/>
                    <a:pt x="4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7"/>
            <p:cNvSpPr/>
            <p:nvPr/>
          </p:nvSpPr>
          <p:spPr>
            <a:xfrm rot="-8527916" flipH="1">
              <a:off x="1353308" y="1991267"/>
              <a:ext cx="5382" cy="6427"/>
            </a:xfrm>
            <a:custGeom>
              <a:avLst/>
              <a:gdLst/>
              <a:ahLst/>
              <a:cxnLst/>
              <a:rect l="l" t="t" r="r" b="b"/>
              <a:pathLst>
                <a:path w="329" h="411" extrusionOk="0">
                  <a:moveTo>
                    <a:pt x="82" y="411"/>
                  </a:moveTo>
                  <a:cubicBezTo>
                    <a:pt x="164" y="370"/>
                    <a:pt x="205" y="329"/>
                    <a:pt x="329" y="205"/>
                  </a:cubicBezTo>
                  <a:lnTo>
                    <a:pt x="329" y="0"/>
                  </a:lnTo>
                  <a:cubicBezTo>
                    <a:pt x="205" y="82"/>
                    <a:pt x="164" y="123"/>
                    <a:pt x="82" y="123"/>
                  </a:cubicBezTo>
                  <a:cubicBezTo>
                    <a:pt x="0" y="205"/>
                    <a:pt x="82" y="329"/>
                    <a:pt x="82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7"/>
            <p:cNvSpPr/>
            <p:nvPr/>
          </p:nvSpPr>
          <p:spPr>
            <a:xfrm rot="-8527916" flipH="1">
              <a:off x="2040089" y="4895439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494" y="42"/>
                  </a:moveTo>
                  <a:cubicBezTo>
                    <a:pt x="329" y="42"/>
                    <a:pt x="124" y="83"/>
                    <a:pt x="1" y="124"/>
                  </a:cubicBezTo>
                  <a:cubicBezTo>
                    <a:pt x="42" y="206"/>
                    <a:pt x="42" y="288"/>
                    <a:pt x="83" y="329"/>
                  </a:cubicBezTo>
                  <a:cubicBezTo>
                    <a:pt x="247" y="288"/>
                    <a:pt x="452" y="247"/>
                    <a:pt x="617" y="206"/>
                  </a:cubicBezTo>
                  <a:cubicBezTo>
                    <a:pt x="617" y="83"/>
                    <a:pt x="535" y="0"/>
                    <a:pt x="494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7"/>
            <p:cNvSpPr/>
            <p:nvPr/>
          </p:nvSpPr>
          <p:spPr>
            <a:xfrm rot="-8527916" flipH="1">
              <a:off x="1418655" y="4149442"/>
              <a:ext cx="8753" cy="6427"/>
            </a:xfrm>
            <a:custGeom>
              <a:avLst/>
              <a:gdLst/>
              <a:ahLst/>
              <a:cxnLst/>
              <a:rect l="l" t="t" r="r" b="b"/>
              <a:pathLst>
                <a:path w="535" h="411" extrusionOk="0">
                  <a:moveTo>
                    <a:pt x="534" y="164"/>
                  </a:moveTo>
                  <a:lnTo>
                    <a:pt x="370" y="0"/>
                  </a:lnTo>
                  <a:cubicBezTo>
                    <a:pt x="288" y="41"/>
                    <a:pt x="124" y="164"/>
                    <a:pt x="0" y="206"/>
                  </a:cubicBezTo>
                  <a:cubicBezTo>
                    <a:pt x="83" y="247"/>
                    <a:pt x="165" y="288"/>
                    <a:pt x="206" y="411"/>
                  </a:cubicBezTo>
                  <a:cubicBezTo>
                    <a:pt x="329" y="288"/>
                    <a:pt x="411" y="247"/>
                    <a:pt x="534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7"/>
            <p:cNvSpPr/>
            <p:nvPr/>
          </p:nvSpPr>
          <p:spPr>
            <a:xfrm rot="-8527916" flipH="1">
              <a:off x="1794166" y="3538630"/>
              <a:ext cx="9423" cy="3878"/>
            </a:xfrm>
            <a:custGeom>
              <a:avLst/>
              <a:gdLst/>
              <a:ahLst/>
              <a:cxnLst/>
              <a:rect l="l" t="t" r="r" b="b"/>
              <a:pathLst>
                <a:path w="576" h="248" extrusionOk="0">
                  <a:moveTo>
                    <a:pt x="0" y="206"/>
                  </a:moveTo>
                  <a:cubicBezTo>
                    <a:pt x="165" y="206"/>
                    <a:pt x="370" y="247"/>
                    <a:pt x="534" y="247"/>
                  </a:cubicBezTo>
                  <a:cubicBezTo>
                    <a:pt x="534" y="206"/>
                    <a:pt x="576" y="165"/>
                    <a:pt x="576" y="83"/>
                  </a:cubicBezTo>
                  <a:cubicBezTo>
                    <a:pt x="411" y="42"/>
                    <a:pt x="206" y="1"/>
                    <a:pt x="83" y="1"/>
                  </a:cubicBezTo>
                  <a:cubicBezTo>
                    <a:pt x="83" y="83"/>
                    <a:pt x="0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7"/>
            <p:cNvSpPr/>
            <p:nvPr/>
          </p:nvSpPr>
          <p:spPr>
            <a:xfrm rot="-8527916" flipH="1">
              <a:off x="2118586" y="4942376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0" y="124"/>
                  </a:moveTo>
                  <a:cubicBezTo>
                    <a:pt x="124" y="247"/>
                    <a:pt x="288" y="329"/>
                    <a:pt x="493" y="453"/>
                  </a:cubicBezTo>
                  <a:cubicBezTo>
                    <a:pt x="534" y="411"/>
                    <a:pt x="617" y="411"/>
                    <a:pt x="658" y="329"/>
                  </a:cubicBezTo>
                  <a:cubicBezTo>
                    <a:pt x="493" y="247"/>
                    <a:pt x="329" y="83"/>
                    <a:pt x="247" y="1"/>
                  </a:cubicBezTo>
                  <a:cubicBezTo>
                    <a:pt x="124" y="42"/>
                    <a:pt x="41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7"/>
            <p:cNvSpPr/>
            <p:nvPr/>
          </p:nvSpPr>
          <p:spPr>
            <a:xfrm rot="-8527916" flipH="1">
              <a:off x="2290678" y="4759259"/>
              <a:ext cx="8753" cy="6442"/>
            </a:xfrm>
            <a:custGeom>
              <a:avLst/>
              <a:gdLst/>
              <a:ahLst/>
              <a:cxnLst/>
              <a:rect l="l" t="t" r="r" b="b"/>
              <a:pathLst>
                <a:path w="535" h="412" extrusionOk="0">
                  <a:moveTo>
                    <a:pt x="535" y="247"/>
                  </a:moveTo>
                  <a:cubicBezTo>
                    <a:pt x="411" y="124"/>
                    <a:pt x="288" y="83"/>
                    <a:pt x="124" y="1"/>
                  </a:cubicBezTo>
                  <a:cubicBezTo>
                    <a:pt x="83" y="42"/>
                    <a:pt x="42" y="42"/>
                    <a:pt x="1" y="83"/>
                  </a:cubicBezTo>
                  <a:lnTo>
                    <a:pt x="288" y="412"/>
                  </a:lnTo>
                  <a:cubicBezTo>
                    <a:pt x="411" y="330"/>
                    <a:pt x="494" y="288"/>
                    <a:pt x="53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7"/>
            <p:cNvSpPr/>
            <p:nvPr/>
          </p:nvSpPr>
          <p:spPr>
            <a:xfrm rot="-8527916" flipH="1">
              <a:off x="2031255" y="4472738"/>
              <a:ext cx="10110" cy="6442"/>
            </a:xfrm>
            <a:custGeom>
              <a:avLst/>
              <a:gdLst/>
              <a:ahLst/>
              <a:cxnLst/>
              <a:rect l="l" t="t" r="r" b="b"/>
              <a:pathLst>
                <a:path w="618" h="412" extrusionOk="0">
                  <a:moveTo>
                    <a:pt x="1" y="288"/>
                  </a:moveTo>
                  <a:cubicBezTo>
                    <a:pt x="83" y="329"/>
                    <a:pt x="165" y="329"/>
                    <a:pt x="206" y="411"/>
                  </a:cubicBezTo>
                  <a:cubicBezTo>
                    <a:pt x="371" y="288"/>
                    <a:pt x="453" y="206"/>
                    <a:pt x="617" y="82"/>
                  </a:cubicBezTo>
                  <a:cubicBezTo>
                    <a:pt x="576" y="41"/>
                    <a:pt x="453" y="41"/>
                    <a:pt x="412" y="0"/>
                  </a:cubicBezTo>
                  <a:cubicBezTo>
                    <a:pt x="247" y="82"/>
                    <a:pt x="165" y="206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7"/>
            <p:cNvSpPr/>
            <p:nvPr/>
          </p:nvSpPr>
          <p:spPr>
            <a:xfrm rot="-8527916" flipH="1">
              <a:off x="1649799" y="4697724"/>
              <a:ext cx="10765" cy="10289"/>
            </a:xfrm>
            <a:custGeom>
              <a:avLst/>
              <a:gdLst/>
              <a:ahLst/>
              <a:cxnLst/>
              <a:rect l="l" t="t" r="r" b="b"/>
              <a:pathLst>
                <a:path w="658" h="658" extrusionOk="0">
                  <a:moveTo>
                    <a:pt x="657" y="576"/>
                  </a:moveTo>
                  <a:cubicBezTo>
                    <a:pt x="534" y="370"/>
                    <a:pt x="411" y="206"/>
                    <a:pt x="288" y="0"/>
                  </a:cubicBezTo>
                  <a:cubicBezTo>
                    <a:pt x="123" y="370"/>
                    <a:pt x="0" y="658"/>
                    <a:pt x="657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7"/>
            <p:cNvSpPr/>
            <p:nvPr/>
          </p:nvSpPr>
          <p:spPr>
            <a:xfrm rot="-8527916" flipH="1">
              <a:off x="1662081" y="4702891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0" y="1"/>
                  </a:moveTo>
                  <a:cubicBezTo>
                    <a:pt x="0" y="1"/>
                    <a:pt x="42" y="1"/>
                    <a:pt x="0" y="1"/>
                  </a:cubicBezTo>
                  <a:lnTo>
                    <a:pt x="0" y="1"/>
                  </a:lnTo>
                  <a:cubicBezTo>
                    <a:pt x="42" y="42"/>
                    <a:pt x="42" y="42"/>
                    <a:pt x="0" y="1"/>
                  </a:cubicBezTo>
                  <a:cubicBezTo>
                    <a:pt x="42" y="1"/>
                    <a:pt x="42" y="1"/>
                    <a:pt x="0" y="1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7"/>
            <p:cNvSpPr/>
            <p:nvPr/>
          </p:nvSpPr>
          <p:spPr>
            <a:xfrm rot="-8527916" flipH="1">
              <a:off x="1823792" y="4787746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" y="288"/>
                  </a:moveTo>
                  <a:cubicBezTo>
                    <a:pt x="1" y="329"/>
                    <a:pt x="124" y="411"/>
                    <a:pt x="165" y="493"/>
                  </a:cubicBezTo>
                  <a:cubicBezTo>
                    <a:pt x="247" y="452"/>
                    <a:pt x="371" y="411"/>
                    <a:pt x="412" y="370"/>
                  </a:cubicBezTo>
                  <a:cubicBezTo>
                    <a:pt x="494" y="288"/>
                    <a:pt x="371" y="206"/>
                    <a:pt x="206" y="0"/>
                  </a:cubicBezTo>
                  <a:cubicBezTo>
                    <a:pt x="124" y="164"/>
                    <a:pt x="1" y="206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7"/>
            <p:cNvSpPr/>
            <p:nvPr/>
          </p:nvSpPr>
          <p:spPr>
            <a:xfrm rot="-8527916" flipH="1">
              <a:off x="1133555" y="3088106"/>
              <a:ext cx="6740" cy="3862"/>
            </a:xfrm>
            <a:custGeom>
              <a:avLst/>
              <a:gdLst/>
              <a:ahLst/>
              <a:cxnLst/>
              <a:rect l="l" t="t" r="r" b="b"/>
              <a:pathLst>
                <a:path w="412" h="247" extrusionOk="0">
                  <a:moveTo>
                    <a:pt x="288" y="247"/>
                  </a:moveTo>
                  <a:cubicBezTo>
                    <a:pt x="329" y="247"/>
                    <a:pt x="412" y="123"/>
                    <a:pt x="412" y="123"/>
                  </a:cubicBezTo>
                  <a:cubicBezTo>
                    <a:pt x="288" y="41"/>
                    <a:pt x="206" y="0"/>
                    <a:pt x="83" y="0"/>
                  </a:cubicBezTo>
                  <a:cubicBezTo>
                    <a:pt x="83" y="0"/>
                    <a:pt x="42" y="123"/>
                    <a:pt x="1" y="165"/>
                  </a:cubicBezTo>
                  <a:cubicBezTo>
                    <a:pt x="83" y="206"/>
                    <a:pt x="206" y="247"/>
                    <a:pt x="28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7"/>
            <p:cNvSpPr/>
            <p:nvPr/>
          </p:nvSpPr>
          <p:spPr>
            <a:xfrm rot="-8527916" flipH="1">
              <a:off x="2042257" y="5027772"/>
              <a:ext cx="10094" cy="3878"/>
            </a:xfrm>
            <a:custGeom>
              <a:avLst/>
              <a:gdLst/>
              <a:ahLst/>
              <a:cxnLst/>
              <a:rect l="l" t="t" r="r" b="b"/>
              <a:pathLst>
                <a:path w="617" h="248" extrusionOk="0">
                  <a:moveTo>
                    <a:pt x="411" y="247"/>
                  </a:moveTo>
                  <a:cubicBezTo>
                    <a:pt x="452" y="247"/>
                    <a:pt x="575" y="206"/>
                    <a:pt x="616" y="165"/>
                  </a:cubicBezTo>
                  <a:cubicBezTo>
                    <a:pt x="493" y="83"/>
                    <a:pt x="452" y="1"/>
                    <a:pt x="329" y="42"/>
                  </a:cubicBezTo>
                  <a:cubicBezTo>
                    <a:pt x="247" y="42"/>
                    <a:pt x="164" y="165"/>
                    <a:pt x="0" y="206"/>
                  </a:cubicBezTo>
                  <a:cubicBezTo>
                    <a:pt x="205" y="206"/>
                    <a:pt x="288" y="247"/>
                    <a:pt x="41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7"/>
            <p:cNvSpPr/>
            <p:nvPr/>
          </p:nvSpPr>
          <p:spPr>
            <a:xfrm rot="-8527916" flipH="1">
              <a:off x="1449669" y="1860673"/>
              <a:ext cx="6740" cy="9007"/>
            </a:xfrm>
            <a:custGeom>
              <a:avLst/>
              <a:gdLst/>
              <a:ahLst/>
              <a:cxnLst/>
              <a:rect l="l" t="t" r="r" b="b"/>
              <a:pathLst>
                <a:path w="412" h="576" extrusionOk="0">
                  <a:moveTo>
                    <a:pt x="124" y="575"/>
                  </a:moveTo>
                  <a:cubicBezTo>
                    <a:pt x="247" y="411"/>
                    <a:pt x="288" y="247"/>
                    <a:pt x="411" y="123"/>
                  </a:cubicBezTo>
                  <a:cubicBezTo>
                    <a:pt x="329" y="82"/>
                    <a:pt x="288" y="82"/>
                    <a:pt x="247" y="0"/>
                  </a:cubicBezTo>
                  <a:cubicBezTo>
                    <a:pt x="124" y="164"/>
                    <a:pt x="83" y="329"/>
                    <a:pt x="1" y="493"/>
                  </a:cubicBezTo>
                  <a:cubicBezTo>
                    <a:pt x="83" y="534"/>
                    <a:pt x="124" y="534"/>
                    <a:pt x="124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7"/>
            <p:cNvSpPr/>
            <p:nvPr/>
          </p:nvSpPr>
          <p:spPr>
            <a:xfrm rot="-8527916" flipH="1">
              <a:off x="1606100" y="4681153"/>
              <a:ext cx="10094" cy="2580"/>
            </a:xfrm>
            <a:custGeom>
              <a:avLst/>
              <a:gdLst/>
              <a:ahLst/>
              <a:cxnLst/>
              <a:rect l="l" t="t" r="r" b="b"/>
              <a:pathLst>
                <a:path w="617" h="165" extrusionOk="0">
                  <a:moveTo>
                    <a:pt x="617" y="83"/>
                  </a:moveTo>
                  <a:lnTo>
                    <a:pt x="617" y="1"/>
                  </a:lnTo>
                  <a:lnTo>
                    <a:pt x="1" y="1"/>
                  </a:lnTo>
                  <a:lnTo>
                    <a:pt x="1" y="165"/>
                  </a:lnTo>
                  <a:cubicBezTo>
                    <a:pt x="206" y="83"/>
                    <a:pt x="411" y="83"/>
                    <a:pt x="61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7"/>
            <p:cNvSpPr/>
            <p:nvPr/>
          </p:nvSpPr>
          <p:spPr>
            <a:xfrm rot="-8527916" flipH="1">
              <a:off x="1444890" y="4101994"/>
              <a:ext cx="6724" cy="3221"/>
            </a:xfrm>
            <a:custGeom>
              <a:avLst/>
              <a:gdLst/>
              <a:ahLst/>
              <a:cxnLst/>
              <a:rect l="l" t="t" r="r" b="b"/>
              <a:pathLst>
                <a:path w="411" h="206" extrusionOk="0">
                  <a:moveTo>
                    <a:pt x="411" y="123"/>
                  </a:moveTo>
                  <a:cubicBezTo>
                    <a:pt x="329" y="82"/>
                    <a:pt x="246" y="0"/>
                    <a:pt x="246" y="0"/>
                  </a:cubicBezTo>
                  <a:cubicBezTo>
                    <a:pt x="123" y="0"/>
                    <a:pt x="41" y="123"/>
                    <a:pt x="0" y="123"/>
                  </a:cubicBezTo>
                  <a:cubicBezTo>
                    <a:pt x="41" y="164"/>
                    <a:pt x="82" y="164"/>
                    <a:pt x="20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7"/>
            <p:cNvSpPr/>
            <p:nvPr/>
          </p:nvSpPr>
          <p:spPr>
            <a:xfrm rot="-8527916" flipH="1">
              <a:off x="2113567" y="4963993"/>
              <a:ext cx="8082" cy="5144"/>
            </a:xfrm>
            <a:custGeom>
              <a:avLst/>
              <a:gdLst/>
              <a:ahLst/>
              <a:cxnLst/>
              <a:rect l="l" t="t" r="r" b="b"/>
              <a:pathLst>
                <a:path w="494" h="329" extrusionOk="0">
                  <a:moveTo>
                    <a:pt x="1" y="206"/>
                  </a:moveTo>
                  <a:lnTo>
                    <a:pt x="124" y="329"/>
                  </a:lnTo>
                  <a:cubicBezTo>
                    <a:pt x="247" y="247"/>
                    <a:pt x="411" y="206"/>
                    <a:pt x="494" y="82"/>
                  </a:cubicBezTo>
                  <a:cubicBezTo>
                    <a:pt x="452" y="41"/>
                    <a:pt x="411" y="41"/>
                    <a:pt x="411" y="0"/>
                  </a:cubicBezTo>
                  <a:cubicBezTo>
                    <a:pt x="247" y="41"/>
                    <a:pt x="83" y="12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7"/>
            <p:cNvSpPr/>
            <p:nvPr/>
          </p:nvSpPr>
          <p:spPr>
            <a:xfrm rot="-8527916" flipH="1">
              <a:off x="1609072" y="4568071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123" y="288"/>
                  </a:moveTo>
                  <a:cubicBezTo>
                    <a:pt x="288" y="288"/>
                    <a:pt x="452" y="247"/>
                    <a:pt x="575" y="206"/>
                  </a:cubicBezTo>
                  <a:cubicBezTo>
                    <a:pt x="534" y="165"/>
                    <a:pt x="534" y="42"/>
                    <a:pt x="493" y="1"/>
                  </a:cubicBezTo>
                  <a:cubicBezTo>
                    <a:pt x="329" y="42"/>
                    <a:pt x="123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7"/>
            <p:cNvSpPr/>
            <p:nvPr/>
          </p:nvSpPr>
          <p:spPr>
            <a:xfrm rot="-8527916" flipH="1">
              <a:off x="1443723" y="4111450"/>
              <a:ext cx="8082" cy="3862"/>
            </a:xfrm>
            <a:custGeom>
              <a:avLst/>
              <a:gdLst/>
              <a:ahLst/>
              <a:cxnLst/>
              <a:rect l="l" t="t" r="r" b="b"/>
              <a:pathLst>
                <a:path w="494" h="247" extrusionOk="0">
                  <a:moveTo>
                    <a:pt x="494" y="123"/>
                  </a:moveTo>
                  <a:cubicBezTo>
                    <a:pt x="411" y="82"/>
                    <a:pt x="370" y="41"/>
                    <a:pt x="288" y="0"/>
                  </a:cubicBezTo>
                  <a:cubicBezTo>
                    <a:pt x="288" y="0"/>
                    <a:pt x="165" y="41"/>
                    <a:pt x="1" y="82"/>
                  </a:cubicBezTo>
                  <a:cubicBezTo>
                    <a:pt x="124" y="123"/>
                    <a:pt x="165" y="206"/>
                    <a:pt x="288" y="247"/>
                  </a:cubicBezTo>
                  <a:cubicBezTo>
                    <a:pt x="329" y="247"/>
                    <a:pt x="370" y="206"/>
                    <a:pt x="494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7"/>
            <p:cNvSpPr/>
            <p:nvPr/>
          </p:nvSpPr>
          <p:spPr>
            <a:xfrm rot="-8527916" flipH="1">
              <a:off x="1356365" y="2078902"/>
              <a:ext cx="4041" cy="3878"/>
            </a:xfrm>
            <a:custGeom>
              <a:avLst/>
              <a:gdLst/>
              <a:ahLst/>
              <a:cxnLst/>
              <a:rect l="l" t="t" r="r" b="b"/>
              <a:pathLst>
                <a:path w="247" h="248" extrusionOk="0">
                  <a:moveTo>
                    <a:pt x="206" y="247"/>
                  </a:moveTo>
                  <a:cubicBezTo>
                    <a:pt x="247" y="206"/>
                    <a:pt x="247" y="83"/>
                    <a:pt x="247" y="1"/>
                  </a:cubicBezTo>
                  <a:cubicBezTo>
                    <a:pt x="164" y="1"/>
                    <a:pt x="82" y="42"/>
                    <a:pt x="0" y="42"/>
                  </a:cubicBezTo>
                  <a:cubicBezTo>
                    <a:pt x="0" y="83"/>
                    <a:pt x="0" y="206"/>
                    <a:pt x="4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7"/>
            <p:cNvSpPr/>
            <p:nvPr/>
          </p:nvSpPr>
          <p:spPr>
            <a:xfrm rot="-8527916" flipH="1">
              <a:off x="202533" y="3998464"/>
              <a:ext cx="6724" cy="6442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411" y="42"/>
                  </a:moveTo>
                  <a:cubicBezTo>
                    <a:pt x="329" y="42"/>
                    <a:pt x="206" y="1"/>
                    <a:pt x="165" y="1"/>
                  </a:cubicBezTo>
                  <a:cubicBezTo>
                    <a:pt x="123" y="124"/>
                    <a:pt x="41" y="247"/>
                    <a:pt x="0" y="370"/>
                  </a:cubicBezTo>
                  <a:cubicBezTo>
                    <a:pt x="41" y="370"/>
                    <a:pt x="123" y="411"/>
                    <a:pt x="165" y="411"/>
                  </a:cubicBezTo>
                  <a:cubicBezTo>
                    <a:pt x="247" y="329"/>
                    <a:pt x="370" y="165"/>
                    <a:pt x="41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7"/>
            <p:cNvSpPr/>
            <p:nvPr/>
          </p:nvSpPr>
          <p:spPr>
            <a:xfrm rot="-8527916" flipH="1">
              <a:off x="1157139" y="2538546"/>
              <a:ext cx="8082" cy="6427"/>
            </a:xfrm>
            <a:custGeom>
              <a:avLst/>
              <a:gdLst/>
              <a:ahLst/>
              <a:cxnLst/>
              <a:rect l="l" t="t" r="r" b="b"/>
              <a:pathLst>
                <a:path w="494" h="411" extrusionOk="0">
                  <a:moveTo>
                    <a:pt x="493" y="123"/>
                  </a:moveTo>
                  <a:cubicBezTo>
                    <a:pt x="411" y="82"/>
                    <a:pt x="370" y="82"/>
                    <a:pt x="247" y="0"/>
                  </a:cubicBezTo>
                  <a:cubicBezTo>
                    <a:pt x="123" y="123"/>
                    <a:pt x="82" y="205"/>
                    <a:pt x="0" y="329"/>
                  </a:cubicBezTo>
                  <a:lnTo>
                    <a:pt x="123" y="411"/>
                  </a:lnTo>
                  <a:cubicBezTo>
                    <a:pt x="288" y="288"/>
                    <a:pt x="411" y="164"/>
                    <a:pt x="49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7"/>
            <p:cNvSpPr/>
            <p:nvPr/>
          </p:nvSpPr>
          <p:spPr>
            <a:xfrm rot="-8527916" flipH="1">
              <a:off x="1244199" y="3971035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370" y="1"/>
                  </a:moveTo>
                  <a:cubicBezTo>
                    <a:pt x="247" y="42"/>
                    <a:pt x="124" y="83"/>
                    <a:pt x="1" y="206"/>
                  </a:cubicBezTo>
                  <a:lnTo>
                    <a:pt x="124" y="288"/>
                  </a:lnTo>
                  <a:cubicBezTo>
                    <a:pt x="206" y="288"/>
                    <a:pt x="329" y="288"/>
                    <a:pt x="37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7"/>
            <p:cNvSpPr/>
            <p:nvPr/>
          </p:nvSpPr>
          <p:spPr>
            <a:xfrm rot="-8527916" flipH="1">
              <a:off x="1623909" y="4896996"/>
              <a:ext cx="6740" cy="3862"/>
            </a:xfrm>
            <a:custGeom>
              <a:avLst/>
              <a:gdLst/>
              <a:ahLst/>
              <a:cxnLst/>
              <a:rect l="l" t="t" r="r" b="b"/>
              <a:pathLst>
                <a:path w="412" h="247" extrusionOk="0">
                  <a:moveTo>
                    <a:pt x="411" y="124"/>
                  </a:moveTo>
                  <a:cubicBezTo>
                    <a:pt x="411" y="124"/>
                    <a:pt x="370" y="41"/>
                    <a:pt x="288" y="0"/>
                  </a:cubicBezTo>
                  <a:cubicBezTo>
                    <a:pt x="165" y="41"/>
                    <a:pt x="123" y="83"/>
                    <a:pt x="0" y="124"/>
                  </a:cubicBezTo>
                  <a:cubicBezTo>
                    <a:pt x="0" y="124"/>
                    <a:pt x="82" y="247"/>
                    <a:pt x="123" y="247"/>
                  </a:cubicBezTo>
                  <a:cubicBezTo>
                    <a:pt x="288" y="247"/>
                    <a:pt x="370" y="206"/>
                    <a:pt x="41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7"/>
            <p:cNvSpPr/>
            <p:nvPr/>
          </p:nvSpPr>
          <p:spPr>
            <a:xfrm rot="-8527916" flipH="1">
              <a:off x="2209494" y="5030716"/>
              <a:ext cx="8753" cy="5144"/>
            </a:xfrm>
            <a:custGeom>
              <a:avLst/>
              <a:gdLst/>
              <a:ahLst/>
              <a:cxnLst/>
              <a:rect l="l" t="t" r="r" b="b"/>
              <a:pathLst>
                <a:path w="535" h="329" extrusionOk="0">
                  <a:moveTo>
                    <a:pt x="0" y="247"/>
                  </a:moveTo>
                  <a:cubicBezTo>
                    <a:pt x="165" y="288"/>
                    <a:pt x="288" y="329"/>
                    <a:pt x="370" y="329"/>
                  </a:cubicBezTo>
                  <a:cubicBezTo>
                    <a:pt x="411" y="329"/>
                    <a:pt x="534" y="247"/>
                    <a:pt x="493" y="205"/>
                  </a:cubicBezTo>
                  <a:cubicBezTo>
                    <a:pt x="493" y="123"/>
                    <a:pt x="370" y="41"/>
                    <a:pt x="329" y="0"/>
                  </a:cubicBezTo>
                  <a:cubicBezTo>
                    <a:pt x="206" y="82"/>
                    <a:pt x="124" y="123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7"/>
            <p:cNvSpPr/>
            <p:nvPr/>
          </p:nvSpPr>
          <p:spPr>
            <a:xfrm rot="-8527916" flipH="1">
              <a:off x="1282002" y="4014078"/>
              <a:ext cx="5399" cy="5144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123"/>
                  </a:moveTo>
                  <a:cubicBezTo>
                    <a:pt x="42" y="164"/>
                    <a:pt x="124" y="205"/>
                    <a:pt x="165" y="329"/>
                  </a:cubicBezTo>
                  <a:cubicBezTo>
                    <a:pt x="247" y="247"/>
                    <a:pt x="329" y="205"/>
                    <a:pt x="329" y="164"/>
                  </a:cubicBezTo>
                  <a:cubicBezTo>
                    <a:pt x="247" y="123"/>
                    <a:pt x="165" y="41"/>
                    <a:pt x="124" y="0"/>
                  </a:cubicBezTo>
                  <a:cubicBezTo>
                    <a:pt x="124" y="0"/>
                    <a:pt x="1" y="41"/>
                    <a:pt x="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7"/>
            <p:cNvSpPr/>
            <p:nvPr/>
          </p:nvSpPr>
          <p:spPr>
            <a:xfrm rot="-8527916" flipH="1">
              <a:off x="1042585" y="3828433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411" y="205"/>
                  </a:moveTo>
                  <a:cubicBezTo>
                    <a:pt x="370" y="164"/>
                    <a:pt x="288" y="41"/>
                    <a:pt x="206" y="0"/>
                  </a:cubicBezTo>
                  <a:lnTo>
                    <a:pt x="0" y="123"/>
                  </a:lnTo>
                  <a:cubicBezTo>
                    <a:pt x="83" y="164"/>
                    <a:pt x="165" y="247"/>
                    <a:pt x="247" y="247"/>
                  </a:cubicBezTo>
                  <a:cubicBezTo>
                    <a:pt x="247" y="329"/>
                    <a:pt x="411" y="247"/>
                    <a:pt x="411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7"/>
            <p:cNvSpPr/>
            <p:nvPr/>
          </p:nvSpPr>
          <p:spPr>
            <a:xfrm rot="-8527916" flipH="1">
              <a:off x="1320214" y="2108348"/>
              <a:ext cx="8082" cy="3221"/>
            </a:xfrm>
            <a:custGeom>
              <a:avLst/>
              <a:gdLst/>
              <a:ahLst/>
              <a:cxnLst/>
              <a:rect l="l" t="t" r="r" b="b"/>
              <a:pathLst>
                <a:path w="494" h="206" extrusionOk="0">
                  <a:moveTo>
                    <a:pt x="164" y="206"/>
                  </a:moveTo>
                  <a:cubicBezTo>
                    <a:pt x="288" y="165"/>
                    <a:pt x="370" y="83"/>
                    <a:pt x="493" y="0"/>
                  </a:cubicBezTo>
                  <a:lnTo>
                    <a:pt x="0" y="0"/>
                  </a:lnTo>
                  <a:cubicBezTo>
                    <a:pt x="123" y="124"/>
                    <a:pt x="164" y="206"/>
                    <a:pt x="164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7"/>
            <p:cNvSpPr/>
            <p:nvPr/>
          </p:nvSpPr>
          <p:spPr>
            <a:xfrm rot="-8527916" flipH="1">
              <a:off x="1636165" y="4564190"/>
              <a:ext cx="6070" cy="3862"/>
            </a:xfrm>
            <a:custGeom>
              <a:avLst/>
              <a:gdLst/>
              <a:ahLst/>
              <a:cxnLst/>
              <a:rect l="l" t="t" r="r" b="b"/>
              <a:pathLst>
                <a:path w="371" h="247" extrusionOk="0">
                  <a:moveTo>
                    <a:pt x="165" y="247"/>
                  </a:moveTo>
                  <a:cubicBezTo>
                    <a:pt x="206" y="206"/>
                    <a:pt x="329" y="206"/>
                    <a:pt x="370" y="164"/>
                  </a:cubicBezTo>
                  <a:cubicBezTo>
                    <a:pt x="288" y="82"/>
                    <a:pt x="206" y="41"/>
                    <a:pt x="165" y="0"/>
                  </a:cubicBezTo>
                  <a:cubicBezTo>
                    <a:pt x="83" y="41"/>
                    <a:pt x="0" y="82"/>
                    <a:pt x="0" y="164"/>
                  </a:cubicBezTo>
                  <a:cubicBezTo>
                    <a:pt x="0" y="164"/>
                    <a:pt x="124" y="206"/>
                    <a:pt x="16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7"/>
            <p:cNvSpPr/>
            <p:nvPr/>
          </p:nvSpPr>
          <p:spPr>
            <a:xfrm rot="-8527916" flipH="1">
              <a:off x="1507704" y="4194947"/>
              <a:ext cx="9423" cy="3237"/>
            </a:xfrm>
            <a:custGeom>
              <a:avLst/>
              <a:gdLst/>
              <a:ahLst/>
              <a:cxnLst/>
              <a:rect l="l" t="t" r="r" b="b"/>
              <a:pathLst>
                <a:path w="576" h="207" extrusionOk="0">
                  <a:moveTo>
                    <a:pt x="576" y="1"/>
                  </a:moveTo>
                  <a:lnTo>
                    <a:pt x="83" y="1"/>
                  </a:lnTo>
                  <a:lnTo>
                    <a:pt x="1" y="1"/>
                  </a:lnTo>
                  <a:cubicBezTo>
                    <a:pt x="165" y="42"/>
                    <a:pt x="288" y="124"/>
                    <a:pt x="453" y="206"/>
                  </a:cubicBezTo>
                  <a:cubicBezTo>
                    <a:pt x="494" y="83"/>
                    <a:pt x="494" y="42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7"/>
            <p:cNvSpPr/>
            <p:nvPr/>
          </p:nvSpPr>
          <p:spPr>
            <a:xfrm rot="-8527916" flipH="1">
              <a:off x="1507640" y="419488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7"/>
            <p:cNvSpPr/>
            <p:nvPr/>
          </p:nvSpPr>
          <p:spPr>
            <a:xfrm rot="-8527916" flipH="1">
              <a:off x="1375666" y="4089609"/>
              <a:ext cx="6740" cy="3221"/>
            </a:xfrm>
            <a:custGeom>
              <a:avLst/>
              <a:gdLst/>
              <a:ahLst/>
              <a:cxnLst/>
              <a:rect l="l" t="t" r="r" b="b"/>
              <a:pathLst>
                <a:path w="412" h="206" extrusionOk="0">
                  <a:moveTo>
                    <a:pt x="206" y="205"/>
                  </a:moveTo>
                  <a:cubicBezTo>
                    <a:pt x="247" y="205"/>
                    <a:pt x="329" y="164"/>
                    <a:pt x="412" y="164"/>
                  </a:cubicBezTo>
                  <a:cubicBezTo>
                    <a:pt x="288" y="123"/>
                    <a:pt x="247" y="41"/>
                    <a:pt x="124" y="0"/>
                  </a:cubicBezTo>
                  <a:cubicBezTo>
                    <a:pt x="124" y="0"/>
                    <a:pt x="42" y="41"/>
                    <a:pt x="1" y="123"/>
                  </a:cubicBezTo>
                  <a:cubicBezTo>
                    <a:pt x="42" y="123"/>
                    <a:pt x="83" y="164"/>
                    <a:pt x="206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7"/>
            <p:cNvSpPr/>
            <p:nvPr/>
          </p:nvSpPr>
          <p:spPr>
            <a:xfrm rot="-8527916" flipH="1">
              <a:off x="704773" y="4420351"/>
              <a:ext cx="6740" cy="3878"/>
            </a:xfrm>
            <a:custGeom>
              <a:avLst/>
              <a:gdLst/>
              <a:ahLst/>
              <a:cxnLst/>
              <a:rect l="l" t="t" r="r" b="b"/>
              <a:pathLst>
                <a:path w="412" h="248" extrusionOk="0">
                  <a:moveTo>
                    <a:pt x="165" y="1"/>
                  </a:moveTo>
                  <a:cubicBezTo>
                    <a:pt x="82" y="42"/>
                    <a:pt x="82" y="124"/>
                    <a:pt x="0" y="206"/>
                  </a:cubicBezTo>
                  <a:cubicBezTo>
                    <a:pt x="41" y="206"/>
                    <a:pt x="165" y="247"/>
                    <a:pt x="288" y="247"/>
                  </a:cubicBezTo>
                  <a:cubicBezTo>
                    <a:pt x="329" y="206"/>
                    <a:pt x="370" y="124"/>
                    <a:pt x="411" y="42"/>
                  </a:cubicBezTo>
                  <a:cubicBezTo>
                    <a:pt x="329" y="42"/>
                    <a:pt x="206" y="1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7"/>
            <p:cNvSpPr/>
            <p:nvPr/>
          </p:nvSpPr>
          <p:spPr>
            <a:xfrm rot="-8527916" flipH="1">
              <a:off x="1076390" y="3877029"/>
              <a:ext cx="6053" cy="3878"/>
            </a:xfrm>
            <a:custGeom>
              <a:avLst/>
              <a:gdLst/>
              <a:ahLst/>
              <a:cxnLst/>
              <a:rect l="l" t="t" r="r" b="b"/>
              <a:pathLst>
                <a:path w="370" h="248" extrusionOk="0">
                  <a:moveTo>
                    <a:pt x="0" y="206"/>
                  </a:moveTo>
                  <a:cubicBezTo>
                    <a:pt x="41" y="206"/>
                    <a:pt x="165" y="247"/>
                    <a:pt x="247" y="247"/>
                  </a:cubicBezTo>
                  <a:cubicBezTo>
                    <a:pt x="288" y="206"/>
                    <a:pt x="370" y="83"/>
                    <a:pt x="288" y="42"/>
                  </a:cubicBezTo>
                  <a:lnTo>
                    <a:pt x="82" y="1"/>
                  </a:lnTo>
                  <a:cubicBezTo>
                    <a:pt x="41" y="42"/>
                    <a:pt x="0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7"/>
            <p:cNvSpPr/>
            <p:nvPr/>
          </p:nvSpPr>
          <p:spPr>
            <a:xfrm rot="-8527916" flipH="1">
              <a:off x="1620916" y="4670052"/>
              <a:ext cx="4712" cy="7068"/>
            </a:xfrm>
            <a:custGeom>
              <a:avLst/>
              <a:gdLst/>
              <a:ahLst/>
              <a:cxnLst/>
              <a:rect l="l" t="t" r="r" b="b"/>
              <a:pathLst>
                <a:path w="288" h="452" extrusionOk="0">
                  <a:moveTo>
                    <a:pt x="288" y="411"/>
                  </a:moveTo>
                  <a:cubicBezTo>
                    <a:pt x="247" y="247"/>
                    <a:pt x="247" y="164"/>
                    <a:pt x="206" y="0"/>
                  </a:cubicBezTo>
                  <a:lnTo>
                    <a:pt x="0" y="0"/>
                  </a:lnTo>
                  <a:cubicBezTo>
                    <a:pt x="41" y="164"/>
                    <a:pt x="41" y="247"/>
                    <a:pt x="83" y="411"/>
                  </a:cubicBezTo>
                  <a:cubicBezTo>
                    <a:pt x="124" y="452"/>
                    <a:pt x="206" y="452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7"/>
            <p:cNvSpPr/>
            <p:nvPr/>
          </p:nvSpPr>
          <p:spPr>
            <a:xfrm rot="-8527916" flipH="1">
              <a:off x="1465406" y="147204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7"/>
            <p:cNvSpPr/>
            <p:nvPr/>
          </p:nvSpPr>
          <p:spPr>
            <a:xfrm rot="-8527916" flipH="1">
              <a:off x="1463052" y="1474585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452" y="1"/>
                  </a:moveTo>
                  <a:lnTo>
                    <a:pt x="1" y="329"/>
                  </a:lnTo>
                  <a:cubicBezTo>
                    <a:pt x="165" y="329"/>
                    <a:pt x="288" y="247"/>
                    <a:pt x="452" y="247"/>
                  </a:cubicBezTo>
                  <a:cubicBezTo>
                    <a:pt x="493" y="206"/>
                    <a:pt x="452" y="124"/>
                    <a:pt x="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7"/>
            <p:cNvSpPr/>
            <p:nvPr/>
          </p:nvSpPr>
          <p:spPr>
            <a:xfrm rot="-8527916" flipH="1">
              <a:off x="1135030" y="3931107"/>
              <a:ext cx="6740" cy="4503"/>
            </a:xfrm>
            <a:custGeom>
              <a:avLst/>
              <a:gdLst/>
              <a:ahLst/>
              <a:cxnLst/>
              <a:rect l="l" t="t" r="r" b="b"/>
              <a:pathLst>
                <a:path w="412" h="288" extrusionOk="0">
                  <a:moveTo>
                    <a:pt x="206" y="288"/>
                  </a:moveTo>
                  <a:cubicBezTo>
                    <a:pt x="206" y="288"/>
                    <a:pt x="412" y="247"/>
                    <a:pt x="412" y="205"/>
                  </a:cubicBezTo>
                  <a:cubicBezTo>
                    <a:pt x="412" y="123"/>
                    <a:pt x="329" y="41"/>
                    <a:pt x="329" y="0"/>
                  </a:cubicBezTo>
                  <a:cubicBezTo>
                    <a:pt x="247" y="41"/>
                    <a:pt x="124" y="41"/>
                    <a:pt x="1" y="82"/>
                  </a:cubicBezTo>
                  <a:cubicBezTo>
                    <a:pt x="42" y="123"/>
                    <a:pt x="83" y="247"/>
                    <a:pt x="206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7"/>
            <p:cNvSpPr/>
            <p:nvPr/>
          </p:nvSpPr>
          <p:spPr>
            <a:xfrm rot="-8527916" flipH="1">
              <a:off x="1316598" y="2014229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1" y="329"/>
                  </a:moveTo>
                  <a:cubicBezTo>
                    <a:pt x="1" y="412"/>
                    <a:pt x="42" y="453"/>
                    <a:pt x="42" y="576"/>
                  </a:cubicBezTo>
                  <a:lnTo>
                    <a:pt x="453" y="165"/>
                  </a:lnTo>
                  <a:cubicBezTo>
                    <a:pt x="453" y="124"/>
                    <a:pt x="411" y="42"/>
                    <a:pt x="411" y="1"/>
                  </a:cubicBezTo>
                  <a:cubicBezTo>
                    <a:pt x="288" y="42"/>
                    <a:pt x="124" y="165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7"/>
            <p:cNvSpPr/>
            <p:nvPr/>
          </p:nvSpPr>
          <p:spPr>
            <a:xfrm rot="-8527916" flipH="1">
              <a:off x="1634820" y="4534760"/>
              <a:ext cx="13464" cy="7083"/>
            </a:xfrm>
            <a:custGeom>
              <a:avLst/>
              <a:gdLst/>
              <a:ahLst/>
              <a:cxnLst/>
              <a:rect l="l" t="t" r="r" b="b"/>
              <a:pathLst>
                <a:path w="823" h="453" extrusionOk="0">
                  <a:moveTo>
                    <a:pt x="1" y="1"/>
                  </a:moveTo>
                  <a:cubicBezTo>
                    <a:pt x="371" y="206"/>
                    <a:pt x="576" y="288"/>
                    <a:pt x="699" y="453"/>
                  </a:cubicBezTo>
                  <a:cubicBezTo>
                    <a:pt x="823" y="206"/>
                    <a:pt x="699" y="4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7"/>
            <p:cNvSpPr/>
            <p:nvPr/>
          </p:nvSpPr>
          <p:spPr>
            <a:xfrm rot="-8527916" flipH="1">
              <a:off x="1647437" y="4538928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0" y="1"/>
                  </a:moveTo>
                  <a:cubicBezTo>
                    <a:pt x="0" y="1"/>
                    <a:pt x="82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7"/>
            <p:cNvSpPr/>
            <p:nvPr/>
          </p:nvSpPr>
          <p:spPr>
            <a:xfrm rot="-8527916" flipH="1">
              <a:off x="1168075" y="3967506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535" y="165"/>
                  </a:moveTo>
                  <a:cubicBezTo>
                    <a:pt x="494" y="83"/>
                    <a:pt x="370" y="1"/>
                    <a:pt x="288" y="1"/>
                  </a:cubicBezTo>
                  <a:cubicBezTo>
                    <a:pt x="206" y="1"/>
                    <a:pt x="124" y="83"/>
                    <a:pt x="1" y="165"/>
                  </a:cubicBezTo>
                  <a:cubicBezTo>
                    <a:pt x="165" y="247"/>
                    <a:pt x="206" y="289"/>
                    <a:pt x="329" y="371"/>
                  </a:cubicBezTo>
                  <a:cubicBezTo>
                    <a:pt x="411" y="247"/>
                    <a:pt x="535" y="206"/>
                    <a:pt x="53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7"/>
            <p:cNvSpPr/>
            <p:nvPr/>
          </p:nvSpPr>
          <p:spPr>
            <a:xfrm rot="-8527916" flipH="1">
              <a:off x="952819" y="3799606"/>
              <a:ext cx="7411" cy="5801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41" y="165"/>
                  </a:moveTo>
                  <a:cubicBezTo>
                    <a:pt x="0" y="206"/>
                    <a:pt x="123" y="289"/>
                    <a:pt x="164" y="371"/>
                  </a:cubicBezTo>
                  <a:cubicBezTo>
                    <a:pt x="329" y="247"/>
                    <a:pt x="411" y="247"/>
                    <a:pt x="452" y="165"/>
                  </a:cubicBezTo>
                  <a:cubicBezTo>
                    <a:pt x="452" y="83"/>
                    <a:pt x="370" y="42"/>
                    <a:pt x="288" y="1"/>
                  </a:cubicBezTo>
                  <a:cubicBezTo>
                    <a:pt x="247" y="42"/>
                    <a:pt x="123" y="83"/>
                    <a:pt x="4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7"/>
            <p:cNvSpPr/>
            <p:nvPr/>
          </p:nvSpPr>
          <p:spPr>
            <a:xfrm rot="-8527916" flipH="1">
              <a:off x="1511142" y="4574648"/>
              <a:ext cx="6740" cy="5160"/>
            </a:xfrm>
            <a:custGeom>
              <a:avLst/>
              <a:gdLst/>
              <a:ahLst/>
              <a:cxnLst/>
              <a:rect l="l" t="t" r="r" b="b"/>
              <a:pathLst>
                <a:path w="412" h="330" extrusionOk="0">
                  <a:moveTo>
                    <a:pt x="1" y="124"/>
                  </a:moveTo>
                  <a:cubicBezTo>
                    <a:pt x="165" y="165"/>
                    <a:pt x="330" y="206"/>
                    <a:pt x="412" y="329"/>
                  </a:cubicBezTo>
                  <a:cubicBezTo>
                    <a:pt x="330" y="206"/>
                    <a:pt x="206" y="124"/>
                    <a:pt x="165" y="0"/>
                  </a:cubicBezTo>
                  <a:cubicBezTo>
                    <a:pt x="124" y="0"/>
                    <a:pt x="42" y="41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7"/>
            <p:cNvSpPr/>
            <p:nvPr/>
          </p:nvSpPr>
          <p:spPr>
            <a:xfrm rot="-8527916" flipH="1">
              <a:off x="1518734" y="4578216"/>
              <a:ext cx="2045" cy="1313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1" y="1"/>
                  </a:moveTo>
                  <a:lnTo>
                    <a:pt x="83" y="83"/>
                  </a:lnTo>
                  <a:lnTo>
                    <a:pt x="124" y="83"/>
                  </a:lnTo>
                  <a:lnTo>
                    <a:pt x="124" y="1"/>
                  </a:lnTo>
                  <a:cubicBezTo>
                    <a:pt x="83" y="83"/>
                    <a:pt x="1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7"/>
            <p:cNvSpPr/>
            <p:nvPr/>
          </p:nvSpPr>
          <p:spPr>
            <a:xfrm rot="-8527916" flipH="1">
              <a:off x="1258190" y="4049586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247" y="1"/>
                  </a:moveTo>
                  <a:cubicBezTo>
                    <a:pt x="123" y="124"/>
                    <a:pt x="82" y="288"/>
                    <a:pt x="0" y="411"/>
                  </a:cubicBezTo>
                  <a:cubicBezTo>
                    <a:pt x="123" y="288"/>
                    <a:pt x="329" y="206"/>
                    <a:pt x="493" y="83"/>
                  </a:cubicBezTo>
                  <a:cubicBezTo>
                    <a:pt x="411" y="42"/>
                    <a:pt x="329" y="42"/>
                    <a:pt x="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7"/>
            <p:cNvSpPr/>
            <p:nvPr/>
          </p:nvSpPr>
          <p:spPr>
            <a:xfrm rot="-8527916" flipH="1">
              <a:off x="1260154" y="4046922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0" y="42"/>
                  </a:moveTo>
                  <a:lnTo>
                    <a:pt x="0" y="42"/>
                  </a:lnTo>
                  <a:cubicBezTo>
                    <a:pt x="82" y="42"/>
                    <a:pt x="82" y="42"/>
                    <a:pt x="82" y="0"/>
                  </a:cubicBezTo>
                  <a:cubicBezTo>
                    <a:pt x="82" y="42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7"/>
            <p:cNvSpPr/>
            <p:nvPr/>
          </p:nvSpPr>
          <p:spPr>
            <a:xfrm rot="-8527916" flipH="1">
              <a:off x="966586" y="3836324"/>
              <a:ext cx="2699" cy="1298"/>
            </a:xfrm>
            <a:custGeom>
              <a:avLst/>
              <a:gdLst/>
              <a:ahLst/>
              <a:cxnLst/>
              <a:rect l="l" t="t" r="r" b="b"/>
              <a:pathLst>
                <a:path w="165" h="83" extrusionOk="0">
                  <a:moveTo>
                    <a:pt x="164" y="1"/>
                  </a:moveTo>
                  <a:cubicBezTo>
                    <a:pt x="123" y="1"/>
                    <a:pt x="41" y="83"/>
                    <a:pt x="0" y="83"/>
                  </a:cubicBezTo>
                  <a:lnTo>
                    <a:pt x="0" y="83"/>
                  </a:lnTo>
                  <a:lnTo>
                    <a:pt x="41" y="83"/>
                  </a:lnTo>
                  <a:cubicBezTo>
                    <a:pt x="123" y="83"/>
                    <a:pt x="123" y="1"/>
                    <a:pt x="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7"/>
            <p:cNvSpPr/>
            <p:nvPr/>
          </p:nvSpPr>
          <p:spPr>
            <a:xfrm rot="-8527916" flipH="1">
              <a:off x="966810" y="3839890"/>
              <a:ext cx="4728" cy="2580"/>
            </a:xfrm>
            <a:custGeom>
              <a:avLst/>
              <a:gdLst/>
              <a:ahLst/>
              <a:cxnLst/>
              <a:rect l="l" t="t" r="r" b="b"/>
              <a:pathLst>
                <a:path w="289" h="165" extrusionOk="0">
                  <a:moveTo>
                    <a:pt x="247" y="0"/>
                  </a:moveTo>
                  <a:cubicBezTo>
                    <a:pt x="165" y="41"/>
                    <a:pt x="83" y="124"/>
                    <a:pt x="0" y="165"/>
                  </a:cubicBezTo>
                  <a:cubicBezTo>
                    <a:pt x="83" y="124"/>
                    <a:pt x="206" y="124"/>
                    <a:pt x="288" y="41"/>
                  </a:cubicBezTo>
                  <a:cubicBezTo>
                    <a:pt x="288" y="82"/>
                    <a:pt x="247" y="82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7"/>
            <p:cNvSpPr/>
            <p:nvPr/>
          </p:nvSpPr>
          <p:spPr>
            <a:xfrm rot="-8527916" flipH="1">
              <a:off x="1079648" y="4783376"/>
              <a:ext cx="10765" cy="4519"/>
            </a:xfrm>
            <a:custGeom>
              <a:avLst/>
              <a:gdLst/>
              <a:ahLst/>
              <a:cxnLst/>
              <a:rect l="l" t="t" r="r" b="b"/>
              <a:pathLst>
                <a:path w="658" h="289" extrusionOk="0">
                  <a:moveTo>
                    <a:pt x="658" y="206"/>
                  </a:moveTo>
                  <a:cubicBezTo>
                    <a:pt x="575" y="124"/>
                    <a:pt x="534" y="42"/>
                    <a:pt x="452" y="1"/>
                  </a:cubicBezTo>
                  <a:cubicBezTo>
                    <a:pt x="329" y="1"/>
                    <a:pt x="247" y="42"/>
                    <a:pt x="0" y="83"/>
                  </a:cubicBezTo>
                  <a:cubicBezTo>
                    <a:pt x="329" y="206"/>
                    <a:pt x="452" y="247"/>
                    <a:pt x="534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7"/>
            <p:cNvSpPr/>
            <p:nvPr/>
          </p:nvSpPr>
          <p:spPr>
            <a:xfrm rot="-8527916" flipH="1">
              <a:off x="972526" y="4699693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24"/>
                  </a:moveTo>
                  <a:lnTo>
                    <a:pt x="123" y="1"/>
                  </a:lnTo>
                  <a:cubicBezTo>
                    <a:pt x="82" y="42"/>
                    <a:pt x="0" y="165"/>
                    <a:pt x="0" y="206"/>
                  </a:cubicBezTo>
                  <a:cubicBezTo>
                    <a:pt x="0" y="247"/>
                    <a:pt x="165" y="247"/>
                    <a:pt x="288" y="329"/>
                  </a:cubicBezTo>
                  <a:cubicBezTo>
                    <a:pt x="288" y="247"/>
                    <a:pt x="329" y="165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7"/>
            <p:cNvSpPr/>
            <p:nvPr/>
          </p:nvSpPr>
          <p:spPr>
            <a:xfrm rot="-8527916" flipH="1">
              <a:off x="1636791" y="4368961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329" y="0"/>
                  </a:moveTo>
                  <a:cubicBezTo>
                    <a:pt x="247" y="0"/>
                    <a:pt x="164" y="124"/>
                    <a:pt x="0" y="165"/>
                  </a:cubicBezTo>
                  <a:cubicBezTo>
                    <a:pt x="164" y="206"/>
                    <a:pt x="247" y="329"/>
                    <a:pt x="329" y="329"/>
                  </a:cubicBezTo>
                  <a:cubicBezTo>
                    <a:pt x="411" y="329"/>
                    <a:pt x="534" y="247"/>
                    <a:pt x="616" y="206"/>
                  </a:cubicBezTo>
                  <a:cubicBezTo>
                    <a:pt x="534" y="165"/>
                    <a:pt x="452" y="42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7"/>
            <p:cNvSpPr/>
            <p:nvPr/>
          </p:nvSpPr>
          <p:spPr>
            <a:xfrm rot="-8527916" flipH="1">
              <a:off x="1201905" y="4030341"/>
              <a:ext cx="11436" cy="3878"/>
            </a:xfrm>
            <a:custGeom>
              <a:avLst/>
              <a:gdLst/>
              <a:ahLst/>
              <a:cxnLst/>
              <a:rect l="l" t="t" r="r" b="b"/>
              <a:pathLst>
                <a:path w="699" h="248" extrusionOk="0">
                  <a:moveTo>
                    <a:pt x="699" y="83"/>
                  </a:moveTo>
                  <a:cubicBezTo>
                    <a:pt x="699" y="42"/>
                    <a:pt x="658" y="1"/>
                    <a:pt x="658" y="1"/>
                  </a:cubicBezTo>
                  <a:cubicBezTo>
                    <a:pt x="452" y="1"/>
                    <a:pt x="206" y="42"/>
                    <a:pt x="0" y="42"/>
                  </a:cubicBezTo>
                  <a:cubicBezTo>
                    <a:pt x="0" y="83"/>
                    <a:pt x="42" y="124"/>
                    <a:pt x="42" y="247"/>
                  </a:cubicBezTo>
                  <a:cubicBezTo>
                    <a:pt x="288" y="206"/>
                    <a:pt x="493" y="124"/>
                    <a:pt x="699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7"/>
            <p:cNvSpPr/>
            <p:nvPr/>
          </p:nvSpPr>
          <p:spPr>
            <a:xfrm rot="-8527916" flipH="1">
              <a:off x="2035749" y="3238887"/>
              <a:ext cx="9423" cy="3237"/>
            </a:xfrm>
            <a:custGeom>
              <a:avLst/>
              <a:gdLst/>
              <a:ahLst/>
              <a:cxnLst/>
              <a:rect l="l" t="t" r="r" b="b"/>
              <a:pathLst>
                <a:path w="576" h="207" extrusionOk="0">
                  <a:moveTo>
                    <a:pt x="576" y="165"/>
                  </a:moveTo>
                  <a:cubicBezTo>
                    <a:pt x="535" y="124"/>
                    <a:pt x="412" y="1"/>
                    <a:pt x="370" y="1"/>
                  </a:cubicBezTo>
                  <a:cubicBezTo>
                    <a:pt x="247" y="1"/>
                    <a:pt x="165" y="42"/>
                    <a:pt x="1" y="83"/>
                  </a:cubicBezTo>
                  <a:cubicBezTo>
                    <a:pt x="206" y="165"/>
                    <a:pt x="247" y="206"/>
                    <a:pt x="370" y="206"/>
                  </a:cubicBezTo>
                  <a:cubicBezTo>
                    <a:pt x="412" y="206"/>
                    <a:pt x="453" y="165"/>
                    <a:pt x="57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7"/>
            <p:cNvSpPr/>
            <p:nvPr/>
          </p:nvSpPr>
          <p:spPr>
            <a:xfrm rot="-8527916" flipH="1">
              <a:off x="1070414" y="3930513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412" y="164"/>
                  </a:moveTo>
                  <a:cubicBezTo>
                    <a:pt x="371" y="123"/>
                    <a:pt x="247" y="0"/>
                    <a:pt x="206" y="0"/>
                  </a:cubicBezTo>
                  <a:cubicBezTo>
                    <a:pt x="206" y="0"/>
                    <a:pt x="1" y="82"/>
                    <a:pt x="42" y="123"/>
                  </a:cubicBezTo>
                  <a:cubicBezTo>
                    <a:pt x="124" y="164"/>
                    <a:pt x="165" y="288"/>
                    <a:pt x="206" y="329"/>
                  </a:cubicBezTo>
                  <a:cubicBezTo>
                    <a:pt x="330" y="288"/>
                    <a:pt x="371" y="206"/>
                    <a:pt x="412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7"/>
            <p:cNvSpPr/>
            <p:nvPr/>
          </p:nvSpPr>
          <p:spPr>
            <a:xfrm rot="-8527916" flipH="1">
              <a:off x="1283282" y="3071781"/>
              <a:ext cx="10110" cy="3862"/>
            </a:xfrm>
            <a:custGeom>
              <a:avLst/>
              <a:gdLst/>
              <a:ahLst/>
              <a:cxnLst/>
              <a:rect l="l" t="t" r="r" b="b"/>
              <a:pathLst>
                <a:path w="618" h="247" extrusionOk="0">
                  <a:moveTo>
                    <a:pt x="1" y="206"/>
                  </a:moveTo>
                  <a:cubicBezTo>
                    <a:pt x="206" y="206"/>
                    <a:pt x="371" y="247"/>
                    <a:pt x="576" y="247"/>
                  </a:cubicBezTo>
                  <a:cubicBezTo>
                    <a:pt x="576" y="206"/>
                    <a:pt x="617" y="165"/>
                    <a:pt x="617" y="124"/>
                  </a:cubicBezTo>
                  <a:cubicBezTo>
                    <a:pt x="453" y="42"/>
                    <a:pt x="247" y="42"/>
                    <a:pt x="83" y="0"/>
                  </a:cubicBezTo>
                  <a:cubicBezTo>
                    <a:pt x="42" y="124"/>
                    <a:pt x="42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7"/>
            <p:cNvSpPr/>
            <p:nvPr/>
          </p:nvSpPr>
          <p:spPr>
            <a:xfrm rot="-8527916" flipH="1">
              <a:off x="1398165" y="4188182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165" y="247"/>
                  </a:moveTo>
                  <a:cubicBezTo>
                    <a:pt x="247" y="206"/>
                    <a:pt x="329" y="165"/>
                    <a:pt x="370" y="83"/>
                  </a:cubicBezTo>
                  <a:cubicBezTo>
                    <a:pt x="247" y="42"/>
                    <a:pt x="206" y="1"/>
                    <a:pt x="165" y="1"/>
                  </a:cubicBezTo>
                  <a:cubicBezTo>
                    <a:pt x="124" y="42"/>
                    <a:pt x="1" y="8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7"/>
            <p:cNvSpPr/>
            <p:nvPr/>
          </p:nvSpPr>
          <p:spPr>
            <a:xfrm rot="-8527916" flipH="1">
              <a:off x="1692904" y="3676839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0" y="247"/>
                  </a:moveTo>
                  <a:cubicBezTo>
                    <a:pt x="41" y="288"/>
                    <a:pt x="82" y="371"/>
                    <a:pt x="123" y="371"/>
                  </a:cubicBezTo>
                  <a:cubicBezTo>
                    <a:pt x="288" y="288"/>
                    <a:pt x="411" y="247"/>
                    <a:pt x="534" y="206"/>
                  </a:cubicBezTo>
                  <a:cubicBezTo>
                    <a:pt x="493" y="165"/>
                    <a:pt x="452" y="83"/>
                    <a:pt x="452" y="1"/>
                  </a:cubicBezTo>
                  <a:cubicBezTo>
                    <a:pt x="247" y="83"/>
                    <a:pt x="123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7"/>
            <p:cNvSpPr/>
            <p:nvPr/>
          </p:nvSpPr>
          <p:spPr>
            <a:xfrm rot="-8527916" flipH="1">
              <a:off x="1117076" y="3253485"/>
              <a:ext cx="13448" cy="4519"/>
            </a:xfrm>
            <a:custGeom>
              <a:avLst/>
              <a:gdLst/>
              <a:ahLst/>
              <a:cxnLst/>
              <a:rect l="l" t="t" r="r" b="b"/>
              <a:pathLst>
                <a:path w="822" h="289" extrusionOk="0">
                  <a:moveTo>
                    <a:pt x="822" y="1"/>
                  </a:moveTo>
                  <a:lnTo>
                    <a:pt x="0" y="1"/>
                  </a:lnTo>
                  <a:cubicBezTo>
                    <a:pt x="206" y="288"/>
                    <a:pt x="247" y="288"/>
                    <a:pt x="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7"/>
            <p:cNvSpPr/>
            <p:nvPr/>
          </p:nvSpPr>
          <p:spPr>
            <a:xfrm rot="-8527916" flipH="1">
              <a:off x="1117015" y="3253315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7"/>
            <p:cNvSpPr/>
            <p:nvPr/>
          </p:nvSpPr>
          <p:spPr>
            <a:xfrm rot="-8527916" flipH="1">
              <a:off x="1330382" y="3102762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370" y="42"/>
                  </a:moveTo>
                  <a:lnTo>
                    <a:pt x="165" y="1"/>
                  </a:lnTo>
                  <a:cubicBezTo>
                    <a:pt x="83" y="42"/>
                    <a:pt x="42" y="124"/>
                    <a:pt x="1" y="206"/>
                  </a:cubicBezTo>
                  <a:cubicBezTo>
                    <a:pt x="42" y="206"/>
                    <a:pt x="165" y="247"/>
                    <a:pt x="247" y="247"/>
                  </a:cubicBezTo>
                  <a:cubicBezTo>
                    <a:pt x="288" y="206"/>
                    <a:pt x="370" y="124"/>
                    <a:pt x="37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7"/>
            <p:cNvSpPr/>
            <p:nvPr/>
          </p:nvSpPr>
          <p:spPr>
            <a:xfrm rot="-8527916" flipH="1">
              <a:off x="1291893" y="3391633"/>
              <a:ext cx="4057" cy="5785"/>
            </a:xfrm>
            <a:custGeom>
              <a:avLst/>
              <a:gdLst/>
              <a:ahLst/>
              <a:cxnLst/>
              <a:rect l="l" t="t" r="r" b="b"/>
              <a:pathLst>
                <a:path w="248" h="370" extrusionOk="0">
                  <a:moveTo>
                    <a:pt x="42" y="370"/>
                  </a:moveTo>
                  <a:lnTo>
                    <a:pt x="247" y="370"/>
                  </a:lnTo>
                  <a:lnTo>
                    <a:pt x="247" y="0"/>
                  </a:lnTo>
                  <a:cubicBezTo>
                    <a:pt x="206" y="0"/>
                    <a:pt x="42" y="0"/>
                    <a:pt x="42" y="41"/>
                  </a:cubicBezTo>
                  <a:cubicBezTo>
                    <a:pt x="1" y="164"/>
                    <a:pt x="1" y="247"/>
                    <a:pt x="42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7"/>
            <p:cNvSpPr/>
            <p:nvPr/>
          </p:nvSpPr>
          <p:spPr>
            <a:xfrm rot="-8527916" flipH="1">
              <a:off x="1264453" y="3372876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206" y="41"/>
                  </a:moveTo>
                  <a:cubicBezTo>
                    <a:pt x="83" y="82"/>
                    <a:pt x="83" y="205"/>
                    <a:pt x="1" y="247"/>
                  </a:cubicBezTo>
                  <a:cubicBezTo>
                    <a:pt x="42" y="247"/>
                    <a:pt x="165" y="288"/>
                    <a:pt x="247" y="329"/>
                  </a:cubicBezTo>
                  <a:cubicBezTo>
                    <a:pt x="288" y="288"/>
                    <a:pt x="371" y="164"/>
                    <a:pt x="371" y="123"/>
                  </a:cubicBezTo>
                  <a:cubicBezTo>
                    <a:pt x="412" y="82"/>
                    <a:pt x="247" y="0"/>
                    <a:pt x="206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7"/>
            <p:cNvSpPr/>
            <p:nvPr/>
          </p:nvSpPr>
          <p:spPr>
            <a:xfrm rot="-8527916" flipH="1">
              <a:off x="2192571" y="4863098"/>
              <a:ext cx="8753" cy="4503"/>
            </a:xfrm>
            <a:custGeom>
              <a:avLst/>
              <a:gdLst/>
              <a:ahLst/>
              <a:cxnLst/>
              <a:rect l="l" t="t" r="r" b="b"/>
              <a:pathLst>
                <a:path w="535" h="288" extrusionOk="0">
                  <a:moveTo>
                    <a:pt x="494" y="0"/>
                  </a:moveTo>
                  <a:cubicBezTo>
                    <a:pt x="329" y="41"/>
                    <a:pt x="206" y="83"/>
                    <a:pt x="1" y="165"/>
                  </a:cubicBezTo>
                  <a:cubicBezTo>
                    <a:pt x="1" y="206"/>
                    <a:pt x="42" y="247"/>
                    <a:pt x="42" y="288"/>
                  </a:cubicBezTo>
                  <a:cubicBezTo>
                    <a:pt x="206" y="247"/>
                    <a:pt x="412" y="247"/>
                    <a:pt x="535" y="206"/>
                  </a:cubicBezTo>
                  <a:cubicBezTo>
                    <a:pt x="535" y="83"/>
                    <a:pt x="494" y="41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7"/>
            <p:cNvSpPr/>
            <p:nvPr/>
          </p:nvSpPr>
          <p:spPr>
            <a:xfrm rot="-8527916" flipH="1">
              <a:off x="567924" y="4569230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65" y="0"/>
                  </a:moveTo>
                  <a:cubicBezTo>
                    <a:pt x="83" y="165"/>
                    <a:pt x="42" y="288"/>
                    <a:pt x="1" y="411"/>
                  </a:cubicBezTo>
                  <a:cubicBezTo>
                    <a:pt x="42" y="411"/>
                    <a:pt x="165" y="411"/>
                    <a:pt x="206" y="452"/>
                  </a:cubicBezTo>
                  <a:cubicBezTo>
                    <a:pt x="247" y="329"/>
                    <a:pt x="288" y="206"/>
                    <a:pt x="370" y="82"/>
                  </a:cubicBezTo>
                  <a:cubicBezTo>
                    <a:pt x="288" y="0"/>
                    <a:pt x="20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7"/>
            <p:cNvSpPr/>
            <p:nvPr/>
          </p:nvSpPr>
          <p:spPr>
            <a:xfrm rot="-8527916" flipH="1">
              <a:off x="973053" y="3421819"/>
              <a:ext cx="7411" cy="3862"/>
            </a:xfrm>
            <a:custGeom>
              <a:avLst/>
              <a:gdLst/>
              <a:ahLst/>
              <a:cxnLst/>
              <a:rect l="l" t="t" r="r" b="b"/>
              <a:pathLst>
                <a:path w="453" h="247" extrusionOk="0">
                  <a:moveTo>
                    <a:pt x="247" y="247"/>
                  </a:moveTo>
                  <a:cubicBezTo>
                    <a:pt x="288" y="247"/>
                    <a:pt x="452" y="205"/>
                    <a:pt x="452" y="205"/>
                  </a:cubicBezTo>
                  <a:cubicBezTo>
                    <a:pt x="452" y="164"/>
                    <a:pt x="411" y="41"/>
                    <a:pt x="329" y="0"/>
                  </a:cubicBezTo>
                  <a:cubicBezTo>
                    <a:pt x="247" y="0"/>
                    <a:pt x="124" y="41"/>
                    <a:pt x="0" y="123"/>
                  </a:cubicBezTo>
                  <a:cubicBezTo>
                    <a:pt x="83" y="164"/>
                    <a:pt x="124" y="205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7"/>
            <p:cNvSpPr/>
            <p:nvPr/>
          </p:nvSpPr>
          <p:spPr>
            <a:xfrm rot="-8527916" flipH="1">
              <a:off x="1631771" y="2612158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658" y="370"/>
                  </a:moveTo>
                  <a:cubicBezTo>
                    <a:pt x="535" y="247"/>
                    <a:pt x="411" y="123"/>
                    <a:pt x="247" y="0"/>
                  </a:cubicBezTo>
                  <a:cubicBezTo>
                    <a:pt x="165" y="41"/>
                    <a:pt x="124" y="123"/>
                    <a:pt x="1" y="206"/>
                  </a:cubicBezTo>
                  <a:cubicBezTo>
                    <a:pt x="124" y="329"/>
                    <a:pt x="206" y="411"/>
                    <a:pt x="370" y="452"/>
                  </a:cubicBezTo>
                  <a:cubicBezTo>
                    <a:pt x="411" y="452"/>
                    <a:pt x="576" y="411"/>
                    <a:pt x="658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7"/>
            <p:cNvSpPr/>
            <p:nvPr/>
          </p:nvSpPr>
          <p:spPr>
            <a:xfrm rot="-8527916" flipH="1">
              <a:off x="1257271" y="3689139"/>
              <a:ext cx="6740" cy="5785"/>
            </a:xfrm>
            <a:custGeom>
              <a:avLst/>
              <a:gdLst/>
              <a:ahLst/>
              <a:cxnLst/>
              <a:rect l="l" t="t" r="r" b="b"/>
              <a:pathLst>
                <a:path w="412" h="370" extrusionOk="0">
                  <a:moveTo>
                    <a:pt x="1" y="165"/>
                  </a:moveTo>
                  <a:cubicBezTo>
                    <a:pt x="42" y="206"/>
                    <a:pt x="83" y="329"/>
                    <a:pt x="206" y="370"/>
                  </a:cubicBezTo>
                  <a:cubicBezTo>
                    <a:pt x="330" y="329"/>
                    <a:pt x="412" y="288"/>
                    <a:pt x="412" y="206"/>
                  </a:cubicBezTo>
                  <a:cubicBezTo>
                    <a:pt x="371" y="165"/>
                    <a:pt x="247" y="123"/>
                    <a:pt x="206" y="0"/>
                  </a:cubicBezTo>
                  <a:cubicBezTo>
                    <a:pt x="83" y="123"/>
                    <a:pt x="1" y="165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7"/>
            <p:cNvSpPr/>
            <p:nvPr/>
          </p:nvSpPr>
          <p:spPr>
            <a:xfrm rot="-8527916" flipH="1">
              <a:off x="2300695" y="4608345"/>
              <a:ext cx="8753" cy="4519"/>
            </a:xfrm>
            <a:custGeom>
              <a:avLst/>
              <a:gdLst/>
              <a:ahLst/>
              <a:cxnLst/>
              <a:rect l="l" t="t" r="r" b="b"/>
              <a:pathLst>
                <a:path w="535" h="289" extrusionOk="0">
                  <a:moveTo>
                    <a:pt x="535" y="165"/>
                  </a:moveTo>
                  <a:cubicBezTo>
                    <a:pt x="494" y="124"/>
                    <a:pt x="370" y="83"/>
                    <a:pt x="288" y="1"/>
                  </a:cubicBezTo>
                  <a:cubicBezTo>
                    <a:pt x="206" y="83"/>
                    <a:pt x="124" y="124"/>
                    <a:pt x="1" y="206"/>
                  </a:cubicBezTo>
                  <a:cubicBezTo>
                    <a:pt x="165" y="288"/>
                    <a:pt x="288" y="288"/>
                    <a:pt x="370" y="288"/>
                  </a:cubicBezTo>
                  <a:cubicBezTo>
                    <a:pt x="411" y="288"/>
                    <a:pt x="535" y="165"/>
                    <a:pt x="53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7"/>
            <p:cNvSpPr/>
            <p:nvPr/>
          </p:nvSpPr>
          <p:spPr>
            <a:xfrm rot="-8527916" flipH="1">
              <a:off x="372799" y="3929098"/>
              <a:ext cx="6724" cy="4519"/>
            </a:xfrm>
            <a:custGeom>
              <a:avLst/>
              <a:gdLst/>
              <a:ahLst/>
              <a:cxnLst/>
              <a:rect l="l" t="t" r="r" b="b"/>
              <a:pathLst>
                <a:path w="411" h="289" extrusionOk="0">
                  <a:moveTo>
                    <a:pt x="411" y="124"/>
                  </a:moveTo>
                  <a:cubicBezTo>
                    <a:pt x="288" y="83"/>
                    <a:pt x="205" y="83"/>
                    <a:pt x="82" y="1"/>
                  </a:cubicBezTo>
                  <a:cubicBezTo>
                    <a:pt x="41" y="83"/>
                    <a:pt x="41" y="124"/>
                    <a:pt x="0" y="165"/>
                  </a:cubicBezTo>
                  <a:cubicBezTo>
                    <a:pt x="41" y="206"/>
                    <a:pt x="123" y="288"/>
                    <a:pt x="205" y="206"/>
                  </a:cubicBezTo>
                  <a:cubicBezTo>
                    <a:pt x="288" y="206"/>
                    <a:pt x="329" y="165"/>
                    <a:pt x="41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7"/>
            <p:cNvSpPr/>
            <p:nvPr/>
          </p:nvSpPr>
          <p:spPr>
            <a:xfrm rot="-8527916" flipH="1">
              <a:off x="1644349" y="3038697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247" y="0"/>
                  </a:moveTo>
                  <a:lnTo>
                    <a:pt x="83" y="0"/>
                  </a:lnTo>
                  <a:cubicBezTo>
                    <a:pt x="42" y="82"/>
                    <a:pt x="42" y="206"/>
                    <a:pt x="1" y="247"/>
                  </a:cubicBezTo>
                  <a:lnTo>
                    <a:pt x="330" y="247"/>
                  </a:lnTo>
                  <a:cubicBezTo>
                    <a:pt x="247" y="206"/>
                    <a:pt x="247" y="82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7"/>
            <p:cNvSpPr/>
            <p:nvPr/>
          </p:nvSpPr>
          <p:spPr>
            <a:xfrm rot="-8527916" flipH="1">
              <a:off x="1445345" y="4768471"/>
              <a:ext cx="4041" cy="3862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247" y="165"/>
                  </a:moveTo>
                  <a:cubicBezTo>
                    <a:pt x="206" y="82"/>
                    <a:pt x="82" y="41"/>
                    <a:pt x="41" y="0"/>
                  </a:cubicBezTo>
                  <a:cubicBezTo>
                    <a:pt x="41" y="41"/>
                    <a:pt x="0" y="82"/>
                    <a:pt x="0" y="165"/>
                  </a:cubicBezTo>
                  <a:cubicBezTo>
                    <a:pt x="41" y="206"/>
                    <a:pt x="82" y="206"/>
                    <a:pt x="16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7"/>
            <p:cNvSpPr/>
            <p:nvPr/>
          </p:nvSpPr>
          <p:spPr>
            <a:xfrm rot="-8527916" flipH="1">
              <a:off x="2716932" y="3877617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575" y="206"/>
                  </a:moveTo>
                  <a:cubicBezTo>
                    <a:pt x="411" y="165"/>
                    <a:pt x="247" y="42"/>
                    <a:pt x="123" y="1"/>
                  </a:cubicBezTo>
                  <a:cubicBezTo>
                    <a:pt x="82" y="42"/>
                    <a:pt x="82" y="83"/>
                    <a:pt x="0" y="83"/>
                  </a:cubicBezTo>
                  <a:cubicBezTo>
                    <a:pt x="164" y="124"/>
                    <a:pt x="329" y="206"/>
                    <a:pt x="49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7"/>
            <p:cNvSpPr/>
            <p:nvPr/>
          </p:nvSpPr>
          <p:spPr>
            <a:xfrm rot="-8527916" flipH="1">
              <a:off x="1266345" y="4648763"/>
              <a:ext cx="8753" cy="838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288" y="535"/>
                  </a:moveTo>
                  <a:cubicBezTo>
                    <a:pt x="412" y="371"/>
                    <a:pt x="453" y="165"/>
                    <a:pt x="535" y="1"/>
                  </a:cubicBezTo>
                  <a:cubicBezTo>
                    <a:pt x="329" y="165"/>
                    <a:pt x="206" y="330"/>
                    <a:pt x="1" y="412"/>
                  </a:cubicBezTo>
                  <a:cubicBezTo>
                    <a:pt x="83" y="412"/>
                    <a:pt x="206" y="494"/>
                    <a:pt x="288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7"/>
            <p:cNvSpPr/>
            <p:nvPr/>
          </p:nvSpPr>
          <p:spPr>
            <a:xfrm rot="-8527916" flipH="1">
              <a:off x="2114441" y="2948933"/>
              <a:ext cx="1358" cy="1298"/>
            </a:xfrm>
            <a:custGeom>
              <a:avLst/>
              <a:gdLst/>
              <a:ahLst/>
              <a:cxnLst/>
              <a:rect l="l" t="t" r="r" b="b"/>
              <a:pathLst>
                <a:path w="83" h="83" extrusionOk="0">
                  <a:moveTo>
                    <a:pt x="82" y="82"/>
                  </a:moveTo>
                  <a:cubicBezTo>
                    <a:pt x="82" y="82"/>
                    <a:pt x="0" y="0"/>
                    <a:pt x="82" y="82"/>
                  </a:cubicBezTo>
                  <a:cubicBezTo>
                    <a:pt x="0" y="82"/>
                    <a:pt x="0" y="82"/>
                    <a:pt x="82" y="82"/>
                  </a:cubicBezTo>
                  <a:cubicBezTo>
                    <a:pt x="0" y="82"/>
                    <a:pt x="82" y="82"/>
                    <a:pt x="82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7"/>
            <p:cNvSpPr/>
            <p:nvPr/>
          </p:nvSpPr>
          <p:spPr>
            <a:xfrm rot="-8527916" flipH="1">
              <a:off x="1125287" y="3693322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165" y="1"/>
                  </a:moveTo>
                  <a:lnTo>
                    <a:pt x="0" y="165"/>
                  </a:lnTo>
                  <a:cubicBezTo>
                    <a:pt x="41" y="206"/>
                    <a:pt x="83" y="288"/>
                    <a:pt x="165" y="288"/>
                  </a:cubicBezTo>
                  <a:cubicBezTo>
                    <a:pt x="206" y="288"/>
                    <a:pt x="247" y="206"/>
                    <a:pt x="370" y="165"/>
                  </a:cubicBezTo>
                  <a:cubicBezTo>
                    <a:pt x="329" y="124"/>
                    <a:pt x="247" y="83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7"/>
            <p:cNvSpPr/>
            <p:nvPr/>
          </p:nvSpPr>
          <p:spPr>
            <a:xfrm rot="-8527916" flipH="1">
              <a:off x="1144439" y="3740082"/>
              <a:ext cx="12794" cy="4519"/>
            </a:xfrm>
            <a:custGeom>
              <a:avLst/>
              <a:gdLst/>
              <a:ahLst/>
              <a:cxnLst/>
              <a:rect l="l" t="t" r="r" b="b"/>
              <a:pathLst>
                <a:path w="782" h="289" extrusionOk="0">
                  <a:moveTo>
                    <a:pt x="1" y="288"/>
                  </a:moveTo>
                  <a:cubicBezTo>
                    <a:pt x="329" y="288"/>
                    <a:pt x="576" y="247"/>
                    <a:pt x="781" y="247"/>
                  </a:cubicBezTo>
                  <a:cubicBezTo>
                    <a:pt x="411" y="1"/>
                    <a:pt x="411" y="1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7"/>
            <p:cNvSpPr/>
            <p:nvPr/>
          </p:nvSpPr>
          <p:spPr>
            <a:xfrm rot="-8527916" flipH="1">
              <a:off x="1157104" y="3745784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0" y="0"/>
                  </a:moveTo>
                  <a:cubicBezTo>
                    <a:pt x="0" y="41"/>
                    <a:pt x="0" y="41"/>
                    <a:pt x="0" y="0"/>
                  </a:cubicBezTo>
                  <a:lnTo>
                    <a:pt x="0" y="0"/>
                  </a:lnTo>
                  <a:cubicBezTo>
                    <a:pt x="0" y="41"/>
                    <a:pt x="0" y="41"/>
                    <a:pt x="0" y="0"/>
                  </a:cubicBezTo>
                  <a:cubicBezTo>
                    <a:pt x="0" y="41"/>
                    <a:pt x="82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7"/>
            <p:cNvSpPr/>
            <p:nvPr/>
          </p:nvSpPr>
          <p:spPr>
            <a:xfrm rot="-8527916" flipH="1">
              <a:off x="2174591" y="3026138"/>
              <a:ext cx="4728" cy="6442"/>
            </a:xfrm>
            <a:custGeom>
              <a:avLst/>
              <a:gdLst/>
              <a:ahLst/>
              <a:cxnLst/>
              <a:rect l="l" t="t" r="r" b="b"/>
              <a:pathLst>
                <a:path w="289" h="412" extrusionOk="0">
                  <a:moveTo>
                    <a:pt x="83" y="1"/>
                  </a:moveTo>
                  <a:cubicBezTo>
                    <a:pt x="83" y="124"/>
                    <a:pt x="83" y="247"/>
                    <a:pt x="1" y="412"/>
                  </a:cubicBezTo>
                  <a:lnTo>
                    <a:pt x="206" y="412"/>
                  </a:lnTo>
                  <a:cubicBezTo>
                    <a:pt x="206" y="247"/>
                    <a:pt x="288" y="124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7"/>
            <p:cNvSpPr/>
            <p:nvPr/>
          </p:nvSpPr>
          <p:spPr>
            <a:xfrm rot="-8527916" flipH="1">
              <a:off x="50366" y="4025968"/>
              <a:ext cx="6740" cy="3237"/>
            </a:xfrm>
            <a:custGeom>
              <a:avLst/>
              <a:gdLst/>
              <a:ahLst/>
              <a:cxnLst/>
              <a:rect l="l" t="t" r="r" b="b"/>
              <a:pathLst>
                <a:path w="412" h="207" extrusionOk="0">
                  <a:moveTo>
                    <a:pt x="411" y="165"/>
                  </a:moveTo>
                  <a:cubicBezTo>
                    <a:pt x="370" y="83"/>
                    <a:pt x="288" y="1"/>
                    <a:pt x="288" y="1"/>
                  </a:cubicBezTo>
                  <a:cubicBezTo>
                    <a:pt x="206" y="1"/>
                    <a:pt x="83" y="42"/>
                    <a:pt x="1" y="42"/>
                  </a:cubicBezTo>
                  <a:cubicBezTo>
                    <a:pt x="42" y="165"/>
                    <a:pt x="83" y="165"/>
                    <a:pt x="165" y="206"/>
                  </a:cubicBezTo>
                  <a:cubicBezTo>
                    <a:pt x="247" y="206"/>
                    <a:pt x="288" y="206"/>
                    <a:pt x="41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7"/>
            <p:cNvSpPr/>
            <p:nvPr/>
          </p:nvSpPr>
          <p:spPr>
            <a:xfrm rot="-8527916" flipH="1">
              <a:off x="1639358" y="4134465"/>
              <a:ext cx="8082" cy="4519"/>
            </a:xfrm>
            <a:custGeom>
              <a:avLst/>
              <a:gdLst/>
              <a:ahLst/>
              <a:cxnLst/>
              <a:rect l="l" t="t" r="r" b="b"/>
              <a:pathLst>
                <a:path w="494" h="289" extrusionOk="0">
                  <a:moveTo>
                    <a:pt x="493" y="124"/>
                  </a:moveTo>
                  <a:cubicBezTo>
                    <a:pt x="411" y="83"/>
                    <a:pt x="288" y="1"/>
                    <a:pt x="205" y="1"/>
                  </a:cubicBezTo>
                  <a:cubicBezTo>
                    <a:pt x="164" y="1"/>
                    <a:pt x="82" y="83"/>
                    <a:pt x="0" y="165"/>
                  </a:cubicBezTo>
                  <a:cubicBezTo>
                    <a:pt x="82" y="206"/>
                    <a:pt x="205" y="288"/>
                    <a:pt x="370" y="288"/>
                  </a:cubicBezTo>
                  <a:cubicBezTo>
                    <a:pt x="411" y="206"/>
                    <a:pt x="452" y="124"/>
                    <a:pt x="493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7"/>
            <p:cNvSpPr/>
            <p:nvPr/>
          </p:nvSpPr>
          <p:spPr>
            <a:xfrm rot="-8527916" flipH="1">
              <a:off x="1469035" y="4530244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1" y="83"/>
                  </a:moveTo>
                  <a:cubicBezTo>
                    <a:pt x="1" y="165"/>
                    <a:pt x="42" y="247"/>
                    <a:pt x="165" y="329"/>
                  </a:cubicBezTo>
                  <a:cubicBezTo>
                    <a:pt x="206" y="329"/>
                    <a:pt x="370" y="247"/>
                    <a:pt x="494" y="206"/>
                  </a:cubicBezTo>
                  <a:cubicBezTo>
                    <a:pt x="329" y="83"/>
                    <a:pt x="288" y="42"/>
                    <a:pt x="206" y="42"/>
                  </a:cubicBezTo>
                  <a:cubicBezTo>
                    <a:pt x="165" y="1"/>
                    <a:pt x="1" y="83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7"/>
            <p:cNvSpPr/>
            <p:nvPr/>
          </p:nvSpPr>
          <p:spPr>
            <a:xfrm rot="-8527916" flipH="1">
              <a:off x="1887611" y="4447610"/>
              <a:ext cx="5399" cy="516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329"/>
                  </a:moveTo>
                  <a:lnTo>
                    <a:pt x="330" y="329"/>
                  </a:lnTo>
                  <a:cubicBezTo>
                    <a:pt x="330" y="206"/>
                    <a:pt x="247" y="124"/>
                    <a:pt x="247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7"/>
            <p:cNvSpPr/>
            <p:nvPr/>
          </p:nvSpPr>
          <p:spPr>
            <a:xfrm rot="-8527916" flipH="1">
              <a:off x="545537" y="4415464"/>
              <a:ext cx="7411" cy="10289"/>
            </a:xfrm>
            <a:custGeom>
              <a:avLst/>
              <a:gdLst/>
              <a:ahLst/>
              <a:cxnLst/>
              <a:rect l="l" t="t" r="r" b="b"/>
              <a:pathLst>
                <a:path w="453" h="658" extrusionOk="0">
                  <a:moveTo>
                    <a:pt x="165" y="0"/>
                  </a:moveTo>
                  <a:cubicBezTo>
                    <a:pt x="124" y="329"/>
                    <a:pt x="42" y="452"/>
                    <a:pt x="1" y="658"/>
                  </a:cubicBezTo>
                  <a:cubicBezTo>
                    <a:pt x="329" y="576"/>
                    <a:pt x="453" y="37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7"/>
            <p:cNvSpPr/>
            <p:nvPr/>
          </p:nvSpPr>
          <p:spPr>
            <a:xfrm rot="-8527916" flipH="1">
              <a:off x="549081" y="441424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cubicBezTo>
                    <a:pt x="1" y="1"/>
                    <a:pt x="42" y="1"/>
                    <a:pt x="1" y="1"/>
                  </a:cubicBezTo>
                  <a:cubicBezTo>
                    <a:pt x="42" y="1"/>
                    <a:pt x="42" y="1"/>
                    <a:pt x="1" y="1"/>
                  </a:cubicBez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7"/>
            <p:cNvSpPr/>
            <p:nvPr/>
          </p:nvSpPr>
          <p:spPr>
            <a:xfrm rot="-8527916" flipH="1">
              <a:off x="1654471" y="2637282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0" y="124"/>
                  </a:moveTo>
                  <a:cubicBezTo>
                    <a:pt x="83" y="206"/>
                    <a:pt x="247" y="247"/>
                    <a:pt x="370" y="247"/>
                  </a:cubicBezTo>
                  <a:cubicBezTo>
                    <a:pt x="411" y="247"/>
                    <a:pt x="452" y="124"/>
                    <a:pt x="493" y="42"/>
                  </a:cubicBezTo>
                  <a:cubicBezTo>
                    <a:pt x="411" y="42"/>
                    <a:pt x="247" y="1"/>
                    <a:pt x="165" y="1"/>
                  </a:cubicBezTo>
                  <a:cubicBezTo>
                    <a:pt x="83" y="1"/>
                    <a:pt x="42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7"/>
            <p:cNvSpPr/>
            <p:nvPr/>
          </p:nvSpPr>
          <p:spPr>
            <a:xfrm rot="-8527916" flipH="1">
              <a:off x="1103953" y="4423699"/>
              <a:ext cx="6070" cy="6442"/>
            </a:xfrm>
            <a:custGeom>
              <a:avLst/>
              <a:gdLst/>
              <a:ahLst/>
              <a:cxnLst/>
              <a:rect l="l" t="t" r="r" b="b"/>
              <a:pathLst>
                <a:path w="371" h="412" extrusionOk="0">
                  <a:moveTo>
                    <a:pt x="370" y="42"/>
                  </a:moveTo>
                  <a:cubicBezTo>
                    <a:pt x="329" y="42"/>
                    <a:pt x="206" y="1"/>
                    <a:pt x="165" y="1"/>
                  </a:cubicBezTo>
                  <a:cubicBezTo>
                    <a:pt x="124" y="83"/>
                    <a:pt x="42" y="247"/>
                    <a:pt x="1" y="371"/>
                  </a:cubicBezTo>
                  <a:cubicBezTo>
                    <a:pt x="42" y="371"/>
                    <a:pt x="165" y="412"/>
                    <a:pt x="206" y="412"/>
                  </a:cubicBezTo>
                  <a:cubicBezTo>
                    <a:pt x="247" y="288"/>
                    <a:pt x="329" y="165"/>
                    <a:pt x="37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7"/>
            <p:cNvSpPr/>
            <p:nvPr/>
          </p:nvSpPr>
          <p:spPr>
            <a:xfrm rot="-8527916" flipH="1">
              <a:off x="1551581" y="2572461"/>
              <a:ext cx="7411" cy="3862"/>
            </a:xfrm>
            <a:custGeom>
              <a:avLst/>
              <a:gdLst/>
              <a:ahLst/>
              <a:cxnLst/>
              <a:rect l="l" t="t" r="r" b="b"/>
              <a:pathLst>
                <a:path w="453" h="247" extrusionOk="0">
                  <a:moveTo>
                    <a:pt x="0" y="123"/>
                  </a:moveTo>
                  <a:cubicBezTo>
                    <a:pt x="41" y="206"/>
                    <a:pt x="165" y="247"/>
                    <a:pt x="165" y="247"/>
                  </a:cubicBezTo>
                  <a:cubicBezTo>
                    <a:pt x="247" y="247"/>
                    <a:pt x="370" y="206"/>
                    <a:pt x="452" y="165"/>
                  </a:cubicBezTo>
                  <a:cubicBezTo>
                    <a:pt x="411" y="123"/>
                    <a:pt x="370" y="0"/>
                    <a:pt x="370" y="0"/>
                  </a:cubicBezTo>
                  <a:cubicBezTo>
                    <a:pt x="206" y="41"/>
                    <a:pt x="123" y="123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7"/>
            <p:cNvSpPr/>
            <p:nvPr/>
          </p:nvSpPr>
          <p:spPr>
            <a:xfrm rot="-8527916" flipH="1">
              <a:off x="1493438" y="251987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1"/>
                  </a:moveTo>
                  <a:lnTo>
                    <a:pt x="1" y="41"/>
                  </a:lnTo>
                  <a:cubicBezTo>
                    <a:pt x="1" y="0"/>
                    <a:pt x="1" y="0"/>
                    <a:pt x="1" y="41"/>
                  </a:cubicBezTo>
                  <a:cubicBezTo>
                    <a:pt x="1" y="0"/>
                    <a:pt x="1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7"/>
            <p:cNvSpPr/>
            <p:nvPr/>
          </p:nvSpPr>
          <p:spPr>
            <a:xfrm rot="-8527916" flipH="1">
              <a:off x="1489568" y="2520275"/>
              <a:ext cx="4728" cy="6442"/>
            </a:xfrm>
            <a:custGeom>
              <a:avLst/>
              <a:gdLst/>
              <a:ahLst/>
              <a:cxnLst/>
              <a:rect l="l" t="t" r="r" b="b"/>
              <a:pathLst>
                <a:path w="289" h="412" extrusionOk="0">
                  <a:moveTo>
                    <a:pt x="1" y="0"/>
                  </a:moveTo>
                  <a:cubicBezTo>
                    <a:pt x="1" y="165"/>
                    <a:pt x="83" y="247"/>
                    <a:pt x="83" y="411"/>
                  </a:cubicBezTo>
                  <a:cubicBezTo>
                    <a:pt x="124" y="247"/>
                    <a:pt x="165" y="165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7"/>
            <p:cNvSpPr/>
            <p:nvPr/>
          </p:nvSpPr>
          <p:spPr>
            <a:xfrm rot="-8527916" flipH="1">
              <a:off x="894360" y="4690951"/>
              <a:ext cx="10094" cy="3878"/>
            </a:xfrm>
            <a:custGeom>
              <a:avLst/>
              <a:gdLst/>
              <a:ahLst/>
              <a:cxnLst/>
              <a:rect l="l" t="t" r="r" b="b"/>
              <a:pathLst>
                <a:path w="617" h="248" extrusionOk="0">
                  <a:moveTo>
                    <a:pt x="617" y="42"/>
                  </a:moveTo>
                  <a:cubicBezTo>
                    <a:pt x="411" y="42"/>
                    <a:pt x="247" y="1"/>
                    <a:pt x="41" y="1"/>
                  </a:cubicBezTo>
                  <a:cubicBezTo>
                    <a:pt x="41" y="42"/>
                    <a:pt x="41" y="83"/>
                    <a:pt x="0" y="165"/>
                  </a:cubicBezTo>
                  <a:cubicBezTo>
                    <a:pt x="124" y="206"/>
                    <a:pt x="329" y="206"/>
                    <a:pt x="493" y="247"/>
                  </a:cubicBezTo>
                  <a:cubicBezTo>
                    <a:pt x="534" y="206"/>
                    <a:pt x="534" y="124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7"/>
            <p:cNvSpPr/>
            <p:nvPr/>
          </p:nvSpPr>
          <p:spPr>
            <a:xfrm rot="-8527916" flipH="1">
              <a:off x="1515877" y="4738257"/>
              <a:ext cx="10765" cy="4519"/>
            </a:xfrm>
            <a:custGeom>
              <a:avLst/>
              <a:gdLst/>
              <a:ahLst/>
              <a:cxnLst/>
              <a:rect l="l" t="t" r="r" b="b"/>
              <a:pathLst>
                <a:path w="658" h="289" extrusionOk="0">
                  <a:moveTo>
                    <a:pt x="657" y="83"/>
                  </a:moveTo>
                  <a:cubicBezTo>
                    <a:pt x="452" y="83"/>
                    <a:pt x="205" y="83"/>
                    <a:pt x="0" y="1"/>
                  </a:cubicBezTo>
                  <a:cubicBezTo>
                    <a:pt x="205" y="124"/>
                    <a:pt x="411" y="165"/>
                    <a:pt x="575" y="288"/>
                  </a:cubicBezTo>
                  <a:cubicBezTo>
                    <a:pt x="616" y="206"/>
                    <a:pt x="616" y="165"/>
                    <a:pt x="65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7"/>
            <p:cNvSpPr/>
            <p:nvPr/>
          </p:nvSpPr>
          <p:spPr>
            <a:xfrm rot="-8527916" flipH="1">
              <a:off x="1515339" y="4737575"/>
              <a:ext cx="703" cy="1298"/>
            </a:xfrm>
            <a:custGeom>
              <a:avLst/>
              <a:gdLst/>
              <a:ahLst/>
              <a:cxnLst/>
              <a:rect l="l" t="t" r="r" b="b"/>
              <a:pathLst>
                <a:path w="43" h="83" extrusionOk="0">
                  <a:moveTo>
                    <a:pt x="42" y="83"/>
                  </a:moveTo>
                  <a:cubicBezTo>
                    <a:pt x="42" y="1"/>
                    <a:pt x="1" y="1"/>
                    <a:pt x="42" y="83"/>
                  </a:cubicBezTo>
                  <a:lnTo>
                    <a:pt x="42" y="83"/>
                  </a:lnTo>
                  <a:lnTo>
                    <a:pt x="1" y="83"/>
                  </a:lnTo>
                  <a:cubicBezTo>
                    <a:pt x="1" y="1"/>
                    <a:pt x="1" y="1"/>
                    <a:pt x="42" y="83"/>
                  </a:cubicBezTo>
                  <a:cubicBezTo>
                    <a:pt x="1" y="83"/>
                    <a:pt x="42" y="83"/>
                    <a:pt x="4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7"/>
            <p:cNvSpPr/>
            <p:nvPr/>
          </p:nvSpPr>
          <p:spPr>
            <a:xfrm rot="-8527916" flipH="1">
              <a:off x="1030801" y="3737725"/>
              <a:ext cx="7411" cy="7083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0" y="247"/>
                  </a:moveTo>
                  <a:cubicBezTo>
                    <a:pt x="0" y="288"/>
                    <a:pt x="124" y="330"/>
                    <a:pt x="206" y="453"/>
                  </a:cubicBezTo>
                  <a:cubicBezTo>
                    <a:pt x="288" y="412"/>
                    <a:pt x="411" y="288"/>
                    <a:pt x="452" y="247"/>
                  </a:cubicBezTo>
                  <a:cubicBezTo>
                    <a:pt x="452" y="206"/>
                    <a:pt x="329" y="83"/>
                    <a:pt x="288" y="1"/>
                  </a:cubicBezTo>
                  <a:cubicBezTo>
                    <a:pt x="124" y="124"/>
                    <a:pt x="0" y="206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7"/>
            <p:cNvSpPr/>
            <p:nvPr/>
          </p:nvSpPr>
          <p:spPr>
            <a:xfrm rot="-8527916" flipH="1">
              <a:off x="977176" y="4300012"/>
              <a:ext cx="12777" cy="5801"/>
            </a:xfrm>
            <a:custGeom>
              <a:avLst/>
              <a:gdLst/>
              <a:ahLst/>
              <a:cxnLst/>
              <a:rect l="l" t="t" r="r" b="b"/>
              <a:pathLst>
                <a:path w="781" h="371" extrusionOk="0">
                  <a:moveTo>
                    <a:pt x="206" y="42"/>
                  </a:moveTo>
                  <a:cubicBezTo>
                    <a:pt x="124" y="83"/>
                    <a:pt x="41" y="206"/>
                    <a:pt x="0" y="247"/>
                  </a:cubicBezTo>
                  <a:cubicBezTo>
                    <a:pt x="41" y="288"/>
                    <a:pt x="124" y="288"/>
                    <a:pt x="165" y="370"/>
                  </a:cubicBezTo>
                  <a:cubicBezTo>
                    <a:pt x="329" y="288"/>
                    <a:pt x="452" y="206"/>
                    <a:pt x="781" y="83"/>
                  </a:cubicBezTo>
                  <a:cubicBezTo>
                    <a:pt x="411" y="42"/>
                    <a:pt x="247" y="1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7"/>
            <p:cNvSpPr/>
            <p:nvPr/>
          </p:nvSpPr>
          <p:spPr>
            <a:xfrm rot="-8527916" flipH="1">
              <a:off x="1443578" y="2033037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2" y="0"/>
                  </a:moveTo>
                  <a:lnTo>
                    <a:pt x="82" y="0"/>
                  </a:lnTo>
                  <a:lnTo>
                    <a:pt x="82" y="0"/>
                  </a:lnTo>
                  <a:cubicBezTo>
                    <a:pt x="0" y="0"/>
                    <a:pt x="0" y="0"/>
                    <a:pt x="82" y="0"/>
                  </a:cubicBezTo>
                  <a:cubicBezTo>
                    <a:pt x="0" y="0"/>
                    <a:pt x="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7"/>
            <p:cNvSpPr/>
            <p:nvPr/>
          </p:nvSpPr>
          <p:spPr>
            <a:xfrm rot="-8527916" flipH="1">
              <a:off x="2176287" y="3076096"/>
              <a:ext cx="6740" cy="5785"/>
            </a:xfrm>
            <a:custGeom>
              <a:avLst/>
              <a:gdLst/>
              <a:ahLst/>
              <a:cxnLst/>
              <a:rect l="l" t="t" r="r" b="b"/>
              <a:pathLst>
                <a:path w="412" h="370" extrusionOk="0">
                  <a:moveTo>
                    <a:pt x="83" y="206"/>
                  </a:moveTo>
                  <a:cubicBezTo>
                    <a:pt x="124" y="247"/>
                    <a:pt x="288" y="329"/>
                    <a:pt x="371" y="370"/>
                  </a:cubicBezTo>
                  <a:cubicBezTo>
                    <a:pt x="371" y="247"/>
                    <a:pt x="412" y="206"/>
                    <a:pt x="371" y="165"/>
                  </a:cubicBezTo>
                  <a:cubicBezTo>
                    <a:pt x="329" y="123"/>
                    <a:pt x="206" y="41"/>
                    <a:pt x="124" y="0"/>
                  </a:cubicBezTo>
                  <a:cubicBezTo>
                    <a:pt x="83" y="41"/>
                    <a:pt x="1" y="165"/>
                    <a:pt x="83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7"/>
            <p:cNvSpPr/>
            <p:nvPr/>
          </p:nvSpPr>
          <p:spPr>
            <a:xfrm rot="-8527916" flipH="1">
              <a:off x="1705828" y="4855658"/>
              <a:ext cx="7411" cy="6442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06" y="411"/>
                  </a:moveTo>
                  <a:cubicBezTo>
                    <a:pt x="288" y="370"/>
                    <a:pt x="411" y="370"/>
                    <a:pt x="452" y="288"/>
                  </a:cubicBezTo>
                  <a:lnTo>
                    <a:pt x="124" y="0"/>
                  </a:lnTo>
                  <a:cubicBezTo>
                    <a:pt x="83" y="0"/>
                    <a:pt x="42" y="42"/>
                    <a:pt x="0" y="42"/>
                  </a:cubicBezTo>
                  <a:cubicBezTo>
                    <a:pt x="83" y="206"/>
                    <a:pt x="165" y="288"/>
                    <a:pt x="206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7"/>
            <p:cNvSpPr/>
            <p:nvPr/>
          </p:nvSpPr>
          <p:spPr>
            <a:xfrm rot="-8527916" flipH="1">
              <a:off x="1656788" y="4216221"/>
              <a:ext cx="17505" cy="7068"/>
            </a:xfrm>
            <a:custGeom>
              <a:avLst/>
              <a:gdLst/>
              <a:ahLst/>
              <a:cxnLst/>
              <a:rect l="l" t="t" r="r" b="b"/>
              <a:pathLst>
                <a:path w="1070" h="452" extrusionOk="0">
                  <a:moveTo>
                    <a:pt x="1069" y="288"/>
                  </a:moveTo>
                  <a:cubicBezTo>
                    <a:pt x="535" y="123"/>
                    <a:pt x="247" y="82"/>
                    <a:pt x="1" y="0"/>
                  </a:cubicBezTo>
                  <a:cubicBezTo>
                    <a:pt x="124" y="288"/>
                    <a:pt x="330" y="452"/>
                    <a:pt x="1069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7"/>
            <p:cNvSpPr/>
            <p:nvPr/>
          </p:nvSpPr>
          <p:spPr>
            <a:xfrm rot="-8527916" flipH="1">
              <a:off x="1693271" y="3424003"/>
              <a:ext cx="8753" cy="2580"/>
            </a:xfrm>
            <a:custGeom>
              <a:avLst/>
              <a:gdLst/>
              <a:ahLst/>
              <a:cxnLst/>
              <a:rect l="l" t="t" r="r" b="b"/>
              <a:pathLst>
                <a:path w="535" h="165" extrusionOk="0">
                  <a:moveTo>
                    <a:pt x="534" y="0"/>
                  </a:moveTo>
                  <a:lnTo>
                    <a:pt x="0" y="0"/>
                  </a:lnTo>
                  <a:lnTo>
                    <a:pt x="0" y="165"/>
                  </a:lnTo>
                  <a:cubicBezTo>
                    <a:pt x="165" y="165"/>
                    <a:pt x="329" y="165"/>
                    <a:pt x="534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7"/>
            <p:cNvSpPr/>
            <p:nvPr/>
          </p:nvSpPr>
          <p:spPr>
            <a:xfrm rot="-8527916" flipH="1">
              <a:off x="2007204" y="513051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1" y="42"/>
                  </a:moveTo>
                  <a:cubicBezTo>
                    <a:pt x="1" y="42"/>
                    <a:pt x="42" y="42"/>
                    <a:pt x="1" y="42"/>
                  </a:cubicBezTo>
                  <a:cubicBezTo>
                    <a:pt x="42" y="42"/>
                    <a:pt x="42" y="42"/>
                    <a:pt x="1" y="42"/>
                  </a:cubicBezTo>
                  <a:cubicBezTo>
                    <a:pt x="42" y="1"/>
                    <a:pt x="1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7"/>
            <p:cNvSpPr/>
            <p:nvPr/>
          </p:nvSpPr>
          <p:spPr>
            <a:xfrm rot="-8527916" flipH="1">
              <a:off x="1194671" y="3031026"/>
              <a:ext cx="5399" cy="3221"/>
            </a:xfrm>
            <a:custGeom>
              <a:avLst/>
              <a:gdLst/>
              <a:ahLst/>
              <a:cxnLst/>
              <a:rect l="l" t="t" r="r" b="b"/>
              <a:pathLst>
                <a:path w="330" h="206" extrusionOk="0">
                  <a:moveTo>
                    <a:pt x="1" y="42"/>
                  </a:moveTo>
                  <a:cubicBezTo>
                    <a:pt x="1" y="83"/>
                    <a:pt x="83" y="124"/>
                    <a:pt x="83" y="206"/>
                  </a:cubicBezTo>
                  <a:cubicBezTo>
                    <a:pt x="165" y="165"/>
                    <a:pt x="206" y="165"/>
                    <a:pt x="330" y="83"/>
                  </a:cubicBezTo>
                  <a:cubicBezTo>
                    <a:pt x="288" y="42"/>
                    <a:pt x="206" y="1"/>
                    <a:pt x="165" y="1"/>
                  </a:cubicBezTo>
                  <a:cubicBezTo>
                    <a:pt x="165" y="1"/>
                    <a:pt x="83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7"/>
            <p:cNvSpPr/>
            <p:nvPr/>
          </p:nvSpPr>
          <p:spPr>
            <a:xfrm rot="-8527916" flipH="1">
              <a:off x="1931600" y="3373799"/>
              <a:ext cx="6053" cy="5144"/>
            </a:xfrm>
            <a:custGeom>
              <a:avLst/>
              <a:gdLst/>
              <a:ahLst/>
              <a:cxnLst/>
              <a:rect l="l" t="t" r="r" b="b"/>
              <a:pathLst>
                <a:path w="370" h="329" extrusionOk="0">
                  <a:moveTo>
                    <a:pt x="123" y="329"/>
                  </a:moveTo>
                  <a:cubicBezTo>
                    <a:pt x="164" y="329"/>
                    <a:pt x="205" y="329"/>
                    <a:pt x="329" y="247"/>
                  </a:cubicBezTo>
                  <a:cubicBezTo>
                    <a:pt x="329" y="206"/>
                    <a:pt x="370" y="123"/>
                    <a:pt x="329" y="123"/>
                  </a:cubicBezTo>
                  <a:cubicBezTo>
                    <a:pt x="288" y="41"/>
                    <a:pt x="123" y="41"/>
                    <a:pt x="0" y="0"/>
                  </a:cubicBezTo>
                  <a:cubicBezTo>
                    <a:pt x="82" y="123"/>
                    <a:pt x="123" y="206"/>
                    <a:pt x="12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7"/>
            <p:cNvSpPr/>
            <p:nvPr/>
          </p:nvSpPr>
          <p:spPr>
            <a:xfrm rot="-8527916" flipH="1">
              <a:off x="1403232" y="2456324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329" y="123"/>
                  </a:moveTo>
                  <a:cubicBezTo>
                    <a:pt x="329" y="41"/>
                    <a:pt x="206" y="41"/>
                    <a:pt x="206" y="0"/>
                  </a:cubicBezTo>
                  <a:cubicBezTo>
                    <a:pt x="165" y="41"/>
                    <a:pt x="124" y="41"/>
                    <a:pt x="1" y="123"/>
                  </a:cubicBezTo>
                  <a:cubicBezTo>
                    <a:pt x="42" y="165"/>
                    <a:pt x="124" y="206"/>
                    <a:pt x="206" y="247"/>
                  </a:cubicBezTo>
                  <a:cubicBezTo>
                    <a:pt x="206" y="165"/>
                    <a:pt x="329" y="165"/>
                    <a:pt x="329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7"/>
            <p:cNvSpPr/>
            <p:nvPr/>
          </p:nvSpPr>
          <p:spPr>
            <a:xfrm rot="-8527916" flipH="1">
              <a:off x="1175977" y="3179973"/>
              <a:ext cx="5399" cy="4503"/>
            </a:xfrm>
            <a:custGeom>
              <a:avLst/>
              <a:gdLst/>
              <a:ahLst/>
              <a:cxnLst/>
              <a:rect l="l" t="t" r="r" b="b"/>
              <a:pathLst>
                <a:path w="330" h="288" extrusionOk="0">
                  <a:moveTo>
                    <a:pt x="165" y="0"/>
                  </a:moveTo>
                  <a:cubicBezTo>
                    <a:pt x="124" y="0"/>
                    <a:pt x="83" y="82"/>
                    <a:pt x="1" y="124"/>
                  </a:cubicBezTo>
                  <a:cubicBezTo>
                    <a:pt x="83" y="165"/>
                    <a:pt x="124" y="206"/>
                    <a:pt x="124" y="288"/>
                  </a:cubicBezTo>
                  <a:cubicBezTo>
                    <a:pt x="165" y="206"/>
                    <a:pt x="288" y="206"/>
                    <a:pt x="329" y="165"/>
                  </a:cubicBezTo>
                  <a:cubicBezTo>
                    <a:pt x="329" y="82"/>
                    <a:pt x="28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7"/>
            <p:cNvSpPr/>
            <p:nvPr/>
          </p:nvSpPr>
          <p:spPr>
            <a:xfrm rot="-8527916" flipH="1">
              <a:off x="1054929" y="4376899"/>
              <a:ext cx="6740" cy="6442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370" y="124"/>
                  </a:moveTo>
                  <a:cubicBezTo>
                    <a:pt x="288" y="42"/>
                    <a:pt x="247" y="1"/>
                    <a:pt x="165" y="1"/>
                  </a:cubicBezTo>
                  <a:cubicBezTo>
                    <a:pt x="83" y="1"/>
                    <a:pt x="0" y="42"/>
                    <a:pt x="0" y="124"/>
                  </a:cubicBezTo>
                  <a:cubicBezTo>
                    <a:pt x="0" y="206"/>
                    <a:pt x="42" y="247"/>
                    <a:pt x="165" y="412"/>
                  </a:cubicBezTo>
                  <a:cubicBezTo>
                    <a:pt x="288" y="206"/>
                    <a:pt x="411" y="124"/>
                    <a:pt x="37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7"/>
            <p:cNvSpPr/>
            <p:nvPr/>
          </p:nvSpPr>
          <p:spPr>
            <a:xfrm rot="-8527916" flipH="1">
              <a:off x="663504" y="3970917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329" y="123"/>
                  </a:moveTo>
                  <a:cubicBezTo>
                    <a:pt x="329" y="82"/>
                    <a:pt x="288" y="41"/>
                    <a:pt x="206" y="0"/>
                  </a:cubicBezTo>
                  <a:cubicBezTo>
                    <a:pt x="165" y="41"/>
                    <a:pt x="83" y="82"/>
                    <a:pt x="0" y="123"/>
                  </a:cubicBezTo>
                  <a:cubicBezTo>
                    <a:pt x="83" y="164"/>
                    <a:pt x="124" y="164"/>
                    <a:pt x="206" y="246"/>
                  </a:cubicBezTo>
                  <a:cubicBezTo>
                    <a:pt x="206" y="246"/>
                    <a:pt x="329" y="205"/>
                    <a:pt x="329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7"/>
            <p:cNvSpPr/>
            <p:nvPr/>
          </p:nvSpPr>
          <p:spPr>
            <a:xfrm rot="-8527916" flipH="1">
              <a:off x="3390985" y="3827289"/>
              <a:ext cx="6070" cy="1939"/>
            </a:xfrm>
            <a:custGeom>
              <a:avLst/>
              <a:gdLst/>
              <a:ahLst/>
              <a:cxnLst/>
              <a:rect l="l" t="t" r="r" b="b"/>
              <a:pathLst>
                <a:path w="371" h="124" extrusionOk="0">
                  <a:moveTo>
                    <a:pt x="165" y="124"/>
                  </a:moveTo>
                  <a:cubicBezTo>
                    <a:pt x="206" y="124"/>
                    <a:pt x="247" y="83"/>
                    <a:pt x="370" y="83"/>
                  </a:cubicBezTo>
                  <a:cubicBezTo>
                    <a:pt x="329" y="42"/>
                    <a:pt x="247" y="1"/>
                    <a:pt x="206" y="1"/>
                  </a:cubicBezTo>
                  <a:cubicBezTo>
                    <a:pt x="165" y="42"/>
                    <a:pt x="42" y="42"/>
                    <a:pt x="1" y="83"/>
                  </a:cubicBezTo>
                  <a:cubicBezTo>
                    <a:pt x="42" y="42"/>
                    <a:pt x="124" y="124"/>
                    <a:pt x="165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7"/>
            <p:cNvSpPr/>
            <p:nvPr/>
          </p:nvSpPr>
          <p:spPr>
            <a:xfrm rot="-8527916" flipH="1">
              <a:off x="1347971" y="4108992"/>
              <a:ext cx="5399" cy="3237"/>
            </a:xfrm>
            <a:custGeom>
              <a:avLst/>
              <a:gdLst/>
              <a:ahLst/>
              <a:cxnLst/>
              <a:rect l="l" t="t" r="r" b="b"/>
              <a:pathLst>
                <a:path w="330" h="207" extrusionOk="0">
                  <a:moveTo>
                    <a:pt x="1" y="165"/>
                  </a:moveTo>
                  <a:cubicBezTo>
                    <a:pt x="83" y="165"/>
                    <a:pt x="165" y="206"/>
                    <a:pt x="206" y="206"/>
                  </a:cubicBezTo>
                  <a:lnTo>
                    <a:pt x="329" y="83"/>
                  </a:lnTo>
                  <a:cubicBezTo>
                    <a:pt x="329" y="42"/>
                    <a:pt x="206" y="1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7"/>
            <p:cNvSpPr/>
            <p:nvPr/>
          </p:nvSpPr>
          <p:spPr>
            <a:xfrm rot="-8527916" flipH="1">
              <a:off x="1278234" y="4055541"/>
              <a:ext cx="6740" cy="5160"/>
            </a:xfrm>
            <a:custGeom>
              <a:avLst/>
              <a:gdLst/>
              <a:ahLst/>
              <a:cxnLst/>
              <a:rect l="l" t="t" r="r" b="b"/>
              <a:pathLst>
                <a:path w="412" h="330" extrusionOk="0">
                  <a:moveTo>
                    <a:pt x="0" y="124"/>
                  </a:moveTo>
                  <a:cubicBezTo>
                    <a:pt x="83" y="165"/>
                    <a:pt x="165" y="206"/>
                    <a:pt x="206" y="329"/>
                  </a:cubicBezTo>
                  <a:cubicBezTo>
                    <a:pt x="329" y="288"/>
                    <a:pt x="411" y="165"/>
                    <a:pt x="370" y="165"/>
                  </a:cubicBezTo>
                  <a:cubicBezTo>
                    <a:pt x="329" y="124"/>
                    <a:pt x="206" y="83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7"/>
            <p:cNvSpPr/>
            <p:nvPr/>
          </p:nvSpPr>
          <p:spPr>
            <a:xfrm rot="-8527916" flipH="1">
              <a:off x="1371857" y="1769578"/>
              <a:ext cx="2699" cy="4503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65" y="42"/>
                  </a:moveTo>
                  <a:cubicBezTo>
                    <a:pt x="124" y="0"/>
                    <a:pt x="41" y="83"/>
                    <a:pt x="0" y="83"/>
                  </a:cubicBezTo>
                  <a:lnTo>
                    <a:pt x="0" y="288"/>
                  </a:lnTo>
                  <a:cubicBezTo>
                    <a:pt x="41" y="288"/>
                    <a:pt x="124" y="247"/>
                    <a:pt x="16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7"/>
            <p:cNvSpPr/>
            <p:nvPr/>
          </p:nvSpPr>
          <p:spPr>
            <a:xfrm rot="-8527916" flipH="1">
              <a:off x="1950318" y="4874192"/>
              <a:ext cx="6070" cy="3237"/>
            </a:xfrm>
            <a:custGeom>
              <a:avLst/>
              <a:gdLst/>
              <a:ahLst/>
              <a:cxnLst/>
              <a:rect l="l" t="t" r="r" b="b"/>
              <a:pathLst>
                <a:path w="371" h="207" extrusionOk="0">
                  <a:moveTo>
                    <a:pt x="124" y="1"/>
                  </a:moveTo>
                  <a:cubicBezTo>
                    <a:pt x="83" y="1"/>
                    <a:pt x="83" y="42"/>
                    <a:pt x="1" y="165"/>
                  </a:cubicBezTo>
                  <a:cubicBezTo>
                    <a:pt x="124" y="165"/>
                    <a:pt x="206" y="206"/>
                    <a:pt x="329" y="206"/>
                  </a:cubicBezTo>
                  <a:cubicBezTo>
                    <a:pt x="329" y="165"/>
                    <a:pt x="371" y="83"/>
                    <a:pt x="329" y="42"/>
                  </a:cubicBezTo>
                  <a:cubicBezTo>
                    <a:pt x="329" y="42"/>
                    <a:pt x="206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7"/>
            <p:cNvSpPr/>
            <p:nvPr/>
          </p:nvSpPr>
          <p:spPr>
            <a:xfrm rot="-8527916" flipH="1">
              <a:off x="2813620" y="3973487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0" y="247"/>
                  </a:moveTo>
                  <a:cubicBezTo>
                    <a:pt x="82" y="288"/>
                    <a:pt x="206" y="329"/>
                    <a:pt x="288" y="329"/>
                  </a:cubicBezTo>
                  <a:cubicBezTo>
                    <a:pt x="411" y="329"/>
                    <a:pt x="452" y="247"/>
                    <a:pt x="493" y="165"/>
                  </a:cubicBezTo>
                  <a:cubicBezTo>
                    <a:pt x="370" y="124"/>
                    <a:pt x="247" y="83"/>
                    <a:pt x="82" y="1"/>
                  </a:cubicBezTo>
                  <a:cubicBezTo>
                    <a:pt x="82" y="83"/>
                    <a:pt x="41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7"/>
            <p:cNvSpPr/>
            <p:nvPr/>
          </p:nvSpPr>
          <p:spPr>
            <a:xfrm rot="-8527916" flipH="1">
              <a:off x="1426134" y="4184489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1" y="165"/>
                  </a:moveTo>
                  <a:cubicBezTo>
                    <a:pt x="42" y="206"/>
                    <a:pt x="83" y="206"/>
                    <a:pt x="206" y="247"/>
                  </a:cubicBezTo>
                  <a:cubicBezTo>
                    <a:pt x="247" y="206"/>
                    <a:pt x="329" y="206"/>
                    <a:pt x="329" y="165"/>
                  </a:cubicBezTo>
                  <a:cubicBezTo>
                    <a:pt x="329" y="124"/>
                    <a:pt x="247" y="42"/>
                    <a:pt x="247" y="0"/>
                  </a:cubicBezTo>
                  <a:cubicBezTo>
                    <a:pt x="124" y="124"/>
                    <a:pt x="83" y="165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7"/>
            <p:cNvSpPr/>
            <p:nvPr/>
          </p:nvSpPr>
          <p:spPr>
            <a:xfrm rot="-8527916" flipH="1">
              <a:off x="1808138" y="4974371"/>
              <a:ext cx="4728" cy="3237"/>
            </a:xfrm>
            <a:custGeom>
              <a:avLst/>
              <a:gdLst/>
              <a:ahLst/>
              <a:cxnLst/>
              <a:rect l="l" t="t" r="r" b="b"/>
              <a:pathLst>
                <a:path w="289" h="207" extrusionOk="0">
                  <a:moveTo>
                    <a:pt x="1" y="42"/>
                  </a:moveTo>
                  <a:cubicBezTo>
                    <a:pt x="1" y="83"/>
                    <a:pt x="1" y="206"/>
                    <a:pt x="42" y="206"/>
                  </a:cubicBezTo>
                  <a:lnTo>
                    <a:pt x="288" y="206"/>
                  </a:lnTo>
                  <a:cubicBezTo>
                    <a:pt x="247" y="124"/>
                    <a:pt x="247" y="83"/>
                    <a:pt x="206" y="42"/>
                  </a:cubicBezTo>
                  <a:cubicBezTo>
                    <a:pt x="165" y="1"/>
                    <a:pt x="83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7"/>
            <p:cNvSpPr/>
            <p:nvPr/>
          </p:nvSpPr>
          <p:spPr>
            <a:xfrm rot="-8527916" flipH="1">
              <a:off x="789667" y="453630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7"/>
            <p:cNvSpPr/>
            <p:nvPr/>
          </p:nvSpPr>
          <p:spPr>
            <a:xfrm rot="-8527916" flipH="1">
              <a:off x="787804" y="4538154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1" y="0"/>
                  </a:moveTo>
                  <a:lnTo>
                    <a:pt x="1" y="329"/>
                  </a:lnTo>
                  <a:lnTo>
                    <a:pt x="453" y="165"/>
                  </a:lnTo>
                  <a:cubicBezTo>
                    <a:pt x="330" y="124"/>
                    <a:pt x="165" y="4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7"/>
            <p:cNvSpPr/>
            <p:nvPr/>
          </p:nvSpPr>
          <p:spPr>
            <a:xfrm rot="-8527916" flipH="1">
              <a:off x="2079542" y="2966216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247" y="247"/>
                  </a:moveTo>
                  <a:cubicBezTo>
                    <a:pt x="288" y="165"/>
                    <a:pt x="370" y="83"/>
                    <a:pt x="370" y="1"/>
                  </a:cubicBezTo>
                  <a:cubicBezTo>
                    <a:pt x="247" y="42"/>
                    <a:pt x="83" y="42"/>
                    <a:pt x="0" y="83"/>
                  </a:cubicBezTo>
                  <a:cubicBezTo>
                    <a:pt x="83" y="165"/>
                    <a:pt x="206" y="206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7"/>
            <p:cNvSpPr/>
            <p:nvPr/>
          </p:nvSpPr>
          <p:spPr>
            <a:xfrm rot="-8527916" flipH="1">
              <a:off x="2083941" y="2972003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cubicBezTo>
                    <a:pt x="41" y="42"/>
                    <a:pt x="41" y="42"/>
                    <a:pt x="0" y="42"/>
                  </a:cubicBezTo>
                  <a:cubicBezTo>
                    <a:pt x="0" y="1"/>
                    <a:pt x="0" y="1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7"/>
            <p:cNvSpPr/>
            <p:nvPr/>
          </p:nvSpPr>
          <p:spPr>
            <a:xfrm rot="-8527916" flipH="1">
              <a:off x="1646381" y="473185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0" y="83"/>
                  </a:moveTo>
                  <a:cubicBezTo>
                    <a:pt x="41" y="124"/>
                    <a:pt x="83" y="206"/>
                    <a:pt x="165" y="206"/>
                  </a:cubicBezTo>
                  <a:lnTo>
                    <a:pt x="329" y="41"/>
                  </a:lnTo>
                  <a:cubicBezTo>
                    <a:pt x="247" y="41"/>
                    <a:pt x="165" y="0"/>
                    <a:pt x="124" y="0"/>
                  </a:cubicBezTo>
                  <a:cubicBezTo>
                    <a:pt x="41" y="0"/>
                    <a:pt x="41" y="41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7"/>
            <p:cNvSpPr/>
            <p:nvPr/>
          </p:nvSpPr>
          <p:spPr>
            <a:xfrm rot="-8527916" flipH="1">
              <a:off x="1263584" y="3969897"/>
              <a:ext cx="4712" cy="2580"/>
            </a:xfrm>
            <a:custGeom>
              <a:avLst/>
              <a:gdLst/>
              <a:ahLst/>
              <a:cxnLst/>
              <a:rect l="l" t="t" r="r" b="b"/>
              <a:pathLst>
                <a:path w="288" h="165" extrusionOk="0">
                  <a:moveTo>
                    <a:pt x="165" y="0"/>
                  </a:moveTo>
                  <a:cubicBezTo>
                    <a:pt x="124" y="41"/>
                    <a:pt x="41" y="41"/>
                    <a:pt x="0" y="124"/>
                  </a:cubicBezTo>
                  <a:cubicBezTo>
                    <a:pt x="41" y="165"/>
                    <a:pt x="83" y="165"/>
                    <a:pt x="206" y="165"/>
                  </a:cubicBezTo>
                  <a:lnTo>
                    <a:pt x="288" y="124"/>
                  </a:lnTo>
                  <a:cubicBezTo>
                    <a:pt x="206" y="41"/>
                    <a:pt x="165" y="41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7"/>
            <p:cNvSpPr/>
            <p:nvPr/>
          </p:nvSpPr>
          <p:spPr>
            <a:xfrm rot="-8527916" flipH="1">
              <a:off x="2094572" y="5166744"/>
              <a:ext cx="6070" cy="3237"/>
            </a:xfrm>
            <a:custGeom>
              <a:avLst/>
              <a:gdLst/>
              <a:ahLst/>
              <a:cxnLst/>
              <a:rect l="l" t="t" r="r" b="b"/>
              <a:pathLst>
                <a:path w="371" h="207" extrusionOk="0">
                  <a:moveTo>
                    <a:pt x="1" y="165"/>
                  </a:moveTo>
                  <a:cubicBezTo>
                    <a:pt x="42" y="165"/>
                    <a:pt x="165" y="206"/>
                    <a:pt x="206" y="206"/>
                  </a:cubicBezTo>
                  <a:cubicBezTo>
                    <a:pt x="247" y="206"/>
                    <a:pt x="288" y="165"/>
                    <a:pt x="370" y="124"/>
                  </a:cubicBezTo>
                  <a:cubicBezTo>
                    <a:pt x="247" y="83"/>
                    <a:pt x="206" y="83"/>
                    <a:pt x="83" y="1"/>
                  </a:cubicBezTo>
                  <a:cubicBezTo>
                    <a:pt x="83" y="83"/>
                    <a:pt x="42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7"/>
            <p:cNvSpPr/>
            <p:nvPr/>
          </p:nvSpPr>
          <p:spPr>
            <a:xfrm rot="-8527916" flipH="1">
              <a:off x="1987566" y="4901555"/>
              <a:ext cx="4041" cy="3237"/>
            </a:xfrm>
            <a:custGeom>
              <a:avLst/>
              <a:gdLst/>
              <a:ahLst/>
              <a:cxnLst/>
              <a:rect l="l" t="t" r="r" b="b"/>
              <a:pathLst>
                <a:path w="247" h="207" extrusionOk="0">
                  <a:moveTo>
                    <a:pt x="206" y="1"/>
                  </a:moveTo>
                  <a:cubicBezTo>
                    <a:pt x="165" y="42"/>
                    <a:pt x="41" y="42"/>
                    <a:pt x="0" y="124"/>
                  </a:cubicBezTo>
                  <a:lnTo>
                    <a:pt x="124" y="206"/>
                  </a:lnTo>
                  <a:cubicBezTo>
                    <a:pt x="165" y="165"/>
                    <a:pt x="206" y="165"/>
                    <a:pt x="247" y="124"/>
                  </a:cubicBezTo>
                  <a:cubicBezTo>
                    <a:pt x="247" y="124"/>
                    <a:pt x="247" y="4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7"/>
            <p:cNvSpPr/>
            <p:nvPr/>
          </p:nvSpPr>
          <p:spPr>
            <a:xfrm rot="-8527916" flipH="1">
              <a:off x="1226290" y="2249366"/>
              <a:ext cx="79984" cy="77103"/>
            </a:xfrm>
            <a:custGeom>
              <a:avLst/>
              <a:gdLst/>
              <a:ahLst/>
              <a:cxnLst/>
              <a:rect l="l" t="t" r="r" b="b"/>
              <a:pathLst>
                <a:path w="4889" h="4931" extrusionOk="0">
                  <a:moveTo>
                    <a:pt x="206" y="576"/>
                  </a:moveTo>
                  <a:cubicBezTo>
                    <a:pt x="165" y="617"/>
                    <a:pt x="124" y="617"/>
                    <a:pt x="83" y="658"/>
                  </a:cubicBezTo>
                  <a:cubicBezTo>
                    <a:pt x="124" y="699"/>
                    <a:pt x="165" y="740"/>
                    <a:pt x="206" y="740"/>
                  </a:cubicBezTo>
                  <a:lnTo>
                    <a:pt x="329" y="740"/>
                  </a:lnTo>
                  <a:cubicBezTo>
                    <a:pt x="740" y="1890"/>
                    <a:pt x="1027" y="2794"/>
                    <a:pt x="1603" y="3698"/>
                  </a:cubicBezTo>
                  <a:cubicBezTo>
                    <a:pt x="2137" y="4520"/>
                    <a:pt x="3246" y="4930"/>
                    <a:pt x="4889" y="4191"/>
                  </a:cubicBezTo>
                  <a:cubicBezTo>
                    <a:pt x="3287" y="2794"/>
                    <a:pt x="1767" y="1480"/>
                    <a:pt x="0" y="1"/>
                  </a:cubicBezTo>
                  <a:cubicBezTo>
                    <a:pt x="83" y="206"/>
                    <a:pt x="165" y="412"/>
                    <a:pt x="206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7"/>
            <p:cNvSpPr/>
            <p:nvPr/>
          </p:nvSpPr>
          <p:spPr>
            <a:xfrm rot="-8527916" flipH="1">
              <a:off x="1000085" y="4146741"/>
              <a:ext cx="8753" cy="1955"/>
            </a:xfrm>
            <a:custGeom>
              <a:avLst/>
              <a:gdLst/>
              <a:ahLst/>
              <a:cxnLst/>
              <a:rect l="l" t="t" r="r" b="b"/>
              <a:pathLst>
                <a:path w="535" h="125" extrusionOk="0">
                  <a:moveTo>
                    <a:pt x="329" y="124"/>
                  </a:moveTo>
                  <a:cubicBezTo>
                    <a:pt x="411" y="83"/>
                    <a:pt x="452" y="42"/>
                    <a:pt x="534" y="1"/>
                  </a:cubicBezTo>
                  <a:cubicBezTo>
                    <a:pt x="370" y="1"/>
                    <a:pt x="247" y="1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7"/>
            <p:cNvSpPr/>
            <p:nvPr/>
          </p:nvSpPr>
          <p:spPr>
            <a:xfrm rot="-8527916" flipH="1">
              <a:off x="1619146" y="4710067"/>
              <a:ext cx="4041" cy="2580"/>
            </a:xfrm>
            <a:custGeom>
              <a:avLst/>
              <a:gdLst/>
              <a:ahLst/>
              <a:cxnLst/>
              <a:rect l="l" t="t" r="r" b="b"/>
              <a:pathLst>
                <a:path w="247" h="165" extrusionOk="0">
                  <a:moveTo>
                    <a:pt x="0" y="42"/>
                  </a:moveTo>
                  <a:cubicBezTo>
                    <a:pt x="41" y="83"/>
                    <a:pt x="82" y="83"/>
                    <a:pt x="123" y="165"/>
                  </a:cubicBezTo>
                  <a:cubicBezTo>
                    <a:pt x="206" y="83"/>
                    <a:pt x="206" y="42"/>
                    <a:pt x="247" y="42"/>
                  </a:cubicBezTo>
                  <a:lnTo>
                    <a:pt x="165" y="0"/>
                  </a:lnTo>
                  <a:cubicBezTo>
                    <a:pt x="82" y="0"/>
                    <a:pt x="41" y="0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7"/>
            <p:cNvSpPr/>
            <p:nvPr/>
          </p:nvSpPr>
          <p:spPr>
            <a:xfrm rot="-8527916" flipH="1">
              <a:off x="1422433" y="4092576"/>
              <a:ext cx="687" cy="1939"/>
            </a:xfrm>
            <a:custGeom>
              <a:avLst/>
              <a:gdLst/>
              <a:ahLst/>
              <a:cxnLst/>
              <a:rect l="l" t="t" r="r" b="b"/>
              <a:pathLst>
                <a:path w="42" h="124" extrusionOk="0">
                  <a:moveTo>
                    <a:pt x="0" y="41"/>
                  </a:moveTo>
                  <a:cubicBezTo>
                    <a:pt x="0" y="41"/>
                    <a:pt x="0" y="124"/>
                    <a:pt x="0" y="41"/>
                  </a:cubicBezTo>
                  <a:cubicBezTo>
                    <a:pt x="41" y="41"/>
                    <a:pt x="41" y="41"/>
                    <a:pt x="41" y="0"/>
                  </a:cubicBezTo>
                  <a:cubicBezTo>
                    <a:pt x="41" y="41"/>
                    <a:pt x="0" y="41"/>
                    <a:pt x="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7"/>
            <p:cNvSpPr/>
            <p:nvPr/>
          </p:nvSpPr>
          <p:spPr>
            <a:xfrm rot="-8527916" flipH="1">
              <a:off x="1420147" y="4096244"/>
              <a:ext cx="9423" cy="5160"/>
            </a:xfrm>
            <a:custGeom>
              <a:avLst/>
              <a:gdLst/>
              <a:ahLst/>
              <a:cxnLst/>
              <a:rect l="l" t="t" r="r" b="b"/>
              <a:pathLst>
                <a:path w="576" h="330" extrusionOk="0">
                  <a:moveTo>
                    <a:pt x="370" y="1"/>
                  </a:moveTo>
                  <a:lnTo>
                    <a:pt x="0" y="329"/>
                  </a:lnTo>
                  <a:cubicBezTo>
                    <a:pt x="206" y="288"/>
                    <a:pt x="370" y="206"/>
                    <a:pt x="575" y="124"/>
                  </a:cubicBezTo>
                  <a:cubicBezTo>
                    <a:pt x="534" y="83"/>
                    <a:pt x="411" y="42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7"/>
            <p:cNvSpPr/>
            <p:nvPr/>
          </p:nvSpPr>
          <p:spPr>
            <a:xfrm rot="-8527916" flipH="1">
              <a:off x="1058170" y="3152632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24"/>
                  </a:moveTo>
                  <a:cubicBezTo>
                    <a:pt x="329" y="83"/>
                    <a:pt x="247" y="83"/>
                    <a:pt x="123" y="1"/>
                  </a:cubicBezTo>
                  <a:cubicBezTo>
                    <a:pt x="82" y="83"/>
                    <a:pt x="0" y="165"/>
                    <a:pt x="82" y="206"/>
                  </a:cubicBezTo>
                  <a:cubicBezTo>
                    <a:pt x="82" y="288"/>
                    <a:pt x="164" y="288"/>
                    <a:pt x="288" y="330"/>
                  </a:cubicBezTo>
                  <a:cubicBezTo>
                    <a:pt x="288" y="288"/>
                    <a:pt x="329" y="206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7"/>
            <p:cNvSpPr/>
            <p:nvPr/>
          </p:nvSpPr>
          <p:spPr>
            <a:xfrm rot="-8527916" flipH="1">
              <a:off x="659482" y="4097818"/>
              <a:ext cx="8753" cy="6427"/>
            </a:xfrm>
            <a:custGeom>
              <a:avLst/>
              <a:gdLst/>
              <a:ahLst/>
              <a:cxnLst/>
              <a:rect l="l" t="t" r="r" b="b"/>
              <a:pathLst>
                <a:path w="535" h="411" extrusionOk="0">
                  <a:moveTo>
                    <a:pt x="205" y="0"/>
                  </a:moveTo>
                  <a:cubicBezTo>
                    <a:pt x="123" y="123"/>
                    <a:pt x="0" y="205"/>
                    <a:pt x="0" y="288"/>
                  </a:cubicBezTo>
                  <a:cubicBezTo>
                    <a:pt x="0" y="329"/>
                    <a:pt x="164" y="411"/>
                    <a:pt x="205" y="411"/>
                  </a:cubicBezTo>
                  <a:cubicBezTo>
                    <a:pt x="329" y="411"/>
                    <a:pt x="411" y="370"/>
                    <a:pt x="534" y="329"/>
                  </a:cubicBezTo>
                  <a:cubicBezTo>
                    <a:pt x="411" y="288"/>
                    <a:pt x="329" y="164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7"/>
            <p:cNvSpPr/>
            <p:nvPr/>
          </p:nvSpPr>
          <p:spPr>
            <a:xfrm rot="-8527916" flipH="1">
              <a:off x="1712856" y="4183515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370" y="165"/>
                  </a:moveTo>
                  <a:cubicBezTo>
                    <a:pt x="329" y="124"/>
                    <a:pt x="206" y="42"/>
                    <a:pt x="165" y="0"/>
                  </a:cubicBezTo>
                  <a:cubicBezTo>
                    <a:pt x="124" y="42"/>
                    <a:pt x="1" y="83"/>
                    <a:pt x="1" y="83"/>
                  </a:cubicBezTo>
                  <a:cubicBezTo>
                    <a:pt x="42" y="165"/>
                    <a:pt x="124" y="206"/>
                    <a:pt x="165" y="288"/>
                  </a:cubicBezTo>
                  <a:cubicBezTo>
                    <a:pt x="247" y="206"/>
                    <a:pt x="370" y="165"/>
                    <a:pt x="37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7"/>
            <p:cNvSpPr/>
            <p:nvPr/>
          </p:nvSpPr>
          <p:spPr>
            <a:xfrm rot="-8527916" flipH="1">
              <a:off x="983574" y="3709396"/>
              <a:ext cx="8753" cy="5144"/>
            </a:xfrm>
            <a:custGeom>
              <a:avLst/>
              <a:gdLst/>
              <a:ahLst/>
              <a:cxnLst/>
              <a:rect l="l" t="t" r="r" b="b"/>
              <a:pathLst>
                <a:path w="535" h="329" extrusionOk="0">
                  <a:moveTo>
                    <a:pt x="412" y="0"/>
                  </a:moveTo>
                  <a:cubicBezTo>
                    <a:pt x="247" y="41"/>
                    <a:pt x="165" y="165"/>
                    <a:pt x="1" y="206"/>
                  </a:cubicBezTo>
                  <a:cubicBezTo>
                    <a:pt x="42" y="288"/>
                    <a:pt x="124" y="288"/>
                    <a:pt x="124" y="329"/>
                  </a:cubicBezTo>
                  <a:cubicBezTo>
                    <a:pt x="247" y="288"/>
                    <a:pt x="371" y="165"/>
                    <a:pt x="535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7"/>
            <p:cNvSpPr/>
            <p:nvPr/>
          </p:nvSpPr>
          <p:spPr>
            <a:xfrm rot="-8527916" flipH="1">
              <a:off x="1430622" y="4529888"/>
              <a:ext cx="3370" cy="2596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41" y="165"/>
                  </a:moveTo>
                  <a:lnTo>
                    <a:pt x="164" y="165"/>
                  </a:lnTo>
                  <a:cubicBezTo>
                    <a:pt x="164" y="124"/>
                    <a:pt x="206" y="42"/>
                    <a:pt x="206" y="1"/>
                  </a:cubicBezTo>
                  <a:lnTo>
                    <a:pt x="0" y="1"/>
                  </a:lnTo>
                  <a:cubicBezTo>
                    <a:pt x="41" y="124"/>
                    <a:pt x="41" y="165"/>
                    <a:pt x="4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7"/>
            <p:cNvSpPr/>
            <p:nvPr/>
          </p:nvSpPr>
          <p:spPr>
            <a:xfrm rot="-8527916" flipH="1">
              <a:off x="1703525" y="2704559"/>
              <a:ext cx="4041" cy="2596"/>
            </a:xfrm>
            <a:custGeom>
              <a:avLst/>
              <a:gdLst/>
              <a:ahLst/>
              <a:cxnLst/>
              <a:rect l="l" t="t" r="r" b="b"/>
              <a:pathLst>
                <a:path w="247" h="166" extrusionOk="0">
                  <a:moveTo>
                    <a:pt x="247" y="83"/>
                  </a:moveTo>
                  <a:cubicBezTo>
                    <a:pt x="206" y="42"/>
                    <a:pt x="206" y="1"/>
                    <a:pt x="164" y="1"/>
                  </a:cubicBezTo>
                  <a:cubicBezTo>
                    <a:pt x="123" y="42"/>
                    <a:pt x="41" y="42"/>
                    <a:pt x="0" y="83"/>
                  </a:cubicBezTo>
                  <a:cubicBezTo>
                    <a:pt x="41" y="124"/>
                    <a:pt x="123" y="124"/>
                    <a:pt x="164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7"/>
            <p:cNvSpPr/>
            <p:nvPr/>
          </p:nvSpPr>
          <p:spPr>
            <a:xfrm rot="-8527916" flipH="1">
              <a:off x="831084" y="3948938"/>
              <a:ext cx="4728" cy="3221"/>
            </a:xfrm>
            <a:custGeom>
              <a:avLst/>
              <a:gdLst/>
              <a:ahLst/>
              <a:cxnLst/>
              <a:rect l="l" t="t" r="r" b="b"/>
              <a:pathLst>
                <a:path w="289" h="206" extrusionOk="0">
                  <a:moveTo>
                    <a:pt x="124" y="205"/>
                  </a:moveTo>
                  <a:cubicBezTo>
                    <a:pt x="165" y="164"/>
                    <a:pt x="288" y="164"/>
                    <a:pt x="288" y="123"/>
                  </a:cubicBezTo>
                  <a:cubicBezTo>
                    <a:pt x="288" y="82"/>
                    <a:pt x="247" y="0"/>
                    <a:pt x="206" y="0"/>
                  </a:cubicBezTo>
                  <a:cubicBezTo>
                    <a:pt x="124" y="41"/>
                    <a:pt x="42" y="123"/>
                    <a:pt x="1" y="164"/>
                  </a:cubicBezTo>
                  <a:cubicBezTo>
                    <a:pt x="1" y="164"/>
                    <a:pt x="42" y="205"/>
                    <a:pt x="124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7"/>
            <p:cNvSpPr/>
            <p:nvPr/>
          </p:nvSpPr>
          <p:spPr>
            <a:xfrm rot="-8527916" flipH="1">
              <a:off x="278108" y="4168988"/>
              <a:ext cx="8082" cy="5801"/>
            </a:xfrm>
            <a:custGeom>
              <a:avLst/>
              <a:gdLst/>
              <a:ahLst/>
              <a:cxnLst/>
              <a:rect l="l" t="t" r="r" b="b"/>
              <a:pathLst>
                <a:path w="494" h="371" extrusionOk="0">
                  <a:moveTo>
                    <a:pt x="82" y="42"/>
                  </a:moveTo>
                  <a:cubicBezTo>
                    <a:pt x="0" y="165"/>
                    <a:pt x="0" y="247"/>
                    <a:pt x="0" y="370"/>
                  </a:cubicBezTo>
                  <a:cubicBezTo>
                    <a:pt x="124" y="247"/>
                    <a:pt x="288" y="165"/>
                    <a:pt x="493" y="1"/>
                  </a:cubicBezTo>
                  <a:cubicBezTo>
                    <a:pt x="206" y="42"/>
                    <a:pt x="82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7"/>
            <p:cNvSpPr/>
            <p:nvPr/>
          </p:nvSpPr>
          <p:spPr>
            <a:xfrm rot="-8527916" flipH="1">
              <a:off x="1626363" y="4194647"/>
              <a:ext cx="5399" cy="3237"/>
            </a:xfrm>
            <a:custGeom>
              <a:avLst/>
              <a:gdLst/>
              <a:ahLst/>
              <a:cxnLst/>
              <a:rect l="l" t="t" r="r" b="b"/>
              <a:pathLst>
                <a:path w="330" h="207" extrusionOk="0">
                  <a:moveTo>
                    <a:pt x="206" y="1"/>
                  </a:moveTo>
                  <a:cubicBezTo>
                    <a:pt x="124" y="1"/>
                    <a:pt x="42" y="1"/>
                    <a:pt x="1" y="42"/>
                  </a:cubicBezTo>
                  <a:cubicBezTo>
                    <a:pt x="42" y="83"/>
                    <a:pt x="42" y="165"/>
                    <a:pt x="83" y="206"/>
                  </a:cubicBezTo>
                  <a:lnTo>
                    <a:pt x="329" y="206"/>
                  </a:lnTo>
                  <a:cubicBezTo>
                    <a:pt x="288" y="165"/>
                    <a:pt x="247" y="4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7"/>
            <p:cNvSpPr/>
            <p:nvPr/>
          </p:nvSpPr>
          <p:spPr>
            <a:xfrm rot="-8527916" flipH="1">
              <a:off x="989087" y="4730540"/>
              <a:ext cx="6053" cy="3862"/>
            </a:xfrm>
            <a:custGeom>
              <a:avLst/>
              <a:gdLst/>
              <a:ahLst/>
              <a:cxnLst/>
              <a:rect l="l" t="t" r="r" b="b"/>
              <a:pathLst>
                <a:path w="370" h="247" extrusionOk="0">
                  <a:moveTo>
                    <a:pt x="247" y="0"/>
                  </a:moveTo>
                  <a:cubicBezTo>
                    <a:pt x="164" y="41"/>
                    <a:pt x="82" y="41"/>
                    <a:pt x="0" y="41"/>
                  </a:cubicBezTo>
                  <a:cubicBezTo>
                    <a:pt x="41" y="123"/>
                    <a:pt x="82" y="205"/>
                    <a:pt x="164" y="247"/>
                  </a:cubicBezTo>
                  <a:lnTo>
                    <a:pt x="370" y="205"/>
                  </a:lnTo>
                  <a:cubicBezTo>
                    <a:pt x="288" y="164"/>
                    <a:pt x="247" y="123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7"/>
            <p:cNvSpPr/>
            <p:nvPr/>
          </p:nvSpPr>
          <p:spPr>
            <a:xfrm rot="-8527916" flipH="1">
              <a:off x="1745266" y="2681653"/>
              <a:ext cx="5382" cy="3862"/>
            </a:xfrm>
            <a:custGeom>
              <a:avLst/>
              <a:gdLst/>
              <a:ahLst/>
              <a:cxnLst/>
              <a:rect l="l" t="t" r="r" b="b"/>
              <a:pathLst>
                <a:path w="329" h="247" extrusionOk="0">
                  <a:moveTo>
                    <a:pt x="329" y="165"/>
                  </a:moveTo>
                  <a:cubicBezTo>
                    <a:pt x="247" y="82"/>
                    <a:pt x="164" y="41"/>
                    <a:pt x="123" y="0"/>
                  </a:cubicBezTo>
                  <a:cubicBezTo>
                    <a:pt x="41" y="41"/>
                    <a:pt x="0" y="82"/>
                    <a:pt x="0" y="165"/>
                  </a:cubicBezTo>
                  <a:cubicBezTo>
                    <a:pt x="0" y="206"/>
                    <a:pt x="123" y="206"/>
                    <a:pt x="164" y="247"/>
                  </a:cubicBezTo>
                  <a:cubicBezTo>
                    <a:pt x="206" y="206"/>
                    <a:pt x="247" y="206"/>
                    <a:pt x="329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7"/>
            <p:cNvSpPr/>
            <p:nvPr/>
          </p:nvSpPr>
          <p:spPr>
            <a:xfrm rot="-8527916" flipH="1">
              <a:off x="1630468" y="4108861"/>
              <a:ext cx="8082" cy="4519"/>
            </a:xfrm>
            <a:custGeom>
              <a:avLst/>
              <a:gdLst/>
              <a:ahLst/>
              <a:cxnLst/>
              <a:rect l="l" t="t" r="r" b="b"/>
              <a:pathLst>
                <a:path w="494" h="289" extrusionOk="0">
                  <a:moveTo>
                    <a:pt x="82" y="42"/>
                  </a:moveTo>
                  <a:cubicBezTo>
                    <a:pt x="41" y="165"/>
                    <a:pt x="0" y="247"/>
                    <a:pt x="0" y="288"/>
                  </a:cubicBezTo>
                  <a:cubicBezTo>
                    <a:pt x="165" y="247"/>
                    <a:pt x="247" y="165"/>
                    <a:pt x="493" y="1"/>
                  </a:cubicBezTo>
                  <a:cubicBezTo>
                    <a:pt x="247" y="42"/>
                    <a:pt x="165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7"/>
            <p:cNvSpPr/>
            <p:nvPr/>
          </p:nvSpPr>
          <p:spPr>
            <a:xfrm rot="-8527916" flipH="1">
              <a:off x="767592" y="4189393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1" y="165"/>
                  </a:moveTo>
                  <a:cubicBezTo>
                    <a:pt x="83" y="165"/>
                    <a:pt x="165" y="206"/>
                    <a:pt x="288" y="247"/>
                  </a:cubicBezTo>
                  <a:cubicBezTo>
                    <a:pt x="329" y="206"/>
                    <a:pt x="371" y="165"/>
                    <a:pt x="494" y="124"/>
                  </a:cubicBezTo>
                  <a:cubicBezTo>
                    <a:pt x="412" y="42"/>
                    <a:pt x="329" y="1"/>
                    <a:pt x="288" y="42"/>
                  </a:cubicBezTo>
                  <a:cubicBezTo>
                    <a:pt x="165" y="42"/>
                    <a:pt x="124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7"/>
            <p:cNvSpPr/>
            <p:nvPr/>
          </p:nvSpPr>
          <p:spPr>
            <a:xfrm rot="-8527916" flipH="1">
              <a:off x="1356123" y="4173539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0" y="205"/>
                  </a:moveTo>
                  <a:lnTo>
                    <a:pt x="165" y="0"/>
                  </a:lnTo>
                  <a:cubicBezTo>
                    <a:pt x="83" y="41"/>
                    <a:pt x="1" y="123"/>
                    <a:pt x="1" y="123"/>
                  </a:cubicBezTo>
                  <a:cubicBezTo>
                    <a:pt x="42" y="164"/>
                    <a:pt x="83" y="247"/>
                    <a:pt x="165" y="329"/>
                  </a:cubicBezTo>
                  <a:cubicBezTo>
                    <a:pt x="247" y="329"/>
                    <a:pt x="370" y="247"/>
                    <a:pt x="370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7"/>
            <p:cNvSpPr/>
            <p:nvPr/>
          </p:nvSpPr>
          <p:spPr>
            <a:xfrm rot="-8527916" flipH="1">
              <a:off x="1458854" y="4298279"/>
              <a:ext cx="6740" cy="4519"/>
            </a:xfrm>
            <a:custGeom>
              <a:avLst/>
              <a:gdLst/>
              <a:ahLst/>
              <a:cxnLst/>
              <a:rect l="l" t="t" r="r" b="b"/>
              <a:pathLst>
                <a:path w="412" h="289" extrusionOk="0">
                  <a:moveTo>
                    <a:pt x="1" y="124"/>
                  </a:moveTo>
                  <a:cubicBezTo>
                    <a:pt x="83" y="165"/>
                    <a:pt x="165" y="206"/>
                    <a:pt x="206" y="288"/>
                  </a:cubicBezTo>
                  <a:cubicBezTo>
                    <a:pt x="288" y="288"/>
                    <a:pt x="370" y="206"/>
                    <a:pt x="411" y="206"/>
                  </a:cubicBezTo>
                  <a:cubicBezTo>
                    <a:pt x="370" y="165"/>
                    <a:pt x="329" y="124"/>
                    <a:pt x="288" y="1"/>
                  </a:cubicBezTo>
                  <a:cubicBezTo>
                    <a:pt x="165" y="83"/>
                    <a:pt x="83" y="124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7"/>
            <p:cNvSpPr/>
            <p:nvPr/>
          </p:nvSpPr>
          <p:spPr>
            <a:xfrm rot="-8527916" flipH="1">
              <a:off x="1660648" y="4303947"/>
              <a:ext cx="8753" cy="3878"/>
            </a:xfrm>
            <a:custGeom>
              <a:avLst/>
              <a:gdLst/>
              <a:ahLst/>
              <a:cxnLst/>
              <a:rect l="l" t="t" r="r" b="b"/>
              <a:pathLst>
                <a:path w="535" h="248" extrusionOk="0">
                  <a:moveTo>
                    <a:pt x="82" y="1"/>
                  </a:moveTo>
                  <a:cubicBezTo>
                    <a:pt x="41" y="42"/>
                    <a:pt x="41" y="83"/>
                    <a:pt x="0" y="165"/>
                  </a:cubicBezTo>
                  <a:cubicBezTo>
                    <a:pt x="123" y="206"/>
                    <a:pt x="329" y="247"/>
                    <a:pt x="493" y="247"/>
                  </a:cubicBezTo>
                  <a:cubicBezTo>
                    <a:pt x="493" y="206"/>
                    <a:pt x="534" y="165"/>
                    <a:pt x="534" y="165"/>
                  </a:cubicBezTo>
                  <a:cubicBezTo>
                    <a:pt x="452" y="165"/>
                    <a:pt x="247" y="83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7"/>
            <p:cNvSpPr/>
            <p:nvPr/>
          </p:nvSpPr>
          <p:spPr>
            <a:xfrm rot="-8527916" flipH="1">
              <a:off x="1827611" y="4567826"/>
              <a:ext cx="4728" cy="3221"/>
            </a:xfrm>
            <a:custGeom>
              <a:avLst/>
              <a:gdLst/>
              <a:ahLst/>
              <a:cxnLst/>
              <a:rect l="l" t="t" r="r" b="b"/>
              <a:pathLst>
                <a:path w="289" h="206" extrusionOk="0">
                  <a:moveTo>
                    <a:pt x="83" y="0"/>
                  </a:moveTo>
                  <a:cubicBezTo>
                    <a:pt x="83" y="0"/>
                    <a:pt x="1" y="42"/>
                    <a:pt x="42" y="42"/>
                  </a:cubicBezTo>
                  <a:cubicBezTo>
                    <a:pt x="42" y="83"/>
                    <a:pt x="83" y="124"/>
                    <a:pt x="165" y="206"/>
                  </a:cubicBezTo>
                  <a:cubicBezTo>
                    <a:pt x="206" y="124"/>
                    <a:pt x="247" y="124"/>
                    <a:pt x="288" y="83"/>
                  </a:cubicBezTo>
                  <a:cubicBezTo>
                    <a:pt x="247" y="42"/>
                    <a:pt x="165" y="42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7"/>
            <p:cNvSpPr/>
            <p:nvPr/>
          </p:nvSpPr>
          <p:spPr>
            <a:xfrm rot="-8527916" flipH="1">
              <a:off x="1124959" y="4286503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165" y="0"/>
                  </a:moveTo>
                  <a:lnTo>
                    <a:pt x="1" y="164"/>
                  </a:lnTo>
                  <a:cubicBezTo>
                    <a:pt x="42" y="206"/>
                    <a:pt x="42" y="247"/>
                    <a:pt x="83" y="288"/>
                  </a:cubicBezTo>
                  <a:cubicBezTo>
                    <a:pt x="124" y="247"/>
                    <a:pt x="288" y="247"/>
                    <a:pt x="288" y="206"/>
                  </a:cubicBezTo>
                  <a:cubicBezTo>
                    <a:pt x="247" y="123"/>
                    <a:pt x="206" y="41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7"/>
            <p:cNvSpPr/>
            <p:nvPr/>
          </p:nvSpPr>
          <p:spPr>
            <a:xfrm rot="-8527916" flipH="1">
              <a:off x="1972133" y="5032329"/>
              <a:ext cx="7411" cy="3878"/>
            </a:xfrm>
            <a:custGeom>
              <a:avLst/>
              <a:gdLst/>
              <a:ahLst/>
              <a:cxnLst/>
              <a:rect l="l" t="t" r="r" b="b"/>
              <a:pathLst>
                <a:path w="453" h="248" extrusionOk="0">
                  <a:moveTo>
                    <a:pt x="164" y="247"/>
                  </a:moveTo>
                  <a:cubicBezTo>
                    <a:pt x="247" y="165"/>
                    <a:pt x="370" y="124"/>
                    <a:pt x="452" y="1"/>
                  </a:cubicBezTo>
                  <a:lnTo>
                    <a:pt x="0" y="165"/>
                  </a:lnTo>
                  <a:cubicBezTo>
                    <a:pt x="41" y="206"/>
                    <a:pt x="123" y="247"/>
                    <a:pt x="16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7"/>
            <p:cNvSpPr/>
            <p:nvPr/>
          </p:nvSpPr>
          <p:spPr>
            <a:xfrm rot="-8527916" flipH="1">
              <a:off x="860272" y="4334918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288" y="123"/>
                  </a:moveTo>
                  <a:cubicBezTo>
                    <a:pt x="247" y="82"/>
                    <a:pt x="124" y="41"/>
                    <a:pt x="83" y="0"/>
                  </a:cubicBezTo>
                  <a:cubicBezTo>
                    <a:pt x="42" y="41"/>
                    <a:pt x="1" y="82"/>
                    <a:pt x="1" y="123"/>
                  </a:cubicBezTo>
                  <a:cubicBezTo>
                    <a:pt x="1" y="206"/>
                    <a:pt x="83" y="206"/>
                    <a:pt x="124" y="247"/>
                  </a:cubicBezTo>
                  <a:cubicBezTo>
                    <a:pt x="206" y="206"/>
                    <a:pt x="247" y="206"/>
                    <a:pt x="288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7"/>
            <p:cNvSpPr/>
            <p:nvPr/>
          </p:nvSpPr>
          <p:spPr>
            <a:xfrm rot="-8527916" flipH="1">
              <a:off x="1457611" y="1841102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1" y="123"/>
                  </a:moveTo>
                  <a:cubicBezTo>
                    <a:pt x="1" y="205"/>
                    <a:pt x="83" y="247"/>
                    <a:pt x="83" y="288"/>
                  </a:cubicBezTo>
                  <a:cubicBezTo>
                    <a:pt x="124" y="247"/>
                    <a:pt x="206" y="247"/>
                    <a:pt x="206" y="205"/>
                  </a:cubicBezTo>
                  <a:cubicBezTo>
                    <a:pt x="288" y="123"/>
                    <a:pt x="206" y="41"/>
                    <a:pt x="206" y="0"/>
                  </a:cubicBezTo>
                  <a:cubicBezTo>
                    <a:pt x="165" y="41"/>
                    <a:pt x="42" y="82"/>
                    <a:pt x="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7"/>
            <p:cNvSpPr/>
            <p:nvPr/>
          </p:nvSpPr>
          <p:spPr>
            <a:xfrm rot="-8527916" flipH="1">
              <a:off x="1232279" y="3975583"/>
              <a:ext cx="6053" cy="4503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164" y="288"/>
                  </a:moveTo>
                  <a:cubicBezTo>
                    <a:pt x="205" y="206"/>
                    <a:pt x="329" y="206"/>
                    <a:pt x="370" y="164"/>
                  </a:cubicBezTo>
                  <a:cubicBezTo>
                    <a:pt x="329" y="123"/>
                    <a:pt x="205" y="82"/>
                    <a:pt x="164" y="0"/>
                  </a:cubicBezTo>
                  <a:cubicBezTo>
                    <a:pt x="123" y="82"/>
                    <a:pt x="0" y="123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7"/>
            <p:cNvSpPr/>
            <p:nvPr/>
          </p:nvSpPr>
          <p:spPr>
            <a:xfrm rot="-8527916" flipH="1">
              <a:off x="1990616" y="4617753"/>
              <a:ext cx="9423" cy="4503"/>
            </a:xfrm>
            <a:custGeom>
              <a:avLst/>
              <a:gdLst/>
              <a:ahLst/>
              <a:cxnLst/>
              <a:rect l="l" t="t" r="r" b="b"/>
              <a:pathLst>
                <a:path w="576" h="288" extrusionOk="0">
                  <a:moveTo>
                    <a:pt x="124" y="0"/>
                  </a:moveTo>
                  <a:cubicBezTo>
                    <a:pt x="42" y="41"/>
                    <a:pt x="42" y="82"/>
                    <a:pt x="0" y="123"/>
                  </a:cubicBezTo>
                  <a:lnTo>
                    <a:pt x="452" y="288"/>
                  </a:lnTo>
                  <a:cubicBezTo>
                    <a:pt x="534" y="247"/>
                    <a:pt x="534" y="164"/>
                    <a:pt x="576" y="164"/>
                  </a:cubicBezTo>
                  <a:cubicBezTo>
                    <a:pt x="411" y="82"/>
                    <a:pt x="288" y="41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7"/>
            <p:cNvSpPr/>
            <p:nvPr/>
          </p:nvSpPr>
          <p:spPr>
            <a:xfrm rot="-8527916" flipH="1">
              <a:off x="714723" y="453392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123" y="206"/>
                  </a:moveTo>
                  <a:cubicBezTo>
                    <a:pt x="246" y="165"/>
                    <a:pt x="288" y="124"/>
                    <a:pt x="329" y="42"/>
                  </a:cubicBezTo>
                  <a:cubicBezTo>
                    <a:pt x="288" y="42"/>
                    <a:pt x="205" y="0"/>
                    <a:pt x="123" y="0"/>
                  </a:cubicBezTo>
                  <a:cubicBezTo>
                    <a:pt x="82" y="0"/>
                    <a:pt x="0" y="42"/>
                    <a:pt x="0" y="124"/>
                  </a:cubicBezTo>
                  <a:cubicBezTo>
                    <a:pt x="0" y="124"/>
                    <a:pt x="82" y="165"/>
                    <a:pt x="123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7"/>
            <p:cNvSpPr/>
            <p:nvPr/>
          </p:nvSpPr>
          <p:spPr>
            <a:xfrm rot="-8527916" flipH="1">
              <a:off x="1419506" y="4152056"/>
              <a:ext cx="6740" cy="2580"/>
            </a:xfrm>
            <a:custGeom>
              <a:avLst/>
              <a:gdLst/>
              <a:ahLst/>
              <a:cxnLst/>
              <a:rect l="l" t="t" r="r" b="b"/>
              <a:pathLst>
                <a:path w="412" h="165" extrusionOk="0">
                  <a:moveTo>
                    <a:pt x="329" y="82"/>
                  </a:moveTo>
                  <a:cubicBezTo>
                    <a:pt x="288" y="0"/>
                    <a:pt x="206" y="0"/>
                    <a:pt x="124" y="0"/>
                  </a:cubicBezTo>
                  <a:cubicBezTo>
                    <a:pt x="83" y="0"/>
                    <a:pt x="42" y="82"/>
                    <a:pt x="1" y="124"/>
                  </a:cubicBezTo>
                  <a:cubicBezTo>
                    <a:pt x="83" y="165"/>
                    <a:pt x="206" y="165"/>
                    <a:pt x="288" y="165"/>
                  </a:cubicBezTo>
                  <a:cubicBezTo>
                    <a:pt x="329" y="124"/>
                    <a:pt x="411" y="82"/>
                    <a:pt x="329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7"/>
            <p:cNvSpPr/>
            <p:nvPr/>
          </p:nvSpPr>
          <p:spPr>
            <a:xfrm rot="-8527916" flipH="1">
              <a:off x="691862" y="4080466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1" y="165"/>
                  </a:moveTo>
                  <a:cubicBezTo>
                    <a:pt x="42" y="206"/>
                    <a:pt x="165" y="247"/>
                    <a:pt x="206" y="247"/>
                  </a:cubicBezTo>
                  <a:cubicBezTo>
                    <a:pt x="247" y="206"/>
                    <a:pt x="288" y="165"/>
                    <a:pt x="288" y="124"/>
                  </a:cubicBezTo>
                  <a:cubicBezTo>
                    <a:pt x="247" y="41"/>
                    <a:pt x="20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7"/>
            <p:cNvSpPr/>
            <p:nvPr/>
          </p:nvSpPr>
          <p:spPr>
            <a:xfrm rot="-8527916" flipH="1">
              <a:off x="788816" y="4502070"/>
              <a:ext cx="5382" cy="2580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206" y="0"/>
                  </a:moveTo>
                  <a:cubicBezTo>
                    <a:pt x="164" y="0"/>
                    <a:pt x="123" y="83"/>
                    <a:pt x="0" y="83"/>
                  </a:cubicBezTo>
                  <a:cubicBezTo>
                    <a:pt x="82" y="124"/>
                    <a:pt x="164" y="165"/>
                    <a:pt x="206" y="165"/>
                  </a:cubicBezTo>
                  <a:lnTo>
                    <a:pt x="329" y="124"/>
                  </a:lnTo>
                  <a:cubicBezTo>
                    <a:pt x="329" y="124"/>
                    <a:pt x="247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7"/>
            <p:cNvSpPr/>
            <p:nvPr/>
          </p:nvSpPr>
          <p:spPr>
            <a:xfrm rot="-8527916" flipH="1">
              <a:off x="696522" y="4138146"/>
              <a:ext cx="6070" cy="3221"/>
            </a:xfrm>
            <a:custGeom>
              <a:avLst/>
              <a:gdLst/>
              <a:ahLst/>
              <a:cxnLst/>
              <a:rect l="l" t="t" r="r" b="b"/>
              <a:pathLst>
                <a:path w="371" h="206" extrusionOk="0">
                  <a:moveTo>
                    <a:pt x="0" y="123"/>
                  </a:moveTo>
                  <a:cubicBezTo>
                    <a:pt x="83" y="164"/>
                    <a:pt x="124" y="206"/>
                    <a:pt x="165" y="206"/>
                  </a:cubicBezTo>
                  <a:cubicBezTo>
                    <a:pt x="206" y="206"/>
                    <a:pt x="329" y="164"/>
                    <a:pt x="370" y="164"/>
                  </a:cubicBezTo>
                  <a:cubicBezTo>
                    <a:pt x="329" y="123"/>
                    <a:pt x="288" y="41"/>
                    <a:pt x="165" y="0"/>
                  </a:cubicBezTo>
                  <a:cubicBezTo>
                    <a:pt x="206" y="0"/>
                    <a:pt x="124" y="41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7"/>
            <p:cNvSpPr/>
            <p:nvPr/>
          </p:nvSpPr>
          <p:spPr>
            <a:xfrm rot="-8527916" flipH="1">
              <a:off x="1471666" y="4807293"/>
              <a:ext cx="6740" cy="5801"/>
            </a:xfrm>
            <a:custGeom>
              <a:avLst/>
              <a:gdLst/>
              <a:ahLst/>
              <a:cxnLst/>
              <a:rect l="l" t="t" r="r" b="b"/>
              <a:pathLst>
                <a:path w="412" h="371" extrusionOk="0">
                  <a:moveTo>
                    <a:pt x="1" y="329"/>
                  </a:moveTo>
                  <a:cubicBezTo>
                    <a:pt x="42" y="329"/>
                    <a:pt x="83" y="370"/>
                    <a:pt x="124" y="370"/>
                  </a:cubicBezTo>
                  <a:cubicBezTo>
                    <a:pt x="247" y="247"/>
                    <a:pt x="288" y="165"/>
                    <a:pt x="411" y="41"/>
                  </a:cubicBezTo>
                  <a:cubicBezTo>
                    <a:pt x="329" y="41"/>
                    <a:pt x="288" y="0"/>
                    <a:pt x="247" y="0"/>
                  </a:cubicBezTo>
                  <a:cubicBezTo>
                    <a:pt x="124" y="124"/>
                    <a:pt x="83" y="206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7"/>
            <p:cNvSpPr/>
            <p:nvPr/>
          </p:nvSpPr>
          <p:spPr>
            <a:xfrm rot="-8527916" flipH="1">
              <a:off x="1591532" y="4668084"/>
              <a:ext cx="5399" cy="3221"/>
            </a:xfrm>
            <a:custGeom>
              <a:avLst/>
              <a:gdLst/>
              <a:ahLst/>
              <a:cxnLst/>
              <a:rect l="l" t="t" r="r" b="b"/>
              <a:pathLst>
                <a:path w="330" h="206" extrusionOk="0">
                  <a:moveTo>
                    <a:pt x="165" y="206"/>
                  </a:moveTo>
                  <a:cubicBezTo>
                    <a:pt x="206" y="165"/>
                    <a:pt x="329" y="165"/>
                    <a:pt x="329" y="83"/>
                  </a:cubicBezTo>
                  <a:cubicBezTo>
                    <a:pt x="329" y="42"/>
                    <a:pt x="288" y="0"/>
                    <a:pt x="206" y="0"/>
                  </a:cubicBezTo>
                  <a:cubicBezTo>
                    <a:pt x="165" y="0"/>
                    <a:pt x="0" y="42"/>
                    <a:pt x="0" y="42"/>
                  </a:cubicBezTo>
                  <a:cubicBezTo>
                    <a:pt x="83" y="83"/>
                    <a:pt x="165" y="124"/>
                    <a:pt x="16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7"/>
            <p:cNvSpPr/>
            <p:nvPr/>
          </p:nvSpPr>
          <p:spPr>
            <a:xfrm rot="-8527916" flipH="1">
              <a:off x="1805801" y="2547701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41" y="124"/>
                  </a:moveTo>
                  <a:cubicBezTo>
                    <a:pt x="41" y="165"/>
                    <a:pt x="123" y="206"/>
                    <a:pt x="123" y="330"/>
                  </a:cubicBezTo>
                  <a:lnTo>
                    <a:pt x="329" y="206"/>
                  </a:lnTo>
                  <a:lnTo>
                    <a:pt x="206" y="42"/>
                  </a:lnTo>
                  <a:cubicBezTo>
                    <a:pt x="123" y="1"/>
                    <a:pt x="0" y="42"/>
                    <a:pt x="4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7"/>
            <p:cNvSpPr/>
            <p:nvPr/>
          </p:nvSpPr>
          <p:spPr>
            <a:xfrm rot="-8527916" flipH="1">
              <a:off x="610693" y="4076331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494" y="165"/>
                  </a:moveTo>
                  <a:cubicBezTo>
                    <a:pt x="371" y="83"/>
                    <a:pt x="206" y="42"/>
                    <a:pt x="83" y="1"/>
                  </a:cubicBezTo>
                  <a:cubicBezTo>
                    <a:pt x="42" y="42"/>
                    <a:pt x="42" y="83"/>
                    <a:pt x="1" y="83"/>
                  </a:cubicBezTo>
                  <a:cubicBezTo>
                    <a:pt x="165" y="165"/>
                    <a:pt x="288" y="206"/>
                    <a:pt x="41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7"/>
            <p:cNvSpPr/>
            <p:nvPr/>
          </p:nvSpPr>
          <p:spPr>
            <a:xfrm rot="-8527916" flipH="1">
              <a:off x="642628" y="410491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288" y="0"/>
                  </a:moveTo>
                  <a:cubicBezTo>
                    <a:pt x="205" y="0"/>
                    <a:pt x="82" y="41"/>
                    <a:pt x="0" y="41"/>
                  </a:cubicBezTo>
                  <a:cubicBezTo>
                    <a:pt x="41" y="82"/>
                    <a:pt x="41" y="206"/>
                    <a:pt x="82" y="206"/>
                  </a:cubicBezTo>
                  <a:cubicBezTo>
                    <a:pt x="123" y="206"/>
                    <a:pt x="246" y="206"/>
                    <a:pt x="288" y="165"/>
                  </a:cubicBezTo>
                  <a:cubicBezTo>
                    <a:pt x="329" y="165"/>
                    <a:pt x="288" y="41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7"/>
            <p:cNvSpPr/>
            <p:nvPr/>
          </p:nvSpPr>
          <p:spPr>
            <a:xfrm rot="-8527916" flipH="1">
              <a:off x="1221100" y="4442160"/>
              <a:ext cx="4041" cy="3862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65" y="0"/>
                  </a:moveTo>
                  <a:cubicBezTo>
                    <a:pt x="83" y="41"/>
                    <a:pt x="0" y="123"/>
                    <a:pt x="0" y="123"/>
                  </a:cubicBezTo>
                  <a:cubicBezTo>
                    <a:pt x="0" y="165"/>
                    <a:pt x="83" y="206"/>
                    <a:pt x="165" y="247"/>
                  </a:cubicBezTo>
                  <a:cubicBezTo>
                    <a:pt x="206" y="206"/>
                    <a:pt x="247" y="165"/>
                    <a:pt x="24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7"/>
            <p:cNvSpPr/>
            <p:nvPr/>
          </p:nvSpPr>
          <p:spPr>
            <a:xfrm rot="-8527916" flipH="1">
              <a:off x="904954" y="3446001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329" y="124"/>
                  </a:moveTo>
                  <a:cubicBezTo>
                    <a:pt x="329" y="83"/>
                    <a:pt x="206" y="83"/>
                    <a:pt x="123" y="0"/>
                  </a:cubicBezTo>
                  <a:cubicBezTo>
                    <a:pt x="41" y="124"/>
                    <a:pt x="41" y="165"/>
                    <a:pt x="0" y="206"/>
                  </a:cubicBezTo>
                  <a:lnTo>
                    <a:pt x="206" y="206"/>
                  </a:lnTo>
                  <a:cubicBezTo>
                    <a:pt x="247" y="206"/>
                    <a:pt x="329" y="165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7"/>
            <p:cNvSpPr/>
            <p:nvPr/>
          </p:nvSpPr>
          <p:spPr>
            <a:xfrm rot="-8527916" flipH="1">
              <a:off x="1720089" y="4748075"/>
              <a:ext cx="6053" cy="3862"/>
            </a:xfrm>
            <a:custGeom>
              <a:avLst/>
              <a:gdLst/>
              <a:ahLst/>
              <a:cxnLst/>
              <a:rect l="l" t="t" r="r" b="b"/>
              <a:pathLst>
                <a:path w="370" h="247" extrusionOk="0">
                  <a:moveTo>
                    <a:pt x="370" y="83"/>
                  </a:moveTo>
                  <a:cubicBezTo>
                    <a:pt x="370" y="41"/>
                    <a:pt x="247" y="0"/>
                    <a:pt x="206" y="0"/>
                  </a:cubicBezTo>
                  <a:cubicBezTo>
                    <a:pt x="124" y="0"/>
                    <a:pt x="41" y="41"/>
                    <a:pt x="0" y="41"/>
                  </a:cubicBezTo>
                  <a:cubicBezTo>
                    <a:pt x="41" y="83"/>
                    <a:pt x="165" y="124"/>
                    <a:pt x="206" y="247"/>
                  </a:cubicBezTo>
                  <a:cubicBezTo>
                    <a:pt x="247" y="124"/>
                    <a:pt x="370" y="83"/>
                    <a:pt x="37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7"/>
            <p:cNvSpPr/>
            <p:nvPr/>
          </p:nvSpPr>
          <p:spPr>
            <a:xfrm rot="-8527916" flipH="1">
              <a:off x="1440222" y="1612262"/>
              <a:ext cx="4712" cy="4503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06" y="0"/>
                  </a:moveTo>
                  <a:cubicBezTo>
                    <a:pt x="123" y="41"/>
                    <a:pt x="41" y="82"/>
                    <a:pt x="0" y="124"/>
                  </a:cubicBezTo>
                  <a:cubicBezTo>
                    <a:pt x="0" y="124"/>
                    <a:pt x="0" y="288"/>
                    <a:pt x="41" y="288"/>
                  </a:cubicBezTo>
                  <a:cubicBezTo>
                    <a:pt x="82" y="288"/>
                    <a:pt x="206" y="288"/>
                    <a:pt x="288" y="247"/>
                  </a:cubicBezTo>
                  <a:cubicBezTo>
                    <a:pt x="247" y="82"/>
                    <a:pt x="247" y="4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7"/>
            <p:cNvSpPr/>
            <p:nvPr/>
          </p:nvSpPr>
          <p:spPr>
            <a:xfrm rot="-8527916" flipH="1">
              <a:off x="676316" y="3026605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1" y="123"/>
                  </a:moveTo>
                  <a:lnTo>
                    <a:pt x="247" y="0"/>
                  </a:lnTo>
                  <a:cubicBezTo>
                    <a:pt x="165" y="82"/>
                    <a:pt x="83" y="123"/>
                    <a:pt x="1" y="164"/>
                  </a:cubicBezTo>
                  <a:lnTo>
                    <a:pt x="165" y="329"/>
                  </a:lnTo>
                  <a:cubicBezTo>
                    <a:pt x="206" y="205"/>
                    <a:pt x="288" y="164"/>
                    <a:pt x="37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7"/>
            <p:cNvSpPr/>
            <p:nvPr/>
          </p:nvSpPr>
          <p:spPr>
            <a:xfrm rot="-8527916" flipH="1">
              <a:off x="1866857" y="3079859"/>
              <a:ext cx="12106" cy="7083"/>
            </a:xfrm>
            <a:custGeom>
              <a:avLst/>
              <a:gdLst/>
              <a:ahLst/>
              <a:cxnLst/>
              <a:rect l="l" t="t" r="r" b="b"/>
              <a:pathLst>
                <a:path w="740" h="453" extrusionOk="0">
                  <a:moveTo>
                    <a:pt x="740" y="247"/>
                  </a:moveTo>
                  <a:cubicBezTo>
                    <a:pt x="616" y="164"/>
                    <a:pt x="493" y="123"/>
                    <a:pt x="370" y="0"/>
                  </a:cubicBezTo>
                  <a:cubicBezTo>
                    <a:pt x="206" y="41"/>
                    <a:pt x="123" y="123"/>
                    <a:pt x="0" y="164"/>
                  </a:cubicBezTo>
                  <a:cubicBezTo>
                    <a:pt x="123" y="247"/>
                    <a:pt x="206" y="370"/>
                    <a:pt x="370" y="411"/>
                  </a:cubicBezTo>
                  <a:cubicBezTo>
                    <a:pt x="411" y="452"/>
                    <a:pt x="575" y="329"/>
                    <a:pt x="74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7"/>
            <p:cNvSpPr/>
            <p:nvPr/>
          </p:nvSpPr>
          <p:spPr>
            <a:xfrm rot="-8527916" flipH="1">
              <a:off x="726232" y="3042878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83" y="288"/>
                  </a:moveTo>
                  <a:lnTo>
                    <a:pt x="165" y="288"/>
                  </a:lnTo>
                  <a:cubicBezTo>
                    <a:pt x="206" y="206"/>
                    <a:pt x="206" y="82"/>
                    <a:pt x="288" y="0"/>
                  </a:cubicBezTo>
                  <a:lnTo>
                    <a:pt x="1" y="0"/>
                  </a:lnTo>
                  <a:cubicBezTo>
                    <a:pt x="1" y="165"/>
                    <a:pt x="1" y="206"/>
                    <a:pt x="8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7"/>
            <p:cNvSpPr/>
            <p:nvPr/>
          </p:nvSpPr>
          <p:spPr>
            <a:xfrm rot="-8527916" flipH="1">
              <a:off x="1639343" y="4309277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1" y="1"/>
                  </a:moveTo>
                  <a:cubicBezTo>
                    <a:pt x="1" y="42"/>
                    <a:pt x="42" y="42"/>
                    <a:pt x="1" y="1"/>
                  </a:cubicBezTo>
                  <a:lnTo>
                    <a:pt x="1" y="1"/>
                  </a:lnTo>
                  <a:lnTo>
                    <a:pt x="83" y="1"/>
                  </a:lnTo>
                  <a:cubicBezTo>
                    <a:pt x="42" y="42"/>
                    <a:pt x="42" y="42"/>
                    <a:pt x="1" y="1"/>
                  </a:cubicBez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7"/>
            <p:cNvSpPr/>
            <p:nvPr/>
          </p:nvSpPr>
          <p:spPr>
            <a:xfrm rot="-8527916" flipH="1">
              <a:off x="1622946" y="4303128"/>
              <a:ext cx="16147" cy="7083"/>
            </a:xfrm>
            <a:custGeom>
              <a:avLst/>
              <a:gdLst/>
              <a:ahLst/>
              <a:cxnLst/>
              <a:rect l="l" t="t" r="r" b="b"/>
              <a:pathLst>
                <a:path w="987" h="453" extrusionOk="0">
                  <a:moveTo>
                    <a:pt x="987" y="412"/>
                  </a:moveTo>
                  <a:cubicBezTo>
                    <a:pt x="740" y="288"/>
                    <a:pt x="453" y="206"/>
                    <a:pt x="1" y="1"/>
                  </a:cubicBezTo>
                  <a:cubicBezTo>
                    <a:pt x="247" y="453"/>
                    <a:pt x="617" y="453"/>
                    <a:pt x="987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7"/>
            <p:cNvSpPr/>
            <p:nvPr/>
          </p:nvSpPr>
          <p:spPr>
            <a:xfrm rot="-8527916" flipH="1">
              <a:off x="2040158" y="4566580"/>
              <a:ext cx="6740" cy="3878"/>
            </a:xfrm>
            <a:custGeom>
              <a:avLst/>
              <a:gdLst/>
              <a:ahLst/>
              <a:cxnLst/>
              <a:rect l="l" t="t" r="r" b="b"/>
              <a:pathLst>
                <a:path w="412" h="248" extrusionOk="0">
                  <a:moveTo>
                    <a:pt x="206" y="247"/>
                  </a:moveTo>
                  <a:lnTo>
                    <a:pt x="412" y="206"/>
                  </a:lnTo>
                  <a:cubicBezTo>
                    <a:pt x="412" y="124"/>
                    <a:pt x="330" y="42"/>
                    <a:pt x="288" y="1"/>
                  </a:cubicBezTo>
                  <a:cubicBezTo>
                    <a:pt x="165" y="42"/>
                    <a:pt x="83" y="42"/>
                    <a:pt x="1" y="83"/>
                  </a:cubicBezTo>
                  <a:cubicBezTo>
                    <a:pt x="83" y="124"/>
                    <a:pt x="124" y="206"/>
                    <a:pt x="206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7"/>
            <p:cNvSpPr/>
            <p:nvPr/>
          </p:nvSpPr>
          <p:spPr>
            <a:xfrm rot="-8527916" flipH="1">
              <a:off x="1655626" y="2827984"/>
              <a:ext cx="10094" cy="7724"/>
            </a:xfrm>
            <a:custGeom>
              <a:avLst/>
              <a:gdLst/>
              <a:ahLst/>
              <a:cxnLst/>
              <a:rect l="l" t="t" r="r" b="b"/>
              <a:pathLst>
                <a:path w="617" h="494" extrusionOk="0">
                  <a:moveTo>
                    <a:pt x="617" y="124"/>
                  </a:moveTo>
                  <a:cubicBezTo>
                    <a:pt x="617" y="124"/>
                    <a:pt x="411" y="83"/>
                    <a:pt x="247" y="1"/>
                  </a:cubicBezTo>
                  <a:cubicBezTo>
                    <a:pt x="124" y="124"/>
                    <a:pt x="83" y="206"/>
                    <a:pt x="1" y="329"/>
                  </a:cubicBezTo>
                  <a:cubicBezTo>
                    <a:pt x="124" y="370"/>
                    <a:pt x="288" y="411"/>
                    <a:pt x="411" y="494"/>
                  </a:cubicBezTo>
                  <a:cubicBezTo>
                    <a:pt x="494" y="370"/>
                    <a:pt x="617" y="288"/>
                    <a:pt x="617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7"/>
            <p:cNvSpPr/>
            <p:nvPr/>
          </p:nvSpPr>
          <p:spPr>
            <a:xfrm rot="-8527916" flipH="1">
              <a:off x="1691584" y="2690343"/>
              <a:ext cx="7395" cy="4503"/>
            </a:xfrm>
            <a:custGeom>
              <a:avLst/>
              <a:gdLst/>
              <a:ahLst/>
              <a:cxnLst/>
              <a:rect l="l" t="t" r="r" b="b"/>
              <a:pathLst>
                <a:path w="452" h="288" extrusionOk="0">
                  <a:moveTo>
                    <a:pt x="452" y="247"/>
                  </a:moveTo>
                  <a:lnTo>
                    <a:pt x="205" y="0"/>
                  </a:lnTo>
                  <a:cubicBezTo>
                    <a:pt x="123" y="41"/>
                    <a:pt x="82" y="82"/>
                    <a:pt x="0" y="82"/>
                  </a:cubicBezTo>
                  <a:cubicBezTo>
                    <a:pt x="82" y="124"/>
                    <a:pt x="205" y="247"/>
                    <a:pt x="329" y="288"/>
                  </a:cubicBezTo>
                  <a:cubicBezTo>
                    <a:pt x="329" y="288"/>
                    <a:pt x="411" y="288"/>
                    <a:pt x="45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7"/>
            <p:cNvSpPr/>
            <p:nvPr/>
          </p:nvSpPr>
          <p:spPr>
            <a:xfrm rot="-8527916" flipH="1">
              <a:off x="1951303" y="4895729"/>
              <a:ext cx="4728" cy="4519"/>
            </a:xfrm>
            <a:custGeom>
              <a:avLst/>
              <a:gdLst/>
              <a:ahLst/>
              <a:cxnLst/>
              <a:rect l="l" t="t" r="r" b="b"/>
              <a:pathLst>
                <a:path w="289" h="289" extrusionOk="0">
                  <a:moveTo>
                    <a:pt x="206" y="0"/>
                  </a:moveTo>
                  <a:cubicBezTo>
                    <a:pt x="165" y="42"/>
                    <a:pt x="42" y="42"/>
                    <a:pt x="1" y="124"/>
                  </a:cubicBezTo>
                  <a:cubicBezTo>
                    <a:pt x="42" y="165"/>
                    <a:pt x="42" y="206"/>
                    <a:pt x="83" y="288"/>
                  </a:cubicBezTo>
                  <a:cubicBezTo>
                    <a:pt x="165" y="206"/>
                    <a:pt x="247" y="206"/>
                    <a:pt x="288" y="165"/>
                  </a:cubicBezTo>
                  <a:cubicBezTo>
                    <a:pt x="288" y="124"/>
                    <a:pt x="206" y="83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7"/>
            <p:cNvSpPr/>
            <p:nvPr/>
          </p:nvSpPr>
          <p:spPr>
            <a:xfrm rot="-8527916" flipH="1">
              <a:off x="1317958" y="4070183"/>
              <a:ext cx="6724" cy="5144"/>
            </a:xfrm>
            <a:custGeom>
              <a:avLst/>
              <a:gdLst/>
              <a:ahLst/>
              <a:cxnLst/>
              <a:rect l="l" t="t" r="r" b="b"/>
              <a:pathLst>
                <a:path w="411" h="329" extrusionOk="0">
                  <a:moveTo>
                    <a:pt x="329" y="0"/>
                  </a:moveTo>
                  <a:cubicBezTo>
                    <a:pt x="206" y="124"/>
                    <a:pt x="123" y="165"/>
                    <a:pt x="0" y="288"/>
                  </a:cubicBezTo>
                  <a:cubicBezTo>
                    <a:pt x="41" y="288"/>
                    <a:pt x="123" y="329"/>
                    <a:pt x="123" y="329"/>
                  </a:cubicBezTo>
                  <a:cubicBezTo>
                    <a:pt x="206" y="206"/>
                    <a:pt x="329" y="165"/>
                    <a:pt x="411" y="41"/>
                  </a:cubicBezTo>
                  <a:cubicBezTo>
                    <a:pt x="411" y="82"/>
                    <a:pt x="370" y="82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7"/>
            <p:cNvSpPr/>
            <p:nvPr/>
          </p:nvSpPr>
          <p:spPr>
            <a:xfrm rot="-8527916" flipH="1">
              <a:off x="1666749" y="3725305"/>
              <a:ext cx="8082" cy="5785"/>
            </a:xfrm>
            <a:custGeom>
              <a:avLst/>
              <a:gdLst/>
              <a:ahLst/>
              <a:cxnLst/>
              <a:rect l="l" t="t" r="r" b="b"/>
              <a:pathLst>
                <a:path w="494" h="370" extrusionOk="0">
                  <a:moveTo>
                    <a:pt x="494" y="82"/>
                  </a:moveTo>
                  <a:cubicBezTo>
                    <a:pt x="370" y="41"/>
                    <a:pt x="329" y="41"/>
                    <a:pt x="206" y="0"/>
                  </a:cubicBezTo>
                  <a:cubicBezTo>
                    <a:pt x="165" y="82"/>
                    <a:pt x="83" y="206"/>
                    <a:pt x="1" y="288"/>
                  </a:cubicBezTo>
                  <a:cubicBezTo>
                    <a:pt x="83" y="288"/>
                    <a:pt x="124" y="370"/>
                    <a:pt x="165" y="370"/>
                  </a:cubicBezTo>
                  <a:cubicBezTo>
                    <a:pt x="288" y="247"/>
                    <a:pt x="370" y="164"/>
                    <a:pt x="494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7"/>
            <p:cNvSpPr/>
            <p:nvPr/>
          </p:nvSpPr>
          <p:spPr>
            <a:xfrm rot="-8527916" flipH="1">
              <a:off x="1538919" y="3598590"/>
              <a:ext cx="4712" cy="5801"/>
            </a:xfrm>
            <a:custGeom>
              <a:avLst/>
              <a:gdLst/>
              <a:ahLst/>
              <a:cxnLst/>
              <a:rect l="l" t="t" r="r" b="b"/>
              <a:pathLst>
                <a:path w="288" h="371" extrusionOk="0">
                  <a:moveTo>
                    <a:pt x="288" y="83"/>
                  </a:moveTo>
                  <a:cubicBezTo>
                    <a:pt x="206" y="83"/>
                    <a:pt x="165" y="83"/>
                    <a:pt x="41" y="1"/>
                  </a:cubicBezTo>
                  <a:cubicBezTo>
                    <a:pt x="41" y="124"/>
                    <a:pt x="0" y="288"/>
                    <a:pt x="0" y="370"/>
                  </a:cubicBezTo>
                  <a:lnTo>
                    <a:pt x="206" y="370"/>
                  </a:lnTo>
                  <a:cubicBezTo>
                    <a:pt x="206" y="329"/>
                    <a:pt x="247" y="165"/>
                    <a:pt x="288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7"/>
            <p:cNvSpPr/>
            <p:nvPr/>
          </p:nvSpPr>
          <p:spPr>
            <a:xfrm rot="-8527916" flipH="1">
              <a:off x="1111922" y="4240903"/>
              <a:ext cx="4057" cy="2596"/>
            </a:xfrm>
            <a:custGeom>
              <a:avLst/>
              <a:gdLst/>
              <a:ahLst/>
              <a:cxnLst/>
              <a:rect l="l" t="t" r="r" b="b"/>
              <a:pathLst>
                <a:path w="248" h="166" extrusionOk="0">
                  <a:moveTo>
                    <a:pt x="206" y="1"/>
                  </a:moveTo>
                  <a:cubicBezTo>
                    <a:pt x="165" y="1"/>
                    <a:pt x="83" y="83"/>
                    <a:pt x="1" y="83"/>
                  </a:cubicBezTo>
                  <a:cubicBezTo>
                    <a:pt x="42" y="124"/>
                    <a:pt x="42" y="165"/>
                    <a:pt x="83" y="165"/>
                  </a:cubicBezTo>
                  <a:cubicBezTo>
                    <a:pt x="165" y="124"/>
                    <a:pt x="206" y="124"/>
                    <a:pt x="24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7"/>
            <p:cNvSpPr/>
            <p:nvPr/>
          </p:nvSpPr>
          <p:spPr>
            <a:xfrm rot="-8527916" flipH="1">
              <a:off x="1908688" y="4340878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206" y="0"/>
                  </a:moveTo>
                  <a:cubicBezTo>
                    <a:pt x="124" y="0"/>
                    <a:pt x="42" y="0"/>
                    <a:pt x="0" y="41"/>
                  </a:cubicBezTo>
                  <a:cubicBezTo>
                    <a:pt x="42" y="82"/>
                    <a:pt x="83" y="123"/>
                    <a:pt x="165" y="246"/>
                  </a:cubicBezTo>
                  <a:cubicBezTo>
                    <a:pt x="206" y="205"/>
                    <a:pt x="247" y="205"/>
                    <a:pt x="288" y="164"/>
                  </a:cubicBezTo>
                  <a:cubicBezTo>
                    <a:pt x="288" y="82"/>
                    <a:pt x="247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7"/>
            <p:cNvSpPr/>
            <p:nvPr/>
          </p:nvSpPr>
          <p:spPr>
            <a:xfrm rot="-8527916" flipH="1">
              <a:off x="1679384" y="4193440"/>
              <a:ext cx="4041" cy="5801"/>
            </a:xfrm>
            <a:custGeom>
              <a:avLst/>
              <a:gdLst/>
              <a:ahLst/>
              <a:cxnLst/>
              <a:rect l="l" t="t" r="r" b="b"/>
              <a:pathLst>
                <a:path w="247" h="371" extrusionOk="0">
                  <a:moveTo>
                    <a:pt x="247" y="370"/>
                  </a:moveTo>
                  <a:lnTo>
                    <a:pt x="247" y="1"/>
                  </a:lnTo>
                  <a:cubicBezTo>
                    <a:pt x="124" y="83"/>
                    <a:pt x="83" y="247"/>
                    <a:pt x="0" y="329"/>
                  </a:cubicBezTo>
                  <a:cubicBezTo>
                    <a:pt x="83" y="370"/>
                    <a:pt x="206" y="370"/>
                    <a:pt x="247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7"/>
            <p:cNvSpPr/>
            <p:nvPr/>
          </p:nvSpPr>
          <p:spPr>
            <a:xfrm rot="-8527916" flipH="1">
              <a:off x="1681019" y="419995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cubicBezTo>
                    <a:pt x="42" y="1"/>
                    <a:pt x="1" y="1"/>
                    <a:pt x="42" y="1"/>
                  </a:cubicBezTo>
                  <a:cubicBezTo>
                    <a:pt x="1" y="1"/>
                    <a:pt x="1" y="1"/>
                    <a:pt x="42" y="1"/>
                  </a:cubicBezTo>
                  <a:cubicBezTo>
                    <a:pt x="1" y="1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7"/>
            <p:cNvSpPr/>
            <p:nvPr/>
          </p:nvSpPr>
          <p:spPr>
            <a:xfrm rot="-8527916" flipH="1">
              <a:off x="1742129" y="3630674"/>
              <a:ext cx="5382" cy="3862"/>
            </a:xfrm>
            <a:custGeom>
              <a:avLst/>
              <a:gdLst/>
              <a:ahLst/>
              <a:cxnLst/>
              <a:rect l="l" t="t" r="r" b="b"/>
              <a:pathLst>
                <a:path w="329" h="247" extrusionOk="0">
                  <a:moveTo>
                    <a:pt x="123" y="247"/>
                  </a:moveTo>
                  <a:cubicBezTo>
                    <a:pt x="205" y="206"/>
                    <a:pt x="288" y="206"/>
                    <a:pt x="329" y="165"/>
                  </a:cubicBezTo>
                  <a:cubicBezTo>
                    <a:pt x="288" y="83"/>
                    <a:pt x="246" y="41"/>
                    <a:pt x="123" y="0"/>
                  </a:cubicBezTo>
                  <a:cubicBezTo>
                    <a:pt x="82" y="41"/>
                    <a:pt x="0" y="41"/>
                    <a:pt x="0" y="83"/>
                  </a:cubicBezTo>
                  <a:cubicBezTo>
                    <a:pt x="0" y="206"/>
                    <a:pt x="82" y="206"/>
                    <a:pt x="123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7"/>
            <p:cNvSpPr/>
            <p:nvPr/>
          </p:nvSpPr>
          <p:spPr>
            <a:xfrm rot="-8527916" flipH="1">
              <a:off x="873240" y="4334718"/>
              <a:ext cx="8082" cy="8365"/>
            </a:xfrm>
            <a:custGeom>
              <a:avLst/>
              <a:gdLst/>
              <a:ahLst/>
              <a:cxnLst/>
              <a:rect l="l" t="t" r="r" b="b"/>
              <a:pathLst>
                <a:path w="494" h="535" extrusionOk="0">
                  <a:moveTo>
                    <a:pt x="206" y="1"/>
                  </a:moveTo>
                  <a:cubicBezTo>
                    <a:pt x="83" y="124"/>
                    <a:pt x="1" y="165"/>
                    <a:pt x="1" y="206"/>
                  </a:cubicBezTo>
                  <a:cubicBezTo>
                    <a:pt x="42" y="329"/>
                    <a:pt x="165" y="412"/>
                    <a:pt x="247" y="535"/>
                  </a:cubicBezTo>
                  <a:cubicBezTo>
                    <a:pt x="371" y="412"/>
                    <a:pt x="494" y="371"/>
                    <a:pt x="494" y="288"/>
                  </a:cubicBezTo>
                  <a:cubicBezTo>
                    <a:pt x="453" y="206"/>
                    <a:pt x="288" y="12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7"/>
            <p:cNvSpPr/>
            <p:nvPr/>
          </p:nvSpPr>
          <p:spPr>
            <a:xfrm rot="-8527916" flipH="1">
              <a:off x="1300460" y="406003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7"/>
            <p:cNvSpPr/>
            <p:nvPr/>
          </p:nvSpPr>
          <p:spPr>
            <a:xfrm rot="-8527916" flipH="1">
              <a:off x="1293264" y="4052031"/>
              <a:ext cx="9423" cy="5144"/>
            </a:xfrm>
            <a:custGeom>
              <a:avLst/>
              <a:gdLst/>
              <a:ahLst/>
              <a:cxnLst/>
              <a:rect l="l" t="t" r="r" b="b"/>
              <a:pathLst>
                <a:path w="576" h="329" extrusionOk="0">
                  <a:moveTo>
                    <a:pt x="165" y="329"/>
                  </a:moveTo>
                  <a:cubicBezTo>
                    <a:pt x="288" y="206"/>
                    <a:pt x="452" y="124"/>
                    <a:pt x="576" y="0"/>
                  </a:cubicBezTo>
                  <a:cubicBezTo>
                    <a:pt x="370" y="82"/>
                    <a:pt x="206" y="124"/>
                    <a:pt x="0" y="165"/>
                  </a:cubicBezTo>
                  <a:cubicBezTo>
                    <a:pt x="83" y="288"/>
                    <a:pt x="83" y="329"/>
                    <a:pt x="165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7"/>
            <p:cNvSpPr/>
            <p:nvPr/>
          </p:nvSpPr>
          <p:spPr>
            <a:xfrm rot="-8527916" flipH="1">
              <a:off x="249047" y="4207369"/>
              <a:ext cx="7411" cy="1939"/>
            </a:xfrm>
            <a:custGeom>
              <a:avLst/>
              <a:gdLst/>
              <a:ahLst/>
              <a:cxnLst/>
              <a:rect l="l" t="t" r="r" b="b"/>
              <a:pathLst>
                <a:path w="453" h="124" extrusionOk="0">
                  <a:moveTo>
                    <a:pt x="83" y="123"/>
                  </a:moveTo>
                  <a:lnTo>
                    <a:pt x="452" y="123"/>
                  </a:lnTo>
                  <a:cubicBezTo>
                    <a:pt x="411" y="82"/>
                    <a:pt x="411" y="41"/>
                    <a:pt x="370" y="0"/>
                  </a:cubicBezTo>
                  <a:lnTo>
                    <a:pt x="1" y="0"/>
                  </a:lnTo>
                  <a:cubicBezTo>
                    <a:pt x="42" y="41"/>
                    <a:pt x="42" y="123"/>
                    <a:pt x="8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7"/>
            <p:cNvSpPr/>
            <p:nvPr/>
          </p:nvSpPr>
          <p:spPr>
            <a:xfrm rot="-8527916" flipH="1">
              <a:off x="1128726" y="3707567"/>
              <a:ext cx="10094" cy="6442"/>
            </a:xfrm>
            <a:custGeom>
              <a:avLst/>
              <a:gdLst/>
              <a:ahLst/>
              <a:cxnLst/>
              <a:rect l="l" t="t" r="r" b="b"/>
              <a:pathLst>
                <a:path w="617" h="412" extrusionOk="0">
                  <a:moveTo>
                    <a:pt x="617" y="329"/>
                  </a:moveTo>
                  <a:cubicBezTo>
                    <a:pt x="494" y="206"/>
                    <a:pt x="329" y="124"/>
                    <a:pt x="247" y="1"/>
                  </a:cubicBezTo>
                  <a:cubicBezTo>
                    <a:pt x="124" y="83"/>
                    <a:pt x="42" y="165"/>
                    <a:pt x="1" y="206"/>
                  </a:cubicBezTo>
                  <a:cubicBezTo>
                    <a:pt x="124" y="329"/>
                    <a:pt x="288" y="370"/>
                    <a:pt x="453" y="411"/>
                  </a:cubicBezTo>
                  <a:cubicBezTo>
                    <a:pt x="494" y="411"/>
                    <a:pt x="535" y="370"/>
                    <a:pt x="617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7"/>
            <p:cNvSpPr/>
            <p:nvPr/>
          </p:nvSpPr>
          <p:spPr>
            <a:xfrm rot="-8527916" flipH="1">
              <a:off x="1414429" y="2104952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24" y="452"/>
                  </a:moveTo>
                  <a:cubicBezTo>
                    <a:pt x="206" y="370"/>
                    <a:pt x="329" y="206"/>
                    <a:pt x="370" y="83"/>
                  </a:cubicBezTo>
                  <a:cubicBezTo>
                    <a:pt x="370" y="42"/>
                    <a:pt x="329" y="42"/>
                    <a:pt x="329" y="0"/>
                  </a:cubicBezTo>
                  <a:lnTo>
                    <a:pt x="0" y="288"/>
                  </a:lnTo>
                  <a:cubicBezTo>
                    <a:pt x="83" y="411"/>
                    <a:pt x="124" y="411"/>
                    <a:pt x="124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7"/>
            <p:cNvSpPr/>
            <p:nvPr/>
          </p:nvSpPr>
          <p:spPr>
            <a:xfrm rot="-8527916" flipH="1">
              <a:off x="989451" y="3891672"/>
              <a:ext cx="6740" cy="3237"/>
            </a:xfrm>
            <a:custGeom>
              <a:avLst/>
              <a:gdLst/>
              <a:ahLst/>
              <a:cxnLst/>
              <a:rect l="l" t="t" r="r" b="b"/>
              <a:pathLst>
                <a:path w="412" h="207" extrusionOk="0">
                  <a:moveTo>
                    <a:pt x="42" y="206"/>
                  </a:moveTo>
                  <a:lnTo>
                    <a:pt x="288" y="206"/>
                  </a:lnTo>
                  <a:cubicBezTo>
                    <a:pt x="370" y="165"/>
                    <a:pt x="370" y="42"/>
                    <a:pt x="411" y="1"/>
                  </a:cubicBezTo>
                  <a:cubicBezTo>
                    <a:pt x="247" y="42"/>
                    <a:pt x="165" y="83"/>
                    <a:pt x="1" y="83"/>
                  </a:cubicBezTo>
                  <a:cubicBezTo>
                    <a:pt x="1" y="83"/>
                    <a:pt x="42" y="165"/>
                    <a:pt x="4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7"/>
            <p:cNvSpPr/>
            <p:nvPr/>
          </p:nvSpPr>
          <p:spPr>
            <a:xfrm rot="-8527916" flipH="1">
              <a:off x="1657824" y="4789555"/>
              <a:ext cx="8753" cy="12228"/>
            </a:xfrm>
            <a:custGeom>
              <a:avLst/>
              <a:gdLst/>
              <a:ahLst/>
              <a:cxnLst/>
              <a:rect l="l" t="t" r="r" b="b"/>
              <a:pathLst>
                <a:path w="535" h="782" extrusionOk="0">
                  <a:moveTo>
                    <a:pt x="534" y="781"/>
                  </a:moveTo>
                  <a:cubicBezTo>
                    <a:pt x="329" y="412"/>
                    <a:pt x="247" y="247"/>
                    <a:pt x="123" y="1"/>
                  </a:cubicBezTo>
                  <a:cubicBezTo>
                    <a:pt x="82" y="247"/>
                    <a:pt x="0" y="494"/>
                    <a:pt x="534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7"/>
            <p:cNvSpPr/>
            <p:nvPr/>
          </p:nvSpPr>
          <p:spPr>
            <a:xfrm rot="-8527916" flipH="1">
              <a:off x="2272905" y="2593491"/>
              <a:ext cx="9423" cy="19936"/>
            </a:xfrm>
            <a:custGeom>
              <a:avLst/>
              <a:gdLst/>
              <a:ahLst/>
              <a:cxnLst/>
              <a:rect l="l" t="t" r="r" b="b"/>
              <a:pathLst>
                <a:path w="576" h="1275" extrusionOk="0">
                  <a:moveTo>
                    <a:pt x="0" y="740"/>
                  </a:moveTo>
                  <a:cubicBezTo>
                    <a:pt x="206" y="946"/>
                    <a:pt x="370" y="1110"/>
                    <a:pt x="575" y="1274"/>
                  </a:cubicBezTo>
                  <a:lnTo>
                    <a:pt x="575" y="1"/>
                  </a:lnTo>
                  <a:cubicBezTo>
                    <a:pt x="0" y="124"/>
                    <a:pt x="370" y="617"/>
                    <a:pt x="0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7"/>
            <p:cNvSpPr/>
            <p:nvPr/>
          </p:nvSpPr>
          <p:spPr>
            <a:xfrm rot="-8527916" flipH="1">
              <a:off x="2345311" y="3615405"/>
              <a:ext cx="20843" cy="13510"/>
            </a:xfrm>
            <a:custGeom>
              <a:avLst/>
              <a:gdLst/>
              <a:ahLst/>
              <a:cxnLst/>
              <a:rect l="l" t="t" r="r" b="b"/>
              <a:pathLst>
                <a:path w="1274" h="864" extrusionOk="0">
                  <a:moveTo>
                    <a:pt x="493" y="822"/>
                  </a:moveTo>
                  <a:cubicBezTo>
                    <a:pt x="781" y="781"/>
                    <a:pt x="1027" y="576"/>
                    <a:pt x="1192" y="411"/>
                  </a:cubicBezTo>
                  <a:cubicBezTo>
                    <a:pt x="1274" y="288"/>
                    <a:pt x="1109" y="124"/>
                    <a:pt x="1068" y="1"/>
                  </a:cubicBezTo>
                  <a:lnTo>
                    <a:pt x="41" y="1"/>
                  </a:lnTo>
                  <a:cubicBezTo>
                    <a:pt x="41" y="83"/>
                    <a:pt x="0" y="206"/>
                    <a:pt x="0" y="329"/>
                  </a:cubicBezTo>
                  <a:cubicBezTo>
                    <a:pt x="41" y="617"/>
                    <a:pt x="82" y="863"/>
                    <a:pt x="493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7"/>
            <p:cNvSpPr/>
            <p:nvPr/>
          </p:nvSpPr>
          <p:spPr>
            <a:xfrm rot="-8527916" flipH="1">
              <a:off x="2453638" y="2388576"/>
              <a:ext cx="8753" cy="14792"/>
            </a:xfrm>
            <a:custGeom>
              <a:avLst/>
              <a:gdLst/>
              <a:ahLst/>
              <a:cxnLst/>
              <a:rect l="l" t="t" r="r" b="b"/>
              <a:pathLst>
                <a:path w="535" h="946" extrusionOk="0">
                  <a:moveTo>
                    <a:pt x="165" y="576"/>
                  </a:moveTo>
                  <a:cubicBezTo>
                    <a:pt x="165" y="740"/>
                    <a:pt x="288" y="863"/>
                    <a:pt x="534" y="945"/>
                  </a:cubicBezTo>
                  <a:lnTo>
                    <a:pt x="534" y="0"/>
                  </a:lnTo>
                  <a:cubicBezTo>
                    <a:pt x="370" y="42"/>
                    <a:pt x="206" y="42"/>
                    <a:pt x="0" y="83"/>
                  </a:cubicBezTo>
                  <a:cubicBezTo>
                    <a:pt x="83" y="247"/>
                    <a:pt x="165" y="411"/>
                    <a:pt x="165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7"/>
            <p:cNvSpPr/>
            <p:nvPr/>
          </p:nvSpPr>
          <p:spPr>
            <a:xfrm rot="-8527916" flipH="1">
              <a:off x="789534" y="4623245"/>
              <a:ext cx="16802" cy="14792"/>
            </a:xfrm>
            <a:custGeom>
              <a:avLst/>
              <a:gdLst/>
              <a:ahLst/>
              <a:cxnLst/>
              <a:rect l="l" t="t" r="r" b="b"/>
              <a:pathLst>
                <a:path w="1027" h="946" extrusionOk="0">
                  <a:moveTo>
                    <a:pt x="657" y="1"/>
                  </a:moveTo>
                  <a:lnTo>
                    <a:pt x="411" y="1"/>
                  </a:lnTo>
                  <a:cubicBezTo>
                    <a:pt x="82" y="329"/>
                    <a:pt x="0" y="576"/>
                    <a:pt x="329" y="945"/>
                  </a:cubicBezTo>
                  <a:cubicBezTo>
                    <a:pt x="1027" y="699"/>
                    <a:pt x="822" y="37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7"/>
            <p:cNvSpPr/>
            <p:nvPr/>
          </p:nvSpPr>
          <p:spPr>
            <a:xfrm rot="-8527916" flipH="1">
              <a:off x="2065937" y="3401499"/>
              <a:ext cx="12777" cy="7083"/>
            </a:xfrm>
            <a:custGeom>
              <a:avLst/>
              <a:gdLst/>
              <a:ahLst/>
              <a:cxnLst/>
              <a:rect l="l" t="t" r="r" b="b"/>
              <a:pathLst>
                <a:path w="781" h="453" extrusionOk="0">
                  <a:moveTo>
                    <a:pt x="781" y="1"/>
                  </a:moveTo>
                  <a:lnTo>
                    <a:pt x="0" y="1"/>
                  </a:lnTo>
                  <a:cubicBezTo>
                    <a:pt x="82" y="165"/>
                    <a:pt x="247" y="329"/>
                    <a:pt x="370" y="453"/>
                  </a:cubicBezTo>
                  <a:cubicBezTo>
                    <a:pt x="452" y="247"/>
                    <a:pt x="616" y="165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7"/>
            <p:cNvSpPr/>
            <p:nvPr/>
          </p:nvSpPr>
          <p:spPr>
            <a:xfrm rot="-8527916" flipH="1">
              <a:off x="1996556" y="2874326"/>
              <a:ext cx="20172" cy="13494"/>
            </a:xfrm>
            <a:custGeom>
              <a:avLst/>
              <a:gdLst/>
              <a:ahLst/>
              <a:cxnLst/>
              <a:rect l="l" t="t" r="r" b="b"/>
              <a:pathLst>
                <a:path w="1233" h="863" extrusionOk="0">
                  <a:moveTo>
                    <a:pt x="329" y="0"/>
                  </a:moveTo>
                  <a:cubicBezTo>
                    <a:pt x="164" y="329"/>
                    <a:pt x="82" y="575"/>
                    <a:pt x="0" y="863"/>
                  </a:cubicBezTo>
                  <a:lnTo>
                    <a:pt x="739" y="863"/>
                  </a:lnTo>
                  <a:cubicBezTo>
                    <a:pt x="904" y="534"/>
                    <a:pt x="1232" y="246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7"/>
            <p:cNvSpPr/>
            <p:nvPr/>
          </p:nvSpPr>
          <p:spPr>
            <a:xfrm rot="-8527916" flipH="1">
              <a:off x="1428012" y="3624076"/>
              <a:ext cx="32278" cy="7724"/>
            </a:xfrm>
            <a:custGeom>
              <a:avLst/>
              <a:gdLst/>
              <a:ahLst/>
              <a:cxnLst/>
              <a:rect l="l" t="t" r="r" b="b"/>
              <a:pathLst>
                <a:path w="1973" h="494" extrusionOk="0">
                  <a:moveTo>
                    <a:pt x="1" y="493"/>
                  </a:moveTo>
                  <a:lnTo>
                    <a:pt x="1973" y="493"/>
                  </a:lnTo>
                  <a:cubicBezTo>
                    <a:pt x="1274" y="42"/>
                    <a:pt x="658" y="0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7"/>
            <p:cNvSpPr/>
            <p:nvPr/>
          </p:nvSpPr>
          <p:spPr>
            <a:xfrm rot="-8527916" flipH="1">
              <a:off x="2259943" y="2618133"/>
              <a:ext cx="6740" cy="7724"/>
            </a:xfrm>
            <a:custGeom>
              <a:avLst/>
              <a:gdLst/>
              <a:ahLst/>
              <a:cxnLst/>
              <a:rect l="l" t="t" r="r" b="b"/>
              <a:pathLst>
                <a:path w="412" h="494" extrusionOk="0">
                  <a:moveTo>
                    <a:pt x="411" y="494"/>
                  </a:moveTo>
                  <a:lnTo>
                    <a:pt x="411" y="1"/>
                  </a:lnTo>
                  <a:cubicBezTo>
                    <a:pt x="1" y="247"/>
                    <a:pt x="1" y="247"/>
                    <a:pt x="41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7"/>
            <p:cNvSpPr/>
            <p:nvPr/>
          </p:nvSpPr>
          <p:spPr>
            <a:xfrm rot="-8527916" flipH="1">
              <a:off x="1018641" y="3668475"/>
              <a:ext cx="84696" cy="40482"/>
            </a:xfrm>
            <a:custGeom>
              <a:avLst/>
              <a:gdLst/>
              <a:ahLst/>
              <a:cxnLst/>
              <a:rect l="l" t="t" r="r" b="b"/>
              <a:pathLst>
                <a:path w="5177" h="2589" extrusionOk="0">
                  <a:moveTo>
                    <a:pt x="3369" y="698"/>
                  </a:moveTo>
                  <a:cubicBezTo>
                    <a:pt x="3204" y="657"/>
                    <a:pt x="3122" y="575"/>
                    <a:pt x="2958" y="493"/>
                  </a:cubicBezTo>
                  <a:cubicBezTo>
                    <a:pt x="1972" y="0"/>
                    <a:pt x="1520" y="0"/>
                    <a:pt x="698" y="534"/>
                  </a:cubicBezTo>
                  <a:cubicBezTo>
                    <a:pt x="411" y="698"/>
                    <a:pt x="205" y="904"/>
                    <a:pt x="0" y="1109"/>
                  </a:cubicBezTo>
                  <a:cubicBezTo>
                    <a:pt x="2095" y="1643"/>
                    <a:pt x="2095" y="1643"/>
                    <a:pt x="1725" y="2588"/>
                  </a:cubicBezTo>
                  <a:cubicBezTo>
                    <a:pt x="2095" y="2547"/>
                    <a:pt x="2301" y="2506"/>
                    <a:pt x="2506" y="2506"/>
                  </a:cubicBezTo>
                  <a:cubicBezTo>
                    <a:pt x="3944" y="2424"/>
                    <a:pt x="4396" y="1931"/>
                    <a:pt x="4806" y="1479"/>
                  </a:cubicBezTo>
                  <a:cubicBezTo>
                    <a:pt x="5176" y="986"/>
                    <a:pt x="3985" y="904"/>
                    <a:pt x="3369" y="6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7"/>
            <p:cNvSpPr/>
            <p:nvPr/>
          </p:nvSpPr>
          <p:spPr>
            <a:xfrm rot="-8527916" flipH="1">
              <a:off x="2818395" y="4225822"/>
              <a:ext cx="51763" cy="42406"/>
            </a:xfrm>
            <a:custGeom>
              <a:avLst/>
              <a:gdLst/>
              <a:ahLst/>
              <a:cxnLst/>
              <a:rect l="l" t="t" r="r" b="b"/>
              <a:pathLst>
                <a:path w="3164" h="2712" extrusionOk="0">
                  <a:moveTo>
                    <a:pt x="3081" y="1028"/>
                  </a:moveTo>
                  <a:cubicBezTo>
                    <a:pt x="3163" y="740"/>
                    <a:pt x="2794" y="247"/>
                    <a:pt x="2383" y="83"/>
                  </a:cubicBezTo>
                  <a:cubicBezTo>
                    <a:pt x="2136" y="1"/>
                    <a:pt x="1397" y="165"/>
                    <a:pt x="1027" y="370"/>
                  </a:cubicBezTo>
                  <a:cubicBezTo>
                    <a:pt x="329" y="781"/>
                    <a:pt x="0" y="1356"/>
                    <a:pt x="288" y="2055"/>
                  </a:cubicBezTo>
                  <a:cubicBezTo>
                    <a:pt x="822" y="2260"/>
                    <a:pt x="1520" y="2424"/>
                    <a:pt x="2383" y="2712"/>
                  </a:cubicBezTo>
                  <a:cubicBezTo>
                    <a:pt x="2670" y="2014"/>
                    <a:pt x="3040" y="1562"/>
                    <a:pt x="3081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7"/>
            <p:cNvSpPr/>
            <p:nvPr/>
          </p:nvSpPr>
          <p:spPr>
            <a:xfrm rot="-8527916" flipH="1">
              <a:off x="1116651" y="3749852"/>
              <a:ext cx="67894" cy="24424"/>
            </a:xfrm>
            <a:custGeom>
              <a:avLst/>
              <a:gdLst/>
              <a:ahLst/>
              <a:cxnLst/>
              <a:rect l="l" t="t" r="r" b="b"/>
              <a:pathLst>
                <a:path w="4150" h="1562" extrusionOk="0">
                  <a:moveTo>
                    <a:pt x="3739" y="411"/>
                  </a:moveTo>
                  <a:cubicBezTo>
                    <a:pt x="3452" y="206"/>
                    <a:pt x="2918" y="124"/>
                    <a:pt x="2671" y="1"/>
                  </a:cubicBezTo>
                  <a:cubicBezTo>
                    <a:pt x="1891" y="83"/>
                    <a:pt x="1315" y="42"/>
                    <a:pt x="905" y="206"/>
                  </a:cubicBezTo>
                  <a:cubicBezTo>
                    <a:pt x="494" y="370"/>
                    <a:pt x="1" y="658"/>
                    <a:pt x="1" y="863"/>
                  </a:cubicBezTo>
                  <a:cubicBezTo>
                    <a:pt x="42" y="1151"/>
                    <a:pt x="617" y="1562"/>
                    <a:pt x="905" y="1562"/>
                  </a:cubicBezTo>
                  <a:cubicBezTo>
                    <a:pt x="1767" y="1562"/>
                    <a:pt x="2671" y="1438"/>
                    <a:pt x="3493" y="1233"/>
                  </a:cubicBezTo>
                  <a:cubicBezTo>
                    <a:pt x="4109" y="1151"/>
                    <a:pt x="4150" y="740"/>
                    <a:pt x="3739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7"/>
            <p:cNvSpPr/>
            <p:nvPr/>
          </p:nvSpPr>
          <p:spPr>
            <a:xfrm rot="-8527916" flipH="1">
              <a:off x="2131989" y="2740687"/>
              <a:ext cx="18160" cy="25065"/>
            </a:xfrm>
            <a:custGeom>
              <a:avLst/>
              <a:gdLst/>
              <a:ahLst/>
              <a:cxnLst/>
              <a:rect l="l" t="t" r="r" b="b"/>
              <a:pathLst>
                <a:path w="1110" h="1603" extrusionOk="0">
                  <a:moveTo>
                    <a:pt x="699" y="1602"/>
                  </a:moveTo>
                  <a:cubicBezTo>
                    <a:pt x="699" y="1068"/>
                    <a:pt x="1109" y="575"/>
                    <a:pt x="493" y="0"/>
                  </a:cubicBezTo>
                  <a:cubicBezTo>
                    <a:pt x="0" y="616"/>
                    <a:pt x="329" y="1109"/>
                    <a:pt x="699" y="16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7"/>
            <p:cNvSpPr/>
            <p:nvPr/>
          </p:nvSpPr>
          <p:spPr>
            <a:xfrm rot="-8527916" flipH="1">
              <a:off x="1353546" y="4321373"/>
              <a:ext cx="49751" cy="32774"/>
            </a:xfrm>
            <a:custGeom>
              <a:avLst/>
              <a:gdLst/>
              <a:ahLst/>
              <a:cxnLst/>
              <a:rect l="l" t="t" r="r" b="b"/>
              <a:pathLst>
                <a:path w="3041" h="2096" extrusionOk="0">
                  <a:moveTo>
                    <a:pt x="1849" y="1"/>
                  </a:moveTo>
                  <a:cubicBezTo>
                    <a:pt x="1315" y="494"/>
                    <a:pt x="740" y="1028"/>
                    <a:pt x="0" y="1644"/>
                  </a:cubicBezTo>
                  <a:cubicBezTo>
                    <a:pt x="576" y="1767"/>
                    <a:pt x="822" y="1891"/>
                    <a:pt x="1151" y="1932"/>
                  </a:cubicBezTo>
                  <a:cubicBezTo>
                    <a:pt x="1356" y="1973"/>
                    <a:pt x="1603" y="2055"/>
                    <a:pt x="1808" y="2096"/>
                  </a:cubicBezTo>
                  <a:cubicBezTo>
                    <a:pt x="3040" y="905"/>
                    <a:pt x="3040" y="864"/>
                    <a:pt x="1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7"/>
            <p:cNvSpPr/>
            <p:nvPr/>
          </p:nvSpPr>
          <p:spPr>
            <a:xfrm rot="-8527916" flipH="1">
              <a:off x="1067303" y="4120456"/>
              <a:ext cx="16147" cy="12869"/>
            </a:xfrm>
            <a:custGeom>
              <a:avLst/>
              <a:gdLst/>
              <a:ahLst/>
              <a:cxnLst/>
              <a:rect l="l" t="t" r="r" b="b"/>
              <a:pathLst>
                <a:path w="987" h="823" extrusionOk="0">
                  <a:moveTo>
                    <a:pt x="288" y="822"/>
                  </a:moveTo>
                  <a:cubicBezTo>
                    <a:pt x="781" y="822"/>
                    <a:pt x="822" y="535"/>
                    <a:pt x="904" y="329"/>
                  </a:cubicBezTo>
                  <a:cubicBezTo>
                    <a:pt x="987" y="288"/>
                    <a:pt x="781" y="83"/>
                    <a:pt x="658" y="42"/>
                  </a:cubicBezTo>
                  <a:cubicBezTo>
                    <a:pt x="576" y="1"/>
                    <a:pt x="288" y="83"/>
                    <a:pt x="247" y="124"/>
                  </a:cubicBezTo>
                  <a:cubicBezTo>
                    <a:pt x="1" y="411"/>
                    <a:pt x="1" y="617"/>
                    <a:pt x="288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7"/>
            <p:cNvSpPr/>
            <p:nvPr/>
          </p:nvSpPr>
          <p:spPr>
            <a:xfrm rot="-8527916" flipH="1">
              <a:off x="2041335" y="2967962"/>
              <a:ext cx="35632" cy="25706"/>
            </a:xfrm>
            <a:custGeom>
              <a:avLst/>
              <a:gdLst/>
              <a:ahLst/>
              <a:cxnLst/>
              <a:rect l="l" t="t" r="r" b="b"/>
              <a:pathLst>
                <a:path w="2178" h="1644" extrusionOk="0">
                  <a:moveTo>
                    <a:pt x="42" y="863"/>
                  </a:moveTo>
                  <a:cubicBezTo>
                    <a:pt x="83" y="1151"/>
                    <a:pt x="494" y="1397"/>
                    <a:pt x="822" y="1644"/>
                  </a:cubicBezTo>
                  <a:cubicBezTo>
                    <a:pt x="1233" y="1438"/>
                    <a:pt x="1562" y="1192"/>
                    <a:pt x="2178" y="863"/>
                  </a:cubicBezTo>
                  <a:cubicBezTo>
                    <a:pt x="1685" y="576"/>
                    <a:pt x="1356" y="206"/>
                    <a:pt x="987" y="165"/>
                  </a:cubicBezTo>
                  <a:cubicBezTo>
                    <a:pt x="247" y="0"/>
                    <a:pt x="1" y="452"/>
                    <a:pt x="42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7"/>
            <p:cNvSpPr/>
            <p:nvPr/>
          </p:nvSpPr>
          <p:spPr>
            <a:xfrm rot="-8527916" flipH="1">
              <a:off x="1818036" y="2946804"/>
              <a:ext cx="27567" cy="28927"/>
            </a:xfrm>
            <a:custGeom>
              <a:avLst/>
              <a:gdLst/>
              <a:ahLst/>
              <a:cxnLst/>
              <a:rect l="l" t="t" r="r" b="b"/>
              <a:pathLst>
                <a:path w="1685" h="1850" extrusionOk="0">
                  <a:moveTo>
                    <a:pt x="164" y="822"/>
                  </a:moveTo>
                  <a:cubicBezTo>
                    <a:pt x="0" y="1028"/>
                    <a:pt x="41" y="1397"/>
                    <a:pt x="205" y="1603"/>
                  </a:cubicBezTo>
                  <a:cubicBezTo>
                    <a:pt x="247" y="1726"/>
                    <a:pt x="698" y="1849"/>
                    <a:pt x="904" y="1767"/>
                  </a:cubicBezTo>
                  <a:cubicBezTo>
                    <a:pt x="1109" y="1726"/>
                    <a:pt x="1274" y="1480"/>
                    <a:pt x="1397" y="1315"/>
                  </a:cubicBezTo>
                  <a:cubicBezTo>
                    <a:pt x="1520" y="904"/>
                    <a:pt x="1602" y="494"/>
                    <a:pt x="1684" y="83"/>
                  </a:cubicBezTo>
                  <a:cubicBezTo>
                    <a:pt x="1602" y="42"/>
                    <a:pt x="1438" y="42"/>
                    <a:pt x="1315" y="1"/>
                  </a:cubicBezTo>
                  <a:cubicBezTo>
                    <a:pt x="904" y="288"/>
                    <a:pt x="452" y="494"/>
                    <a:pt x="164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7"/>
            <p:cNvSpPr/>
            <p:nvPr/>
          </p:nvSpPr>
          <p:spPr>
            <a:xfrm rot="-8527916" flipH="1">
              <a:off x="2119824" y="3076913"/>
              <a:ext cx="32933" cy="21203"/>
            </a:xfrm>
            <a:custGeom>
              <a:avLst/>
              <a:gdLst/>
              <a:ahLst/>
              <a:cxnLst/>
              <a:rect l="l" t="t" r="r" b="b"/>
              <a:pathLst>
                <a:path w="2013" h="1356" extrusionOk="0">
                  <a:moveTo>
                    <a:pt x="1397" y="0"/>
                  </a:moveTo>
                  <a:cubicBezTo>
                    <a:pt x="781" y="205"/>
                    <a:pt x="0" y="329"/>
                    <a:pt x="205" y="986"/>
                  </a:cubicBezTo>
                  <a:cubicBezTo>
                    <a:pt x="288" y="1150"/>
                    <a:pt x="986" y="1356"/>
                    <a:pt x="1232" y="1315"/>
                  </a:cubicBezTo>
                  <a:cubicBezTo>
                    <a:pt x="2013" y="1027"/>
                    <a:pt x="2013" y="575"/>
                    <a:pt x="1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7"/>
            <p:cNvSpPr/>
            <p:nvPr/>
          </p:nvSpPr>
          <p:spPr>
            <a:xfrm rot="-8527916" flipH="1">
              <a:off x="1334543" y="2845744"/>
              <a:ext cx="20172" cy="9648"/>
            </a:xfrm>
            <a:custGeom>
              <a:avLst/>
              <a:gdLst/>
              <a:ahLst/>
              <a:cxnLst/>
              <a:rect l="l" t="t" r="r" b="b"/>
              <a:pathLst>
                <a:path w="1233" h="617" extrusionOk="0">
                  <a:moveTo>
                    <a:pt x="0" y="370"/>
                  </a:moveTo>
                  <a:cubicBezTo>
                    <a:pt x="205" y="452"/>
                    <a:pt x="329" y="617"/>
                    <a:pt x="534" y="617"/>
                  </a:cubicBezTo>
                  <a:cubicBezTo>
                    <a:pt x="739" y="617"/>
                    <a:pt x="945" y="452"/>
                    <a:pt x="1232" y="288"/>
                  </a:cubicBezTo>
                  <a:cubicBezTo>
                    <a:pt x="945" y="165"/>
                    <a:pt x="739" y="0"/>
                    <a:pt x="657" y="42"/>
                  </a:cubicBezTo>
                  <a:cubicBezTo>
                    <a:pt x="452" y="83"/>
                    <a:pt x="247" y="247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7"/>
            <p:cNvSpPr/>
            <p:nvPr/>
          </p:nvSpPr>
          <p:spPr>
            <a:xfrm rot="-8527916" flipH="1">
              <a:off x="1653595" y="4313231"/>
              <a:ext cx="28924" cy="19280"/>
            </a:xfrm>
            <a:custGeom>
              <a:avLst/>
              <a:gdLst/>
              <a:ahLst/>
              <a:cxnLst/>
              <a:rect l="l" t="t" r="r" b="b"/>
              <a:pathLst>
                <a:path w="1768" h="1233" extrusionOk="0">
                  <a:moveTo>
                    <a:pt x="699" y="41"/>
                  </a:moveTo>
                  <a:cubicBezTo>
                    <a:pt x="1" y="370"/>
                    <a:pt x="288" y="781"/>
                    <a:pt x="535" y="1233"/>
                  </a:cubicBezTo>
                  <a:cubicBezTo>
                    <a:pt x="1233" y="986"/>
                    <a:pt x="1767" y="781"/>
                    <a:pt x="1562" y="247"/>
                  </a:cubicBezTo>
                  <a:cubicBezTo>
                    <a:pt x="1521" y="165"/>
                    <a:pt x="863" y="0"/>
                    <a:pt x="699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7"/>
            <p:cNvSpPr/>
            <p:nvPr/>
          </p:nvSpPr>
          <p:spPr>
            <a:xfrm rot="-8527916" flipH="1">
              <a:off x="2450557" y="2397254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1"/>
                  </a:moveTo>
                  <a:cubicBezTo>
                    <a:pt x="0" y="83"/>
                    <a:pt x="0" y="83"/>
                    <a:pt x="0" y="1"/>
                  </a:cubicBezTo>
                  <a:lnTo>
                    <a:pt x="0" y="1"/>
                  </a:lnTo>
                  <a:cubicBezTo>
                    <a:pt x="0" y="83"/>
                    <a:pt x="0" y="83"/>
                    <a:pt x="0" y="1"/>
                  </a:cubicBezTo>
                  <a:cubicBezTo>
                    <a:pt x="0" y="8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7"/>
            <p:cNvSpPr/>
            <p:nvPr/>
          </p:nvSpPr>
          <p:spPr>
            <a:xfrm rot="-8527916" flipH="1">
              <a:off x="1298837" y="2034605"/>
              <a:ext cx="16147" cy="8365"/>
            </a:xfrm>
            <a:custGeom>
              <a:avLst/>
              <a:gdLst/>
              <a:ahLst/>
              <a:cxnLst/>
              <a:rect l="l" t="t" r="r" b="b"/>
              <a:pathLst>
                <a:path w="987" h="535" extrusionOk="0">
                  <a:moveTo>
                    <a:pt x="206" y="535"/>
                  </a:moveTo>
                  <a:cubicBezTo>
                    <a:pt x="411" y="494"/>
                    <a:pt x="658" y="453"/>
                    <a:pt x="822" y="329"/>
                  </a:cubicBezTo>
                  <a:cubicBezTo>
                    <a:pt x="945" y="288"/>
                    <a:pt x="945" y="124"/>
                    <a:pt x="986" y="1"/>
                  </a:cubicBezTo>
                  <a:cubicBezTo>
                    <a:pt x="740" y="1"/>
                    <a:pt x="535" y="1"/>
                    <a:pt x="411" y="42"/>
                  </a:cubicBezTo>
                  <a:cubicBezTo>
                    <a:pt x="288" y="124"/>
                    <a:pt x="124" y="247"/>
                    <a:pt x="0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7"/>
            <p:cNvSpPr/>
            <p:nvPr/>
          </p:nvSpPr>
          <p:spPr>
            <a:xfrm rot="-8527916" flipH="1">
              <a:off x="1668458" y="4072401"/>
              <a:ext cx="19501" cy="18654"/>
            </a:xfrm>
            <a:custGeom>
              <a:avLst/>
              <a:gdLst/>
              <a:ahLst/>
              <a:cxnLst/>
              <a:rect l="l" t="t" r="r" b="b"/>
              <a:pathLst>
                <a:path w="1192" h="1193" extrusionOk="0">
                  <a:moveTo>
                    <a:pt x="82" y="617"/>
                  </a:moveTo>
                  <a:cubicBezTo>
                    <a:pt x="165" y="823"/>
                    <a:pt x="493" y="987"/>
                    <a:pt x="699" y="1192"/>
                  </a:cubicBezTo>
                  <a:cubicBezTo>
                    <a:pt x="822" y="1028"/>
                    <a:pt x="1192" y="905"/>
                    <a:pt x="1150" y="740"/>
                  </a:cubicBezTo>
                  <a:cubicBezTo>
                    <a:pt x="1109" y="535"/>
                    <a:pt x="822" y="330"/>
                    <a:pt x="534" y="1"/>
                  </a:cubicBezTo>
                  <a:cubicBezTo>
                    <a:pt x="329" y="330"/>
                    <a:pt x="0" y="494"/>
                    <a:pt x="8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7"/>
            <p:cNvSpPr/>
            <p:nvPr/>
          </p:nvSpPr>
          <p:spPr>
            <a:xfrm rot="-8527916" flipH="1">
              <a:off x="1566421" y="2409668"/>
              <a:ext cx="23542" cy="20562"/>
            </a:xfrm>
            <a:custGeom>
              <a:avLst/>
              <a:gdLst/>
              <a:ahLst/>
              <a:cxnLst/>
              <a:rect l="l" t="t" r="r" b="b"/>
              <a:pathLst>
                <a:path w="1439" h="1315" extrusionOk="0">
                  <a:moveTo>
                    <a:pt x="0" y="1192"/>
                  </a:moveTo>
                  <a:cubicBezTo>
                    <a:pt x="123" y="1233"/>
                    <a:pt x="288" y="1274"/>
                    <a:pt x="493" y="1315"/>
                  </a:cubicBezTo>
                  <a:cubicBezTo>
                    <a:pt x="1150" y="1192"/>
                    <a:pt x="1438" y="822"/>
                    <a:pt x="904" y="0"/>
                  </a:cubicBezTo>
                  <a:cubicBezTo>
                    <a:pt x="493" y="493"/>
                    <a:pt x="247" y="822"/>
                    <a:pt x="0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7"/>
            <p:cNvSpPr/>
            <p:nvPr/>
          </p:nvSpPr>
          <p:spPr>
            <a:xfrm rot="-8527916" flipH="1">
              <a:off x="1405354" y="3649029"/>
              <a:ext cx="24884" cy="13510"/>
            </a:xfrm>
            <a:custGeom>
              <a:avLst/>
              <a:gdLst/>
              <a:ahLst/>
              <a:cxnLst/>
              <a:rect l="l" t="t" r="r" b="b"/>
              <a:pathLst>
                <a:path w="1521" h="864" extrusionOk="0">
                  <a:moveTo>
                    <a:pt x="0" y="370"/>
                  </a:moveTo>
                  <a:cubicBezTo>
                    <a:pt x="0" y="534"/>
                    <a:pt x="247" y="781"/>
                    <a:pt x="452" y="822"/>
                  </a:cubicBezTo>
                  <a:cubicBezTo>
                    <a:pt x="657" y="863"/>
                    <a:pt x="904" y="658"/>
                    <a:pt x="1150" y="575"/>
                  </a:cubicBezTo>
                  <a:cubicBezTo>
                    <a:pt x="1274" y="452"/>
                    <a:pt x="1356" y="329"/>
                    <a:pt x="1520" y="206"/>
                  </a:cubicBezTo>
                  <a:cubicBezTo>
                    <a:pt x="1233" y="165"/>
                    <a:pt x="904" y="0"/>
                    <a:pt x="657" y="41"/>
                  </a:cubicBezTo>
                  <a:cubicBezTo>
                    <a:pt x="329" y="41"/>
                    <a:pt x="0" y="247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7"/>
            <p:cNvSpPr/>
            <p:nvPr/>
          </p:nvSpPr>
          <p:spPr>
            <a:xfrm rot="-8527916" flipH="1">
              <a:off x="2418205" y="242392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7"/>
            <p:cNvSpPr/>
            <p:nvPr/>
          </p:nvSpPr>
          <p:spPr>
            <a:xfrm rot="-8527916" flipH="1">
              <a:off x="2408961" y="2421587"/>
              <a:ext cx="9423" cy="9007"/>
            </a:xfrm>
            <a:custGeom>
              <a:avLst/>
              <a:gdLst/>
              <a:ahLst/>
              <a:cxnLst/>
              <a:rect l="l" t="t" r="r" b="b"/>
              <a:pathLst>
                <a:path w="576" h="576" extrusionOk="0">
                  <a:moveTo>
                    <a:pt x="412" y="576"/>
                  </a:moveTo>
                  <a:cubicBezTo>
                    <a:pt x="453" y="411"/>
                    <a:pt x="535" y="206"/>
                    <a:pt x="576" y="0"/>
                  </a:cubicBezTo>
                  <a:cubicBezTo>
                    <a:pt x="42" y="124"/>
                    <a:pt x="1" y="206"/>
                    <a:pt x="412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7"/>
            <p:cNvSpPr/>
            <p:nvPr/>
          </p:nvSpPr>
          <p:spPr>
            <a:xfrm rot="-8527916" flipH="1">
              <a:off x="1209998" y="4128453"/>
              <a:ext cx="18160" cy="14792"/>
            </a:xfrm>
            <a:custGeom>
              <a:avLst/>
              <a:gdLst/>
              <a:ahLst/>
              <a:cxnLst/>
              <a:rect l="l" t="t" r="r" b="b"/>
              <a:pathLst>
                <a:path w="1110" h="946" extrusionOk="0">
                  <a:moveTo>
                    <a:pt x="863" y="946"/>
                  </a:moveTo>
                  <a:cubicBezTo>
                    <a:pt x="1109" y="42"/>
                    <a:pt x="1109" y="42"/>
                    <a:pt x="0" y="1"/>
                  </a:cubicBezTo>
                  <a:cubicBezTo>
                    <a:pt x="329" y="329"/>
                    <a:pt x="616" y="658"/>
                    <a:pt x="863" y="9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7"/>
            <p:cNvSpPr/>
            <p:nvPr/>
          </p:nvSpPr>
          <p:spPr>
            <a:xfrm rot="-8527916" flipH="1">
              <a:off x="1456972" y="1451710"/>
              <a:ext cx="6740" cy="7083"/>
            </a:xfrm>
            <a:custGeom>
              <a:avLst/>
              <a:gdLst/>
              <a:ahLst/>
              <a:cxnLst/>
              <a:rect l="l" t="t" r="r" b="b"/>
              <a:pathLst>
                <a:path w="412" h="453" extrusionOk="0">
                  <a:moveTo>
                    <a:pt x="0" y="0"/>
                  </a:moveTo>
                  <a:cubicBezTo>
                    <a:pt x="82" y="206"/>
                    <a:pt x="82" y="370"/>
                    <a:pt x="82" y="411"/>
                  </a:cubicBezTo>
                  <a:cubicBezTo>
                    <a:pt x="82" y="452"/>
                    <a:pt x="165" y="452"/>
                    <a:pt x="206" y="452"/>
                  </a:cubicBezTo>
                  <a:cubicBezTo>
                    <a:pt x="411" y="165"/>
                    <a:pt x="41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7"/>
            <p:cNvSpPr/>
            <p:nvPr/>
          </p:nvSpPr>
          <p:spPr>
            <a:xfrm rot="-8527916" flipH="1">
              <a:off x="2078202" y="2335246"/>
              <a:ext cx="10765" cy="12853"/>
            </a:xfrm>
            <a:custGeom>
              <a:avLst/>
              <a:gdLst/>
              <a:ahLst/>
              <a:cxnLst/>
              <a:rect l="l" t="t" r="r" b="b"/>
              <a:pathLst>
                <a:path w="658" h="822" extrusionOk="0">
                  <a:moveTo>
                    <a:pt x="0" y="822"/>
                  </a:moveTo>
                  <a:cubicBezTo>
                    <a:pt x="658" y="411"/>
                    <a:pt x="658" y="41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7"/>
            <p:cNvSpPr/>
            <p:nvPr/>
          </p:nvSpPr>
          <p:spPr>
            <a:xfrm rot="-8527916" flipH="1">
              <a:off x="2417017" y="2414498"/>
              <a:ext cx="8065" cy="10289"/>
            </a:xfrm>
            <a:custGeom>
              <a:avLst/>
              <a:gdLst/>
              <a:ahLst/>
              <a:cxnLst/>
              <a:rect l="l" t="t" r="r" b="b"/>
              <a:pathLst>
                <a:path w="493" h="658" extrusionOk="0">
                  <a:moveTo>
                    <a:pt x="493" y="658"/>
                  </a:moveTo>
                  <a:cubicBezTo>
                    <a:pt x="411" y="411"/>
                    <a:pt x="329" y="206"/>
                    <a:pt x="288" y="1"/>
                  </a:cubicBezTo>
                  <a:cubicBezTo>
                    <a:pt x="0" y="370"/>
                    <a:pt x="0" y="411"/>
                    <a:pt x="493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7"/>
            <p:cNvSpPr/>
            <p:nvPr/>
          </p:nvSpPr>
          <p:spPr>
            <a:xfrm rot="-8527916" flipH="1">
              <a:off x="2961286" y="4119017"/>
              <a:ext cx="20843" cy="15417"/>
            </a:xfrm>
            <a:custGeom>
              <a:avLst/>
              <a:gdLst/>
              <a:ahLst/>
              <a:cxnLst/>
              <a:rect l="l" t="t" r="r" b="b"/>
              <a:pathLst>
                <a:path w="1274" h="986" extrusionOk="0">
                  <a:moveTo>
                    <a:pt x="1274" y="493"/>
                  </a:moveTo>
                  <a:cubicBezTo>
                    <a:pt x="945" y="123"/>
                    <a:pt x="575" y="0"/>
                    <a:pt x="123" y="329"/>
                  </a:cubicBezTo>
                  <a:cubicBezTo>
                    <a:pt x="0" y="370"/>
                    <a:pt x="41" y="575"/>
                    <a:pt x="164" y="698"/>
                  </a:cubicBezTo>
                  <a:cubicBezTo>
                    <a:pt x="616" y="986"/>
                    <a:pt x="986" y="822"/>
                    <a:pt x="127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7"/>
            <p:cNvSpPr/>
            <p:nvPr/>
          </p:nvSpPr>
          <p:spPr>
            <a:xfrm rot="-8527916" flipH="1">
              <a:off x="3383114" y="3638441"/>
              <a:ext cx="14806" cy="7724"/>
            </a:xfrm>
            <a:custGeom>
              <a:avLst/>
              <a:gdLst/>
              <a:ahLst/>
              <a:cxnLst/>
              <a:rect l="l" t="t" r="r" b="b"/>
              <a:pathLst>
                <a:path w="905" h="494" extrusionOk="0">
                  <a:moveTo>
                    <a:pt x="452" y="0"/>
                  </a:moveTo>
                  <a:cubicBezTo>
                    <a:pt x="288" y="0"/>
                    <a:pt x="124" y="165"/>
                    <a:pt x="0" y="206"/>
                  </a:cubicBezTo>
                  <a:cubicBezTo>
                    <a:pt x="124" y="288"/>
                    <a:pt x="288" y="452"/>
                    <a:pt x="493" y="493"/>
                  </a:cubicBezTo>
                  <a:cubicBezTo>
                    <a:pt x="534" y="493"/>
                    <a:pt x="740" y="411"/>
                    <a:pt x="904" y="288"/>
                  </a:cubicBezTo>
                  <a:cubicBezTo>
                    <a:pt x="699" y="206"/>
                    <a:pt x="617" y="42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7"/>
            <p:cNvSpPr/>
            <p:nvPr/>
          </p:nvSpPr>
          <p:spPr>
            <a:xfrm rot="-8527916" flipH="1">
              <a:off x="2235325" y="3083329"/>
              <a:ext cx="12794" cy="9022"/>
            </a:xfrm>
            <a:custGeom>
              <a:avLst/>
              <a:gdLst/>
              <a:ahLst/>
              <a:cxnLst/>
              <a:rect l="l" t="t" r="r" b="b"/>
              <a:pathLst>
                <a:path w="782" h="577" extrusionOk="0">
                  <a:moveTo>
                    <a:pt x="1" y="206"/>
                  </a:moveTo>
                  <a:cubicBezTo>
                    <a:pt x="42" y="330"/>
                    <a:pt x="165" y="494"/>
                    <a:pt x="247" y="576"/>
                  </a:cubicBezTo>
                  <a:cubicBezTo>
                    <a:pt x="329" y="576"/>
                    <a:pt x="535" y="494"/>
                    <a:pt x="781" y="371"/>
                  </a:cubicBezTo>
                  <a:cubicBezTo>
                    <a:pt x="535" y="206"/>
                    <a:pt x="412" y="124"/>
                    <a:pt x="247" y="42"/>
                  </a:cubicBezTo>
                  <a:cubicBezTo>
                    <a:pt x="206" y="1"/>
                    <a:pt x="1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7"/>
            <p:cNvSpPr/>
            <p:nvPr/>
          </p:nvSpPr>
          <p:spPr>
            <a:xfrm rot="-8527916" flipH="1">
              <a:off x="1619136" y="3077954"/>
              <a:ext cx="15477" cy="7724"/>
            </a:xfrm>
            <a:custGeom>
              <a:avLst/>
              <a:gdLst/>
              <a:ahLst/>
              <a:cxnLst/>
              <a:rect l="l" t="t" r="r" b="b"/>
              <a:pathLst>
                <a:path w="946" h="494" extrusionOk="0">
                  <a:moveTo>
                    <a:pt x="412" y="0"/>
                  </a:moveTo>
                  <a:cubicBezTo>
                    <a:pt x="247" y="83"/>
                    <a:pt x="124" y="165"/>
                    <a:pt x="1" y="288"/>
                  </a:cubicBezTo>
                  <a:cubicBezTo>
                    <a:pt x="1" y="288"/>
                    <a:pt x="165" y="493"/>
                    <a:pt x="206" y="411"/>
                  </a:cubicBezTo>
                  <a:cubicBezTo>
                    <a:pt x="370" y="370"/>
                    <a:pt x="494" y="288"/>
                    <a:pt x="946" y="124"/>
                  </a:cubicBezTo>
                  <a:cubicBezTo>
                    <a:pt x="617" y="83"/>
                    <a:pt x="453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7"/>
            <p:cNvSpPr/>
            <p:nvPr/>
          </p:nvSpPr>
          <p:spPr>
            <a:xfrm rot="-8527916" flipH="1">
              <a:off x="3635236" y="3384762"/>
              <a:ext cx="12106" cy="6442"/>
            </a:xfrm>
            <a:custGeom>
              <a:avLst/>
              <a:gdLst/>
              <a:ahLst/>
              <a:cxnLst/>
              <a:rect l="l" t="t" r="r" b="b"/>
              <a:pathLst>
                <a:path w="740" h="412" extrusionOk="0">
                  <a:moveTo>
                    <a:pt x="41" y="124"/>
                  </a:moveTo>
                  <a:cubicBezTo>
                    <a:pt x="82" y="247"/>
                    <a:pt x="206" y="329"/>
                    <a:pt x="288" y="412"/>
                  </a:cubicBezTo>
                  <a:cubicBezTo>
                    <a:pt x="411" y="412"/>
                    <a:pt x="575" y="288"/>
                    <a:pt x="740" y="206"/>
                  </a:cubicBezTo>
                  <a:cubicBezTo>
                    <a:pt x="493" y="83"/>
                    <a:pt x="411" y="1"/>
                    <a:pt x="247" y="1"/>
                  </a:cubicBezTo>
                  <a:cubicBezTo>
                    <a:pt x="206" y="1"/>
                    <a:pt x="0" y="83"/>
                    <a:pt x="4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7"/>
            <p:cNvSpPr/>
            <p:nvPr/>
          </p:nvSpPr>
          <p:spPr>
            <a:xfrm rot="-8527916" flipH="1">
              <a:off x="2487976" y="2347151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1" y="123"/>
                  </a:moveTo>
                  <a:cubicBezTo>
                    <a:pt x="371" y="82"/>
                    <a:pt x="206" y="0"/>
                    <a:pt x="206" y="0"/>
                  </a:cubicBezTo>
                  <a:cubicBezTo>
                    <a:pt x="124" y="0"/>
                    <a:pt x="1" y="82"/>
                    <a:pt x="1" y="123"/>
                  </a:cubicBezTo>
                  <a:cubicBezTo>
                    <a:pt x="1" y="164"/>
                    <a:pt x="42" y="288"/>
                    <a:pt x="83" y="329"/>
                  </a:cubicBezTo>
                  <a:cubicBezTo>
                    <a:pt x="165" y="329"/>
                    <a:pt x="206" y="247"/>
                    <a:pt x="289" y="247"/>
                  </a:cubicBezTo>
                  <a:cubicBezTo>
                    <a:pt x="330" y="206"/>
                    <a:pt x="371" y="164"/>
                    <a:pt x="37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7"/>
            <p:cNvSpPr/>
            <p:nvPr/>
          </p:nvSpPr>
          <p:spPr>
            <a:xfrm rot="-8527916" flipH="1">
              <a:off x="1489799" y="4124400"/>
              <a:ext cx="16147" cy="16074"/>
            </a:xfrm>
            <a:custGeom>
              <a:avLst/>
              <a:gdLst/>
              <a:ahLst/>
              <a:cxnLst/>
              <a:rect l="l" t="t" r="r" b="b"/>
              <a:pathLst>
                <a:path w="987" h="1028" extrusionOk="0">
                  <a:moveTo>
                    <a:pt x="0" y="0"/>
                  </a:moveTo>
                  <a:cubicBezTo>
                    <a:pt x="82" y="288"/>
                    <a:pt x="164" y="617"/>
                    <a:pt x="329" y="904"/>
                  </a:cubicBezTo>
                  <a:cubicBezTo>
                    <a:pt x="329" y="945"/>
                    <a:pt x="616" y="945"/>
                    <a:pt x="986" y="1027"/>
                  </a:cubicBez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7"/>
            <p:cNvSpPr/>
            <p:nvPr/>
          </p:nvSpPr>
          <p:spPr>
            <a:xfrm rot="-8527916" flipH="1">
              <a:off x="1160958" y="4824547"/>
              <a:ext cx="12777" cy="16074"/>
            </a:xfrm>
            <a:custGeom>
              <a:avLst/>
              <a:gdLst/>
              <a:ahLst/>
              <a:cxnLst/>
              <a:rect l="l" t="t" r="r" b="b"/>
              <a:pathLst>
                <a:path w="781" h="1028" extrusionOk="0">
                  <a:moveTo>
                    <a:pt x="0" y="1028"/>
                  </a:moveTo>
                  <a:cubicBezTo>
                    <a:pt x="699" y="658"/>
                    <a:pt x="781" y="3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7"/>
            <p:cNvSpPr/>
            <p:nvPr/>
          </p:nvSpPr>
          <p:spPr>
            <a:xfrm rot="-8527916" flipH="1">
              <a:off x="160900" y="4091547"/>
              <a:ext cx="16147" cy="5801"/>
            </a:xfrm>
            <a:custGeom>
              <a:avLst/>
              <a:gdLst/>
              <a:ahLst/>
              <a:cxnLst/>
              <a:rect l="l" t="t" r="r" b="b"/>
              <a:pathLst>
                <a:path w="987" h="371" extrusionOk="0">
                  <a:moveTo>
                    <a:pt x="42" y="206"/>
                  </a:moveTo>
                  <a:lnTo>
                    <a:pt x="945" y="370"/>
                  </a:lnTo>
                  <a:cubicBezTo>
                    <a:pt x="945" y="288"/>
                    <a:pt x="986" y="165"/>
                    <a:pt x="986" y="83"/>
                  </a:cubicBezTo>
                  <a:cubicBezTo>
                    <a:pt x="699" y="83"/>
                    <a:pt x="32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7"/>
            <p:cNvSpPr/>
            <p:nvPr/>
          </p:nvSpPr>
          <p:spPr>
            <a:xfrm rot="-8527916" flipH="1">
              <a:off x="1377309" y="2048889"/>
              <a:ext cx="6740" cy="8381"/>
            </a:xfrm>
            <a:custGeom>
              <a:avLst/>
              <a:gdLst/>
              <a:ahLst/>
              <a:cxnLst/>
              <a:rect l="l" t="t" r="r" b="b"/>
              <a:pathLst>
                <a:path w="412" h="536" extrusionOk="0">
                  <a:moveTo>
                    <a:pt x="42" y="206"/>
                  </a:moveTo>
                  <a:cubicBezTo>
                    <a:pt x="1" y="330"/>
                    <a:pt x="42" y="412"/>
                    <a:pt x="124" y="535"/>
                  </a:cubicBezTo>
                  <a:cubicBezTo>
                    <a:pt x="206" y="412"/>
                    <a:pt x="329" y="371"/>
                    <a:pt x="412" y="289"/>
                  </a:cubicBezTo>
                  <a:cubicBezTo>
                    <a:pt x="412" y="289"/>
                    <a:pt x="371" y="124"/>
                    <a:pt x="371" y="1"/>
                  </a:cubicBezTo>
                  <a:cubicBezTo>
                    <a:pt x="206" y="42"/>
                    <a:pt x="124" y="124"/>
                    <a:pt x="4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7"/>
            <p:cNvSpPr/>
            <p:nvPr/>
          </p:nvSpPr>
          <p:spPr>
            <a:xfrm rot="-8527916" flipH="1">
              <a:off x="455601" y="3972713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83" y="329"/>
                  </a:moveTo>
                  <a:cubicBezTo>
                    <a:pt x="206" y="329"/>
                    <a:pt x="371" y="329"/>
                    <a:pt x="412" y="288"/>
                  </a:cubicBezTo>
                  <a:cubicBezTo>
                    <a:pt x="453" y="206"/>
                    <a:pt x="371" y="124"/>
                    <a:pt x="288" y="1"/>
                  </a:cubicBezTo>
                  <a:cubicBezTo>
                    <a:pt x="124" y="124"/>
                    <a:pt x="42" y="124"/>
                    <a:pt x="42" y="206"/>
                  </a:cubicBezTo>
                  <a:cubicBezTo>
                    <a:pt x="1" y="206"/>
                    <a:pt x="83" y="329"/>
                    <a:pt x="8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7"/>
            <p:cNvSpPr/>
            <p:nvPr/>
          </p:nvSpPr>
          <p:spPr>
            <a:xfrm rot="-8527916" flipH="1">
              <a:off x="1104189" y="2619366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83" y="165"/>
                  </a:moveTo>
                  <a:cubicBezTo>
                    <a:pt x="42" y="206"/>
                    <a:pt x="1" y="288"/>
                    <a:pt x="1" y="371"/>
                  </a:cubicBezTo>
                  <a:cubicBezTo>
                    <a:pt x="1" y="412"/>
                    <a:pt x="165" y="453"/>
                    <a:pt x="165" y="453"/>
                  </a:cubicBezTo>
                  <a:cubicBezTo>
                    <a:pt x="247" y="412"/>
                    <a:pt x="370" y="371"/>
                    <a:pt x="370" y="247"/>
                  </a:cubicBezTo>
                  <a:cubicBezTo>
                    <a:pt x="370" y="206"/>
                    <a:pt x="288" y="83"/>
                    <a:pt x="247" y="1"/>
                  </a:cubicBezTo>
                  <a:cubicBezTo>
                    <a:pt x="247" y="83"/>
                    <a:pt x="165" y="165"/>
                    <a:pt x="8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7"/>
            <p:cNvSpPr/>
            <p:nvPr/>
          </p:nvSpPr>
          <p:spPr>
            <a:xfrm rot="-8527916" flipH="1">
              <a:off x="1869785" y="4012616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83" y="493"/>
                  </a:moveTo>
                  <a:lnTo>
                    <a:pt x="329" y="493"/>
                  </a:lnTo>
                  <a:cubicBezTo>
                    <a:pt x="370" y="329"/>
                    <a:pt x="411" y="164"/>
                    <a:pt x="493" y="82"/>
                  </a:cubicBezTo>
                  <a:cubicBezTo>
                    <a:pt x="329" y="82"/>
                    <a:pt x="165" y="82"/>
                    <a:pt x="0" y="0"/>
                  </a:cubicBezTo>
                  <a:cubicBezTo>
                    <a:pt x="83" y="164"/>
                    <a:pt x="83" y="329"/>
                    <a:pt x="83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7"/>
            <p:cNvSpPr/>
            <p:nvPr/>
          </p:nvSpPr>
          <p:spPr>
            <a:xfrm rot="-8527916" flipH="1">
              <a:off x="396272" y="4291309"/>
              <a:ext cx="6740" cy="6442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42" y="329"/>
                  </a:moveTo>
                  <a:cubicBezTo>
                    <a:pt x="42" y="370"/>
                    <a:pt x="206" y="370"/>
                    <a:pt x="288" y="411"/>
                  </a:cubicBezTo>
                  <a:cubicBezTo>
                    <a:pt x="329" y="370"/>
                    <a:pt x="411" y="329"/>
                    <a:pt x="411" y="247"/>
                  </a:cubicBezTo>
                  <a:cubicBezTo>
                    <a:pt x="411" y="206"/>
                    <a:pt x="288" y="165"/>
                    <a:pt x="206" y="1"/>
                  </a:cubicBezTo>
                  <a:cubicBezTo>
                    <a:pt x="83" y="165"/>
                    <a:pt x="0" y="247"/>
                    <a:pt x="4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7"/>
            <p:cNvSpPr/>
            <p:nvPr/>
          </p:nvSpPr>
          <p:spPr>
            <a:xfrm rot="-8527916" flipH="1">
              <a:off x="1892854" y="2838607"/>
              <a:ext cx="14135" cy="8365"/>
            </a:xfrm>
            <a:custGeom>
              <a:avLst/>
              <a:gdLst/>
              <a:ahLst/>
              <a:cxnLst/>
              <a:rect l="l" t="t" r="r" b="b"/>
              <a:pathLst>
                <a:path w="864" h="535" extrusionOk="0">
                  <a:moveTo>
                    <a:pt x="1" y="206"/>
                  </a:moveTo>
                  <a:cubicBezTo>
                    <a:pt x="247" y="330"/>
                    <a:pt x="453" y="412"/>
                    <a:pt x="740" y="535"/>
                  </a:cubicBezTo>
                  <a:cubicBezTo>
                    <a:pt x="781" y="494"/>
                    <a:pt x="822" y="412"/>
                    <a:pt x="863" y="330"/>
                  </a:cubicBezTo>
                  <a:cubicBezTo>
                    <a:pt x="617" y="206"/>
                    <a:pt x="412" y="124"/>
                    <a:pt x="165" y="1"/>
                  </a:cubicBezTo>
                  <a:cubicBezTo>
                    <a:pt x="124" y="42"/>
                    <a:pt x="42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7"/>
            <p:cNvSpPr/>
            <p:nvPr/>
          </p:nvSpPr>
          <p:spPr>
            <a:xfrm rot="-8527916" flipH="1">
              <a:off x="1393087" y="3633548"/>
              <a:ext cx="10094" cy="5785"/>
            </a:xfrm>
            <a:custGeom>
              <a:avLst/>
              <a:gdLst/>
              <a:ahLst/>
              <a:cxnLst/>
              <a:rect l="l" t="t" r="r" b="b"/>
              <a:pathLst>
                <a:path w="617" h="370" extrusionOk="0">
                  <a:moveTo>
                    <a:pt x="124" y="370"/>
                  </a:moveTo>
                  <a:cubicBezTo>
                    <a:pt x="288" y="370"/>
                    <a:pt x="453" y="329"/>
                    <a:pt x="617" y="288"/>
                  </a:cubicBezTo>
                  <a:cubicBezTo>
                    <a:pt x="494" y="165"/>
                    <a:pt x="453" y="82"/>
                    <a:pt x="412" y="0"/>
                  </a:cubicBezTo>
                  <a:cubicBezTo>
                    <a:pt x="247" y="82"/>
                    <a:pt x="124" y="123"/>
                    <a:pt x="1" y="165"/>
                  </a:cubicBezTo>
                  <a:cubicBezTo>
                    <a:pt x="1" y="206"/>
                    <a:pt x="83" y="370"/>
                    <a:pt x="12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7"/>
            <p:cNvSpPr/>
            <p:nvPr/>
          </p:nvSpPr>
          <p:spPr>
            <a:xfrm rot="-8527916" flipH="1">
              <a:off x="1618073" y="2799651"/>
              <a:ext cx="12106" cy="8365"/>
            </a:xfrm>
            <a:custGeom>
              <a:avLst/>
              <a:gdLst/>
              <a:ahLst/>
              <a:cxnLst/>
              <a:rect l="l" t="t" r="r" b="b"/>
              <a:pathLst>
                <a:path w="740" h="535" extrusionOk="0">
                  <a:moveTo>
                    <a:pt x="0" y="247"/>
                  </a:moveTo>
                  <a:cubicBezTo>
                    <a:pt x="0" y="370"/>
                    <a:pt x="205" y="452"/>
                    <a:pt x="288" y="535"/>
                  </a:cubicBezTo>
                  <a:cubicBezTo>
                    <a:pt x="411" y="535"/>
                    <a:pt x="534" y="411"/>
                    <a:pt x="739" y="247"/>
                  </a:cubicBezTo>
                  <a:cubicBezTo>
                    <a:pt x="534" y="165"/>
                    <a:pt x="452" y="1"/>
                    <a:pt x="288" y="1"/>
                  </a:cubicBezTo>
                  <a:cubicBezTo>
                    <a:pt x="205" y="1"/>
                    <a:pt x="0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7"/>
            <p:cNvSpPr/>
            <p:nvPr/>
          </p:nvSpPr>
          <p:spPr>
            <a:xfrm rot="-8527916" flipH="1">
              <a:off x="1660928" y="2324556"/>
              <a:ext cx="6070" cy="3221"/>
            </a:xfrm>
            <a:custGeom>
              <a:avLst/>
              <a:gdLst/>
              <a:ahLst/>
              <a:cxnLst/>
              <a:rect l="l" t="t" r="r" b="b"/>
              <a:pathLst>
                <a:path w="371" h="206" extrusionOk="0">
                  <a:moveTo>
                    <a:pt x="370" y="41"/>
                  </a:moveTo>
                  <a:cubicBezTo>
                    <a:pt x="329" y="41"/>
                    <a:pt x="206" y="0"/>
                    <a:pt x="165" y="0"/>
                  </a:cubicBezTo>
                  <a:cubicBezTo>
                    <a:pt x="124" y="0"/>
                    <a:pt x="83" y="41"/>
                    <a:pt x="1" y="82"/>
                  </a:cubicBezTo>
                  <a:cubicBezTo>
                    <a:pt x="124" y="164"/>
                    <a:pt x="165" y="164"/>
                    <a:pt x="288" y="206"/>
                  </a:cubicBezTo>
                  <a:cubicBezTo>
                    <a:pt x="329" y="164"/>
                    <a:pt x="370" y="123"/>
                    <a:pt x="37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7"/>
            <p:cNvSpPr/>
            <p:nvPr/>
          </p:nvSpPr>
          <p:spPr>
            <a:xfrm rot="-8527916" flipH="1">
              <a:off x="1346352" y="2078456"/>
              <a:ext cx="6740" cy="8365"/>
            </a:xfrm>
            <a:custGeom>
              <a:avLst/>
              <a:gdLst/>
              <a:ahLst/>
              <a:cxnLst/>
              <a:rect l="l" t="t" r="r" b="b"/>
              <a:pathLst>
                <a:path w="412" h="535" extrusionOk="0">
                  <a:moveTo>
                    <a:pt x="41" y="535"/>
                  </a:moveTo>
                  <a:cubicBezTo>
                    <a:pt x="165" y="535"/>
                    <a:pt x="247" y="453"/>
                    <a:pt x="288" y="412"/>
                  </a:cubicBezTo>
                  <a:cubicBezTo>
                    <a:pt x="370" y="370"/>
                    <a:pt x="370" y="206"/>
                    <a:pt x="411" y="1"/>
                  </a:cubicBezTo>
                  <a:cubicBezTo>
                    <a:pt x="165" y="206"/>
                    <a:pt x="82" y="329"/>
                    <a:pt x="41" y="370"/>
                  </a:cubicBezTo>
                  <a:cubicBezTo>
                    <a:pt x="0" y="370"/>
                    <a:pt x="41" y="535"/>
                    <a:pt x="4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7"/>
            <p:cNvSpPr/>
            <p:nvPr/>
          </p:nvSpPr>
          <p:spPr>
            <a:xfrm rot="-8527916" flipH="1">
              <a:off x="1422631" y="1572287"/>
              <a:ext cx="5399" cy="6442"/>
            </a:xfrm>
            <a:custGeom>
              <a:avLst/>
              <a:gdLst/>
              <a:ahLst/>
              <a:cxnLst/>
              <a:rect l="l" t="t" r="r" b="b"/>
              <a:pathLst>
                <a:path w="330" h="412" extrusionOk="0">
                  <a:moveTo>
                    <a:pt x="42" y="411"/>
                  </a:moveTo>
                  <a:cubicBezTo>
                    <a:pt x="124" y="411"/>
                    <a:pt x="247" y="411"/>
                    <a:pt x="247" y="329"/>
                  </a:cubicBezTo>
                  <a:cubicBezTo>
                    <a:pt x="329" y="288"/>
                    <a:pt x="329" y="124"/>
                    <a:pt x="329" y="1"/>
                  </a:cubicBezTo>
                  <a:cubicBezTo>
                    <a:pt x="165" y="83"/>
                    <a:pt x="124" y="124"/>
                    <a:pt x="1" y="206"/>
                  </a:cubicBezTo>
                  <a:cubicBezTo>
                    <a:pt x="42" y="247"/>
                    <a:pt x="42" y="411"/>
                    <a:pt x="42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7"/>
            <p:cNvSpPr/>
            <p:nvPr/>
          </p:nvSpPr>
          <p:spPr>
            <a:xfrm rot="-8527916" flipH="1">
              <a:off x="1373934" y="3873206"/>
              <a:ext cx="12123" cy="7724"/>
            </a:xfrm>
            <a:custGeom>
              <a:avLst/>
              <a:gdLst/>
              <a:ahLst/>
              <a:cxnLst/>
              <a:rect l="l" t="t" r="r" b="b"/>
              <a:pathLst>
                <a:path w="741" h="494" extrusionOk="0">
                  <a:moveTo>
                    <a:pt x="288" y="412"/>
                  </a:moveTo>
                  <a:cubicBezTo>
                    <a:pt x="371" y="494"/>
                    <a:pt x="535" y="330"/>
                    <a:pt x="740" y="247"/>
                  </a:cubicBezTo>
                  <a:cubicBezTo>
                    <a:pt x="535" y="165"/>
                    <a:pt x="412" y="42"/>
                    <a:pt x="288" y="1"/>
                  </a:cubicBezTo>
                  <a:cubicBezTo>
                    <a:pt x="206" y="1"/>
                    <a:pt x="1" y="124"/>
                    <a:pt x="1" y="124"/>
                  </a:cubicBezTo>
                  <a:cubicBezTo>
                    <a:pt x="83" y="247"/>
                    <a:pt x="165" y="371"/>
                    <a:pt x="288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7"/>
            <p:cNvSpPr/>
            <p:nvPr/>
          </p:nvSpPr>
          <p:spPr>
            <a:xfrm rot="-8527916" flipH="1">
              <a:off x="2596098" y="3634694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493" y="288"/>
                  </a:moveTo>
                  <a:cubicBezTo>
                    <a:pt x="493" y="206"/>
                    <a:pt x="411" y="82"/>
                    <a:pt x="288" y="0"/>
                  </a:cubicBezTo>
                  <a:cubicBezTo>
                    <a:pt x="165" y="82"/>
                    <a:pt x="0" y="165"/>
                    <a:pt x="0" y="165"/>
                  </a:cubicBezTo>
                  <a:cubicBezTo>
                    <a:pt x="41" y="247"/>
                    <a:pt x="165" y="370"/>
                    <a:pt x="247" y="411"/>
                  </a:cubicBezTo>
                  <a:cubicBezTo>
                    <a:pt x="288" y="411"/>
                    <a:pt x="493" y="370"/>
                    <a:pt x="49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7"/>
            <p:cNvSpPr/>
            <p:nvPr/>
          </p:nvSpPr>
          <p:spPr>
            <a:xfrm rot="-8527916" flipH="1">
              <a:off x="2379689" y="2466193"/>
              <a:ext cx="4057" cy="5801"/>
            </a:xfrm>
            <a:custGeom>
              <a:avLst/>
              <a:gdLst/>
              <a:ahLst/>
              <a:cxnLst/>
              <a:rect l="l" t="t" r="r" b="b"/>
              <a:pathLst>
                <a:path w="248" h="371" extrusionOk="0">
                  <a:moveTo>
                    <a:pt x="247" y="247"/>
                  </a:moveTo>
                  <a:cubicBezTo>
                    <a:pt x="247" y="206"/>
                    <a:pt x="206" y="165"/>
                    <a:pt x="165" y="1"/>
                  </a:cubicBezTo>
                  <a:cubicBezTo>
                    <a:pt x="42" y="83"/>
                    <a:pt x="1" y="165"/>
                    <a:pt x="1" y="206"/>
                  </a:cubicBezTo>
                  <a:cubicBezTo>
                    <a:pt x="1" y="247"/>
                    <a:pt x="42" y="288"/>
                    <a:pt x="124" y="371"/>
                  </a:cubicBezTo>
                  <a:cubicBezTo>
                    <a:pt x="165" y="371"/>
                    <a:pt x="247" y="288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7"/>
            <p:cNvSpPr/>
            <p:nvPr/>
          </p:nvSpPr>
          <p:spPr>
            <a:xfrm rot="-8527916" flipH="1">
              <a:off x="676793" y="3458579"/>
              <a:ext cx="213072" cy="214546"/>
            </a:xfrm>
            <a:custGeom>
              <a:avLst/>
              <a:gdLst/>
              <a:ahLst/>
              <a:cxnLst/>
              <a:rect l="l" t="t" r="r" b="b"/>
              <a:pathLst>
                <a:path w="13024" h="13721" extrusionOk="0">
                  <a:moveTo>
                    <a:pt x="576" y="13310"/>
                  </a:moveTo>
                  <a:cubicBezTo>
                    <a:pt x="699" y="13105"/>
                    <a:pt x="822" y="12858"/>
                    <a:pt x="946" y="12653"/>
                  </a:cubicBezTo>
                  <a:cubicBezTo>
                    <a:pt x="1398" y="12817"/>
                    <a:pt x="1233" y="13556"/>
                    <a:pt x="1726" y="13721"/>
                  </a:cubicBezTo>
                  <a:cubicBezTo>
                    <a:pt x="2342" y="13351"/>
                    <a:pt x="3000" y="12940"/>
                    <a:pt x="3698" y="12529"/>
                  </a:cubicBezTo>
                  <a:cubicBezTo>
                    <a:pt x="3903" y="12817"/>
                    <a:pt x="4109" y="13064"/>
                    <a:pt x="4438" y="13433"/>
                  </a:cubicBezTo>
                  <a:cubicBezTo>
                    <a:pt x="4643" y="12694"/>
                    <a:pt x="4807" y="12201"/>
                    <a:pt x="4930" y="11626"/>
                  </a:cubicBezTo>
                  <a:cubicBezTo>
                    <a:pt x="4520" y="11626"/>
                    <a:pt x="4109" y="11585"/>
                    <a:pt x="3698" y="11585"/>
                  </a:cubicBezTo>
                  <a:cubicBezTo>
                    <a:pt x="3287" y="11585"/>
                    <a:pt x="2630" y="11790"/>
                    <a:pt x="2466" y="11585"/>
                  </a:cubicBezTo>
                  <a:cubicBezTo>
                    <a:pt x="2178" y="11051"/>
                    <a:pt x="1644" y="11831"/>
                    <a:pt x="1439" y="11790"/>
                  </a:cubicBezTo>
                  <a:cubicBezTo>
                    <a:pt x="1439" y="11708"/>
                    <a:pt x="1398" y="11708"/>
                    <a:pt x="1398" y="11667"/>
                  </a:cubicBezTo>
                  <a:cubicBezTo>
                    <a:pt x="1726" y="11051"/>
                    <a:pt x="2014" y="10475"/>
                    <a:pt x="2342" y="9859"/>
                  </a:cubicBezTo>
                  <a:cubicBezTo>
                    <a:pt x="2425" y="9941"/>
                    <a:pt x="2589" y="9982"/>
                    <a:pt x="2794" y="9941"/>
                  </a:cubicBezTo>
                  <a:cubicBezTo>
                    <a:pt x="3041" y="9941"/>
                    <a:pt x="3205" y="10147"/>
                    <a:pt x="3411" y="10270"/>
                  </a:cubicBezTo>
                  <a:cubicBezTo>
                    <a:pt x="3411" y="9818"/>
                    <a:pt x="3369" y="9366"/>
                    <a:pt x="3369" y="8955"/>
                  </a:cubicBezTo>
                  <a:cubicBezTo>
                    <a:pt x="3903" y="8791"/>
                    <a:pt x="4520" y="8627"/>
                    <a:pt x="5218" y="8504"/>
                  </a:cubicBezTo>
                  <a:cubicBezTo>
                    <a:pt x="5054" y="9161"/>
                    <a:pt x="4438" y="9818"/>
                    <a:pt x="3411" y="10270"/>
                  </a:cubicBezTo>
                  <a:cubicBezTo>
                    <a:pt x="3411" y="10681"/>
                    <a:pt x="3698" y="10681"/>
                    <a:pt x="3986" y="10475"/>
                  </a:cubicBezTo>
                  <a:cubicBezTo>
                    <a:pt x="4930" y="9613"/>
                    <a:pt x="6286" y="9202"/>
                    <a:pt x="6984" y="7970"/>
                  </a:cubicBezTo>
                  <a:cubicBezTo>
                    <a:pt x="6081" y="7559"/>
                    <a:pt x="6081" y="7477"/>
                    <a:pt x="6738" y="6121"/>
                  </a:cubicBezTo>
                  <a:lnTo>
                    <a:pt x="7970" y="5669"/>
                  </a:lnTo>
                  <a:cubicBezTo>
                    <a:pt x="8011" y="5874"/>
                    <a:pt x="8011" y="6080"/>
                    <a:pt x="8094" y="6326"/>
                  </a:cubicBezTo>
                  <a:cubicBezTo>
                    <a:pt x="8176" y="6326"/>
                    <a:pt x="8217" y="6285"/>
                    <a:pt x="8340" y="6285"/>
                  </a:cubicBezTo>
                  <a:cubicBezTo>
                    <a:pt x="8422" y="5874"/>
                    <a:pt x="8545" y="5464"/>
                    <a:pt x="8628" y="5135"/>
                  </a:cubicBezTo>
                  <a:cubicBezTo>
                    <a:pt x="9326" y="4478"/>
                    <a:pt x="9942" y="3820"/>
                    <a:pt x="10599" y="3163"/>
                  </a:cubicBezTo>
                  <a:cubicBezTo>
                    <a:pt x="10641" y="3245"/>
                    <a:pt x="10682" y="3286"/>
                    <a:pt x="10682" y="3410"/>
                  </a:cubicBezTo>
                  <a:cubicBezTo>
                    <a:pt x="10599" y="4272"/>
                    <a:pt x="10641" y="4313"/>
                    <a:pt x="11503" y="3862"/>
                  </a:cubicBezTo>
                  <a:cubicBezTo>
                    <a:pt x="11791" y="3697"/>
                    <a:pt x="12078" y="3656"/>
                    <a:pt x="12489" y="3492"/>
                  </a:cubicBezTo>
                  <a:cubicBezTo>
                    <a:pt x="12243" y="3245"/>
                    <a:pt x="12037" y="3081"/>
                    <a:pt x="11832" y="2835"/>
                  </a:cubicBezTo>
                  <a:cubicBezTo>
                    <a:pt x="12037" y="2752"/>
                    <a:pt x="12202" y="2670"/>
                    <a:pt x="12284" y="2629"/>
                  </a:cubicBezTo>
                  <a:cubicBezTo>
                    <a:pt x="12941" y="2218"/>
                    <a:pt x="13023" y="2054"/>
                    <a:pt x="12612" y="1725"/>
                  </a:cubicBezTo>
                  <a:cubicBezTo>
                    <a:pt x="12284" y="1438"/>
                    <a:pt x="11914" y="1232"/>
                    <a:pt x="11709" y="945"/>
                  </a:cubicBezTo>
                  <a:cubicBezTo>
                    <a:pt x="11503" y="698"/>
                    <a:pt x="11462" y="329"/>
                    <a:pt x="11298" y="0"/>
                  </a:cubicBezTo>
                  <a:cubicBezTo>
                    <a:pt x="8915" y="2465"/>
                    <a:pt x="6450" y="5012"/>
                    <a:pt x="4027" y="7477"/>
                  </a:cubicBezTo>
                  <a:cubicBezTo>
                    <a:pt x="4396" y="7559"/>
                    <a:pt x="4848" y="7559"/>
                    <a:pt x="4848" y="8134"/>
                  </a:cubicBezTo>
                  <a:cubicBezTo>
                    <a:pt x="4068" y="8504"/>
                    <a:pt x="4068" y="7887"/>
                    <a:pt x="3862" y="7682"/>
                  </a:cubicBezTo>
                  <a:cubicBezTo>
                    <a:pt x="3780" y="7805"/>
                    <a:pt x="3616" y="7928"/>
                    <a:pt x="3493" y="8093"/>
                  </a:cubicBezTo>
                  <a:cubicBezTo>
                    <a:pt x="3616" y="7928"/>
                    <a:pt x="3657" y="7764"/>
                    <a:pt x="3780" y="7600"/>
                  </a:cubicBezTo>
                  <a:cubicBezTo>
                    <a:pt x="2548" y="8914"/>
                    <a:pt x="1233" y="10188"/>
                    <a:pt x="1" y="11420"/>
                  </a:cubicBezTo>
                  <a:cubicBezTo>
                    <a:pt x="83" y="12078"/>
                    <a:pt x="165" y="12694"/>
                    <a:pt x="206" y="13351"/>
                  </a:cubicBezTo>
                  <a:cubicBezTo>
                    <a:pt x="288" y="13228"/>
                    <a:pt x="412" y="13269"/>
                    <a:pt x="576" y="13310"/>
                  </a:cubicBezTo>
                  <a:close/>
                  <a:moveTo>
                    <a:pt x="11092" y="1520"/>
                  </a:moveTo>
                  <a:cubicBezTo>
                    <a:pt x="11175" y="1479"/>
                    <a:pt x="11257" y="1561"/>
                    <a:pt x="11298" y="1561"/>
                  </a:cubicBezTo>
                  <a:lnTo>
                    <a:pt x="11175" y="1890"/>
                  </a:lnTo>
                  <a:cubicBezTo>
                    <a:pt x="11092" y="1931"/>
                    <a:pt x="10969" y="1931"/>
                    <a:pt x="10764" y="1972"/>
                  </a:cubicBezTo>
                  <a:cubicBezTo>
                    <a:pt x="10887" y="1725"/>
                    <a:pt x="11010" y="1602"/>
                    <a:pt x="11092" y="1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7"/>
            <p:cNvSpPr/>
            <p:nvPr/>
          </p:nvSpPr>
          <p:spPr>
            <a:xfrm rot="-8527916" flipH="1">
              <a:off x="861331" y="2608111"/>
              <a:ext cx="155943" cy="55259"/>
            </a:xfrm>
            <a:custGeom>
              <a:avLst/>
              <a:gdLst/>
              <a:ahLst/>
              <a:cxnLst/>
              <a:rect l="l" t="t" r="r" b="b"/>
              <a:pathLst>
                <a:path w="9532" h="3534" extrusionOk="0">
                  <a:moveTo>
                    <a:pt x="6532" y="1"/>
                  </a:moveTo>
                  <a:cubicBezTo>
                    <a:pt x="7190" y="576"/>
                    <a:pt x="7600" y="987"/>
                    <a:pt x="7929" y="1233"/>
                  </a:cubicBezTo>
                  <a:cubicBezTo>
                    <a:pt x="6450" y="2712"/>
                    <a:pt x="1" y="1"/>
                    <a:pt x="904" y="3410"/>
                  </a:cubicBezTo>
                  <a:cubicBezTo>
                    <a:pt x="2178" y="3123"/>
                    <a:pt x="3164" y="2917"/>
                    <a:pt x="4191" y="2712"/>
                  </a:cubicBezTo>
                  <a:cubicBezTo>
                    <a:pt x="4273" y="2917"/>
                    <a:pt x="4437" y="3123"/>
                    <a:pt x="4519" y="3328"/>
                  </a:cubicBezTo>
                  <a:cubicBezTo>
                    <a:pt x="6163" y="3369"/>
                    <a:pt x="7888" y="3493"/>
                    <a:pt x="9531" y="3534"/>
                  </a:cubicBezTo>
                  <a:cubicBezTo>
                    <a:pt x="9367" y="2466"/>
                    <a:pt x="9326" y="1397"/>
                    <a:pt x="8997" y="370"/>
                  </a:cubicBezTo>
                  <a:cubicBezTo>
                    <a:pt x="8997" y="165"/>
                    <a:pt x="7600" y="124"/>
                    <a:pt x="6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7"/>
            <p:cNvSpPr/>
            <p:nvPr/>
          </p:nvSpPr>
          <p:spPr>
            <a:xfrm rot="-8527916" flipH="1">
              <a:off x="316977" y="3850033"/>
              <a:ext cx="109563" cy="59105"/>
            </a:xfrm>
            <a:custGeom>
              <a:avLst/>
              <a:gdLst/>
              <a:ahLst/>
              <a:cxnLst/>
              <a:rect l="l" t="t" r="r" b="b"/>
              <a:pathLst>
                <a:path w="6697" h="3780" extrusionOk="0">
                  <a:moveTo>
                    <a:pt x="1356" y="3492"/>
                  </a:moveTo>
                  <a:cubicBezTo>
                    <a:pt x="1644" y="3574"/>
                    <a:pt x="2137" y="3780"/>
                    <a:pt x="2219" y="3738"/>
                  </a:cubicBezTo>
                  <a:cubicBezTo>
                    <a:pt x="2671" y="3533"/>
                    <a:pt x="2999" y="3163"/>
                    <a:pt x="3369" y="2917"/>
                  </a:cubicBezTo>
                  <a:cubicBezTo>
                    <a:pt x="4437" y="2177"/>
                    <a:pt x="5505" y="1479"/>
                    <a:pt x="6697" y="699"/>
                  </a:cubicBezTo>
                  <a:cubicBezTo>
                    <a:pt x="6286" y="534"/>
                    <a:pt x="5628" y="247"/>
                    <a:pt x="4889" y="0"/>
                  </a:cubicBezTo>
                  <a:cubicBezTo>
                    <a:pt x="4930" y="123"/>
                    <a:pt x="4930" y="288"/>
                    <a:pt x="5012" y="452"/>
                  </a:cubicBezTo>
                  <a:cubicBezTo>
                    <a:pt x="3369" y="863"/>
                    <a:pt x="1726" y="1274"/>
                    <a:pt x="0" y="1684"/>
                  </a:cubicBezTo>
                  <a:cubicBezTo>
                    <a:pt x="740" y="1890"/>
                    <a:pt x="1520" y="2095"/>
                    <a:pt x="2342" y="2301"/>
                  </a:cubicBezTo>
                  <a:cubicBezTo>
                    <a:pt x="1972" y="2753"/>
                    <a:pt x="1644" y="3122"/>
                    <a:pt x="1356" y="3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7"/>
            <p:cNvSpPr/>
            <p:nvPr/>
          </p:nvSpPr>
          <p:spPr>
            <a:xfrm rot="-8527916" flipH="1">
              <a:off x="1253345" y="2988768"/>
              <a:ext cx="116287" cy="69378"/>
            </a:xfrm>
            <a:custGeom>
              <a:avLst/>
              <a:gdLst/>
              <a:ahLst/>
              <a:cxnLst/>
              <a:rect l="l" t="t" r="r" b="b"/>
              <a:pathLst>
                <a:path w="7108" h="4437" extrusionOk="0">
                  <a:moveTo>
                    <a:pt x="1" y="0"/>
                  </a:moveTo>
                  <a:cubicBezTo>
                    <a:pt x="1891" y="1356"/>
                    <a:pt x="3328" y="3779"/>
                    <a:pt x="7108" y="4437"/>
                  </a:cubicBezTo>
                  <a:cubicBezTo>
                    <a:pt x="4643" y="2917"/>
                    <a:pt x="2055" y="127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7"/>
            <p:cNvSpPr/>
            <p:nvPr/>
          </p:nvSpPr>
          <p:spPr>
            <a:xfrm rot="-8527916" flipH="1">
              <a:off x="1228710" y="3009026"/>
              <a:ext cx="12777" cy="8365"/>
            </a:xfrm>
            <a:custGeom>
              <a:avLst/>
              <a:gdLst/>
              <a:ahLst/>
              <a:cxnLst/>
              <a:rect l="l" t="t" r="r" b="b"/>
              <a:pathLst>
                <a:path w="781" h="535" extrusionOk="0">
                  <a:moveTo>
                    <a:pt x="781" y="534"/>
                  </a:moveTo>
                  <a:cubicBezTo>
                    <a:pt x="493" y="329"/>
                    <a:pt x="247" y="164"/>
                    <a:pt x="0" y="0"/>
                  </a:cubicBezTo>
                  <a:cubicBezTo>
                    <a:pt x="247" y="205"/>
                    <a:pt x="493" y="370"/>
                    <a:pt x="78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7"/>
            <p:cNvSpPr/>
            <p:nvPr/>
          </p:nvSpPr>
          <p:spPr>
            <a:xfrm rot="-8527916" flipH="1">
              <a:off x="900810" y="2901773"/>
              <a:ext cx="47738" cy="57823"/>
            </a:xfrm>
            <a:custGeom>
              <a:avLst/>
              <a:gdLst/>
              <a:ahLst/>
              <a:cxnLst/>
              <a:rect l="l" t="t" r="r" b="b"/>
              <a:pathLst>
                <a:path w="2918" h="3698" extrusionOk="0">
                  <a:moveTo>
                    <a:pt x="1" y="165"/>
                  </a:moveTo>
                  <a:cubicBezTo>
                    <a:pt x="740" y="1356"/>
                    <a:pt x="1480" y="2547"/>
                    <a:pt x="2178" y="3698"/>
                  </a:cubicBezTo>
                  <a:cubicBezTo>
                    <a:pt x="2425" y="3656"/>
                    <a:pt x="2671" y="3615"/>
                    <a:pt x="2918" y="3574"/>
                  </a:cubicBezTo>
                  <a:lnTo>
                    <a:pt x="740" y="0"/>
                  </a:lnTo>
                  <a:cubicBezTo>
                    <a:pt x="453" y="0"/>
                    <a:pt x="247" y="82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7"/>
            <p:cNvSpPr/>
            <p:nvPr/>
          </p:nvSpPr>
          <p:spPr>
            <a:xfrm rot="-8527916" flipH="1">
              <a:off x="1327420" y="2429474"/>
              <a:ext cx="59174" cy="26988"/>
            </a:xfrm>
            <a:custGeom>
              <a:avLst/>
              <a:gdLst/>
              <a:ahLst/>
              <a:cxnLst/>
              <a:rect l="l" t="t" r="r" b="b"/>
              <a:pathLst>
                <a:path w="3617" h="1726" extrusionOk="0">
                  <a:moveTo>
                    <a:pt x="3287" y="1726"/>
                  </a:moveTo>
                  <a:lnTo>
                    <a:pt x="3616" y="1438"/>
                  </a:lnTo>
                  <a:cubicBezTo>
                    <a:pt x="2794" y="1028"/>
                    <a:pt x="1891" y="576"/>
                    <a:pt x="782" y="1"/>
                  </a:cubicBezTo>
                  <a:cubicBezTo>
                    <a:pt x="412" y="740"/>
                    <a:pt x="206" y="1192"/>
                    <a:pt x="1" y="1644"/>
                  </a:cubicBezTo>
                  <a:cubicBezTo>
                    <a:pt x="1274" y="1685"/>
                    <a:pt x="2260" y="1726"/>
                    <a:pt x="3287" y="1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_1_1_1_1_1_1_1_1_1_1_1_1_2">
    <p:bg>
      <p:bgPr>
        <a:solidFill>
          <a:schemeClr val="accent3"/>
        </a:solidFill>
        <a:effectLst/>
      </p:bgPr>
    </p:bg>
    <p:spTree>
      <p:nvGrpSpPr>
        <p:cNvPr id="1" name="Shape 15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" name="Google Shape;15053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054" name="Google Shape;15054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15055" name="Google Shape;15055;p23"/>
          <p:cNvSpPr txBox="1">
            <a:spLocks noGrp="1"/>
          </p:cNvSpPr>
          <p:nvPr>
            <p:ph type="subTitle" idx="1"/>
          </p:nvPr>
        </p:nvSpPr>
        <p:spPr>
          <a:xfrm flipH="1">
            <a:off x="4512201" y="1706100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6" name="Google Shape;15056;p23"/>
          <p:cNvSpPr txBox="1">
            <a:spLocks noGrp="1"/>
          </p:cNvSpPr>
          <p:nvPr>
            <p:ph type="subTitle" idx="2"/>
          </p:nvPr>
        </p:nvSpPr>
        <p:spPr>
          <a:xfrm flipH="1">
            <a:off x="4512201" y="3383625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7" name="Google Shape;15057;p23"/>
          <p:cNvSpPr txBox="1">
            <a:spLocks noGrp="1"/>
          </p:cNvSpPr>
          <p:nvPr>
            <p:ph type="subTitle" idx="3"/>
          </p:nvPr>
        </p:nvSpPr>
        <p:spPr>
          <a:xfrm flipH="1">
            <a:off x="1713676" y="1706100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8" name="Google Shape;15058;p23"/>
          <p:cNvSpPr txBox="1">
            <a:spLocks noGrp="1"/>
          </p:cNvSpPr>
          <p:nvPr>
            <p:ph type="subTitle" idx="4"/>
          </p:nvPr>
        </p:nvSpPr>
        <p:spPr>
          <a:xfrm flipH="1">
            <a:off x="1713676" y="3383625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9" name="Google Shape;15059;p23"/>
          <p:cNvSpPr txBox="1">
            <a:spLocks noGrp="1"/>
          </p:cNvSpPr>
          <p:nvPr>
            <p:ph type="title" hasCustomPrompt="1"/>
          </p:nvPr>
        </p:nvSpPr>
        <p:spPr>
          <a:xfrm flipH="1">
            <a:off x="4499466" y="1423725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0" name="Google Shape;15060;p2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499466" y="3101250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1" name="Google Shape;15061;p2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1700940" y="1423725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2" name="Google Shape;15062;p23"/>
          <p:cNvSpPr txBox="1">
            <a:spLocks noGrp="1"/>
          </p:cNvSpPr>
          <p:nvPr>
            <p:ph type="title" idx="7" hasCustomPrompt="1"/>
          </p:nvPr>
        </p:nvSpPr>
        <p:spPr>
          <a:xfrm flipH="1">
            <a:off x="1700940" y="3101250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3" name="Google Shape;15063;p23"/>
          <p:cNvSpPr txBox="1">
            <a:spLocks noGrp="1"/>
          </p:cNvSpPr>
          <p:nvPr>
            <p:ph type="subTitle" idx="8"/>
          </p:nvPr>
        </p:nvSpPr>
        <p:spPr>
          <a:xfrm flipH="1">
            <a:off x="1967564" y="2246925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4" name="Google Shape;15064;p23"/>
          <p:cNvSpPr txBox="1">
            <a:spLocks noGrp="1"/>
          </p:cNvSpPr>
          <p:nvPr>
            <p:ph type="subTitle" idx="9"/>
          </p:nvPr>
        </p:nvSpPr>
        <p:spPr>
          <a:xfrm flipH="1">
            <a:off x="4766090" y="2246925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5" name="Google Shape;15065;p23"/>
          <p:cNvSpPr txBox="1">
            <a:spLocks noGrp="1"/>
          </p:cNvSpPr>
          <p:nvPr>
            <p:ph type="subTitle" idx="13"/>
          </p:nvPr>
        </p:nvSpPr>
        <p:spPr>
          <a:xfrm flipH="1">
            <a:off x="1967564" y="3949800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6" name="Google Shape;15066;p23"/>
          <p:cNvSpPr txBox="1">
            <a:spLocks noGrp="1"/>
          </p:cNvSpPr>
          <p:nvPr>
            <p:ph type="subTitle" idx="14"/>
          </p:nvPr>
        </p:nvSpPr>
        <p:spPr>
          <a:xfrm flipH="1">
            <a:off x="4766090" y="3949800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7" name="Google Shape;15067;p23"/>
          <p:cNvSpPr txBox="1">
            <a:spLocks noGrp="1"/>
          </p:cNvSpPr>
          <p:nvPr>
            <p:ph type="title" idx="1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7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15" name="Google Shape;17115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" y="0"/>
            <a:ext cx="9144003" cy="51435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6" name="Google Shape;17116;p26"/>
          <p:cNvGrpSpPr/>
          <p:nvPr/>
        </p:nvGrpSpPr>
        <p:grpSpPr>
          <a:xfrm rot="-2163406" flipH="1">
            <a:off x="-453098" y="1495513"/>
            <a:ext cx="1513644" cy="1567071"/>
            <a:chOff x="3212275" y="349350"/>
            <a:chExt cx="486650" cy="503850"/>
          </a:xfrm>
        </p:grpSpPr>
        <p:sp>
          <p:nvSpPr>
            <p:cNvPr id="17117" name="Google Shape;17117;p2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2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2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2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2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2" name="Google Shape;17122;p26"/>
          <p:cNvGrpSpPr/>
          <p:nvPr/>
        </p:nvGrpSpPr>
        <p:grpSpPr>
          <a:xfrm rot="10654506" flipH="1">
            <a:off x="8424292" y="2327164"/>
            <a:ext cx="1513669" cy="1567069"/>
            <a:chOff x="3212275" y="349350"/>
            <a:chExt cx="486650" cy="503850"/>
          </a:xfrm>
        </p:grpSpPr>
        <p:sp>
          <p:nvSpPr>
            <p:cNvPr id="17123" name="Google Shape;17123;p2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2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2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2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2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">
    <p:bg>
      <p:bgPr>
        <a:solidFill>
          <a:schemeClr val="accent3"/>
        </a:solidFill>
        <a:effectLst/>
      </p:bgPr>
    </p:bg>
    <p:spTree>
      <p:nvGrpSpPr>
        <p:cNvPr id="1" name="Shape 1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29" name="Google Shape;17129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" y="0"/>
            <a:ext cx="9143982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30" name="Google Shape;17130;p27"/>
          <p:cNvGrpSpPr/>
          <p:nvPr/>
        </p:nvGrpSpPr>
        <p:grpSpPr>
          <a:xfrm rot="-3698963">
            <a:off x="282649" y="-494512"/>
            <a:ext cx="1197972" cy="1357182"/>
            <a:chOff x="2807100" y="2138800"/>
            <a:chExt cx="649550" cy="735875"/>
          </a:xfrm>
        </p:grpSpPr>
        <p:sp>
          <p:nvSpPr>
            <p:cNvPr id="17131" name="Google Shape;17131;p27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27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27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27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27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6" name="Google Shape;17136;p27"/>
          <p:cNvGrpSpPr/>
          <p:nvPr/>
        </p:nvGrpSpPr>
        <p:grpSpPr>
          <a:xfrm rot="2455371">
            <a:off x="8692677" y="697161"/>
            <a:ext cx="1127692" cy="1167549"/>
            <a:chOff x="3212275" y="349350"/>
            <a:chExt cx="486650" cy="503850"/>
          </a:xfrm>
        </p:grpSpPr>
        <p:sp>
          <p:nvSpPr>
            <p:cNvPr id="17137" name="Google Shape;17137;p27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27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27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27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27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2" name="Google Shape;17142;p27"/>
          <p:cNvGrpSpPr/>
          <p:nvPr/>
        </p:nvGrpSpPr>
        <p:grpSpPr>
          <a:xfrm rot="-6126719">
            <a:off x="1728983" y="4208331"/>
            <a:ext cx="1535043" cy="1923566"/>
            <a:chOff x="4082775" y="914425"/>
            <a:chExt cx="777050" cy="973675"/>
          </a:xfrm>
        </p:grpSpPr>
        <p:sp>
          <p:nvSpPr>
            <p:cNvPr id="17143" name="Google Shape;17143;p27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27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27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27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27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27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27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27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27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27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oogle Shape;15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3"/>
          <p:cNvGrpSpPr/>
          <p:nvPr/>
        </p:nvGrpSpPr>
        <p:grpSpPr>
          <a:xfrm rot="576265">
            <a:off x="8510253" y="1263121"/>
            <a:ext cx="1535055" cy="1923598"/>
            <a:chOff x="4082775" y="914425"/>
            <a:chExt cx="777050" cy="973675"/>
          </a:xfrm>
        </p:grpSpPr>
        <p:sp>
          <p:nvSpPr>
            <p:cNvPr id="17" name="Google Shape;17;p3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" name="Google Shape;27;p3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2514600" y="687175"/>
            <a:ext cx="3899848" cy="3899848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28;p3"/>
          <p:cNvSpPr/>
          <p:nvPr/>
        </p:nvSpPr>
        <p:spPr>
          <a:xfrm>
            <a:off x="7019999" y="-281150"/>
            <a:ext cx="3573454" cy="2098765"/>
          </a:xfrm>
          <a:custGeom>
            <a:avLst/>
            <a:gdLst/>
            <a:ahLst/>
            <a:cxnLst/>
            <a:rect l="l" t="t" r="r" b="b"/>
            <a:pathLst>
              <a:path w="91381" h="53670" extrusionOk="0">
                <a:moveTo>
                  <a:pt x="44720" y="3621"/>
                </a:moveTo>
                <a:cubicBezTo>
                  <a:pt x="44732" y="3621"/>
                  <a:pt x="44768" y="3621"/>
                  <a:pt x="44803" y="3633"/>
                </a:cubicBezTo>
                <a:cubicBezTo>
                  <a:pt x="44756" y="3788"/>
                  <a:pt x="44720" y="3942"/>
                  <a:pt x="44684" y="4097"/>
                </a:cubicBezTo>
                <a:lnTo>
                  <a:pt x="44720" y="3621"/>
                </a:lnTo>
                <a:close/>
                <a:moveTo>
                  <a:pt x="43172" y="2058"/>
                </a:moveTo>
                <a:cubicBezTo>
                  <a:pt x="43190" y="2058"/>
                  <a:pt x="43210" y="2059"/>
                  <a:pt x="43232" y="2061"/>
                </a:cubicBezTo>
                <a:cubicBezTo>
                  <a:pt x="43196" y="2264"/>
                  <a:pt x="43148" y="2442"/>
                  <a:pt x="43101" y="2621"/>
                </a:cubicBezTo>
                <a:cubicBezTo>
                  <a:pt x="42863" y="3442"/>
                  <a:pt x="42589" y="4240"/>
                  <a:pt x="42398" y="5062"/>
                </a:cubicBezTo>
                <a:cubicBezTo>
                  <a:pt x="42172" y="6038"/>
                  <a:pt x="41994" y="7026"/>
                  <a:pt x="41803" y="8026"/>
                </a:cubicBezTo>
                <a:cubicBezTo>
                  <a:pt x="41577" y="9157"/>
                  <a:pt x="41351" y="10265"/>
                  <a:pt x="41136" y="11396"/>
                </a:cubicBezTo>
                <a:cubicBezTo>
                  <a:pt x="40851" y="12944"/>
                  <a:pt x="40553" y="14491"/>
                  <a:pt x="40303" y="16051"/>
                </a:cubicBezTo>
                <a:cubicBezTo>
                  <a:pt x="40053" y="17563"/>
                  <a:pt x="39815" y="19087"/>
                  <a:pt x="39577" y="20611"/>
                </a:cubicBezTo>
                <a:lnTo>
                  <a:pt x="39517" y="20849"/>
                </a:lnTo>
                <a:cubicBezTo>
                  <a:pt x="39362" y="20814"/>
                  <a:pt x="39231" y="20766"/>
                  <a:pt x="39076" y="20718"/>
                </a:cubicBezTo>
                <a:cubicBezTo>
                  <a:pt x="39350" y="19063"/>
                  <a:pt x="39600" y="17456"/>
                  <a:pt x="39874" y="15873"/>
                </a:cubicBezTo>
                <a:cubicBezTo>
                  <a:pt x="39969" y="15218"/>
                  <a:pt x="40077" y="14563"/>
                  <a:pt x="40231" y="13920"/>
                </a:cubicBezTo>
                <a:cubicBezTo>
                  <a:pt x="40565" y="12336"/>
                  <a:pt x="40946" y="10765"/>
                  <a:pt x="41315" y="9181"/>
                </a:cubicBezTo>
                <a:cubicBezTo>
                  <a:pt x="41374" y="8907"/>
                  <a:pt x="41458" y="8634"/>
                  <a:pt x="41517" y="8372"/>
                </a:cubicBezTo>
                <a:cubicBezTo>
                  <a:pt x="41720" y="7419"/>
                  <a:pt x="41874" y="6443"/>
                  <a:pt x="42101" y="5514"/>
                </a:cubicBezTo>
                <a:cubicBezTo>
                  <a:pt x="42351" y="4443"/>
                  <a:pt x="42648" y="3383"/>
                  <a:pt x="42922" y="2311"/>
                </a:cubicBezTo>
                <a:cubicBezTo>
                  <a:pt x="42944" y="2170"/>
                  <a:pt x="42976" y="2058"/>
                  <a:pt x="43172" y="2058"/>
                </a:cubicBezTo>
                <a:close/>
                <a:moveTo>
                  <a:pt x="44601" y="1418"/>
                </a:moveTo>
                <a:lnTo>
                  <a:pt x="44601" y="1418"/>
                </a:lnTo>
                <a:cubicBezTo>
                  <a:pt x="43946" y="3704"/>
                  <a:pt x="43470" y="5967"/>
                  <a:pt x="43077" y="8229"/>
                </a:cubicBezTo>
                <a:cubicBezTo>
                  <a:pt x="42672" y="10527"/>
                  <a:pt x="42267" y="12801"/>
                  <a:pt x="41958" y="15111"/>
                </a:cubicBezTo>
                <a:cubicBezTo>
                  <a:pt x="42005" y="15111"/>
                  <a:pt x="42029" y="15122"/>
                  <a:pt x="42077" y="15122"/>
                </a:cubicBezTo>
                <a:lnTo>
                  <a:pt x="42184" y="14003"/>
                </a:lnTo>
                <a:cubicBezTo>
                  <a:pt x="42220" y="14003"/>
                  <a:pt x="42255" y="14027"/>
                  <a:pt x="42303" y="14027"/>
                </a:cubicBezTo>
                <a:cubicBezTo>
                  <a:pt x="42267" y="14289"/>
                  <a:pt x="42267" y="14563"/>
                  <a:pt x="42220" y="14813"/>
                </a:cubicBezTo>
                <a:cubicBezTo>
                  <a:pt x="42124" y="15420"/>
                  <a:pt x="42005" y="16027"/>
                  <a:pt x="41863" y="16706"/>
                </a:cubicBezTo>
                <a:cubicBezTo>
                  <a:pt x="41672" y="16361"/>
                  <a:pt x="41863" y="16063"/>
                  <a:pt x="41755" y="15777"/>
                </a:cubicBezTo>
                <a:lnTo>
                  <a:pt x="41755" y="15777"/>
                </a:lnTo>
                <a:cubicBezTo>
                  <a:pt x="41684" y="16289"/>
                  <a:pt x="41672" y="16801"/>
                  <a:pt x="41601" y="17313"/>
                </a:cubicBezTo>
                <a:cubicBezTo>
                  <a:pt x="41505" y="17837"/>
                  <a:pt x="41374" y="18325"/>
                  <a:pt x="41255" y="18849"/>
                </a:cubicBezTo>
                <a:cubicBezTo>
                  <a:pt x="41243" y="18849"/>
                  <a:pt x="41208" y="18849"/>
                  <a:pt x="41196" y="18825"/>
                </a:cubicBezTo>
                <a:lnTo>
                  <a:pt x="41374" y="16777"/>
                </a:lnTo>
                <a:lnTo>
                  <a:pt x="41374" y="16777"/>
                </a:lnTo>
                <a:cubicBezTo>
                  <a:pt x="41232" y="18254"/>
                  <a:pt x="40993" y="19694"/>
                  <a:pt x="40362" y="21064"/>
                </a:cubicBezTo>
                <a:cubicBezTo>
                  <a:pt x="40339" y="20945"/>
                  <a:pt x="40339" y="20837"/>
                  <a:pt x="40362" y="20730"/>
                </a:cubicBezTo>
                <a:cubicBezTo>
                  <a:pt x="40612" y="19837"/>
                  <a:pt x="40636" y="18932"/>
                  <a:pt x="40720" y="18028"/>
                </a:cubicBezTo>
                <a:cubicBezTo>
                  <a:pt x="40767" y="17587"/>
                  <a:pt x="40791" y="17146"/>
                  <a:pt x="40886" y="16718"/>
                </a:cubicBezTo>
                <a:cubicBezTo>
                  <a:pt x="41184" y="15313"/>
                  <a:pt x="41470" y="13920"/>
                  <a:pt x="41529" y="12467"/>
                </a:cubicBezTo>
                <a:cubicBezTo>
                  <a:pt x="41529" y="12313"/>
                  <a:pt x="41589" y="12134"/>
                  <a:pt x="41624" y="11967"/>
                </a:cubicBezTo>
                <a:cubicBezTo>
                  <a:pt x="41660" y="11836"/>
                  <a:pt x="41720" y="11693"/>
                  <a:pt x="41732" y="11562"/>
                </a:cubicBezTo>
                <a:cubicBezTo>
                  <a:pt x="41827" y="11062"/>
                  <a:pt x="41886" y="10539"/>
                  <a:pt x="41970" y="10027"/>
                </a:cubicBezTo>
                <a:cubicBezTo>
                  <a:pt x="42160" y="8955"/>
                  <a:pt x="42375" y="7907"/>
                  <a:pt x="42565" y="6836"/>
                </a:cubicBezTo>
                <a:lnTo>
                  <a:pt x="42613" y="6657"/>
                </a:lnTo>
                <a:cubicBezTo>
                  <a:pt x="42756" y="6217"/>
                  <a:pt x="42922" y="5800"/>
                  <a:pt x="43041" y="5371"/>
                </a:cubicBezTo>
                <a:cubicBezTo>
                  <a:pt x="43232" y="4693"/>
                  <a:pt x="43410" y="3990"/>
                  <a:pt x="43613" y="3300"/>
                </a:cubicBezTo>
                <a:cubicBezTo>
                  <a:pt x="43637" y="3300"/>
                  <a:pt x="43672" y="3323"/>
                  <a:pt x="43696" y="3323"/>
                </a:cubicBezTo>
                <a:lnTo>
                  <a:pt x="43637" y="4050"/>
                </a:lnTo>
                <a:cubicBezTo>
                  <a:pt x="43684" y="3990"/>
                  <a:pt x="43720" y="3942"/>
                  <a:pt x="43744" y="3871"/>
                </a:cubicBezTo>
                <a:cubicBezTo>
                  <a:pt x="43863" y="3300"/>
                  <a:pt x="43994" y="2740"/>
                  <a:pt x="44077" y="2157"/>
                </a:cubicBezTo>
                <a:cubicBezTo>
                  <a:pt x="44113" y="1847"/>
                  <a:pt x="44232" y="1609"/>
                  <a:pt x="44601" y="1418"/>
                </a:cubicBezTo>
                <a:close/>
                <a:moveTo>
                  <a:pt x="41327" y="19242"/>
                </a:moveTo>
                <a:cubicBezTo>
                  <a:pt x="41422" y="20183"/>
                  <a:pt x="41303" y="20885"/>
                  <a:pt x="40946" y="21207"/>
                </a:cubicBezTo>
                <a:cubicBezTo>
                  <a:pt x="41077" y="20552"/>
                  <a:pt x="41196" y="19897"/>
                  <a:pt x="41327" y="19242"/>
                </a:cubicBezTo>
                <a:close/>
                <a:moveTo>
                  <a:pt x="45149" y="954"/>
                </a:moveTo>
                <a:lnTo>
                  <a:pt x="45149" y="954"/>
                </a:lnTo>
                <a:cubicBezTo>
                  <a:pt x="45137" y="1109"/>
                  <a:pt x="45184" y="1192"/>
                  <a:pt x="45172" y="1264"/>
                </a:cubicBezTo>
                <a:cubicBezTo>
                  <a:pt x="45053" y="1764"/>
                  <a:pt x="44934" y="2252"/>
                  <a:pt x="44803" y="2728"/>
                </a:cubicBezTo>
                <a:cubicBezTo>
                  <a:pt x="44589" y="3383"/>
                  <a:pt x="44327" y="4026"/>
                  <a:pt x="44160" y="4693"/>
                </a:cubicBezTo>
                <a:cubicBezTo>
                  <a:pt x="43922" y="5645"/>
                  <a:pt x="43768" y="6621"/>
                  <a:pt x="43577" y="7598"/>
                </a:cubicBezTo>
                <a:cubicBezTo>
                  <a:pt x="43565" y="7669"/>
                  <a:pt x="43541" y="7741"/>
                  <a:pt x="43518" y="7812"/>
                </a:cubicBezTo>
                <a:cubicBezTo>
                  <a:pt x="43470" y="8014"/>
                  <a:pt x="43398" y="8205"/>
                  <a:pt x="43363" y="8395"/>
                </a:cubicBezTo>
                <a:cubicBezTo>
                  <a:pt x="43291" y="8955"/>
                  <a:pt x="43244" y="9527"/>
                  <a:pt x="43172" y="10098"/>
                </a:cubicBezTo>
                <a:cubicBezTo>
                  <a:pt x="43065" y="10955"/>
                  <a:pt x="42946" y="11836"/>
                  <a:pt x="42851" y="12694"/>
                </a:cubicBezTo>
                <a:cubicBezTo>
                  <a:pt x="42886" y="12694"/>
                  <a:pt x="42922" y="12717"/>
                  <a:pt x="42970" y="12717"/>
                </a:cubicBezTo>
                <a:cubicBezTo>
                  <a:pt x="43006" y="12146"/>
                  <a:pt x="43053" y="11586"/>
                  <a:pt x="43113" y="11015"/>
                </a:cubicBezTo>
                <a:cubicBezTo>
                  <a:pt x="43125" y="10884"/>
                  <a:pt x="43160" y="10729"/>
                  <a:pt x="43184" y="10598"/>
                </a:cubicBezTo>
                <a:cubicBezTo>
                  <a:pt x="43244" y="10396"/>
                  <a:pt x="43339" y="10181"/>
                  <a:pt x="43363" y="9979"/>
                </a:cubicBezTo>
                <a:cubicBezTo>
                  <a:pt x="43482" y="9324"/>
                  <a:pt x="43565" y="8669"/>
                  <a:pt x="43684" y="8026"/>
                </a:cubicBezTo>
                <a:cubicBezTo>
                  <a:pt x="43756" y="7562"/>
                  <a:pt x="43863" y="7098"/>
                  <a:pt x="43958" y="6645"/>
                </a:cubicBezTo>
                <a:cubicBezTo>
                  <a:pt x="44137" y="5812"/>
                  <a:pt x="44327" y="4990"/>
                  <a:pt x="44494" y="4169"/>
                </a:cubicBezTo>
                <a:lnTo>
                  <a:pt x="44661" y="4169"/>
                </a:lnTo>
                <a:cubicBezTo>
                  <a:pt x="44553" y="4657"/>
                  <a:pt x="44434" y="5157"/>
                  <a:pt x="44363" y="5645"/>
                </a:cubicBezTo>
                <a:cubicBezTo>
                  <a:pt x="44113" y="7121"/>
                  <a:pt x="43887" y="8586"/>
                  <a:pt x="43637" y="10062"/>
                </a:cubicBezTo>
                <a:cubicBezTo>
                  <a:pt x="43363" y="11705"/>
                  <a:pt x="43101" y="13325"/>
                  <a:pt x="42851" y="14956"/>
                </a:cubicBezTo>
                <a:lnTo>
                  <a:pt x="42351" y="18170"/>
                </a:lnTo>
                <a:cubicBezTo>
                  <a:pt x="42351" y="18206"/>
                  <a:pt x="42339" y="18230"/>
                  <a:pt x="42327" y="18266"/>
                </a:cubicBezTo>
                <a:cubicBezTo>
                  <a:pt x="42291" y="17980"/>
                  <a:pt x="42327" y="17694"/>
                  <a:pt x="42339" y="17420"/>
                </a:cubicBezTo>
                <a:cubicBezTo>
                  <a:pt x="42351" y="17146"/>
                  <a:pt x="42351" y="16861"/>
                  <a:pt x="42351" y="16599"/>
                </a:cubicBezTo>
                <a:lnTo>
                  <a:pt x="42351" y="16599"/>
                </a:lnTo>
                <a:cubicBezTo>
                  <a:pt x="42136" y="18206"/>
                  <a:pt x="41815" y="19778"/>
                  <a:pt x="41517" y="21409"/>
                </a:cubicBezTo>
                <a:cubicBezTo>
                  <a:pt x="41315" y="21266"/>
                  <a:pt x="41398" y="21123"/>
                  <a:pt x="41422" y="21004"/>
                </a:cubicBezTo>
                <a:cubicBezTo>
                  <a:pt x="41565" y="19933"/>
                  <a:pt x="41720" y="18861"/>
                  <a:pt x="41898" y="17766"/>
                </a:cubicBezTo>
                <a:cubicBezTo>
                  <a:pt x="41982" y="17170"/>
                  <a:pt x="42101" y="16599"/>
                  <a:pt x="42220" y="16003"/>
                </a:cubicBezTo>
                <a:cubicBezTo>
                  <a:pt x="42386" y="15146"/>
                  <a:pt x="42589" y="14313"/>
                  <a:pt x="42696" y="13456"/>
                </a:cubicBezTo>
                <a:cubicBezTo>
                  <a:pt x="42934" y="11301"/>
                  <a:pt x="43148" y="9157"/>
                  <a:pt x="43565" y="7014"/>
                </a:cubicBezTo>
                <a:cubicBezTo>
                  <a:pt x="43660" y="6455"/>
                  <a:pt x="43744" y="5895"/>
                  <a:pt x="43863" y="5347"/>
                </a:cubicBezTo>
                <a:cubicBezTo>
                  <a:pt x="44125" y="4181"/>
                  <a:pt x="44410" y="3026"/>
                  <a:pt x="44708" y="1871"/>
                </a:cubicBezTo>
                <a:cubicBezTo>
                  <a:pt x="44780" y="1561"/>
                  <a:pt x="44875" y="1252"/>
                  <a:pt x="45149" y="954"/>
                </a:cubicBezTo>
                <a:close/>
                <a:moveTo>
                  <a:pt x="45161" y="23326"/>
                </a:moveTo>
                <a:lnTo>
                  <a:pt x="45161" y="23326"/>
                </a:lnTo>
                <a:cubicBezTo>
                  <a:pt x="45018" y="23445"/>
                  <a:pt x="44887" y="23576"/>
                  <a:pt x="44756" y="23695"/>
                </a:cubicBezTo>
                <a:cubicBezTo>
                  <a:pt x="44756" y="23457"/>
                  <a:pt x="44899" y="23338"/>
                  <a:pt x="45161" y="23326"/>
                </a:cubicBezTo>
                <a:close/>
                <a:moveTo>
                  <a:pt x="45637" y="23588"/>
                </a:moveTo>
                <a:cubicBezTo>
                  <a:pt x="45577" y="23731"/>
                  <a:pt x="45542" y="23802"/>
                  <a:pt x="45494" y="23862"/>
                </a:cubicBezTo>
                <a:cubicBezTo>
                  <a:pt x="45220" y="24207"/>
                  <a:pt x="44922" y="24540"/>
                  <a:pt x="44625" y="24886"/>
                </a:cubicBezTo>
                <a:cubicBezTo>
                  <a:pt x="44541" y="24981"/>
                  <a:pt x="44434" y="25040"/>
                  <a:pt x="44339" y="25100"/>
                </a:cubicBezTo>
                <a:cubicBezTo>
                  <a:pt x="44339" y="25052"/>
                  <a:pt x="44339" y="25005"/>
                  <a:pt x="44351" y="24981"/>
                </a:cubicBezTo>
                <a:cubicBezTo>
                  <a:pt x="44696" y="24528"/>
                  <a:pt x="45030" y="24088"/>
                  <a:pt x="45375" y="23647"/>
                </a:cubicBezTo>
                <a:cubicBezTo>
                  <a:pt x="45411" y="23612"/>
                  <a:pt x="45494" y="23623"/>
                  <a:pt x="45637" y="23588"/>
                </a:cubicBezTo>
                <a:close/>
                <a:moveTo>
                  <a:pt x="44327" y="25112"/>
                </a:moveTo>
                <a:lnTo>
                  <a:pt x="44327" y="25112"/>
                </a:lnTo>
                <a:cubicBezTo>
                  <a:pt x="44303" y="25302"/>
                  <a:pt x="44184" y="25398"/>
                  <a:pt x="44029" y="25457"/>
                </a:cubicBezTo>
                <a:cubicBezTo>
                  <a:pt x="44041" y="25255"/>
                  <a:pt x="44172" y="25171"/>
                  <a:pt x="44327" y="25112"/>
                </a:cubicBezTo>
                <a:close/>
                <a:moveTo>
                  <a:pt x="90345" y="27231"/>
                </a:moveTo>
                <a:lnTo>
                  <a:pt x="90321" y="27338"/>
                </a:lnTo>
                <a:lnTo>
                  <a:pt x="90297" y="27338"/>
                </a:lnTo>
                <a:lnTo>
                  <a:pt x="90309" y="27231"/>
                </a:lnTo>
                <a:close/>
                <a:moveTo>
                  <a:pt x="51197" y="27100"/>
                </a:moveTo>
                <a:cubicBezTo>
                  <a:pt x="51292" y="27100"/>
                  <a:pt x="51376" y="27136"/>
                  <a:pt x="51471" y="27148"/>
                </a:cubicBezTo>
                <a:cubicBezTo>
                  <a:pt x="51447" y="27160"/>
                  <a:pt x="51447" y="27195"/>
                  <a:pt x="51435" y="27207"/>
                </a:cubicBezTo>
                <a:cubicBezTo>
                  <a:pt x="50721" y="27279"/>
                  <a:pt x="50006" y="27374"/>
                  <a:pt x="49292" y="27445"/>
                </a:cubicBezTo>
                <a:cubicBezTo>
                  <a:pt x="48945" y="27482"/>
                  <a:pt x="48591" y="27515"/>
                  <a:pt x="48235" y="27515"/>
                </a:cubicBezTo>
                <a:cubicBezTo>
                  <a:pt x="47894" y="27515"/>
                  <a:pt x="47551" y="27485"/>
                  <a:pt x="47208" y="27398"/>
                </a:cubicBezTo>
                <a:cubicBezTo>
                  <a:pt x="48530" y="27279"/>
                  <a:pt x="49875" y="27195"/>
                  <a:pt x="51197" y="27100"/>
                </a:cubicBezTo>
                <a:close/>
                <a:moveTo>
                  <a:pt x="61770" y="27898"/>
                </a:moveTo>
                <a:lnTo>
                  <a:pt x="61770" y="27898"/>
                </a:lnTo>
                <a:cubicBezTo>
                  <a:pt x="61829" y="27910"/>
                  <a:pt x="61889" y="27922"/>
                  <a:pt x="61948" y="27922"/>
                </a:cubicBezTo>
                <a:cubicBezTo>
                  <a:pt x="61925" y="27934"/>
                  <a:pt x="61925" y="27957"/>
                  <a:pt x="61913" y="27981"/>
                </a:cubicBezTo>
                <a:cubicBezTo>
                  <a:pt x="61865" y="27957"/>
                  <a:pt x="61806" y="27922"/>
                  <a:pt x="61770" y="27898"/>
                </a:cubicBezTo>
                <a:close/>
                <a:moveTo>
                  <a:pt x="47089" y="27922"/>
                </a:moveTo>
                <a:lnTo>
                  <a:pt x="48590" y="28053"/>
                </a:lnTo>
                <a:cubicBezTo>
                  <a:pt x="48613" y="28088"/>
                  <a:pt x="48613" y="28112"/>
                  <a:pt x="48613" y="28136"/>
                </a:cubicBezTo>
                <a:cubicBezTo>
                  <a:pt x="48340" y="28100"/>
                  <a:pt x="48090" y="28100"/>
                  <a:pt x="47816" y="28053"/>
                </a:cubicBezTo>
                <a:cubicBezTo>
                  <a:pt x="47770" y="28048"/>
                  <a:pt x="47724" y="28047"/>
                  <a:pt x="47677" y="28047"/>
                </a:cubicBezTo>
                <a:cubicBezTo>
                  <a:pt x="47635" y="28047"/>
                  <a:pt x="47594" y="28048"/>
                  <a:pt x="47552" y="28048"/>
                </a:cubicBezTo>
                <a:cubicBezTo>
                  <a:pt x="47393" y="28048"/>
                  <a:pt x="47234" y="28036"/>
                  <a:pt x="47089" y="27922"/>
                </a:cubicBezTo>
                <a:close/>
                <a:moveTo>
                  <a:pt x="72009" y="28207"/>
                </a:moveTo>
                <a:lnTo>
                  <a:pt x="73081" y="28291"/>
                </a:lnTo>
                <a:cubicBezTo>
                  <a:pt x="73081" y="28315"/>
                  <a:pt x="73093" y="28326"/>
                  <a:pt x="73093" y="28350"/>
                </a:cubicBezTo>
                <a:cubicBezTo>
                  <a:pt x="72902" y="28350"/>
                  <a:pt x="72700" y="28350"/>
                  <a:pt x="72521" y="28338"/>
                </a:cubicBezTo>
                <a:lnTo>
                  <a:pt x="71985" y="28291"/>
                </a:lnTo>
                <a:cubicBezTo>
                  <a:pt x="71985" y="28267"/>
                  <a:pt x="72009" y="28231"/>
                  <a:pt x="72009" y="28207"/>
                </a:cubicBezTo>
                <a:close/>
                <a:moveTo>
                  <a:pt x="57424" y="28553"/>
                </a:moveTo>
                <a:lnTo>
                  <a:pt x="58043" y="28612"/>
                </a:lnTo>
                <a:lnTo>
                  <a:pt x="58043" y="28636"/>
                </a:lnTo>
                <a:lnTo>
                  <a:pt x="57424" y="28576"/>
                </a:lnTo>
                <a:lnTo>
                  <a:pt x="57424" y="28553"/>
                </a:lnTo>
                <a:close/>
                <a:moveTo>
                  <a:pt x="58460" y="28755"/>
                </a:moveTo>
                <a:lnTo>
                  <a:pt x="58996" y="28803"/>
                </a:lnTo>
                <a:cubicBezTo>
                  <a:pt x="58996" y="28815"/>
                  <a:pt x="58996" y="28826"/>
                  <a:pt x="58984" y="28838"/>
                </a:cubicBezTo>
                <a:lnTo>
                  <a:pt x="58448" y="28803"/>
                </a:lnTo>
                <a:cubicBezTo>
                  <a:pt x="58460" y="28791"/>
                  <a:pt x="58460" y="28767"/>
                  <a:pt x="58460" y="28755"/>
                </a:cubicBezTo>
                <a:close/>
                <a:moveTo>
                  <a:pt x="45232" y="25076"/>
                </a:moveTo>
                <a:cubicBezTo>
                  <a:pt x="45280" y="25183"/>
                  <a:pt x="45303" y="25219"/>
                  <a:pt x="45303" y="25231"/>
                </a:cubicBezTo>
                <a:cubicBezTo>
                  <a:pt x="45232" y="25362"/>
                  <a:pt x="45172" y="25517"/>
                  <a:pt x="45065" y="25636"/>
                </a:cubicBezTo>
                <a:cubicBezTo>
                  <a:pt x="44041" y="26838"/>
                  <a:pt x="42994" y="28053"/>
                  <a:pt x="41958" y="29243"/>
                </a:cubicBezTo>
                <a:cubicBezTo>
                  <a:pt x="41922" y="29219"/>
                  <a:pt x="41898" y="29207"/>
                  <a:pt x="41863" y="29172"/>
                </a:cubicBezTo>
                <a:cubicBezTo>
                  <a:pt x="42982" y="27814"/>
                  <a:pt x="44089" y="26469"/>
                  <a:pt x="45232" y="25076"/>
                </a:cubicBezTo>
                <a:close/>
                <a:moveTo>
                  <a:pt x="46446" y="24338"/>
                </a:moveTo>
                <a:cubicBezTo>
                  <a:pt x="46542" y="24481"/>
                  <a:pt x="46625" y="24564"/>
                  <a:pt x="46625" y="24659"/>
                </a:cubicBezTo>
                <a:cubicBezTo>
                  <a:pt x="46673" y="25100"/>
                  <a:pt x="46768" y="25540"/>
                  <a:pt x="46708" y="25969"/>
                </a:cubicBezTo>
                <a:cubicBezTo>
                  <a:pt x="46601" y="26802"/>
                  <a:pt x="46435" y="27636"/>
                  <a:pt x="46256" y="28469"/>
                </a:cubicBezTo>
                <a:cubicBezTo>
                  <a:pt x="46173" y="28910"/>
                  <a:pt x="45994" y="29303"/>
                  <a:pt x="45839" y="29719"/>
                </a:cubicBezTo>
                <a:cubicBezTo>
                  <a:pt x="45768" y="29112"/>
                  <a:pt x="46030" y="28565"/>
                  <a:pt x="46089" y="27981"/>
                </a:cubicBezTo>
                <a:cubicBezTo>
                  <a:pt x="46149" y="27386"/>
                  <a:pt x="46304" y="26802"/>
                  <a:pt x="46363" y="26207"/>
                </a:cubicBezTo>
                <a:cubicBezTo>
                  <a:pt x="46423" y="25612"/>
                  <a:pt x="46423" y="25017"/>
                  <a:pt x="46446" y="24338"/>
                </a:cubicBezTo>
                <a:close/>
                <a:moveTo>
                  <a:pt x="71597" y="28903"/>
                </a:moveTo>
                <a:cubicBezTo>
                  <a:pt x="72952" y="28903"/>
                  <a:pt x="74259" y="29156"/>
                  <a:pt x="75557" y="29517"/>
                </a:cubicBezTo>
                <a:cubicBezTo>
                  <a:pt x="75974" y="29636"/>
                  <a:pt x="76379" y="29803"/>
                  <a:pt x="76784" y="29934"/>
                </a:cubicBezTo>
                <a:cubicBezTo>
                  <a:pt x="76784" y="29946"/>
                  <a:pt x="76772" y="29958"/>
                  <a:pt x="76772" y="29969"/>
                </a:cubicBezTo>
                <a:cubicBezTo>
                  <a:pt x="74414" y="29684"/>
                  <a:pt x="72081" y="29362"/>
                  <a:pt x="69771" y="29053"/>
                </a:cubicBezTo>
                <a:cubicBezTo>
                  <a:pt x="69906" y="28953"/>
                  <a:pt x="70097" y="28909"/>
                  <a:pt x="70296" y="28909"/>
                </a:cubicBezTo>
                <a:cubicBezTo>
                  <a:pt x="70359" y="28909"/>
                  <a:pt x="70422" y="28913"/>
                  <a:pt x="70485" y="28922"/>
                </a:cubicBezTo>
                <a:cubicBezTo>
                  <a:pt x="70563" y="28928"/>
                  <a:pt x="70640" y="28931"/>
                  <a:pt x="70719" y="28931"/>
                </a:cubicBezTo>
                <a:cubicBezTo>
                  <a:pt x="70798" y="28931"/>
                  <a:pt x="70878" y="28928"/>
                  <a:pt x="70961" y="28922"/>
                </a:cubicBezTo>
                <a:cubicBezTo>
                  <a:pt x="71175" y="28909"/>
                  <a:pt x="71386" y="28903"/>
                  <a:pt x="71597" y="28903"/>
                </a:cubicBezTo>
                <a:close/>
                <a:moveTo>
                  <a:pt x="61067" y="30005"/>
                </a:moveTo>
                <a:lnTo>
                  <a:pt x="61198" y="30017"/>
                </a:lnTo>
                <a:cubicBezTo>
                  <a:pt x="61186" y="30041"/>
                  <a:pt x="61186" y="30053"/>
                  <a:pt x="61186" y="30053"/>
                </a:cubicBezTo>
                <a:lnTo>
                  <a:pt x="61067" y="30041"/>
                </a:lnTo>
                <a:lnTo>
                  <a:pt x="61067" y="30005"/>
                </a:lnTo>
                <a:close/>
                <a:moveTo>
                  <a:pt x="60841" y="30279"/>
                </a:moveTo>
                <a:lnTo>
                  <a:pt x="60960" y="30291"/>
                </a:lnTo>
                <a:lnTo>
                  <a:pt x="60960" y="30315"/>
                </a:lnTo>
                <a:lnTo>
                  <a:pt x="60841" y="30303"/>
                </a:lnTo>
                <a:lnTo>
                  <a:pt x="60841" y="30279"/>
                </a:lnTo>
                <a:close/>
                <a:moveTo>
                  <a:pt x="73217" y="1905"/>
                </a:moveTo>
                <a:cubicBezTo>
                  <a:pt x="74043" y="1905"/>
                  <a:pt x="74862" y="1975"/>
                  <a:pt x="75652" y="2264"/>
                </a:cubicBezTo>
                <a:cubicBezTo>
                  <a:pt x="76129" y="2430"/>
                  <a:pt x="76605" y="2597"/>
                  <a:pt x="77057" y="2752"/>
                </a:cubicBezTo>
                <a:cubicBezTo>
                  <a:pt x="78177" y="3121"/>
                  <a:pt x="79296" y="3502"/>
                  <a:pt x="80415" y="3883"/>
                </a:cubicBezTo>
                <a:cubicBezTo>
                  <a:pt x="81403" y="4228"/>
                  <a:pt x="82415" y="4490"/>
                  <a:pt x="83451" y="4740"/>
                </a:cubicBezTo>
                <a:cubicBezTo>
                  <a:pt x="84594" y="4990"/>
                  <a:pt x="85737" y="5193"/>
                  <a:pt x="86904" y="5276"/>
                </a:cubicBezTo>
                <a:cubicBezTo>
                  <a:pt x="87023" y="5288"/>
                  <a:pt x="87142" y="5300"/>
                  <a:pt x="87285" y="5336"/>
                </a:cubicBezTo>
                <a:cubicBezTo>
                  <a:pt x="87344" y="6764"/>
                  <a:pt x="86487" y="20468"/>
                  <a:pt x="86261" y="21361"/>
                </a:cubicBezTo>
                <a:cubicBezTo>
                  <a:pt x="86273" y="21111"/>
                  <a:pt x="86273" y="20956"/>
                  <a:pt x="86273" y="20790"/>
                </a:cubicBezTo>
                <a:lnTo>
                  <a:pt x="86368" y="18289"/>
                </a:lnTo>
                <a:cubicBezTo>
                  <a:pt x="86428" y="16944"/>
                  <a:pt x="86463" y="15587"/>
                  <a:pt x="86559" y="14229"/>
                </a:cubicBezTo>
                <a:cubicBezTo>
                  <a:pt x="86666" y="12634"/>
                  <a:pt x="86809" y="11062"/>
                  <a:pt x="86940" y="9467"/>
                </a:cubicBezTo>
                <a:lnTo>
                  <a:pt x="86987" y="9026"/>
                </a:lnTo>
                <a:lnTo>
                  <a:pt x="86987" y="9026"/>
                </a:lnTo>
                <a:cubicBezTo>
                  <a:pt x="86856" y="9527"/>
                  <a:pt x="86761" y="10050"/>
                  <a:pt x="86725" y="10574"/>
                </a:cubicBezTo>
                <a:cubicBezTo>
                  <a:pt x="86582" y="12301"/>
                  <a:pt x="86451" y="14027"/>
                  <a:pt x="86332" y="15753"/>
                </a:cubicBezTo>
                <a:cubicBezTo>
                  <a:pt x="86332" y="15837"/>
                  <a:pt x="86320" y="15944"/>
                  <a:pt x="86320" y="16027"/>
                </a:cubicBezTo>
                <a:cubicBezTo>
                  <a:pt x="86249" y="17611"/>
                  <a:pt x="86166" y="19171"/>
                  <a:pt x="86082" y="20754"/>
                </a:cubicBezTo>
                <a:cubicBezTo>
                  <a:pt x="86047" y="21242"/>
                  <a:pt x="85951" y="21718"/>
                  <a:pt x="86035" y="22207"/>
                </a:cubicBezTo>
                <a:cubicBezTo>
                  <a:pt x="86070" y="22326"/>
                  <a:pt x="86023" y="22457"/>
                  <a:pt x="86011" y="22576"/>
                </a:cubicBezTo>
                <a:cubicBezTo>
                  <a:pt x="85928" y="23207"/>
                  <a:pt x="85856" y="23850"/>
                  <a:pt x="85773" y="24469"/>
                </a:cubicBezTo>
                <a:cubicBezTo>
                  <a:pt x="85773" y="24481"/>
                  <a:pt x="85785" y="24505"/>
                  <a:pt x="85785" y="24516"/>
                </a:cubicBezTo>
                <a:cubicBezTo>
                  <a:pt x="85785" y="24719"/>
                  <a:pt x="85809" y="24933"/>
                  <a:pt x="85797" y="25124"/>
                </a:cubicBezTo>
                <a:cubicBezTo>
                  <a:pt x="85749" y="25481"/>
                  <a:pt x="85654" y="25826"/>
                  <a:pt x="85594" y="26183"/>
                </a:cubicBezTo>
                <a:cubicBezTo>
                  <a:pt x="85487" y="26957"/>
                  <a:pt x="85380" y="27743"/>
                  <a:pt x="85297" y="28517"/>
                </a:cubicBezTo>
                <a:cubicBezTo>
                  <a:pt x="85249" y="28946"/>
                  <a:pt x="85118" y="29303"/>
                  <a:pt x="84773" y="29588"/>
                </a:cubicBezTo>
                <a:cubicBezTo>
                  <a:pt x="84654" y="29696"/>
                  <a:pt x="84558" y="29803"/>
                  <a:pt x="84594" y="30005"/>
                </a:cubicBezTo>
                <a:cubicBezTo>
                  <a:pt x="85118" y="29827"/>
                  <a:pt x="85273" y="29410"/>
                  <a:pt x="85428" y="28981"/>
                </a:cubicBezTo>
                <a:cubicBezTo>
                  <a:pt x="85713" y="28053"/>
                  <a:pt x="85725" y="27088"/>
                  <a:pt x="85832" y="26136"/>
                </a:cubicBezTo>
                <a:cubicBezTo>
                  <a:pt x="85904" y="25433"/>
                  <a:pt x="85856" y="24719"/>
                  <a:pt x="86166" y="24064"/>
                </a:cubicBezTo>
                <a:cubicBezTo>
                  <a:pt x="86130" y="23981"/>
                  <a:pt x="86035" y="23885"/>
                  <a:pt x="86035" y="23814"/>
                </a:cubicBezTo>
                <a:cubicBezTo>
                  <a:pt x="86070" y="23290"/>
                  <a:pt x="86106" y="22790"/>
                  <a:pt x="86154" y="22278"/>
                </a:cubicBezTo>
                <a:cubicBezTo>
                  <a:pt x="86404" y="22088"/>
                  <a:pt x="86344" y="21778"/>
                  <a:pt x="86451" y="21504"/>
                </a:cubicBezTo>
                <a:lnTo>
                  <a:pt x="86451" y="21504"/>
                </a:lnTo>
                <a:cubicBezTo>
                  <a:pt x="86416" y="22600"/>
                  <a:pt x="86332" y="23671"/>
                  <a:pt x="86249" y="24743"/>
                </a:cubicBezTo>
                <a:cubicBezTo>
                  <a:pt x="86178" y="25576"/>
                  <a:pt x="86070" y="26386"/>
                  <a:pt x="85999" y="27219"/>
                </a:cubicBezTo>
                <a:cubicBezTo>
                  <a:pt x="85939" y="28017"/>
                  <a:pt x="85701" y="28767"/>
                  <a:pt x="85475" y="29517"/>
                </a:cubicBezTo>
                <a:cubicBezTo>
                  <a:pt x="85404" y="29743"/>
                  <a:pt x="85237" y="29946"/>
                  <a:pt x="85106" y="30196"/>
                </a:cubicBezTo>
                <a:cubicBezTo>
                  <a:pt x="84392" y="30291"/>
                  <a:pt x="83689" y="30422"/>
                  <a:pt x="82987" y="30434"/>
                </a:cubicBezTo>
                <a:cubicBezTo>
                  <a:pt x="82889" y="30436"/>
                  <a:pt x="82791" y="30438"/>
                  <a:pt x="82693" y="30438"/>
                </a:cubicBezTo>
                <a:cubicBezTo>
                  <a:pt x="81886" y="30438"/>
                  <a:pt x="81076" y="30357"/>
                  <a:pt x="80248" y="30315"/>
                </a:cubicBezTo>
                <a:cubicBezTo>
                  <a:pt x="79486" y="30279"/>
                  <a:pt x="78760" y="30041"/>
                  <a:pt x="78046" y="29779"/>
                </a:cubicBezTo>
                <a:cubicBezTo>
                  <a:pt x="76712" y="29327"/>
                  <a:pt x="75426" y="28707"/>
                  <a:pt x="74045" y="28386"/>
                </a:cubicBezTo>
                <a:cubicBezTo>
                  <a:pt x="74295" y="28386"/>
                  <a:pt x="74545" y="28398"/>
                  <a:pt x="74795" y="28434"/>
                </a:cubicBezTo>
                <a:cubicBezTo>
                  <a:pt x="74962" y="28457"/>
                  <a:pt x="75141" y="28505"/>
                  <a:pt x="75307" y="28553"/>
                </a:cubicBezTo>
                <a:cubicBezTo>
                  <a:pt x="76045" y="28767"/>
                  <a:pt x="76784" y="28993"/>
                  <a:pt x="77522" y="29207"/>
                </a:cubicBezTo>
                <a:cubicBezTo>
                  <a:pt x="78331" y="29422"/>
                  <a:pt x="79129" y="29636"/>
                  <a:pt x="79951" y="29803"/>
                </a:cubicBezTo>
                <a:cubicBezTo>
                  <a:pt x="80832" y="29981"/>
                  <a:pt x="81725" y="30112"/>
                  <a:pt x="82618" y="30196"/>
                </a:cubicBezTo>
                <a:cubicBezTo>
                  <a:pt x="82759" y="30211"/>
                  <a:pt x="82905" y="30223"/>
                  <a:pt x="83051" y="30223"/>
                </a:cubicBezTo>
                <a:cubicBezTo>
                  <a:pt x="83358" y="30223"/>
                  <a:pt x="83668" y="30171"/>
                  <a:pt x="83951" y="29993"/>
                </a:cubicBezTo>
                <a:cubicBezTo>
                  <a:pt x="83845" y="29981"/>
                  <a:pt x="83740" y="29977"/>
                  <a:pt x="83635" y="29977"/>
                </a:cubicBezTo>
                <a:cubicBezTo>
                  <a:pt x="83490" y="29977"/>
                  <a:pt x="83345" y="29984"/>
                  <a:pt x="83204" y="29984"/>
                </a:cubicBezTo>
                <a:cubicBezTo>
                  <a:pt x="83159" y="29984"/>
                  <a:pt x="83114" y="29983"/>
                  <a:pt x="83070" y="29981"/>
                </a:cubicBezTo>
                <a:cubicBezTo>
                  <a:pt x="82225" y="29934"/>
                  <a:pt x="81379" y="29874"/>
                  <a:pt x="80546" y="29648"/>
                </a:cubicBezTo>
                <a:cubicBezTo>
                  <a:pt x="79617" y="29398"/>
                  <a:pt x="78677" y="29219"/>
                  <a:pt x="77760" y="28922"/>
                </a:cubicBezTo>
                <a:cubicBezTo>
                  <a:pt x="76855" y="28624"/>
                  <a:pt x="75962" y="28255"/>
                  <a:pt x="75010" y="28088"/>
                </a:cubicBezTo>
                <a:cubicBezTo>
                  <a:pt x="74216" y="27950"/>
                  <a:pt x="73423" y="27794"/>
                  <a:pt x="72630" y="27794"/>
                </a:cubicBezTo>
                <a:cubicBezTo>
                  <a:pt x="72471" y="27794"/>
                  <a:pt x="72311" y="27801"/>
                  <a:pt x="72152" y="27814"/>
                </a:cubicBezTo>
                <a:cubicBezTo>
                  <a:pt x="71080" y="27910"/>
                  <a:pt x="69997" y="28053"/>
                  <a:pt x="68937" y="28231"/>
                </a:cubicBezTo>
                <a:cubicBezTo>
                  <a:pt x="67711" y="28445"/>
                  <a:pt x="66508" y="28707"/>
                  <a:pt x="65294" y="28969"/>
                </a:cubicBezTo>
                <a:cubicBezTo>
                  <a:pt x="64937" y="29041"/>
                  <a:pt x="64592" y="29112"/>
                  <a:pt x="64211" y="29184"/>
                </a:cubicBezTo>
                <a:cubicBezTo>
                  <a:pt x="64211" y="29017"/>
                  <a:pt x="64211" y="28886"/>
                  <a:pt x="64222" y="28755"/>
                </a:cubicBezTo>
                <a:cubicBezTo>
                  <a:pt x="64377" y="27207"/>
                  <a:pt x="64544" y="25659"/>
                  <a:pt x="64711" y="24100"/>
                </a:cubicBezTo>
                <a:cubicBezTo>
                  <a:pt x="65032" y="21052"/>
                  <a:pt x="65389" y="17992"/>
                  <a:pt x="65687" y="14932"/>
                </a:cubicBezTo>
                <a:cubicBezTo>
                  <a:pt x="66032" y="11527"/>
                  <a:pt x="66330" y="8110"/>
                  <a:pt x="66639" y="4716"/>
                </a:cubicBezTo>
                <a:cubicBezTo>
                  <a:pt x="66663" y="4550"/>
                  <a:pt x="66687" y="4359"/>
                  <a:pt x="66782" y="4228"/>
                </a:cubicBezTo>
                <a:cubicBezTo>
                  <a:pt x="67020" y="3847"/>
                  <a:pt x="67342" y="3526"/>
                  <a:pt x="67735" y="3288"/>
                </a:cubicBezTo>
                <a:cubicBezTo>
                  <a:pt x="68437" y="2859"/>
                  <a:pt x="69223" y="2621"/>
                  <a:pt x="69973" y="2371"/>
                </a:cubicBezTo>
                <a:cubicBezTo>
                  <a:pt x="70795" y="2085"/>
                  <a:pt x="71664" y="1966"/>
                  <a:pt x="72521" y="1918"/>
                </a:cubicBezTo>
                <a:cubicBezTo>
                  <a:pt x="72753" y="1911"/>
                  <a:pt x="72985" y="1905"/>
                  <a:pt x="73217" y="1905"/>
                </a:cubicBezTo>
                <a:close/>
                <a:moveTo>
                  <a:pt x="85666" y="30422"/>
                </a:moveTo>
                <a:cubicBezTo>
                  <a:pt x="85678" y="30458"/>
                  <a:pt x="85678" y="30470"/>
                  <a:pt x="85701" y="30493"/>
                </a:cubicBezTo>
                <a:lnTo>
                  <a:pt x="85666" y="30517"/>
                </a:lnTo>
                <a:cubicBezTo>
                  <a:pt x="85654" y="30493"/>
                  <a:pt x="85654" y="30470"/>
                  <a:pt x="85642" y="30458"/>
                </a:cubicBezTo>
                <a:lnTo>
                  <a:pt x="85666" y="30422"/>
                </a:lnTo>
                <a:close/>
                <a:moveTo>
                  <a:pt x="70128" y="29708"/>
                </a:moveTo>
                <a:cubicBezTo>
                  <a:pt x="72724" y="29708"/>
                  <a:pt x="75260" y="30160"/>
                  <a:pt x="77796" y="30660"/>
                </a:cubicBezTo>
                <a:cubicBezTo>
                  <a:pt x="77738" y="30663"/>
                  <a:pt x="77682" y="30665"/>
                  <a:pt x="77626" y="30665"/>
                </a:cubicBezTo>
                <a:cubicBezTo>
                  <a:pt x="77474" y="30665"/>
                  <a:pt x="77328" y="30654"/>
                  <a:pt x="77188" y="30636"/>
                </a:cubicBezTo>
                <a:cubicBezTo>
                  <a:pt x="75974" y="30481"/>
                  <a:pt x="74771" y="30350"/>
                  <a:pt x="73569" y="30184"/>
                </a:cubicBezTo>
                <a:cubicBezTo>
                  <a:pt x="72557" y="30053"/>
                  <a:pt x="71545" y="29898"/>
                  <a:pt x="70533" y="29767"/>
                </a:cubicBezTo>
                <a:cubicBezTo>
                  <a:pt x="70402" y="29755"/>
                  <a:pt x="70259" y="29719"/>
                  <a:pt x="70128" y="29708"/>
                </a:cubicBezTo>
                <a:close/>
                <a:moveTo>
                  <a:pt x="61901" y="30601"/>
                </a:moveTo>
                <a:lnTo>
                  <a:pt x="61901" y="30815"/>
                </a:lnTo>
                <a:lnTo>
                  <a:pt x="61794" y="30815"/>
                </a:lnTo>
                <a:cubicBezTo>
                  <a:pt x="61806" y="30731"/>
                  <a:pt x="61806" y="30672"/>
                  <a:pt x="61829" y="30601"/>
                </a:cubicBezTo>
                <a:close/>
                <a:moveTo>
                  <a:pt x="61484" y="30767"/>
                </a:moveTo>
                <a:cubicBezTo>
                  <a:pt x="61591" y="30874"/>
                  <a:pt x="61639" y="30934"/>
                  <a:pt x="61722" y="30993"/>
                </a:cubicBezTo>
                <a:cubicBezTo>
                  <a:pt x="61710" y="31029"/>
                  <a:pt x="61686" y="31065"/>
                  <a:pt x="61675" y="31101"/>
                </a:cubicBezTo>
                <a:cubicBezTo>
                  <a:pt x="61591" y="31089"/>
                  <a:pt x="61496" y="31077"/>
                  <a:pt x="61425" y="31029"/>
                </a:cubicBezTo>
                <a:cubicBezTo>
                  <a:pt x="61413" y="31017"/>
                  <a:pt x="61448" y="30898"/>
                  <a:pt x="61484" y="30767"/>
                </a:cubicBezTo>
                <a:close/>
                <a:moveTo>
                  <a:pt x="46256" y="906"/>
                </a:moveTo>
                <a:cubicBezTo>
                  <a:pt x="46411" y="954"/>
                  <a:pt x="46518" y="1002"/>
                  <a:pt x="46637" y="1025"/>
                </a:cubicBezTo>
                <a:cubicBezTo>
                  <a:pt x="46899" y="1121"/>
                  <a:pt x="47149" y="1240"/>
                  <a:pt x="47399" y="1275"/>
                </a:cubicBezTo>
                <a:cubicBezTo>
                  <a:pt x="48459" y="1490"/>
                  <a:pt x="49518" y="1633"/>
                  <a:pt x="50590" y="1668"/>
                </a:cubicBezTo>
                <a:cubicBezTo>
                  <a:pt x="51292" y="1680"/>
                  <a:pt x="51971" y="1716"/>
                  <a:pt x="52673" y="1740"/>
                </a:cubicBezTo>
                <a:cubicBezTo>
                  <a:pt x="53061" y="1759"/>
                  <a:pt x="53448" y="1770"/>
                  <a:pt x="53835" y="1770"/>
                </a:cubicBezTo>
                <a:cubicBezTo>
                  <a:pt x="54860" y="1770"/>
                  <a:pt x="55880" y="1695"/>
                  <a:pt x="56900" y="1514"/>
                </a:cubicBezTo>
                <a:cubicBezTo>
                  <a:pt x="58150" y="1299"/>
                  <a:pt x="59412" y="1133"/>
                  <a:pt x="60698" y="1109"/>
                </a:cubicBezTo>
                <a:cubicBezTo>
                  <a:pt x="60852" y="1106"/>
                  <a:pt x="61005" y="1103"/>
                  <a:pt x="61159" y="1103"/>
                </a:cubicBezTo>
                <a:cubicBezTo>
                  <a:pt x="62115" y="1103"/>
                  <a:pt x="63072" y="1187"/>
                  <a:pt x="63984" y="1597"/>
                </a:cubicBezTo>
                <a:cubicBezTo>
                  <a:pt x="64401" y="1787"/>
                  <a:pt x="64758" y="2026"/>
                  <a:pt x="64984" y="2407"/>
                </a:cubicBezTo>
                <a:cubicBezTo>
                  <a:pt x="65377" y="3085"/>
                  <a:pt x="65675" y="3800"/>
                  <a:pt x="65770" y="4550"/>
                </a:cubicBezTo>
                <a:cubicBezTo>
                  <a:pt x="65877" y="5407"/>
                  <a:pt x="65889" y="6276"/>
                  <a:pt x="65830" y="7145"/>
                </a:cubicBezTo>
                <a:cubicBezTo>
                  <a:pt x="65639" y="9896"/>
                  <a:pt x="65425" y="12634"/>
                  <a:pt x="65020" y="15372"/>
                </a:cubicBezTo>
                <a:cubicBezTo>
                  <a:pt x="64913" y="16039"/>
                  <a:pt x="64889" y="16730"/>
                  <a:pt x="64818" y="17397"/>
                </a:cubicBezTo>
                <a:cubicBezTo>
                  <a:pt x="64592" y="19456"/>
                  <a:pt x="64365" y="21504"/>
                  <a:pt x="64127" y="23540"/>
                </a:cubicBezTo>
                <a:cubicBezTo>
                  <a:pt x="64103" y="23874"/>
                  <a:pt x="64092" y="24219"/>
                  <a:pt x="64008" y="24528"/>
                </a:cubicBezTo>
                <a:cubicBezTo>
                  <a:pt x="63949" y="24838"/>
                  <a:pt x="63830" y="25136"/>
                  <a:pt x="63722" y="25445"/>
                </a:cubicBezTo>
                <a:cubicBezTo>
                  <a:pt x="64353" y="19683"/>
                  <a:pt x="65127" y="13896"/>
                  <a:pt x="65413" y="8098"/>
                </a:cubicBezTo>
                <a:lnTo>
                  <a:pt x="65413" y="8098"/>
                </a:lnTo>
                <a:cubicBezTo>
                  <a:pt x="65354" y="8348"/>
                  <a:pt x="65330" y="8622"/>
                  <a:pt x="65306" y="8884"/>
                </a:cubicBezTo>
                <a:cubicBezTo>
                  <a:pt x="65056" y="11241"/>
                  <a:pt x="64782" y="13587"/>
                  <a:pt x="64532" y="15920"/>
                </a:cubicBezTo>
                <a:cubicBezTo>
                  <a:pt x="64306" y="17908"/>
                  <a:pt x="64080" y="19873"/>
                  <a:pt x="63877" y="21849"/>
                </a:cubicBezTo>
                <a:cubicBezTo>
                  <a:pt x="63663" y="23874"/>
                  <a:pt x="63460" y="25898"/>
                  <a:pt x="63270" y="27922"/>
                </a:cubicBezTo>
                <a:cubicBezTo>
                  <a:pt x="63246" y="28088"/>
                  <a:pt x="63222" y="28243"/>
                  <a:pt x="63175" y="28469"/>
                </a:cubicBezTo>
                <a:cubicBezTo>
                  <a:pt x="62270" y="27862"/>
                  <a:pt x="61377" y="27374"/>
                  <a:pt x="60365" y="27148"/>
                </a:cubicBezTo>
                <a:lnTo>
                  <a:pt x="60365" y="27148"/>
                </a:lnTo>
                <a:cubicBezTo>
                  <a:pt x="60472" y="27231"/>
                  <a:pt x="60603" y="27291"/>
                  <a:pt x="60722" y="27374"/>
                </a:cubicBezTo>
                <a:cubicBezTo>
                  <a:pt x="61044" y="27553"/>
                  <a:pt x="61448" y="27588"/>
                  <a:pt x="61698" y="27886"/>
                </a:cubicBezTo>
                <a:cubicBezTo>
                  <a:pt x="61567" y="27850"/>
                  <a:pt x="61425" y="27814"/>
                  <a:pt x="61282" y="27767"/>
                </a:cubicBezTo>
                <a:cubicBezTo>
                  <a:pt x="61151" y="27743"/>
                  <a:pt x="61020" y="27695"/>
                  <a:pt x="60889" y="27672"/>
                </a:cubicBezTo>
                <a:cubicBezTo>
                  <a:pt x="60865" y="27672"/>
                  <a:pt x="60853" y="27707"/>
                  <a:pt x="60829" y="27755"/>
                </a:cubicBezTo>
                <a:cubicBezTo>
                  <a:pt x="60924" y="27814"/>
                  <a:pt x="61020" y="27874"/>
                  <a:pt x="61127" y="27934"/>
                </a:cubicBezTo>
                <a:cubicBezTo>
                  <a:pt x="61079" y="28064"/>
                  <a:pt x="61032" y="28172"/>
                  <a:pt x="60972" y="28326"/>
                </a:cubicBezTo>
                <a:cubicBezTo>
                  <a:pt x="61246" y="28398"/>
                  <a:pt x="61496" y="28422"/>
                  <a:pt x="61722" y="28517"/>
                </a:cubicBezTo>
                <a:cubicBezTo>
                  <a:pt x="61996" y="28636"/>
                  <a:pt x="62032" y="28922"/>
                  <a:pt x="62044" y="29231"/>
                </a:cubicBezTo>
                <a:cubicBezTo>
                  <a:pt x="62175" y="29279"/>
                  <a:pt x="62317" y="29338"/>
                  <a:pt x="62448" y="29362"/>
                </a:cubicBezTo>
                <a:cubicBezTo>
                  <a:pt x="62532" y="29398"/>
                  <a:pt x="62639" y="29398"/>
                  <a:pt x="62734" y="29422"/>
                </a:cubicBezTo>
                <a:cubicBezTo>
                  <a:pt x="63032" y="29541"/>
                  <a:pt x="63115" y="29827"/>
                  <a:pt x="62937" y="30065"/>
                </a:cubicBezTo>
                <a:cubicBezTo>
                  <a:pt x="62776" y="30005"/>
                  <a:pt x="62810" y="29667"/>
                  <a:pt x="62598" y="29667"/>
                </a:cubicBezTo>
                <a:cubicBezTo>
                  <a:pt x="62558" y="29667"/>
                  <a:pt x="62509" y="29679"/>
                  <a:pt x="62448" y="29708"/>
                </a:cubicBezTo>
                <a:cubicBezTo>
                  <a:pt x="62568" y="30005"/>
                  <a:pt x="62722" y="30267"/>
                  <a:pt x="63079" y="30303"/>
                </a:cubicBezTo>
                <a:cubicBezTo>
                  <a:pt x="63091" y="30624"/>
                  <a:pt x="62758" y="30529"/>
                  <a:pt x="62627" y="30672"/>
                </a:cubicBezTo>
                <a:cubicBezTo>
                  <a:pt x="62553" y="30746"/>
                  <a:pt x="62479" y="30779"/>
                  <a:pt x="62406" y="30779"/>
                </a:cubicBezTo>
                <a:cubicBezTo>
                  <a:pt x="62301" y="30779"/>
                  <a:pt x="62196" y="30712"/>
                  <a:pt x="62091" y="30601"/>
                </a:cubicBezTo>
                <a:cubicBezTo>
                  <a:pt x="61972" y="30470"/>
                  <a:pt x="61841" y="30327"/>
                  <a:pt x="61710" y="30184"/>
                </a:cubicBezTo>
                <a:cubicBezTo>
                  <a:pt x="61722" y="30089"/>
                  <a:pt x="61746" y="29993"/>
                  <a:pt x="61782" y="29910"/>
                </a:cubicBezTo>
                <a:cubicBezTo>
                  <a:pt x="60841" y="29767"/>
                  <a:pt x="59936" y="29636"/>
                  <a:pt x="59043" y="29481"/>
                </a:cubicBezTo>
                <a:cubicBezTo>
                  <a:pt x="58865" y="29458"/>
                  <a:pt x="58686" y="29350"/>
                  <a:pt x="58519" y="29291"/>
                </a:cubicBezTo>
                <a:cubicBezTo>
                  <a:pt x="58484" y="29292"/>
                  <a:pt x="58448" y="29292"/>
                  <a:pt x="58413" y="29292"/>
                </a:cubicBezTo>
                <a:cubicBezTo>
                  <a:pt x="57309" y="29292"/>
                  <a:pt x="56258" y="28943"/>
                  <a:pt x="55174" y="28862"/>
                </a:cubicBezTo>
                <a:cubicBezTo>
                  <a:pt x="54055" y="28767"/>
                  <a:pt x="52935" y="28696"/>
                  <a:pt x="51828" y="28624"/>
                </a:cubicBezTo>
                <a:cubicBezTo>
                  <a:pt x="50697" y="28565"/>
                  <a:pt x="49566" y="28517"/>
                  <a:pt x="48435" y="28457"/>
                </a:cubicBezTo>
                <a:lnTo>
                  <a:pt x="48435" y="28457"/>
                </a:lnTo>
                <a:cubicBezTo>
                  <a:pt x="48637" y="28541"/>
                  <a:pt x="48852" y="28576"/>
                  <a:pt x="49054" y="28588"/>
                </a:cubicBezTo>
                <a:cubicBezTo>
                  <a:pt x="50352" y="28684"/>
                  <a:pt x="51626" y="28743"/>
                  <a:pt x="52923" y="28862"/>
                </a:cubicBezTo>
                <a:cubicBezTo>
                  <a:pt x="54233" y="28981"/>
                  <a:pt x="55555" y="29160"/>
                  <a:pt x="56864" y="29303"/>
                </a:cubicBezTo>
                <a:cubicBezTo>
                  <a:pt x="57103" y="29338"/>
                  <a:pt x="57329" y="29362"/>
                  <a:pt x="57567" y="29410"/>
                </a:cubicBezTo>
                <a:cubicBezTo>
                  <a:pt x="58400" y="29553"/>
                  <a:pt x="59234" y="29708"/>
                  <a:pt x="60067" y="29839"/>
                </a:cubicBezTo>
                <a:cubicBezTo>
                  <a:pt x="60305" y="29886"/>
                  <a:pt x="60520" y="29910"/>
                  <a:pt x="60674" y="30196"/>
                </a:cubicBezTo>
                <a:cubicBezTo>
                  <a:pt x="60412" y="30196"/>
                  <a:pt x="60186" y="30196"/>
                  <a:pt x="59924" y="30184"/>
                </a:cubicBezTo>
                <a:lnTo>
                  <a:pt x="59924" y="30184"/>
                </a:lnTo>
                <a:cubicBezTo>
                  <a:pt x="60198" y="30386"/>
                  <a:pt x="60663" y="30136"/>
                  <a:pt x="60829" y="30672"/>
                </a:cubicBezTo>
                <a:cubicBezTo>
                  <a:pt x="60460" y="30612"/>
                  <a:pt x="60174" y="30565"/>
                  <a:pt x="59877" y="30505"/>
                </a:cubicBezTo>
                <a:cubicBezTo>
                  <a:pt x="59758" y="30481"/>
                  <a:pt x="59639" y="30422"/>
                  <a:pt x="59520" y="30410"/>
                </a:cubicBezTo>
                <a:cubicBezTo>
                  <a:pt x="58627" y="30267"/>
                  <a:pt x="57745" y="30136"/>
                  <a:pt x="56853" y="30005"/>
                </a:cubicBezTo>
                <a:cubicBezTo>
                  <a:pt x="56567" y="29958"/>
                  <a:pt x="56281" y="29946"/>
                  <a:pt x="56007" y="29898"/>
                </a:cubicBezTo>
                <a:cubicBezTo>
                  <a:pt x="55055" y="29767"/>
                  <a:pt x="54102" y="29636"/>
                  <a:pt x="53150" y="29517"/>
                </a:cubicBezTo>
                <a:cubicBezTo>
                  <a:pt x="53076" y="29504"/>
                  <a:pt x="53003" y="29496"/>
                  <a:pt x="52932" y="29496"/>
                </a:cubicBezTo>
                <a:cubicBezTo>
                  <a:pt x="52809" y="29496"/>
                  <a:pt x="52691" y="29521"/>
                  <a:pt x="52578" y="29588"/>
                </a:cubicBezTo>
                <a:cubicBezTo>
                  <a:pt x="53043" y="29660"/>
                  <a:pt x="53483" y="29708"/>
                  <a:pt x="53935" y="29755"/>
                </a:cubicBezTo>
                <a:cubicBezTo>
                  <a:pt x="54376" y="29791"/>
                  <a:pt x="54840" y="29850"/>
                  <a:pt x="55293" y="29910"/>
                </a:cubicBezTo>
                <a:cubicBezTo>
                  <a:pt x="55721" y="29969"/>
                  <a:pt x="56162" y="30029"/>
                  <a:pt x="56602" y="30112"/>
                </a:cubicBezTo>
                <a:cubicBezTo>
                  <a:pt x="57043" y="30184"/>
                  <a:pt x="57495" y="30291"/>
                  <a:pt x="57936" y="30362"/>
                </a:cubicBezTo>
                <a:cubicBezTo>
                  <a:pt x="58388" y="30434"/>
                  <a:pt x="58865" y="30422"/>
                  <a:pt x="59293" y="30541"/>
                </a:cubicBezTo>
                <a:cubicBezTo>
                  <a:pt x="59722" y="30660"/>
                  <a:pt x="60186" y="30565"/>
                  <a:pt x="60663" y="30779"/>
                </a:cubicBezTo>
                <a:cubicBezTo>
                  <a:pt x="60484" y="30922"/>
                  <a:pt x="60365" y="31017"/>
                  <a:pt x="60198" y="31148"/>
                </a:cubicBezTo>
                <a:cubicBezTo>
                  <a:pt x="59412" y="31077"/>
                  <a:pt x="58579" y="31041"/>
                  <a:pt x="57757" y="30922"/>
                </a:cubicBezTo>
                <a:cubicBezTo>
                  <a:pt x="56507" y="30767"/>
                  <a:pt x="55269" y="30505"/>
                  <a:pt x="54019" y="30350"/>
                </a:cubicBezTo>
                <a:cubicBezTo>
                  <a:pt x="53360" y="30268"/>
                  <a:pt x="52712" y="30140"/>
                  <a:pt x="52052" y="30140"/>
                </a:cubicBezTo>
                <a:cubicBezTo>
                  <a:pt x="51758" y="30140"/>
                  <a:pt x="51462" y="30165"/>
                  <a:pt x="51161" y="30231"/>
                </a:cubicBezTo>
                <a:cubicBezTo>
                  <a:pt x="51134" y="30235"/>
                  <a:pt x="51103" y="30237"/>
                  <a:pt x="51072" y="30237"/>
                </a:cubicBezTo>
                <a:cubicBezTo>
                  <a:pt x="51009" y="30237"/>
                  <a:pt x="50943" y="30231"/>
                  <a:pt x="50887" y="30231"/>
                </a:cubicBezTo>
                <a:cubicBezTo>
                  <a:pt x="49554" y="30136"/>
                  <a:pt x="48244" y="30053"/>
                  <a:pt x="46923" y="29946"/>
                </a:cubicBezTo>
                <a:cubicBezTo>
                  <a:pt x="46792" y="29934"/>
                  <a:pt x="46661" y="29898"/>
                  <a:pt x="46506" y="29886"/>
                </a:cubicBezTo>
                <a:cubicBezTo>
                  <a:pt x="46613" y="29553"/>
                  <a:pt x="46696" y="29255"/>
                  <a:pt x="46804" y="28934"/>
                </a:cubicBezTo>
                <a:lnTo>
                  <a:pt x="52269" y="29410"/>
                </a:lnTo>
                <a:cubicBezTo>
                  <a:pt x="52269" y="29374"/>
                  <a:pt x="52269" y="29338"/>
                  <a:pt x="52281" y="29303"/>
                </a:cubicBezTo>
                <a:lnTo>
                  <a:pt x="46958" y="28838"/>
                </a:lnTo>
                <a:cubicBezTo>
                  <a:pt x="46958" y="28815"/>
                  <a:pt x="46958" y="28767"/>
                  <a:pt x="46970" y="28743"/>
                </a:cubicBezTo>
                <a:cubicBezTo>
                  <a:pt x="47613" y="28803"/>
                  <a:pt x="48244" y="28862"/>
                  <a:pt x="48887" y="28898"/>
                </a:cubicBezTo>
                <a:cubicBezTo>
                  <a:pt x="50661" y="29053"/>
                  <a:pt x="52435" y="29196"/>
                  <a:pt x="54197" y="29362"/>
                </a:cubicBezTo>
                <a:cubicBezTo>
                  <a:pt x="55305" y="29469"/>
                  <a:pt x="56388" y="29636"/>
                  <a:pt x="57472" y="29767"/>
                </a:cubicBezTo>
                <a:cubicBezTo>
                  <a:pt x="57745" y="29791"/>
                  <a:pt x="57996" y="29850"/>
                  <a:pt x="58269" y="29886"/>
                </a:cubicBezTo>
                <a:cubicBezTo>
                  <a:pt x="58746" y="29934"/>
                  <a:pt x="59234" y="29969"/>
                  <a:pt x="59710" y="30017"/>
                </a:cubicBezTo>
                <a:cubicBezTo>
                  <a:pt x="59341" y="29910"/>
                  <a:pt x="58960" y="29898"/>
                  <a:pt x="58591" y="29839"/>
                </a:cubicBezTo>
                <a:cubicBezTo>
                  <a:pt x="57448" y="29660"/>
                  <a:pt x="56305" y="29410"/>
                  <a:pt x="55138" y="29291"/>
                </a:cubicBezTo>
                <a:cubicBezTo>
                  <a:pt x="52626" y="29017"/>
                  <a:pt x="50090" y="28826"/>
                  <a:pt x="47566" y="28588"/>
                </a:cubicBezTo>
                <a:cubicBezTo>
                  <a:pt x="47328" y="28576"/>
                  <a:pt x="47101" y="28541"/>
                  <a:pt x="46839" y="28529"/>
                </a:cubicBezTo>
                <a:cubicBezTo>
                  <a:pt x="46863" y="28410"/>
                  <a:pt x="46875" y="28338"/>
                  <a:pt x="46911" y="28243"/>
                </a:cubicBezTo>
                <a:cubicBezTo>
                  <a:pt x="48863" y="28207"/>
                  <a:pt x="50792" y="28172"/>
                  <a:pt x="52697" y="28124"/>
                </a:cubicBezTo>
                <a:cubicBezTo>
                  <a:pt x="52590" y="28088"/>
                  <a:pt x="52447" y="28029"/>
                  <a:pt x="52316" y="27945"/>
                </a:cubicBezTo>
                <a:lnTo>
                  <a:pt x="52328" y="27910"/>
                </a:lnTo>
                <a:lnTo>
                  <a:pt x="56686" y="28291"/>
                </a:lnTo>
                <a:lnTo>
                  <a:pt x="56686" y="28326"/>
                </a:lnTo>
                <a:cubicBezTo>
                  <a:pt x="55805" y="28291"/>
                  <a:pt x="54936" y="28243"/>
                  <a:pt x="54055" y="28219"/>
                </a:cubicBezTo>
                <a:lnTo>
                  <a:pt x="54055" y="28303"/>
                </a:lnTo>
                <a:cubicBezTo>
                  <a:pt x="54174" y="28326"/>
                  <a:pt x="54293" y="28326"/>
                  <a:pt x="54424" y="28338"/>
                </a:cubicBezTo>
                <a:cubicBezTo>
                  <a:pt x="55329" y="28422"/>
                  <a:pt x="56245" y="28481"/>
                  <a:pt x="57138" y="28696"/>
                </a:cubicBezTo>
                <a:cubicBezTo>
                  <a:pt x="57745" y="28838"/>
                  <a:pt x="58388" y="28886"/>
                  <a:pt x="58984" y="29053"/>
                </a:cubicBezTo>
                <a:cubicBezTo>
                  <a:pt x="59259" y="29130"/>
                  <a:pt x="59535" y="29175"/>
                  <a:pt x="59814" y="29175"/>
                </a:cubicBezTo>
                <a:cubicBezTo>
                  <a:pt x="60053" y="29175"/>
                  <a:pt x="60296" y="29142"/>
                  <a:pt x="60543" y="29065"/>
                </a:cubicBezTo>
                <a:cubicBezTo>
                  <a:pt x="60127" y="29065"/>
                  <a:pt x="59722" y="29053"/>
                  <a:pt x="59305" y="29053"/>
                </a:cubicBezTo>
                <a:lnTo>
                  <a:pt x="59305" y="28957"/>
                </a:lnTo>
                <a:cubicBezTo>
                  <a:pt x="59496" y="28946"/>
                  <a:pt x="59698" y="28922"/>
                  <a:pt x="59948" y="28886"/>
                </a:cubicBezTo>
                <a:cubicBezTo>
                  <a:pt x="59436" y="28743"/>
                  <a:pt x="59019" y="28600"/>
                  <a:pt x="58603" y="28469"/>
                </a:cubicBezTo>
                <a:cubicBezTo>
                  <a:pt x="58685" y="28460"/>
                  <a:pt x="58765" y="28456"/>
                  <a:pt x="58844" y="28456"/>
                </a:cubicBezTo>
                <a:cubicBezTo>
                  <a:pt x="58972" y="28456"/>
                  <a:pt x="59097" y="28466"/>
                  <a:pt x="59222" y="28481"/>
                </a:cubicBezTo>
                <a:cubicBezTo>
                  <a:pt x="59436" y="28517"/>
                  <a:pt x="59650" y="28588"/>
                  <a:pt x="59853" y="28624"/>
                </a:cubicBezTo>
                <a:cubicBezTo>
                  <a:pt x="59874" y="28626"/>
                  <a:pt x="59895" y="28627"/>
                  <a:pt x="59915" y="28627"/>
                </a:cubicBezTo>
                <a:cubicBezTo>
                  <a:pt x="60118" y="28627"/>
                  <a:pt x="60250" y="28517"/>
                  <a:pt x="60293" y="28279"/>
                </a:cubicBezTo>
                <a:cubicBezTo>
                  <a:pt x="59377" y="28160"/>
                  <a:pt x="58484" y="28005"/>
                  <a:pt x="57615" y="27922"/>
                </a:cubicBezTo>
                <a:cubicBezTo>
                  <a:pt x="56495" y="27803"/>
                  <a:pt x="55376" y="27731"/>
                  <a:pt x="54257" y="27624"/>
                </a:cubicBezTo>
                <a:cubicBezTo>
                  <a:pt x="54102" y="27612"/>
                  <a:pt x="53947" y="27576"/>
                  <a:pt x="53781" y="27553"/>
                </a:cubicBezTo>
                <a:cubicBezTo>
                  <a:pt x="54434" y="27407"/>
                  <a:pt x="55085" y="27356"/>
                  <a:pt x="55735" y="27356"/>
                </a:cubicBezTo>
                <a:cubicBezTo>
                  <a:pt x="56791" y="27356"/>
                  <a:pt x="57842" y="27492"/>
                  <a:pt x="58888" y="27588"/>
                </a:cubicBezTo>
                <a:cubicBezTo>
                  <a:pt x="58948" y="27386"/>
                  <a:pt x="59008" y="27219"/>
                  <a:pt x="59067" y="26993"/>
                </a:cubicBezTo>
                <a:cubicBezTo>
                  <a:pt x="58758" y="26981"/>
                  <a:pt x="58472" y="26981"/>
                  <a:pt x="58305" y="26969"/>
                </a:cubicBezTo>
                <a:cubicBezTo>
                  <a:pt x="58007" y="26898"/>
                  <a:pt x="57805" y="26802"/>
                  <a:pt x="57591" y="26791"/>
                </a:cubicBezTo>
                <a:cubicBezTo>
                  <a:pt x="57222" y="26765"/>
                  <a:pt x="56846" y="26745"/>
                  <a:pt x="56470" y="26745"/>
                </a:cubicBezTo>
                <a:cubicBezTo>
                  <a:pt x="56324" y="26745"/>
                  <a:pt x="56177" y="26748"/>
                  <a:pt x="56031" y="26755"/>
                </a:cubicBezTo>
                <a:cubicBezTo>
                  <a:pt x="55150" y="26791"/>
                  <a:pt x="54281" y="26850"/>
                  <a:pt x="53400" y="26910"/>
                </a:cubicBezTo>
                <a:cubicBezTo>
                  <a:pt x="52912" y="26933"/>
                  <a:pt x="52435" y="27029"/>
                  <a:pt x="51959" y="27076"/>
                </a:cubicBezTo>
                <a:cubicBezTo>
                  <a:pt x="51942" y="27078"/>
                  <a:pt x="51926" y="27079"/>
                  <a:pt x="51909" y="27079"/>
                </a:cubicBezTo>
                <a:cubicBezTo>
                  <a:pt x="51807" y="27079"/>
                  <a:pt x="51704" y="27051"/>
                  <a:pt x="51602" y="27041"/>
                </a:cubicBezTo>
                <a:cubicBezTo>
                  <a:pt x="52042" y="26933"/>
                  <a:pt x="52459" y="26850"/>
                  <a:pt x="52888" y="26791"/>
                </a:cubicBezTo>
                <a:cubicBezTo>
                  <a:pt x="53471" y="26719"/>
                  <a:pt x="54043" y="26671"/>
                  <a:pt x="54614" y="26576"/>
                </a:cubicBezTo>
                <a:cubicBezTo>
                  <a:pt x="55309" y="26486"/>
                  <a:pt x="56003" y="26390"/>
                  <a:pt x="56701" y="26390"/>
                </a:cubicBezTo>
                <a:cubicBezTo>
                  <a:pt x="57103" y="26390"/>
                  <a:pt x="57507" y="26422"/>
                  <a:pt x="57912" y="26505"/>
                </a:cubicBezTo>
                <a:cubicBezTo>
                  <a:pt x="57922" y="26506"/>
                  <a:pt x="57932" y="26507"/>
                  <a:pt x="57941" y="26507"/>
                </a:cubicBezTo>
                <a:cubicBezTo>
                  <a:pt x="58003" y="26507"/>
                  <a:pt x="58065" y="26478"/>
                  <a:pt x="58126" y="26457"/>
                </a:cubicBezTo>
                <a:cubicBezTo>
                  <a:pt x="57463" y="26348"/>
                  <a:pt x="56800" y="26240"/>
                  <a:pt x="56147" y="26240"/>
                </a:cubicBezTo>
                <a:cubicBezTo>
                  <a:pt x="56084" y="26240"/>
                  <a:pt x="56022" y="26241"/>
                  <a:pt x="55960" y="26243"/>
                </a:cubicBezTo>
                <a:cubicBezTo>
                  <a:pt x="55150" y="26267"/>
                  <a:pt x="54364" y="26421"/>
                  <a:pt x="53578" y="26517"/>
                </a:cubicBezTo>
                <a:cubicBezTo>
                  <a:pt x="53173" y="26576"/>
                  <a:pt x="52769" y="26671"/>
                  <a:pt x="52376" y="26719"/>
                </a:cubicBezTo>
                <a:cubicBezTo>
                  <a:pt x="51661" y="26791"/>
                  <a:pt x="50947" y="26862"/>
                  <a:pt x="50209" y="26910"/>
                </a:cubicBezTo>
                <a:cubicBezTo>
                  <a:pt x="49423" y="26957"/>
                  <a:pt x="48637" y="26969"/>
                  <a:pt x="47863" y="26993"/>
                </a:cubicBezTo>
                <a:cubicBezTo>
                  <a:pt x="47649" y="26993"/>
                  <a:pt x="47435" y="26969"/>
                  <a:pt x="47197" y="26933"/>
                </a:cubicBezTo>
                <a:cubicBezTo>
                  <a:pt x="47197" y="26791"/>
                  <a:pt x="47197" y="26660"/>
                  <a:pt x="47208" y="26541"/>
                </a:cubicBezTo>
                <a:cubicBezTo>
                  <a:pt x="47220" y="26148"/>
                  <a:pt x="47268" y="25743"/>
                  <a:pt x="47256" y="25362"/>
                </a:cubicBezTo>
                <a:cubicBezTo>
                  <a:pt x="47220" y="24671"/>
                  <a:pt x="47137" y="23993"/>
                  <a:pt x="46744" y="23385"/>
                </a:cubicBezTo>
                <a:cubicBezTo>
                  <a:pt x="46518" y="22969"/>
                  <a:pt x="46137" y="22695"/>
                  <a:pt x="45625" y="22611"/>
                </a:cubicBezTo>
                <a:cubicBezTo>
                  <a:pt x="44899" y="22492"/>
                  <a:pt x="44184" y="22326"/>
                  <a:pt x="43506" y="22028"/>
                </a:cubicBezTo>
                <a:cubicBezTo>
                  <a:pt x="43279" y="21921"/>
                  <a:pt x="43041" y="21861"/>
                  <a:pt x="42791" y="21778"/>
                </a:cubicBezTo>
                <a:cubicBezTo>
                  <a:pt x="42910" y="21087"/>
                  <a:pt x="43017" y="20468"/>
                  <a:pt x="43137" y="19825"/>
                </a:cubicBezTo>
                <a:cubicBezTo>
                  <a:pt x="43279" y="19004"/>
                  <a:pt x="43446" y="18194"/>
                  <a:pt x="43589" y="17373"/>
                </a:cubicBezTo>
                <a:cubicBezTo>
                  <a:pt x="43625" y="17194"/>
                  <a:pt x="43684" y="16992"/>
                  <a:pt x="43696" y="16813"/>
                </a:cubicBezTo>
                <a:cubicBezTo>
                  <a:pt x="43744" y="16396"/>
                  <a:pt x="43768" y="15980"/>
                  <a:pt x="43815" y="15563"/>
                </a:cubicBezTo>
                <a:lnTo>
                  <a:pt x="43803" y="15563"/>
                </a:lnTo>
                <a:cubicBezTo>
                  <a:pt x="43398" y="17575"/>
                  <a:pt x="42982" y="19599"/>
                  <a:pt x="42577" y="21623"/>
                </a:cubicBezTo>
                <a:cubicBezTo>
                  <a:pt x="42505" y="21647"/>
                  <a:pt x="42446" y="21647"/>
                  <a:pt x="42339" y="21659"/>
                </a:cubicBezTo>
                <a:cubicBezTo>
                  <a:pt x="42351" y="21492"/>
                  <a:pt x="42351" y="21361"/>
                  <a:pt x="42386" y="21230"/>
                </a:cubicBezTo>
                <a:cubicBezTo>
                  <a:pt x="42648" y="19623"/>
                  <a:pt x="42934" y="17992"/>
                  <a:pt x="43208" y="16384"/>
                </a:cubicBezTo>
                <a:cubicBezTo>
                  <a:pt x="43529" y="14456"/>
                  <a:pt x="43839" y="12503"/>
                  <a:pt x="44172" y="10574"/>
                </a:cubicBezTo>
                <a:cubicBezTo>
                  <a:pt x="44482" y="8705"/>
                  <a:pt x="44768" y="6836"/>
                  <a:pt x="45101" y="4978"/>
                </a:cubicBezTo>
                <a:cubicBezTo>
                  <a:pt x="45292" y="3859"/>
                  <a:pt x="45518" y="2740"/>
                  <a:pt x="45732" y="1645"/>
                </a:cubicBezTo>
                <a:cubicBezTo>
                  <a:pt x="45768" y="1478"/>
                  <a:pt x="45768" y="1287"/>
                  <a:pt x="46006" y="1109"/>
                </a:cubicBezTo>
                <a:lnTo>
                  <a:pt x="46006" y="1109"/>
                </a:lnTo>
                <a:cubicBezTo>
                  <a:pt x="45887" y="1918"/>
                  <a:pt x="45780" y="2657"/>
                  <a:pt x="45696" y="3395"/>
                </a:cubicBezTo>
                <a:cubicBezTo>
                  <a:pt x="45601" y="4121"/>
                  <a:pt x="45327" y="4835"/>
                  <a:pt x="45434" y="5681"/>
                </a:cubicBezTo>
                <a:cubicBezTo>
                  <a:pt x="45601" y="4824"/>
                  <a:pt x="45744" y="4050"/>
                  <a:pt x="45887" y="3288"/>
                </a:cubicBezTo>
                <a:cubicBezTo>
                  <a:pt x="46018" y="2502"/>
                  <a:pt x="46137" y="1728"/>
                  <a:pt x="46256" y="906"/>
                </a:cubicBezTo>
                <a:close/>
                <a:moveTo>
                  <a:pt x="86019" y="30983"/>
                </a:moveTo>
                <a:cubicBezTo>
                  <a:pt x="86081" y="30983"/>
                  <a:pt x="86131" y="31036"/>
                  <a:pt x="86237" y="31148"/>
                </a:cubicBezTo>
                <a:lnTo>
                  <a:pt x="85773" y="31112"/>
                </a:lnTo>
                <a:cubicBezTo>
                  <a:pt x="85898" y="31027"/>
                  <a:pt x="85963" y="30983"/>
                  <a:pt x="86019" y="30983"/>
                </a:cubicBezTo>
                <a:close/>
                <a:moveTo>
                  <a:pt x="65401" y="31124"/>
                </a:moveTo>
                <a:lnTo>
                  <a:pt x="65401" y="31124"/>
                </a:lnTo>
                <a:cubicBezTo>
                  <a:pt x="65426" y="31326"/>
                  <a:pt x="65374" y="31391"/>
                  <a:pt x="65275" y="31391"/>
                </a:cubicBezTo>
                <a:cubicBezTo>
                  <a:pt x="65233" y="31391"/>
                  <a:pt x="65183" y="31380"/>
                  <a:pt x="65127" y="31363"/>
                </a:cubicBezTo>
                <a:cubicBezTo>
                  <a:pt x="65199" y="31291"/>
                  <a:pt x="65282" y="31208"/>
                  <a:pt x="65401" y="31124"/>
                </a:cubicBezTo>
                <a:close/>
                <a:moveTo>
                  <a:pt x="62329" y="31172"/>
                </a:moveTo>
                <a:cubicBezTo>
                  <a:pt x="62365" y="31184"/>
                  <a:pt x="62401" y="31208"/>
                  <a:pt x="62437" y="31232"/>
                </a:cubicBezTo>
                <a:cubicBezTo>
                  <a:pt x="62401" y="31315"/>
                  <a:pt x="62377" y="31422"/>
                  <a:pt x="62317" y="31553"/>
                </a:cubicBezTo>
                <a:cubicBezTo>
                  <a:pt x="62222" y="31470"/>
                  <a:pt x="62163" y="31422"/>
                  <a:pt x="62127" y="31374"/>
                </a:cubicBezTo>
                <a:lnTo>
                  <a:pt x="62329" y="31172"/>
                </a:lnTo>
                <a:close/>
                <a:moveTo>
                  <a:pt x="61139" y="31172"/>
                </a:moveTo>
                <a:cubicBezTo>
                  <a:pt x="61186" y="31327"/>
                  <a:pt x="61198" y="31410"/>
                  <a:pt x="61246" y="31541"/>
                </a:cubicBezTo>
                <a:cubicBezTo>
                  <a:pt x="61091" y="31553"/>
                  <a:pt x="60996" y="31565"/>
                  <a:pt x="60889" y="31565"/>
                </a:cubicBezTo>
                <a:lnTo>
                  <a:pt x="60841" y="31482"/>
                </a:lnTo>
                <a:cubicBezTo>
                  <a:pt x="60913" y="31386"/>
                  <a:pt x="61008" y="31303"/>
                  <a:pt x="61139" y="31172"/>
                </a:cubicBezTo>
                <a:close/>
                <a:moveTo>
                  <a:pt x="63139" y="31291"/>
                </a:moveTo>
                <a:lnTo>
                  <a:pt x="63103" y="31672"/>
                </a:lnTo>
                <a:cubicBezTo>
                  <a:pt x="62925" y="31541"/>
                  <a:pt x="62960" y="31434"/>
                  <a:pt x="63139" y="31291"/>
                </a:cubicBezTo>
                <a:close/>
                <a:moveTo>
                  <a:pt x="88476" y="30958"/>
                </a:moveTo>
                <a:lnTo>
                  <a:pt x="88416" y="31720"/>
                </a:lnTo>
                <a:cubicBezTo>
                  <a:pt x="88380" y="31493"/>
                  <a:pt x="88225" y="31267"/>
                  <a:pt x="88476" y="30958"/>
                </a:cubicBezTo>
                <a:close/>
                <a:moveTo>
                  <a:pt x="67318" y="31529"/>
                </a:moveTo>
                <a:lnTo>
                  <a:pt x="70402" y="31791"/>
                </a:lnTo>
                <a:lnTo>
                  <a:pt x="70402" y="31839"/>
                </a:lnTo>
                <a:lnTo>
                  <a:pt x="67318" y="31565"/>
                </a:lnTo>
                <a:lnTo>
                  <a:pt x="67318" y="31529"/>
                </a:lnTo>
                <a:close/>
                <a:moveTo>
                  <a:pt x="65842" y="31565"/>
                </a:moveTo>
                <a:lnTo>
                  <a:pt x="65842" y="31565"/>
                </a:lnTo>
                <a:cubicBezTo>
                  <a:pt x="65715" y="31755"/>
                  <a:pt x="65652" y="31844"/>
                  <a:pt x="65596" y="31844"/>
                </a:cubicBezTo>
                <a:cubicBezTo>
                  <a:pt x="65547" y="31844"/>
                  <a:pt x="65503" y="31776"/>
                  <a:pt x="65425" y="31648"/>
                </a:cubicBezTo>
                <a:cubicBezTo>
                  <a:pt x="65544" y="31613"/>
                  <a:pt x="65663" y="31601"/>
                  <a:pt x="65842" y="31565"/>
                </a:cubicBezTo>
                <a:close/>
                <a:moveTo>
                  <a:pt x="46573" y="30467"/>
                </a:moveTo>
                <a:cubicBezTo>
                  <a:pt x="46587" y="30467"/>
                  <a:pt x="46600" y="30468"/>
                  <a:pt x="46613" y="30470"/>
                </a:cubicBezTo>
                <a:cubicBezTo>
                  <a:pt x="47661" y="30660"/>
                  <a:pt x="48709" y="30672"/>
                  <a:pt x="49756" y="30791"/>
                </a:cubicBezTo>
                <a:cubicBezTo>
                  <a:pt x="51554" y="30993"/>
                  <a:pt x="53352" y="31196"/>
                  <a:pt x="55162" y="31386"/>
                </a:cubicBezTo>
                <a:cubicBezTo>
                  <a:pt x="55983" y="31482"/>
                  <a:pt x="56829" y="31529"/>
                  <a:pt x="57638" y="31624"/>
                </a:cubicBezTo>
                <a:cubicBezTo>
                  <a:pt x="58412" y="31720"/>
                  <a:pt x="59186" y="31851"/>
                  <a:pt x="59960" y="31970"/>
                </a:cubicBezTo>
                <a:cubicBezTo>
                  <a:pt x="59948" y="32005"/>
                  <a:pt x="59948" y="32029"/>
                  <a:pt x="59948" y="32065"/>
                </a:cubicBezTo>
                <a:cubicBezTo>
                  <a:pt x="55412" y="31624"/>
                  <a:pt x="50876" y="31184"/>
                  <a:pt x="46327" y="30755"/>
                </a:cubicBezTo>
                <a:cubicBezTo>
                  <a:pt x="46315" y="30660"/>
                  <a:pt x="46304" y="30601"/>
                  <a:pt x="46292" y="30517"/>
                </a:cubicBezTo>
                <a:cubicBezTo>
                  <a:pt x="46394" y="30497"/>
                  <a:pt x="46488" y="30467"/>
                  <a:pt x="46573" y="30467"/>
                </a:cubicBezTo>
                <a:close/>
                <a:moveTo>
                  <a:pt x="61746" y="31732"/>
                </a:moveTo>
                <a:cubicBezTo>
                  <a:pt x="62341" y="31922"/>
                  <a:pt x="62877" y="32160"/>
                  <a:pt x="63449" y="32267"/>
                </a:cubicBezTo>
                <a:cubicBezTo>
                  <a:pt x="63996" y="32375"/>
                  <a:pt x="64592" y="32339"/>
                  <a:pt x="65187" y="32386"/>
                </a:cubicBezTo>
                <a:cubicBezTo>
                  <a:pt x="64966" y="32421"/>
                  <a:pt x="64703" y="32436"/>
                  <a:pt x="64420" y="32436"/>
                </a:cubicBezTo>
                <a:cubicBezTo>
                  <a:pt x="63326" y="32436"/>
                  <a:pt x="61936" y="32203"/>
                  <a:pt x="61567" y="31910"/>
                </a:cubicBezTo>
                <a:cubicBezTo>
                  <a:pt x="61651" y="31839"/>
                  <a:pt x="61710" y="31767"/>
                  <a:pt x="61746" y="31732"/>
                </a:cubicBezTo>
                <a:close/>
                <a:moveTo>
                  <a:pt x="46030" y="31315"/>
                </a:moveTo>
                <a:lnTo>
                  <a:pt x="46030" y="31315"/>
                </a:lnTo>
                <a:cubicBezTo>
                  <a:pt x="50554" y="31589"/>
                  <a:pt x="55055" y="32005"/>
                  <a:pt x="59567" y="32553"/>
                </a:cubicBezTo>
                <a:cubicBezTo>
                  <a:pt x="59475" y="32714"/>
                  <a:pt x="59354" y="32752"/>
                  <a:pt x="59225" y="32752"/>
                </a:cubicBezTo>
                <a:cubicBezTo>
                  <a:pt x="59153" y="32752"/>
                  <a:pt x="59080" y="32740"/>
                  <a:pt x="59008" y="32732"/>
                </a:cubicBezTo>
                <a:cubicBezTo>
                  <a:pt x="58388" y="32660"/>
                  <a:pt x="57757" y="32565"/>
                  <a:pt x="57138" y="32494"/>
                </a:cubicBezTo>
                <a:cubicBezTo>
                  <a:pt x="53566" y="32101"/>
                  <a:pt x="50006" y="31720"/>
                  <a:pt x="46435" y="31351"/>
                </a:cubicBezTo>
                <a:cubicBezTo>
                  <a:pt x="46304" y="31351"/>
                  <a:pt x="46173" y="31327"/>
                  <a:pt x="46030" y="31315"/>
                </a:cubicBezTo>
                <a:close/>
                <a:moveTo>
                  <a:pt x="67223" y="32803"/>
                </a:moveTo>
                <a:lnTo>
                  <a:pt x="67223" y="32875"/>
                </a:lnTo>
                <a:cubicBezTo>
                  <a:pt x="67163" y="32875"/>
                  <a:pt x="67128" y="32863"/>
                  <a:pt x="67080" y="32851"/>
                </a:cubicBezTo>
                <a:lnTo>
                  <a:pt x="67223" y="32803"/>
                </a:lnTo>
                <a:close/>
                <a:moveTo>
                  <a:pt x="67675" y="32851"/>
                </a:moveTo>
                <a:cubicBezTo>
                  <a:pt x="67747" y="32863"/>
                  <a:pt x="67806" y="32875"/>
                  <a:pt x="67878" y="32875"/>
                </a:cubicBezTo>
                <a:cubicBezTo>
                  <a:pt x="67878" y="32910"/>
                  <a:pt x="67866" y="32922"/>
                  <a:pt x="67866" y="32958"/>
                </a:cubicBezTo>
                <a:cubicBezTo>
                  <a:pt x="67794" y="32934"/>
                  <a:pt x="67723" y="32922"/>
                  <a:pt x="67663" y="32910"/>
                </a:cubicBezTo>
                <a:cubicBezTo>
                  <a:pt x="67663" y="32898"/>
                  <a:pt x="67675" y="32863"/>
                  <a:pt x="67675" y="32851"/>
                </a:cubicBezTo>
                <a:close/>
                <a:moveTo>
                  <a:pt x="76545" y="32613"/>
                </a:moveTo>
                <a:lnTo>
                  <a:pt x="80070" y="32922"/>
                </a:lnTo>
                <a:cubicBezTo>
                  <a:pt x="80070" y="32934"/>
                  <a:pt x="80058" y="32958"/>
                  <a:pt x="80046" y="32958"/>
                </a:cubicBezTo>
                <a:lnTo>
                  <a:pt x="76545" y="32636"/>
                </a:lnTo>
                <a:lnTo>
                  <a:pt x="76545" y="32613"/>
                </a:lnTo>
                <a:close/>
                <a:moveTo>
                  <a:pt x="62139" y="32732"/>
                </a:moveTo>
                <a:lnTo>
                  <a:pt x="62139" y="32732"/>
                </a:lnTo>
                <a:cubicBezTo>
                  <a:pt x="62794" y="32791"/>
                  <a:pt x="63401" y="32875"/>
                  <a:pt x="64008" y="32875"/>
                </a:cubicBezTo>
                <a:cubicBezTo>
                  <a:pt x="64615" y="32875"/>
                  <a:pt x="65211" y="32803"/>
                  <a:pt x="65842" y="32756"/>
                </a:cubicBezTo>
                <a:cubicBezTo>
                  <a:pt x="65854" y="32875"/>
                  <a:pt x="65854" y="32934"/>
                  <a:pt x="65854" y="33017"/>
                </a:cubicBezTo>
                <a:cubicBezTo>
                  <a:pt x="65699" y="33041"/>
                  <a:pt x="65544" y="33053"/>
                  <a:pt x="65401" y="33089"/>
                </a:cubicBezTo>
                <a:cubicBezTo>
                  <a:pt x="65042" y="33163"/>
                  <a:pt x="64685" y="33191"/>
                  <a:pt x="64331" y="33191"/>
                </a:cubicBezTo>
                <a:cubicBezTo>
                  <a:pt x="63711" y="33191"/>
                  <a:pt x="63098" y="33105"/>
                  <a:pt x="62484" y="33029"/>
                </a:cubicBezTo>
                <a:cubicBezTo>
                  <a:pt x="62329" y="33017"/>
                  <a:pt x="62187" y="32982"/>
                  <a:pt x="62139" y="32732"/>
                </a:cubicBezTo>
                <a:close/>
                <a:moveTo>
                  <a:pt x="66806" y="31741"/>
                </a:moveTo>
                <a:cubicBezTo>
                  <a:pt x="66843" y="31741"/>
                  <a:pt x="66879" y="31744"/>
                  <a:pt x="66913" y="31744"/>
                </a:cubicBezTo>
                <a:cubicBezTo>
                  <a:pt x="67878" y="31839"/>
                  <a:pt x="68866" y="31898"/>
                  <a:pt x="69830" y="32029"/>
                </a:cubicBezTo>
                <a:cubicBezTo>
                  <a:pt x="71152" y="32208"/>
                  <a:pt x="72474" y="32434"/>
                  <a:pt x="73807" y="32613"/>
                </a:cubicBezTo>
                <a:cubicBezTo>
                  <a:pt x="74843" y="32756"/>
                  <a:pt x="75903" y="32875"/>
                  <a:pt x="76938" y="33017"/>
                </a:cubicBezTo>
                <a:cubicBezTo>
                  <a:pt x="77796" y="33113"/>
                  <a:pt x="78629" y="33232"/>
                  <a:pt x="79474" y="33351"/>
                </a:cubicBezTo>
                <a:lnTo>
                  <a:pt x="79474" y="33387"/>
                </a:lnTo>
                <a:cubicBezTo>
                  <a:pt x="79367" y="33387"/>
                  <a:pt x="79260" y="33387"/>
                  <a:pt x="79165" y="33375"/>
                </a:cubicBezTo>
                <a:cubicBezTo>
                  <a:pt x="77105" y="33148"/>
                  <a:pt x="75057" y="32922"/>
                  <a:pt x="73021" y="32696"/>
                </a:cubicBezTo>
                <a:cubicBezTo>
                  <a:pt x="72188" y="32613"/>
                  <a:pt x="71366" y="32494"/>
                  <a:pt x="70533" y="32398"/>
                </a:cubicBezTo>
                <a:cubicBezTo>
                  <a:pt x="69497" y="32291"/>
                  <a:pt x="68461" y="32220"/>
                  <a:pt x="67437" y="32148"/>
                </a:cubicBezTo>
                <a:cubicBezTo>
                  <a:pt x="67104" y="32125"/>
                  <a:pt x="66794" y="32125"/>
                  <a:pt x="66544" y="31910"/>
                </a:cubicBezTo>
                <a:cubicBezTo>
                  <a:pt x="66597" y="31761"/>
                  <a:pt x="66702" y="31741"/>
                  <a:pt x="66806" y="31741"/>
                </a:cubicBezTo>
                <a:close/>
                <a:moveTo>
                  <a:pt x="45399" y="25731"/>
                </a:moveTo>
                <a:lnTo>
                  <a:pt x="45399" y="25731"/>
                </a:lnTo>
                <a:cubicBezTo>
                  <a:pt x="45542" y="27029"/>
                  <a:pt x="45399" y="28195"/>
                  <a:pt x="45030" y="29422"/>
                </a:cubicBezTo>
                <a:cubicBezTo>
                  <a:pt x="45006" y="28767"/>
                  <a:pt x="44970" y="28219"/>
                  <a:pt x="44946" y="27683"/>
                </a:cubicBezTo>
                <a:cubicBezTo>
                  <a:pt x="44899" y="27683"/>
                  <a:pt x="44875" y="27672"/>
                  <a:pt x="44827" y="27672"/>
                </a:cubicBezTo>
                <a:cubicBezTo>
                  <a:pt x="44803" y="27803"/>
                  <a:pt x="44756" y="27922"/>
                  <a:pt x="44744" y="28053"/>
                </a:cubicBezTo>
                <a:cubicBezTo>
                  <a:pt x="44696" y="28517"/>
                  <a:pt x="44649" y="28969"/>
                  <a:pt x="44601" y="29422"/>
                </a:cubicBezTo>
                <a:cubicBezTo>
                  <a:pt x="44565" y="29981"/>
                  <a:pt x="44518" y="30529"/>
                  <a:pt x="44446" y="31077"/>
                </a:cubicBezTo>
                <a:cubicBezTo>
                  <a:pt x="44410" y="31303"/>
                  <a:pt x="44363" y="31565"/>
                  <a:pt x="44232" y="31744"/>
                </a:cubicBezTo>
                <a:cubicBezTo>
                  <a:pt x="43863" y="32255"/>
                  <a:pt x="43446" y="32720"/>
                  <a:pt x="43029" y="33172"/>
                </a:cubicBezTo>
                <a:cubicBezTo>
                  <a:pt x="42934" y="33279"/>
                  <a:pt x="42815" y="33339"/>
                  <a:pt x="42636" y="33494"/>
                </a:cubicBezTo>
                <a:cubicBezTo>
                  <a:pt x="42696" y="32148"/>
                  <a:pt x="42339" y="31005"/>
                  <a:pt x="41827" y="29886"/>
                </a:cubicBezTo>
                <a:cubicBezTo>
                  <a:pt x="43017" y="28517"/>
                  <a:pt x="44137" y="27136"/>
                  <a:pt x="45399" y="25731"/>
                </a:cubicBezTo>
                <a:close/>
                <a:moveTo>
                  <a:pt x="88154" y="5240"/>
                </a:moveTo>
                <a:cubicBezTo>
                  <a:pt x="88273" y="5407"/>
                  <a:pt x="88333" y="5574"/>
                  <a:pt x="88333" y="5752"/>
                </a:cubicBezTo>
                <a:cubicBezTo>
                  <a:pt x="88333" y="6312"/>
                  <a:pt x="88333" y="6883"/>
                  <a:pt x="88297" y="7443"/>
                </a:cubicBezTo>
                <a:cubicBezTo>
                  <a:pt x="88273" y="8205"/>
                  <a:pt x="88202" y="8943"/>
                  <a:pt x="88154" y="9705"/>
                </a:cubicBezTo>
                <a:cubicBezTo>
                  <a:pt x="88047" y="11479"/>
                  <a:pt x="88035" y="13265"/>
                  <a:pt x="87844" y="15039"/>
                </a:cubicBezTo>
                <a:cubicBezTo>
                  <a:pt x="87547" y="17742"/>
                  <a:pt x="87487" y="20468"/>
                  <a:pt x="87261" y="23195"/>
                </a:cubicBezTo>
                <a:cubicBezTo>
                  <a:pt x="87261" y="23219"/>
                  <a:pt x="87273" y="23254"/>
                  <a:pt x="87285" y="23350"/>
                </a:cubicBezTo>
                <a:cubicBezTo>
                  <a:pt x="87666" y="20897"/>
                  <a:pt x="87642" y="18468"/>
                  <a:pt x="87940" y="16063"/>
                </a:cubicBezTo>
                <a:lnTo>
                  <a:pt x="88047" y="16587"/>
                </a:lnTo>
                <a:cubicBezTo>
                  <a:pt x="88106" y="15944"/>
                  <a:pt x="88178" y="15361"/>
                  <a:pt x="88202" y="14801"/>
                </a:cubicBezTo>
                <a:cubicBezTo>
                  <a:pt x="88261" y="13408"/>
                  <a:pt x="88285" y="12027"/>
                  <a:pt x="88333" y="10646"/>
                </a:cubicBezTo>
                <a:cubicBezTo>
                  <a:pt x="88392" y="9062"/>
                  <a:pt x="88452" y="7502"/>
                  <a:pt x="88511" y="5931"/>
                </a:cubicBezTo>
                <a:cubicBezTo>
                  <a:pt x="88511" y="5871"/>
                  <a:pt x="88595" y="5824"/>
                  <a:pt x="88642" y="5776"/>
                </a:cubicBezTo>
                <a:cubicBezTo>
                  <a:pt x="88678" y="5788"/>
                  <a:pt x="88714" y="5812"/>
                  <a:pt x="88749" y="5824"/>
                </a:cubicBezTo>
                <a:lnTo>
                  <a:pt x="88618" y="7264"/>
                </a:lnTo>
                <a:cubicBezTo>
                  <a:pt x="88809" y="6907"/>
                  <a:pt x="88690" y="6490"/>
                  <a:pt x="88916" y="6133"/>
                </a:cubicBezTo>
                <a:cubicBezTo>
                  <a:pt x="88999" y="6300"/>
                  <a:pt x="89059" y="6479"/>
                  <a:pt x="89166" y="6550"/>
                </a:cubicBezTo>
                <a:cubicBezTo>
                  <a:pt x="89476" y="6776"/>
                  <a:pt x="89535" y="7086"/>
                  <a:pt x="89488" y="7407"/>
                </a:cubicBezTo>
                <a:cubicBezTo>
                  <a:pt x="89547" y="7336"/>
                  <a:pt x="89630" y="7276"/>
                  <a:pt x="89690" y="7205"/>
                </a:cubicBezTo>
                <a:cubicBezTo>
                  <a:pt x="89714" y="7217"/>
                  <a:pt x="89749" y="7229"/>
                  <a:pt x="89773" y="7229"/>
                </a:cubicBezTo>
                <a:lnTo>
                  <a:pt x="89547" y="9705"/>
                </a:lnTo>
                <a:lnTo>
                  <a:pt x="89607" y="9705"/>
                </a:lnTo>
                <a:cubicBezTo>
                  <a:pt x="89690" y="9241"/>
                  <a:pt x="89761" y="8800"/>
                  <a:pt x="89845" y="8336"/>
                </a:cubicBezTo>
                <a:cubicBezTo>
                  <a:pt x="89904" y="8800"/>
                  <a:pt x="89952" y="9253"/>
                  <a:pt x="89928" y="9705"/>
                </a:cubicBezTo>
                <a:cubicBezTo>
                  <a:pt x="89845" y="11336"/>
                  <a:pt x="89761" y="12979"/>
                  <a:pt x="89666" y="14610"/>
                </a:cubicBezTo>
                <a:cubicBezTo>
                  <a:pt x="89654" y="14872"/>
                  <a:pt x="89595" y="15158"/>
                  <a:pt x="89642" y="15408"/>
                </a:cubicBezTo>
                <a:cubicBezTo>
                  <a:pt x="89785" y="16087"/>
                  <a:pt x="89654" y="16765"/>
                  <a:pt x="89595" y="17432"/>
                </a:cubicBezTo>
                <a:cubicBezTo>
                  <a:pt x="89571" y="17670"/>
                  <a:pt x="89488" y="17908"/>
                  <a:pt x="89452" y="18147"/>
                </a:cubicBezTo>
                <a:cubicBezTo>
                  <a:pt x="89404" y="17754"/>
                  <a:pt x="89476" y="17373"/>
                  <a:pt x="89416" y="16992"/>
                </a:cubicBezTo>
                <a:cubicBezTo>
                  <a:pt x="89333" y="16456"/>
                  <a:pt x="89368" y="15920"/>
                  <a:pt x="89404" y="15396"/>
                </a:cubicBezTo>
                <a:cubicBezTo>
                  <a:pt x="89416" y="15241"/>
                  <a:pt x="89428" y="15075"/>
                  <a:pt x="89452" y="14872"/>
                </a:cubicBezTo>
                <a:lnTo>
                  <a:pt x="89452" y="14872"/>
                </a:lnTo>
                <a:cubicBezTo>
                  <a:pt x="88868" y="16920"/>
                  <a:pt x="89059" y="18980"/>
                  <a:pt x="88928" y="21016"/>
                </a:cubicBezTo>
                <a:cubicBezTo>
                  <a:pt x="89035" y="20159"/>
                  <a:pt x="89130" y="19278"/>
                  <a:pt x="89238" y="18409"/>
                </a:cubicBezTo>
                <a:lnTo>
                  <a:pt x="89238" y="18409"/>
                </a:lnTo>
                <a:cubicBezTo>
                  <a:pt x="89357" y="20659"/>
                  <a:pt x="89118" y="22873"/>
                  <a:pt x="89047" y="25112"/>
                </a:cubicBezTo>
                <a:lnTo>
                  <a:pt x="89130" y="24004"/>
                </a:lnTo>
                <a:cubicBezTo>
                  <a:pt x="89190" y="24481"/>
                  <a:pt x="89214" y="24957"/>
                  <a:pt x="89214" y="25421"/>
                </a:cubicBezTo>
                <a:cubicBezTo>
                  <a:pt x="89214" y="25767"/>
                  <a:pt x="89214" y="26112"/>
                  <a:pt x="89190" y="26445"/>
                </a:cubicBezTo>
                <a:cubicBezTo>
                  <a:pt x="89178" y="26826"/>
                  <a:pt x="89130" y="27195"/>
                  <a:pt x="89107" y="27576"/>
                </a:cubicBezTo>
                <a:cubicBezTo>
                  <a:pt x="89095" y="27779"/>
                  <a:pt x="89071" y="27957"/>
                  <a:pt x="89047" y="28148"/>
                </a:cubicBezTo>
                <a:cubicBezTo>
                  <a:pt x="88999" y="28398"/>
                  <a:pt x="88987" y="28636"/>
                  <a:pt x="89095" y="28886"/>
                </a:cubicBezTo>
                <a:cubicBezTo>
                  <a:pt x="89130" y="29005"/>
                  <a:pt x="89166" y="29219"/>
                  <a:pt x="89107" y="29291"/>
                </a:cubicBezTo>
                <a:cubicBezTo>
                  <a:pt x="88797" y="29624"/>
                  <a:pt x="88892" y="30041"/>
                  <a:pt x="88880" y="30410"/>
                </a:cubicBezTo>
                <a:cubicBezTo>
                  <a:pt x="88833" y="31196"/>
                  <a:pt x="88833" y="31982"/>
                  <a:pt x="88809" y="32756"/>
                </a:cubicBezTo>
                <a:cubicBezTo>
                  <a:pt x="88797" y="33041"/>
                  <a:pt x="88749" y="33327"/>
                  <a:pt x="88535" y="33565"/>
                </a:cubicBezTo>
                <a:cubicBezTo>
                  <a:pt x="88392" y="33113"/>
                  <a:pt x="88392" y="32839"/>
                  <a:pt x="88452" y="32434"/>
                </a:cubicBezTo>
                <a:cubicBezTo>
                  <a:pt x="88583" y="31493"/>
                  <a:pt x="88702" y="30553"/>
                  <a:pt x="88821" y="29612"/>
                </a:cubicBezTo>
                <a:cubicBezTo>
                  <a:pt x="88833" y="29469"/>
                  <a:pt x="88797" y="29303"/>
                  <a:pt x="88773" y="29160"/>
                </a:cubicBezTo>
                <a:lnTo>
                  <a:pt x="88702" y="29160"/>
                </a:lnTo>
                <a:cubicBezTo>
                  <a:pt x="88678" y="29279"/>
                  <a:pt x="88642" y="29398"/>
                  <a:pt x="88595" y="29588"/>
                </a:cubicBezTo>
                <a:cubicBezTo>
                  <a:pt x="88571" y="29291"/>
                  <a:pt x="88559" y="29065"/>
                  <a:pt x="88523" y="28862"/>
                </a:cubicBezTo>
                <a:cubicBezTo>
                  <a:pt x="88345" y="30089"/>
                  <a:pt x="88273" y="31327"/>
                  <a:pt x="88095" y="32577"/>
                </a:cubicBezTo>
                <a:cubicBezTo>
                  <a:pt x="87868" y="32398"/>
                  <a:pt x="87856" y="32196"/>
                  <a:pt x="87868" y="31994"/>
                </a:cubicBezTo>
                <a:cubicBezTo>
                  <a:pt x="87928" y="31541"/>
                  <a:pt x="87987" y="31065"/>
                  <a:pt x="88047" y="30601"/>
                </a:cubicBezTo>
                <a:cubicBezTo>
                  <a:pt x="88095" y="30208"/>
                  <a:pt x="88118" y="29827"/>
                  <a:pt x="88154" y="29362"/>
                </a:cubicBezTo>
                <a:lnTo>
                  <a:pt x="88154" y="29362"/>
                </a:lnTo>
                <a:cubicBezTo>
                  <a:pt x="87987" y="30231"/>
                  <a:pt x="87844" y="31017"/>
                  <a:pt x="87678" y="31791"/>
                </a:cubicBezTo>
                <a:cubicBezTo>
                  <a:pt x="87392" y="30374"/>
                  <a:pt x="87725" y="28981"/>
                  <a:pt x="87761" y="27576"/>
                </a:cubicBezTo>
                <a:lnTo>
                  <a:pt x="87678" y="27576"/>
                </a:lnTo>
                <a:lnTo>
                  <a:pt x="87321" y="31624"/>
                </a:lnTo>
                <a:cubicBezTo>
                  <a:pt x="87094" y="31434"/>
                  <a:pt x="87082" y="31255"/>
                  <a:pt x="87082" y="31065"/>
                </a:cubicBezTo>
                <a:cubicBezTo>
                  <a:pt x="87094" y="30827"/>
                  <a:pt x="87130" y="30589"/>
                  <a:pt x="87142" y="30362"/>
                </a:cubicBezTo>
                <a:cubicBezTo>
                  <a:pt x="87213" y="29469"/>
                  <a:pt x="87309" y="28588"/>
                  <a:pt x="87380" y="27695"/>
                </a:cubicBezTo>
                <a:lnTo>
                  <a:pt x="87380" y="27695"/>
                </a:lnTo>
                <a:cubicBezTo>
                  <a:pt x="87273" y="27934"/>
                  <a:pt x="87261" y="28195"/>
                  <a:pt x="87225" y="28445"/>
                </a:cubicBezTo>
                <a:cubicBezTo>
                  <a:pt x="87202" y="28684"/>
                  <a:pt x="87190" y="28922"/>
                  <a:pt x="87154" y="29148"/>
                </a:cubicBezTo>
                <a:cubicBezTo>
                  <a:pt x="87130" y="29398"/>
                  <a:pt x="87106" y="29648"/>
                  <a:pt x="87082" y="29898"/>
                </a:cubicBezTo>
                <a:cubicBezTo>
                  <a:pt x="87047" y="30124"/>
                  <a:pt x="87047" y="30362"/>
                  <a:pt x="86832" y="30553"/>
                </a:cubicBezTo>
                <a:lnTo>
                  <a:pt x="87035" y="28231"/>
                </a:lnTo>
                <a:lnTo>
                  <a:pt x="87035" y="28231"/>
                </a:lnTo>
                <a:cubicBezTo>
                  <a:pt x="86856" y="29065"/>
                  <a:pt x="86832" y="29922"/>
                  <a:pt x="86630" y="30815"/>
                </a:cubicBezTo>
                <a:cubicBezTo>
                  <a:pt x="86380" y="30529"/>
                  <a:pt x="86392" y="30255"/>
                  <a:pt x="86428" y="29993"/>
                </a:cubicBezTo>
                <a:cubicBezTo>
                  <a:pt x="86463" y="29624"/>
                  <a:pt x="86547" y="29243"/>
                  <a:pt x="86571" y="28862"/>
                </a:cubicBezTo>
                <a:cubicBezTo>
                  <a:pt x="86666" y="27505"/>
                  <a:pt x="86737" y="26148"/>
                  <a:pt x="86809" y="24802"/>
                </a:cubicBezTo>
                <a:cubicBezTo>
                  <a:pt x="86987" y="21671"/>
                  <a:pt x="87154" y="18528"/>
                  <a:pt x="87356" y="15408"/>
                </a:cubicBezTo>
                <a:cubicBezTo>
                  <a:pt x="87583" y="12086"/>
                  <a:pt x="87856" y="8788"/>
                  <a:pt x="88095" y="5466"/>
                </a:cubicBezTo>
                <a:cubicBezTo>
                  <a:pt x="88095" y="5395"/>
                  <a:pt x="88118" y="5312"/>
                  <a:pt x="88154" y="5240"/>
                </a:cubicBezTo>
                <a:close/>
                <a:moveTo>
                  <a:pt x="67398" y="29667"/>
                </a:moveTo>
                <a:cubicBezTo>
                  <a:pt x="69190" y="29667"/>
                  <a:pt x="71423" y="29862"/>
                  <a:pt x="72223" y="30184"/>
                </a:cubicBezTo>
                <a:lnTo>
                  <a:pt x="70545" y="30029"/>
                </a:lnTo>
                <a:lnTo>
                  <a:pt x="70545" y="30029"/>
                </a:lnTo>
                <a:cubicBezTo>
                  <a:pt x="70652" y="30124"/>
                  <a:pt x="70759" y="30136"/>
                  <a:pt x="70854" y="30136"/>
                </a:cubicBezTo>
                <a:cubicBezTo>
                  <a:pt x="71616" y="30196"/>
                  <a:pt x="72354" y="30267"/>
                  <a:pt x="73116" y="30327"/>
                </a:cubicBezTo>
                <a:cubicBezTo>
                  <a:pt x="73271" y="30350"/>
                  <a:pt x="73426" y="30374"/>
                  <a:pt x="73581" y="30422"/>
                </a:cubicBezTo>
                <a:cubicBezTo>
                  <a:pt x="73807" y="30481"/>
                  <a:pt x="74021" y="30565"/>
                  <a:pt x="74248" y="30601"/>
                </a:cubicBezTo>
                <a:cubicBezTo>
                  <a:pt x="74879" y="30684"/>
                  <a:pt x="75498" y="30731"/>
                  <a:pt x="76129" y="30839"/>
                </a:cubicBezTo>
                <a:cubicBezTo>
                  <a:pt x="77176" y="31017"/>
                  <a:pt x="78212" y="31303"/>
                  <a:pt x="79284" y="31374"/>
                </a:cubicBezTo>
                <a:cubicBezTo>
                  <a:pt x="79343" y="31374"/>
                  <a:pt x="79403" y="31386"/>
                  <a:pt x="79474" y="31398"/>
                </a:cubicBezTo>
                <a:cubicBezTo>
                  <a:pt x="80486" y="31541"/>
                  <a:pt x="81498" y="31684"/>
                  <a:pt x="82522" y="31779"/>
                </a:cubicBezTo>
                <a:cubicBezTo>
                  <a:pt x="83332" y="31851"/>
                  <a:pt x="84130" y="31851"/>
                  <a:pt x="84939" y="31851"/>
                </a:cubicBezTo>
                <a:cubicBezTo>
                  <a:pt x="85273" y="31851"/>
                  <a:pt x="85630" y="31732"/>
                  <a:pt x="85975" y="31672"/>
                </a:cubicBezTo>
                <a:cubicBezTo>
                  <a:pt x="85784" y="31663"/>
                  <a:pt x="85592" y="31630"/>
                  <a:pt x="85407" y="31630"/>
                </a:cubicBezTo>
                <a:cubicBezTo>
                  <a:pt x="85362" y="31630"/>
                  <a:pt x="85317" y="31632"/>
                  <a:pt x="85273" y="31636"/>
                </a:cubicBezTo>
                <a:cubicBezTo>
                  <a:pt x="84854" y="31687"/>
                  <a:pt x="84435" y="31708"/>
                  <a:pt x="84016" y="31708"/>
                </a:cubicBezTo>
                <a:cubicBezTo>
                  <a:pt x="83542" y="31708"/>
                  <a:pt x="83068" y="31681"/>
                  <a:pt x="82594" y="31636"/>
                </a:cubicBezTo>
                <a:cubicBezTo>
                  <a:pt x="81677" y="31553"/>
                  <a:pt x="80748" y="31446"/>
                  <a:pt x="79832" y="31315"/>
                </a:cubicBezTo>
                <a:cubicBezTo>
                  <a:pt x="78867" y="31184"/>
                  <a:pt x="77915" y="31005"/>
                  <a:pt x="76962" y="30851"/>
                </a:cubicBezTo>
                <a:cubicBezTo>
                  <a:pt x="77036" y="30849"/>
                  <a:pt x="77109" y="30849"/>
                  <a:pt x="77183" y="30849"/>
                </a:cubicBezTo>
                <a:cubicBezTo>
                  <a:pt x="77819" y="30849"/>
                  <a:pt x="78440" y="30894"/>
                  <a:pt x="79070" y="30958"/>
                </a:cubicBezTo>
                <a:cubicBezTo>
                  <a:pt x="79760" y="31029"/>
                  <a:pt x="80451" y="31089"/>
                  <a:pt x="81141" y="31196"/>
                </a:cubicBezTo>
                <a:cubicBezTo>
                  <a:pt x="82205" y="31349"/>
                  <a:pt x="83260" y="31494"/>
                  <a:pt x="84321" y="31494"/>
                </a:cubicBezTo>
                <a:cubicBezTo>
                  <a:pt x="84495" y="31494"/>
                  <a:pt x="84670" y="31490"/>
                  <a:pt x="84844" y="31482"/>
                </a:cubicBezTo>
                <a:cubicBezTo>
                  <a:pt x="85261" y="31458"/>
                  <a:pt x="85701" y="31398"/>
                  <a:pt x="86118" y="31339"/>
                </a:cubicBezTo>
                <a:cubicBezTo>
                  <a:pt x="86165" y="31333"/>
                  <a:pt x="86208" y="31328"/>
                  <a:pt x="86247" y="31328"/>
                </a:cubicBezTo>
                <a:cubicBezTo>
                  <a:pt x="86368" y="31328"/>
                  <a:pt x="86451" y="31370"/>
                  <a:pt x="86487" y="31541"/>
                </a:cubicBezTo>
                <a:cubicBezTo>
                  <a:pt x="86309" y="31601"/>
                  <a:pt x="86142" y="31636"/>
                  <a:pt x="85975" y="31684"/>
                </a:cubicBezTo>
                <a:cubicBezTo>
                  <a:pt x="86237" y="31684"/>
                  <a:pt x="86463" y="31696"/>
                  <a:pt x="86725" y="31696"/>
                </a:cubicBezTo>
                <a:cubicBezTo>
                  <a:pt x="86678" y="31803"/>
                  <a:pt x="86630" y="31839"/>
                  <a:pt x="86582" y="31851"/>
                </a:cubicBezTo>
                <a:cubicBezTo>
                  <a:pt x="85833" y="31962"/>
                  <a:pt x="85083" y="32087"/>
                  <a:pt x="84322" y="32087"/>
                </a:cubicBezTo>
                <a:cubicBezTo>
                  <a:pt x="84104" y="32087"/>
                  <a:pt x="83885" y="32077"/>
                  <a:pt x="83665" y="32053"/>
                </a:cubicBezTo>
                <a:cubicBezTo>
                  <a:pt x="83638" y="32051"/>
                  <a:pt x="83611" y="32051"/>
                  <a:pt x="83583" y="32051"/>
                </a:cubicBezTo>
                <a:cubicBezTo>
                  <a:pt x="83417" y="32051"/>
                  <a:pt x="83242" y="32077"/>
                  <a:pt x="83058" y="32077"/>
                </a:cubicBezTo>
                <a:cubicBezTo>
                  <a:pt x="83531" y="32158"/>
                  <a:pt x="84008" y="32193"/>
                  <a:pt x="84482" y="32193"/>
                </a:cubicBezTo>
                <a:cubicBezTo>
                  <a:pt x="84915" y="32193"/>
                  <a:pt x="85347" y="32164"/>
                  <a:pt x="85773" y="32113"/>
                </a:cubicBezTo>
                <a:cubicBezTo>
                  <a:pt x="86035" y="32089"/>
                  <a:pt x="86309" y="32041"/>
                  <a:pt x="86559" y="32029"/>
                </a:cubicBezTo>
                <a:cubicBezTo>
                  <a:pt x="86617" y="32029"/>
                  <a:pt x="86682" y="32020"/>
                  <a:pt x="86748" y="32020"/>
                </a:cubicBezTo>
                <a:cubicBezTo>
                  <a:pt x="86831" y="32020"/>
                  <a:pt x="86914" y="32035"/>
                  <a:pt x="86987" y="32101"/>
                </a:cubicBezTo>
                <a:cubicBezTo>
                  <a:pt x="86725" y="32351"/>
                  <a:pt x="86392" y="32267"/>
                  <a:pt x="86118" y="32327"/>
                </a:cubicBezTo>
                <a:cubicBezTo>
                  <a:pt x="86270" y="32392"/>
                  <a:pt x="86427" y="32422"/>
                  <a:pt x="86585" y="32422"/>
                </a:cubicBezTo>
                <a:cubicBezTo>
                  <a:pt x="86687" y="32422"/>
                  <a:pt x="86790" y="32410"/>
                  <a:pt x="86892" y="32386"/>
                </a:cubicBezTo>
                <a:cubicBezTo>
                  <a:pt x="86936" y="32376"/>
                  <a:pt x="86978" y="32371"/>
                  <a:pt x="87018" y="32371"/>
                </a:cubicBezTo>
                <a:cubicBezTo>
                  <a:pt x="87164" y="32371"/>
                  <a:pt x="87284" y="32440"/>
                  <a:pt x="87368" y="32589"/>
                </a:cubicBezTo>
                <a:cubicBezTo>
                  <a:pt x="87440" y="32756"/>
                  <a:pt x="87511" y="32910"/>
                  <a:pt x="87583" y="33089"/>
                </a:cubicBezTo>
                <a:cubicBezTo>
                  <a:pt x="87434" y="33186"/>
                  <a:pt x="87275" y="33211"/>
                  <a:pt x="87107" y="33211"/>
                </a:cubicBezTo>
                <a:cubicBezTo>
                  <a:pt x="86929" y="33211"/>
                  <a:pt x="86742" y="33183"/>
                  <a:pt x="86549" y="33183"/>
                </a:cubicBezTo>
                <a:cubicBezTo>
                  <a:pt x="86458" y="33183"/>
                  <a:pt x="86366" y="33189"/>
                  <a:pt x="86273" y="33208"/>
                </a:cubicBezTo>
                <a:cubicBezTo>
                  <a:pt x="86713" y="33327"/>
                  <a:pt x="87106" y="33244"/>
                  <a:pt x="87452" y="33446"/>
                </a:cubicBezTo>
                <a:cubicBezTo>
                  <a:pt x="87309" y="33482"/>
                  <a:pt x="87154" y="33506"/>
                  <a:pt x="87011" y="33518"/>
                </a:cubicBezTo>
                <a:cubicBezTo>
                  <a:pt x="86658" y="33559"/>
                  <a:pt x="86304" y="33655"/>
                  <a:pt x="85951" y="33655"/>
                </a:cubicBezTo>
                <a:cubicBezTo>
                  <a:pt x="85900" y="33655"/>
                  <a:pt x="85848" y="33653"/>
                  <a:pt x="85797" y="33649"/>
                </a:cubicBezTo>
                <a:cubicBezTo>
                  <a:pt x="83951" y="33518"/>
                  <a:pt x="82094" y="33339"/>
                  <a:pt x="80248" y="33172"/>
                </a:cubicBezTo>
                <a:lnTo>
                  <a:pt x="80248" y="33065"/>
                </a:lnTo>
                <a:cubicBezTo>
                  <a:pt x="80498" y="33065"/>
                  <a:pt x="80772" y="33065"/>
                  <a:pt x="81022" y="33089"/>
                </a:cubicBezTo>
                <a:cubicBezTo>
                  <a:pt x="82630" y="33172"/>
                  <a:pt x="84225" y="33279"/>
                  <a:pt x="85832" y="33387"/>
                </a:cubicBezTo>
                <a:cubicBezTo>
                  <a:pt x="85892" y="33387"/>
                  <a:pt x="85939" y="33387"/>
                  <a:pt x="85999" y="33363"/>
                </a:cubicBezTo>
                <a:cubicBezTo>
                  <a:pt x="84475" y="33113"/>
                  <a:pt x="82915" y="33279"/>
                  <a:pt x="81391" y="32934"/>
                </a:cubicBezTo>
                <a:cubicBezTo>
                  <a:pt x="81808" y="32928"/>
                  <a:pt x="82222" y="32925"/>
                  <a:pt x="82635" y="32925"/>
                </a:cubicBezTo>
                <a:cubicBezTo>
                  <a:pt x="83049" y="32925"/>
                  <a:pt x="83463" y="32928"/>
                  <a:pt x="83880" y="32934"/>
                </a:cubicBezTo>
                <a:cubicBezTo>
                  <a:pt x="84422" y="32942"/>
                  <a:pt x="84958" y="32956"/>
                  <a:pt x="85501" y="32956"/>
                </a:cubicBezTo>
                <a:cubicBezTo>
                  <a:pt x="85745" y="32956"/>
                  <a:pt x="85990" y="32953"/>
                  <a:pt x="86237" y="32946"/>
                </a:cubicBezTo>
                <a:cubicBezTo>
                  <a:pt x="86547" y="32946"/>
                  <a:pt x="86856" y="32910"/>
                  <a:pt x="87166" y="32875"/>
                </a:cubicBezTo>
                <a:cubicBezTo>
                  <a:pt x="86475" y="32803"/>
                  <a:pt x="85761" y="32803"/>
                  <a:pt x="85058" y="32791"/>
                </a:cubicBezTo>
                <a:cubicBezTo>
                  <a:pt x="83975" y="32767"/>
                  <a:pt x="82880" y="32791"/>
                  <a:pt x="81808" y="32732"/>
                </a:cubicBezTo>
                <a:cubicBezTo>
                  <a:pt x="80772" y="32672"/>
                  <a:pt x="79748" y="32565"/>
                  <a:pt x="78700" y="32446"/>
                </a:cubicBezTo>
                <a:cubicBezTo>
                  <a:pt x="78046" y="32386"/>
                  <a:pt x="77391" y="32279"/>
                  <a:pt x="76724" y="32208"/>
                </a:cubicBezTo>
                <a:lnTo>
                  <a:pt x="76724" y="32208"/>
                </a:lnTo>
                <a:cubicBezTo>
                  <a:pt x="76748" y="32279"/>
                  <a:pt x="76784" y="32327"/>
                  <a:pt x="76795" y="32375"/>
                </a:cubicBezTo>
                <a:cubicBezTo>
                  <a:pt x="76512" y="32393"/>
                  <a:pt x="76194" y="32403"/>
                  <a:pt x="75855" y="32403"/>
                </a:cubicBezTo>
                <a:cubicBezTo>
                  <a:pt x="74700" y="32403"/>
                  <a:pt x="73309" y="32297"/>
                  <a:pt x="72259" y="32113"/>
                </a:cubicBezTo>
                <a:cubicBezTo>
                  <a:pt x="72735" y="32113"/>
                  <a:pt x="73200" y="32101"/>
                  <a:pt x="73676" y="32101"/>
                </a:cubicBezTo>
                <a:cubicBezTo>
                  <a:pt x="71271" y="31851"/>
                  <a:pt x="68914" y="31482"/>
                  <a:pt x="66544" y="31065"/>
                </a:cubicBezTo>
                <a:cubicBezTo>
                  <a:pt x="66736" y="31015"/>
                  <a:pt x="66928" y="30995"/>
                  <a:pt x="67118" y="30995"/>
                </a:cubicBezTo>
                <a:cubicBezTo>
                  <a:pt x="67293" y="30995"/>
                  <a:pt x="67468" y="31012"/>
                  <a:pt x="67640" y="31041"/>
                </a:cubicBezTo>
                <a:cubicBezTo>
                  <a:pt x="68163" y="31136"/>
                  <a:pt x="68699" y="31243"/>
                  <a:pt x="69223" y="31315"/>
                </a:cubicBezTo>
                <a:cubicBezTo>
                  <a:pt x="70438" y="31482"/>
                  <a:pt x="71652" y="31636"/>
                  <a:pt x="72866" y="31791"/>
                </a:cubicBezTo>
                <a:cubicBezTo>
                  <a:pt x="73331" y="31842"/>
                  <a:pt x="73790" y="31923"/>
                  <a:pt x="74268" y="31923"/>
                </a:cubicBezTo>
                <a:cubicBezTo>
                  <a:pt x="74464" y="31923"/>
                  <a:pt x="74663" y="31909"/>
                  <a:pt x="74867" y="31874"/>
                </a:cubicBezTo>
                <a:cubicBezTo>
                  <a:pt x="72390" y="31541"/>
                  <a:pt x="69961" y="31184"/>
                  <a:pt x="67509" y="30839"/>
                </a:cubicBezTo>
                <a:lnTo>
                  <a:pt x="67509" y="30839"/>
                </a:lnTo>
                <a:cubicBezTo>
                  <a:pt x="67537" y="30840"/>
                  <a:pt x="67565" y="30841"/>
                  <a:pt x="67592" y="30841"/>
                </a:cubicBezTo>
                <a:cubicBezTo>
                  <a:pt x="67765" y="30841"/>
                  <a:pt x="67900" y="30810"/>
                  <a:pt x="68044" y="30779"/>
                </a:cubicBezTo>
                <a:cubicBezTo>
                  <a:pt x="68044" y="30755"/>
                  <a:pt x="68044" y="30720"/>
                  <a:pt x="68032" y="30672"/>
                </a:cubicBezTo>
                <a:lnTo>
                  <a:pt x="65973" y="30493"/>
                </a:lnTo>
                <a:cubicBezTo>
                  <a:pt x="65973" y="30470"/>
                  <a:pt x="65973" y="30434"/>
                  <a:pt x="65997" y="30386"/>
                </a:cubicBezTo>
                <a:cubicBezTo>
                  <a:pt x="66866" y="30422"/>
                  <a:pt x="67747" y="30434"/>
                  <a:pt x="68628" y="30470"/>
                </a:cubicBezTo>
                <a:cubicBezTo>
                  <a:pt x="69485" y="30505"/>
                  <a:pt x="70366" y="30589"/>
                  <a:pt x="71235" y="30648"/>
                </a:cubicBezTo>
                <a:lnTo>
                  <a:pt x="71235" y="30565"/>
                </a:lnTo>
                <a:cubicBezTo>
                  <a:pt x="70080" y="30434"/>
                  <a:pt x="68937" y="30303"/>
                  <a:pt x="67782" y="30184"/>
                </a:cubicBezTo>
                <a:cubicBezTo>
                  <a:pt x="67782" y="30148"/>
                  <a:pt x="67782" y="30112"/>
                  <a:pt x="67794" y="30077"/>
                </a:cubicBezTo>
                <a:lnTo>
                  <a:pt x="70021" y="30267"/>
                </a:lnTo>
                <a:cubicBezTo>
                  <a:pt x="69652" y="30136"/>
                  <a:pt x="69271" y="30053"/>
                  <a:pt x="68878" y="30017"/>
                </a:cubicBezTo>
                <a:cubicBezTo>
                  <a:pt x="68333" y="29986"/>
                  <a:pt x="67794" y="29959"/>
                  <a:pt x="67255" y="29959"/>
                </a:cubicBezTo>
                <a:cubicBezTo>
                  <a:pt x="66746" y="29959"/>
                  <a:pt x="66237" y="29983"/>
                  <a:pt x="65723" y="30053"/>
                </a:cubicBezTo>
                <a:cubicBezTo>
                  <a:pt x="65657" y="30060"/>
                  <a:pt x="65591" y="30066"/>
                  <a:pt x="65525" y="30066"/>
                </a:cubicBezTo>
                <a:cubicBezTo>
                  <a:pt x="65363" y="30066"/>
                  <a:pt x="65203" y="30030"/>
                  <a:pt x="65068" y="29886"/>
                </a:cubicBezTo>
                <a:cubicBezTo>
                  <a:pt x="65431" y="29736"/>
                  <a:pt x="66337" y="29667"/>
                  <a:pt x="67398" y="29667"/>
                </a:cubicBezTo>
                <a:close/>
                <a:moveTo>
                  <a:pt x="87821" y="33625"/>
                </a:moveTo>
                <a:cubicBezTo>
                  <a:pt x="87856" y="33708"/>
                  <a:pt x="87904" y="33815"/>
                  <a:pt x="87940" y="33934"/>
                </a:cubicBezTo>
                <a:cubicBezTo>
                  <a:pt x="87800" y="34093"/>
                  <a:pt x="87651" y="34130"/>
                  <a:pt x="87500" y="34130"/>
                </a:cubicBezTo>
                <a:cubicBezTo>
                  <a:pt x="87368" y="34130"/>
                  <a:pt x="87234" y="34101"/>
                  <a:pt x="87106" y="34101"/>
                </a:cubicBezTo>
                <a:cubicBezTo>
                  <a:pt x="86844" y="34101"/>
                  <a:pt x="86571" y="34053"/>
                  <a:pt x="86309" y="34030"/>
                </a:cubicBezTo>
                <a:cubicBezTo>
                  <a:pt x="86035" y="33994"/>
                  <a:pt x="85785" y="33970"/>
                  <a:pt x="85523" y="33922"/>
                </a:cubicBezTo>
                <a:cubicBezTo>
                  <a:pt x="85523" y="33910"/>
                  <a:pt x="85523" y="33875"/>
                  <a:pt x="85535" y="33863"/>
                </a:cubicBezTo>
                <a:cubicBezTo>
                  <a:pt x="86297" y="33768"/>
                  <a:pt x="87047" y="33696"/>
                  <a:pt x="87821" y="33625"/>
                </a:cubicBezTo>
                <a:close/>
                <a:moveTo>
                  <a:pt x="40160" y="31124"/>
                </a:moveTo>
                <a:cubicBezTo>
                  <a:pt x="40589" y="31886"/>
                  <a:pt x="40815" y="34113"/>
                  <a:pt x="40565" y="34946"/>
                </a:cubicBezTo>
                <a:cubicBezTo>
                  <a:pt x="40529" y="34363"/>
                  <a:pt x="40529" y="33756"/>
                  <a:pt x="40422" y="33160"/>
                </a:cubicBezTo>
                <a:cubicBezTo>
                  <a:pt x="40315" y="32565"/>
                  <a:pt x="40112" y="32005"/>
                  <a:pt x="39946" y="31374"/>
                </a:cubicBezTo>
                <a:cubicBezTo>
                  <a:pt x="39993" y="31315"/>
                  <a:pt x="40065" y="31232"/>
                  <a:pt x="40160" y="31124"/>
                </a:cubicBezTo>
                <a:close/>
                <a:moveTo>
                  <a:pt x="90357" y="7550"/>
                </a:moveTo>
                <a:cubicBezTo>
                  <a:pt x="90762" y="7622"/>
                  <a:pt x="90797" y="7681"/>
                  <a:pt x="90797" y="8086"/>
                </a:cubicBezTo>
                <a:cubicBezTo>
                  <a:pt x="90797" y="8705"/>
                  <a:pt x="90785" y="9348"/>
                  <a:pt x="90773" y="9967"/>
                </a:cubicBezTo>
                <a:cubicBezTo>
                  <a:pt x="90738" y="11122"/>
                  <a:pt x="90702" y="12265"/>
                  <a:pt x="90654" y="13420"/>
                </a:cubicBezTo>
                <a:lnTo>
                  <a:pt x="90654" y="13706"/>
                </a:lnTo>
                <a:cubicBezTo>
                  <a:pt x="90642" y="14694"/>
                  <a:pt x="90678" y="15658"/>
                  <a:pt x="90607" y="16646"/>
                </a:cubicBezTo>
                <a:cubicBezTo>
                  <a:pt x="90404" y="19575"/>
                  <a:pt x="90202" y="22516"/>
                  <a:pt x="90142" y="25469"/>
                </a:cubicBezTo>
                <a:cubicBezTo>
                  <a:pt x="90130" y="26255"/>
                  <a:pt x="90309" y="27064"/>
                  <a:pt x="90023" y="27826"/>
                </a:cubicBezTo>
                <a:cubicBezTo>
                  <a:pt x="89988" y="27934"/>
                  <a:pt x="90059" y="28088"/>
                  <a:pt x="90059" y="28207"/>
                </a:cubicBezTo>
                <a:cubicBezTo>
                  <a:pt x="90059" y="28374"/>
                  <a:pt x="90023" y="28529"/>
                  <a:pt x="90000" y="28696"/>
                </a:cubicBezTo>
                <a:cubicBezTo>
                  <a:pt x="89988" y="28815"/>
                  <a:pt x="89928" y="28934"/>
                  <a:pt x="89928" y="29053"/>
                </a:cubicBezTo>
                <a:cubicBezTo>
                  <a:pt x="89880" y="29708"/>
                  <a:pt x="89869" y="30374"/>
                  <a:pt x="89821" y="31029"/>
                </a:cubicBezTo>
                <a:cubicBezTo>
                  <a:pt x="89761" y="32148"/>
                  <a:pt x="89714" y="33268"/>
                  <a:pt x="89642" y="34375"/>
                </a:cubicBezTo>
                <a:cubicBezTo>
                  <a:pt x="89630" y="34696"/>
                  <a:pt x="89523" y="34994"/>
                  <a:pt x="89452" y="35315"/>
                </a:cubicBezTo>
                <a:cubicBezTo>
                  <a:pt x="89273" y="35351"/>
                  <a:pt x="89107" y="35411"/>
                  <a:pt x="88952" y="35411"/>
                </a:cubicBezTo>
                <a:cubicBezTo>
                  <a:pt x="88166" y="35351"/>
                  <a:pt x="87392" y="35268"/>
                  <a:pt x="86606" y="35173"/>
                </a:cubicBezTo>
                <a:cubicBezTo>
                  <a:pt x="85892" y="35077"/>
                  <a:pt x="85177" y="34934"/>
                  <a:pt x="84463" y="34851"/>
                </a:cubicBezTo>
                <a:cubicBezTo>
                  <a:pt x="83511" y="34768"/>
                  <a:pt x="82546" y="34720"/>
                  <a:pt x="81594" y="34649"/>
                </a:cubicBezTo>
                <a:cubicBezTo>
                  <a:pt x="79939" y="34494"/>
                  <a:pt x="78296" y="34351"/>
                  <a:pt x="76653" y="34184"/>
                </a:cubicBezTo>
                <a:cubicBezTo>
                  <a:pt x="76593" y="34184"/>
                  <a:pt x="76307" y="34125"/>
                  <a:pt x="76236" y="34113"/>
                </a:cubicBezTo>
                <a:cubicBezTo>
                  <a:pt x="76141" y="34077"/>
                  <a:pt x="74224" y="33934"/>
                  <a:pt x="74224" y="33934"/>
                </a:cubicBezTo>
                <a:cubicBezTo>
                  <a:pt x="73759" y="33887"/>
                  <a:pt x="72926" y="33803"/>
                  <a:pt x="72485" y="33684"/>
                </a:cubicBezTo>
                <a:cubicBezTo>
                  <a:pt x="72462" y="33660"/>
                  <a:pt x="72438" y="33660"/>
                  <a:pt x="72426" y="33660"/>
                </a:cubicBezTo>
                <a:cubicBezTo>
                  <a:pt x="72378" y="33649"/>
                  <a:pt x="72331" y="33637"/>
                  <a:pt x="72307" y="33625"/>
                </a:cubicBezTo>
                <a:cubicBezTo>
                  <a:pt x="71854" y="33506"/>
                  <a:pt x="70735" y="33363"/>
                  <a:pt x="70676" y="33351"/>
                </a:cubicBezTo>
                <a:lnTo>
                  <a:pt x="69592" y="33208"/>
                </a:lnTo>
                <a:cubicBezTo>
                  <a:pt x="69910" y="33139"/>
                  <a:pt x="70186" y="33123"/>
                  <a:pt x="70385" y="33123"/>
                </a:cubicBezTo>
                <a:cubicBezTo>
                  <a:pt x="70566" y="33123"/>
                  <a:pt x="70683" y="33137"/>
                  <a:pt x="70711" y="33137"/>
                </a:cubicBezTo>
                <a:cubicBezTo>
                  <a:pt x="70819" y="33137"/>
                  <a:pt x="71009" y="33172"/>
                  <a:pt x="71009" y="33172"/>
                </a:cubicBezTo>
                <a:cubicBezTo>
                  <a:pt x="71319" y="33196"/>
                  <a:pt x="71628" y="33196"/>
                  <a:pt x="71950" y="33220"/>
                </a:cubicBezTo>
                <a:cubicBezTo>
                  <a:pt x="72009" y="33220"/>
                  <a:pt x="72045" y="33232"/>
                  <a:pt x="72104" y="33256"/>
                </a:cubicBezTo>
                <a:lnTo>
                  <a:pt x="72104" y="33232"/>
                </a:lnTo>
                <a:cubicBezTo>
                  <a:pt x="72759" y="33232"/>
                  <a:pt x="73831" y="33375"/>
                  <a:pt x="74200" y="33410"/>
                </a:cubicBezTo>
                <a:cubicBezTo>
                  <a:pt x="74215" y="33410"/>
                  <a:pt x="74230" y="33410"/>
                  <a:pt x="74246" y="33410"/>
                </a:cubicBezTo>
                <a:cubicBezTo>
                  <a:pt x="74559" y="33410"/>
                  <a:pt x="74964" y="33495"/>
                  <a:pt x="75161" y="33495"/>
                </a:cubicBezTo>
                <a:cubicBezTo>
                  <a:pt x="75217" y="33495"/>
                  <a:pt x="75256" y="33488"/>
                  <a:pt x="75271" y="33470"/>
                </a:cubicBezTo>
                <a:lnTo>
                  <a:pt x="75676" y="33613"/>
                </a:lnTo>
                <a:cubicBezTo>
                  <a:pt x="75819" y="33625"/>
                  <a:pt x="77522" y="33791"/>
                  <a:pt x="78236" y="33934"/>
                </a:cubicBezTo>
                <a:cubicBezTo>
                  <a:pt x="79284" y="34149"/>
                  <a:pt x="80332" y="34208"/>
                  <a:pt x="81379" y="34268"/>
                </a:cubicBezTo>
                <a:cubicBezTo>
                  <a:pt x="82522" y="34339"/>
                  <a:pt x="83665" y="34387"/>
                  <a:pt x="84820" y="34470"/>
                </a:cubicBezTo>
                <a:cubicBezTo>
                  <a:pt x="85725" y="34530"/>
                  <a:pt x="86630" y="34637"/>
                  <a:pt x="87559" y="34684"/>
                </a:cubicBezTo>
                <a:cubicBezTo>
                  <a:pt x="88106" y="34708"/>
                  <a:pt x="88642" y="34696"/>
                  <a:pt x="89202" y="34708"/>
                </a:cubicBezTo>
                <a:cubicBezTo>
                  <a:pt x="89559" y="33077"/>
                  <a:pt x="89583" y="31434"/>
                  <a:pt x="89773" y="29839"/>
                </a:cubicBezTo>
                <a:cubicBezTo>
                  <a:pt x="89535" y="29541"/>
                  <a:pt x="89535" y="29529"/>
                  <a:pt x="89833" y="29124"/>
                </a:cubicBezTo>
                <a:cubicBezTo>
                  <a:pt x="89785" y="28886"/>
                  <a:pt x="89738" y="28648"/>
                  <a:pt x="89714" y="28434"/>
                </a:cubicBezTo>
                <a:cubicBezTo>
                  <a:pt x="89702" y="28326"/>
                  <a:pt x="89678" y="28207"/>
                  <a:pt x="89714" y="28100"/>
                </a:cubicBezTo>
                <a:cubicBezTo>
                  <a:pt x="89916" y="27505"/>
                  <a:pt x="89761" y="26886"/>
                  <a:pt x="89857" y="26290"/>
                </a:cubicBezTo>
                <a:cubicBezTo>
                  <a:pt x="89880" y="26207"/>
                  <a:pt x="89857" y="26124"/>
                  <a:pt x="89845" y="26040"/>
                </a:cubicBezTo>
                <a:cubicBezTo>
                  <a:pt x="89845" y="25779"/>
                  <a:pt x="89833" y="25505"/>
                  <a:pt x="89845" y="25255"/>
                </a:cubicBezTo>
                <a:cubicBezTo>
                  <a:pt x="89857" y="24850"/>
                  <a:pt x="89916" y="24445"/>
                  <a:pt x="89940" y="24040"/>
                </a:cubicBezTo>
                <a:cubicBezTo>
                  <a:pt x="89964" y="23016"/>
                  <a:pt x="89952" y="21980"/>
                  <a:pt x="90000" y="20968"/>
                </a:cubicBezTo>
                <a:cubicBezTo>
                  <a:pt x="90059" y="19444"/>
                  <a:pt x="90178" y="17920"/>
                  <a:pt x="90238" y="16396"/>
                </a:cubicBezTo>
                <a:cubicBezTo>
                  <a:pt x="90297" y="14944"/>
                  <a:pt x="90333" y="13467"/>
                  <a:pt x="90369" y="12015"/>
                </a:cubicBezTo>
                <a:cubicBezTo>
                  <a:pt x="90381" y="11372"/>
                  <a:pt x="90369" y="10717"/>
                  <a:pt x="90369" y="10074"/>
                </a:cubicBezTo>
                <a:cubicBezTo>
                  <a:pt x="90357" y="9348"/>
                  <a:pt x="90333" y="8634"/>
                  <a:pt x="90321" y="7907"/>
                </a:cubicBezTo>
                <a:cubicBezTo>
                  <a:pt x="90321" y="7788"/>
                  <a:pt x="90333" y="7669"/>
                  <a:pt x="90357" y="7550"/>
                </a:cubicBezTo>
                <a:close/>
                <a:moveTo>
                  <a:pt x="41160" y="30041"/>
                </a:moveTo>
                <a:cubicBezTo>
                  <a:pt x="41208" y="30112"/>
                  <a:pt x="41279" y="30184"/>
                  <a:pt x="41303" y="30255"/>
                </a:cubicBezTo>
                <a:cubicBezTo>
                  <a:pt x="41410" y="30731"/>
                  <a:pt x="41505" y="31208"/>
                  <a:pt x="41601" y="31684"/>
                </a:cubicBezTo>
                <a:cubicBezTo>
                  <a:pt x="41743" y="32494"/>
                  <a:pt x="41743" y="33327"/>
                  <a:pt x="41648" y="34125"/>
                </a:cubicBezTo>
                <a:cubicBezTo>
                  <a:pt x="41565" y="34696"/>
                  <a:pt x="41493" y="35280"/>
                  <a:pt x="41053" y="35720"/>
                </a:cubicBezTo>
                <a:cubicBezTo>
                  <a:pt x="41160" y="34625"/>
                  <a:pt x="41243" y="33518"/>
                  <a:pt x="41124" y="32422"/>
                </a:cubicBezTo>
                <a:cubicBezTo>
                  <a:pt x="41077" y="31958"/>
                  <a:pt x="40981" y="31482"/>
                  <a:pt x="40839" y="31053"/>
                </a:cubicBezTo>
                <a:cubicBezTo>
                  <a:pt x="40648" y="30458"/>
                  <a:pt x="40612" y="30434"/>
                  <a:pt x="41160" y="30041"/>
                </a:cubicBezTo>
                <a:close/>
                <a:moveTo>
                  <a:pt x="73712" y="34363"/>
                </a:moveTo>
                <a:cubicBezTo>
                  <a:pt x="78236" y="34696"/>
                  <a:pt x="82725" y="35303"/>
                  <a:pt x="87225" y="35732"/>
                </a:cubicBezTo>
                <a:cubicBezTo>
                  <a:pt x="87189" y="35734"/>
                  <a:pt x="87145" y="35735"/>
                  <a:pt x="87095" y="35735"/>
                </a:cubicBezTo>
                <a:cubicBezTo>
                  <a:pt x="85341" y="35735"/>
                  <a:pt x="75610" y="34745"/>
                  <a:pt x="73712" y="34363"/>
                </a:cubicBezTo>
                <a:close/>
                <a:moveTo>
                  <a:pt x="1881" y="36137"/>
                </a:moveTo>
                <a:cubicBezTo>
                  <a:pt x="1977" y="36196"/>
                  <a:pt x="2096" y="36244"/>
                  <a:pt x="2215" y="36292"/>
                </a:cubicBezTo>
                <a:lnTo>
                  <a:pt x="1846" y="36256"/>
                </a:lnTo>
                <a:cubicBezTo>
                  <a:pt x="1858" y="36208"/>
                  <a:pt x="1858" y="36185"/>
                  <a:pt x="1881" y="36137"/>
                </a:cubicBezTo>
                <a:close/>
                <a:moveTo>
                  <a:pt x="3548" y="37613"/>
                </a:moveTo>
                <a:lnTo>
                  <a:pt x="3667" y="37625"/>
                </a:lnTo>
                <a:lnTo>
                  <a:pt x="3667" y="37637"/>
                </a:lnTo>
                <a:lnTo>
                  <a:pt x="3548" y="37625"/>
                </a:lnTo>
                <a:lnTo>
                  <a:pt x="3548" y="37613"/>
                </a:lnTo>
                <a:close/>
                <a:moveTo>
                  <a:pt x="4036" y="37744"/>
                </a:moveTo>
                <a:cubicBezTo>
                  <a:pt x="4144" y="37792"/>
                  <a:pt x="4239" y="37840"/>
                  <a:pt x="4358" y="37899"/>
                </a:cubicBezTo>
                <a:lnTo>
                  <a:pt x="4001" y="37851"/>
                </a:lnTo>
                <a:cubicBezTo>
                  <a:pt x="4024" y="37816"/>
                  <a:pt x="4024" y="37792"/>
                  <a:pt x="4036" y="37744"/>
                </a:cubicBezTo>
                <a:close/>
                <a:moveTo>
                  <a:pt x="39350" y="32077"/>
                </a:moveTo>
                <a:cubicBezTo>
                  <a:pt x="39838" y="32922"/>
                  <a:pt x="39886" y="35649"/>
                  <a:pt x="39874" y="36649"/>
                </a:cubicBezTo>
                <a:cubicBezTo>
                  <a:pt x="39196" y="37339"/>
                  <a:pt x="38684" y="38209"/>
                  <a:pt x="37922" y="38887"/>
                </a:cubicBezTo>
                <a:cubicBezTo>
                  <a:pt x="37743" y="38709"/>
                  <a:pt x="37779" y="38518"/>
                  <a:pt x="37755" y="38340"/>
                </a:cubicBezTo>
                <a:cubicBezTo>
                  <a:pt x="37660" y="37459"/>
                  <a:pt x="37564" y="36589"/>
                  <a:pt x="37136" y="35815"/>
                </a:cubicBezTo>
                <a:cubicBezTo>
                  <a:pt x="36993" y="35554"/>
                  <a:pt x="36802" y="35315"/>
                  <a:pt x="36624" y="35053"/>
                </a:cubicBezTo>
                <a:cubicBezTo>
                  <a:pt x="37481" y="34006"/>
                  <a:pt x="38386" y="33029"/>
                  <a:pt x="39350" y="32077"/>
                </a:cubicBezTo>
                <a:close/>
                <a:moveTo>
                  <a:pt x="2381" y="38744"/>
                </a:moveTo>
                <a:lnTo>
                  <a:pt x="2381" y="38744"/>
                </a:lnTo>
                <a:cubicBezTo>
                  <a:pt x="3643" y="39221"/>
                  <a:pt x="4810" y="39661"/>
                  <a:pt x="5989" y="40114"/>
                </a:cubicBezTo>
                <a:lnTo>
                  <a:pt x="5965" y="40233"/>
                </a:lnTo>
                <a:cubicBezTo>
                  <a:pt x="5633" y="40144"/>
                  <a:pt x="5321" y="39931"/>
                  <a:pt x="4962" y="39931"/>
                </a:cubicBezTo>
                <a:cubicBezTo>
                  <a:pt x="4936" y="39931"/>
                  <a:pt x="4909" y="39933"/>
                  <a:pt x="4882" y="39935"/>
                </a:cubicBezTo>
                <a:cubicBezTo>
                  <a:pt x="4870" y="39887"/>
                  <a:pt x="4858" y="39840"/>
                  <a:pt x="4822" y="39828"/>
                </a:cubicBezTo>
                <a:cubicBezTo>
                  <a:pt x="4227" y="39602"/>
                  <a:pt x="3620" y="39399"/>
                  <a:pt x="3024" y="39185"/>
                </a:cubicBezTo>
                <a:cubicBezTo>
                  <a:pt x="2798" y="39125"/>
                  <a:pt x="2548" y="39102"/>
                  <a:pt x="2381" y="38744"/>
                </a:cubicBezTo>
                <a:close/>
                <a:moveTo>
                  <a:pt x="35612" y="36208"/>
                </a:moveTo>
                <a:cubicBezTo>
                  <a:pt x="35719" y="36327"/>
                  <a:pt x="35826" y="36435"/>
                  <a:pt x="35886" y="36554"/>
                </a:cubicBezTo>
                <a:cubicBezTo>
                  <a:pt x="36302" y="37328"/>
                  <a:pt x="36624" y="38137"/>
                  <a:pt x="36695" y="39030"/>
                </a:cubicBezTo>
                <a:cubicBezTo>
                  <a:pt x="36731" y="39364"/>
                  <a:pt x="36731" y="39709"/>
                  <a:pt x="36719" y="40054"/>
                </a:cubicBezTo>
                <a:cubicBezTo>
                  <a:pt x="36719" y="40137"/>
                  <a:pt x="36624" y="40221"/>
                  <a:pt x="36576" y="40304"/>
                </a:cubicBezTo>
                <a:cubicBezTo>
                  <a:pt x="36529" y="38863"/>
                  <a:pt x="36255" y="37542"/>
                  <a:pt x="35350" y="36387"/>
                </a:cubicBezTo>
                <a:cubicBezTo>
                  <a:pt x="35457" y="36316"/>
                  <a:pt x="35528" y="36268"/>
                  <a:pt x="35612" y="36208"/>
                </a:cubicBezTo>
                <a:close/>
                <a:moveTo>
                  <a:pt x="6244" y="40230"/>
                </a:moveTo>
                <a:cubicBezTo>
                  <a:pt x="6346" y="40230"/>
                  <a:pt x="6443" y="40260"/>
                  <a:pt x="6525" y="40376"/>
                </a:cubicBezTo>
                <a:cubicBezTo>
                  <a:pt x="6358" y="40340"/>
                  <a:pt x="6180" y="40292"/>
                  <a:pt x="6013" y="40256"/>
                </a:cubicBezTo>
                <a:cubicBezTo>
                  <a:pt x="6089" y="40246"/>
                  <a:pt x="6168" y="40230"/>
                  <a:pt x="6244" y="40230"/>
                </a:cubicBezTo>
                <a:close/>
                <a:moveTo>
                  <a:pt x="36314" y="35458"/>
                </a:moveTo>
                <a:cubicBezTo>
                  <a:pt x="36374" y="35565"/>
                  <a:pt x="36433" y="35661"/>
                  <a:pt x="36481" y="35768"/>
                </a:cubicBezTo>
                <a:cubicBezTo>
                  <a:pt x="36874" y="36839"/>
                  <a:pt x="37195" y="37935"/>
                  <a:pt x="37219" y="39102"/>
                </a:cubicBezTo>
                <a:cubicBezTo>
                  <a:pt x="37219" y="39530"/>
                  <a:pt x="37219" y="39995"/>
                  <a:pt x="36921" y="40435"/>
                </a:cubicBezTo>
                <a:cubicBezTo>
                  <a:pt x="37148" y="38756"/>
                  <a:pt x="36862" y="37220"/>
                  <a:pt x="35898" y="35899"/>
                </a:cubicBezTo>
                <a:cubicBezTo>
                  <a:pt x="35981" y="35673"/>
                  <a:pt x="36076" y="35518"/>
                  <a:pt x="36314" y="35458"/>
                </a:cubicBezTo>
                <a:close/>
                <a:moveTo>
                  <a:pt x="6549" y="40399"/>
                </a:moveTo>
                <a:lnTo>
                  <a:pt x="6549" y="40399"/>
                </a:lnTo>
                <a:cubicBezTo>
                  <a:pt x="6680" y="40411"/>
                  <a:pt x="6799" y="40423"/>
                  <a:pt x="6918" y="40435"/>
                </a:cubicBezTo>
                <a:cubicBezTo>
                  <a:pt x="6853" y="40473"/>
                  <a:pt x="6788" y="40494"/>
                  <a:pt x="6728" y="40494"/>
                </a:cubicBezTo>
                <a:cubicBezTo>
                  <a:pt x="6657" y="40494"/>
                  <a:pt x="6594" y="40464"/>
                  <a:pt x="6549" y="40399"/>
                </a:cubicBezTo>
                <a:close/>
                <a:moveTo>
                  <a:pt x="7192" y="40649"/>
                </a:moveTo>
                <a:lnTo>
                  <a:pt x="7382" y="40661"/>
                </a:lnTo>
                <a:lnTo>
                  <a:pt x="7382" y="40697"/>
                </a:lnTo>
                <a:lnTo>
                  <a:pt x="7192" y="40673"/>
                </a:lnTo>
                <a:lnTo>
                  <a:pt x="7192" y="40649"/>
                </a:lnTo>
                <a:close/>
                <a:moveTo>
                  <a:pt x="2691" y="39780"/>
                </a:moveTo>
                <a:lnTo>
                  <a:pt x="2691" y="39780"/>
                </a:lnTo>
                <a:cubicBezTo>
                  <a:pt x="3810" y="39947"/>
                  <a:pt x="4775" y="40542"/>
                  <a:pt x="5822" y="40971"/>
                </a:cubicBezTo>
                <a:cubicBezTo>
                  <a:pt x="5132" y="40959"/>
                  <a:pt x="4572" y="40578"/>
                  <a:pt x="3929" y="40399"/>
                </a:cubicBezTo>
                <a:cubicBezTo>
                  <a:pt x="3501" y="40280"/>
                  <a:pt x="3036" y="40126"/>
                  <a:pt x="2691" y="39780"/>
                </a:cubicBezTo>
                <a:close/>
                <a:moveTo>
                  <a:pt x="3155" y="40995"/>
                </a:moveTo>
                <a:lnTo>
                  <a:pt x="3262" y="41007"/>
                </a:lnTo>
                <a:lnTo>
                  <a:pt x="3155" y="41007"/>
                </a:lnTo>
                <a:lnTo>
                  <a:pt x="3155" y="40995"/>
                </a:lnTo>
                <a:close/>
                <a:moveTo>
                  <a:pt x="6001" y="41090"/>
                </a:moveTo>
                <a:cubicBezTo>
                  <a:pt x="6060" y="41114"/>
                  <a:pt x="6120" y="41126"/>
                  <a:pt x="6180" y="41126"/>
                </a:cubicBezTo>
                <a:cubicBezTo>
                  <a:pt x="6180" y="41138"/>
                  <a:pt x="6180" y="41149"/>
                  <a:pt x="6168" y="41173"/>
                </a:cubicBezTo>
                <a:lnTo>
                  <a:pt x="5989" y="41126"/>
                </a:lnTo>
                <a:cubicBezTo>
                  <a:pt x="6001" y="41126"/>
                  <a:pt x="6001" y="41114"/>
                  <a:pt x="6001" y="41090"/>
                </a:cubicBezTo>
                <a:close/>
                <a:moveTo>
                  <a:pt x="3441" y="41185"/>
                </a:moveTo>
                <a:lnTo>
                  <a:pt x="3643" y="41197"/>
                </a:lnTo>
                <a:lnTo>
                  <a:pt x="3643" y="41245"/>
                </a:lnTo>
                <a:cubicBezTo>
                  <a:pt x="3572" y="41221"/>
                  <a:pt x="3513" y="41221"/>
                  <a:pt x="3441" y="41209"/>
                </a:cubicBezTo>
                <a:lnTo>
                  <a:pt x="3441" y="41185"/>
                </a:lnTo>
                <a:close/>
                <a:moveTo>
                  <a:pt x="3917" y="41304"/>
                </a:moveTo>
                <a:cubicBezTo>
                  <a:pt x="3977" y="41316"/>
                  <a:pt x="4048" y="41328"/>
                  <a:pt x="4108" y="41364"/>
                </a:cubicBezTo>
                <a:lnTo>
                  <a:pt x="4096" y="41411"/>
                </a:lnTo>
                <a:lnTo>
                  <a:pt x="3882" y="41388"/>
                </a:lnTo>
                <a:cubicBezTo>
                  <a:pt x="3905" y="41352"/>
                  <a:pt x="3905" y="41328"/>
                  <a:pt x="3917" y="41304"/>
                </a:cubicBezTo>
                <a:close/>
                <a:moveTo>
                  <a:pt x="4441" y="37911"/>
                </a:moveTo>
                <a:lnTo>
                  <a:pt x="4441" y="37911"/>
                </a:lnTo>
                <a:cubicBezTo>
                  <a:pt x="4703" y="37982"/>
                  <a:pt x="4989" y="38042"/>
                  <a:pt x="5239" y="38125"/>
                </a:cubicBezTo>
                <a:cubicBezTo>
                  <a:pt x="6287" y="38506"/>
                  <a:pt x="7323" y="38875"/>
                  <a:pt x="8382" y="39256"/>
                </a:cubicBezTo>
                <a:cubicBezTo>
                  <a:pt x="8823" y="39423"/>
                  <a:pt x="9263" y="39602"/>
                  <a:pt x="9692" y="39768"/>
                </a:cubicBezTo>
                <a:lnTo>
                  <a:pt x="12276" y="40745"/>
                </a:lnTo>
                <a:cubicBezTo>
                  <a:pt x="12740" y="40923"/>
                  <a:pt x="13216" y="41090"/>
                  <a:pt x="13680" y="41280"/>
                </a:cubicBezTo>
                <a:cubicBezTo>
                  <a:pt x="13859" y="41364"/>
                  <a:pt x="14026" y="41483"/>
                  <a:pt x="14181" y="41578"/>
                </a:cubicBezTo>
                <a:cubicBezTo>
                  <a:pt x="13930" y="41554"/>
                  <a:pt x="13680" y="41495"/>
                  <a:pt x="13454" y="41411"/>
                </a:cubicBezTo>
                <a:cubicBezTo>
                  <a:pt x="12454" y="41054"/>
                  <a:pt x="11466" y="40673"/>
                  <a:pt x="10466" y="40304"/>
                </a:cubicBezTo>
                <a:cubicBezTo>
                  <a:pt x="10001" y="40126"/>
                  <a:pt x="9537" y="39935"/>
                  <a:pt x="9061" y="39756"/>
                </a:cubicBezTo>
                <a:cubicBezTo>
                  <a:pt x="8251" y="39435"/>
                  <a:pt x="7430" y="39137"/>
                  <a:pt x="6608" y="38828"/>
                </a:cubicBezTo>
                <a:cubicBezTo>
                  <a:pt x="6072" y="38625"/>
                  <a:pt x="5525" y="38447"/>
                  <a:pt x="4989" y="38221"/>
                </a:cubicBezTo>
                <a:cubicBezTo>
                  <a:pt x="4798" y="38149"/>
                  <a:pt x="4620" y="38030"/>
                  <a:pt x="4441" y="37911"/>
                </a:cubicBezTo>
                <a:close/>
                <a:moveTo>
                  <a:pt x="4382" y="41483"/>
                </a:moveTo>
                <a:cubicBezTo>
                  <a:pt x="4477" y="41519"/>
                  <a:pt x="4584" y="41590"/>
                  <a:pt x="4691" y="41626"/>
                </a:cubicBezTo>
                <a:cubicBezTo>
                  <a:pt x="4572" y="41614"/>
                  <a:pt x="4465" y="41602"/>
                  <a:pt x="4346" y="41590"/>
                </a:cubicBezTo>
                <a:cubicBezTo>
                  <a:pt x="4358" y="41554"/>
                  <a:pt x="4382" y="41530"/>
                  <a:pt x="4382" y="41483"/>
                </a:cubicBezTo>
                <a:close/>
                <a:moveTo>
                  <a:pt x="4739" y="41649"/>
                </a:moveTo>
                <a:lnTo>
                  <a:pt x="4739" y="41649"/>
                </a:lnTo>
                <a:cubicBezTo>
                  <a:pt x="4870" y="41673"/>
                  <a:pt x="4989" y="41709"/>
                  <a:pt x="5108" y="41721"/>
                </a:cubicBezTo>
                <a:cubicBezTo>
                  <a:pt x="5032" y="41750"/>
                  <a:pt x="4960" y="41779"/>
                  <a:pt x="4897" y="41779"/>
                </a:cubicBezTo>
                <a:cubicBezTo>
                  <a:pt x="4831" y="41779"/>
                  <a:pt x="4775" y="41747"/>
                  <a:pt x="4739" y="41649"/>
                </a:cubicBezTo>
                <a:close/>
                <a:moveTo>
                  <a:pt x="14240" y="41649"/>
                </a:moveTo>
                <a:lnTo>
                  <a:pt x="14597" y="41685"/>
                </a:lnTo>
                <a:cubicBezTo>
                  <a:pt x="14585" y="41721"/>
                  <a:pt x="14573" y="41745"/>
                  <a:pt x="14562" y="41792"/>
                </a:cubicBezTo>
                <a:cubicBezTo>
                  <a:pt x="14454" y="41745"/>
                  <a:pt x="14347" y="41685"/>
                  <a:pt x="14240" y="41649"/>
                </a:cubicBezTo>
                <a:close/>
                <a:moveTo>
                  <a:pt x="8204" y="41852"/>
                </a:moveTo>
                <a:cubicBezTo>
                  <a:pt x="8275" y="41864"/>
                  <a:pt x="8346" y="41888"/>
                  <a:pt x="8418" y="41888"/>
                </a:cubicBezTo>
                <a:cubicBezTo>
                  <a:pt x="8418" y="41900"/>
                  <a:pt x="8418" y="41923"/>
                  <a:pt x="8406" y="41947"/>
                </a:cubicBezTo>
                <a:lnTo>
                  <a:pt x="8192" y="41900"/>
                </a:lnTo>
                <a:cubicBezTo>
                  <a:pt x="8204" y="41900"/>
                  <a:pt x="8204" y="41888"/>
                  <a:pt x="8204" y="41852"/>
                </a:cubicBezTo>
                <a:close/>
                <a:moveTo>
                  <a:pt x="14859" y="41900"/>
                </a:moveTo>
                <a:lnTo>
                  <a:pt x="15050" y="41911"/>
                </a:lnTo>
                <a:lnTo>
                  <a:pt x="15050" y="41947"/>
                </a:lnTo>
                <a:lnTo>
                  <a:pt x="14859" y="41923"/>
                </a:lnTo>
                <a:lnTo>
                  <a:pt x="14859" y="41900"/>
                </a:lnTo>
                <a:close/>
                <a:moveTo>
                  <a:pt x="5346" y="41864"/>
                </a:moveTo>
                <a:lnTo>
                  <a:pt x="5703" y="42007"/>
                </a:lnTo>
                <a:lnTo>
                  <a:pt x="5334" y="41971"/>
                </a:lnTo>
                <a:cubicBezTo>
                  <a:pt x="5334" y="41947"/>
                  <a:pt x="5346" y="41900"/>
                  <a:pt x="5346" y="41864"/>
                </a:cubicBezTo>
                <a:close/>
                <a:moveTo>
                  <a:pt x="4120" y="42209"/>
                </a:moveTo>
                <a:lnTo>
                  <a:pt x="4120" y="42245"/>
                </a:lnTo>
                <a:lnTo>
                  <a:pt x="4084" y="42221"/>
                </a:lnTo>
                <a:lnTo>
                  <a:pt x="4120" y="42209"/>
                </a:lnTo>
                <a:close/>
                <a:moveTo>
                  <a:pt x="44018" y="25481"/>
                </a:moveTo>
                <a:lnTo>
                  <a:pt x="44018" y="25481"/>
                </a:lnTo>
                <a:cubicBezTo>
                  <a:pt x="44006" y="25552"/>
                  <a:pt x="44006" y="25636"/>
                  <a:pt x="43958" y="25671"/>
                </a:cubicBezTo>
                <a:cubicBezTo>
                  <a:pt x="43637" y="26064"/>
                  <a:pt x="43303" y="26433"/>
                  <a:pt x="42982" y="26802"/>
                </a:cubicBezTo>
                <a:cubicBezTo>
                  <a:pt x="41493" y="28457"/>
                  <a:pt x="40017" y="30112"/>
                  <a:pt x="38565" y="31779"/>
                </a:cubicBezTo>
                <a:cubicBezTo>
                  <a:pt x="36910" y="33672"/>
                  <a:pt x="35255" y="35577"/>
                  <a:pt x="33612" y="37459"/>
                </a:cubicBezTo>
                <a:cubicBezTo>
                  <a:pt x="32183" y="39102"/>
                  <a:pt x="30671" y="40661"/>
                  <a:pt x="29147" y="42197"/>
                </a:cubicBezTo>
                <a:cubicBezTo>
                  <a:pt x="29075" y="42257"/>
                  <a:pt x="28980" y="42281"/>
                  <a:pt x="28885" y="42316"/>
                </a:cubicBezTo>
                <a:cubicBezTo>
                  <a:pt x="29099" y="42078"/>
                  <a:pt x="29290" y="41828"/>
                  <a:pt x="29492" y="41602"/>
                </a:cubicBezTo>
                <a:cubicBezTo>
                  <a:pt x="30730" y="40233"/>
                  <a:pt x="31980" y="38875"/>
                  <a:pt x="33219" y="37506"/>
                </a:cubicBezTo>
                <a:cubicBezTo>
                  <a:pt x="34421" y="36149"/>
                  <a:pt x="35612" y="34780"/>
                  <a:pt x="36802" y="33434"/>
                </a:cubicBezTo>
                <a:cubicBezTo>
                  <a:pt x="37648" y="32458"/>
                  <a:pt x="38517" y="31482"/>
                  <a:pt x="39374" y="30517"/>
                </a:cubicBezTo>
                <a:cubicBezTo>
                  <a:pt x="40720" y="29005"/>
                  <a:pt x="42077" y="27517"/>
                  <a:pt x="43422" y="26029"/>
                </a:cubicBezTo>
                <a:cubicBezTo>
                  <a:pt x="43601" y="25838"/>
                  <a:pt x="43815" y="25659"/>
                  <a:pt x="44018" y="25481"/>
                </a:cubicBezTo>
                <a:close/>
                <a:moveTo>
                  <a:pt x="6656" y="42281"/>
                </a:moveTo>
                <a:lnTo>
                  <a:pt x="6656" y="42376"/>
                </a:lnTo>
                <a:lnTo>
                  <a:pt x="6310" y="42340"/>
                </a:lnTo>
                <a:cubicBezTo>
                  <a:pt x="6430" y="42328"/>
                  <a:pt x="6537" y="42304"/>
                  <a:pt x="6656" y="42281"/>
                </a:cubicBezTo>
                <a:close/>
                <a:moveTo>
                  <a:pt x="11966" y="42328"/>
                </a:moveTo>
                <a:lnTo>
                  <a:pt x="12180" y="42340"/>
                </a:lnTo>
                <a:lnTo>
                  <a:pt x="12180" y="42376"/>
                </a:lnTo>
                <a:lnTo>
                  <a:pt x="11966" y="42364"/>
                </a:lnTo>
                <a:lnTo>
                  <a:pt x="11966" y="42328"/>
                </a:lnTo>
                <a:close/>
                <a:moveTo>
                  <a:pt x="28698" y="42537"/>
                </a:moveTo>
                <a:cubicBezTo>
                  <a:pt x="28711" y="42537"/>
                  <a:pt x="28726" y="42539"/>
                  <a:pt x="28742" y="42542"/>
                </a:cubicBezTo>
                <a:cubicBezTo>
                  <a:pt x="28682" y="42578"/>
                  <a:pt x="28623" y="42626"/>
                  <a:pt x="28563" y="42685"/>
                </a:cubicBezTo>
                <a:cubicBezTo>
                  <a:pt x="28573" y="42594"/>
                  <a:pt x="28618" y="42537"/>
                  <a:pt x="28698" y="42537"/>
                </a:cubicBezTo>
                <a:close/>
                <a:moveTo>
                  <a:pt x="7739" y="42685"/>
                </a:moveTo>
                <a:lnTo>
                  <a:pt x="7739" y="42757"/>
                </a:lnTo>
                <a:lnTo>
                  <a:pt x="7501" y="42745"/>
                </a:lnTo>
                <a:lnTo>
                  <a:pt x="7739" y="42685"/>
                </a:lnTo>
                <a:close/>
                <a:moveTo>
                  <a:pt x="834" y="43328"/>
                </a:moveTo>
                <a:cubicBezTo>
                  <a:pt x="953" y="43400"/>
                  <a:pt x="1060" y="43471"/>
                  <a:pt x="1179" y="43531"/>
                </a:cubicBezTo>
                <a:cubicBezTo>
                  <a:pt x="1155" y="43566"/>
                  <a:pt x="1143" y="43578"/>
                  <a:pt x="1131" y="43602"/>
                </a:cubicBezTo>
                <a:cubicBezTo>
                  <a:pt x="1012" y="43554"/>
                  <a:pt x="893" y="43495"/>
                  <a:pt x="786" y="43412"/>
                </a:cubicBezTo>
                <a:lnTo>
                  <a:pt x="834" y="43328"/>
                </a:lnTo>
                <a:close/>
                <a:moveTo>
                  <a:pt x="1381" y="43674"/>
                </a:moveTo>
                <a:cubicBezTo>
                  <a:pt x="1429" y="43674"/>
                  <a:pt x="1477" y="43685"/>
                  <a:pt x="1500" y="43685"/>
                </a:cubicBezTo>
                <a:lnTo>
                  <a:pt x="1500" y="43709"/>
                </a:lnTo>
                <a:cubicBezTo>
                  <a:pt x="1465" y="43709"/>
                  <a:pt x="1429" y="43709"/>
                  <a:pt x="1381" y="43697"/>
                </a:cubicBezTo>
                <a:lnTo>
                  <a:pt x="1381" y="43674"/>
                </a:lnTo>
                <a:close/>
                <a:moveTo>
                  <a:pt x="1774" y="43888"/>
                </a:moveTo>
                <a:lnTo>
                  <a:pt x="1858" y="43912"/>
                </a:lnTo>
                <a:lnTo>
                  <a:pt x="1858" y="43924"/>
                </a:lnTo>
                <a:lnTo>
                  <a:pt x="1774" y="43912"/>
                </a:lnTo>
                <a:lnTo>
                  <a:pt x="1774" y="43888"/>
                </a:lnTo>
                <a:close/>
                <a:moveTo>
                  <a:pt x="2596" y="44233"/>
                </a:moveTo>
                <a:lnTo>
                  <a:pt x="2715" y="44245"/>
                </a:lnTo>
                <a:lnTo>
                  <a:pt x="2715" y="44281"/>
                </a:lnTo>
                <a:lnTo>
                  <a:pt x="2596" y="44269"/>
                </a:lnTo>
                <a:lnTo>
                  <a:pt x="2596" y="44233"/>
                </a:lnTo>
                <a:close/>
                <a:moveTo>
                  <a:pt x="10240" y="44340"/>
                </a:moveTo>
                <a:cubicBezTo>
                  <a:pt x="10168" y="44364"/>
                  <a:pt x="10156" y="44364"/>
                  <a:pt x="10132" y="44364"/>
                </a:cubicBezTo>
                <a:cubicBezTo>
                  <a:pt x="10109" y="44364"/>
                  <a:pt x="10097" y="44352"/>
                  <a:pt x="10073" y="44340"/>
                </a:cubicBezTo>
                <a:close/>
                <a:moveTo>
                  <a:pt x="2977" y="44364"/>
                </a:moveTo>
                <a:cubicBezTo>
                  <a:pt x="3072" y="44388"/>
                  <a:pt x="3143" y="44400"/>
                  <a:pt x="3227" y="44412"/>
                </a:cubicBezTo>
                <a:lnTo>
                  <a:pt x="3227" y="44459"/>
                </a:lnTo>
                <a:cubicBezTo>
                  <a:pt x="3143" y="44447"/>
                  <a:pt x="3048" y="44424"/>
                  <a:pt x="2965" y="44424"/>
                </a:cubicBezTo>
                <a:cubicBezTo>
                  <a:pt x="2965" y="44412"/>
                  <a:pt x="2965" y="44388"/>
                  <a:pt x="2977" y="44364"/>
                </a:cubicBezTo>
                <a:close/>
                <a:moveTo>
                  <a:pt x="34897" y="37101"/>
                </a:moveTo>
                <a:cubicBezTo>
                  <a:pt x="35433" y="37994"/>
                  <a:pt x="35731" y="38887"/>
                  <a:pt x="35850" y="39828"/>
                </a:cubicBezTo>
                <a:cubicBezTo>
                  <a:pt x="35945" y="40459"/>
                  <a:pt x="35886" y="41078"/>
                  <a:pt x="35421" y="41602"/>
                </a:cubicBezTo>
                <a:cubicBezTo>
                  <a:pt x="34588" y="42507"/>
                  <a:pt x="33790" y="43447"/>
                  <a:pt x="32957" y="44352"/>
                </a:cubicBezTo>
                <a:cubicBezTo>
                  <a:pt x="32897" y="44424"/>
                  <a:pt x="32790" y="44459"/>
                  <a:pt x="32671" y="44531"/>
                </a:cubicBezTo>
                <a:cubicBezTo>
                  <a:pt x="32492" y="43197"/>
                  <a:pt x="32385" y="41864"/>
                  <a:pt x="31718" y="40661"/>
                </a:cubicBezTo>
                <a:cubicBezTo>
                  <a:pt x="32802" y="39483"/>
                  <a:pt x="33647" y="38161"/>
                  <a:pt x="34897" y="37101"/>
                </a:cubicBezTo>
                <a:close/>
                <a:moveTo>
                  <a:pt x="10525" y="44471"/>
                </a:moveTo>
                <a:lnTo>
                  <a:pt x="10847" y="44507"/>
                </a:lnTo>
                <a:lnTo>
                  <a:pt x="10847" y="44543"/>
                </a:lnTo>
                <a:lnTo>
                  <a:pt x="10525" y="44519"/>
                </a:lnTo>
                <a:lnTo>
                  <a:pt x="10525" y="44471"/>
                </a:lnTo>
                <a:close/>
                <a:moveTo>
                  <a:pt x="41851" y="26707"/>
                </a:moveTo>
                <a:lnTo>
                  <a:pt x="41851" y="26707"/>
                </a:lnTo>
                <a:cubicBezTo>
                  <a:pt x="41827" y="26802"/>
                  <a:pt x="41791" y="26910"/>
                  <a:pt x="41732" y="26981"/>
                </a:cubicBezTo>
                <a:cubicBezTo>
                  <a:pt x="39827" y="29124"/>
                  <a:pt x="37910" y="31267"/>
                  <a:pt x="35993" y="33410"/>
                </a:cubicBezTo>
                <a:lnTo>
                  <a:pt x="31790" y="38149"/>
                </a:lnTo>
                <a:cubicBezTo>
                  <a:pt x="30778" y="39280"/>
                  <a:pt x="29778" y="40411"/>
                  <a:pt x="28754" y="41530"/>
                </a:cubicBezTo>
                <a:cubicBezTo>
                  <a:pt x="27813" y="42566"/>
                  <a:pt x="26801" y="43578"/>
                  <a:pt x="25813" y="44590"/>
                </a:cubicBezTo>
                <a:cubicBezTo>
                  <a:pt x="25730" y="44662"/>
                  <a:pt x="25634" y="44709"/>
                  <a:pt x="25527" y="44757"/>
                </a:cubicBezTo>
                <a:cubicBezTo>
                  <a:pt x="25515" y="44590"/>
                  <a:pt x="25551" y="44483"/>
                  <a:pt x="25611" y="44412"/>
                </a:cubicBezTo>
                <a:cubicBezTo>
                  <a:pt x="26349" y="43590"/>
                  <a:pt x="27039" y="42745"/>
                  <a:pt x="27813" y="41983"/>
                </a:cubicBezTo>
                <a:cubicBezTo>
                  <a:pt x="29540" y="40316"/>
                  <a:pt x="31183" y="38566"/>
                  <a:pt x="32754" y="36732"/>
                </a:cubicBezTo>
                <a:cubicBezTo>
                  <a:pt x="34100" y="35184"/>
                  <a:pt x="35433" y="33637"/>
                  <a:pt x="36802" y="32125"/>
                </a:cubicBezTo>
                <a:cubicBezTo>
                  <a:pt x="38469" y="30291"/>
                  <a:pt x="40172" y="28505"/>
                  <a:pt x="41851" y="26707"/>
                </a:cubicBezTo>
                <a:close/>
                <a:moveTo>
                  <a:pt x="15062" y="45174"/>
                </a:moveTo>
                <a:lnTo>
                  <a:pt x="15014" y="45186"/>
                </a:lnTo>
                <a:lnTo>
                  <a:pt x="15014" y="45174"/>
                </a:lnTo>
                <a:close/>
                <a:moveTo>
                  <a:pt x="15407" y="45364"/>
                </a:moveTo>
                <a:lnTo>
                  <a:pt x="15609" y="45376"/>
                </a:lnTo>
                <a:lnTo>
                  <a:pt x="15609" y="45412"/>
                </a:lnTo>
                <a:lnTo>
                  <a:pt x="15407" y="45400"/>
                </a:lnTo>
                <a:lnTo>
                  <a:pt x="15407" y="45364"/>
                </a:lnTo>
                <a:close/>
                <a:moveTo>
                  <a:pt x="15883" y="45471"/>
                </a:moveTo>
                <a:cubicBezTo>
                  <a:pt x="15990" y="45519"/>
                  <a:pt x="16109" y="45543"/>
                  <a:pt x="16205" y="45590"/>
                </a:cubicBezTo>
                <a:lnTo>
                  <a:pt x="15871" y="45555"/>
                </a:lnTo>
                <a:cubicBezTo>
                  <a:pt x="15859" y="45531"/>
                  <a:pt x="15859" y="45495"/>
                  <a:pt x="15883" y="45471"/>
                </a:cubicBezTo>
                <a:close/>
                <a:moveTo>
                  <a:pt x="31028" y="41090"/>
                </a:moveTo>
                <a:cubicBezTo>
                  <a:pt x="31242" y="41566"/>
                  <a:pt x="31433" y="41971"/>
                  <a:pt x="31611" y="42388"/>
                </a:cubicBezTo>
                <a:cubicBezTo>
                  <a:pt x="31718" y="42638"/>
                  <a:pt x="31826" y="42912"/>
                  <a:pt x="31897" y="43197"/>
                </a:cubicBezTo>
                <a:cubicBezTo>
                  <a:pt x="32076" y="43864"/>
                  <a:pt x="32183" y="44543"/>
                  <a:pt x="32040" y="45245"/>
                </a:cubicBezTo>
                <a:cubicBezTo>
                  <a:pt x="32004" y="45424"/>
                  <a:pt x="31968" y="45590"/>
                  <a:pt x="31766" y="45638"/>
                </a:cubicBezTo>
                <a:cubicBezTo>
                  <a:pt x="31909" y="44817"/>
                  <a:pt x="31849" y="44007"/>
                  <a:pt x="31623" y="43209"/>
                </a:cubicBezTo>
                <a:cubicBezTo>
                  <a:pt x="31564" y="42995"/>
                  <a:pt x="31480" y="42792"/>
                  <a:pt x="31421" y="42578"/>
                </a:cubicBezTo>
                <a:cubicBezTo>
                  <a:pt x="31302" y="42126"/>
                  <a:pt x="31159" y="41673"/>
                  <a:pt x="30683" y="41411"/>
                </a:cubicBezTo>
                <a:cubicBezTo>
                  <a:pt x="30790" y="41304"/>
                  <a:pt x="30885" y="41233"/>
                  <a:pt x="31028" y="41090"/>
                </a:cubicBezTo>
                <a:close/>
                <a:moveTo>
                  <a:pt x="22336" y="16850"/>
                </a:moveTo>
                <a:cubicBezTo>
                  <a:pt x="22431" y="16850"/>
                  <a:pt x="22531" y="16865"/>
                  <a:pt x="22634" y="16896"/>
                </a:cubicBezTo>
                <a:cubicBezTo>
                  <a:pt x="22896" y="16968"/>
                  <a:pt x="23146" y="17051"/>
                  <a:pt x="23408" y="17111"/>
                </a:cubicBezTo>
                <a:cubicBezTo>
                  <a:pt x="24682" y="17385"/>
                  <a:pt x="25944" y="17647"/>
                  <a:pt x="27194" y="17932"/>
                </a:cubicBezTo>
                <a:cubicBezTo>
                  <a:pt x="27789" y="18063"/>
                  <a:pt x="28397" y="18194"/>
                  <a:pt x="28980" y="18361"/>
                </a:cubicBezTo>
                <a:cubicBezTo>
                  <a:pt x="29563" y="18551"/>
                  <a:pt x="30123" y="18801"/>
                  <a:pt x="30694" y="19004"/>
                </a:cubicBezTo>
                <a:cubicBezTo>
                  <a:pt x="31302" y="19230"/>
                  <a:pt x="31897" y="19432"/>
                  <a:pt x="32516" y="19635"/>
                </a:cubicBezTo>
                <a:cubicBezTo>
                  <a:pt x="33635" y="19968"/>
                  <a:pt x="34755" y="20290"/>
                  <a:pt x="35874" y="20611"/>
                </a:cubicBezTo>
                <a:cubicBezTo>
                  <a:pt x="36660" y="20837"/>
                  <a:pt x="37433" y="21076"/>
                  <a:pt x="38219" y="21278"/>
                </a:cubicBezTo>
                <a:cubicBezTo>
                  <a:pt x="38969" y="21433"/>
                  <a:pt x="39708" y="21611"/>
                  <a:pt x="40458" y="21802"/>
                </a:cubicBezTo>
                <a:cubicBezTo>
                  <a:pt x="41386" y="22064"/>
                  <a:pt x="42339" y="22302"/>
                  <a:pt x="43279" y="22552"/>
                </a:cubicBezTo>
                <a:cubicBezTo>
                  <a:pt x="43708" y="22671"/>
                  <a:pt x="44160" y="22742"/>
                  <a:pt x="44577" y="22981"/>
                </a:cubicBezTo>
                <a:cubicBezTo>
                  <a:pt x="44303" y="23612"/>
                  <a:pt x="43875" y="24088"/>
                  <a:pt x="43434" y="24540"/>
                </a:cubicBezTo>
                <a:cubicBezTo>
                  <a:pt x="41720" y="26314"/>
                  <a:pt x="39969" y="28076"/>
                  <a:pt x="38267" y="29862"/>
                </a:cubicBezTo>
                <a:cubicBezTo>
                  <a:pt x="36600" y="31589"/>
                  <a:pt x="35052" y="33446"/>
                  <a:pt x="33469" y="35256"/>
                </a:cubicBezTo>
                <a:cubicBezTo>
                  <a:pt x="32421" y="36482"/>
                  <a:pt x="31266" y="37661"/>
                  <a:pt x="30135" y="38816"/>
                </a:cubicBezTo>
                <a:cubicBezTo>
                  <a:pt x="29099" y="39887"/>
                  <a:pt x="27980" y="40911"/>
                  <a:pt x="26932" y="41983"/>
                </a:cubicBezTo>
                <a:cubicBezTo>
                  <a:pt x="26361" y="42578"/>
                  <a:pt x="25825" y="43209"/>
                  <a:pt x="25289" y="43828"/>
                </a:cubicBezTo>
                <a:cubicBezTo>
                  <a:pt x="25019" y="44132"/>
                  <a:pt x="24719" y="44322"/>
                  <a:pt x="24363" y="44322"/>
                </a:cubicBezTo>
                <a:cubicBezTo>
                  <a:pt x="24217" y="44322"/>
                  <a:pt x="24062" y="44291"/>
                  <a:pt x="23896" y="44221"/>
                </a:cubicBezTo>
                <a:cubicBezTo>
                  <a:pt x="23646" y="44114"/>
                  <a:pt x="23396" y="43983"/>
                  <a:pt x="23146" y="43864"/>
                </a:cubicBezTo>
                <a:cubicBezTo>
                  <a:pt x="22062" y="43340"/>
                  <a:pt x="20967" y="42804"/>
                  <a:pt x="19884" y="42304"/>
                </a:cubicBezTo>
                <a:cubicBezTo>
                  <a:pt x="18943" y="41864"/>
                  <a:pt x="17991" y="41447"/>
                  <a:pt x="17038" y="41054"/>
                </a:cubicBezTo>
                <a:cubicBezTo>
                  <a:pt x="16895" y="40995"/>
                  <a:pt x="16717" y="40959"/>
                  <a:pt x="16550" y="40911"/>
                </a:cubicBezTo>
                <a:cubicBezTo>
                  <a:pt x="16431" y="41066"/>
                  <a:pt x="16324" y="41173"/>
                  <a:pt x="16193" y="41316"/>
                </a:cubicBezTo>
                <a:cubicBezTo>
                  <a:pt x="16324" y="41411"/>
                  <a:pt x="16419" y="41483"/>
                  <a:pt x="16526" y="41530"/>
                </a:cubicBezTo>
                <a:cubicBezTo>
                  <a:pt x="16955" y="41721"/>
                  <a:pt x="17383" y="41900"/>
                  <a:pt x="17812" y="42090"/>
                </a:cubicBezTo>
                <a:cubicBezTo>
                  <a:pt x="18645" y="42483"/>
                  <a:pt x="19479" y="42900"/>
                  <a:pt x="20336" y="43269"/>
                </a:cubicBezTo>
                <a:cubicBezTo>
                  <a:pt x="21539" y="43805"/>
                  <a:pt x="22693" y="44412"/>
                  <a:pt x="23825" y="45067"/>
                </a:cubicBezTo>
                <a:cubicBezTo>
                  <a:pt x="24063" y="45198"/>
                  <a:pt x="24289" y="45400"/>
                  <a:pt x="24515" y="45555"/>
                </a:cubicBezTo>
                <a:lnTo>
                  <a:pt x="24456" y="45650"/>
                </a:lnTo>
                <a:cubicBezTo>
                  <a:pt x="24301" y="45579"/>
                  <a:pt x="24158" y="45483"/>
                  <a:pt x="24003" y="45412"/>
                </a:cubicBezTo>
                <a:cubicBezTo>
                  <a:pt x="23765" y="45281"/>
                  <a:pt x="23527" y="45067"/>
                  <a:pt x="23277" y="45007"/>
                </a:cubicBezTo>
                <a:cubicBezTo>
                  <a:pt x="22753" y="44876"/>
                  <a:pt x="22301" y="44614"/>
                  <a:pt x="21836" y="44352"/>
                </a:cubicBezTo>
                <a:cubicBezTo>
                  <a:pt x="21324" y="44066"/>
                  <a:pt x="20824" y="43793"/>
                  <a:pt x="20300" y="43531"/>
                </a:cubicBezTo>
                <a:cubicBezTo>
                  <a:pt x="19753" y="43269"/>
                  <a:pt x="19181" y="43031"/>
                  <a:pt x="18633" y="42769"/>
                </a:cubicBezTo>
                <a:cubicBezTo>
                  <a:pt x="17883" y="42435"/>
                  <a:pt x="17157" y="42090"/>
                  <a:pt x="16419" y="41769"/>
                </a:cubicBezTo>
                <a:cubicBezTo>
                  <a:pt x="16181" y="41661"/>
                  <a:pt x="15919" y="41566"/>
                  <a:pt x="15669" y="41471"/>
                </a:cubicBezTo>
                <a:cubicBezTo>
                  <a:pt x="15121" y="41221"/>
                  <a:pt x="14585" y="40971"/>
                  <a:pt x="14014" y="40768"/>
                </a:cubicBezTo>
                <a:cubicBezTo>
                  <a:pt x="13121" y="40423"/>
                  <a:pt x="12216" y="40126"/>
                  <a:pt x="11323" y="39792"/>
                </a:cubicBezTo>
                <a:cubicBezTo>
                  <a:pt x="10097" y="39352"/>
                  <a:pt x="8835" y="38923"/>
                  <a:pt x="7620" y="38423"/>
                </a:cubicBezTo>
                <a:cubicBezTo>
                  <a:pt x="6072" y="37792"/>
                  <a:pt x="4525" y="37149"/>
                  <a:pt x="2929" y="36613"/>
                </a:cubicBezTo>
                <a:cubicBezTo>
                  <a:pt x="2727" y="36542"/>
                  <a:pt x="2512" y="36423"/>
                  <a:pt x="2322" y="36316"/>
                </a:cubicBezTo>
                <a:lnTo>
                  <a:pt x="2322" y="36316"/>
                </a:lnTo>
                <a:cubicBezTo>
                  <a:pt x="2620" y="36387"/>
                  <a:pt x="2929" y="36446"/>
                  <a:pt x="3215" y="36542"/>
                </a:cubicBezTo>
                <a:cubicBezTo>
                  <a:pt x="4275" y="36863"/>
                  <a:pt x="5346" y="37197"/>
                  <a:pt x="6394" y="37566"/>
                </a:cubicBezTo>
                <a:cubicBezTo>
                  <a:pt x="7311" y="37875"/>
                  <a:pt x="8204" y="38221"/>
                  <a:pt x="9097" y="38566"/>
                </a:cubicBezTo>
                <a:cubicBezTo>
                  <a:pt x="9478" y="38709"/>
                  <a:pt x="9847" y="38840"/>
                  <a:pt x="10240" y="38994"/>
                </a:cubicBezTo>
                <a:cubicBezTo>
                  <a:pt x="11002" y="39280"/>
                  <a:pt x="11775" y="39554"/>
                  <a:pt x="12526" y="39852"/>
                </a:cubicBezTo>
                <a:cubicBezTo>
                  <a:pt x="13288" y="40149"/>
                  <a:pt x="14038" y="40495"/>
                  <a:pt x="14788" y="40804"/>
                </a:cubicBezTo>
                <a:cubicBezTo>
                  <a:pt x="14907" y="40852"/>
                  <a:pt x="15062" y="40864"/>
                  <a:pt x="15204" y="40899"/>
                </a:cubicBezTo>
                <a:cubicBezTo>
                  <a:pt x="15300" y="40709"/>
                  <a:pt x="15490" y="40554"/>
                  <a:pt x="15288" y="40328"/>
                </a:cubicBezTo>
                <a:lnTo>
                  <a:pt x="15288" y="40328"/>
                </a:lnTo>
                <a:cubicBezTo>
                  <a:pt x="15109" y="40447"/>
                  <a:pt x="14954" y="40542"/>
                  <a:pt x="14788" y="40649"/>
                </a:cubicBezTo>
                <a:lnTo>
                  <a:pt x="14728" y="40590"/>
                </a:lnTo>
                <a:cubicBezTo>
                  <a:pt x="14764" y="40471"/>
                  <a:pt x="14788" y="40328"/>
                  <a:pt x="14835" y="40185"/>
                </a:cubicBezTo>
                <a:lnTo>
                  <a:pt x="14276" y="40137"/>
                </a:lnTo>
                <a:cubicBezTo>
                  <a:pt x="14157" y="40018"/>
                  <a:pt x="14061" y="39899"/>
                  <a:pt x="13942" y="39828"/>
                </a:cubicBezTo>
                <a:cubicBezTo>
                  <a:pt x="13395" y="39518"/>
                  <a:pt x="12859" y="39197"/>
                  <a:pt x="12287" y="38947"/>
                </a:cubicBezTo>
                <a:cubicBezTo>
                  <a:pt x="10775" y="38268"/>
                  <a:pt x="9228" y="37673"/>
                  <a:pt x="7620" y="37208"/>
                </a:cubicBezTo>
                <a:cubicBezTo>
                  <a:pt x="6894" y="36994"/>
                  <a:pt x="6156" y="36816"/>
                  <a:pt x="5441" y="36601"/>
                </a:cubicBezTo>
                <a:cubicBezTo>
                  <a:pt x="4656" y="36363"/>
                  <a:pt x="3870" y="36089"/>
                  <a:pt x="3084" y="35804"/>
                </a:cubicBezTo>
                <a:cubicBezTo>
                  <a:pt x="2917" y="35744"/>
                  <a:pt x="2762" y="35649"/>
                  <a:pt x="2572" y="35542"/>
                </a:cubicBezTo>
                <a:cubicBezTo>
                  <a:pt x="2679" y="35423"/>
                  <a:pt x="2751" y="35327"/>
                  <a:pt x="2834" y="35256"/>
                </a:cubicBezTo>
                <a:cubicBezTo>
                  <a:pt x="4358" y="33922"/>
                  <a:pt x="5894" y="32577"/>
                  <a:pt x="7418" y="31243"/>
                </a:cubicBezTo>
                <a:cubicBezTo>
                  <a:pt x="8418" y="30350"/>
                  <a:pt x="9454" y="29458"/>
                  <a:pt x="10430" y="28517"/>
                </a:cubicBezTo>
                <a:cubicBezTo>
                  <a:pt x="11966" y="27064"/>
                  <a:pt x="13466" y="25588"/>
                  <a:pt x="14966" y="24100"/>
                </a:cubicBezTo>
                <a:cubicBezTo>
                  <a:pt x="15550" y="23528"/>
                  <a:pt x="16062" y="22873"/>
                  <a:pt x="16669" y="22350"/>
                </a:cubicBezTo>
                <a:cubicBezTo>
                  <a:pt x="17776" y="21421"/>
                  <a:pt x="18729" y="20349"/>
                  <a:pt x="19645" y="19242"/>
                </a:cubicBezTo>
                <a:cubicBezTo>
                  <a:pt x="20288" y="18480"/>
                  <a:pt x="20919" y="17754"/>
                  <a:pt x="21681" y="17111"/>
                </a:cubicBezTo>
                <a:cubicBezTo>
                  <a:pt x="21885" y="16941"/>
                  <a:pt x="22100" y="16850"/>
                  <a:pt x="22336" y="16850"/>
                </a:cubicBezTo>
                <a:close/>
                <a:moveTo>
                  <a:pt x="11013" y="44709"/>
                </a:moveTo>
                <a:lnTo>
                  <a:pt x="11013" y="44709"/>
                </a:lnTo>
                <a:cubicBezTo>
                  <a:pt x="12121" y="44888"/>
                  <a:pt x="13133" y="45340"/>
                  <a:pt x="14109" y="45900"/>
                </a:cubicBezTo>
                <a:cubicBezTo>
                  <a:pt x="13085" y="45495"/>
                  <a:pt x="12037" y="45102"/>
                  <a:pt x="11013" y="44709"/>
                </a:cubicBezTo>
                <a:close/>
                <a:moveTo>
                  <a:pt x="14371" y="45948"/>
                </a:moveTo>
                <a:cubicBezTo>
                  <a:pt x="14395" y="45948"/>
                  <a:pt x="14407" y="45960"/>
                  <a:pt x="14419" y="45960"/>
                </a:cubicBezTo>
                <a:cubicBezTo>
                  <a:pt x="14419" y="45971"/>
                  <a:pt x="14407" y="45995"/>
                  <a:pt x="14407" y="45995"/>
                </a:cubicBezTo>
                <a:cubicBezTo>
                  <a:pt x="14395" y="45995"/>
                  <a:pt x="14371" y="45995"/>
                  <a:pt x="14359" y="45971"/>
                </a:cubicBezTo>
                <a:cubicBezTo>
                  <a:pt x="14371" y="45960"/>
                  <a:pt x="14371" y="45960"/>
                  <a:pt x="14371" y="45948"/>
                </a:cubicBezTo>
                <a:close/>
                <a:moveTo>
                  <a:pt x="30528" y="41649"/>
                </a:moveTo>
                <a:cubicBezTo>
                  <a:pt x="31564" y="43507"/>
                  <a:pt x="31683" y="45221"/>
                  <a:pt x="31242" y="46210"/>
                </a:cubicBezTo>
                <a:cubicBezTo>
                  <a:pt x="31195" y="45971"/>
                  <a:pt x="31183" y="45721"/>
                  <a:pt x="31195" y="45483"/>
                </a:cubicBezTo>
                <a:cubicBezTo>
                  <a:pt x="31242" y="44590"/>
                  <a:pt x="31111" y="43745"/>
                  <a:pt x="30814" y="42912"/>
                </a:cubicBezTo>
                <a:cubicBezTo>
                  <a:pt x="30706" y="42626"/>
                  <a:pt x="30552" y="42340"/>
                  <a:pt x="30409" y="42078"/>
                </a:cubicBezTo>
                <a:cubicBezTo>
                  <a:pt x="30302" y="41900"/>
                  <a:pt x="30290" y="41769"/>
                  <a:pt x="30528" y="41649"/>
                </a:cubicBezTo>
                <a:close/>
                <a:moveTo>
                  <a:pt x="24598" y="46305"/>
                </a:moveTo>
                <a:lnTo>
                  <a:pt x="24598" y="46305"/>
                </a:lnTo>
                <a:cubicBezTo>
                  <a:pt x="24860" y="46436"/>
                  <a:pt x="24777" y="46614"/>
                  <a:pt x="24741" y="46829"/>
                </a:cubicBezTo>
                <a:cubicBezTo>
                  <a:pt x="24515" y="46674"/>
                  <a:pt x="24575" y="46495"/>
                  <a:pt x="24598" y="46305"/>
                </a:cubicBezTo>
                <a:close/>
                <a:moveTo>
                  <a:pt x="10573" y="46722"/>
                </a:moveTo>
                <a:lnTo>
                  <a:pt x="10573" y="46722"/>
                </a:lnTo>
                <a:cubicBezTo>
                  <a:pt x="10644" y="46733"/>
                  <a:pt x="10704" y="46745"/>
                  <a:pt x="10775" y="46769"/>
                </a:cubicBezTo>
                <a:cubicBezTo>
                  <a:pt x="10763" y="46793"/>
                  <a:pt x="10763" y="46829"/>
                  <a:pt x="10752" y="46841"/>
                </a:cubicBezTo>
                <a:cubicBezTo>
                  <a:pt x="10692" y="46793"/>
                  <a:pt x="10632" y="46769"/>
                  <a:pt x="10573" y="46722"/>
                </a:cubicBezTo>
                <a:close/>
                <a:moveTo>
                  <a:pt x="17038" y="47043"/>
                </a:moveTo>
                <a:lnTo>
                  <a:pt x="17252" y="47067"/>
                </a:lnTo>
                <a:lnTo>
                  <a:pt x="17252" y="47091"/>
                </a:lnTo>
                <a:lnTo>
                  <a:pt x="17038" y="47079"/>
                </a:lnTo>
                <a:lnTo>
                  <a:pt x="17038" y="47043"/>
                </a:lnTo>
                <a:close/>
                <a:moveTo>
                  <a:pt x="24718" y="47079"/>
                </a:moveTo>
                <a:cubicBezTo>
                  <a:pt x="24718" y="47103"/>
                  <a:pt x="24741" y="47138"/>
                  <a:pt x="24741" y="47162"/>
                </a:cubicBezTo>
                <a:cubicBezTo>
                  <a:pt x="24694" y="47162"/>
                  <a:pt x="24646" y="47186"/>
                  <a:pt x="24598" y="47186"/>
                </a:cubicBezTo>
                <a:cubicBezTo>
                  <a:pt x="24598" y="47150"/>
                  <a:pt x="24587" y="47138"/>
                  <a:pt x="24587" y="47103"/>
                </a:cubicBezTo>
                <a:cubicBezTo>
                  <a:pt x="24634" y="47091"/>
                  <a:pt x="24682" y="47091"/>
                  <a:pt x="24718" y="47079"/>
                </a:cubicBezTo>
                <a:close/>
                <a:moveTo>
                  <a:pt x="22503" y="47210"/>
                </a:moveTo>
                <a:cubicBezTo>
                  <a:pt x="22634" y="47222"/>
                  <a:pt x="22729" y="47222"/>
                  <a:pt x="22836" y="47245"/>
                </a:cubicBezTo>
                <a:cubicBezTo>
                  <a:pt x="22789" y="47287"/>
                  <a:pt x="22744" y="47317"/>
                  <a:pt x="22692" y="47317"/>
                </a:cubicBezTo>
                <a:cubicBezTo>
                  <a:pt x="22640" y="47317"/>
                  <a:pt x="22580" y="47287"/>
                  <a:pt x="22503" y="47210"/>
                </a:cubicBezTo>
                <a:close/>
                <a:moveTo>
                  <a:pt x="17455" y="47198"/>
                </a:moveTo>
                <a:cubicBezTo>
                  <a:pt x="17562" y="47245"/>
                  <a:pt x="17669" y="47305"/>
                  <a:pt x="17752" y="47341"/>
                </a:cubicBezTo>
                <a:cubicBezTo>
                  <a:pt x="17633" y="47329"/>
                  <a:pt x="17538" y="47317"/>
                  <a:pt x="17419" y="47305"/>
                </a:cubicBezTo>
                <a:cubicBezTo>
                  <a:pt x="17443" y="47257"/>
                  <a:pt x="17443" y="47222"/>
                  <a:pt x="17455" y="47198"/>
                </a:cubicBezTo>
                <a:close/>
                <a:moveTo>
                  <a:pt x="2500" y="37601"/>
                </a:moveTo>
                <a:cubicBezTo>
                  <a:pt x="2846" y="37697"/>
                  <a:pt x="3167" y="37804"/>
                  <a:pt x="3513" y="37923"/>
                </a:cubicBezTo>
                <a:cubicBezTo>
                  <a:pt x="4048" y="38113"/>
                  <a:pt x="4572" y="38328"/>
                  <a:pt x="5108" y="38518"/>
                </a:cubicBezTo>
                <a:cubicBezTo>
                  <a:pt x="6287" y="38947"/>
                  <a:pt x="7453" y="39364"/>
                  <a:pt x="8632" y="39816"/>
                </a:cubicBezTo>
                <a:cubicBezTo>
                  <a:pt x="9466" y="40126"/>
                  <a:pt x="10299" y="40459"/>
                  <a:pt x="11133" y="40768"/>
                </a:cubicBezTo>
                <a:cubicBezTo>
                  <a:pt x="12299" y="41197"/>
                  <a:pt x="13454" y="41614"/>
                  <a:pt x="14621" y="42019"/>
                </a:cubicBezTo>
                <a:cubicBezTo>
                  <a:pt x="15335" y="42269"/>
                  <a:pt x="16062" y="42459"/>
                  <a:pt x="16764" y="42697"/>
                </a:cubicBezTo>
                <a:cubicBezTo>
                  <a:pt x="17490" y="42959"/>
                  <a:pt x="18217" y="43197"/>
                  <a:pt x="18860" y="43650"/>
                </a:cubicBezTo>
                <a:cubicBezTo>
                  <a:pt x="19705" y="44281"/>
                  <a:pt x="20646" y="44745"/>
                  <a:pt x="21610" y="45138"/>
                </a:cubicBezTo>
                <a:cubicBezTo>
                  <a:pt x="22031" y="45314"/>
                  <a:pt x="22418" y="45569"/>
                  <a:pt x="22815" y="45782"/>
                </a:cubicBezTo>
                <a:lnTo>
                  <a:pt x="22815" y="45782"/>
                </a:lnTo>
                <a:cubicBezTo>
                  <a:pt x="22814" y="45781"/>
                  <a:pt x="22813" y="45781"/>
                  <a:pt x="22813" y="45781"/>
                </a:cubicBezTo>
                <a:lnTo>
                  <a:pt x="22813" y="45781"/>
                </a:lnTo>
                <a:lnTo>
                  <a:pt x="22836" y="45793"/>
                </a:lnTo>
                <a:cubicBezTo>
                  <a:pt x="22829" y="45789"/>
                  <a:pt x="22822" y="45785"/>
                  <a:pt x="22815" y="45782"/>
                </a:cubicBezTo>
                <a:lnTo>
                  <a:pt x="22815" y="45782"/>
                </a:lnTo>
                <a:cubicBezTo>
                  <a:pt x="22957" y="45816"/>
                  <a:pt x="23110" y="45794"/>
                  <a:pt x="23086" y="46007"/>
                </a:cubicBezTo>
                <a:cubicBezTo>
                  <a:pt x="23348" y="46150"/>
                  <a:pt x="23634" y="46317"/>
                  <a:pt x="23908" y="46472"/>
                </a:cubicBezTo>
                <a:cubicBezTo>
                  <a:pt x="23860" y="46674"/>
                  <a:pt x="23825" y="46841"/>
                  <a:pt x="23789" y="47043"/>
                </a:cubicBezTo>
                <a:cubicBezTo>
                  <a:pt x="22836" y="46710"/>
                  <a:pt x="21848" y="46364"/>
                  <a:pt x="20872" y="46007"/>
                </a:cubicBezTo>
                <a:lnTo>
                  <a:pt x="20872" y="46114"/>
                </a:lnTo>
                <a:cubicBezTo>
                  <a:pt x="21229" y="46257"/>
                  <a:pt x="21550" y="46412"/>
                  <a:pt x="21896" y="46555"/>
                </a:cubicBezTo>
                <a:cubicBezTo>
                  <a:pt x="22217" y="46686"/>
                  <a:pt x="22551" y="46829"/>
                  <a:pt x="22896" y="46948"/>
                </a:cubicBezTo>
                <a:cubicBezTo>
                  <a:pt x="23670" y="47198"/>
                  <a:pt x="23670" y="47186"/>
                  <a:pt x="23848" y="47448"/>
                </a:cubicBezTo>
                <a:cubicBezTo>
                  <a:pt x="23491" y="47376"/>
                  <a:pt x="23158" y="47305"/>
                  <a:pt x="22836" y="47222"/>
                </a:cubicBezTo>
                <a:cubicBezTo>
                  <a:pt x="22360" y="47007"/>
                  <a:pt x="21884" y="46745"/>
                  <a:pt x="21384" y="46543"/>
                </a:cubicBezTo>
                <a:cubicBezTo>
                  <a:pt x="20134" y="46055"/>
                  <a:pt x="18872" y="45579"/>
                  <a:pt x="17610" y="45102"/>
                </a:cubicBezTo>
                <a:cubicBezTo>
                  <a:pt x="17240" y="44959"/>
                  <a:pt x="16883" y="44817"/>
                  <a:pt x="16502" y="44686"/>
                </a:cubicBezTo>
                <a:cubicBezTo>
                  <a:pt x="15705" y="44388"/>
                  <a:pt x="14883" y="44090"/>
                  <a:pt x="14085" y="43793"/>
                </a:cubicBezTo>
                <a:cubicBezTo>
                  <a:pt x="13466" y="43566"/>
                  <a:pt x="12871" y="43352"/>
                  <a:pt x="12264" y="43138"/>
                </a:cubicBezTo>
                <a:cubicBezTo>
                  <a:pt x="11668" y="42912"/>
                  <a:pt x="11061" y="42685"/>
                  <a:pt x="10454" y="42459"/>
                </a:cubicBezTo>
                <a:cubicBezTo>
                  <a:pt x="10352" y="42477"/>
                  <a:pt x="10252" y="42485"/>
                  <a:pt x="10155" y="42485"/>
                </a:cubicBezTo>
                <a:cubicBezTo>
                  <a:pt x="9606" y="42485"/>
                  <a:pt x="9128" y="42224"/>
                  <a:pt x="8632" y="41971"/>
                </a:cubicBezTo>
                <a:lnTo>
                  <a:pt x="8632" y="41971"/>
                </a:lnTo>
                <a:lnTo>
                  <a:pt x="9108" y="42019"/>
                </a:lnTo>
                <a:cubicBezTo>
                  <a:pt x="9061" y="41971"/>
                  <a:pt x="9037" y="41923"/>
                  <a:pt x="8989" y="41911"/>
                </a:cubicBezTo>
                <a:cubicBezTo>
                  <a:pt x="8620" y="41769"/>
                  <a:pt x="8227" y="41626"/>
                  <a:pt x="7858" y="41483"/>
                </a:cubicBezTo>
                <a:cubicBezTo>
                  <a:pt x="6882" y="41114"/>
                  <a:pt x="5906" y="40721"/>
                  <a:pt x="4929" y="40352"/>
                </a:cubicBezTo>
                <a:lnTo>
                  <a:pt x="3584" y="39816"/>
                </a:lnTo>
                <a:cubicBezTo>
                  <a:pt x="3262" y="39685"/>
                  <a:pt x="2953" y="39530"/>
                  <a:pt x="2620" y="39399"/>
                </a:cubicBezTo>
                <a:cubicBezTo>
                  <a:pt x="2631" y="39364"/>
                  <a:pt x="2655" y="39340"/>
                  <a:pt x="2655" y="39292"/>
                </a:cubicBezTo>
                <a:cubicBezTo>
                  <a:pt x="3167" y="39459"/>
                  <a:pt x="3679" y="39637"/>
                  <a:pt x="4203" y="39804"/>
                </a:cubicBezTo>
                <a:cubicBezTo>
                  <a:pt x="4417" y="39875"/>
                  <a:pt x="4644" y="39899"/>
                  <a:pt x="4882" y="39959"/>
                </a:cubicBezTo>
                <a:lnTo>
                  <a:pt x="4882" y="39947"/>
                </a:lnTo>
                <a:cubicBezTo>
                  <a:pt x="5096" y="40054"/>
                  <a:pt x="5298" y="40185"/>
                  <a:pt x="5525" y="40256"/>
                </a:cubicBezTo>
                <a:cubicBezTo>
                  <a:pt x="6358" y="40554"/>
                  <a:pt x="7215" y="40816"/>
                  <a:pt x="8049" y="41126"/>
                </a:cubicBezTo>
                <a:cubicBezTo>
                  <a:pt x="8918" y="41435"/>
                  <a:pt x="9775" y="41780"/>
                  <a:pt x="10644" y="42126"/>
                </a:cubicBezTo>
                <a:cubicBezTo>
                  <a:pt x="11002" y="42257"/>
                  <a:pt x="11347" y="42388"/>
                  <a:pt x="11704" y="42519"/>
                </a:cubicBezTo>
                <a:cubicBezTo>
                  <a:pt x="12502" y="42816"/>
                  <a:pt x="13311" y="43138"/>
                  <a:pt x="14109" y="43435"/>
                </a:cubicBezTo>
                <a:cubicBezTo>
                  <a:pt x="14597" y="43626"/>
                  <a:pt x="15097" y="43816"/>
                  <a:pt x="15597" y="44007"/>
                </a:cubicBezTo>
                <a:cubicBezTo>
                  <a:pt x="16109" y="44209"/>
                  <a:pt x="16609" y="44400"/>
                  <a:pt x="17133" y="44590"/>
                </a:cubicBezTo>
                <a:cubicBezTo>
                  <a:pt x="17300" y="44650"/>
                  <a:pt x="17479" y="44697"/>
                  <a:pt x="17633" y="44757"/>
                </a:cubicBezTo>
                <a:cubicBezTo>
                  <a:pt x="17610" y="44709"/>
                  <a:pt x="17574" y="44662"/>
                  <a:pt x="17538" y="44650"/>
                </a:cubicBezTo>
                <a:cubicBezTo>
                  <a:pt x="16824" y="44340"/>
                  <a:pt x="16121" y="44031"/>
                  <a:pt x="15395" y="43733"/>
                </a:cubicBezTo>
                <a:cubicBezTo>
                  <a:pt x="14407" y="43328"/>
                  <a:pt x="13407" y="42935"/>
                  <a:pt x="12430" y="42554"/>
                </a:cubicBezTo>
                <a:cubicBezTo>
                  <a:pt x="12488" y="42513"/>
                  <a:pt x="12540" y="42501"/>
                  <a:pt x="12594" y="42501"/>
                </a:cubicBezTo>
                <a:cubicBezTo>
                  <a:pt x="12618" y="42501"/>
                  <a:pt x="12643" y="42503"/>
                  <a:pt x="12668" y="42507"/>
                </a:cubicBezTo>
                <a:cubicBezTo>
                  <a:pt x="13288" y="42721"/>
                  <a:pt x="13919" y="42923"/>
                  <a:pt x="14526" y="43150"/>
                </a:cubicBezTo>
                <a:cubicBezTo>
                  <a:pt x="15347" y="43459"/>
                  <a:pt x="16157" y="43793"/>
                  <a:pt x="16967" y="44114"/>
                </a:cubicBezTo>
                <a:cubicBezTo>
                  <a:pt x="17788" y="44447"/>
                  <a:pt x="18586" y="44757"/>
                  <a:pt x="19407" y="45078"/>
                </a:cubicBezTo>
                <a:cubicBezTo>
                  <a:pt x="19586" y="45162"/>
                  <a:pt x="19776" y="45186"/>
                  <a:pt x="19955" y="45245"/>
                </a:cubicBezTo>
                <a:cubicBezTo>
                  <a:pt x="19931" y="45198"/>
                  <a:pt x="19884" y="45162"/>
                  <a:pt x="19836" y="45138"/>
                </a:cubicBezTo>
                <a:cubicBezTo>
                  <a:pt x="19348" y="44936"/>
                  <a:pt x="18860" y="44721"/>
                  <a:pt x="18383" y="44507"/>
                </a:cubicBezTo>
                <a:cubicBezTo>
                  <a:pt x="16764" y="43757"/>
                  <a:pt x="15097" y="43102"/>
                  <a:pt x="13407" y="42519"/>
                </a:cubicBezTo>
                <a:cubicBezTo>
                  <a:pt x="12657" y="42257"/>
                  <a:pt x="11895" y="42019"/>
                  <a:pt x="11133" y="41769"/>
                </a:cubicBezTo>
                <a:cubicBezTo>
                  <a:pt x="10644" y="41602"/>
                  <a:pt x="10168" y="41411"/>
                  <a:pt x="9680" y="41233"/>
                </a:cubicBezTo>
                <a:cubicBezTo>
                  <a:pt x="8847" y="40935"/>
                  <a:pt x="7989" y="40637"/>
                  <a:pt x="7144" y="40340"/>
                </a:cubicBezTo>
                <a:cubicBezTo>
                  <a:pt x="6608" y="40137"/>
                  <a:pt x="6084" y="39935"/>
                  <a:pt x="5572" y="39721"/>
                </a:cubicBezTo>
                <a:cubicBezTo>
                  <a:pt x="4656" y="39364"/>
                  <a:pt x="3763" y="38994"/>
                  <a:pt x="2858" y="38637"/>
                </a:cubicBezTo>
                <a:cubicBezTo>
                  <a:pt x="2655" y="38554"/>
                  <a:pt x="2536" y="38411"/>
                  <a:pt x="2489" y="38161"/>
                </a:cubicBezTo>
                <a:lnTo>
                  <a:pt x="2489" y="38161"/>
                </a:lnTo>
                <a:cubicBezTo>
                  <a:pt x="2596" y="38173"/>
                  <a:pt x="2691" y="38161"/>
                  <a:pt x="2774" y="38197"/>
                </a:cubicBezTo>
                <a:cubicBezTo>
                  <a:pt x="3048" y="38292"/>
                  <a:pt x="3322" y="38435"/>
                  <a:pt x="3584" y="38530"/>
                </a:cubicBezTo>
                <a:cubicBezTo>
                  <a:pt x="4358" y="38852"/>
                  <a:pt x="5120" y="39161"/>
                  <a:pt x="5906" y="39447"/>
                </a:cubicBezTo>
                <a:cubicBezTo>
                  <a:pt x="7132" y="39875"/>
                  <a:pt x="8382" y="40245"/>
                  <a:pt x="9597" y="40697"/>
                </a:cubicBezTo>
                <a:cubicBezTo>
                  <a:pt x="10930" y="41173"/>
                  <a:pt x="12252" y="41673"/>
                  <a:pt x="13561" y="42161"/>
                </a:cubicBezTo>
                <a:cubicBezTo>
                  <a:pt x="14859" y="42662"/>
                  <a:pt x="16133" y="43138"/>
                  <a:pt x="17419" y="43674"/>
                </a:cubicBezTo>
                <a:cubicBezTo>
                  <a:pt x="18693" y="44209"/>
                  <a:pt x="19955" y="44781"/>
                  <a:pt x="21241" y="45340"/>
                </a:cubicBezTo>
                <a:cubicBezTo>
                  <a:pt x="21360" y="45376"/>
                  <a:pt x="21503" y="45376"/>
                  <a:pt x="21646" y="45412"/>
                </a:cubicBezTo>
                <a:cubicBezTo>
                  <a:pt x="21598" y="45364"/>
                  <a:pt x="21550" y="45293"/>
                  <a:pt x="21491" y="45257"/>
                </a:cubicBezTo>
                <a:cubicBezTo>
                  <a:pt x="20955" y="45007"/>
                  <a:pt x="20407" y="44769"/>
                  <a:pt x="19872" y="44531"/>
                </a:cubicBezTo>
                <a:cubicBezTo>
                  <a:pt x="19229" y="44245"/>
                  <a:pt x="18586" y="43935"/>
                  <a:pt x="17931" y="43674"/>
                </a:cubicBezTo>
                <a:cubicBezTo>
                  <a:pt x="16859" y="43221"/>
                  <a:pt x="15788" y="42792"/>
                  <a:pt x="14704" y="42376"/>
                </a:cubicBezTo>
                <a:cubicBezTo>
                  <a:pt x="13502" y="41911"/>
                  <a:pt x="12299" y="41471"/>
                  <a:pt x="11085" y="41030"/>
                </a:cubicBezTo>
                <a:cubicBezTo>
                  <a:pt x="9811" y="40578"/>
                  <a:pt x="8525" y="40114"/>
                  <a:pt x="7239" y="39649"/>
                </a:cubicBezTo>
                <a:cubicBezTo>
                  <a:pt x="6620" y="39447"/>
                  <a:pt x="6013" y="39268"/>
                  <a:pt x="5406" y="39042"/>
                </a:cubicBezTo>
                <a:cubicBezTo>
                  <a:pt x="4596" y="38732"/>
                  <a:pt x="3810" y="38387"/>
                  <a:pt x="3024" y="38042"/>
                </a:cubicBezTo>
                <a:cubicBezTo>
                  <a:pt x="2834" y="37959"/>
                  <a:pt x="2655" y="37804"/>
                  <a:pt x="2453" y="37685"/>
                </a:cubicBezTo>
                <a:lnTo>
                  <a:pt x="2500" y="37601"/>
                </a:lnTo>
                <a:close/>
                <a:moveTo>
                  <a:pt x="24682" y="47400"/>
                </a:moveTo>
                <a:cubicBezTo>
                  <a:pt x="24813" y="47567"/>
                  <a:pt x="24884" y="47698"/>
                  <a:pt x="24634" y="47817"/>
                </a:cubicBezTo>
                <a:cubicBezTo>
                  <a:pt x="24456" y="47662"/>
                  <a:pt x="24491" y="47543"/>
                  <a:pt x="24682" y="47400"/>
                </a:cubicBezTo>
                <a:close/>
                <a:moveTo>
                  <a:pt x="22920" y="47388"/>
                </a:moveTo>
                <a:cubicBezTo>
                  <a:pt x="23074" y="47448"/>
                  <a:pt x="23217" y="47507"/>
                  <a:pt x="23372" y="47555"/>
                </a:cubicBezTo>
                <a:cubicBezTo>
                  <a:pt x="23682" y="47662"/>
                  <a:pt x="23694" y="47662"/>
                  <a:pt x="23765" y="47841"/>
                </a:cubicBezTo>
                <a:cubicBezTo>
                  <a:pt x="23467" y="47722"/>
                  <a:pt x="23194" y="47603"/>
                  <a:pt x="22908" y="47495"/>
                </a:cubicBezTo>
                <a:lnTo>
                  <a:pt x="22920" y="47388"/>
                </a:lnTo>
                <a:close/>
                <a:moveTo>
                  <a:pt x="2453" y="40161"/>
                </a:moveTo>
                <a:cubicBezTo>
                  <a:pt x="2548" y="40173"/>
                  <a:pt x="2655" y="40161"/>
                  <a:pt x="2739" y="40185"/>
                </a:cubicBezTo>
                <a:cubicBezTo>
                  <a:pt x="3048" y="40304"/>
                  <a:pt x="3346" y="40435"/>
                  <a:pt x="3667" y="40542"/>
                </a:cubicBezTo>
                <a:cubicBezTo>
                  <a:pt x="4632" y="40888"/>
                  <a:pt x="5584" y="41197"/>
                  <a:pt x="6549" y="41542"/>
                </a:cubicBezTo>
                <a:cubicBezTo>
                  <a:pt x="7358" y="41828"/>
                  <a:pt x="8132" y="42138"/>
                  <a:pt x="8930" y="42400"/>
                </a:cubicBezTo>
                <a:cubicBezTo>
                  <a:pt x="9870" y="42721"/>
                  <a:pt x="10823" y="42983"/>
                  <a:pt x="11764" y="43269"/>
                </a:cubicBezTo>
                <a:cubicBezTo>
                  <a:pt x="12454" y="43495"/>
                  <a:pt x="13168" y="43674"/>
                  <a:pt x="13871" y="43935"/>
                </a:cubicBezTo>
                <a:cubicBezTo>
                  <a:pt x="14895" y="44340"/>
                  <a:pt x="15895" y="44781"/>
                  <a:pt x="16907" y="45198"/>
                </a:cubicBezTo>
                <a:cubicBezTo>
                  <a:pt x="17264" y="45352"/>
                  <a:pt x="17633" y="45495"/>
                  <a:pt x="17991" y="45638"/>
                </a:cubicBezTo>
                <a:cubicBezTo>
                  <a:pt x="19086" y="46043"/>
                  <a:pt x="20169" y="46436"/>
                  <a:pt x="21253" y="46853"/>
                </a:cubicBezTo>
                <a:cubicBezTo>
                  <a:pt x="22027" y="47150"/>
                  <a:pt x="22729" y="47615"/>
                  <a:pt x="23515" y="47853"/>
                </a:cubicBezTo>
                <a:cubicBezTo>
                  <a:pt x="23622" y="47912"/>
                  <a:pt x="23682" y="48019"/>
                  <a:pt x="23789" y="48138"/>
                </a:cubicBezTo>
                <a:cubicBezTo>
                  <a:pt x="23718" y="48143"/>
                  <a:pt x="23652" y="48146"/>
                  <a:pt x="23588" y="48146"/>
                </a:cubicBezTo>
                <a:cubicBezTo>
                  <a:pt x="23350" y="48146"/>
                  <a:pt x="23155" y="48106"/>
                  <a:pt x="22967" y="47984"/>
                </a:cubicBezTo>
                <a:cubicBezTo>
                  <a:pt x="22813" y="47900"/>
                  <a:pt x="22658" y="47817"/>
                  <a:pt x="22503" y="47757"/>
                </a:cubicBezTo>
                <a:cubicBezTo>
                  <a:pt x="21860" y="47495"/>
                  <a:pt x="21241" y="47210"/>
                  <a:pt x="20598" y="46960"/>
                </a:cubicBezTo>
                <a:cubicBezTo>
                  <a:pt x="19765" y="46626"/>
                  <a:pt x="18943" y="46293"/>
                  <a:pt x="18098" y="45971"/>
                </a:cubicBezTo>
                <a:cubicBezTo>
                  <a:pt x="16824" y="45495"/>
                  <a:pt x="15538" y="45055"/>
                  <a:pt x="14240" y="44590"/>
                </a:cubicBezTo>
                <a:cubicBezTo>
                  <a:pt x="13145" y="44209"/>
                  <a:pt x="12061" y="43828"/>
                  <a:pt x="10954" y="43459"/>
                </a:cubicBezTo>
                <a:cubicBezTo>
                  <a:pt x="10406" y="43269"/>
                  <a:pt x="9859" y="43090"/>
                  <a:pt x="9299" y="42912"/>
                </a:cubicBezTo>
                <a:cubicBezTo>
                  <a:pt x="8394" y="42614"/>
                  <a:pt x="7477" y="42340"/>
                  <a:pt x="6584" y="42030"/>
                </a:cubicBezTo>
                <a:cubicBezTo>
                  <a:pt x="5715" y="41733"/>
                  <a:pt x="4882" y="41376"/>
                  <a:pt x="4036" y="41054"/>
                </a:cubicBezTo>
                <a:cubicBezTo>
                  <a:pt x="3632" y="40888"/>
                  <a:pt x="3203" y="40768"/>
                  <a:pt x="2798" y="40590"/>
                </a:cubicBezTo>
                <a:cubicBezTo>
                  <a:pt x="2655" y="40530"/>
                  <a:pt x="2536" y="40399"/>
                  <a:pt x="2393" y="40292"/>
                </a:cubicBezTo>
                <a:lnTo>
                  <a:pt x="2453" y="40161"/>
                </a:lnTo>
                <a:close/>
                <a:moveTo>
                  <a:pt x="24634" y="48031"/>
                </a:moveTo>
                <a:cubicBezTo>
                  <a:pt x="24646" y="48150"/>
                  <a:pt x="24646" y="48234"/>
                  <a:pt x="24634" y="48377"/>
                </a:cubicBezTo>
                <a:cubicBezTo>
                  <a:pt x="24527" y="48269"/>
                  <a:pt x="24468" y="48222"/>
                  <a:pt x="24360" y="48138"/>
                </a:cubicBezTo>
                <a:cubicBezTo>
                  <a:pt x="24468" y="48091"/>
                  <a:pt x="24539" y="48055"/>
                  <a:pt x="24634" y="48031"/>
                </a:cubicBezTo>
                <a:close/>
                <a:moveTo>
                  <a:pt x="16240" y="45614"/>
                </a:moveTo>
                <a:cubicBezTo>
                  <a:pt x="16562" y="45710"/>
                  <a:pt x="16883" y="45793"/>
                  <a:pt x="17181" y="45912"/>
                </a:cubicBezTo>
                <a:cubicBezTo>
                  <a:pt x="18372" y="46364"/>
                  <a:pt x="19538" y="46829"/>
                  <a:pt x="20717" y="47281"/>
                </a:cubicBezTo>
                <a:cubicBezTo>
                  <a:pt x="21110" y="47436"/>
                  <a:pt x="21503" y="47579"/>
                  <a:pt x="21896" y="47745"/>
                </a:cubicBezTo>
                <a:cubicBezTo>
                  <a:pt x="22384" y="47960"/>
                  <a:pt x="22872" y="48162"/>
                  <a:pt x="23348" y="48377"/>
                </a:cubicBezTo>
                <a:cubicBezTo>
                  <a:pt x="23467" y="48436"/>
                  <a:pt x="23646" y="48448"/>
                  <a:pt x="23575" y="48686"/>
                </a:cubicBezTo>
                <a:cubicBezTo>
                  <a:pt x="23509" y="48699"/>
                  <a:pt x="23443" y="48705"/>
                  <a:pt x="23377" y="48705"/>
                </a:cubicBezTo>
                <a:cubicBezTo>
                  <a:pt x="23192" y="48705"/>
                  <a:pt x="23006" y="48658"/>
                  <a:pt x="22813" y="48579"/>
                </a:cubicBezTo>
                <a:cubicBezTo>
                  <a:pt x="21741" y="48115"/>
                  <a:pt x="20658" y="47662"/>
                  <a:pt x="19586" y="47198"/>
                </a:cubicBezTo>
                <a:cubicBezTo>
                  <a:pt x="18467" y="46722"/>
                  <a:pt x="17359" y="46233"/>
                  <a:pt x="16240" y="45733"/>
                </a:cubicBezTo>
                <a:lnTo>
                  <a:pt x="16240" y="45614"/>
                </a:lnTo>
                <a:close/>
                <a:moveTo>
                  <a:pt x="15669" y="48817"/>
                </a:moveTo>
                <a:lnTo>
                  <a:pt x="15669" y="48829"/>
                </a:lnTo>
                <a:lnTo>
                  <a:pt x="15562" y="48817"/>
                </a:lnTo>
                <a:close/>
                <a:moveTo>
                  <a:pt x="16026" y="48948"/>
                </a:moveTo>
                <a:lnTo>
                  <a:pt x="16133" y="48972"/>
                </a:lnTo>
                <a:lnTo>
                  <a:pt x="16133" y="48984"/>
                </a:lnTo>
                <a:lnTo>
                  <a:pt x="16026" y="48972"/>
                </a:lnTo>
                <a:lnTo>
                  <a:pt x="16026" y="48948"/>
                </a:lnTo>
                <a:close/>
                <a:moveTo>
                  <a:pt x="24360" y="48531"/>
                </a:moveTo>
                <a:lnTo>
                  <a:pt x="24360" y="48531"/>
                </a:lnTo>
                <a:cubicBezTo>
                  <a:pt x="24634" y="48650"/>
                  <a:pt x="24634" y="48650"/>
                  <a:pt x="24479" y="48984"/>
                </a:cubicBezTo>
                <a:cubicBezTo>
                  <a:pt x="24217" y="48912"/>
                  <a:pt x="24337" y="48746"/>
                  <a:pt x="24360" y="48531"/>
                </a:cubicBezTo>
                <a:close/>
                <a:moveTo>
                  <a:pt x="16597" y="49174"/>
                </a:moveTo>
                <a:lnTo>
                  <a:pt x="16597" y="49186"/>
                </a:lnTo>
                <a:lnTo>
                  <a:pt x="16490" y="49186"/>
                </a:lnTo>
                <a:lnTo>
                  <a:pt x="16490" y="49174"/>
                </a:lnTo>
                <a:close/>
                <a:moveTo>
                  <a:pt x="2262" y="40947"/>
                </a:moveTo>
                <a:cubicBezTo>
                  <a:pt x="2977" y="41209"/>
                  <a:pt x="3667" y="41495"/>
                  <a:pt x="4346" y="41745"/>
                </a:cubicBezTo>
                <a:cubicBezTo>
                  <a:pt x="4679" y="41864"/>
                  <a:pt x="4989" y="41983"/>
                  <a:pt x="5310" y="42090"/>
                </a:cubicBezTo>
                <a:cubicBezTo>
                  <a:pt x="5380" y="42111"/>
                  <a:pt x="5447" y="42128"/>
                  <a:pt x="5512" y="42128"/>
                </a:cubicBezTo>
                <a:cubicBezTo>
                  <a:pt x="5593" y="42128"/>
                  <a:pt x="5672" y="42103"/>
                  <a:pt x="5751" y="42030"/>
                </a:cubicBezTo>
                <a:cubicBezTo>
                  <a:pt x="5882" y="42066"/>
                  <a:pt x="6013" y="42078"/>
                  <a:pt x="6144" y="42102"/>
                </a:cubicBezTo>
                <a:cubicBezTo>
                  <a:pt x="6144" y="42126"/>
                  <a:pt x="6144" y="42150"/>
                  <a:pt x="6168" y="42161"/>
                </a:cubicBezTo>
                <a:cubicBezTo>
                  <a:pt x="6049" y="42197"/>
                  <a:pt x="5941" y="42221"/>
                  <a:pt x="5715" y="42281"/>
                </a:cubicBezTo>
                <a:cubicBezTo>
                  <a:pt x="5989" y="42328"/>
                  <a:pt x="6132" y="42340"/>
                  <a:pt x="6287" y="42376"/>
                </a:cubicBezTo>
                <a:lnTo>
                  <a:pt x="6299" y="42376"/>
                </a:lnTo>
                <a:cubicBezTo>
                  <a:pt x="6441" y="42411"/>
                  <a:pt x="6596" y="42483"/>
                  <a:pt x="6739" y="42495"/>
                </a:cubicBezTo>
                <a:cubicBezTo>
                  <a:pt x="6760" y="42497"/>
                  <a:pt x="6780" y="42497"/>
                  <a:pt x="6800" y="42497"/>
                </a:cubicBezTo>
                <a:cubicBezTo>
                  <a:pt x="6920" y="42497"/>
                  <a:pt x="7033" y="42471"/>
                  <a:pt x="7156" y="42471"/>
                </a:cubicBezTo>
                <a:cubicBezTo>
                  <a:pt x="7168" y="42471"/>
                  <a:pt x="7203" y="42507"/>
                  <a:pt x="7215" y="42519"/>
                </a:cubicBezTo>
                <a:cubicBezTo>
                  <a:pt x="7132" y="42566"/>
                  <a:pt x="7061" y="42590"/>
                  <a:pt x="6894" y="42673"/>
                </a:cubicBezTo>
                <a:cubicBezTo>
                  <a:pt x="7156" y="42709"/>
                  <a:pt x="7323" y="42745"/>
                  <a:pt x="7489" y="42757"/>
                </a:cubicBezTo>
                <a:lnTo>
                  <a:pt x="7501" y="42757"/>
                </a:lnTo>
                <a:cubicBezTo>
                  <a:pt x="8156" y="42995"/>
                  <a:pt x="8823" y="43269"/>
                  <a:pt x="9478" y="43483"/>
                </a:cubicBezTo>
                <a:cubicBezTo>
                  <a:pt x="10430" y="43816"/>
                  <a:pt x="11383" y="44114"/>
                  <a:pt x="12323" y="44459"/>
                </a:cubicBezTo>
                <a:cubicBezTo>
                  <a:pt x="13407" y="44852"/>
                  <a:pt x="14478" y="45305"/>
                  <a:pt x="15550" y="45733"/>
                </a:cubicBezTo>
                <a:cubicBezTo>
                  <a:pt x="16097" y="45960"/>
                  <a:pt x="16657" y="46198"/>
                  <a:pt x="17193" y="46424"/>
                </a:cubicBezTo>
                <a:lnTo>
                  <a:pt x="20086" y="47626"/>
                </a:lnTo>
                <a:cubicBezTo>
                  <a:pt x="21134" y="48043"/>
                  <a:pt x="22170" y="48460"/>
                  <a:pt x="23229" y="48877"/>
                </a:cubicBezTo>
                <a:cubicBezTo>
                  <a:pt x="23336" y="48924"/>
                  <a:pt x="23420" y="48996"/>
                  <a:pt x="23598" y="49115"/>
                </a:cubicBezTo>
                <a:cubicBezTo>
                  <a:pt x="23444" y="49210"/>
                  <a:pt x="23348" y="49293"/>
                  <a:pt x="23277" y="49293"/>
                </a:cubicBezTo>
                <a:cubicBezTo>
                  <a:pt x="23063" y="49258"/>
                  <a:pt x="22848" y="49234"/>
                  <a:pt x="22634" y="49150"/>
                </a:cubicBezTo>
                <a:cubicBezTo>
                  <a:pt x="21979" y="48853"/>
                  <a:pt x="21336" y="48519"/>
                  <a:pt x="20669" y="48234"/>
                </a:cubicBezTo>
                <a:cubicBezTo>
                  <a:pt x="19407" y="47698"/>
                  <a:pt x="18110" y="47210"/>
                  <a:pt x="16836" y="46686"/>
                </a:cubicBezTo>
                <a:cubicBezTo>
                  <a:pt x="15776" y="46257"/>
                  <a:pt x="14716" y="45817"/>
                  <a:pt x="13657" y="45364"/>
                </a:cubicBezTo>
                <a:cubicBezTo>
                  <a:pt x="13288" y="45221"/>
                  <a:pt x="12907" y="45067"/>
                  <a:pt x="12514" y="44936"/>
                </a:cubicBezTo>
                <a:cubicBezTo>
                  <a:pt x="11621" y="44638"/>
                  <a:pt x="10728" y="44352"/>
                  <a:pt x="9847" y="44055"/>
                </a:cubicBezTo>
                <a:cubicBezTo>
                  <a:pt x="9216" y="43852"/>
                  <a:pt x="8573" y="43626"/>
                  <a:pt x="7930" y="43400"/>
                </a:cubicBezTo>
                <a:cubicBezTo>
                  <a:pt x="7037" y="43102"/>
                  <a:pt x="6144" y="42816"/>
                  <a:pt x="5263" y="42495"/>
                </a:cubicBezTo>
                <a:cubicBezTo>
                  <a:pt x="4394" y="42138"/>
                  <a:pt x="3501" y="41769"/>
                  <a:pt x="2620" y="41411"/>
                </a:cubicBezTo>
                <a:cubicBezTo>
                  <a:pt x="2477" y="41352"/>
                  <a:pt x="2334" y="41268"/>
                  <a:pt x="2191" y="41209"/>
                </a:cubicBezTo>
                <a:cubicBezTo>
                  <a:pt x="2215" y="41090"/>
                  <a:pt x="2250" y="41007"/>
                  <a:pt x="2262" y="40947"/>
                </a:cubicBezTo>
                <a:close/>
                <a:moveTo>
                  <a:pt x="29932" y="42364"/>
                </a:moveTo>
                <a:cubicBezTo>
                  <a:pt x="30004" y="42519"/>
                  <a:pt x="30063" y="42638"/>
                  <a:pt x="30111" y="42781"/>
                </a:cubicBezTo>
                <a:cubicBezTo>
                  <a:pt x="30516" y="43745"/>
                  <a:pt x="30718" y="44757"/>
                  <a:pt x="30718" y="45793"/>
                </a:cubicBezTo>
                <a:cubicBezTo>
                  <a:pt x="30718" y="46114"/>
                  <a:pt x="30611" y="46376"/>
                  <a:pt x="30409" y="46602"/>
                </a:cubicBezTo>
                <a:cubicBezTo>
                  <a:pt x="29587" y="47460"/>
                  <a:pt x="28778" y="48329"/>
                  <a:pt x="27968" y="49186"/>
                </a:cubicBezTo>
                <a:cubicBezTo>
                  <a:pt x="27920" y="49246"/>
                  <a:pt x="27825" y="49258"/>
                  <a:pt x="27694" y="49317"/>
                </a:cubicBezTo>
                <a:cubicBezTo>
                  <a:pt x="27968" y="48531"/>
                  <a:pt x="27968" y="47805"/>
                  <a:pt x="27920" y="47055"/>
                </a:cubicBezTo>
                <a:cubicBezTo>
                  <a:pt x="27849" y="46317"/>
                  <a:pt x="27611" y="45650"/>
                  <a:pt x="27206" y="45043"/>
                </a:cubicBezTo>
                <a:cubicBezTo>
                  <a:pt x="28289" y="43745"/>
                  <a:pt x="29468" y="42578"/>
                  <a:pt x="29932" y="42364"/>
                </a:cubicBezTo>
                <a:close/>
                <a:moveTo>
                  <a:pt x="17074" y="49329"/>
                </a:moveTo>
                <a:lnTo>
                  <a:pt x="17074" y="49341"/>
                </a:lnTo>
                <a:lnTo>
                  <a:pt x="16955" y="49341"/>
                </a:lnTo>
                <a:lnTo>
                  <a:pt x="16955" y="49329"/>
                </a:lnTo>
                <a:close/>
                <a:moveTo>
                  <a:pt x="17419" y="49531"/>
                </a:moveTo>
                <a:lnTo>
                  <a:pt x="17514" y="49543"/>
                </a:lnTo>
                <a:lnTo>
                  <a:pt x="17514" y="49567"/>
                </a:lnTo>
                <a:lnTo>
                  <a:pt x="17419" y="49543"/>
                </a:lnTo>
                <a:lnTo>
                  <a:pt x="17419" y="49531"/>
                </a:lnTo>
                <a:close/>
                <a:moveTo>
                  <a:pt x="17848" y="47364"/>
                </a:moveTo>
                <a:lnTo>
                  <a:pt x="17848" y="47364"/>
                </a:lnTo>
                <a:cubicBezTo>
                  <a:pt x="18014" y="47400"/>
                  <a:pt x="18169" y="47448"/>
                  <a:pt x="18336" y="47507"/>
                </a:cubicBezTo>
                <a:cubicBezTo>
                  <a:pt x="19038" y="47805"/>
                  <a:pt x="19753" y="48115"/>
                  <a:pt x="20455" y="48412"/>
                </a:cubicBezTo>
                <a:cubicBezTo>
                  <a:pt x="21312" y="48793"/>
                  <a:pt x="22182" y="49174"/>
                  <a:pt x="23051" y="49567"/>
                </a:cubicBezTo>
                <a:cubicBezTo>
                  <a:pt x="22981" y="49602"/>
                  <a:pt x="22912" y="49620"/>
                  <a:pt x="22847" y="49620"/>
                </a:cubicBezTo>
                <a:cubicBezTo>
                  <a:pt x="22801" y="49620"/>
                  <a:pt x="22757" y="49611"/>
                  <a:pt x="22717" y="49591"/>
                </a:cubicBezTo>
                <a:cubicBezTo>
                  <a:pt x="22241" y="49412"/>
                  <a:pt x="21729" y="49269"/>
                  <a:pt x="21289" y="49008"/>
                </a:cubicBezTo>
                <a:cubicBezTo>
                  <a:pt x="20336" y="48472"/>
                  <a:pt x="19324" y="48079"/>
                  <a:pt x="18312" y="47662"/>
                </a:cubicBezTo>
                <a:cubicBezTo>
                  <a:pt x="18145" y="47579"/>
                  <a:pt x="17991" y="47460"/>
                  <a:pt x="17848" y="47364"/>
                </a:cubicBezTo>
                <a:close/>
                <a:moveTo>
                  <a:pt x="27551" y="46853"/>
                </a:moveTo>
                <a:lnTo>
                  <a:pt x="27551" y="46853"/>
                </a:lnTo>
                <a:cubicBezTo>
                  <a:pt x="27754" y="48198"/>
                  <a:pt x="27563" y="48758"/>
                  <a:pt x="27289" y="49639"/>
                </a:cubicBezTo>
                <a:cubicBezTo>
                  <a:pt x="27254" y="49627"/>
                  <a:pt x="27218" y="49603"/>
                  <a:pt x="27170" y="49591"/>
                </a:cubicBezTo>
                <a:cubicBezTo>
                  <a:pt x="27254" y="48805"/>
                  <a:pt x="27337" y="47996"/>
                  <a:pt x="27408" y="47210"/>
                </a:cubicBezTo>
                <a:cubicBezTo>
                  <a:pt x="27432" y="47091"/>
                  <a:pt x="27373" y="46924"/>
                  <a:pt x="27551" y="46853"/>
                </a:cubicBezTo>
                <a:close/>
                <a:moveTo>
                  <a:pt x="24348" y="49222"/>
                </a:moveTo>
                <a:lnTo>
                  <a:pt x="24348" y="49222"/>
                </a:lnTo>
                <a:cubicBezTo>
                  <a:pt x="24420" y="49508"/>
                  <a:pt x="24420" y="49508"/>
                  <a:pt x="24194" y="49698"/>
                </a:cubicBezTo>
                <a:cubicBezTo>
                  <a:pt x="24087" y="49412"/>
                  <a:pt x="24087" y="49400"/>
                  <a:pt x="24348" y="49222"/>
                </a:cubicBezTo>
                <a:close/>
                <a:moveTo>
                  <a:pt x="17860" y="49662"/>
                </a:moveTo>
                <a:lnTo>
                  <a:pt x="17979" y="49686"/>
                </a:lnTo>
                <a:lnTo>
                  <a:pt x="17979" y="49710"/>
                </a:lnTo>
                <a:lnTo>
                  <a:pt x="17860" y="49698"/>
                </a:lnTo>
                <a:lnTo>
                  <a:pt x="17860" y="49662"/>
                </a:lnTo>
                <a:close/>
                <a:moveTo>
                  <a:pt x="27158" y="49627"/>
                </a:moveTo>
                <a:lnTo>
                  <a:pt x="27146" y="49781"/>
                </a:lnTo>
                <a:cubicBezTo>
                  <a:pt x="27135" y="49781"/>
                  <a:pt x="27123" y="49770"/>
                  <a:pt x="27099" y="49770"/>
                </a:cubicBezTo>
                <a:cubicBezTo>
                  <a:pt x="27111" y="49722"/>
                  <a:pt x="27146" y="49686"/>
                  <a:pt x="27158" y="49627"/>
                </a:cubicBezTo>
                <a:close/>
                <a:moveTo>
                  <a:pt x="18312" y="49889"/>
                </a:moveTo>
                <a:lnTo>
                  <a:pt x="18526" y="49901"/>
                </a:lnTo>
                <a:lnTo>
                  <a:pt x="18526" y="49948"/>
                </a:lnTo>
                <a:lnTo>
                  <a:pt x="18312" y="49936"/>
                </a:lnTo>
                <a:lnTo>
                  <a:pt x="18312" y="49889"/>
                </a:lnTo>
                <a:close/>
                <a:moveTo>
                  <a:pt x="24146" y="49901"/>
                </a:moveTo>
                <a:lnTo>
                  <a:pt x="24146" y="49901"/>
                </a:lnTo>
                <a:cubicBezTo>
                  <a:pt x="24217" y="50127"/>
                  <a:pt x="24170" y="50246"/>
                  <a:pt x="23920" y="50282"/>
                </a:cubicBezTo>
                <a:cubicBezTo>
                  <a:pt x="23932" y="50127"/>
                  <a:pt x="23860" y="49960"/>
                  <a:pt x="24146" y="49901"/>
                </a:cubicBezTo>
                <a:close/>
                <a:moveTo>
                  <a:pt x="2096" y="41721"/>
                </a:moveTo>
                <a:cubicBezTo>
                  <a:pt x="2774" y="42197"/>
                  <a:pt x="3524" y="42483"/>
                  <a:pt x="4298" y="42733"/>
                </a:cubicBezTo>
                <a:cubicBezTo>
                  <a:pt x="5334" y="43078"/>
                  <a:pt x="6370" y="43388"/>
                  <a:pt x="7394" y="43709"/>
                </a:cubicBezTo>
                <a:cubicBezTo>
                  <a:pt x="7989" y="43912"/>
                  <a:pt x="8585" y="44102"/>
                  <a:pt x="9180" y="44305"/>
                </a:cubicBezTo>
                <a:cubicBezTo>
                  <a:pt x="10359" y="44721"/>
                  <a:pt x="11549" y="45138"/>
                  <a:pt x="12728" y="45590"/>
                </a:cubicBezTo>
                <a:cubicBezTo>
                  <a:pt x="13526" y="45888"/>
                  <a:pt x="14335" y="46210"/>
                  <a:pt x="15121" y="46543"/>
                </a:cubicBezTo>
                <a:cubicBezTo>
                  <a:pt x="16097" y="46948"/>
                  <a:pt x="17098" y="47329"/>
                  <a:pt x="18062" y="47757"/>
                </a:cubicBezTo>
                <a:cubicBezTo>
                  <a:pt x="18943" y="48150"/>
                  <a:pt x="19788" y="48579"/>
                  <a:pt x="20658" y="48984"/>
                </a:cubicBezTo>
                <a:cubicBezTo>
                  <a:pt x="21027" y="49150"/>
                  <a:pt x="21408" y="49293"/>
                  <a:pt x="21789" y="49424"/>
                </a:cubicBezTo>
                <a:cubicBezTo>
                  <a:pt x="22193" y="49579"/>
                  <a:pt x="22598" y="49698"/>
                  <a:pt x="22991" y="49829"/>
                </a:cubicBezTo>
                <a:cubicBezTo>
                  <a:pt x="23086" y="49865"/>
                  <a:pt x="23158" y="49948"/>
                  <a:pt x="23241" y="50020"/>
                </a:cubicBezTo>
                <a:cubicBezTo>
                  <a:pt x="23205" y="50162"/>
                  <a:pt x="23158" y="50258"/>
                  <a:pt x="23098" y="50424"/>
                </a:cubicBezTo>
                <a:cubicBezTo>
                  <a:pt x="22967" y="50412"/>
                  <a:pt x="22848" y="50424"/>
                  <a:pt x="22753" y="50401"/>
                </a:cubicBezTo>
                <a:cubicBezTo>
                  <a:pt x="22301" y="50246"/>
                  <a:pt x="21836" y="50079"/>
                  <a:pt x="21384" y="49901"/>
                </a:cubicBezTo>
                <a:cubicBezTo>
                  <a:pt x="20169" y="49424"/>
                  <a:pt x="18931" y="48948"/>
                  <a:pt x="17729" y="48448"/>
                </a:cubicBezTo>
                <a:cubicBezTo>
                  <a:pt x="16550" y="47960"/>
                  <a:pt x="15419" y="47400"/>
                  <a:pt x="14240" y="46900"/>
                </a:cubicBezTo>
                <a:cubicBezTo>
                  <a:pt x="13502" y="46567"/>
                  <a:pt x="12740" y="46293"/>
                  <a:pt x="11966" y="45995"/>
                </a:cubicBezTo>
                <a:cubicBezTo>
                  <a:pt x="11121" y="45674"/>
                  <a:pt x="10251" y="45400"/>
                  <a:pt x="9394" y="45078"/>
                </a:cubicBezTo>
                <a:cubicBezTo>
                  <a:pt x="8823" y="44888"/>
                  <a:pt x="8275" y="44686"/>
                  <a:pt x="7715" y="44471"/>
                </a:cubicBezTo>
                <a:cubicBezTo>
                  <a:pt x="6918" y="44174"/>
                  <a:pt x="6132" y="43888"/>
                  <a:pt x="5346" y="43578"/>
                </a:cubicBezTo>
                <a:cubicBezTo>
                  <a:pt x="4584" y="43281"/>
                  <a:pt x="3846" y="42959"/>
                  <a:pt x="3096" y="42638"/>
                </a:cubicBezTo>
                <a:cubicBezTo>
                  <a:pt x="2679" y="42459"/>
                  <a:pt x="2274" y="42257"/>
                  <a:pt x="1858" y="42066"/>
                </a:cubicBezTo>
                <a:cubicBezTo>
                  <a:pt x="1917" y="41923"/>
                  <a:pt x="1953" y="41852"/>
                  <a:pt x="2000" y="41769"/>
                </a:cubicBezTo>
                <a:cubicBezTo>
                  <a:pt x="2012" y="41745"/>
                  <a:pt x="2060" y="41733"/>
                  <a:pt x="2096" y="41721"/>
                </a:cubicBezTo>
                <a:close/>
                <a:moveTo>
                  <a:pt x="23848" y="50484"/>
                </a:moveTo>
                <a:cubicBezTo>
                  <a:pt x="23920" y="50615"/>
                  <a:pt x="23944" y="50674"/>
                  <a:pt x="23944" y="50698"/>
                </a:cubicBezTo>
                <a:cubicBezTo>
                  <a:pt x="23884" y="50734"/>
                  <a:pt x="23848" y="50770"/>
                  <a:pt x="23706" y="50877"/>
                </a:cubicBezTo>
                <a:cubicBezTo>
                  <a:pt x="23765" y="50698"/>
                  <a:pt x="23789" y="50639"/>
                  <a:pt x="23848" y="50484"/>
                </a:cubicBezTo>
                <a:close/>
                <a:moveTo>
                  <a:pt x="23670" y="51079"/>
                </a:moveTo>
                <a:lnTo>
                  <a:pt x="23670" y="51079"/>
                </a:lnTo>
                <a:cubicBezTo>
                  <a:pt x="23813" y="51258"/>
                  <a:pt x="23706" y="51329"/>
                  <a:pt x="23551" y="51389"/>
                </a:cubicBezTo>
                <a:cubicBezTo>
                  <a:pt x="23575" y="51294"/>
                  <a:pt x="23455" y="51127"/>
                  <a:pt x="23670" y="51079"/>
                </a:cubicBezTo>
                <a:close/>
                <a:moveTo>
                  <a:pt x="1991" y="42432"/>
                </a:moveTo>
                <a:cubicBezTo>
                  <a:pt x="2039" y="42432"/>
                  <a:pt x="2084" y="42441"/>
                  <a:pt x="2131" y="42459"/>
                </a:cubicBezTo>
                <a:cubicBezTo>
                  <a:pt x="2917" y="42804"/>
                  <a:pt x="3691" y="43173"/>
                  <a:pt x="4501" y="43495"/>
                </a:cubicBezTo>
                <a:cubicBezTo>
                  <a:pt x="5656" y="43947"/>
                  <a:pt x="6834" y="44388"/>
                  <a:pt x="8013" y="44817"/>
                </a:cubicBezTo>
                <a:cubicBezTo>
                  <a:pt x="9037" y="45198"/>
                  <a:pt x="10061" y="45555"/>
                  <a:pt x="11085" y="45960"/>
                </a:cubicBezTo>
                <a:cubicBezTo>
                  <a:pt x="12359" y="46436"/>
                  <a:pt x="13621" y="46900"/>
                  <a:pt x="14859" y="47448"/>
                </a:cubicBezTo>
                <a:cubicBezTo>
                  <a:pt x="16264" y="48079"/>
                  <a:pt x="17693" y="48698"/>
                  <a:pt x="19145" y="49246"/>
                </a:cubicBezTo>
                <a:cubicBezTo>
                  <a:pt x="20372" y="49722"/>
                  <a:pt x="21610" y="50234"/>
                  <a:pt x="22896" y="50758"/>
                </a:cubicBezTo>
                <a:lnTo>
                  <a:pt x="22753" y="51020"/>
                </a:lnTo>
                <a:cubicBezTo>
                  <a:pt x="22693" y="51127"/>
                  <a:pt x="22634" y="51210"/>
                  <a:pt x="22563" y="51317"/>
                </a:cubicBezTo>
                <a:cubicBezTo>
                  <a:pt x="22515" y="51305"/>
                  <a:pt x="22455" y="51305"/>
                  <a:pt x="22396" y="51294"/>
                </a:cubicBezTo>
                <a:lnTo>
                  <a:pt x="22372" y="51591"/>
                </a:lnTo>
                <a:cubicBezTo>
                  <a:pt x="22301" y="51567"/>
                  <a:pt x="22217" y="51567"/>
                  <a:pt x="22158" y="51555"/>
                </a:cubicBezTo>
                <a:cubicBezTo>
                  <a:pt x="21420" y="51246"/>
                  <a:pt x="20658" y="50936"/>
                  <a:pt x="19919" y="50603"/>
                </a:cubicBezTo>
                <a:cubicBezTo>
                  <a:pt x="19800" y="50555"/>
                  <a:pt x="19693" y="50460"/>
                  <a:pt x="19586" y="50377"/>
                </a:cubicBezTo>
                <a:lnTo>
                  <a:pt x="19586" y="50377"/>
                </a:lnTo>
                <a:lnTo>
                  <a:pt x="19598" y="50401"/>
                </a:lnTo>
                <a:cubicBezTo>
                  <a:pt x="19324" y="50305"/>
                  <a:pt x="19038" y="50222"/>
                  <a:pt x="18741" y="50139"/>
                </a:cubicBezTo>
                <a:cubicBezTo>
                  <a:pt x="18741" y="50115"/>
                  <a:pt x="18753" y="50103"/>
                  <a:pt x="18753" y="50067"/>
                </a:cubicBezTo>
                <a:lnTo>
                  <a:pt x="19122" y="50067"/>
                </a:lnTo>
                <a:cubicBezTo>
                  <a:pt x="18931" y="49960"/>
                  <a:pt x="18753" y="49829"/>
                  <a:pt x="18538" y="49758"/>
                </a:cubicBezTo>
                <a:cubicBezTo>
                  <a:pt x="17788" y="49448"/>
                  <a:pt x="17014" y="49162"/>
                  <a:pt x="16240" y="48865"/>
                </a:cubicBezTo>
                <a:cubicBezTo>
                  <a:pt x="15478" y="48567"/>
                  <a:pt x="14740" y="48257"/>
                  <a:pt x="13978" y="47936"/>
                </a:cubicBezTo>
                <a:cubicBezTo>
                  <a:pt x="12871" y="47495"/>
                  <a:pt x="11775" y="47067"/>
                  <a:pt x="10656" y="46626"/>
                </a:cubicBezTo>
                <a:cubicBezTo>
                  <a:pt x="10525" y="46567"/>
                  <a:pt x="10394" y="46507"/>
                  <a:pt x="10251" y="46436"/>
                </a:cubicBezTo>
                <a:cubicBezTo>
                  <a:pt x="10240" y="46448"/>
                  <a:pt x="10240" y="46472"/>
                  <a:pt x="10228" y="46483"/>
                </a:cubicBezTo>
                <a:cubicBezTo>
                  <a:pt x="10299" y="46567"/>
                  <a:pt x="10382" y="46650"/>
                  <a:pt x="10466" y="46733"/>
                </a:cubicBezTo>
                <a:cubicBezTo>
                  <a:pt x="10025" y="46602"/>
                  <a:pt x="9585" y="46483"/>
                  <a:pt x="9156" y="46305"/>
                </a:cubicBezTo>
                <a:cubicBezTo>
                  <a:pt x="7727" y="45710"/>
                  <a:pt x="6299" y="45102"/>
                  <a:pt x="4870" y="44483"/>
                </a:cubicBezTo>
                <a:cubicBezTo>
                  <a:pt x="3882" y="44007"/>
                  <a:pt x="2834" y="43554"/>
                  <a:pt x="1786" y="43090"/>
                </a:cubicBezTo>
                <a:cubicBezTo>
                  <a:pt x="1679" y="43043"/>
                  <a:pt x="1619" y="42935"/>
                  <a:pt x="1536" y="42864"/>
                </a:cubicBezTo>
                <a:cubicBezTo>
                  <a:pt x="1548" y="42840"/>
                  <a:pt x="1548" y="42792"/>
                  <a:pt x="1560" y="42757"/>
                </a:cubicBezTo>
                <a:cubicBezTo>
                  <a:pt x="1633" y="42749"/>
                  <a:pt x="1716" y="42724"/>
                  <a:pt x="1793" y="42724"/>
                </a:cubicBezTo>
                <a:cubicBezTo>
                  <a:pt x="1828" y="42724"/>
                  <a:pt x="1863" y="42730"/>
                  <a:pt x="1893" y="42745"/>
                </a:cubicBezTo>
                <a:cubicBezTo>
                  <a:pt x="2203" y="42852"/>
                  <a:pt x="2500" y="42983"/>
                  <a:pt x="2798" y="43114"/>
                </a:cubicBezTo>
                <a:cubicBezTo>
                  <a:pt x="3382" y="43400"/>
                  <a:pt x="3941" y="43697"/>
                  <a:pt x="4513" y="43983"/>
                </a:cubicBezTo>
                <a:cubicBezTo>
                  <a:pt x="4917" y="44186"/>
                  <a:pt x="5334" y="44364"/>
                  <a:pt x="5727" y="44555"/>
                </a:cubicBezTo>
                <a:cubicBezTo>
                  <a:pt x="5882" y="44555"/>
                  <a:pt x="6025" y="44543"/>
                  <a:pt x="6168" y="44543"/>
                </a:cubicBezTo>
                <a:cubicBezTo>
                  <a:pt x="6168" y="44555"/>
                  <a:pt x="6168" y="44578"/>
                  <a:pt x="6180" y="44590"/>
                </a:cubicBezTo>
                <a:cubicBezTo>
                  <a:pt x="6132" y="44602"/>
                  <a:pt x="6072" y="44638"/>
                  <a:pt x="6025" y="44650"/>
                </a:cubicBezTo>
                <a:cubicBezTo>
                  <a:pt x="6287" y="44697"/>
                  <a:pt x="6525" y="44650"/>
                  <a:pt x="6703" y="44721"/>
                </a:cubicBezTo>
                <a:cubicBezTo>
                  <a:pt x="7656" y="45067"/>
                  <a:pt x="8585" y="45448"/>
                  <a:pt x="9525" y="45829"/>
                </a:cubicBezTo>
                <a:cubicBezTo>
                  <a:pt x="10335" y="46150"/>
                  <a:pt x="11121" y="46495"/>
                  <a:pt x="11906" y="46817"/>
                </a:cubicBezTo>
                <a:cubicBezTo>
                  <a:pt x="13276" y="47388"/>
                  <a:pt x="14657" y="47948"/>
                  <a:pt x="16026" y="48507"/>
                </a:cubicBezTo>
                <a:cubicBezTo>
                  <a:pt x="17098" y="48936"/>
                  <a:pt x="18169" y="49353"/>
                  <a:pt x="19241" y="49781"/>
                </a:cubicBezTo>
                <a:cubicBezTo>
                  <a:pt x="20050" y="50115"/>
                  <a:pt x="20848" y="50448"/>
                  <a:pt x="21670" y="50782"/>
                </a:cubicBezTo>
                <a:cubicBezTo>
                  <a:pt x="21777" y="50829"/>
                  <a:pt x="21908" y="50829"/>
                  <a:pt x="22027" y="50853"/>
                </a:cubicBezTo>
                <a:cubicBezTo>
                  <a:pt x="21622" y="50603"/>
                  <a:pt x="21205" y="50389"/>
                  <a:pt x="20777" y="50210"/>
                </a:cubicBezTo>
                <a:cubicBezTo>
                  <a:pt x="19217" y="49579"/>
                  <a:pt x="17633" y="48948"/>
                  <a:pt x="16074" y="48317"/>
                </a:cubicBezTo>
                <a:cubicBezTo>
                  <a:pt x="15038" y="47876"/>
                  <a:pt x="13990" y="47436"/>
                  <a:pt x="12966" y="47007"/>
                </a:cubicBezTo>
                <a:cubicBezTo>
                  <a:pt x="12633" y="46864"/>
                  <a:pt x="12299" y="46722"/>
                  <a:pt x="11966" y="46591"/>
                </a:cubicBezTo>
                <a:cubicBezTo>
                  <a:pt x="10882" y="46174"/>
                  <a:pt x="9811" y="45769"/>
                  <a:pt x="8727" y="45352"/>
                </a:cubicBezTo>
                <a:cubicBezTo>
                  <a:pt x="8204" y="45138"/>
                  <a:pt x="7680" y="44936"/>
                  <a:pt x="7144" y="44745"/>
                </a:cubicBezTo>
                <a:cubicBezTo>
                  <a:pt x="6370" y="44447"/>
                  <a:pt x="5596" y="44162"/>
                  <a:pt x="4834" y="43852"/>
                </a:cubicBezTo>
                <a:cubicBezTo>
                  <a:pt x="4096" y="43554"/>
                  <a:pt x="3382" y="43221"/>
                  <a:pt x="2655" y="42900"/>
                </a:cubicBezTo>
                <a:cubicBezTo>
                  <a:pt x="2370" y="42781"/>
                  <a:pt x="2096" y="42614"/>
                  <a:pt x="1834" y="42459"/>
                </a:cubicBezTo>
                <a:cubicBezTo>
                  <a:pt x="1893" y="42441"/>
                  <a:pt x="1944" y="42432"/>
                  <a:pt x="1991" y="42432"/>
                </a:cubicBezTo>
                <a:close/>
                <a:moveTo>
                  <a:pt x="26396" y="45960"/>
                </a:moveTo>
                <a:cubicBezTo>
                  <a:pt x="26444" y="46245"/>
                  <a:pt x="26480" y="46531"/>
                  <a:pt x="26515" y="46793"/>
                </a:cubicBezTo>
                <a:cubicBezTo>
                  <a:pt x="26801" y="48341"/>
                  <a:pt x="26503" y="49829"/>
                  <a:pt x="25968" y="51270"/>
                </a:cubicBezTo>
                <a:cubicBezTo>
                  <a:pt x="25861" y="51544"/>
                  <a:pt x="25765" y="51841"/>
                  <a:pt x="25468" y="51972"/>
                </a:cubicBezTo>
                <a:lnTo>
                  <a:pt x="25682" y="51436"/>
                </a:lnTo>
                <a:cubicBezTo>
                  <a:pt x="25980" y="50496"/>
                  <a:pt x="26122" y="49520"/>
                  <a:pt x="26122" y="48519"/>
                </a:cubicBezTo>
                <a:cubicBezTo>
                  <a:pt x="26122" y="47865"/>
                  <a:pt x="26051" y="47210"/>
                  <a:pt x="25944" y="46555"/>
                </a:cubicBezTo>
                <a:cubicBezTo>
                  <a:pt x="25884" y="46150"/>
                  <a:pt x="25908" y="46126"/>
                  <a:pt x="26396" y="45960"/>
                </a:cubicBezTo>
                <a:close/>
                <a:moveTo>
                  <a:pt x="23491" y="51782"/>
                </a:moveTo>
                <a:lnTo>
                  <a:pt x="23491" y="51782"/>
                </a:lnTo>
                <a:cubicBezTo>
                  <a:pt x="23455" y="51901"/>
                  <a:pt x="23444" y="51972"/>
                  <a:pt x="23408" y="52163"/>
                </a:cubicBezTo>
                <a:cubicBezTo>
                  <a:pt x="23325" y="52032"/>
                  <a:pt x="23277" y="51960"/>
                  <a:pt x="23217" y="51841"/>
                </a:cubicBezTo>
                <a:cubicBezTo>
                  <a:pt x="23325" y="51829"/>
                  <a:pt x="23384" y="51806"/>
                  <a:pt x="23491" y="51782"/>
                </a:cubicBezTo>
                <a:close/>
                <a:moveTo>
                  <a:pt x="25432" y="52032"/>
                </a:moveTo>
                <a:lnTo>
                  <a:pt x="25408" y="52198"/>
                </a:lnTo>
                <a:cubicBezTo>
                  <a:pt x="25384" y="52198"/>
                  <a:pt x="25372" y="52187"/>
                  <a:pt x="25360" y="52187"/>
                </a:cubicBezTo>
                <a:cubicBezTo>
                  <a:pt x="25396" y="52139"/>
                  <a:pt x="25408" y="52091"/>
                  <a:pt x="25432" y="52032"/>
                </a:cubicBezTo>
                <a:close/>
                <a:moveTo>
                  <a:pt x="3453" y="44519"/>
                </a:moveTo>
                <a:cubicBezTo>
                  <a:pt x="4060" y="44757"/>
                  <a:pt x="4667" y="44959"/>
                  <a:pt x="5287" y="45221"/>
                </a:cubicBezTo>
                <a:cubicBezTo>
                  <a:pt x="6001" y="45519"/>
                  <a:pt x="6680" y="45840"/>
                  <a:pt x="7394" y="46126"/>
                </a:cubicBezTo>
                <a:cubicBezTo>
                  <a:pt x="8215" y="46472"/>
                  <a:pt x="9061" y="46769"/>
                  <a:pt x="9882" y="47091"/>
                </a:cubicBezTo>
                <a:cubicBezTo>
                  <a:pt x="11109" y="47567"/>
                  <a:pt x="12323" y="48055"/>
                  <a:pt x="13549" y="48555"/>
                </a:cubicBezTo>
                <a:cubicBezTo>
                  <a:pt x="14240" y="48829"/>
                  <a:pt x="14931" y="49127"/>
                  <a:pt x="15633" y="49400"/>
                </a:cubicBezTo>
                <a:cubicBezTo>
                  <a:pt x="16943" y="49924"/>
                  <a:pt x="18241" y="50436"/>
                  <a:pt x="19538" y="50972"/>
                </a:cubicBezTo>
                <a:cubicBezTo>
                  <a:pt x="20443" y="51353"/>
                  <a:pt x="21360" y="51746"/>
                  <a:pt x="22253" y="52139"/>
                </a:cubicBezTo>
                <a:cubicBezTo>
                  <a:pt x="22396" y="52198"/>
                  <a:pt x="22551" y="52258"/>
                  <a:pt x="22670" y="52341"/>
                </a:cubicBezTo>
                <a:cubicBezTo>
                  <a:pt x="22753" y="52401"/>
                  <a:pt x="22801" y="52520"/>
                  <a:pt x="22872" y="52615"/>
                </a:cubicBezTo>
                <a:cubicBezTo>
                  <a:pt x="22860" y="52639"/>
                  <a:pt x="22836" y="52675"/>
                  <a:pt x="22813" y="52687"/>
                </a:cubicBezTo>
                <a:cubicBezTo>
                  <a:pt x="22515" y="52556"/>
                  <a:pt x="22229" y="52401"/>
                  <a:pt x="21931" y="52270"/>
                </a:cubicBezTo>
                <a:lnTo>
                  <a:pt x="18324" y="50710"/>
                </a:lnTo>
                <a:cubicBezTo>
                  <a:pt x="17610" y="50401"/>
                  <a:pt x="16895" y="50079"/>
                  <a:pt x="16157" y="49781"/>
                </a:cubicBezTo>
                <a:cubicBezTo>
                  <a:pt x="15050" y="49317"/>
                  <a:pt x="13930" y="48888"/>
                  <a:pt x="12811" y="48448"/>
                </a:cubicBezTo>
                <a:cubicBezTo>
                  <a:pt x="11835" y="48043"/>
                  <a:pt x="10847" y="47638"/>
                  <a:pt x="9847" y="47234"/>
                </a:cubicBezTo>
                <a:cubicBezTo>
                  <a:pt x="9228" y="46983"/>
                  <a:pt x="8596" y="46733"/>
                  <a:pt x="7977" y="46495"/>
                </a:cubicBezTo>
                <a:cubicBezTo>
                  <a:pt x="7263" y="46210"/>
                  <a:pt x="6549" y="45948"/>
                  <a:pt x="5846" y="45650"/>
                </a:cubicBezTo>
                <a:cubicBezTo>
                  <a:pt x="5037" y="45317"/>
                  <a:pt x="4215" y="44959"/>
                  <a:pt x="3405" y="44602"/>
                </a:cubicBezTo>
                <a:lnTo>
                  <a:pt x="3453" y="44519"/>
                </a:lnTo>
                <a:close/>
                <a:moveTo>
                  <a:pt x="25420" y="48496"/>
                </a:moveTo>
                <a:cubicBezTo>
                  <a:pt x="25420" y="50067"/>
                  <a:pt x="24622" y="52448"/>
                  <a:pt x="23944" y="52746"/>
                </a:cubicBezTo>
                <a:cubicBezTo>
                  <a:pt x="23979" y="52544"/>
                  <a:pt x="23979" y="52341"/>
                  <a:pt x="24039" y="52187"/>
                </a:cubicBezTo>
                <a:cubicBezTo>
                  <a:pt x="24158" y="51782"/>
                  <a:pt x="24325" y="51389"/>
                  <a:pt x="24456" y="50996"/>
                </a:cubicBezTo>
                <a:cubicBezTo>
                  <a:pt x="24706" y="50234"/>
                  <a:pt x="24944" y="49472"/>
                  <a:pt x="25182" y="48710"/>
                </a:cubicBezTo>
                <a:cubicBezTo>
                  <a:pt x="25230" y="48579"/>
                  <a:pt x="25289" y="48507"/>
                  <a:pt x="25420" y="48496"/>
                </a:cubicBezTo>
                <a:close/>
                <a:moveTo>
                  <a:pt x="45807" y="1"/>
                </a:moveTo>
                <a:cubicBezTo>
                  <a:pt x="45695" y="1"/>
                  <a:pt x="45585" y="43"/>
                  <a:pt x="45482" y="121"/>
                </a:cubicBezTo>
                <a:cubicBezTo>
                  <a:pt x="45149" y="394"/>
                  <a:pt x="44839" y="656"/>
                  <a:pt x="44518" y="942"/>
                </a:cubicBezTo>
                <a:cubicBezTo>
                  <a:pt x="44280" y="1133"/>
                  <a:pt x="44041" y="1347"/>
                  <a:pt x="43803" y="1537"/>
                </a:cubicBezTo>
                <a:cubicBezTo>
                  <a:pt x="43625" y="1490"/>
                  <a:pt x="43470" y="1430"/>
                  <a:pt x="43303" y="1406"/>
                </a:cubicBezTo>
                <a:cubicBezTo>
                  <a:pt x="43210" y="1384"/>
                  <a:pt x="43122" y="1372"/>
                  <a:pt x="43041" y="1372"/>
                </a:cubicBezTo>
                <a:cubicBezTo>
                  <a:pt x="42739" y="1372"/>
                  <a:pt x="42523" y="1531"/>
                  <a:pt x="42410" y="1859"/>
                </a:cubicBezTo>
                <a:cubicBezTo>
                  <a:pt x="42232" y="2454"/>
                  <a:pt x="42089" y="3085"/>
                  <a:pt x="41958" y="3692"/>
                </a:cubicBezTo>
                <a:cubicBezTo>
                  <a:pt x="41851" y="4121"/>
                  <a:pt x="41803" y="4562"/>
                  <a:pt x="41696" y="4990"/>
                </a:cubicBezTo>
                <a:cubicBezTo>
                  <a:pt x="41493" y="5895"/>
                  <a:pt x="41267" y="6788"/>
                  <a:pt x="41065" y="7693"/>
                </a:cubicBezTo>
                <a:cubicBezTo>
                  <a:pt x="40862" y="8574"/>
                  <a:pt x="40684" y="9455"/>
                  <a:pt x="40481" y="10336"/>
                </a:cubicBezTo>
                <a:cubicBezTo>
                  <a:pt x="40243" y="11384"/>
                  <a:pt x="39969" y="12444"/>
                  <a:pt x="39731" y="13503"/>
                </a:cubicBezTo>
                <a:cubicBezTo>
                  <a:pt x="39577" y="14206"/>
                  <a:pt x="39422" y="14920"/>
                  <a:pt x="39303" y="15634"/>
                </a:cubicBezTo>
                <a:cubicBezTo>
                  <a:pt x="39017" y="17206"/>
                  <a:pt x="38755" y="18790"/>
                  <a:pt x="38469" y="20373"/>
                </a:cubicBezTo>
                <a:cubicBezTo>
                  <a:pt x="38457" y="20433"/>
                  <a:pt x="38445" y="20492"/>
                  <a:pt x="38422" y="20587"/>
                </a:cubicBezTo>
                <a:cubicBezTo>
                  <a:pt x="38374" y="20587"/>
                  <a:pt x="38326" y="20590"/>
                  <a:pt x="38280" y="20590"/>
                </a:cubicBezTo>
                <a:cubicBezTo>
                  <a:pt x="38234" y="20590"/>
                  <a:pt x="38189" y="20587"/>
                  <a:pt x="38148" y="20575"/>
                </a:cubicBezTo>
                <a:cubicBezTo>
                  <a:pt x="37552" y="20421"/>
                  <a:pt x="36957" y="20254"/>
                  <a:pt x="36374" y="20099"/>
                </a:cubicBezTo>
                <a:cubicBezTo>
                  <a:pt x="35314" y="19778"/>
                  <a:pt x="34278" y="19456"/>
                  <a:pt x="33219" y="19123"/>
                </a:cubicBezTo>
                <a:cubicBezTo>
                  <a:pt x="32802" y="18992"/>
                  <a:pt x="32385" y="18861"/>
                  <a:pt x="31968" y="18706"/>
                </a:cubicBezTo>
                <a:cubicBezTo>
                  <a:pt x="30921" y="18373"/>
                  <a:pt x="29897" y="17980"/>
                  <a:pt x="28837" y="17670"/>
                </a:cubicBezTo>
                <a:cubicBezTo>
                  <a:pt x="27670" y="17325"/>
                  <a:pt x="26480" y="17027"/>
                  <a:pt x="25289" y="16718"/>
                </a:cubicBezTo>
                <a:cubicBezTo>
                  <a:pt x="24610" y="16539"/>
                  <a:pt x="23944" y="16349"/>
                  <a:pt x="23277" y="16230"/>
                </a:cubicBezTo>
                <a:cubicBezTo>
                  <a:pt x="22824" y="16134"/>
                  <a:pt x="22372" y="16170"/>
                  <a:pt x="21920" y="16146"/>
                </a:cubicBezTo>
                <a:cubicBezTo>
                  <a:pt x="21693" y="16146"/>
                  <a:pt x="21574" y="16325"/>
                  <a:pt x="21455" y="16492"/>
                </a:cubicBezTo>
                <a:cubicBezTo>
                  <a:pt x="21265" y="16742"/>
                  <a:pt x="21086" y="17016"/>
                  <a:pt x="20848" y="17194"/>
                </a:cubicBezTo>
                <a:cubicBezTo>
                  <a:pt x="19943" y="17897"/>
                  <a:pt x="19217" y="18790"/>
                  <a:pt x="18395" y="19587"/>
                </a:cubicBezTo>
                <a:cubicBezTo>
                  <a:pt x="17169" y="20778"/>
                  <a:pt x="15966" y="21980"/>
                  <a:pt x="14764" y="23171"/>
                </a:cubicBezTo>
                <a:cubicBezTo>
                  <a:pt x="13526" y="24409"/>
                  <a:pt x="12287" y="25648"/>
                  <a:pt x="11073" y="26898"/>
                </a:cubicBezTo>
                <a:cubicBezTo>
                  <a:pt x="10835" y="27136"/>
                  <a:pt x="10621" y="27422"/>
                  <a:pt x="10418" y="27683"/>
                </a:cubicBezTo>
                <a:cubicBezTo>
                  <a:pt x="10049" y="28160"/>
                  <a:pt x="9525" y="28469"/>
                  <a:pt x="9049" y="28826"/>
                </a:cubicBezTo>
                <a:cubicBezTo>
                  <a:pt x="7620" y="29946"/>
                  <a:pt x="6263" y="31148"/>
                  <a:pt x="4965" y="32422"/>
                </a:cubicBezTo>
                <a:cubicBezTo>
                  <a:pt x="4108" y="33256"/>
                  <a:pt x="3227" y="34089"/>
                  <a:pt x="2227" y="34756"/>
                </a:cubicBezTo>
                <a:cubicBezTo>
                  <a:pt x="2084" y="34863"/>
                  <a:pt x="1917" y="34958"/>
                  <a:pt x="1774" y="35065"/>
                </a:cubicBezTo>
                <a:cubicBezTo>
                  <a:pt x="1131" y="35530"/>
                  <a:pt x="976" y="36018"/>
                  <a:pt x="1215" y="36768"/>
                </a:cubicBezTo>
                <a:cubicBezTo>
                  <a:pt x="1834" y="37149"/>
                  <a:pt x="1917" y="37756"/>
                  <a:pt x="1905" y="38387"/>
                </a:cubicBezTo>
                <a:cubicBezTo>
                  <a:pt x="1893" y="38649"/>
                  <a:pt x="1869" y="38911"/>
                  <a:pt x="1965" y="39173"/>
                </a:cubicBezTo>
                <a:cubicBezTo>
                  <a:pt x="2108" y="39602"/>
                  <a:pt x="2096" y="40054"/>
                  <a:pt x="1929" y="40471"/>
                </a:cubicBezTo>
                <a:cubicBezTo>
                  <a:pt x="1667" y="41149"/>
                  <a:pt x="1393" y="41840"/>
                  <a:pt x="1131" y="42507"/>
                </a:cubicBezTo>
                <a:cubicBezTo>
                  <a:pt x="715" y="42662"/>
                  <a:pt x="310" y="42673"/>
                  <a:pt x="48" y="43078"/>
                </a:cubicBezTo>
                <a:lnTo>
                  <a:pt x="0" y="43614"/>
                </a:lnTo>
                <a:cubicBezTo>
                  <a:pt x="334" y="44007"/>
                  <a:pt x="810" y="44209"/>
                  <a:pt x="1250" y="44447"/>
                </a:cubicBezTo>
                <a:cubicBezTo>
                  <a:pt x="1846" y="44757"/>
                  <a:pt x="2453" y="45043"/>
                  <a:pt x="3084" y="45293"/>
                </a:cubicBezTo>
                <a:cubicBezTo>
                  <a:pt x="3882" y="45638"/>
                  <a:pt x="4703" y="45948"/>
                  <a:pt x="5525" y="46293"/>
                </a:cubicBezTo>
                <a:cubicBezTo>
                  <a:pt x="6144" y="46543"/>
                  <a:pt x="6751" y="46805"/>
                  <a:pt x="7382" y="47091"/>
                </a:cubicBezTo>
                <a:cubicBezTo>
                  <a:pt x="8239" y="47484"/>
                  <a:pt x="9120" y="47817"/>
                  <a:pt x="10013" y="48115"/>
                </a:cubicBezTo>
                <a:cubicBezTo>
                  <a:pt x="10894" y="48412"/>
                  <a:pt x="11764" y="48758"/>
                  <a:pt x="12609" y="49115"/>
                </a:cubicBezTo>
                <a:cubicBezTo>
                  <a:pt x="13847" y="49627"/>
                  <a:pt x="15062" y="50162"/>
                  <a:pt x="16288" y="50674"/>
                </a:cubicBezTo>
                <a:cubicBezTo>
                  <a:pt x="16967" y="50972"/>
                  <a:pt x="17657" y="51294"/>
                  <a:pt x="18348" y="51591"/>
                </a:cubicBezTo>
                <a:cubicBezTo>
                  <a:pt x="19348" y="52008"/>
                  <a:pt x="20348" y="52401"/>
                  <a:pt x="21360" y="52818"/>
                </a:cubicBezTo>
                <a:cubicBezTo>
                  <a:pt x="21670" y="52960"/>
                  <a:pt x="22003" y="53079"/>
                  <a:pt x="22324" y="53210"/>
                </a:cubicBezTo>
                <a:cubicBezTo>
                  <a:pt x="22955" y="53472"/>
                  <a:pt x="23634" y="53532"/>
                  <a:pt x="24289" y="53651"/>
                </a:cubicBezTo>
                <a:cubicBezTo>
                  <a:pt x="24363" y="53663"/>
                  <a:pt x="24437" y="53670"/>
                  <a:pt x="24509" y="53670"/>
                </a:cubicBezTo>
                <a:cubicBezTo>
                  <a:pt x="24782" y="53670"/>
                  <a:pt x="25037" y="53580"/>
                  <a:pt x="25253" y="53401"/>
                </a:cubicBezTo>
                <a:cubicBezTo>
                  <a:pt x="25694" y="53079"/>
                  <a:pt x="26087" y="52698"/>
                  <a:pt x="26420" y="52258"/>
                </a:cubicBezTo>
                <a:cubicBezTo>
                  <a:pt x="26849" y="51710"/>
                  <a:pt x="27325" y="51186"/>
                  <a:pt x="27801" y="50663"/>
                </a:cubicBezTo>
                <a:cubicBezTo>
                  <a:pt x="28444" y="49948"/>
                  <a:pt x="29087" y="49246"/>
                  <a:pt x="29742" y="48567"/>
                </a:cubicBezTo>
                <a:cubicBezTo>
                  <a:pt x="30099" y="48198"/>
                  <a:pt x="30492" y="47865"/>
                  <a:pt x="30885" y="47519"/>
                </a:cubicBezTo>
                <a:cubicBezTo>
                  <a:pt x="30956" y="47460"/>
                  <a:pt x="31052" y="47400"/>
                  <a:pt x="31123" y="47388"/>
                </a:cubicBezTo>
                <a:cubicBezTo>
                  <a:pt x="31659" y="47364"/>
                  <a:pt x="31897" y="46960"/>
                  <a:pt x="32183" y="46614"/>
                </a:cubicBezTo>
                <a:cubicBezTo>
                  <a:pt x="32278" y="46483"/>
                  <a:pt x="32361" y="46317"/>
                  <a:pt x="32397" y="46150"/>
                </a:cubicBezTo>
                <a:cubicBezTo>
                  <a:pt x="32480" y="45829"/>
                  <a:pt x="32635" y="45590"/>
                  <a:pt x="32873" y="45364"/>
                </a:cubicBezTo>
                <a:cubicBezTo>
                  <a:pt x="34100" y="44209"/>
                  <a:pt x="35278" y="42983"/>
                  <a:pt x="36255" y="41602"/>
                </a:cubicBezTo>
                <a:cubicBezTo>
                  <a:pt x="36290" y="41554"/>
                  <a:pt x="36350" y="41507"/>
                  <a:pt x="36433" y="41423"/>
                </a:cubicBezTo>
                <a:cubicBezTo>
                  <a:pt x="36469" y="41426"/>
                  <a:pt x="36504" y="41428"/>
                  <a:pt x="36537" y="41428"/>
                </a:cubicBezTo>
                <a:cubicBezTo>
                  <a:pt x="37128" y="41428"/>
                  <a:pt x="37373" y="40945"/>
                  <a:pt x="37564" y="40483"/>
                </a:cubicBezTo>
                <a:cubicBezTo>
                  <a:pt x="37695" y="40137"/>
                  <a:pt x="37910" y="39864"/>
                  <a:pt x="38160" y="39602"/>
                </a:cubicBezTo>
                <a:cubicBezTo>
                  <a:pt x="38862" y="38875"/>
                  <a:pt x="39565" y="38149"/>
                  <a:pt x="40255" y="37387"/>
                </a:cubicBezTo>
                <a:cubicBezTo>
                  <a:pt x="40470" y="37161"/>
                  <a:pt x="40648" y="36899"/>
                  <a:pt x="40827" y="36649"/>
                </a:cubicBezTo>
                <a:cubicBezTo>
                  <a:pt x="41458" y="36625"/>
                  <a:pt x="41803" y="36232"/>
                  <a:pt x="42017" y="35673"/>
                </a:cubicBezTo>
                <a:cubicBezTo>
                  <a:pt x="42089" y="35482"/>
                  <a:pt x="42148" y="35292"/>
                  <a:pt x="42220" y="35101"/>
                </a:cubicBezTo>
                <a:cubicBezTo>
                  <a:pt x="42279" y="34958"/>
                  <a:pt x="42327" y="34827"/>
                  <a:pt x="42434" y="34720"/>
                </a:cubicBezTo>
                <a:cubicBezTo>
                  <a:pt x="43291" y="33768"/>
                  <a:pt x="44160" y="32839"/>
                  <a:pt x="45065" y="31851"/>
                </a:cubicBezTo>
                <a:cubicBezTo>
                  <a:pt x="45097" y="31851"/>
                  <a:pt x="45155" y="31845"/>
                  <a:pt x="45226" y="31845"/>
                </a:cubicBezTo>
                <a:cubicBezTo>
                  <a:pt x="45261" y="31845"/>
                  <a:pt x="45299" y="31847"/>
                  <a:pt x="45339" y="31851"/>
                </a:cubicBezTo>
                <a:cubicBezTo>
                  <a:pt x="47863" y="32077"/>
                  <a:pt x="50399" y="32279"/>
                  <a:pt x="52912" y="32541"/>
                </a:cubicBezTo>
                <a:cubicBezTo>
                  <a:pt x="54269" y="32672"/>
                  <a:pt x="55590" y="32898"/>
                  <a:pt x="56948" y="33041"/>
                </a:cubicBezTo>
                <a:cubicBezTo>
                  <a:pt x="57555" y="33113"/>
                  <a:pt x="58162" y="33160"/>
                  <a:pt x="58769" y="33196"/>
                </a:cubicBezTo>
                <a:cubicBezTo>
                  <a:pt x="58897" y="33200"/>
                  <a:pt x="59026" y="33202"/>
                  <a:pt x="59154" y="33202"/>
                </a:cubicBezTo>
                <a:cubicBezTo>
                  <a:pt x="59469" y="33202"/>
                  <a:pt x="59783" y="33187"/>
                  <a:pt x="60079" y="33137"/>
                </a:cubicBezTo>
                <a:cubicBezTo>
                  <a:pt x="60190" y="33113"/>
                  <a:pt x="60299" y="33104"/>
                  <a:pt x="60406" y="33104"/>
                </a:cubicBezTo>
                <a:cubicBezTo>
                  <a:pt x="60792" y="33104"/>
                  <a:pt x="61154" y="33231"/>
                  <a:pt x="61508" y="33315"/>
                </a:cubicBezTo>
                <a:cubicBezTo>
                  <a:pt x="62525" y="33547"/>
                  <a:pt x="63541" y="33766"/>
                  <a:pt x="64573" y="33766"/>
                </a:cubicBezTo>
                <a:cubicBezTo>
                  <a:pt x="64919" y="33766"/>
                  <a:pt x="65266" y="33741"/>
                  <a:pt x="65616" y="33684"/>
                </a:cubicBezTo>
                <a:cubicBezTo>
                  <a:pt x="65691" y="33672"/>
                  <a:pt x="65766" y="33666"/>
                  <a:pt x="65840" y="33666"/>
                </a:cubicBezTo>
                <a:cubicBezTo>
                  <a:pt x="66058" y="33666"/>
                  <a:pt x="66272" y="33718"/>
                  <a:pt x="66485" y="33815"/>
                </a:cubicBezTo>
                <a:cubicBezTo>
                  <a:pt x="66723" y="33934"/>
                  <a:pt x="66985" y="33982"/>
                  <a:pt x="67259" y="34030"/>
                </a:cubicBezTo>
                <a:cubicBezTo>
                  <a:pt x="67461" y="34065"/>
                  <a:pt x="67687" y="34089"/>
                  <a:pt x="67913" y="34101"/>
                </a:cubicBezTo>
                <a:cubicBezTo>
                  <a:pt x="69271" y="34184"/>
                  <a:pt x="70592" y="34458"/>
                  <a:pt x="71926" y="34696"/>
                </a:cubicBezTo>
                <a:cubicBezTo>
                  <a:pt x="72152" y="34744"/>
                  <a:pt x="72366" y="34756"/>
                  <a:pt x="72581" y="34780"/>
                </a:cubicBezTo>
                <a:cubicBezTo>
                  <a:pt x="75283" y="35101"/>
                  <a:pt x="77974" y="35411"/>
                  <a:pt x="80665" y="35708"/>
                </a:cubicBezTo>
                <a:cubicBezTo>
                  <a:pt x="83022" y="35958"/>
                  <a:pt x="85368" y="36196"/>
                  <a:pt x="87725" y="36446"/>
                </a:cubicBezTo>
                <a:cubicBezTo>
                  <a:pt x="87975" y="36482"/>
                  <a:pt x="88225" y="36482"/>
                  <a:pt x="88476" y="36506"/>
                </a:cubicBezTo>
                <a:cubicBezTo>
                  <a:pt x="88615" y="36519"/>
                  <a:pt x="88754" y="36527"/>
                  <a:pt x="88893" y="36527"/>
                </a:cubicBezTo>
                <a:cubicBezTo>
                  <a:pt x="89278" y="36527"/>
                  <a:pt x="89662" y="36463"/>
                  <a:pt x="90047" y="36244"/>
                </a:cubicBezTo>
                <a:cubicBezTo>
                  <a:pt x="90059" y="36173"/>
                  <a:pt x="90083" y="36054"/>
                  <a:pt x="90107" y="35935"/>
                </a:cubicBezTo>
                <a:cubicBezTo>
                  <a:pt x="90250" y="34339"/>
                  <a:pt x="90381" y="32756"/>
                  <a:pt x="90523" y="31172"/>
                </a:cubicBezTo>
                <a:cubicBezTo>
                  <a:pt x="90535" y="30970"/>
                  <a:pt x="90476" y="30767"/>
                  <a:pt x="90440" y="30517"/>
                </a:cubicBezTo>
                <a:cubicBezTo>
                  <a:pt x="90702" y="29958"/>
                  <a:pt x="90642" y="29303"/>
                  <a:pt x="90559" y="28684"/>
                </a:cubicBezTo>
                <a:cubicBezTo>
                  <a:pt x="90523" y="28207"/>
                  <a:pt x="90547" y="27743"/>
                  <a:pt x="90583" y="27267"/>
                </a:cubicBezTo>
                <a:cubicBezTo>
                  <a:pt x="90595" y="27005"/>
                  <a:pt x="90654" y="26743"/>
                  <a:pt x="90666" y="26481"/>
                </a:cubicBezTo>
                <a:cubicBezTo>
                  <a:pt x="90809" y="24326"/>
                  <a:pt x="91000" y="22183"/>
                  <a:pt x="91083" y="20016"/>
                </a:cubicBezTo>
                <a:cubicBezTo>
                  <a:pt x="91166" y="18075"/>
                  <a:pt x="91166" y="16123"/>
                  <a:pt x="91202" y="14170"/>
                </a:cubicBezTo>
                <a:cubicBezTo>
                  <a:pt x="91202" y="14063"/>
                  <a:pt x="91202" y="13944"/>
                  <a:pt x="91214" y="13848"/>
                </a:cubicBezTo>
                <a:cubicBezTo>
                  <a:pt x="91273" y="11955"/>
                  <a:pt x="91333" y="10062"/>
                  <a:pt x="91381" y="8169"/>
                </a:cubicBezTo>
                <a:cubicBezTo>
                  <a:pt x="91381" y="7931"/>
                  <a:pt x="91369" y="7693"/>
                  <a:pt x="91321" y="7479"/>
                </a:cubicBezTo>
                <a:cubicBezTo>
                  <a:pt x="91262" y="7098"/>
                  <a:pt x="91071" y="6836"/>
                  <a:pt x="90666" y="6776"/>
                </a:cubicBezTo>
                <a:cubicBezTo>
                  <a:pt x="90619" y="6776"/>
                  <a:pt x="90571" y="6764"/>
                  <a:pt x="90535" y="6740"/>
                </a:cubicBezTo>
                <a:cubicBezTo>
                  <a:pt x="89833" y="6621"/>
                  <a:pt x="89404" y="6193"/>
                  <a:pt x="89107" y="5586"/>
                </a:cubicBezTo>
                <a:cubicBezTo>
                  <a:pt x="88964" y="5312"/>
                  <a:pt x="88809" y="5074"/>
                  <a:pt x="88642" y="4824"/>
                </a:cubicBezTo>
                <a:cubicBezTo>
                  <a:pt x="88444" y="4502"/>
                  <a:pt x="88155" y="4353"/>
                  <a:pt x="87812" y="4353"/>
                </a:cubicBezTo>
                <a:cubicBezTo>
                  <a:pt x="87723" y="4353"/>
                  <a:pt x="87631" y="4363"/>
                  <a:pt x="87535" y="4383"/>
                </a:cubicBezTo>
                <a:cubicBezTo>
                  <a:pt x="87042" y="4473"/>
                  <a:pt x="86553" y="4513"/>
                  <a:pt x="86067" y="4513"/>
                </a:cubicBezTo>
                <a:cubicBezTo>
                  <a:pt x="85262" y="4513"/>
                  <a:pt x="84462" y="4402"/>
                  <a:pt x="83653" y="4216"/>
                </a:cubicBezTo>
                <a:cubicBezTo>
                  <a:pt x="82713" y="4002"/>
                  <a:pt x="81808" y="3704"/>
                  <a:pt x="80903" y="3407"/>
                </a:cubicBezTo>
                <a:cubicBezTo>
                  <a:pt x="79701" y="3014"/>
                  <a:pt x="78486" y="2609"/>
                  <a:pt x="77272" y="2216"/>
                </a:cubicBezTo>
                <a:cubicBezTo>
                  <a:pt x="76426" y="1954"/>
                  <a:pt x="75557" y="1680"/>
                  <a:pt x="74700" y="1442"/>
                </a:cubicBezTo>
                <a:cubicBezTo>
                  <a:pt x="74072" y="1268"/>
                  <a:pt x="73437" y="1171"/>
                  <a:pt x="72797" y="1171"/>
                </a:cubicBezTo>
                <a:cubicBezTo>
                  <a:pt x="72345" y="1171"/>
                  <a:pt x="71892" y="1220"/>
                  <a:pt x="71438" y="1323"/>
                </a:cubicBezTo>
                <a:cubicBezTo>
                  <a:pt x="70235" y="1609"/>
                  <a:pt x="69056" y="1978"/>
                  <a:pt x="67937" y="2514"/>
                </a:cubicBezTo>
                <a:cubicBezTo>
                  <a:pt x="67282" y="2835"/>
                  <a:pt x="66759" y="3288"/>
                  <a:pt x="66342" y="4062"/>
                </a:cubicBezTo>
                <a:cubicBezTo>
                  <a:pt x="66270" y="3931"/>
                  <a:pt x="66211" y="3823"/>
                  <a:pt x="66163" y="3728"/>
                </a:cubicBezTo>
                <a:cubicBezTo>
                  <a:pt x="65889" y="2930"/>
                  <a:pt x="65485" y="2216"/>
                  <a:pt x="64854" y="1645"/>
                </a:cubicBezTo>
                <a:cubicBezTo>
                  <a:pt x="64234" y="1061"/>
                  <a:pt x="63484" y="775"/>
                  <a:pt x="62675" y="656"/>
                </a:cubicBezTo>
                <a:cubicBezTo>
                  <a:pt x="62161" y="584"/>
                  <a:pt x="61650" y="541"/>
                  <a:pt x="61138" y="541"/>
                </a:cubicBezTo>
                <a:cubicBezTo>
                  <a:pt x="60724" y="541"/>
                  <a:pt x="60309" y="569"/>
                  <a:pt x="59889" y="633"/>
                </a:cubicBezTo>
                <a:cubicBezTo>
                  <a:pt x="59222" y="716"/>
                  <a:pt x="58531" y="728"/>
                  <a:pt x="57865" y="811"/>
                </a:cubicBezTo>
                <a:cubicBezTo>
                  <a:pt x="57472" y="847"/>
                  <a:pt x="57103" y="966"/>
                  <a:pt x="56698" y="1025"/>
                </a:cubicBezTo>
                <a:cubicBezTo>
                  <a:pt x="56348" y="1073"/>
                  <a:pt x="55984" y="1135"/>
                  <a:pt x="55629" y="1135"/>
                </a:cubicBezTo>
                <a:cubicBezTo>
                  <a:pt x="55536" y="1135"/>
                  <a:pt x="55444" y="1131"/>
                  <a:pt x="55352" y="1121"/>
                </a:cubicBezTo>
                <a:cubicBezTo>
                  <a:pt x="54729" y="1066"/>
                  <a:pt x="54106" y="1036"/>
                  <a:pt x="53484" y="1036"/>
                </a:cubicBezTo>
                <a:cubicBezTo>
                  <a:pt x="52895" y="1036"/>
                  <a:pt x="52306" y="1063"/>
                  <a:pt x="51721" y="1121"/>
                </a:cubicBezTo>
                <a:cubicBezTo>
                  <a:pt x="51661" y="1121"/>
                  <a:pt x="51578" y="1121"/>
                  <a:pt x="51519" y="1133"/>
                </a:cubicBezTo>
                <a:cubicBezTo>
                  <a:pt x="51100" y="1235"/>
                  <a:pt x="50684" y="1280"/>
                  <a:pt x="50271" y="1280"/>
                </a:cubicBezTo>
                <a:cubicBezTo>
                  <a:pt x="49439" y="1280"/>
                  <a:pt x="48619" y="1098"/>
                  <a:pt x="47816" y="835"/>
                </a:cubicBezTo>
                <a:cubicBezTo>
                  <a:pt x="47220" y="656"/>
                  <a:pt x="46625" y="418"/>
                  <a:pt x="46089" y="97"/>
                </a:cubicBezTo>
                <a:cubicBezTo>
                  <a:pt x="45996" y="31"/>
                  <a:pt x="45901" y="1"/>
                  <a:pt x="458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30" name="Google Shape;30;p3"/>
          <p:cNvGrpSpPr/>
          <p:nvPr/>
        </p:nvGrpSpPr>
        <p:grpSpPr>
          <a:xfrm>
            <a:off x="6289582" y="4302023"/>
            <a:ext cx="1197965" cy="1357174"/>
            <a:chOff x="2807100" y="2138800"/>
            <a:chExt cx="649550" cy="735875"/>
          </a:xfrm>
        </p:grpSpPr>
        <p:sp>
          <p:nvSpPr>
            <p:cNvPr id="31" name="Google Shape;31;p3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6;p3"/>
          <p:cNvGrpSpPr/>
          <p:nvPr/>
        </p:nvGrpSpPr>
        <p:grpSpPr>
          <a:xfrm rot="2455371">
            <a:off x="-472198" y="3117661"/>
            <a:ext cx="1127692" cy="1167549"/>
            <a:chOff x="3212275" y="349350"/>
            <a:chExt cx="486650" cy="503850"/>
          </a:xfrm>
        </p:grpSpPr>
        <p:sp>
          <p:nvSpPr>
            <p:cNvPr id="37" name="Google Shape;37;p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2824125" y="2424288"/>
            <a:ext cx="3280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251250" y="3084238"/>
            <a:ext cx="2506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45" name="Google Shape;45;p3"/>
          <p:cNvGrpSpPr/>
          <p:nvPr/>
        </p:nvGrpSpPr>
        <p:grpSpPr>
          <a:xfrm>
            <a:off x="224412" y="2886246"/>
            <a:ext cx="1899098" cy="2247909"/>
            <a:chOff x="1499700" y="2945500"/>
            <a:chExt cx="1722225" cy="2038550"/>
          </a:xfrm>
        </p:grpSpPr>
        <p:sp>
          <p:nvSpPr>
            <p:cNvPr id="46" name="Google Shape;46;p3"/>
            <p:cNvSpPr/>
            <p:nvPr/>
          </p:nvSpPr>
          <p:spPr>
            <a:xfrm>
              <a:off x="2719625" y="3339875"/>
              <a:ext cx="261100" cy="122425"/>
            </a:xfrm>
            <a:custGeom>
              <a:avLst/>
              <a:gdLst/>
              <a:ahLst/>
              <a:cxnLst/>
              <a:rect l="l" t="t" r="r" b="b"/>
              <a:pathLst>
                <a:path w="10444" h="4897" extrusionOk="0">
                  <a:moveTo>
                    <a:pt x="9986" y="1"/>
                  </a:moveTo>
                  <a:cubicBezTo>
                    <a:pt x="9887" y="41"/>
                    <a:pt x="9827" y="41"/>
                    <a:pt x="9748" y="61"/>
                  </a:cubicBezTo>
                  <a:cubicBezTo>
                    <a:pt x="9589" y="81"/>
                    <a:pt x="9449" y="140"/>
                    <a:pt x="9290" y="140"/>
                  </a:cubicBezTo>
                  <a:lnTo>
                    <a:pt x="8853" y="140"/>
                  </a:lnTo>
                  <a:cubicBezTo>
                    <a:pt x="8693" y="140"/>
                    <a:pt x="8554" y="160"/>
                    <a:pt x="8395" y="200"/>
                  </a:cubicBezTo>
                  <a:cubicBezTo>
                    <a:pt x="8344" y="250"/>
                    <a:pt x="8296" y="270"/>
                    <a:pt x="8249" y="270"/>
                  </a:cubicBezTo>
                  <a:cubicBezTo>
                    <a:pt x="8166" y="270"/>
                    <a:pt x="8086" y="211"/>
                    <a:pt x="7997" y="160"/>
                  </a:cubicBezTo>
                  <a:cubicBezTo>
                    <a:pt x="7842" y="132"/>
                    <a:pt x="7688" y="104"/>
                    <a:pt x="7533" y="104"/>
                  </a:cubicBezTo>
                  <a:cubicBezTo>
                    <a:pt x="7469" y="104"/>
                    <a:pt x="7405" y="109"/>
                    <a:pt x="7341" y="120"/>
                  </a:cubicBezTo>
                  <a:cubicBezTo>
                    <a:pt x="5371" y="558"/>
                    <a:pt x="3362" y="657"/>
                    <a:pt x="1353" y="876"/>
                  </a:cubicBezTo>
                  <a:cubicBezTo>
                    <a:pt x="836" y="956"/>
                    <a:pt x="338" y="1035"/>
                    <a:pt x="159" y="1632"/>
                  </a:cubicBezTo>
                  <a:cubicBezTo>
                    <a:pt x="0" y="2667"/>
                    <a:pt x="20" y="3721"/>
                    <a:pt x="120" y="4755"/>
                  </a:cubicBezTo>
                  <a:cubicBezTo>
                    <a:pt x="276" y="4850"/>
                    <a:pt x="397" y="4897"/>
                    <a:pt x="491" y="4897"/>
                  </a:cubicBezTo>
                  <a:cubicBezTo>
                    <a:pt x="672" y="4897"/>
                    <a:pt x="750" y="4725"/>
                    <a:pt x="776" y="4397"/>
                  </a:cubicBezTo>
                  <a:cubicBezTo>
                    <a:pt x="804" y="3764"/>
                    <a:pt x="972" y="3479"/>
                    <a:pt x="1349" y="3479"/>
                  </a:cubicBezTo>
                  <a:cubicBezTo>
                    <a:pt x="1505" y="3479"/>
                    <a:pt x="1697" y="3528"/>
                    <a:pt x="1930" y="3621"/>
                  </a:cubicBezTo>
                  <a:cubicBezTo>
                    <a:pt x="1955" y="3624"/>
                    <a:pt x="1981" y="3625"/>
                    <a:pt x="2006" y="3625"/>
                  </a:cubicBezTo>
                  <a:cubicBezTo>
                    <a:pt x="2215" y="3625"/>
                    <a:pt x="2409" y="3555"/>
                    <a:pt x="2586" y="3502"/>
                  </a:cubicBezTo>
                  <a:cubicBezTo>
                    <a:pt x="3104" y="3323"/>
                    <a:pt x="3661" y="3542"/>
                    <a:pt x="4158" y="3263"/>
                  </a:cubicBezTo>
                  <a:cubicBezTo>
                    <a:pt x="4357" y="3104"/>
                    <a:pt x="4277" y="2965"/>
                    <a:pt x="4098" y="2846"/>
                  </a:cubicBezTo>
                  <a:cubicBezTo>
                    <a:pt x="4078" y="2826"/>
                    <a:pt x="3999" y="2766"/>
                    <a:pt x="4058" y="2766"/>
                  </a:cubicBezTo>
                  <a:cubicBezTo>
                    <a:pt x="4151" y="2784"/>
                    <a:pt x="4229" y="2792"/>
                    <a:pt x="4294" y="2792"/>
                  </a:cubicBezTo>
                  <a:cubicBezTo>
                    <a:pt x="4745" y="2792"/>
                    <a:pt x="4578" y="2405"/>
                    <a:pt x="4456" y="2110"/>
                  </a:cubicBezTo>
                  <a:cubicBezTo>
                    <a:pt x="4252" y="1684"/>
                    <a:pt x="4757" y="1820"/>
                    <a:pt x="4878" y="1688"/>
                  </a:cubicBezTo>
                  <a:lnTo>
                    <a:pt x="4878" y="1688"/>
                  </a:lnTo>
                  <a:cubicBezTo>
                    <a:pt x="4872" y="1771"/>
                    <a:pt x="4873" y="1848"/>
                    <a:pt x="4954" y="1871"/>
                  </a:cubicBezTo>
                  <a:cubicBezTo>
                    <a:pt x="5590" y="2129"/>
                    <a:pt x="5252" y="2686"/>
                    <a:pt x="5391" y="3104"/>
                  </a:cubicBezTo>
                  <a:cubicBezTo>
                    <a:pt x="5451" y="3164"/>
                    <a:pt x="5491" y="3224"/>
                    <a:pt x="5570" y="3243"/>
                  </a:cubicBezTo>
                  <a:cubicBezTo>
                    <a:pt x="5650" y="3243"/>
                    <a:pt x="5690" y="3224"/>
                    <a:pt x="5769" y="3204"/>
                  </a:cubicBezTo>
                  <a:cubicBezTo>
                    <a:pt x="6187" y="3243"/>
                    <a:pt x="5948" y="3761"/>
                    <a:pt x="6247" y="3900"/>
                  </a:cubicBezTo>
                  <a:cubicBezTo>
                    <a:pt x="6605" y="3462"/>
                    <a:pt x="6306" y="3005"/>
                    <a:pt x="6346" y="2547"/>
                  </a:cubicBezTo>
                  <a:cubicBezTo>
                    <a:pt x="6346" y="2242"/>
                    <a:pt x="6389" y="2096"/>
                    <a:pt x="6623" y="2096"/>
                  </a:cubicBezTo>
                  <a:cubicBezTo>
                    <a:pt x="6664" y="2096"/>
                    <a:pt x="6710" y="2101"/>
                    <a:pt x="6764" y="2110"/>
                  </a:cubicBezTo>
                  <a:cubicBezTo>
                    <a:pt x="6797" y="2116"/>
                    <a:pt x="6832" y="2118"/>
                    <a:pt x="6869" y="2118"/>
                  </a:cubicBezTo>
                  <a:cubicBezTo>
                    <a:pt x="6943" y="2118"/>
                    <a:pt x="7022" y="2110"/>
                    <a:pt x="7102" y="2110"/>
                  </a:cubicBezTo>
                  <a:cubicBezTo>
                    <a:pt x="7182" y="2030"/>
                    <a:pt x="7182" y="1950"/>
                    <a:pt x="7162" y="1931"/>
                  </a:cubicBezTo>
                  <a:cubicBezTo>
                    <a:pt x="7062" y="1831"/>
                    <a:pt x="6963" y="1791"/>
                    <a:pt x="6843" y="1771"/>
                  </a:cubicBezTo>
                  <a:cubicBezTo>
                    <a:pt x="6794" y="1761"/>
                    <a:pt x="6744" y="1756"/>
                    <a:pt x="6694" y="1756"/>
                  </a:cubicBezTo>
                  <a:cubicBezTo>
                    <a:pt x="6644" y="1756"/>
                    <a:pt x="6595" y="1761"/>
                    <a:pt x="6545" y="1771"/>
                  </a:cubicBezTo>
                  <a:cubicBezTo>
                    <a:pt x="6515" y="1781"/>
                    <a:pt x="6495" y="1786"/>
                    <a:pt x="6475" y="1786"/>
                  </a:cubicBezTo>
                  <a:cubicBezTo>
                    <a:pt x="6455" y="1786"/>
                    <a:pt x="6436" y="1781"/>
                    <a:pt x="6406" y="1771"/>
                  </a:cubicBezTo>
                  <a:cubicBezTo>
                    <a:pt x="6465" y="1732"/>
                    <a:pt x="6545" y="1692"/>
                    <a:pt x="6605" y="1672"/>
                  </a:cubicBezTo>
                  <a:cubicBezTo>
                    <a:pt x="6784" y="1612"/>
                    <a:pt x="6963" y="1612"/>
                    <a:pt x="7142" y="1572"/>
                  </a:cubicBezTo>
                  <a:cubicBezTo>
                    <a:pt x="7540" y="1473"/>
                    <a:pt x="7957" y="1453"/>
                    <a:pt x="8355" y="1374"/>
                  </a:cubicBezTo>
                  <a:cubicBezTo>
                    <a:pt x="8654" y="1294"/>
                    <a:pt x="8952" y="1274"/>
                    <a:pt x="9230" y="1175"/>
                  </a:cubicBezTo>
                  <a:cubicBezTo>
                    <a:pt x="9290" y="1155"/>
                    <a:pt x="9370" y="1095"/>
                    <a:pt x="9449" y="1055"/>
                  </a:cubicBezTo>
                  <a:cubicBezTo>
                    <a:pt x="9768" y="797"/>
                    <a:pt x="10285" y="876"/>
                    <a:pt x="10444" y="359"/>
                  </a:cubicBezTo>
                  <a:cubicBezTo>
                    <a:pt x="10404" y="81"/>
                    <a:pt x="10205" y="41"/>
                    <a:pt x="9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3049350" y="3349325"/>
              <a:ext cx="63175" cy="407425"/>
            </a:xfrm>
            <a:custGeom>
              <a:avLst/>
              <a:gdLst/>
              <a:ahLst/>
              <a:cxnLst/>
              <a:rect l="l" t="t" r="r" b="b"/>
              <a:pathLst>
                <a:path w="2527" h="16297" extrusionOk="0">
                  <a:moveTo>
                    <a:pt x="2029" y="1"/>
                  </a:moveTo>
                  <a:cubicBezTo>
                    <a:pt x="1888" y="20"/>
                    <a:pt x="1750" y="27"/>
                    <a:pt x="1613" y="27"/>
                  </a:cubicBezTo>
                  <a:cubicBezTo>
                    <a:pt x="1349" y="27"/>
                    <a:pt x="1091" y="3"/>
                    <a:pt x="828" y="3"/>
                  </a:cubicBezTo>
                  <a:cubicBezTo>
                    <a:pt x="667" y="3"/>
                    <a:pt x="504" y="12"/>
                    <a:pt x="338" y="41"/>
                  </a:cubicBezTo>
                  <a:cubicBezTo>
                    <a:pt x="159" y="160"/>
                    <a:pt x="0" y="279"/>
                    <a:pt x="139" y="538"/>
                  </a:cubicBezTo>
                  <a:cubicBezTo>
                    <a:pt x="248" y="623"/>
                    <a:pt x="368" y="651"/>
                    <a:pt x="492" y="651"/>
                  </a:cubicBezTo>
                  <a:cubicBezTo>
                    <a:pt x="722" y="651"/>
                    <a:pt x="971" y="555"/>
                    <a:pt x="1203" y="555"/>
                  </a:cubicBezTo>
                  <a:cubicBezTo>
                    <a:pt x="1371" y="555"/>
                    <a:pt x="1531" y="605"/>
                    <a:pt x="1671" y="777"/>
                  </a:cubicBezTo>
                  <a:cubicBezTo>
                    <a:pt x="1830" y="2448"/>
                    <a:pt x="1472" y="4119"/>
                    <a:pt x="1492" y="5810"/>
                  </a:cubicBezTo>
                  <a:cubicBezTo>
                    <a:pt x="1552" y="6705"/>
                    <a:pt x="975" y="7600"/>
                    <a:pt x="1472" y="8515"/>
                  </a:cubicBezTo>
                  <a:lnTo>
                    <a:pt x="1472" y="8794"/>
                  </a:lnTo>
                  <a:cubicBezTo>
                    <a:pt x="1472" y="8893"/>
                    <a:pt x="1472" y="8953"/>
                    <a:pt x="1452" y="9052"/>
                  </a:cubicBezTo>
                  <a:cubicBezTo>
                    <a:pt x="1353" y="9350"/>
                    <a:pt x="1432" y="9689"/>
                    <a:pt x="1333" y="9987"/>
                  </a:cubicBezTo>
                  <a:cubicBezTo>
                    <a:pt x="1333" y="10047"/>
                    <a:pt x="1333" y="10146"/>
                    <a:pt x="1353" y="10226"/>
                  </a:cubicBezTo>
                  <a:cubicBezTo>
                    <a:pt x="1293" y="10683"/>
                    <a:pt x="1432" y="11121"/>
                    <a:pt x="1373" y="11578"/>
                  </a:cubicBezTo>
                  <a:cubicBezTo>
                    <a:pt x="1134" y="12513"/>
                    <a:pt x="1233" y="13488"/>
                    <a:pt x="1194" y="14423"/>
                  </a:cubicBezTo>
                  <a:cubicBezTo>
                    <a:pt x="1174" y="14503"/>
                    <a:pt x="1174" y="14602"/>
                    <a:pt x="1154" y="14682"/>
                  </a:cubicBezTo>
                  <a:cubicBezTo>
                    <a:pt x="1134" y="14801"/>
                    <a:pt x="1114" y="14901"/>
                    <a:pt x="1074" y="15020"/>
                  </a:cubicBezTo>
                  <a:cubicBezTo>
                    <a:pt x="1074" y="15099"/>
                    <a:pt x="1074" y="15179"/>
                    <a:pt x="1114" y="15259"/>
                  </a:cubicBezTo>
                  <a:cubicBezTo>
                    <a:pt x="1114" y="15358"/>
                    <a:pt x="1253" y="15398"/>
                    <a:pt x="1134" y="15497"/>
                  </a:cubicBezTo>
                  <a:cubicBezTo>
                    <a:pt x="1114" y="15577"/>
                    <a:pt x="1074" y="15617"/>
                    <a:pt x="1054" y="15696"/>
                  </a:cubicBezTo>
                  <a:cubicBezTo>
                    <a:pt x="1054" y="15836"/>
                    <a:pt x="1054" y="15995"/>
                    <a:pt x="1134" y="16154"/>
                  </a:cubicBezTo>
                  <a:cubicBezTo>
                    <a:pt x="1174" y="16213"/>
                    <a:pt x="1253" y="16273"/>
                    <a:pt x="1333" y="16293"/>
                  </a:cubicBezTo>
                  <a:cubicBezTo>
                    <a:pt x="1348" y="16295"/>
                    <a:pt x="1362" y="16296"/>
                    <a:pt x="1376" y="16296"/>
                  </a:cubicBezTo>
                  <a:cubicBezTo>
                    <a:pt x="1493" y="16296"/>
                    <a:pt x="1582" y="16225"/>
                    <a:pt x="1671" y="16154"/>
                  </a:cubicBezTo>
                  <a:cubicBezTo>
                    <a:pt x="1751" y="16054"/>
                    <a:pt x="1771" y="15895"/>
                    <a:pt x="1810" y="15776"/>
                  </a:cubicBezTo>
                  <a:cubicBezTo>
                    <a:pt x="1850" y="15119"/>
                    <a:pt x="1810" y="14503"/>
                    <a:pt x="1771" y="13886"/>
                  </a:cubicBezTo>
                  <a:cubicBezTo>
                    <a:pt x="1771" y="13806"/>
                    <a:pt x="1790" y="13707"/>
                    <a:pt x="1830" y="13627"/>
                  </a:cubicBezTo>
                  <a:cubicBezTo>
                    <a:pt x="1751" y="13468"/>
                    <a:pt x="1810" y="13309"/>
                    <a:pt x="1850" y="13170"/>
                  </a:cubicBezTo>
                  <a:cubicBezTo>
                    <a:pt x="1771" y="12732"/>
                    <a:pt x="2228" y="12334"/>
                    <a:pt x="1930" y="11917"/>
                  </a:cubicBezTo>
                  <a:cubicBezTo>
                    <a:pt x="1810" y="11718"/>
                    <a:pt x="1910" y="11539"/>
                    <a:pt x="1930" y="11340"/>
                  </a:cubicBezTo>
                  <a:cubicBezTo>
                    <a:pt x="1870" y="11300"/>
                    <a:pt x="1870" y="11280"/>
                    <a:pt x="1930" y="11220"/>
                  </a:cubicBezTo>
                  <a:cubicBezTo>
                    <a:pt x="1810" y="11002"/>
                    <a:pt x="1930" y="10763"/>
                    <a:pt x="1910" y="10544"/>
                  </a:cubicBezTo>
                  <a:cubicBezTo>
                    <a:pt x="1751" y="10027"/>
                    <a:pt x="1870" y="9530"/>
                    <a:pt x="2069" y="9032"/>
                  </a:cubicBezTo>
                  <a:cubicBezTo>
                    <a:pt x="2228" y="8654"/>
                    <a:pt x="1910" y="8276"/>
                    <a:pt x="2069" y="7918"/>
                  </a:cubicBezTo>
                  <a:cubicBezTo>
                    <a:pt x="2029" y="7859"/>
                    <a:pt x="2029" y="7839"/>
                    <a:pt x="2069" y="7779"/>
                  </a:cubicBezTo>
                  <a:cubicBezTo>
                    <a:pt x="2268" y="7500"/>
                    <a:pt x="2149" y="7162"/>
                    <a:pt x="2168" y="6844"/>
                  </a:cubicBezTo>
                  <a:cubicBezTo>
                    <a:pt x="2228" y="5650"/>
                    <a:pt x="2069" y="4457"/>
                    <a:pt x="2248" y="3283"/>
                  </a:cubicBezTo>
                  <a:lnTo>
                    <a:pt x="2248" y="2786"/>
                  </a:lnTo>
                  <a:cubicBezTo>
                    <a:pt x="2447" y="2328"/>
                    <a:pt x="2308" y="1831"/>
                    <a:pt x="2347" y="1354"/>
                  </a:cubicBezTo>
                  <a:cubicBezTo>
                    <a:pt x="2268" y="1194"/>
                    <a:pt x="2248" y="1035"/>
                    <a:pt x="2347" y="876"/>
                  </a:cubicBezTo>
                  <a:cubicBezTo>
                    <a:pt x="2367" y="538"/>
                    <a:pt x="2526" y="160"/>
                    <a:pt x="2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5425" y="3998975"/>
              <a:ext cx="321800" cy="136150"/>
            </a:xfrm>
            <a:custGeom>
              <a:avLst/>
              <a:gdLst/>
              <a:ahLst/>
              <a:cxnLst/>
              <a:rect l="l" t="t" r="r" b="b"/>
              <a:pathLst>
                <a:path w="12872" h="5446" extrusionOk="0">
                  <a:moveTo>
                    <a:pt x="12442" y="1"/>
                  </a:moveTo>
                  <a:cubicBezTo>
                    <a:pt x="12374" y="1"/>
                    <a:pt x="12303" y="14"/>
                    <a:pt x="12235" y="35"/>
                  </a:cubicBezTo>
                  <a:cubicBezTo>
                    <a:pt x="11738" y="154"/>
                    <a:pt x="11201" y="273"/>
                    <a:pt x="10683" y="273"/>
                  </a:cubicBezTo>
                  <a:cubicBezTo>
                    <a:pt x="10577" y="273"/>
                    <a:pt x="10467" y="265"/>
                    <a:pt x="10357" y="265"/>
                  </a:cubicBezTo>
                  <a:cubicBezTo>
                    <a:pt x="10219" y="265"/>
                    <a:pt x="10080" y="278"/>
                    <a:pt x="9947" y="333"/>
                  </a:cubicBezTo>
                  <a:lnTo>
                    <a:pt x="9748" y="333"/>
                  </a:lnTo>
                  <a:cubicBezTo>
                    <a:pt x="9689" y="288"/>
                    <a:pt x="9618" y="266"/>
                    <a:pt x="9561" y="266"/>
                  </a:cubicBezTo>
                  <a:cubicBezTo>
                    <a:pt x="9542" y="266"/>
                    <a:pt x="9525" y="268"/>
                    <a:pt x="9510" y="273"/>
                  </a:cubicBezTo>
                  <a:cubicBezTo>
                    <a:pt x="9490" y="273"/>
                    <a:pt x="9450" y="313"/>
                    <a:pt x="9390" y="313"/>
                  </a:cubicBezTo>
                  <a:cubicBezTo>
                    <a:pt x="8217" y="512"/>
                    <a:pt x="7103" y="870"/>
                    <a:pt x="5989" y="1308"/>
                  </a:cubicBezTo>
                  <a:cubicBezTo>
                    <a:pt x="5730" y="1447"/>
                    <a:pt x="5511" y="1666"/>
                    <a:pt x="5213" y="1745"/>
                  </a:cubicBezTo>
                  <a:cubicBezTo>
                    <a:pt x="3920" y="2064"/>
                    <a:pt x="2846" y="2780"/>
                    <a:pt x="1791" y="3556"/>
                  </a:cubicBezTo>
                  <a:cubicBezTo>
                    <a:pt x="1692" y="3635"/>
                    <a:pt x="1612" y="3715"/>
                    <a:pt x="1513" y="3774"/>
                  </a:cubicBezTo>
                  <a:cubicBezTo>
                    <a:pt x="1314" y="3914"/>
                    <a:pt x="1135" y="4053"/>
                    <a:pt x="996" y="4212"/>
                  </a:cubicBezTo>
                  <a:lnTo>
                    <a:pt x="836" y="4351"/>
                  </a:lnTo>
                  <a:lnTo>
                    <a:pt x="757" y="4431"/>
                  </a:lnTo>
                  <a:cubicBezTo>
                    <a:pt x="677" y="4451"/>
                    <a:pt x="638" y="4510"/>
                    <a:pt x="598" y="4550"/>
                  </a:cubicBezTo>
                  <a:cubicBezTo>
                    <a:pt x="538" y="4590"/>
                    <a:pt x="518" y="4590"/>
                    <a:pt x="498" y="4610"/>
                  </a:cubicBezTo>
                  <a:cubicBezTo>
                    <a:pt x="419" y="4630"/>
                    <a:pt x="359" y="4670"/>
                    <a:pt x="299" y="4709"/>
                  </a:cubicBezTo>
                  <a:cubicBezTo>
                    <a:pt x="140" y="4769"/>
                    <a:pt x="21" y="4869"/>
                    <a:pt x="1" y="5048"/>
                  </a:cubicBezTo>
                  <a:cubicBezTo>
                    <a:pt x="1" y="5167"/>
                    <a:pt x="21" y="5306"/>
                    <a:pt x="100" y="5406"/>
                  </a:cubicBezTo>
                  <a:cubicBezTo>
                    <a:pt x="160" y="5445"/>
                    <a:pt x="240" y="5445"/>
                    <a:pt x="339" y="5445"/>
                  </a:cubicBezTo>
                  <a:cubicBezTo>
                    <a:pt x="458" y="5426"/>
                    <a:pt x="598" y="5366"/>
                    <a:pt x="717" y="5306"/>
                  </a:cubicBezTo>
                  <a:cubicBezTo>
                    <a:pt x="896" y="5207"/>
                    <a:pt x="1055" y="5087"/>
                    <a:pt x="1234" y="4948"/>
                  </a:cubicBezTo>
                  <a:cubicBezTo>
                    <a:pt x="3741" y="3019"/>
                    <a:pt x="6585" y="1785"/>
                    <a:pt x="9689" y="1188"/>
                  </a:cubicBezTo>
                  <a:cubicBezTo>
                    <a:pt x="10644" y="1009"/>
                    <a:pt x="11658" y="1069"/>
                    <a:pt x="12553" y="631"/>
                  </a:cubicBezTo>
                  <a:cubicBezTo>
                    <a:pt x="12673" y="512"/>
                    <a:pt x="12872" y="393"/>
                    <a:pt x="12772" y="194"/>
                  </a:cubicBezTo>
                  <a:cubicBezTo>
                    <a:pt x="12694" y="50"/>
                    <a:pt x="12572" y="1"/>
                    <a:pt x="1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1509650" y="3619875"/>
              <a:ext cx="32350" cy="375000"/>
            </a:xfrm>
            <a:custGeom>
              <a:avLst/>
              <a:gdLst/>
              <a:ahLst/>
              <a:cxnLst/>
              <a:rect l="l" t="t" r="r" b="b"/>
              <a:pathLst>
                <a:path w="1294" h="15000" extrusionOk="0">
                  <a:moveTo>
                    <a:pt x="179" y="1"/>
                  </a:moveTo>
                  <a:cubicBezTo>
                    <a:pt x="0" y="776"/>
                    <a:pt x="179" y="1512"/>
                    <a:pt x="199" y="2288"/>
                  </a:cubicBezTo>
                  <a:cubicBezTo>
                    <a:pt x="219" y="3860"/>
                    <a:pt x="199" y="5451"/>
                    <a:pt x="339" y="7023"/>
                  </a:cubicBezTo>
                  <a:cubicBezTo>
                    <a:pt x="458" y="8535"/>
                    <a:pt x="478" y="10066"/>
                    <a:pt x="557" y="11598"/>
                  </a:cubicBezTo>
                  <a:cubicBezTo>
                    <a:pt x="756" y="11916"/>
                    <a:pt x="478" y="12334"/>
                    <a:pt x="697" y="12672"/>
                  </a:cubicBezTo>
                  <a:cubicBezTo>
                    <a:pt x="955" y="13249"/>
                    <a:pt x="637" y="13906"/>
                    <a:pt x="896" y="14463"/>
                  </a:cubicBezTo>
                  <a:cubicBezTo>
                    <a:pt x="955" y="14622"/>
                    <a:pt x="955" y="14801"/>
                    <a:pt x="896" y="14940"/>
                  </a:cubicBezTo>
                  <a:cubicBezTo>
                    <a:pt x="935" y="14980"/>
                    <a:pt x="975" y="15000"/>
                    <a:pt x="1015" y="15000"/>
                  </a:cubicBezTo>
                  <a:cubicBezTo>
                    <a:pt x="1055" y="15000"/>
                    <a:pt x="1094" y="14980"/>
                    <a:pt x="1134" y="14940"/>
                  </a:cubicBezTo>
                  <a:cubicBezTo>
                    <a:pt x="1214" y="14801"/>
                    <a:pt x="1254" y="14602"/>
                    <a:pt x="1273" y="14423"/>
                  </a:cubicBezTo>
                  <a:lnTo>
                    <a:pt x="1273" y="14144"/>
                  </a:lnTo>
                  <a:cubicBezTo>
                    <a:pt x="1293" y="12533"/>
                    <a:pt x="975" y="10961"/>
                    <a:pt x="915" y="9350"/>
                  </a:cubicBezTo>
                  <a:lnTo>
                    <a:pt x="915" y="8793"/>
                  </a:lnTo>
                  <a:lnTo>
                    <a:pt x="915" y="8535"/>
                  </a:lnTo>
                  <a:cubicBezTo>
                    <a:pt x="896" y="7381"/>
                    <a:pt x="677" y="6207"/>
                    <a:pt x="1035" y="5073"/>
                  </a:cubicBezTo>
                  <a:cubicBezTo>
                    <a:pt x="1154" y="4695"/>
                    <a:pt x="1114" y="4317"/>
                    <a:pt x="1055" y="3959"/>
                  </a:cubicBezTo>
                  <a:cubicBezTo>
                    <a:pt x="856" y="3303"/>
                    <a:pt x="995" y="2666"/>
                    <a:pt x="915" y="2010"/>
                  </a:cubicBezTo>
                  <a:cubicBezTo>
                    <a:pt x="915" y="1930"/>
                    <a:pt x="896" y="1831"/>
                    <a:pt x="876" y="1771"/>
                  </a:cubicBezTo>
                  <a:cubicBezTo>
                    <a:pt x="856" y="1691"/>
                    <a:pt x="796" y="1612"/>
                    <a:pt x="756" y="1532"/>
                  </a:cubicBezTo>
                  <a:cubicBezTo>
                    <a:pt x="677" y="1433"/>
                    <a:pt x="617" y="1353"/>
                    <a:pt x="597" y="1214"/>
                  </a:cubicBezTo>
                  <a:cubicBezTo>
                    <a:pt x="577" y="1115"/>
                    <a:pt x="577" y="1035"/>
                    <a:pt x="577" y="975"/>
                  </a:cubicBezTo>
                  <a:cubicBezTo>
                    <a:pt x="498" y="617"/>
                    <a:pt x="776" y="1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782775" y="4830550"/>
              <a:ext cx="261125" cy="32150"/>
            </a:xfrm>
            <a:custGeom>
              <a:avLst/>
              <a:gdLst/>
              <a:ahLst/>
              <a:cxnLst/>
              <a:rect l="l" t="t" r="r" b="b"/>
              <a:pathLst>
                <a:path w="10445" h="1286" extrusionOk="0">
                  <a:moveTo>
                    <a:pt x="3145" y="1"/>
                  </a:moveTo>
                  <a:cubicBezTo>
                    <a:pt x="2773" y="1"/>
                    <a:pt x="2399" y="47"/>
                    <a:pt x="2030" y="191"/>
                  </a:cubicBezTo>
                  <a:cubicBezTo>
                    <a:pt x="1851" y="291"/>
                    <a:pt x="1672" y="390"/>
                    <a:pt x="1473" y="470"/>
                  </a:cubicBezTo>
                  <a:cubicBezTo>
                    <a:pt x="1423" y="486"/>
                    <a:pt x="1367" y="496"/>
                    <a:pt x="1310" y="496"/>
                  </a:cubicBezTo>
                  <a:cubicBezTo>
                    <a:pt x="1228" y="496"/>
                    <a:pt x="1145" y="477"/>
                    <a:pt x="1075" y="430"/>
                  </a:cubicBezTo>
                  <a:cubicBezTo>
                    <a:pt x="1035" y="410"/>
                    <a:pt x="955" y="390"/>
                    <a:pt x="876" y="390"/>
                  </a:cubicBezTo>
                  <a:cubicBezTo>
                    <a:pt x="757" y="410"/>
                    <a:pt x="657" y="430"/>
                    <a:pt x="558" y="470"/>
                  </a:cubicBezTo>
                  <a:lnTo>
                    <a:pt x="339" y="530"/>
                  </a:lnTo>
                  <a:cubicBezTo>
                    <a:pt x="259" y="569"/>
                    <a:pt x="180" y="609"/>
                    <a:pt x="140" y="669"/>
                  </a:cubicBezTo>
                  <a:cubicBezTo>
                    <a:pt x="100" y="689"/>
                    <a:pt x="80" y="728"/>
                    <a:pt x="60" y="768"/>
                  </a:cubicBezTo>
                  <a:cubicBezTo>
                    <a:pt x="40" y="828"/>
                    <a:pt x="1" y="927"/>
                    <a:pt x="40" y="1007"/>
                  </a:cubicBezTo>
                  <a:cubicBezTo>
                    <a:pt x="80" y="1067"/>
                    <a:pt x="160" y="1126"/>
                    <a:pt x="239" y="1166"/>
                  </a:cubicBezTo>
                  <a:cubicBezTo>
                    <a:pt x="379" y="1189"/>
                    <a:pt x="533" y="1199"/>
                    <a:pt x="684" y="1199"/>
                  </a:cubicBezTo>
                  <a:cubicBezTo>
                    <a:pt x="791" y="1199"/>
                    <a:pt x="896" y="1194"/>
                    <a:pt x="995" y="1186"/>
                  </a:cubicBezTo>
                  <a:cubicBezTo>
                    <a:pt x="1154" y="1126"/>
                    <a:pt x="1333" y="1106"/>
                    <a:pt x="1493" y="1087"/>
                  </a:cubicBezTo>
                  <a:cubicBezTo>
                    <a:pt x="2328" y="888"/>
                    <a:pt x="3164" y="967"/>
                    <a:pt x="3979" y="927"/>
                  </a:cubicBezTo>
                  <a:cubicBezTo>
                    <a:pt x="4014" y="931"/>
                    <a:pt x="4049" y="932"/>
                    <a:pt x="4083" y="932"/>
                  </a:cubicBezTo>
                  <a:cubicBezTo>
                    <a:pt x="4136" y="932"/>
                    <a:pt x="4189" y="929"/>
                    <a:pt x="4242" y="929"/>
                  </a:cubicBezTo>
                  <a:cubicBezTo>
                    <a:pt x="4354" y="929"/>
                    <a:pt x="4465" y="940"/>
                    <a:pt x="4576" y="1007"/>
                  </a:cubicBezTo>
                  <a:lnTo>
                    <a:pt x="4576" y="987"/>
                  </a:lnTo>
                  <a:cubicBezTo>
                    <a:pt x="4644" y="1025"/>
                    <a:pt x="4713" y="1039"/>
                    <a:pt x="4782" y="1039"/>
                  </a:cubicBezTo>
                  <a:cubicBezTo>
                    <a:pt x="4987" y="1039"/>
                    <a:pt x="5196" y="914"/>
                    <a:pt x="5402" y="914"/>
                  </a:cubicBezTo>
                  <a:cubicBezTo>
                    <a:pt x="5492" y="914"/>
                    <a:pt x="5582" y="938"/>
                    <a:pt x="5670" y="1007"/>
                  </a:cubicBezTo>
                  <a:lnTo>
                    <a:pt x="5968" y="1007"/>
                  </a:lnTo>
                  <a:cubicBezTo>
                    <a:pt x="6323" y="1084"/>
                    <a:pt x="6666" y="1113"/>
                    <a:pt x="7015" y="1113"/>
                  </a:cubicBezTo>
                  <a:cubicBezTo>
                    <a:pt x="7116" y="1113"/>
                    <a:pt x="7218" y="1111"/>
                    <a:pt x="7321" y="1106"/>
                  </a:cubicBezTo>
                  <a:cubicBezTo>
                    <a:pt x="7440" y="1063"/>
                    <a:pt x="7558" y="1009"/>
                    <a:pt x="7674" y="1009"/>
                  </a:cubicBezTo>
                  <a:cubicBezTo>
                    <a:pt x="7771" y="1009"/>
                    <a:pt x="7867" y="1048"/>
                    <a:pt x="7958" y="1166"/>
                  </a:cubicBezTo>
                  <a:cubicBezTo>
                    <a:pt x="8057" y="1226"/>
                    <a:pt x="8177" y="1285"/>
                    <a:pt x="8316" y="1285"/>
                  </a:cubicBezTo>
                  <a:cubicBezTo>
                    <a:pt x="8411" y="1269"/>
                    <a:pt x="8510" y="1264"/>
                    <a:pt x="8609" y="1264"/>
                  </a:cubicBezTo>
                  <a:cubicBezTo>
                    <a:pt x="8708" y="1264"/>
                    <a:pt x="8808" y="1269"/>
                    <a:pt x="8908" y="1269"/>
                  </a:cubicBezTo>
                  <a:cubicBezTo>
                    <a:pt x="9065" y="1269"/>
                    <a:pt x="9221" y="1258"/>
                    <a:pt x="9370" y="1206"/>
                  </a:cubicBezTo>
                  <a:cubicBezTo>
                    <a:pt x="9549" y="1206"/>
                    <a:pt x="9728" y="1186"/>
                    <a:pt x="9907" y="1186"/>
                  </a:cubicBezTo>
                  <a:cubicBezTo>
                    <a:pt x="9987" y="1126"/>
                    <a:pt x="10007" y="1087"/>
                    <a:pt x="9947" y="987"/>
                  </a:cubicBezTo>
                  <a:cubicBezTo>
                    <a:pt x="9887" y="927"/>
                    <a:pt x="9808" y="908"/>
                    <a:pt x="9728" y="908"/>
                  </a:cubicBezTo>
                  <a:cubicBezTo>
                    <a:pt x="9716" y="905"/>
                    <a:pt x="9703" y="904"/>
                    <a:pt x="9691" y="904"/>
                  </a:cubicBezTo>
                  <a:cubicBezTo>
                    <a:pt x="9654" y="904"/>
                    <a:pt x="9617" y="912"/>
                    <a:pt x="9581" y="912"/>
                  </a:cubicBezTo>
                  <a:cubicBezTo>
                    <a:pt x="9534" y="912"/>
                    <a:pt x="9489" y="898"/>
                    <a:pt x="9450" y="828"/>
                  </a:cubicBezTo>
                  <a:lnTo>
                    <a:pt x="9450" y="828"/>
                  </a:lnTo>
                  <a:cubicBezTo>
                    <a:pt x="9529" y="868"/>
                    <a:pt x="9609" y="888"/>
                    <a:pt x="9708" y="888"/>
                  </a:cubicBezTo>
                  <a:cubicBezTo>
                    <a:pt x="9788" y="888"/>
                    <a:pt x="9848" y="868"/>
                    <a:pt x="9927" y="828"/>
                  </a:cubicBezTo>
                  <a:cubicBezTo>
                    <a:pt x="10206" y="768"/>
                    <a:pt x="10444" y="669"/>
                    <a:pt x="10245" y="291"/>
                  </a:cubicBezTo>
                  <a:cubicBezTo>
                    <a:pt x="10186" y="231"/>
                    <a:pt x="10106" y="211"/>
                    <a:pt x="10007" y="211"/>
                  </a:cubicBezTo>
                  <a:cubicBezTo>
                    <a:pt x="8157" y="191"/>
                    <a:pt x="6327" y="231"/>
                    <a:pt x="4476" y="112"/>
                  </a:cubicBezTo>
                  <a:cubicBezTo>
                    <a:pt x="4041" y="68"/>
                    <a:pt x="3594" y="1"/>
                    <a:pt x="3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3119450" y="4375800"/>
              <a:ext cx="53750" cy="244000"/>
            </a:xfrm>
            <a:custGeom>
              <a:avLst/>
              <a:gdLst/>
              <a:ahLst/>
              <a:cxnLst/>
              <a:rect l="l" t="t" r="r" b="b"/>
              <a:pathLst>
                <a:path w="2150" h="9760" extrusionOk="0">
                  <a:moveTo>
                    <a:pt x="797" y="1"/>
                  </a:moveTo>
                  <a:cubicBezTo>
                    <a:pt x="598" y="20"/>
                    <a:pt x="498" y="199"/>
                    <a:pt x="339" y="319"/>
                  </a:cubicBezTo>
                  <a:cubicBezTo>
                    <a:pt x="299" y="398"/>
                    <a:pt x="240" y="458"/>
                    <a:pt x="220" y="518"/>
                  </a:cubicBezTo>
                  <a:cubicBezTo>
                    <a:pt x="200" y="597"/>
                    <a:pt x="160" y="677"/>
                    <a:pt x="160" y="737"/>
                  </a:cubicBezTo>
                  <a:cubicBezTo>
                    <a:pt x="1" y="1194"/>
                    <a:pt x="339" y="1592"/>
                    <a:pt x="260" y="2049"/>
                  </a:cubicBezTo>
                  <a:cubicBezTo>
                    <a:pt x="260" y="2109"/>
                    <a:pt x="260" y="2209"/>
                    <a:pt x="299" y="2288"/>
                  </a:cubicBezTo>
                  <a:cubicBezTo>
                    <a:pt x="518" y="3541"/>
                    <a:pt x="737" y="4775"/>
                    <a:pt x="856" y="6048"/>
                  </a:cubicBezTo>
                  <a:cubicBezTo>
                    <a:pt x="936" y="6943"/>
                    <a:pt x="1195" y="7779"/>
                    <a:pt x="1254" y="8654"/>
                  </a:cubicBezTo>
                  <a:cubicBezTo>
                    <a:pt x="1314" y="8833"/>
                    <a:pt x="1354" y="9012"/>
                    <a:pt x="1453" y="9151"/>
                  </a:cubicBezTo>
                  <a:cubicBezTo>
                    <a:pt x="1553" y="9330"/>
                    <a:pt x="1632" y="9529"/>
                    <a:pt x="1752" y="9708"/>
                  </a:cubicBezTo>
                  <a:cubicBezTo>
                    <a:pt x="1802" y="9746"/>
                    <a:pt x="1852" y="9760"/>
                    <a:pt x="1903" y="9760"/>
                  </a:cubicBezTo>
                  <a:cubicBezTo>
                    <a:pt x="1932" y="9760"/>
                    <a:pt x="1961" y="9755"/>
                    <a:pt x="1990" y="9748"/>
                  </a:cubicBezTo>
                  <a:cubicBezTo>
                    <a:pt x="2149" y="9569"/>
                    <a:pt x="2050" y="9350"/>
                    <a:pt x="2090" y="9151"/>
                  </a:cubicBezTo>
                  <a:cubicBezTo>
                    <a:pt x="2090" y="9052"/>
                    <a:pt x="2050" y="8972"/>
                    <a:pt x="2030" y="8912"/>
                  </a:cubicBezTo>
                  <a:cubicBezTo>
                    <a:pt x="1891" y="8654"/>
                    <a:pt x="1911" y="8415"/>
                    <a:pt x="1911" y="8137"/>
                  </a:cubicBezTo>
                  <a:cubicBezTo>
                    <a:pt x="1891" y="7759"/>
                    <a:pt x="2010" y="7381"/>
                    <a:pt x="1831" y="7043"/>
                  </a:cubicBezTo>
                  <a:cubicBezTo>
                    <a:pt x="1791" y="6983"/>
                    <a:pt x="1791" y="6943"/>
                    <a:pt x="1811" y="6883"/>
                  </a:cubicBezTo>
                  <a:cubicBezTo>
                    <a:pt x="1652" y="6665"/>
                    <a:pt x="1811" y="6366"/>
                    <a:pt x="1652" y="6147"/>
                  </a:cubicBezTo>
                  <a:cubicBezTo>
                    <a:pt x="1592" y="5988"/>
                    <a:pt x="1612" y="5829"/>
                    <a:pt x="1632" y="5650"/>
                  </a:cubicBezTo>
                  <a:cubicBezTo>
                    <a:pt x="1453" y="5372"/>
                    <a:pt x="1652" y="5033"/>
                    <a:pt x="1493" y="4735"/>
                  </a:cubicBezTo>
                  <a:cubicBezTo>
                    <a:pt x="1493" y="4636"/>
                    <a:pt x="1453" y="4496"/>
                    <a:pt x="1453" y="4397"/>
                  </a:cubicBezTo>
                  <a:cubicBezTo>
                    <a:pt x="1314" y="4178"/>
                    <a:pt x="1453" y="3880"/>
                    <a:pt x="1314" y="3661"/>
                  </a:cubicBezTo>
                  <a:lnTo>
                    <a:pt x="1314" y="3482"/>
                  </a:lnTo>
                  <a:cubicBezTo>
                    <a:pt x="1314" y="3482"/>
                    <a:pt x="1334" y="3482"/>
                    <a:pt x="1334" y="3442"/>
                  </a:cubicBezTo>
                  <a:cubicBezTo>
                    <a:pt x="1334" y="3382"/>
                    <a:pt x="1334" y="3342"/>
                    <a:pt x="1294" y="3303"/>
                  </a:cubicBezTo>
                  <a:cubicBezTo>
                    <a:pt x="1234" y="3283"/>
                    <a:pt x="1234" y="3243"/>
                    <a:pt x="1254" y="3183"/>
                  </a:cubicBezTo>
                  <a:cubicBezTo>
                    <a:pt x="1115" y="2965"/>
                    <a:pt x="1254" y="2666"/>
                    <a:pt x="1115" y="2447"/>
                  </a:cubicBezTo>
                  <a:cubicBezTo>
                    <a:pt x="1035" y="2288"/>
                    <a:pt x="1035" y="2109"/>
                    <a:pt x="1095" y="1950"/>
                  </a:cubicBezTo>
                  <a:cubicBezTo>
                    <a:pt x="916" y="1512"/>
                    <a:pt x="1135" y="1075"/>
                    <a:pt x="916" y="597"/>
                  </a:cubicBezTo>
                  <a:cubicBezTo>
                    <a:pt x="916" y="478"/>
                    <a:pt x="896" y="359"/>
                    <a:pt x="896" y="219"/>
                  </a:cubicBezTo>
                  <a:cubicBezTo>
                    <a:pt x="1016" y="100"/>
                    <a:pt x="896" y="60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744475" y="3781500"/>
              <a:ext cx="35350" cy="128850"/>
            </a:xfrm>
            <a:custGeom>
              <a:avLst/>
              <a:gdLst/>
              <a:ahLst/>
              <a:cxnLst/>
              <a:rect l="l" t="t" r="r" b="b"/>
              <a:pathLst>
                <a:path w="1414" h="5154" extrusionOk="0">
                  <a:moveTo>
                    <a:pt x="697" y="3104"/>
                  </a:moveTo>
                  <a:cubicBezTo>
                    <a:pt x="682" y="3294"/>
                    <a:pt x="670" y="3495"/>
                    <a:pt x="667" y="3703"/>
                  </a:cubicBezTo>
                  <a:lnTo>
                    <a:pt x="667" y="3703"/>
                  </a:lnTo>
                  <a:cubicBezTo>
                    <a:pt x="660" y="3497"/>
                    <a:pt x="664" y="3296"/>
                    <a:pt x="697" y="3104"/>
                  </a:cubicBezTo>
                  <a:close/>
                  <a:moveTo>
                    <a:pt x="558" y="1"/>
                  </a:moveTo>
                  <a:cubicBezTo>
                    <a:pt x="458" y="100"/>
                    <a:pt x="299" y="80"/>
                    <a:pt x="200" y="180"/>
                  </a:cubicBezTo>
                  <a:cubicBezTo>
                    <a:pt x="100" y="279"/>
                    <a:pt x="120" y="438"/>
                    <a:pt x="21" y="538"/>
                  </a:cubicBezTo>
                  <a:lnTo>
                    <a:pt x="21" y="697"/>
                  </a:lnTo>
                  <a:cubicBezTo>
                    <a:pt x="140" y="876"/>
                    <a:pt x="140" y="1075"/>
                    <a:pt x="21" y="1254"/>
                  </a:cubicBezTo>
                  <a:lnTo>
                    <a:pt x="21" y="1393"/>
                  </a:lnTo>
                  <a:cubicBezTo>
                    <a:pt x="240" y="1791"/>
                    <a:pt x="1" y="2249"/>
                    <a:pt x="160" y="2646"/>
                  </a:cubicBezTo>
                  <a:cubicBezTo>
                    <a:pt x="200" y="2766"/>
                    <a:pt x="200" y="2885"/>
                    <a:pt x="200" y="3004"/>
                  </a:cubicBezTo>
                  <a:cubicBezTo>
                    <a:pt x="200" y="3004"/>
                    <a:pt x="160" y="3004"/>
                    <a:pt x="160" y="3064"/>
                  </a:cubicBezTo>
                  <a:cubicBezTo>
                    <a:pt x="160" y="3104"/>
                    <a:pt x="160" y="3164"/>
                    <a:pt x="220" y="3184"/>
                  </a:cubicBezTo>
                  <a:lnTo>
                    <a:pt x="220" y="3900"/>
                  </a:lnTo>
                  <a:cubicBezTo>
                    <a:pt x="120" y="4278"/>
                    <a:pt x="339" y="4636"/>
                    <a:pt x="359" y="4994"/>
                  </a:cubicBezTo>
                  <a:cubicBezTo>
                    <a:pt x="376" y="5110"/>
                    <a:pt x="420" y="5153"/>
                    <a:pt x="474" y="5153"/>
                  </a:cubicBezTo>
                  <a:cubicBezTo>
                    <a:pt x="550" y="5153"/>
                    <a:pt x="647" y="5067"/>
                    <a:pt x="717" y="4974"/>
                  </a:cubicBezTo>
                  <a:cubicBezTo>
                    <a:pt x="726" y="4831"/>
                    <a:pt x="725" y="4687"/>
                    <a:pt x="719" y="4542"/>
                  </a:cubicBezTo>
                  <a:lnTo>
                    <a:pt x="719" y="4542"/>
                  </a:lnTo>
                  <a:cubicBezTo>
                    <a:pt x="730" y="4613"/>
                    <a:pt x="742" y="4684"/>
                    <a:pt x="757" y="4755"/>
                  </a:cubicBezTo>
                  <a:cubicBezTo>
                    <a:pt x="797" y="4894"/>
                    <a:pt x="797" y="5093"/>
                    <a:pt x="1015" y="5133"/>
                  </a:cubicBezTo>
                  <a:cubicBezTo>
                    <a:pt x="1023" y="5134"/>
                    <a:pt x="1031" y="5134"/>
                    <a:pt x="1039" y="5134"/>
                  </a:cubicBezTo>
                  <a:cubicBezTo>
                    <a:pt x="1233" y="5134"/>
                    <a:pt x="1217" y="4890"/>
                    <a:pt x="1294" y="4775"/>
                  </a:cubicBezTo>
                  <a:lnTo>
                    <a:pt x="1294" y="4596"/>
                  </a:lnTo>
                  <a:cubicBezTo>
                    <a:pt x="1393" y="3939"/>
                    <a:pt x="1413" y="3263"/>
                    <a:pt x="1115" y="2646"/>
                  </a:cubicBezTo>
                  <a:cubicBezTo>
                    <a:pt x="956" y="1910"/>
                    <a:pt x="956" y="1194"/>
                    <a:pt x="1115" y="478"/>
                  </a:cubicBezTo>
                  <a:lnTo>
                    <a:pt x="1115" y="319"/>
                  </a:lnTo>
                  <a:cubicBezTo>
                    <a:pt x="1075" y="279"/>
                    <a:pt x="1015" y="200"/>
                    <a:pt x="936" y="180"/>
                  </a:cubicBezTo>
                  <a:cubicBezTo>
                    <a:pt x="836" y="40"/>
                    <a:pt x="71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31175" y="4863075"/>
              <a:ext cx="101475" cy="31150"/>
            </a:xfrm>
            <a:custGeom>
              <a:avLst/>
              <a:gdLst/>
              <a:ahLst/>
              <a:cxnLst/>
              <a:rect l="l" t="t" r="r" b="b"/>
              <a:pathLst>
                <a:path w="4059" h="1246" extrusionOk="0">
                  <a:moveTo>
                    <a:pt x="1927" y="0"/>
                  </a:moveTo>
                  <a:cubicBezTo>
                    <a:pt x="1523" y="0"/>
                    <a:pt x="1122" y="63"/>
                    <a:pt x="737" y="303"/>
                  </a:cubicBezTo>
                  <a:cubicBezTo>
                    <a:pt x="717" y="721"/>
                    <a:pt x="1" y="701"/>
                    <a:pt x="180" y="1218"/>
                  </a:cubicBezTo>
                  <a:cubicBezTo>
                    <a:pt x="205" y="1216"/>
                    <a:pt x="230" y="1215"/>
                    <a:pt x="256" y="1215"/>
                  </a:cubicBezTo>
                  <a:cubicBezTo>
                    <a:pt x="379" y="1215"/>
                    <a:pt x="507" y="1234"/>
                    <a:pt x="637" y="1234"/>
                  </a:cubicBezTo>
                  <a:cubicBezTo>
                    <a:pt x="755" y="1234"/>
                    <a:pt x="875" y="1218"/>
                    <a:pt x="995" y="1158"/>
                  </a:cubicBezTo>
                  <a:lnTo>
                    <a:pt x="1174" y="1158"/>
                  </a:lnTo>
                  <a:cubicBezTo>
                    <a:pt x="1194" y="1188"/>
                    <a:pt x="1224" y="1203"/>
                    <a:pt x="1254" y="1203"/>
                  </a:cubicBezTo>
                  <a:cubicBezTo>
                    <a:pt x="1284" y="1203"/>
                    <a:pt x="1313" y="1188"/>
                    <a:pt x="1333" y="1158"/>
                  </a:cubicBezTo>
                  <a:cubicBezTo>
                    <a:pt x="1417" y="1133"/>
                    <a:pt x="1496" y="1122"/>
                    <a:pt x="1574" y="1122"/>
                  </a:cubicBezTo>
                  <a:cubicBezTo>
                    <a:pt x="1682" y="1122"/>
                    <a:pt x="1786" y="1143"/>
                    <a:pt x="1890" y="1178"/>
                  </a:cubicBezTo>
                  <a:cubicBezTo>
                    <a:pt x="1975" y="1225"/>
                    <a:pt x="2055" y="1245"/>
                    <a:pt x="2135" y="1245"/>
                  </a:cubicBezTo>
                  <a:cubicBezTo>
                    <a:pt x="2224" y="1245"/>
                    <a:pt x="2313" y="1220"/>
                    <a:pt x="2408" y="1178"/>
                  </a:cubicBezTo>
                  <a:cubicBezTo>
                    <a:pt x="2507" y="1158"/>
                    <a:pt x="2626" y="1158"/>
                    <a:pt x="2726" y="1118"/>
                  </a:cubicBezTo>
                  <a:cubicBezTo>
                    <a:pt x="2823" y="1059"/>
                    <a:pt x="2925" y="1042"/>
                    <a:pt x="3031" y="1042"/>
                  </a:cubicBezTo>
                  <a:cubicBezTo>
                    <a:pt x="3174" y="1042"/>
                    <a:pt x="3322" y="1073"/>
                    <a:pt x="3470" y="1073"/>
                  </a:cubicBezTo>
                  <a:cubicBezTo>
                    <a:pt x="3616" y="1073"/>
                    <a:pt x="3762" y="1043"/>
                    <a:pt x="3899" y="919"/>
                  </a:cubicBezTo>
                  <a:cubicBezTo>
                    <a:pt x="3979" y="641"/>
                    <a:pt x="4059" y="382"/>
                    <a:pt x="3800" y="144"/>
                  </a:cubicBezTo>
                  <a:cubicBezTo>
                    <a:pt x="3701" y="104"/>
                    <a:pt x="3621" y="84"/>
                    <a:pt x="3522" y="64"/>
                  </a:cubicBezTo>
                  <a:cubicBezTo>
                    <a:pt x="3432" y="72"/>
                    <a:pt x="3342" y="75"/>
                    <a:pt x="3252" y="75"/>
                  </a:cubicBezTo>
                  <a:cubicBezTo>
                    <a:pt x="2816" y="75"/>
                    <a:pt x="2369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153275" y="4604575"/>
              <a:ext cx="44300" cy="140000"/>
            </a:xfrm>
            <a:custGeom>
              <a:avLst/>
              <a:gdLst/>
              <a:ahLst/>
              <a:cxnLst/>
              <a:rect l="l" t="t" r="r" b="b"/>
              <a:pathLst>
                <a:path w="1772" h="5600" extrusionOk="0">
                  <a:moveTo>
                    <a:pt x="742" y="1"/>
                  </a:moveTo>
                  <a:cubicBezTo>
                    <a:pt x="723" y="1"/>
                    <a:pt x="702" y="7"/>
                    <a:pt x="677" y="20"/>
                  </a:cubicBezTo>
                  <a:cubicBezTo>
                    <a:pt x="637" y="219"/>
                    <a:pt x="697" y="478"/>
                    <a:pt x="478" y="597"/>
                  </a:cubicBezTo>
                  <a:cubicBezTo>
                    <a:pt x="1" y="1214"/>
                    <a:pt x="379" y="1870"/>
                    <a:pt x="458" y="2467"/>
                  </a:cubicBezTo>
                  <a:cubicBezTo>
                    <a:pt x="777" y="3461"/>
                    <a:pt x="757" y="4556"/>
                    <a:pt x="1154" y="5530"/>
                  </a:cubicBezTo>
                  <a:cubicBezTo>
                    <a:pt x="1219" y="5569"/>
                    <a:pt x="1276" y="5600"/>
                    <a:pt x="1335" y="5600"/>
                  </a:cubicBezTo>
                  <a:cubicBezTo>
                    <a:pt x="1366" y="5600"/>
                    <a:pt x="1398" y="5591"/>
                    <a:pt x="1433" y="5570"/>
                  </a:cubicBezTo>
                  <a:cubicBezTo>
                    <a:pt x="1532" y="5471"/>
                    <a:pt x="1592" y="5351"/>
                    <a:pt x="1632" y="5192"/>
                  </a:cubicBezTo>
                  <a:cubicBezTo>
                    <a:pt x="1652" y="5132"/>
                    <a:pt x="1652" y="5033"/>
                    <a:pt x="1652" y="4934"/>
                  </a:cubicBezTo>
                  <a:cubicBezTo>
                    <a:pt x="1771" y="4038"/>
                    <a:pt x="1433" y="3203"/>
                    <a:pt x="1194" y="2367"/>
                  </a:cubicBezTo>
                  <a:cubicBezTo>
                    <a:pt x="1174" y="2367"/>
                    <a:pt x="1174" y="2367"/>
                    <a:pt x="1154" y="2308"/>
                  </a:cubicBezTo>
                  <a:cubicBezTo>
                    <a:pt x="1135" y="2268"/>
                    <a:pt x="1135" y="2248"/>
                    <a:pt x="1174" y="2188"/>
                  </a:cubicBezTo>
                  <a:cubicBezTo>
                    <a:pt x="1194" y="2188"/>
                    <a:pt x="1194" y="2188"/>
                    <a:pt x="1234" y="2149"/>
                  </a:cubicBezTo>
                  <a:cubicBezTo>
                    <a:pt x="1254" y="2109"/>
                    <a:pt x="1234" y="2069"/>
                    <a:pt x="1174" y="2049"/>
                  </a:cubicBezTo>
                  <a:cubicBezTo>
                    <a:pt x="995" y="1771"/>
                    <a:pt x="1234" y="1413"/>
                    <a:pt x="1035" y="1154"/>
                  </a:cubicBezTo>
                  <a:cubicBezTo>
                    <a:pt x="936" y="796"/>
                    <a:pt x="777" y="478"/>
                    <a:pt x="836" y="100"/>
                  </a:cubicBezTo>
                  <a:cubicBezTo>
                    <a:pt x="809" y="32"/>
                    <a:pt x="782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1540475" y="4122175"/>
              <a:ext cx="25900" cy="109450"/>
            </a:xfrm>
            <a:custGeom>
              <a:avLst/>
              <a:gdLst/>
              <a:ahLst/>
              <a:cxnLst/>
              <a:rect l="l" t="t" r="r" b="b"/>
              <a:pathLst>
                <a:path w="1036" h="4378" extrusionOk="0">
                  <a:moveTo>
                    <a:pt x="538" y="0"/>
                  </a:moveTo>
                  <a:cubicBezTo>
                    <a:pt x="299" y="20"/>
                    <a:pt x="160" y="159"/>
                    <a:pt x="120" y="398"/>
                  </a:cubicBezTo>
                  <a:cubicBezTo>
                    <a:pt x="140" y="1293"/>
                    <a:pt x="40" y="2208"/>
                    <a:pt x="160" y="3103"/>
                  </a:cubicBezTo>
                  <a:lnTo>
                    <a:pt x="160" y="3302"/>
                  </a:lnTo>
                  <a:cubicBezTo>
                    <a:pt x="100" y="3601"/>
                    <a:pt x="1" y="3899"/>
                    <a:pt x="219" y="4178"/>
                  </a:cubicBezTo>
                  <a:lnTo>
                    <a:pt x="219" y="4158"/>
                  </a:lnTo>
                  <a:cubicBezTo>
                    <a:pt x="259" y="4217"/>
                    <a:pt x="319" y="4277"/>
                    <a:pt x="359" y="4357"/>
                  </a:cubicBezTo>
                  <a:cubicBezTo>
                    <a:pt x="406" y="4371"/>
                    <a:pt x="449" y="4378"/>
                    <a:pt x="488" y="4378"/>
                  </a:cubicBezTo>
                  <a:cubicBezTo>
                    <a:pt x="667" y="4378"/>
                    <a:pt x="775" y="4245"/>
                    <a:pt x="856" y="4098"/>
                  </a:cubicBezTo>
                  <a:cubicBezTo>
                    <a:pt x="975" y="2765"/>
                    <a:pt x="1035" y="1452"/>
                    <a:pt x="816" y="120"/>
                  </a:cubicBezTo>
                  <a:cubicBezTo>
                    <a:pt x="737" y="60"/>
                    <a:pt x="637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3068250" y="3802900"/>
              <a:ext cx="26375" cy="182950"/>
            </a:xfrm>
            <a:custGeom>
              <a:avLst/>
              <a:gdLst/>
              <a:ahLst/>
              <a:cxnLst/>
              <a:rect l="l" t="t" r="r" b="b"/>
              <a:pathLst>
                <a:path w="1055" h="7318" extrusionOk="0">
                  <a:moveTo>
                    <a:pt x="816" y="0"/>
                  </a:moveTo>
                  <a:cubicBezTo>
                    <a:pt x="398" y="20"/>
                    <a:pt x="517" y="398"/>
                    <a:pt x="398" y="597"/>
                  </a:cubicBezTo>
                  <a:cubicBezTo>
                    <a:pt x="418" y="696"/>
                    <a:pt x="418" y="756"/>
                    <a:pt x="458" y="855"/>
                  </a:cubicBezTo>
                  <a:cubicBezTo>
                    <a:pt x="477" y="2089"/>
                    <a:pt x="517" y="3302"/>
                    <a:pt x="279" y="4496"/>
                  </a:cubicBezTo>
                  <a:cubicBezTo>
                    <a:pt x="219" y="4575"/>
                    <a:pt x="199" y="4675"/>
                    <a:pt x="159" y="4735"/>
                  </a:cubicBezTo>
                  <a:cubicBezTo>
                    <a:pt x="0" y="5132"/>
                    <a:pt x="179" y="5490"/>
                    <a:pt x="279" y="5868"/>
                  </a:cubicBezTo>
                  <a:lnTo>
                    <a:pt x="279" y="6067"/>
                  </a:lnTo>
                  <a:cubicBezTo>
                    <a:pt x="159" y="6406"/>
                    <a:pt x="199" y="6784"/>
                    <a:pt x="259" y="7122"/>
                  </a:cubicBezTo>
                  <a:cubicBezTo>
                    <a:pt x="367" y="7249"/>
                    <a:pt x="484" y="7318"/>
                    <a:pt x="581" y="7318"/>
                  </a:cubicBezTo>
                  <a:cubicBezTo>
                    <a:pt x="697" y="7318"/>
                    <a:pt x="785" y="7219"/>
                    <a:pt x="796" y="7002"/>
                  </a:cubicBezTo>
                  <a:cubicBezTo>
                    <a:pt x="816" y="6505"/>
                    <a:pt x="1054" y="6008"/>
                    <a:pt x="855" y="5510"/>
                  </a:cubicBezTo>
                  <a:cubicBezTo>
                    <a:pt x="855" y="3660"/>
                    <a:pt x="816" y="183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841950" y="3637500"/>
              <a:ext cx="27875" cy="134575"/>
            </a:xfrm>
            <a:custGeom>
              <a:avLst/>
              <a:gdLst/>
              <a:ahLst/>
              <a:cxnLst/>
              <a:rect l="l" t="t" r="r" b="b"/>
              <a:pathLst>
                <a:path w="1115" h="5383" extrusionOk="0">
                  <a:moveTo>
                    <a:pt x="862" y="1"/>
                  </a:moveTo>
                  <a:cubicBezTo>
                    <a:pt x="812" y="1"/>
                    <a:pt x="750" y="18"/>
                    <a:pt x="677" y="51"/>
                  </a:cubicBezTo>
                  <a:cubicBezTo>
                    <a:pt x="598" y="71"/>
                    <a:pt x="558" y="151"/>
                    <a:pt x="518" y="211"/>
                  </a:cubicBezTo>
                  <a:cubicBezTo>
                    <a:pt x="518" y="310"/>
                    <a:pt x="598" y="370"/>
                    <a:pt x="657" y="469"/>
                  </a:cubicBezTo>
                  <a:cubicBezTo>
                    <a:pt x="682" y="494"/>
                    <a:pt x="684" y="520"/>
                    <a:pt x="666" y="520"/>
                  </a:cubicBezTo>
                  <a:cubicBezTo>
                    <a:pt x="656" y="520"/>
                    <a:pt x="639" y="511"/>
                    <a:pt x="618" y="489"/>
                  </a:cubicBezTo>
                  <a:cubicBezTo>
                    <a:pt x="598" y="449"/>
                    <a:pt x="598" y="390"/>
                    <a:pt x="538" y="370"/>
                  </a:cubicBezTo>
                  <a:cubicBezTo>
                    <a:pt x="522" y="364"/>
                    <a:pt x="506" y="362"/>
                    <a:pt x="490" y="362"/>
                  </a:cubicBezTo>
                  <a:cubicBezTo>
                    <a:pt x="445" y="362"/>
                    <a:pt x="397" y="380"/>
                    <a:pt x="339" y="410"/>
                  </a:cubicBezTo>
                  <a:cubicBezTo>
                    <a:pt x="1" y="1205"/>
                    <a:pt x="319" y="2061"/>
                    <a:pt x="200" y="2856"/>
                  </a:cubicBezTo>
                  <a:cubicBezTo>
                    <a:pt x="200" y="2956"/>
                    <a:pt x="220" y="3055"/>
                    <a:pt x="220" y="3135"/>
                  </a:cubicBezTo>
                  <a:cubicBezTo>
                    <a:pt x="220" y="3195"/>
                    <a:pt x="240" y="3294"/>
                    <a:pt x="279" y="3374"/>
                  </a:cubicBezTo>
                  <a:cubicBezTo>
                    <a:pt x="299" y="3453"/>
                    <a:pt x="339" y="3533"/>
                    <a:pt x="419" y="3572"/>
                  </a:cubicBezTo>
                  <a:cubicBezTo>
                    <a:pt x="677" y="4129"/>
                    <a:pt x="319" y="4786"/>
                    <a:pt x="637" y="5383"/>
                  </a:cubicBezTo>
                  <a:cubicBezTo>
                    <a:pt x="976" y="5164"/>
                    <a:pt x="717" y="4806"/>
                    <a:pt x="916" y="4627"/>
                  </a:cubicBezTo>
                  <a:cubicBezTo>
                    <a:pt x="1095" y="4448"/>
                    <a:pt x="1095" y="4269"/>
                    <a:pt x="956" y="4090"/>
                  </a:cubicBezTo>
                  <a:lnTo>
                    <a:pt x="956" y="3771"/>
                  </a:lnTo>
                  <a:cubicBezTo>
                    <a:pt x="876" y="3692"/>
                    <a:pt x="896" y="3592"/>
                    <a:pt x="956" y="3533"/>
                  </a:cubicBezTo>
                  <a:cubicBezTo>
                    <a:pt x="916" y="3473"/>
                    <a:pt x="916" y="3453"/>
                    <a:pt x="956" y="3433"/>
                  </a:cubicBezTo>
                  <a:cubicBezTo>
                    <a:pt x="896" y="3354"/>
                    <a:pt x="896" y="3274"/>
                    <a:pt x="916" y="3175"/>
                  </a:cubicBezTo>
                  <a:lnTo>
                    <a:pt x="916" y="2558"/>
                  </a:lnTo>
                  <a:cubicBezTo>
                    <a:pt x="876" y="2478"/>
                    <a:pt x="836" y="2379"/>
                    <a:pt x="916" y="2299"/>
                  </a:cubicBezTo>
                  <a:cubicBezTo>
                    <a:pt x="896" y="2260"/>
                    <a:pt x="896" y="2200"/>
                    <a:pt x="956" y="2160"/>
                  </a:cubicBezTo>
                  <a:cubicBezTo>
                    <a:pt x="1115" y="1543"/>
                    <a:pt x="976" y="887"/>
                    <a:pt x="1015" y="231"/>
                  </a:cubicBezTo>
                  <a:cubicBezTo>
                    <a:pt x="1015" y="71"/>
                    <a:pt x="962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3107025" y="4279100"/>
              <a:ext cx="35825" cy="89275"/>
            </a:xfrm>
            <a:custGeom>
              <a:avLst/>
              <a:gdLst/>
              <a:ahLst/>
              <a:cxnLst/>
              <a:rect l="l" t="t" r="r" b="b"/>
              <a:pathLst>
                <a:path w="1433" h="3571" extrusionOk="0">
                  <a:moveTo>
                    <a:pt x="796" y="0"/>
                  </a:moveTo>
                  <a:cubicBezTo>
                    <a:pt x="750" y="0"/>
                    <a:pt x="703" y="31"/>
                    <a:pt x="657" y="89"/>
                  </a:cubicBezTo>
                  <a:cubicBezTo>
                    <a:pt x="518" y="308"/>
                    <a:pt x="498" y="566"/>
                    <a:pt x="418" y="805"/>
                  </a:cubicBezTo>
                  <a:cubicBezTo>
                    <a:pt x="359" y="1263"/>
                    <a:pt x="399" y="1700"/>
                    <a:pt x="219" y="2138"/>
                  </a:cubicBezTo>
                  <a:cubicBezTo>
                    <a:pt x="60" y="2436"/>
                    <a:pt x="1" y="2735"/>
                    <a:pt x="100" y="3053"/>
                  </a:cubicBezTo>
                  <a:cubicBezTo>
                    <a:pt x="120" y="3093"/>
                    <a:pt x="160" y="3172"/>
                    <a:pt x="239" y="3192"/>
                  </a:cubicBezTo>
                  <a:cubicBezTo>
                    <a:pt x="284" y="3210"/>
                    <a:pt x="329" y="3220"/>
                    <a:pt x="374" y="3220"/>
                  </a:cubicBezTo>
                  <a:cubicBezTo>
                    <a:pt x="428" y="3220"/>
                    <a:pt x="483" y="3205"/>
                    <a:pt x="538" y="3172"/>
                  </a:cubicBezTo>
                  <a:cubicBezTo>
                    <a:pt x="558" y="3132"/>
                    <a:pt x="617" y="3093"/>
                    <a:pt x="657" y="3093"/>
                  </a:cubicBezTo>
                  <a:cubicBezTo>
                    <a:pt x="657" y="3152"/>
                    <a:pt x="657" y="3192"/>
                    <a:pt x="697" y="3252"/>
                  </a:cubicBezTo>
                  <a:cubicBezTo>
                    <a:pt x="757" y="3391"/>
                    <a:pt x="856" y="3550"/>
                    <a:pt x="1035" y="3570"/>
                  </a:cubicBezTo>
                  <a:cubicBezTo>
                    <a:pt x="1194" y="3570"/>
                    <a:pt x="1314" y="3530"/>
                    <a:pt x="1353" y="3371"/>
                  </a:cubicBezTo>
                  <a:cubicBezTo>
                    <a:pt x="1333" y="2993"/>
                    <a:pt x="1433" y="2595"/>
                    <a:pt x="1294" y="2237"/>
                  </a:cubicBezTo>
                  <a:cubicBezTo>
                    <a:pt x="1254" y="2178"/>
                    <a:pt x="1234" y="2098"/>
                    <a:pt x="1254" y="2058"/>
                  </a:cubicBezTo>
                  <a:cubicBezTo>
                    <a:pt x="1035" y="1641"/>
                    <a:pt x="1294" y="1183"/>
                    <a:pt x="1115" y="785"/>
                  </a:cubicBezTo>
                  <a:cubicBezTo>
                    <a:pt x="1095" y="666"/>
                    <a:pt x="1095" y="546"/>
                    <a:pt x="1095" y="407"/>
                  </a:cubicBezTo>
                  <a:cubicBezTo>
                    <a:pt x="1095" y="407"/>
                    <a:pt x="1115" y="407"/>
                    <a:pt x="1115" y="367"/>
                  </a:cubicBezTo>
                  <a:cubicBezTo>
                    <a:pt x="1115" y="308"/>
                    <a:pt x="1115" y="268"/>
                    <a:pt x="1055" y="248"/>
                  </a:cubicBezTo>
                  <a:cubicBezTo>
                    <a:pt x="1015" y="168"/>
                    <a:pt x="936" y="109"/>
                    <a:pt x="896" y="49"/>
                  </a:cubicBezTo>
                  <a:cubicBezTo>
                    <a:pt x="863" y="16"/>
                    <a:pt x="829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705700" y="3713875"/>
              <a:ext cx="89050" cy="151700"/>
            </a:xfrm>
            <a:custGeom>
              <a:avLst/>
              <a:gdLst/>
              <a:ahLst/>
              <a:cxnLst/>
              <a:rect l="l" t="t" r="r" b="b"/>
              <a:pathLst>
                <a:path w="3562" h="6068" extrusionOk="0">
                  <a:moveTo>
                    <a:pt x="517" y="0"/>
                  </a:moveTo>
                  <a:cubicBezTo>
                    <a:pt x="0" y="915"/>
                    <a:pt x="398" y="1890"/>
                    <a:pt x="279" y="2825"/>
                  </a:cubicBezTo>
                  <a:lnTo>
                    <a:pt x="279" y="3123"/>
                  </a:lnTo>
                  <a:cubicBezTo>
                    <a:pt x="299" y="3302"/>
                    <a:pt x="299" y="3501"/>
                    <a:pt x="299" y="3680"/>
                  </a:cubicBezTo>
                  <a:lnTo>
                    <a:pt x="299" y="4078"/>
                  </a:lnTo>
                  <a:lnTo>
                    <a:pt x="299" y="4476"/>
                  </a:lnTo>
                  <a:lnTo>
                    <a:pt x="299" y="4715"/>
                  </a:lnTo>
                  <a:cubicBezTo>
                    <a:pt x="338" y="5013"/>
                    <a:pt x="299" y="5312"/>
                    <a:pt x="338" y="5610"/>
                  </a:cubicBezTo>
                  <a:cubicBezTo>
                    <a:pt x="338" y="5690"/>
                    <a:pt x="358" y="5789"/>
                    <a:pt x="378" y="5869"/>
                  </a:cubicBezTo>
                  <a:cubicBezTo>
                    <a:pt x="418" y="5948"/>
                    <a:pt x="478" y="6008"/>
                    <a:pt x="557" y="6068"/>
                  </a:cubicBezTo>
                  <a:lnTo>
                    <a:pt x="697" y="6068"/>
                  </a:lnTo>
                  <a:cubicBezTo>
                    <a:pt x="736" y="5948"/>
                    <a:pt x="736" y="5809"/>
                    <a:pt x="716" y="5690"/>
                  </a:cubicBezTo>
                  <a:cubicBezTo>
                    <a:pt x="796" y="5511"/>
                    <a:pt x="796" y="5351"/>
                    <a:pt x="716" y="5172"/>
                  </a:cubicBezTo>
                  <a:lnTo>
                    <a:pt x="716" y="4973"/>
                  </a:lnTo>
                  <a:cubicBezTo>
                    <a:pt x="895" y="4218"/>
                    <a:pt x="716" y="3501"/>
                    <a:pt x="776" y="2765"/>
                  </a:cubicBezTo>
                  <a:cubicBezTo>
                    <a:pt x="776" y="2487"/>
                    <a:pt x="816" y="2208"/>
                    <a:pt x="776" y="1970"/>
                  </a:cubicBezTo>
                  <a:cubicBezTo>
                    <a:pt x="677" y="1293"/>
                    <a:pt x="955" y="895"/>
                    <a:pt x="1592" y="716"/>
                  </a:cubicBezTo>
                  <a:cubicBezTo>
                    <a:pt x="1691" y="716"/>
                    <a:pt x="1830" y="697"/>
                    <a:pt x="1910" y="697"/>
                  </a:cubicBezTo>
                  <a:cubicBezTo>
                    <a:pt x="1950" y="657"/>
                    <a:pt x="1990" y="637"/>
                    <a:pt x="2029" y="637"/>
                  </a:cubicBezTo>
                  <a:cubicBezTo>
                    <a:pt x="2069" y="637"/>
                    <a:pt x="2109" y="657"/>
                    <a:pt x="2149" y="697"/>
                  </a:cubicBezTo>
                  <a:lnTo>
                    <a:pt x="2288" y="697"/>
                  </a:lnTo>
                  <a:cubicBezTo>
                    <a:pt x="2433" y="631"/>
                    <a:pt x="2589" y="619"/>
                    <a:pt x="2747" y="619"/>
                  </a:cubicBezTo>
                  <a:cubicBezTo>
                    <a:pt x="2844" y="619"/>
                    <a:pt x="2942" y="624"/>
                    <a:pt x="3040" y="624"/>
                  </a:cubicBezTo>
                  <a:cubicBezTo>
                    <a:pt x="3220" y="624"/>
                    <a:pt x="3397" y="608"/>
                    <a:pt x="3561" y="517"/>
                  </a:cubicBezTo>
                  <a:lnTo>
                    <a:pt x="3541" y="498"/>
                  </a:lnTo>
                  <a:cubicBezTo>
                    <a:pt x="3561" y="219"/>
                    <a:pt x="3342" y="219"/>
                    <a:pt x="3163" y="140"/>
                  </a:cubicBezTo>
                  <a:cubicBezTo>
                    <a:pt x="2958" y="116"/>
                    <a:pt x="2752" y="109"/>
                    <a:pt x="2545" y="109"/>
                  </a:cubicBezTo>
                  <a:cubicBezTo>
                    <a:pt x="2243" y="109"/>
                    <a:pt x="1940" y="124"/>
                    <a:pt x="1638" y="124"/>
                  </a:cubicBezTo>
                  <a:cubicBezTo>
                    <a:pt x="1263" y="124"/>
                    <a:pt x="888" y="101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3073700" y="3940150"/>
              <a:ext cx="19425" cy="114175"/>
            </a:xfrm>
            <a:custGeom>
              <a:avLst/>
              <a:gdLst/>
              <a:ahLst/>
              <a:cxnLst/>
              <a:rect l="l" t="t" r="r" b="b"/>
              <a:pathLst>
                <a:path w="777" h="4567" extrusionOk="0">
                  <a:moveTo>
                    <a:pt x="637" y="0"/>
                  </a:moveTo>
                  <a:cubicBezTo>
                    <a:pt x="578" y="518"/>
                    <a:pt x="439" y="1015"/>
                    <a:pt x="439" y="1532"/>
                  </a:cubicBezTo>
                  <a:cubicBezTo>
                    <a:pt x="439" y="1645"/>
                    <a:pt x="401" y="1678"/>
                    <a:pt x="346" y="1678"/>
                  </a:cubicBezTo>
                  <a:cubicBezTo>
                    <a:pt x="276" y="1678"/>
                    <a:pt x="179" y="1623"/>
                    <a:pt x="100" y="1612"/>
                  </a:cubicBezTo>
                  <a:cubicBezTo>
                    <a:pt x="41" y="1671"/>
                    <a:pt x="1" y="1731"/>
                    <a:pt x="61" y="1831"/>
                  </a:cubicBezTo>
                  <a:cubicBezTo>
                    <a:pt x="61" y="2189"/>
                    <a:pt x="80" y="2527"/>
                    <a:pt x="80" y="2885"/>
                  </a:cubicBezTo>
                  <a:lnTo>
                    <a:pt x="160" y="2925"/>
                  </a:lnTo>
                  <a:lnTo>
                    <a:pt x="240" y="2984"/>
                  </a:lnTo>
                  <a:lnTo>
                    <a:pt x="240" y="3064"/>
                  </a:lnTo>
                  <a:lnTo>
                    <a:pt x="240" y="3601"/>
                  </a:lnTo>
                  <a:cubicBezTo>
                    <a:pt x="140" y="3780"/>
                    <a:pt x="140" y="3959"/>
                    <a:pt x="240" y="4118"/>
                  </a:cubicBezTo>
                  <a:lnTo>
                    <a:pt x="240" y="4317"/>
                  </a:lnTo>
                  <a:cubicBezTo>
                    <a:pt x="251" y="4494"/>
                    <a:pt x="305" y="4566"/>
                    <a:pt x="389" y="4566"/>
                  </a:cubicBezTo>
                  <a:cubicBezTo>
                    <a:pt x="446" y="4566"/>
                    <a:pt x="517" y="4533"/>
                    <a:pt x="598" y="4476"/>
                  </a:cubicBezTo>
                  <a:cubicBezTo>
                    <a:pt x="598" y="4397"/>
                    <a:pt x="598" y="4357"/>
                    <a:pt x="637" y="4297"/>
                  </a:cubicBezTo>
                  <a:cubicBezTo>
                    <a:pt x="677" y="4218"/>
                    <a:pt x="677" y="4178"/>
                    <a:pt x="637" y="4118"/>
                  </a:cubicBezTo>
                  <a:lnTo>
                    <a:pt x="637" y="3760"/>
                  </a:lnTo>
                  <a:cubicBezTo>
                    <a:pt x="777" y="3482"/>
                    <a:pt x="578" y="3163"/>
                    <a:pt x="777" y="2885"/>
                  </a:cubicBezTo>
                  <a:lnTo>
                    <a:pt x="777" y="20"/>
                  </a:lnTo>
                  <a:cubicBezTo>
                    <a:pt x="737" y="0"/>
                    <a:pt x="677" y="0"/>
                    <a:pt x="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240700" y="4853200"/>
              <a:ext cx="77600" cy="33050"/>
            </a:xfrm>
            <a:custGeom>
              <a:avLst/>
              <a:gdLst/>
              <a:ahLst/>
              <a:cxnLst/>
              <a:rect l="l" t="t" r="r" b="b"/>
              <a:pathLst>
                <a:path w="3104" h="1322" extrusionOk="0">
                  <a:moveTo>
                    <a:pt x="820" y="0"/>
                  </a:moveTo>
                  <a:cubicBezTo>
                    <a:pt x="735" y="0"/>
                    <a:pt x="648" y="16"/>
                    <a:pt x="558" y="61"/>
                  </a:cubicBezTo>
                  <a:cubicBezTo>
                    <a:pt x="438" y="300"/>
                    <a:pt x="40" y="300"/>
                    <a:pt x="1" y="658"/>
                  </a:cubicBezTo>
                  <a:cubicBezTo>
                    <a:pt x="160" y="757"/>
                    <a:pt x="279" y="877"/>
                    <a:pt x="438" y="976"/>
                  </a:cubicBezTo>
                  <a:lnTo>
                    <a:pt x="498" y="956"/>
                  </a:lnTo>
                  <a:lnTo>
                    <a:pt x="558" y="976"/>
                  </a:lnTo>
                  <a:cubicBezTo>
                    <a:pt x="607" y="1036"/>
                    <a:pt x="662" y="1061"/>
                    <a:pt x="719" y="1061"/>
                  </a:cubicBezTo>
                  <a:cubicBezTo>
                    <a:pt x="776" y="1061"/>
                    <a:pt x="836" y="1036"/>
                    <a:pt x="896" y="996"/>
                  </a:cubicBezTo>
                  <a:lnTo>
                    <a:pt x="1075" y="996"/>
                  </a:lnTo>
                  <a:cubicBezTo>
                    <a:pt x="1294" y="1195"/>
                    <a:pt x="1572" y="1056"/>
                    <a:pt x="1831" y="1155"/>
                  </a:cubicBezTo>
                  <a:cubicBezTo>
                    <a:pt x="1871" y="1155"/>
                    <a:pt x="1930" y="1175"/>
                    <a:pt x="1970" y="1195"/>
                  </a:cubicBezTo>
                  <a:cubicBezTo>
                    <a:pt x="2069" y="1255"/>
                    <a:pt x="2149" y="1275"/>
                    <a:pt x="2229" y="1295"/>
                  </a:cubicBezTo>
                  <a:cubicBezTo>
                    <a:pt x="2302" y="1313"/>
                    <a:pt x="2374" y="1322"/>
                    <a:pt x="2443" y="1322"/>
                  </a:cubicBezTo>
                  <a:cubicBezTo>
                    <a:pt x="2672" y="1322"/>
                    <a:pt x="2876" y="1224"/>
                    <a:pt x="3044" y="1056"/>
                  </a:cubicBezTo>
                  <a:cubicBezTo>
                    <a:pt x="3104" y="917"/>
                    <a:pt x="3064" y="817"/>
                    <a:pt x="2965" y="718"/>
                  </a:cubicBezTo>
                  <a:cubicBezTo>
                    <a:pt x="2766" y="598"/>
                    <a:pt x="2527" y="559"/>
                    <a:pt x="2328" y="419"/>
                  </a:cubicBezTo>
                  <a:cubicBezTo>
                    <a:pt x="2268" y="399"/>
                    <a:pt x="2189" y="360"/>
                    <a:pt x="2109" y="320"/>
                  </a:cubicBezTo>
                  <a:cubicBezTo>
                    <a:pt x="1970" y="280"/>
                    <a:pt x="1851" y="200"/>
                    <a:pt x="1691" y="161"/>
                  </a:cubicBezTo>
                  <a:cubicBezTo>
                    <a:pt x="1572" y="101"/>
                    <a:pt x="1473" y="81"/>
                    <a:pt x="1353" y="81"/>
                  </a:cubicBezTo>
                  <a:cubicBezTo>
                    <a:pt x="1166" y="68"/>
                    <a:pt x="996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3079175" y="4179675"/>
              <a:ext cx="39325" cy="65825"/>
            </a:xfrm>
            <a:custGeom>
              <a:avLst/>
              <a:gdLst/>
              <a:ahLst/>
              <a:cxnLst/>
              <a:rect l="l" t="t" r="r" b="b"/>
              <a:pathLst>
                <a:path w="1573" h="2633" extrusionOk="0">
                  <a:moveTo>
                    <a:pt x="430" y="0"/>
                  </a:moveTo>
                  <a:cubicBezTo>
                    <a:pt x="407" y="0"/>
                    <a:pt x="384" y="3"/>
                    <a:pt x="359" y="8"/>
                  </a:cubicBezTo>
                  <a:cubicBezTo>
                    <a:pt x="180" y="87"/>
                    <a:pt x="40" y="187"/>
                    <a:pt x="1" y="386"/>
                  </a:cubicBezTo>
                  <a:cubicBezTo>
                    <a:pt x="239" y="1042"/>
                    <a:pt x="438" y="1679"/>
                    <a:pt x="458" y="2375"/>
                  </a:cubicBezTo>
                  <a:cubicBezTo>
                    <a:pt x="531" y="2536"/>
                    <a:pt x="637" y="2632"/>
                    <a:pt x="783" y="2632"/>
                  </a:cubicBezTo>
                  <a:cubicBezTo>
                    <a:pt x="835" y="2632"/>
                    <a:pt x="893" y="2620"/>
                    <a:pt x="956" y="2594"/>
                  </a:cubicBezTo>
                  <a:cubicBezTo>
                    <a:pt x="1055" y="2554"/>
                    <a:pt x="1154" y="2494"/>
                    <a:pt x="1254" y="2415"/>
                  </a:cubicBezTo>
                  <a:cubicBezTo>
                    <a:pt x="1353" y="2375"/>
                    <a:pt x="1453" y="2335"/>
                    <a:pt x="1532" y="2236"/>
                  </a:cubicBezTo>
                  <a:cubicBezTo>
                    <a:pt x="1572" y="2097"/>
                    <a:pt x="1572" y="1997"/>
                    <a:pt x="1552" y="1878"/>
                  </a:cubicBezTo>
                  <a:cubicBezTo>
                    <a:pt x="1453" y="1758"/>
                    <a:pt x="1353" y="1659"/>
                    <a:pt x="1373" y="1480"/>
                  </a:cubicBezTo>
                  <a:cubicBezTo>
                    <a:pt x="1353" y="1380"/>
                    <a:pt x="1314" y="1281"/>
                    <a:pt x="1214" y="1201"/>
                  </a:cubicBezTo>
                  <a:cubicBezTo>
                    <a:pt x="1055" y="1062"/>
                    <a:pt x="1015" y="883"/>
                    <a:pt x="1035" y="684"/>
                  </a:cubicBezTo>
                  <a:cubicBezTo>
                    <a:pt x="1015" y="525"/>
                    <a:pt x="1075" y="366"/>
                    <a:pt x="876" y="286"/>
                  </a:cubicBezTo>
                  <a:cubicBezTo>
                    <a:pt x="836" y="286"/>
                    <a:pt x="777" y="266"/>
                    <a:pt x="757" y="207"/>
                  </a:cubicBezTo>
                  <a:cubicBezTo>
                    <a:pt x="677" y="187"/>
                    <a:pt x="637" y="167"/>
                    <a:pt x="597" y="87"/>
                  </a:cubicBezTo>
                  <a:lnTo>
                    <a:pt x="597" y="67"/>
                  </a:lnTo>
                  <a:cubicBezTo>
                    <a:pt x="553" y="23"/>
                    <a:pt x="497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3086150" y="4235550"/>
              <a:ext cx="40800" cy="62775"/>
            </a:xfrm>
            <a:custGeom>
              <a:avLst/>
              <a:gdLst/>
              <a:ahLst/>
              <a:cxnLst/>
              <a:rect l="l" t="t" r="r" b="b"/>
              <a:pathLst>
                <a:path w="1632" h="2511" extrusionOk="0">
                  <a:moveTo>
                    <a:pt x="1194" y="1"/>
                  </a:moveTo>
                  <a:cubicBezTo>
                    <a:pt x="1074" y="21"/>
                    <a:pt x="935" y="21"/>
                    <a:pt x="796" y="21"/>
                  </a:cubicBezTo>
                  <a:cubicBezTo>
                    <a:pt x="776" y="60"/>
                    <a:pt x="736" y="120"/>
                    <a:pt x="677" y="140"/>
                  </a:cubicBezTo>
                  <a:cubicBezTo>
                    <a:pt x="612" y="248"/>
                    <a:pt x="547" y="315"/>
                    <a:pt x="475" y="315"/>
                  </a:cubicBezTo>
                  <a:cubicBezTo>
                    <a:pt x="415" y="315"/>
                    <a:pt x="351" y="269"/>
                    <a:pt x="279" y="160"/>
                  </a:cubicBezTo>
                  <a:cubicBezTo>
                    <a:pt x="266" y="159"/>
                    <a:pt x="254" y="158"/>
                    <a:pt x="243" y="158"/>
                  </a:cubicBezTo>
                  <a:cubicBezTo>
                    <a:pt x="58" y="158"/>
                    <a:pt x="38" y="308"/>
                    <a:pt x="0" y="458"/>
                  </a:cubicBezTo>
                  <a:cubicBezTo>
                    <a:pt x="60" y="637"/>
                    <a:pt x="100" y="757"/>
                    <a:pt x="239" y="896"/>
                  </a:cubicBezTo>
                  <a:cubicBezTo>
                    <a:pt x="279" y="936"/>
                    <a:pt x="358" y="956"/>
                    <a:pt x="438" y="956"/>
                  </a:cubicBezTo>
                  <a:cubicBezTo>
                    <a:pt x="856" y="1214"/>
                    <a:pt x="657" y="1712"/>
                    <a:pt x="875" y="2030"/>
                  </a:cubicBezTo>
                  <a:cubicBezTo>
                    <a:pt x="988" y="2217"/>
                    <a:pt x="977" y="2511"/>
                    <a:pt x="1291" y="2511"/>
                  </a:cubicBezTo>
                  <a:cubicBezTo>
                    <a:pt x="1311" y="2511"/>
                    <a:pt x="1331" y="2510"/>
                    <a:pt x="1353" y="2507"/>
                  </a:cubicBezTo>
                  <a:cubicBezTo>
                    <a:pt x="1631" y="2308"/>
                    <a:pt x="1472" y="2010"/>
                    <a:pt x="1532" y="1751"/>
                  </a:cubicBezTo>
                  <a:cubicBezTo>
                    <a:pt x="1552" y="1751"/>
                    <a:pt x="1552" y="1731"/>
                    <a:pt x="1572" y="1712"/>
                  </a:cubicBezTo>
                  <a:cubicBezTo>
                    <a:pt x="1592" y="1672"/>
                    <a:pt x="1592" y="1652"/>
                    <a:pt x="1552" y="1612"/>
                  </a:cubicBezTo>
                  <a:cubicBezTo>
                    <a:pt x="1532" y="1552"/>
                    <a:pt x="1492" y="1513"/>
                    <a:pt x="1532" y="1453"/>
                  </a:cubicBezTo>
                  <a:cubicBezTo>
                    <a:pt x="1333" y="1115"/>
                    <a:pt x="1592" y="677"/>
                    <a:pt x="1353" y="359"/>
                  </a:cubicBezTo>
                  <a:cubicBezTo>
                    <a:pt x="1253" y="259"/>
                    <a:pt x="1293" y="100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55950" y="4845725"/>
              <a:ext cx="81600" cy="32400"/>
            </a:xfrm>
            <a:custGeom>
              <a:avLst/>
              <a:gdLst/>
              <a:ahLst/>
              <a:cxnLst/>
              <a:rect l="l" t="t" r="r" b="b"/>
              <a:pathLst>
                <a:path w="3264" h="1296" extrusionOk="0">
                  <a:moveTo>
                    <a:pt x="669" y="1"/>
                  </a:moveTo>
                  <a:cubicBezTo>
                    <a:pt x="436" y="1"/>
                    <a:pt x="207" y="64"/>
                    <a:pt x="1" y="281"/>
                  </a:cubicBezTo>
                  <a:cubicBezTo>
                    <a:pt x="81" y="698"/>
                    <a:pt x="538" y="758"/>
                    <a:pt x="777" y="997"/>
                  </a:cubicBezTo>
                  <a:cubicBezTo>
                    <a:pt x="791" y="1011"/>
                    <a:pt x="805" y="1016"/>
                    <a:pt x="820" y="1016"/>
                  </a:cubicBezTo>
                  <a:cubicBezTo>
                    <a:pt x="870" y="1016"/>
                    <a:pt x="924" y="958"/>
                    <a:pt x="975" y="958"/>
                  </a:cubicBezTo>
                  <a:cubicBezTo>
                    <a:pt x="996" y="958"/>
                    <a:pt x="1016" y="968"/>
                    <a:pt x="1035" y="997"/>
                  </a:cubicBezTo>
                  <a:cubicBezTo>
                    <a:pt x="996" y="1076"/>
                    <a:pt x="1035" y="1116"/>
                    <a:pt x="1055" y="1176"/>
                  </a:cubicBezTo>
                  <a:cubicBezTo>
                    <a:pt x="1135" y="1216"/>
                    <a:pt x="1234" y="1255"/>
                    <a:pt x="1294" y="1295"/>
                  </a:cubicBezTo>
                  <a:lnTo>
                    <a:pt x="1393" y="1295"/>
                  </a:lnTo>
                  <a:cubicBezTo>
                    <a:pt x="1871" y="1116"/>
                    <a:pt x="2388" y="1156"/>
                    <a:pt x="2786" y="798"/>
                  </a:cubicBezTo>
                  <a:cubicBezTo>
                    <a:pt x="2885" y="579"/>
                    <a:pt x="3263" y="480"/>
                    <a:pt x="2965" y="161"/>
                  </a:cubicBezTo>
                  <a:cubicBezTo>
                    <a:pt x="2798" y="72"/>
                    <a:pt x="2632" y="33"/>
                    <a:pt x="2465" y="33"/>
                  </a:cubicBezTo>
                  <a:cubicBezTo>
                    <a:pt x="2333" y="33"/>
                    <a:pt x="2202" y="58"/>
                    <a:pt x="2070" y="102"/>
                  </a:cubicBezTo>
                  <a:cubicBezTo>
                    <a:pt x="1941" y="230"/>
                    <a:pt x="1817" y="287"/>
                    <a:pt x="1693" y="287"/>
                  </a:cubicBezTo>
                  <a:cubicBezTo>
                    <a:pt x="1548" y="287"/>
                    <a:pt x="1404" y="210"/>
                    <a:pt x="1254" y="82"/>
                  </a:cubicBezTo>
                  <a:cubicBezTo>
                    <a:pt x="1064" y="45"/>
                    <a:pt x="865" y="1"/>
                    <a:pt x="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853900" y="3789450"/>
              <a:ext cx="15925" cy="91100"/>
            </a:xfrm>
            <a:custGeom>
              <a:avLst/>
              <a:gdLst/>
              <a:ahLst/>
              <a:cxnLst/>
              <a:rect l="l" t="t" r="r" b="b"/>
              <a:pathLst>
                <a:path w="637" h="3644" extrusionOk="0">
                  <a:moveTo>
                    <a:pt x="140" y="1"/>
                  </a:moveTo>
                  <a:cubicBezTo>
                    <a:pt x="199" y="81"/>
                    <a:pt x="239" y="180"/>
                    <a:pt x="219" y="260"/>
                  </a:cubicBezTo>
                  <a:cubicBezTo>
                    <a:pt x="0" y="1354"/>
                    <a:pt x="219" y="2468"/>
                    <a:pt x="120" y="3562"/>
                  </a:cubicBezTo>
                  <a:cubicBezTo>
                    <a:pt x="177" y="3619"/>
                    <a:pt x="243" y="3644"/>
                    <a:pt x="309" y="3644"/>
                  </a:cubicBezTo>
                  <a:cubicBezTo>
                    <a:pt x="382" y="3644"/>
                    <a:pt x="455" y="3614"/>
                    <a:pt x="518" y="3562"/>
                  </a:cubicBezTo>
                  <a:cubicBezTo>
                    <a:pt x="637" y="3084"/>
                    <a:pt x="438" y="2587"/>
                    <a:pt x="637" y="2110"/>
                  </a:cubicBezTo>
                  <a:lnTo>
                    <a:pt x="637" y="1791"/>
                  </a:lnTo>
                  <a:cubicBezTo>
                    <a:pt x="418" y="1374"/>
                    <a:pt x="537" y="876"/>
                    <a:pt x="478" y="439"/>
                  </a:cubicBezTo>
                  <a:cubicBezTo>
                    <a:pt x="438" y="200"/>
                    <a:pt x="438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843950" y="3542425"/>
              <a:ext cx="27875" cy="99350"/>
            </a:xfrm>
            <a:custGeom>
              <a:avLst/>
              <a:gdLst/>
              <a:ahLst/>
              <a:cxnLst/>
              <a:rect l="l" t="t" r="r" b="b"/>
              <a:pathLst>
                <a:path w="1115" h="3974" extrusionOk="0">
                  <a:moveTo>
                    <a:pt x="463" y="1"/>
                  </a:moveTo>
                  <a:cubicBezTo>
                    <a:pt x="346" y="1"/>
                    <a:pt x="266" y="114"/>
                    <a:pt x="199" y="214"/>
                  </a:cubicBezTo>
                  <a:cubicBezTo>
                    <a:pt x="140" y="314"/>
                    <a:pt x="120" y="413"/>
                    <a:pt x="120" y="513"/>
                  </a:cubicBezTo>
                  <a:cubicBezTo>
                    <a:pt x="0" y="1547"/>
                    <a:pt x="398" y="2601"/>
                    <a:pt x="239" y="3675"/>
                  </a:cubicBezTo>
                  <a:cubicBezTo>
                    <a:pt x="219" y="3815"/>
                    <a:pt x="319" y="3974"/>
                    <a:pt x="498" y="3974"/>
                  </a:cubicBezTo>
                  <a:cubicBezTo>
                    <a:pt x="617" y="3914"/>
                    <a:pt x="736" y="3854"/>
                    <a:pt x="876" y="3795"/>
                  </a:cubicBezTo>
                  <a:cubicBezTo>
                    <a:pt x="1114" y="3397"/>
                    <a:pt x="836" y="2920"/>
                    <a:pt x="1075" y="2482"/>
                  </a:cubicBezTo>
                  <a:lnTo>
                    <a:pt x="1075" y="2402"/>
                  </a:lnTo>
                  <a:cubicBezTo>
                    <a:pt x="935" y="2223"/>
                    <a:pt x="1015" y="2004"/>
                    <a:pt x="935" y="1806"/>
                  </a:cubicBezTo>
                  <a:cubicBezTo>
                    <a:pt x="896" y="1726"/>
                    <a:pt x="876" y="1646"/>
                    <a:pt x="816" y="1587"/>
                  </a:cubicBezTo>
                  <a:cubicBezTo>
                    <a:pt x="677" y="1050"/>
                    <a:pt x="916" y="493"/>
                    <a:pt x="538" y="15"/>
                  </a:cubicBezTo>
                  <a:cubicBezTo>
                    <a:pt x="511" y="5"/>
                    <a:pt x="487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3027450" y="4836500"/>
              <a:ext cx="68675" cy="23725"/>
            </a:xfrm>
            <a:custGeom>
              <a:avLst/>
              <a:gdLst/>
              <a:ahLst/>
              <a:cxnLst/>
              <a:rect l="l" t="t" r="r" b="b"/>
              <a:pathLst>
                <a:path w="2747" h="949" extrusionOk="0">
                  <a:moveTo>
                    <a:pt x="1477" y="1"/>
                  </a:moveTo>
                  <a:cubicBezTo>
                    <a:pt x="1156" y="1"/>
                    <a:pt x="840" y="57"/>
                    <a:pt x="538" y="252"/>
                  </a:cubicBezTo>
                  <a:cubicBezTo>
                    <a:pt x="438" y="490"/>
                    <a:pt x="120" y="391"/>
                    <a:pt x="1" y="590"/>
                  </a:cubicBezTo>
                  <a:cubicBezTo>
                    <a:pt x="21" y="670"/>
                    <a:pt x="61" y="729"/>
                    <a:pt x="140" y="749"/>
                  </a:cubicBezTo>
                  <a:cubicBezTo>
                    <a:pt x="160" y="769"/>
                    <a:pt x="160" y="789"/>
                    <a:pt x="200" y="829"/>
                  </a:cubicBezTo>
                  <a:cubicBezTo>
                    <a:pt x="273" y="862"/>
                    <a:pt x="352" y="868"/>
                    <a:pt x="434" y="868"/>
                  </a:cubicBezTo>
                  <a:cubicBezTo>
                    <a:pt x="489" y="868"/>
                    <a:pt x="544" y="866"/>
                    <a:pt x="599" y="866"/>
                  </a:cubicBezTo>
                  <a:cubicBezTo>
                    <a:pt x="710" y="866"/>
                    <a:pt x="819" y="877"/>
                    <a:pt x="916" y="948"/>
                  </a:cubicBezTo>
                  <a:lnTo>
                    <a:pt x="956" y="928"/>
                  </a:lnTo>
                  <a:lnTo>
                    <a:pt x="1015" y="948"/>
                  </a:lnTo>
                  <a:cubicBezTo>
                    <a:pt x="1132" y="881"/>
                    <a:pt x="1247" y="858"/>
                    <a:pt x="1361" y="858"/>
                  </a:cubicBezTo>
                  <a:cubicBezTo>
                    <a:pt x="1576" y="858"/>
                    <a:pt x="1789" y="937"/>
                    <a:pt x="2007" y="937"/>
                  </a:cubicBezTo>
                  <a:cubicBezTo>
                    <a:pt x="2048" y="937"/>
                    <a:pt x="2088" y="935"/>
                    <a:pt x="2129" y="928"/>
                  </a:cubicBezTo>
                  <a:lnTo>
                    <a:pt x="2109" y="928"/>
                  </a:lnTo>
                  <a:cubicBezTo>
                    <a:pt x="2189" y="868"/>
                    <a:pt x="2229" y="829"/>
                    <a:pt x="2308" y="769"/>
                  </a:cubicBezTo>
                  <a:cubicBezTo>
                    <a:pt x="2348" y="769"/>
                    <a:pt x="2388" y="729"/>
                    <a:pt x="2388" y="689"/>
                  </a:cubicBezTo>
                  <a:cubicBezTo>
                    <a:pt x="2388" y="648"/>
                    <a:pt x="2397" y="634"/>
                    <a:pt x="2410" y="634"/>
                  </a:cubicBezTo>
                  <a:cubicBezTo>
                    <a:pt x="2432" y="634"/>
                    <a:pt x="2465" y="671"/>
                    <a:pt x="2488" y="671"/>
                  </a:cubicBezTo>
                  <a:cubicBezTo>
                    <a:pt x="2496" y="671"/>
                    <a:pt x="2503" y="665"/>
                    <a:pt x="2507" y="650"/>
                  </a:cubicBezTo>
                  <a:cubicBezTo>
                    <a:pt x="2647" y="570"/>
                    <a:pt x="2746" y="451"/>
                    <a:pt x="2706" y="252"/>
                  </a:cubicBezTo>
                  <a:cubicBezTo>
                    <a:pt x="2647" y="172"/>
                    <a:pt x="2587" y="132"/>
                    <a:pt x="2487" y="93"/>
                  </a:cubicBezTo>
                  <a:cubicBezTo>
                    <a:pt x="2152" y="62"/>
                    <a:pt x="1812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790250" y="3808850"/>
              <a:ext cx="34825" cy="84150"/>
            </a:xfrm>
            <a:custGeom>
              <a:avLst/>
              <a:gdLst/>
              <a:ahLst/>
              <a:cxnLst/>
              <a:rect l="l" t="t" r="r" b="b"/>
              <a:pathLst>
                <a:path w="1393" h="3366" extrusionOk="0">
                  <a:moveTo>
                    <a:pt x="627" y="1"/>
                  </a:moveTo>
                  <a:cubicBezTo>
                    <a:pt x="482" y="1"/>
                    <a:pt x="338" y="21"/>
                    <a:pt x="199" y="60"/>
                  </a:cubicBezTo>
                  <a:cubicBezTo>
                    <a:pt x="60" y="120"/>
                    <a:pt x="40" y="279"/>
                    <a:pt x="0" y="419"/>
                  </a:cubicBezTo>
                  <a:cubicBezTo>
                    <a:pt x="40" y="419"/>
                    <a:pt x="88" y="436"/>
                    <a:pt x="128" y="436"/>
                  </a:cubicBezTo>
                  <a:cubicBezTo>
                    <a:pt x="148" y="436"/>
                    <a:pt x="166" y="432"/>
                    <a:pt x="179" y="419"/>
                  </a:cubicBezTo>
                  <a:cubicBezTo>
                    <a:pt x="396" y="375"/>
                    <a:pt x="552" y="345"/>
                    <a:pt x="661" y="345"/>
                  </a:cubicBezTo>
                  <a:cubicBezTo>
                    <a:pt x="901" y="345"/>
                    <a:pt x="916" y="490"/>
                    <a:pt x="875" y="956"/>
                  </a:cubicBezTo>
                  <a:cubicBezTo>
                    <a:pt x="855" y="1572"/>
                    <a:pt x="855" y="2189"/>
                    <a:pt x="696" y="2786"/>
                  </a:cubicBezTo>
                  <a:cubicBezTo>
                    <a:pt x="696" y="2905"/>
                    <a:pt x="676" y="3044"/>
                    <a:pt x="676" y="3164"/>
                  </a:cubicBezTo>
                  <a:cubicBezTo>
                    <a:pt x="696" y="3184"/>
                    <a:pt x="736" y="3243"/>
                    <a:pt x="756" y="3263"/>
                  </a:cubicBezTo>
                  <a:cubicBezTo>
                    <a:pt x="827" y="3314"/>
                    <a:pt x="909" y="3365"/>
                    <a:pt x="983" y="3365"/>
                  </a:cubicBezTo>
                  <a:cubicBezTo>
                    <a:pt x="1053" y="3365"/>
                    <a:pt x="1115" y="3319"/>
                    <a:pt x="1154" y="3184"/>
                  </a:cubicBezTo>
                  <a:cubicBezTo>
                    <a:pt x="1194" y="2806"/>
                    <a:pt x="1074" y="2408"/>
                    <a:pt x="1253" y="2050"/>
                  </a:cubicBezTo>
                  <a:lnTo>
                    <a:pt x="1253" y="1891"/>
                  </a:lnTo>
                  <a:cubicBezTo>
                    <a:pt x="1154" y="1771"/>
                    <a:pt x="1154" y="1612"/>
                    <a:pt x="1253" y="1493"/>
                  </a:cubicBezTo>
                  <a:cubicBezTo>
                    <a:pt x="1233" y="1433"/>
                    <a:pt x="1253" y="1413"/>
                    <a:pt x="1253" y="1373"/>
                  </a:cubicBezTo>
                  <a:cubicBezTo>
                    <a:pt x="975" y="995"/>
                    <a:pt x="1393" y="657"/>
                    <a:pt x="1253" y="279"/>
                  </a:cubicBezTo>
                  <a:cubicBezTo>
                    <a:pt x="1174" y="200"/>
                    <a:pt x="1134" y="120"/>
                    <a:pt x="1054" y="60"/>
                  </a:cubicBezTo>
                  <a:cubicBezTo>
                    <a:pt x="915" y="21"/>
                    <a:pt x="771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333700" y="4871500"/>
              <a:ext cx="76125" cy="26750"/>
            </a:xfrm>
            <a:custGeom>
              <a:avLst/>
              <a:gdLst/>
              <a:ahLst/>
              <a:cxnLst/>
              <a:rect l="l" t="t" r="r" b="b"/>
              <a:pathLst>
                <a:path w="3045" h="1070" extrusionOk="0">
                  <a:moveTo>
                    <a:pt x="2062" y="0"/>
                  </a:moveTo>
                  <a:cubicBezTo>
                    <a:pt x="1823" y="0"/>
                    <a:pt x="1584" y="28"/>
                    <a:pt x="1353" y="65"/>
                  </a:cubicBezTo>
                  <a:cubicBezTo>
                    <a:pt x="1115" y="125"/>
                    <a:pt x="935" y="344"/>
                    <a:pt x="697" y="344"/>
                  </a:cubicBezTo>
                  <a:cubicBezTo>
                    <a:pt x="560" y="344"/>
                    <a:pt x="409" y="300"/>
                    <a:pt x="281" y="300"/>
                  </a:cubicBezTo>
                  <a:cubicBezTo>
                    <a:pt x="260" y="300"/>
                    <a:pt x="239" y="301"/>
                    <a:pt x="219" y="304"/>
                  </a:cubicBezTo>
                  <a:cubicBezTo>
                    <a:pt x="120" y="344"/>
                    <a:pt x="60" y="384"/>
                    <a:pt x="20" y="463"/>
                  </a:cubicBezTo>
                  <a:cubicBezTo>
                    <a:pt x="1" y="642"/>
                    <a:pt x="40" y="801"/>
                    <a:pt x="160" y="941"/>
                  </a:cubicBezTo>
                  <a:cubicBezTo>
                    <a:pt x="273" y="1020"/>
                    <a:pt x="386" y="1067"/>
                    <a:pt x="500" y="1067"/>
                  </a:cubicBezTo>
                  <a:cubicBezTo>
                    <a:pt x="585" y="1067"/>
                    <a:pt x="671" y="1040"/>
                    <a:pt x="756" y="980"/>
                  </a:cubicBezTo>
                  <a:lnTo>
                    <a:pt x="935" y="980"/>
                  </a:lnTo>
                  <a:cubicBezTo>
                    <a:pt x="996" y="1045"/>
                    <a:pt x="1049" y="1070"/>
                    <a:pt x="1098" y="1070"/>
                  </a:cubicBezTo>
                  <a:cubicBezTo>
                    <a:pt x="1248" y="1070"/>
                    <a:pt x="1357" y="838"/>
                    <a:pt x="1522" y="838"/>
                  </a:cubicBezTo>
                  <a:cubicBezTo>
                    <a:pt x="1550" y="838"/>
                    <a:pt x="1580" y="845"/>
                    <a:pt x="1612" y="861"/>
                  </a:cubicBezTo>
                  <a:cubicBezTo>
                    <a:pt x="2109" y="761"/>
                    <a:pt x="2626" y="881"/>
                    <a:pt x="3024" y="483"/>
                  </a:cubicBezTo>
                  <a:cubicBezTo>
                    <a:pt x="3044" y="344"/>
                    <a:pt x="3004" y="204"/>
                    <a:pt x="2885" y="145"/>
                  </a:cubicBezTo>
                  <a:cubicBezTo>
                    <a:pt x="2618" y="38"/>
                    <a:pt x="2340" y="0"/>
                    <a:pt x="2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3085650" y="3365250"/>
              <a:ext cx="16925" cy="128825"/>
            </a:xfrm>
            <a:custGeom>
              <a:avLst/>
              <a:gdLst/>
              <a:ahLst/>
              <a:cxnLst/>
              <a:rect l="l" t="t" r="r" b="b"/>
              <a:pathLst>
                <a:path w="677" h="5153" extrusionOk="0">
                  <a:moveTo>
                    <a:pt x="319" y="0"/>
                  </a:moveTo>
                  <a:cubicBezTo>
                    <a:pt x="299" y="20"/>
                    <a:pt x="279" y="60"/>
                    <a:pt x="239" y="100"/>
                  </a:cubicBezTo>
                  <a:cubicBezTo>
                    <a:pt x="179" y="538"/>
                    <a:pt x="358" y="975"/>
                    <a:pt x="159" y="1433"/>
                  </a:cubicBezTo>
                  <a:cubicBezTo>
                    <a:pt x="179" y="1512"/>
                    <a:pt x="179" y="1552"/>
                    <a:pt x="120" y="1612"/>
                  </a:cubicBezTo>
                  <a:cubicBezTo>
                    <a:pt x="20" y="1811"/>
                    <a:pt x="0" y="1970"/>
                    <a:pt x="159" y="2149"/>
                  </a:cubicBezTo>
                  <a:cubicBezTo>
                    <a:pt x="219" y="2328"/>
                    <a:pt x="199" y="2507"/>
                    <a:pt x="159" y="2666"/>
                  </a:cubicBezTo>
                  <a:cubicBezTo>
                    <a:pt x="159" y="3502"/>
                    <a:pt x="179" y="4337"/>
                    <a:pt x="179" y="5153"/>
                  </a:cubicBezTo>
                  <a:cubicBezTo>
                    <a:pt x="418" y="4934"/>
                    <a:pt x="319" y="4616"/>
                    <a:pt x="319" y="4337"/>
                  </a:cubicBezTo>
                  <a:cubicBezTo>
                    <a:pt x="358" y="3482"/>
                    <a:pt x="319" y="2626"/>
                    <a:pt x="458" y="1791"/>
                  </a:cubicBezTo>
                  <a:cubicBezTo>
                    <a:pt x="537" y="1214"/>
                    <a:pt x="677" y="557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856875" y="3878475"/>
              <a:ext cx="12950" cy="84075"/>
            </a:xfrm>
            <a:custGeom>
              <a:avLst/>
              <a:gdLst/>
              <a:ahLst/>
              <a:cxnLst/>
              <a:rect l="l" t="t" r="r" b="b"/>
              <a:pathLst>
                <a:path w="518" h="3363" extrusionOk="0">
                  <a:moveTo>
                    <a:pt x="21" y="1"/>
                  </a:moveTo>
                  <a:cubicBezTo>
                    <a:pt x="21" y="717"/>
                    <a:pt x="21" y="1453"/>
                    <a:pt x="60" y="2149"/>
                  </a:cubicBezTo>
                  <a:cubicBezTo>
                    <a:pt x="160" y="2448"/>
                    <a:pt x="180" y="2746"/>
                    <a:pt x="21" y="3044"/>
                  </a:cubicBezTo>
                  <a:cubicBezTo>
                    <a:pt x="21" y="3184"/>
                    <a:pt x="1" y="3363"/>
                    <a:pt x="200" y="3363"/>
                  </a:cubicBezTo>
                  <a:cubicBezTo>
                    <a:pt x="379" y="3363"/>
                    <a:pt x="319" y="3204"/>
                    <a:pt x="359" y="3104"/>
                  </a:cubicBezTo>
                  <a:cubicBezTo>
                    <a:pt x="379" y="2965"/>
                    <a:pt x="379" y="2845"/>
                    <a:pt x="399" y="2686"/>
                  </a:cubicBezTo>
                  <a:lnTo>
                    <a:pt x="399" y="2308"/>
                  </a:lnTo>
                  <a:cubicBezTo>
                    <a:pt x="498" y="1552"/>
                    <a:pt x="518" y="777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3072725" y="3752175"/>
              <a:ext cx="19400" cy="64875"/>
            </a:xfrm>
            <a:custGeom>
              <a:avLst/>
              <a:gdLst/>
              <a:ahLst/>
              <a:cxnLst/>
              <a:rect l="l" t="t" r="r" b="b"/>
              <a:pathLst>
                <a:path w="776" h="2595" extrusionOk="0">
                  <a:moveTo>
                    <a:pt x="696" y="0"/>
                  </a:moveTo>
                  <a:cubicBezTo>
                    <a:pt x="577" y="0"/>
                    <a:pt x="438" y="40"/>
                    <a:pt x="318" y="40"/>
                  </a:cubicBezTo>
                  <a:cubicBezTo>
                    <a:pt x="80" y="378"/>
                    <a:pt x="119" y="756"/>
                    <a:pt x="139" y="1134"/>
                  </a:cubicBezTo>
                  <a:cubicBezTo>
                    <a:pt x="0" y="1353"/>
                    <a:pt x="20" y="1572"/>
                    <a:pt x="139" y="1830"/>
                  </a:cubicBezTo>
                  <a:cubicBezTo>
                    <a:pt x="179" y="1830"/>
                    <a:pt x="179" y="1850"/>
                    <a:pt x="199" y="1890"/>
                  </a:cubicBezTo>
                  <a:cubicBezTo>
                    <a:pt x="199" y="1950"/>
                    <a:pt x="199" y="1969"/>
                    <a:pt x="139" y="2029"/>
                  </a:cubicBezTo>
                  <a:cubicBezTo>
                    <a:pt x="119" y="2029"/>
                    <a:pt x="119" y="2049"/>
                    <a:pt x="100" y="2069"/>
                  </a:cubicBezTo>
                  <a:cubicBezTo>
                    <a:pt x="100" y="2089"/>
                    <a:pt x="100" y="2148"/>
                    <a:pt x="139" y="2168"/>
                  </a:cubicBezTo>
                  <a:cubicBezTo>
                    <a:pt x="219" y="2248"/>
                    <a:pt x="199" y="2347"/>
                    <a:pt x="139" y="2427"/>
                  </a:cubicBezTo>
                  <a:lnTo>
                    <a:pt x="139" y="2487"/>
                  </a:lnTo>
                  <a:cubicBezTo>
                    <a:pt x="139" y="2554"/>
                    <a:pt x="167" y="2594"/>
                    <a:pt x="210" y="2594"/>
                  </a:cubicBezTo>
                  <a:cubicBezTo>
                    <a:pt x="230" y="2594"/>
                    <a:pt x="253" y="2585"/>
                    <a:pt x="279" y="2566"/>
                  </a:cubicBezTo>
                  <a:cubicBezTo>
                    <a:pt x="537" y="2467"/>
                    <a:pt x="438" y="2148"/>
                    <a:pt x="637" y="2029"/>
                  </a:cubicBezTo>
                  <a:cubicBezTo>
                    <a:pt x="696" y="1492"/>
                    <a:pt x="736" y="975"/>
                    <a:pt x="696" y="438"/>
                  </a:cubicBezTo>
                  <a:cubicBezTo>
                    <a:pt x="776" y="279"/>
                    <a:pt x="776" y="159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702225" y="3859800"/>
              <a:ext cx="17425" cy="121600"/>
            </a:xfrm>
            <a:custGeom>
              <a:avLst/>
              <a:gdLst/>
              <a:ahLst/>
              <a:cxnLst/>
              <a:rect l="l" t="t" r="r" b="b"/>
              <a:pathLst>
                <a:path w="697" h="4864" extrusionOk="0">
                  <a:moveTo>
                    <a:pt x="550" y="0"/>
                  </a:moveTo>
                  <a:cubicBezTo>
                    <a:pt x="507" y="0"/>
                    <a:pt x="466" y="20"/>
                    <a:pt x="418" y="32"/>
                  </a:cubicBezTo>
                  <a:cubicBezTo>
                    <a:pt x="60" y="569"/>
                    <a:pt x="458" y="1265"/>
                    <a:pt x="40" y="1822"/>
                  </a:cubicBezTo>
                  <a:cubicBezTo>
                    <a:pt x="0" y="1941"/>
                    <a:pt x="0" y="2061"/>
                    <a:pt x="40" y="2200"/>
                  </a:cubicBezTo>
                  <a:cubicBezTo>
                    <a:pt x="338" y="2598"/>
                    <a:pt x="219" y="3055"/>
                    <a:pt x="239" y="3493"/>
                  </a:cubicBezTo>
                  <a:cubicBezTo>
                    <a:pt x="259" y="3931"/>
                    <a:pt x="159" y="4388"/>
                    <a:pt x="398" y="4786"/>
                  </a:cubicBezTo>
                  <a:cubicBezTo>
                    <a:pt x="429" y="4839"/>
                    <a:pt x="466" y="4863"/>
                    <a:pt x="509" y="4863"/>
                  </a:cubicBezTo>
                  <a:cubicBezTo>
                    <a:pt x="547" y="4863"/>
                    <a:pt x="590" y="4843"/>
                    <a:pt x="637" y="4806"/>
                  </a:cubicBezTo>
                  <a:cubicBezTo>
                    <a:pt x="557" y="4587"/>
                    <a:pt x="597" y="4348"/>
                    <a:pt x="656" y="4130"/>
                  </a:cubicBezTo>
                  <a:cubicBezTo>
                    <a:pt x="696" y="2837"/>
                    <a:pt x="696" y="1524"/>
                    <a:pt x="696" y="231"/>
                  </a:cubicBezTo>
                  <a:cubicBezTo>
                    <a:pt x="676" y="151"/>
                    <a:pt x="676" y="111"/>
                    <a:pt x="637" y="32"/>
                  </a:cubicBezTo>
                  <a:cubicBezTo>
                    <a:pt x="605" y="8"/>
                    <a:pt x="57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3042875" y="4057025"/>
              <a:ext cx="27375" cy="51400"/>
            </a:xfrm>
            <a:custGeom>
              <a:avLst/>
              <a:gdLst/>
              <a:ahLst/>
              <a:cxnLst/>
              <a:rect l="l" t="t" r="r" b="b"/>
              <a:pathLst>
                <a:path w="1095" h="2056" extrusionOk="0">
                  <a:moveTo>
                    <a:pt x="219" y="0"/>
                  </a:moveTo>
                  <a:lnTo>
                    <a:pt x="219" y="20"/>
                  </a:lnTo>
                  <a:cubicBezTo>
                    <a:pt x="120" y="100"/>
                    <a:pt x="1" y="199"/>
                    <a:pt x="80" y="299"/>
                  </a:cubicBezTo>
                  <a:cubicBezTo>
                    <a:pt x="339" y="776"/>
                    <a:pt x="418" y="1293"/>
                    <a:pt x="597" y="1791"/>
                  </a:cubicBezTo>
                  <a:lnTo>
                    <a:pt x="518" y="1930"/>
                  </a:lnTo>
                  <a:cubicBezTo>
                    <a:pt x="591" y="2015"/>
                    <a:pt x="672" y="2056"/>
                    <a:pt x="756" y="2056"/>
                  </a:cubicBezTo>
                  <a:cubicBezTo>
                    <a:pt x="808" y="2056"/>
                    <a:pt x="862" y="2040"/>
                    <a:pt x="916" y="2009"/>
                  </a:cubicBezTo>
                  <a:cubicBezTo>
                    <a:pt x="1095" y="1791"/>
                    <a:pt x="995" y="1532"/>
                    <a:pt x="1015" y="1313"/>
                  </a:cubicBezTo>
                  <a:cubicBezTo>
                    <a:pt x="1015" y="1174"/>
                    <a:pt x="1035" y="1015"/>
                    <a:pt x="935" y="895"/>
                  </a:cubicBezTo>
                  <a:cubicBezTo>
                    <a:pt x="916" y="836"/>
                    <a:pt x="896" y="816"/>
                    <a:pt x="916" y="776"/>
                  </a:cubicBezTo>
                  <a:cubicBezTo>
                    <a:pt x="896" y="677"/>
                    <a:pt x="816" y="597"/>
                    <a:pt x="776" y="517"/>
                  </a:cubicBezTo>
                  <a:lnTo>
                    <a:pt x="776" y="498"/>
                  </a:lnTo>
                  <a:cubicBezTo>
                    <a:pt x="717" y="458"/>
                    <a:pt x="677" y="418"/>
                    <a:pt x="637" y="338"/>
                  </a:cubicBezTo>
                  <a:cubicBezTo>
                    <a:pt x="577" y="299"/>
                    <a:pt x="498" y="219"/>
                    <a:pt x="418" y="140"/>
                  </a:cubicBezTo>
                  <a:cubicBezTo>
                    <a:pt x="339" y="100"/>
                    <a:pt x="299" y="4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739500" y="3993350"/>
              <a:ext cx="90550" cy="25650"/>
            </a:xfrm>
            <a:custGeom>
              <a:avLst/>
              <a:gdLst/>
              <a:ahLst/>
              <a:cxnLst/>
              <a:rect l="l" t="t" r="r" b="b"/>
              <a:pathLst>
                <a:path w="3622" h="1026" extrusionOk="0">
                  <a:moveTo>
                    <a:pt x="2965" y="1"/>
                  </a:moveTo>
                  <a:cubicBezTo>
                    <a:pt x="2932" y="34"/>
                    <a:pt x="2905" y="49"/>
                    <a:pt x="2878" y="49"/>
                  </a:cubicBezTo>
                  <a:cubicBezTo>
                    <a:pt x="2855" y="49"/>
                    <a:pt x="2833" y="39"/>
                    <a:pt x="2806" y="21"/>
                  </a:cubicBezTo>
                  <a:cubicBezTo>
                    <a:pt x="2640" y="97"/>
                    <a:pt x="2472" y="115"/>
                    <a:pt x="2304" y="115"/>
                  </a:cubicBezTo>
                  <a:cubicBezTo>
                    <a:pt x="2146" y="115"/>
                    <a:pt x="1988" y="99"/>
                    <a:pt x="1832" y="99"/>
                  </a:cubicBezTo>
                  <a:cubicBezTo>
                    <a:pt x="1676" y="99"/>
                    <a:pt x="1523" y="115"/>
                    <a:pt x="1374" y="180"/>
                  </a:cubicBezTo>
                  <a:cubicBezTo>
                    <a:pt x="1332" y="194"/>
                    <a:pt x="1301" y="217"/>
                    <a:pt x="1265" y="217"/>
                  </a:cubicBezTo>
                  <a:cubicBezTo>
                    <a:pt x="1250" y="217"/>
                    <a:pt x="1233" y="212"/>
                    <a:pt x="1214" y="200"/>
                  </a:cubicBezTo>
                  <a:cubicBezTo>
                    <a:pt x="1035" y="339"/>
                    <a:pt x="817" y="260"/>
                    <a:pt x="638" y="339"/>
                  </a:cubicBezTo>
                  <a:lnTo>
                    <a:pt x="439" y="339"/>
                  </a:lnTo>
                  <a:cubicBezTo>
                    <a:pt x="403" y="321"/>
                    <a:pt x="375" y="311"/>
                    <a:pt x="352" y="311"/>
                  </a:cubicBezTo>
                  <a:cubicBezTo>
                    <a:pt x="323" y="311"/>
                    <a:pt x="301" y="326"/>
                    <a:pt x="279" y="359"/>
                  </a:cubicBezTo>
                  <a:cubicBezTo>
                    <a:pt x="237" y="373"/>
                    <a:pt x="185" y="387"/>
                    <a:pt x="144" y="387"/>
                  </a:cubicBezTo>
                  <a:cubicBezTo>
                    <a:pt x="127" y="387"/>
                    <a:pt x="112" y="385"/>
                    <a:pt x="100" y="379"/>
                  </a:cubicBezTo>
                  <a:cubicBezTo>
                    <a:pt x="21" y="399"/>
                    <a:pt x="1" y="459"/>
                    <a:pt x="21" y="538"/>
                  </a:cubicBezTo>
                  <a:cubicBezTo>
                    <a:pt x="232" y="552"/>
                    <a:pt x="453" y="566"/>
                    <a:pt x="684" y="566"/>
                  </a:cubicBezTo>
                  <a:cubicBezTo>
                    <a:pt x="779" y="566"/>
                    <a:pt x="877" y="564"/>
                    <a:pt x="976" y="558"/>
                  </a:cubicBezTo>
                  <a:cubicBezTo>
                    <a:pt x="1223" y="542"/>
                    <a:pt x="1457" y="375"/>
                    <a:pt x="1722" y="375"/>
                  </a:cubicBezTo>
                  <a:cubicBezTo>
                    <a:pt x="1777" y="375"/>
                    <a:pt x="1833" y="382"/>
                    <a:pt x="1891" y="399"/>
                  </a:cubicBezTo>
                  <a:cubicBezTo>
                    <a:pt x="2229" y="538"/>
                    <a:pt x="1831" y="598"/>
                    <a:pt x="1831" y="737"/>
                  </a:cubicBezTo>
                  <a:cubicBezTo>
                    <a:pt x="2073" y="940"/>
                    <a:pt x="2324" y="1026"/>
                    <a:pt x="2582" y="1026"/>
                  </a:cubicBezTo>
                  <a:cubicBezTo>
                    <a:pt x="2855" y="1026"/>
                    <a:pt x="3136" y="930"/>
                    <a:pt x="3423" y="777"/>
                  </a:cubicBezTo>
                  <a:cubicBezTo>
                    <a:pt x="3621" y="459"/>
                    <a:pt x="3383" y="459"/>
                    <a:pt x="3184" y="419"/>
                  </a:cubicBezTo>
                  <a:cubicBezTo>
                    <a:pt x="3104" y="419"/>
                    <a:pt x="3005" y="459"/>
                    <a:pt x="2925" y="459"/>
                  </a:cubicBezTo>
                  <a:cubicBezTo>
                    <a:pt x="3025" y="399"/>
                    <a:pt x="3164" y="379"/>
                    <a:pt x="3184" y="260"/>
                  </a:cubicBezTo>
                  <a:cubicBezTo>
                    <a:pt x="3184" y="200"/>
                    <a:pt x="3164" y="180"/>
                    <a:pt x="3164" y="120"/>
                  </a:cubicBezTo>
                  <a:cubicBezTo>
                    <a:pt x="3104" y="81"/>
                    <a:pt x="3025" y="21"/>
                    <a:pt x="2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782275" y="3825275"/>
              <a:ext cx="16950" cy="75125"/>
            </a:xfrm>
            <a:custGeom>
              <a:avLst/>
              <a:gdLst/>
              <a:ahLst/>
              <a:cxnLst/>
              <a:rect l="l" t="t" r="r" b="b"/>
              <a:pathLst>
                <a:path w="678" h="3005" extrusionOk="0">
                  <a:moveTo>
                    <a:pt x="339" y="0"/>
                  </a:moveTo>
                  <a:cubicBezTo>
                    <a:pt x="319" y="0"/>
                    <a:pt x="319" y="0"/>
                    <a:pt x="299" y="40"/>
                  </a:cubicBezTo>
                  <a:cubicBezTo>
                    <a:pt x="279" y="100"/>
                    <a:pt x="279" y="120"/>
                    <a:pt x="319" y="159"/>
                  </a:cubicBezTo>
                  <a:lnTo>
                    <a:pt x="319" y="716"/>
                  </a:lnTo>
                  <a:cubicBezTo>
                    <a:pt x="359" y="995"/>
                    <a:pt x="220" y="1293"/>
                    <a:pt x="200" y="1552"/>
                  </a:cubicBezTo>
                  <a:cubicBezTo>
                    <a:pt x="160" y="2049"/>
                    <a:pt x="1" y="2606"/>
                    <a:pt x="498" y="3004"/>
                  </a:cubicBezTo>
                  <a:cubicBezTo>
                    <a:pt x="558" y="2944"/>
                    <a:pt x="617" y="2905"/>
                    <a:pt x="677" y="2805"/>
                  </a:cubicBezTo>
                  <a:lnTo>
                    <a:pt x="677" y="2666"/>
                  </a:lnTo>
                  <a:cubicBezTo>
                    <a:pt x="518" y="2527"/>
                    <a:pt x="518" y="2308"/>
                    <a:pt x="518" y="2109"/>
                  </a:cubicBezTo>
                  <a:cubicBezTo>
                    <a:pt x="538" y="1512"/>
                    <a:pt x="518" y="895"/>
                    <a:pt x="578" y="259"/>
                  </a:cubicBezTo>
                  <a:cubicBezTo>
                    <a:pt x="598" y="40"/>
                    <a:pt x="518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3182625" y="4664250"/>
              <a:ext cx="21400" cy="72125"/>
            </a:xfrm>
            <a:custGeom>
              <a:avLst/>
              <a:gdLst/>
              <a:ahLst/>
              <a:cxnLst/>
              <a:rect l="l" t="t" r="r" b="b"/>
              <a:pathLst>
                <a:path w="856" h="2885" extrusionOk="0">
                  <a:moveTo>
                    <a:pt x="0" y="0"/>
                  </a:moveTo>
                  <a:cubicBezTo>
                    <a:pt x="20" y="955"/>
                    <a:pt x="498" y="1870"/>
                    <a:pt x="378" y="2845"/>
                  </a:cubicBezTo>
                  <a:lnTo>
                    <a:pt x="458" y="2885"/>
                  </a:lnTo>
                  <a:lnTo>
                    <a:pt x="518" y="2865"/>
                  </a:lnTo>
                  <a:cubicBezTo>
                    <a:pt x="577" y="2348"/>
                    <a:pt x="418" y="1771"/>
                    <a:pt x="756" y="1254"/>
                  </a:cubicBezTo>
                  <a:cubicBezTo>
                    <a:pt x="796" y="1154"/>
                    <a:pt x="856" y="776"/>
                    <a:pt x="697" y="776"/>
                  </a:cubicBezTo>
                  <a:cubicBezTo>
                    <a:pt x="120" y="776"/>
                    <a:pt x="279" y="21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587825" y="4860550"/>
              <a:ext cx="53250" cy="24200"/>
            </a:xfrm>
            <a:custGeom>
              <a:avLst/>
              <a:gdLst/>
              <a:ahLst/>
              <a:cxnLst/>
              <a:rect l="l" t="t" r="r" b="b"/>
              <a:pathLst>
                <a:path w="2130" h="968" extrusionOk="0">
                  <a:moveTo>
                    <a:pt x="1350" y="1"/>
                  </a:moveTo>
                  <a:cubicBezTo>
                    <a:pt x="1139" y="1"/>
                    <a:pt x="928" y="33"/>
                    <a:pt x="717" y="66"/>
                  </a:cubicBezTo>
                  <a:cubicBezTo>
                    <a:pt x="518" y="105"/>
                    <a:pt x="418" y="284"/>
                    <a:pt x="279" y="384"/>
                  </a:cubicBezTo>
                  <a:cubicBezTo>
                    <a:pt x="180" y="463"/>
                    <a:pt x="100" y="523"/>
                    <a:pt x="40" y="623"/>
                  </a:cubicBezTo>
                  <a:cubicBezTo>
                    <a:pt x="21" y="702"/>
                    <a:pt x="1" y="782"/>
                    <a:pt x="21" y="861"/>
                  </a:cubicBezTo>
                  <a:cubicBezTo>
                    <a:pt x="80" y="901"/>
                    <a:pt x="120" y="961"/>
                    <a:pt x="200" y="961"/>
                  </a:cubicBezTo>
                  <a:cubicBezTo>
                    <a:pt x="247" y="961"/>
                    <a:pt x="301" y="967"/>
                    <a:pt x="357" y="967"/>
                  </a:cubicBezTo>
                  <a:cubicBezTo>
                    <a:pt x="440" y="967"/>
                    <a:pt x="526" y="953"/>
                    <a:pt x="597" y="881"/>
                  </a:cubicBezTo>
                  <a:lnTo>
                    <a:pt x="1095" y="881"/>
                  </a:lnTo>
                  <a:cubicBezTo>
                    <a:pt x="1294" y="762"/>
                    <a:pt x="1493" y="822"/>
                    <a:pt x="1711" y="722"/>
                  </a:cubicBezTo>
                  <a:cubicBezTo>
                    <a:pt x="2129" y="324"/>
                    <a:pt x="2070" y="85"/>
                    <a:pt x="1493" y="6"/>
                  </a:cubicBezTo>
                  <a:cubicBezTo>
                    <a:pt x="1445" y="2"/>
                    <a:pt x="1398" y="1"/>
                    <a:pt x="1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958825" y="3365750"/>
              <a:ext cx="60200" cy="19375"/>
            </a:xfrm>
            <a:custGeom>
              <a:avLst/>
              <a:gdLst/>
              <a:ahLst/>
              <a:cxnLst/>
              <a:rect l="l" t="t" r="r" b="b"/>
              <a:pathLst>
                <a:path w="2408" h="775" extrusionOk="0">
                  <a:moveTo>
                    <a:pt x="2089" y="0"/>
                  </a:moveTo>
                  <a:cubicBezTo>
                    <a:pt x="1413" y="100"/>
                    <a:pt x="717" y="20"/>
                    <a:pt x="80" y="279"/>
                  </a:cubicBezTo>
                  <a:cubicBezTo>
                    <a:pt x="1" y="339"/>
                    <a:pt x="1" y="418"/>
                    <a:pt x="60" y="518"/>
                  </a:cubicBezTo>
                  <a:cubicBezTo>
                    <a:pt x="219" y="617"/>
                    <a:pt x="399" y="622"/>
                    <a:pt x="580" y="622"/>
                  </a:cubicBezTo>
                  <a:cubicBezTo>
                    <a:pt x="600" y="622"/>
                    <a:pt x="620" y="622"/>
                    <a:pt x="641" y="622"/>
                  </a:cubicBezTo>
                  <a:cubicBezTo>
                    <a:pt x="802" y="622"/>
                    <a:pt x="964" y="626"/>
                    <a:pt x="1115" y="697"/>
                  </a:cubicBezTo>
                  <a:cubicBezTo>
                    <a:pt x="1236" y="751"/>
                    <a:pt x="1354" y="775"/>
                    <a:pt x="1469" y="775"/>
                  </a:cubicBezTo>
                  <a:cubicBezTo>
                    <a:pt x="1728" y="775"/>
                    <a:pt x="1968" y="656"/>
                    <a:pt x="2189" y="518"/>
                  </a:cubicBezTo>
                  <a:lnTo>
                    <a:pt x="2368" y="339"/>
                  </a:lnTo>
                  <a:cubicBezTo>
                    <a:pt x="2408" y="239"/>
                    <a:pt x="2408" y="179"/>
                    <a:pt x="2348" y="100"/>
                  </a:cubicBezTo>
                  <a:cubicBezTo>
                    <a:pt x="2268" y="40"/>
                    <a:pt x="2189" y="2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785275" y="3711625"/>
              <a:ext cx="67150" cy="15200"/>
            </a:xfrm>
            <a:custGeom>
              <a:avLst/>
              <a:gdLst/>
              <a:ahLst/>
              <a:cxnLst/>
              <a:rect l="l" t="t" r="r" b="b"/>
              <a:pathLst>
                <a:path w="2686" h="608" extrusionOk="0">
                  <a:moveTo>
                    <a:pt x="663" y="0"/>
                  </a:moveTo>
                  <a:cubicBezTo>
                    <a:pt x="401" y="0"/>
                    <a:pt x="155" y="68"/>
                    <a:pt x="0" y="409"/>
                  </a:cubicBezTo>
                  <a:cubicBezTo>
                    <a:pt x="159" y="428"/>
                    <a:pt x="279" y="428"/>
                    <a:pt x="358" y="588"/>
                  </a:cubicBezTo>
                  <a:cubicBezTo>
                    <a:pt x="895" y="588"/>
                    <a:pt x="1452" y="607"/>
                    <a:pt x="1969" y="607"/>
                  </a:cubicBezTo>
                  <a:cubicBezTo>
                    <a:pt x="2055" y="530"/>
                    <a:pt x="2153" y="516"/>
                    <a:pt x="2252" y="516"/>
                  </a:cubicBezTo>
                  <a:cubicBezTo>
                    <a:pt x="2307" y="516"/>
                    <a:pt x="2363" y="520"/>
                    <a:pt x="2417" y="520"/>
                  </a:cubicBezTo>
                  <a:cubicBezTo>
                    <a:pt x="2515" y="520"/>
                    <a:pt x="2608" y="506"/>
                    <a:pt x="2686" y="428"/>
                  </a:cubicBezTo>
                  <a:lnTo>
                    <a:pt x="2686" y="249"/>
                  </a:lnTo>
                  <a:cubicBezTo>
                    <a:pt x="2566" y="170"/>
                    <a:pt x="2447" y="70"/>
                    <a:pt x="2288" y="31"/>
                  </a:cubicBezTo>
                  <a:cubicBezTo>
                    <a:pt x="2139" y="11"/>
                    <a:pt x="1984" y="6"/>
                    <a:pt x="1830" y="6"/>
                  </a:cubicBezTo>
                  <a:cubicBezTo>
                    <a:pt x="1676" y="6"/>
                    <a:pt x="1522" y="11"/>
                    <a:pt x="1373" y="11"/>
                  </a:cubicBezTo>
                  <a:cubicBezTo>
                    <a:pt x="1311" y="25"/>
                    <a:pt x="1246" y="30"/>
                    <a:pt x="1178" y="30"/>
                  </a:cubicBezTo>
                  <a:cubicBezTo>
                    <a:pt x="1013" y="30"/>
                    <a:pt x="8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816100" y="3992300"/>
              <a:ext cx="99975" cy="14775"/>
            </a:xfrm>
            <a:custGeom>
              <a:avLst/>
              <a:gdLst/>
              <a:ahLst/>
              <a:cxnLst/>
              <a:rect l="l" t="t" r="r" b="b"/>
              <a:pathLst>
                <a:path w="3999" h="591" extrusionOk="0">
                  <a:moveTo>
                    <a:pt x="1155" y="0"/>
                  </a:moveTo>
                  <a:cubicBezTo>
                    <a:pt x="762" y="0"/>
                    <a:pt x="373" y="51"/>
                    <a:pt x="0" y="242"/>
                  </a:cubicBezTo>
                  <a:lnTo>
                    <a:pt x="40" y="321"/>
                  </a:lnTo>
                  <a:cubicBezTo>
                    <a:pt x="638" y="518"/>
                    <a:pt x="1240" y="591"/>
                    <a:pt x="1840" y="591"/>
                  </a:cubicBezTo>
                  <a:cubicBezTo>
                    <a:pt x="2519" y="591"/>
                    <a:pt x="3195" y="497"/>
                    <a:pt x="3860" y="381"/>
                  </a:cubicBezTo>
                  <a:cubicBezTo>
                    <a:pt x="3939" y="341"/>
                    <a:pt x="3959" y="222"/>
                    <a:pt x="3999" y="142"/>
                  </a:cubicBezTo>
                  <a:cubicBezTo>
                    <a:pt x="3916" y="38"/>
                    <a:pt x="3821" y="10"/>
                    <a:pt x="3722" y="10"/>
                  </a:cubicBezTo>
                  <a:cubicBezTo>
                    <a:pt x="3631" y="10"/>
                    <a:pt x="3537" y="34"/>
                    <a:pt x="3442" y="43"/>
                  </a:cubicBezTo>
                  <a:lnTo>
                    <a:pt x="3223" y="43"/>
                  </a:lnTo>
                  <a:cubicBezTo>
                    <a:pt x="3178" y="25"/>
                    <a:pt x="3134" y="15"/>
                    <a:pt x="3085" y="15"/>
                  </a:cubicBezTo>
                  <a:cubicBezTo>
                    <a:pt x="3026" y="15"/>
                    <a:pt x="2962" y="30"/>
                    <a:pt x="2885" y="63"/>
                  </a:cubicBezTo>
                  <a:lnTo>
                    <a:pt x="2686" y="63"/>
                  </a:lnTo>
                  <a:cubicBezTo>
                    <a:pt x="2627" y="66"/>
                    <a:pt x="2568" y="67"/>
                    <a:pt x="2509" y="67"/>
                  </a:cubicBezTo>
                  <a:cubicBezTo>
                    <a:pt x="2061" y="67"/>
                    <a:pt x="1604" y="0"/>
                    <a:pt x="1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3192575" y="4814275"/>
              <a:ext cx="29350" cy="43150"/>
            </a:xfrm>
            <a:custGeom>
              <a:avLst/>
              <a:gdLst/>
              <a:ahLst/>
              <a:cxnLst/>
              <a:rect l="l" t="t" r="r" b="b"/>
              <a:pathLst>
                <a:path w="1174" h="1726" extrusionOk="0">
                  <a:moveTo>
                    <a:pt x="744" y="1"/>
                  </a:moveTo>
                  <a:cubicBezTo>
                    <a:pt x="716" y="1"/>
                    <a:pt x="693" y="10"/>
                    <a:pt x="677" y="27"/>
                  </a:cubicBezTo>
                  <a:cubicBezTo>
                    <a:pt x="577" y="67"/>
                    <a:pt x="478" y="146"/>
                    <a:pt x="418" y="265"/>
                  </a:cubicBezTo>
                  <a:cubicBezTo>
                    <a:pt x="378" y="663"/>
                    <a:pt x="0" y="922"/>
                    <a:pt x="0" y="1320"/>
                  </a:cubicBezTo>
                  <a:cubicBezTo>
                    <a:pt x="259" y="1559"/>
                    <a:pt x="577" y="1559"/>
                    <a:pt x="856" y="1718"/>
                  </a:cubicBezTo>
                  <a:cubicBezTo>
                    <a:pt x="871" y="1723"/>
                    <a:pt x="887" y="1725"/>
                    <a:pt x="903" y="1725"/>
                  </a:cubicBezTo>
                  <a:cubicBezTo>
                    <a:pt x="954" y="1725"/>
                    <a:pt x="1010" y="1703"/>
                    <a:pt x="1055" y="1658"/>
                  </a:cubicBezTo>
                  <a:cubicBezTo>
                    <a:pt x="1074" y="1618"/>
                    <a:pt x="1074" y="1539"/>
                    <a:pt x="1094" y="1479"/>
                  </a:cubicBezTo>
                  <a:cubicBezTo>
                    <a:pt x="1174" y="1320"/>
                    <a:pt x="1174" y="1141"/>
                    <a:pt x="1094" y="962"/>
                  </a:cubicBezTo>
                  <a:cubicBezTo>
                    <a:pt x="1015" y="663"/>
                    <a:pt x="796" y="385"/>
                    <a:pt x="875" y="67"/>
                  </a:cubicBezTo>
                  <a:cubicBezTo>
                    <a:pt x="829" y="20"/>
                    <a:pt x="782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874775" y="3368725"/>
              <a:ext cx="54725" cy="18925"/>
            </a:xfrm>
            <a:custGeom>
              <a:avLst/>
              <a:gdLst/>
              <a:ahLst/>
              <a:cxnLst/>
              <a:rect l="l" t="t" r="r" b="b"/>
              <a:pathLst>
                <a:path w="2189" h="757" extrusionOk="0">
                  <a:moveTo>
                    <a:pt x="2149" y="1"/>
                  </a:moveTo>
                  <a:cubicBezTo>
                    <a:pt x="1652" y="1"/>
                    <a:pt x="1174" y="21"/>
                    <a:pt x="737" y="220"/>
                  </a:cubicBezTo>
                  <a:cubicBezTo>
                    <a:pt x="558" y="359"/>
                    <a:pt x="339" y="279"/>
                    <a:pt x="160" y="359"/>
                  </a:cubicBezTo>
                  <a:cubicBezTo>
                    <a:pt x="60" y="399"/>
                    <a:pt x="1" y="478"/>
                    <a:pt x="41" y="578"/>
                  </a:cubicBezTo>
                  <a:cubicBezTo>
                    <a:pt x="80" y="657"/>
                    <a:pt x="140" y="697"/>
                    <a:pt x="200" y="717"/>
                  </a:cubicBezTo>
                  <a:cubicBezTo>
                    <a:pt x="339" y="717"/>
                    <a:pt x="438" y="757"/>
                    <a:pt x="558" y="757"/>
                  </a:cubicBezTo>
                  <a:cubicBezTo>
                    <a:pt x="836" y="598"/>
                    <a:pt x="1135" y="697"/>
                    <a:pt x="1433" y="617"/>
                  </a:cubicBezTo>
                  <a:cubicBezTo>
                    <a:pt x="1552" y="617"/>
                    <a:pt x="1672" y="617"/>
                    <a:pt x="1791" y="558"/>
                  </a:cubicBezTo>
                  <a:lnTo>
                    <a:pt x="1871" y="518"/>
                  </a:lnTo>
                  <a:lnTo>
                    <a:pt x="1950" y="518"/>
                  </a:lnTo>
                  <a:cubicBezTo>
                    <a:pt x="2030" y="498"/>
                    <a:pt x="2050" y="418"/>
                    <a:pt x="2030" y="359"/>
                  </a:cubicBezTo>
                  <a:cubicBezTo>
                    <a:pt x="2000" y="322"/>
                    <a:pt x="1954" y="315"/>
                    <a:pt x="1905" y="315"/>
                  </a:cubicBezTo>
                  <a:cubicBezTo>
                    <a:pt x="1877" y="315"/>
                    <a:pt x="1847" y="317"/>
                    <a:pt x="1820" y="317"/>
                  </a:cubicBezTo>
                  <a:cubicBezTo>
                    <a:pt x="1765" y="317"/>
                    <a:pt x="1716" y="309"/>
                    <a:pt x="1692" y="259"/>
                  </a:cubicBezTo>
                  <a:lnTo>
                    <a:pt x="1692" y="259"/>
                  </a:lnTo>
                  <a:cubicBezTo>
                    <a:pt x="1775" y="269"/>
                    <a:pt x="1863" y="300"/>
                    <a:pt x="1945" y="300"/>
                  </a:cubicBezTo>
                  <a:cubicBezTo>
                    <a:pt x="2039" y="300"/>
                    <a:pt x="2125" y="259"/>
                    <a:pt x="2189" y="100"/>
                  </a:cubicBezTo>
                  <a:cubicBezTo>
                    <a:pt x="2189" y="80"/>
                    <a:pt x="2169" y="21"/>
                    <a:pt x="2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3177150" y="4734875"/>
              <a:ext cx="25400" cy="54100"/>
            </a:xfrm>
            <a:custGeom>
              <a:avLst/>
              <a:gdLst/>
              <a:ahLst/>
              <a:cxnLst/>
              <a:rect l="l" t="t" r="r" b="b"/>
              <a:pathLst>
                <a:path w="1016" h="2164" extrusionOk="0">
                  <a:moveTo>
                    <a:pt x="538" y="0"/>
                  </a:moveTo>
                  <a:cubicBezTo>
                    <a:pt x="498" y="100"/>
                    <a:pt x="498" y="219"/>
                    <a:pt x="418" y="279"/>
                  </a:cubicBezTo>
                  <a:lnTo>
                    <a:pt x="359" y="358"/>
                  </a:lnTo>
                  <a:cubicBezTo>
                    <a:pt x="1" y="975"/>
                    <a:pt x="279" y="1552"/>
                    <a:pt x="518" y="2089"/>
                  </a:cubicBezTo>
                  <a:cubicBezTo>
                    <a:pt x="583" y="2141"/>
                    <a:pt x="638" y="2163"/>
                    <a:pt x="685" y="2163"/>
                  </a:cubicBezTo>
                  <a:cubicBezTo>
                    <a:pt x="782" y="2163"/>
                    <a:pt x="849" y="2070"/>
                    <a:pt x="916" y="1950"/>
                  </a:cubicBezTo>
                  <a:lnTo>
                    <a:pt x="995" y="1731"/>
                  </a:lnTo>
                  <a:cubicBezTo>
                    <a:pt x="995" y="1572"/>
                    <a:pt x="1015" y="1432"/>
                    <a:pt x="936" y="1273"/>
                  </a:cubicBezTo>
                  <a:cubicBezTo>
                    <a:pt x="936" y="1214"/>
                    <a:pt x="916" y="1154"/>
                    <a:pt x="916" y="1074"/>
                  </a:cubicBezTo>
                  <a:cubicBezTo>
                    <a:pt x="896" y="1074"/>
                    <a:pt x="896" y="1054"/>
                    <a:pt x="876" y="1015"/>
                  </a:cubicBezTo>
                  <a:cubicBezTo>
                    <a:pt x="876" y="955"/>
                    <a:pt x="876" y="935"/>
                    <a:pt x="916" y="875"/>
                  </a:cubicBezTo>
                  <a:lnTo>
                    <a:pt x="916" y="736"/>
                  </a:lnTo>
                  <a:cubicBezTo>
                    <a:pt x="796" y="577"/>
                    <a:pt x="876" y="378"/>
                    <a:pt x="836" y="219"/>
                  </a:cubicBezTo>
                  <a:cubicBezTo>
                    <a:pt x="816" y="139"/>
                    <a:pt x="796" y="60"/>
                    <a:pt x="737" y="20"/>
                  </a:cubicBezTo>
                  <a:lnTo>
                    <a:pt x="737" y="40"/>
                  </a:lnTo>
                  <a:cubicBezTo>
                    <a:pt x="697" y="40"/>
                    <a:pt x="637" y="20"/>
                    <a:pt x="597" y="20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3098075" y="3343225"/>
              <a:ext cx="22400" cy="75250"/>
            </a:xfrm>
            <a:custGeom>
              <a:avLst/>
              <a:gdLst/>
              <a:ahLst/>
              <a:cxnLst/>
              <a:rect l="l" t="t" r="r" b="b"/>
              <a:pathLst>
                <a:path w="896" h="3010" extrusionOk="0">
                  <a:moveTo>
                    <a:pt x="78" y="0"/>
                  </a:moveTo>
                  <a:cubicBezTo>
                    <a:pt x="54" y="0"/>
                    <a:pt x="28" y="2"/>
                    <a:pt x="1" y="6"/>
                  </a:cubicBezTo>
                  <a:lnTo>
                    <a:pt x="1" y="185"/>
                  </a:lnTo>
                  <a:cubicBezTo>
                    <a:pt x="60" y="285"/>
                    <a:pt x="160" y="305"/>
                    <a:pt x="219" y="324"/>
                  </a:cubicBezTo>
                  <a:cubicBezTo>
                    <a:pt x="558" y="603"/>
                    <a:pt x="359" y="941"/>
                    <a:pt x="359" y="1240"/>
                  </a:cubicBezTo>
                  <a:cubicBezTo>
                    <a:pt x="319" y="1240"/>
                    <a:pt x="319" y="1279"/>
                    <a:pt x="299" y="1279"/>
                  </a:cubicBezTo>
                  <a:cubicBezTo>
                    <a:pt x="299" y="1319"/>
                    <a:pt x="319" y="1339"/>
                    <a:pt x="359" y="1399"/>
                  </a:cubicBezTo>
                  <a:lnTo>
                    <a:pt x="359" y="3010"/>
                  </a:lnTo>
                  <a:cubicBezTo>
                    <a:pt x="697" y="2572"/>
                    <a:pt x="478" y="2075"/>
                    <a:pt x="518" y="1598"/>
                  </a:cubicBezTo>
                  <a:cubicBezTo>
                    <a:pt x="577" y="1240"/>
                    <a:pt x="577" y="921"/>
                    <a:pt x="896" y="702"/>
                  </a:cubicBezTo>
                  <a:cubicBezTo>
                    <a:pt x="816" y="643"/>
                    <a:pt x="776" y="603"/>
                    <a:pt x="717" y="523"/>
                  </a:cubicBezTo>
                  <a:cubicBezTo>
                    <a:pt x="494" y="357"/>
                    <a:pt x="41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858375" y="3472175"/>
              <a:ext cx="15425" cy="99725"/>
            </a:xfrm>
            <a:custGeom>
              <a:avLst/>
              <a:gdLst/>
              <a:ahLst/>
              <a:cxnLst/>
              <a:rect l="l" t="t" r="r" b="b"/>
              <a:pathLst>
                <a:path w="617" h="3989" extrusionOk="0">
                  <a:moveTo>
                    <a:pt x="478" y="0"/>
                  </a:moveTo>
                  <a:cubicBezTo>
                    <a:pt x="20" y="40"/>
                    <a:pt x="60" y="418"/>
                    <a:pt x="60" y="717"/>
                  </a:cubicBezTo>
                  <a:cubicBezTo>
                    <a:pt x="40" y="1433"/>
                    <a:pt x="0" y="2129"/>
                    <a:pt x="100" y="2825"/>
                  </a:cubicBezTo>
                  <a:cubicBezTo>
                    <a:pt x="120" y="2964"/>
                    <a:pt x="120" y="3124"/>
                    <a:pt x="120" y="3283"/>
                  </a:cubicBezTo>
                  <a:cubicBezTo>
                    <a:pt x="120" y="3422"/>
                    <a:pt x="120" y="3541"/>
                    <a:pt x="140" y="3700"/>
                  </a:cubicBezTo>
                  <a:cubicBezTo>
                    <a:pt x="159" y="3800"/>
                    <a:pt x="219" y="3880"/>
                    <a:pt x="259" y="3939"/>
                  </a:cubicBezTo>
                  <a:cubicBezTo>
                    <a:pt x="292" y="3972"/>
                    <a:pt x="325" y="3988"/>
                    <a:pt x="356" y="3988"/>
                  </a:cubicBezTo>
                  <a:cubicBezTo>
                    <a:pt x="398" y="3988"/>
                    <a:pt x="435" y="3957"/>
                    <a:pt x="458" y="3899"/>
                  </a:cubicBezTo>
                  <a:cubicBezTo>
                    <a:pt x="438" y="3243"/>
                    <a:pt x="418" y="2606"/>
                    <a:pt x="518" y="1950"/>
                  </a:cubicBezTo>
                  <a:cubicBezTo>
                    <a:pt x="597" y="1313"/>
                    <a:pt x="617" y="637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01200" y="336177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597" y="0"/>
                  </a:moveTo>
                  <a:cubicBezTo>
                    <a:pt x="199" y="100"/>
                    <a:pt x="199" y="100"/>
                    <a:pt x="120" y="955"/>
                  </a:cubicBezTo>
                  <a:cubicBezTo>
                    <a:pt x="20" y="1154"/>
                    <a:pt x="60" y="1393"/>
                    <a:pt x="0" y="1631"/>
                  </a:cubicBezTo>
                  <a:lnTo>
                    <a:pt x="0" y="1691"/>
                  </a:lnTo>
                  <a:cubicBezTo>
                    <a:pt x="40" y="1850"/>
                    <a:pt x="120" y="1970"/>
                    <a:pt x="179" y="2129"/>
                  </a:cubicBezTo>
                  <a:cubicBezTo>
                    <a:pt x="235" y="2169"/>
                    <a:pt x="288" y="2186"/>
                    <a:pt x="342" y="2186"/>
                  </a:cubicBezTo>
                  <a:cubicBezTo>
                    <a:pt x="421" y="2186"/>
                    <a:pt x="502" y="2148"/>
                    <a:pt x="597" y="2089"/>
                  </a:cubicBezTo>
                  <a:cubicBezTo>
                    <a:pt x="736" y="1870"/>
                    <a:pt x="736" y="1592"/>
                    <a:pt x="776" y="1353"/>
                  </a:cubicBezTo>
                  <a:cubicBezTo>
                    <a:pt x="776" y="895"/>
                    <a:pt x="836" y="438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57800" y="4086600"/>
              <a:ext cx="29850" cy="64425"/>
            </a:xfrm>
            <a:custGeom>
              <a:avLst/>
              <a:gdLst/>
              <a:ahLst/>
              <a:cxnLst/>
              <a:rect l="l" t="t" r="r" b="b"/>
              <a:pathLst>
                <a:path w="1194" h="2577" extrusionOk="0">
                  <a:moveTo>
                    <a:pt x="468" y="1"/>
                  </a:moveTo>
                  <a:cubicBezTo>
                    <a:pt x="443" y="1"/>
                    <a:pt x="418" y="11"/>
                    <a:pt x="398" y="31"/>
                  </a:cubicBezTo>
                  <a:cubicBezTo>
                    <a:pt x="378" y="289"/>
                    <a:pt x="378" y="528"/>
                    <a:pt x="338" y="787"/>
                  </a:cubicBezTo>
                  <a:cubicBezTo>
                    <a:pt x="0" y="1801"/>
                    <a:pt x="120" y="2139"/>
                    <a:pt x="1015" y="2577"/>
                  </a:cubicBezTo>
                  <a:cubicBezTo>
                    <a:pt x="1194" y="2478"/>
                    <a:pt x="1174" y="2318"/>
                    <a:pt x="1094" y="2159"/>
                  </a:cubicBezTo>
                  <a:lnTo>
                    <a:pt x="895" y="1980"/>
                  </a:lnTo>
                  <a:cubicBezTo>
                    <a:pt x="836" y="1940"/>
                    <a:pt x="796" y="1881"/>
                    <a:pt x="736" y="1821"/>
                  </a:cubicBezTo>
                  <a:lnTo>
                    <a:pt x="716" y="1801"/>
                  </a:lnTo>
                  <a:cubicBezTo>
                    <a:pt x="677" y="1761"/>
                    <a:pt x="617" y="1722"/>
                    <a:pt x="597" y="1642"/>
                  </a:cubicBezTo>
                  <a:lnTo>
                    <a:pt x="597" y="1443"/>
                  </a:lnTo>
                  <a:cubicBezTo>
                    <a:pt x="637" y="1344"/>
                    <a:pt x="637" y="1224"/>
                    <a:pt x="617" y="1125"/>
                  </a:cubicBezTo>
                  <a:lnTo>
                    <a:pt x="617" y="906"/>
                  </a:lnTo>
                  <a:cubicBezTo>
                    <a:pt x="617" y="846"/>
                    <a:pt x="617" y="807"/>
                    <a:pt x="597" y="747"/>
                  </a:cubicBezTo>
                  <a:cubicBezTo>
                    <a:pt x="577" y="528"/>
                    <a:pt x="577" y="289"/>
                    <a:pt x="537" y="31"/>
                  </a:cubicBezTo>
                  <a:cubicBezTo>
                    <a:pt x="518" y="11"/>
                    <a:pt x="493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821575" y="4849950"/>
              <a:ext cx="64175" cy="8300"/>
            </a:xfrm>
            <a:custGeom>
              <a:avLst/>
              <a:gdLst/>
              <a:ahLst/>
              <a:cxnLst/>
              <a:rect l="l" t="t" r="r" b="b"/>
              <a:pathLst>
                <a:path w="2567" h="332" extrusionOk="0">
                  <a:moveTo>
                    <a:pt x="1481" y="0"/>
                  </a:moveTo>
                  <a:cubicBezTo>
                    <a:pt x="986" y="0"/>
                    <a:pt x="490" y="68"/>
                    <a:pt x="0" y="231"/>
                  </a:cubicBezTo>
                  <a:cubicBezTo>
                    <a:pt x="299" y="251"/>
                    <a:pt x="597" y="251"/>
                    <a:pt x="895" y="251"/>
                  </a:cubicBezTo>
                  <a:cubicBezTo>
                    <a:pt x="935" y="251"/>
                    <a:pt x="1015" y="251"/>
                    <a:pt x="1035" y="231"/>
                  </a:cubicBezTo>
                  <a:cubicBezTo>
                    <a:pt x="1065" y="261"/>
                    <a:pt x="1094" y="276"/>
                    <a:pt x="1124" y="276"/>
                  </a:cubicBezTo>
                  <a:cubicBezTo>
                    <a:pt x="1154" y="276"/>
                    <a:pt x="1184" y="261"/>
                    <a:pt x="1214" y="231"/>
                  </a:cubicBezTo>
                  <a:cubicBezTo>
                    <a:pt x="1333" y="251"/>
                    <a:pt x="1452" y="251"/>
                    <a:pt x="1592" y="251"/>
                  </a:cubicBezTo>
                  <a:cubicBezTo>
                    <a:pt x="1721" y="294"/>
                    <a:pt x="1855" y="331"/>
                    <a:pt x="1987" y="331"/>
                  </a:cubicBezTo>
                  <a:cubicBezTo>
                    <a:pt x="2098" y="331"/>
                    <a:pt x="2207" y="304"/>
                    <a:pt x="2308" y="231"/>
                  </a:cubicBezTo>
                  <a:lnTo>
                    <a:pt x="2387" y="211"/>
                  </a:lnTo>
                  <a:lnTo>
                    <a:pt x="2447" y="211"/>
                  </a:lnTo>
                  <a:cubicBezTo>
                    <a:pt x="2527" y="211"/>
                    <a:pt x="2566" y="151"/>
                    <a:pt x="2527" y="92"/>
                  </a:cubicBezTo>
                  <a:cubicBezTo>
                    <a:pt x="2181" y="34"/>
                    <a:pt x="1831" y="0"/>
                    <a:pt x="1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859375" y="3408600"/>
              <a:ext cx="17425" cy="47675"/>
            </a:xfrm>
            <a:custGeom>
              <a:avLst/>
              <a:gdLst/>
              <a:ahLst/>
              <a:cxnLst/>
              <a:rect l="l" t="t" r="r" b="b"/>
              <a:pathLst>
                <a:path w="697" h="1907" extrusionOk="0">
                  <a:moveTo>
                    <a:pt x="191" y="0"/>
                  </a:moveTo>
                  <a:cubicBezTo>
                    <a:pt x="105" y="0"/>
                    <a:pt x="80" y="105"/>
                    <a:pt x="80" y="236"/>
                  </a:cubicBezTo>
                  <a:cubicBezTo>
                    <a:pt x="199" y="793"/>
                    <a:pt x="0" y="1429"/>
                    <a:pt x="478" y="1907"/>
                  </a:cubicBezTo>
                  <a:lnTo>
                    <a:pt x="617" y="1847"/>
                  </a:lnTo>
                  <a:cubicBezTo>
                    <a:pt x="617" y="1608"/>
                    <a:pt x="617" y="1370"/>
                    <a:pt x="597" y="1131"/>
                  </a:cubicBezTo>
                  <a:cubicBezTo>
                    <a:pt x="537" y="793"/>
                    <a:pt x="696" y="395"/>
                    <a:pt x="378" y="97"/>
                  </a:cubicBezTo>
                  <a:cubicBezTo>
                    <a:pt x="296" y="29"/>
                    <a:pt x="23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722425" y="3730800"/>
              <a:ext cx="23075" cy="50675"/>
            </a:xfrm>
            <a:custGeom>
              <a:avLst/>
              <a:gdLst/>
              <a:ahLst/>
              <a:cxnLst/>
              <a:rect l="l" t="t" r="r" b="b"/>
              <a:pathLst>
                <a:path w="923" h="2027" extrusionOk="0">
                  <a:moveTo>
                    <a:pt x="514" y="0"/>
                  </a:moveTo>
                  <a:cubicBezTo>
                    <a:pt x="90" y="0"/>
                    <a:pt x="0" y="209"/>
                    <a:pt x="47" y="855"/>
                  </a:cubicBezTo>
                  <a:cubicBezTo>
                    <a:pt x="87" y="1233"/>
                    <a:pt x="87" y="1611"/>
                    <a:pt x="87" y="1969"/>
                  </a:cubicBezTo>
                  <a:cubicBezTo>
                    <a:pt x="106" y="2007"/>
                    <a:pt x="129" y="2026"/>
                    <a:pt x="151" y="2026"/>
                  </a:cubicBezTo>
                  <a:cubicBezTo>
                    <a:pt x="174" y="2026"/>
                    <a:pt x="196" y="2002"/>
                    <a:pt x="207" y="1949"/>
                  </a:cubicBezTo>
                  <a:lnTo>
                    <a:pt x="207" y="537"/>
                  </a:lnTo>
                  <a:cubicBezTo>
                    <a:pt x="346" y="358"/>
                    <a:pt x="585" y="318"/>
                    <a:pt x="744" y="199"/>
                  </a:cubicBezTo>
                  <a:cubicBezTo>
                    <a:pt x="803" y="139"/>
                    <a:pt x="883" y="99"/>
                    <a:pt x="923" y="39"/>
                  </a:cubicBezTo>
                  <a:cubicBezTo>
                    <a:pt x="761" y="15"/>
                    <a:pt x="626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3193075" y="4778625"/>
              <a:ext cx="21400" cy="41800"/>
            </a:xfrm>
            <a:custGeom>
              <a:avLst/>
              <a:gdLst/>
              <a:ahLst/>
              <a:cxnLst/>
              <a:rect l="l" t="t" r="r" b="b"/>
              <a:pathLst>
                <a:path w="856" h="1672" extrusionOk="0">
                  <a:moveTo>
                    <a:pt x="371" y="1"/>
                  </a:moveTo>
                  <a:cubicBezTo>
                    <a:pt x="349" y="1"/>
                    <a:pt x="325" y="7"/>
                    <a:pt x="299" y="21"/>
                  </a:cubicBezTo>
                  <a:lnTo>
                    <a:pt x="259" y="100"/>
                  </a:lnTo>
                  <a:cubicBezTo>
                    <a:pt x="199" y="319"/>
                    <a:pt x="139" y="498"/>
                    <a:pt x="0" y="677"/>
                  </a:cubicBezTo>
                  <a:cubicBezTo>
                    <a:pt x="0" y="1095"/>
                    <a:pt x="60" y="1473"/>
                    <a:pt x="478" y="1672"/>
                  </a:cubicBezTo>
                  <a:cubicBezTo>
                    <a:pt x="557" y="1592"/>
                    <a:pt x="597" y="1512"/>
                    <a:pt x="676" y="1453"/>
                  </a:cubicBezTo>
                  <a:cubicBezTo>
                    <a:pt x="855" y="1015"/>
                    <a:pt x="537" y="657"/>
                    <a:pt x="478" y="219"/>
                  </a:cubicBezTo>
                  <a:cubicBezTo>
                    <a:pt x="458" y="180"/>
                    <a:pt x="458" y="120"/>
                    <a:pt x="458" y="80"/>
                  </a:cubicBezTo>
                  <a:cubicBezTo>
                    <a:pt x="444" y="27"/>
                    <a:pt x="41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3030450" y="3355850"/>
              <a:ext cx="64175" cy="11900"/>
            </a:xfrm>
            <a:custGeom>
              <a:avLst/>
              <a:gdLst/>
              <a:ahLst/>
              <a:cxnLst/>
              <a:rect l="l" t="t" r="r" b="b"/>
              <a:pathLst>
                <a:path w="2567" h="476" extrusionOk="0">
                  <a:moveTo>
                    <a:pt x="496" y="0"/>
                  </a:moveTo>
                  <a:cubicBezTo>
                    <a:pt x="373" y="0"/>
                    <a:pt x="246" y="33"/>
                    <a:pt x="120" y="78"/>
                  </a:cubicBezTo>
                  <a:cubicBezTo>
                    <a:pt x="40" y="118"/>
                    <a:pt x="0" y="197"/>
                    <a:pt x="0" y="297"/>
                  </a:cubicBezTo>
                  <a:cubicBezTo>
                    <a:pt x="40" y="436"/>
                    <a:pt x="199" y="436"/>
                    <a:pt x="318" y="436"/>
                  </a:cubicBezTo>
                  <a:cubicBezTo>
                    <a:pt x="418" y="436"/>
                    <a:pt x="498" y="416"/>
                    <a:pt x="577" y="376"/>
                  </a:cubicBezTo>
                  <a:lnTo>
                    <a:pt x="736" y="376"/>
                  </a:lnTo>
                  <a:cubicBezTo>
                    <a:pt x="891" y="438"/>
                    <a:pt x="1046" y="474"/>
                    <a:pt x="1201" y="474"/>
                  </a:cubicBezTo>
                  <a:cubicBezTo>
                    <a:pt x="1344" y="474"/>
                    <a:pt x="1488" y="443"/>
                    <a:pt x="1631" y="376"/>
                  </a:cubicBezTo>
                  <a:cubicBezTo>
                    <a:pt x="1761" y="347"/>
                    <a:pt x="1885" y="322"/>
                    <a:pt x="2007" y="322"/>
                  </a:cubicBezTo>
                  <a:cubicBezTo>
                    <a:pt x="2129" y="322"/>
                    <a:pt x="2248" y="347"/>
                    <a:pt x="2367" y="416"/>
                  </a:cubicBezTo>
                  <a:lnTo>
                    <a:pt x="2427" y="476"/>
                  </a:lnTo>
                  <a:lnTo>
                    <a:pt x="2507" y="416"/>
                  </a:lnTo>
                  <a:lnTo>
                    <a:pt x="2566" y="376"/>
                  </a:lnTo>
                  <a:cubicBezTo>
                    <a:pt x="2327" y="226"/>
                    <a:pt x="2084" y="194"/>
                    <a:pt x="1839" y="194"/>
                  </a:cubicBezTo>
                  <a:cubicBezTo>
                    <a:pt x="1655" y="194"/>
                    <a:pt x="1470" y="212"/>
                    <a:pt x="1284" y="212"/>
                  </a:cubicBezTo>
                  <a:cubicBezTo>
                    <a:pt x="1161" y="212"/>
                    <a:pt x="1038" y="204"/>
                    <a:pt x="915" y="178"/>
                  </a:cubicBezTo>
                  <a:cubicBezTo>
                    <a:pt x="785" y="47"/>
                    <a:pt x="64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531525" y="4006300"/>
              <a:ext cx="22400" cy="59700"/>
            </a:xfrm>
            <a:custGeom>
              <a:avLst/>
              <a:gdLst/>
              <a:ahLst/>
              <a:cxnLst/>
              <a:rect l="l" t="t" r="r" b="b"/>
              <a:pathLst>
                <a:path w="896" h="2388" extrusionOk="0">
                  <a:moveTo>
                    <a:pt x="219" y="0"/>
                  </a:moveTo>
                  <a:cubicBezTo>
                    <a:pt x="1" y="438"/>
                    <a:pt x="60" y="875"/>
                    <a:pt x="180" y="1293"/>
                  </a:cubicBezTo>
                  <a:cubicBezTo>
                    <a:pt x="299" y="1651"/>
                    <a:pt x="259" y="1989"/>
                    <a:pt x="200" y="2348"/>
                  </a:cubicBezTo>
                  <a:cubicBezTo>
                    <a:pt x="259" y="2348"/>
                    <a:pt x="299" y="2367"/>
                    <a:pt x="359" y="2387"/>
                  </a:cubicBezTo>
                  <a:cubicBezTo>
                    <a:pt x="697" y="1612"/>
                    <a:pt x="896" y="816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69500" y="4884625"/>
              <a:ext cx="43800" cy="11400"/>
            </a:xfrm>
            <a:custGeom>
              <a:avLst/>
              <a:gdLst/>
              <a:ahLst/>
              <a:cxnLst/>
              <a:rect l="l" t="t" r="r" b="b"/>
              <a:pathLst>
                <a:path w="1752" h="456" extrusionOk="0">
                  <a:moveTo>
                    <a:pt x="1081" y="1"/>
                  </a:moveTo>
                  <a:cubicBezTo>
                    <a:pt x="980" y="1"/>
                    <a:pt x="880" y="31"/>
                    <a:pt x="777" y="117"/>
                  </a:cubicBezTo>
                  <a:cubicBezTo>
                    <a:pt x="603" y="239"/>
                    <a:pt x="383" y="300"/>
                    <a:pt x="157" y="300"/>
                  </a:cubicBezTo>
                  <a:cubicBezTo>
                    <a:pt x="125" y="300"/>
                    <a:pt x="93" y="299"/>
                    <a:pt x="60" y="296"/>
                  </a:cubicBezTo>
                  <a:cubicBezTo>
                    <a:pt x="21" y="296"/>
                    <a:pt x="21" y="296"/>
                    <a:pt x="1" y="336"/>
                  </a:cubicBezTo>
                  <a:cubicBezTo>
                    <a:pt x="1" y="356"/>
                    <a:pt x="1" y="416"/>
                    <a:pt x="60" y="455"/>
                  </a:cubicBezTo>
                  <a:lnTo>
                    <a:pt x="777" y="455"/>
                  </a:lnTo>
                  <a:cubicBezTo>
                    <a:pt x="871" y="369"/>
                    <a:pt x="988" y="351"/>
                    <a:pt x="1111" y="351"/>
                  </a:cubicBezTo>
                  <a:cubicBezTo>
                    <a:pt x="1199" y="351"/>
                    <a:pt x="1289" y="360"/>
                    <a:pt x="1379" y="360"/>
                  </a:cubicBezTo>
                  <a:cubicBezTo>
                    <a:pt x="1481" y="360"/>
                    <a:pt x="1582" y="348"/>
                    <a:pt x="1672" y="296"/>
                  </a:cubicBezTo>
                  <a:cubicBezTo>
                    <a:pt x="1712" y="236"/>
                    <a:pt x="1751" y="157"/>
                    <a:pt x="1692" y="117"/>
                  </a:cubicBezTo>
                  <a:cubicBezTo>
                    <a:pt x="1648" y="84"/>
                    <a:pt x="1616" y="70"/>
                    <a:pt x="1583" y="70"/>
                  </a:cubicBezTo>
                  <a:cubicBezTo>
                    <a:pt x="1556" y="70"/>
                    <a:pt x="1529" y="79"/>
                    <a:pt x="1493" y="97"/>
                  </a:cubicBezTo>
                  <a:cubicBezTo>
                    <a:pt x="1346" y="52"/>
                    <a:pt x="1213" y="1"/>
                    <a:pt x="1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806650" y="3887425"/>
              <a:ext cx="12450" cy="33850"/>
            </a:xfrm>
            <a:custGeom>
              <a:avLst/>
              <a:gdLst/>
              <a:ahLst/>
              <a:cxnLst/>
              <a:rect l="l" t="t" r="r" b="b"/>
              <a:pathLst>
                <a:path w="498" h="1354" extrusionOk="0">
                  <a:moveTo>
                    <a:pt x="80" y="1"/>
                  </a:moveTo>
                  <a:cubicBezTo>
                    <a:pt x="20" y="438"/>
                    <a:pt x="0" y="856"/>
                    <a:pt x="100" y="1354"/>
                  </a:cubicBezTo>
                  <a:cubicBezTo>
                    <a:pt x="239" y="1214"/>
                    <a:pt x="319" y="1115"/>
                    <a:pt x="398" y="1035"/>
                  </a:cubicBezTo>
                  <a:cubicBezTo>
                    <a:pt x="418" y="856"/>
                    <a:pt x="418" y="677"/>
                    <a:pt x="418" y="518"/>
                  </a:cubicBezTo>
                  <a:cubicBezTo>
                    <a:pt x="498" y="399"/>
                    <a:pt x="498" y="259"/>
                    <a:pt x="378" y="160"/>
                  </a:cubicBezTo>
                  <a:cubicBezTo>
                    <a:pt x="279" y="120"/>
                    <a:pt x="18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736525" y="4848750"/>
              <a:ext cx="52250" cy="13450"/>
            </a:xfrm>
            <a:custGeom>
              <a:avLst/>
              <a:gdLst/>
              <a:ahLst/>
              <a:cxnLst/>
              <a:rect l="l" t="t" r="r" b="b"/>
              <a:pathLst>
                <a:path w="2090" h="538" extrusionOk="0">
                  <a:moveTo>
                    <a:pt x="950" y="0"/>
                  </a:moveTo>
                  <a:cubicBezTo>
                    <a:pt x="607" y="0"/>
                    <a:pt x="279" y="90"/>
                    <a:pt x="1" y="438"/>
                  </a:cubicBezTo>
                  <a:cubicBezTo>
                    <a:pt x="80" y="508"/>
                    <a:pt x="170" y="538"/>
                    <a:pt x="264" y="538"/>
                  </a:cubicBezTo>
                  <a:cubicBezTo>
                    <a:pt x="359" y="538"/>
                    <a:pt x="458" y="508"/>
                    <a:pt x="558" y="458"/>
                  </a:cubicBezTo>
                  <a:lnTo>
                    <a:pt x="1811" y="458"/>
                  </a:lnTo>
                  <a:cubicBezTo>
                    <a:pt x="1851" y="458"/>
                    <a:pt x="1930" y="438"/>
                    <a:pt x="1990" y="438"/>
                  </a:cubicBezTo>
                  <a:cubicBezTo>
                    <a:pt x="2010" y="438"/>
                    <a:pt x="2010" y="438"/>
                    <a:pt x="2050" y="378"/>
                  </a:cubicBezTo>
                  <a:cubicBezTo>
                    <a:pt x="2089" y="359"/>
                    <a:pt x="2050" y="299"/>
                    <a:pt x="2010" y="279"/>
                  </a:cubicBezTo>
                  <a:cubicBezTo>
                    <a:pt x="1990" y="239"/>
                    <a:pt x="1990" y="160"/>
                    <a:pt x="1990" y="100"/>
                  </a:cubicBezTo>
                  <a:cubicBezTo>
                    <a:pt x="1652" y="90"/>
                    <a:pt x="1294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923525" y="3991975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694" y="1"/>
                  </a:moveTo>
                  <a:cubicBezTo>
                    <a:pt x="460" y="1"/>
                    <a:pt x="230" y="30"/>
                    <a:pt x="0" y="96"/>
                  </a:cubicBezTo>
                  <a:cubicBezTo>
                    <a:pt x="0" y="514"/>
                    <a:pt x="319" y="494"/>
                    <a:pt x="597" y="514"/>
                  </a:cubicBezTo>
                  <a:cubicBezTo>
                    <a:pt x="762" y="522"/>
                    <a:pt x="927" y="527"/>
                    <a:pt x="1091" y="527"/>
                  </a:cubicBezTo>
                  <a:cubicBezTo>
                    <a:pt x="1324" y="527"/>
                    <a:pt x="1558" y="517"/>
                    <a:pt x="1791" y="494"/>
                  </a:cubicBezTo>
                  <a:cubicBezTo>
                    <a:pt x="1910" y="454"/>
                    <a:pt x="1990" y="414"/>
                    <a:pt x="2089" y="354"/>
                  </a:cubicBezTo>
                  <a:cubicBezTo>
                    <a:pt x="2109" y="315"/>
                    <a:pt x="2169" y="295"/>
                    <a:pt x="2188" y="235"/>
                  </a:cubicBezTo>
                  <a:cubicBezTo>
                    <a:pt x="2169" y="195"/>
                    <a:pt x="2129" y="155"/>
                    <a:pt x="2109" y="116"/>
                  </a:cubicBezTo>
                  <a:cubicBezTo>
                    <a:pt x="2016" y="129"/>
                    <a:pt x="1921" y="136"/>
                    <a:pt x="1826" y="136"/>
                  </a:cubicBezTo>
                  <a:cubicBezTo>
                    <a:pt x="1636" y="136"/>
                    <a:pt x="1446" y="109"/>
                    <a:pt x="1273" y="56"/>
                  </a:cubicBezTo>
                  <a:cubicBezTo>
                    <a:pt x="1077" y="20"/>
                    <a:pt x="884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3080175" y="3600350"/>
              <a:ext cx="13450" cy="38825"/>
            </a:xfrm>
            <a:custGeom>
              <a:avLst/>
              <a:gdLst/>
              <a:ahLst/>
              <a:cxnLst/>
              <a:rect l="l" t="t" r="r" b="b"/>
              <a:pathLst>
                <a:path w="538" h="1553" extrusionOk="0">
                  <a:moveTo>
                    <a:pt x="73" y="1"/>
                  </a:moveTo>
                  <a:cubicBezTo>
                    <a:pt x="40" y="1"/>
                    <a:pt x="13" y="24"/>
                    <a:pt x="0" y="85"/>
                  </a:cubicBezTo>
                  <a:cubicBezTo>
                    <a:pt x="40" y="145"/>
                    <a:pt x="40" y="185"/>
                    <a:pt x="0" y="225"/>
                  </a:cubicBezTo>
                  <a:cubicBezTo>
                    <a:pt x="80" y="662"/>
                    <a:pt x="120" y="1060"/>
                    <a:pt x="199" y="1478"/>
                  </a:cubicBezTo>
                  <a:cubicBezTo>
                    <a:pt x="219" y="1528"/>
                    <a:pt x="244" y="1552"/>
                    <a:pt x="269" y="1552"/>
                  </a:cubicBezTo>
                  <a:cubicBezTo>
                    <a:pt x="294" y="1552"/>
                    <a:pt x="319" y="1528"/>
                    <a:pt x="339" y="1478"/>
                  </a:cubicBezTo>
                  <a:cubicBezTo>
                    <a:pt x="279" y="1000"/>
                    <a:pt x="538" y="463"/>
                    <a:pt x="140" y="26"/>
                  </a:cubicBezTo>
                  <a:cubicBezTo>
                    <a:pt x="117" y="10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090125" y="3575125"/>
              <a:ext cx="12450" cy="41800"/>
            </a:xfrm>
            <a:custGeom>
              <a:avLst/>
              <a:gdLst/>
              <a:ahLst/>
              <a:cxnLst/>
              <a:rect l="l" t="t" r="r" b="b"/>
              <a:pathLst>
                <a:path w="498" h="1672" extrusionOk="0">
                  <a:moveTo>
                    <a:pt x="299" y="0"/>
                  </a:moveTo>
                  <a:cubicBezTo>
                    <a:pt x="0" y="557"/>
                    <a:pt x="179" y="1094"/>
                    <a:pt x="179" y="1671"/>
                  </a:cubicBezTo>
                  <a:cubicBezTo>
                    <a:pt x="498" y="1532"/>
                    <a:pt x="418" y="1313"/>
                    <a:pt x="319" y="1074"/>
                  </a:cubicBezTo>
                  <a:cubicBezTo>
                    <a:pt x="239" y="975"/>
                    <a:pt x="279" y="836"/>
                    <a:pt x="319" y="716"/>
                  </a:cubicBezTo>
                  <a:cubicBezTo>
                    <a:pt x="319" y="478"/>
                    <a:pt x="299" y="23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701800" y="3988875"/>
              <a:ext cx="16350" cy="19125"/>
            </a:xfrm>
            <a:custGeom>
              <a:avLst/>
              <a:gdLst/>
              <a:ahLst/>
              <a:cxnLst/>
              <a:rect l="l" t="t" r="r" b="b"/>
              <a:pathLst>
                <a:path w="654" h="765" extrusionOk="0">
                  <a:moveTo>
                    <a:pt x="258" y="0"/>
                  </a:moveTo>
                  <a:cubicBezTo>
                    <a:pt x="175" y="0"/>
                    <a:pt x="100" y="44"/>
                    <a:pt x="37" y="160"/>
                  </a:cubicBezTo>
                  <a:cubicBezTo>
                    <a:pt x="1" y="487"/>
                    <a:pt x="31" y="765"/>
                    <a:pt x="400" y="765"/>
                  </a:cubicBezTo>
                  <a:cubicBezTo>
                    <a:pt x="435" y="765"/>
                    <a:pt x="473" y="762"/>
                    <a:pt x="514" y="757"/>
                  </a:cubicBezTo>
                  <a:lnTo>
                    <a:pt x="494" y="757"/>
                  </a:lnTo>
                  <a:cubicBezTo>
                    <a:pt x="614" y="657"/>
                    <a:pt x="554" y="478"/>
                    <a:pt x="654" y="359"/>
                  </a:cubicBezTo>
                  <a:cubicBezTo>
                    <a:pt x="634" y="339"/>
                    <a:pt x="614" y="279"/>
                    <a:pt x="654" y="260"/>
                  </a:cubicBezTo>
                  <a:cubicBezTo>
                    <a:pt x="614" y="180"/>
                    <a:pt x="554" y="140"/>
                    <a:pt x="494" y="81"/>
                  </a:cubicBezTo>
                  <a:cubicBezTo>
                    <a:pt x="411" y="34"/>
                    <a:pt x="33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3016525" y="3362475"/>
              <a:ext cx="24375" cy="11750"/>
            </a:xfrm>
            <a:custGeom>
              <a:avLst/>
              <a:gdLst/>
              <a:ahLst/>
              <a:cxnLst/>
              <a:rect l="l" t="t" r="r" b="b"/>
              <a:pathLst>
                <a:path w="975" h="470" extrusionOk="0">
                  <a:moveTo>
                    <a:pt x="285" y="1"/>
                  </a:moveTo>
                  <a:cubicBezTo>
                    <a:pt x="175" y="1"/>
                    <a:pt x="76" y="67"/>
                    <a:pt x="0" y="251"/>
                  </a:cubicBezTo>
                  <a:lnTo>
                    <a:pt x="60" y="330"/>
                  </a:lnTo>
                  <a:lnTo>
                    <a:pt x="199" y="470"/>
                  </a:lnTo>
                  <a:cubicBezTo>
                    <a:pt x="458" y="430"/>
                    <a:pt x="677" y="350"/>
                    <a:pt x="935" y="291"/>
                  </a:cubicBezTo>
                  <a:cubicBezTo>
                    <a:pt x="955" y="291"/>
                    <a:pt x="955" y="271"/>
                    <a:pt x="975" y="251"/>
                  </a:cubicBezTo>
                  <a:cubicBezTo>
                    <a:pt x="975" y="231"/>
                    <a:pt x="975" y="171"/>
                    <a:pt x="935" y="151"/>
                  </a:cubicBezTo>
                  <a:cubicBezTo>
                    <a:pt x="836" y="131"/>
                    <a:pt x="696" y="131"/>
                    <a:pt x="577" y="111"/>
                  </a:cubicBezTo>
                  <a:cubicBezTo>
                    <a:pt x="477" y="48"/>
                    <a:pt x="377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075200" y="3868900"/>
              <a:ext cx="14450" cy="27500"/>
            </a:xfrm>
            <a:custGeom>
              <a:avLst/>
              <a:gdLst/>
              <a:ahLst/>
              <a:cxnLst/>
              <a:rect l="l" t="t" r="r" b="b"/>
              <a:pathLst>
                <a:path w="578" h="1100" extrusionOk="0">
                  <a:moveTo>
                    <a:pt x="145" y="0"/>
                  </a:moveTo>
                  <a:cubicBezTo>
                    <a:pt x="106" y="0"/>
                    <a:pt x="65" y="21"/>
                    <a:pt x="20" y="65"/>
                  </a:cubicBezTo>
                  <a:cubicBezTo>
                    <a:pt x="80" y="105"/>
                    <a:pt x="80" y="165"/>
                    <a:pt x="20" y="205"/>
                  </a:cubicBezTo>
                  <a:cubicBezTo>
                    <a:pt x="20" y="503"/>
                    <a:pt x="1" y="802"/>
                    <a:pt x="1" y="1100"/>
                  </a:cubicBezTo>
                  <a:cubicBezTo>
                    <a:pt x="577" y="881"/>
                    <a:pt x="199" y="424"/>
                    <a:pt x="279" y="85"/>
                  </a:cubicBezTo>
                  <a:cubicBezTo>
                    <a:pt x="235" y="31"/>
                    <a:pt x="19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932975" y="3368900"/>
              <a:ext cx="27875" cy="10300"/>
            </a:xfrm>
            <a:custGeom>
              <a:avLst/>
              <a:gdLst/>
              <a:ahLst/>
              <a:cxnLst/>
              <a:rect l="l" t="t" r="r" b="b"/>
              <a:pathLst>
                <a:path w="1115" h="412" extrusionOk="0">
                  <a:moveTo>
                    <a:pt x="508" y="1"/>
                  </a:moveTo>
                  <a:cubicBezTo>
                    <a:pt x="326" y="1"/>
                    <a:pt x="154" y="103"/>
                    <a:pt x="0" y="372"/>
                  </a:cubicBezTo>
                  <a:cubicBezTo>
                    <a:pt x="299" y="392"/>
                    <a:pt x="597" y="392"/>
                    <a:pt x="895" y="411"/>
                  </a:cubicBezTo>
                  <a:cubicBezTo>
                    <a:pt x="955" y="411"/>
                    <a:pt x="1015" y="392"/>
                    <a:pt x="1055" y="392"/>
                  </a:cubicBezTo>
                  <a:cubicBezTo>
                    <a:pt x="1055" y="372"/>
                    <a:pt x="1094" y="312"/>
                    <a:pt x="1114" y="272"/>
                  </a:cubicBezTo>
                  <a:cubicBezTo>
                    <a:pt x="908" y="118"/>
                    <a:pt x="703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528150" y="4872725"/>
              <a:ext cx="18425" cy="14350"/>
            </a:xfrm>
            <a:custGeom>
              <a:avLst/>
              <a:gdLst/>
              <a:ahLst/>
              <a:cxnLst/>
              <a:rect l="l" t="t" r="r" b="b"/>
              <a:pathLst>
                <a:path w="737" h="574" extrusionOk="0">
                  <a:moveTo>
                    <a:pt x="292" y="0"/>
                  </a:moveTo>
                  <a:cubicBezTo>
                    <a:pt x="245" y="0"/>
                    <a:pt x="194" y="11"/>
                    <a:pt x="140" y="36"/>
                  </a:cubicBezTo>
                  <a:cubicBezTo>
                    <a:pt x="1" y="116"/>
                    <a:pt x="20" y="295"/>
                    <a:pt x="120" y="414"/>
                  </a:cubicBezTo>
                  <a:lnTo>
                    <a:pt x="498" y="573"/>
                  </a:lnTo>
                  <a:lnTo>
                    <a:pt x="617" y="573"/>
                  </a:lnTo>
                  <a:cubicBezTo>
                    <a:pt x="717" y="494"/>
                    <a:pt x="737" y="414"/>
                    <a:pt x="697" y="315"/>
                  </a:cubicBezTo>
                  <a:cubicBezTo>
                    <a:pt x="602" y="157"/>
                    <a:pt x="471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888700" y="3383175"/>
              <a:ext cx="23400" cy="5800"/>
            </a:xfrm>
            <a:custGeom>
              <a:avLst/>
              <a:gdLst/>
              <a:ahLst/>
              <a:cxnLst/>
              <a:rect l="l" t="t" r="r" b="b"/>
              <a:pathLst>
                <a:path w="936" h="232" extrusionOk="0">
                  <a:moveTo>
                    <a:pt x="500" y="1"/>
                  </a:moveTo>
                  <a:cubicBezTo>
                    <a:pt x="328" y="1"/>
                    <a:pt x="158" y="32"/>
                    <a:pt x="1" y="179"/>
                  </a:cubicBezTo>
                  <a:cubicBezTo>
                    <a:pt x="100" y="179"/>
                    <a:pt x="220" y="199"/>
                    <a:pt x="339" y="218"/>
                  </a:cubicBezTo>
                  <a:cubicBezTo>
                    <a:pt x="372" y="227"/>
                    <a:pt x="401" y="232"/>
                    <a:pt x="428" y="232"/>
                  </a:cubicBezTo>
                  <a:cubicBezTo>
                    <a:pt x="465" y="232"/>
                    <a:pt x="495" y="222"/>
                    <a:pt x="518" y="199"/>
                  </a:cubicBezTo>
                  <a:cubicBezTo>
                    <a:pt x="617" y="199"/>
                    <a:pt x="717" y="179"/>
                    <a:pt x="816" y="179"/>
                  </a:cubicBezTo>
                  <a:cubicBezTo>
                    <a:pt x="916" y="139"/>
                    <a:pt x="936" y="99"/>
                    <a:pt x="896" y="20"/>
                  </a:cubicBezTo>
                  <a:cubicBezTo>
                    <a:pt x="766" y="20"/>
                    <a:pt x="633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773225" y="4975575"/>
              <a:ext cx="8975" cy="8475"/>
            </a:xfrm>
            <a:custGeom>
              <a:avLst/>
              <a:gdLst/>
              <a:ahLst/>
              <a:cxnLst/>
              <a:rect l="l" t="t" r="r" b="b"/>
              <a:pathLst>
                <a:path w="359" h="339" extrusionOk="0">
                  <a:moveTo>
                    <a:pt x="239" y="0"/>
                  </a:moveTo>
                  <a:cubicBezTo>
                    <a:pt x="160" y="0"/>
                    <a:pt x="80" y="80"/>
                    <a:pt x="60" y="159"/>
                  </a:cubicBezTo>
                  <a:cubicBezTo>
                    <a:pt x="0" y="239"/>
                    <a:pt x="60" y="299"/>
                    <a:pt x="160" y="338"/>
                  </a:cubicBezTo>
                  <a:cubicBezTo>
                    <a:pt x="259" y="338"/>
                    <a:pt x="299" y="259"/>
                    <a:pt x="339" y="179"/>
                  </a:cubicBezTo>
                  <a:cubicBezTo>
                    <a:pt x="359" y="100"/>
                    <a:pt x="339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177150" y="4633400"/>
              <a:ext cx="8475" cy="22425"/>
            </a:xfrm>
            <a:custGeom>
              <a:avLst/>
              <a:gdLst/>
              <a:ahLst/>
              <a:cxnLst/>
              <a:rect l="l" t="t" r="r" b="b"/>
              <a:pathLst>
                <a:path w="339" h="897" extrusionOk="0">
                  <a:moveTo>
                    <a:pt x="60" y="1"/>
                  </a:moveTo>
                  <a:cubicBezTo>
                    <a:pt x="60" y="299"/>
                    <a:pt x="1" y="618"/>
                    <a:pt x="219" y="896"/>
                  </a:cubicBezTo>
                  <a:cubicBezTo>
                    <a:pt x="199" y="558"/>
                    <a:pt x="339" y="24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986175" y="3997850"/>
              <a:ext cx="23900" cy="10300"/>
            </a:xfrm>
            <a:custGeom>
              <a:avLst/>
              <a:gdLst/>
              <a:ahLst/>
              <a:cxnLst/>
              <a:rect l="l" t="t" r="r" b="b"/>
              <a:pathLst>
                <a:path w="956" h="412" extrusionOk="0">
                  <a:moveTo>
                    <a:pt x="717" y="0"/>
                  </a:moveTo>
                  <a:cubicBezTo>
                    <a:pt x="478" y="20"/>
                    <a:pt x="259" y="20"/>
                    <a:pt x="1" y="20"/>
                  </a:cubicBezTo>
                  <a:cubicBezTo>
                    <a:pt x="48" y="336"/>
                    <a:pt x="198" y="411"/>
                    <a:pt x="374" y="411"/>
                  </a:cubicBezTo>
                  <a:cubicBezTo>
                    <a:pt x="498" y="411"/>
                    <a:pt x="634" y="374"/>
                    <a:pt x="757" y="358"/>
                  </a:cubicBezTo>
                  <a:cubicBezTo>
                    <a:pt x="816" y="318"/>
                    <a:pt x="896" y="279"/>
                    <a:pt x="956" y="179"/>
                  </a:cubicBezTo>
                  <a:cubicBezTo>
                    <a:pt x="916" y="119"/>
                    <a:pt x="896" y="99"/>
                    <a:pt x="876" y="60"/>
                  </a:cubicBezTo>
                  <a:cubicBezTo>
                    <a:pt x="816" y="60"/>
                    <a:pt x="777" y="6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500700" y="3365250"/>
              <a:ext cx="10950" cy="18425"/>
            </a:xfrm>
            <a:custGeom>
              <a:avLst/>
              <a:gdLst/>
              <a:ahLst/>
              <a:cxnLst/>
              <a:rect l="l" t="t" r="r" b="b"/>
              <a:pathLst>
                <a:path w="438" h="737" extrusionOk="0">
                  <a:moveTo>
                    <a:pt x="20" y="0"/>
                  </a:moveTo>
                  <a:cubicBezTo>
                    <a:pt x="20" y="160"/>
                    <a:pt x="0" y="339"/>
                    <a:pt x="0" y="518"/>
                  </a:cubicBezTo>
                  <a:cubicBezTo>
                    <a:pt x="40" y="557"/>
                    <a:pt x="40" y="597"/>
                    <a:pt x="20" y="637"/>
                  </a:cubicBezTo>
                  <a:cubicBezTo>
                    <a:pt x="60" y="657"/>
                    <a:pt x="100" y="717"/>
                    <a:pt x="140" y="737"/>
                  </a:cubicBezTo>
                  <a:cubicBezTo>
                    <a:pt x="259" y="458"/>
                    <a:pt x="438" y="199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375" y="2983350"/>
              <a:ext cx="9475" cy="7450"/>
            </a:xfrm>
            <a:custGeom>
              <a:avLst/>
              <a:gdLst/>
              <a:ahLst/>
              <a:cxnLst/>
              <a:rect l="l" t="t" r="r" b="b"/>
              <a:pathLst>
                <a:path w="379" h="298" extrusionOk="0">
                  <a:moveTo>
                    <a:pt x="161" y="1"/>
                  </a:moveTo>
                  <a:cubicBezTo>
                    <a:pt x="54" y="1"/>
                    <a:pt x="27" y="149"/>
                    <a:pt x="0" y="297"/>
                  </a:cubicBezTo>
                  <a:cubicBezTo>
                    <a:pt x="139" y="297"/>
                    <a:pt x="299" y="257"/>
                    <a:pt x="378" y="118"/>
                  </a:cubicBezTo>
                  <a:cubicBezTo>
                    <a:pt x="282" y="35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162725" y="4582175"/>
              <a:ext cx="9475" cy="19425"/>
            </a:xfrm>
            <a:custGeom>
              <a:avLst/>
              <a:gdLst/>
              <a:ahLst/>
              <a:cxnLst/>
              <a:rect l="l" t="t" r="r" b="b"/>
              <a:pathLst>
                <a:path w="379" h="77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00" y="279"/>
                    <a:pt x="1" y="558"/>
                    <a:pt x="279" y="777"/>
                  </a:cubicBezTo>
                  <a:cubicBezTo>
                    <a:pt x="379" y="677"/>
                    <a:pt x="379" y="558"/>
                    <a:pt x="299" y="419"/>
                  </a:cubicBezTo>
                  <a:cubicBezTo>
                    <a:pt x="299" y="299"/>
                    <a:pt x="279" y="180"/>
                    <a:pt x="279" y="61"/>
                  </a:cubicBezTo>
                  <a:cubicBezTo>
                    <a:pt x="219" y="61"/>
                    <a:pt x="180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3073200" y="3846225"/>
              <a:ext cx="9975" cy="19875"/>
            </a:xfrm>
            <a:custGeom>
              <a:avLst/>
              <a:gdLst/>
              <a:ahLst/>
              <a:cxnLst/>
              <a:rect l="l" t="t" r="r" b="b"/>
              <a:pathLst>
                <a:path w="399" h="795" extrusionOk="0">
                  <a:moveTo>
                    <a:pt x="231" y="0"/>
                  </a:moveTo>
                  <a:cubicBezTo>
                    <a:pt x="189" y="0"/>
                    <a:pt x="152" y="25"/>
                    <a:pt x="120" y="77"/>
                  </a:cubicBezTo>
                  <a:cubicBezTo>
                    <a:pt x="120" y="197"/>
                    <a:pt x="100" y="296"/>
                    <a:pt x="100" y="396"/>
                  </a:cubicBezTo>
                  <a:cubicBezTo>
                    <a:pt x="1" y="515"/>
                    <a:pt x="1" y="654"/>
                    <a:pt x="120" y="754"/>
                  </a:cubicBezTo>
                  <a:cubicBezTo>
                    <a:pt x="155" y="780"/>
                    <a:pt x="190" y="794"/>
                    <a:pt x="225" y="794"/>
                  </a:cubicBezTo>
                  <a:cubicBezTo>
                    <a:pt x="269" y="794"/>
                    <a:pt x="314" y="770"/>
                    <a:pt x="359" y="714"/>
                  </a:cubicBezTo>
                  <a:cubicBezTo>
                    <a:pt x="399" y="495"/>
                    <a:pt x="399" y="276"/>
                    <a:pt x="359" y="57"/>
                  </a:cubicBezTo>
                  <a:cubicBezTo>
                    <a:pt x="312" y="20"/>
                    <a:pt x="270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00575" y="4198250"/>
              <a:ext cx="7975" cy="14950"/>
            </a:xfrm>
            <a:custGeom>
              <a:avLst/>
              <a:gdLst/>
              <a:ahLst/>
              <a:cxnLst/>
              <a:rect l="l" t="t" r="r" b="b"/>
              <a:pathLst>
                <a:path w="319" h="598" extrusionOk="0">
                  <a:moveTo>
                    <a:pt x="100" y="1"/>
                  </a:moveTo>
                  <a:cubicBezTo>
                    <a:pt x="80" y="240"/>
                    <a:pt x="0" y="498"/>
                    <a:pt x="318" y="598"/>
                  </a:cubicBezTo>
                  <a:cubicBezTo>
                    <a:pt x="318" y="458"/>
                    <a:pt x="298" y="359"/>
                    <a:pt x="279" y="240"/>
                  </a:cubicBezTo>
                  <a:cubicBezTo>
                    <a:pt x="259" y="180"/>
                    <a:pt x="219" y="140"/>
                    <a:pt x="219" y="60"/>
                  </a:cubicBezTo>
                  <a:cubicBezTo>
                    <a:pt x="199" y="21"/>
                    <a:pt x="17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08075" y="4001250"/>
              <a:ext cx="15425" cy="9025"/>
            </a:xfrm>
            <a:custGeom>
              <a:avLst/>
              <a:gdLst/>
              <a:ahLst/>
              <a:cxnLst/>
              <a:rect l="l" t="t" r="r" b="b"/>
              <a:pathLst>
                <a:path w="617" h="361" extrusionOk="0">
                  <a:moveTo>
                    <a:pt x="220" y="1"/>
                  </a:moveTo>
                  <a:cubicBezTo>
                    <a:pt x="172" y="1"/>
                    <a:pt x="126" y="15"/>
                    <a:pt x="80" y="43"/>
                  </a:cubicBezTo>
                  <a:lnTo>
                    <a:pt x="20" y="83"/>
                  </a:lnTo>
                  <a:cubicBezTo>
                    <a:pt x="0" y="182"/>
                    <a:pt x="20" y="262"/>
                    <a:pt x="99" y="322"/>
                  </a:cubicBezTo>
                  <a:cubicBezTo>
                    <a:pt x="174" y="346"/>
                    <a:pt x="241" y="361"/>
                    <a:pt x="306" y="361"/>
                  </a:cubicBezTo>
                  <a:cubicBezTo>
                    <a:pt x="397" y="361"/>
                    <a:pt x="484" y="332"/>
                    <a:pt x="577" y="262"/>
                  </a:cubicBezTo>
                  <a:cubicBezTo>
                    <a:pt x="577" y="262"/>
                    <a:pt x="597" y="242"/>
                    <a:pt x="597" y="182"/>
                  </a:cubicBezTo>
                  <a:cubicBezTo>
                    <a:pt x="617" y="162"/>
                    <a:pt x="597" y="123"/>
                    <a:pt x="517" y="83"/>
                  </a:cubicBezTo>
                  <a:cubicBezTo>
                    <a:pt x="499" y="101"/>
                    <a:pt x="477" y="111"/>
                    <a:pt x="457" y="111"/>
                  </a:cubicBezTo>
                  <a:cubicBezTo>
                    <a:pt x="432" y="111"/>
                    <a:pt x="409" y="96"/>
                    <a:pt x="398" y="63"/>
                  </a:cubicBezTo>
                  <a:cubicBezTo>
                    <a:pt x="334" y="20"/>
                    <a:pt x="276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031425" y="402867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200" y="0"/>
                  </a:moveTo>
                  <a:cubicBezTo>
                    <a:pt x="1" y="239"/>
                    <a:pt x="1" y="438"/>
                    <a:pt x="200" y="657"/>
                  </a:cubicBezTo>
                  <a:cubicBezTo>
                    <a:pt x="260" y="637"/>
                    <a:pt x="279" y="577"/>
                    <a:pt x="339" y="557"/>
                  </a:cubicBezTo>
                  <a:lnTo>
                    <a:pt x="339" y="80"/>
                  </a:lnTo>
                  <a:cubicBezTo>
                    <a:pt x="299" y="60"/>
                    <a:pt x="260" y="4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073200" y="3824500"/>
              <a:ext cx="9975" cy="15275"/>
            </a:xfrm>
            <a:custGeom>
              <a:avLst/>
              <a:gdLst/>
              <a:ahLst/>
              <a:cxnLst/>
              <a:rect l="l" t="t" r="r" b="b"/>
              <a:pathLst>
                <a:path w="399" h="611" extrusionOk="0">
                  <a:moveTo>
                    <a:pt x="264" y="0"/>
                  </a:moveTo>
                  <a:cubicBezTo>
                    <a:pt x="227" y="0"/>
                    <a:pt x="194" y="26"/>
                    <a:pt x="160" y="71"/>
                  </a:cubicBezTo>
                  <a:lnTo>
                    <a:pt x="160" y="51"/>
                  </a:lnTo>
                  <a:cubicBezTo>
                    <a:pt x="1" y="151"/>
                    <a:pt x="1" y="270"/>
                    <a:pt x="100" y="389"/>
                  </a:cubicBezTo>
                  <a:cubicBezTo>
                    <a:pt x="160" y="449"/>
                    <a:pt x="160" y="489"/>
                    <a:pt x="120" y="548"/>
                  </a:cubicBezTo>
                  <a:cubicBezTo>
                    <a:pt x="152" y="591"/>
                    <a:pt x="190" y="611"/>
                    <a:pt x="233" y="611"/>
                  </a:cubicBezTo>
                  <a:cubicBezTo>
                    <a:pt x="271" y="611"/>
                    <a:pt x="313" y="596"/>
                    <a:pt x="359" y="568"/>
                  </a:cubicBezTo>
                  <a:cubicBezTo>
                    <a:pt x="399" y="389"/>
                    <a:pt x="399" y="230"/>
                    <a:pt x="359" y="51"/>
                  </a:cubicBezTo>
                  <a:cubicBezTo>
                    <a:pt x="324" y="16"/>
                    <a:pt x="29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195550" y="4739225"/>
              <a:ext cx="5000" cy="14550"/>
            </a:xfrm>
            <a:custGeom>
              <a:avLst/>
              <a:gdLst/>
              <a:ahLst/>
              <a:cxnLst/>
              <a:rect l="l" t="t" r="r" b="b"/>
              <a:pathLst>
                <a:path w="200" h="582" extrusionOk="0">
                  <a:moveTo>
                    <a:pt x="120" y="0"/>
                  </a:moveTo>
                  <a:cubicBezTo>
                    <a:pt x="90" y="0"/>
                    <a:pt x="60" y="15"/>
                    <a:pt x="40" y="45"/>
                  </a:cubicBezTo>
                  <a:cubicBezTo>
                    <a:pt x="1" y="244"/>
                    <a:pt x="40" y="443"/>
                    <a:pt x="200" y="582"/>
                  </a:cubicBezTo>
                  <a:lnTo>
                    <a:pt x="200" y="45"/>
                  </a:lnTo>
                  <a:cubicBezTo>
                    <a:pt x="180" y="15"/>
                    <a:pt x="15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112000" y="421615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0" y="1"/>
                  </a:moveTo>
                  <a:cubicBezTo>
                    <a:pt x="1" y="180"/>
                    <a:pt x="1" y="319"/>
                    <a:pt x="160" y="419"/>
                  </a:cubicBezTo>
                  <a:cubicBezTo>
                    <a:pt x="200" y="379"/>
                    <a:pt x="200" y="299"/>
                    <a:pt x="219" y="240"/>
                  </a:cubicBezTo>
                  <a:cubicBezTo>
                    <a:pt x="200" y="200"/>
                    <a:pt x="200" y="120"/>
                    <a:pt x="160" y="6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3076200" y="3717350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59" y="1"/>
                  </a:moveTo>
                  <a:lnTo>
                    <a:pt x="0" y="80"/>
                  </a:lnTo>
                  <a:cubicBezTo>
                    <a:pt x="40" y="140"/>
                    <a:pt x="40" y="160"/>
                    <a:pt x="0" y="199"/>
                  </a:cubicBezTo>
                  <a:lnTo>
                    <a:pt x="159" y="438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549050" y="4882000"/>
              <a:ext cx="6475" cy="5075"/>
            </a:xfrm>
            <a:custGeom>
              <a:avLst/>
              <a:gdLst/>
              <a:ahLst/>
              <a:cxnLst/>
              <a:rect l="l" t="t" r="r" b="b"/>
              <a:pathLst>
                <a:path w="259" h="203" extrusionOk="0">
                  <a:moveTo>
                    <a:pt x="128" y="1"/>
                  </a:moveTo>
                  <a:cubicBezTo>
                    <a:pt x="88" y="1"/>
                    <a:pt x="46" y="15"/>
                    <a:pt x="0" y="43"/>
                  </a:cubicBezTo>
                  <a:cubicBezTo>
                    <a:pt x="0" y="103"/>
                    <a:pt x="20" y="143"/>
                    <a:pt x="60" y="202"/>
                  </a:cubicBezTo>
                  <a:lnTo>
                    <a:pt x="100" y="162"/>
                  </a:lnTo>
                  <a:lnTo>
                    <a:pt x="159" y="202"/>
                  </a:lnTo>
                  <a:cubicBezTo>
                    <a:pt x="179" y="143"/>
                    <a:pt x="219" y="123"/>
                    <a:pt x="259" y="63"/>
                  </a:cubicBezTo>
                  <a:cubicBezTo>
                    <a:pt x="216" y="20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727575" y="4859275"/>
              <a:ext cx="5500" cy="6900"/>
            </a:xfrm>
            <a:custGeom>
              <a:avLst/>
              <a:gdLst/>
              <a:ahLst/>
              <a:cxnLst/>
              <a:rect l="l" t="t" r="r" b="b"/>
              <a:pathLst>
                <a:path w="220" h="276" extrusionOk="0">
                  <a:moveTo>
                    <a:pt x="93" y="1"/>
                  </a:moveTo>
                  <a:cubicBezTo>
                    <a:pt x="36" y="1"/>
                    <a:pt x="8" y="64"/>
                    <a:pt x="20" y="216"/>
                  </a:cubicBezTo>
                  <a:lnTo>
                    <a:pt x="1" y="276"/>
                  </a:lnTo>
                  <a:cubicBezTo>
                    <a:pt x="80" y="256"/>
                    <a:pt x="120" y="256"/>
                    <a:pt x="199" y="236"/>
                  </a:cubicBezTo>
                  <a:cubicBezTo>
                    <a:pt x="199" y="156"/>
                    <a:pt x="199" y="117"/>
                    <a:pt x="219" y="57"/>
                  </a:cubicBezTo>
                  <a:cubicBezTo>
                    <a:pt x="169" y="21"/>
                    <a:pt x="126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82125" y="4655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20" y="0"/>
                  </a:moveTo>
                  <a:cubicBezTo>
                    <a:pt x="0" y="40"/>
                    <a:pt x="0" y="100"/>
                    <a:pt x="20" y="139"/>
                  </a:cubicBezTo>
                  <a:cubicBezTo>
                    <a:pt x="180" y="100"/>
                    <a:pt x="140" y="4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1625" y="4659275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0" y="0"/>
                  </a:moveTo>
                  <a:cubicBezTo>
                    <a:pt x="40" y="20"/>
                    <a:pt x="1" y="60"/>
                    <a:pt x="1" y="60"/>
                  </a:cubicBezTo>
                  <a:cubicBezTo>
                    <a:pt x="20" y="100"/>
                    <a:pt x="40" y="120"/>
                    <a:pt x="60" y="179"/>
                  </a:cubicBezTo>
                  <a:cubicBezTo>
                    <a:pt x="40" y="120"/>
                    <a:pt x="40" y="8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085650" y="3565175"/>
              <a:ext cx="3000" cy="6975"/>
            </a:xfrm>
            <a:custGeom>
              <a:avLst/>
              <a:gdLst/>
              <a:ahLst/>
              <a:cxnLst/>
              <a:rect l="l" t="t" r="r" b="b"/>
              <a:pathLst>
                <a:path w="120" h="279" extrusionOk="0">
                  <a:moveTo>
                    <a:pt x="120" y="0"/>
                  </a:moveTo>
                  <a:cubicBezTo>
                    <a:pt x="100" y="60"/>
                    <a:pt x="60" y="80"/>
                    <a:pt x="0" y="100"/>
                  </a:cubicBezTo>
                  <a:lnTo>
                    <a:pt x="0" y="179"/>
                  </a:lnTo>
                  <a:cubicBezTo>
                    <a:pt x="0" y="259"/>
                    <a:pt x="60" y="279"/>
                    <a:pt x="120" y="2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013525" y="33786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lnTo>
                    <a:pt x="21" y="80"/>
                  </a:lnTo>
                  <a:lnTo>
                    <a:pt x="80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030450" y="4010775"/>
              <a:ext cx="5975" cy="6475"/>
            </a:xfrm>
            <a:custGeom>
              <a:avLst/>
              <a:gdLst/>
              <a:ahLst/>
              <a:cxnLst/>
              <a:rect l="l" t="t" r="r" b="b"/>
              <a:pathLst>
                <a:path w="239" h="25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60"/>
                    <a:pt x="0" y="100"/>
                    <a:pt x="40" y="139"/>
                  </a:cubicBezTo>
                  <a:lnTo>
                    <a:pt x="40" y="199"/>
                  </a:lnTo>
                  <a:lnTo>
                    <a:pt x="120" y="199"/>
                  </a:lnTo>
                  <a:lnTo>
                    <a:pt x="179" y="259"/>
                  </a:lnTo>
                  <a:lnTo>
                    <a:pt x="239" y="259"/>
                  </a:lnTo>
                  <a:cubicBezTo>
                    <a:pt x="179" y="179"/>
                    <a:pt x="100" y="8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072225" y="3912800"/>
              <a:ext cx="5000" cy="6475"/>
            </a:xfrm>
            <a:custGeom>
              <a:avLst/>
              <a:gdLst/>
              <a:ahLst/>
              <a:cxnLst/>
              <a:rect l="l" t="t" r="r" b="b"/>
              <a:pathLst>
                <a:path w="200" h="259" extrusionOk="0">
                  <a:moveTo>
                    <a:pt x="120" y="0"/>
                  </a:moveTo>
                  <a:cubicBezTo>
                    <a:pt x="60" y="40"/>
                    <a:pt x="40" y="80"/>
                    <a:pt x="0" y="100"/>
                  </a:cubicBezTo>
                  <a:cubicBezTo>
                    <a:pt x="20" y="140"/>
                    <a:pt x="20" y="199"/>
                    <a:pt x="20" y="219"/>
                  </a:cubicBezTo>
                  <a:cubicBezTo>
                    <a:pt x="60" y="239"/>
                    <a:pt x="100" y="239"/>
                    <a:pt x="139" y="259"/>
                  </a:cubicBezTo>
                  <a:lnTo>
                    <a:pt x="159" y="199"/>
                  </a:lnTo>
                  <a:cubicBezTo>
                    <a:pt x="159" y="199"/>
                    <a:pt x="199" y="179"/>
                    <a:pt x="199" y="120"/>
                  </a:cubicBezTo>
                  <a:cubicBezTo>
                    <a:pt x="199" y="80"/>
                    <a:pt x="159" y="2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760300" y="4776450"/>
              <a:ext cx="375000" cy="74800"/>
            </a:xfrm>
            <a:custGeom>
              <a:avLst/>
              <a:gdLst/>
              <a:ahLst/>
              <a:cxnLst/>
              <a:rect l="l" t="t" r="r" b="b"/>
              <a:pathLst>
                <a:path w="15000" h="2992" extrusionOk="0">
                  <a:moveTo>
                    <a:pt x="986" y="0"/>
                  </a:moveTo>
                  <a:cubicBezTo>
                    <a:pt x="723" y="0"/>
                    <a:pt x="461" y="22"/>
                    <a:pt x="199" y="88"/>
                  </a:cubicBezTo>
                  <a:cubicBezTo>
                    <a:pt x="0" y="485"/>
                    <a:pt x="358" y="565"/>
                    <a:pt x="577" y="704"/>
                  </a:cubicBezTo>
                  <a:cubicBezTo>
                    <a:pt x="657" y="744"/>
                    <a:pt x="716" y="764"/>
                    <a:pt x="816" y="764"/>
                  </a:cubicBezTo>
                  <a:cubicBezTo>
                    <a:pt x="971" y="728"/>
                    <a:pt x="1133" y="700"/>
                    <a:pt x="1294" y="700"/>
                  </a:cubicBezTo>
                  <a:cubicBezTo>
                    <a:pt x="1401" y="700"/>
                    <a:pt x="1508" y="712"/>
                    <a:pt x="1612" y="744"/>
                  </a:cubicBezTo>
                  <a:cubicBezTo>
                    <a:pt x="1691" y="764"/>
                    <a:pt x="1771" y="784"/>
                    <a:pt x="1850" y="784"/>
                  </a:cubicBezTo>
                  <a:cubicBezTo>
                    <a:pt x="1880" y="794"/>
                    <a:pt x="1915" y="799"/>
                    <a:pt x="1952" y="799"/>
                  </a:cubicBezTo>
                  <a:cubicBezTo>
                    <a:pt x="1990" y="799"/>
                    <a:pt x="2029" y="794"/>
                    <a:pt x="2069" y="784"/>
                  </a:cubicBezTo>
                  <a:cubicBezTo>
                    <a:pt x="2089" y="784"/>
                    <a:pt x="2149" y="764"/>
                    <a:pt x="2169" y="764"/>
                  </a:cubicBezTo>
                  <a:cubicBezTo>
                    <a:pt x="2308" y="704"/>
                    <a:pt x="2447" y="704"/>
                    <a:pt x="2586" y="704"/>
                  </a:cubicBezTo>
                  <a:cubicBezTo>
                    <a:pt x="2805" y="744"/>
                    <a:pt x="3004" y="804"/>
                    <a:pt x="3243" y="863"/>
                  </a:cubicBezTo>
                  <a:cubicBezTo>
                    <a:pt x="3382" y="883"/>
                    <a:pt x="3561" y="883"/>
                    <a:pt x="3700" y="883"/>
                  </a:cubicBezTo>
                  <a:cubicBezTo>
                    <a:pt x="4337" y="883"/>
                    <a:pt x="4954" y="1082"/>
                    <a:pt x="5570" y="1182"/>
                  </a:cubicBezTo>
                  <a:cubicBezTo>
                    <a:pt x="5849" y="1241"/>
                    <a:pt x="6147" y="1301"/>
                    <a:pt x="5869" y="1679"/>
                  </a:cubicBezTo>
                  <a:cubicBezTo>
                    <a:pt x="5849" y="1699"/>
                    <a:pt x="5849" y="1759"/>
                    <a:pt x="5829" y="1778"/>
                  </a:cubicBezTo>
                  <a:cubicBezTo>
                    <a:pt x="6426" y="2037"/>
                    <a:pt x="7082" y="1958"/>
                    <a:pt x="7719" y="1997"/>
                  </a:cubicBezTo>
                  <a:cubicBezTo>
                    <a:pt x="8853" y="2077"/>
                    <a:pt x="9966" y="2296"/>
                    <a:pt x="11100" y="2475"/>
                  </a:cubicBezTo>
                  <a:cubicBezTo>
                    <a:pt x="11618" y="2574"/>
                    <a:pt x="12175" y="2435"/>
                    <a:pt x="12632" y="2634"/>
                  </a:cubicBezTo>
                  <a:cubicBezTo>
                    <a:pt x="13368" y="2972"/>
                    <a:pt x="14144" y="2992"/>
                    <a:pt x="14940" y="2992"/>
                  </a:cubicBezTo>
                  <a:cubicBezTo>
                    <a:pt x="14979" y="2972"/>
                    <a:pt x="14999" y="2932"/>
                    <a:pt x="14999" y="2873"/>
                  </a:cubicBezTo>
                  <a:cubicBezTo>
                    <a:pt x="14999" y="2654"/>
                    <a:pt x="14741" y="2495"/>
                    <a:pt x="14761" y="2256"/>
                  </a:cubicBezTo>
                  <a:cubicBezTo>
                    <a:pt x="14603" y="2130"/>
                    <a:pt x="14440" y="2081"/>
                    <a:pt x="14271" y="2081"/>
                  </a:cubicBezTo>
                  <a:cubicBezTo>
                    <a:pt x="14120" y="2081"/>
                    <a:pt x="13965" y="2120"/>
                    <a:pt x="13806" y="2176"/>
                  </a:cubicBezTo>
                  <a:cubicBezTo>
                    <a:pt x="13726" y="2216"/>
                    <a:pt x="13667" y="2296"/>
                    <a:pt x="13647" y="2375"/>
                  </a:cubicBezTo>
                  <a:cubicBezTo>
                    <a:pt x="13711" y="2407"/>
                    <a:pt x="13736" y="2517"/>
                    <a:pt x="13806" y="2517"/>
                  </a:cubicBezTo>
                  <a:cubicBezTo>
                    <a:pt x="13807" y="2517"/>
                    <a:pt x="13808" y="2517"/>
                    <a:pt x="13809" y="2517"/>
                  </a:cubicBezTo>
                  <a:lnTo>
                    <a:pt x="13809" y="2517"/>
                  </a:lnTo>
                  <a:cubicBezTo>
                    <a:pt x="13807" y="2517"/>
                    <a:pt x="13805" y="2517"/>
                    <a:pt x="13803" y="2517"/>
                  </a:cubicBezTo>
                  <a:cubicBezTo>
                    <a:pt x="13728" y="2517"/>
                    <a:pt x="13687" y="2411"/>
                    <a:pt x="13607" y="2395"/>
                  </a:cubicBezTo>
                  <a:cubicBezTo>
                    <a:pt x="13584" y="2391"/>
                    <a:pt x="13573" y="2389"/>
                    <a:pt x="13568" y="2389"/>
                  </a:cubicBezTo>
                  <a:cubicBezTo>
                    <a:pt x="13564" y="2389"/>
                    <a:pt x="13564" y="2390"/>
                    <a:pt x="13564" y="2391"/>
                  </a:cubicBezTo>
                  <a:lnTo>
                    <a:pt x="13564" y="2391"/>
                  </a:lnTo>
                  <a:cubicBezTo>
                    <a:pt x="13558" y="2388"/>
                    <a:pt x="13547" y="2383"/>
                    <a:pt x="13527" y="2375"/>
                  </a:cubicBezTo>
                  <a:cubicBezTo>
                    <a:pt x="12234" y="1878"/>
                    <a:pt x="10842" y="2156"/>
                    <a:pt x="9549" y="1679"/>
                  </a:cubicBezTo>
                  <a:cubicBezTo>
                    <a:pt x="9032" y="1540"/>
                    <a:pt x="9569" y="1202"/>
                    <a:pt x="9429" y="983"/>
                  </a:cubicBezTo>
                  <a:cubicBezTo>
                    <a:pt x="9429" y="824"/>
                    <a:pt x="9350" y="704"/>
                    <a:pt x="9250" y="605"/>
                  </a:cubicBezTo>
                  <a:cubicBezTo>
                    <a:pt x="9051" y="466"/>
                    <a:pt x="8833" y="406"/>
                    <a:pt x="8574" y="406"/>
                  </a:cubicBezTo>
                  <a:cubicBezTo>
                    <a:pt x="8364" y="413"/>
                    <a:pt x="8155" y="416"/>
                    <a:pt x="7945" y="416"/>
                  </a:cubicBezTo>
                  <a:cubicBezTo>
                    <a:pt x="6328" y="416"/>
                    <a:pt x="4722" y="226"/>
                    <a:pt x="3084" y="68"/>
                  </a:cubicBezTo>
                  <a:cubicBezTo>
                    <a:pt x="2929" y="87"/>
                    <a:pt x="2774" y="94"/>
                    <a:pt x="2620" y="94"/>
                  </a:cubicBezTo>
                  <a:cubicBezTo>
                    <a:pt x="2071" y="94"/>
                    <a:pt x="152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603650" y="4743975"/>
              <a:ext cx="231775" cy="42625"/>
            </a:xfrm>
            <a:custGeom>
              <a:avLst/>
              <a:gdLst/>
              <a:ahLst/>
              <a:cxnLst/>
              <a:rect l="l" t="t" r="r" b="b"/>
              <a:pathLst>
                <a:path w="9271" h="1705" extrusionOk="0">
                  <a:moveTo>
                    <a:pt x="824" y="1"/>
                  </a:moveTo>
                  <a:cubicBezTo>
                    <a:pt x="783" y="1"/>
                    <a:pt x="743" y="11"/>
                    <a:pt x="696" y="34"/>
                  </a:cubicBezTo>
                  <a:cubicBezTo>
                    <a:pt x="537" y="293"/>
                    <a:pt x="139" y="293"/>
                    <a:pt x="0" y="571"/>
                  </a:cubicBezTo>
                  <a:cubicBezTo>
                    <a:pt x="338" y="790"/>
                    <a:pt x="477" y="1267"/>
                    <a:pt x="915" y="1387"/>
                  </a:cubicBezTo>
                  <a:cubicBezTo>
                    <a:pt x="1074" y="1387"/>
                    <a:pt x="1214" y="1387"/>
                    <a:pt x="1373" y="1426"/>
                  </a:cubicBezTo>
                  <a:cubicBezTo>
                    <a:pt x="1406" y="1435"/>
                    <a:pt x="1439" y="1439"/>
                    <a:pt x="1473" y="1439"/>
                  </a:cubicBezTo>
                  <a:cubicBezTo>
                    <a:pt x="1605" y="1439"/>
                    <a:pt x="1742" y="1384"/>
                    <a:pt x="1882" y="1384"/>
                  </a:cubicBezTo>
                  <a:cubicBezTo>
                    <a:pt x="1944" y="1384"/>
                    <a:pt x="2006" y="1395"/>
                    <a:pt x="2069" y="1426"/>
                  </a:cubicBezTo>
                  <a:cubicBezTo>
                    <a:pt x="3004" y="1705"/>
                    <a:pt x="3979" y="1526"/>
                    <a:pt x="4914" y="1665"/>
                  </a:cubicBezTo>
                  <a:cubicBezTo>
                    <a:pt x="5127" y="1683"/>
                    <a:pt x="5345" y="1701"/>
                    <a:pt x="5562" y="1701"/>
                  </a:cubicBezTo>
                  <a:cubicBezTo>
                    <a:pt x="5832" y="1701"/>
                    <a:pt x="6102" y="1674"/>
                    <a:pt x="6366" y="1586"/>
                  </a:cubicBezTo>
                  <a:cubicBezTo>
                    <a:pt x="6489" y="1503"/>
                    <a:pt x="6632" y="1459"/>
                    <a:pt x="6774" y="1459"/>
                  </a:cubicBezTo>
                  <a:cubicBezTo>
                    <a:pt x="6837" y="1459"/>
                    <a:pt x="6901" y="1468"/>
                    <a:pt x="6962" y="1486"/>
                  </a:cubicBezTo>
                  <a:cubicBezTo>
                    <a:pt x="7597" y="1633"/>
                    <a:pt x="8232" y="1646"/>
                    <a:pt x="8856" y="1646"/>
                  </a:cubicBezTo>
                  <a:cubicBezTo>
                    <a:pt x="8995" y="1646"/>
                    <a:pt x="9133" y="1645"/>
                    <a:pt x="9270" y="1645"/>
                  </a:cubicBezTo>
                  <a:cubicBezTo>
                    <a:pt x="9270" y="1168"/>
                    <a:pt x="8912" y="1267"/>
                    <a:pt x="8653" y="1227"/>
                  </a:cubicBezTo>
                  <a:cubicBezTo>
                    <a:pt x="8572" y="1219"/>
                    <a:pt x="8489" y="1217"/>
                    <a:pt x="8406" y="1217"/>
                  </a:cubicBezTo>
                  <a:cubicBezTo>
                    <a:pt x="8328" y="1217"/>
                    <a:pt x="8250" y="1219"/>
                    <a:pt x="8173" y="1219"/>
                  </a:cubicBezTo>
                  <a:cubicBezTo>
                    <a:pt x="7952" y="1219"/>
                    <a:pt x="7736" y="1204"/>
                    <a:pt x="7539" y="1088"/>
                  </a:cubicBezTo>
                  <a:cubicBezTo>
                    <a:pt x="7460" y="1068"/>
                    <a:pt x="7380" y="1009"/>
                    <a:pt x="7321" y="989"/>
                  </a:cubicBezTo>
                  <a:cubicBezTo>
                    <a:pt x="7161" y="929"/>
                    <a:pt x="6982" y="889"/>
                    <a:pt x="6843" y="869"/>
                  </a:cubicBezTo>
                  <a:cubicBezTo>
                    <a:pt x="6744" y="830"/>
                    <a:pt x="6664" y="830"/>
                    <a:pt x="6585" y="830"/>
                  </a:cubicBezTo>
                  <a:cubicBezTo>
                    <a:pt x="6528" y="841"/>
                    <a:pt x="6473" y="846"/>
                    <a:pt x="6419" y="846"/>
                  </a:cubicBezTo>
                  <a:cubicBezTo>
                    <a:pt x="6194" y="846"/>
                    <a:pt x="5994" y="759"/>
                    <a:pt x="5769" y="710"/>
                  </a:cubicBezTo>
                  <a:cubicBezTo>
                    <a:pt x="5420" y="651"/>
                    <a:pt x="5070" y="636"/>
                    <a:pt x="4720" y="636"/>
                  </a:cubicBezTo>
                  <a:cubicBezTo>
                    <a:pt x="4349" y="636"/>
                    <a:pt x="3978" y="653"/>
                    <a:pt x="3610" y="653"/>
                  </a:cubicBezTo>
                  <a:cubicBezTo>
                    <a:pt x="3157" y="653"/>
                    <a:pt x="2708" y="627"/>
                    <a:pt x="2268" y="511"/>
                  </a:cubicBezTo>
                  <a:cubicBezTo>
                    <a:pt x="1731" y="511"/>
                    <a:pt x="1293" y="392"/>
                    <a:pt x="915" y="14"/>
                  </a:cubicBezTo>
                  <a:cubicBezTo>
                    <a:pt x="882" y="6"/>
                    <a:pt x="853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650375" y="4601300"/>
              <a:ext cx="114425" cy="76900"/>
            </a:xfrm>
            <a:custGeom>
              <a:avLst/>
              <a:gdLst/>
              <a:ahLst/>
              <a:cxnLst/>
              <a:rect l="l" t="t" r="r" b="b"/>
              <a:pathLst>
                <a:path w="4577" h="3076" extrusionOk="0">
                  <a:moveTo>
                    <a:pt x="758" y="0"/>
                  </a:moveTo>
                  <a:cubicBezTo>
                    <a:pt x="667" y="0"/>
                    <a:pt x="764" y="276"/>
                    <a:pt x="667" y="276"/>
                  </a:cubicBezTo>
                  <a:cubicBezTo>
                    <a:pt x="635" y="276"/>
                    <a:pt x="583" y="247"/>
                    <a:pt x="498" y="171"/>
                  </a:cubicBezTo>
                  <a:cubicBezTo>
                    <a:pt x="445" y="125"/>
                    <a:pt x="386" y="102"/>
                    <a:pt x="326" y="102"/>
                  </a:cubicBezTo>
                  <a:cubicBezTo>
                    <a:pt x="207" y="102"/>
                    <a:pt x="87" y="191"/>
                    <a:pt x="21" y="350"/>
                  </a:cubicBezTo>
                  <a:cubicBezTo>
                    <a:pt x="1" y="509"/>
                    <a:pt x="399" y="430"/>
                    <a:pt x="200" y="668"/>
                  </a:cubicBezTo>
                  <a:cubicBezTo>
                    <a:pt x="279" y="907"/>
                    <a:pt x="498" y="927"/>
                    <a:pt x="697" y="967"/>
                  </a:cubicBezTo>
                  <a:cubicBezTo>
                    <a:pt x="711" y="964"/>
                    <a:pt x="723" y="963"/>
                    <a:pt x="734" y="963"/>
                  </a:cubicBezTo>
                  <a:cubicBezTo>
                    <a:pt x="801" y="963"/>
                    <a:pt x="811" y="1009"/>
                    <a:pt x="777" y="1026"/>
                  </a:cubicBezTo>
                  <a:cubicBezTo>
                    <a:pt x="751" y="1030"/>
                    <a:pt x="736" y="1032"/>
                    <a:pt x="728" y="1032"/>
                  </a:cubicBezTo>
                  <a:cubicBezTo>
                    <a:pt x="693" y="1032"/>
                    <a:pt x="795" y="999"/>
                    <a:pt x="697" y="967"/>
                  </a:cubicBezTo>
                  <a:cubicBezTo>
                    <a:pt x="628" y="957"/>
                    <a:pt x="568" y="952"/>
                    <a:pt x="513" y="952"/>
                  </a:cubicBezTo>
                  <a:cubicBezTo>
                    <a:pt x="458" y="952"/>
                    <a:pt x="409" y="957"/>
                    <a:pt x="359" y="967"/>
                  </a:cubicBezTo>
                  <a:cubicBezTo>
                    <a:pt x="299" y="1026"/>
                    <a:pt x="240" y="1086"/>
                    <a:pt x="200" y="1146"/>
                  </a:cubicBezTo>
                  <a:cubicBezTo>
                    <a:pt x="498" y="1802"/>
                    <a:pt x="1115" y="1544"/>
                    <a:pt x="1592" y="1663"/>
                  </a:cubicBezTo>
                  <a:cubicBezTo>
                    <a:pt x="1354" y="1782"/>
                    <a:pt x="956" y="1782"/>
                    <a:pt x="1115" y="2220"/>
                  </a:cubicBezTo>
                  <a:cubicBezTo>
                    <a:pt x="1131" y="2298"/>
                    <a:pt x="1183" y="2352"/>
                    <a:pt x="1253" y="2352"/>
                  </a:cubicBezTo>
                  <a:cubicBezTo>
                    <a:pt x="1272" y="2352"/>
                    <a:pt x="1293" y="2348"/>
                    <a:pt x="1314" y="2339"/>
                  </a:cubicBezTo>
                  <a:cubicBezTo>
                    <a:pt x="1384" y="2316"/>
                    <a:pt x="1455" y="2250"/>
                    <a:pt x="1517" y="2250"/>
                  </a:cubicBezTo>
                  <a:cubicBezTo>
                    <a:pt x="1561" y="2250"/>
                    <a:pt x="1600" y="2282"/>
                    <a:pt x="1632" y="2379"/>
                  </a:cubicBezTo>
                  <a:cubicBezTo>
                    <a:pt x="1513" y="2578"/>
                    <a:pt x="1214" y="2479"/>
                    <a:pt x="1095" y="2677"/>
                  </a:cubicBezTo>
                  <a:cubicBezTo>
                    <a:pt x="1135" y="2876"/>
                    <a:pt x="1374" y="2896"/>
                    <a:pt x="1493" y="3036"/>
                  </a:cubicBezTo>
                  <a:cubicBezTo>
                    <a:pt x="1533" y="3075"/>
                    <a:pt x="1612" y="3075"/>
                    <a:pt x="1672" y="3075"/>
                  </a:cubicBezTo>
                  <a:cubicBezTo>
                    <a:pt x="1811" y="3016"/>
                    <a:pt x="1911" y="2916"/>
                    <a:pt x="2030" y="2896"/>
                  </a:cubicBezTo>
                  <a:cubicBezTo>
                    <a:pt x="2110" y="2817"/>
                    <a:pt x="2189" y="2737"/>
                    <a:pt x="2229" y="2658"/>
                  </a:cubicBezTo>
                  <a:cubicBezTo>
                    <a:pt x="2269" y="2618"/>
                    <a:pt x="2289" y="2538"/>
                    <a:pt x="2309" y="2498"/>
                  </a:cubicBezTo>
                  <a:cubicBezTo>
                    <a:pt x="2349" y="2441"/>
                    <a:pt x="2394" y="2424"/>
                    <a:pt x="2439" y="2424"/>
                  </a:cubicBezTo>
                  <a:cubicBezTo>
                    <a:pt x="2503" y="2424"/>
                    <a:pt x="2568" y="2459"/>
                    <a:pt x="2627" y="2459"/>
                  </a:cubicBezTo>
                  <a:cubicBezTo>
                    <a:pt x="2846" y="2459"/>
                    <a:pt x="3084" y="2459"/>
                    <a:pt x="3303" y="2419"/>
                  </a:cubicBezTo>
                  <a:cubicBezTo>
                    <a:pt x="3453" y="2301"/>
                    <a:pt x="3602" y="2264"/>
                    <a:pt x="3755" y="2264"/>
                  </a:cubicBezTo>
                  <a:cubicBezTo>
                    <a:pt x="3887" y="2264"/>
                    <a:pt x="4020" y="2292"/>
                    <a:pt x="4159" y="2319"/>
                  </a:cubicBezTo>
                  <a:cubicBezTo>
                    <a:pt x="4318" y="2319"/>
                    <a:pt x="4517" y="2299"/>
                    <a:pt x="4537" y="2101"/>
                  </a:cubicBezTo>
                  <a:cubicBezTo>
                    <a:pt x="4576" y="1862"/>
                    <a:pt x="4278" y="1941"/>
                    <a:pt x="4198" y="1802"/>
                  </a:cubicBezTo>
                  <a:cubicBezTo>
                    <a:pt x="3940" y="1544"/>
                    <a:pt x="3621" y="1504"/>
                    <a:pt x="3303" y="1444"/>
                  </a:cubicBezTo>
                  <a:cubicBezTo>
                    <a:pt x="3045" y="1404"/>
                    <a:pt x="2826" y="1345"/>
                    <a:pt x="2607" y="1305"/>
                  </a:cubicBezTo>
                  <a:cubicBezTo>
                    <a:pt x="2488" y="1265"/>
                    <a:pt x="2328" y="1265"/>
                    <a:pt x="2328" y="1126"/>
                  </a:cubicBezTo>
                  <a:cubicBezTo>
                    <a:pt x="2348" y="1026"/>
                    <a:pt x="2428" y="867"/>
                    <a:pt x="2507" y="827"/>
                  </a:cubicBezTo>
                  <a:cubicBezTo>
                    <a:pt x="2627" y="748"/>
                    <a:pt x="2786" y="748"/>
                    <a:pt x="2925" y="728"/>
                  </a:cubicBezTo>
                  <a:cubicBezTo>
                    <a:pt x="2925" y="728"/>
                    <a:pt x="2945" y="708"/>
                    <a:pt x="2945" y="648"/>
                  </a:cubicBezTo>
                  <a:cubicBezTo>
                    <a:pt x="2985" y="609"/>
                    <a:pt x="2945" y="569"/>
                    <a:pt x="2905" y="529"/>
                  </a:cubicBezTo>
                  <a:cubicBezTo>
                    <a:pt x="2627" y="410"/>
                    <a:pt x="2309" y="449"/>
                    <a:pt x="2010" y="350"/>
                  </a:cubicBezTo>
                  <a:cubicBezTo>
                    <a:pt x="1968" y="371"/>
                    <a:pt x="1937" y="379"/>
                    <a:pt x="1914" y="379"/>
                  </a:cubicBezTo>
                  <a:cubicBezTo>
                    <a:pt x="1825" y="379"/>
                    <a:pt x="1847" y="258"/>
                    <a:pt x="1831" y="211"/>
                  </a:cubicBezTo>
                  <a:cubicBezTo>
                    <a:pt x="1513" y="52"/>
                    <a:pt x="1175" y="12"/>
                    <a:pt x="797" y="12"/>
                  </a:cubicBezTo>
                  <a:cubicBezTo>
                    <a:pt x="781" y="4"/>
                    <a:pt x="768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607625" y="4778125"/>
              <a:ext cx="196950" cy="35350"/>
            </a:xfrm>
            <a:custGeom>
              <a:avLst/>
              <a:gdLst/>
              <a:ahLst/>
              <a:cxnLst/>
              <a:rect l="l" t="t" r="r" b="b"/>
              <a:pathLst>
                <a:path w="7878" h="1414" extrusionOk="0">
                  <a:moveTo>
                    <a:pt x="338" y="1"/>
                  </a:moveTo>
                  <a:cubicBezTo>
                    <a:pt x="159" y="1"/>
                    <a:pt x="40" y="41"/>
                    <a:pt x="0" y="239"/>
                  </a:cubicBezTo>
                  <a:cubicBezTo>
                    <a:pt x="0" y="359"/>
                    <a:pt x="60" y="478"/>
                    <a:pt x="159" y="538"/>
                  </a:cubicBezTo>
                  <a:cubicBezTo>
                    <a:pt x="438" y="717"/>
                    <a:pt x="418" y="1155"/>
                    <a:pt x="816" y="1194"/>
                  </a:cubicBezTo>
                  <a:cubicBezTo>
                    <a:pt x="935" y="1214"/>
                    <a:pt x="1035" y="1234"/>
                    <a:pt x="1154" y="1254"/>
                  </a:cubicBezTo>
                  <a:cubicBezTo>
                    <a:pt x="1246" y="1225"/>
                    <a:pt x="1339" y="1215"/>
                    <a:pt x="1432" y="1215"/>
                  </a:cubicBezTo>
                  <a:cubicBezTo>
                    <a:pt x="1656" y="1215"/>
                    <a:pt x="1883" y="1273"/>
                    <a:pt x="2106" y="1273"/>
                  </a:cubicBezTo>
                  <a:cubicBezTo>
                    <a:pt x="2174" y="1273"/>
                    <a:pt x="2241" y="1268"/>
                    <a:pt x="2308" y="1254"/>
                  </a:cubicBezTo>
                  <a:cubicBezTo>
                    <a:pt x="2365" y="1197"/>
                    <a:pt x="2417" y="1172"/>
                    <a:pt x="2467" y="1172"/>
                  </a:cubicBezTo>
                  <a:cubicBezTo>
                    <a:pt x="2522" y="1172"/>
                    <a:pt x="2574" y="1202"/>
                    <a:pt x="2626" y="1254"/>
                  </a:cubicBezTo>
                  <a:lnTo>
                    <a:pt x="3302" y="1254"/>
                  </a:lnTo>
                  <a:cubicBezTo>
                    <a:pt x="3422" y="1254"/>
                    <a:pt x="3501" y="1155"/>
                    <a:pt x="3601" y="1135"/>
                  </a:cubicBezTo>
                  <a:cubicBezTo>
                    <a:pt x="3680" y="1135"/>
                    <a:pt x="3740" y="1155"/>
                    <a:pt x="3820" y="1194"/>
                  </a:cubicBezTo>
                  <a:lnTo>
                    <a:pt x="3879" y="1214"/>
                  </a:lnTo>
                  <a:lnTo>
                    <a:pt x="3919" y="1194"/>
                  </a:lnTo>
                  <a:cubicBezTo>
                    <a:pt x="3999" y="1214"/>
                    <a:pt x="4038" y="1234"/>
                    <a:pt x="4118" y="1234"/>
                  </a:cubicBezTo>
                  <a:cubicBezTo>
                    <a:pt x="4217" y="1214"/>
                    <a:pt x="4317" y="1194"/>
                    <a:pt x="4416" y="1194"/>
                  </a:cubicBezTo>
                  <a:cubicBezTo>
                    <a:pt x="4576" y="1234"/>
                    <a:pt x="4735" y="1234"/>
                    <a:pt x="4874" y="1334"/>
                  </a:cubicBezTo>
                  <a:cubicBezTo>
                    <a:pt x="4914" y="1334"/>
                    <a:pt x="4993" y="1373"/>
                    <a:pt x="5033" y="1373"/>
                  </a:cubicBezTo>
                  <a:cubicBezTo>
                    <a:pt x="5069" y="1325"/>
                    <a:pt x="5098" y="1299"/>
                    <a:pt x="5133" y="1299"/>
                  </a:cubicBezTo>
                  <a:cubicBezTo>
                    <a:pt x="5155" y="1299"/>
                    <a:pt x="5181" y="1310"/>
                    <a:pt x="5212" y="1334"/>
                  </a:cubicBezTo>
                  <a:cubicBezTo>
                    <a:pt x="5272" y="1334"/>
                    <a:pt x="5331" y="1314"/>
                    <a:pt x="5391" y="1314"/>
                  </a:cubicBezTo>
                  <a:cubicBezTo>
                    <a:pt x="5574" y="1292"/>
                    <a:pt x="5767" y="1253"/>
                    <a:pt x="5964" y="1253"/>
                  </a:cubicBezTo>
                  <a:cubicBezTo>
                    <a:pt x="6131" y="1253"/>
                    <a:pt x="6300" y="1282"/>
                    <a:pt x="6465" y="1373"/>
                  </a:cubicBezTo>
                  <a:lnTo>
                    <a:pt x="6505" y="1393"/>
                  </a:lnTo>
                  <a:lnTo>
                    <a:pt x="6565" y="1373"/>
                  </a:lnTo>
                  <a:cubicBezTo>
                    <a:pt x="6704" y="1413"/>
                    <a:pt x="6863" y="1413"/>
                    <a:pt x="7002" y="1413"/>
                  </a:cubicBezTo>
                  <a:cubicBezTo>
                    <a:pt x="7102" y="1413"/>
                    <a:pt x="7201" y="1373"/>
                    <a:pt x="7301" y="1314"/>
                  </a:cubicBezTo>
                  <a:cubicBezTo>
                    <a:pt x="7400" y="1234"/>
                    <a:pt x="7559" y="1214"/>
                    <a:pt x="7679" y="1194"/>
                  </a:cubicBezTo>
                  <a:cubicBezTo>
                    <a:pt x="7719" y="1174"/>
                    <a:pt x="7778" y="1115"/>
                    <a:pt x="7798" y="1035"/>
                  </a:cubicBezTo>
                  <a:cubicBezTo>
                    <a:pt x="7858" y="916"/>
                    <a:pt x="7878" y="777"/>
                    <a:pt x="7858" y="617"/>
                  </a:cubicBezTo>
                  <a:cubicBezTo>
                    <a:pt x="7714" y="483"/>
                    <a:pt x="7571" y="423"/>
                    <a:pt x="7427" y="423"/>
                  </a:cubicBezTo>
                  <a:cubicBezTo>
                    <a:pt x="7272" y="423"/>
                    <a:pt x="7118" y="493"/>
                    <a:pt x="6963" y="617"/>
                  </a:cubicBezTo>
                  <a:cubicBezTo>
                    <a:pt x="6963" y="777"/>
                    <a:pt x="6823" y="697"/>
                    <a:pt x="6784" y="796"/>
                  </a:cubicBezTo>
                  <a:cubicBezTo>
                    <a:pt x="6751" y="829"/>
                    <a:pt x="6717" y="840"/>
                    <a:pt x="6682" y="840"/>
                  </a:cubicBezTo>
                  <a:cubicBezTo>
                    <a:pt x="6609" y="840"/>
                    <a:pt x="6533" y="790"/>
                    <a:pt x="6465" y="777"/>
                  </a:cubicBezTo>
                  <a:cubicBezTo>
                    <a:pt x="6266" y="777"/>
                    <a:pt x="6028" y="816"/>
                    <a:pt x="5809" y="816"/>
                  </a:cubicBezTo>
                  <a:cubicBezTo>
                    <a:pt x="5630" y="796"/>
                    <a:pt x="5491" y="777"/>
                    <a:pt x="5312" y="777"/>
                  </a:cubicBezTo>
                  <a:cubicBezTo>
                    <a:pt x="5274" y="799"/>
                    <a:pt x="5250" y="808"/>
                    <a:pt x="5235" y="808"/>
                  </a:cubicBezTo>
                  <a:cubicBezTo>
                    <a:pt x="5170" y="808"/>
                    <a:pt x="5273" y="637"/>
                    <a:pt x="5192" y="637"/>
                  </a:cubicBezTo>
                  <a:cubicBezTo>
                    <a:pt x="4831" y="415"/>
                    <a:pt x="4441" y="348"/>
                    <a:pt x="4043" y="348"/>
                  </a:cubicBezTo>
                  <a:cubicBezTo>
                    <a:pt x="3870" y="348"/>
                    <a:pt x="3696" y="361"/>
                    <a:pt x="3521" y="379"/>
                  </a:cubicBezTo>
                  <a:lnTo>
                    <a:pt x="3302" y="379"/>
                  </a:lnTo>
                  <a:cubicBezTo>
                    <a:pt x="3143" y="399"/>
                    <a:pt x="3024" y="399"/>
                    <a:pt x="2885" y="399"/>
                  </a:cubicBezTo>
                  <a:cubicBezTo>
                    <a:pt x="2810" y="399"/>
                    <a:pt x="2735" y="365"/>
                    <a:pt x="2661" y="365"/>
                  </a:cubicBezTo>
                  <a:cubicBezTo>
                    <a:pt x="2636" y="365"/>
                    <a:pt x="2611" y="369"/>
                    <a:pt x="2586" y="379"/>
                  </a:cubicBezTo>
                  <a:cubicBezTo>
                    <a:pt x="2427" y="418"/>
                    <a:pt x="2308" y="438"/>
                    <a:pt x="2188" y="478"/>
                  </a:cubicBezTo>
                  <a:lnTo>
                    <a:pt x="1989" y="478"/>
                  </a:lnTo>
                  <a:cubicBezTo>
                    <a:pt x="1850" y="478"/>
                    <a:pt x="1731" y="418"/>
                    <a:pt x="1612" y="379"/>
                  </a:cubicBezTo>
                  <a:cubicBezTo>
                    <a:pt x="1552" y="339"/>
                    <a:pt x="1492" y="319"/>
                    <a:pt x="1413" y="319"/>
                  </a:cubicBezTo>
                  <a:cubicBezTo>
                    <a:pt x="1253" y="299"/>
                    <a:pt x="1134" y="220"/>
                    <a:pt x="1015" y="140"/>
                  </a:cubicBezTo>
                  <a:cubicBezTo>
                    <a:pt x="796" y="100"/>
                    <a:pt x="557" y="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705100" y="4549500"/>
              <a:ext cx="194475" cy="52450"/>
            </a:xfrm>
            <a:custGeom>
              <a:avLst/>
              <a:gdLst/>
              <a:ahLst/>
              <a:cxnLst/>
              <a:rect l="l" t="t" r="r" b="b"/>
              <a:pathLst>
                <a:path w="7779" h="2098" extrusionOk="0">
                  <a:moveTo>
                    <a:pt x="346" y="0"/>
                  </a:moveTo>
                  <a:cubicBezTo>
                    <a:pt x="222" y="0"/>
                    <a:pt x="102" y="56"/>
                    <a:pt x="0" y="234"/>
                  </a:cubicBezTo>
                  <a:cubicBezTo>
                    <a:pt x="438" y="1069"/>
                    <a:pt x="1333" y="1069"/>
                    <a:pt x="2089" y="1308"/>
                  </a:cubicBezTo>
                  <a:cubicBezTo>
                    <a:pt x="2129" y="1324"/>
                    <a:pt x="2170" y="1330"/>
                    <a:pt x="2212" y="1330"/>
                  </a:cubicBezTo>
                  <a:cubicBezTo>
                    <a:pt x="2301" y="1330"/>
                    <a:pt x="2392" y="1305"/>
                    <a:pt x="2482" y="1305"/>
                  </a:cubicBezTo>
                  <a:cubicBezTo>
                    <a:pt x="2558" y="1305"/>
                    <a:pt x="2633" y="1322"/>
                    <a:pt x="2706" y="1388"/>
                  </a:cubicBezTo>
                  <a:cubicBezTo>
                    <a:pt x="2745" y="1388"/>
                    <a:pt x="2805" y="1407"/>
                    <a:pt x="2865" y="1407"/>
                  </a:cubicBezTo>
                  <a:cubicBezTo>
                    <a:pt x="2924" y="1427"/>
                    <a:pt x="3004" y="1487"/>
                    <a:pt x="3064" y="1507"/>
                  </a:cubicBezTo>
                  <a:cubicBezTo>
                    <a:pt x="3402" y="1567"/>
                    <a:pt x="3760" y="1606"/>
                    <a:pt x="4098" y="1686"/>
                  </a:cubicBezTo>
                  <a:cubicBezTo>
                    <a:pt x="5078" y="1861"/>
                    <a:pt x="6074" y="2098"/>
                    <a:pt x="7086" y="2098"/>
                  </a:cubicBezTo>
                  <a:cubicBezTo>
                    <a:pt x="7223" y="2098"/>
                    <a:pt x="7361" y="2093"/>
                    <a:pt x="7500" y="2084"/>
                  </a:cubicBezTo>
                  <a:cubicBezTo>
                    <a:pt x="7778" y="1885"/>
                    <a:pt x="7758" y="1686"/>
                    <a:pt x="7460" y="1567"/>
                  </a:cubicBezTo>
                  <a:cubicBezTo>
                    <a:pt x="7181" y="1467"/>
                    <a:pt x="6863" y="1467"/>
                    <a:pt x="6605" y="1308"/>
                  </a:cubicBezTo>
                  <a:cubicBezTo>
                    <a:pt x="5152" y="1029"/>
                    <a:pt x="3660" y="910"/>
                    <a:pt x="2208" y="472"/>
                  </a:cubicBezTo>
                  <a:cubicBezTo>
                    <a:pt x="1731" y="413"/>
                    <a:pt x="1293" y="274"/>
                    <a:pt x="836" y="134"/>
                  </a:cubicBezTo>
                  <a:cubicBezTo>
                    <a:pt x="687" y="100"/>
                    <a:pt x="513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989550" y="4603525"/>
              <a:ext cx="155650" cy="46025"/>
            </a:xfrm>
            <a:custGeom>
              <a:avLst/>
              <a:gdLst/>
              <a:ahLst/>
              <a:cxnLst/>
              <a:rect l="l" t="t" r="r" b="b"/>
              <a:pathLst>
                <a:path w="6226" h="1841" extrusionOk="0">
                  <a:moveTo>
                    <a:pt x="575" y="0"/>
                  </a:moveTo>
                  <a:cubicBezTo>
                    <a:pt x="510" y="0"/>
                    <a:pt x="444" y="1"/>
                    <a:pt x="379" y="2"/>
                  </a:cubicBezTo>
                  <a:cubicBezTo>
                    <a:pt x="1" y="520"/>
                    <a:pt x="796" y="341"/>
                    <a:pt x="777" y="659"/>
                  </a:cubicBezTo>
                  <a:cubicBezTo>
                    <a:pt x="1950" y="1196"/>
                    <a:pt x="3223" y="1355"/>
                    <a:pt x="4477" y="1554"/>
                  </a:cubicBezTo>
                  <a:cubicBezTo>
                    <a:pt x="4914" y="1634"/>
                    <a:pt x="5332" y="1594"/>
                    <a:pt x="5730" y="1793"/>
                  </a:cubicBezTo>
                  <a:cubicBezTo>
                    <a:pt x="5802" y="1824"/>
                    <a:pt x="5874" y="1840"/>
                    <a:pt x="5936" y="1840"/>
                  </a:cubicBezTo>
                  <a:cubicBezTo>
                    <a:pt x="6115" y="1840"/>
                    <a:pt x="6226" y="1709"/>
                    <a:pt x="6108" y="1415"/>
                  </a:cubicBezTo>
                  <a:cubicBezTo>
                    <a:pt x="6048" y="1335"/>
                    <a:pt x="5969" y="1295"/>
                    <a:pt x="5909" y="1236"/>
                  </a:cubicBezTo>
                  <a:cubicBezTo>
                    <a:pt x="5650" y="1136"/>
                    <a:pt x="5431" y="1037"/>
                    <a:pt x="5213" y="898"/>
                  </a:cubicBezTo>
                  <a:cubicBezTo>
                    <a:pt x="3684" y="458"/>
                    <a:pt x="2173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631000" y="4580200"/>
              <a:ext cx="39575" cy="68650"/>
            </a:xfrm>
            <a:custGeom>
              <a:avLst/>
              <a:gdLst/>
              <a:ahLst/>
              <a:cxnLst/>
              <a:rect l="l" t="t" r="r" b="b"/>
              <a:pathLst>
                <a:path w="1583" h="2746" extrusionOk="0">
                  <a:moveTo>
                    <a:pt x="995" y="0"/>
                  </a:moveTo>
                  <a:cubicBezTo>
                    <a:pt x="378" y="60"/>
                    <a:pt x="139" y="299"/>
                    <a:pt x="279" y="876"/>
                  </a:cubicBezTo>
                  <a:cubicBezTo>
                    <a:pt x="0" y="1075"/>
                    <a:pt x="279" y="1254"/>
                    <a:pt x="299" y="1433"/>
                  </a:cubicBezTo>
                  <a:cubicBezTo>
                    <a:pt x="279" y="1572"/>
                    <a:pt x="139" y="1671"/>
                    <a:pt x="100" y="1831"/>
                  </a:cubicBezTo>
                  <a:cubicBezTo>
                    <a:pt x="100" y="1950"/>
                    <a:pt x="120" y="2049"/>
                    <a:pt x="120" y="2169"/>
                  </a:cubicBezTo>
                  <a:cubicBezTo>
                    <a:pt x="279" y="2248"/>
                    <a:pt x="199" y="2288"/>
                    <a:pt x="100" y="2348"/>
                  </a:cubicBezTo>
                  <a:cubicBezTo>
                    <a:pt x="418" y="2746"/>
                    <a:pt x="895" y="2666"/>
                    <a:pt x="1333" y="2686"/>
                  </a:cubicBezTo>
                  <a:cubicBezTo>
                    <a:pt x="1572" y="2288"/>
                    <a:pt x="696" y="2368"/>
                    <a:pt x="1015" y="1950"/>
                  </a:cubicBezTo>
                  <a:cubicBezTo>
                    <a:pt x="1094" y="1950"/>
                    <a:pt x="1134" y="1930"/>
                    <a:pt x="1214" y="1930"/>
                  </a:cubicBezTo>
                  <a:cubicBezTo>
                    <a:pt x="1313" y="1850"/>
                    <a:pt x="1472" y="1850"/>
                    <a:pt x="1532" y="1771"/>
                  </a:cubicBezTo>
                  <a:cubicBezTo>
                    <a:pt x="1452" y="1512"/>
                    <a:pt x="1114" y="1652"/>
                    <a:pt x="995" y="1453"/>
                  </a:cubicBezTo>
                  <a:cubicBezTo>
                    <a:pt x="995" y="1353"/>
                    <a:pt x="955" y="1293"/>
                    <a:pt x="875" y="1254"/>
                  </a:cubicBezTo>
                  <a:cubicBezTo>
                    <a:pt x="932" y="1125"/>
                    <a:pt x="1020" y="1069"/>
                    <a:pt x="1109" y="1069"/>
                  </a:cubicBezTo>
                  <a:cubicBezTo>
                    <a:pt x="1144" y="1069"/>
                    <a:pt x="1180" y="1078"/>
                    <a:pt x="1214" y="1095"/>
                  </a:cubicBezTo>
                  <a:cubicBezTo>
                    <a:pt x="1327" y="1169"/>
                    <a:pt x="1404" y="1199"/>
                    <a:pt x="1455" y="1199"/>
                  </a:cubicBezTo>
                  <a:cubicBezTo>
                    <a:pt x="1582" y="1199"/>
                    <a:pt x="1552" y="1012"/>
                    <a:pt x="1552" y="856"/>
                  </a:cubicBezTo>
                  <a:cubicBezTo>
                    <a:pt x="1492" y="498"/>
                    <a:pt x="1154" y="279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267050" y="4693100"/>
              <a:ext cx="75625" cy="82625"/>
            </a:xfrm>
            <a:custGeom>
              <a:avLst/>
              <a:gdLst/>
              <a:ahLst/>
              <a:cxnLst/>
              <a:rect l="l" t="t" r="r" b="b"/>
              <a:pathLst>
                <a:path w="3025" h="3305" extrusionOk="0">
                  <a:moveTo>
                    <a:pt x="618" y="0"/>
                  </a:moveTo>
                  <a:cubicBezTo>
                    <a:pt x="399" y="20"/>
                    <a:pt x="200" y="60"/>
                    <a:pt x="21" y="219"/>
                  </a:cubicBezTo>
                  <a:cubicBezTo>
                    <a:pt x="21" y="219"/>
                    <a:pt x="1" y="239"/>
                    <a:pt x="1" y="298"/>
                  </a:cubicBezTo>
                  <a:cubicBezTo>
                    <a:pt x="1" y="358"/>
                    <a:pt x="21" y="398"/>
                    <a:pt x="80" y="438"/>
                  </a:cubicBezTo>
                  <a:cubicBezTo>
                    <a:pt x="120" y="438"/>
                    <a:pt x="180" y="438"/>
                    <a:pt x="220" y="458"/>
                  </a:cubicBezTo>
                  <a:cubicBezTo>
                    <a:pt x="439" y="657"/>
                    <a:pt x="697" y="836"/>
                    <a:pt x="936" y="995"/>
                  </a:cubicBezTo>
                  <a:cubicBezTo>
                    <a:pt x="1015" y="1353"/>
                    <a:pt x="1334" y="1532"/>
                    <a:pt x="1533" y="1830"/>
                  </a:cubicBezTo>
                  <a:cubicBezTo>
                    <a:pt x="1592" y="2148"/>
                    <a:pt x="1473" y="2526"/>
                    <a:pt x="1811" y="2785"/>
                  </a:cubicBezTo>
                  <a:cubicBezTo>
                    <a:pt x="2195" y="2785"/>
                    <a:pt x="2264" y="3304"/>
                    <a:pt x="2662" y="3304"/>
                  </a:cubicBezTo>
                  <a:cubicBezTo>
                    <a:pt x="2677" y="3304"/>
                    <a:pt x="2691" y="3304"/>
                    <a:pt x="2706" y="3302"/>
                  </a:cubicBezTo>
                  <a:cubicBezTo>
                    <a:pt x="2925" y="3183"/>
                    <a:pt x="3005" y="2984"/>
                    <a:pt x="3025" y="2725"/>
                  </a:cubicBezTo>
                  <a:cubicBezTo>
                    <a:pt x="2507" y="1591"/>
                    <a:pt x="1791" y="597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575800" y="4784100"/>
              <a:ext cx="125350" cy="27650"/>
            </a:xfrm>
            <a:custGeom>
              <a:avLst/>
              <a:gdLst/>
              <a:ahLst/>
              <a:cxnLst/>
              <a:rect l="l" t="t" r="r" b="b"/>
              <a:pathLst>
                <a:path w="5014" h="1106" extrusionOk="0">
                  <a:moveTo>
                    <a:pt x="159" y="0"/>
                  </a:moveTo>
                  <a:cubicBezTo>
                    <a:pt x="0" y="140"/>
                    <a:pt x="0" y="299"/>
                    <a:pt x="60" y="478"/>
                  </a:cubicBezTo>
                  <a:cubicBezTo>
                    <a:pt x="259" y="876"/>
                    <a:pt x="637" y="995"/>
                    <a:pt x="1015" y="995"/>
                  </a:cubicBezTo>
                  <a:cubicBezTo>
                    <a:pt x="1353" y="995"/>
                    <a:pt x="1711" y="1055"/>
                    <a:pt x="2049" y="1055"/>
                  </a:cubicBezTo>
                  <a:cubicBezTo>
                    <a:pt x="2097" y="1054"/>
                    <a:pt x="2145" y="1053"/>
                    <a:pt x="2194" y="1053"/>
                  </a:cubicBezTo>
                  <a:cubicBezTo>
                    <a:pt x="2712" y="1053"/>
                    <a:pt x="3241" y="1105"/>
                    <a:pt x="3767" y="1105"/>
                  </a:cubicBezTo>
                  <a:cubicBezTo>
                    <a:pt x="4186" y="1105"/>
                    <a:pt x="4603" y="1072"/>
                    <a:pt x="5013" y="955"/>
                  </a:cubicBezTo>
                  <a:cubicBezTo>
                    <a:pt x="4973" y="876"/>
                    <a:pt x="4894" y="836"/>
                    <a:pt x="4834" y="756"/>
                  </a:cubicBezTo>
                  <a:cubicBezTo>
                    <a:pt x="4774" y="796"/>
                    <a:pt x="4695" y="856"/>
                    <a:pt x="4635" y="896"/>
                  </a:cubicBezTo>
                  <a:lnTo>
                    <a:pt x="3740" y="896"/>
                  </a:lnTo>
                  <a:cubicBezTo>
                    <a:pt x="3720" y="876"/>
                    <a:pt x="3690" y="866"/>
                    <a:pt x="3660" y="866"/>
                  </a:cubicBezTo>
                  <a:cubicBezTo>
                    <a:pt x="3630" y="866"/>
                    <a:pt x="3601" y="876"/>
                    <a:pt x="3581" y="896"/>
                  </a:cubicBezTo>
                  <a:cubicBezTo>
                    <a:pt x="3515" y="917"/>
                    <a:pt x="3450" y="926"/>
                    <a:pt x="3384" y="926"/>
                  </a:cubicBezTo>
                  <a:cubicBezTo>
                    <a:pt x="3139" y="926"/>
                    <a:pt x="2894" y="806"/>
                    <a:pt x="2650" y="806"/>
                  </a:cubicBezTo>
                  <a:cubicBezTo>
                    <a:pt x="2542" y="806"/>
                    <a:pt x="2435" y="829"/>
                    <a:pt x="2328" y="896"/>
                  </a:cubicBezTo>
                  <a:cubicBezTo>
                    <a:pt x="2288" y="856"/>
                    <a:pt x="2208" y="796"/>
                    <a:pt x="2168" y="756"/>
                  </a:cubicBezTo>
                  <a:cubicBezTo>
                    <a:pt x="1989" y="697"/>
                    <a:pt x="1671" y="756"/>
                    <a:pt x="1771" y="458"/>
                  </a:cubicBezTo>
                  <a:cubicBezTo>
                    <a:pt x="1832" y="243"/>
                    <a:pt x="1777" y="202"/>
                    <a:pt x="1696" y="202"/>
                  </a:cubicBezTo>
                  <a:cubicBezTo>
                    <a:pt x="1646" y="202"/>
                    <a:pt x="1587" y="217"/>
                    <a:pt x="1538" y="217"/>
                  </a:cubicBezTo>
                  <a:cubicBezTo>
                    <a:pt x="1512" y="217"/>
                    <a:pt x="1489" y="213"/>
                    <a:pt x="1472" y="199"/>
                  </a:cubicBezTo>
                  <a:cubicBezTo>
                    <a:pt x="1054" y="0"/>
                    <a:pt x="597" y="8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615075" y="4709375"/>
              <a:ext cx="48275" cy="52350"/>
            </a:xfrm>
            <a:custGeom>
              <a:avLst/>
              <a:gdLst/>
              <a:ahLst/>
              <a:cxnLst/>
              <a:rect l="l" t="t" r="r" b="b"/>
              <a:pathLst>
                <a:path w="1931" h="2094" extrusionOk="0">
                  <a:moveTo>
                    <a:pt x="1150" y="0"/>
                  </a:moveTo>
                  <a:cubicBezTo>
                    <a:pt x="843" y="0"/>
                    <a:pt x="541" y="66"/>
                    <a:pt x="239" y="105"/>
                  </a:cubicBezTo>
                  <a:cubicBezTo>
                    <a:pt x="1" y="383"/>
                    <a:pt x="1" y="383"/>
                    <a:pt x="160" y="483"/>
                  </a:cubicBezTo>
                  <a:cubicBezTo>
                    <a:pt x="398" y="602"/>
                    <a:pt x="697" y="662"/>
                    <a:pt x="418" y="1040"/>
                  </a:cubicBezTo>
                  <a:cubicBezTo>
                    <a:pt x="299" y="1159"/>
                    <a:pt x="299" y="1279"/>
                    <a:pt x="398" y="1398"/>
                  </a:cubicBezTo>
                  <a:cubicBezTo>
                    <a:pt x="418" y="1657"/>
                    <a:pt x="438" y="1895"/>
                    <a:pt x="737" y="1935"/>
                  </a:cubicBezTo>
                  <a:cubicBezTo>
                    <a:pt x="986" y="1952"/>
                    <a:pt x="1235" y="2093"/>
                    <a:pt x="1495" y="2093"/>
                  </a:cubicBezTo>
                  <a:cubicBezTo>
                    <a:pt x="1547" y="2093"/>
                    <a:pt x="1599" y="2088"/>
                    <a:pt x="1652" y="2074"/>
                  </a:cubicBezTo>
                  <a:cubicBezTo>
                    <a:pt x="1890" y="1875"/>
                    <a:pt x="1154" y="1836"/>
                    <a:pt x="1552" y="1557"/>
                  </a:cubicBezTo>
                  <a:cubicBezTo>
                    <a:pt x="1652" y="1418"/>
                    <a:pt x="1751" y="1299"/>
                    <a:pt x="1632" y="1120"/>
                  </a:cubicBezTo>
                  <a:cubicBezTo>
                    <a:pt x="1552" y="1080"/>
                    <a:pt x="1453" y="1080"/>
                    <a:pt x="1393" y="1080"/>
                  </a:cubicBezTo>
                  <a:cubicBezTo>
                    <a:pt x="1410" y="1063"/>
                    <a:pt x="1428" y="1057"/>
                    <a:pt x="1448" y="1057"/>
                  </a:cubicBezTo>
                  <a:cubicBezTo>
                    <a:pt x="1488" y="1057"/>
                    <a:pt x="1532" y="1083"/>
                    <a:pt x="1570" y="1083"/>
                  </a:cubicBezTo>
                  <a:cubicBezTo>
                    <a:pt x="1578" y="1083"/>
                    <a:pt x="1585" y="1082"/>
                    <a:pt x="1592" y="1080"/>
                  </a:cubicBezTo>
                  <a:cubicBezTo>
                    <a:pt x="1711" y="1080"/>
                    <a:pt x="1811" y="980"/>
                    <a:pt x="1890" y="881"/>
                  </a:cubicBezTo>
                  <a:cubicBezTo>
                    <a:pt x="1930" y="801"/>
                    <a:pt x="1930" y="722"/>
                    <a:pt x="1930" y="622"/>
                  </a:cubicBezTo>
                  <a:cubicBezTo>
                    <a:pt x="1930" y="602"/>
                    <a:pt x="1910" y="563"/>
                    <a:pt x="1910" y="503"/>
                  </a:cubicBezTo>
                  <a:cubicBezTo>
                    <a:pt x="1890" y="423"/>
                    <a:pt x="1851" y="324"/>
                    <a:pt x="1811" y="264"/>
                  </a:cubicBezTo>
                  <a:cubicBezTo>
                    <a:pt x="1791" y="185"/>
                    <a:pt x="1711" y="105"/>
                    <a:pt x="1632" y="65"/>
                  </a:cubicBezTo>
                  <a:cubicBezTo>
                    <a:pt x="1469" y="18"/>
                    <a:pt x="1309" y="0"/>
                    <a:pt x="1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85650" y="4653375"/>
              <a:ext cx="100500" cy="21125"/>
            </a:xfrm>
            <a:custGeom>
              <a:avLst/>
              <a:gdLst/>
              <a:ahLst/>
              <a:cxnLst/>
              <a:rect l="l" t="t" r="r" b="b"/>
              <a:pathLst>
                <a:path w="4020" h="845" extrusionOk="0">
                  <a:moveTo>
                    <a:pt x="1926" y="0"/>
                  </a:moveTo>
                  <a:cubicBezTo>
                    <a:pt x="1355" y="0"/>
                    <a:pt x="787" y="39"/>
                    <a:pt x="222" y="39"/>
                  </a:cubicBezTo>
                  <a:cubicBezTo>
                    <a:pt x="162" y="39"/>
                    <a:pt x="101" y="38"/>
                    <a:pt x="41" y="37"/>
                  </a:cubicBezTo>
                  <a:lnTo>
                    <a:pt x="41" y="37"/>
                  </a:lnTo>
                  <a:cubicBezTo>
                    <a:pt x="1" y="316"/>
                    <a:pt x="259" y="455"/>
                    <a:pt x="339" y="694"/>
                  </a:cubicBezTo>
                  <a:cubicBezTo>
                    <a:pt x="585" y="794"/>
                    <a:pt x="840" y="844"/>
                    <a:pt x="1095" y="844"/>
                  </a:cubicBezTo>
                  <a:cubicBezTo>
                    <a:pt x="1397" y="844"/>
                    <a:pt x="1699" y="774"/>
                    <a:pt x="1990" y="634"/>
                  </a:cubicBezTo>
                  <a:cubicBezTo>
                    <a:pt x="2060" y="628"/>
                    <a:pt x="2130" y="626"/>
                    <a:pt x="2201" y="626"/>
                  </a:cubicBezTo>
                  <a:cubicBezTo>
                    <a:pt x="2379" y="626"/>
                    <a:pt x="2557" y="640"/>
                    <a:pt x="2738" y="640"/>
                  </a:cubicBezTo>
                  <a:cubicBezTo>
                    <a:pt x="2930" y="640"/>
                    <a:pt x="3125" y="624"/>
                    <a:pt x="3323" y="555"/>
                  </a:cubicBezTo>
                  <a:cubicBezTo>
                    <a:pt x="3343" y="555"/>
                    <a:pt x="3422" y="694"/>
                    <a:pt x="3462" y="754"/>
                  </a:cubicBezTo>
                  <a:lnTo>
                    <a:pt x="3780" y="754"/>
                  </a:lnTo>
                  <a:cubicBezTo>
                    <a:pt x="3840" y="714"/>
                    <a:pt x="3880" y="694"/>
                    <a:pt x="3880" y="614"/>
                  </a:cubicBezTo>
                  <a:cubicBezTo>
                    <a:pt x="3880" y="515"/>
                    <a:pt x="3979" y="455"/>
                    <a:pt x="4019" y="356"/>
                  </a:cubicBezTo>
                  <a:cubicBezTo>
                    <a:pt x="3920" y="316"/>
                    <a:pt x="3820" y="236"/>
                    <a:pt x="3721" y="216"/>
                  </a:cubicBezTo>
                  <a:cubicBezTo>
                    <a:pt x="3122" y="43"/>
                    <a:pt x="2522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668775" y="4551100"/>
              <a:ext cx="90550" cy="35100"/>
            </a:xfrm>
            <a:custGeom>
              <a:avLst/>
              <a:gdLst/>
              <a:ahLst/>
              <a:cxnLst/>
              <a:rect l="l" t="t" r="r" b="b"/>
              <a:pathLst>
                <a:path w="3622" h="1404" extrusionOk="0">
                  <a:moveTo>
                    <a:pt x="662" y="0"/>
                  </a:moveTo>
                  <a:cubicBezTo>
                    <a:pt x="628" y="0"/>
                    <a:pt x="594" y="4"/>
                    <a:pt x="558" y="11"/>
                  </a:cubicBezTo>
                  <a:cubicBezTo>
                    <a:pt x="459" y="70"/>
                    <a:pt x="359" y="150"/>
                    <a:pt x="319" y="269"/>
                  </a:cubicBezTo>
                  <a:cubicBezTo>
                    <a:pt x="359" y="528"/>
                    <a:pt x="558" y="568"/>
                    <a:pt x="717" y="667"/>
                  </a:cubicBezTo>
                  <a:cubicBezTo>
                    <a:pt x="677" y="667"/>
                    <a:pt x="634" y="664"/>
                    <a:pt x="590" y="664"/>
                  </a:cubicBezTo>
                  <a:cubicBezTo>
                    <a:pt x="522" y="664"/>
                    <a:pt x="451" y="671"/>
                    <a:pt x="379" y="707"/>
                  </a:cubicBezTo>
                  <a:cubicBezTo>
                    <a:pt x="220" y="767"/>
                    <a:pt x="81" y="826"/>
                    <a:pt x="1" y="1005"/>
                  </a:cubicBezTo>
                  <a:cubicBezTo>
                    <a:pt x="459" y="1244"/>
                    <a:pt x="976" y="1224"/>
                    <a:pt x="1453" y="1343"/>
                  </a:cubicBezTo>
                  <a:cubicBezTo>
                    <a:pt x="1641" y="1306"/>
                    <a:pt x="1829" y="1286"/>
                    <a:pt x="2017" y="1286"/>
                  </a:cubicBezTo>
                  <a:cubicBezTo>
                    <a:pt x="2227" y="1286"/>
                    <a:pt x="2437" y="1311"/>
                    <a:pt x="2647" y="1363"/>
                  </a:cubicBezTo>
                  <a:cubicBezTo>
                    <a:pt x="2746" y="1388"/>
                    <a:pt x="2851" y="1403"/>
                    <a:pt x="2957" y="1403"/>
                  </a:cubicBezTo>
                  <a:cubicBezTo>
                    <a:pt x="3191" y="1403"/>
                    <a:pt x="3430" y="1330"/>
                    <a:pt x="3621" y="1125"/>
                  </a:cubicBezTo>
                  <a:cubicBezTo>
                    <a:pt x="2925" y="826"/>
                    <a:pt x="2130" y="667"/>
                    <a:pt x="1493" y="210"/>
                  </a:cubicBezTo>
                  <a:lnTo>
                    <a:pt x="1354" y="190"/>
                  </a:lnTo>
                  <a:cubicBezTo>
                    <a:pt x="1108" y="172"/>
                    <a:pt x="90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652375" y="4506975"/>
              <a:ext cx="106950" cy="59450"/>
            </a:xfrm>
            <a:custGeom>
              <a:avLst/>
              <a:gdLst/>
              <a:ahLst/>
              <a:cxnLst/>
              <a:rect l="l" t="t" r="r" b="b"/>
              <a:pathLst>
                <a:path w="4278" h="2378" extrusionOk="0">
                  <a:moveTo>
                    <a:pt x="263" y="0"/>
                  </a:moveTo>
                  <a:cubicBezTo>
                    <a:pt x="53" y="0"/>
                    <a:pt x="34" y="185"/>
                    <a:pt x="1" y="383"/>
                  </a:cubicBezTo>
                  <a:cubicBezTo>
                    <a:pt x="239" y="781"/>
                    <a:pt x="40" y="1298"/>
                    <a:pt x="319" y="1676"/>
                  </a:cubicBezTo>
                  <a:cubicBezTo>
                    <a:pt x="398" y="1636"/>
                    <a:pt x="438" y="1616"/>
                    <a:pt x="498" y="1597"/>
                  </a:cubicBezTo>
                  <a:cubicBezTo>
                    <a:pt x="558" y="1557"/>
                    <a:pt x="617" y="1542"/>
                    <a:pt x="677" y="1542"/>
                  </a:cubicBezTo>
                  <a:cubicBezTo>
                    <a:pt x="737" y="1542"/>
                    <a:pt x="796" y="1557"/>
                    <a:pt x="856" y="1577"/>
                  </a:cubicBezTo>
                  <a:cubicBezTo>
                    <a:pt x="873" y="1575"/>
                    <a:pt x="889" y="1575"/>
                    <a:pt x="905" y="1575"/>
                  </a:cubicBezTo>
                  <a:cubicBezTo>
                    <a:pt x="1334" y="1575"/>
                    <a:pt x="1602" y="2026"/>
                    <a:pt x="2014" y="2026"/>
                  </a:cubicBezTo>
                  <a:cubicBezTo>
                    <a:pt x="2051" y="2026"/>
                    <a:pt x="2089" y="2022"/>
                    <a:pt x="2129" y="2014"/>
                  </a:cubicBezTo>
                  <a:lnTo>
                    <a:pt x="2149" y="1975"/>
                  </a:lnTo>
                  <a:cubicBezTo>
                    <a:pt x="2247" y="1899"/>
                    <a:pt x="2337" y="1871"/>
                    <a:pt x="2422" y="1871"/>
                  </a:cubicBezTo>
                  <a:cubicBezTo>
                    <a:pt x="2628" y="1871"/>
                    <a:pt x="2801" y="2038"/>
                    <a:pt x="2984" y="2094"/>
                  </a:cubicBezTo>
                  <a:cubicBezTo>
                    <a:pt x="3368" y="2185"/>
                    <a:pt x="3735" y="2377"/>
                    <a:pt x="4162" y="2377"/>
                  </a:cubicBezTo>
                  <a:cubicBezTo>
                    <a:pt x="4200" y="2377"/>
                    <a:pt x="4238" y="2376"/>
                    <a:pt x="4277" y="2372"/>
                  </a:cubicBezTo>
                  <a:cubicBezTo>
                    <a:pt x="4218" y="1815"/>
                    <a:pt x="3740" y="1875"/>
                    <a:pt x="3442" y="1736"/>
                  </a:cubicBezTo>
                  <a:cubicBezTo>
                    <a:pt x="2328" y="1338"/>
                    <a:pt x="1234" y="920"/>
                    <a:pt x="418" y="25"/>
                  </a:cubicBezTo>
                  <a:cubicBezTo>
                    <a:pt x="357" y="8"/>
                    <a:pt x="306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751350" y="4704250"/>
              <a:ext cx="102950" cy="17700"/>
            </a:xfrm>
            <a:custGeom>
              <a:avLst/>
              <a:gdLst/>
              <a:ahLst/>
              <a:cxnLst/>
              <a:rect l="l" t="t" r="r" b="b"/>
              <a:pathLst>
                <a:path w="4118" h="708" extrusionOk="0">
                  <a:moveTo>
                    <a:pt x="866" y="0"/>
                  </a:moveTo>
                  <a:cubicBezTo>
                    <a:pt x="630" y="0"/>
                    <a:pt x="394" y="6"/>
                    <a:pt x="159" y="12"/>
                  </a:cubicBezTo>
                  <a:cubicBezTo>
                    <a:pt x="0" y="270"/>
                    <a:pt x="100" y="370"/>
                    <a:pt x="338" y="469"/>
                  </a:cubicBezTo>
                  <a:cubicBezTo>
                    <a:pt x="677" y="608"/>
                    <a:pt x="1054" y="588"/>
                    <a:pt x="1413" y="708"/>
                  </a:cubicBezTo>
                  <a:cubicBezTo>
                    <a:pt x="2129" y="688"/>
                    <a:pt x="2825" y="688"/>
                    <a:pt x="3541" y="688"/>
                  </a:cubicBezTo>
                  <a:cubicBezTo>
                    <a:pt x="3660" y="489"/>
                    <a:pt x="3999" y="588"/>
                    <a:pt x="4118" y="350"/>
                  </a:cubicBezTo>
                  <a:cubicBezTo>
                    <a:pt x="3920" y="246"/>
                    <a:pt x="3723" y="185"/>
                    <a:pt x="3528" y="185"/>
                  </a:cubicBezTo>
                  <a:cubicBezTo>
                    <a:pt x="3350" y="185"/>
                    <a:pt x="3175" y="236"/>
                    <a:pt x="3004" y="350"/>
                  </a:cubicBezTo>
                  <a:cubicBezTo>
                    <a:pt x="2956" y="366"/>
                    <a:pt x="2921" y="420"/>
                    <a:pt x="2888" y="420"/>
                  </a:cubicBezTo>
                  <a:cubicBezTo>
                    <a:pt x="2880" y="420"/>
                    <a:pt x="2873" y="417"/>
                    <a:pt x="2865" y="409"/>
                  </a:cubicBezTo>
                  <a:cubicBezTo>
                    <a:pt x="2862" y="408"/>
                    <a:pt x="2860" y="407"/>
                    <a:pt x="2858" y="405"/>
                  </a:cubicBezTo>
                  <a:lnTo>
                    <a:pt x="2858" y="405"/>
                  </a:lnTo>
                  <a:cubicBezTo>
                    <a:pt x="2870" y="405"/>
                    <a:pt x="2879" y="393"/>
                    <a:pt x="2865" y="350"/>
                  </a:cubicBezTo>
                  <a:cubicBezTo>
                    <a:pt x="2229" y="54"/>
                    <a:pt x="1549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703100" y="4724850"/>
              <a:ext cx="113925" cy="29075"/>
            </a:xfrm>
            <a:custGeom>
              <a:avLst/>
              <a:gdLst/>
              <a:ahLst/>
              <a:cxnLst/>
              <a:rect l="l" t="t" r="r" b="b"/>
              <a:pathLst>
                <a:path w="4557" h="1163" extrusionOk="0">
                  <a:moveTo>
                    <a:pt x="983" y="0"/>
                  </a:moveTo>
                  <a:cubicBezTo>
                    <a:pt x="880" y="0"/>
                    <a:pt x="784" y="67"/>
                    <a:pt x="697" y="142"/>
                  </a:cubicBezTo>
                  <a:cubicBezTo>
                    <a:pt x="597" y="421"/>
                    <a:pt x="1" y="341"/>
                    <a:pt x="160" y="819"/>
                  </a:cubicBezTo>
                  <a:cubicBezTo>
                    <a:pt x="478" y="1058"/>
                    <a:pt x="876" y="978"/>
                    <a:pt x="1254" y="1018"/>
                  </a:cubicBezTo>
                  <a:cubicBezTo>
                    <a:pt x="1384" y="1024"/>
                    <a:pt x="1514" y="1026"/>
                    <a:pt x="1644" y="1026"/>
                  </a:cubicBezTo>
                  <a:cubicBezTo>
                    <a:pt x="1937" y="1026"/>
                    <a:pt x="2231" y="1015"/>
                    <a:pt x="2524" y="1015"/>
                  </a:cubicBezTo>
                  <a:cubicBezTo>
                    <a:pt x="2897" y="1015"/>
                    <a:pt x="3269" y="1033"/>
                    <a:pt x="3641" y="1117"/>
                  </a:cubicBezTo>
                  <a:cubicBezTo>
                    <a:pt x="3785" y="1134"/>
                    <a:pt x="3963" y="1162"/>
                    <a:pt x="4121" y="1162"/>
                  </a:cubicBezTo>
                  <a:cubicBezTo>
                    <a:pt x="4334" y="1162"/>
                    <a:pt x="4513" y="1112"/>
                    <a:pt x="4536" y="918"/>
                  </a:cubicBezTo>
                  <a:cubicBezTo>
                    <a:pt x="4556" y="481"/>
                    <a:pt x="3999" y="540"/>
                    <a:pt x="3661" y="520"/>
                  </a:cubicBezTo>
                  <a:cubicBezTo>
                    <a:pt x="3601" y="520"/>
                    <a:pt x="3561" y="461"/>
                    <a:pt x="3502" y="441"/>
                  </a:cubicBezTo>
                  <a:cubicBezTo>
                    <a:pt x="3104" y="321"/>
                    <a:pt x="2666" y="461"/>
                    <a:pt x="2268" y="262"/>
                  </a:cubicBezTo>
                  <a:cubicBezTo>
                    <a:pt x="2134" y="172"/>
                    <a:pt x="1991" y="153"/>
                    <a:pt x="1850" y="153"/>
                  </a:cubicBezTo>
                  <a:cubicBezTo>
                    <a:pt x="1740" y="153"/>
                    <a:pt x="1630" y="165"/>
                    <a:pt x="1526" y="165"/>
                  </a:cubicBezTo>
                  <a:cubicBezTo>
                    <a:pt x="1406" y="165"/>
                    <a:pt x="1294" y="149"/>
                    <a:pt x="1194" y="83"/>
                  </a:cubicBezTo>
                  <a:lnTo>
                    <a:pt x="1174" y="83"/>
                  </a:lnTo>
                  <a:cubicBezTo>
                    <a:pt x="1108" y="24"/>
                    <a:pt x="1044" y="0"/>
                    <a:pt x="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05025" y="4762225"/>
              <a:ext cx="89025" cy="23875"/>
            </a:xfrm>
            <a:custGeom>
              <a:avLst/>
              <a:gdLst/>
              <a:ahLst/>
              <a:cxnLst/>
              <a:rect l="l" t="t" r="r" b="b"/>
              <a:pathLst>
                <a:path w="3561" h="955" extrusionOk="0">
                  <a:moveTo>
                    <a:pt x="994" y="1"/>
                  </a:moveTo>
                  <a:cubicBezTo>
                    <a:pt x="863" y="1"/>
                    <a:pt x="730" y="6"/>
                    <a:pt x="597" y="20"/>
                  </a:cubicBezTo>
                  <a:cubicBezTo>
                    <a:pt x="580" y="225"/>
                    <a:pt x="446" y="239"/>
                    <a:pt x="320" y="239"/>
                  </a:cubicBezTo>
                  <a:cubicBezTo>
                    <a:pt x="299" y="239"/>
                    <a:pt x="279" y="239"/>
                    <a:pt x="259" y="239"/>
                  </a:cubicBezTo>
                  <a:cubicBezTo>
                    <a:pt x="80" y="318"/>
                    <a:pt x="0" y="438"/>
                    <a:pt x="60" y="637"/>
                  </a:cubicBezTo>
                  <a:cubicBezTo>
                    <a:pt x="796" y="935"/>
                    <a:pt x="1591" y="776"/>
                    <a:pt x="2367" y="935"/>
                  </a:cubicBezTo>
                  <a:cubicBezTo>
                    <a:pt x="2457" y="946"/>
                    <a:pt x="2551" y="954"/>
                    <a:pt x="2647" y="954"/>
                  </a:cubicBezTo>
                  <a:cubicBezTo>
                    <a:pt x="2892" y="954"/>
                    <a:pt x="3148" y="902"/>
                    <a:pt x="3362" y="716"/>
                  </a:cubicBezTo>
                  <a:cubicBezTo>
                    <a:pt x="3461" y="557"/>
                    <a:pt x="3561" y="378"/>
                    <a:pt x="3461" y="179"/>
                  </a:cubicBezTo>
                  <a:lnTo>
                    <a:pt x="3461" y="179"/>
                  </a:lnTo>
                  <a:cubicBezTo>
                    <a:pt x="3377" y="184"/>
                    <a:pt x="3292" y="187"/>
                    <a:pt x="3209" y="187"/>
                  </a:cubicBezTo>
                  <a:cubicBezTo>
                    <a:pt x="2459" y="187"/>
                    <a:pt x="1740" y="1"/>
                    <a:pt x="9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181025" y="4842775"/>
              <a:ext cx="77100" cy="26875"/>
            </a:xfrm>
            <a:custGeom>
              <a:avLst/>
              <a:gdLst/>
              <a:ahLst/>
              <a:cxnLst/>
              <a:rect l="l" t="t" r="r" b="b"/>
              <a:pathLst>
                <a:path w="3084" h="1075" extrusionOk="0">
                  <a:moveTo>
                    <a:pt x="697" y="1"/>
                  </a:moveTo>
                  <a:cubicBezTo>
                    <a:pt x="339" y="100"/>
                    <a:pt x="0" y="220"/>
                    <a:pt x="80" y="697"/>
                  </a:cubicBezTo>
                  <a:cubicBezTo>
                    <a:pt x="836" y="995"/>
                    <a:pt x="1652" y="836"/>
                    <a:pt x="2388" y="1075"/>
                  </a:cubicBezTo>
                  <a:cubicBezTo>
                    <a:pt x="2626" y="936"/>
                    <a:pt x="3084" y="1075"/>
                    <a:pt x="2945" y="538"/>
                  </a:cubicBezTo>
                  <a:cubicBezTo>
                    <a:pt x="2925" y="518"/>
                    <a:pt x="2885" y="478"/>
                    <a:pt x="2865" y="399"/>
                  </a:cubicBezTo>
                  <a:cubicBezTo>
                    <a:pt x="2726" y="299"/>
                    <a:pt x="2507" y="239"/>
                    <a:pt x="2348" y="180"/>
                  </a:cubicBezTo>
                  <a:cubicBezTo>
                    <a:pt x="2228" y="140"/>
                    <a:pt x="2129" y="120"/>
                    <a:pt x="1990" y="120"/>
                  </a:cubicBezTo>
                  <a:cubicBezTo>
                    <a:pt x="1831" y="120"/>
                    <a:pt x="1663" y="138"/>
                    <a:pt x="1496" y="138"/>
                  </a:cubicBezTo>
                  <a:cubicBezTo>
                    <a:pt x="1309" y="138"/>
                    <a:pt x="1124" y="115"/>
                    <a:pt x="955" y="21"/>
                  </a:cubicBezTo>
                  <a:cubicBezTo>
                    <a:pt x="876" y="1"/>
                    <a:pt x="776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1723000" y="4610775"/>
              <a:ext cx="92025" cy="21675"/>
            </a:xfrm>
            <a:custGeom>
              <a:avLst/>
              <a:gdLst/>
              <a:ahLst/>
              <a:cxnLst/>
              <a:rect l="l" t="t" r="r" b="b"/>
              <a:pathLst>
                <a:path w="3681" h="867" extrusionOk="0">
                  <a:moveTo>
                    <a:pt x="534" y="0"/>
                  </a:moveTo>
                  <a:cubicBezTo>
                    <a:pt x="416" y="0"/>
                    <a:pt x="298" y="4"/>
                    <a:pt x="179" y="11"/>
                  </a:cubicBezTo>
                  <a:cubicBezTo>
                    <a:pt x="120" y="51"/>
                    <a:pt x="0" y="51"/>
                    <a:pt x="0" y="170"/>
                  </a:cubicBezTo>
                  <a:cubicBezTo>
                    <a:pt x="20" y="230"/>
                    <a:pt x="20" y="269"/>
                    <a:pt x="20" y="329"/>
                  </a:cubicBezTo>
                  <a:cubicBezTo>
                    <a:pt x="1194" y="608"/>
                    <a:pt x="2387" y="727"/>
                    <a:pt x="3581" y="866"/>
                  </a:cubicBezTo>
                  <a:cubicBezTo>
                    <a:pt x="3680" y="747"/>
                    <a:pt x="3680" y="627"/>
                    <a:pt x="3581" y="528"/>
                  </a:cubicBezTo>
                  <a:lnTo>
                    <a:pt x="3402" y="528"/>
                  </a:lnTo>
                  <a:cubicBezTo>
                    <a:pt x="3349" y="572"/>
                    <a:pt x="3297" y="596"/>
                    <a:pt x="3246" y="596"/>
                  </a:cubicBezTo>
                  <a:cubicBezTo>
                    <a:pt x="3181" y="596"/>
                    <a:pt x="3119" y="557"/>
                    <a:pt x="3064" y="468"/>
                  </a:cubicBezTo>
                  <a:cubicBezTo>
                    <a:pt x="2785" y="249"/>
                    <a:pt x="2487" y="210"/>
                    <a:pt x="2169" y="150"/>
                  </a:cubicBezTo>
                  <a:cubicBezTo>
                    <a:pt x="1614" y="68"/>
                    <a:pt x="1073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1580275" y="4758250"/>
              <a:ext cx="83575" cy="34825"/>
            </a:xfrm>
            <a:custGeom>
              <a:avLst/>
              <a:gdLst/>
              <a:ahLst/>
              <a:cxnLst/>
              <a:rect l="l" t="t" r="r" b="b"/>
              <a:pathLst>
                <a:path w="3343" h="1393" extrusionOk="0">
                  <a:moveTo>
                    <a:pt x="915" y="0"/>
                  </a:moveTo>
                  <a:cubicBezTo>
                    <a:pt x="648" y="382"/>
                    <a:pt x="729" y="1038"/>
                    <a:pt x="86" y="1038"/>
                  </a:cubicBezTo>
                  <a:cubicBezTo>
                    <a:pt x="59" y="1038"/>
                    <a:pt x="30" y="1037"/>
                    <a:pt x="0" y="1034"/>
                  </a:cubicBezTo>
                  <a:lnTo>
                    <a:pt x="0" y="1034"/>
                  </a:lnTo>
                  <a:cubicBezTo>
                    <a:pt x="273" y="1198"/>
                    <a:pt x="555" y="1306"/>
                    <a:pt x="860" y="1306"/>
                  </a:cubicBezTo>
                  <a:cubicBezTo>
                    <a:pt x="999" y="1306"/>
                    <a:pt x="1143" y="1283"/>
                    <a:pt x="1293" y="1233"/>
                  </a:cubicBezTo>
                  <a:cubicBezTo>
                    <a:pt x="1233" y="1174"/>
                    <a:pt x="1154" y="1114"/>
                    <a:pt x="1114" y="1074"/>
                  </a:cubicBezTo>
                  <a:cubicBezTo>
                    <a:pt x="1054" y="975"/>
                    <a:pt x="1015" y="796"/>
                    <a:pt x="1094" y="776"/>
                  </a:cubicBezTo>
                  <a:cubicBezTo>
                    <a:pt x="1115" y="767"/>
                    <a:pt x="1139" y="763"/>
                    <a:pt x="1165" y="763"/>
                  </a:cubicBezTo>
                  <a:cubicBezTo>
                    <a:pt x="1259" y="763"/>
                    <a:pt x="1374" y="817"/>
                    <a:pt x="1452" y="895"/>
                  </a:cubicBezTo>
                  <a:cubicBezTo>
                    <a:pt x="1631" y="935"/>
                    <a:pt x="1830" y="995"/>
                    <a:pt x="2009" y="1034"/>
                  </a:cubicBezTo>
                  <a:cubicBezTo>
                    <a:pt x="2149" y="1233"/>
                    <a:pt x="2407" y="1094"/>
                    <a:pt x="2546" y="1233"/>
                  </a:cubicBezTo>
                  <a:lnTo>
                    <a:pt x="2706" y="1233"/>
                  </a:lnTo>
                  <a:cubicBezTo>
                    <a:pt x="2825" y="1333"/>
                    <a:pt x="2984" y="1313"/>
                    <a:pt x="3103" y="1393"/>
                  </a:cubicBezTo>
                  <a:lnTo>
                    <a:pt x="3203" y="1393"/>
                  </a:lnTo>
                  <a:cubicBezTo>
                    <a:pt x="3342" y="1333"/>
                    <a:pt x="3342" y="1213"/>
                    <a:pt x="3322" y="1094"/>
                  </a:cubicBezTo>
                  <a:cubicBezTo>
                    <a:pt x="3223" y="895"/>
                    <a:pt x="3004" y="836"/>
                    <a:pt x="2885" y="696"/>
                  </a:cubicBezTo>
                  <a:cubicBezTo>
                    <a:pt x="2830" y="642"/>
                    <a:pt x="2777" y="623"/>
                    <a:pt x="2725" y="623"/>
                  </a:cubicBezTo>
                  <a:cubicBezTo>
                    <a:pt x="2612" y="623"/>
                    <a:pt x="2505" y="711"/>
                    <a:pt x="2398" y="711"/>
                  </a:cubicBezTo>
                  <a:cubicBezTo>
                    <a:pt x="2375" y="711"/>
                    <a:pt x="2351" y="707"/>
                    <a:pt x="2328" y="696"/>
                  </a:cubicBezTo>
                  <a:cubicBezTo>
                    <a:pt x="2275" y="644"/>
                    <a:pt x="2217" y="619"/>
                    <a:pt x="2156" y="619"/>
                  </a:cubicBezTo>
                  <a:cubicBezTo>
                    <a:pt x="2102" y="619"/>
                    <a:pt x="2046" y="639"/>
                    <a:pt x="1989" y="676"/>
                  </a:cubicBezTo>
                  <a:cubicBezTo>
                    <a:pt x="1965" y="680"/>
                    <a:pt x="1943" y="681"/>
                    <a:pt x="1921" y="681"/>
                  </a:cubicBezTo>
                  <a:cubicBezTo>
                    <a:pt x="1669" y="681"/>
                    <a:pt x="1547" y="480"/>
                    <a:pt x="1492" y="279"/>
                  </a:cubicBezTo>
                  <a:cubicBezTo>
                    <a:pt x="1393" y="0"/>
                    <a:pt x="1154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780675" y="4735725"/>
              <a:ext cx="79100" cy="28775"/>
            </a:xfrm>
            <a:custGeom>
              <a:avLst/>
              <a:gdLst/>
              <a:ahLst/>
              <a:cxnLst/>
              <a:rect l="l" t="t" r="r" b="b"/>
              <a:pathLst>
                <a:path w="3164" h="1151" extrusionOk="0">
                  <a:moveTo>
                    <a:pt x="581" y="0"/>
                  </a:moveTo>
                  <a:cubicBezTo>
                    <a:pt x="521" y="0"/>
                    <a:pt x="460" y="2"/>
                    <a:pt x="399" y="6"/>
                  </a:cubicBezTo>
                  <a:cubicBezTo>
                    <a:pt x="637" y="304"/>
                    <a:pt x="1155" y="26"/>
                    <a:pt x="1294" y="483"/>
                  </a:cubicBezTo>
                  <a:cubicBezTo>
                    <a:pt x="1202" y="522"/>
                    <a:pt x="1113" y="533"/>
                    <a:pt x="1025" y="533"/>
                  </a:cubicBezTo>
                  <a:cubicBezTo>
                    <a:pt x="884" y="533"/>
                    <a:pt x="745" y="503"/>
                    <a:pt x="598" y="503"/>
                  </a:cubicBezTo>
                  <a:cubicBezTo>
                    <a:pt x="379" y="543"/>
                    <a:pt x="100" y="483"/>
                    <a:pt x="1" y="802"/>
                  </a:cubicBezTo>
                  <a:cubicBezTo>
                    <a:pt x="66" y="1064"/>
                    <a:pt x="267" y="1151"/>
                    <a:pt x="492" y="1151"/>
                  </a:cubicBezTo>
                  <a:cubicBezTo>
                    <a:pt x="540" y="1151"/>
                    <a:pt x="589" y="1147"/>
                    <a:pt x="637" y="1140"/>
                  </a:cubicBezTo>
                  <a:cubicBezTo>
                    <a:pt x="846" y="1130"/>
                    <a:pt x="1050" y="1130"/>
                    <a:pt x="1254" y="1130"/>
                  </a:cubicBezTo>
                  <a:cubicBezTo>
                    <a:pt x="1458" y="1130"/>
                    <a:pt x="1662" y="1130"/>
                    <a:pt x="1871" y="1120"/>
                  </a:cubicBezTo>
                  <a:cubicBezTo>
                    <a:pt x="2070" y="1100"/>
                    <a:pt x="2269" y="1040"/>
                    <a:pt x="2388" y="881"/>
                  </a:cubicBezTo>
                  <a:cubicBezTo>
                    <a:pt x="2567" y="603"/>
                    <a:pt x="2925" y="841"/>
                    <a:pt x="3164" y="583"/>
                  </a:cubicBezTo>
                  <a:cubicBezTo>
                    <a:pt x="2288" y="396"/>
                    <a:pt x="1481" y="0"/>
                    <a:pt x="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140750" y="4802500"/>
              <a:ext cx="114900" cy="32850"/>
            </a:xfrm>
            <a:custGeom>
              <a:avLst/>
              <a:gdLst/>
              <a:ahLst/>
              <a:cxnLst/>
              <a:rect l="l" t="t" r="r" b="b"/>
              <a:pathLst>
                <a:path w="4596" h="1314" extrusionOk="0">
                  <a:moveTo>
                    <a:pt x="3302" y="0"/>
                  </a:moveTo>
                  <a:cubicBezTo>
                    <a:pt x="3183" y="0"/>
                    <a:pt x="3064" y="0"/>
                    <a:pt x="2904" y="20"/>
                  </a:cubicBezTo>
                  <a:cubicBezTo>
                    <a:pt x="2785" y="199"/>
                    <a:pt x="2566" y="199"/>
                    <a:pt x="2367" y="259"/>
                  </a:cubicBezTo>
                  <a:cubicBezTo>
                    <a:pt x="2220" y="287"/>
                    <a:pt x="2076" y="302"/>
                    <a:pt x="1931" y="302"/>
                  </a:cubicBezTo>
                  <a:cubicBezTo>
                    <a:pt x="1764" y="302"/>
                    <a:pt x="1594" y="282"/>
                    <a:pt x="1413" y="239"/>
                  </a:cubicBezTo>
                  <a:cubicBezTo>
                    <a:pt x="1188" y="188"/>
                    <a:pt x="953" y="137"/>
                    <a:pt x="721" y="137"/>
                  </a:cubicBezTo>
                  <a:cubicBezTo>
                    <a:pt x="501" y="137"/>
                    <a:pt x="283" y="183"/>
                    <a:pt x="80" y="319"/>
                  </a:cubicBezTo>
                  <a:cubicBezTo>
                    <a:pt x="0" y="418"/>
                    <a:pt x="0" y="498"/>
                    <a:pt x="60" y="597"/>
                  </a:cubicBezTo>
                  <a:cubicBezTo>
                    <a:pt x="179" y="697"/>
                    <a:pt x="299" y="736"/>
                    <a:pt x="458" y="756"/>
                  </a:cubicBezTo>
                  <a:cubicBezTo>
                    <a:pt x="1492" y="856"/>
                    <a:pt x="2487" y="1194"/>
                    <a:pt x="3541" y="1313"/>
                  </a:cubicBezTo>
                  <a:cubicBezTo>
                    <a:pt x="3660" y="1313"/>
                    <a:pt x="3800" y="1313"/>
                    <a:pt x="3939" y="1293"/>
                  </a:cubicBezTo>
                  <a:cubicBezTo>
                    <a:pt x="4337" y="1194"/>
                    <a:pt x="4595" y="1035"/>
                    <a:pt x="4098" y="697"/>
                  </a:cubicBezTo>
                  <a:cubicBezTo>
                    <a:pt x="3859" y="498"/>
                    <a:pt x="3501" y="458"/>
                    <a:pt x="3302" y="160"/>
                  </a:cubicBezTo>
                  <a:lnTo>
                    <a:pt x="33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213000" y="4703175"/>
              <a:ext cx="75975" cy="46775"/>
            </a:xfrm>
            <a:custGeom>
              <a:avLst/>
              <a:gdLst/>
              <a:ahLst/>
              <a:cxnLst/>
              <a:rect l="l" t="t" r="r" b="b"/>
              <a:pathLst>
                <a:path w="3039" h="1871" extrusionOk="0">
                  <a:moveTo>
                    <a:pt x="317" y="1"/>
                  </a:moveTo>
                  <a:cubicBezTo>
                    <a:pt x="128" y="1"/>
                    <a:pt x="0" y="121"/>
                    <a:pt x="14" y="433"/>
                  </a:cubicBezTo>
                  <a:lnTo>
                    <a:pt x="194" y="433"/>
                  </a:lnTo>
                  <a:cubicBezTo>
                    <a:pt x="273" y="532"/>
                    <a:pt x="452" y="512"/>
                    <a:pt x="552" y="612"/>
                  </a:cubicBezTo>
                  <a:cubicBezTo>
                    <a:pt x="770" y="890"/>
                    <a:pt x="1089" y="950"/>
                    <a:pt x="1387" y="1049"/>
                  </a:cubicBezTo>
                  <a:cubicBezTo>
                    <a:pt x="1646" y="1129"/>
                    <a:pt x="1805" y="1228"/>
                    <a:pt x="1805" y="1507"/>
                  </a:cubicBezTo>
                  <a:cubicBezTo>
                    <a:pt x="2117" y="1507"/>
                    <a:pt x="2263" y="1870"/>
                    <a:pt x="2560" y="1870"/>
                  </a:cubicBezTo>
                  <a:cubicBezTo>
                    <a:pt x="2603" y="1870"/>
                    <a:pt x="2649" y="1863"/>
                    <a:pt x="2700" y="1845"/>
                  </a:cubicBezTo>
                  <a:cubicBezTo>
                    <a:pt x="3038" y="1686"/>
                    <a:pt x="2979" y="1447"/>
                    <a:pt x="2780" y="1208"/>
                  </a:cubicBezTo>
                  <a:cubicBezTo>
                    <a:pt x="2740" y="1149"/>
                    <a:pt x="2700" y="1109"/>
                    <a:pt x="2700" y="1049"/>
                  </a:cubicBezTo>
                  <a:lnTo>
                    <a:pt x="2700" y="1049"/>
                  </a:lnTo>
                  <a:cubicBezTo>
                    <a:pt x="2740" y="1109"/>
                    <a:pt x="2760" y="1149"/>
                    <a:pt x="2799" y="1188"/>
                  </a:cubicBezTo>
                  <a:cubicBezTo>
                    <a:pt x="2879" y="1149"/>
                    <a:pt x="2939" y="1129"/>
                    <a:pt x="2979" y="1049"/>
                  </a:cubicBezTo>
                  <a:cubicBezTo>
                    <a:pt x="3038" y="950"/>
                    <a:pt x="2998" y="830"/>
                    <a:pt x="2899" y="751"/>
                  </a:cubicBezTo>
                  <a:lnTo>
                    <a:pt x="2561" y="751"/>
                  </a:lnTo>
                  <a:lnTo>
                    <a:pt x="2382" y="592"/>
                  </a:lnTo>
                  <a:lnTo>
                    <a:pt x="2203" y="592"/>
                  </a:lnTo>
                  <a:cubicBezTo>
                    <a:pt x="2150" y="622"/>
                    <a:pt x="2104" y="635"/>
                    <a:pt x="2060" y="635"/>
                  </a:cubicBezTo>
                  <a:cubicBezTo>
                    <a:pt x="1906" y="635"/>
                    <a:pt x="1792" y="479"/>
                    <a:pt x="1606" y="433"/>
                  </a:cubicBezTo>
                  <a:cubicBezTo>
                    <a:pt x="1288" y="254"/>
                    <a:pt x="910" y="194"/>
                    <a:pt x="571" y="55"/>
                  </a:cubicBezTo>
                  <a:cubicBezTo>
                    <a:pt x="480" y="20"/>
                    <a:pt x="393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611600" y="4646250"/>
              <a:ext cx="44775" cy="49300"/>
            </a:xfrm>
            <a:custGeom>
              <a:avLst/>
              <a:gdLst/>
              <a:ahLst/>
              <a:cxnLst/>
              <a:rect l="l" t="t" r="r" b="b"/>
              <a:pathLst>
                <a:path w="1791" h="1972" extrusionOk="0">
                  <a:moveTo>
                    <a:pt x="767" y="1"/>
                  </a:moveTo>
                  <a:cubicBezTo>
                    <a:pt x="655" y="1"/>
                    <a:pt x="487" y="114"/>
                    <a:pt x="179" y="322"/>
                  </a:cubicBezTo>
                  <a:cubicBezTo>
                    <a:pt x="140" y="362"/>
                    <a:pt x="140" y="422"/>
                    <a:pt x="140" y="501"/>
                  </a:cubicBezTo>
                  <a:cubicBezTo>
                    <a:pt x="179" y="601"/>
                    <a:pt x="140" y="681"/>
                    <a:pt x="100" y="780"/>
                  </a:cubicBezTo>
                  <a:cubicBezTo>
                    <a:pt x="100" y="860"/>
                    <a:pt x="80" y="979"/>
                    <a:pt x="0" y="1039"/>
                  </a:cubicBezTo>
                  <a:lnTo>
                    <a:pt x="0" y="1218"/>
                  </a:lnTo>
                  <a:cubicBezTo>
                    <a:pt x="159" y="1337"/>
                    <a:pt x="80" y="1536"/>
                    <a:pt x="199" y="1675"/>
                  </a:cubicBezTo>
                  <a:cubicBezTo>
                    <a:pt x="259" y="1715"/>
                    <a:pt x="339" y="1775"/>
                    <a:pt x="398" y="1814"/>
                  </a:cubicBezTo>
                  <a:cubicBezTo>
                    <a:pt x="663" y="1881"/>
                    <a:pt x="927" y="1971"/>
                    <a:pt x="1185" y="1971"/>
                  </a:cubicBezTo>
                  <a:cubicBezTo>
                    <a:pt x="1392" y="1971"/>
                    <a:pt x="1595" y="1912"/>
                    <a:pt x="1791" y="1735"/>
                  </a:cubicBezTo>
                  <a:cubicBezTo>
                    <a:pt x="1691" y="1596"/>
                    <a:pt x="1532" y="1596"/>
                    <a:pt x="1353" y="1596"/>
                  </a:cubicBezTo>
                  <a:cubicBezTo>
                    <a:pt x="1330" y="1596"/>
                    <a:pt x="1309" y="1597"/>
                    <a:pt x="1289" y="1597"/>
                  </a:cubicBezTo>
                  <a:cubicBezTo>
                    <a:pt x="812" y="1597"/>
                    <a:pt x="1235" y="1371"/>
                    <a:pt x="1273" y="1238"/>
                  </a:cubicBezTo>
                  <a:cubicBezTo>
                    <a:pt x="1353" y="999"/>
                    <a:pt x="1075" y="999"/>
                    <a:pt x="975" y="820"/>
                  </a:cubicBezTo>
                  <a:lnTo>
                    <a:pt x="935" y="740"/>
                  </a:lnTo>
                  <a:lnTo>
                    <a:pt x="955" y="661"/>
                  </a:lnTo>
                  <a:cubicBezTo>
                    <a:pt x="995" y="641"/>
                    <a:pt x="1055" y="561"/>
                    <a:pt x="1075" y="521"/>
                  </a:cubicBezTo>
                  <a:cubicBezTo>
                    <a:pt x="955" y="164"/>
                    <a:pt x="901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898050" y="4593025"/>
              <a:ext cx="115400" cy="27975"/>
            </a:xfrm>
            <a:custGeom>
              <a:avLst/>
              <a:gdLst/>
              <a:ahLst/>
              <a:cxnLst/>
              <a:rect l="l" t="t" r="r" b="b"/>
              <a:pathLst>
                <a:path w="4616" h="1119" extrusionOk="0">
                  <a:moveTo>
                    <a:pt x="654" y="1"/>
                  </a:moveTo>
                  <a:cubicBezTo>
                    <a:pt x="561" y="1"/>
                    <a:pt x="468" y="12"/>
                    <a:pt x="378" y="44"/>
                  </a:cubicBezTo>
                  <a:cubicBezTo>
                    <a:pt x="80" y="164"/>
                    <a:pt x="1" y="303"/>
                    <a:pt x="339" y="502"/>
                  </a:cubicBezTo>
                  <a:cubicBezTo>
                    <a:pt x="478" y="542"/>
                    <a:pt x="637" y="542"/>
                    <a:pt x="776" y="562"/>
                  </a:cubicBezTo>
                  <a:cubicBezTo>
                    <a:pt x="975" y="661"/>
                    <a:pt x="1194" y="582"/>
                    <a:pt x="1393" y="701"/>
                  </a:cubicBezTo>
                  <a:lnTo>
                    <a:pt x="1473" y="741"/>
                  </a:lnTo>
                  <a:lnTo>
                    <a:pt x="1552" y="741"/>
                  </a:lnTo>
                  <a:cubicBezTo>
                    <a:pt x="1647" y="802"/>
                    <a:pt x="1750" y="817"/>
                    <a:pt x="1855" y="817"/>
                  </a:cubicBezTo>
                  <a:cubicBezTo>
                    <a:pt x="1952" y="817"/>
                    <a:pt x="2052" y="804"/>
                    <a:pt x="2151" y="804"/>
                  </a:cubicBezTo>
                  <a:cubicBezTo>
                    <a:pt x="2259" y="804"/>
                    <a:pt x="2365" y="819"/>
                    <a:pt x="2467" y="880"/>
                  </a:cubicBezTo>
                  <a:cubicBezTo>
                    <a:pt x="2573" y="933"/>
                    <a:pt x="2688" y="959"/>
                    <a:pt x="2800" y="959"/>
                  </a:cubicBezTo>
                  <a:cubicBezTo>
                    <a:pt x="2856" y="959"/>
                    <a:pt x="2911" y="953"/>
                    <a:pt x="2965" y="940"/>
                  </a:cubicBezTo>
                  <a:cubicBezTo>
                    <a:pt x="3343" y="1039"/>
                    <a:pt x="3720" y="979"/>
                    <a:pt x="4098" y="1119"/>
                  </a:cubicBezTo>
                  <a:lnTo>
                    <a:pt x="4437" y="1119"/>
                  </a:lnTo>
                  <a:cubicBezTo>
                    <a:pt x="4516" y="920"/>
                    <a:pt x="4616" y="721"/>
                    <a:pt x="4258" y="721"/>
                  </a:cubicBezTo>
                  <a:cubicBezTo>
                    <a:pt x="4118" y="721"/>
                    <a:pt x="4019" y="661"/>
                    <a:pt x="3939" y="522"/>
                  </a:cubicBezTo>
                  <a:cubicBezTo>
                    <a:pt x="3899" y="482"/>
                    <a:pt x="3860" y="462"/>
                    <a:pt x="3840" y="462"/>
                  </a:cubicBezTo>
                  <a:cubicBezTo>
                    <a:pt x="3343" y="442"/>
                    <a:pt x="2865" y="383"/>
                    <a:pt x="2388" y="243"/>
                  </a:cubicBezTo>
                  <a:cubicBezTo>
                    <a:pt x="2288" y="204"/>
                    <a:pt x="2229" y="204"/>
                    <a:pt x="2149" y="204"/>
                  </a:cubicBezTo>
                  <a:cubicBezTo>
                    <a:pt x="2092" y="214"/>
                    <a:pt x="2035" y="219"/>
                    <a:pt x="1976" y="219"/>
                  </a:cubicBezTo>
                  <a:cubicBezTo>
                    <a:pt x="1808" y="219"/>
                    <a:pt x="1635" y="178"/>
                    <a:pt x="1473" y="104"/>
                  </a:cubicBezTo>
                  <a:cubicBezTo>
                    <a:pt x="1393" y="84"/>
                    <a:pt x="1333" y="64"/>
                    <a:pt x="1254" y="64"/>
                  </a:cubicBezTo>
                  <a:cubicBezTo>
                    <a:pt x="1052" y="51"/>
                    <a:pt x="850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1705100" y="4577050"/>
              <a:ext cx="67150" cy="22450"/>
            </a:xfrm>
            <a:custGeom>
              <a:avLst/>
              <a:gdLst/>
              <a:ahLst/>
              <a:cxnLst/>
              <a:rect l="l" t="t" r="r" b="b"/>
              <a:pathLst>
                <a:path w="2686" h="898" extrusionOk="0">
                  <a:moveTo>
                    <a:pt x="558" y="0"/>
                  </a:moveTo>
                  <a:cubicBezTo>
                    <a:pt x="372" y="0"/>
                    <a:pt x="268" y="91"/>
                    <a:pt x="0" y="286"/>
                  </a:cubicBezTo>
                  <a:cubicBezTo>
                    <a:pt x="716" y="484"/>
                    <a:pt x="1432" y="664"/>
                    <a:pt x="2129" y="843"/>
                  </a:cubicBezTo>
                  <a:cubicBezTo>
                    <a:pt x="2238" y="843"/>
                    <a:pt x="2362" y="897"/>
                    <a:pt x="2467" y="897"/>
                  </a:cubicBezTo>
                  <a:cubicBezTo>
                    <a:pt x="2571" y="897"/>
                    <a:pt x="2656" y="843"/>
                    <a:pt x="2686" y="624"/>
                  </a:cubicBezTo>
                  <a:cubicBezTo>
                    <a:pt x="2586" y="584"/>
                    <a:pt x="2467" y="564"/>
                    <a:pt x="2467" y="425"/>
                  </a:cubicBezTo>
                  <a:cubicBezTo>
                    <a:pt x="2427" y="305"/>
                    <a:pt x="2606" y="325"/>
                    <a:pt x="2686" y="286"/>
                  </a:cubicBezTo>
                  <a:cubicBezTo>
                    <a:pt x="2566" y="87"/>
                    <a:pt x="2328" y="126"/>
                    <a:pt x="2168" y="87"/>
                  </a:cubicBezTo>
                  <a:cubicBezTo>
                    <a:pt x="2115" y="78"/>
                    <a:pt x="2061" y="74"/>
                    <a:pt x="2007" y="74"/>
                  </a:cubicBezTo>
                  <a:cubicBezTo>
                    <a:pt x="1780" y="74"/>
                    <a:pt x="1548" y="137"/>
                    <a:pt x="1320" y="137"/>
                  </a:cubicBezTo>
                  <a:cubicBezTo>
                    <a:pt x="1237" y="137"/>
                    <a:pt x="1155" y="129"/>
                    <a:pt x="1074" y="107"/>
                  </a:cubicBezTo>
                  <a:cubicBezTo>
                    <a:pt x="827" y="37"/>
                    <a:pt x="676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1852300" y="4711975"/>
              <a:ext cx="68150" cy="16450"/>
            </a:xfrm>
            <a:custGeom>
              <a:avLst/>
              <a:gdLst/>
              <a:ahLst/>
              <a:cxnLst/>
              <a:rect l="l" t="t" r="r" b="b"/>
              <a:pathLst>
                <a:path w="2726" h="658" extrusionOk="0">
                  <a:moveTo>
                    <a:pt x="762" y="11"/>
                  </a:moveTo>
                  <a:cubicBezTo>
                    <a:pt x="575" y="11"/>
                    <a:pt x="387" y="23"/>
                    <a:pt x="199" y="61"/>
                  </a:cubicBezTo>
                  <a:cubicBezTo>
                    <a:pt x="100" y="160"/>
                    <a:pt x="0" y="260"/>
                    <a:pt x="20" y="399"/>
                  </a:cubicBezTo>
                  <a:cubicBezTo>
                    <a:pt x="796" y="657"/>
                    <a:pt x="1612" y="558"/>
                    <a:pt x="2407" y="657"/>
                  </a:cubicBezTo>
                  <a:cubicBezTo>
                    <a:pt x="2427" y="657"/>
                    <a:pt x="2487" y="578"/>
                    <a:pt x="2527" y="558"/>
                  </a:cubicBezTo>
                  <a:cubicBezTo>
                    <a:pt x="2626" y="459"/>
                    <a:pt x="2726" y="359"/>
                    <a:pt x="2726" y="180"/>
                  </a:cubicBezTo>
                  <a:cubicBezTo>
                    <a:pt x="2507" y="1"/>
                    <a:pt x="2228" y="100"/>
                    <a:pt x="1990" y="41"/>
                  </a:cubicBezTo>
                  <a:cubicBezTo>
                    <a:pt x="1911" y="46"/>
                    <a:pt x="1831" y="48"/>
                    <a:pt x="1752" y="48"/>
                  </a:cubicBezTo>
                  <a:cubicBezTo>
                    <a:pt x="1422" y="48"/>
                    <a:pt x="1092" y="11"/>
                    <a:pt x="762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080075" y="4774850"/>
              <a:ext cx="88050" cy="28725"/>
            </a:xfrm>
            <a:custGeom>
              <a:avLst/>
              <a:gdLst/>
              <a:ahLst/>
              <a:cxnLst/>
              <a:rect l="l" t="t" r="r" b="b"/>
              <a:pathLst>
                <a:path w="3522" h="1149" extrusionOk="0">
                  <a:moveTo>
                    <a:pt x="562" y="0"/>
                  </a:moveTo>
                  <a:cubicBezTo>
                    <a:pt x="379" y="0"/>
                    <a:pt x="197" y="54"/>
                    <a:pt x="20" y="211"/>
                  </a:cubicBezTo>
                  <a:cubicBezTo>
                    <a:pt x="20" y="251"/>
                    <a:pt x="20" y="311"/>
                    <a:pt x="0" y="331"/>
                  </a:cubicBezTo>
                  <a:cubicBezTo>
                    <a:pt x="1015" y="1007"/>
                    <a:pt x="2228" y="848"/>
                    <a:pt x="3322" y="1146"/>
                  </a:cubicBezTo>
                  <a:cubicBezTo>
                    <a:pt x="3328" y="1148"/>
                    <a:pt x="3334" y="1148"/>
                    <a:pt x="3340" y="1148"/>
                  </a:cubicBezTo>
                  <a:cubicBezTo>
                    <a:pt x="3414" y="1148"/>
                    <a:pt x="3483" y="1041"/>
                    <a:pt x="3501" y="967"/>
                  </a:cubicBezTo>
                  <a:cubicBezTo>
                    <a:pt x="3521" y="768"/>
                    <a:pt x="3402" y="669"/>
                    <a:pt x="3243" y="569"/>
                  </a:cubicBezTo>
                  <a:cubicBezTo>
                    <a:pt x="2726" y="331"/>
                    <a:pt x="2129" y="331"/>
                    <a:pt x="1592" y="251"/>
                  </a:cubicBezTo>
                  <a:cubicBezTo>
                    <a:pt x="1265" y="199"/>
                    <a:pt x="912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1842350" y="4756825"/>
              <a:ext cx="76125" cy="23825"/>
            </a:xfrm>
            <a:custGeom>
              <a:avLst/>
              <a:gdLst/>
              <a:ahLst/>
              <a:cxnLst/>
              <a:rect l="l" t="t" r="r" b="b"/>
              <a:pathLst>
                <a:path w="3045" h="953" extrusionOk="0">
                  <a:moveTo>
                    <a:pt x="945" y="0"/>
                  </a:moveTo>
                  <a:cubicBezTo>
                    <a:pt x="716" y="0"/>
                    <a:pt x="486" y="20"/>
                    <a:pt x="259" y="37"/>
                  </a:cubicBezTo>
                  <a:cubicBezTo>
                    <a:pt x="140" y="97"/>
                    <a:pt x="1" y="137"/>
                    <a:pt x="20" y="296"/>
                  </a:cubicBezTo>
                  <a:cubicBezTo>
                    <a:pt x="100" y="534"/>
                    <a:pt x="299" y="654"/>
                    <a:pt x="478" y="773"/>
                  </a:cubicBezTo>
                  <a:cubicBezTo>
                    <a:pt x="841" y="887"/>
                    <a:pt x="1203" y="952"/>
                    <a:pt x="1566" y="952"/>
                  </a:cubicBezTo>
                  <a:cubicBezTo>
                    <a:pt x="1899" y="952"/>
                    <a:pt x="2233" y="897"/>
                    <a:pt x="2567" y="773"/>
                  </a:cubicBezTo>
                  <a:cubicBezTo>
                    <a:pt x="2646" y="634"/>
                    <a:pt x="2786" y="574"/>
                    <a:pt x="2945" y="574"/>
                  </a:cubicBezTo>
                  <a:cubicBezTo>
                    <a:pt x="3044" y="375"/>
                    <a:pt x="2865" y="336"/>
                    <a:pt x="2746" y="196"/>
                  </a:cubicBezTo>
                  <a:lnTo>
                    <a:pt x="2567" y="196"/>
                  </a:lnTo>
                  <a:cubicBezTo>
                    <a:pt x="2422" y="285"/>
                    <a:pt x="2290" y="368"/>
                    <a:pt x="2163" y="368"/>
                  </a:cubicBezTo>
                  <a:cubicBezTo>
                    <a:pt x="2063" y="368"/>
                    <a:pt x="1967" y="317"/>
                    <a:pt x="1870" y="176"/>
                  </a:cubicBezTo>
                  <a:cubicBezTo>
                    <a:pt x="1571" y="38"/>
                    <a:pt x="1259" y="0"/>
                    <a:pt x="9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1655850" y="4403425"/>
              <a:ext cx="39325" cy="79500"/>
            </a:xfrm>
            <a:custGeom>
              <a:avLst/>
              <a:gdLst/>
              <a:ahLst/>
              <a:cxnLst/>
              <a:rect l="l" t="t" r="r" b="b"/>
              <a:pathLst>
                <a:path w="1573" h="3180" extrusionOk="0">
                  <a:moveTo>
                    <a:pt x="1108" y="1"/>
                  </a:moveTo>
                  <a:cubicBezTo>
                    <a:pt x="1043" y="1"/>
                    <a:pt x="972" y="23"/>
                    <a:pt x="896" y="69"/>
                  </a:cubicBezTo>
                  <a:cubicBezTo>
                    <a:pt x="677" y="407"/>
                    <a:pt x="558" y="805"/>
                    <a:pt x="558" y="1243"/>
                  </a:cubicBezTo>
                  <a:cubicBezTo>
                    <a:pt x="458" y="1442"/>
                    <a:pt x="558" y="1680"/>
                    <a:pt x="399" y="1800"/>
                  </a:cubicBezTo>
                  <a:cubicBezTo>
                    <a:pt x="299" y="1899"/>
                    <a:pt x="319" y="2078"/>
                    <a:pt x="239" y="2178"/>
                  </a:cubicBezTo>
                  <a:cubicBezTo>
                    <a:pt x="200" y="2198"/>
                    <a:pt x="180" y="2277"/>
                    <a:pt x="200" y="2337"/>
                  </a:cubicBezTo>
                  <a:cubicBezTo>
                    <a:pt x="60" y="2496"/>
                    <a:pt x="200" y="2755"/>
                    <a:pt x="21" y="2894"/>
                  </a:cubicBezTo>
                  <a:cubicBezTo>
                    <a:pt x="21" y="2954"/>
                    <a:pt x="1" y="3033"/>
                    <a:pt x="1" y="3073"/>
                  </a:cubicBezTo>
                  <a:cubicBezTo>
                    <a:pt x="62" y="3150"/>
                    <a:pt x="136" y="3179"/>
                    <a:pt x="222" y="3179"/>
                  </a:cubicBezTo>
                  <a:cubicBezTo>
                    <a:pt x="247" y="3179"/>
                    <a:pt x="272" y="3177"/>
                    <a:pt x="299" y="3172"/>
                  </a:cubicBezTo>
                  <a:cubicBezTo>
                    <a:pt x="379" y="3153"/>
                    <a:pt x="419" y="3113"/>
                    <a:pt x="478" y="3053"/>
                  </a:cubicBezTo>
                  <a:cubicBezTo>
                    <a:pt x="558" y="2894"/>
                    <a:pt x="598" y="2735"/>
                    <a:pt x="677" y="2556"/>
                  </a:cubicBezTo>
                  <a:cubicBezTo>
                    <a:pt x="697" y="2496"/>
                    <a:pt x="717" y="2436"/>
                    <a:pt x="757" y="2357"/>
                  </a:cubicBezTo>
                  <a:cubicBezTo>
                    <a:pt x="796" y="2198"/>
                    <a:pt x="896" y="2058"/>
                    <a:pt x="976" y="1939"/>
                  </a:cubicBezTo>
                  <a:cubicBezTo>
                    <a:pt x="1214" y="1382"/>
                    <a:pt x="1572" y="845"/>
                    <a:pt x="1373" y="169"/>
                  </a:cubicBezTo>
                  <a:cubicBezTo>
                    <a:pt x="1300" y="58"/>
                    <a:pt x="1211" y="1"/>
                    <a:pt x="1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1552900" y="4269375"/>
              <a:ext cx="78125" cy="28875"/>
            </a:xfrm>
            <a:custGeom>
              <a:avLst/>
              <a:gdLst/>
              <a:ahLst/>
              <a:cxnLst/>
              <a:rect l="l" t="t" r="r" b="b"/>
              <a:pathLst>
                <a:path w="3125" h="1155" extrusionOk="0">
                  <a:moveTo>
                    <a:pt x="1128" y="828"/>
                  </a:moveTo>
                  <a:cubicBezTo>
                    <a:pt x="1270" y="828"/>
                    <a:pt x="1421" y="855"/>
                    <a:pt x="1575" y="879"/>
                  </a:cubicBezTo>
                  <a:lnTo>
                    <a:pt x="1575" y="879"/>
                  </a:lnTo>
                  <a:cubicBezTo>
                    <a:pt x="1464" y="880"/>
                    <a:pt x="1356" y="881"/>
                    <a:pt x="1250" y="881"/>
                  </a:cubicBezTo>
                  <a:cubicBezTo>
                    <a:pt x="1115" y="881"/>
                    <a:pt x="984" y="880"/>
                    <a:pt x="856" y="876"/>
                  </a:cubicBezTo>
                  <a:cubicBezTo>
                    <a:pt x="941" y="840"/>
                    <a:pt x="1033" y="828"/>
                    <a:pt x="1128" y="828"/>
                  </a:cubicBezTo>
                  <a:close/>
                  <a:moveTo>
                    <a:pt x="439" y="0"/>
                  </a:moveTo>
                  <a:cubicBezTo>
                    <a:pt x="160" y="140"/>
                    <a:pt x="299" y="478"/>
                    <a:pt x="41" y="577"/>
                  </a:cubicBezTo>
                  <a:cubicBezTo>
                    <a:pt x="1" y="1035"/>
                    <a:pt x="220" y="1154"/>
                    <a:pt x="618" y="1154"/>
                  </a:cubicBezTo>
                  <a:cubicBezTo>
                    <a:pt x="1433" y="1134"/>
                    <a:pt x="2249" y="1134"/>
                    <a:pt x="3084" y="1095"/>
                  </a:cubicBezTo>
                  <a:cubicBezTo>
                    <a:pt x="3124" y="995"/>
                    <a:pt x="3084" y="896"/>
                    <a:pt x="2985" y="856"/>
                  </a:cubicBezTo>
                  <a:cubicBezTo>
                    <a:pt x="2721" y="856"/>
                    <a:pt x="2459" y="861"/>
                    <a:pt x="2203" y="866"/>
                  </a:cubicBezTo>
                  <a:lnTo>
                    <a:pt x="2203" y="866"/>
                  </a:lnTo>
                  <a:cubicBezTo>
                    <a:pt x="2315" y="829"/>
                    <a:pt x="2425" y="764"/>
                    <a:pt x="2527" y="657"/>
                  </a:cubicBezTo>
                  <a:cubicBezTo>
                    <a:pt x="2249" y="657"/>
                    <a:pt x="1970" y="630"/>
                    <a:pt x="1698" y="630"/>
                  </a:cubicBezTo>
                  <a:cubicBezTo>
                    <a:pt x="1561" y="630"/>
                    <a:pt x="1427" y="637"/>
                    <a:pt x="1294" y="657"/>
                  </a:cubicBezTo>
                  <a:cubicBezTo>
                    <a:pt x="1253" y="660"/>
                    <a:pt x="1213" y="662"/>
                    <a:pt x="1175" y="662"/>
                  </a:cubicBezTo>
                  <a:cubicBezTo>
                    <a:pt x="721" y="662"/>
                    <a:pt x="512" y="441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649900" y="4624675"/>
              <a:ext cx="51725" cy="31175"/>
            </a:xfrm>
            <a:custGeom>
              <a:avLst/>
              <a:gdLst/>
              <a:ahLst/>
              <a:cxnLst/>
              <a:rect l="l" t="t" r="r" b="b"/>
              <a:pathLst>
                <a:path w="2069" h="1247" extrusionOk="0">
                  <a:moveTo>
                    <a:pt x="77" y="1"/>
                  </a:moveTo>
                  <a:cubicBezTo>
                    <a:pt x="30" y="1"/>
                    <a:pt x="0" y="55"/>
                    <a:pt x="0" y="211"/>
                  </a:cubicBezTo>
                  <a:cubicBezTo>
                    <a:pt x="0" y="609"/>
                    <a:pt x="438" y="609"/>
                    <a:pt x="617" y="867"/>
                  </a:cubicBezTo>
                  <a:cubicBezTo>
                    <a:pt x="731" y="1057"/>
                    <a:pt x="881" y="1246"/>
                    <a:pt x="1118" y="1246"/>
                  </a:cubicBezTo>
                  <a:cubicBezTo>
                    <a:pt x="1130" y="1246"/>
                    <a:pt x="1142" y="1246"/>
                    <a:pt x="1154" y="1245"/>
                  </a:cubicBezTo>
                  <a:cubicBezTo>
                    <a:pt x="1228" y="1021"/>
                    <a:pt x="1348" y="909"/>
                    <a:pt x="1537" y="909"/>
                  </a:cubicBezTo>
                  <a:cubicBezTo>
                    <a:pt x="1600" y="909"/>
                    <a:pt x="1671" y="922"/>
                    <a:pt x="1751" y="947"/>
                  </a:cubicBezTo>
                  <a:cubicBezTo>
                    <a:pt x="1784" y="953"/>
                    <a:pt x="1815" y="957"/>
                    <a:pt x="1842" y="957"/>
                  </a:cubicBezTo>
                  <a:cubicBezTo>
                    <a:pt x="2053" y="957"/>
                    <a:pt x="2069" y="761"/>
                    <a:pt x="2069" y="549"/>
                  </a:cubicBezTo>
                  <a:cubicBezTo>
                    <a:pt x="1751" y="509"/>
                    <a:pt x="1412" y="469"/>
                    <a:pt x="1054" y="449"/>
                  </a:cubicBezTo>
                  <a:cubicBezTo>
                    <a:pt x="756" y="410"/>
                    <a:pt x="458" y="469"/>
                    <a:pt x="298" y="151"/>
                  </a:cubicBezTo>
                  <a:cubicBezTo>
                    <a:pt x="213" y="76"/>
                    <a:pt x="13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1854775" y="4626925"/>
              <a:ext cx="68675" cy="17400"/>
            </a:xfrm>
            <a:custGeom>
              <a:avLst/>
              <a:gdLst/>
              <a:ahLst/>
              <a:cxnLst/>
              <a:rect l="l" t="t" r="r" b="b"/>
              <a:pathLst>
                <a:path w="2747" h="696" extrusionOk="0">
                  <a:moveTo>
                    <a:pt x="592" y="1"/>
                  </a:moveTo>
                  <a:cubicBezTo>
                    <a:pt x="426" y="1"/>
                    <a:pt x="267" y="22"/>
                    <a:pt x="100" y="61"/>
                  </a:cubicBezTo>
                  <a:cubicBezTo>
                    <a:pt x="1" y="399"/>
                    <a:pt x="379" y="260"/>
                    <a:pt x="478" y="399"/>
                  </a:cubicBezTo>
                  <a:cubicBezTo>
                    <a:pt x="1107" y="596"/>
                    <a:pt x="1430" y="695"/>
                    <a:pt x="1714" y="695"/>
                  </a:cubicBezTo>
                  <a:cubicBezTo>
                    <a:pt x="2004" y="695"/>
                    <a:pt x="2253" y="591"/>
                    <a:pt x="2746" y="379"/>
                  </a:cubicBezTo>
                  <a:cubicBezTo>
                    <a:pt x="2030" y="260"/>
                    <a:pt x="1453" y="180"/>
                    <a:pt x="876" y="21"/>
                  </a:cubicBezTo>
                  <a:cubicBezTo>
                    <a:pt x="777" y="7"/>
                    <a:pt x="684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675750" y="4703950"/>
              <a:ext cx="109925" cy="24675"/>
            </a:xfrm>
            <a:custGeom>
              <a:avLst/>
              <a:gdLst/>
              <a:ahLst/>
              <a:cxnLst/>
              <a:rect l="l" t="t" r="r" b="b"/>
              <a:pathLst>
                <a:path w="4397" h="987" extrusionOk="0">
                  <a:moveTo>
                    <a:pt x="1295" y="1"/>
                  </a:moveTo>
                  <a:cubicBezTo>
                    <a:pt x="1182" y="1"/>
                    <a:pt x="1070" y="23"/>
                    <a:pt x="955" y="83"/>
                  </a:cubicBezTo>
                  <a:cubicBezTo>
                    <a:pt x="717" y="163"/>
                    <a:pt x="458" y="183"/>
                    <a:pt x="259" y="322"/>
                  </a:cubicBezTo>
                  <a:cubicBezTo>
                    <a:pt x="0" y="581"/>
                    <a:pt x="20" y="799"/>
                    <a:pt x="359" y="978"/>
                  </a:cubicBezTo>
                  <a:cubicBezTo>
                    <a:pt x="388" y="984"/>
                    <a:pt x="413" y="987"/>
                    <a:pt x="438" y="987"/>
                  </a:cubicBezTo>
                  <a:cubicBezTo>
                    <a:pt x="496" y="987"/>
                    <a:pt x="547" y="973"/>
                    <a:pt x="617" y="959"/>
                  </a:cubicBezTo>
                  <a:cubicBezTo>
                    <a:pt x="1254" y="660"/>
                    <a:pt x="1990" y="879"/>
                    <a:pt x="2606" y="561"/>
                  </a:cubicBezTo>
                  <a:cubicBezTo>
                    <a:pt x="2697" y="539"/>
                    <a:pt x="2788" y="531"/>
                    <a:pt x="2878" y="531"/>
                  </a:cubicBezTo>
                  <a:cubicBezTo>
                    <a:pt x="3301" y="531"/>
                    <a:pt x="3718" y="723"/>
                    <a:pt x="4152" y="723"/>
                  </a:cubicBezTo>
                  <a:cubicBezTo>
                    <a:pt x="4233" y="723"/>
                    <a:pt x="4314" y="716"/>
                    <a:pt x="4397" y="700"/>
                  </a:cubicBezTo>
                  <a:cubicBezTo>
                    <a:pt x="4178" y="421"/>
                    <a:pt x="3800" y="521"/>
                    <a:pt x="3522" y="402"/>
                  </a:cubicBezTo>
                  <a:cubicBezTo>
                    <a:pt x="3323" y="302"/>
                    <a:pt x="3163" y="262"/>
                    <a:pt x="3163" y="4"/>
                  </a:cubicBezTo>
                  <a:cubicBezTo>
                    <a:pt x="3104" y="4"/>
                    <a:pt x="3024" y="4"/>
                    <a:pt x="3004" y="24"/>
                  </a:cubicBezTo>
                  <a:cubicBezTo>
                    <a:pt x="2907" y="170"/>
                    <a:pt x="2756" y="183"/>
                    <a:pt x="2606" y="183"/>
                  </a:cubicBezTo>
                  <a:cubicBezTo>
                    <a:pt x="2573" y="183"/>
                    <a:pt x="2540" y="183"/>
                    <a:pt x="2507" y="183"/>
                  </a:cubicBezTo>
                  <a:lnTo>
                    <a:pt x="2288" y="183"/>
                  </a:lnTo>
                  <a:cubicBezTo>
                    <a:pt x="2189" y="163"/>
                    <a:pt x="2069" y="163"/>
                    <a:pt x="1970" y="123"/>
                  </a:cubicBezTo>
                  <a:cubicBezTo>
                    <a:pt x="1733" y="84"/>
                    <a:pt x="1514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101450" y="4634300"/>
              <a:ext cx="73625" cy="23125"/>
            </a:xfrm>
            <a:custGeom>
              <a:avLst/>
              <a:gdLst/>
              <a:ahLst/>
              <a:cxnLst/>
              <a:rect l="l" t="t" r="r" b="b"/>
              <a:pathLst>
                <a:path w="2945" h="925" extrusionOk="0">
                  <a:moveTo>
                    <a:pt x="2004" y="0"/>
                  </a:moveTo>
                  <a:cubicBezTo>
                    <a:pt x="1837" y="0"/>
                    <a:pt x="1660" y="40"/>
                    <a:pt x="1473" y="124"/>
                  </a:cubicBezTo>
                  <a:cubicBezTo>
                    <a:pt x="1537" y="316"/>
                    <a:pt x="1575" y="496"/>
                    <a:pt x="1411" y="496"/>
                  </a:cubicBezTo>
                  <a:cubicBezTo>
                    <a:pt x="1371" y="496"/>
                    <a:pt x="1320" y="485"/>
                    <a:pt x="1254" y="462"/>
                  </a:cubicBezTo>
                  <a:cubicBezTo>
                    <a:pt x="986" y="342"/>
                    <a:pt x="710" y="257"/>
                    <a:pt x="424" y="257"/>
                  </a:cubicBezTo>
                  <a:cubicBezTo>
                    <a:pt x="285" y="257"/>
                    <a:pt x="144" y="277"/>
                    <a:pt x="1" y="323"/>
                  </a:cubicBezTo>
                  <a:cubicBezTo>
                    <a:pt x="776" y="502"/>
                    <a:pt x="1532" y="880"/>
                    <a:pt x="2328" y="880"/>
                  </a:cubicBezTo>
                  <a:cubicBezTo>
                    <a:pt x="2416" y="909"/>
                    <a:pt x="2496" y="924"/>
                    <a:pt x="2568" y="924"/>
                  </a:cubicBezTo>
                  <a:cubicBezTo>
                    <a:pt x="2790" y="924"/>
                    <a:pt x="2930" y="783"/>
                    <a:pt x="2945" y="482"/>
                  </a:cubicBezTo>
                  <a:cubicBezTo>
                    <a:pt x="2663" y="173"/>
                    <a:pt x="2353" y="0"/>
                    <a:pt x="2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977475" y="4725850"/>
              <a:ext cx="65325" cy="13500"/>
            </a:xfrm>
            <a:custGeom>
              <a:avLst/>
              <a:gdLst/>
              <a:ahLst/>
              <a:cxnLst/>
              <a:rect l="l" t="t" r="r" b="b"/>
              <a:pathLst>
                <a:path w="2613" h="540" extrusionOk="0">
                  <a:moveTo>
                    <a:pt x="1194" y="1"/>
                  </a:moveTo>
                  <a:cubicBezTo>
                    <a:pt x="875" y="1"/>
                    <a:pt x="553" y="58"/>
                    <a:pt x="225" y="202"/>
                  </a:cubicBezTo>
                  <a:cubicBezTo>
                    <a:pt x="183" y="188"/>
                    <a:pt x="148" y="182"/>
                    <a:pt x="119" y="182"/>
                  </a:cubicBezTo>
                  <a:cubicBezTo>
                    <a:pt x="25" y="182"/>
                    <a:pt x="0" y="250"/>
                    <a:pt x="46" y="341"/>
                  </a:cubicBezTo>
                  <a:cubicBezTo>
                    <a:pt x="329" y="493"/>
                    <a:pt x="620" y="540"/>
                    <a:pt x="913" y="540"/>
                  </a:cubicBezTo>
                  <a:cubicBezTo>
                    <a:pt x="1374" y="540"/>
                    <a:pt x="1842" y="425"/>
                    <a:pt x="2301" y="425"/>
                  </a:cubicBezTo>
                  <a:cubicBezTo>
                    <a:pt x="2392" y="425"/>
                    <a:pt x="2482" y="430"/>
                    <a:pt x="2573" y="441"/>
                  </a:cubicBezTo>
                  <a:cubicBezTo>
                    <a:pt x="2573" y="441"/>
                    <a:pt x="2573" y="341"/>
                    <a:pt x="2612" y="281"/>
                  </a:cubicBezTo>
                  <a:cubicBezTo>
                    <a:pt x="2137" y="127"/>
                    <a:pt x="1668" y="1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654875" y="4579200"/>
              <a:ext cx="73125" cy="35825"/>
            </a:xfrm>
            <a:custGeom>
              <a:avLst/>
              <a:gdLst/>
              <a:ahLst/>
              <a:cxnLst/>
              <a:rect l="l" t="t" r="r" b="b"/>
              <a:pathLst>
                <a:path w="2925" h="1433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438"/>
                    <a:pt x="259" y="697"/>
                    <a:pt x="617" y="896"/>
                  </a:cubicBezTo>
                  <a:cubicBezTo>
                    <a:pt x="915" y="1174"/>
                    <a:pt x="1392" y="916"/>
                    <a:pt x="1651" y="1274"/>
                  </a:cubicBezTo>
                  <a:cubicBezTo>
                    <a:pt x="2009" y="1433"/>
                    <a:pt x="2387" y="1433"/>
                    <a:pt x="2745" y="1433"/>
                  </a:cubicBezTo>
                  <a:lnTo>
                    <a:pt x="2924" y="1274"/>
                  </a:lnTo>
                  <a:cubicBezTo>
                    <a:pt x="1910" y="995"/>
                    <a:pt x="915" y="677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832400" y="4802175"/>
              <a:ext cx="74625" cy="19250"/>
            </a:xfrm>
            <a:custGeom>
              <a:avLst/>
              <a:gdLst/>
              <a:ahLst/>
              <a:cxnLst/>
              <a:rect l="l" t="t" r="r" b="b"/>
              <a:pathLst>
                <a:path w="2985" h="770" extrusionOk="0">
                  <a:moveTo>
                    <a:pt x="1137" y="0"/>
                  </a:moveTo>
                  <a:cubicBezTo>
                    <a:pt x="789" y="0"/>
                    <a:pt x="431" y="83"/>
                    <a:pt x="60" y="272"/>
                  </a:cubicBezTo>
                  <a:cubicBezTo>
                    <a:pt x="1" y="372"/>
                    <a:pt x="21" y="451"/>
                    <a:pt x="100" y="531"/>
                  </a:cubicBezTo>
                  <a:cubicBezTo>
                    <a:pt x="604" y="717"/>
                    <a:pt x="1126" y="740"/>
                    <a:pt x="1653" y="740"/>
                  </a:cubicBezTo>
                  <a:cubicBezTo>
                    <a:pt x="1829" y="740"/>
                    <a:pt x="2006" y="738"/>
                    <a:pt x="2183" y="738"/>
                  </a:cubicBezTo>
                  <a:cubicBezTo>
                    <a:pt x="2437" y="738"/>
                    <a:pt x="2692" y="743"/>
                    <a:pt x="2945" y="769"/>
                  </a:cubicBezTo>
                  <a:cubicBezTo>
                    <a:pt x="2965" y="749"/>
                    <a:pt x="2965" y="710"/>
                    <a:pt x="2985" y="710"/>
                  </a:cubicBezTo>
                  <a:cubicBezTo>
                    <a:pt x="2391" y="284"/>
                    <a:pt x="1781" y="0"/>
                    <a:pt x="1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1921925" y="4717450"/>
              <a:ext cx="61200" cy="17925"/>
            </a:xfrm>
            <a:custGeom>
              <a:avLst/>
              <a:gdLst/>
              <a:ahLst/>
              <a:cxnLst/>
              <a:rect l="l" t="t" r="r" b="b"/>
              <a:pathLst>
                <a:path w="2448" h="717" extrusionOk="0">
                  <a:moveTo>
                    <a:pt x="821" y="1"/>
                  </a:moveTo>
                  <a:cubicBezTo>
                    <a:pt x="630" y="1"/>
                    <a:pt x="436" y="26"/>
                    <a:pt x="244" y="26"/>
                  </a:cubicBezTo>
                  <a:cubicBezTo>
                    <a:pt x="196" y="26"/>
                    <a:pt x="148" y="25"/>
                    <a:pt x="100" y="21"/>
                  </a:cubicBezTo>
                  <a:cubicBezTo>
                    <a:pt x="0" y="140"/>
                    <a:pt x="0" y="259"/>
                    <a:pt x="100" y="379"/>
                  </a:cubicBezTo>
                  <a:cubicBezTo>
                    <a:pt x="776" y="717"/>
                    <a:pt x="1552" y="478"/>
                    <a:pt x="2248" y="717"/>
                  </a:cubicBezTo>
                  <a:cubicBezTo>
                    <a:pt x="2308" y="657"/>
                    <a:pt x="2368" y="578"/>
                    <a:pt x="2447" y="538"/>
                  </a:cubicBezTo>
                  <a:cubicBezTo>
                    <a:pt x="2407" y="478"/>
                    <a:pt x="2407" y="438"/>
                    <a:pt x="2388" y="379"/>
                  </a:cubicBezTo>
                  <a:cubicBezTo>
                    <a:pt x="2308" y="259"/>
                    <a:pt x="2149" y="319"/>
                    <a:pt x="2049" y="220"/>
                  </a:cubicBezTo>
                  <a:cubicBezTo>
                    <a:pt x="1960" y="249"/>
                    <a:pt x="1870" y="264"/>
                    <a:pt x="1781" y="264"/>
                  </a:cubicBezTo>
                  <a:cubicBezTo>
                    <a:pt x="1691" y="264"/>
                    <a:pt x="1602" y="249"/>
                    <a:pt x="1512" y="220"/>
                  </a:cubicBezTo>
                  <a:cubicBezTo>
                    <a:pt x="1293" y="41"/>
                    <a:pt x="106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630000" y="4660775"/>
              <a:ext cx="57700" cy="17425"/>
            </a:xfrm>
            <a:custGeom>
              <a:avLst/>
              <a:gdLst/>
              <a:ahLst/>
              <a:cxnLst/>
              <a:rect l="l" t="t" r="r" b="b"/>
              <a:pathLst>
                <a:path w="2308" h="697" extrusionOk="0">
                  <a:moveTo>
                    <a:pt x="339" y="0"/>
                  </a:moveTo>
                  <a:cubicBezTo>
                    <a:pt x="239" y="40"/>
                    <a:pt x="120" y="100"/>
                    <a:pt x="0" y="139"/>
                  </a:cubicBezTo>
                  <a:cubicBezTo>
                    <a:pt x="60" y="418"/>
                    <a:pt x="239" y="597"/>
                    <a:pt x="518" y="696"/>
                  </a:cubicBezTo>
                  <a:cubicBezTo>
                    <a:pt x="704" y="578"/>
                    <a:pt x="891" y="540"/>
                    <a:pt x="1078" y="540"/>
                  </a:cubicBezTo>
                  <a:cubicBezTo>
                    <a:pt x="1424" y="540"/>
                    <a:pt x="1770" y="672"/>
                    <a:pt x="2116" y="672"/>
                  </a:cubicBezTo>
                  <a:cubicBezTo>
                    <a:pt x="2180" y="672"/>
                    <a:pt x="2244" y="667"/>
                    <a:pt x="2308" y="657"/>
                  </a:cubicBezTo>
                  <a:cubicBezTo>
                    <a:pt x="2308" y="418"/>
                    <a:pt x="2129" y="318"/>
                    <a:pt x="1910" y="298"/>
                  </a:cubicBezTo>
                  <a:cubicBezTo>
                    <a:pt x="1433" y="0"/>
                    <a:pt x="856" y="139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280975" y="4729725"/>
              <a:ext cx="34850" cy="33025"/>
            </a:xfrm>
            <a:custGeom>
              <a:avLst/>
              <a:gdLst/>
              <a:ahLst/>
              <a:cxnLst/>
              <a:rect l="l" t="t" r="r" b="b"/>
              <a:pathLst>
                <a:path w="1394" h="1321" extrusionOk="0">
                  <a:moveTo>
                    <a:pt x="367" y="1"/>
                  </a:moveTo>
                  <a:cubicBezTo>
                    <a:pt x="308" y="1"/>
                    <a:pt x="245" y="14"/>
                    <a:pt x="180" y="47"/>
                  </a:cubicBezTo>
                  <a:lnTo>
                    <a:pt x="21" y="47"/>
                  </a:lnTo>
                  <a:cubicBezTo>
                    <a:pt x="21" y="286"/>
                    <a:pt x="220" y="524"/>
                    <a:pt x="1" y="783"/>
                  </a:cubicBezTo>
                  <a:lnTo>
                    <a:pt x="180" y="962"/>
                  </a:lnTo>
                  <a:cubicBezTo>
                    <a:pt x="538" y="1061"/>
                    <a:pt x="896" y="1181"/>
                    <a:pt x="1254" y="1320"/>
                  </a:cubicBezTo>
                  <a:cubicBezTo>
                    <a:pt x="1214" y="1002"/>
                    <a:pt x="1035" y="723"/>
                    <a:pt x="1354" y="445"/>
                  </a:cubicBezTo>
                  <a:cubicBezTo>
                    <a:pt x="1393" y="385"/>
                    <a:pt x="1314" y="286"/>
                    <a:pt x="1234" y="246"/>
                  </a:cubicBezTo>
                  <a:cubicBezTo>
                    <a:pt x="1194" y="258"/>
                    <a:pt x="1156" y="264"/>
                    <a:pt x="1118" y="264"/>
                  </a:cubicBezTo>
                  <a:cubicBezTo>
                    <a:pt x="855" y="264"/>
                    <a:pt x="634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705600" y="4645850"/>
              <a:ext cx="76600" cy="25775"/>
            </a:xfrm>
            <a:custGeom>
              <a:avLst/>
              <a:gdLst/>
              <a:ahLst/>
              <a:cxnLst/>
              <a:rect l="l" t="t" r="r" b="b"/>
              <a:pathLst>
                <a:path w="3064" h="1031" extrusionOk="0">
                  <a:moveTo>
                    <a:pt x="1969" y="0"/>
                  </a:moveTo>
                  <a:cubicBezTo>
                    <a:pt x="2049" y="100"/>
                    <a:pt x="2089" y="219"/>
                    <a:pt x="2168" y="319"/>
                  </a:cubicBezTo>
                  <a:cubicBezTo>
                    <a:pt x="2049" y="338"/>
                    <a:pt x="1890" y="338"/>
                    <a:pt x="1771" y="358"/>
                  </a:cubicBezTo>
                  <a:cubicBezTo>
                    <a:pt x="1692" y="317"/>
                    <a:pt x="1621" y="299"/>
                    <a:pt x="1554" y="299"/>
                  </a:cubicBezTo>
                  <a:cubicBezTo>
                    <a:pt x="1368" y="299"/>
                    <a:pt x="1221" y="435"/>
                    <a:pt x="1074" y="537"/>
                  </a:cubicBezTo>
                  <a:cubicBezTo>
                    <a:pt x="945" y="468"/>
                    <a:pt x="826" y="433"/>
                    <a:pt x="706" y="433"/>
                  </a:cubicBezTo>
                  <a:cubicBezTo>
                    <a:pt x="587" y="433"/>
                    <a:pt x="468" y="468"/>
                    <a:pt x="338" y="537"/>
                  </a:cubicBezTo>
                  <a:cubicBezTo>
                    <a:pt x="303" y="493"/>
                    <a:pt x="256" y="469"/>
                    <a:pt x="205" y="469"/>
                  </a:cubicBezTo>
                  <a:cubicBezTo>
                    <a:pt x="140" y="469"/>
                    <a:pt x="67" y="508"/>
                    <a:pt x="0" y="597"/>
                  </a:cubicBezTo>
                  <a:lnTo>
                    <a:pt x="0" y="736"/>
                  </a:lnTo>
                  <a:cubicBezTo>
                    <a:pt x="324" y="974"/>
                    <a:pt x="661" y="1030"/>
                    <a:pt x="1001" y="1030"/>
                  </a:cubicBezTo>
                  <a:cubicBezTo>
                    <a:pt x="1301" y="1030"/>
                    <a:pt x="1603" y="987"/>
                    <a:pt x="1900" y="987"/>
                  </a:cubicBezTo>
                  <a:cubicBezTo>
                    <a:pt x="1970" y="987"/>
                    <a:pt x="2040" y="989"/>
                    <a:pt x="2109" y="995"/>
                  </a:cubicBezTo>
                  <a:lnTo>
                    <a:pt x="2407" y="915"/>
                  </a:lnTo>
                  <a:cubicBezTo>
                    <a:pt x="2666" y="796"/>
                    <a:pt x="2904" y="637"/>
                    <a:pt x="3064" y="358"/>
                  </a:cubicBezTo>
                  <a:cubicBezTo>
                    <a:pt x="2705" y="199"/>
                    <a:pt x="2367" y="0"/>
                    <a:pt x="19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200925" y="4661375"/>
              <a:ext cx="56225" cy="31600"/>
            </a:xfrm>
            <a:custGeom>
              <a:avLst/>
              <a:gdLst/>
              <a:ahLst/>
              <a:cxnLst/>
              <a:rect l="l" t="t" r="r" b="b"/>
              <a:pathLst>
                <a:path w="2249" h="1264" extrusionOk="0">
                  <a:moveTo>
                    <a:pt x="708" y="0"/>
                  </a:moveTo>
                  <a:cubicBezTo>
                    <a:pt x="652" y="0"/>
                    <a:pt x="595" y="5"/>
                    <a:pt x="537" y="16"/>
                  </a:cubicBezTo>
                  <a:cubicBezTo>
                    <a:pt x="338" y="76"/>
                    <a:pt x="139" y="115"/>
                    <a:pt x="0" y="294"/>
                  </a:cubicBezTo>
                  <a:lnTo>
                    <a:pt x="1791" y="1189"/>
                  </a:lnTo>
                  <a:cubicBezTo>
                    <a:pt x="1876" y="1239"/>
                    <a:pt x="1945" y="1263"/>
                    <a:pt x="2005" y="1263"/>
                  </a:cubicBezTo>
                  <a:cubicBezTo>
                    <a:pt x="2112" y="1263"/>
                    <a:pt x="2184" y="1184"/>
                    <a:pt x="2248" y="1030"/>
                  </a:cubicBezTo>
                  <a:cubicBezTo>
                    <a:pt x="2248" y="951"/>
                    <a:pt x="2208" y="891"/>
                    <a:pt x="2188" y="812"/>
                  </a:cubicBezTo>
                  <a:cubicBezTo>
                    <a:pt x="2129" y="732"/>
                    <a:pt x="2029" y="672"/>
                    <a:pt x="1930" y="613"/>
                  </a:cubicBezTo>
                  <a:cubicBezTo>
                    <a:pt x="1870" y="553"/>
                    <a:pt x="1791" y="513"/>
                    <a:pt x="1751" y="493"/>
                  </a:cubicBezTo>
                  <a:cubicBezTo>
                    <a:pt x="1651" y="414"/>
                    <a:pt x="1552" y="294"/>
                    <a:pt x="1432" y="215"/>
                  </a:cubicBezTo>
                  <a:cubicBezTo>
                    <a:pt x="1204" y="101"/>
                    <a:pt x="96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60125" y="4644225"/>
              <a:ext cx="54750" cy="25025"/>
            </a:xfrm>
            <a:custGeom>
              <a:avLst/>
              <a:gdLst/>
              <a:ahLst/>
              <a:cxnLst/>
              <a:rect l="l" t="t" r="r" b="b"/>
              <a:pathLst>
                <a:path w="2190" h="1001" extrusionOk="0">
                  <a:moveTo>
                    <a:pt x="899" y="1"/>
                  </a:moveTo>
                  <a:cubicBezTo>
                    <a:pt x="800" y="1"/>
                    <a:pt x="695" y="30"/>
                    <a:pt x="578" y="105"/>
                  </a:cubicBezTo>
                  <a:cubicBezTo>
                    <a:pt x="439" y="324"/>
                    <a:pt x="240" y="423"/>
                    <a:pt x="1" y="443"/>
                  </a:cubicBezTo>
                  <a:lnTo>
                    <a:pt x="1632" y="980"/>
                  </a:lnTo>
                  <a:cubicBezTo>
                    <a:pt x="1831" y="960"/>
                    <a:pt x="2070" y="1000"/>
                    <a:pt x="2189" y="781"/>
                  </a:cubicBezTo>
                  <a:lnTo>
                    <a:pt x="2110" y="702"/>
                  </a:lnTo>
                  <a:cubicBezTo>
                    <a:pt x="2010" y="582"/>
                    <a:pt x="1871" y="503"/>
                    <a:pt x="1732" y="423"/>
                  </a:cubicBezTo>
                  <a:cubicBezTo>
                    <a:pt x="1458" y="317"/>
                    <a:pt x="121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770725" y="4793050"/>
              <a:ext cx="64200" cy="22725"/>
            </a:xfrm>
            <a:custGeom>
              <a:avLst/>
              <a:gdLst/>
              <a:ahLst/>
              <a:cxnLst/>
              <a:rect l="l" t="t" r="r" b="b"/>
              <a:pathLst>
                <a:path w="2568" h="909" extrusionOk="0">
                  <a:moveTo>
                    <a:pt x="1294" y="1"/>
                  </a:moveTo>
                  <a:cubicBezTo>
                    <a:pt x="1095" y="140"/>
                    <a:pt x="1135" y="339"/>
                    <a:pt x="1135" y="538"/>
                  </a:cubicBezTo>
                  <a:cubicBezTo>
                    <a:pt x="1057" y="525"/>
                    <a:pt x="980" y="445"/>
                    <a:pt x="902" y="445"/>
                  </a:cubicBezTo>
                  <a:cubicBezTo>
                    <a:pt x="860" y="445"/>
                    <a:pt x="819" y="468"/>
                    <a:pt x="777" y="538"/>
                  </a:cubicBezTo>
                  <a:cubicBezTo>
                    <a:pt x="737" y="597"/>
                    <a:pt x="677" y="637"/>
                    <a:pt x="598" y="697"/>
                  </a:cubicBezTo>
                  <a:cubicBezTo>
                    <a:pt x="399" y="717"/>
                    <a:pt x="200" y="717"/>
                    <a:pt x="1" y="737"/>
                  </a:cubicBezTo>
                  <a:cubicBezTo>
                    <a:pt x="514" y="880"/>
                    <a:pt x="1020" y="908"/>
                    <a:pt x="1532" y="908"/>
                  </a:cubicBezTo>
                  <a:cubicBezTo>
                    <a:pt x="1873" y="908"/>
                    <a:pt x="2217" y="896"/>
                    <a:pt x="2567" y="896"/>
                  </a:cubicBezTo>
                  <a:lnTo>
                    <a:pt x="2567" y="717"/>
                  </a:lnTo>
                  <a:cubicBezTo>
                    <a:pt x="2527" y="677"/>
                    <a:pt x="2468" y="617"/>
                    <a:pt x="2388" y="597"/>
                  </a:cubicBezTo>
                  <a:cubicBezTo>
                    <a:pt x="2209" y="538"/>
                    <a:pt x="2050" y="538"/>
                    <a:pt x="1891" y="438"/>
                  </a:cubicBezTo>
                  <a:lnTo>
                    <a:pt x="1752" y="299"/>
                  </a:lnTo>
                  <a:cubicBezTo>
                    <a:pt x="1672" y="180"/>
                    <a:pt x="1573" y="100"/>
                    <a:pt x="1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133775" y="4838100"/>
              <a:ext cx="67175" cy="22600"/>
            </a:xfrm>
            <a:custGeom>
              <a:avLst/>
              <a:gdLst/>
              <a:ahLst/>
              <a:cxnLst/>
              <a:rect l="l" t="t" r="r" b="b"/>
              <a:pathLst>
                <a:path w="2687" h="904" extrusionOk="0">
                  <a:moveTo>
                    <a:pt x="2297" y="1"/>
                  </a:moveTo>
                  <a:cubicBezTo>
                    <a:pt x="2187" y="1"/>
                    <a:pt x="2066" y="21"/>
                    <a:pt x="1950" y="29"/>
                  </a:cubicBezTo>
                  <a:cubicBezTo>
                    <a:pt x="1373" y="466"/>
                    <a:pt x="597" y="68"/>
                    <a:pt x="40" y="506"/>
                  </a:cubicBezTo>
                  <a:lnTo>
                    <a:pt x="1" y="566"/>
                  </a:lnTo>
                  <a:cubicBezTo>
                    <a:pt x="637" y="824"/>
                    <a:pt x="1294" y="884"/>
                    <a:pt x="1970" y="904"/>
                  </a:cubicBezTo>
                  <a:cubicBezTo>
                    <a:pt x="2129" y="606"/>
                    <a:pt x="2328" y="387"/>
                    <a:pt x="2686" y="367"/>
                  </a:cubicBezTo>
                  <a:cubicBezTo>
                    <a:pt x="2648" y="63"/>
                    <a:pt x="2490" y="1"/>
                    <a:pt x="2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812500" y="4623375"/>
              <a:ext cx="53750" cy="14550"/>
            </a:xfrm>
            <a:custGeom>
              <a:avLst/>
              <a:gdLst/>
              <a:ahLst/>
              <a:cxnLst/>
              <a:rect l="l" t="t" r="r" b="b"/>
              <a:pathLst>
                <a:path w="2150" h="582" extrusionOk="0">
                  <a:moveTo>
                    <a:pt x="316" y="0"/>
                  </a:moveTo>
                  <a:cubicBezTo>
                    <a:pt x="213" y="0"/>
                    <a:pt x="108" y="13"/>
                    <a:pt x="1" y="44"/>
                  </a:cubicBezTo>
                  <a:lnTo>
                    <a:pt x="1" y="402"/>
                  </a:lnTo>
                  <a:cubicBezTo>
                    <a:pt x="538" y="509"/>
                    <a:pt x="1086" y="581"/>
                    <a:pt x="1646" y="581"/>
                  </a:cubicBezTo>
                  <a:cubicBezTo>
                    <a:pt x="1813" y="581"/>
                    <a:pt x="1981" y="575"/>
                    <a:pt x="2149" y="561"/>
                  </a:cubicBezTo>
                  <a:cubicBezTo>
                    <a:pt x="2010" y="442"/>
                    <a:pt x="1911" y="322"/>
                    <a:pt x="1791" y="203"/>
                  </a:cubicBezTo>
                  <a:cubicBezTo>
                    <a:pt x="1727" y="150"/>
                    <a:pt x="1663" y="131"/>
                    <a:pt x="1593" y="131"/>
                  </a:cubicBezTo>
                  <a:cubicBezTo>
                    <a:pt x="1532" y="131"/>
                    <a:pt x="1467" y="145"/>
                    <a:pt x="1393" y="163"/>
                  </a:cubicBezTo>
                  <a:cubicBezTo>
                    <a:pt x="1023" y="148"/>
                    <a:pt x="676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161125" y="4786450"/>
              <a:ext cx="52250" cy="27350"/>
            </a:xfrm>
            <a:custGeom>
              <a:avLst/>
              <a:gdLst/>
              <a:ahLst/>
              <a:cxnLst/>
              <a:rect l="l" t="t" r="r" b="b"/>
              <a:pathLst>
                <a:path w="2090" h="1094" extrusionOk="0">
                  <a:moveTo>
                    <a:pt x="446" y="1"/>
                  </a:moveTo>
                  <a:cubicBezTo>
                    <a:pt x="359" y="1"/>
                    <a:pt x="269" y="36"/>
                    <a:pt x="180" y="105"/>
                  </a:cubicBezTo>
                  <a:lnTo>
                    <a:pt x="1" y="105"/>
                  </a:lnTo>
                  <a:cubicBezTo>
                    <a:pt x="60" y="245"/>
                    <a:pt x="140" y="344"/>
                    <a:pt x="180" y="463"/>
                  </a:cubicBezTo>
                  <a:cubicBezTo>
                    <a:pt x="399" y="762"/>
                    <a:pt x="737" y="901"/>
                    <a:pt x="1075" y="1040"/>
                  </a:cubicBezTo>
                  <a:cubicBezTo>
                    <a:pt x="1234" y="1040"/>
                    <a:pt x="1373" y="1040"/>
                    <a:pt x="1533" y="1080"/>
                  </a:cubicBezTo>
                  <a:cubicBezTo>
                    <a:pt x="1557" y="1088"/>
                    <a:pt x="1582" y="1093"/>
                    <a:pt x="1608" y="1093"/>
                  </a:cubicBezTo>
                  <a:cubicBezTo>
                    <a:pt x="1645" y="1093"/>
                    <a:pt x="1685" y="1084"/>
                    <a:pt x="1731" y="1060"/>
                  </a:cubicBezTo>
                  <a:cubicBezTo>
                    <a:pt x="1950" y="1040"/>
                    <a:pt x="2089" y="941"/>
                    <a:pt x="2089" y="682"/>
                  </a:cubicBezTo>
                  <a:cubicBezTo>
                    <a:pt x="1970" y="662"/>
                    <a:pt x="1871" y="662"/>
                    <a:pt x="1751" y="662"/>
                  </a:cubicBezTo>
                  <a:cubicBezTo>
                    <a:pt x="1672" y="599"/>
                    <a:pt x="1619" y="448"/>
                    <a:pt x="1500" y="448"/>
                  </a:cubicBezTo>
                  <a:cubicBezTo>
                    <a:pt x="1470" y="448"/>
                    <a:pt x="1434" y="459"/>
                    <a:pt x="1393" y="483"/>
                  </a:cubicBezTo>
                  <a:lnTo>
                    <a:pt x="1234" y="483"/>
                  </a:lnTo>
                  <a:cubicBezTo>
                    <a:pt x="1204" y="523"/>
                    <a:pt x="1169" y="543"/>
                    <a:pt x="1137" y="543"/>
                  </a:cubicBezTo>
                  <a:cubicBezTo>
                    <a:pt x="1105" y="543"/>
                    <a:pt x="1075" y="523"/>
                    <a:pt x="1055" y="483"/>
                  </a:cubicBezTo>
                  <a:lnTo>
                    <a:pt x="1055" y="304"/>
                  </a:lnTo>
                  <a:cubicBezTo>
                    <a:pt x="976" y="185"/>
                    <a:pt x="796" y="205"/>
                    <a:pt x="697" y="105"/>
                  </a:cubicBezTo>
                  <a:cubicBezTo>
                    <a:pt x="617" y="36"/>
                    <a:pt x="533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262075" y="4771175"/>
              <a:ext cx="47275" cy="30550"/>
            </a:xfrm>
            <a:custGeom>
              <a:avLst/>
              <a:gdLst/>
              <a:ahLst/>
              <a:cxnLst/>
              <a:rect l="l" t="t" r="r" b="b"/>
              <a:pathLst>
                <a:path w="1891" h="1222" extrusionOk="0">
                  <a:moveTo>
                    <a:pt x="777" y="0"/>
                  </a:moveTo>
                  <a:cubicBezTo>
                    <a:pt x="538" y="0"/>
                    <a:pt x="299" y="0"/>
                    <a:pt x="100" y="20"/>
                  </a:cubicBezTo>
                  <a:cubicBezTo>
                    <a:pt x="81" y="20"/>
                    <a:pt x="41" y="60"/>
                    <a:pt x="21" y="80"/>
                  </a:cubicBezTo>
                  <a:cubicBezTo>
                    <a:pt x="1" y="100"/>
                    <a:pt x="21" y="159"/>
                    <a:pt x="81" y="179"/>
                  </a:cubicBezTo>
                  <a:cubicBezTo>
                    <a:pt x="120" y="259"/>
                    <a:pt x="200" y="299"/>
                    <a:pt x="240" y="378"/>
                  </a:cubicBezTo>
                  <a:cubicBezTo>
                    <a:pt x="312" y="378"/>
                    <a:pt x="381" y="375"/>
                    <a:pt x="446" y="375"/>
                  </a:cubicBezTo>
                  <a:cubicBezTo>
                    <a:pt x="686" y="375"/>
                    <a:pt x="879" y="412"/>
                    <a:pt x="1035" y="756"/>
                  </a:cubicBezTo>
                  <a:cubicBezTo>
                    <a:pt x="1126" y="973"/>
                    <a:pt x="1412" y="1222"/>
                    <a:pt x="1776" y="1222"/>
                  </a:cubicBezTo>
                  <a:cubicBezTo>
                    <a:pt x="1814" y="1222"/>
                    <a:pt x="1852" y="1219"/>
                    <a:pt x="1891" y="1214"/>
                  </a:cubicBezTo>
                  <a:cubicBezTo>
                    <a:pt x="1692" y="597"/>
                    <a:pt x="1095" y="418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85700" y="4717950"/>
              <a:ext cx="56225" cy="14950"/>
            </a:xfrm>
            <a:custGeom>
              <a:avLst/>
              <a:gdLst/>
              <a:ahLst/>
              <a:cxnLst/>
              <a:rect l="l" t="t" r="r" b="b"/>
              <a:pathLst>
                <a:path w="2249" h="598" extrusionOk="0">
                  <a:moveTo>
                    <a:pt x="756" y="1"/>
                  </a:moveTo>
                  <a:cubicBezTo>
                    <a:pt x="458" y="1"/>
                    <a:pt x="259" y="60"/>
                    <a:pt x="100" y="339"/>
                  </a:cubicBezTo>
                  <a:cubicBezTo>
                    <a:pt x="0" y="498"/>
                    <a:pt x="120" y="538"/>
                    <a:pt x="239" y="558"/>
                  </a:cubicBezTo>
                  <a:cubicBezTo>
                    <a:pt x="418" y="558"/>
                    <a:pt x="602" y="548"/>
                    <a:pt x="784" y="548"/>
                  </a:cubicBezTo>
                  <a:cubicBezTo>
                    <a:pt x="965" y="548"/>
                    <a:pt x="1144" y="558"/>
                    <a:pt x="1313" y="597"/>
                  </a:cubicBezTo>
                  <a:cubicBezTo>
                    <a:pt x="1393" y="597"/>
                    <a:pt x="1472" y="558"/>
                    <a:pt x="1512" y="498"/>
                  </a:cubicBezTo>
                  <a:cubicBezTo>
                    <a:pt x="1632" y="458"/>
                    <a:pt x="1751" y="418"/>
                    <a:pt x="1870" y="359"/>
                  </a:cubicBezTo>
                  <a:lnTo>
                    <a:pt x="2248" y="1"/>
                  </a:lnTo>
                  <a:cubicBezTo>
                    <a:pt x="1917" y="1"/>
                    <a:pt x="1585" y="10"/>
                    <a:pt x="1254" y="10"/>
                  </a:cubicBezTo>
                  <a:cubicBezTo>
                    <a:pt x="1088" y="10"/>
                    <a:pt x="922" y="7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1643425" y="4480725"/>
              <a:ext cx="28875" cy="36350"/>
            </a:xfrm>
            <a:custGeom>
              <a:avLst/>
              <a:gdLst/>
              <a:ahLst/>
              <a:cxnLst/>
              <a:rect l="l" t="t" r="r" b="b"/>
              <a:pathLst>
                <a:path w="1155" h="1454" extrusionOk="0">
                  <a:moveTo>
                    <a:pt x="498" y="1"/>
                  </a:moveTo>
                  <a:cubicBezTo>
                    <a:pt x="279" y="299"/>
                    <a:pt x="299" y="697"/>
                    <a:pt x="100" y="1055"/>
                  </a:cubicBezTo>
                  <a:cubicBezTo>
                    <a:pt x="0" y="1254"/>
                    <a:pt x="180" y="1354"/>
                    <a:pt x="319" y="1453"/>
                  </a:cubicBezTo>
                  <a:cubicBezTo>
                    <a:pt x="458" y="1334"/>
                    <a:pt x="557" y="1194"/>
                    <a:pt x="677" y="1075"/>
                  </a:cubicBezTo>
                  <a:cubicBezTo>
                    <a:pt x="995" y="777"/>
                    <a:pt x="1154" y="458"/>
                    <a:pt x="896" y="41"/>
                  </a:cubicBezTo>
                  <a:cubicBezTo>
                    <a:pt x="776" y="41"/>
                    <a:pt x="617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036300" y="4771175"/>
              <a:ext cx="44300" cy="19775"/>
            </a:xfrm>
            <a:custGeom>
              <a:avLst/>
              <a:gdLst/>
              <a:ahLst/>
              <a:cxnLst/>
              <a:rect l="l" t="t" r="r" b="b"/>
              <a:pathLst>
                <a:path w="1772" h="791" extrusionOk="0">
                  <a:moveTo>
                    <a:pt x="717" y="0"/>
                  </a:moveTo>
                  <a:cubicBezTo>
                    <a:pt x="1" y="199"/>
                    <a:pt x="1" y="199"/>
                    <a:pt x="60" y="657"/>
                  </a:cubicBezTo>
                  <a:cubicBezTo>
                    <a:pt x="300" y="742"/>
                    <a:pt x="537" y="791"/>
                    <a:pt x="766" y="791"/>
                  </a:cubicBezTo>
                  <a:cubicBezTo>
                    <a:pt x="1126" y="791"/>
                    <a:pt x="1467" y="670"/>
                    <a:pt x="1771" y="378"/>
                  </a:cubicBezTo>
                  <a:cubicBezTo>
                    <a:pt x="1771" y="109"/>
                    <a:pt x="1615" y="11"/>
                    <a:pt x="1410" y="11"/>
                  </a:cubicBezTo>
                  <a:cubicBezTo>
                    <a:pt x="1373" y="11"/>
                    <a:pt x="1334" y="14"/>
                    <a:pt x="1294" y="20"/>
                  </a:cubicBezTo>
                  <a:cubicBezTo>
                    <a:pt x="1183" y="42"/>
                    <a:pt x="1078" y="71"/>
                    <a:pt x="972" y="71"/>
                  </a:cubicBezTo>
                  <a:cubicBezTo>
                    <a:pt x="889" y="71"/>
                    <a:pt x="805" y="53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004475" y="4766700"/>
              <a:ext cx="49750" cy="18925"/>
            </a:xfrm>
            <a:custGeom>
              <a:avLst/>
              <a:gdLst/>
              <a:ahLst/>
              <a:cxnLst/>
              <a:rect l="l" t="t" r="r" b="b"/>
              <a:pathLst>
                <a:path w="1990" h="757" extrusionOk="0">
                  <a:moveTo>
                    <a:pt x="1" y="0"/>
                  </a:moveTo>
                  <a:cubicBezTo>
                    <a:pt x="1" y="438"/>
                    <a:pt x="398" y="458"/>
                    <a:pt x="657" y="637"/>
                  </a:cubicBezTo>
                  <a:cubicBezTo>
                    <a:pt x="794" y="678"/>
                    <a:pt x="930" y="756"/>
                    <a:pt x="1067" y="756"/>
                  </a:cubicBezTo>
                  <a:cubicBezTo>
                    <a:pt x="1129" y="756"/>
                    <a:pt x="1192" y="740"/>
                    <a:pt x="1254" y="696"/>
                  </a:cubicBezTo>
                  <a:cubicBezTo>
                    <a:pt x="1373" y="358"/>
                    <a:pt x="1791" y="438"/>
                    <a:pt x="1990" y="179"/>
                  </a:cubicBezTo>
                  <a:cubicBezTo>
                    <a:pt x="1333" y="139"/>
                    <a:pt x="677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890100" y="4664175"/>
              <a:ext cx="46275" cy="14025"/>
            </a:xfrm>
            <a:custGeom>
              <a:avLst/>
              <a:gdLst/>
              <a:ahLst/>
              <a:cxnLst/>
              <a:rect l="l" t="t" r="r" b="b"/>
              <a:pathLst>
                <a:path w="1851" h="561" extrusionOk="0">
                  <a:moveTo>
                    <a:pt x="713" y="0"/>
                  </a:moveTo>
                  <a:cubicBezTo>
                    <a:pt x="568" y="0"/>
                    <a:pt x="426" y="6"/>
                    <a:pt x="285" y="6"/>
                  </a:cubicBezTo>
                  <a:cubicBezTo>
                    <a:pt x="236" y="6"/>
                    <a:pt x="188" y="5"/>
                    <a:pt x="139" y="3"/>
                  </a:cubicBezTo>
                  <a:cubicBezTo>
                    <a:pt x="80" y="23"/>
                    <a:pt x="40" y="103"/>
                    <a:pt x="0" y="202"/>
                  </a:cubicBezTo>
                  <a:cubicBezTo>
                    <a:pt x="0" y="282"/>
                    <a:pt x="60" y="322"/>
                    <a:pt x="100" y="381"/>
                  </a:cubicBezTo>
                  <a:lnTo>
                    <a:pt x="100" y="421"/>
                  </a:lnTo>
                  <a:cubicBezTo>
                    <a:pt x="239" y="481"/>
                    <a:pt x="378" y="461"/>
                    <a:pt x="478" y="560"/>
                  </a:cubicBezTo>
                  <a:cubicBezTo>
                    <a:pt x="895" y="461"/>
                    <a:pt x="1333" y="381"/>
                    <a:pt x="1850" y="282"/>
                  </a:cubicBezTo>
                  <a:cubicBezTo>
                    <a:pt x="1461" y="35"/>
                    <a:pt x="108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871700" y="4582975"/>
              <a:ext cx="61675" cy="22425"/>
            </a:xfrm>
            <a:custGeom>
              <a:avLst/>
              <a:gdLst/>
              <a:ahLst/>
              <a:cxnLst/>
              <a:rect l="l" t="t" r="r" b="b"/>
              <a:pathLst>
                <a:path w="2467" h="897" extrusionOk="0">
                  <a:moveTo>
                    <a:pt x="929" y="0"/>
                  </a:moveTo>
                  <a:cubicBezTo>
                    <a:pt x="605" y="0"/>
                    <a:pt x="281" y="55"/>
                    <a:pt x="0" y="168"/>
                  </a:cubicBezTo>
                  <a:cubicBezTo>
                    <a:pt x="105" y="343"/>
                    <a:pt x="251" y="374"/>
                    <a:pt x="402" y="374"/>
                  </a:cubicBezTo>
                  <a:cubicBezTo>
                    <a:pt x="486" y="374"/>
                    <a:pt x="572" y="364"/>
                    <a:pt x="653" y="364"/>
                  </a:cubicBezTo>
                  <a:cubicBezTo>
                    <a:pt x="675" y="364"/>
                    <a:pt x="696" y="365"/>
                    <a:pt x="716" y="367"/>
                  </a:cubicBezTo>
                  <a:cubicBezTo>
                    <a:pt x="1015" y="387"/>
                    <a:pt x="915" y="566"/>
                    <a:pt x="875" y="745"/>
                  </a:cubicBezTo>
                  <a:cubicBezTo>
                    <a:pt x="986" y="839"/>
                    <a:pt x="1121" y="896"/>
                    <a:pt x="1271" y="896"/>
                  </a:cubicBezTo>
                  <a:cubicBezTo>
                    <a:pt x="1311" y="896"/>
                    <a:pt x="1351" y="892"/>
                    <a:pt x="1393" y="884"/>
                  </a:cubicBezTo>
                  <a:cubicBezTo>
                    <a:pt x="1313" y="685"/>
                    <a:pt x="1293" y="566"/>
                    <a:pt x="1572" y="546"/>
                  </a:cubicBezTo>
                  <a:cubicBezTo>
                    <a:pt x="1584" y="545"/>
                    <a:pt x="1596" y="545"/>
                    <a:pt x="1608" y="545"/>
                  </a:cubicBezTo>
                  <a:cubicBezTo>
                    <a:pt x="1799" y="545"/>
                    <a:pt x="1991" y="639"/>
                    <a:pt x="2182" y="639"/>
                  </a:cubicBezTo>
                  <a:cubicBezTo>
                    <a:pt x="2277" y="639"/>
                    <a:pt x="2372" y="616"/>
                    <a:pt x="2467" y="546"/>
                  </a:cubicBezTo>
                  <a:cubicBezTo>
                    <a:pt x="2120" y="186"/>
                    <a:pt x="1523" y="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2245675" y="4681625"/>
              <a:ext cx="35825" cy="20475"/>
            </a:xfrm>
            <a:custGeom>
              <a:avLst/>
              <a:gdLst/>
              <a:ahLst/>
              <a:cxnLst/>
              <a:rect l="l" t="t" r="r" b="b"/>
              <a:pathLst>
                <a:path w="1433" h="819" extrusionOk="0">
                  <a:moveTo>
                    <a:pt x="648" y="1"/>
                  </a:moveTo>
                  <a:cubicBezTo>
                    <a:pt x="555" y="1"/>
                    <a:pt x="458" y="9"/>
                    <a:pt x="359" y="21"/>
                  </a:cubicBezTo>
                  <a:cubicBezTo>
                    <a:pt x="359" y="260"/>
                    <a:pt x="239" y="360"/>
                    <a:pt x="1" y="379"/>
                  </a:cubicBezTo>
                  <a:cubicBezTo>
                    <a:pt x="60" y="419"/>
                    <a:pt x="140" y="499"/>
                    <a:pt x="180" y="578"/>
                  </a:cubicBezTo>
                  <a:cubicBezTo>
                    <a:pt x="259" y="618"/>
                    <a:pt x="339" y="698"/>
                    <a:pt x="398" y="718"/>
                  </a:cubicBezTo>
                  <a:cubicBezTo>
                    <a:pt x="458" y="718"/>
                    <a:pt x="498" y="718"/>
                    <a:pt x="558" y="757"/>
                  </a:cubicBezTo>
                  <a:cubicBezTo>
                    <a:pt x="613" y="791"/>
                    <a:pt x="675" y="818"/>
                    <a:pt x="736" y="818"/>
                  </a:cubicBezTo>
                  <a:cubicBezTo>
                    <a:pt x="784" y="818"/>
                    <a:pt x="832" y="801"/>
                    <a:pt x="876" y="757"/>
                  </a:cubicBezTo>
                  <a:cubicBezTo>
                    <a:pt x="1075" y="718"/>
                    <a:pt x="1294" y="777"/>
                    <a:pt x="1433" y="559"/>
                  </a:cubicBezTo>
                  <a:cubicBezTo>
                    <a:pt x="1291" y="118"/>
                    <a:pt x="1000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550925" y="4233575"/>
              <a:ext cx="13450" cy="52150"/>
            </a:xfrm>
            <a:custGeom>
              <a:avLst/>
              <a:gdLst/>
              <a:ahLst/>
              <a:cxnLst/>
              <a:rect l="l" t="t" r="r" b="b"/>
              <a:pathLst>
                <a:path w="538" h="2086" extrusionOk="0">
                  <a:moveTo>
                    <a:pt x="80" y="0"/>
                  </a:moveTo>
                  <a:cubicBezTo>
                    <a:pt x="40" y="597"/>
                    <a:pt x="0" y="1114"/>
                    <a:pt x="120" y="1611"/>
                  </a:cubicBezTo>
                  <a:cubicBezTo>
                    <a:pt x="60" y="1731"/>
                    <a:pt x="100" y="1890"/>
                    <a:pt x="140" y="2029"/>
                  </a:cubicBezTo>
                  <a:cubicBezTo>
                    <a:pt x="219" y="2056"/>
                    <a:pt x="297" y="2086"/>
                    <a:pt x="361" y="2086"/>
                  </a:cubicBezTo>
                  <a:cubicBezTo>
                    <a:pt x="442" y="2086"/>
                    <a:pt x="498" y="2037"/>
                    <a:pt x="498" y="1870"/>
                  </a:cubicBezTo>
                  <a:cubicBezTo>
                    <a:pt x="498" y="1731"/>
                    <a:pt x="518" y="1592"/>
                    <a:pt x="518" y="1432"/>
                  </a:cubicBezTo>
                  <a:cubicBezTo>
                    <a:pt x="538" y="1393"/>
                    <a:pt x="538" y="1373"/>
                    <a:pt x="518" y="1293"/>
                  </a:cubicBezTo>
                  <a:cubicBezTo>
                    <a:pt x="398" y="1194"/>
                    <a:pt x="378" y="1074"/>
                    <a:pt x="498" y="935"/>
                  </a:cubicBezTo>
                  <a:cubicBezTo>
                    <a:pt x="498" y="895"/>
                    <a:pt x="478" y="816"/>
                    <a:pt x="478" y="776"/>
                  </a:cubicBezTo>
                  <a:cubicBezTo>
                    <a:pt x="299" y="577"/>
                    <a:pt x="518" y="19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546950" y="4226600"/>
              <a:ext cx="16925" cy="47275"/>
            </a:xfrm>
            <a:custGeom>
              <a:avLst/>
              <a:gdLst/>
              <a:ahLst/>
              <a:cxnLst/>
              <a:rect l="l" t="t" r="r" b="b"/>
              <a:pathLst>
                <a:path w="677" h="1891" extrusionOk="0">
                  <a:moveTo>
                    <a:pt x="498" y="1"/>
                  </a:moveTo>
                  <a:cubicBezTo>
                    <a:pt x="378" y="60"/>
                    <a:pt x="259" y="120"/>
                    <a:pt x="140" y="180"/>
                  </a:cubicBezTo>
                  <a:cubicBezTo>
                    <a:pt x="159" y="757"/>
                    <a:pt x="0" y="1353"/>
                    <a:pt x="279" y="1890"/>
                  </a:cubicBezTo>
                  <a:lnTo>
                    <a:pt x="279" y="478"/>
                  </a:lnTo>
                  <a:cubicBezTo>
                    <a:pt x="557" y="697"/>
                    <a:pt x="438" y="975"/>
                    <a:pt x="637" y="1075"/>
                  </a:cubicBezTo>
                  <a:cubicBezTo>
                    <a:pt x="597" y="697"/>
                    <a:pt x="677" y="319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1652875" y="4557500"/>
              <a:ext cx="26875" cy="17750"/>
            </a:xfrm>
            <a:custGeom>
              <a:avLst/>
              <a:gdLst/>
              <a:ahLst/>
              <a:cxnLst/>
              <a:rect l="l" t="t" r="r" b="b"/>
              <a:pathLst>
                <a:path w="1075" h="710" extrusionOk="0">
                  <a:moveTo>
                    <a:pt x="275" y="1"/>
                  </a:moveTo>
                  <a:cubicBezTo>
                    <a:pt x="216" y="1"/>
                    <a:pt x="156" y="32"/>
                    <a:pt x="100" y="113"/>
                  </a:cubicBezTo>
                  <a:cubicBezTo>
                    <a:pt x="0" y="252"/>
                    <a:pt x="0" y="371"/>
                    <a:pt x="120" y="491"/>
                  </a:cubicBezTo>
                  <a:cubicBezTo>
                    <a:pt x="279" y="650"/>
                    <a:pt x="438" y="709"/>
                    <a:pt x="677" y="709"/>
                  </a:cubicBezTo>
                  <a:cubicBezTo>
                    <a:pt x="816" y="670"/>
                    <a:pt x="955" y="650"/>
                    <a:pt x="1075" y="491"/>
                  </a:cubicBezTo>
                  <a:cubicBezTo>
                    <a:pt x="1035" y="471"/>
                    <a:pt x="1035" y="451"/>
                    <a:pt x="1015" y="411"/>
                  </a:cubicBezTo>
                  <a:cubicBezTo>
                    <a:pt x="975" y="351"/>
                    <a:pt x="915" y="292"/>
                    <a:pt x="876" y="272"/>
                  </a:cubicBezTo>
                  <a:cubicBezTo>
                    <a:pt x="736" y="252"/>
                    <a:pt x="597" y="292"/>
                    <a:pt x="518" y="152"/>
                  </a:cubicBezTo>
                  <a:cubicBezTo>
                    <a:pt x="447" y="70"/>
                    <a:pt x="361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1987075" y="4766200"/>
              <a:ext cx="35825" cy="18825"/>
            </a:xfrm>
            <a:custGeom>
              <a:avLst/>
              <a:gdLst/>
              <a:ahLst/>
              <a:cxnLst/>
              <a:rect l="l" t="t" r="r" b="b"/>
              <a:pathLst>
                <a:path w="1433" h="753" extrusionOk="0">
                  <a:moveTo>
                    <a:pt x="159" y="0"/>
                  </a:moveTo>
                  <a:lnTo>
                    <a:pt x="0" y="378"/>
                  </a:lnTo>
                  <a:cubicBezTo>
                    <a:pt x="42" y="447"/>
                    <a:pt x="102" y="468"/>
                    <a:pt x="168" y="468"/>
                  </a:cubicBezTo>
                  <a:cubicBezTo>
                    <a:pt x="197" y="468"/>
                    <a:pt x="228" y="464"/>
                    <a:pt x="259" y="458"/>
                  </a:cubicBezTo>
                  <a:cubicBezTo>
                    <a:pt x="140" y="458"/>
                    <a:pt x="398" y="458"/>
                    <a:pt x="299" y="378"/>
                  </a:cubicBezTo>
                  <a:cubicBezTo>
                    <a:pt x="274" y="345"/>
                    <a:pt x="280" y="329"/>
                    <a:pt x="296" y="329"/>
                  </a:cubicBezTo>
                  <a:cubicBezTo>
                    <a:pt x="318" y="329"/>
                    <a:pt x="358" y="360"/>
                    <a:pt x="358" y="418"/>
                  </a:cubicBezTo>
                  <a:cubicBezTo>
                    <a:pt x="358" y="557"/>
                    <a:pt x="398" y="617"/>
                    <a:pt x="478" y="677"/>
                  </a:cubicBezTo>
                  <a:cubicBezTo>
                    <a:pt x="636" y="721"/>
                    <a:pt x="787" y="753"/>
                    <a:pt x="929" y="753"/>
                  </a:cubicBezTo>
                  <a:cubicBezTo>
                    <a:pt x="1110" y="753"/>
                    <a:pt x="1277" y="702"/>
                    <a:pt x="1433" y="557"/>
                  </a:cubicBezTo>
                  <a:cubicBezTo>
                    <a:pt x="1254" y="279"/>
                    <a:pt x="876" y="299"/>
                    <a:pt x="697" y="20"/>
                  </a:cubicBezTo>
                  <a:cubicBezTo>
                    <a:pt x="537" y="20"/>
                    <a:pt x="338" y="2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621050" y="4702050"/>
              <a:ext cx="46275" cy="16100"/>
            </a:xfrm>
            <a:custGeom>
              <a:avLst/>
              <a:gdLst/>
              <a:ahLst/>
              <a:cxnLst/>
              <a:rect l="l" t="t" r="r" b="b"/>
              <a:pathLst>
                <a:path w="1851" h="644" extrusionOk="0">
                  <a:moveTo>
                    <a:pt x="1114" y="0"/>
                  </a:moveTo>
                  <a:cubicBezTo>
                    <a:pt x="1015" y="40"/>
                    <a:pt x="955" y="60"/>
                    <a:pt x="895" y="139"/>
                  </a:cubicBezTo>
                  <a:cubicBezTo>
                    <a:pt x="657" y="398"/>
                    <a:pt x="219" y="139"/>
                    <a:pt x="0" y="438"/>
                  </a:cubicBezTo>
                  <a:cubicBezTo>
                    <a:pt x="93" y="458"/>
                    <a:pt x="188" y="464"/>
                    <a:pt x="285" y="464"/>
                  </a:cubicBezTo>
                  <a:cubicBezTo>
                    <a:pt x="444" y="464"/>
                    <a:pt x="606" y="447"/>
                    <a:pt x="767" y="447"/>
                  </a:cubicBezTo>
                  <a:cubicBezTo>
                    <a:pt x="990" y="447"/>
                    <a:pt x="1210" y="480"/>
                    <a:pt x="1413" y="637"/>
                  </a:cubicBezTo>
                  <a:cubicBezTo>
                    <a:pt x="1446" y="641"/>
                    <a:pt x="1477" y="643"/>
                    <a:pt x="1506" y="643"/>
                  </a:cubicBezTo>
                  <a:cubicBezTo>
                    <a:pt x="1733" y="643"/>
                    <a:pt x="1815" y="506"/>
                    <a:pt x="1850" y="259"/>
                  </a:cubicBezTo>
                  <a:cubicBezTo>
                    <a:pt x="1651" y="60"/>
                    <a:pt x="1373" y="4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1759300" y="4592125"/>
              <a:ext cx="39800" cy="13375"/>
            </a:xfrm>
            <a:custGeom>
              <a:avLst/>
              <a:gdLst/>
              <a:ahLst/>
              <a:cxnLst/>
              <a:rect l="l" t="t" r="r" b="b"/>
              <a:pathLst>
                <a:path w="1592" h="535" extrusionOk="0">
                  <a:moveTo>
                    <a:pt x="538" y="1"/>
                  </a:moveTo>
                  <a:cubicBezTo>
                    <a:pt x="418" y="259"/>
                    <a:pt x="199" y="180"/>
                    <a:pt x="0" y="220"/>
                  </a:cubicBezTo>
                  <a:cubicBezTo>
                    <a:pt x="346" y="377"/>
                    <a:pt x="717" y="534"/>
                    <a:pt x="1192" y="534"/>
                  </a:cubicBezTo>
                  <a:cubicBezTo>
                    <a:pt x="1317" y="534"/>
                    <a:pt x="1450" y="523"/>
                    <a:pt x="1592" y="498"/>
                  </a:cubicBezTo>
                  <a:cubicBezTo>
                    <a:pt x="1114" y="279"/>
                    <a:pt x="836" y="160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1630000" y="4288325"/>
              <a:ext cx="49750" cy="10325"/>
            </a:xfrm>
            <a:custGeom>
              <a:avLst/>
              <a:gdLst/>
              <a:ahLst/>
              <a:cxnLst/>
              <a:rect l="l" t="t" r="r" b="b"/>
              <a:pathLst>
                <a:path w="1990" h="413" extrusionOk="0">
                  <a:moveTo>
                    <a:pt x="1005" y="1"/>
                  </a:moveTo>
                  <a:cubicBezTo>
                    <a:pt x="668" y="1"/>
                    <a:pt x="334" y="76"/>
                    <a:pt x="0" y="217"/>
                  </a:cubicBezTo>
                  <a:lnTo>
                    <a:pt x="0" y="376"/>
                  </a:lnTo>
                  <a:cubicBezTo>
                    <a:pt x="175" y="404"/>
                    <a:pt x="348" y="413"/>
                    <a:pt x="520" y="413"/>
                  </a:cubicBezTo>
                  <a:cubicBezTo>
                    <a:pt x="895" y="413"/>
                    <a:pt x="1269" y="369"/>
                    <a:pt x="1654" y="369"/>
                  </a:cubicBezTo>
                  <a:cubicBezTo>
                    <a:pt x="1739" y="369"/>
                    <a:pt x="1824" y="371"/>
                    <a:pt x="1910" y="376"/>
                  </a:cubicBezTo>
                  <a:lnTo>
                    <a:pt x="1990" y="217"/>
                  </a:lnTo>
                  <a:cubicBezTo>
                    <a:pt x="1657" y="71"/>
                    <a:pt x="1330" y="1"/>
                    <a:pt x="1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768250" y="4654300"/>
              <a:ext cx="27875" cy="14750"/>
            </a:xfrm>
            <a:custGeom>
              <a:avLst/>
              <a:gdLst/>
              <a:ahLst/>
              <a:cxnLst/>
              <a:rect l="l" t="t" r="r" b="b"/>
              <a:pathLst>
                <a:path w="1115" h="590" extrusionOk="0">
                  <a:moveTo>
                    <a:pt x="558" y="0"/>
                  </a:moveTo>
                  <a:cubicBezTo>
                    <a:pt x="339" y="60"/>
                    <a:pt x="100" y="120"/>
                    <a:pt x="1" y="378"/>
                  </a:cubicBezTo>
                  <a:cubicBezTo>
                    <a:pt x="142" y="520"/>
                    <a:pt x="289" y="590"/>
                    <a:pt x="436" y="590"/>
                  </a:cubicBezTo>
                  <a:cubicBezTo>
                    <a:pt x="578" y="590"/>
                    <a:pt x="719" y="525"/>
                    <a:pt x="856" y="398"/>
                  </a:cubicBezTo>
                  <a:cubicBezTo>
                    <a:pt x="1115" y="160"/>
                    <a:pt x="677" y="179"/>
                    <a:pt x="697" y="20"/>
                  </a:cubicBezTo>
                  <a:cubicBezTo>
                    <a:pt x="657" y="0"/>
                    <a:pt x="597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665800" y="4556775"/>
              <a:ext cx="24400" cy="13125"/>
            </a:xfrm>
            <a:custGeom>
              <a:avLst/>
              <a:gdLst/>
              <a:ahLst/>
              <a:cxnLst/>
              <a:rect l="l" t="t" r="r" b="b"/>
              <a:pathLst>
                <a:path w="976" h="525" extrusionOk="0">
                  <a:moveTo>
                    <a:pt x="430" y="1"/>
                  </a:moveTo>
                  <a:cubicBezTo>
                    <a:pt x="393" y="1"/>
                    <a:pt x="356" y="18"/>
                    <a:pt x="319" y="42"/>
                  </a:cubicBezTo>
                  <a:cubicBezTo>
                    <a:pt x="239" y="201"/>
                    <a:pt x="120" y="142"/>
                    <a:pt x="1" y="181"/>
                  </a:cubicBezTo>
                  <a:cubicBezTo>
                    <a:pt x="60" y="341"/>
                    <a:pt x="180" y="380"/>
                    <a:pt x="319" y="400"/>
                  </a:cubicBezTo>
                  <a:cubicBezTo>
                    <a:pt x="398" y="420"/>
                    <a:pt x="478" y="480"/>
                    <a:pt x="518" y="520"/>
                  </a:cubicBezTo>
                  <a:cubicBezTo>
                    <a:pt x="533" y="517"/>
                    <a:pt x="549" y="516"/>
                    <a:pt x="566" y="516"/>
                  </a:cubicBezTo>
                  <a:cubicBezTo>
                    <a:pt x="617" y="516"/>
                    <a:pt x="675" y="525"/>
                    <a:pt x="729" y="525"/>
                  </a:cubicBezTo>
                  <a:cubicBezTo>
                    <a:pt x="801" y="525"/>
                    <a:pt x="866" y="510"/>
                    <a:pt x="896" y="440"/>
                  </a:cubicBezTo>
                  <a:cubicBezTo>
                    <a:pt x="975" y="301"/>
                    <a:pt x="776" y="241"/>
                    <a:pt x="677" y="181"/>
                  </a:cubicBezTo>
                  <a:cubicBezTo>
                    <a:pt x="617" y="142"/>
                    <a:pt x="538" y="82"/>
                    <a:pt x="498" y="22"/>
                  </a:cubicBezTo>
                  <a:cubicBezTo>
                    <a:pt x="475" y="7"/>
                    <a:pt x="452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875" y="4712550"/>
              <a:ext cx="20425" cy="10400"/>
            </a:xfrm>
            <a:custGeom>
              <a:avLst/>
              <a:gdLst/>
              <a:ahLst/>
              <a:cxnLst/>
              <a:rect l="l" t="t" r="r" b="b"/>
              <a:pathLst>
                <a:path w="817" h="416" extrusionOk="0">
                  <a:moveTo>
                    <a:pt x="744" y="1"/>
                  </a:moveTo>
                  <a:cubicBezTo>
                    <a:pt x="733" y="1"/>
                    <a:pt x="723" y="5"/>
                    <a:pt x="717" y="18"/>
                  </a:cubicBezTo>
                  <a:cubicBezTo>
                    <a:pt x="558" y="18"/>
                    <a:pt x="438" y="38"/>
                    <a:pt x="299" y="38"/>
                  </a:cubicBezTo>
                  <a:cubicBezTo>
                    <a:pt x="1" y="38"/>
                    <a:pt x="41" y="177"/>
                    <a:pt x="120" y="356"/>
                  </a:cubicBezTo>
                  <a:cubicBezTo>
                    <a:pt x="259" y="376"/>
                    <a:pt x="438" y="376"/>
                    <a:pt x="617" y="416"/>
                  </a:cubicBezTo>
                  <a:cubicBezTo>
                    <a:pt x="777" y="336"/>
                    <a:pt x="816" y="177"/>
                    <a:pt x="816" y="38"/>
                  </a:cubicBezTo>
                  <a:cubicBezTo>
                    <a:pt x="803" y="24"/>
                    <a:pt x="770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972150" y="4614450"/>
              <a:ext cx="28375" cy="6925"/>
            </a:xfrm>
            <a:custGeom>
              <a:avLst/>
              <a:gdLst/>
              <a:ahLst/>
              <a:cxnLst/>
              <a:rect l="l" t="t" r="r" b="b"/>
              <a:pathLst>
                <a:path w="1135" h="277" extrusionOk="0">
                  <a:moveTo>
                    <a:pt x="601" y="0"/>
                  </a:moveTo>
                  <a:cubicBezTo>
                    <a:pt x="440" y="0"/>
                    <a:pt x="275" y="28"/>
                    <a:pt x="114" y="28"/>
                  </a:cubicBezTo>
                  <a:cubicBezTo>
                    <a:pt x="76" y="28"/>
                    <a:pt x="38" y="27"/>
                    <a:pt x="1" y="23"/>
                  </a:cubicBezTo>
                  <a:lnTo>
                    <a:pt x="1" y="23"/>
                  </a:lnTo>
                  <a:cubicBezTo>
                    <a:pt x="268" y="150"/>
                    <a:pt x="525" y="276"/>
                    <a:pt x="794" y="276"/>
                  </a:cubicBezTo>
                  <a:cubicBezTo>
                    <a:pt x="905" y="276"/>
                    <a:pt x="1018" y="254"/>
                    <a:pt x="1134" y="202"/>
                  </a:cubicBezTo>
                  <a:cubicBezTo>
                    <a:pt x="971" y="38"/>
                    <a:pt x="78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1660325" y="4545375"/>
              <a:ext cx="25400" cy="12475"/>
            </a:xfrm>
            <a:custGeom>
              <a:avLst/>
              <a:gdLst/>
              <a:ahLst/>
              <a:cxnLst/>
              <a:rect l="l" t="t" r="r" b="b"/>
              <a:pathLst>
                <a:path w="1016" h="499" extrusionOk="0">
                  <a:moveTo>
                    <a:pt x="294" y="15"/>
                  </a:moveTo>
                  <a:cubicBezTo>
                    <a:pt x="220" y="15"/>
                    <a:pt x="149" y="29"/>
                    <a:pt x="80" y="80"/>
                  </a:cubicBezTo>
                  <a:lnTo>
                    <a:pt x="1" y="160"/>
                  </a:lnTo>
                  <a:cubicBezTo>
                    <a:pt x="120" y="379"/>
                    <a:pt x="379" y="379"/>
                    <a:pt x="538" y="498"/>
                  </a:cubicBezTo>
                  <a:cubicBezTo>
                    <a:pt x="598" y="478"/>
                    <a:pt x="677" y="478"/>
                    <a:pt x="717" y="478"/>
                  </a:cubicBezTo>
                  <a:cubicBezTo>
                    <a:pt x="797" y="399"/>
                    <a:pt x="836" y="359"/>
                    <a:pt x="916" y="339"/>
                  </a:cubicBezTo>
                  <a:cubicBezTo>
                    <a:pt x="1015" y="1"/>
                    <a:pt x="737" y="61"/>
                    <a:pt x="598" y="41"/>
                  </a:cubicBezTo>
                  <a:cubicBezTo>
                    <a:pt x="495" y="41"/>
                    <a:pt x="393" y="15"/>
                    <a:pt x="294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884125" y="4761975"/>
              <a:ext cx="22400" cy="9225"/>
            </a:xfrm>
            <a:custGeom>
              <a:avLst/>
              <a:gdLst/>
              <a:ahLst/>
              <a:cxnLst/>
              <a:rect l="l" t="t" r="r" b="b"/>
              <a:pathLst>
                <a:path w="896" h="369" extrusionOk="0">
                  <a:moveTo>
                    <a:pt x="555" y="0"/>
                  </a:moveTo>
                  <a:cubicBezTo>
                    <a:pt x="438" y="0"/>
                    <a:pt x="319" y="10"/>
                    <a:pt x="199" y="30"/>
                  </a:cubicBezTo>
                  <a:cubicBezTo>
                    <a:pt x="1" y="309"/>
                    <a:pt x="239" y="348"/>
                    <a:pt x="438" y="368"/>
                  </a:cubicBezTo>
                  <a:cubicBezTo>
                    <a:pt x="677" y="368"/>
                    <a:pt x="796" y="209"/>
                    <a:pt x="896" y="30"/>
                  </a:cubicBezTo>
                  <a:cubicBezTo>
                    <a:pt x="786" y="10"/>
                    <a:pt x="672" y="0"/>
                    <a:pt x="5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741900" y="4806650"/>
              <a:ext cx="26375" cy="6600"/>
            </a:xfrm>
            <a:custGeom>
              <a:avLst/>
              <a:gdLst/>
              <a:ahLst/>
              <a:cxnLst/>
              <a:rect l="l" t="t" r="r" b="b"/>
              <a:pathLst>
                <a:path w="1055" h="264" extrusionOk="0">
                  <a:moveTo>
                    <a:pt x="505" y="0"/>
                  </a:moveTo>
                  <a:cubicBezTo>
                    <a:pt x="338" y="0"/>
                    <a:pt x="169" y="60"/>
                    <a:pt x="0" y="173"/>
                  </a:cubicBezTo>
                  <a:cubicBezTo>
                    <a:pt x="151" y="243"/>
                    <a:pt x="309" y="263"/>
                    <a:pt x="468" y="263"/>
                  </a:cubicBezTo>
                  <a:cubicBezTo>
                    <a:pt x="667" y="263"/>
                    <a:pt x="867" y="232"/>
                    <a:pt x="1055" y="232"/>
                  </a:cubicBezTo>
                  <a:cubicBezTo>
                    <a:pt x="876" y="75"/>
                    <a:pt x="692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243200" y="4763375"/>
              <a:ext cx="20900" cy="12300"/>
            </a:xfrm>
            <a:custGeom>
              <a:avLst/>
              <a:gdLst/>
              <a:ahLst/>
              <a:cxnLst/>
              <a:rect l="l" t="t" r="r" b="b"/>
              <a:pathLst>
                <a:path w="836" h="492" extrusionOk="0">
                  <a:moveTo>
                    <a:pt x="197" y="0"/>
                  </a:moveTo>
                  <a:cubicBezTo>
                    <a:pt x="138" y="0"/>
                    <a:pt x="73" y="10"/>
                    <a:pt x="0" y="34"/>
                  </a:cubicBezTo>
                  <a:cubicBezTo>
                    <a:pt x="298" y="233"/>
                    <a:pt x="477" y="491"/>
                    <a:pt x="836" y="491"/>
                  </a:cubicBezTo>
                  <a:lnTo>
                    <a:pt x="836" y="312"/>
                  </a:lnTo>
                  <a:cubicBezTo>
                    <a:pt x="620" y="246"/>
                    <a:pt x="488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1611600" y="4684575"/>
              <a:ext cx="24400" cy="15050"/>
            </a:xfrm>
            <a:custGeom>
              <a:avLst/>
              <a:gdLst/>
              <a:ahLst/>
              <a:cxnLst/>
              <a:rect l="l" t="t" r="r" b="b"/>
              <a:pathLst>
                <a:path w="976" h="602" extrusionOk="0">
                  <a:moveTo>
                    <a:pt x="115" y="0"/>
                  </a:moveTo>
                  <a:cubicBezTo>
                    <a:pt x="88" y="0"/>
                    <a:pt x="61" y="20"/>
                    <a:pt x="40" y="63"/>
                  </a:cubicBezTo>
                  <a:cubicBezTo>
                    <a:pt x="0" y="540"/>
                    <a:pt x="235" y="602"/>
                    <a:pt x="501" y="602"/>
                  </a:cubicBezTo>
                  <a:cubicBezTo>
                    <a:pt x="595" y="602"/>
                    <a:pt x="692" y="594"/>
                    <a:pt x="783" y="594"/>
                  </a:cubicBezTo>
                  <a:cubicBezTo>
                    <a:pt x="822" y="594"/>
                    <a:pt x="860" y="596"/>
                    <a:pt x="896" y="600"/>
                  </a:cubicBezTo>
                  <a:cubicBezTo>
                    <a:pt x="955" y="560"/>
                    <a:pt x="975" y="480"/>
                    <a:pt x="955" y="401"/>
                  </a:cubicBezTo>
                  <a:cubicBezTo>
                    <a:pt x="697" y="301"/>
                    <a:pt x="398" y="301"/>
                    <a:pt x="199" y="63"/>
                  </a:cubicBezTo>
                  <a:lnTo>
                    <a:pt x="179" y="43"/>
                  </a:lnTo>
                  <a:cubicBezTo>
                    <a:pt x="161" y="15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732450" y="4726350"/>
              <a:ext cx="27375" cy="5125"/>
            </a:xfrm>
            <a:custGeom>
              <a:avLst/>
              <a:gdLst/>
              <a:ahLst/>
              <a:cxnLst/>
              <a:rect l="l" t="t" r="r" b="b"/>
              <a:pathLst>
                <a:path w="1095" h="205" extrusionOk="0">
                  <a:moveTo>
                    <a:pt x="580" y="0"/>
                  </a:moveTo>
                  <a:cubicBezTo>
                    <a:pt x="427" y="0"/>
                    <a:pt x="270" y="28"/>
                    <a:pt x="113" y="28"/>
                  </a:cubicBezTo>
                  <a:cubicBezTo>
                    <a:pt x="75" y="28"/>
                    <a:pt x="38" y="27"/>
                    <a:pt x="0" y="23"/>
                  </a:cubicBezTo>
                  <a:lnTo>
                    <a:pt x="0" y="23"/>
                  </a:lnTo>
                  <a:cubicBezTo>
                    <a:pt x="205" y="179"/>
                    <a:pt x="424" y="205"/>
                    <a:pt x="650" y="205"/>
                  </a:cubicBezTo>
                  <a:cubicBezTo>
                    <a:pt x="757" y="205"/>
                    <a:pt x="866" y="199"/>
                    <a:pt x="975" y="199"/>
                  </a:cubicBezTo>
                  <a:cubicBezTo>
                    <a:pt x="1014" y="199"/>
                    <a:pt x="1054" y="200"/>
                    <a:pt x="1094" y="202"/>
                  </a:cubicBezTo>
                  <a:cubicBezTo>
                    <a:pt x="931" y="38"/>
                    <a:pt x="758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1822950" y="4757250"/>
              <a:ext cx="25900" cy="11075"/>
            </a:xfrm>
            <a:custGeom>
              <a:avLst/>
              <a:gdLst/>
              <a:ahLst/>
              <a:cxnLst/>
              <a:rect l="l" t="t" r="r" b="b"/>
              <a:pathLst>
                <a:path w="1036" h="443" extrusionOk="0">
                  <a:moveTo>
                    <a:pt x="697" y="0"/>
                  </a:moveTo>
                  <a:cubicBezTo>
                    <a:pt x="498" y="0"/>
                    <a:pt x="339" y="40"/>
                    <a:pt x="140" y="40"/>
                  </a:cubicBezTo>
                  <a:cubicBezTo>
                    <a:pt x="1" y="219"/>
                    <a:pt x="80" y="338"/>
                    <a:pt x="259" y="438"/>
                  </a:cubicBezTo>
                  <a:cubicBezTo>
                    <a:pt x="292" y="441"/>
                    <a:pt x="325" y="443"/>
                    <a:pt x="357" y="443"/>
                  </a:cubicBezTo>
                  <a:cubicBezTo>
                    <a:pt x="537" y="443"/>
                    <a:pt x="701" y="391"/>
                    <a:pt x="836" y="239"/>
                  </a:cubicBezTo>
                  <a:lnTo>
                    <a:pt x="1035" y="40"/>
                  </a:lnTo>
                  <a:cubicBezTo>
                    <a:pt x="896" y="40"/>
                    <a:pt x="796" y="2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1704600" y="4802500"/>
              <a:ext cx="22900" cy="8500"/>
            </a:xfrm>
            <a:custGeom>
              <a:avLst/>
              <a:gdLst/>
              <a:ahLst/>
              <a:cxnLst/>
              <a:rect l="l" t="t" r="r" b="b"/>
              <a:pathLst>
                <a:path w="916" h="340" extrusionOk="0">
                  <a:moveTo>
                    <a:pt x="378" y="0"/>
                  </a:moveTo>
                  <a:cubicBezTo>
                    <a:pt x="338" y="40"/>
                    <a:pt x="299" y="80"/>
                    <a:pt x="219" y="140"/>
                  </a:cubicBezTo>
                  <a:cubicBezTo>
                    <a:pt x="140" y="160"/>
                    <a:pt x="60" y="160"/>
                    <a:pt x="0" y="199"/>
                  </a:cubicBezTo>
                  <a:cubicBezTo>
                    <a:pt x="239" y="327"/>
                    <a:pt x="490" y="339"/>
                    <a:pt x="734" y="339"/>
                  </a:cubicBezTo>
                  <a:cubicBezTo>
                    <a:pt x="795" y="339"/>
                    <a:pt x="856" y="339"/>
                    <a:pt x="915" y="339"/>
                  </a:cubicBezTo>
                  <a:cubicBezTo>
                    <a:pt x="776" y="140"/>
                    <a:pt x="557" y="8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1633975" y="4693200"/>
              <a:ext cx="15950" cy="12350"/>
            </a:xfrm>
            <a:custGeom>
              <a:avLst/>
              <a:gdLst/>
              <a:ahLst/>
              <a:cxnLst/>
              <a:rect l="l" t="t" r="r" b="b"/>
              <a:pathLst>
                <a:path w="638" h="494" extrusionOk="0">
                  <a:moveTo>
                    <a:pt x="410" y="1"/>
                  </a:moveTo>
                  <a:cubicBezTo>
                    <a:pt x="300" y="1"/>
                    <a:pt x="152" y="53"/>
                    <a:pt x="1" y="96"/>
                  </a:cubicBezTo>
                  <a:lnTo>
                    <a:pt x="1" y="255"/>
                  </a:lnTo>
                  <a:cubicBezTo>
                    <a:pt x="100" y="334"/>
                    <a:pt x="219" y="414"/>
                    <a:pt x="359" y="493"/>
                  </a:cubicBezTo>
                  <a:cubicBezTo>
                    <a:pt x="438" y="493"/>
                    <a:pt x="478" y="454"/>
                    <a:pt x="558" y="454"/>
                  </a:cubicBezTo>
                  <a:cubicBezTo>
                    <a:pt x="638" y="98"/>
                    <a:pt x="559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1613100" y="4734850"/>
              <a:ext cx="12450" cy="10475"/>
            </a:xfrm>
            <a:custGeom>
              <a:avLst/>
              <a:gdLst/>
              <a:ahLst/>
              <a:cxnLst/>
              <a:rect l="l" t="t" r="r" b="b"/>
              <a:pathLst>
                <a:path w="498" h="419" extrusionOk="0">
                  <a:moveTo>
                    <a:pt x="225" y="0"/>
                  </a:moveTo>
                  <a:cubicBezTo>
                    <a:pt x="160" y="0"/>
                    <a:pt x="106" y="19"/>
                    <a:pt x="80" y="81"/>
                  </a:cubicBezTo>
                  <a:cubicBezTo>
                    <a:pt x="0" y="260"/>
                    <a:pt x="199" y="339"/>
                    <a:pt x="298" y="419"/>
                  </a:cubicBezTo>
                  <a:lnTo>
                    <a:pt x="477" y="419"/>
                  </a:lnTo>
                  <a:cubicBezTo>
                    <a:pt x="477" y="280"/>
                    <a:pt x="497" y="160"/>
                    <a:pt x="497" y="41"/>
                  </a:cubicBezTo>
                  <a:cubicBezTo>
                    <a:pt x="409" y="30"/>
                    <a:pt x="30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1936850" y="4610150"/>
              <a:ext cx="22900" cy="4625"/>
            </a:xfrm>
            <a:custGeom>
              <a:avLst/>
              <a:gdLst/>
              <a:ahLst/>
              <a:cxnLst/>
              <a:rect l="l" t="t" r="r" b="b"/>
              <a:pathLst>
                <a:path w="916" h="185" extrusionOk="0">
                  <a:moveTo>
                    <a:pt x="480" y="1"/>
                  </a:moveTo>
                  <a:cubicBezTo>
                    <a:pt x="323" y="1"/>
                    <a:pt x="159" y="36"/>
                    <a:pt x="0" y="36"/>
                  </a:cubicBezTo>
                  <a:cubicBezTo>
                    <a:pt x="206" y="153"/>
                    <a:pt x="433" y="184"/>
                    <a:pt x="667" y="184"/>
                  </a:cubicBezTo>
                  <a:cubicBezTo>
                    <a:pt x="749" y="184"/>
                    <a:pt x="832" y="180"/>
                    <a:pt x="915" y="175"/>
                  </a:cubicBezTo>
                  <a:cubicBezTo>
                    <a:pt x="786" y="36"/>
                    <a:pt x="637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1630000" y="4614525"/>
              <a:ext cx="15925" cy="9950"/>
            </a:xfrm>
            <a:custGeom>
              <a:avLst/>
              <a:gdLst/>
              <a:ahLst/>
              <a:cxnLst/>
              <a:rect l="l" t="t" r="r" b="b"/>
              <a:pathLst>
                <a:path w="637" h="398" extrusionOk="0">
                  <a:moveTo>
                    <a:pt x="339" y="0"/>
                  </a:moveTo>
                  <a:cubicBezTo>
                    <a:pt x="299" y="0"/>
                    <a:pt x="239" y="20"/>
                    <a:pt x="199" y="20"/>
                  </a:cubicBezTo>
                  <a:cubicBezTo>
                    <a:pt x="120" y="80"/>
                    <a:pt x="40" y="159"/>
                    <a:pt x="0" y="199"/>
                  </a:cubicBezTo>
                  <a:cubicBezTo>
                    <a:pt x="0" y="298"/>
                    <a:pt x="40" y="358"/>
                    <a:pt x="140" y="398"/>
                  </a:cubicBezTo>
                  <a:cubicBezTo>
                    <a:pt x="358" y="318"/>
                    <a:pt x="637" y="298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1911475" y="4762725"/>
              <a:ext cx="12300" cy="8500"/>
            </a:xfrm>
            <a:custGeom>
              <a:avLst/>
              <a:gdLst/>
              <a:ahLst/>
              <a:cxnLst/>
              <a:rect l="l" t="t" r="r" b="b"/>
              <a:pathLst>
                <a:path w="492" h="340" extrusionOk="0">
                  <a:moveTo>
                    <a:pt x="1" y="0"/>
                  </a:moveTo>
                  <a:cubicBezTo>
                    <a:pt x="40" y="119"/>
                    <a:pt x="120" y="219"/>
                    <a:pt x="180" y="338"/>
                  </a:cubicBezTo>
                  <a:cubicBezTo>
                    <a:pt x="198" y="339"/>
                    <a:pt x="215" y="340"/>
                    <a:pt x="230" y="340"/>
                  </a:cubicBezTo>
                  <a:cubicBezTo>
                    <a:pt x="491" y="340"/>
                    <a:pt x="433" y="188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1915950" y="4716475"/>
              <a:ext cx="8475" cy="9950"/>
            </a:xfrm>
            <a:custGeom>
              <a:avLst/>
              <a:gdLst/>
              <a:ahLst/>
              <a:cxnLst/>
              <a:rect l="l" t="t" r="r" b="b"/>
              <a:pathLst>
                <a:path w="339" h="398" extrusionOk="0">
                  <a:moveTo>
                    <a:pt x="200" y="0"/>
                  </a:moveTo>
                  <a:cubicBezTo>
                    <a:pt x="40" y="80"/>
                    <a:pt x="1" y="219"/>
                    <a:pt x="1" y="378"/>
                  </a:cubicBezTo>
                  <a:cubicBezTo>
                    <a:pt x="100" y="378"/>
                    <a:pt x="219" y="398"/>
                    <a:pt x="339" y="398"/>
                  </a:cubicBezTo>
                  <a:lnTo>
                    <a:pt x="339" y="20"/>
                  </a:lnTo>
                  <a:cubicBezTo>
                    <a:pt x="299" y="20"/>
                    <a:pt x="239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1878650" y="4663250"/>
              <a:ext cx="14950" cy="7525"/>
            </a:xfrm>
            <a:custGeom>
              <a:avLst/>
              <a:gdLst/>
              <a:ahLst/>
              <a:cxnLst/>
              <a:rect l="l" t="t" r="r" b="b"/>
              <a:pathLst>
                <a:path w="598" h="301" extrusionOk="0">
                  <a:moveTo>
                    <a:pt x="259" y="1"/>
                  </a:moveTo>
                  <a:cubicBezTo>
                    <a:pt x="1" y="60"/>
                    <a:pt x="1" y="60"/>
                    <a:pt x="100" y="239"/>
                  </a:cubicBezTo>
                  <a:cubicBezTo>
                    <a:pt x="160" y="259"/>
                    <a:pt x="220" y="299"/>
                    <a:pt x="299" y="299"/>
                  </a:cubicBezTo>
                  <a:cubicBezTo>
                    <a:pt x="328" y="299"/>
                    <a:pt x="356" y="301"/>
                    <a:pt x="383" y="301"/>
                  </a:cubicBezTo>
                  <a:cubicBezTo>
                    <a:pt x="452" y="301"/>
                    <a:pt x="515" y="290"/>
                    <a:pt x="558" y="219"/>
                  </a:cubicBezTo>
                  <a:cubicBezTo>
                    <a:pt x="597" y="160"/>
                    <a:pt x="597" y="100"/>
                    <a:pt x="597" y="40"/>
                  </a:cubicBezTo>
                  <a:cubicBezTo>
                    <a:pt x="498" y="20"/>
                    <a:pt x="359" y="2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1656350" y="446282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0" y="160"/>
                    <a:pt x="1" y="359"/>
                    <a:pt x="1" y="578"/>
                  </a:cubicBezTo>
                  <a:cubicBezTo>
                    <a:pt x="219" y="418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83700" y="4655275"/>
              <a:ext cx="11975" cy="4525"/>
            </a:xfrm>
            <a:custGeom>
              <a:avLst/>
              <a:gdLst/>
              <a:ahLst/>
              <a:cxnLst/>
              <a:rect l="l" t="t" r="r" b="b"/>
              <a:pathLst>
                <a:path w="479" h="181" extrusionOk="0">
                  <a:moveTo>
                    <a:pt x="254" y="1"/>
                  </a:moveTo>
                  <a:cubicBezTo>
                    <a:pt x="146" y="1"/>
                    <a:pt x="62" y="69"/>
                    <a:pt x="1" y="160"/>
                  </a:cubicBezTo>
                  <a:cubicBezTo>
                    <a:pt x="100" y="160"/>
                    <a:pt x="200" y="180"/>
                    <a:pt x="339" y="180"/>
                  </a:cubicBezTo>
                  <a:cubicBezTo>
                    <a:pt x="379" y="140"/>
                    <a:pt x="478" y="61"/>
                    <a:pt x="359" y="21"/>
                  </a:cubicBezTo>
                  <a:cubicBezTo>
                    <a:pt x="322" y="7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917450" y="4606000"/>
              <a:ext cx="15925" cy="4425"/>
            </a:xfrm>
            <a:custGeom>
              <a:avLst/>
              <a:gdLst/>
              <a:ahLst/>
              <a:cxnLst/>
              <a:rect l="l" t="t" r="r" b="b"/>
              <a:pathLst>
                <a:path w="637" h="177" extrusionOk="0">
                  <a:moveTo>
                    <a:pt x="279" y="0"/>
                  </a:moveTo>
                  <a:cubicBezTo>
                    <a:pt x="190" y="0"/>
                    <a:pt x="97" y="15"/>
                    <a:pt x="0" y="23"/>
                  </a:cubicBezTo>
                  <a:cubicBezTo>
                    <a:pt x="136" y="128"/>
                    <a:pt x="294" y="177"/>
                    <a:pt x="467" y="177"/>
                  </a:cubicBezTo>
                  <a:cubicBezTo>
                    <a:pt x="522" y="177"/>
                    <a:pt x="579" y="172"/>
                    <a:pt x="637" y="162"/>
                  </a:cubicBezTo>
                  <a:cubicBezTo>
                    <a:pt x="530" y="32"/>
                    <a:pt x="41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661325" y="44499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0"/>
                    <a:pt x="60" y="20"/>
                    <a:pt x="1" y="80"/>
                  </a:cubicBezTo>
                  <a:lnTo>
                    <a:pt x="1" y="378"/>
                  </a:lnTo>
                  <a:cubicBezTo>
                    <a:pt x="140" y="279"/>
                    <a:pt x="160" y="14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882625" y="4668725"/>
              <a:ext cx="10975" cy="4500"/>
            </a:xfrm>
            <a:custGeom>
              <a:avLst/>
              <a:gdLst/>
              <a:ahLst/>
              <a:cxnLst/>
              <a:rect l="l" t="t" r="r" b="b"/>
              <a:pathLst>
                <a:path w="439" h="180" extrusionOk="0">
                  <a:moveTo>
                    <a:pt x="399" y="0"/>
                  </a:moveTo>
                  <a:cubicBezTo>
                    <a:pt x="279" y="0"/>
                    <a:pt x="160" y="20"/>
                    <a:pt x="41" y="20"/>
                  </a:cubicBezTo>
                  <a:cubicBezTo>
                    <a:pt x="1" y="80"/>
                    <a:pt x="41" y="120"/>
                    <a:pt x="100" y="179"/>
                  </a:cubicBezTo>
                  <a:lnTo>
                    <a:pt x="438" y="179"/>
                  </a:lnTo>
                  <a:cubicBezTo>
                    <a:pt x="438" y="100"/>
                    <a:pt x="399" y="4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847325" y="4625325"/>
              <a:ext cx="9975" cy="3125"/>
            </a:xfrm>
            <a:custGeom>
              <a:avLst/>
              <a:gdLst/>
              <a:ahLst/>
              <a:cxnLst/>
              <a:rect l="l" t="t" r="r" b="b"/>
              <a:pathLst>
                <a:path w="399" h="125" extrusionOk="0">
                  <a:moveTo>
                    <a:pt x="214" y="1"/>
                  </a:moveTo>
                  <a:cubicBezTo>
                    <a:pt x="150" y="1"/>
                    <a:pt x="80" y="35"/>
                    <a:pt x="0" y="85"/>
                  </a:cubicBezTo>
                  <a:cubicBezTo>
                    <a:pt x="120" y="85"/>
                    <a:pt x="279" y="125"/>
                    <a:pt x="398" y="125"/>
                  </a:cubicBezTo>
                  <a:cubicBezTo>
                    <a:pt x="339" y="35"/>
                    <a:pt x="279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799575" y="46224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128"/>
                    <a:pt x="107" y="188"/>
                    <a:pt x="167" y="188"/>
                  </a:cubicBezTo>
                  <a:cubicBezTo>
                    <a:pt x="218" y="188"/>
                    <a:pt x="274" y="143"/>
                    <a:pt x="339" y="60"/>
                  </a:cubicBezTo>
                  <a:cubicBezTo>
                    <a:pt x="239" y="6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33475" y="46334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" y="1"/>
                  </a:moveTo>
                  <a:cubicBezTo>
                    <a:pt x="21" y="41"/>
                    <a:pt x="21" y="100"/>
                    <a:pt x="1" y="200"/>
                  </a:cubicBezTo>
                  <a:cubicBezTo>
                    <a:pt x="100" y="160"/>
                    <a:pt x="219" y="220"/>
                    <a:pt x="219" y="61"/>
                  </a:cubicBezTo>
                  <a:cubicBezTo>
                    <a:pt x="219" y="41"/>
                    <a:pt x="100" y="2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973650" y="4722575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98" y="0"/>
                  </a:moveTo>
                  <a:cubicBezTo>
                    <a:pt x="66" y="0"/>
                    <a:pt x="33" y="5"/>
                    <a:pt x="0" y="15"/>
                  </a:cubicBezTo>
                  <a:cubicBezTo>
                    <a:pt x="80" y="134"/>
                    <a:pt x="199" y="154"/>
                    <a:pt x="338" y="174"/>
                  </a:cubicBezTo>
                  <a:cubicBezTo>
                    <a:pt x="293" y="52"/>
                    <a:pt x="201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776700" y="45845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49" y="0"/>
                  </a:moveTo>
                  <a:cubicBezTo>
                    <a:pt x="34" y="0"/>
                    <a:pt x="18" y="2"/>
                    <a:pt x="1" y="5"/>
                  </a:cubicBezTo>
                  <a:cubicBezTo>
                    <a:pt x="34" y="71"/>
                    <a:pt x="94" y="110"/>
                    <a:pt x="170" y="110"/>
                  </a:cubicBezTo>
                  <a:cubicBezTo>
                    <a:pt x="186" y="110"/>
                    <a:pt x="202" y="108"/>
                    <a:pt x="220" y="105"/>
                  </a:cubicBezTo>
                  <a:cubicBezTo>
                    <a:pt x="170" y="39"/>
                    <a:pt x="12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630000" y="4615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1"/>
                    <a:pt x="20" y="80"/>
                    <a:pt x="0" y="180"/>
                  </a:cubicBezTo>
                  <a:cubicBezTo>
                    <a:pt x="60" y="100"/>
                    <a:pt x="12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32450" y="4808950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79" y="0"/>
                  </a:moveTo>
                  <a:cubicBezTo>
                    <a:pt x="49" y="0"/>
                    <a:pt x="22" y="36"/>
                    <a:pt x="0" y="101"/>
                  </a:cubicBezTo>
                  <a:cubicBezTo>
                    <a:pt x="80" y="101"/>
                    <a:pt x="120" y="101"/>
                    <a:pt x="159" y="81"/>
                  </a:cubicBezTo>
                  <a:cubicBezTo>
                    <a:pt x="132" y="26"/>
                    <a:pt x="105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2351100" y="3123050"/>
              <a:ext cx="450950" cy="68225"/>
            </a:xfrm>
            <a:custGeom>
              <a:avLst/>
              <a:gdLst/>
              <a:ahLst/>
              <a:cxnLst/>
              <a:rect l="l" t="t" r="r" b="b"/>
              <a:pathLst>
                <a:path w="18038" h="2729" extrusionOk="0">
                  <a:moveTo>
                    <a:pt x="5611" y="1"/>
                  </a:moveTo>
                  <a:cubicBezTo>
                    <a:pt x="5531" y="41"/>
                    <a:pt x="5491" y="100"/>
                    <a:pt x="5431" y="180"/>
                  </a:cubicBezTo>
                  <a:cubicBezTo>
                    <a:pt x="5233" y="697"/>
                    <a:pt x="5491" y="1274"/>
                    <a:pt x="5233" y="1771"/>
                  </a:cubicBezTo>
                  <a:cubicBezTo>
                    <a:pt x="4735" y="2089"/>
                    <a:pt x="4138" y="1891"/>
                    <a:pt x="3601" y="2050"/>
                  </a:cubicBezTo>
                  <a:cubicBezTo>
                    <a:pt x="3475" y="2064"/>
                    <a:pt x="3348" y="2078"/>
                    <a:pt x="3229" y="2078"/>
                  </a:cubicBezTo>
                  <a:cubicBezTo>
                    <a:pt x="3179" y="2078"/>
                    <a:pt x="3131" y="2075"/>
                    <a:pt x="3084" y="2070"/>
                  </a:cubicBezTo>
                  <a:cubicBezTo>
                    <a:pt x="2549" y="1960"/>
                    <a:pt x="2013" y="1899"/>
                    <a:pt x="1477" y="1899"/>
                  </a:cubicBezTo>
                  <a:cubicBezTo>
                    <a:pt x="1038" y="1899"/>
                    <a:pt x="599" y="1940"/>
                    <a:pt x="160" y="2030"/>
                  </a:cubicBezTo>
                  <a:cubicBezTo>
                    <a:pt x="60" y="2070"/>
                    <a:pt x="21" y="2149"/>
                    <a:pt x="1" y="2249"/>
                  </a:cubicBezTo>
                  <a:cubicBezTo>
                    <a:pt x="21" y="2388"/>
                    <a:pt x="140" y="2467"/>
                    <a:pt x="299" y="2487"/>
                  </a:cubicBezTo>
                  <a:cubicBezTo>
                    <a:pt x="399" y="2527"/>
                    <a:pt x="458" y="2527"/>
                    <a:pt x="558" y="2527"/>
                  </a:cubicBezTo>
                  <a:lnTo>
                    <a:pt x="1155" y="2527"/>
                  </a:lnTo>
                  <a:cubicBezTo>
                    <a:pt x="1353" y="2527"/>
                    <a:pt x="1533" y="2547"/>
                    <a:pt x="1652" y="2686"/>
                  </a:cubicBezTo>
                  <a:cubicBezTo>
                    <a:pt x="1744" y="2714"/>
                    <a:pt x="1832" y="2729"/>
                    <a:pt x="1918" y="2729"/>
                  </a:cubicBezTo>
                  <a:cubicBezTo>
                    <a:pt x="2017" y="2729"/>
                    <a:pt x="2113" y="2709"/>
                    <a:pt x="2209" y="2666"/>
                  </a:cubicBezTo>
                  <a:cubicBezTo>
                    <a:pt x="2331" y="2621"/>
                    <a:pt x="2453" y="2613"/>
                    <a:pt x="2574" y="2613"/>
                  </a:cubicBezTo>
                  <a:cubicBezTo>
                    <a:pt x="2636" y="2613"/>
                    <a:pt x="2697" y="2615"/>
                    <a:pt x="2758" y="2615"/>
                  </a:cubicBezTo>
                  <a:cubicBezTo>
                    <a:pt x="2889" y="2615"/>
                    <a:pt x="3018" y="2606"/>
                    <a:pt x="3144" y="2547"/>
                  </a:cubicBezTo>
                  <a:cubicBezTo>
                    <a:pt x="3595" y="2527"/>
                    <a:pt x="4043" y="2525"/>
                    <a:pt x="4491" y="2525"/>
                  </a:cubicBezTo>
                  <a:cubicBezTo>
                    <a:pt x="4619" y="2525"/>
                    <a:pt x="4747" y="2525"/>
                    <a:pt x="4875" y="2525"/>
                  </a:cubicBezTo>
                  <a:cubicBezTo>
                    <a:pt x="5643" y="2525"/>
                    <a:pt x="6409" y="2519"/>
                    <a:pt x="7182" y="2428"/>
                  </a:cubicBezTo>
                  <a:cubicBezTo>
                    <a:pt x="7284" y="2411"/>
                    <a:pt x="7396" y="2394"/>
                    <a:pt x="7511" y="2394"/>
                  </a:cubicBezTo>
                  <a:cubicBezTo>
                    <a:pt x="7664" y="2394"/>
                    <a:pt x="7821" y="2424"/>
                    <a:pt x="7958" y="2527"/>
                  </a:cubicBezTo>
                  <a:cubicBezTo>
                    <a:pt x="9211" y="2527"/>
                    <a:pt x="10484" y="2527"/>
                    <a:pt x="11757" y="2487"/>
                  </a:cubicBezTo>
                  <a:cubicBezTo>
                    <a:pt x="12190" y="2501"/>
                    <a:pt x="12625" y="2505"/>
                    <a:pt x="13060" y="2505"/>
                  </a:cubicBezTo>
                  <a:cubicBezTo>
                    <a:pt x="13838" y="2505"/>
                    <a:pt x="14619" y="2491"/>
                    <a:pt x="15398" y="2491"/>
                  </a:cubicBezTo>
                  <a:cubicBezTo>
                    <a:pt x="16110" y="2491"/>
                    <a:pt x="16821" y="2503"/>
                    <a:pt x="17526" y="2547"/>
                  </a:cubicBezTo>
                  <a:cubicBezTo>
                    <a:pt x="17545" y="2548"/>
                    <a:pt x="17564" y="2548"/>
                    <a:pt x="17581" y="2548"/>
                  </a:cubicBezTo>
                  <a:cubicBezTo>
                    <a:pt x="17953" y="2548"/>
                    <a:pt x="18038" y="2351"/>
                    <a:pt x="17924" y="1990"/>
                  </a:cubicBezTo>
                  <a:cubicBezTo>
                    <a:pt x="17846" y="1933"/>
                    <a:pt x="17758" y="1922"/>
                    <a:pt x="17668" y="1922"/>
                  </a:cubicBezTo>
                  <a:cubicBezTo>
                    <a:pt x="17609" y="1922"/>
                    <a:pt x="17548" y="1927"/>
                    <a:pt x="17489" y="1927"/>
                  </a:cubicBezTo>
                  <a:cubicBezTo>
                    <a:pt x="17387" y="1927"/>
                    <a:pt x="17289" y="1912"/>
                    <a:pt x="17208" y="1831"/>
                  </a:cubicBezTo>
                  <a:cubicBezTo>
                    <a:pt x="17037" y="1804"/>
                    <a:pt x="16863" y="1793"/>
                    <a:pt x="16688" y="1793"/>
                  </a:cubicBezTo>
                  <a:cubicBezTo>
                    <a:pt x="16475" y="1793"/>
                    <a:pt x="16262" y="1809"/>
                    <a:pt x="16054" y="1831"/>
                  </a:cubicBezTo>
                  <a:cubicBezTo>
                    <a:pt x="15055" y="1880"/>
                    <a:pt x="14069" y="2010"/>
                    <a:pt x="13075" y="2010"/>
                  </a:cubicBezTo>
                  <a:cubicBezTo>
                    <a:pt x="12862" y="2010"/>
                    <a:pt x="12648" y="2004"/>
                    <a:pt x="12434" y="1990"/>
                  </a:cubicBezTo>
                  <a:cubicBezTo>
                    <a:pt x="12294" y="1990"/>
                    <a:pt x="12155" y="2014"/>
                    <a:pt x="12026" y="2014"/>
                  </a:cubicBezTo>
                  <a:cubicBezTo>
                    <a:pt x="11841" y="2014"/>
                    <a:pt x="11675" y="1965"/>
                    <a:pt x="11558" y="1731"/>
                  </a:cubicBezTo>
                  <a:cubicBezTo>
                    <a:pt x="11520" y="1664"/>
                    <a:pt x="11472" y="1629"/>
                    <a:pt x="11426" y="1629"/>
                  </a:cubicBezTo>
                  <a:cubicBezTo>
                    <a:pt x="11377" y="1629"/>
                    <a:pt x="11331" y="1669"/>
                    <a:pt x="11300" y="1751"/>
                  </a:cubicBezTo>
                  <a:cubicBezTo>
                    <a:pt x="11240" y="1950"/>
                    <a:pt x="11101" y="1990"/>
                    <a:pt x="10902" y="1990"/>
                  </a:cubicBezTo>
                  <a:cubicBezTo>
                    <a:pt x="9987" y="1990"/>
                    <a:pt x="9072" y="1990"/>
                    <a:pt x="8157" y="1970"/>
                  </a:cubicBezTo>
                  <a:cubicBezTo>
                    <a:pt x="8077" y="1950"/>
                    <a:pt x="7898" y="1930"/>
                    <a:pt x="7958" y="1891"/>
                  </a:cubicBezTo>
                  <a:cubicBezTo>
                    <a:pt x="8297" y="1729"/>
                    <a:pt x="8308" y="1686"/>
                    <a:pt x="8088" y="1686"/>
                  </a:cubicBezTo>
                  <a:cubicBezTo>
                    <a:pt x="8037" y="1686"/>
                    <a:pt x="7973" y="1688"/>
                    <a:pt x="7898" y="1692"/>
                  </a:cubicBezTo>
                  <a:cubicBezTo>
                    <a:pt x="7461" y="1731"/>
                    <a:pt x="7023" y="1791"/>
                    <a:pt x="6585" y="1831"/>
                  </a:cubicBezTo>
                  <a:cubicBezTo>
                    <a:pt x="6434" y="1842"/>
                    <a:pt x="6309" y="1850"/>
                    <a:pt x="6206" y="1850"/>
                  </a:cubicBezTo>
                  <a:cubicBezTo>
                    <a:pt x="5756" y="1850"/>
                    <a:pt x="5730" y="1703"/>
                    <a:pt x="5730" y="1055"/>
                  </a:cubicBezTo>
                  <a:cubicBezTo>
                    <a:pt x="5730" y="697"/>
                    <a:pt x="5809" y="339"/>
                    <a:pt x="5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211850" y="3151900"/>
              <a:ext cx="279025" cy="43975"/>
            </a:xfrm>
            <a:custGeom>
              <a:avLst/>
              <a:gdLst/>
              <a:ahLst/>
              <a:cxnLst/>
              <a:rect l="l" t="t" r="r" b="b"/>
              <a:pathLst>
                <a:path w="11161" h="1759" extrusionOk="0">
                  <a:moveTo>
                    <a:pt x="10743" y="0"/>
                  </a:moveTo>
                  <a:cubicBezTo>
                    <a:pt x="10405" y="518"/>
                    <a:pt x="9947" y="617"/>
                    <a:pt x="9370" y="617"/>
                  </a:cubicBezTo>
                  <a:cubicBezTo>
                    <a:pt x="9255" y="618"/>
                    <a:pt x="9140" y="619"/>
                    <a:pt x="9024" y="619"/>
                  </a:cubicBezTo>
                  <a:cubicBezTo>
                    <a:pt x="8094" y="619"/>
                    <a:pt x="7165" y="583"/>
                    <a:pt x="6241" y="583"/>
                  </a:cubicBezTo>
                  <a:cubicBezTo>
                    <a:pt x="5422" y="583"/>
                    <a:pt x="4607" y="611"/>
                    <a:pt x="3800" y="717"/>
                  </a:cubicBezTo>
                  <a:cubicBezTo>
                    <a:pt x="3724" y="1005"/>
                    <a:pt x="3706" y="1073"/>
                    <a:pt x="3932" y="1143"/>
                  </a:cubicBezTo>
                  <a:lnTo>
                    <a:pt x="3932" y="1143"/>
                  </a:lnTo>
                  <a:cubicBezTo>
                    <a:pt x="3797" y="1122"/>
                    <a:pt x="3661" y="1117"/>
                    <a:pt x="3524" y="1117"/>
                  </a:cubicBezTo>
                  <a:cubicBezTo>
                    <a:pt x="3389" y="1117"/>
                    <a:pt x="3253" y="1122"/>
                    <a:pt x="3118" y="1122"/>
                  </a:cubicBezTo>
                  <a:cubicBezTo>
                    <a:pt x="2980" y="1122"/>
                    <a:pt x="2842" y="1116"/>
                    <a:pt x="2706" y="1095"/>
                  </a:cubicBezTo>
                  <a:lnTo>
                    <a:pt x="2706" y="1095"/>
                  </a:lnTo>
                  <a:cubicBezTo>
                    <a:pt x="2875" y="1104"/>
                    <a:pt x="3004" y="1111"/>
                    <a:pt x="3101" y="1111"/>
                  </a:cubicBezTo>
                  <a:cubicBezTo>
                    <a:pt x="3416" y="1111"/>
                    <a:pt x="3394" y="1036"/>
                    <a:pt x="3303" y="717"/>
                  </a:cubicBezTo>
                  <a:cubicBezTo>
                    <a:pt x="2764" y="646"/>
                    <a:pt x="2226" y="585"/>
                    <a:pt x="1687" y="585"/>
                  </a:cubicBezTo>
                  <a:cubicBezTo>
                    <a:pt x="1172" y="585"/>
                    <a:pt x="656" y="640"/>
                    <a:pt x="140" y="796"/>
                  </a:cubicBezTo>
                  <a:cubicBezTo>
                    <a:pt x="60" y="876"/>
                    <a:pt x="21" y="935"/>
                    <a:pt x="1" y="1035"/>
                  </a:cubicBezTo>
                  <a:cubicBezTo>
                    <a:pt x="1" y="1550"/>
                    <a:pt x="185" y="1758"/>
                    <a:pt x="484" y="1758"/>
                  </a:cubicBezTo>
                  <a:cubicBezTo>
                    <a:pt x="635" y="1758"/>
                    <a:pt x="815" y="1705"/>
                    <a:pt x="1015" y="1612"/>
                  </a:cubicBezTo>
                  <a:cubicBezTo>
                    <a:pt x="2547" y="1612"/>
                    <a:pt x="4099" y="1592"/>
                    <a:pt x="5630" y="1592"/>
                  </a:cubicBezTo>
                  <a:cubicBezTo>
                    <a:pt x="5690" y="1512"/>
                    <a:pt x="5710" y="1473"/>
                    <a:pt x="5690" y="1393"/>
                  </a:cubicBezTo>
                  <a:cubicBezTo>
                    <a:pt x="5611" y="1294"/>
                    <a:pt x="5491" y="1174"/>
                    <a:pt x="5630" y="1035"/>
                  </a:cubicBezTo>
                  <a:cubicBezTo>
                    <a:pt x="5809" y="1035"/>
                    <a:pt x="5989" y="1034"/>
                    <a:pt x="6168" y="1034"/>
                  </a:cubicBezTo>
                  <a:cubicBezTo>
                    <a:pt x="7063" y="1034"/>
                    <a:pt x="7958" y="1048"/>
                    <a:pt x="8853" y="1214"/>
                  </a:cubicBezTo>
                  <a:cubicBezTo>
                    <a:pt x="8953" y="1114"/>
                    <a:pt x="9092" y="1134"/>
                    <a:pt x="9211" y="1075"/>
                  </a:cubicBezTo>
                  <a:cubicBezTo>
                    <a:pt x="9310" y="1069"/>
                    <a:pt x="9408" y="1067"/>
                    <a:pt x="9505" y="1067"/>
                  </a:cubicBezTo>
                  <a:cubicBezTo>
                    <a:pt x="9651" y="1067"/>
                    <a:pt x="9796" y="1071"/>
                    <a:pt x="9938" y="1071"/>
                  </a:cubicBezTo>
                  <a:cubicBezTo>
                    <a:pt x="10307" y="1071"/>
                    <a:pt x="10662" y="1042"/>
                    <a:pt x="11001" y="836"/>
                  </a:cubicBezTo>
                  <a:cubicBezTo>
                    <a:pt x="11161" y="180"/>
                    <a:pt x="11141" y="120"/>
                    <a:pt x="107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499300" y="3345350"/>
              <a:ext cx="16950" cy="232275"/>
            </a:xfrm>
            <a:custGeom>
              <a:avLst/>
              <a:gdLst/>
              <a:ahLst/>
              <a:cxnLst/>
              <a:rect l="l" t="t" r="r" b="b"/>
              <a:pathLst>
                <a:path w="678" h="9291" extrusionOk="0">
                  <a:moveTo>
                    <a:pt x="438" y="1"/>
                  </a:moveTo>
                  <a:cubicBezTo>
                    <a:pt x="359" y="21"/>
                    <a:pt x="299" y="60"/>
                    <a:pt x="299" y="160"/>
                  </a:cubicBezTo>
                  <a:cubicBezTo>
                    <a:pt x="259" y="498"/>
                    <a:pt x="379" y="816"/>
                    <a:pt x="220" y="1115"/>
                  </a:cubicBezTo>
                  <a:lnTo>
                    <a:pt x="220" y="1314"/>
                  </a:lnTo>
                  <a:cubicBezTo>
                    <a:pt x="359" y="1692"/>
                    <a:pt x="379" y="2030"/>
                    <a:pt x="220" y="2388"/>
                  </a:cubicBezTo>
                  <a:cubicBezTo>
                    <a:pt x="180" y="2587"/>
                    <a:pt x="100" y="2746"/>
                    <a:pt x="60" y="2925"/>
                  </a:cubicBezTo>
                  <a:cubicBezTo>
                    <a:pt x="41" y="4178"/>
                    <a:pt x="220" y="5392"/>
                    <a:pt x="140" y="6625"/>
                  </a:cubicBezTo>
                  <a:cubicBezTo>
                    <a:pt x="80" y="7222"/>
                    <a:pt x="1" y="7878"/>
                    <a:pt x="200" y="8475"/>
                  </a:cubicBezTo>
                  <a:cubicBezTo>
                    <a:pt x="478" y="8694"/>
                    <a:pt x="80" y="9171"/>
                    <a:pt x="498" y="9291"/>
                  </a:cubicBezTo>
                  <a:cubicBezTo>
                    <a:pt x="637" y="7441"/>
                    <a:pt x="558" y="5630"/>
                    <a:pt x="558" y="3820"/>
                  </a:cubicBezTo>
                  <a:cubicBezTo>
                    <a:pt x="399" y="3641"/>
                    <a:pt x="438" y="3422"/>
                    <a:pt x="458" y="3223"/>
                  </a:cubicBezTo>
                  <a:cubicBezTo>
                    <a:pt x="578" y="2428"/>
                    <a:pt x="578" y="1632"/>
                    <a:pt x="578" y="836"/>
                  </a:cubicBezTo>
                  <a:cubicBezTo>
                    <a:pt x="578" y="558"/>
                    <a:pt x="677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622650" y="3259875"/>
              <a:ext cx="208400" cy="36775"/>
            </a:xfrm>
            <a:custGeom>
              <a:avLst/>
              <a:gdLst/>
              <a:ahLst/>
              <a:cxnLst/>
              <a:rect l="l" t="t" r="r" b="b"/>
              <a:pathLst>
                <a:path w="8336" h="1471" extrusionOk="0">
                  <a:moveTo>
                    <a:pt x="7866" y="1"/>
                  </a:moveTo>
                  <a:cubicBezTo>
                    <a:pt x="7652" y="1"/>
                    <a:pt x="7421" y="98"/>
                    <a:pt x="7201" y="98"/>
                  </a:cubicBezTo>
                  <a:cubicBezTo>
                    <a:pt x="5471" y="177"/>
                    <a:pt x="3780" y="595"/>
                    <a:pt x="2069" y="834"/>
                  </a:cubicBezTo>
                  <a:cubicBezTo>
                    <a:pt x="1848" y="917"/>
                    <a:pt x="1620" y="935"/>
                    <a:pt x="1385" y="935"/>
                  </a:cubicBezTo>
                  <a:cubicBezTo>
                    <a:pt x="1203" y="935"/>
                    <a:pt x="1017" y="924"/>
                    <a:pt x="827" y="924"/>
                  </a:cubicBezTo>
                  <a:cubicBezTo>
                    <a:pt x="558" y="924"/>
                    <a:pt x="282" y="946"/>
                    <a:pt x="0" y="1053"/>
                  </a:cubicBezTo>
                  <a:cubicBezTo>
                    <a:pt x="279" y="1450"/>
                    <a:pt x="637" y="1431"/>
                    <a:pt x="975" y="1450"/>
                  </a:cubicBezTo>
                  <a:cubicBezTo>
                    <a:pt x="1192" y="1464"/>
                    <a:pt x="1409" y="1470"/>
                    <a:pt x="1625" y="1470"/>
                  </a:cubicBezTo>
                  <a:cubicBezTo>
                    <a:pt x="3647" y="1470"/>
                    <a:pt x="5628" y="928"/>
                    <a:pt x="7659" y="694"/>
                  </a:cubicBezTo>
                  <a:cubicBezTo>
                    <a:pt x="7937" y="655"/>
                    <a:pt x="8176" y="555"/>
                    <a:pt x="8335" y="297"/>
                  </a:cubicBezTo>
                  <a:cubicBezTo>
                    <a:pt x="8201" y="65"/>
                    <a:pt x="8040" y="1"/>
                    <a:pt x="7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085550" y="3036575"/>
              <a:ext cx="169100" cy="25850"/>
            </a:xfrm>
            <a:custGeom>
              <a:avLst/>
              <a:gdLst/>
              <a:ahLst/>
              <a:cxnLst/>
              <a:rect l="l" t="t" r="r" b="b"/>
              <a:pathLst>
                <a:path w="6764" h="1034" extrusionOk="0">
                  <a:moveTo>
                    <a:pt x="2876" y="0"/>
                  </a:moveTo>
                  <a:cubicBezTo>
                    <a:pt x="2264" y="0"/>
                    <a:pt x="1649" y="44"/>
                    <a:pt x="1039" y="44"/>
                  </a:cubicBezTo>
                  <a:cubicBezTo>
                    <a:pt x="798" y="44"/>
                    <a:pt x="558" y="37"/>
                    <a:pt x="318" y="18"/>
                  </a:cubicBezTo>
                  <a:cubicBezTo>
                    <a:pt x="304" y="14"/>
                    <a:pt x="289" y="12"/>
                    <a:pt x="275" y="12"/>
                  </a:cubicBezTo>
                  <a:cubicBezTo>
                    <a:pt x="158" y="12"/>
                    <a:pt x="73" y="152"/>
                    <a:pt x="20" y="277"/>
                  </a:cubicBezTo>
                  <a:cubicBezTo>
                    <a:pt x="20" y="356"/>
                    <a:pt x="0" y="416"/>
                    <a:pt x="0" y="456"/>
                  </a:cubicBezTo>
                  <a:cubicBezTo>
                    <a:pt x="139" y="615"/>
                    <a:pt x="318" y="675"/>
                    <a:pt x="517" y="675"/>
                  </a:cubicBezTo>
                  <a:cubicBezTo>
                    <a:pt x="1671" y="734"/>
                    <a:pt x="2805" y="635"/>
                    <a:pt x="3959" y="854"/>
                  </a:cubicBezTo>
                  <a:cubicBezTo>
                    <a:pt x="4096" y="883"/>
                    <a:pt x="4236" y="892"/>
                    <a:pt x="4379" y="892"/>
                  </a:cubicBezTo>
                  <a:cubicBezTo>
                    <a:pt x="4599" y="892"/>
                    <a:pt x="4825" y="871"/>
                    <a:pt x="5051" y="871"/>
                  </a:cubicBezTo>
                  <a:cubicBezTo>
                    <a:pt x="5272" y="871"/>
                    <a:pt x="5494" y="891"/>
                    <a:pt x="5709" y="973"/>
                  </a:cubicBezTo>
                  <a:cubicBezTo>
                    <a:pt x="5876" y="1012"/>
                    <a:pt x="6027" y="1034"/>
                    <a:pt x="6182" y="1034"/>
                  </a:cubicBezTo>
                  <a:cubicBezTo>
                    <a:pt x="6267" y="1034"/>
                    <a:pt x="6354" y="1027"/>
                    <a:pt x="6445" y="1013"/>
                  </a:cubicBezTo>
                  <a:cubicBezTo>
                    <a:pt x="6585" y="973"/>
                    <a:pt x="6764" y="913"/>
                    <a:pt x="6764" y="754"/>
                  </a:cubicBezTo>
                  <a:cubicBezTo>
                    <a:pt x="6764" y="555"/>
                    <a:pt x="6585" y="555"/>
                    <a:pt x="6445" y="555"/>
                  </a:cubicBezTo>
                  <a:cubicBezTo>
                    <a:pt x="6410" y="555"/>
                    <a:pt x="6376" y="556"/>
                    <a:pt x="6342" y="556"/>
                  </a:cubicBezTo>
                  <a:cubicBezTo>
                    <a:pt x="6226" y="556"/>
                    <a:pt x="6125" y="544"/>
                    <a:pt x="6047" y="436"/>
                  </a:cubicBezTo>
                  <a:cubicBezTo>
                    <a:pt x="5650" y="376"/>
                    <a:pt x="5212" y="317"/>
                    <a:pt x="4814" y="257"/>
                  </a:cubicBezTo>
                  <a:cubicBezTo>
                    <a:pt x="4177" y="50"/>
                    <a:pt x="3528" y="0"/>
                    <a:pt x="2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252650" y="3235200"/>
              <a:ext cx="213350" cy="16950"/>
            </a:xfrm>
            <a:custGeom>
              <a:avLst/>
              <a:gdLst/>
              <a:ahLst/>
              <a:cxnLst/>
              <a:rect l="l" t="t" r="r" b="b"/>
              <a:pathLst>
                <a:path w="8534" h="678" extrusionOk="0">
                  <a:moveTo>
                    <a:pt x="978" y="0"/>
                  </a:moveTo>
                  <a:cubicBezTo>
                    <a:pt x="803" y="0"/>
                    <a:pt x="630" y="65"/>
                    <a:pt x="458" y="190"/>
                  </a:cubicBezTo>
                  <a:cubicBezTo>
                    <a:pt x="318" y="229"/>
                    <a:pt x="219" y="229"/>
                    <a:pt x="99" y="249"/>
                  </a:cubicBezTo>
                  <a:cubicBezTo>
                    <a:pt x="0" y="448"/>
                    <a:pt x="119" y="567"/>
                    <a:pt x="279" y="667"/>
                  </a:cubicBezTo>
                  <a:cubicBezTo>
                    <a:pt x="315" y="673"/>
                    <a:pt x="352" y="677"/>
                    <a:pt x="389" y="677"/>
                  </a:cubicBezTo>
                  <a:cubicBezTo>
                    <a:pt x="470" y="677"/>
                    <a:pt x="548" y="656"/>
                    <a:pt x="617" y="587"/>
                  </a:cubicBezTo>
                  <a:cubicBezTo>
                    <a:pt x="771" y="596"/>
                    <a:pt x="924" y="599"/>
                    <a:pt x="1077" y="599"/>
                  </a:cubicBezTo>
                  <a:cubicBezTo>
                    <a:pt x="2013" y="599"/>
                    <a:pt x="2939" y="462"/>
                    <a:pt x="3879" y="428"/>
                  </a:cubicBezTo>
                  <a:cubicBezTo>
                    <a:pt x="4691" y="392"/>
                    <a:pt x="5502" y="385"/>
                    <a:pt x="6314" y="385"/>
                  </a:cubicBezTo>
                  <a:cubicBezTo>
                    <a:pt x="6855" y="385"/>
                    <a:pt x="7396" y="388"/>
                    <a:pt x="7937" y="388"/>
                  </a:cubicBezTo>
                  <a:cubicBezTo>
                    <a:pt x="8057" y="388"/>
                    <a:pt x="8176" y="369"/>
                    <a:pt x="8315" y="369"/>
                  </a:cubicBezTo>
                  <a:cubicBezTo>
                    <a:pt x="8375" y="289"/>
                    <a:pt x="8474" y="289"/>
                    <a:pt x="8534" y="229"/>
                  </a:cubicBezTo>
                  <a:cubicBezTo>
                    <a:pt x="8418" y="103"/>
                    <a:pt x="8285" y="82"/>
                    <a:pt x="8147" y="82"/>
                  </a:cubicBezTo>
                  <a:cubicBezTo>
                    <a:pt x="8082" y="82"/>
                    <a:pt x="8017" y="87"/>
                    <a:pt x="7951" y="87"/>
                  </a:cubicBezTo>
                  <a:cubicBezTo>
                    <a:pt x="7893" y="87"/>
                    <a:pt x="7835" y="83"/>
                    <a:pt x="7778" y="70"/>
                  </a:cubicBezTo>
                  <a:cubicBezTo>
                    <a:pt x="7539" y="130"/>
                    <a:pt x="7321" y="229"/>
                    <a:pt x="7082" y="229"/>
                  </a:cubicBezTo>
                  <a:lnTo>
                    <a:pt x="1552" y="229"/>
                  </a:lnTo>
                  <a:cubicBezTo>
                    <a:pt x="1356" y="75"/>
                    <a:pt x="1166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334700" y="3061875"/>
              <a:ext cx="118875" cy="34350"/>
            </a:xfrm>
            <a:custGeom>
              <a:avLst/>
              <a:gdLst/>
              <a:ahLst/>
              <a:cxnLst/>
              <a:rect l="l" t="t" r="r" b="b"/>
              <a:pathLst>
                <a:path w="4755" h="1374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439"/>
                    <a:pt x="378" y="399"/>
                    <a:pt x="617" y="478"/>
                  </a:cubicBezTo>
                  <a:cubicBezTo>
                    <a:pt x="662" y="468"/>
                    <a:pt x="701" y="463"/>
                    <a:pt x="736" y="463"/>
                  </a:cubicBezTo>
                  <a:cubicBezTo>
                    <a:pt x="900" y="463"/>
                    <a:pt x="948" y="576"/>
                    <a:pt x="915" y="757"/>
                  </a:cubicBezTo>
                  <a:cubicBezTo>
                    <a:pt x="2049" y="1294"/>
                    <a:pt x="3283" y="1254"/>
                    <a:pt x="4476" y="1374"/>
                  </a:cubicBezTo>
                  <a:cubicBezTo>
                    <a:pt x="4576" y="1354"/>
                    <a:pt x="4655" y="1294"/>
                    <a:pt x="4695" y="1214"/>
                  </a:cubicBezTo>
                  <a:cubicBezTo>
                    <a:pt x="4755" y="876"/>
                    <a:pt x="4476" y="856"/>
                    <a:pt x="4297" y="717"/>
                  </a:cubicBezTo>
                  <a:cubicBezTo>
                    <a:pt x="2905" y="339"/>
                    <a:pt x="1472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002125" y="2945500"/>
              <a:ext cx="128200" cy="15225"/>
            </a:xfrm>
            <a:custGeom>
              <a:avLst/>
              <a:gdLst/>
              <a:ahLst/>
              <a:cxnLst/>
              <a:rect l="l" t="t" r="r" b="b"/>
              <a:pathLst>
                <a:path w="5128" h="609" extrusionOk="0">
                  <a:moveTo>
                    <a:pt x="2690" y="1"/>
                  </a:moveTo>
                  <a:cubicBezTo>
                    <a:pt x="2306" y="1"/>
                    <a:pt x="1924" y="14"/>
                    <a:pt x="1547" y="21"/>
                  </a:cubicBezTo>
                  <a:cubicBezTo>
                    <a:pt x="1308" y="120"/>
                    <a:pt x="1064" y="125"/>
                    <a:pt x="821" y="125"/>
                  </a:cubicBezTo>
                  <a:cubicBezTo>
                    <a:pt x="794" y="125"/>
                    <a:pt x="766" y="125"/>
                    <a:pt x="739" y="125"/>
                  </a:cubicBezTo>
                  <a:cubicBezTo>
                    <a:pt x="523" y="125"/>
                    <a:pt x="307" y="129"/>
                    <a:pt x="95" y="200"/>
                  </a:cubicBezTo>
                  <a:cubicBezTo>
                    <a:pt x="1" y="535"/>
                    <a:pt x="105" y="608"/>
                    <a:pt x="275" y="608"/>
                  </a:cubicBezTo>
                  <a:cubicBezTo>
                    <a:pt x="357" y="608"/>
                    <a:pt x="455" y="591"/>
                    <a:pt x="552" y="578"/>
                  </a:cubicBezTo>
                  <a:cubicBezTo>
                    <a:pt x="719" y="595"/>
                    <a:pt x="885" y="601"/>
                    <a:pt x="1051" y="601"/>
                  </a:cubicBezTo>
                  <a:cubicBezTo>
                    <a:pt x="1682" y="601"/>
                    <a:pt x="2307" y="506"/>
                    <a:pt x="2937" y="506"/>
                  </a:cubicBezTo>
                  <a:cubicBezTo>
                    <a:pt x="3129" y="506"/>
                    <a:pt x="3322" y="515"/>
                    <a:pt x="3516" y="538"/>
                  </a:cubicBezTo>
                  <a:cubicBezTo>
                    <a:pt x="3675" y="538"/>
                    <a:pt x="3854" y="538"/>
                    <a:pt x="4053" y="518"/>
                  </a:cubicBezTo>
                  <a:cubicBezTo>
                    <a:pt x="4107" y="506"/>
                    <a:pt x="4161" y="502"/>
                    <a:pt x="4216" y="502"/>
                  </a:cubicBezTo>
                  <a:cubicBezTo>
                    <a:pt x="4366" y="502"/>
                    <a:pt x="4521" y="535"/>
                    <a:pt x="4671" y="535"/>
                  </a:cubicBezTo>
                  <a:cubicBezTo>
                    <a:pt x="4831" y="535"/>
                    <a:pt x="4987" y="497"/>
                    <a:pt x="5127" y="339"/>
                  </a:cubicBezTo>
                  <a:cubicBezTo>
                    <a:pt x="4968" y="220"/>
                    <a:pt x="4809" y="240"/>
                    <a:pt x="4630" y="200"/>
                  </a:cubicBezTo>
                  <a:cubicBezTo>
                    <a:pt x="3993" y="37"/>
                    <a:pt x="3340" y="1"/>
                    <a:pt x="2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543075" y="3280425"/>
              <a:ext cx="131325" cy="27725"/>
            </a:xfrm>
            <a:custGeom>
              <a:avLst/>
              <a:gdLst/>
              <a:ahLst/>
              <a:cxnLst/>
              <a:rect l="l" t="t" r="r" b="b"/>
              <a:pathLst>
                <a:path w="5253" h="1109" extrusionOk="0">
                  <a:moveTo>
                    <a:pt x="4701" y="1"/>
                  </a:moveTo>
                  <a:cubicBezTo>
                    <a:pt x="3461" y="1"/>
                    <a:pt x="2248" y="156"/>
                    <a:pt x="1035" y="191"/>
                  </a:cubicBezTo>
                  <a:cubicBezTo>
                    <a:pt x="876" y="191"/>
                    <a:pt x="697" y="270"/>
                    <a:pt x="518" y="330"/>
                  </a:cubicBezTo>
                  <a:cubicBezTo>
                    <a:pt x="179" y="449"/>
                    <a:pt x="0" y="688"/>
                    <a:pt x="80" y="1066"/>
                  </a:cubicBezTo>
                  <a:cubicBezTo>
                    <a:pt x="124" y="1097"/>
                    <a:pt x="165" y="1109"/>
                    <a:pt x="207" y="1109"/>
                  </a:cubicBezTo>
                  <a:cubicBezTo>
                    <a:pt x="298" y="1109"/>
                    <a:pt x="389" y="1054"/>
                    <a:pt x="498" y="1026"/>
                  </a:cubicBezTo>
                  <a:cubicBezTo>
                    <a:pt x="697" y="947"/>
                    <a:pt x="876" y="927"/>
                    <a:pt x="1075" y="927"/>
                  </a:cubicBezTo>
                  <a:cubicBezTo>
                    <a:pt x="1234" y="927"/>
                    <a:pt x="1393" y="907"/>
                    <a:pt x="1572" y="867"/>
                  </a:cubicBezTo>
                  <a:cubicBezTo>
                    <a:pt x="1853" y="773"/>
                    <a:pt x="2146" y="741"/>
                    <a:pt x="2452" y="741"/>
                  </a:cubicBezTo>
                  <a:cubicBezTo>
                    <a:pt x="2535" y="741"/>
                    <a:pt x="2620" y="743"/>
                    <a:pt x="2706" y="748"/>
                  </a:cubicBezTo>
                  <a:lnTo>
                    <a:pt x="3263" y="748"/>
                  </a:lnTo>
                  <a:cubicBezTo>
                    <a:pt x="3330" y="740"/>
                    <a:pt x="3403" y="739"/>
                    <a:pt x="3477" y="739"/>
                  </a:cubicBezTo>
                  <a:cubicBezTo>
                    <a:pt x="3495" y="739"/>
                    <a:pt x="3514" y="739"/>
                    <a:pt x="3532" y="739"/>
                  </a:cubicBezTo>
                  <a:cubicBezTo>
                    <a:pt x="3811" y="739"/>
                    <a:pt x="4098" y="728"/>
                    <a:pt x="4218" y="370"/>
                  </a:cubicBezTo>
                  <a:cubicBezTo>
                    <a:pt x="4168" y="357"/>
                    <a:pt x="4116" y="354"/>
                    <a:pt x="4064" y="354"/>
                  </a:cubicBezTo>
                  <a:cubicBezTo>
                    <a:pt x="3982" y="354"/>
                    <a:pt x="3898" y="363"/>
                    <a:pt x="3815" y="363"/>
                  </a:cubicBezTo>
                  <a:cubicBezTo>
                    <a:pt x="3694" y="363"/>
                    <a:pt x="3573" y="344"/>
                    <a:pt x="3462" y="250"/>
                  </a:cubicBezTo>
                  <a:cubicBezTo>
                    <a:pt x="3621" y="191"/>
                    <a:pt x="3780" y="181"/>
                    <a:pt x="3939" y="181"/>
                  </a:cubicBezTo>
                  <a:cubicBezTo>
                    <a:pt x="4019" y="181"/>
                    <a:pt x="4098" y="183"/>
                    <a:pt x="4178" y="183"/>
                  </a:cubicBezTo>
                  <a:cubicBezTo>
                    <a:pt x="4257" y="183"/>
                    <a:pt x="4337" y="181"/>
                    <a:pt x="4417" y="171"/>
                  </a:cubicBezTo>
                  <a:cubicBezTo>
                    <a:pt x="4440" y="169"/>
                    <a:pt x="4464" y="168"/>
                    <a:pt x="4488" y="168"/>
                  </a:cubicBezTo>
                  <a:cubicBezTo>
                    <a:pt x="4593" y="168"/>
                    <a:pt x="4702" y="181"/>
                    <a:pt x="4809" y="181"/>
                  </a:cubicBezTo>
                  <a:cubicBezTo>
                    <a:pt x="4967" y="181"/>
                    <a:pt x="5122" y="153"/>
                    <a:pt x="5252" y="12"/>
                  </a:cubicBezTo>
                  <a:cubicBezTo>
                    <a:pt x="5068" y="4"/>
                    <a:pt x="4884" y="1"/>
                    <a:pt x="4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2236725" y="3047950"/>
              <a:ext cx="117900" cy="29375"/>
            </a:xfrm>
            <a:custGeom>
              <a:avLst/>
              <a:gdLst/>
              <a:ahLst/>
              <a:cxnLst/>
              <a:rect l="l" t="t" r="r" b="b"/>
              <a:pathLst>
                <a:path w="4716" h="1175" extrusionOk="0">
                  <a:moveTo>
                    <a:pt x="0" y="1"/>
                  </a:moveTo>
                  <a:cubicBezTo>
                    <a:pt x="60" y="160"/>
                    <a:pt x="219" y="180"/>
                    <a:pt x="359" y="200"/>
                  </a:cubicBezTo>
                  <a:cubicBezTo>
                    <a:pt x="438" y="200"/>
                    <a:pt x="557" y="200"/>
                    <a:pt x="538" y="299"/>
                  </a:cubicBezTo>
                  <a:cubicBezTo>
                    <a:pt x="538" y="359"/>
                    <a:pt x="398" y="379"/>
                    <a:pt x="319" y="399"/>
                  </a:cubicBezTo>
                  <a:cubicBezTo>
                    <a:pt x="339" y="558"/>
                    <a:pt x="438" y="677"/>
                    <a:pt x="597" y="697"/>
                  </a:cubicBezTo>
                  <a:cubicBezTo>
                    <a:pt x="1910" y="856"/>
                    <a:pt x="3223" y="1175"/>
                    <a:pt x="4576" y="1175"/>
                  </a:cubicBezTo>
                  <a:cubicBezTo>
                    <a:pt x="4695" y="1115"/>
                    <a:pt x="4715" y="1055"/>
                    <a:pt x="4675" y="916"/>
                  </a:cubicBezTo>
                  <a:cubicBezTo>
                    <a:pt x="4476" y="757"/>
                    <a:pt x="4118" y="797"/>
                    <a:pt x="3939" y="558"/>
                  </a:cubicBezTo>
                  <a:cubicBezTo>
                    <a:pt x="2646" y="180"/>
                    <a:pt x="1313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2285450" y="3306500"/>
              <a:ext cx="165650" cy="9475"/>
            </a:xfrm>
            <a:custGeom>
              <a:avLst/>
              <a:gdLst/>
              <a:ahLst/>
              <a:cxnLst/>
              <a:rect l="l" t="t" r="r" b="b"/>
              <a:pathLst>
                <a:path w="6626" h="379" extrusionOk="0">
                  <a:moveTo>
                    <a:pt x="6150" y="0"/>
                  </a:moveTo>
                  <a:cubicBezTo>
                    <a:pt x="6088" y="0"/>
                    <a:pt x="6027" y="3"/>
                    <a:pt x="5969" y="3"/>
                  </a:cubicBezTo>
                  <a:lnTo>
                    <a:pt x="4298" y="3"/>
                  </a:lnTo>
                  <a:cubicBezTo>
                    <a:pt x="3164" y="3"/>
                    <a:pt x="1990" y="3"/>
                    <a:pt x="856" y="23"/>
                  </a:cubicBezTo>
                  <a:cubicBezTo>
                    <a:pt x="758" y="23"/>
                    <a:pt x="655" y="16"/>
                    <a:pt x="551" y="16"/>
                  </a:cubicBezTo>
                  <a:cubicBezTo>
                    <a:pt x="361" y="16"/>
                    <a:pt x="168" y="41"/>
                    <a:pt x="1" y="182"/>
                  </a:cubicBezTo>
                  <a:cubicBezTo>
                    <a:pt x="122" y="282"/>
                    <a:pt x="254" y="308"/>
                    <a:pt x="388" y="308"/>
                  </a:cubicBezTo>
                  <a:cubicBezTo>
                    <a:pt x="528" y="308"/>
                    <a:pt x="670" y="280"/>
                    <a:pt x="804" y="280"/>
                  </a:cubicBezTo>
                  <a:cubicBezTo>
                    <a:pt x="899" y="280"/>
                    <a:pt x="991" y="294"/>
                    <a:pt x="1075" y="341"/>
                  </a:cubicBezTo>
                  <a:cubicBezTo>
                    <a:pt x="1429" y="368"/>
                    <a:pt x="1781" y="378"/>
                    <a:pt x="2133" y="378"/>
                  </a:cubicBezTo>
                  <a:cubicBezTo>
                    <a:pt x="3638" y="378"/>
                    <a:pt x="5125" y="182"/>
                    <a:pt x="6625" y="182"/>
                  </a:cubicBezTo>
                  <a:cubicBezTo>
                    <a:pt x="6494" y="22"/>
                    <a:pt x="6320" y="0"/>
                    <a:pt x="6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973650" y="3006000"/>
              <a:ext cx="75125" cy="50925"/>
            </a:xfrm>
            <a:custGeom>
              <a:avLst/>
              <a:gdLst/>
              <a:ahLst/>
              <a:cxnLst/>
              <a:rect l="l" t="t" r="r" b="b"/>
              <a:pathLst>
                <a:path w="3005" h="2037" extrusionOk="0">
                  <a:moveTo>
                    <a:pt x="764" y="1"/>
                  </a:moveTo>
                  <a:cubicBezTo>
                    <a:pt x="656" y="1"/>
                    <a:pt x="541" y="26"/>
                    <a:pt x="418" y="88"/>
                  </a:cubicBezTo>
                  <a:cubicBezTo>
                    <a:pt x="319" y="207"/>
                    <a:pt x="319" y="366"/>
                    <a:pt x="319" y="505"/>
                  </a:cubicBezTo>
                  <a:cubicBezTo>
                    <a:pt x="478" y="1003"/>
                    <a:pt x="0" y="1659"/>
                    <a:pt x="677" y="2037"/>
                  </a:cubicBezTo>
                  <a:cubicBezTo>
                    <a:pt x="715" y="1805"/>
                    <a:pt x="641" y="1499"/>
                    <a:pt x="1000" y="1499"/>
                  </a:cubicBezTo>
                  <a:cubicBezTo>
                    <a:pt x="1011" y="1499"/>
                    <a:pt x="1023" y="1499"/>
                    <a:pt x="1035" y="1500"/>
                  </a:cubicBezTo>
                  <a:cubicBezTo>
                    <a:pt x="1184" y="1619"/>
                    <a:pt x="1333" y="1679"/>
                    <a:pt x="1482" y="1679"/>
                  </a:cubicBezTo>
                  <a:cubicBezTo>
                    <a:pt x="1631" y="1679"/>
                    <a:pt x="1781" y="1619"/>
                    <a:pt x="1930" y="1500"/>
                  </a:cubicBezTo>
                  <a:lnTo>
                    <a:pt x="2825" y="1500"/>
                  </a:lnTo>
                  <a:cubicBezTo>
                    <a:pt x="2865" y="1530"/>
                    <a:pt x="2900" y="1545"/>
                    <a:pt x="2929" y="1545"/>
                  </a:cubicBezTo>
                  <a:cubicBezTo>
                    <a:pt x="2959" y="1545"/>
                    <a:pt x="2984" y="1530"/>
                    <a:pt x="3004" y="1500"/>
                  </a:cubicBezTo>
                  <a:cubicBezTo>
                    <a:pt x="3004" y="1396"/>
                    <a:pt x="2974" y="1230"/>
                    <a:pt x="2886" y="1230"/>
                  </a:cubicBezTo>
                  <a:cubicBezTo>
                    <a:pt x="2874" y="1230"/>
                    <a:pt x="2860" y="1234"/>
                    <a:pt x="2845" y="1241"/>
                  </a:cubicBezTo>
                  <a:cubicBezTo>
                    <a:pt x="2712" y="1296"/>
                    <a:pt x="2581" y="1316"/>
                    <a:pt x="2452" y="1316"/>
                  </a:cubicBezTo>
                  <a:cubicBezTo>
                    <a:pt x="2089" y="1316"/>
                    <a:pt x="1739" y="1158"/>
                    <a:pt x="1381" y="1158"/>
                  </a:cubicBezTo>
                  <a:cubicBezTo>
                    <a:pt x="1352" y="1158"/>
                    <a:pt x="1323" y="1159"/>
                    <a:pt x="1293" y="1162"/>
                  </a:cubicBezTo>
                  <a:cubicBezTo>
                    <a:pt x="1248" y="1162"/>
                    <a:pt x="1199" y="1163"/>
                    <a:pt x="1151" y="1163"/>
                  </a:cubicBezTo>
                  <a:cubicBezTo>
                    <a:pt x="946" y="1163"/>
                    <a:pt x="740" y="1137"/>
                    <a:pt x="756" y="863"/>
                  </a:cubicBezTo>
                  <a:cubicBezTo>
                    <a:pt x="781" y="667"/>
                    <a:pt x="911" y="630"/>
                    <a:pt x="1058" y="630"/>
                  </a:cubicBezTo>
                  <a:cubicBezTo>
                    <a:pt x="1150" y="630"/>
                    <a:pt x="1249" y="644"/>
                    <a:pt x="1333" y="644"/>
                  </a:cubicBezTo>
                  <a:lnTo>
                    <a:pt x="2984" y="644"/>
                  </a:lnTo>
                  <a:cubicBezTo>
                    <a:pt x="2686" y="366"/>
                    <a:pt x="2427" y="485"/>
                    <a:pt x="2308" y="267"/>
                  </a:cubicBezTo>
                  <a:cubicBezTo>
                    <a:pt x="2258" y="217"/>
                    <a:pt x="2203" y="192"/>
                    <a:pt x="2146" y="192"/>
                  </a:cubicBezTo>
                  <a:cubicBezTo>
                    <a:pt x="2089" y="192"/>
                    <a:pt x="2029" y="217"/>
                    <a:pt x="1970" y="267"/>
                  </a:cubicBezTo>
                  <a:lnTo>
                    <a:pt x="1413" y="267"/>
                  </a:lnTo>
                  <a:cubicBezTo>
                    <a:pt x="1220" y="129"/>
                    <a:pt x="1008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2496325" y="3227000"/>
              <a:ext cx="17425" cy="121875"/>
            </a:xfrm>
            <a:custGeom>
              <a:avLst/>
              <a:gdLst/>
              <a:ahLst/>
              <a:cxnLst/>
              <a:rect l="l" t="t" r="r" b="b"/>
              <a:pathLst>
                <a:path w="697" h="4875" extrusionOk="0">
                  <a:moveTo>
                    <a:pt x="60" y="0"/>
                  </a:moveTo>
                  <a:cubicBezTo>
                    <a:pt x="20" y="199"/>
                    <a:pt x="0" y="299"/>
                    <a:pt x="0" y="378"/>
                  </a:cubicBezTo>
                  <a:cubicBezTo>
                    <a:pt x="100" y="1552"/>
                    <a:pt x="160" y="2706"/>
                    <a:pt x="100" y="3879"/>
                  </a:cubicBezTo>
                  <a:cubicBezTo>
                    <a:pt x="80" y="4198"/>
                    <a:pt x="80" y="4536"/>
                    <a:pt x="279" y="4834"/>
                  </a:cubicBezTo>
                  <a:cubicBezTo>
                    <a:pt x="305" y="4860"/>
                    <a:pt x="335" y="4875"/>
                    <a:pt x="365" y="4875"/>
                  </a:cubicBezTo>
                  <a:cubicBezTo>
                    <a:pt x="404" y="4875"/>
                    <a:pt x="444" y="4851"/>
                    <a:pt x="478" y="4794"/>
                  </a:cubicBezTo>
                  <a:lnTo>
                    <a:pt x="557" y="4755"/>
                  </a:lnTo>
                  <a:cubicBezTo>
                    <a:pt x="577" y="4695"/>
                    <a:pt x="557" y="4675"/>
                    <a:pt x="518" y="4615"/>
                  </a:cubicBezTo>
                  <a:cubicBezTo>
                    <a:pt x="498" y="4615"/>
                    <a:pt x="498" y="4596"/>
                    <a:pt x="478" y="4576"/>
                  </a:cubicBezTo>
                  <a:cubicBezTo>
                    <a:pt x="458" y="4516"/>
                    <a:pt x="458" y="4496"/>
                    <a:pt x="498" y="4456"/>
                  </a:cubicBezTo>
                  <a:cubicBezTo>
                    <a:pt x="398" y="3004"/>
                    <a:pt x="697" y="15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2203400" y="3182225"/>
              <a:ext cx="38325" cy="69525"/>
            </a:xfrm>
            <a:custGeom>
              <a:avLst/>
              <a:gdLst/>
              <a:ahLst/>
              <a:cxnLst/>
              <a:rect l="l" t="t" r="r" b="b"/>
              <a:pathLst>
                <a:path w="1533" h="2781" extrusionOk="0">
                  <a:moveTo>
                    <a:pt x="478" y="1"/>
                  </a:moveTo>
                  <a:cubicBezTo>
                    <a:pt x="1" y="757"/>
                    <a:pt x="140" y="1513"/>
                    <a:pt x="379" y="2289"/>
                  </a:cubicBezTo>
                  <a:cubicBezTo>
                    <a:pt x="461" y="2250"/>
                    <a:pt x="520" y="2233"/>
                    <a:pt x="564" y="2233"/>
                  </a:cubicBezTo>
                  <a:cubicBezTo>
                    <a:pt x="723" y="2233"/>
                    <a:pt x="679" y="2447"/>
                    <a:pt x="757" y="2587"/>
                  </a:cubicBezTo>
                  <a:cubicBezTo>
                    <a:pt x="838" y="2723"/>
                    <a:pt x="923" y="2780"/>
                    <a:pt x="1007" y="2780"/>
                  </a:cubicBezTo>
                  <a:cubicBezTo>
                    <a:pt x="1108" y="2780"/>
                    <a:pt x="1207" y="2697"/>
                    <a:pt x="1294" y="2567"/>
                  </a:cubicBezTo>
                  <a:cubicBezTo>
                    <a:pt x="1532" y="1891"/>
                    <a:pt x="1353" y="1195"/>
                    <a:pt x="1333" y="518"/>
                  </a:cubicBezTo>
                  <a:cubicBezTo>
                    <a:pt x="1333" y="478"/>
                    <a:pt x="1353" y="419"/>
                    <a:pt x="1353" y="379"/>
                  </a:cubicBezTo>
                  <a:cubicBezTo>
                    <a:pt x="1305" y="298"/>
                    <a:pt x="1217" y="204"/>
                    <a:pt x="1143" y="204"/>
                  </a:cubicBezTo>
                  <a:cubicBezTo>
                    <a:pt x="1126" y="204"/>
                    <a:pt x="1110" y="209"/>
                    <a:pt x="1095" y="220"/>
                  </a:cubicBezTo>
                  <a:cubicBezTo>
                    <a:pt x="967" y="348"/>
                    <a:pt x="874" y="398"/>
                    <a:pt x="801" y="398"/>
                  </a:cubicBezTo>
                  <a:cubicBezTo>
                    <a:pt x="648" y="398"/>
                    <a:pt x="586" y="176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2102950" y="2953975"/>
              <a:ext cx="121375" cy="23275"/>
            </a:xfrm>
            <a:custGeom>
              <a:avLst/>
              <a:gdLst/>
              <a:ahLst/>
              <a:cxnLst/>
              <a:rect l="l" t="t" r="r" b="b"/>
              <a:pathLst>
                <a:path w="4855" h="931" extrusionOk="0">
                  <a:moveTo>
                    <a:pt x="1075" y="0"/>
                  </a:moveTo>
                  <a:cubicBezTo>
                    <a:pt x="1004" y="16"/>
                    <a:pt x="932" y="21"/>
                    <a:pt x="859" y="21"/>
                  </a:cubicBezTo>
                  <a:cubicBezTo>
                    <a:pt x="740" y="21"/>
                    <a:pt x="618" y="7"/>
                    <a:pt x="499" y="7"/>
                  </a:cubicBezTo>
                  <a:cubicBezTo>
                    <a:pt x="323" y="7"/>
                    <a:pt x="153" y="36"/>
                    <a:pt x="0" y="179"/>
                  </a:cubicBezTo>
                  <a:cubicBezTo>
                    <a:pt x="796" y="537"/>
                    <a:pt x="1671" y="637"/>
                    <a:pt x="2487" y="736"/>
                  </a:cubicBezTo>
                  <a:cubicBezTo>
                    <a:pt x="2639" y="736"/>
                    <a:pt x="2796" y="731"/>
                    <a:pt x="2955" y="731"/>
                  </a:cubicBezTo>
                  <a:cubicBezTo>
                    <a:pt x="3232" y="731"/>
                    <a:pt x="3514" y="747"/>
                    <a:pt x="3780" y="836"/>
                  </a:cubicBezTo>
                  <a:cubicBezTo>
                    <a:pt x="3951" y="883"/>
                    <a:pt x="4126" y="931"/>
                    <a:pt x="4299" y="931"/>
                  </a:cubicBezTo>
                  <a:cubicBezTo>
                    <a:pt x="4489" y="931"/>
                    <a:pt x="4677" y="873"/>
                    <a:pt x="4854" y="696"/>
                  </a:cubicBezTo>
                  <a:cubicBezTo>
                    <a:pt x="4576" y="478"/>
                    <a:pt x="4218" y="478"/>
                    <a:pt x="3919" y="458"/>
                  </a:cubicBezTo>
                  <a:cubicBezTo>
                    <a:pt x="2964" y="378"/>
                    <a:pt x="2009" y="179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2230750" y="3195175"/>
              <a:ext cx="32350" cy="60700"/>
            </a:xfrm>
            <a:custGeom>
              <a:avLst/>
              <a:gdLst/>
              <a:ahLst/>
              <a:cxnLst/>
              <a:rect l="l" t="t" r="r" b="b"/>
              <a:pathLst>
                <a:path w="1294" h="2428" extrusionOk="0">
                  <a:moveTo>
                    <a:pt x="239" y="0"/>
                  </a:moveTo>
                  <a:cubicBezTo>
                    <a:pt x="1" y="120"/>
                    <a:pt x="41" y="318"/>
                    <a:pt x="41" y="517"/>
                  </a:cubicBezTo>
                  <a:cubicBezTo>
                    <a:pt x="41" y="1074"/>
                    <a:pt x="140" y="1631"/>
                    <a:pt x="60" y="2168"/>
                  </a:cubicBezTo>
                  <a:cubicBezTo>
                    <a:pt x="1" y="2248"/>
                    <a:pt x="1" y="2288"/>
                    <a:pt x="41" y="2367"/>
                  </a:cubicBezTo>
                  <a:cubicBezTo>
                    <a:pt x="82" y="2381"/>
                    <a:pt x="132" y="2404"/>
                    <a:pt x="186" y="2404"/>
                  </a:cubicBezTo>
                  <a:cubicBezTo>
                    <a:pt x="210" y="2404"/>
                    <a:pt x="235" y="2400"/>
                    <a:pt x="259" y="2387"/>
                  </a:cubicBezTo>
                  <a:cubicBezTo>
                    <a:pt x="538" y="2268"/>
                    <a:pt x="896" y="2427"/>
                    <a:pt x="1135" y="2149"/>
                  </a:cubicBezTo>
                  <a:cubicBezTo>
                    <a:pt x="1075" y="2049"/>
                    <a:pt x="995" y="1910"/>
                    <a:pt x="956" y="1810"/>
                  </a:cubicBezTo>
                  <a:cubicBezTo>
                    <a:pt x="438" y="1413"/>
                    <a:pt x="438" y="955"/>
                    <a:pt x="956" y="557"/>
                  </a:cubicBezTo>
                  <a:cubicBezTo>
                    <a:pt x="1035" y="418"/>
                    <a:pt x="1234" y="517"/>
                    <a:pt x="1294" y="378"/>
                  </a:cubicBezTo>
                  <a:lnTo>
                    <a:pt x="1294" y="199"/>
                  </a:lnTo>
                  <a:cubicBezTo>
                    <a:pt x="1244" y="149"/>
                    <a:pt x="1189" y="124"/>
                    <a:pt x="1132" y="124"/>
                  </a:cubicBezTo>
                  <a:cubicBezTo>
                    <a:pt x="1075" y="124"/>
                    <a:pt x="1015" y="149"/>
                    <a:pt x="956" y="199"/>
                  </a:cubicBezTo>
                  <a:cubicBezTo>
                    <a:pt x="917" y="196"/>
                    <a:pt x="879" y="195"/>
                    <a:pt x="841" y="195"/>
                  </a:cubicBezTo>
                  <a:cubicBezTo>
                    <a:pt x="800" y="195"/>
                    <a:pt x="760" y="196"/>
                    <a:pt x="720" y="196"/>
                  </a:cubicBezTo>
                  <a:cubicBezTo>
                    <a:pt x="544" y="196"/>
                    <a:pt x="378" y="18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2789250" y="3173775"/>
              <a:ext cx="18425" cy="74625"/>
            </a:xfrm>
            <a:custGeom>
              <a:avLst/>
              <a:gdLst/>
              <a:ahLst/>
              <a:cxnLst/>
              <a:rect l="l" t="t" r="r" b="b"/>
              <a:pathLst>
                <a:path w="737" h="2985" extrusionOk="0">
                  <a:moveTo>
                    <a:pt x="398" y="1"/>
                  </a:moveTo>
                  <a:cubicBezTo>
                    <a:pt x="378" y="239"/>
                    <a:pt x="279" y="458"/>
                    <a:pt x="0" y="538"/>
                  </a:cubicBezTo>
                  <a:cubicBezTo>
                    <a:pt x="338" y="1314"/>
                    <a:pt x="100" y="2249"/>
                    <a:pt x="637" y="2985"/>
                  </a:cubicBezTo>
                  <a:cubicBezTo>
                    <a:pt x="716" y="2109"/>
                    <a:pt x="736" y="1294"/>
                    <a:pt x="617" y="438"/>
                  </a:cubicBezTo>
                  <a:cubicBezTo>
                    <a:pt x="597" y="259"/>
                    <a:pt x="577" y="10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2085050" y="3008675"/>
              <a:ext cx="120875" cy="35825"/>
            </a:xfrm>
            <a:custGeom>
              <a:avLst/>
              <a:gdLst/>
              <a:ahLst/>
              <a:cxnLst/>
              <a:rect l="l" t="t" r="r" b="b"/>
              <a:pathLst>
                <a:path w="4835" h="1433" extrusionOk="0">
                  <a:moveTo>
                    <a:pt x="60" y="0"/>
                  </a:moveTo>
                  <a:cubicBezTo>
                    <a:pt x="239" y="557"/>
                    <a:pt x="0" y="975"/>
                    <a:pt x="40" y="1433"/>
                  </a:cubicBezTo>
                  <a:cubicBezTo>
                    <a:pt x="226" y="1274"/>
                    <a:pt x="429" y="1247"/>
                    <a:pt x="638" y="1247"/>
                  </a:cubicBezTo>
                  <a:cubicBezTo>
                    <a:pt x="743" y="1247"/>
                    <a:pt x="849" y="1254"/>
                    <a:pt x="955" y="1254"/>
                  </a:cubicBezTo>
                  <a:cubicBezTo>
                    <a:pt x="1129" y="1256"/>
                    <a:pt x="1302" y="1257"/>
                    <a:pt x="1476" y="1257"/>
                  </a:cubicBezTo>
                  <a:cubicBezTo>
                    <a:pt x="1809" y="1257"/>
                    <a:pt x="2143" y="1254"/>
                    <a:pt x="2476" y="1254"/>
                  </a:cubicBezTo>
                  <a:cubicBezTo>
                    <a:pt x="3262" y="1254"/>
                    <a:pt x="4048" y="1272"/>
                    <a:pt x="4834" y="1393"/>
                  </a:cubicBezTo>
                  <a:cubicBezTo>
                    <a:pt x="4531" y="1120"/>
                    <a:pt x="4170" y="1032"/>
                    <a:pt x="3795" y="1032"/>
                  </a:cubicBezTo>
                  <a:cubicBezTo>
                    <a:pt x="3678" y="1032"/>
                    <a:pt x="3560" y="1041"/>
                    <a:pt x="3442" y="1055"/>
                  </a:cubicBezTo>
                  <a:cubicBezTo>
                    <a:pt x="2885" y="1075"/>
                    <a:pt x="2288" y="1094"/>
                    <a:pt x="1691" y="1094"/>
                  </a:cubicBezTo>
                  <a:cubicBezTo>
                    <a:pt x="1523" y="1094"/>
                    <a:pt x="1345" y="1112"/>
                    <a:pt x="1174" y="1112"/>
                  </a:cubicBezTo>
                  <a:cubicBezTo>
                    <a:pt x="981" y="1112"/>
                    <a:pt x="795" y="1090"/>
                    <a:pt x="637" y="995"/>
                  </a:cubicBezTo>
                  <a:cubicBezTo>
                    <a:pt x="358" y="836"/>
                    <a:pt x="537" y="438"/>
                    <a:pt x="398" y="179"/>
                  </a:cubicBezTo>
                  <a:cubicBezTo>
                    <a:pt x="358" y="140"/>
                    <a:pt x="299" y="14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2255125" y="3202350"/>
              <a:ext cx="159675" cy="8475"/>
            </a:xfrm>
            <a:custGeom>
              <a:avLst/>
              <a:gdLst/>
              <a:ahLst/>
              <a:cxnLst/>
              <a:rect l="l" t="t" r="r" b="b"/>
              <a:pathLst>
                <a:path w="6387" h="339" extrusionOk="0">
                  <a:moveTo>
                    <a:pt x="6109" y="0"/>
                  </a:moveTo>
                  <a:cubicBezTo>
                    <a:pt x="5976" y="0"/>
                    <a:pt x="5820" y="80"/>
                    <a:pt x="5670" y="91"/>
                  </a:cubicBezTo>
                  <a:lnTo>
                    <a:pt x="359" y="91"/>
                  </a:lnTo>
                  <a:cubicBezTo>
                    <a:pt x="219" y="111"/>
                    <a:pt x="80" y="111"/>
                    <a:pt x="0" y="270"/>
                  </a:cubicBezTo>
                  <a:cubicBezTo>
                    <a:pt x="246" y="263"/>
                    <a:pt x="491" y="260"/>
                    <a:pt x="737" y="260"/>
                  </a:cubicBezTo>
                  <a:cubicBezTo>
                    <a:pt x="2009" y="260"/>
                    <a:pt x="3293" y="338"/>
                    <a:pt x="4576" y="338"/>
                  </a:cubicBezTo>
                  <a:cubicBezTo>
                    <a:pt x="5180" y="338"/>
                    <a:pt x="5784" y="321"/>
                    <a:pt x="6386" y="270"/>
                  </a:cubicBezTo>
                  <a:cubicBezTo>
                    <a:pt x="6322" y="59"/>
                    <a:pt x="6224" y="0"/>
                    <a:pt x="6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2370000" y="3396075"/>
              <a:ext cx="112425" cy="16500"/>
            </a:xfrm>
            <a:custGeom>
              <a:avLst/>
              <a:gdLst/>
              <a:ahLst/>
              <a:cxnLst/>
              <a:rect l="l" t="t" r="r" b="b"/>
              <a:pathLst>
                <a:path w="4497" h="660" extrusionOk="0">
                  <a:moveTo>
                    <a:pt x="916" y="1"/>
                  </a:moveTo>
                  <a:cubicBezTo>
                    <a:pt x="855" y="12"/>
                    <a:pt x="794" y="16"/>
                    <a:pt x="733" y="16"/>
                  </a:cubicBezTo>
                  <a:cubicBezTo>
                    <a:pt x="643" y="16"/>
                    <a:pt x="554" y="8"/>
                    <a:pt x="466" y="8"/>
                  </a:cubicBezTo>
                  <a:cubicBezTo>
                    <a:pt x="304" y="8"/>
                    <a:pt x="147" y="34"/>
                    <a:pt x="1" y="180"/>
                  </a:cubicBezTo>
                  <a:cubicBezTo>
                    <a:pt x="239" y="458"/>
                    <a:pt x="558" y="478"/>
                    <a:pt x="856" y="578"/>
                  </a:cubicBezTo>
                  <a:cubicBezTo>
                    <a:pt x="1181" y="598"/>
                    <a:pt x="1506" y="660"/>
                    <a:pt x="1823" y="660"/>
                  </a:cubicBezTo>
                  <a:cubicBezTo>
                    <a:pt x="2127" y="660"/>
                    <a:pt x="2424" y="603"/>
                    <a:pt x="2706" y="399"/>
                  </a:cubicBezTo>
                  <a:lnTo>
                    <a:pt x="2885" y="399"/>
                  </a:lnTo>
                  <a:cubicBezTo>
                    <a:pt x="3064" y="309"/>
                    <a:pt x="3249" y="290"/>
                    <a:pt x="3434" y="290"/>
                  </a:cubicBezTo>
                  <a:cubicBezTo>
                    <a:pt x="3578" y="290"/>
                    <a:pt x="3722" y="301"/>
                    <a:pt x="3864" y="301"/>
                  </a:cubicBezTo>
                  <a:cubicBezTo>
                    <a:pt x="4026" y="301"/>
                    <a:pt x="4185" y="286"/>
                    <a:pt x="4337" y="220"/>
                  </a:cubicBezTo>
                  <a:cubicBezTo>
                    <a:pt x="4377" y="200"/>
                    <a:pt x="4457" y="200"/>
                    <a:pt x="4496" y="200"/>
                  </a:cubicBezTo>
                  <a:cubicBezTo>
                    <a:pt x="4380" y="37"/>
                    <a:pt x="4231" y="3"/>
                    <a:pt x="4078" y="3"/>
                  </a:cubicBezTo>
                  <a:cubicBezTo>
                    <a:pt x="3970" y="3"/>
                    <a:pt x="3860" y="21"/>
                    <a:pt x="3760" y="21"/>
                  </a:cubicBezTo>
                  <a:cubicBezTo>
                    <a:pt x="2825" y="1"/>
                    <a:pt x="1871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2544075" y="3301600"/>
              <a:ext cx="27375" cy="68650"/>
            </a:xfrm>
            <a:custGeom>
              <a:avLst/>
              <a:gdLst/>
              <a:ahLst/>
              <a:cxnLst/>
              <a:rect l="l" t="t" r="r" b="b"/>
              <a:pathLst>
                <a:path w="1095" h="2746" extrusionOk="0">
                  <a:moveTo>
                    <a:pt x="259" y="1791"/>
                  </a:moveTo>
                  <a:lnTo>
                    <a:pt x="259" y="1791"/>
                  </a:lnTo>
                  <a:cubicBezTo>
                    <a:pt x="299" y="1953"/>
                    <a:pt x="288" y="2099"/>
                    <a:pt x="278" y="2233"/>
                  </a:cubicBezTo>
                  <a:lnTo>
                    <a:pt x="278" y="2233"/>
                  </a:lnTo>
                  <a:cubicBezTo>
                    <a:pt x="273" y="2097"/>
                    <a:pt x="231" y="1940"/>
                    <a:pt x="259" y="1791"/>
                  </a:cubicBezTo>
                  <a:close/>
                  <a:moveTo>
                    <a:pt x="458" y="0"/>
                  </a:moveTo>
                  <a:cubicBezTo>
                    <a:pt x="338" y="80"/>
                    <a:pt x="179" y="159"/>
                    <a:pt x="40" y="219"/>
                  </a:cubicBezTo>
                  <a:cubicBezTo>
                    <a:pt x="40" y="995"/>
                    <a:pt x="40" y="1771"/>
                    <a:pt x="0" y="2566"/>
                  </a:cubicBezTo>
                  <a:cubicBezTo>
                    <a:pt x="181" y="2527"/>
                    <a:pt x="250" y="2448"/>
                    <a:pt x="271" y="2346"/>
                  </a:cubicBezTo>
                  <a:lnTo>
                    <a:pt x="271" y="2346"/>
                  </a:lnTo>
                  <a:cubicBezTo>
                    <a:pt x="267" y="2431"/>
                    <a:pt x="271" y="2511"/>
                    <a:pt x="299" y="2586"/>
                  </a:cubicBezTo>
                  <a:cubicBezTo>
                    <a:pt x="348" y="2696"/>
                    <a:pt x="403" y="2745"/>
                    <a:pt x="465" y="2745"/>
                  </a:cubicBezTo>
                  <a:cubicBezTo>
                    <a:pt x="527" y="2745"/>
                    <a:pt x="597" y="2696"/>
                    <a:pt x="676" y="2606"/>
                  </a:cubicBezTo>
                  <a:cubicBezTo>
                    <a:pt x="776" y="1711"/>
                    <a:pt x="1094" y="816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2165600" y="2967900"/>
              <a:ext cx="91050" cy="20775"/>
            </a:xfrm>
            <a:custGeom>
              <a:avLst/>
              <a:gdLst/>
              <a:ahLst/>
              <a:cxnLst/>
              <a:rect l="l" t="t" r="r" b="b"/>
              <a:pathLst>
                <a:path w="3642" h="831" extrusionOk="0">
                  <a:moveTo>
                    <a:pt x="570" y="0"/>
                  </a:moveTo>
                  <a:cubicBezTo>
                    <a:pt x="374" y="0"/>
                    <a:pt x="180" y="50"/>
                    <a:pt x="1" y="199"/>
                  </a:cubicBezTo>
                  <a:cubicBezTo>
                    <a:pt x="757" y="438"/>
                    <a:pt x="1493" y="517"/>
                    <a:pt x="2269" y="597"/>
                  </a:cubicBezTo>
                  <a:cubicBezTo>
                    <a:pt x="2634" y="614"/>
                    <a:pt x="2970" y="830"/>
                    <a:pt x="3341" y="830"/>
                  </a:cubicBezTo>
                  <a:cubicBezTo>
                    <a:pt x="3394" y="830"/>
                    <a:pt x="3447" y="826"/>
                    <a:pt x="3502" y="816"/>
                  </a:cubicBezTo>
                  <a:cubicBezTo>
                    <a:pt x="3601" y="736"/>
                    <a:pt x="3641" y="677"/>
                    <a:pt x="3601" y="577"/>
                  </a:cubicBezTo>
                  <a:cubicBezTo>
                    <a:pt x="3482" y="338"/>
                    <a:pt x="3283" y="314"/>
                    <a:pt x="3074" y="314"/>
                  </a:cubicBezTo>
                  <a:cubicBezTo>
                    <a:pt x="3019" y="314"/>
                    <a:pt x="2964" y="315"/>
                    <a:pt x="2909" y="315"/>
                  </a:cubicBezTo>
                  <a:cubicBezTo>
                    <a:pt x="2754" y="315"/>
                    <a:pt x="2605" y="302"/>
                    <a:pt x="2487" y="199"/>
                  </a:cubicBezTo>
                  <a:cubicBezTo>
                    <a:pt x="2460" y="185"/>
                    <a:pt x="2423" y="162"/>
                    <a:pt x="2390" y="162"/>
                  </a:cubicBezTo>
                  <a:cubicBezTo>
                    <a:pt x="2375" y="162"/>
                    <a:pt x="2360" y="167"/>
                    <a:pt x="2348" y="179"/>
                  </a:cubicBezTo>
                  <a:cubicBezTo>
                    <a:pt x="2225" y="185"/>
                    <a:pt x="2102" y="190"/>
                    <a:pt x="1979" y="190"/>
                  </a:cubicBezTo>
                  <a:cubicBezTo>
                    <a:pt x="1704" y="190"/>
                    <a:pt x="1429" y="168"/>
                    <a:pt x="1155" y="100"/>
                  </a:cubicBezTo>
                  <a:cubicBezTo>
                    <a:pt x="966" y="50"/>
                    <a:pt x="767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2427200" y="3005825"/>
              <a:ext cx="44775" cy="69025"/>
            </a:xfrm>
            <a:custGeom>
              <a:avLst/>
              <a:gdLst/>
              <a:ahLst/>
              <a:cxnLst/>
              <a:rect l="l" t="t" r="r" b="b"/>
              <a:pathLst>
                <a:path w="1791" h="2761" extrusionOk="0">
                  <a:moveTo>
                    <a:pt x="657" y="0"/>
                  </a:moveTo>
                  <a:cubicBezTo>
                    <a:pt x="483" y="0"/>
                    <a:pt x="309" y="15"/>
                    <a:pt x="140" y="15"/>
                  </a:cubicBezTo>
                  <a:cubicBezTo>
                    <a:pt x="40" y="75"/>
                    <a:pt x="0" y="154"/>
                    <a:pt x="60" y="254"/>
                  </a:cubicBezTo>
                  <a:cubicBezTo>
                    <a:pt x="160" y="274"/>
                    <a:pt x="279" y="274"/>
                    <a:pt x="378" y="293"/>
                  </a:cubicBezTo>
                  <a:cubicBezTo>
                    <a:pt x="451" y="359"/>
                    <a:pt x="539" y="371"/>
                    <a:pt x="632" y="371"/>
                  </a:cubicBezTo>
                  <a:cubicBezTo>
                    <a:pt x="689" y="371"/>
                    <a:pt x="747" y="366"/>
                    <a:pt x="804" y="366"/>
                  </a:cubicBezTo>
                  <a:cubicBezTo>
                    <a:pt x="910" y="366"/>
                    <a:pt x="1012" y="382"/>
                    <a:pt x="1094" y="472"/>
                  </a:cubicBezTo>
                  <a:cubicBezTo>
                    <a:pt x="1333" y="771"/>
                    <a:pt x="1134" y="1109"/>
                    <a:pt x="1254" y="1427"/>
                  </a:cubicBezTo>
                  <a:cubicBezTo>
                    <a:pt x="1254" y="2422"/>
                    <a:pt x="1254" y="2422"/>
                    <a:pt x="1592" y="2760"/>
                  </a:cubicBezTo>
                  <a:cubicBezTo>
                    <a:pt x="1751" y="2561"/>
                    <a:pt x="1751" y="2303"/>
                    <a:pt x="1791" y="2084"/>
                  </a:cubicBezTo>
                  <a:cubicBezTo>
                    <a:pt x="1572" y="1746"/>
                    <a:pt x="1731" y="1348"/>
                    <a:pt x="1632" y="990"/>
                  </a:cubicBezTo>
                  <a:cubicBezTo>
                    <a:pt x="1472" y="711"/>
                    <a:pt x="1691" y="393"/>
                    <a:pt x="1472" y="154"/>
                  </a:cubicBezTo>
                  <a:cubicBezTo>
                    <a:pt x="1417" y="85"/>
                    <a:pt x="1353" y="64"/>
                    <a:pt x="1279" y="64"/>
                  </a:cubicBezTo>
                  <a:cubicBezTo>
                    <a:pt x="1246" y="64"/>
                    <a:pt x="1211" y="68"/>
                    <a:pt x="1174" y="75"/>
                  </a:cubicBezTo>
                  <a:cubicBezTo>
                    <a:pt x="1005" y="15"/>
                    <a:pt x="831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2253125" y="2976350"/>
              <a:ext cx="73150" cy="21900"/>
            </a:xfrm>
            <a:custGeom>
              <a:avLst/>
              <a:gdLst/>
              <a:ahLst/>
              <a:cxnLst/>
              <a:rect l="l" t="t" r="r" b="b"/>
              <a:pathLst>
                <a:path w="2926" h="876" extrusionOk="0">
                  <a:moveTo>
                    <a:pt x="439" y="0"/>
                  </a:moveTo>
                  <a:cubicBezTo>
                    <a:pt x="279" y="40"/>
                    <a:pt x="140" y="60"/>
                    <a:pt x="61" y="199"/>
                  </a:cubicBezTo>
                  <a:lnTo>
                    <a:pt x="61" y="398"/>
                  </a:lnTo>
                  <a:cubicBezTo>
                    <a:pt x="41" y="398"/>
                    <a:pt x="1" y="438"/>
                    <a:pt x="1" y="438"/>
                  </a:cubicBezTo>
                  <a:cubicBezTo>
                    <a:pt x="1" y="478"/>
                    <a:pt x="41" y="498"/>
                    <a:pt x="80" y="537"/>
                  </a:cubicBezTo>
                  <a:cubicBezTo>
                    <a:pt x="529" y="572"/>
                    <a:pt x="948" y="771"/>
                    <a:pt x="1415" y="771"/>
                  </a:cubicBezTo>
                  <a:cubicBezTo>
                    <a:pt x="1486" y="771"/>
                    <a:pt x="1559" y="767"/>
                    <a:pt x="1632" y="756"/>
                  </a:cubicBezTo>
                  <a:cubicBezTo>
                    <a:pt x="1771" y="796"/>
                    <a:pt x="1931" y="776"/>
                    <a:pt x="2050" y="876"/>
                  </a:cubicBezTo>
                  <a:lnTo>
                    <a:pt x="2229" y="876"/>
                  </a:lnTo>
                  <a:cubicBezTo>
                    <a:pt x="2272" y="816"/>
                    <a:pt x="2343" y="802"/>
                    <a:pt x="2423" y="802"/>
                  </a:cubicBezTo>
                  <a:cubicBezTo>
                    <a:pt x="2495" y="802"/>
                    <a:pt x="2575" y="814"/>
                    <a:pt x="2649" y="814"/>
                  </a:cubicBezTo>
                  <a:cubicBezTo>
                    <a:pt x="2798" y="814"/>
                    <a:pt x="2925" y="768"/>
                    <a:pt x="2925" y="498"/>
                  </a:cubicBezTo>
                  <a:cubicBezTo>
                    <a:pt x="2388" y="378"/>
                    <a:pt x="1831" y="498"/>
                    <a:pt x="1334" y="179"/>
                  </a:cubicBezTo>
                  <a:cubicBezTo>
                    <a:pt x="1214" y="110"/>
                    <a:pt x="1090" y="110"/>
                    <a:pt x="966" y="110"/>
                  </a:cubicBezTo>
                  <a:cubicBezTo>
                    <a:pt x="841" y="110"/>
                    <a:pt x="717" y="110"/>
                    <a:pt x="598" y="40"/>
                  </a:cubicBezTo>
                  <a:cubicBezTo>
                    <a:pt x="558" y="40"/>
                    <a:pt x="478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081550" y="3047950"/>
              <a:ext cx="25900" cy="50275"/>
            </a:xfrm>
            <a:custGeom>
              <a:avLst/>
              <a:gdLst/>
              <a:ahLst/>
              <a:cxnLst/>
              <a:rect l="l" t="t" r="r" b="b"/>
              <a:pathLst>
                <a:path w="1036" h="2011" extrusionOk="0">
                  <a:moveTo>
                    <a:pt x="160" y="1"/>
                  </a:moveTo>
                  <a:cubicBezTo>
                    <a:pt x="1" y="498"/>
                    <a:pt x="458" y="956"/>
                    <a:pt x="180" y="1413"/>
                  </a:cubicBezTo>
                  <a:cubicBezTo>
                    <a:pt x="379" y="1572"/>
                    <a:pt x="260" y="1771"/>
                    <a:pt x="279" y="1970"/>
                  </a:cubicBezTo>
                  <a:cubicBezTo>
                    <a:pt x="326" y="1996"/>
                    <a:pt x="372" y="2005"/>
                    <a:pt x="418" y="2005"/>
                  </a:cubicBezTo>
                  <a:cubicBezTo>
                    <a:pt x="503" y="2005"/>
                    <a:pt x="585" y="1976"/>
                    <a:pt x="661" y="1976"/>
                  </a:cubicBezTo>
                  <a:cubicBezTo>
                    <a:pt x="702" y="1976"/>
                    <a:pt x="741" y="1984"/>
                    <a:pt x="777" y="2010"/>
                  </a:cubicBezTo>
                  <a:cubicBezTo>
                    <a:pt x="1035" y="1811"/>
                    <a:pt x="1035" y="1612"/>
                    <a:pt x="797" y="1413"/>
                  </a:cubicBezTo>
                  <a:cubicBezTo>
                    <a:pt x="770" y="1413"/>
                    <a:pt x="735" y="1431"/>
                    <a:pt x="702" y="1431"/>
                  </a:cubicBezTo>
                  <a:cubicBezTo>
                    <a:pt x="686" y="1431"/>
                    <a:pt x="671" y="1427"/>
                    <a:pt x="657" y="1413"/>
                  </a:cubicBezTo>
                  <a:cubicBezTo>
                    <a:pt x="757" y="1374"/>
                    <a:pt x="777" y="1274"/>
                    <a:pt x="836" y="1194"/>
                  </a:cubicBezTo>
                  <a:cubicBezTo>
                    <a:pt x="896" y="797"/>
                    <a:pt x="976" y="399"/>
                    <a:pt x="697" y="21"/>
                  </a:cubicBezTo>
                  <a:cubicBezTo>
                    <a:pt x="538" y="21"/>
                    <a:pt x="339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395875" y="3284175"/>
              <a:ext cx="95000" cy="9900"/>
            </a:xfrm>
            <a:custGeom>
              <a:avLst/>
              <a:gdLst/>
              <a:ahLst/>
              <a:cxnLst/>
              <a:rect l="l" t="t" r="r" b="b"/>
              <a:pathLst>
                <a:path w="3800" h="396" extrusionOk="0">
                  <a:moveTo>
                    <a:pt x="1313" y="21"/>
                  </a:moveTo>
                  <a:cubicBezTo>
                    <a:pt x="935" y="220"/>
                    <a:pt x="438" y="1"/>
                    <a:pt x="0" y="379"/>
                  </a:cubicBezTo>
                  <a:cubicBezTo>
                    <a:pt x="158" y="391"/>
                    <a:pt x="313" y="396"/>
                    <a:pt x="468" y="396"/>
                  </a:cubicBezTo>
                  <a:cubicBezTo>
                    <a:pt x="1466" y="396"/>
                    <a:pt x="2405" y="183"/>
                    <a:pt x="3357" y="183"/>
                  </a:cubicBezTo>
                  <a:cubicBezTo>
                    <a:pt x="3504" y="183"/>
                    <a:pt x="3652" y="188"/>
                    <a:pt x="3800" y="200"/>
                  </a:cubicBezTo>
                  <a:cubicBezTo>
                    <a:pt x="3691" y="67"/>
                    <a:pt x="3553" y="29"/>
                    <a:pt x="3412" y="29"/>
                  </a:cubicBezTo>
                  <a:cubicBezTo>
                    <a:pt x="3321" y="29"/>
                    <a:pt x="3229" y="45"/>
                    <a:pt x="3143" y="61"/>
                  </a:cubicBezTo>
                  <a:cubicBezTo>
                    <a:pt x="2526" y="21"/>
                    <a:pt x="1930" y="21"/>
                    <a:pt x="1313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540575" y="3372200"/>
              <a:ext cx="24400" cy="57750"/>
            </a:xfrm>
            <a:custGeom>
              <a:avLst/>
              <a:gdLst/>
              <a:ahLst/>
              <a:cxnLst/>
              <a:rect l="l" t="t" r="r" b="b"/>
              <a:pathLst>
                <a:path w="976" h="2310" extrusionOk="0">
                  <a:moveTo>
                    <a:pt x="414" y="937"/>
                  </a:moveTo>
                  <a:cubicBezTo>
                    <a:pt x="438" y="1155"/>
                    <a:pt x="451" y="1365"/>
                    <a:pt x="339" y="1533"/>
                  </a:cubicBezTo>
                  <a:cubicBezTo>
                    <a:pt x="323" y="1339"/>
                    <a:pt x="379" y="1138"/>
                    <a:pt x="414" y="937"/>
                  </a:cubicBezTo>
                  <a:close/>
                  <a:moveTo>
                    <a:pt x="618" y="1"/>
                  </a:moveTo>
                  <a:cubicBezTo>
                    <a:pt x="479" y="123"/>
                    <a:pt x="418" y="262"/>
                    <a:pt x="395" y="410"/>
                  </a:cubicBezTo>
                  <a:lnTo>
                    <a:pt x="395" y="410"/>
                  </a:lnTo>
                  <a:cubicBezTo>
                    <a:pt x="353" y="292"/>
                    <a:pt x="274" y="175"/>
                    <a:pt x="140" y="61"/>
                  </a:cubicBezTo>
                  <a:lnTo>
                    <a:pt x="140" y="61"/>
                  </a:lnTo>
                  <a:cubicBezTo>
                    <a:pt x="1" y="319"/>
                    <a:pt x="200" y="618"/>
                    <a:pt x="1" y="836"/>
                  </a:cubicBezTo>
                  <a:cubicBezTo>
                    <a:pt x="200" y="1274"/>
                    <a:pt x="41" y="1771"/>
                    <a:pt x="180" y="2229"/>
                  </a:cubicBezTo>
                  <a:cubicBezTo>
                    <a:pt x="270" y="2285"/>
                    <a:pt x="348" y="2309"/>
                    <a:pt x="418" y="2309"/>
                  </a:cubicBezTo>
                  <a:cubicBezTo>
                    <a:pt x="594" y="2309"/>
                    <a:pt x="711" y="2150"/>
                    <a:pt x="797" y="1950"/>
                  </a:cubicBezTo>
                  <a:cubicBezTo>
                    <a:pt x="976" y="1374"/>
                    <a:pt x="936" y="797"/>
                    <a:pt x="816" y="240"/>
                  </a:cubicBezTo>
                  <a:cubicBezTo>
                    <a:pt x="797" y="140"/>
                    <a:pt x="717" y="61"/>
                    <a:pt x="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2381450" y="2997525"/>
              <a:ext cx="49250" cy="15025"/>
            </a:xfrm>
            <a:custGeom>
              <a:avLst/>
              <a:gdLst/>
              <a:ahLst/>
              <a:cxnLst/>
              <a:rect l="l" t="t" r="r" b="b"/>
              <a:pathLst>
                <a:path w="1970" h="601" extrusionOk="0">
                  <a:moveTo>
                    <a:pt x="278" y="1"/>
                  </a:moveTo>
                  <a:cubicBezTo>
                    <a:pt x="215" y="1"/>
                    <a:pt x="153" y="11"/>
                    <a:pt x="100" y="29"/>
                  </a:cubicBezTo>
                  <a:cubicBezTo>
                    <a:pt x="0" y="148"/>
                    <a:pt x="0" y="287"/>
                    <a:pt x="100" y="407"/>
                  </a:cubicBezTo>
                  <a:cubicBezTo>
                    <a:pt x="597" y="489"/>
                    <a:pt x="1081" y="600"/>
                    <a:pt x="1585" y="600"/>
                  </a:cubicBezTo>
                  <a:cubicBezTo>
                    <a:pt x="1686" y="600"/>
                    <a:pt x="1787" y="596"/>
                    <a:pt x="1890" y="586"/>
                  </a:cubicBezTo>
                  <a:lnTo>
                    <a:pt x="1890" y="427"/>
                  </a:lnTo>
                  <a:cubicBezTo>
                    <a:pt x="1910" y="427"/>
                    <a:pt x="1930" y="407"/>
                    <a:pt x="1970" y="387"/>
                  </a:cubicBezTo>
                  <a:cubicBezTo>
                    <a:pt x="1970" y="327"/>
                    <a:pt x="1970" y="307"/>
                    <a:pt x="1890" y="247"/>
                  </a:cubicBezTo>
                  <a:cubicBezTo>
                    <a:pt x="1433" y="88"/>
                    <a:pt x="975" y="49"/>
                    <a:pt x="498" y="49"/>
                  </a:cubicBezTo>
                  <a:cubicBezTo>
                    <a:pt x="432" y="16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2545050" y="3341375"/>
              <a:ext cx="13950" cy="73625"/>
            </a:xfrm>
            <a:custGeom>
              <a:avLst/>
              <a:gdLst/>
              <a:ahLst/>
              <a:cxnLst/>
              <a:rect l="l" t="t" r="r" b="b"/>
              <a:pathLst>
                <a:path w="558" h="2945" extrusionOk="0">
                  <a:moveTo>
                    <a:pt x="240" y="1"/>
                  </a:moveTo>
                  <a:lnTo>
                    <a:pt x="240" y="1"/>
                  </a:lnTo>
                  <a:cubicBezTo>
                    <a:pt x="120" y="359"/>
                    <a:pt x="299" y="717"/>
                    <a:pt x="1" y="955"/>
                  </a:cubicBezTo>
                  <a:lnTo>
                    <a:pt x="1" y="1294"/>
                  </a:lnTo>
                  <a:cubicBezTo>
                    <a:pt x="359" y="1791"/>
                    <a:pt x="1" y="2388"/>
                    <a:pt x="240" y="2945"/>
                  </a:cubicBezTo>
                  <a:cubicBezTo>
                    <a:pt x="498" y="2388"/>
                    <a:pt x="160" y="1791"/>
                    <a:pt x="498" y="1294"/>
                  </a:cubicBezTo>
                  <a:cubicBezTo>
                    <a:pt x="518" y="1294"/>
                    <a:pt x="518" y="1294"/>
                    <a:pt x="538" y="1254"/>
                  </a:cubicBezTo>
                  <a:cubicBezTo>
                    <a:pt x="558" y="1214"/>
                    <a:pt x="538" y="1174"/>
                    <a:pt x="498" y="1154"/>
                  </a:cubicBezTo>
                  <a:cubicBezTo>
                    <a:pt x="200" y="816"/>
                    <a:pt x="498" y="379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396375" y="3200000"/>
              <a:ext cx="59700" cy="8625"/>
            </a:xfrm>
            <a:custGeom>
              <a:avLst/>
              <a:gdLst/>
              <a:ahLst/>
              <a:cxnLst/>
              <a:rect l="l" t="t" r="r" b="b"/>
              <a:pathLst>
                <a:path w="2388" h="345" extrusionOk="0">
                  <a:moveTo>
                    <a:pt x="1503" y="0"/>
                  </a:moveTo>
                  <a:cubicBezTo>
                    <a:pt x="1154" y="0"/>
                    <a:pt x="801" y="16"/>
                    <a:pt x="448" y="16"/>
                  </a:cubicBezTo>
                  <a:cubicBezTo>
                    <a:pt x="305" y="16"/>
                    <a:pt x="163" y="13"/>
                    <a:pt x="20" y="6"/>
                  </a:cubicBezTo>
                  <a:cubicBezTo>
                    <a:pt x="20" y="66"/>
                    <a:pt x="20" y="106"/>
                    <a:pt x="0" y="165"/>
                  </a:cubicBezTo>
                  <a:cubicBezTo>
                    <a:pt x="43" y="172"/>
                    <a:pt x="87" y="174"/>
                    <a:pt x="131" y="174"/>
                  </a:cubicBezTo>
                  <a:cubicBezTo>
                    <a:pt x="190" y="174"/>
                    <a:pt x="249" y="171"/>
                    <a:pt x="308" y="171"/>
                  </a:cubicBezTo>
                  <a:cubicBezTo>
                    <a:pt x="455" y="171"/>
                    <a:pt x="599" y="193"/>
                    <a:pt x="716" y="344"/>
                  </a:cubicBezTo>
                  <a:cubicBezTo>
                    <a:pt x="1045" y="344"/>
                    <a:pt x="1343" y="194"/>
                    <a:pt x="1664" y="194"/>
                  </a:cubicBezTo>
                  <a:cubicBezTo>
                    <a:pt x="1712" y="194"/>
                    <a:pt x="1761" y="197"/>
                    <a:pt x="1810" y="205"/>
                  </a:cubicBezTo>
                  <a:cubicBezTo>
                    <a:pt x="2009" y="185"/>
                    <a:pt x="2188" y="185"/>
                    <a:pt x="2347" y="185"/>
                  </a:cubicBezTo>
                  <a:cubicBezTo>
                    <a:pt x="2387" y="165"/>
                    <a:pt x="2387" y="145"/>
                    <a:pt x="2387" y="106"/>
                  </a:cubicBezTo>
                  <a:cubicBezTo>
                    <a:pt x="2387" y="86"/>
                    <a:pt x="2367" y="46"/>
                    <a:pt x="2327" y="46"/>
                  </a:cubicBezTo>
                  <a:cubicBezTo>
                    <a:pt x="2055" y="10"/>
                    <a:pt x="1780" y="0"/>
                    <a:pt x="1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342150" y="2993750"/>
              <a:ext cx="41800" cy="14450"/>
            </a:xfrm>
            <a:custGeom>
              <a:avLst/>
              <a:gdLst/>
              <a:ahLst/>
              <a:cxnLst/>
              <a:rect l="l" t="t" r="r" b="b"/>
              <a:pathLst>
                <a:path w="1672" h="578" extrusionOk="0">
                  <a:moveTo>
                    <a:pt x="220" y="1"/>
                  </a:moveTo>
                  <a:cubicBezTo>
                    <a:pt x="160" y="1"/>
                    <a:pt x="80" y="40"/>
                    <a:pt x="21" y="140"/>
                  </a:cubicBezTo>
                  <a:cubicBezTo>
                    <a:pt x="1" y="299"/>
                    <a:pt x="120" y="359"/>
                    <a:pt x="259" y="398"/>
                  </a:cubicBezTo>
                  <a:cubicBezTo>
                    <a:pt x="518" y="398"/>
                    <a:pt x="816" y="438"/>
                    <a:pt x="1095" y="458"/>
                  </a:cubicBezTo>
                  <a:cubicBezTo>
                    <a:pt x="1214" y="498"/>
                    <a:pt x="1373" y="478"/>
                    <a:pt x="1493" y="558"/>
                  </a:cubicBezTo>
                  <a:lnTo>
                    <a:pt x="1572" y="578"/>
                  </a:lnTo>
                  <a:lnTo>
                    <a:pt x="1672" y="558"/>
                  </a:lnTo>
                  <a:cubicBezTo>
                    <a:pt x="1672" y="458"/>
                    <a:pt x="1652" y="359"/>
                    <a:pt x="1652" y="259"/>
                  </a:cubicBezTo>
                  <a:cubicBezTo>
                    <a:pt x="1174" y="100"/>
                    <a:pt x="697" y="40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442125" y="3079800"/>
              <a:ext cx="40800" cy="14325"/>
            </a:xfrm>
            <a:custGeom>
              <a:avLst/>
              <a:gdLst/>
              <a:ahLst/>
              <a:cxnLst/>
              <a:rect l="l" t="t" r="r" b="b"/>
              <a:pathLst>
                <a:path w="1632" h="573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179"/>
                    <a:pt x="199" y="298"/>
                    <a:pt x="378" y="378"/>
                  </a:cubicBezTo>
                  <a:cubicBezTo>
                    <a:pt x="565" y="513"/>
                    <a:pt x="763" y="572"/>
                    <a:pt x="967" y="572"/>
                  </a:cubicBezTo>
                  <a:cubicBezTo>
                    <a:pt x="1152" y="572"/>
                    <a:pt x="1342" y="523"/>
                    <a:pt x="1532" y="438"/>
                  </a:cubicBezTo>
                  <a:lnTo>
                    <a:pt x="1631" y="338"/>
                  </a:lnTo>
                  <a:cubicBezTo>
                    <a:pt x="1134" y="40"/>
                    <a:pt x="557" y="10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802675" y="3256825"/>
              <a:ext cx="41800" cy="13250"/>
            </a:xfrm>
            <a:custGeom>
              <a:avLst/>
              <a:gdLst/>
              <a:ahLst/>
              <a:cxnLst/>
              <a:rect l="l" t="t" r="r" b="b"/>
              <a:pathLst>
                <a:path w="1672" h="530" extrusionOk="0">
                  <a:moveTo>
                    <a:pt x="1234" y="21"/>
                  </a:moveTo>
                  <a:cubicBezTo>
                    <a:pt x="836" y="61"/>
                    <a:pt x="398" y="1"/>
                    <a:pt x="0" y="220"/>
                  </a:cubicBezTo>
                  <a:cubicBezTo>
                    <a:pt x="83" y="252"/>
                    <a:pt x="170" y="262"/>
                    <a:pt x="257" y="262"/>
                  </a:cubicBezTo>
                  <a:cubicBezTo>
                    <a:pt x="393" y="262"/>
                    <a:pt x="531" y="238"/>
                    <a:pt x="665" y="238"/>
                  </a:cubicBezTo>
                  <a:cubicBezTo>
                    <a:pt x="818" y="238"/>
                    <a:pt x="964" y="269"/>
                    <a:pt x="1094" y="399"/>
                  </a:cubicBezTo>
                  <a:cubicBezTo>
                    <a:pt x="1204" y="481"/>
                    <a:pt x="1305" y="529"/>
                    <a:pt x="1395" y="529"/>
                  </a:cubicBezTo>
                  <a:cubicBezTo>
                    <a:pt x="1503" y="529"/>
                    <a:pt x="1596" y="461"/>
                    <a:pt x="1671" y="299"/>
                  </a:cubicBezTo>
                  <a:cubicBezTo>
                    <a:pt x="1592" y="80"/>
                    <a:pt x="1393" y="80"/>
                    <a:pt x="123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853900" y="3267275"/>
              <a:ext cx="34325" cy="19075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279" y="1"/>
                  </a:moveTo>
                  <a:cubicBezTo>
                    <a:pt x="120" y="60"/>
                    <a:pt x="20" y="160"/>
                    <a:pt x="0" y="299"/>
                  </a:cubicBezTo>
                  <a:cubicBezTo>
                    <a:pt x="20" y="458"/>
                    <a:pt x="60" y="578"/>
                    <a:pt x="219" y="657"/>
                  </a:cubicBezTo>
                  <a:cubicBezTo>
                    <a:pt x="415" y="694"/>
                    <a:pt x="624" y="762"/>
                    <a:pt x="818" y="762"/>
                  </a:cubicBezTo>
                  <a:cubicBezTo>
                    <a:pt x="1037" y="762"/>
                    <a:pt x="1236" y="675"/>
                    <a:pt x="1373" y="359"/>
                  </a:cubicBezTo>
                  <a:lnTo>
                    <a:pt x="1373" y="359"/>
                  </a:lnTo>
                  <a:cubicBezTo>
                    <a:pt x="1194" y="379"/>
                    <a:pt x="995" y="379"/>
                    <a:pt x="796" y="379"/>
                  </a:cubicBezTo>
                  <a:cubicBezTo>
                    <a:pt x="577" y="379"/>
                    <a:pt x="438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2308825" y="2988600"/>
              <a:ext cx="35350" cy="12750"/>
            </a:xfrm>
            <a:custGeom>
              <a:avLst/>
              <a:gdLst/>
              <a:ahLst/>
              <a:cxnLst/>
              <a:rect l="l" t="t" r="r" b="b"/>
              <a:pathLst>
                <a:path w="1414" h="510" extrusionOk="0">
                  <a:moveTo>
                    <a:pt x="815" y="1"/>
                  </a:moveTo>
                  <a:cubicBezTo>
                    <a:pt x="771" y="1"/>
                    <a:pt x="732" y="26"/>
                    <a:pt x="717" y="87"/>
                  </a:cubicBezTo>
                  <a:cubicBezTo>
                    <a:pt x="538" y="346"/>
                    <a:pt x="160" y="147"/>
                    <a:pt x="1" y="406"/>
                  </a:cubicBezTo>
                  <a:cubicBezTo>
                    <a:pt x="154" y="464"/>
                    <a:pt x="321" y="481"/>
                    <a:pt x="489" y="481"/>
                  </a:cubicBezTo>
                  <a:cubicBezTo>
                    <a:pt x="606" y="481"/>
                    <a:pt x="723" y="473"/>
                    <a:pt x="836" y="465"/>
                  </a:cubicBezTo>
                  <a:cubicBezTo>
                    <a:pt x="936" y="485"/>
                    <a:pt x="1035" y="510"/>
                    <a:pt x="1132" y="510"/>
                  </a:cubicBezTo>
                  <a:cubicBezTo>
                    <a:pt x="1229" y="510"/>
                    <a:pt x="1324" y="485"/>
                    <a:pt x="1413" y="406"/>
                  </a:cubicBezTo>
                  <a:lnTo>
                    <a:pt x="1413" y="266"/>
                  </a:lnTo>
                  <a:cubicBezTo>
                    <a:pt x="1393" y="207"/>
                    <a:pt x="1334" y="167"/>
                    <a:pt x="1234" y="147"/>
                  </a:cubicBezTo>
                  <a:cubicBezTo>
                    <a:pt x="1115" y="87"/>
                    <a:pt x="996" y="67"/>
                    <a:pt x="856" y="8"/>
                  </a:cubicBezTo>
                  <a:cubicBezTo>
                    <a:pt x="842" y="3"/>
                    <a:pt x="828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2222300" y="2981400"/>
              <a:ext cx="32350" cy="8950"/>
            </a:xfrm>
            <a:custGeom>
              <a:avLst/>
              <a:gdLst/>
              <a:ahLst/>
              <a:cxnLst/>
              <a:rect l="l" t="t" r="r" b="b"/>
              <a:pathLst>
                <a:path w="1294" h="358" extrusionOk="0">
                  <a:moveTo>
                    <a:pt x="264" y="0"/>
                  </a:moveTo>
                  <a:cubicBezTo>
                    <a:pt x="178" y="0"/>
                    <a:pt x="91" y="11"/>
                    <a:pt x="1" y="37"/>
                  </a:cubicBezTo>
                  <a:cubicBezTo>
                    <a:pt x="365" y="256"/>
                    <a:pt x="764" y="358"/>
                    <a:pt x="1180" y="358"/>
                  </a:cubicBezTo>
                  <a:cubicBezTo>
                    <a:pt x="1218" y="358"/>
                    <a:pt x="1256" y="357"/>
                    <a:pt x="1294" y="355"/>
                  </a:cubicBezTo>
                  <a:lnTo>
                    <a:pt x="1294" y="196"/>
                  </a:lnTo>
                  <a:cubicBezTo>
                    <a:pt x="955" y="196"/>
                    <a:pt x="62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468975" y="3209100"/>
              <a:ext cx="8975" cy="22400"/>
            </a:xfrm>
            <a:custGeom>
              <a:avLst/>
              <a:gdLst/>
              <a:ahLst/>
              <a:cxnLst/>
              <a:rect l="l" t="t" r="r" b="b"/>
              <a:pathLst>
                <a:path w="359" h="896" extrusionOk="0">
                  <a:moveTo>
                    <a:pt x="219" y="0"/>
                  </a:moveTo>
                  <a:cubicBezTo>
                    <a:pt x="100" y="179"/>
                    <a:pt x="199" y="418"/>
                    <a:pt x="0" y="537"/>
                  </a:cubicBezTo>
                  <a:lnTo>
                    <a:pt x="0" y="895"/>
                  </a:lnTo>
                  <a:cubicBezTo>
                    <a:pt x="358" y="517"/>
                    <a:pt x="358" y="517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476425" y="309222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359" y="80"/>
                    <a:pt x="299" y="140"/>
                    <a:pt x="259" y="199"/>
                  </a:cubicBezTo>
                  <a:cubicBezTo>
                    <a:pt x="259" y="597"/>
                    <a:pt x="1" y="1035"/>
                    <a:pt x="578" y="1274"/>
                  </a:cubicBezTo>
                  <a:lnTo>
                    <a:pt x="617" y="1234"/>
                  </a:lnTo>
                  <a:cubicBezTo>
                    <a:pt x="578" y="836"/>
                    <a:pt x="637" y="39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363550" y="3182725"/>
              <a:ext cx="23400" cy="9475"/>
            </a:xfrm>
            <a:custGeom>
              <a:avLst/>
              <a:gdLst/>
              <a:ahLst/>
              <a:cxnLst/>
              <a:rect l="l" t="t" r="r" b="b"/>
              <a:pathLst>
                <a:path w="936" h="379" extrusionOk="0">
                  <a:moveTo>
                    <a:pt x="119" y="1"/>
                  </a:moveTo>
                  <a:cubicBezTo>
                    <a:pt x="0" y="140"/>
                    <a:pt x="0" y="240"/>
                    <a:pt x="100" y="379"/>
                  </a:cubicBezTo>
                  <a:cubicBezTo>
                    <a:pt x="298" y="359"/>
                    <a:pt x="458" y="359"/>
                    <a:pt x="637" y="359"/>
                  </a:cubicBezTo>
                  <a:cubicBezTo>
                    <a:pt x="736" y="259"/>
                    <a:pt x="935" y="200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846425" y="3256325"/>
              <a:ext cx="14950" cy="15975"/>
            </a:xfrm>
            <a:custGeom>
              <a:avLst/>
              <a:gdLst/>
              <a:ahLst/>
              <a:cxnLst/>
              <a:rect l="l" t="t" r="r" b="b"/>
              <a:pathLst>
                <a:path w="598" h="639" extrusionOk="0">
                  <a:moveTo>
                    <a:pt x="240" y="1"/>
                  </a:moveTo>
                  <a:cubicBezTo>
                    <a:pt x="120" y="1"/>
                    <a:pt x="41" y="41"/>
                    <a:pt x="1" y="140"/>
                  </a:cubicBezTo>
                  <a:cubicBezTo>
                    <a:pt x="1" y="220"/>
                    <a:pt x="21" y="279"/>
                    <a:pt x="41" y="339"/>
                  </a:cubicBezTo>
                  <a:cubicBezTo>
                    <a:pt x="80" y="399"/>
                    <a:pt x="100" y="478"/>
                    <a:pt x="140" y="518"/>
                  </a:cubicBezTo>
                  <a:cubicBezTo>
                    <a:pt x="185" y="578"/>
                    <a:pt x="242" y="638"/>
                    <a:pt x="318" y="638"/>
                  </a:cubicBezTo>
                  <a:cubicBezTo>
                    <a:pt x="343" y="638"/>
                    <a:pt x="370" y="632"/>
                    <a:pt x="399" y="618"/>
                  </a:cubicBezTo>
                  <a:cubicBezTo>
                    <a:pt x="478" y="578"/>
                    <a:pt x="518" y="498"/>
                    <a:pt x="598" y="439"/>
                  </a:cubicBezTo>
                  <a:cubicBezTo>
                    <a:pt x="538" y="319"/>
                    <a:pt x="498" y="200"/>
                    <a:pt x="419" y="81"/>
                  </a:cubicBezTo>
                  <a:cubicBezTo>
                    <a:pt x="379" y="41"/>
                    <a:pt x="319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833500" y="3252600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565" y="1"/>
                  </a:moveTo>
                  <a:cubicBezTo>
                    <a:pt x="498" y="1"/>
                    <a:pt x="428" y="21"/>
                    <a:pt x="359" y="51"/>
                  </a:cubicBezTo>
                  <a:cubicBezTo>
                    <a:pt x="319" y="51"/>
                    <a:pt x="259" y="70"/>
                    <a:pt x="239" y="90"/>
                  </a:cubicBezTo>
                  <a:cubicBezTo>
                    <a:pt x="160" y="130"/>
                    <a:pt x="120" y="230"/>
                    <a:pt x="21" y="230"/>
                  </a:cubicBezTo>
                  <a:lnTo>
                    <a:pt x="1" y="230"/>
                  </a:lnTo>
                  <a:cubicBezTo>
                    <a:pt x="100" y="369"/>
                    <a:pt x="239" y="389"/>
                    <a:pt x="418" y="448"/>
                  </a:cubicBezTo>
                  <a:lnTo>
                    <a:pt x="498" y="468"/>
                  </a:lnTo>
                  <a:lnTo>
                    <a:pt x="558" y="428"/>
                  </a:lnTo>
                  <a:lnTo>
                    <a:pt x="757" y="230"/>
                  </a:lnTo>
                  <a:cubicBezTo>
                    <a:pt x="796" y="230"/>
                    <a:pt x="796" y="190"/>
                    <a:pt x="816" y="190"/>
                  </a:cubicBezTo>
                  <a:cubicBezTo>
                    <a:pt x="816" y="150"/>
                    <a:pt x="816" y="130"/>
                    <a:pt x="757" y="70"/>
                  </a:cubicBezTo>
                  <a:cubicBezTo>
                    <a:pt x="697" y="21"/>
                    <a:pt x="632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2503275" y="3347850"/>
              <a:ext cx="8500" cy="25875"/>
            </a:xfrm>
            <a:custGeom>
              <a:avLst/>
              <a:gdLst/>
              <a:ahLst/>
              <a:cxnLst/>
              <a:rect l="l" t="t" r="r" b="b"/>
              <a:pathLst>
                <a:path w="340" h="1035" extrusionOk="0">
                  <a:moveTo>
                    <a:pt x="1" y="0"/>
                  </a:moveTo>
                  <a:cubicBezTo>
                    <a:pt x="21" y="338"/>
                    <a:pt x="41" y="696"/>
                    <a:pt x="41" y="1035"/>
                  </a:cubicBezTo>
                  <a:cubicBezTo>
                    <a:pt x="339" y="716"/>
                    <a:pt x="200" y="338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503275" y="337867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61" y="1"/>
                  </a:moveTo>
                  <a:cubicBezTo>
                    <a:pt x="21" y="359"/>
                    <a:pt x="1" y="717"/>
                    <a:pt x="61" y="1075"/>
                  </a:cubicBezTo>
                  <a:cubicBezTo>
                    <a:pt x="319" y="717"/>
                    <a:pt x="319" y="359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2454550" y="30176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20" y="0"/>
                  </a:moveTo>
                  <a:lnTo>
                    <a:pt x="20" y="0"/>
                  </a:lnTo>
                  <a:cubicBezTo>
                    <a:pt x="60" y="319"/>
                    <a:pt x="0" y="637"/>
                    <a:pt x="179" y="975"/>
                  </a:cubicBezTo>
                  <a:cubicBezTo>
                    <a:pt x="179" y="637"/>
                    <a:pt x="319" y="299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2379450" y="3182725"/>
              <a:ext cx="13450" cy="9725"/>
            </a:xfrm>
            <a:custGeom>
              <a:avLst/>
              <a:gdLst/>
              <a:ahLst/>
              <a:cxnLst/>
              <a:rect l="l" t="t" r="r" b="b"/>
              <a:pathLst>
                <a:path w="538" h="389" extrusionOk="0">
                  <a:moveTo>
                    <a:pt x="180" y="1"/>
                  </a:moveTo>
                  <a:cubicBezTo>
                    <a:pt x="120" y="140"/>
                    <a:pt x="40" y="240"/>
                    <a:pt x="1" y="359"/>
                  </a:cubicBezTo>
                  <a:cubicBezTo>
                    <a:pt x="90" y="379"/>
                    <a:pt x="185" y="389"/>
                    <a:pt x="277" y="389"/>
                  </a:cubicBezTo>
                  <a:cubicBezTo>
                    <a:pt x="369" y="389"/>
                    <a:pt x="458" y="379"/>
                    <a:pt x="538" y="359"/>
                  </a:cubicBezTo>
                  <a:cubicBezTo>
                    <a:pt x="518" y="100"/>
                    <a:pt x="39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2406800" y="3186475"/>
              <a:ext cx="23900" cy="4125"/>
            </a:xfrm>
            <a:custGeom>
              <a:avLst/>
              <a:gdLst/>
              <a:ahLst/>
              <a:cxnLst/>
              <a:rect l="l" t="t" r="r" b="b"/>
              <a:pathLst>
                <a:path w="956" h="165" extrusionOk="0">
                  <a:moveTo>
                    <a:pt x="456" y="0"/>
                  </a:moveTo>
                  <a:cubicBezTo>
                    <a:pt x="294" y="0"/>
                    <a:pt x="140" y="30"/>
                    <a:pt x="1" y="149"/>
                  </a:cubicBezTo>
                  <a:cubicBezTo>
                    <a:pt x="133" y="149"/>
                    <a:pt x="270" y="165"/>
                    <a:pt x="410" y="165"/>
                  </a:cubicBezTo>
                  <a:cubicBezTo>
                    <a:pt x="586" y="165"/>
                    <a:pt x="768" y="140"/>
                    <a:pt x="956" y="30"/>
                  </a:cubicBezTo>
                  <a:cubicBezTo>
                    <a:pt x="787" y="30"/>
                    <a:pt x="617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2781275" y="3168100"/>
              <a:ext cx="17950" cy="5700"/>
            </a:xfrm>
            <a:custGeom>
              <a:avLst/>
              <a:gdLst/>
              <a:ahLst/>
              <a:cxnLst/>
              <a:rect l="l" t="t" r="r" b="b"/>
              <a:pathLst>
                <a:path w="718" h="228" extrusionOk="0">
                  <a:moveTo>
                    <a:pt x="320" y="0"/>
                  </a:moveTo>
                  <a:cubicBezTo>
                    <a:pt x="215" y="0"/>
                    <a:pt x="107" y="24"/>
                    <a:pt x="1" y="49"/>
                  </a:cubicBezTo>
                  <a:cubicBezTo>
                    <a:pt x="120" y="208"/>
                    <a:pt x="284" y="217"/>
                    <a:pt x="456" y="217"/>
                  </a:cubicBezTo>
                  <a:cubicBezTo>
                    <a:pt x="478" y="217"/>
                    <a:pt x="500" y="217"/>
                    <a:pt x="521" y="217"/>
                  </a:cubicBezTo>
                  <a:cubicBezTo>
                    <a:pt x="587" y="217"/>
                    <a:pt x="652" y="218"/>
                    <a:pt x="717" y="228"/>
                  </a:cubicBezTo>
                  <a:cubicBezTo>
                    <a:pt x="611" y="51"/>
                    <a:pt x="470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2329725" y="29987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577" y="1"/>
                  </a:moveTo>
                  <a:cubicBezTo>
                    <a:pt x="378" y="40"/>
                    <a:pt x="199" y="40"/>
                    <a:pt x="0" y="60"/>
                  </a:cubicBezTo>
                  <a:cubicBezTo>
                    <a:pt x="139" y="174"/>
                    <a:pt x="294" y="215"/>
                    <a:pt x="459" y="215"/>
                  </a:cubicBezTo>
                  <a:cubicBezTo>
                    <a:pt x="555" y="215"/>
                    <a:pt x="654" y="201"/>
                    <a:pt x="756" y="180"/>
                  </a:cubicBezTo>
                  <a:cubicBezTo>
                    <a:pt x="697" y="100"/>
                    <a:pt x="617" y="60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352600" y="3182225"/>
              <a:ext cx="13950" cy="10150"/>
            </a:xfrm>
            <a:custGeom>
              <a:avLst/>
              <a:gdLst/>
              <a:ahLst/>
              <a:cxnLst/>
              <a:rect l="l" t="t" r="r" b="b"/>
              <a:pathLst>
                <a:path w="558" h="406" extrusionOk="0">
                  <a:moveTo>
                    <a:pt x="359" y="1"/>
                  </a:moveTo>
                  <a:cubicBezTo>
                    <a:pt x="279" y="100"/>
                    <a:pt x="179" y="81"/>
                    <a:pt x="80" y="100"/>
                  </a:cubicBezTo>
                  <a:lnTo>
                    <a:pt x="0" y="180"/>
                  </a:lnTo>
                  <a:lnTo>
                    <a:pt x="0" y="339"/>
                  </a:lnTo>
                  <a:cubicBezTo>
                    <a:pt x="117" y="386"/>
                    <a:pt x="227" y="405"/>
                    <a:pt x="334" y="405"/>
                  </a:cubicBezTo>
                  <a:cubicBezTo>
                    <a:pt x="409" y="405"/>
                    <a:pt x="483" y="395"/>
                    <a:pt x="557" y="379"/>
                  </a:cubicBezTo>
                  <a:lnTo>
                    <a:pt x="557" y="21"/>
                  </a:lnTo>
                  <a:cubicBezTo>
                    <a:pt x="478" y="21"/>
                    <a:pt x="438" y="2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2437150" y="3012550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53" y="1"/>
                  </a:moveTo>
                  <a:cubicBezTo>
                    <a:pt x="238" y="1"/>
                    <a:pt x="115" y="24"/>
                    <a:pt x="0" y="24"/>
                  </a:cubicBezTo>
                  <a:cubicBezTo>
                    <a:pt x="199" y="203"/>
                    <a:pt x="478" y="124"/>
                    <a:pt x="716" y="203"/>
                  </a:cubicBezTo>
                  <a:cubicBezTo>
                    <a:pt x="628" y="38"/>
                    <a:pt x="497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2460525" y="32399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199" y="1"/>
                  </a:moveTo>
                  <a:cubicBezTo>
                    <a:pt x="120" y="60"/>
                    <a:pt x="60" y="140"/>
                    <a:pt x="0" y="180"/>
                  </a:cubicBezTo>
                  <a:lnTo>
                    <a:pt x="497" y="180"/>
                  </a:lnTo>
                  <a:cubicBezTo>
                    <a:pt x="438" y="60"/>
                    <a:pt x="318" y="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2369500" y="30039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58" y="1"/>
                  </a:moveTo>
                  <a:cubicBezTo>
                    <a:pt x="108" y="1"/>
                    <a:pt x="56" y="12"/>
                    <a:pt x="1" y="32"/>
                  </a:cubicBezTo>
                  <a:cubicBezTo>
                    <a:pt x="84" y="115"/>
                    <a:pt x="177" y="150"/>
                    <a:pt x="273" y="150"/>
                  </a:cubicBezTo>
                  <a:cubicBezTo>
                    <a:pt x="314" y="150"/>
                    <a:pt x="356" y="144"/>
                    <a:pt x="399" y="132"/>
                  </a:cubicBezTo>
                  <a:cubicBezTo>
                    <a:pt x="334" y="41"/>
                    <a:pt x="25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2292925" y="2995300"/>
              <a:ext cx="10950" cy="3750"/>
            </a:xfrm>
            <a:custGeom>
              <a:avLst/>
              <a:gdLst/>
              <a:ahLst/>
              <a:cxnLst/>
              <a:rect l="l" t="t" r="r" b="b"/>
              <a:pathLst>
                <a:path w="438" h="150" extrusionOk="0">
                  <a:moveTo>
                    <a:pt x="151" y="0"/>
                  </a:moveTo>
                  <a:cubicBezTo>
                    <a:pt x="103" y="0"/>
                    <a:pt x="52" y="7"/>
                    <a:pt x="0" y="18"/>
                  </a:cubicBezTo>
                  <a:cubicBezTo>
                    <a:pt x="110" y="96"/>
                    <a:pt x="219" y="150"/>
                    <a:pt x="338" y="150"/>
                  </a:cubicBezTo>
                  <a:cubicBezTo>
                    <a:pt x="371" y="150"/>
                    <a:pt x="404" y="146"/>
                    <a:pt x="438" y="138"/>
                  </a:cubicBezTo>
                  <a:cubicBezTo>
                    <a:pt x="367" y="39"/>
                    <a:pt x="267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2842450" y="3250225"/>
              <a:ext cx="9975" cy="3650"/>
            </a:xfrm>
            <a:custGeom>
              <a:avLst/>
              <a:gdLst/>
              <a:ahLst/>
              <a:cxnLst/>
              <a:rect l="l" t="t" r="r" b="b"/>
              <a:pathLst>
                <a:path w="399" h="146" extrusionOk="0">
                  <a:moveTo>
                    <a:pt x="204" y="1"/>
                  </a:moveTo>
                  <a:cubicBezTo>
                    <a:pt x="142" y="1"/>
                    <a:pt x="76" y="41"/>
                    <a:pt x="1" y="126"/>
                  </a:cubicBezTo>
                  <a:cubicBezTo>
                    <a:pt x="140" y="126"/>
                    <a:pt x="279" y="146"/>
                    <a:pt x="399" y="146"/>
                  </a:cubicBezTo>
                  <a:cubicBezTo>
                    <a:pt x="336" y="51"/>
                    <a:pt x="27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480900" y="30882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139"/>
                    <a:pt x="1" y="179"/>
                    <a:pt x="41" y="239"/>
                  </a:cubicBezTo>
                  <a:cubicBezTo>
                    <a:pt x="70" y="249"/>
                    <a:pt x="105" y="254"/>
                    <a:pt x="138" y="254"/>
                  </a:cubicBezTo>
                  <a:cubicBezTo>
                    <a:pt x="170" y="254"/>
                    <a:pt x="200" y="249"/>
                    <a:pt x="220" y="239"/>
                  </a:cubicBezTo>
                  <a:cubicBezTo>
                    <a:pt x="239" y="199"/>
                    <a:pt x="239" y="179"/>
                    <a:pt x="239" y="159"/>
                  </a:cubicBezTo>
                  <a:cubicBezTo>
                    <a:pt x="239" y="60"/>
                    <a:pt x="18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507750" y="33389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1" y="0"/>
                  </a:moveTo>
                  <a:cubicBezTo>
                    <a:pt x="41" y="20"/>
                    <a:pt x="1" y="60"/>
                    <a:pt x="1" y="60"/>
                  </a:cubicBezTo>
                  <a:cubicBezTo>
                    <a:pt x="21" y="100"/>
                    <a:pt x="41" y="120"/>
                    <a:pt x="61" y="179"/>
                  </a:cubicBezTo>
                  <a:cubicBezTo>
                    <a:pt x="61" y="100"/>
                    <a:pt x="41" y="6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2852400" y="3253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40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2834000" y="3254225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71" y="0"/>
                  </a:moveTo>
                  <a:cubicBezTo>
                    <a:pt x="95" y="0"/>
                    <a:pt x="34" y="42"/>
                    <a:pt x="1" y="125"/>
                  </a:cubicBezTo>
                  <a:cubicBezTo>
                    <a:pt x="100" y="125"/>
                    <a:pt x="180" y="105"/>
                    <a:pt x="219" y="5"/>
                  </a:cubicBezTo>
                  <a:cubicBezTo>
                    <a:pt x="203" y="2"/>
                    <a:pt x="18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2720625" y="3319875"/>
              <a:ext cx="267575" cy="59325"/>
            </a:xfrm>
            <a:custGeom>
              <a:avLst/>
              <a:gdLst/>
              <a:ahLst/>
              <a:cxnLst/>
              <a:rect l="l" t="t" r="r" b="b"/>
              <a:pathLst>
                <a:path w="10703" h="2373" extrusionOk="0">
                  <a:moveTo>
                    <a:pt x="10103" y="0"/>
                  </a:moveTo>
                  <a:cubicBezTo>
                    <a:pt x="9986" y="0"/>
                    <a:pt x="9867" y="15"/>
                    <a:pt x="9747" y="45"/>
                  </a:cubicBezTo>
                  <a:cubicBezTo>
                    <a:pt x="7758" y="483"/>
                    <a:pt x="5709" y="483"/>
                    <a:pt x="3680" y="761"/>
                  </a:cubicBezTo>
                  <a:cubicBezTo>
                    <a:pt x="2526" y="920"/>
                    <a:pt x="1333" y="861"/>
                    <a:pt x="199" y="1278"/>
                  </a:cubicBezTo>
                  <a:cubicBezTo>
                    <a:pt x="0" y="1676"/>
                    <a:pt x="139" y="2034"/>
                    <a:pt x="338" y="2372"/>
                  </a:cubicBezTo>
                  <a:cubicBezTo>
                    <a:pt x="483" y="2264"/>
                    <a:pt x="529" y="1924"/>
                    <a:pt x="731" y="1924"/>
                  </a:cubicBezTo>
                  <a:cubicBezTo>
                    <a:pt x="751" y="1924"/>
                    <a:pt x="773" y="1928"/>
                    <a:pt x="796" y="1935"/>
                  </a:cubicBezTo>
                  <a:cubicBezTo>
                    <a:pt x="893" y="1956"/>
                    <a:pt x="988" y="1965"/>
                    <a:pt x="1082" y="1965"/>
                  </a:cubicBezTo>
                  <a:cubicBezTo>
                    <a:pt x="1431" y="1965"/>
                    <a:pt x="1760" y="1847"/>
                    <a:pt x="2089" y="1815"/>
                  </a:cubicBezTo>
                  <a:cubicBezTo>
                    <a:pt x="3879" y="1636"/>
                    <a:pt x="5709" y="1577"/>
                    <a:pt x="7440" y="1079"/>
                  </a:cubicBezTo>
                  <a:cubicBezTo>
                    <a:pt x="7655" y="963"/>
                    <a:pt x="7881" y="939"/>
                    <a:pt x="8116" y="939"/>
                  </a:cubicBezTo>
                  <a:cubicBezTo>
                    <a:pt x="8279" y="939"/>
                    <a:pt x="8446" y="951"/>
                    <a:pt x="8616" y="951"/>
                  </a:cubicBezTo>
                  <a:cubicBezTo>
                    <a:pt x="8746" y="951"/>
                    <a:pt x="8878" y="944"/>
                    <a:pt x="9011" y="920"/>
                  </a:cubicBezTo>
                  <a:cubicBezTo>
                    <a:pt x="9628" y="781"/>
                    <a:pt x="10384" y="980"/>
                    <a:pt x="10702" y="184"/>
                  </a:cubicBezTo>
                  <a:cubicBezTo>
                    <a:pt x="10623" y="125"/>
                    <a:pt x="10543" y="65"/>
                    <a:pt x="10444" y="45"/>
                  </a:cubicBezTo>
                  <a:cubicBezTo>
                    <a:pt x="10334" y="15"/>
                    <a:pt x="10220" y="0"/>
                    <a:pt x="10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2700225" y="3353275"/>
              <a:ext cx="32350" cy="151350"/>
            </a:xfrm>
            <a:custGeom>
              <a:avLst/>
              <a:gdLst/>
              <a:ahLst/>
              <a:cxnLst/>
              <a:rect l="l" t="t" r="r" b="b"/>
              <a:pathLst>
                <a:path w="1294" h="6054" extrusionOk="0">
                  <a:moveTo>
                    <a:pt x="584" y="0"/>
                  </a:moveTo>
                  <a:cubicBezTo>
                    <a:pt x="427" y="0"/>
                    <a:pt x="384" y="131"/>
                    <a:pt x="359" y="479"/>
                  </a:cubicBezTo>
                  <a:cubicBezTo>
                    <a:pt x="219" y="2131"/>
                    <a:pt x="0" y="3782"/>
                    <a:pt x="199" y="5453"/>
                  </a:cubicBezTo>
                  <a:cubicBezTo>
                    <a:pt x="219" y="5552"/>
                    <a:pt x="279" y="5612"/>
                    <a:pt x="359" y="5691"/>
                  </a:cubicBezTo>
                  <a:cubicBezTo>
                    <a:pt x="364" y="5707"/>
                    <a:pt x="375" y="5713"/>
                    <a:pt x="390" y="5713"/>
                  </a:cubicBezTo>
                  <a:cubicBezTo>
                    <a:pt x="448" y="5713"/>
                    <a:pt x="563" y="5627"/>
                    <a:pt x="636" y="5627"/>
                  </a:cubicBezTo>
                  <a:cubicBezTo>
                    <a:pt x="692" y="5627"/>
                    <a:pt x="723" y="5680"/>
                    <a:pt x="677" y="5870"/>
                  </a:cubicBezTo>
                  <a:cubicBezTo>
                    <a:pt x="664" y="5949"/>
                    <a:pt x="728" y="6053"/>
                    <a:pt x="825" y="6053"/>
                  </a:cubicBezTo>
                  <a:cubicBezTo>
                    <a:pt x="875" y="6053"/>
                    <a:pt x="934" y="6025"/>
                    <a:pt x="995" y="5950"/>
                  </a:cubicBezTo>
                  <a:cubicBezTo>
                    <a:pt x="1055" y="5552"/>
                    <a:pt x="955" y="5114"/>
                    <a:pt x="1075" y="4717"/>
                  </a:cubicBezTo>
                  <a:cubicBezTo>
                    <a:pt x="1055" y="4557"/>
                    <a:pt x="995" y="4398"/>
                    <a:pt x="1075" y="4219"/>
                  </a:cubicBezTo>
                  <a:cubicBezTo>
                    <a:pt x="1095" y="3185"/>
                    <a:pt x="1095" y="2111"/>
                    <a:pt x="1114" y="1036"/>
                  </a:cubicBezTo>
                  <a:cubicBezTo>
                    <a:pt x="1075" y="738"/>
                    <a:pt x="1293" y="380"/>
                    <a:pt x="955" y="102"/>
                  </a:cubicBezTo>
                  <a:cubicBezTo>
                    <a:pt x="788" y="39"/>
                    <a:pt x="66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950875" y="3271750"/>
              <a:ext cx="85550" cy="96500"/>
            </a:xfrm>
            <a:custGeom>
              <a:avLst/>
              <a:gdLst/>
              <a:ahLst/>
              <a:cxnLst/>
              <a:rect l="l" t="t" r="r" b="b"/>
              <a:pathLst>
                <a:path w="3422" h="3860" extrusionOk="0">
                  <a:moveTo>
                    <a:pt x="1612" y="1"/>
                  </a:moveTo>
                  <a:cubicBezTo>
                    <a:pt x="1433" y="200"/>
                    <a:pt x="1393" y="418"/>
                    <a:pt x="1413" y="697"/>
                  </a:cubicBezTo>
                  <a:cubicBezTo>
                    <a:pt x="1592" y="1174"/>
                    <a:pt x="1472" y="1692"/>
                    <a:pt x="1592" y="2169"/>
                  </a:cubicBezTo>
                  <a:cubicBezTo>
                    <a:pt x="1612" y="2447"/>
                    <a:pt x="1910" y="2587"/>
                    <a:pt x="1910" y="2865"/>
                  </a:cubicBezTo>
                  <a:cubicBezTo>
                    <a:pt x="1870" y="2845"/>
                    <a:pt x="1791" y="2845"/>
                    <a:pt x="1731" y="2845"/>
                  </a:cubicBezTo>
                  <a:cubicBezTo>
                    <a:pt x="1492" y="2845"/>
                    <a:pt x="1274" y="2845"/>
                    <a:pt x="1075" y="3044"/>
                  </a:cubicBezTo>
                  <a:cubicBezTo>
                    <a:pt x="816" y="3442"/>
                    <a:pt x="279" y="3263"/>
                    <a:pt x="0" y="3601"/>
                  </a:cubicBezTo>
                  <a:cubicBezTo>
                    <a:pt x="20" y="3681"/>
                    <a:pt x="80" y="3760"/>
                    <a:pt x="140" y="3800"/>
                  </a:cubicBezTo>
                  <a:cubicBezTo>
                    <a:pt x="199" y="3840"/>
                    <a:pt x="219" y="3840"/>
                    <a:pt x="279" y="3860"/>
                  </a:cubicBezTo>
                  <a:lnTo>
                    <a:pt x="398" y="3860"/>
                  </a:lnTo>
                  <a:cubicBezTo>
                    <a:pt x="438" y="3840"/>
                    <a:pt x="478" y="3840"/>
                    <a:pt x="518" y="3840"/>
                  </a:cubicBezTo>
                  <a:cubicBezTo>
                    <a:pt x="1075" y="3760"/>
                    <a:pt x="1632" y="3581"/>
                    <a:pt x="2208" y="3581"/>
                  </a:cubicBezTo>
                  <a:cubicBezTo>
                    <a:pt x="2308" y="3581"/>
                    <a:pt x="2387" y="3561"/>
                    <a:pt x="2467" y="3542"/>
                  </a:cubicBezTo>
                  <a:cubicBezTo>
                    <a:pt x="2686" y="3462"/>
                    <a:pt x="2925" y="3442"/>
                    <a:pt x="3163" y="3382"/>
                  </a:cubicBezTo>
                  <a:cubicBezTo>
                    <a:pt x="3223" y="3363"/>
                    <a:pt x="3303" y="3343"/>
                    <a:pt x="3382" y="3283"/>
                  </a:cubicBezTo>
                  <a:cubicBezTo>
                    <a:pt x="3422" y="3203"/>
                    <a:pt x="3422" y="3144"/>
                    <a:pt x="3402" y="3064"/>
                  </a:cubicBezTo>
                  <a:cubicBezTo>
                    <a:pt x="3163" y="2945"/>
                    <a:pt x="2825" y="3064"/>
                    <a:pt x="2626" y="2766"/>
                  </a:cubicBezTo>
                  <a:cubicBezTo>
                    <a:pt x="2368" y="2388"/>
                    <a:pt x="2905" y="2109"/>
                    <a:pt x="2726" y="1811"/>
                  </a:cubicBezTo>
                  <a:cubicBezTo>
                    <a:pt x="2679" y="1764"/>
                    <a:pt x="2644" y="1748"/>
                    <a:pt x="2615" y="1748"/>
                  </a:cubicBezTo>
                  <a:cubicBezTo>
                    <a:pt x="2569" y="1748"/>
                    <a:pt x="2535" y="1787"/>
                    <a:pt x="2487" y="1811"/>
                  </a:cubicBezTo>
                  <a:cubicBezTo>
                    <a:pt x="2369" y="1902"/>
                    <a:pt x="2313" y="1959"/>
                    <a:pt x="2278" y="1959"/>
                  </a:cubicBezTo>
                  <a:cubicBezTo>
                    <a:pt x="2236" y="1959"/>
                    <a:pt x="2223" y="1877"/>
                    <a:pt x="2169" y="1672"/>
                  </a:cubicBezTo>
                  <a:cubicBezTo>
                    <a:pt x="2069" y="1254"/>
                    <a:pt x="1970" y="816"/>
                    <a:pt x="1890" y="399"/>
                  </a:cubicBezTo>
                  <a:cubicBezTo>
                    <a:pt x="1870" y="200"/>
                    <a:pt x="1791" y="80"/>
                    <a:pt x="1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906600" y="3288675"/>
              <a:ext cx="92050" cy="61300"/>
            </a:xfrm>
            <a:custGeom>
              <a:avLst/>
              <a:gdLst/>
              <a:ahLst/>
              <a:cxnLst/>
              <a:rect l="l" t="t" r="r" b="b"/>
              <a:pathLst>
                <a:path w="3682" h="2452" extrusionOk="0">
                  <a:moveTo>
                    <a:pt x="3403" y="0"/>
                  </a:moveTo>
                  <a:cubicBezTo>
                    <a:pt x="3005" y="438"/>
                    <a:pt x="3144" y="935"/>
                    <a:pt x="3243" y="1472"/>
                  </a:cubicBezTo>
                  <a:cubicBezTo>
                    <a:pt x="2607" y="1910"/>
                    <a:pt x="1891" y="2029"/>
                    <a:pt x="1115" y="2029"/>
                  </a:cubicBezTo>
                  <a:cubicBezTo>
                    <a:pt x="960" y="2029"/>
                    <a:pt x="795" y="2005"/>
                    <a:pt x="637" y="2005"/>
                  </a:cubicBezTo>
                  <a:cubicBezTo>
                    <a:pt x="390" y="2005"/>
                    <a:pt x="159" y="2064"/>
                    <a:pt x="1" y="2367"/>
                  </a:cubicBezTo>
                  <a:cubicBezTo>
                    <a:pt x="110" y="2417"/>
                    <a:pt x="225" y="2432"/>
                    <a:pt x="339" y="2432"/>
                  </a:cubicBezTo>
                  <a:cubicBezTo>
                    <a:pt x="453" y="2432"/>
                    <a:pt x="568" y="2417"/>
                    <a:pt x="677" y="2407"/>
                  </a:cubicBezTo>
                  <a:cubicBezTo>
                    <a:pt x="717" y="2437"/>
                    <a:pt x="762" y="2452"/>
                    <a:pt x="804" y="2452"/>
                  </a:cubicBezTo>
                  <a:cubicBezTo>
                    <a:pt x="846" y="2452"/>
                    <a:pt x="886" y="2437"/>
                    <a:pt x="916" y="2407"/>
                  </a:cubicBezTo>
                  <a:cubicBezTo>
                    <a:pt x="1075" y="2387"/>
                    <a:pt x="1254" y="2387"/>
                    <a:pt x="1413" y="2367"/>
                  </a:cubicBezTo>
                  <a:cubicBezTo>
                    <a:pt x="1443" y="2337"/>
                    <a:pt x="1478" y="2322"/>
                    <a:pt x="1510" y="2322"/>
                  </a:cubicBezTo>
                  <a:cubicBezTo>
                    <a:pt x="1543" y="2322"/>
                    <a:pt x="1572" y="2337"/>
                    <a:pt x="1592" y="2367"/>
                  </a:cubicBezTo>
                  <a:lnTo>
                    <a:pt x="1771" y="2367"/>
                  </a:lnTo>
                  <a:cubicBezTo>
                    <a:pt x="1911" y="2208"/>
                    <a:pt x="2149" y="2308"/>
                    <a:pt x="2308" y="2208"/>
                  </a:cubicBezTo>
                  <a:cubicBezTo>
                    <a:pt x="2413" y="2096"/>
                    <a:pt x="2520" y="2058"/>
                    <a:pt x="2626" y="2058"/>
                  </a:cubicBezTo>
                  <a:cubicBezTo>
                    <a:pt x="2782" y="2058"/>
                    <a:pt x="2934" y="2141"/>
                    <a:pt x="3064" y="2188"/>
                  </a:cubicBezTo>
                  <a:cubicBezTo>
                    <a:pt x="3194" y="2233"/>
                    <a:pt x="3297" y="2254"/>
                    <a:pt x="3377" y="2254"/>
                  </a:cubicBezTo>
                  <a:cubicBezTo>
                    <a:pt x="3651" y="2254"/>
                    <a:pt x="3654" y="2010"/>
                    <a:pt x="3562" y="1671"/>
                  </a:cubicBezTo>
                  <a:cubicBezTo>
                    <a:pt x="3502" y="1114"/>
                    <a:pt x="3681" y="517"/>
                    <a:pt x="3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2854400" y="3413975"/>
              <a:ext cx="17925" cy="67275"/>
            </a:xfrm>
            <a:custGeom>
              <a:avLst/>
              <a:gdLst/>
              <a:ahLst/>
              <a:cxnLst/>
              <a:rect l="l" t="t" r="r" b="b"/>
              <a:pathLst>
                <a:path w="717" h="2691" extrusionOk="0">
                  <a:moveTo>
                    <a:pt x="299" y="1"/>
                  </a:moveTo>
                  <a:cubicBezTo>
                    <a:pt x="279" y="61"/>
                    <a:pt x="279" y="100"/>
                    <a:pt x="279" y="160"/>
                  </a:cubicBezTo>
                  <a:cubicBezTo>
                    <a:pt x="159" y="478"/>
                    <a:pt x="179" y="797"/>
                    <a:pt x="279" y="1135"/>
                  </a:cubicBezTo>
                  <a:cubicBezTo>
                    <a:pt x="219" y="1652"/>
                    <a:pt x="0" y="2149"/>
                    <a:pt x="120" y="2686"/>
                  </a:cubicBezTo>
                  <a:cubicBezTo>
                    <a:pt x="139" y="2689"/>
                    <a:pt x="157" y="2691"/>
                    <a:pt x="174" y="2691"/>
                  </a:cubicBezTo>
                  <a:cubicBezTo>
                    <a:pt x="495" y="2691"/>
                    <a:pt x="297" y="2168"/>
                    <a:pt x="657" y="2149"/>
                  </a:cubicBezTo>
                  <a:cubicBezTo>
                    <a:pt x="657" y="1970"/>
                    <a:pt x="677" y="1831"/>
                    <a:pt x="696" y="1672"/>
                  </a:cubicBezTo>
                  <a:cubicBezTo>
                    <a:pt x="597" y="1095"/>
                    <a:pt x="716" y="49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2964300" y="3329450"/>
              <a:ext cx="44775" cy="21000"/>
            </a:xfrm>
            <a:custGeom>
              <a:avLst/>
              <a:gdLst/>
              <a:ahLst/>
              <a:cxnLst/>
              <a:rect l="l" t="t" r="r" b="b"/>
              <a:pathLst>
                <a:path w="1791" h="840" extrusionOk="0">
                  <a:moveTo>
                    <a:pt x="1234" y="0"/>
                  </a:moveTo>
                  <a:cubicBezTo>
                    <a:pt x="1126" y="186"/>
                    <a:pt x="1162" y="480"/>
                    <a:pt x="949" y="480"/>
                  </a:cubicBezTo>
                  <a:cubicBezTo>
                    <a:pt x="888" y="480"/>
                    <a:pt x="807" y="456"/>
                    <a:pt x="697" y="398"/>
                  </a:cubicBezTo>
                  <a:cubicBezTo>
                    <a:pt x="619" y="359"/>
                    <a:pt x="522" y="332"/>
                    <a:pt x="422" y="332"/>
                  </a:cubicBezTo>
                  <a:cubicBezTo>
                    <a:pt x="269" y="332"/>
                    <a:pt x="109" y="396"/>
                    <a:pt x="0" y="577"/>
                  </a:cubicBezTo>
                  <a:cubicBezTo>
                    <a:pt x="19" y="579"/>
                    <a:pt x="37" y="580"/>
                    <a:pt x="56" y="580"/>
                  </a:cubicBezTo>
                  <a:cubicBezTo>
                    <a:pt x="125" y="580"/>
                    <a:pt x="197" y="569"/>
                    <a:pt x="267" y="569"/>
                  </a:cubicBezTo>
                  <a:cubicBezTo>
                    <a:pt x="368" y="569"/>
                    <a:pt x="464" y="591"/>
                    <a:pt x="538" y="696"/>
                  </a:cubicBezTo>
                  <a:lnTo>
                    <a:pt x="1433" y="696"/>
                  </a:lnTo>
                  <a:cubicBezTo>
                    <a:pt x="1457" y="680"/>
                    <a:pt x="1482" y="670"/>
                    <a:pt x="1505" y="670"/>
                  </a:cubicBezTo>
                  <a:cubicBezTo>
                    <a:pt x="1538" y="670"/>
                    <a:pt x="1569" y="690"/>
                    <a:pt x="1592" y="736"/>
                  </a:cubicBezTo>
                  <a:cubicBezTo>
                    <a:pt x="1632" y="756"/>
                    <a:pt x="1671" y="776"/>
                    <a:pt x="1671" y="776"/>
                  </a:cubicBezTo>
                  <a:cubicBezTo>
                    <a:pt x="1654" y="819"/>
                    <a:pt x="1663" y="840"/>
                    <a:pt x="1680" y="840"/>
                  </a:cubicBezTo>
                  <a:cubicBezTo>
                    <a:pt x="1703" y="840"/>
                    <a:pt x="1740" y="804"/>
                    <a:pt x="1751" y="736"/>
                  </a:cubicBezTo>
                  <a:cubicBezTo>
                    <a:pt x="1791" y="338"/>
                    <a:pt x="1433" y="2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780300" y="3418700"/>
              <a:ext cx="45775" cy="14675"/>
            </a:xfrm>
            <a:custGeom>
              <a:avLst/>
              <a:gdLst/>
              <a:ahLst/>
              <a:cxnLst/>
              <a:rect l="l" t="t" r="r" b="b"/>
              <a:pathLst>
                <a:path w="1831" h="587" extrusionOk="0">
                  <a:moveTo>
                    <a:pt x="838" y="0"/>
                  </a:moveTo>
                  <a:cubicBezTo>
                    <a:pt x="551" y="0"/>
                    <a:pt x="267" y="32"/>
                    <a:pt x="0" y="170"/>
                  </a:cubicBezTo>
                  <a:cubicBezTo>
                    <a:pt x="159" y="389"/>
                    <a:pt x="398" y="468"/>
                    <a:pt x="657" y="528"/>
                  </a:cubicBezTo>
                  <a:cubicBezTo>
                    <a:pt x="844" y="544"/>
                    <a:pt x="1043" y="587"/>
                    <a:pt x="1224" y="587"/>
                  </a:cubicBezTo>
                  <a:cubicBezTo>
                    <a:pt x="1506" y="587"/>
                    <a:pt x="1746" y="483"/>
                    <a:pt x="1830" y="11"/>
                  </a:cubicBezTo>
                  <a:lnTo>
                    <a:pt x="1830" y="11"/>
                  </a:lnTo>
                  <a:cubicBezTo>
                    <a:pt x="1743" y="20"/>
                    <a:pt x="1654" y="23"/>
                    <a:pt x="1564" y="23"/>
                  </a:cubicBezTo>
                  <a:cubicBezTo>
                    <a:pt x="1325" y="23"/>
                    <a:pt x="1081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767350" y="3421950"/>
              <a:ext cx="26900" cy="29200"/>
            </a:xfrm>
            <a:custGeom>
              <a:avLst/>
              <a:gdLst/>
              <a:ahLst/>
              <a:cxnLst/>
              <a:rect l="l" t="t" r="r" b="b"/>
              <a:pathLst>
                <a:path w="1076" h="1168" extrusionOk="0">
                  <a:moveTo>
                    <a:pt x="518" y="40"/>
                  </a:moveTo>
                  <a:cubicBezTo>
                    <a:pt x="379" y="120"/>
                    <a:pt x="200" y="159"/>
                    <a:pt x="1" y="239"/>
                  </a:cubicBezTo>
                  <a:lnTo>
                    <a:pt x="1" y="438"/>
                  </a:lnTo>
                  <a:cubicBezTo>
                    <a:pt x="180" y="657"/>
                    <a:pt x="21" y="895"/>
                    <a:pt x="120" y="1134"/>
                  </a:cubicBezTo>
                  <a:cubicBezTo>
                    <a:pt x="167" y="1157"/>
                    <a:pt x="214" y="1167"/>
                    <a:pt x="260" y="1167"/>
                  </a:cubicBezTo>
                  <a:cubicBezTo>
                    <a:pt x="293" y="1167"/>
                    <a:pt x="326" y="1162"/>
                    <a:pt x="359" y="1154"/>
                  </a:cubicBezTo>
                  <a:cubicBezTo>
                    <a:pt x="578" y="836"/>
                    <a:pt x="777" y="478"/>
                    <a:pt x="1075" y="239"/>
                  </a:cubicBezTo>
                  <a:cubicBezTo>
                    <a:pt x="936" y="0"/>
                    <a:pt x="717" y="60"/>
                    <a:pt x="518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2928000" y="3364250"/>
              <a:ext cx="23900" cy="8000"/>
            </a:xfrm>
            <a:custGeom>
              <a:avLst/>
              <a:gdLst/>
              <a:ahLst/>
              <a:cxnLst/>
              <a:rect l="l" t="t" r="r" b="b"/>
              <a:pathLst>
                <a:path w="956" h="320" extrusionOk="0">
                  <a:moveTo>
                    <a:pt x="730" y="0"/>
                  </a:moveTo>
                  <a:cubicBezTo>
                    <a:pt x="459" y="0"/>
                    <a:pt x="216" y="14"/>
                    <a:pt x="0" y="180"/>
                  </a:cubicBezTo>
                  <a:lnTo>
                    <a:pt x="40" y="259"/>
                  </a:lnTo>
                  <a:cubicBezTo>
                    <a:pt x="209" y="270"/>
                    <a:pt x="383" y="319"/>
                    <a:pt x="548" y="319"/>
                  </a:cubicBezTo>
                  <a:cubicBezTo>
                    <a:pt x="694" y="319"/>
                    <a:pt x="834" y="280"/>
                    <a:pt x="955" y="140"/>
                  </a:cubicBezTo>
                  <a:cubicBezTo>
                    <a:pt x="935" y="80"/>
                    <a:pt x="915" y="60"/>
                    <a:pt x="895" y="1"/>
                  </a:cubicBezTo>
                  <a:cubicBezTo>
                    <a:pt x="839" y="1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856375" y="3418475"/>
              <a:ext cx="5000" cy="24375"/>
            </a:xfrm>
            <a:custGeom>
              <a:avLst/>
              <a:gdLst/>
              <a:ahLst/>
              <a:cxnLst/>
              <a:rect l="l" t="t" r="r" b="b"/>
              <a:pathLst>
                <a:path w="200" h="975" extrusionOk="0">
                  <a:moveTo>
                    <a:pt x="200" y="0"/>
                  </a:moveTo>
                  <a:cubicBezTo>
                    <a:pt x="140" y="0"/>
                    <a:pt x="100" y="20"/>
                    <a:pt x="41" y="80"/>
                  </a:cubicBezTo>
                  <a:cubicBezTo>
                    <a:pt x="80" y="378"/>
                    <a:pt x="1" y="696"/>
                    <a:pt x="200" y="975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878750" y="3374225"/>
              <a:ext cx="14450" cy="4750"/>
            </a:xfrm>
            <a:custGeom>
              <a:avLst/>
              <a:gdLst/>
              <a:ahLst/>
              <a:cxnLst/>
              <a:rect l="l" t="t" r="r" b="b"/>
              <a:pathLst>
                <a:path w="578" h="190" extrusionOk="0">
                  <a:moveTo>
                    <a:pt x="305" y="1"/>
                  </a:moveTo>
                  <a:cubicBezTo>
                    <a:pt x="189" y="1"/>
                    <a:pt x="79" y="36"/>
                    <a:pt x="1" y="159"/>
                  </a:cubicBezTo>
                  <a:cubicBezTo>
                    <a:pt x="92" y="168"/>
                    <a:pt x="186" y="189"/>
                    <a:pt x="278" y="189"/>
                  </a:cubicBezTo>
                  <a:cubicBezTo>
                    <a:pt x="387" y="189"/>
                    <a:pt x="491" y="159"/>
                    <a:pt x="578" y="39"/>
                  </a:cubicBezTo>
                  <a:cubicBezTo>
                    <a:pt x="491" y="22"/>
                    <a:pt x="396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2869800" y="3383150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240" y="1"/>
                  </a:moveTo>
                  <a:cubicBezTo>
                    <a:pt x="160" y="21"/>
                    <a:pt x="61" y="1"/>
                    <a:pt x="1" y="100"/>
                  </a:cubicBezTo>
                  <a:cubicBezTo>
                    <a:pt x="80" y="120"/>
                    <a:pt x="160" y="140"/>
                    <a:pt x="240" y="140"/>
                  </a:cubicBezTo>
                  <a:cubicBezTo>
                    <a:pt x="253" y="153"/>
                    <a:pt x="271" y="158"/>
                    <a:pt x="290" y="158"/>
                  </a:cubicBezTo>
                  <a:cubicBezTo>
                    <a:pt x="328" y="158"/>
                    <a:pt x="372" y="140"/>
                    <a:pt x="399" y="140"/>
                  </a:cubicBezTo>
                  <a:cubicBezTo>
                    <a:pt x="359" y="100"/>
                    <a:pt x="279" y="4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950875" y="3342950"/>
              <a:ext cx="13450" cy="4800"/>
            </a:xfrm>
            <a:custGeom>
              <a:avLst/>
              <a:gdLst/>
              <a:ahLst/>
              <a:cxnLst/>
              <a:rect l="l" t="t" r="r" b="b"/>
              <a:pathLst>
                <a:path w="538" h="192" extrusionOk="0">
                  <a:moveTo>
                    <a:pt x="323" y="0"/>
                  </a:moveTo>
                  <a:cubicBezTo>
                    <a:pt x="201" y="0"/>
                    <a:pt x="89" y="30"/>
                    <a:pt x="0" y="156"/>
                  </a:cubicBezTo>
                  <a:cubicBezTo>
                    <a:pt x="78" y="178"/>
                    <a:pt x="153" y="191"/>
                    <a:pt x="223" y="191"/>
                  </a:cubicBezTo>
                  <a:cubicBezTo>
                    <a:pt x="350" y="191"/>
                    <a:pt x="460" y="146"/>
                    <a:pt x="537" y="17"/>
                  </a:cubicBezTo>
                  <a:cubicBezTo>
                    <a:pt x="465" y="10"/>
                    <a:pt x="392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950375" y="3361775"/>
              <a:ext cx="5500" cy="4700"/>
            </a:xfrm>
            <a:custGeom>
              <a:avLst/>
              <a:gdLst/>
              <a:ahLst/>
              <a:cxnLst/>
              <a:rect l="l" t="t" r="r" b="b"/>
              <a:pathLst>
                <a:path w="220" h="188" extrusionOk="0">
                  <a:moveTo>
                    <a:pt x="40" y="0"/>
                  </a:moveTo>
                  <a:cubicBezTo>
                    <a:pt x="20" y="40"/>
                    <a:pt x="20" y="80"/>
                    <a:pt x="0" y="100"/>
                  </a:cubicBezTo>
                  <a:lnTo>
                    <a:pt x="40" y="179"/>
                  </a:lnTo>
                  <a:cubicBezTo>
                    <a:pt x="62" y="185"/>
                    <a:pt x="80" y="187"/>
                    <a:pt x="97" y="187"/>
                  </a:cubicBezTo>
                  <a:cubicBezTo>
                    <a:pt x="143" y="187"/>
                    <a:pt x="176" y="169"/>
                    <a:pt x="219" y="139"/>
                  </a:cubicBezTo>
                  <a:cubicBezTo>
                    <a:pt x="160" y="80"/>
                    <a:pt x="100" y="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941925" y="33449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59" y="26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923025" y="3348350"/>
              <a:ext cx="6000" cy="1500"/>
            </a:xfrm>
            <a:custGeom>
              <a:avLst/>
              <a:gdLst/>
              <a:ahLst/>
              <a:cxnLst/>
              <a:rect l="l" t="t" r="r" b="b"/>
              <a:pathLst>
                <a:path w="240" h="60" extrusionOk="0">
                  <a:moveTo>
                    <a:pt x="0" y="0"/>
                  </a:moveTo>
                  <a:cubicBezTo>
                    <a:pt x="50" y="40"/>
                    <a:pt x="90" y="60"/>
                    <a:pt x="127" y="60"/>
                  </a:cubicBezTo>
                  <a:cubicBezTo>
                    <a:pt x="164" y="60"/>
                    <a:pt x="199" y="4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673375" y="3268575"/>
              <a:ext cx="305875" cy="49775"/>
            </a:xfrm>
            <a:custGeom>
              <a:avLst/>
              <a:gdLst/>
              <a:ahLst/>
              <a:cxnLst/>
              <a:rect l="l" t="t" r="r" b="b"/>
              <a:pathLst>
                <a:path w="12235" h="1991" extrusionOk="0">
                  <a:moveTo>
                    <a:pt x="11260" y="0"/>
                  </a:moveTo>
                  <a:cubicBezTo>
                    <a:pt x="11056" y="0"/>
                    <a:pt x="10851" y="14"/>
                    <a:pt x="10643" y="68"/>
                  </a:cubicBezTo>
                  <a:cubicBezTo>
                    <a:pt x="10608" y="63"/>
                    <a:pt x="10572" y="61"/>
                    <a:pt x="10535" y="61"/>
                  </a:cubicBezTo>
                  <a:cubicBezTo>
                    <a:pt x="10425" y="61"/>
                    <a:pt x="10310" y="83"/>
                    <a:pt x="10205" y="128"/>
                  </a:cubicBezTo>
                  <a:cubicBezTo>
                    <a:pt x="10076" y="217"/>
                    <a:pt x="9947" y="222"/>
                    <a:pt x="9817" y="222"/>
                  </a:cubicBezTo>
                  <a:cubicBezTo>
                    <a:pt x="9801" y="222"/>
                    <a:pt x="9785" y="222"/>
                    <a:pt x="9769" y="222"/>
                  </a:cubicBezTo>
                  <a:cubicBezTo>
                    <a:pt x="9656" y="222"/>
                    <a:pt x="9543" y="226"/>
                    <a:pt x="9429" y="287"/>
                  </a:cubicBezTo>
                  <a:cubicBezTo>
                    <a:pt x="9295" y="242"/>
                    <a:pt x="9165" y="221"/>
                    <a:pt x="9038" y="221"/>
                  </a:cubicBezTo>
                  <a:cubicBezTo>
                    <a:pt x="8884" y="221"/>
                    <a:pt x="8736" y="252"/>
                    <a:pt x="8594" y="307"/>
                  </a:cubicBezTo>
                  <a:cubicBezTo>
                    <a:pt x="8388" y="447"/>
                    <a:pt x="8182" y="486"/>
                    <a:pt x="7974" y="486"/>
                  </a:cubicBezTo>
                  <a:cubicBezTo>
                    <a:pt x="7740" y="486"/>
                    <a:pt x="7503" y="437"/>
                    <a:pt x="7261" y="426"/>
                  </a:cubicBezTo>
                  <a:cubicBezTo>
                    <a:pt x="7022" y="227"/>
                    <a:pt x="6724" y="227"/>
                    <a:pt x="6426" y="227"/>
                  </a:cubicBezTo>
                  <a:cubicBezTo>
                    <a:pt x="4874" y="446"/>
                    <a:pt x="3342" y="645"/>
                    <a:pt x="1810" y="943"/>
                  </a:cubicBezTo>
                  <a:cubicBezTo>
                    <a:pt x="1413" y="1122"/>
                    <a:pt x="995" y="1043"/>
                    <a:pt x="597" y="1122"/>
                  </a:cubicBezTo>
                  <a:cubicBezTo>
                    <a:pt x="80" y="1242"/>
                    <a:pt x="0" y="1480"/>
                    <a:pt x="418" y="1819"/>
                  </a:cubicBezTo>
                  <a:cubicBezTo>
                    <a:pt x="670" y="1944"/>
                    <a:pt x="917" y="1991"/>
                    <a:pt x="1163" y="1991"/>
                  </a:cubicBezTo>
                  <a:cubicBezTo>
                    <a:pt x="1694" y="1991"/>
                    <a:pt x="2215" y="1774"/>
                    <a:pt x="2745" y="1679"/>
                  </a:cubicBezTo>
                  <a:cubicBezTo>
                    <a:pt x="4476" y="1500"/>
                    <a:pt x="6187" y="1281"/>
                    <a:pt x="7918" y="983"/>
                  </a:cubicBezTo>
                  <a:cubicBezTo>
                    <a:pt x="8149" y="912"/>
                    <a:pt x="8396" y="841"/>
                    <a:pt x="8645" y="841"/>
                  </a:cubicBezTo>
                  <a:cubicBezTo>
                    <a:pt x="8674" y="841"/>
                    <a:pt x="8704" y="842"/>
                    <a:pt x="8733" y="844"/>
                  </a:cubicBezTo>
                  <a:cubicBezTo>
                    <a:pt x="8952" y="844"/>
                    <a:pt x="9171" y="824"/>
                    <a:pt x="9409" y="784"/>
                  </a:cubicBezTo>
                  <a:cubicBezTo>
                    <a:pt x="9648" y="685"/>
                    <a:pt x="9927" y="645"/>
                    <a:pt x="10165" y="645"/>
                  </a:cubicBezTo>
                  <a:cubicBezTo>
                    <a:pt x="10344" y="645"/>
                    <a:pt x="10523" y="625"/>
                    <a:pt x="10703" y="565"/>
                  </a:cubicBezTo>
                  <a:cubicBezTo>
                    <a:pt x="10900" y="499"/>
                    <a:pt x="11098" y="478"/>
                    <a:pt x="11298" y="478"/>
                  </a:cubicBezTo>
                  <a:cubicBezTo>
                    <a:pt x="11520" y="478"/>
                    <a:pt x="11745" y="505"/>
                    <a:pt x="11976" y="526"/>
                  </a:cubicBezTo>
                  <a:cubicBezTo>
                    <a:pt x="11996" y="526"/>
                    <a:pt x="12035" y="506"/>
                    <a:pt x="12095" y="506"/>
                  </a:cubicBezTo>
                  <a:cubicBezTo>
                    <a:pt x="12194" y="446"/>
                    <a:pt x="12234" y="366"/>
                    <a:pt x="12234" y="287"/>
                  </a:cubicBezTo>
                  <a:cubicBezTo>
                    <a:pt x="12234" y="128"/>
                    <a:pt x="12175" y="8"/>
                    <a:pt x="11996" y="8"/>
                  </a:cubicBezTo>
                  <a:cubicBezTo>
                    <a:pt x="11939" y="11"/>
                    <a:pt x="11884" y="12"/>
                    <a:pt x="11828" y="12"/>
                  </a:cubicBezTo>
                  <a:cubicBezTo>
                    <a:pt x="11637" y="12"/>
                    <a:pt x="11449" y="0"/>
                    <a:pt x="1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975250" y="326982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314" y="0"/>
                  </a:moveTo>
                  <a:cubicBezTo>
                    <a:pt x="245" y="0"/>
                    <a:pt x="182" y="25"/>
                    <a:pt x="119" y="78"/>
                  </a:cubicBezTo>
                  <a:cubicBezTo>
                    <a:pt x="100" y="197"/>
                    <a:pt x="100" y="296"/>
                    <a:pt x="100" y="436"/>
                  </a:cubicBezTo>
                  <a:cubicBezTo>
                    <a:pt x="40" y="476"/>
                    <a:pt x="0" y="555"/>
                    <a:pt x="20" y="595"/>
                  </a:cubicBezTo>
                  <a:cubicBezTo>
                    <a:pt x="0" y="754"/>
                    <a:pt x="20" y="873"/>
                    <a:pt x="119" y="993"/>
                  </a:cubicBezTo>
                  <a:cubicBezTo>
                    <a:pt x="159" y="1072"/>
                    <a:pt x="219" y="1152"/>
                    <a:pt x="259" y="1251"/>
                  </a:cubicBezTo>
                  <a:cubicBezTo>
                    <a:pt x="318" y="1371"/>
                    <a:pt x="318" y="1490"/>
                    <a:pt x="318" y="1629"/>
                  </a:cubicBezTo>
                  <a:lnTo>
                    <a:pt x="318" y="1828"/>
                  </a:lnTo>
                  <a:cubicBezTo>
                    <a:pt x="318" y="1888"/>
                    <a:pt x="318" y="1948"/>
                    <a:pt x="338" y="2027"/>
                  </a:cubicBezTo>
                  <a:cubicBezTo>
                    <a:pt x="358" y="2067"/>
                    <a:pt x="398" y="2146"/>
                    <a:pt x="438" y="2186"/>
                  </a:cubicBezTo>
                  <a:lnTo>
                    <a:pt x="517" y="2186"/>
                  </a:lnTo>
                  <a:cubicBezTo>
                    <a:pt x="836" y="1749"/>
                    <a:pt x="597" y="1231"/>
                    <a:pt x="696" y="754"/>
                  </a:cubicBezTo>
                  <a:cubicBezTo>
                    <a:pt x="696" y="535"/>
                    <a:pt x="657" y="296"/>
                    <a:pt x="657" y="78"/>
                  </a:cubicBezTo>
                  <a:cubicBezTo>
                    <a:pt x="617" y="58"/>
                    <a:pt x="557" y="58"/>
                    <a:pt x="517" y="58"/>
                  </a:cubicBezTo>
                  <a:cubicBezTo>
                    <a:pt x="442" y="20"/>
                    <a:pt x="376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035425" y="3344850"/>
              <a:ext cx="68150" cy="13550"/>
            </a:xfrm>
            <a:custGeom>
              <a:avLst/>
              <a:gdLst/>
              <a:ahLst/>
              <a:cxnLst/>
              <a:rect l="l" t="t" r="r" b="b"/>
              <a:pathLst>
                <a:path w="2726" h="542" extrusionOk="0">
                  <a:moveTo>
                    <a:pt x="639" y="1"/>
                  </a:moveTo>
                  <a:cubicBezTo>
                    <a:pt x="433" y="1"/>
                    <a:pt x="229" y="41"/>
                    <a:pt x="20" y="120"/>
                  </a:cubicBezTo>
                  <a:cubicBezTo>
                    <a:pt x="20" y="160"/>
                    <a:pt x="20" y="220"/>
                    <a:pt x="0" y="259"/>
                  </a:cubicBezTo>
                  <a:cubicBezTo>
                    <a:pt x="101" y="471"/>
                    <a:pt x="221" y="542"/>
                    <a:pt x="347" y="542"/>
                  </a:cubicBezTo>
                  <a:cubicBezTo>
                    <a:pt x="519" y="542"/>
                    <a:pt x="704" y="411"/>
                    <a:pt x="875" y="319"/>
                  </a:cubicBezTo>
                  <a:cubicBezTo>
                    <a:pt x="1492" y="319"/>
                    <a:pt x="2109" y="279"/>
                    <a:pt x="2725" y="259"/>
                  </a:cubicBezTo>
                  <a:lnTo>
                    <a:pt x="2507" y="120"/>
                  </a:lnTo>
                  <a:cubicBezTo>
                    <a:pt x="2426" y="147"/>
                    <a:pt x="2349" y="158"/>
                    <a:pt x="2273" y="158"/>
                  </a:cubicBezTo>
                  <a:cubicBezTo>
                    <a:pt x="2180" y="158"/>
                    <a:pt x="2088" y="142"/>
                    <a:pt x="1989" y="120"/>
                  </a:cubicBezTo>
                  <a:cubicBezTo>
                    <a:pt x="1897" y="48"/>
                    <a:pt x="1799" y="8"/>
                    <a:pt x="1701" y="8"/>
                  </a:cubicBezTo>
                  <a:cubicBezTo>
                    <a:pt x="1610" y="8"/>
                    <a:pt x="1519" y="43"/>
                    <a:pt x="1432" y="120"/>
                  </a:cubicBezTo>
                  <a:cubicBezTo>
                    <a:pt x="1413" y="130"/>
                    <a:pt x="1383" y="135"/>
                    <a:pt x="1353" y="135"/>
                  </a:cubicBezTo>
                  <a:cubicBezTo>
                    <a:pt x="1323" y="135"/>
                    <a:pt x="1293" y="130"/>
                    <a:pt x="1273" y="120"/>
                  </a:cubicBezTo>
                  <a:cubicBezTo>
                    <a:pt x="1054" y="41"/>
                    <a:pt x="846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2939425" y="3266500"/>
              <a:ext cx="48275" cy="5275"/>
            </a:xfrm>
            <a:custGeom>
              <a:avLst/>
              <a:gdLst/>
              <a:ahLst/>
              <a:cxnLst/>
              <a:rect l="l" t="t" r="r" b="b"/>
              <a:pathLst>
                <a:path w="1931" h="211" extrusionOk="0">
                  <a:moveTo>
                    <a:pt x="1101" y="1"/>
                  </a:moveTo>
                  <a:cubicBezTo>
                    <a:pt x="738" y="1"/>
                    <a:pt x="373" y="89"/>
                    <a:pt x="1" y="191"/>
                  </a:cubicBezTo>
                  <a:cubicBezTo>
                    <a:pt x="498" y="191"/>
                    <a:pt x="1035" y="211"/>
                    <a:pt x="1533" y="211"/>
                  </a:cubicBezTo>
                  <a:cubicBezTo>
                    <a:pt x="1672" y="211"/>
                    <a:pt x="1791" y="191"/>
                    <a:pt x="1930" y="191"/>
                  </a:cubicBezTo>
                  <a:cubicBezTo>
                    <a:pt x="1654" y="53"/>
                    <a:pt x="1378" y="1"/>
                    <a:pt x="1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035925" y="3341875"/>
              <a:ext cx="31350" cy="6750"/>
            </a:xfrm>
            <a:custGeom>
              <a:avLst/>
              <a:gdLst/>
              <a:ahLst/>
              <a:cxnLst/>
              <a:rect l="l" t="t" r="r" b="b"/>
              <a:pathLst>
                <a:path w="1254" h="270" extrusionOk="0">
                  <a:moveTo>
                    <a:pt x="80" y="1"/>
                  </a:moveTo>
                  <a:lnTo>
                    <a:pt x="0" y="239"/>
                  </a:lnTo>
                  <a:cubicBezTo>
                    <a:pt x="209" y="259"/>
                    <a:pt x="413" y="269"/>
                    <a:pt x="619" y="269"/>
                  </a:cubicBezTo>
                  <a:cubicBezTo>
                    <a:pt x="826" y="269"/>
                    <a:pt x="1034" y="259"/>
                    <a:pt x="1253" y="239"/>
                  </a:cubicBezTo>
                  <a:cubicBezTo>
                    <a:pt x="1067" y="53"/>
                    <a:pt x="851" y="30"/>
                    <a:pt x="627" y="30"/>
                  </a:cubicBezTo>
                  <a:cubicBezTo>
                    <a:pt x="553" y="30"/>
                    <a:pt x="477" y="32"/>
                    <a:pt x="402" y="32"/>
                  </a:cubicBezTo>
                  <a:cubicBezTo>
                    <a:pt x="293" y="32"/>
                    <a:pt x="185" y="27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909100" y="3272025"/>
              <a:ext cx="19425" cy="4700"/>
            </a:xfrm>
            <a:custGeom>
              <a:avLst/>
              <a:gdLst/>
              <a:ahLst/>
              <a:cxnLst/>
              <a:rect l="l" t="t" r="r" b="b"/>
              <a:pathLst>
                <a:path w="777" h="188" extrusionOk="0">
                  <a:moveTo>
                    <a:pt x="574" y="1"/>
                  </a:moveTo>
                  <a:cubicBezTo>
                    <a:pt x="377" y="1"/>
                    <a:pt x="194" y="34"/>
                    <a:pt x="0" y="169"/>
                  </a:cubicBezTo>
                  <a:cubicBezTo>
                    <a:pt x="121" y="169"/>
                    <a:pt x="243" y="187"/>
                    <a:pt x="359" y="187"/>
                  </a:cubicBezTo>
                  <a:cubicBezTo>
                    <a:pt x="510" y="187"/>
                    <a:pt x="653" y="156"/>
                    <a:pt x="776" y="10"/>
                  </a:cubicBezTo>
                  <a:cubicBezTo>
                    <a:pt x="707" y="5"/>
                    <a:pt x="639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071225" y="3343375"/>
              <a:ext cx="13950" cy="4500"/>
            </a:xfrm>
            <a:custGeom>
              <a:avLst/>
              <a:gdLst/>
              <a:ahLst/>
              <a:cxnLst/>
              <a:rect l="l" t="t" r="r" b="b"/>
              <a:pathLst>
                <a:path w="558" h="180" extrusionOk="0">
                  <a:moveTo>
                    <a:pt x="271" y="0"/>
                  </a:moveTo>
                  <a:cubicBezTo>
                    <a:pt x="179" y="0"/>
                    <a:pt x="90" y="60"/>
                    <a:pt x="0" y="179"/>
                  </a:cubicBezTo>
                  <a:lnTo>
                    <a:pt x="557" y="179"/>
                  </a:lnTo>
                  <a:cubicBezTo>
                    <a:pt x="458" y="60"/>
                    <a:pt x="36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018500" y="4109725"/>
              <a:ext cx="70150" cy="403050"/>
            </a:xfrm>
            <a:custGeom>
              <a:avLst/>
              <a:gdLst/>
              <a:ahLst/>
              <a:cxnLst/>
              <a:rect l="l" t="t" r="r" b="b"/>
              <a:pathLst>
                <a:path w="2806" h="16122" extrusionOk="0">
                  <a:moveTo>
                    <a:pt x="518" y="1"/>
                  </a:moveTo>
                  <a:cubicBezTo>
                    <a:pt x="419" y="1"/>
                    <a:pt x="359" y="61"/>
                    <a:pt x="279" y="120"/>
                  </a:cubicBezTo>
                  <a:cubicBezTo>
                    <a:pt x="1" y="717"/>
                    <a:pt x="180" y="1373"/>
                    <a:pt x="120" y="1990"/>
                  </a:cubicBezTo>
                  <a:lnTo>
                    <a:pt x="120" y="2269"/>
                  </a:lnTo>
                  <a:cubicBezTo>
                    <a:pt x="160" y="2448"/>
                    <a:pt x="160" y="2607"/>
                    <a:pt x="160" y="2786"/>
                  </a:cubicBezTo>
                  <a:cubicBezTo>
                    <a:pt x="180" y="2865"/>
                    <a:pt x="180" y="2965"/>
                    <a:pt x="180" y="3044"/>
                  </a:cubicBezTo>
                  <a:cubicBezTo>
                    <a:pt x="180" y="3104"/>
                    <a:pt x="180" y="3204"/>
                    <a:pt x="200" y="3283"/>
                  </a:cubicBezTo>
                  <a:cubicBezTo>
                    <a:pt x="200" y="3383"/>
                    <a:pt x="220" y="3462"/>
                    <a:pt x="259" y="3542"/>
                  </a:cubicBezTo>
                  <a:cubicBezTo>
                    <a:pt x="319" y="3721"/>
                    <a:pt x="299" y="3940"/>
                    <a:pt x="299" y="4158"/>
                  </a:cubicBezTo>
                  <a:cubicBezTo>
                    <a:pt x="299" y="4576"/>
                    <a:pt x="299" y="4994"/>
                    <a:pt x="379" y="5432"/>
                  </a:cubicBezTo>
                  <a:cubicBezTo>
                    <a:pt x="578" y="6088"/>
                    <a:pt x="399" y="6784"/>
                    <a:pt x="518" y="7461"/>
                  </a:cubicBezTo>
                  <a:cubicBezTo>
                    <a:pt x="578" y="7739"/>
                    <a:pt x="598" y="8018"/>
                    <a:pt x="657" y="8256"/>
                  </a:cubicBezTo>
                  <a:cubicBezTo>
                    <a:pt x="1055" y="10106"/>
                    <a:pt x="1155" y="11996"/>
                    <a:pt x="1712" y="13806"/>
                  </a:cubicBezTo>
                  <a:cubicBezTo>
                    <a:pt x="1811" y="14005"/>
                    <a:pt x="1891" y="14184"/>
                    <a:pt x="1970" y="14383"/>
                  </a:cubicBezTo>
                  <a:lnTo>
                    <a:pt x="2050" y="14602"/>
                  </a:lnTo>
                  <a:cubicBezTo>
                    <a:pt x="2149" y="14821"/>
                    <a:pt x="2149" y="15040"/>
                    <a:pt x="2169" y="15279"/>
                  </a:cubicBezTo>
                  <a:cubicBezTo>
                    <a:pt x="2169" y="15338"/>
                    <a:pt x="2189" y="15418"/>
                    <a:pt x="2209" y="15497"/>
                  </a:cubicBezTo>
                  <a:cubicBezTo>
                    <a:pt x="2269" y="15676"/>
                    <a:pt x="2288" y="15895"/>
                    <a:pt x="2408" y="16074"/>
                  </a:cubicBezTo>
                  <a:cubicBezTo>
                    <a:pt x="2451" y="16103"/>
                    <a:pt x="2506" y="16122"/>
                    <a:pt x="2571" y="16122"/>
                  </a:cubicBezTo>
                  <a:cubicBezTo>
                    <a:pt x="2595" y="16122"/>
                    <a:pt x="2620" y="16119"/>
                    <a:pt x="2647" y="16114"/>
                  </a:cubicBezTo>
                  <a:cubicBezTo>
                    <a:pt x="2806" y="15875"/>
                    <a:pt x="2766" y="15617"/>
                    <a:pt x="2686" y="15338"/>
                  </a:cubicBezTo>
                  <a:cubicBezTo>
                    <a:pt x="2666" y="15219"/>
                    <a:pt x="2666" y="15119"/>
                    <a:pt x="2647" y="15020"/>
                  </a:cubicBezTo>
                  <a:cubicBezTo>
                    <a:pt x="2467" y="14821"/>
                    <a:pt x="2647" y="14523"/>
                    <a:pt x="2507" y="14304"/>
                  </a:cubicBezTo>
                  <a:cubicBezTo>
                    <a:pt x="2288" y="14105"/>
                    <a:pt x="2487" y="13787"/>
                    <a:pt x="2348" y="13548"/>
                  </a:cubicBezTo>
                  <a:cubicBezTo>
                    <a:pt x="1891" y="10962"/>
                    <a:pt x="1473" y="8376"/>
                    <a:pt x="1194" y="5770"/>
                  </a:cubicBezTo>
                  <a:cubicBezTo>
                    <a:pt x="1115" y="5173"/>
                    <a:pt x="1155" y="4536"/>
                    <a:pt x="876" y="3960"/>
                  </a:cubicBezTo>
                  <a:cubicBezTo>
                    <a:pt x="717" y="3641"/>
                    <a:pt x="876" y="3283"/>
                    <a:pt x="737" y="2985"/>
                  </a:cubicBezTo>
                  <a:cubicBezTo>
                    <a:pt x="777" y="2667"/>
                    <a:pt x="777" y="2308"/>
                    <a:pt x="697" y="1990"/>
                  </a:cubicBezTo>
                  <a:cubicBezTo>
                    <a:pt x="677" y="1990"/>
                    <a:pt x="677" y="1990"/>
                    <a:pt x="657" y="1950"/>
                  </a:cubicBezTo>
                  <a:cubicBezTo>
                    <a:pt x="657" y="1891"/>
                    <a:pt x="657" y="1871"/>
                    <a:pt x="697" y="1811"/>
                  </a:cubicBezTo>
                  <a:lnTo>
                    <a:pt x="697" y="1652"/>
                  </a:lnTo>
                  <a:cubicBezTo>
                    <a:pt x="538" y="1294"/>
                    <a:pt x="657" y="916"/>
                    <a:pt x="617" y="558"/>
                  </a:cubicBezTo>
                  <a:cubicBezTo>
                    <a:pt x="598" y="339"/>
                    <a:pt x="697" y="16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057800" y="4212775"/>
              <a:ext cx="37325" cy="158075"/>
            </a:xfrm>
            <a:custGeom>
              <a:avLst/>
              <a:gdLst/>
              <a:ahLst/>
              <a:cxnLst/>
              <a:rect l="l" t="t" r="r" b="b"/>
              <a:pathLst>
                <a:path w="1493" h="6323" extrusionOk="0">
                  <a:moveTo>
                    <a:pt x="286" y="1"/>
                  </a:moveTo>
                  <a:cubicBezTo>
                    <a:pt x="255" y="1"/>
                    <a:pt x="220" y="6"/>
                    <a:pt x="179" y="17"/>
                  </a:cubicBezTo>
                  <a:cubicBezTo>
                    <a:pt x="40" y="116"/>
                    <a:pt x="0" y="255"/>
                    <a:pt x="20" y="414"/>
                  </a:cubicBezTo>
                  <a:cubicBezTo>
                    <a:pt x="239" y="1429"/>
                    <a:pt x="120" y="2463"/>
                    <a:pt x="378" y="3458"/>
                  </a:cubicBezTo>
                  <a:cubicBezTo>
                    <a:pt x="597" y="4313"/>
                    <a:pt x="418" y="5228"/>
                    <a:pt x="876" y="6044"/>
                  </a:cubicBezTo>
                  <a:cubicBezTo>
                    <a:pt x="816" y="6243"/>
                    <a:pt x="915" y="6303"/>
                    <a:pt x="1094" y="6323"/>
                  </a:cubicBezTo>
                  <a:cubicBezTo>
                    <a:pt x="1492" y="5726"/>
                    <a:pt x="1174" y="5129"/>
                    <a:pt x="1094" y="4532"/>
                  </a:cubicBezTo>
                  <a:cubicBezTo>
                    <a:pt x="975" y="3617"/>
                    <a:pt x="796" y="2742"/>
                    <a:pt x="935" y="1827"/>
                  </a:cubicBezTo>
                  <a:cubicBezTo>
                    <a:pt x="935" y="1449"/>
                    <a:pt x="975" y="1111"/>
                    <a:pt x="876" y="753"/>
                  </a:cubicBezTo>
                  <a:cubicBezTo>
                    <a:pt x="816" y="653"/>
                    <a:pt x="796" y="574"/>
                    <a:pt x="716" y="534"/>
                  </a:cubicBezTo>
                  <a:cubicBezTo>
                    <a:pt x="669" y="555"/>
                    <a:pt x="632" y="565"/>
                    <a:pt x="602" y="565"/>
                  </a:cubicBezTo>
                  <a:cubicBezTo>
                    <a:pt x="519" y="565"/>
                    <a:pt x="498" y="487"/>
                    <a:pt x="498" y="355"/>
                  </a:cubicBezTo>
                  <a:cubicBezTo>
                    <a:pt x="498" y="200"/>
                    <a:pt x="483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053325" y="4105750"/>
              <a:ext cx="39300" cy="80600"/>
            </a:xfrm>
            <a:custGeom>
              <a:avLst/>
              <a:gdLst/>
              <a:ahLst/>
              <a:cxnLst/>
              <a:rect l="l" t="t" r="r" b="b"/>
              <a:pathLst>
                <a:path w="1572" h="3224" extrusionOk="0">
                  <a:moveTo>
                    <a:pt x="179" y="1"/>
                  </a:moveTo>
                  <a:cubicBezTo>
                    <a:pt x="0" y="478"/>
                    <a:pt x="140" y="975"/>
                    <a:pt x="199" y="1453"/>
                  </a:cubicBezTo>
                  <a:lnTo>
                    <a:pt x="338" y="1592"/>
                  </a:lnTo>
                  <a:cubicBezTo>
                    <a:pt x="438" y="1731"/>
                    <a:pt x="517" y="1831"/>
                    <a:pt x="597" y="1950"/>
                  </a:cubicBezTo>
                  <a:cubicBezTo>
                    <a:pt x="657" y="2050"/>
                    <a:pt x="697" y="2129"/>
                    <a:pt x="756" y="2229"/>
                  </a:cubicBezTo>
                  <a:cubicBezTo>
                    <a:pt x="776" y="2269"/>
                    <a:pt x="796" y="2348"/>
                    <a:pt x="816" y="2388"/>
                  </a:cubicBezTo>
                  <a:cubicBezTo>
                    <a:pt x="856" y="2467"/>
                    <a:pt x="876" y="2567"/>
                    <a:pt x="895" y="2666"/>
                  </a:cubicBezTo>
                  <a:cubicBezTo>
                    <a:pt x="915" y="2845"/>
                    <a:pt x="915" y="3024"/>
                    <a:pt x="1015" y="3164"/>
                  </a:cubicBezTo>
                  <a:cubicBezTo>
                    <a:pt x="1074" y="3164"/>
                    <a:pt x="1094" y="3184"/>
                    <a:pt x="1114" y="3223"/>
                  </a:cubicBezTo>
                  <a:cubicBezTo>
                    <a:pt x="1293" y="3223"/>
                    <a:pt x="1413" y="3164"/>
                    <a:pt x="1492" y="2985"/>
                  </a:cubicBezTo>
                  <a:cubicBezTo>
                    <a:pt x="1572" y="2646"/>
                    <a:pt x="1452" y="2328"/>
                    <a:pt x="1452" y="1970"/>
                  </a:cubicBezTo>
                  <a:cubicBezTo>
                    <a:pt x="1373" y="1891"/>
                    <a:pt x="1313" y="1851"/>
                    <a:pt x="1273" y="1771"/>
                  </a:cubicBezTo>
                  <a:cubicBezTo>
                    <a:pt x="716" y="1453"/>
                    <a:pt x="478" y="1015"/>
                    <a:pt x="617" y="359"/>
                  </a:cubicBezTo>
                  <a:cubicBezTo>
                    <a:pt x="637" y="259"/>
                    <a:pt x="577" y="140"/>
                    <a:pt x="537" y="41"/>
                  </a:cubicBezTo>
                  <a:cubicBezTo>
                    <a:pt x="418" y="41"/>
                    <a:pt x="29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088625" y="4442300"/>
              <a:ext cx="28375" cy="51875"/>
            </a:xfrm>
            <a:custGeom>
              <a:avLst/>
              <a:gdLst/>
              <a:ahLst/>
              <a:cxnLst/>
              <a:rect l="l" t="t" r="r" b="b"/>
              <a:pathLst>
                <a:path w="1135" h="2075" extrusionOk="0">
                  <a:moveTo>
                    <a:pt x="397" y="0"/>
                  </a:moveTo>
                  <a:cubicBezTo>
                    <a:pt x="272" y="0"/>
                    <a:pt x="156" y="95"/>
                    <a:pt x="40" y="285"/>
                  </a:cubicBezTo>
                  <a:cubicBezTo>
                    <a:pt x="1" y="802"/>
                    <a:pt x="399" y="1220"/>
                    <a:pt x="538" y="1717"/>
                  </a:cubicBezTo>
                  <a:cubicBezTo>
                    <a:pt x="597" y="1936"/>
                    <a:pt x="856" y="2075"/>
                    <a:pt x="1095" y="2075"/>
                  </a:cubicBezTo>
                  <a:cubicBezTo>
                    <a:pt x="1035" y="1677"/>
                    <a:pt x="1135" y="1220"/>
                    <a:pt x="936" y="822"/>
                  </a:cubicBezTo>
                  <a:cubicBezTo>
                    <a:pt x="896" y="623"/>
                    <a:pt x="836" y="424"/>
                    <a:pt x="757" y="225"/>
                  </a:cubicBezTo>
                  <a:cubicBezTo>
                    <a:pt x="626" y="75"/>
                    <a:pt x="508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016025" y="4009775"/>
              <a:ext cx="21900" cy="101475"/>
            </a:xfrm>
            <a:custGeom>
              <a:avLst/>
              <a:gdLst/>
              <a:ahLst/>
              <a:cxnLst/>
              <a:rect l="l" t="t" r="r" b="b"/>
              <a:pathLst>
                <a:path w="876" h="4059" extrusionOk="0">
                  <a:moveTo>
                    <a:pt x="279" y="0"/>
                  </a:moveTo>
                  <a:cubicBezTo>
                    <a:pt x="199" y="0"/>
                    <a:pt x="159" y="0"/>
                    <a:pt x="80" y="20"/>
                  </a:cubicBezTo>
                  <a:cubicBezTo>
                    <a:pt x="20" y="100"/>
                    <a:pt x="0" y="140"/>
                    <a:pt x="0" y="219"/>
                  </a:cubicBezTo>
                  <a:cubicBezTo>
                    <a:pt x="20" y="239"/>
                    <a:pt x="20" y="299"/>
                    <a:pt x="60" y="319"/>
                  </a:cubicBezTo>
                  <a:lnTo>
                    <a:pt x="120" y="398"/>
                  </a:lnTo>
                  <a:cubicBezTo>
                    <a:pt x="199" y="478"/>
                    <a:pt x="259" y="538"/>
                    <a:pt x="299" y="637"/>
                  </a:cubicBezTo>
                  <a:cubicBezTo>
                    <a:pt x="378" y="836"/>
                    <a:pt x="319" y="1035"/>
                    <a:pt x="279" y="1214"/>
                  </a:cubicBezTo>
                  <a:cubicBezTo>
                    <a:pt x="179" y="2109"/>
                    <a:pt x="80" y="3024"/>
                    <a:pt x="319" y="3919"/>
                  </a:cubicBezTo>
                  <a:lnTo>
                    <a:pt x="418" y="4019"/>
                  </a:lnTo>
                  <a:cubicBezTo>
                    <a:pt x="478" y="4019"/>
                    <a:pt x="518" y="4059"/>
                    <a:pt x="577" y="4059"/>
                  </a:cubicBezTo>
                  <a:cubicBezTo>
                    <a:pt x="856" y="3720"/>
                    <a:pt x="577" y="3303"/>
                    <a:pt x="756" y="2964"/>
                  </a:cubicBezTo>
                  <a:cubicBezTo>
                    <a:pt x="776" y="2726"/>
                    <a:pt x="776" y="2507"/>
                    <a:pt x="796" y="2288"/>
                  </a:cubicBezTo>
                  <a:cubicBezTo>
                    <a:pt x="876" y="2109"/>
                    <a:pt x="876" y="1970"/>
                    <a:pt x="796" y="1811"/>
                  </a:cubicBezTo>
                  <a:lnTo>
                    <a:pt x="796" y="1393"/>
                  </a:lnTo>
                  <a:lnTo>
                    <a:pt x="796" y="736"/>
                  </a:lnTo>
                  <a:cubicBezTo>
                    <a:pt x="796" y="577"/>
                    <a:pt x="816" y="398"/>
                    <a:pt x="677" y="239"/>
                  </a:cubicBezTo>
                  <a:cubicBezTo>
                    <a:pt x="617" y="219"/>
                    <a:pt x="597" y="199"/>
                    <a:pt x="597" y="140"/>
                  </a:cubicBezTo>
                  <a:cubicBezTo>
                    <a:pt x="577" y="80"/>
                    <a:pt x="557" y="40"/>
                    <a:pt x="478" y="40"/>
                  </a:cubicBezTo>
                  <a:cubicBezTo>
                    <a:pt x="418" y="20"/>
                    <a:pt x="358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085650" y="4383250"/>
              <a:ext cx="23900" cy="66675"/>
            </a:xfrm>
            <a:custGeom>
              <a:avLst/>
              <a:gdLst/>
              <a:ahLst/>
              <a:cxnLst/>
              <a:rect l="l" t="t" r="r" b="b"/>
              <a:pathLst>
                <a:path w="956" h="2667" extrusionOk="0">
                  <a:moveTo>
                    <a:pt x="398" y="1493"/>
                  </a:moveTo>
                  <a:lnTo>
                    <a:pt x="398" y="1493"/>
                  </a:lnTo>
                  <a:cubicBezTo>
                    <a:pt x="408" y="1533"/>
                    <a:pt x="408" y="1553"/>
                    <a:pt x="406" y="1553"/>
                  </a:cubicBezTo>
                  <a:cubicBezTo>
                    <a:pt x="403" y="1553"/>
                    <a:pt x="398" y="1533"/>
                    <a:pt x="398" y="1493"/>
                  </a:cubicBezTo>
                  <a:close/>
                  <a:moveTo>
                    <a:pt x="677" y="1"/>
                  </a:moveTo>
                  <a:cubicBezTo>
                    <a:pt x="207" y="392"/>
                    <a:pt x="199" y="476"/>
                    <a:pt x="388" y="1443"/>
                  </a:cubicBezTo>
                  <a:lnTo>
                    <a:pt x="388" y="1443"/>
                  </a:lnTo>
                  <a:cubicBezTo>
                    <a:pt x="387" y="1442"/>
                    <a:pt x="385" y="1441"/>
                    <a:pt x="383" y="1441"/>
                  </a:cubicBezTo>
                  <a:cubicBezTo>
                    <a:pt x="376" y="1441"/>
                    <a:pt x="367" y="1452"/>
                    <a:pt x="365" y="1452"/>
                  </a:cubicBezTo>
                  <a:cubicBezTo>
                    <a:pt x="363" y="1452"/>
                    <a:pt x="366" y="1444"/>
                    <a:pt x="378" y="1413"/>
                  </a:cubicBezTo>
                  <a:cubicBezTo>
                    <a:pt x="322" y="1379"/>
                    <a:pt x="275" y="1365"/>
                    <a:pt x="235" y="1365"/>
                  </a:cubicBezTo>
                  <a:cubicBezTo>
                    <a:pt x="133" y="1365"/>
                    <a:pt x="72" y="1458"/>
                    <a:pt x="0" y="1572"/>
                  </a:cubicBezTo>
                  <a:cubicBezTo>
                    <a:pt x="80" y="1950"/>
                    <a:pt x="0" y="2308"/>
                    <a:pt x="159" y="2667"/>
                  </a:cubicBezTo>
                  <a:cubicBezTo>
                    <a:pt x="266" y="2580"/>
                    <a:pt x="377" y="2540"/>
                    <a:pt x="490" y="2540"/>
                  </a:cubicBezTo>
                  <a:cubicBezTo>
                    <a:pt x="610" y="2540"/>
                    <a:pt x="733" y="2585"/>
                    <a:pt x="856" y="2667"/>
                  </a:cubicBezTo>
                  <a:cubicBezTo>
                    <a:pt x="876" y="2647"/>
                    <a:pt x="895" y="2607"/>
                    <a:pt x="955" y="2587"/>
                  </a:cubicBezTo>
                  <a:cubicBezTo>
                    <a:pt x="955" y="2468"/>
                    <a:pt x="955" y="2368"/>
                    <a:pt x="876" y="2289"/>
                  </a:cubicBezTo>
                  <a:lnTo>
                    <a:pt x="876" y="2110"/>
                  </a:lnTo>
                  <a:cubicBezTo>
                    <a:pt x="856" y="2010"/>
                    <a:pt x="756" y="1891"/>
                    <a:pt x="876" y="1771"/>
                  </a:cubicBezTo>
                  <a:lnTo>
                    <a:pt x="876" y="1592"/>
                  </a:lnTo>
                  <a:cubicBezTo>
                    <a:pt x="895" y="1592"/>
                    <a:pt x="915" y="1592"/>
                    <a:pt x="915" y="1553"/>
                  </a:cubicBezTo>
                  <a:cubicBezTo>
                    <a:pt x="915" y="1493"/>
                    <a:pt x="915" y="1473"/>
                    <a:pt x="876" y="1413"/>
                  </a:cubicBezTo>
                  <a:cubicBezTo>
                    <a:pt x="657" y="1155"/>
                    <a:pt x="876" y="797"/>
                    <a:pt x="697" y="518"/>
                  </a:cubicBezTo>
                  <a:cubicBezTo>
                    <a:pt x="677" y="359"/>
                    <a:pt x="677" y="180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070725" y="4493175"/>
              <a:ext cx="27750" cy="60050"/>
            </a:xfrm>
            <a:custGeom>
              <a:avLst/>
              <a:gdLst/>
              <a:ahLst/>
              <a:cxnLst/>
              <a:rect l="l" t="t" r="r" b="b"/>
              <a:pathLst>
                <a:path w="1110" h="2402" extrusionOk="0">
                  <a:moveTo>
                    <a:pt x="597" y="0"/>
                  </a:moveTo>
                  <a:lnTo>
                    <a:pt x="597" y="0"/>
                  </a:lnTo>
                  <a:cubicBezTo>
                    <a:pt x="498" y="259"/>
                    <a:pt x="677" y="557"/>
                    <a:pt x="398" y="756"/>
                  </a:cubicBezTo>
                  <a:cubicBezTo>
                    <a:pt x="1" y="1373"/>
                    <a:pt x="319" y="1870"/>
                    <a:pt x="677" y="2367"/>
                  </a:cubicBezTo>
                  <a:cubicBezTo>
                    <a:pt x="749" y="2390"/>
                    <a:pt x="811" y="2401"/>
                    <a:pt x="864" y="2401"/>
                  </a:cubicBezTo>
                  <a:cubicBezTo>
                    <a:pt x="1042" y="2401"/>
                    <a:pt x="1110" y="2271"/>
                    <a:pt x="1095" y="2009"/>
                  </a:cubicBezTo>
                  <a:cubicBezTo>
                    <a:pt x="896" y="1791"/>
                    <a:pt x="1095" y="1492"/>
                    <a:pt x="955" y="1273"/>
                  </a:cubicBezTo>
                  <a:cubicBezTo>
                    <a:pt x="955" y="1174"/>
                    <a:pt x="916" y="1055"/>
                    <a:pt x="916" y="955"/>
                  </a:cubicBezTo>
                  <a:cubicBezTo>
                    <a:pt x="677" y="677"/>
                    <a:pt x="876" y="259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075200" y="4363875"/>
              <a:ext cx="25400" cy="58700"/>
            </a:xfrm>
            <a:custGeom>
              <a:avLst/>
              <a:gdLst/>
              <a:ahLst/>
              <a:cxnLst/>
              <a:rect l="l" t="t" r="r" b="b"/>
              <a:pathLst>
                <a:path w="1016" h="2348" extrusionOk="0">
                  <a:moveTo>
                    <a:pt x="180" y="0"/>
                  </a:moveTo>
                  <a:cubicBezTo>
                    <a:pt x="1" y="179"/>
                    <a:pt x="1" y="378"/>
                    <a:pt x="40" y="577"/>
                  </a:cubicBezTo>
                  <a:cubicBezTo>
                    <a:pt x="180" y="1174"/>
                    <a:pt x="279" y="1751"/>
                    <a:pt x="398" y="2347"/>
                  </a:cubicBezTo>
                  <a:cubicBezTo>
                    <a:pt x="518" y="2268"/>
                    <a:pt x="617" y="2228"/>
                    <a:pt x="717" y="2168"/>
                  </a:cubicBezTo>
                  <a:cubicBezTo>
                    <a:pt x="796" y="2129"/>
                    <a:pt x="816" y="2069"/>
                    <a:pt x="796" y="1969"/>
                  </a:cubicBezTo>
                  <a:cubicBezTo>
                    <a:pt x="717" y="1751"/>
                    <a:pt x="737" y="1492"/>
                    <a:pt x="697" y="1273"/>
                  </a:cubicBezTo>
                  <a:cubicBezTo>
                    <a:pt x="478" y="955"/>
                    <a:pt x="1015" y="398"/>
                    <a:pt x="379" y="199"/>
                  </a:cubicBezTo>
                  <a:cubicBezTo>
                    <a:pt x="299" y="159"/>
                    <a:pt x="239" y="8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055800" y="4142050"/>
              <a:ext cx="24400" cy="55650"/>
            </a:xfrm>
            <a:custGeom>
              <a:avLst/>
              <a:gdLst/>
              <a:ahLst/>
              <a:cxnLst/>
              <a:rect l="l" t="t" r="r" b="b"/>
              <a:pathLst>
                <a:path w="976" h="2226" extrusionOk="0">
                  <a:moveTo>
                    <a:pt x="80" y="1"/>
                  </a:moveTo>
                  <a:cubicBezTo>
                    <a:pt x="1" y="478"/>
                    <a:pt x="359" y="896"/>
                    <a:pt x="239" y="1393"/>
                  </a:cubicBezTo>
                  <a:cubicBezTo>
                    <a:pt x="200" y="1692"/>
                    <a:pt x="100" y="1990"/>
                    <a:pt x="399" y="2209"/>
                  </a:cubicBezTo>
                  <a:cubicBezTo>
                    <a:pt x="428" y="2221"/>
                    <a:pt x="455" y="2225"/>
                    <a:pt x="482" y="2225"/>
                  </a:cubicBezTo>
                  <a:cubicBezTo>
                    <a:pt x="546" y="2225"/>
                    <a:pt x="607" y="2197"/>
                    <a:pt x="677" y="2169"/>
                  </a:cubicBezTo>
                  <a:cubicBezTo>
                    <a:pt x="975" y="1712"/>
                    <a:pt x="757" y="1254"/>
                    <a:pt x="796" y="777"/>
                  </a:cubicBezTo>
                  <a:cubicBezTo>
                    <a:pt x="777" y="677"/>
                    <a:pt x="717" y="578"/>
                    <a:pt x="617" y="518"/>
                  </a:cubicBezTo>
                  <a:cubicBezTo>
                    <a:pt x="458" y="379"/>
                    <a:pt x="399" y="16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059775" y="4194925"/>
              <a:ext cx="23900" cy="33875"/>
            </a:xfrm>
            <a:custGeom>
              <a:avLst/>
              <a:gdLst/>
              <a:ahLst/>
              <a:cxnLst/>
              <a:rect l="l" t="t" r="r" b="b"/>
              <a:pathLst>
                <a:path w="956" h="1355" extrusionOk="0">
                  <a:moveTo>
                    <a:pt x="569" y="1"/>
                  </a:moveTo>
                  <a:cubicBezTo>
                    <a:pt x="533" y="1"/>
                    <a:pt x="496" y="12"/>
                    <a:pt x="458" y="34"/>
                  </a:cubicBezTo>
                  <a:cubicBezTo>
                    <a:pt x="399" y="34"/>
                    <a:pt x="339" y="54"/>
                    <a:pt x="259" y="54"/>
                  </a:cubicBezTo>
                  <a:cubicBezTo>
                    <a:pt x="140" y="193"/>
                    <a:pt x="1" y="353"/>
                    <a:pt x="100" y="571"/>
                  </a:cubicBezTo>
                  <a:lnTo>
                    <a:pt x="100" y="750"/>
                  </a:lnTo>
                  <a:cubicBezTo>
                    <a:pt x="299" y="850"/>
                    <a:pt x="259" y="1029"/>
                    <a:pt x="299" y="1188"/>
                  </a:cubicBezTo>
                  <a:cubicBezTo>
                    <a:pt x="319" y="1314"/>
                    <a:pt x="366" y="1355"/>
                    <a:pt x="423" y="1355"/>
                  </a:cubicBezTo>
                  <a:cubicBezTo>
                    <a:pt x="484" y="1355"/>
                    <a:pt x="556" y="1309"/>
                    <a:pt x="618" y="1268"/>
                  </a:cubicBezTo>
                  <a:cubicBezTo>
                    <a:pt x="956" y="910"/>
                    <a:pt x="916" y="532"/>
                    <a:pt x="737" y="94"/>
                  </a:cubicBezTo>
                  <a:cubicBezTo>
                    <a:pt x="687" y="32"/>
                    <a:pt x="630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056300" y="4176875"/>
              <a:ext cx="10975" cy="32350"/>
            </a:xfrm>
            <a:custGeom>
              <a:avLst/>
              <a:gdLst/>
              <a:ahLst/>
              <a:cxnLst/>
              <a:rect l="l" t="t" r="r" b="b"/>
              <a:pathLst>
                <a:path w="439" h="1294" extrusionOk="0">
                  <a:moveTo>
                    <a:pt x="200" y="0"/>
                  </a:moveTo>
                  <a:cubicBezTo>
                    <a:pt x="1" y="299"/>
                    <a:pt x="1" y="677"/>
                    <a:pt x="239" y="1293"/>
                  </a:cubicBezTo>
                  <a:cubicBezTo>
                    <a:pt x="339" y="1154"/>
                    <a:pt x="438" y="975"/>
                    <a:pt x="398" y="776"/>
                  </a:cubicBezTo>
                  <a:cubicBezTo>
                    <a:pt x="180" y="538"/>
                    <a:pt x="279" y="25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027950" y="4083875"/>
              <a:ext cx="7000" cy="41750"/>
            </a:xfrm>
            <a:custGeom>
              <a:avLst/>
              <a:gdLst/>
              <a:ahLst/>
              <a:cxnLst/>
              <a:rect l="l" t="t" r="r" b="b"/>
              <a:pathLst>
                <a:path w="280" h="1670" extrusionOk="0">
                  <a:moveTo>
                    <a:pt x="279" y="0"/>
                  </a:moveTo>
                  <a:cubicBezTo>
                    <a:pt x="1" y="319"/>
                    <a:pt x="180" y="737"/>
                    <a:pt x="100" y="1095"/>
                  </a:cubicBezTo>
                  <a:cubicBezTo>
                    <a:pt x="120" y="1254"/>
                    <a:pt x="140" y="1433"/>
                    <a:pt x="120" y="1592"/>
                  </a:cubicBezTo>
                  <a:cubicBezTo>
                    <a:pt x="152" y="1644"/>
                    <a:pt x="178" y="1669"/>
                    <a:pt x="204" y="1669"/>
                  </a:cubicBezTo>
                  <a:cubicBezTo>
                    <a:pt x="227" y="1669"/>
                    <a:pt x="251" y="1649"/>
                    <a:pt x="279" y="1612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027950" y="4124150"/>
              <a:ext cx="7500" cy="27375"/>
            </a:xfrm>
            <a:custGeom>
              <a:avLst/>
              <a:gdLst/>
              <a:ahLst/>
              <a:cxnLst/>
              <a:rect l="l" t="t" r="r" b="b"/>
              <a:pathLst>
                <a:path w="300" h="1095" extrusionOk="0">
                  <a:moveTo>
                    <a:pt x="140" y="1"/>
                  </a:moveTo>
                  <a:cubicBezTo>
                    <a:pt x="140" y="339"/>
                    <a:pt x="1" y="737"/>
                    <a:pt x="299" y="1095"/>
                  </a:cubicBezTo>
                  <a:lnTo>
                    <a:pt x="299" y="21"/>
                  </a:lnTo>
                  <a:cubicBezTo>
                    <a:pt x="239" y="1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032925" y="41843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1"/>
                  </a:moveTo>
                  <a:cubicBezTo>
                    <a:pt x="120" y="359"/>
                    <a:pt x="1" y="677"/>
                    <a:pt x="279" y="976"/>
                  </a:cubicBezTo>
                  <a:cubicBezTo>
                    <a:pt x="299" y="657"/>
                    <a:pt x="319" y="319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073200" y="4448400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120" y="1"/>
                  </a:moveTo>
                  <a:cubicBezTo>
                    <a:pt x="120" y="259"/>
                    <a:pt x="1" y="558"/>
                    <a:pt x="299" y="757"/>
                  </a:cubicBezTo>
                  <a:cubicBezTo>
                    <a:pt x="299" y="498"/>
                    <a:pt x="319" y="24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092100" y="4525000"/>
              <a:ext cx="6000" cy="18925"/>
            </a:xfrm>
            <a:custGeom>
              <a:avLst/>
              <a:gdLst/>
              <a:ahLst/>
              <a:cxnLst/>
              <a:rect l="l" t="t" r="r" b="b"/>
              <a:pathLst>
                <a:path w="240" h="757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79"/>
                    <a:pt x="1" y="557"/>
                    <a:pt x="240" y="756"/>
                  </a:cubicBezTo>
                  <a:lnTo>
                    <a:pt x="240" y="199"/>
                  </a:lnTo>
                  <a:cubicBezTo>
                    <a:pt x="200" y="120"/>
                    <a:pt x="140" y="8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3078175" y="4467300"/>
              <a:ext cx="7000" cy="17925"/>
            </a:xfrm>
            <a:custGeom>
              <a:avLst/>
              <a:gdLst/>
              <a:ahLst/>
              <a:cxnLst/>
              <a:rect l="l" t="t" r="r" b="b"/>
              <a:pathLst>
                <a:path w="280" h="71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239"/>
                    <a:pt x="1" y="518"/>
                    <a:pt x="260" y="717"/>
                  </a:cubicBezTo>
                  <a:cubicBezTo>
                    <a:pt x="260" y="478"/>
                    <a:pt x="279" y="22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036400" y="4055525"/>
              <a:ext cx="4500" cy="11975"/>
            </a:xfrm>
            <a:custGeom>
              <a:avLst/>
              <a:gdLst/>
              <a:ahLst/>
              <a:cxnLst/>
              <a:rect l="l" t="t" r="r" b="b"/>
              <a:pathLst>
                <a:path w="180" h="479" extrusionOk="0">
                  <a:moveTo>
                    <a:pt x="1" y="1"/>
                  </a:moveTo>
                  <a:lnTo>
                    <a:pt x="1" y="478"/>
                  </a:lnTo>
                  <a:cubicBezTo>
                    <a:pt x="160" y="339"/>
                    <a:pt x="180" y="1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033425" y="4155000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0"/>
                  </a:moveTo>
                  <a:cubicBezTo>
                    <a:pt x="60" y="20"/>
                    <a:pt x="1" y="60"/>
                    <a:pt x="1" y="60"/>
                  </a:cubicBezTo>
                  <a:cubicBezTo>
                    <a:pt x="20" y="100"/>
                    <a:pt x="60" y="119"/>
                    <a:pt x="80" y="179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286450" y="2980825"/>
              <a:ext cx="53750" cy="11625"/>
            </a:xfrm>
            <a:custGeom>
              <a:avLst/>
              <a:gdLst/>
              <a:ahLst/>
              <a:cxnLst/>
              <a:rect l="l" t="t" r="r" b="b"/>
              <a:pathLst>
                <a:path w="2150" h="465" extrusionOk="0">
                  <a:moveTo>
                    <a:pt x="1" y="0"/>
                  </a:moveTo>
                  <a:cubicBezTo>
                    <a:pt x="120" y="299"/>
                    <a:pt x="339" y="378"/>
                    <a:pt x="637" y="378"/>
                  </a:cubicBezTo>
                  <a:cubicBezTo>
                    <a:pt x="956" y="378"/>
                    <a:pt x="1274" y="398"/>
                    <a:pt x="1612" y="398"/>
                  </a:cubicBezTo>
                  <a:lnTo>
                    <a:pt x="1751" y="398"/>
                  </a:lnTo>
                  <a:cubicBezTo>
                    <a:pt x="1810" y="445"/>
                    <a:pt x="1868" y="464"/>
                    <a:pt x="1930" y="464"/>
                  </a:cubicBezTo>
                  <a:cubicBezTo>
                    <a:pt x="1974" y="464"/>
                    <a:pt x="2020" y="455"/>
                    <a:pt x="2070" y="438"/>
                  </a:cubicBezTo>
                  <a:cubicBezTo>
                    <a:pt x="2109" y="398"/>
                    <a:pt x="2129" y="378"/>
                    <a:pt x="2149" y="358"/>
                  </a:cubicBezTo>
                  <a:cubicBezTo>
                    <a:pt x="1433" y="120"/>
                    <a:pt x="717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337675" y="2990275"/>
              <a:ext cx="56225" cy="10500"/>
            </a:xfrm>
            <a:custGeom>
              <a:avLst/>
              <a:gdLst/>
              <a:ahLst/>
              <a:cxnLst/>
              <a:rect l="l" t="t" r="r" b="b"/>
              <a:pathLst>
                <a:path w="2249" h="420" extrusionOk="0">
                  <a:moveTo>
                    <a:pt x="80" y="0"/>
                  </a:moveTo>
                  <a:lnTo>
                    <a:pt x="40" y="40"/>
                  </a:lnTo>
                  <a:lnTo>
                    <a:pt x="1" y="120"/>
                  </a:lnTo>
                  <a:lnTo>
                    <a:pt x="80" y="179"/>
                  </a:lnTo>
                  <a:cubicBezTo>
                    <a:pt x="160" y="179"/>
                    <a:pt x="200" y="179"/>
                    <a:pt x="259" y="199"/>
                  </a:cubicBezTo>
                  <a:cubicBezTo>
                    <a:pt x="754" y="218"/>
                    <a:pt x="1231" y="419"/>
                    <a:pt x="1759" y="419"/>
                  </a:cubicBezTo>
                  <a:cubicBezTo>
                    <a:pt x="1783" y="419"/>
                    <a:pt x="1807" y="419"/>
                    <a:pt x="1831" y="418"/>
                  </a:cubicBezTo>
                  <a:cubicBezTo>
                    <a:pt x="1950" y="398"/>
                    <a:pt x="2089" y="398"/>
                    <a:pt x="2249" y="378"/>
                  </a:cubicBezTo>
                  <a:cubicBezTo>
                    <a:pt x="1552" y="120"/>
                    <a:pt x="796" y="4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227775" y="2972575"/>
              <a:ext cx="36325" cy="9775"/>
            </a:xfrm>
            <a:custGeom>
              <a:avLst/>
              <a:gdLst/>
              <a:ahLst/>
              <a:cxnLst/>
              <a:rect l="l" t="t" r="r" b="b"/>
              <a:pathLst>
                <a:path w="1453" h="391" extrusionOk="0">
                  <a:moveTo>
                    <a:pt x="561" y="1"/>
                  </a:moveTo>
                  <a:cubicBezTo>
                    <a:pt x="376" y="1"/>
                    <a:pt x="190" y="12"/>
                    <a:pt x="0" y="12"/>
                  </a:cubicBezTo>
                  <a:cubicBezTo>
                    <a:pt x="279" y="330"/>
                    <a:pt x="756" y="131"/>
                    <a:pt x="1075" y="390"/>
                  </a:cubicBezTo>
                  <a:cubicBezTo>
                    <a:pt x="1214" y="350"/>
                    <a:pt x="1373" y="330"/>
                    <a:pt x="1453" y="191"/>
                  </a:cubicBezTo>
                  <a:cubicBezTo>
                    <a:pt x="1157" y="31"/>
                    <a:pt x="861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428700" y="3003675"/>
              <a:ext cx="27875" cy="4525"/>
            </a:xfrm>
            <a:custGeom>
              <a:avLst/>
              <a:gdLst/>
              <a:ahLst/>
              <a:cxnLst/>
              <a:rect l="l" t="t" r="r" b="b"/>
              <a:pathLst>
                <a:path w="1115" h="181" extrusionOk="0">
                  <a:moveTo>
                    <a:pt x="208" y="1"/>
                  </a:moveTo>
                  <a:cubicBezTo>
                    <a:pt x="138" y="1"/>
                    <a:pt x="69" y="1"/>
                    <a:pt x="0" y="1"/>
                  </a:cubicBezTo>
                  <a:lnTo>
                    <a:pt x="0" y="181"/>
                  </a:lnTo>
                  <a:cubicBezTo>
                    <a:pt x="378" y="181"/>
                    <a:pt x="736" y="161"/>
                    <a:pt x="1114" y="161"/>
                  </a:cubicBezTo>
                  <a:cubicBezTo>
                    <a:pt x="837" y="14"/>
                    <a:pt x="5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462000" y="3009675"/>
              <a:ext cx="9475" cy="20900"/>
            </a:xfrm>
            <a:custGeom>
              <a:avLst/>
              <a:gdLst/>
              <a:ahLst/>
              <a:cxnLst/>
              <a:rect l="l" t="t" r="r" b="b"/>
              <a:pathLst>
                <a:path w="379" h="836" extrusionOk="0">
                  <a:moveTo>
                    <a:pt x="100" y="0"/>
                  </a:moveTo>
                  <a:cubicBezTo>
                    <a:pt x="140" y="299"/>
                    <a:pt x="1" y="597"/>
                    <a:pt x="259" y="836"/>
                  </a:cubicBezTo>
                  <a:cubicBezTo>
                    <a:pt x="220" y="537"/>
                    <a:pt x="379" y="21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268050" y="2976800"/>
              <a:ext cx="18425" cy="4775"/>
            </a:xfrm>
            <a:custGeom>
              <a:avLst/>
              <a:gdLst/>
              <a:ahLst/>
              <a:cxnLst/>
              <a:rect l="l" t="t" r="r" b="b"/>
              <a:pathLst>
                <a:path w="737" h="191" extrusionOk="0">
                  <a:moveTo>
                    <a:pt x="244" y="1"/>
                  </a:moveTo>
                  <a:cubicBezTo>
                    <a:pt x="164" y="1"/>
                    <a:pt x="84" y="9"/>
                    <a:pt x="1" y="22"/>
                  </a:cubicBezTo>
                  <a:cubicBezTo>
                    <a:pt x="113" y="157"/>
                    <a:pt x="250" y="190"/>
                    <a:pt x="395" y="190"/>
                  </a:cubicBezTo>
                  <a:cubicBezTo>
                    <a:pt x="507" y="190"/>
                    <a:pt x="624" y="170"/>
                    <a:pt x="737" y="161"/>
                  </a:cubicBezTo>
                  <a:cubicBezTo>
                    <a:pt x="574" y="40"/>
                    <a:pt x="412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703100" y="3145425"/>
              <a:ext cx="283500" cy="25800"/>
            </a:xfrm>
            <a:custGeom>
              <a:avLst/>
              <a:gdLst/>
              <a:ahLst/>
              <a:cxnLst/>
              <a:rect l="l" t="t" r="r" b="b"/>
              <a:pathLst>
                <a:path w="11340" h="1032" extrusionOk="0">
                  <a:moveTo>
                    <a:pt x="11141" y="1"/>
                  </a:moveTo>
                  <a:cubicBezTo>
                    <a:pt x="8761" y="181"/>
                    <a:pt x="6382" y="228"/>
                    <a:pt x="4003" y="228"/>
                  </a:cubicBezTo>
                  <a:cubicBezTo>
                    <a:pt x="2702" y="228"/>
                    <a:pt x="1401" y="214"/>
                    <a:pt x="100" y="200"/>
                  </a:cubicBezTo>
                  <a:cubicBezTo>
                    <a:pt x="1" y="339"/>
                    <a:pt x="1" y="478"/>
                    <a:pt x="60" y="578"/>
                  </a:cubicBezTo>
                  <a:cubicBezTo>
                    <a:pt x="120" y="657"/>
                    <a:pt x="200" y="697"/>
                    <a:pt x="299" y="737"/>
                  </a:cubicBezTo>
                  <a:cubicBezTo>
                    <a:pt x="657" y="797"/>
                    <a:pt x="995" y="757"/>
                    <a:pt x="1314" y="836"/>
                  </a:cubicBezTo>
                  <a:cubicBezTo>
                    <a:pt x="1473" y="896"/>
                    <a:pt x="1612" y="936"/>
                    <a:pt x="1771" y="956"/>
                  </a:cubicBezTo>
                  <a:cubicBezTo>
                    <a:pt x="2517" y="1010"/>
                    <a:pt x="3262" y="1032"/>
                    <a:pt x="4005" y="1032"/>
                  </a:cubicBezTo>
                  <a:cubicBezTo>
                    <a:pt x="6236" y="1032"/>
                    <a:pt x="8455" y="841"/>
                    <a:pt x="10663" y="797"/>
                  </a:cubicBezTo>
                  <a:cubicBezTo>
                    <a:pt x="10842" y="797"/>
                    <a:pt x="11021" y="757"/>
                    <a:pt x="11160" y="637"/>
                  </a:cubicBezTo>
                  <a:cubicBezTo>
                    <a:pt x="11320" y="439"/>
                    <a:pt x="11339" y="200"/>
                    <a:pt x="1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977625" y="3015250"/>
              <a:ext cx="18925" cy="167500"/>
            </a:xfrm>
            <a:custGeom>
              <a:avLst/>
              <a:gdLst/>
              <a:ahLst/>
              <a:cxnLst/>
              <a:rect l="l" t="t" r="r" b="b"/>
              <a:pathLst>
                <a:path w="757" h="6700" extrusionOk="0">
                  <a:moveTo>
                    <a:pt x="202" y="1"/>
                  </a:moveTo>
                  <a:cubicBezTo>
                    <a:pt x="145" y="1"/>
                    <a:pt x="90" y="26"/>
                    <a:pt x="40" y="76"/>
                  </a:cubicBezTo>
                  <a:cubicBezTo>
                    <a:pt x="40" y="1488"/>
                    <a:pt x="0" y="2920"/>
                    <a:pt x="199" y="4353"/>
                  </a:cubicBezTo>
                  <a:cubicBezTo>
                    <a:pt x="279" y="4472"/>
                    <a:pt x="339" y="4591"/>
                    <a:pt x="199" y="4711"/>
                  </a:cubicBezTo>
                  <a:lnTo>
                    <a:pt x="199" y="4890"/>
                  </a:lnTo>
                  <a:cubicBezTo>
                    <a:pt x="458" y="5168"/>
                    <a:pt x="378" y="5546"/>
                    <a:pt x="358" y="5864"/>
                  </a:cubicBezTo>
                  <a:cubicBezTo>
                    <a:pt x="339" y="6163"/>
                    <a:pt x="279" y="6481"/>
                    <a:pt x="577" y="6700"/>
                  </a:cubicBezTo>
                  <a:cubicBezTo>
                    <a:pt x="756" y="6401"/>
                    <a:pt x="697" y="6083"/>
                    <a:pt x="697" y="5765"/>
                  </a:cubicBezTo>
                  <a:cubicBezTo>
                    <a:pt x="657" y="4392"/>
                    <a:pt x="756" y="3020"/>
                    <a:pt x="537" y="1687"/>
                  </a:cubicBezTo>
                  <a:cubicBezTo>
                    <a:pt x="279" y="1170"/>
                    <a:pt x="478" y="613"/>
                    <a:pt x="378" y="76"/>
                  </a:cubicBezTo>
                  <a:cubicBezTo>
                    <a:pt x="319" y="26"/>
                    <a:pt x="259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1517100" y="3338650"/>
              <a:ext cx="118900" cy="19325"/>
            </a:xfrm>
            <a:custGeom>
              <a:avLst/>
              <a:gdLst/>
              <a:ahLst/>
              <a:cxnLst/>
              <a:rect l="l" t="t" r="r" b="b"/>
              <a:pathLst>
                <a:path w="4756" h="773" extrusionOk="0">
                  <a:moveTo>
                    <a:pt x="4045" y="1"/>
                  </a:moveTo>
                  <a:cubicBezTo>
                    <a:pt x="3551" y="1"/>
                    <a:pt x="3066" y="73"/>
                    <a:pt x="2567" y="90"/>
                  </a:cubicBezTo>
                  <a:cubicBezTo>
                    <a:pt x="1995" y="104"/>
                    <a:pt x="1404" y="186"/>
                    <a:pt x="820" y="186"/>
                  </a:cubicBezTo>
                  <a:cubicBezTo>
                    <a:pt x="571" y="186"/>
                    <a:pt x="324" y="171"/>
                    <a:pt x="80" y="130"/>
                  </a:cubicBezTo>
                  <a:lnTo>
                    <a:pt x="80" y="130"/>
                  </a:lnTo>
                  <a:cubicBezTo>
                    <a:pt x="1" y="527"/>
                    <a:pt x="299" y="507"/>
                    <a:pt x="558" y="587"/>
                  </a:cubicBezTo>
                  <a:cubicBezTo>
                    <a:pt x="647" y="594"/>
                    <a:pt x="738" y="596"/>
                    <a:pt x="829" y="596"/>
                  </a:cubicBezTo>
                  <a:cubicBezTo>
                    <a:pt x="1012" y="596"/>
                    <a:pt x="1198" y="587"/>
                    <a:pt x="1386" y="587"/>
                  </a:cubicBezTo>
                  <a:cubicBezTo>
                    <a:pt x="1667" y="587"/>
                    <a:pt x="1950" y="607"/>
                    <a:pt x="2229" y="706"/>
                  </a:cubicBezTo>
                  <a:cubicBezTo>
                    <a:pt x="2408" y="733"/>
                    <a:pt x="2592" y="772"/>
                    <a:pt x="2771" y="772"/>
                  </a:cubicBezTo>
                  <a:cubicBezTo>
                    <a:pt x="2988" y="772"/>
                    <a:pt x="3197" y="715"/>
                    <a:pt x="3382" y="507"/>
                  </a:cubicBezTo>
                  <a:cubicBezTo>
                    <a:pt x="3577" y="378"/>
                    <a:pt x="3798" y="373"/>
                    <a:pt x="4021" y="373"/>
                  </a:cubicBezTo>
                  <a:cubicBezTo>
                    <a:pt x="4037" y="373"/>
                    <a:pt x="4053" y="373"/>
                    <a:pt x="4069" y="373"/>
                  </a:cubicBezTo>
                  <a:cubicBezTo>
                    <a:pt x="4307" y="373"/>
                    <a:pt x="4546" y="368"/>
                    <a:pt x="4755" y="209"/>
                  </a:cubicBezTo>
                  <a:cubicBezTo>
                    <a:pt x="4676" y="10"/>
                    <a:pt x="4516" y="10"/>
                    <a:pt x="4337" y="10"/>
                  </a:cubicBezTo>
                  <a:cubicBezTo>
                    <a:pt x="4239" y="4"/>
                    <a:pt x="4142" y="1"/>
                    <a:pt x="40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1624525" y="3303075"/>
              <a:ext cx="89050" cy="57725"/>
            </a:xfrm>
            <a:custGeom>
              <a:avLst/>
              <a:gdLst/>
              <a:ahLst/>
              <a:cxnLst/>
              <a:rect l="l" t="t" r="r" b="b"/>
              <a:pathLst>
                <a:path w="3562" h="2309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885" y="618"/>
                    <a:pt x="2865" y="1254"/>
                    <a:pt x="2845" y="1891"/>
                  </a:cubicBezTo>
                  <a:cubicBezTo>
                    <a:pt x="2509" y="1853"/>
                    <a:pt x="2366" y="1589"/>
                    <a:pt x="2103" y="1589"/>
                  </a:cubicBezTo>
                  <a:cubicBezTo>
                    <a:pt x="2086" y="1589"/>
                    <a:pt x="2068" y="1590"/>
                    <a:pt x="2049" y="1592"/>
                  </a:cubicBezTo>
                  <a:cubicBezTo>
                    <a:pt x="1607" y="1423"/>
                    <a:pt x="1174" y="1314"/>
                    <a:pt x="726" y="1314"/>
                  </a:cubicBezTo>
                  <a:cubicBezTo>
                    <a:pt x="489" y="1314"/>
                    <a:pt x="248" y="1344"/>
                    <a:pt x="1" y="1413"/>
                  </a:cubicBezTo>
                  <a:cubicBezTo>
                    <a:pt x="100" y="1592"/>
                    <a:pt x="279" y="1612"/>
                    <a:pt x="458" y="1632"/>
                  </a:cubicBezTo>
                  <a:cubicBezTo>
                    <a:pt x="776" y="1632"/>
                    <a:pt x="1075" y="1712"/>
                    <a:pt x="1373" y="1851"/>
                  </a:cubicBezTo>
                  <a:cubicBezTo>
                    <a:pt x="1771" y="2050"/>
                    <a:pt x="2189" y="2289"/>
                    <a:pt x="2686" y="2308"/>
                  </a:cubicBezTo>
                  <a:cubicBezTo>
                    <a:pt x="3462" y="1891"/>
                    <a:pt x="3561" y="697"/>
                    <a:pt x="2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1690675" y="3158600"/>
              <a:ext cx="23400" cy="120150"/>
            </a:xfrm>
            <a:custGeom>
              <a:avLst/>
              <a:gdLst/>
              <a:ahLst/>
              <a:cxnLst/>
              <a:rect l="l" t="t" r="r" b="b"/>
              <a:pathLst>
                <a:path w="936" h="4806" extrusionOk="0">
                  <a:moveTo>
                    <a:pt x="265" y="0"/>
                  </a:moveTo>
                  <a:cubicBezTo>
                    <a:pt x="216" y="0"/>
                    <a:pt x="162" y="21"/>
                    <a:pt x="100" y="71"/>
                  </a:cubicBezTo>
                  <a:cubicBezTo>
                    <a:pt x="0" y="250"/>
                    <a:pt x="20" y="429"/>
                    <a:pt x="80" y="608"/>
                  </a:cubicBezTo>
                  <a:cubicBezTo>
                    <a:pt x="120" y="648"/>
                    <a:pt x="159" y="727"/>
                    <a:pt x="80" y="827"/>
                  </a:cubicBezTo>
                  <a:lnTo>
                    <a:pt x="80" y="986"/>
                  </a:lnTo>
                  <a:cubicBezTo>
                    <a:pt x="239" y="1483"/>
                    <a:pt x="60" y="1980"/>
                    <a:pt x="199" y="2478"/>
                  </a:cubicBezTo>
                  <a:lnTo>
                    <a:pt x="199" y="2537"/>
                  </a:lnTo>
                  <a:cubicBezTo>
                    <a:pt x="140" y="2677"/>
                    <a:pt x="120" y="2816"/>
                    <a:pt x="219" y="2955"/>
                  </a:cubicBezTo>
                  <a:lnTo>
                    <a:pt x="219" y="4726"/>
                  </a:lnTo>
                  <a:cubicBezTo>
                    <a:pt x="292" y="4780"/>
                    <a:pt x="357" y="4806"/>
                    <a:pt x="419" y="4806"/>
                  </a:cubicBezTo>
                  <a:cubicBezTo>
                    <a:pt x="492" y="4806"/>
                    <a:pt x="561" y="4770"/>
                    <a:pt x="637" y="4706"/>
                  </a:cubicBezTo>
                  <a:cubicBezTo>
                    <a:pt x="935" y="4109"/>
                    <a:pt x="816" y="3472"/>
                    <a:pt x="776" y="2856"/>
                  </a:cubicBezTo>
                  <a:cubicBezTo>
                    <a:pt x="617" y="2398"/>
                    <a:pt x="637" y="1921"/>
                    <a:pt x="637" y="1443"/>
                  </a:cubicBezTo>
                  <a:lnTo>
                    <a:pt x="637" y="1026"/>
                  </a:lnTo>
                  <a:cubicBezTo>
                    <a:pt x="637" y="866"/>
                    <a:pt x="617" y="747"/>
                    <a:pt x="617" y="608"/>
                  </a:cubicBezTo>
                  <a:cubicBezTo>
                    <a:pt x="597" y="449"/>
                    <a:pt x="577" y="329"/>
                    <a:pt x="517" y="210"/>
                  </a:cubicBezTo>
                  <a:cubicBezTo>
                    <a:pt x="449" y="100"/>
                    <a:pt x="371" y="0"/>
                    <a:pt x="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499700" y="3341875"/>
              <a:ext cx="39800" cy="46275"/>
            </a:xfrm>
            <a:custGeom>
              <a:avLst/>
              <a:gdLst/>
              <a:ahLst/>
              <a:cxnLst/>
              <a:rect l="l" t="t" r="r" b="b"/>
              <a:pathLst>
                <a:path w="1592" h="1851" extrusionOk="0">
                  <a:moveTo>
                    <a:pt x="756" y="1"/>
                  </a:moveTo>
                  <a:cubicBezTo>
                    <a:pt x="40" y="339"/>
                    <a:pt x="0" y="359"/>
                    <a:pt x="60" y="955"/>
                  </a:cubicBezTo>
                  <a:cubicBezTo>
                    <a:pt x="279" y="1174"/>
                    <a:pt x="180" y="1453"/>
                    <a:pt x="180" y="1691"/>
                  </a:cubicBezTo>
                  <a:cubicBezTo>
                    <a:pt x="180" y="1751"/>
                    <a:pt x="180" y="1791"/>
                    <a:pt x="199" y="1851"/>
                  </a:cubicBezTo>
                  <a:cubicBezTo>
                    <a:pt x="398" y="1731"/>
                    <a:pt x="378" y="1532"/>
                    <a:pt x="378" y="1333"/>
                  </a:cubicBezTo>
                  <a:cubicBezTo>
                    <a:pt x="378" y="1134"/>
                    <a:pt x="359" y="935"/>
                    <a:pt x="538" y="776"/>
                  </a:cubicBezTo>
                  <a:cubicBezTo>
                    <a:pt x="651" y="799"/>
                    <a:pt x="764" y="813"/>
                    <a:pt x="875" y="813"/>
                  </a:cubicBezTo>
                  <a:cubicBezTo>
                    <a:pt x="1057" y="813"/>
                    <a:pt x="1233" y="776"/>
                    <a:pt x="1393" y="677"/>
                  </a:cubicBezTo>
                  <a:cubicBezTo>
                    <a:pt x="1592" y="498"/>
                    <a:pt x="1473" y="378"/>
                    <a:pt x="1333" y="279"/>
                  </a:cubicBezTo>
                  <a:cubicBezTo>
                    <a:pt x="1095" y="239"/>
                    <a:pt x="856" y="279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692650" y="3276225"/>
              <a:ext cx="25900" cy="89800"/>
            </a:xfrm>
            <a:custGeom>
              <a:avLst/>
              <a:gdLst/>
              <a:ahLst/>
              <a:cxnLst/>
              <a:rect l="l" t="t" r="r" b="b"/>
              <a:pathLst>
                <a:path w="1036" h="3592" extrusionOk="0">
                  <a:moveTo>
                    <a:pt x="180" y="1"/>
                  </a:moveTo>
                  <a:cubicBezTo>
                    <a:pt x="180" y="40"/>
                    <a:pt x="180" y="120"/>
                    <a:pt x="200" y="180"/>
                  </a:cubicBezTo>
                  <a:cubicBezTo>
                    <a:pt x="299" y="299"/>
                    <a:pt x="299" y="418"/>
                    <a:pt x="180" y="518"/>
                  </a:cubicBezTo>
                  <a:cubicBezTo>
                    <a:pt x="120" y="578"/>
                    <a:pt x="120" y="637"/>
                    <a:pt x="180" y="717"/>
                  </a:cubicBezTo>
                  <a:cubicBezTo>
                    <a:pt x="200" y="836"/>
                    <a:pt x="200" y="936"/>
                    <a:pt x="220" y="1075"/>
                  </a:cubicBezTo>
                  <a:cubicBezTo>
                    <a:pt x="498" y="1692"/>
                    <a:pt x="339" y="2328"/>
                    <a:pt x="319" y="2985"/>
                  </a:cubicBezTo>
                  <a:cubicBezTo>
                    <a:pt x="319" y="3104"/>
                    <a:pt x="100" y="3263"/>
                    <a:pt x="1" y="3382"/>
                  </a:cubicBezTo>
                  <a:cubicBezTo>
                    <a:pt x="80" y="3422"/>
                    <a:pt x="140" y="3502"/>
                    <a:pt x="220" y="3561"/>
                  </a:cubicBezTo>
                  <a:cubicBezTo>
                    <a:pt x="259" y="3581"/>
                    <a:pt x="304" y="3591"/>
                    <a:pt x="349" y="3591"/>
                  </a:cubicBezTo>
                  <a:cubicBezTo>
                    <a:pt x="394" y="3591"/>
                    <a:pt x="438" y="3581"/>
                    <a:pt x="478" y="3561"/>
                  </a:cubicBezTo>
                  <a:cubicBezTo>
                    <a:pt x="578" y="3482"/>
                    <a:pt x="637" y="3363"/>
                    <a:pt x="697" y="3203"/>
                  </a:cubicBezTo>
                  <a:cubicBezTo>
                    <a:pt x="777" y="2905"/>
                    <a:pt x="777" y="2607"/>
                    <a:pt x="797" y="2308"/>
                  </a:cubicBezTo>
                  <a:cubicBezTo>
                    <a:pt x="697" y="1532"/>
                    <a:pt x="1035" y="717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76625" y="3137475"/>
              <a:ext cx="17925" cy="55175"/>
            </a:xfrm>
            <a:custGeom>
              <a:avLst/>
              <a:gdLst/>
              <a:ahLst/>
              <a:cxnLst/>
              <a:rect l="l" t="t" r="r" b="b"/>
              <a:pathLst>
                <a:path w="717" h="2207" extrusionOk="0">
                  <a:moveTo>
                    <a:pt x="219" y="1"/>
                  </a:moveTo>
                  <a:cubicBezTo>
                    <a:pt x="219" y="120"/>
                    <a:pt x="219" y="219"/>
                    <a:pt x="200" y="299"/>
                  </a:cubicBezTo>
                  <a:cubicBezTo>
                    <a:pt x="200" y="478"/>
                    <a:pt x="219" y="677"/>
                    <a:pt x="219" y="856"/>
                  </a:cubicBezTo>
                  <a:cubicBezTo>
                    <a:pt x="120" y="975"/>
                    <a:pt x="60" y="1095"/>
                    <a:pt x="20" y="1254"/>
                  </a:cubicBezTo>
                  <a:cubicBezTo>
                    <a:pt x="1" y="1572"/>
                    <a:pt x="1" y="1871"/>
                    <a:pt x="200" y="2109"/>
                  </a:cubicBezTo>
                  <a:cubicBezTo>
                    <a:pt x="271" y="2169"/>
                    <a:pt x="349" y="2207"/>
                    <a:pt x="430" y="2207"/>
                  </a:cubicBezTo>
                  <a:cubicBezTo>
                    <a:pt x="485" y="2207"/>
                    <a:pt x="541" y="2189"/>
                    <a:pt x="597" y="2149"/>
                  </a:cubicBezTo>
                  <a:cubicBezTo>
                    <a:pt x="657" y="2149"/>
                    <a:pt x="677" y="2109"/>
                    <a:pt x="717" y="2109"/>
                  </a:cubicBezTo>
                  <a:cubicBezTo>
                    <a:pt x="697" y="2109"/>
                    <a:pt x="697" y="2109"/>
                    <a:pt x="677" y="2089"/>
                  </a:cubicBezTo>
                  <a:cubicBezTo>
                    <a:pt x="657" y="2069"/>
                    <a:pt x="677" y="2050"/>
                    <a:pt x="717" y="2010"/>
                  </a:cubicBezTo>
                  <a:cubicBezTo>
                    <a:pt x="697" y="1970"/>
                    <a:pt x="657" y="1890"/>
                    <a:pt x="617" y="1851"/>
                  </a:cubicBezTo>
                  <a:cubicBezTo>
                    <a:pt x="597" y="1393"/>
                    <a:pt x="577" y="975"/>
                    <a:pt x="577" y="518"/>
                  </a:cubicBezTo>
                  <a:cubicBezTo>
                    <a:pt x="577" y="259"/>
                    <a:pt x="558" y="2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625025" y="3333825"/>
              <a:ext cx="50750" cy="9075"/>
            </a:xfrm>
            <a:custGeom>
              <a:avLst/>
              <a:gdLst/>
              <a:ahLst/>
              <a:cxnLst/>
              <a:rect l="l" t="t" r="r" b="b"/>
              <a:pathLst>
                <a:path w="2030" h="363" extrusionOk="0">
                  <a:moveTo>
                    <a:pt x="930" y="1"/>
                  </a:moveTo>
                  <a:cubicBezTo>
                    <a:pt x="628" y="1"/>
                    <a:pt x="318" y="69"/>
                    <a:pt x="0" y="183"/>
                  </a:cubicBezTo>
                  <a:cubicBezTo>
                    <a:pt x="98" y="175"/>
                    <a:pt x="194" y="171"/>
                    <a:pt x="290" y="171"/>
                  </a:cubicBezTo>
                  <a:cubicBezTo>
                    <a:pt x="880" y="171"/>
                    <a:pt x="1448" y="311"/>
                    <a:pt x="2029" y="362"/>
                  </a:cubicBezTo>
                  <a:cubicBezTo>
                    <a:pt x="1675" y="108"/>
                    <a:pt x="1309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1691175" y="3182225"/>
              <a:ext cx="9475" cy="37325"/>
            </a:xfrm>
            <a:custGeom>
              <a:avLst/>
              <a:gdLst/>
              <a:ahLst/>
              <a:cxnLst/>
              <a:rect l="l" t="t" r="r" b="b"/>
              <a:pathLst>
                <a:path w="379" h="1493" extrusionOk="0">
                  <a:moveTo>
                    <a:pt x="80" y="1"/>
                  </a:moveTo>
                  <a:cubicBezTo>
                    <a:pt x="80" y="498"/>
                    <a:pt x="0" y="1015"/>
                    <a:pt x="199" y="1493"/>
                  </a:cubicBezTo>
                  <a:cubicBezTo>
                    <a:pt x="199" y="996"/>
                    <a:pt x="378" y="478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1693650" y="3151050"/>
              <a:ext cx="13450" cy="15300"/>
            </a:xfrm>
            <a:custGeom>
              <a:avLst/>
              <a:gdLst/>
              <a:ahLst/>
              <a:cxnLst/>
              <a:rect l="l" t="t" r="r" b="b"/>
              <a:pathLst>
                <a:path w="538" h="612" extrusionOk="0">
                  <a:moveTo>
                    <a:pt x="394" y="1"/>
                  </a:moveTo>
                  <a:cubicBezTo>
                    <a:pt x="169" y="1"/>
                    <a:pt x="123" y="233"/>
                    <a:pt x="1" y="373"/>
                  </a:cubicBezTo>
                  <a:cubicBezTo>
                    <a:pt x="160" y="373"/>
                    <a:pt x="279" y="452"/>
                    <a:pt x="359" y="611"/>
                  </a:cubicBezTo>
                  <a:cubicBezTo>
                    <a:pt x="458" y="572"/>
                    <a:pt x="538" y="512"/>
                    <a:pt x="498" y="412"/>
                  </a:cubicBezTo>
                  <a:lnTo>
                    <a:pt x="498" y="15"/>
                  </a:lnTo>
                  <a:cubicBezTo>
                    <a:pt x="459" y="5"/>
                    <a:pt x="425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1979600" y="3124550"/>
              <a:ext cx="10975" cy="9475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100" y="0"/>
                  </a:moveTo>
                  <a:cubicBezTo>
                    <a:pt x="61" y="40"/>
                    <a:pt x="1" y="100"/>
                    <a:pt x="1" y="179"/>
                  </a:cubicBezTo>
                  <a:cubicBezTo>
                    <a:pt x="41" y="219"/>
                    <a:pt x="81" y="299"/>
                    <a:pt x="140" y="378"/>
                  </a:cubicBezTo>
                  <a:cubicBezTo>
                    <a:pt x="240" y="339"/>
                    <a:pt x="379" y="339"/>
                    <a:pt x="399" y="219"/>
                  </a:cubicBezTo>
                  <a:cubicBezTo>
                    <a:pt x="439" y="20"/>
                    <a:pt x="240" y="2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1696150" y="3280700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40" y="1"/>
                  </a:moveTo>
                  <a:cubicBezTo>
                    <a:pt x="40" y="120"/>
                    <a:pt x="40" y="239"/>
                    <a:pt x="0" y="339"/>
                  </a:cubicBezTo>
                  <a:cubicBezTo>
                    <a:pt x="199" y="239"/>
                    <a:pt x="199" y="120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1693150" y="322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21" y="140"/>
                    <a:pt x="1" y="299"/>
                    <a:pt x="160" y="418"/>
                  </a:cubicBezTo>
                  <a:cubicBezTo>
                    <a:pt x="160" y="299"/>
                    <a:pt x="120" y="14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1693150" y="32891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21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692650" y="317377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41"/>
                    <a:pt x="21" y="120"/>
                    <a:pt x="1" y="160"/>
                  </a:cubicBezTo>
                  <a:lnTo>
                    <a:pt x="41" y="120"/>
                  </a:lnTo>
                  <a:cubicBezTo>
                    <a:pt x="41" y="60"/>
                    <a:pt x="21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1505675" y="3486100"/>
              <a:ext cx="28375" cy="167325"/>
            </a:xfrm>
            <a:custGeom>
              <a:avLst/>
              <a:gdLst/>
              <a:ahLst/>
              <a:cxnLst/>
              <a:rect l="l" t="t" r="r" b="b"/>
              <a:pathLst>
                <a:path w="1135" h="6693" extrusionOk="0">
                  <a:moveTo>
                    <a:pt x="399" y="2314"/>
                  </a:moveTo>
                  <a:cubicBezTo>
                    <a:pt x="400" y="2361"/>
                    <a:pt x="405" y="2414"/>
                    <a:pt x="418" y="2467"/>
                  </a:cubicBezTo>
                  <a:cubicBezTo>
                    <a:pt x="378" y="2414"/>
                    <a:pt x="391" y="2361"/>
                    <a:pt x="399" y="2314"/>
                  </a:cubicBezTo>
                  <a:close/>
                  <a:moveTo>
                    <a:pt x="100" y="0"/>
                  </a:moveTo>
                  <a:cubicBezTo>
                    <a:pt x="40" y="140"/>
                    <a:pt x="0" y="239"/>
                    <a:pt x="0" y="358"/>
                  </a:cubicBezTo>
                  <a:cubicBezTo>
                    <a:pt x="0" y="2029"/>
                    <a:pt x="40" y="3681"/>
                    <a:pt x="318" y="5352"/>
                  </a:cubicBezTo>
                  <a:cubicBezTo>
                    <a:pt x="657" y="5730"/>
                    <a:pt x="418" y="6207"/>
                    <a:pt x="517" y="6625"/>
                  </a:cubicBezTo>
                  <a:cubicBezTo>
                    <a:pt x="583" y="6672"/>
                    <a:pt x="653" y="6692"/>
                    <a:pt x="720" y="6692"/>
                  </a:cubicBezTo>
                  <a:cubicBezTo>
                    <a:pt x="794" y="6692"/>
                    <a:pt x="863" y="6667"/>
                    <a:pt x="915" y="6625"/>
                  </a:cubicBezTo>
                  <a:cubicBezTo>
                    <a:pt x="1134" y="6247"/>
                    <a:pt x="1094" y="5849"/>
                    <a:pt x="1094" y="5451"/>
                  </a:cubicBezTo>
                  <a:lnTo>
                    <a:pt x="1094" y="5013"/>
                  </a:lnTo>
                  <a:lnTo>
                    <a:pt x="1094" y="4277"/>
                  </a:lnTo>
                  <a:lnTo>
                    <a:pt x="1094" y="3860"/>
                  </a:lnTo>
                  <a:cubicBezTo>
                    <a:pt x="895" y="3064"/>
                    <a:pt x="1055" y="2228"/>
                    <a:pt x="696" y="1472"/>
                  </a:cubicBezTo>
                  <a:cubicBezTo>
                    <a:pt x="653" y="1445"/>
                    <a:pt x="613" y="1434"/>
                    <a:pt x="577" y="1434"/>
                  </a:cubicBezTo>
                  <a:cubicBezTo>
                    <a:pt x="481" y="1434"/>
                    <a:pt x="405" y="1509"/>
                    <a:pt x="318" y="1552"/>
                  </a:cubicBezTo>
                  <a:cubicBezTo>
                    <a:pt x="250" y="1688"/>
                    <a:pt x="273" y="1825"/>
                    <a:pt x="312" y="1957"/>
                  </a:cubicBezTo>
                  <a:lnTo>
                    <a:pt x="312" y="1957"/>
                  </a:lnTo>
                  <a:cubicBezTo>
                    <a:pt x="250" y="1810"/>
                    <a:pt x="201" y="1662"/>
                    <a:pt x="358" y="1492"/>
                  </a:cubicBezTo>
                  <a:cubicBezTo>
                    <a:pt x="438" y="1472"/>
                    <a:pt x="517" y="1433"/>
                    <a:pt x="557" y="1373"/>
                  </a:cubicBezTo>
                  <a:cubicBezTo>
                    <a:pt x="597" y="1293"/>
                    <a:pt x="597" y="1234"/>
                    <a:pt x="597" y="1154"/>
                  </a:cubicBezTo>
                  <a:cubicBezTo>
                    <a:pt x="398" y="179"/>
                    <a:pt x="398" y="17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1503175" y="3414975"/>
              <a:ext cx="27375" cy="102475"/>
            </a:xfrm>
            <a:custGeom>
              <a:avLst/>
              <a:gdLst/>
              <a:ahLst/>
              <a:cxnLst/>
              <a:rect l="l" t="t" r="r" b="b"/>
              <a:pathLst>
                <a:path w="1095" h="4099" extrusionOk="0">
                  <a:moveTo>
                    <a:pt x="100" y="1"/>
                  </a:moveTo>
                  <a:cubicBezTo>
                    <a:pt x="120" y="936"/>
                    <a:pt x="1" y="1910"/>
                    <a:pt x="200" y="2845"/>
                  </a:cubicBezTo>
                  <a:cubicBezTo>
                    <a:pt x="359" y="2905"/>
                    <a:pt x="359" y="3044"/>
                    <a:pt x="359" y="3203"/>
                  </a:cubicBezTo>
                  <a:cubicBezTo>
                    <a:pt x="359" y="3502"/>
                    <a:pt x="339" y="3840"/>
                    <a:pt x="617" y="4099"/>
                  </a:cubicBezTo>
                  <a:cubicBezTo>
                    <a:pt x="1095" y="3243"/>
                    <a:pt x="816" y="2348"/>
                    <a:pt x="836" y="1513"/>
                  </a:cubicBezTo>
                  <a:cubicBezTo>
                    <a:pt x="637" y="1015"/>
                    <a:pt x="836" y="419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3080175" y="3637275"/>
              <a:ext cx="9475" cy="80100"/>
            </a:xfrm>
            <a:custGeom>
              <a:avLst/>
              <a:gdLst/>
              <a:ahLst/>
              <a:cxnLst/>
              <a:rect l="l" t="t" r="r" b="b"/>
              <a:pathLst>
                <a:path w="379" h="3204" extrusionOk="0">
                  <a:moveTo>
                    <a:pt x="199" y="1"/>
                  </a:moveTo>
                  <a:cubicBezTo>
                    <a:pt x="140" y="80"/>
                    <a:pt x="100" y="160"/>
                    <a:pt x="40" y="200"/>
                  </a:cubicBezTo>
                  <a:cubicBezTo>
                    <a:pt x="20" y="1214"/>
                    <a:pt x="20" y="2209"/>
                    <a:pt x="0" y="3204"/>
                  </a:cubicBezTo>
                  <a:cubicBezTo>
                    <a:pt x="140" y="3144"/>
                    <a:pt x="199" y="2985"/>
                    <a:pt x="199" y="2826"/>
                  </a:cubicBezTo>
                  <a:cubicBezTo>
                    <a:pt x="180" y="1891"/>
                    <a:pt x="199" y="936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085150" y="3691500"/>
              <a:ext cx="9475" cy="55225"/>
            </a:xfrm>
            <a:custGeom>
              <a:avLst/>
              <a:gdLst/>
              <a:ahLst/>
              <a:cxnLst/>
              <a:rect l="l" t="t" r="r" b="b"/>
              <a:pathLst>
                <a:path w="379" h="2209" extrusionOk="0">
                  <a:moveTo>
                    <a:pt x="339" y="0"/>
                  </a:moveTo>
                  <a:lnTo>
                    <a:pt x="339" y="0"/>
                  </a:lnTo>
                  <a:cubicBezTo>
                    <a:pt x="0" y="696"/>
                    <a:pt x="219" y="1472"/>
                    <a:pt x="199" y="2208"/>
                  </a:cubicBezTo>
                  <a:cubicBezTo>
                    <a:pt x="378" y="1472"/>
                    <a:pt x="378" y="736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3025475" y="3351325"/>
              <a:ext cx="31850" cy="10275"/>
            </a:xfrm>
            <a:custGeom>
              <a:avLst/>
              <a:gdLst/>
              <a:ahLst/>
              <a:cxnLst/>
              <a:rect l="l" t="t" r="r" b="b"/>
              <a:pathLst>
                <a:path w="1274" h="411" extrusionOk="0">
                  <a:moveTo>
                    <a:pt x="398" y="0"/>
                  </a:moveTo>
                  <a:cubicBezTo>
                    <a:pt x="338" y="0"/>
                    <a:pt x="299" y="0"/>
                    <a:pt x="219" y="20"/>
                  </a:cubicBezTo>
                  <a:cubicBezTo>
                    <a:pt x="140" y="80"/>
                    <a:pt x="20" y="120"/>
                    <a:pt x="0" y="259"/>
                  </a:cubicBezTo>
                  <a:cubicBezTo>
                    <a:pt x="29" y="345"/>
                    <a:pt x="68" y="410"/>
                    <a:pt x="140" y="410"/>
                  </a:cubicBezTo>
                  <a:cubicBezTo>
                    <a:pt x="167" y="410"/>
                    <a:pt x="200" y="401"/>
                    <a:pt x="239" y="378"/>
                  </a:cubicBezTo>
                  <a:cubicBezTo>
                    <a:pt x="537" y="378"/>
                    <a:pt x="816" y="359"/>
                    <a:pt x="1114" y="319"/>
                  </a:cubicBezTo>
                  <a:cubicBezTo>
                    <a:pt x="1174" y="259"/>
                    <a:pt x="1214" y="160"/>
                    <a:pt x="1273" y="60"/>
                  </a:cubicBezTo>
                  <a:lnTo>
                    <a:pt x="1273" y="60"/>
                  </a:lnTo>
                  <a:cubicBezTo>
                    <a:pt x="1097" y="72"/>
                    <a:pt x="921" y="139"/>
                    <a:pt x="749" y="139"/>
                  </a:cubicBezTo>
                  <a:cubicBezTo>
                    <a:pt x="630" y="139"/>
                    <a:pt x="512" y="107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085150" y="3574125"/>
              <a:ext cx="7475" cy="23400"/>
            </a:xfrm>
            <a:custGeom>
              <a:avLst/>
              <a:gdLst/>
              <a:ahLst/>
              <a:cxnLst/>
              <a:rect l="l" t="t" r="r" b="b"/>
              <a:pathLst>
                <a:path w="299" h="936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20" y="20"/>
                    <a:pt x="80" y="40"/>
                    <a:pt x="20" y="60"/>
                  </a:cubicBezTo>
                  <a:cubicBezTo>
                    <a:pt x="0" y="339"/>
                    <a:pt x="0" y="637"/>
                    <a:pt x="0" y="935"/>
                  </a:cubicBezTo>
                  <a:cubicBezTo>
                    <a:pt x="299" y="657"/>
                    <a:pt x="140" y="31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3074700" y="3735750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99"/>
                    <a:pt x="60" y="398"/>
                    <a:pt x="219" y="597"/>
                  </a:cubicBezTo>
                  <a:cubicBezTo>
                    <a:pt x="219" y="359"/>
                    <a:pt x="200" y="16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078675" y="37312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60" y="1"/>
                  </a:moveTo>
                  <a:lnTo>
                    <a:pt x="60" y="1"/>
                  </a:lnTo>
                  <a:cubicBezTo>
                    <a:pt x="41" y="40"/>
                    <a:pt x="1" y="100"/>
                    <a:pt x="41" y="140"/>
                  </a:cubicBezTo>
                  <a:cubicBezTo>
                    <a:pt x="180" y="120"/>
                    <a:pt x="200" y="8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090625" y="3682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100" y="20"/>
                    <a:pt x="60" y="20"/>
                    <a:pt x="20" y="60"/>
                  </a:cubicBezTo>
                  <a:cubicBezTo>
                    <a:pt x="0" y="100"/>
                    <a:pt x="20" y="159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105050" y="337420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80" y="1"/>
                  </a:moveTo>
                  <a:cubicBezTo>
                    <a:pt x="40" y="40"/>
                    <a:pt x="0" y="60"/>
                    <a:pt x="0" y="60"/>
                  </a:cubicBezTo>
                  <a:cubicBezTo>
                    <a:pt x="20" y="100"/>
                    <a:pt x="40" y="140"/>
                    <a:pt x="80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332700" y="4121975"/>
              <a:ext cx="145750" cy="185725"/>
            </a:xfrm>
            <a:custGeom>
              <a:avLst/>
              <a:gdLst/>
              <a:ahLst/>
              <a:cxnLst/>
              <a:rect l="l" t="t" r="r" b="b"/>
              <a:pathLst>
                <a:path w="5830" h="7429" extrusionOk="0">
                  <a:moveTo>
                    <a:pt x="5671" y="1"/>
                  </a:moveTo>
                  <a:cubicBezTo>
                    <a:pt x="5552" y="1"/>
                    <a:pt x="5504" y="143"/>
                    <a:pt x="5392" y="207"/>
                  </a:cubicBezTo>
                  <a:cubicBezTo>
                    <a:pt x="4616" y="625"/>
                    <a:pt x="4059" y="1242"/>
                    <a:pt x="3681" y="2037"/>
                  </a:cubicBezTo>
                  <a:cubicBezTo>
                    <a:pt x="3522" y="2375"/>
                    <a:pt x="3283" y="2654"/>
                    <a:pt x="3144" y="2972"/>
                  </a:cubicBezTo>
                  <a:cubicBezTo>
                    <a:pt x="3053" y="3154"/>
                    <a:pt x="2962" y="3245"/>
                    <a:pt x="2849" y="3245"/>
                  </a:cubicBezTo>
                  <a:cubicBezTo>
                    <a:pt x="2764" y="3245"/>
                    <a:pt x="2666" y="3194"/>
                    <a:pt x="2547" y="3092"/>
                  </a:cubicBezTo>
                  <a:cubicBezTo>
                    <a:pt x="1871" y="2475"/>
                    <a:pt x="1035" y="2097"/>
                    <a:pt x="259" y="1620"/>
                  </a:cubicBezTo>
                  <a:cubicBezTo>
                    <a:pt x="100" y="1699"/>
                    <a:pt x="41" y="1878"/>
                    <a:pt x="1" y="2057"/>
                  </a:cubicBezTo>
                  <a:cubicBezTo>
                    <a:pt x="100" y="2415"/>
                    <a:pt x="399" y="2554"/>
                    <a:pt x="677" y="2714"/>
                  </a:cubicBezTo>
                  <a:cubicBezTo>
                    <a:pt x="1155" y="3012"/>
                    <a:pt x="1592" y="3310"/>
                    <a:pt x="2050" y="3668"/>
                  </a:cubicBezTo>
                  <a:cubicBezTo>
                    <a:pt x="2448" y="3987"/>
                    <a:pt x="2627" y="4325"/>
                    <a:pt x="2567" y="4882"/>
                  </a:cubicBezTo>
                  <a:cubicBezTo>
                    <a:pt x="2487" y="5658"/>
                    <a:pt x="2587" y="6394"/>
                    <a:pt x="2786" y="7150"/>
                  </a:cubicBezTo>
                  <a:cubicBezTo>
                    <a:pt x="2913" y="7245"/>
                    <a:pt x="3002" y="7429"/>
                    <a:pt x="3174" y="7429"/>
                  </a:cubicBezTo>
                  <a:cubicBezTo>
                    <a:pt x="3217" y="7429"/>
                    <a:pt x="3266" y="7417"/>
                    <a:pt x="3323" y="7388"/>
                  </a:cubicBezTo>
                  <a:cubicBezTo>
                    <a:pt x="3462" y="7030"/>
                    <a:pt x="3422" y="6632"/>
                    <a:pt x="3422" y="6255"/>
                  </a:cubicBezTo>
                  <a:cubicBezTo>
                    <a:pt x="3422" y="5499"/>
                    <a:pt x="3323" y="4782"/>
                    <a:pt x="3343" y="4046"/>
                  </a:cubicBezTo>
                  <a:cubicBezTo>
                    <a:pt x="3363" y="3589"/>
                    <a:pt x="3462" y="3231"/>
                    <a:pt x="3741" y="2913"/>
                  </a:cubicBezTo>
                  <a:cubicBezTo>
                    <a:pt x="4437" y="2097"/>
                    <a:pt x="5133" y="1301"/>
                    <a:pt x="5829" y="506"/>
                  </a:cubicBezTo>
                  <a:cubicBezTo>
                    <a:pt x="5829" y="366"/>
                    <a:pt x="5809" y="207"/>
                    <a:pt x="5770" y="28"/>
                  </a:cubicBezTo>
                  <a:cubicBezTo>
                    <a:pt x="5731" y="9"/>
                    <a:pt x="5699" y="1"/>
                    <a:pt x="5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468475" y="4034650"/>
              <a:ext cx="156675" cy="94000"/>
            </a:xfrm>
            <a:custGeom>
              <a:avLst/>
              <a:gdLst/>
              <a:ahLst/>
              <a:cxnLst/>
              <a:rect l="l" t="t" r="r" b="b"/>
              <a:pathLst>
                <a:path w="6267" h="3760" extrusionOk="0">
                  <a:moveTo>
                    <a:pt x="6267" y="0"/>
                  </a:moveTo>
                  <a:lnTo>
                    <a:pt x="6267" y="0"/>
                  </a:lnTo>
                  <a:cubicBezTo>
                    <a:pt x="5212" y="279"/>
                    <a:pt x="4178" y="577"/>
                    <a:pt x="3223" y="1114"/>
                  </a:cubicBezTo>
                  <a:cubicBezTo>
                    <a:pt x="2308" y="1631"/>
                    <a:pt x="1453" y="2308"/>
                    <a:pt x="617" y="2924"/>
                  </a:cubicBezTo>
                  <a:cubicBezTo>
                    <a:pt x="339" y="3163"/>
                    <a:pt x="40" y="3362"/>
                    <a:pt x="0" y="3760"/>
                  </a:cubicBezTo>
                  <a:cubicBezTo>
                    <a:pt x="120" y="3700"/>
                    <a:pt x="239" y="3621"/>
                    <a:pt x="378" y="3581"/>
                  </a:cubicBezTo>
                  <a:cubicBezTo>
                    <a:pt x="438" y="3422"/>
                    <a:pt x="597" y="3402"/>
                    <a:pt x="736" y="3382"/>
                  </a:cubicBezTo>
                  <a:lnTo>
                    <a:pt x="916" y="3203"/>
                  </a:lnTo>
                  <a:cubicBezTo>
                    <a:pt x="955" y="3163"/>
                    <a:pt x="1035" y="3103"/>
                    <a:pt x="1095" y="3024"/>
                  </a:cubicBezTo>
                  <a:cubicBezTo>
                    <a:pt x="1134" y="2984"/>
                    <a:pt x="1194" y="2924"/>
                    <a:pt x="1254" y="2885"/>
                  </a:cubicBezTo>
                  <a:cubicBezTo>
                    <a:pt x="1433" y="2765"/>
                    <a:pt x="1612" y="2606"/>
                    <a:pt x="1791" y="2487"/>
                  </a:cubicBezTo>
                  <a:cubicBezTo>
                    <a:pt x="1870" y="2427"/>
                    <a:pt x="1930" y="2387"/>
                    <a:pt x="1990" y="2328"/>
                  </a:cubicBezTo>
                  <a:cubicBezTo>
                    <a:pt x="2427" y="2029"/>
                    <a:pt x="2865" y="1731"/>
                    <a:pt x="3303" y="1472"/>
                  </a:cubicBezTo>
                  <a:cubicBezTo>
                    <a:pt x="3919" y="1114"/>
                    <a:pt x="4516" y="716"/>
                    <a:pt x="5212" y="597"/>
                  </a:cubicBezTo>
                  <a:cubicBezTo>
                    <a:pt x="5650" y="517"/>
                    <a:pt x="5968" y="298"/>
                    <a:pt x="6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513225" y="4092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60"/>
                  </a:moveTo>
                  <a:cubicBezTo>
                    <a:pt x="80" y="100"/>
                    <a:pt x="120" y="60"/>
                    <a:pt x="200" y="1"/>
                  </a:cubicBezTo>
                  <a:cubicBezTo>
                    <a:pt x="120" y="60"/>
                    <a:pt x="80" y="100"/>
                    <a:pt x="1" y="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481900" y="412812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1"/>
                    <a:pt x="80" y="100"/>
                    <a:pt x="1" y="160"/>
                  </a:cubicBezTo>
                  <a:cubicBezTo>
                    <a:pt x="80" y="120"/>
                    <a:pt x="16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495825" y="4106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40"/>
                  </a:moveTo>
                  <a:cubicBezTo>
                    <a:pt x="40" y="100"/>
                    <a:pt x="120" y="40"/>
                    <a:pt x="160" y="1"/>
                  </a:cubicBezTo>
                  <a:cubicBezTo>
                    <a:pt x="120" y="40"/>
                    <a:pt x="40" y="100"/>
                    <a:pt x="1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491350" y="4111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0"/>
                    <a:pt x="40" y="100"/>
                    <a:pt x="1" y="16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486875" y="4115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60"/>
                    <a:pt x="60" y="100"/>
                    <a:pt x="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1525550" y="3827750"/>
              <a:ext cx="30375" cy="238550"/>
            </a:xfrm>
            <a:custGeom>
              <a:avLst/>
              <a:gdLst/>
              <a:ahLst/>
              <a:cxnLst/>
              <a:rect l="l" t="t" r="r" b="b"/>
              <a:pathLst>
                <a:path w="1215" h="9542" extrusionOk="0">
                  <a:moveTo>
                    <a:pt x="458" y="1"/>
                  </a:moveTo>
                  <a:cubicBezTo>
                    <a:pt x="260" y="1"/>
                    <a:pt x="160" y="120"/>
                    <a:pt x="61" y="259"/>
                  </a:cubicBezTo>
                  <a:lnTo>
                    <a:pt x="61" y="458"/>
                  </a:lnTo>
                  <a:cubicBezTo>
                    <a:pt x="200" y="637"/>
                    <a:pt x="160" y="777"/>
                    <a:pt x="100" y="956"/>
                  </a:cubicBezTo>
                  <a:cubicBezTo>
                    <a:pt x="1" y="1572"/>
                    <a:pt x="140" y="2169"/>
                    <a:pt x="200" y="2766"/>
                  </a:cubicBezTo>
                  <a:cubicBezTo>
                    <a:pt x="299" y="3840"/>
                    <a:pt x="419" y="4914"/>
                    <a:pt x="458" y="5988"/>
                  </a:cubicBezTo>
                  <a:cubicBezTo>
                    <a:pt x="498" y="6028"/>
                    <a:pt x="498" y="6108"/>
                    <a:pt x="458" y="6148"/>
                  </a:cubicBezTo>
                  <a:cubicBezTo>
                    <a:pt x="458" y="6321"/>
                    <a:pt x="440" y="6512"/>
                    <a:pt x="421" y="6687"/>
                  </a:cubicBezTo>
                  <a:lnTo>
                    <a:pt x="421" y="6687"/>
                  </a:lnTo>
                  <a:lnTo>
                    <a:pt x="419" y="6685"/>
                  </a:lnTo>
                  <a:lnTo>
                    <a:pt x="419" y="6705"/>
                  </a:lnTo>
                  <a:cubicBezTo>
                    <a:pt x="419" y="6699"/>
                    <a:pt x="420" y="6693"/>
                    <a:pt x="421" y="6687"/>
                  </a:cubicBezTo>
                  <a:lnTo>
                    <a:pt x="421" y="6687"/>
                  </a:lnTo>
                  <a:lnTo>
                    <a:pt x="458" y="6724"/>
                  </a:lnTo>
                  <a:cubicBezTo>
                    <a:pt x="498" y="6784"/>
                    <a:pt x="458" y="6804"/>
                    <a:pt x="419" y="6864"/>
                  </a:cubicBezTo>
                  <a:cubicBezTo>
                    <a:pt x="439" y="6963"/>
                    <a:pt x="439" y="7083"/>
                    <a:pt x="439" y="7202"/>
                  </a:cubicBezTo>
                  <a:cubicBezTo>
                    <a:pt x="797" y="7978"/>
                    <a:pt x="558" y="8773"/>
                    <a:pt x="598" y="9529"/>
                  </a:cubicBezTo>
                  <a:cubicBezTo>
                    <a:pt x="642" y="9537"/>
                    <a:pt x="682" y="9541"/>
                    <a:pt x="718" y="9541"/>
                  </a:cubicBezTo>
                  <a:cubicBezTo>
                    <a:pt x="1036" y="9541"/>
                    <a:pt x="1043" y="9243"/>
                    <a:pt x="1115" y="8992"/>
                  </a:cubicBezTo>
                  <a:cubicBezTo>
                    <a:pt x="1214" y="8614"/>
                    <a:pt x="1214" y="8236"/>
                    <a:pt x="1155" y="7878"/>
                  </a:cubicBezTo>
                  <a:cubicBezTo>
                    <a:pt x="1135" y="7799"/>
                    <a:pt x="1115" y="7699"/>
                    <a:pt x="1075" y="7620"/>
                  </a:cubicBezTo>
                  <a:cubicBezTo>
                    <a:pt x="936" y="7500"/>
                    <a:pt x="956" y="7381"/>
                    <a:pt x="1075" y="7242"/>
                  </a:cubicBezTo>
                  <a:cubicBezTo>
                    <a:pt x="1135" y="7043"/>
                    <a:pt x="1135" y="6884"/>
                    <a:pt x="1075" y="6705"/>
                  </a:cubicBezTo>
                  <a:cubicBezTo>
                    <a:pt x="956" y="6128"/>
                    <a:pt x="1015" y="5551"/>
                    <a:pt x="1035" y="4994"/>
                  </a:cubicBezTo>
                  <a:cubicBezTo>
                    <a:pt x="1015" y="4158"/>
                    <a:pt x="1075" y="3363"/>
                    <a:pt x="956" y="2547"/>
                  </a:cubicBezTo>
                  <a:cubicBezTo>
                    <a:pt x="856" y="2209"/>
                    <a:pt x="816" y="1831"/>
                    <a:pt x="757" y="1453"/>
                  </a:cubicBezTo>
                  <a:cubicBezTo>
                    <a:pt x="657" y="1115"/>
                    <a:pt x="618" y="737"/>
                    <a:pt x="697" y="359"/>
                  </a:cubicBezTo>
                  <a:lnTo>
                    <a:pt x="697" y="239"/>
                  </a:lnTo>
                  <a:cubicBezTo>
                    <a:pt x="697" y="180"/>
                    <a:pt x="657" y="160"/>
                    <a:pt x="657" y="120"/>
                  </a:cubicBezTo>
                  <a:cubicBezTo>
                    <a:pt x="637" y="60"/>
                    <a:pt x="618" y="41"/>
                    <a:pt x="598" y="21"/>
                  </a:cubicBezTo>
                  <a:cubicBezTo>
                    <a:pt x="538" y="21"/>
                    <a:pt x="518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1524075" y="3749175"/>
              <a:ext cx="16425" cy="84575"/>
            </a:xfrm>
            <a:custGeom>
              <a:avLst/>
              <a:gdLst/>
              <a:ahLst/>
              <a:cxnLst/>
              <a:rect l="l" t="t" r="r" b="b"/>
              <a:pathLst>
                <a:path w="657" h="3383" extrusionOk="0">
                  <a:moveTo>
                    <a:pt x="319" y="1"/>
                  </a:moveTo>
                  <a:cubicBezTo>
                    <a:pt x="100" y="1"/>
                    <a:pt x="0" y="80"/>
                    <a:pt x="20" y="319"/>
                  </a:cubicBezTo>
                  <a:cubicBezTo>
                    <a:pt x="100" y="1353"/>
                    <a:pt x="120" y="2368"/>
                    <a:pt x="139" y="3382"/>
                  </a:cubicBezTo>
                  <a:cubicBezTo>
                    <a:pt x="279" y="3343"/>
                    <a:pt x="378" y="3263"/>
                    <a:pt x="498" y="3203"/>
                  </a:cubicBezTo>
                  <a:cubicBezTo>
                    <a:pt x="657" y="2726"/>
                    <a:pt x="597" y="2229"/>
                    <a:pt x="517" y="1751"/>
                  </a:cubicBezTo>
                  <a:cubicBezTo>
                    <a:pt x="458" y="1174"/>
                    <a:pt x="398" y="578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1524075" y="3663650"/>
              <a:ext cx="74975" cy="55225"/>
            </a:xfrm>
            <a:custGeom>
              <a:avLst/>
              <a:gdLst/>
              <a:ahLst/>
              <a:cxnLst/>
              <a:rect l="l" t="t" r="r" b="b"/>
              <a:pathLst>
                <a:path w="2999" h="220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79" y="716"/>
                    <a:pt x="0" y="1452"/>
                    <a:pt x="279" y="2208"/>
                  </a:cubicBezTo>
                  <a:lnTo>
                    <a:pt x="279" y="895"/>
                  </a:lnTo>
                  <a:cubicBezTo>
                    <a:pt x="279" y="617"/>
                    <a:pt x="378" y="497"/>
                    <a:pt x="696" y="497"/>
                  </a:cubicBezTo>
                  <a:cubicBezTo>
                    <a:pt x="1472" y="497"/>
                    <a:pt x="2208" y="438"/>
                    <a:pt x="2984" y="398"/>
                  </a:cubicBezTo>
                  <a:cubicBezTo>
                    <a:pt x="2999" y="268"/>
                    <a:pt x="2992" y="180"/>
                    <a:pt x="2911" y="180"/>
                  </a:cubicBezTo>
                  <a:cubicBezTo>
                    <a:pt x="2880" y="180"/>
                    <a:pt x="2839" y="192"/>
                    <a:pt x="2785" y="219"/>
                  </a:cubicBezTo>
                  <a:cubicBezTo>
                    <a:pt x="2361" y="219"/>
                    <a:pt x="1936" y="201"/>
                    <a:pt x="1512" y="201"/>
                  </a:cubicBezTo>
                  <a:cubicBezTo>
                    <a:pt x="1300" y="201"/>
                    <a:pt x="1088" y="206"/>
                    <a:pt x="875" y="219"/>
                  </a:cubicBezTo>
                  <a:cubicBezTo>
                    <a:pt x="597" y="219"/>
                    <a:pt x="358" y="219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1528050" y="3838700"/>
              <a:ext cx="5500" cy="12450"/>
            </a:xfrm>
            <a:custGeom>
              <a:avLst/>
              <a:gdLst/>
              <a:ahLst/>
              <a:cxnLst/>
              <a:rect l="l" t="t" r="r" b="b"/>
              <a:pathLst>
                <a:path w="220" h="498" extrusionOk="0">
                  <a:moveTo>
                    <a:pt x="0" y="0"/>
                  </a:moveTo>
                  <a:cubicBezTo>
                    <a:pt x="0" y="179"/>
                    <a:pt x="0" y="319"/>
                    <a:pt x="20" y="498"/>
                  </a:cubicBezTo>
                  <a:cubicBezTo>
                    <a:pt x="219" y="319"/>
                    <a:pt x="199" y="1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1518600" y="36512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220"/>
                    <a:pt x="120" y="259"/>
                    <a:pt x="179" y="339"/>
                  </a:cubicBezTo>
                  <a:lnTo>
                    <a:pt x="339" y="339"/>
                  </a:lnTo>
                  <a:cubicBezTo>
                    <a:pt x="319" y="220"/>
                    <a:pt x="319" y="120"/>
                    <a:pt x="319" y="1"/>
                  </a:cubicBezTo>
                  <a:cubicBezTo>
                    <a:pt x="252" y="1"/>
                    <a:pt x="186" y="10"/>
                    <a:pt x="114" y="10"/>
                  </a:cubicBezTo>
                  <a:cubicBezTo>
                    <a:pt x="78" y="10"/>
                    <a:pt x="40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1518600" y="36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40" y="81"/>
                    <a:pt x="100" y="140"/>
                    <a:pt x="179" y="200"/>
                  </a:cubicBezTo>
                  <a:cubicBezTo>
                    <a:pt x="100" y="14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1537000" y="3976950"/>
              <a:ext cx="1525" cy="4000"/>
            </a:xfrm>
            <a:custGeom>
              <a:avLst/>
              <a:gdLst/>
              <a:ahLst/>
              <a:cxnLst/>
              <a:rect l="l" t="t" r="r" b="b"/>
              <a:pathLst>
                <a:path w="61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40" y="160"/>
                    <a:pt x="60" y="140"/>
                    <a:pt x="60" y="120"/>
                  </a:cubicBezTo>
                  <a:cubicBezTo>
                    <a:pt x="60" y="6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723100" y="4844675"/>
              <a:ext cx="67175" cy="20500"/>
            </a:xfrm>
            <a:custGeom>
              <a:avLst/>
              <a:gdLst/>
              <a:ahLst/>
              <a:cxnLst/>
              <a:rect l="l" t="t" r="r" b="b"/>
              <a:pathLst>
                <a:path w="2687" h="820" extrusionOk="0">
                  <a:moveTo>
                    <a:pt x="2018" y="0"/>
                  </a:moveTo>
                  <a:cubicBezTo>
                    <a:pt x="1698" y="0"/>
                    <a:pt x="1379" y="62"/>
                    <a:pt x="1075" y="144"/>
                  </a:cubicBezTo>
                  <a:cubicBezTo>
                    <a:pt x="856" y="243"/>
                    <a:pt x="577" y="124"/>
                    <a:pt x="378" y="303"/>
                  </a:cubicBezTo>
                  <a:cubicBezTo>
                    <a:pt x="299" y="502"/>
                    <a:pt x="1" y="541"/>
                    <a:pt x="20" y="820"/>
                  </a:cubicBezTo>
                  <a:cubicBezTo>
                    <a:pt x="100" y="800"/>
                    <a:pt x="160" y="800"/>
                    <a:pt x="219" y="800"/>
                  </a:cubicBezTo>
                  <a:cubicBezTo>
                    <a:pt x="279" y="720"/>
                    <a:pt x="339" y="661"/>
                    <a:pt x="438" y="661"/>
                  </a:cubicBezTo>
                  <a:cubicBezTo>
                    <a:pt x="478" y="661"/>
                    <a:pt x="538" y="661"/>
                    <a:pt x="577" y="641"/>
                  </a:cubicBezTo>
                  <a:cubicBezTo>
                    <a:pt x="722" y="486"/>
                    <a:pt x="878" y="454"/>
                    <a:pt x="1039" y="454"/>
                  </a:cubicBezTo>
                  <a:cubicBezTo>
                    <a:pt x="1148" y="454"/>
                    <a:pt x="1260" y="469"/>
                    <a:pt x="1372" y="469"/>
                  </a:cubicBezTo>
                  <a:cubicBezTo>
                    <a:pt x="1412" y="469"/>
                    <a:pt x="1452" y="467"/>
                    <a:pt x="1492" y="462"/>
                  </a:cubicBezTo>
                  <a:cubicBezTo>
                    <a:pt x="1851" y="442"/>
                    <a:pt x="2189" y="482"/>
                    <a:pt x="2527" y="303"/>
                  </a:cubicBezTo>
                  <a:cubicBezTo>
                    <a:pt x="2567" y="223"/>
                    <a:pt x="2646" y="163"/>
                    <a:pt x="2686" y="104"/>
                  </a:cubicBezTo>
                  <a:cubicBezTo>
                    <a:pt x="2465" y="30"/>
                    <a:pt x="2241" y="0"/>
                    <a:pt x="20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008550" y="4847250"/>
              <a:ext cx="21925" cy="8475"/>
            </a:xfrm>
            <a:custGeom>
              <a:avLst/>
              <a:gdLst/>
              <a:ahLst/>
              <a:cxnLst/>
              <a:rect l="l" t="t" r="r" b="b"/>
              <a:pathLst>
                <a:path w="877" h="339" extrusionOk="0">
                  <a:moveTo>
                    <a:pt x="359" y="1"/>
                  </a:moveTo>
                  <a:cubicBezTo>
                    <a:pt x="220" y="100"/>
                    <a:pt x="1" y="60"/>
                    <a:pt x="1" y="339"/>
                  </a:cubicBezTo>
                  <a:cubicBezTo>
                    <a:pt x="299" y="319"/>
                    <a:pt x="598" y="319"/>
                    <a:pt x="876" y="299"/>
                  </a:cubicBezTo>
                  <a:lnTo>
                    <a:pt x="717" y="140"/>
                  </a:lnTo>
                  <a:cubicBezTo>
                    <a:pt x="697" y="150"/>
                    <a:pt x="667" y="155"/>
                    <a:pt x="637" y="155"/>
                  </a:cubicBezTo>
                  <a:cubicBezTo>
                    <a:pt x="608" y="155"/>
                    <a:pt x="578" y="150"/>
                    <a:pt x="558" y="140"/>
                  </a:cubicBezTo>
                  <a:cubicBezTo>
                    <a:pt x="478" y="100"/>
                    <a:pt x="41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2811350" y="4839050"/>
              <a:ext cx="18700" cy="8575"/>
            </a:xfrm>
            <a:custGeom>
              <a:avLst/>
              <a:gdLst/>
              <a:ahLst/>
              <a:cxnLst/>
              <a:rect l="l" t="t" r="r" b="b"/>
              <a:pathLst>
                <a:path w="748" h="343" extrusionOk="0">
                  <a:moveTo>
                    <a:pt x="554" y="1"/>
                  </a:moveTo>
                  <a:cubicBezTo>
                    <a:pt x="392" y="1"/>
                    <a:pt x="233" y="151"/>
                    <a:pt x="55" y="151"/>
                  </a:cubicBezTo>
                  <a:cubicBezTo>
                    <a:pt x="47" y="151"/>
                    <a:pt x="39" y="150"/>
                    <a:pt x="31" y="150"/>
                  </a:cubicBezTo>
                  <a:lnTo>
                    <a:pt x="31" y="150"/>
                  </a:lnTo>
                  <a:cubicBezTo>
                    <a:pt x="1" y="288"/>
                    <a:pt x="29" y="343"/>
                    <a:pt x="107" y="343"/>
                  </a:cubicBezTo>
                  <a:cubicBezTo>
                    <a:pt x="131" y="343"/>
                    <a:pt x="158" y="338"/>
                    <a:pt x="190" y="329"/>
                  </a:cubicBezTo>
                  <a:cubicBezTo>
                    <a:pt x="409" y="289"/>
                    <a:pt x="628" y="329"/>
                    <a:pt x="747" y="90"/>
                  </a:cubicBezTo>
                  <a:cubicBezTo>
                    <a:pt x="682" y="24"/>
                    <a:pt x="618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786250" y="4855700"/>
              <a:ext cx="22900" cy="5150"/>
            </a:xfrm>
            <a:custGeom>
              <a:avLst/>
              <a:gdLst/>
              <a:ahLst/>
              <a:cxnLst/>
              <a:rect l="l" t="t" r="r" b="b"/>
              <a:pathLst>
                <a:path w="916" h="206" extrusionOk="0">
                  <a:moveTo>
                    <a:pt x="1" y="1"/>
                  </a:moveTo>
                  <a:lnTo>
                    <a:pt x="1" y="160"/>
                  </a:lnTo>
                  <a:cubicBezTo>
                    <a:pt x="131" y="185"/>
                    <a:pt x="258" y="206"/>
                    <a:pt x="383" y="206"/>
                  </a:cubicBezTo>
                  <a:cubicBezTo>
                    <a:pt x="564" y="206"/>
                    <a:pt x="740" y="162"/>
                    <a:pt x="916" y="21"/>
                  </a:cubicBezTo>
                  <a:cubicBezTo>
                    <a:pt x="598" y="2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968775" y="4848000"/>
              <a:ext cx="12950" cy="7725"/>
            </a:xfrm>
            <a:custGeom>
              <a:avLst/>
              <a:gdLst/>
              <a:ahLst/>
              <a:cxnLst/>
              <a:rect l="l" t="t" r="r" b="b"/>
              <a:pathLst>
                <a:path w="518" h="309" extrusionOk="0">
                  <a:moveTo>
                    <a:pt x="314" y="0"/>
                  </a:moveTo>
                  <a:cubicBezTo>
                    <a:pt x="245" y="0"/>
                    <a:pt x="156" y="95"/>
                    <a:pt x="1" y="289"/>
                  </a:cubicBezTo>
                  <a:cubicBezTo>
                    <a:pt x="180" y="309"/>
                    <a:pt x="359" y="309"/>
                    <a:pt x="518" y="309"/>
                  </a:cubicBezTo>
                  <a:cubicBezTo>
                    <a:pt x="436" y="105"/>
                    <a:pt x="386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807650" y="4842400"/>
              <a:ext cx="8975" cy="7600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05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41" y="164"/>
                    <a:pt x="63" y="303"/>
                    <a:pt x="160" y="303"/>
                  </a:cubicBezTo>
                  <a:cubicBezTo>
                    <a:pt x="206" y="303"/>
                    <a:pt x="269" y="272"/>
                    <a:pt x="358" y="195"/>
                  </a:cubicBezTo>
                  <a:cubicBezTo>
                    <a:pt x="279" y="135"/>
                    <a:pt x="239" y="56"/>
                    <a:pt x="179" y="16"/>
                  </a:cubicBezTo>
                  <a:cubicBezTo>
                    <a:pt x="159" y="6"/>
                    <a:pt x="13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017500" y="48472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60"/>
                    <a:pt x="120" y="120"/>
                    <a:pt x="200" y="140"/>
                  </a:cubicBezTo>
                  <a:cubicBezTo>
                    <a:pt x="12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790250" y="4844900"/>
              <a:ext cx="5975" cy="2375"/>
            </a:xfrm>
            <a:custGeom>
              <a:avLst/>
              <a:gdLst/>
              <a:ahLst/>
              <a:cxnLst/>
              <a:rect l="l" t="t" r="r" b="b"/>
              <a:pathLst>
                <a:path w="239" h="95" extrusionOk="0">
                  <a:moveTo>
                    <a:pt x="119" y="0"/>
                  </a:moveTo>
                  <a:cubicBezTo>
                    <a:pt x="80" y="0"/>
                    <a:pt x="40" y="25"/>
                    <a:pt x="0" y="95"/>
                  </a:cubicBezTo>
                  <a:cubicBezTo>
                    <a:pt x="60" y="55"/>
                    <a:pt x="139" y="55"/>
                    <a:pt x="239" y="55"/>
                  </a:cubicBezTo>
                  <a:cubicBezTo>
                    <a:pt x="199" y="25"/>
                    <a:pt x="15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797700" y="48432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21"/>
                    <a:pt x="80" y="80"/>
                    <a:pt x="0" y="120"/>
                  </a:cubicBezTo>
                  <a:cubicBezTo>
                    <a:pt x="100" y="120"/>
                    <a:pt x="179" y="8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3111500" y="4354050"/>
              <a:ext cx="36825" cy="189925"/>
            </a:xfrm>
            <a:custGeom>
              <a:avLst/>
              <a:gdLst/>
              <a:ahLst/>
              <a:cxnLst/>
              <a:rect l="l" t="t" r="r" b="b"/>
              <a:pathLst>
                <a:path w="1473" h="7597" extrusionOk="0">
                  <a:moveTo>
                    <a:pt x="441" y="0"/>
                  </a:moveTo>
                  <a:cubicBezTo>
                    <a:pt x="409" y="0"/>
                    <a:pt x="379" y="25"/>
                    <a:pt x="359" y="75"/>
                  </a:cubicBezTo>
                  <a:lnTo>
                    <a:pt x="1" y="75"/>
                  </a:lnTo>
                  <a:lnTo>
                    <a:pt x="1" y="254"/>
                  </a:lnTo>
                  <a:cubicBezTo>
                    <a:pt x="40" y="254"/>
                    <a:pt x="40" y="254"/>
                    <a:pt x="60" y="294"/>
                  </a:cubicBezTo>
                  <a:cubicBezTo>
                    <a:pt x="80" y="353"/>
                    <a:pt x="60" y="373"/>
                    <a:pt x="1" y="433"/>
                  </a:cubicBezTo>
                  <a:lnTo>
                    <a:pt x="1" y="592"/>
                  </a:lnTo>
                  <a:cubicBezTo>
                    <a:pt x="140" y="691"/>
                    <a:pt x="100" y="831"/>
                    <a:pt x="1" y="950"/>
                  </a:cubicBezTo>
                  <a:lnTo>
                    <a:pt x="1" y="1288"/>
                  </a:lnTo>
                  <a:cubicBezTo>
                    <a:pt x="60" y="1368"/>
                    <a:pt x="120" y="1428"/>
                    <a:pt x="160" y="1487"/>
                  </a:cubicBezTo>
                  <a:lnTo>
                    <a:pt x="160" y="1845"/>
                  </a:lnTo>
                  <a:cubicBezTo>
                    <a:pt x="120" y="1925"/>
                    <a:pt x="120" y="1965"/>
                    <a:pt x="160" y="2044"/>
                  </a:cubicBezTo>
                  <a:cubicBezTo>
                    <a:pt x="160" y="2164"/>
                    <a:pt x="180" y="2263"/>
                    <a:pt x="180" y="2382"/>
                  </a:cubicBezTo>
                  <a:cubicBezTo>
                    <a:pt x="359" y="2621"/>
                    <a:pt x="180" y="2880"/>
                    <a:pt x="339" y="3118"/>
                  </a:cubicBezTo>
                  <a:cubicBezTo>
                    <a:pt x="339" y="3158"/>
                    <a:pt x="359" y="3238"/>
                    <a:pt x="359" y="3278"/>
                  </a:cubicBezTo>
                  <a:cubicBezTo>
                    <a:pt x="458" y="3417"/>
                    <a:pt x="458" y="3536"/>
                    <a:pt x="359" y="3655"/>
                  </a:cubicBezTo>
                  <a:cubicBezTo>
                    <a:pt x="379" y="3815"/>
                    <a:pt x="379" y="3954"/>
                    <a:pt x="418" y="4113"/>
                  </a:cubicBezTo>
                  <a:cubicBezTo>
                    <a:pt x="637" y="5247"/>
                    <a:pt x="856" y="6421"/>
                    <a:pt x="916" y="7594"/>
                  </a:cubicBezTo>
                  <a:cubicBezTo>
                    <a:pt x="937" y="7596"/>
                    <a:pt x="957" y="7597"/>
                    <a:pt x="976" y="7597"/>
                  </a:cubicBezTo>
                  <a:cubicBezTo>
                    <a:pt x="1457" y="7597"/>
                    <a:pt x="1258" y="7128"/>
                    <a:pt x="1353" y="6898"/>
                  </a:cubicBezTo>
                  <a:cubicBezTo>
                    <a:pt x="1473" y="6440"/>
                    <a:pt x="1274" y="6023"/>
                    <a:pt x="1174" y="5605"/>
                  </a:cubicBezTo>
                  <a:cubicBezTo>
                    <a:pt x="975" y="4710"/>
                    <a:pt x="1095" y="3775"/>
                    <a:pt x="677" y="2939"/>
                  </a:cubicBezTo>
                  <a:cubicBezTo>
                    <a:pt x="796" y="2840"/>
                    <a:pt x="896" y="2661"/>
                    <a:pt x="796" y="2561"/>
                  </a:cubicBezTo>
                  <a:cubicBezTo>
                    <a:pt x="538" y="2243"/>
                    <a:pt x="737" y="1845"/>
                    <a:pt x="657" y="1487"/>
                  </a:cubicBezTo>
                  <a:cubicBezTo>
                    <a:pt x="637" y="1428"/>
                    <a:pt x="637" y="1368"/>
                    <a:pt x="657" y="1328"/>
                  </a:cubicBezTo>
                  <a:lnTo>
                    <a:pt x="737" y="1328"/>
                  </a:lnTo>
                  <a:cubicBezTo>
                    <a:pt x="896" y="1030"/>
                    <a:pt x="936" y="731"/>
                    <a:pt x="697" y="433"/>
                  </a:cubicBezTo>
                  <a:cubicBezTo>
                    <a:pt x="677" y="294"/>
                    <a:pt x="677" y="154"/>
                    <a:pt x="538" y="75"/>
                  </a:cubicBezTo>
                  <a:cubicBezTo>
                    <a:pt x="508" y="25"/>
                    <a:pt x="473" y="0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134375" y="4526500"/>
              <a:ext cx="28375" cy="105950"/>
            </a:xfrm>
            <a:custGeom>
              <a:avLst/>
              <a:gdLst/>
              <a:ahLst/>
              <a:cxnLst/>
              <a:rect l="l" t="t" r="r" b="b"/>
              <a:pathLst>
                <a:path w="1135" h="4238" extrusionOk="0">
                  <a:moveTo>
                    <a:pt x="498" y="0"/>
                  </a:moveTo>
                  <a:cubicBezTo>
                    <a:pt x="259" y="199"/>
                    <a:pt x="339" y="597"/>
                    <a:pt x="1" y="696"/>
                  </a:cubicBezTo>
                  <a:cubicBezTo>
                    <a:pt x="339" y="1790"/>
                    <a:pt x="299" y="2944"/>
                    <a:pt x="538" y="4078"/>
                  </a:cubicBezTo>
                  <a:cubicBezTo>
                    <a:pt x="598" y="4118"/>
                    <a:pt x="657" y="4177"/>
                    <a:pt x="717" y="4237"/>
                  </a:cubicBezTo>
                  <a:cubicBezTo>
                    <a:pt x="1135" y="4217"/>
                    <a:pt x="1035" y="3919"/>
                    <a:pt x="1015" y="3680"/>
                  </a:cubicBezTo>
                  <a:cubicBezTo>
                    <a:pt x="995" y="3402"/>
                    <a:pt x="816" y="3123"/>
                    <a:pt x="896" y="2825"/>
                  </a:cubicBezTo>
                  <a:cubicBezTo>
                    <a:pt x="916" y="1850"/>
                    <a:pt x="617" y="93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148800" y="4597100"/>
              <a:ext cx="19925" cy="71650"/>
            </a:xfrm>
            <a:custGeom>
              <a:avLst/>
              <a:gdLst/>
              <a:ahLst/>
              <a:cxnLst/>
              <a:rect l="l" t="t" r="r" b="b"/>
              <a:pathLst>
                <a:path w="797" h="2866" extrusionOk="0">
                  <a:moveTo>
                    <a:pt x="279" y="1"/>
                  </a:moveTo>
                  <a:cubicBezTo>
                    <a:pt x="1" y="259"/>
                    <a:pt x="120" y="578"/>
                    <a:pt x="200" y="876"/>
                  </a:cubicBezTo>
                  <a:cubicBezTo>
                    <a:pt x="259" y="1095"/>
                    <a:pt x="319" y="1274"/>
                    <a:pt x="120" y="1413"/>
                  </a:cubicBezTo>
                  <a:cubicBezTo>
                    <a:pt x="140" y="1592"/>
                    <a:pt x="239" y="1791"/>
                    <a:pt x="180" y="1930"/>
                  </a:cubicBezTo>
                  <a:cubicBezTo>
                    <a:pt x="40" y="2487"/>
                    <a:pt x="299" y="2746"/>
                    <a:pt x="796" y="2865"/>
                  </a:cubicBezTo>
                  <a:cubicBezTo>
                    <a:pt x="776" y="2189"/>
                    <a:pt x="498" y="1572"/>
                    <a:pt x="637" y="896"/>
                  </a:cubicBezTo>
                  <a:cubicBezTo>
                    <a:pt x="478" y="757"/>
                    <a:pt x="637" y="498"/>
                    <a:pt x="458" y="339"/>
                  </a:cubicBezTo>
                  <a:cubicBezTo>
                    <a:pt x="418" y="220"/>
                    <a:pt x="339" y="12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128425" y="4365350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60" y="1"/>
                  </a:moveTo>
                  <a:cubicBezTo>
                    <a:pt x="0" y="299"/>
                    <a:pt x="0" y="598"/>
                    <a:pt x="80" y="896"/>
                  </a:cubicBezTo>
                  <a:cubicBezTo>
                    <a:pt x="298" y="876"/>
                    <a:pt x="378" y="717"/>
                    <a:pt x="398" y="518"/>
                  </a:cubicBezTo>
                  <a:cubicBezTo>
                    <a:pt x="438" y="339"/>
                    <a:pt x="477" y="18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3160250" y="46055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0" y="419"/>
                    <a:pt x="19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127425" y="4387250"/>
              <a:ext cx="2000" cy="4000"/>
            </a:xfrm>
            <a:custGeom>
              <a:avLst/>
              <a:gdLst/>
              <a:ahLst/>
              <a:cxnLst/>
              <a:rect l="l" t="t" r="r" b="b"/>
              <a:pathLst>
                <a:path w="80" h="160" extrusionOk="0">
                  <a:moveTo>
                    <a:pt x="40" y="0"/>
                  </a:moveTo>
                  <a:lnTo>
                    <a:pt x="0" y="40"/>
                  </a:lnTo>
                  <a:cubicBezTo>
                    <a:pt x="0" y="100"/>
                    <a:pt x="20" y="139"/>
                    <a:pt x="40" y="159"/>
                  </a:cubicBezTo>
                  <a:cubicBezTo>
                    <a:pt x="80" y="119"/>
                    <a:pt x="80" y="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090125" y="3753150"/>
              <a:ext cx="2500" cy="10475"/>
            </a:xfrm>
            <a:custGeom>
              <a:avLst/>
              <a:gdLst/>
              <a:ahLst/>
              <a:cxnLst/>
              <a:rect l="l" t="t" r="r" b="b"/>
              <a:pathLst>
                <a:path w="100" h="419" extrusionOk="0">
                  <a:moveTo>
                    <a:pt x="0" y="1"/>
                  </a:moveTo>
                  <a:lnTo>
                    <a:pt x="0" y="419"/>
                  </a:lnTo>
                  <a:cubicBezTo>
                    <a:pt x="100" y="299"/>
                    <a:pt x="100" y="1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759400" y="3853125"/>
              <a:ext cx="7975" cy="52225"/>
            </a:xfrm>
            <a:custGeom>
              <a:avLst/>
              <a:gdLst/>
              <a:ahLst/>
              <a:cxnLst/>
              <a:rect l="l" t="t" r="r" b="b"/>
              <a:pathLst>
                <a:path w="319" h="2089" extrusionOk="0">
                  <a:moveTo>
                    <a:pt x="1" y="0"/>
                  </a:moveTo>
                  <a:lnTo>
                    <a:pt x="1" y="2089"/>
                  </a:lnTo>
                  <a:cubicBezTo>
                    <a:pt x="100" y="2029"/>
                    <a:pt x="220" y="1990"/>
                    <a:pt x="319" y="1930"/>
                  </a:cubicBezTo>
                  <a:cubicBezTo>
                    <a:pt x="120" y="1313"/>
                    <a:pt x="180" y="6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976625" y="2961550"/>
              <a:ext cx="15450" cy="55600"/>
            </a:xfrm>
            <a:custGeom>
              <a:avLst/>
              <a:gdLst/>
              <a:ahLst/>
              <a:cxnLst/>
              <a:rect l="l" t="t" r="r" b="b"/>
              <a:pathLst>
                <a:path w="618" h="2224" extrusionOk="0">
                  <a:moveTo>
                    <a:pt x="252" y="1"/>
                  </a:moveTo>
                  <a:cubicBezTo>
                    <a:pt x="185" y="1"/>
                    <a:pt x="120" y="25"/>
                    <a:pt x="60" y="75"/>
                  </a:cubicBezTo>
                  <a:cubicBezTo>
                    <a:pt x="1" y="771"/>
                    <a:pt x="1" y="1488"/>
                    <a:pt x="60" y="2224"/>
                  </a:cubicBezTo>
                  <a:lnTo>
                    <a:pt x="418" y="2224"/>
                  </a:lnTo>
                  <a:cubicBezTo>
                    <a:pt x="418" y="2124"/>
                    <a:pt x="418" y="1985"/>
                    <a:pt x="458" y="1846"/>
                  </a:cubicBezTo>
                  <a:cubicBezTo>
                    <a:pt x="577" y="1746"/>
                    <a:pt x="617" y="1627"/>
                    <a:pt x="617" y="1468"/>
                  </a:cubicBezTo>
                  <a:cubicBezTo>
                    <a:pt x="617" y="1269"/>
                    <a:pt x="577" y="1090"/>
                    <a:pt x="458" y="950"/>
                  </a:cubicBezTo>
                  <a:lnTo>
                    <a:pt x="458" y="75"/>
                  </a:lnTo>
                  <a:cubicBezTo>
                    <a:pt x="388" y="25"/>
                    <a:pt x="319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976175" y="2951450"/>
              <a:ext cx="39275" cy="12500"/>
            </a:xfrm>
            <a:custGeom>
              <a:avLst/>
              <a:gdLst/>
              <a:ahLst/>
              <a:cxnLst/>
              <a:rect l="l" t="t" r="r" b="b"/>
              <a:pathLst>
                <a:path w="1571" h="500" extrusionOk="0">
                  <a:moveTo>
                    <a:pt x="366" y="0"/>
                  </a:moveTo>
                  <a:cubicBezTo>
                    <a:pt x="35" y="0"/>
                    <a:pt x="1" y="195"/>
                    <a:pt x="38" y="499"/>
                  </a:cubicBezTo>
                  <a:lnTo>
                    <a:pt x="436" y="499"/>
                  </a:lnTo>
                  <a:cubicBezTo>
                    <a:pt x="562" y="466"/>
                    <a:pt x="693" y="459"/>
                    <a:pt x="823" y="459"/>
                  </a:cubicBezTo>
                  <a:cubicBezTo>
                    <a:pt x="910" y="459"/>
                    <a:pt x="997" y="462"/>
                    <a:pt x="1083" y="462"/>
                  </a:cubicBezTo>
                  <a:cubicBezTo>
                    <a:pt x="1254" y="462"/>
                    <a:pt x="1420" y="450"/>
                    <a:pt x="1570" y="380"/>
                  </a:cubicBezTo>
                  <a:cubicBezTo>
                    <a:pt x="1331" y="360"/>
                    <a:pt x="1133" y="280"/>
                    <a:pt x="1113" y="2"/>
                  </a:cubicBezTo>
                  <a:lnTo>
                    <a:pt x="416" y="2"/>
                  </a:lnTo>
                  <a:cubicBezTo>
                    <a:pt x="399" y="1"/>
                    <a:pt x="382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521675" y="4855325"/>
              <a:ext cx="160675" cy="22800"/>
            </a:xfrm>
            <a:custGeom>
              <a:avLst/>
              <a:gdLst/>
              <a:ahLst/>
              <a:cxnLst/>
              <a:rect l="l" t="t" r="r" b="b"/>
              <a:pathLst>
                <a:path w="6427" h="912" extrusionOk="0">
                  <a:moveTo>
                    <a:pt x="4819" y="0"/>
                  </a:moveTo>
                  <a:cubicBezTo>
                    <a:pt x="3704" y="0"/>
                    <a:pt x="2588" y="194"/>
                    <a:pt x="1473" y="314"/>
                  </a:cubicBezTo>
                  <a:cubicBezTo>
                    <a:pt x="996" y="374"/>
                    <a:pt x="459" y="275"/>
                    <a:pt x="1" y="533"/>
                  </a:cubicBezTo>
                  <a:cubicBezTo>
                    <a:pt x="81" y="573"/>
                    <a:pt x="160" y="573"/>
                    <a:pt x="180" y="573"/>
                  </a:cubicBezTo>
                  <a:cubicBezTo>
                    <a:pt x="533" y="712"/>
                    <a:pt x="886" y="761"/>
                    <a:pt x="1239" y="761"/>
                  </a:cubicBezTo>
                  <a:cubicBezTo>
                    <a:pt x="1741" y="761"/>
                    <a:pt x="2244" y="663"/>
                    <a:pt x="2746" y="593"/>
                  </a:cubicBezTo>
                  <a:cubicBezTo>
                    <a:pt x="2925" y="573"/>
                    <a:pt x="3084" y="513"/>
                    <a:pt x="3224" y="394"/>
                  </a:cubicBezTo>
                  <a:cubicBezTo>
                    <a:pt x="3360" y="457"/>
                    <a:pt x="3502" y="481"/>
                    <a:pt x="3650" y="481"/>
                  </a:cubicBezTo>
                  <a:cubicBezTo>
                    <a:pt x="3782" y="481"/>
                    <a:pt x="3918" y="462"/>
                    <a:pt x="4059" y="434"/>
                  </a:cubicBezTo>
                  <a:cubicBezTo>
                    <a:pt x="4126" y="420"/>
                    <a:pt x="4182" y="414"/>
                    <a:pt x="4228" y="414"/>
                  </a:cubicBezTo>
                  <a:cubicBezTo>
                    <a:pt x="4524" y="414"/>
                    <a:pt x="4418" y="668"/>
                    <a:pt x="4298" y="891"/>
                  </a:cubicBezTo>
                  <a:cubicBezTo>
                    <a:pt x="4656" y="891"/>
                    <a:pt x="5014" y="911"/>
                    <a:pt x="5352" y="911"/>
                  </a:cubicBezTo>
                  <a:cubicBezTo>
                    <a:pt x="5352" y="871"/>
                    <a:pt x="5352" y="832"/>
                    <a:pt x="5372" y="792"/>
                  </a:cubicBezTo>
                  <a:cubicBezTo>
                    <a:pt x="5476" y="699"/>
                    <a:pt x="5580" y="647"/>
                    <a:pt x="5685" y="647"/>
                  </a:cubicBezTo>
                  <a:cubicBezTo>
                    <a:pt x="5759" y="647"/>
                    <a:pt x="5834" y="674"/>
                    <a:pt x="5909" y="732"/>
                  </a:cubicBezTo>
                  <a:lnTo>
                    <a:pt x="6426" y="732"/>
                  </a:lnTo>
                  <a:lnTo>
                    <a:pt x="6426" y="593"/>
                  </a:lnTo>
                  <a:cubicBezTo>
                    <a:pt x="6414" y="532"/>
                    <a:pt x="6394" y="508"/>
                    <a:pt x="6367" y="508"/>
                  </a:cubicBezTo>
                  <a:cubicBezTo>
                    <a:pt x="6350" y="508"/>
                    <a:pt x="6330" y="518"/>
                    <a:pt x="6307" y="533"/>
                  </a:cubicBezTo>
                  <a:cubicBezTo>
                    <a:pt x="6054" y="335"/>
                    <a:pt x="5851" y="5"/>
                    <a:pt x="5473" y="5"/>
                  </a:cubicBezTo>
                  <a:cubicBezTo>
                    <a:pt x="5435" y="5"/>
                    <a:pt x="5395" y="9"/>
                    <a:pt x="5352" y="16"/>
                  </a:cubicBezTo>
                  <a:cubicBezTo>
                    <a:pt x="5174" y="5"/>
                    <a:pt x="4997" y="0"/>
                    <a:pt x="4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520700" y="4865150"/>
              <a:ext cx="75100" cy="19425"/>
            </a:xfrm>
            <a:custGeom>
              <a:avLst/>
              <a:gdLst/>
              <a:ahLst/>
              <a:cxnLst/>
              <a:rect l="l" t="t" r="r" b="b"/>
              <a:pathLst>
                <a:path w="3004" h="777" extrusionOk="0">
                  <a:moveTo>
                    <a:pt x="2765" y="1"/>
                  </a:moveTo>
                  <a:cubicBezTo>
                    <a:pt x="1930" y="180"/>
                    <a:pt x="1094" y="140"/>
                    <a:pt x="239" y="180"/>
                  </a:cubicBezTo>
                  <a:cubicBezTo>
                    <a:pt x="139" y="379"/>
                    <a:pt x="0" y="578"/>
                    <a:pt x="318" y="777"/>
                  </a:cubicBezTo>
                  <a:lnTo>
                    <a:pt x="378" y="777"/>
                  </a:lnTo>
                  <a:lnTo>
                    <a:pt x="418" y="737"/>
                  </a:lnTo>
                  <a:cubicBezTo>
                    <a:pt x="469" y="534"/>
                    <a:pt x="526" y="466"/>
                    <a:pt x="586" y="466"/>
                  </a:cubicBezTo>
                  <a:cubicBezTo>
                    <a:pt x="703" y="466"/>
                    <a:pt x="830" y="724"/>
                    <a:pt x="945" y="724"/>
                  </a:cubicBezTo>
                  <a:cubicBezTo>
                    <a:pt x="955" y="724"/>
                    <a:pt x="965" y="722"/>
                    <a:pt x="975" y="717"/>
                  </a:cubicBezTo>
                  <a:lnTo>
                    <a:pt x="1114" y="717"/>
                  </a:lnTo>
                  <a:cubicBezTo>
                    <a:pt x="1194" y="717"/>
                    <a:pt x="1293" y="737"/>
                    <a:pt x="1373" y="737"/>
                  </a:cubicBezTo>
                  <a:cubicBezTo>
                    <a:pt x="1810" y="717"/>
                    <a:pt x="2288" y="717"/>
                    <a:pt x="2725" y="697"/>
                  </a:cubicBezTo>
                  <a:lnTo>
                    <a:pt x="2725" y="518"/>
                  </a:lnTo>
                  <a:cubicBezTo>
                    <a:pt x="2785" y="439"/>
                    <a:pt x="2865" y="399"/>
                    <a:pt x="2905" y="319"/>
                  </a:cubicBezTo>
                  <a:cubicBezTo>
                    <a:pt x="3004" y="140"/>
                    <a:pt x="2845" y="100"/>
                    <a:pt x="2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422225" y="4873625"/>
              <a:ext cx="29850" cy="18425"/>
            </a:xfrm>
            <a:custGeom>
              <a:avLst/>
              <a:gdLst/>
              <a:ahLst/>
              <a:cxnLst/>
              <a:rect l="l" t="t" r="r" b="b"/>
              <a:pathLst>
                <a:path w="1194" h="737" extrusionOk="0">
                  <a:moveTo>
                    <a:pt x="1154" y="0"/>
                  </a:moveTo>
                  <a:cubicBezTo>
                    <a:pt x="1075" y="0"/>
                    <a:pt x="1035" y="0"/>
                    <a:pt x="975" y="40"/>
                  </a:cubicBezTo>
                  <a:cubicBezTo>
                    <a:pt x="796" y="139"/>
                    <a:pt x="637" y="179"/>
                    <a:pt x="458" y="199"/>
                  </a:cubicBezTo>
                  <a:cubicBezTo>
                    <a:pt x="319" y="199"/>
                    <a:pt x="199" y="239"/>
                    <a:pt x="100" y="299"/>
                  </a:cubicBezTo>
                  <a:cubicBezTo>
                    <a:pt x="60" y="378"/>
                    <a:pt x="0" y="458"/>
                    <a:pt x="0" y="537"/>
                  </a:cubicBezTo>
                  <a:cubicBezTo>
                    <a:pt x="0" y="597"/>
                    <a:pt x="60" y="676"/>
                    <a:pt x="100" y="736"/>
                  </a:cubicBezTo>
                  <a:lnTo>
                    <a:pt x="458" y="736"/>
                  </a:lnTo>
                  <a:cubicBezTo>
                    <a:pt x="538" y="637"/>
                    <a:pt x="597" y="557"/>
                    <a:pt x="736" y="557"/>
                  </a:cubicBezTo>
                  <a:cubicBezTo>
                    <a:pt x="1095" y="557"/>
                    <a:pt x="1194" y="318"/>
                    <a:pt x="1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3187600" y="4736350"/>
              <a:ext cx="4500" cy="7000"/>
            </a:xfrm>
            <a:custGeom>
              <a:avLst/>
              <a:gdLst/>
              <a:ahLst/>
              <a:cxnLst/>
              <a:rect l="l" t="t" r="r" b="b"/>
              <a:pathLst>
                <a:path w="180" h="280" extrusionOk="0">
                  <a:moveTo>
                    <a:pt x="120" y="1"/>
                  </a:moveTo>
                  <a:cubicBezTo>
                    <a:pt x="0" y="60"/>
                    <a:pt x="0" y="180"/>
                    <a:pt x="0" y="279"/>
                  </a:cubicBezTo>
                  <a:cubicBezTo>
                    <a:pt x="179" y="220"/>
                    <a:pt x="159" y="12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1538000" y="4019725"/>
              <a:ext cx="29850" cy="107950"/>
            </a:xfrm>
            <a:custGeom>
              <a:avLst/>
              <a:gdLst/>
              <a:ahLst/>
              <a:cxnLst/>
              <a:rect l="l" t="t" r="r" b="b"/>
              <a:pathLst>
                <a:path w="1194" h="4318" extrusionOk="0">
                  <a:moveTo>
                    <a:pt x="517" y="0"/>
                  </a:moveTo>
                  <a:cubicBezTo>
                    <a:pt x="458" y="498"/>
                    <a:pt x="418" y="955"/>
                    <a:pt x="398" y="1452"/>
                  </a:cubicBezTo>
                  <a:cubicBezTo>
                    <a:pt x="358" y="1691"/>
                    <a:pt x="259" y="1791"/>
                    <a:pt x="100" y="1850"/>
                  </a:cubicBezTo>
                  <a:cubicBezTo>
                    <a:pt x="120" y="2328"/>
                    <a:pt x="0" y="2805"/>
                    <a:pt x="159" y="3283"/>
                  </a:cubicBezTo>
                  <a:cubicBezTo>
                    <a:pt x="239" y="3402"/>
                    <a:pt x="259" y="3581"/>
                    <a:pt x="299" y="3720"/>
                  </a:cubicBezTo>
                  <a:cubicBezTo>
                    <a:pt x="219" y="3919"/>
                    <a:pt x="239" y="4118"/>
                    <a:pt x="318" y="4317"/>
                  </a:cubicBezTo>
                  <a:cubicBezTo>
                    <a:pt x="438" y="4277"/>
                    <a:pt x="557" y="4198"/>
                    <a:pt x="696" y="4138"/>
                  </a:cubicBezTo>
                  <a:cubicBezTo>
                    <a:pt x="816" y="3899"/>
                    <a:pt x="796" y="3621"/>
                    <a:pt x="756" y="3382"/>
                  </a:cubicBezTo>
                  <a:cubicBezTo>
                    <a:pt x="756" y="2845"/>
                    <a:pt x="975" y="2348"/>
                    <a:pt x="935" y="1811"/>
                  </a:cubicBezTo>
                  <a:cubicBezTo>
                    <a:pt x="816" y="1194"/>
                    <a:pt x="1194" y="458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1554400" y="4105250"/>
              <a:ext cx="37325" cy="19925"/>
            </a:xfrm>
            <a:custGeom>
              <a:avLst/>
              <a:gdLst/>
              <a:ahLst/>
              <a:cxnLst/>
              <a:rect l="l" t="t" r="r" b="b"/>
              <a:pathLst>
                <a:path w="1493" h="797" extrusionOk="0">
                  <a:moveTo>
                    <a:pt x="80" y="1"/>
                  </a:moveTo>
                  <a:cubicBezTo>
                    <a:pt x="55" y="1"/>
                    <a:pt x="31" y="21"/>
                    <a:pt x="1" y="61"/>
                  </a:cubicBezTo>
                  <a:lnTo>
                    <a:pt x="1" y="757"/>
                  </a:lnTo>
                  <a:cubicBezTo>
                    <a:pt x="60" y="757"/>
                    <a:pt x="80" y="777"/>
                    <a:pt x="140" y="797"/>
                  </a:cubicBezTo>
                  <a:cubicBezTo>
                    <a:pt x="193" y="582"/>
                    <a:pt x="311" y="432"/>
                    <a:pt x="550" y="432"/>
                  </a:cubicBezTo>
                  <a:cubicBezTo>
                    <a:pt x="577" y="432"/>
                    <a:pt x="606" y="434"/>
                    <a:pt x="637" y="439"/>
                  </a:cubicBezTo>
                  <a:cubicBezTo>
                    <a:pt x="674" y="441"/>
                    <a:pt x="711" y="443"/>
                    <a:pt x="748" y="443"/>
                  </a:cubicBezTo>
                  <a:cubicBezTo>
                    <a:pt x="970" y="443"/>
                    <a:pt x="1191" y="399"/>
                    <a:pt x="1413" y="399"/>
                  </a:cubicBezTo>
                  <a:lnTo>
                    <a:pt x="1473" y="359"/>
                  </a:lnTo>
                  <a:cubicBezTo>
                    <a:pt x="1493" y="339"/>
                    <a:pt x="1473" y="279"/>
                    <a:pt x="1413" y="259"/>
                  </a:cubicBezTo>
                  <a:cubicBezTo>
                    <a:pt x="1310" y="220"/>
                    <a:pt x="1205" y="209"/>
                    <a:pt x="1098" y="209"/>
                  </a:cubicBezTo>
                  <a:cubicBezTo>
                    <a:pt x="951" y="209"/>
                    <a:pt x="802" y="231"/>
                    <a:pt x="657" y="231"/>
                  </a:cubicBezTo>
                  <a:cubicBezTo>
                    <a:pt x="483" y="231"/>
                    <a:pt x="315" y="199"/>
                    <a:pt x="160" y="61"/>
                  </a:cubicBezTo>
                  <a:cubicBezTo>
                    <a:pt x="130" y="21"/>
                    <a:pt x="10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073700" y="3820800"/>
              <a:ext cx="11975" cy="97000"/>
            </a:xfrm>
            <a:custGeom>
              <a:avLst/>
              <a:gdLst/>
              <a:ahLst/>
              <a:cxnLst/>
              <a:rect l="l" t="t" r="r" b="b"/>
              <a:pathLst>
                <a:path w="479" h="3880" extrusionOk="0">
                  <a:moveTo>
                    <a:pt x="279" y="0"/>
                  </a:moveTo>
                  <a:cubicBezTo>
                    <a:pt x="259" y="40"/>
                    <a:pt x="240" y="100"/>
                    <a:pt x="259" y="139"/>
                  </a:cubicBezTo>
                  <a:cubicBezTo>
                    <a:pt x="259" y="358"/>
                    <a:pt x="240" y="577"/>
                    <a:pt x="240" y="796"/>
                  </a:cubicBezTo>
                  <a:cubicBezTo>
                    <a:pt x="259" y="856"/>
                    <a:pt x="259" y="935"/>
                    <a:pt x="259" y="1015"/>
                  </a:cubicBezTo>
                  <a:cubicBezTo>
                    <a:pt x="240" y="1293"/>
                    <a:pt x="240" y="1592"/>
                    <a:pt x="240" y="1850"/>
                  </a:cubicBezTo>
                  <a:lnTo>
                    <a:pt x="240" y="1890"/>
                  </a:lnTo>
                  <a:cubicBezTo>
                    <a:pt x="240" y="2288"/>
                    <a:pt x="439" y="2686"/>
                    <a:pt x="80" y="3024"/>
                  </a:cubicBezTo>
                  <a:cubicBezTo>
                    <a:pt x="1" y="3223"/>
                    <a:pt x="1" y="3462"/>
                    <a:pt x="61" y="3680"/>
                  </a:cubicBezTo>
                  <a:cubicBezTo>
                    <a:pt x="80" y="3760"/>
                    <a:pt x="80" y="3800"/>
                    <a:pt x="100" y="3879"/>
                  </a:cubicBezTo>
                  <a:cubicBezTo>
                    <a:pt x="478" y="3760"/>
                    <a:pt x="439" y="3422"/>
                    <a:pt x="458" y="3143"/>
                  </a:cubicBezTo>
                  <a:lnTo>
                    <a:pt x="458" y="557"/>
                  </a:lnTo>
                  <a:cubicBezTo>
                    <a:pt x="458" y="338"/>
                    <a:pt x="478" y="13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55875" y="3932200"/>
              <a:ext cx="8000" cy="22400"/>
            </a:xfrm>
            <a:custGeom>
              <a:avLst/>
              <a:gdLst/>
              <a:ahLst/>
              <a:cxnLst/>
              <a:rect l="l" t="t" r="r" b="b"/>
              <a:pathLst>
                <a:path w="320" h="896" extrusionOk="0">
                  <a:moveTo>
                    <a:pt x="61" y="0"/>
                  </a:moveTo>
                  <a:cubicBezTo>
                    <a:pt x="21" y="299"/>
                    <a:pt x="1" y="597"/>
                    <a:pt x="41" y="895"/>
                  </a:cubicBezTo>
                  <a:cubicBezTo>
                    <a:pt x="319" y="597"/>
                    <a:pt x="319" y="299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857375" y="3673575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80" y="1"/>
                  </a:moveTo>
                  <a:cubicBezTo>
                    <a:pt x="60" y="41"/>
                    <a:pt x="1" y="120"/>
                    <a:pt x="1" y="200"/>
                  </a:cubicBezTo>
                  <a:cubicBezTo>
                    <a:pt x="1" y="260"/>
                    <a:pt x="1" y="339"/>
                    <a:pt x="100" y="359"/>
                  </a:cubicBezTo>
                  <a:cubicBezTo>
                    <a:pt x="140" y="359"/>
                    <a:pt x="160" y="260"/>
                    <a:pt x="180" y="200"/>
                  </a:cubicBezTo>
                  <a:cubicBezTo>
                    <a:pt x="160" y="140"/>
                    <a:pt x="14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856875" y="3650100"/>
              <a:ext cx="4500" cy="6600"/>
            </a:xfrm>
            <a:custGeom>
              <a:avLst/>
              <a:gdLst/>
              <a:ahLst/>
              <a:cxnLst/>
              <a:rect l="l" t="t" r="r" b="b"/>
              <a:pathLst>
                <a:path w="180" h="264" extrusionOk="0">
                  <a:moveTo>
                    <a:pt x="100" y="0"/>
                  </a:moveTo>
                  <a:cubicBezTo>
                    <a:pt x="75" y="0"/>
                    <a:pt x="50" y="15"/>
                    <a:pt x="21" y="45"/>
                  </a:cubicBezTo>
                  <a:cubicBezTo>
                    <a:pt x="21" y="104"/>
                    <a:pt x="1" y="204"/>
                    <a:pt x="100" y="264"/>
                  </a:cubicBezTo>
                  <a:lnTo>
                    <a:pt x="180" y="45"/>
                  </a:lnTo>
                  <a:cubicBezTo>
                    <a:pt x="150" y="15"/>
                    <a:pt x="12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2843950" y="37138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78" y="159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2856875" y="36452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" y="0"/>
                  </a:moveTo>
                  <a:cubicBezTo>
                    <a:pt x="1" y="80"/>
                    <a:pt x="21" y="159"/>
                    <a:pt x="21" y="239"/>
                  </a:cubicBezTo>
                  <a:lnTo>
                    <a:pt x="180" y="239"/>
                  </a:lnTo>
                  <a:cubicBezTo>
                    <a:pt x="120" y="159"/>
                    <a:pt x="60" y="10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103050" y="4284300"/>
              <a:ext cx="21400" cy="49250"/>
            </a:xfrm>
            <a:custGeom>
              <a:avLst/>
              <a:gdLst/>
              <a:ahLst/>
              <a:cxnLst/>
              <a:rect l="l" t="t" r="r" b="b"/>
              <a:pathLst>
                <a:path w="856" h="1970" extrusionOk="0">
                  <a:moveTo>
                    <a:pt x="359" y="0"/>
                  </a:moveTo>
                  <a:cubicBezTo>
                    <a:pt x="60" y="279"/>
                    <a:pt x="160" y="577"/>
                    <a:pt x="259" y="876"/>
                  </a:cubicBezTo>
                  <a:cubicBezTo>
                    <a:pt x="398" y="1234"/>
                    <a:pt x="1" y="1691"/>
                    <a:pt x="498" y="1970"/>
                  </a:cubicBezTo>
                  <a:cubicBezTo>
                    <a:pt x="856" y="1552"/>
                    <a:pt x="776" y="1055"/>
                    <a:pt x="717" y="557"/>
                  </a:cubicBezTo>
                  <a:cubicBezTo>
                    <a:pt x="478" y="458"/>
                    <a:pt x="577" y="139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104550" y="4306225"/>
              <a:ext cx="10450" cy="50200"/>
            </a:xfrm>
            <a:custGeom>
              <a:avLst/>
              <a:gdLst/>
              <a:ahLst/>
              <a:cxnLst/>
              <a:rect l="l" t="t" r="r" b="b"/>
              <a:pathLst>
                <a:path w="418" h="2008" extrusionOk="0">
                  <a:moveTo>
                    <a:pt x="174" y="1"/>
                  </a:moveTo>
                  <a:cubicBezTo>
                    <a:pt x="145" y="1"/>
                    <a:pt x="107" y="21"/>
                    <a:pt x="60" y="58"/>
                  </a:cubicBezTo>
                  <a:cubicBezTo>
                    <a:pt x="40" y="416"/>
                    <a:pt x="40" y="814"/>
                    <a:pt x="20" y="1192"/>
                  </a:cubicBezTo>
                  <a:cubicBezTo>
                    <a:pt x="0" y="1510"/>
                    <a:pt x="20" y="1789"/>
                    <a:pt x="239" y="2008"/>
                  </a:cubicBezTo>
                  <a:cubicBezTo>
                    <a:pt x="418" y="1709"/>
                    <a:pt x="199" y="1391"/>
                    <a:pt x="418" y="1113"/>
                  </a:cubicBezTo>
                  <a:cubicBezTo>
                    <a:pt x="100" y="814"/>
                    <a:pt x="299" y="416"/>
                    <a:pt x="239" y="78"/>
                  </a:cubicBezTo>
                  <a:cubicBezTo>
                    <a:pt x="228" y="26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120450" y="43474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80" y="1"/>
                  </a:moveTo>
                  <a:cubicBezTo>
                    <a:pt x="60" y="120"/>
                    <a:pt x="21" y="219"/>
                    <a:pt x="1" y="339"/>
                  </a:cubicBezTo>
                  <a:lnTo>
                    <a:pt x="180" y="339"/>
                  </a:lnTo>
                  <a:cubicBezTo>
                    <a:pt x="160" y="239"/>
                    <a:pt x="220" y="6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697725" y="3595500"/>
              <a:ext cx="27875" cy="193500"/>
            </a:xfrm>
            <a:custGeom>
              <a:avLst/>
              <a:gdLst/>
              <a:ahLst/>
              <a:cxnLst/>
              <a:rect l="l" t="t" r="r" b="b"/>
              <a:pathLst>
                <a:path w="1115" h="7740" extrusionOk="0">
                  <a:moveTo>
                    <a:pt x="542" y="4232"/>
                  </a:moveTo>
                  <a:cubicBezTo>
                    <a:pt x="557" y="4286"/>
                    <a:pt x="574" y="4338"/>
                    <a:pt x="597" y="4387"/>
                  </a:cubicBezTo>
                  <a:lnTo>
                    <a:pt x="597" y="4387"/>
                  </a:lnTo>
                  <a:cubicBezTo>
                    <a:pt x="579" y="4359"/>
                    <a:pt x="559" y="4319"/>
                    <a:pt x="538" y="4259"/>
                  </a:cubicBezTo>
                  <a:lnTo>
                    <a:pt x="538" y="4259"/>
                  </a:lnTo>
                  <a:cubicBezTo>
                    <a:pt x="539" y="4258"/>
                    <a:pt x="541" y="4248"/>
                    <a:pt x="542" y="4232"/>
                  </a:cubicBezTo>
                  <a:close/>
                  <a:moveTo>
                    <a:pt x="677" y="4434"/>
                  </a:moveTo>
                  <a:cubicBezTo>
                    <a:pt x="682" y="4434"/>
                    <a:pt x="677" y="4440"/>
                    <a:pt x="666" y="4440"/>
                  </a:cubicBezTo>
                  <a:cubicBezTo>
                    <a:pt x="665" y="4440"/>
                    <a:pt x="664" y="4440"/>
                    <a:pt x="663" y="4439"/>
                  </a:cubicBezTo>
                  <a:lnTo>
                    <a:pt x="663" y="4439"/>
                  </a:lnTo>
                  <a:cubicBezTo>
                    <a:pt x="670" y="4435"/>
                    <a:pt x="675" y="4434"/>
                    <a:pt x="677" y="4434"/>
                  </a:cubicBezTo>
                  <a:close/>
                  <a:moveTo>
                    <a:pt x="478" y="1"/>
                  </a:moveTo>
                  <a:cubicBezTo>
                    <a:pt x="399" y="60"/>
                    <a:pt x="319" y="120"/>
                    <a:pt x="299" y="220"/>
                  </a:cubicBezTo>
                  <a:cubicBezTo>
                    <a:pt x="180" y="1413"/>
                    <a:pt x="140" y="2587"/>
                    <a:pt x="319" y="3780"/>
                  </a:cubicBezTo>
                  <a:cubicBezTo>
                    <a:pt x="399" y="3846"/>
                    <a:pt x="444" y="3926"/>
                    <a:pt x="476" y="4013"/>
                  </a:cubicBezTo>
                  <a:lnTo>
                    <a:pt x="476" y="4013"/>
                  </a:lnTo>
                  <a:cubicBezTo>
                    <a:pt x="457" y="3986"/>
                    <a:pt x="431" y="3961"/>
                    <a:pt x="399" y="3940"/>
                  </a:cubicBezTo>
                  <a:cubicBezTo>
                    <a:pt x="299" y="3940"/>
                    <a:pt x="220" y="3979"/>
                    <a:pt x="180" y="4079"/>
                  </a:cubicBezTo>
                  <a:cubicBezTo>
                    <a:pt x="1" y="4536"/>
                    <a:pt x="21" y="4954"/>
                    <a:pt x="180" y="5392"/>
                  </a:cubicBezTo>
                  <a:cubicBezTo>
                    <a:pt x="538" y="5969"/>
                    <a:pt x="339" y="6625"/>
                    <a:pt x="419" y="7222"/>
                  </a:cubicBezTo>
                  <a:cubicBezTo>
                    <a:pt x="498" y="7441"/>
                    <a:pt x="478" y="7719"/>
                    <a:pt x="817" y="7739"/>
                  </a:cubicBezTo>
                  <a:lnTo>
                    <a:pt x="817" y="5153"/>
                  </a:lnTo>
                  <a:cubicBezTo>
                    <a:pt x="817" y="4974"/>
                    <a:pt x="817" y="4815"/>
                    <a:pt x="996" y="4715"/>
                  </a:cubicBezTo>
                  <a:cubicBezTo>
                    <a:pt x="1055" y="4676"/>
                    <a:pt x="1075" y="4656"/>
                    <a:pt x="1075" y="4596"/>
                  </a:cubicBezTo>
                  <a:cubicBezTo>
                    <a:pt x="1115" y="4497"/>
                    <a:pt x="1095" y="4377"/>
                    <a:pt x="1075" y="4258"/>
                  </a:cubicBezTo>
                  <a:cubicBezTo>
                    <a:pt x="976" y="3940"/>
                    <a:pt x="1035" y="3601"/>
                    <a:pt x="996" y="3283"/>
                  </a:cubicBezTo>
                  <a:cubicBezTo>
                    <a:pt x="976" y="2567"/>
                    <a:pt x="976" y="1811"/>
                    <a:pt x="936" y="1095"/>
                  </a:cubicBezTo>
                  <a:cubicBezTo>
                    <a:pt x="916" y="697"/>
                    <a:pt x="1016" y="200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702225" y="3774600"/>
              <a:ext cx="15925" cy="133375"/>
            </a:xfrm>
            <a:custGeom>
              <a:avLst/>
              <a:gdLst/>
              <a:ahLst/>
              <a:cxnLst/>
              <a:rect l="l" t="t" r="r" b="b"/>
              <a:pathLst>
                <a:path w="637" h="5335" extrusionOk="0">
                  <a:moveTo>
                    <a:pt x="386" y="0"/>
                  </a:moveTo>
                  <a:cubicBezTo>
                    <a:pt x="351" y="0"/>
                    <a:pt x="319" y="25"/>
                    <a:pt x="298" y="78"/>
                  </a:cubicBezTo>
                  <a:cubicBezTo>
                    <a:pt x="159" y="197"/>
                    <a:pt x="119" y="396"/>
                    <a:pt x="60" y="575"/>
                  </a:cubicBezTo>
                  <a:cubicBezTo>
                    <a:pt x="40" y="655"/>
                    <a:pt x="20" y="734"/>
                    <a:pt x="20" y="794"/>
                  </a:cubicBezTo>
                  <a:cubicBezTo>
                    <a:pt x="20" y="973"/>
                    <a:pt x="0" y="1172"/>
                    <a:pt x="0" y="1351"/>
                  </a:cubicBezTo>
                  <a:cubicBezTo>
                    <a:pt x="20" y="1430"/>
                    <a:pt x="20" y="1470"/>
                    <a:pt x="40" y="1550"/>
                  </a:cubicBezTo>
                  <a:cubicBezTo>
                    <a:pt x="99" y="1669"/>
                    <a:pt x="99" y="1828"/>
                    <a:pt x="60" y="1948"/>
                  </a:cubicBezTo>
                  <a:lnTo>
                    <a:pt x="60" y="2147"/>
                  </a:lnTo>
                  <a:cubicBezTo>
                    <a:pt x="60" y="2326"/>
                    <a:pt x="60" y="2485"/>
                    <a:pt x="119" y="2664"/>
                  </a:cubicBezTo>
                  <a:lnTo>
                    <a:pt x="119" y="3479"/>
                  </a:lnTo>
                  <a:cubicBezTo>
                    <a:pt x="279" y="3619"/>
                    <a:pt x="279" y="3718"/>
                    <a:pt x="119" y="3837"/>
                  </a:cubicBezTo>
                  <a:cubicBezTo>
                    <a:pt x="20" y="4156"/>
                    <a:pt x="20" y="4454"/>
                    <a:pt x="119" y="4772"/>
                  </a:cubicBezTo>
                  <a:cubicBezTo>
                    <a:pt x="60" y="4951"/>
                    <a:pt x="40" y="5111"/>
                    <a:pt x="119" y="5270"/>
                  </a:cubicBezTo>
                  <a:cubicBezTo>
                    <a:pt x="185" y="5298"/>
                    <a:pt x="264" y="5335"/>
                    <a:pt x="329" y="5335"/>
                  </a:cubicBezTo>
                  <a:cubicBezTo>
                    <a:pt x="402" y="5335"/>
                    <a:pt x="458" y="5288"/>
                    <a:pt x="458" y="5131"/>
                  </a:cubicBezTo>
                  <a:cubicBezTo>
                    <a:pt x="497" y="4574"/>
                    <a:pt x="497" y="4036"/>
                    <a:pt x="497" y="3479"/>
                  </a:cubicBezTo>
                  <a:cubicBezTo>
                    <a:pt x="537" y="3440"/>
                    <a:pt x="557" y="3360"/>
                    <a:pt x="557" y="3280"/>
                  </a:cubicBezTo>
                  <a:cubicBezTo>
                    <a:pt x="557" y="3181"/>
                    <a:pt x="557" y="3062"/>
                    <a:pt x="537" y="2962"/>
                  </a:cubicBezTo>
                  <a:cubicBezTo>
                    <a:pt x="418" y="2863"/>
                    <a:pt x="497" y="2763"/>
                    <a:pt x="557" y="2664"/>
                  </a:cubicBezTo>
                  <a:lnTo>
                    <a:pt x="557" y="2246"/>
                  </a:lnTo>
                  <a:lnTo>
                    <a:pt x="557" y="2027"/>
                  </a:lnTo>
                  <a:lnTo>
                    <a:pt x="557" y="1669"/>
                  </a:lnTo>
                  <a:lnTo>
                    <a:pt x="557" y="1331"/>
                  </a:lnTo>
                  <a:cubicBezTo>
                    <a:pt x="597" y="1132"/>
                    <a:pt x="517" y="953"/>
                    <a:pt x="637" y="774"/>
                  </a:cubicBezTo>
                  <a:lnTo>
                    <a:pt x="637" y="595"/>
                  </a:lnTo>
                  <a:cubicBezTo>
                    <a:pt x="438" y="456"/>
                    <a:pt x="497" y="257"/>
                    <a:pt x="477" y="58"/>
                  </a:cubicBezTo>
                  <a:cubicBezTo>
                    <a:pt x="449" y="20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722600" y="3707275"/>
              <a:ext cx="99000" cy="16700"/>
            </a:xfrm>
            <a:custGeom>
              <a:avLst/>
              <a:gdLst/>
              <a:ahLst/>
              <a:cxnLst/>
              <a:rect l="l" t="t" r="r" b="b"/>
              <a:pathLst>
                <a:path w="3960" h="668" extrusionOk="0">
                  <a:moveTo>
                    <a:pt x="2750" y="0"/>
                  </a:moveTo>
                  <a:cubicBezTo>
                    <a:pt x="2327" y="0"/>
                    <a:pt x="1903" y="70"/>
                    <a:pt x="1480" y="70"/>
                  </a:cubicBezTo>
                  <a:cubicBezTo>
                    <a:pt x="1418" y="70"/>
                    <a:pt x="1356" y="69"/>
                    <a:pt x="1294" y="65"/>
                  </a:cubicBezTo>
                  <a:lnTo>
                    <a:pt x="498" y="65"/>
                  </a:lnTo>
                  <a:cubicBezTo>
                    <a:pt x="319" y="65"/>
                    <a:pt x="160" y="105"/>
                    <a:pt x="1" y="225"/>
                  </a:cubicBezTo>
                  <a:cubicBezTo>
                    <a:pt x="35" y="598"/>
                    <a:pt x="242" y="667"/>
                    <a:pt x="537" y="667"/>
                  </a:cubicBezTo>
                  <a:cubicBezTo>
                    <a:pt x="588" y="667"/>
                    <a:pt x="641" y="665"/>
                    <a:pt x="697" y="662"/>
                  </a:cubicBezTo>
                  <a:cubicBezTo>
                    <a:pt x="1294" y="602"/>
                    <a:pt x="1910" y="602"/>
                    <a:pt x="2507" y="583"/>
                  </a:cubicBezTo>
                  <a:cubicBezTo>
                    <a:pt x="2710" y="450"/>
                    <a:pt x="2925" y="420"/>
                    <a:pt x="3143" y="420"/>
                  </a:cubicBezTo>
                  <a:cubicBezTo>
                    <a:pt x="3330" y="420"/>
                    <a:pt x="3519" y="442"/>
                    <a:pt x="3705" y="442"/>
                  </a:cubicBezTo>
                  <a:cubicBezTo>
                    <a:pt x="3791" y="442"/>
                    <a:pt x="3876" y="437"/>
                    <a:pt x="3959" y="423"/>
                  </a:cubicBezTo>
                  <a:cubicBezTo>
                    <a:pt x="3860" y="205"/>
                    <a:pt x="3542" y="304"/>
                    <a:pt x="3442" y="85"/>
                  </a:cubicBezTo>
                  <a:cubicBezTo>
                    <a:pt x="3211" y="21"/>
                    <a:pt x="2981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712650" y="3828125"/>
              <a:ext cx="6500" cy="29500"/>
            </a:xfrm>
            <a:custGeom>
              <a:avLst/>
              <a:gdLst/>
              <a:ahLst/>
              <a:cxnLst/>
              <a:rect l="l" t="t" r="r" b="b"/>
              <a:pathLst>
                <a:path w="260" h="1180" extrusionOk="0">
                  <a:moveTo>
                    <a:pt x="162" y="1"/>
                  </a:moveTo>
                  <a:cubicBezTo>
                    <a:pt x="130" y="1"/>
                    <a:pt x="100" y="16"/>
                    <a:pt x="80" y="45"/>
                  </a:cubicBezTo>
                  <a:cubicBezTo>
                    <a:pt x="60" y="224"/>
                    <a:pt x="60" y="403"/>
                    <a:pt x="60" y="583"/>
                  </a:cubicBezTo>
                  <a:cubicBezTo>
                    <a:pt x="1" y="642"/>
                    <a:pt x="1" y="722"/>
                    <a:pt x="60" y="801"/>
                  </a:cubicBezTo>
                  <a:cubicBezTo>
                    <a:pt x="60" y="901"/>
                    <a:pt x="80" y="1020"/>
                    <a:pt x="80" y="1120"/>
                  </a:cubicBezTo>
                  <a:cubicBezTo>
                    <a:pt x="100" y="1159"/>
                    <a:pt x="125" y="1179"/>
                    <a:pt x="155" y="1179"/>
                  </a:cubicBezTo>
                  <a:cubicBezTo>
                    <a:pt x="185" y="1179"/>
                    <a:pt x="220" y="1159"/>
                    <a:pt x="259" y="1120"/>
                  </a:cubicBezTo>
                  <a:lnTo>
                    <a:pt x="259" y="45"/>
                  </a:lnTo>
                  <a:cubicBezTo>
                    <a:pt x="230" y="16"/>
                    <a:pt x="195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713150" y="37934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200" y="0"/>
                  </a:moveTo>
                  <a:cubicBezTo>
                    <a:pt x="1" y="139"/>
                    <a:pt x="60" y="338"/>
                    <a:pt x="60" y="537"/>
                  </a:cubicBezTo>
                  <a:cubicBezTo>
                    <a:pt x="80" y="577"/>
                    <a:pt x="105" y="597"/>
                    <a:pt x="130" y="597"/>
                  </a:cubicBezTo>
                  <a:cubicBezTo>
                    <a:pt x="155" y="597"/>
                    <a:pt x="180" y="577"/>
                    <a:pt x="200" y="53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714650" y="3806875"/>
              <a:ext cx="4500" cy="10100"/>
            </a:xfrm>
            <a:custGeom>
              <a:avLst/>
              <a:gdLst/>
              <a:ahLst/>
              <a:cxnLst/>
              <a:rect l="l" t="t" r="r" b="b"/>
              <a:pathLst>
                <a:path w="180" h="404" extrusionOk="0">
                  <a:moveTo>
                    <a:pt x="0" y="0"/>
                  </a:moveTo>
                  <a:cubicBezTo>
                    <a:pt x="0" y="139"/>
                    <a:pt x="0" y="259"/>
                    <a:pt x="20" y="358"/>
                  </a:cubicBezTo>
                  <a:cubicBezTo>
                    <a:pt x="50" y="388"/>
                    <a:pt x="75" y="403"/>
                    <a:pt x="100" y="403"/>
                  </a:cubicBezTo>
                  <a:cubicBezTo>
                    <a:pt x="125" y="403"/>
                    <a:pt x="150" y="388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714150" y="3816325"/>
              <a:ext cx="4000" cy="9900"/>
            </a:xfrm>
            <a:custGeom>
              <a:avLst/>
              <a:gdLst/>
              <a:ahLst/>
              <a:cxnLst/>
              <a:rect l="l" t="t" r="r" b="b"/>
              <a:pathLst>
                <a:path w="160" h="396" extrusionOk="0">
                  <a:moveTo>
                    <a:pt x="20" y="0"/>
                  </a:moveTo>
                  <a:cubicBezTo>
                    <a:pt x="20" y="100"/>
                    <a:pt x="20" y="219"/>
                    <a:pt x="0" y="358"/>
                  </a:cubicBezTo>
                  <a:cubicBezTo>
                    <a:pt x="27" y="385"/>
                    <a:pt x="54" y="396"/>
                    <a:pt x="79" y="396"/>
                  </a:cubicBezTo>
                  <a:cubicBezTo>
                    <a:pt x="110" y="396"/>
                    <a:pt x="138" y="380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714150" y="38561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20" y="1"/>
                  </a:moveTo>
                  <a:cubicBezTo>
                    <a:pt x="20" y="80"/>
                    <a:pt x="20" y="120"/>
                    <a:pt x="0" y="180"/>
                  </a:cubicBez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714650" y="38252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1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080675" y="4006800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60" y="0"/>
                  </a:moveTo>
                  <a:cubicBezTo>
                    <a:pt x="20" y="60"/>
                    <a:pt x="20" y="139"/>
                    <a:pt x="0" y="219"/>
                  </a:cubicBezTo>
                  <a:cubicBezTo>
                    <a:pt x="80" y="139"/>
                    <a:pt x="199" y="10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294900" y="4857700"/>
              <a:ext cx="59225" cy="29875"/>
            </a:xfrm>
            <a:custGeom>
              <a:avLst/>
              <a:gdLst/>
              <a:ahLst/>
              <a:cxnLst/>
              <a:rect l="l" t="t" r="r" b="b"/>
              <a:pathLst>
                <a:path w="2369" h="1195" extrusionOk="0">
                  <a:moveTo>
                    <a:pt x="1871" y="1"/>
                  </a:moveTo>
                  <a:cubicBezTo>
                    <a:pt x="1587" y="18"/>
                    <a:pt x="1288" y="83"/>
                    <a:pt x="1001" y="83"/>
                  </a:cubicBezTo>
                  <a:cubicBezTo>
                    <a:pt x="966" y="83"/>
                    <a:pt x="931" y="82"/>
                    <a:pt x="896" y="80"/>
                  </a:cubicBezTo>
                  <a:cubicBezTo>
                    <a:pt x="717" y="80"/>
                    <a:pt x="518" y="80"/>
                    <a:pt x="359" y="100"/>
                  </a:cubicBezTo>
                  <a:cubicBezTo>
                    <a:pt x="220" y="120"/>
                    <a:pt x="100" y="180"/>
                    <a:pt x="1" y="299"/>
                  </a:cubicBezTo>
                  <a:cubicBezTo>
                    <a:pt x="200" y="518"/>
                    <a:pt x="458" y="617"/>
                    <a:pt x="717" y="637"/>
                  </a:cubicBezTo>
                  <a:cubicBezTo>
                    <a:pt x="729" y="637"/>
                    <a:pt x="741" y="636"/>
                    <a:pt x="753" y="636"/>
                  </a:cubicBezTo>
                  <a:cubicBezTo>
                    <a:pt x="1132" y="636"/>
                    <a:pt x="1405" y="937"/>
                    <a:pt x="1771" y="995"/>
                  </a:cubicBezTo>
                  <a:cubicBezTo>
                    <a:pt x="1891" y="1075"/>
                    <a:pt x="2010" y="1115"/>
                    <a:pt x="2149" y="1194"/>
                  </a:cubicBezTo>
                  <a:cubicBezTo>
                    <a:pt x="2269" y="1015"/>
                    <a:pt x="2368" y="836"/>
                    <a:pt x="2348" y="637"/>
                  </a:cubicBezTo>
                  <a:cubicBezTo>
                    <a:pt x="2308" y="319"/>
                    <a:pt x="2249" y="40"/>
                    <a:pt x="1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312825" y="4871375"/>
              <a:ext cx="26375" cy="17225"/>
            </a:xfrm>
            <a:custGeom>
              <a:avLst/>
              <a:gdLst/>
              <a:ahLst/>
              <a:cxnLst/>
              <a:rect l="l" t="t" r="r" b="b"/>
              <a:pathLst>
                <a:path w="1055" h="689" extrusionOk="0">
                  <a:moveTo>
                    <a:pt x="383" y="1"/>
                  </a:moveTo>
                  <a:cubicBezTo>
                    <a:pt x="266" y="1"/>
                    <a:pt x="138" y="30"/>
                    <a:pt x="0" y="90"/>
                  </a:cubicBezTo>
                  <a:cubicBezTo>
                    <a:pt x="60" y="170"/>
                    <a:pt x="100" y="229"/>
                    <a:pt x="179" y="289"/>
                  </a:cubicBezTo>
                  <a:cubicBezTo>
                    <a:pt x="80" y="647"/>
                    <a:pt x="438" y="528"/>
                    <a:pt x="537" y="667"/>
                  </a:cubicBezTo>
                  <a:cubicBezTo>
                    <a:pt x="571" y="682"/>
                    <a:pt x="603" y="689"/>
                    <a:pt x="633" y="689"/>
                  </a:cubicBezTo>
                  <a:cubicBezTo>
                    <a:pt x="761" y="689"/>
                    <a:pt x="854" y="569"/>
                    <a:pt x="935" y="488"/>
                  </a:cubicBezTo>
                  <a:cubicBezTo>
                    <a:pt x="975" y="468"/>
                    <a:pt x="995" y="468"/>
                    <a:pt x="1054" y="448"/>
                  </a:cubicBezTo>
                  <a:cubicBezTo>
                    <a:pt x="874" y="157"/>
                    <a:pt x="65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294425" y="4878600"/>
              <a:ext cx="30850" cy="12450"/>
            </a:xfrm>
            <a:custGeom>
              <a:avLst/>
              <a:gdLst/>
              <a:ahLst/>
              <a:cxnLst/>
              <a:rect l="l" t="t" r="r" b="b"/>
              <a:pathLst>
                <a:path w="1234" h="498" extrusionOk="0">
                  <a:moveTo>
                    <a:pt x="895" y="0"/>
                  </a:moveTo>
                  <a:cubicBezTo>
                    <a:pt x="611" y="0"/>
                    <a:pt x="345" y="180"/>
                    <a:pt x="45" y="180"/>
                  </a:cubicBezTo>
                  <a:cubicBezTo>
                    <a:pt x="30" y="180"/>
                    <a:pt x="15" y="180"/>
                    <a:pt x="0" y="179"/>
                  </a:cubicBezTo>
                  <a:lnTo>
                    <a:pt x="0" y="179"/>
                  </a:lnTo>
                  <a:cubicBezTo>
                    <a:pt x="0" y="239"/>
                    <a:pt x="20" y="279"/>
                    <a:pt x="20" y="338"/>
                  </a:cubicBezTo>
                  <a:cubicBezTo>
                    <a:pt x="318" y="358"/>
                    <a:pt x="637" y="298"/>
                    <a:pt x="915" y="497"/>
                  </a:cubicBezTo>
                  <a:cubicBezTo>
                    <a:pt x="1015" y="477"/>
                    <a:pt x="1134" y="438"/>
                    <a:pt x="1233" y="378"/>
                  </a:cubicBezTo>
                  <a:cubicBezTo>
                    <a:pt x="1134" y="259"/>
                    <a:pt x="1015" y="139"/>
                    <a:pt x="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253125" y="4846750"/>
              <a:ext cx="26400" cy="14025"/>
            </a:xfrm>
            <a:custGeom>
              <a:avLst/>
              <a:gdLst/>
              <a:ahLst/>
              <a:cxnLst/>
              <a:rect l="l" t="t" r="r" b="b"/>
              <a:pathLst>
                <a:path w="1056" h="561" extrusionOk="0">
                  <a:moveTo>
                    <a:pt x="458" y="1"/>
                  </a:moveTo>
                  <a:cubicBezTo>
                    <a:pt x="379" y="1"/>
                    <a:pt x="279" y="41"/>
                    <a:pt x="200" y="61"/>
                  </a:cubicBezTo>
                  <a:cubicBezTo>
                    <a:pt x="100" y="140"/>
                    <a:pt x="1" y="220"/>
                    <a:pt x="61" y="359"/>
                  </a:cubicBezTo>
                  <a:lnTo>
                    <a:pt x="61" y="379"/>
                  </a:lnTo>
                  <a:cubicBezTo>
                    <a:pt x="311" y="379"/>
                    <a:pt x="533" y="561"/>
                    <a:pt x="798" y="561"/>
                  </a:cubicBezTo>
                  <a:cubicBezTo>
                    <a:pt x="849" y="561"/>
                    <a:pt x="901" y="554"/>
                    <a:pt x="956" y="538"/>
                  </a:cubicBezTo>
                  <a:cubicBezTo>
                    <a:pt x="1035" y="458"/>
                    <a:pt x="1055" y="379"/>
                    <a:pt x="996" y="279"/>
                  </a:cubicBezTo>
                  <a:cubicBezTo>
                    <a:pt x="896" y="61"/>
                    <a:pt x="677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277000" y="4851450"/>
              <a:ext cx="28375" cy="14225"/>
            </a:xfrm>
            <a:custGeom>
              <a:avLst/>
              <a:gdLst/>
              <a:ahLst/>
              <a:cxnLst/>
              <a:rect l="l" t="t" r="r" b="b"/>
              <a:pathLst>
                <a:path w="1135" h="569" extrusionOk="0">
                  <a:moveTo>
                    <a:pt x="469" y="1"/>
                  </a:moveTo>
                  <a:cubicBezTo>
                    <a:pt x="378" y="1"/>
                    <a:pt x="287" y="17"/>
                    <a:pt x="200" y="52"/>
                  </a:cubicBezTo>
                  <a:cubicBezTo>
                    <a:pt x="120" y="72"/>
                    <a:pt x="41" y="131"/>
                    <a:pt x="1" y="191"/>
                  </a:cubicBezTo>
                  <a:lnTo>
                    <a:pt x="1" y="350"/>
                  </a:lnTo>
                  <a:cubicBezTo>
                    <a:pt x="120" y="350"/>
                    <a:pt x="220" y="370"/>
                    <a:pt x="339" y="430"/>
                  </a:cubicBezTo>
                  <a:cubicBezTo>
                    <a:pt x="478" y="489"/>
                    <a:pt x="617" y="469"/>
                    <a:pt x="737" y="549"/>
                  </a:cubicBezTo>
                  <a:lnTo>
                    <a:pt x="737" y="569"/>
                  </a:lnTo>
                  <a:cubicBezTo>
                    <a:pt x="836" y="549"/>
                    <a:pt x="976" y="549"/>
                    <a:pt x="1095" y="549"/>
                  </a:cubicBezTo>
                  <a:cubicBezTo>
                    <a:pt x="1135" y="469"/>
                    <a:pt x="1135" y="390"/>
                    <a:pt x="1115" y="330"/>
                  </a:cubicBezTo>
                  <a:cubicBezTo>
                    <a:pt x="1035" y="191"/>
                    <a:pt x="936" y="131"/>
                    <a:pt x="816" y="72"/>
                  </a:cubicBezTo>
                  <a:cubicBezTo>
                    <a:pt x="705" y="27"/>
                    <a:pt x="587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285450" y="486082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13" y="0"/>
                  </a:moveTo>
                  <a:cubicBezTo>
                    <a:pt x="77" y="0"/>
                    <a:pt x="40" y="5"/>
                    <a:pt x="1" y="15"/>
                  </a:cubicBezTo>
                  <a:cubicBezTo>
                    <a:pt x="88" y="101"/>
                    <a:pt x="204" y="158"/>
                    <a:pt x="338" y="158"/>
                  </a:cubicBezTo>
                  <a:cubicBezTo>
                    <a:pt x="358" y="158"/>
                    <a:pt x="378" y="157"/>
                    <a:pt x="399" y="154"/>
                  </a:cubicBezTo>
                  <a:cubicBezTo>
                    <a:pt x="323" y="49"/>
                    <a:pt x="22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071425" y="4186325"/>
              <a:ext cx="24700" cy="67650"/>
            </a:xfrm>
            <a:custGeom>
              <a:avLst/>
              <a:gdLst/>
              <a:ahLst/>
              <a:cxnLst/>
              <a:rect l="l" t="t" r="r" b="b"/>
              <a:pathLst>
                <a:path w="988" h="2706" extrusionOk="0">
                  <a:moveTo>
                    <a:pt x="370" y="0"/>
                  </a:moveTo>
                  <a:lnTo>
                    <a:pt x="350" y="20"/>
                  </a:lnTo>
                  <a:cubicBezTo>
                    <a:pt x="335" y="19"/>
                    <a:pt x="321" y="19"/>
                    <a:pt x="307" y="19"/>
                  </a:cubicBezTo>
                  <a:cubicBezTo>
                    <a:pt x="1" y="19"/>
                    <a:pt x="94" y="227"/>
                    <a:pt x="152" y="398"/>
                  </a:cubicBezTo>
                  <a:lnTo>
                    <a:pt x="152" y="1612"/>
                  </a:lnTo>
                  <a:lnTo>
                    <a:pt x="191" y="1612"/>
                  </a:lnTo>
                  <a:cubicBezTo>
                    <a:pt x="470" y="1930"/>
                    <a:pt x="132" y="2567"/>
                    <a:pt x="728" y="2706"/>
                  </a:cubicBezTo>
                  <a:cubicBezTo>
                    <a:pt x="788" y="2626"/>
                    <a:pt x="788" y="2527"/>
                    <a:pt x="748" y="2467"/>
                  </a:cubicBezTo>
                  <a:cubicBezTo>
                    <a:pt x="748" y="2328"/>
                    <a:pt x="748" y="2189"/>
                    <a:pt x="868" y="2109"/>
                  </a:cubicBezTo>
                  <a:cubicBezTo>
                    <a:pt x="987" y="1333"/>
                    <a:pt x="848" y="617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103050" y="42360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0" y="21"/>
                    <a:pt x="20" y="80"/>
                    <a:pt x="1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093600" y="4250175"/>
              <a:ext cx="18425" cy="58025"/>
            </a:xfrm>
            <a:custGeom>
              <a:avLst/>
              <a:gdLst/>
              <a:ahLst/>
              <a:cxnLst/>
              <a:rect l="l" t="t" r="r" b="b"/>
              <a:pathLst>
                <a:path w="737" h="2321" extrusionOk="0">
                  <a:moveTo>
                    <a:pt x="371" y="1"/>
                  </a:moveTo>
                  <a:cubicBezTo>
                    <a:pt x="348" y="1"/>
                    <a:pt x="323" y="4"/>
                    <a:pt x="299" y="13"/>
                  </a:cubicBezTo>
                  <a:cubicBezTo>
                    <a:pt x="180" y="32"/>
                    <a:pt x="180" y="172"/>
                    <a:pt x="180" y="311"/>
                  </a:cubicBezTo>
                  <a:cubicBezTo>
                    <a:pt x="100" y="470"/>
                    <a:pt x="1" y="649"/>
                    <a:pt x="60" y="848"/>
                  </a:cubicBezTo>
                  <a:cubicBezTo>
                    <a:pt x="80" y="928"/>
                    <a:pt x="100" y="1007"/>
                    <a:pt x="160" y="1067"/>
                  </a:cubicBezTo>
                  <a:cubicBezTo>
                    <a:pt x="379" y="1445"/>
                    <a:pt x="339" y="1922"/>
                    <a:pt x="538" y="2300"/>
                  </a:cubicBezTo>
                  <a:cubicBezTo>
                    <a:pt x="577" y="2300"/>
                    <a:pt x="637" y="2300"/>
                    <a:pt x="677" y="2320"/>
                  </a:cubicBezTo>
                  <a:cubicBezTo>
                    <a:pt x="697" y="2002"/>
                    <a:pt x="697" y="1703"/>
                    <a:pt x="677" y="1365"/>
                  </a:cubicBezTo>
                  <a:cubicBezTo>
                    <a:pt x="737" y="1007"/>
                    <a:pt x="398" y="649"/>
                    <a:pt x="577" y="251"/>
                  </a:cubicBezTo>
                  <a:cubicBezTo>
                    <a:pt x="629" y="148"/>
                    <a:pt x="517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084650" y="4248475"/>
              <a:ext cx="17925" cy="37275"/>
            </a:xfrm>
            <a:custGeom>
              <a:avLst/>
              <a:gdLst/>
              <a:ahLst/>
              <a:cxnLst/>
              <a:rect l="l" t="t" r="r" b="b"/>
              <a:pathLst>
                <a:path w="717" h="1491" extrusionOk="0">
                  <a:moveTo>
                    <a:pt x="219" y="1"/>
                  </a:moveTo>
                  <a:cubicBezTo>
                    <a:pt x="219" y="81"/>
                    <a:pt x="199" y="140"/>
                    <a:pt x="160" y="220"/>
                  </a:cubicBezTo>
                  <a:cubicBezTo>
                    <a:pt x="60" y="299"/>
                    <a:pt x="20" y="419"/>
                    <a:pt x="20" y="538"/>
                  </a:cubicBezTo>
                  <a:cubicBezTo>
                    <a:pt x="1" y="717"/>
                    <a:pt x="20" y="896"/>
                    <a:pt x="40" y="1075"/>
                  </a:cubicBezTo>
                  <a:cubicBezTo>
                    <a:pt x="60" y="1155"/>
                    <a:pt x="100" y="1234"/>
                    <a:pt x="140" y="1314"/>
                  </a:cubicBezTo>
                  <a:cubicBezTo>
                    <a:pt x="235" y="1409"/>
                    <a:pt x="342" y="1491"/>
                    <a:pt x="482" y="1491"/>
                  </a:cubicBezTo>
                  <a:cubicBezTo>
                    <a:pt x="518" y="1491"/>
                    <a:pt x="556" y="1485"/>
                    <a:pt x="597" y="1473"/>
                  </a:cubicBezTo>
                  <a:cubicBezTo>
                    <a:pt x="717" y="1314"/>
                    <a:pt x="697" y="1175"/>
                    <a:pt x="617" y="996"/>
                  </a:cubicBezTo>
                  <a:cubicBezTo>
                    <a:pt x="597" y="936"/>
                    <a:pt x="558" y="916"/>
                    <a:pt x="538" y="896"/>
                  </a:cubicBezTo>
                  <a:cubicBezTo>
                    <a:pt x="359" y="737"/>
                    <a:pt x="558" y="498"/>
                    <a:pt x="359" y="379"/>
                  </a:cubicBezTo>
                  <a:cubicBezTo>
                    <a:pt x="359" y="240"/>
                    <a:pt x="339" y="10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092600" y="4257925"/>
              <a:ext cx="9975" cy="12975"/>
            </a:xfrm>
            <a:custGeom>
              <a:avLst/>
              <a:gdLst/>
              <a:ahLst/>
              <a:cxnLst/>
              <a:rect l="l" t="t" r="r" b="b"/>
              <a:pathLst>
                <a:path w="399" h="519" extrusionOk="0">
                  <a:moveTo>
                    <a:pt x="41" y="1"/>
                  </a:moveTo>
                  <a:cubicBezTo>
                    <a:pt x="41" y="200"/>
                    <a:pt x="1" y="399"/>
                    <a:pt x="220" y="518"/>
                  </a:cubicBezTo>
                  <a:cubicBezTo>
                    <a:pt x="180" y="339"/>
                    <a:pt x="399" y="16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687800" y="4851225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179" y="1"/>
                  </a:moveTo>
                  <a:cubicBezTo>
                    <a:pt x="139" y="140"/>
                    <a:pt x="0" y="299"/>
                    <a:pt x="219" y="359"/>
                  </a:cubicBezTo>
                  <a:cubicBezTo>
                    <a:pt x="253" y="362"/>
                    <a:pt x="286" y="363"/>
                    <a:pt x="319" y="363"/>
                  </a:cubicBezTo>
                  <a:cubicBezTo>
                    <a:pt x="531" y="363"/>
                    <a:pt x="696" y="295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679825" y="4865925"/>
              <a:ext cx="8500" cy="4725"/>
            </a:xfrm>
            <a:custGeom>
              <a:avLst/>
              <a:gdLst/>
              <a:ahLst/>
              <a:cxnLst/>
              <a:rect l="l" t="t" r="r" b="b"/>
              <a:pathLst>
                <a:path w="340" h="189" extrusionOk="0">
                  <a:moveTo>
                    <a:pt x="212" y="1"/>
                  </a:moveTo>
                  <a:cubicBezTo>
                    <a:pt x="180" y="1"/>
                    <a:pt x="147" y="3"/>
                    <a:pt x="120" y="10"/>
                  </a:cubicBezTo>
                  <a:cubicBezTo>
                    <a:pt x="80" y="10"/>
                    <a:pt x="41" y="69"/>
                    <a:pt x="1" y="109"/>
                  </a:cubicBezTo>
                  <a:cubicBezTo>
                    <a:pt x="21" y="149"/>
                    <a:pt x="80" y="149"/>
                    <a:pt x="120" y="169"/>
                  </a:cubicBezTo>
                  <a:cubicBezTo>
                    <a:pt x="200" y="109"/>
                    <a:pt x="339" y="189"/>
                    <a:pt x="339" y="10"/>
                  </a:cubicBezTo>
                  <a:cubicBezTo>
                    <a:pt x="339" y="10"/>
                    <a:pt x="27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090625" y="4843275"/>
              <a:ext cx="82075" cy="17625"/>
            </a:xfrm>
            <a:custGeom>
              <a:avLst/>
              <a:gdLst/>
              <a:ahLst/>
              <a:cxnLst/>
              <a:rect l="l" t="t" r="r" b="b"/>
              <a:pathLst>
                <a:path w="3283" h="705" extrusionOk="0">
                  <a:moveTo>
                    <a:pt x="2089" y="1"/>
                  </a:moveTo>
                  <a:cubicBezTo>
                    <a:pt x="1452" y="1"/>
                    <a:pt x="776" y="21"/>
                    <a:pt x="120" y="21"/>
                  </a:cubicBezTo>
                  <a:lnTo>
                    <a:pt x="120" y="160"/>
                  </a:lnTo>
                  <a:cubicBezTo>
                    <a:pt x="199" y="279"/>
                    <a:pt x="0" y="399"/>
                    <a:pt x="120" y="518"/>
                  </a:cubicBezTo>
                  <a:cubicBezTo>
                    <a:pt x="213" y="512"/>
                    <a:pt x="306" y="510"/>
                    <a:pt x="398" y="510"/>
                  </a:cubicBezTo>
                  <a:cubicBezTo>
                    <a:pt x="1224" y="510"/>
                    <a:pt x="2040" y="705"/>
                    <a:pt x="2879" y="705"/>
                  </a:cubicBezTo>
                  <a:cubicBezTo>
                    <a:pt x="2974" y="705"/>
                    <a:pt x="3068" y="702"/>
                    <a:pt x="3163" y="697"/>
                  </a:cubicBezTo>
                  <a:cubicBezTo>
                    <a:pt x="3283" y="379"/>
                    <a:pt x="2944" y="359"/>
                    <a:pt x="2805" y="180"/>
                  </a:cubicBezTo>
                  <a:cubicBezTo>
                    <a:pt x="2586" y="80"/>
                    <a:pt x="2288" y="200"/>
                    <a:pt x="2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160250" y="4845275"/>
              <a:ext cx="53725" cy="16600"/>
            </a:xfrm>
            <a:custGeom>
              <a:avLst/>
              <a:gdLst/>
              <a:ahLst/>
              <a:cxnLst/>
              <a:rect l="l" t="t" r="r" b="b"/>
              <a:pathLst>
                <a:path w="2149" h="664" extrusionOk="0">
                  <a:moveTo>
                    <a:pt x="1234" y="20"/>
                  </a:moveTo>
                  <a:lnTo>
                    <a:pt x="1234" y="40"/>
                  </a:lnTo>
                  <a:cubicBezTo>
                    <a:pt x="1191" y="94"/>
                    <a:pt x="1130" y="130"/>
                    <a:pt x="1065" y="130"/>
                  </a:cubicBezTo>
                  <a:cubicBezTo>
                    <a:pt x="1009" y="130"/>
                    <a:pt x="950" y="104"/>
                    <a:pt x="895" y="40"/>
                  </a:cubicBezTo>
                  <a:cubicBezTo>
                    <a:pt x="875" y="30"/>
                    <a:pt x="846" y="25"/>
                    <a:pt x="813" y="25"/>
                  </a:cubicBezTo>
                  <a:cubicBezTo>
                    <a:pt x="781" y="25"/>
                    <a:pt x="746" y="30"/>
                    <a:pt x="716" y="40"/>
                  </a:cubicBezTo>
                  <a:cubicBezTo>
                    <a:pt x="667" y="110"/>
                    <a:pt x="612" y="144"/>
                    <a:pt x="555" y="144"/>
                  </a:cubicBezTo>
                  <a:cubicBezTo>
                    <a:pt x="498" y="144"/>
                    <a:pt x="438" y="110"/>
                    <a:pt x="378" y="40"/>
                  </a:cubicBezTo>
                  <a:cubicBezTo>
                    <a:pt x="259" y="80"/>
                    <a:pt x="159" y="80"/>
                    <a:pt x="20" y="80"/>
                  </a:cubicBezTo>
                  <a:cubicBezTo>
                    <a:pt x="0" y="338"/>
                    <a:pt x="279" y="418"/>
                    <a:pt x="378" y="597"/>
                  </a:cubicBezTo>
                  <a:cubicBezTo>
                    <a:pt x="625" y="640"/>
                    <a:pt x="875" y="664"/>
                    <a:pt x="1123" y="664"/>
                  </a:cubicBezTo>
                  <a:cubicBezTo>
                    <a:pt x="1458" y="664"/>
                    <a:pt x="1790" y="620"/>
                    <a:pt x="2109" y="517"/>
                  </a:cubicBezTo>
                  <a:cubicBezTo>
                    <a:pt x="2109" y="458"/>
                    <a:pt x="2109" y="418"/>
                    <a:pt x="2149" y="358"/>
                  </a:cubicBezTo>
                  <a:cubicBezTo>
                    <a:pt x="1950" y="0"/>
                    <a:pt x="1572" y="40"/>
                    <a:pt x="1234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085150" y="484725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1"/>
                    <a:pt x="100" y="120"/>
                    <a:pt x="0" y="160"/>
                  </a:cubicBezTo>
                  <a:lnTo>
                    <a:pt x="0" y="339"/>
                  </a:lnTo>
                  <a:cubicBezTo>
                    <a:pt x="100" y="359"/>
                    <a:pt x="219" y="359"/>
                    <a:pt x="339" y="359"/>
                  </a:cubicBezTo>
                  <a:cubicBezTo>
                    <a:pt x="219" y="240"/>
                    <a:pt x="935" y="1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714650" y="3529125"/>
              <a:ext cx="137775" cy="68250"/>
            </a:xfrm>
            <a:custGeom>
              <a:avLst/>
              <a:gdLst/>
              <a:ahLst/>
              <a:cxnLst/>
              <a:rect l="l" t="t" r="r" b="b"/>
              <a:pathLst>
                <a:path w="5511" h="2730" extrusionOk="0">
                  <a:moveTo>
                    <a:pt x="436" y="0"/>
                  </a:moveTo>
                  <a:cubicBezTo>
                    <a:pt x="405" y="0"/>
                    <a:pt x="373" y="9"/>
                    <a:pt x="339" y="30"/>
                  </a:cubicBezTo>
                  <a:cubicBezTo>
                    <a:pt x="239" y="129"/>
                    <a:pt x="179" y="249"/>
                    <a:pt x="140" y="408"/>
                  </a:cubicBezTo>
                  <a:cubicBezTo>
                    <a:pt x="120" y="1144"/>
                    <a:pt x="0" y="1920"/>
                    <a:pt x="279" y="2636"/>
                  </a:cubicBezTo>
                  <a:cubicBezTo>
                    <a:pt x="316" y="2698"/>
                    <a:pt x="361" y="2729"/>
                    <a:pt x="414" y="2729"/>
                  </a:cubicBezTo>
                  <a:cubicBezTo>
                    <a:pt x="446" y="2729"/>
                    <a:pt x="480" y="2718"/>
                    <a:pt x="518" y="2696"/>
                  </a:cubicBezTo>
                  <a:cubicBezTo>
                    <a:pt x="518" y="2258"/>
                    <a:pt x="537" y="1820"/>
                    <a:pt x="537" y="1363"/>
                  </a:cubicBezTo>
                  <a:cubicBezTo>
                    <a:pt x="537" y="1038"/>
                    <a:pt x="702" y="860"/>
                    <a:pt x="1000" y="860"/>
                  </a:cubicBezTo>
                  <a:cubicBezTo>
                    <a:pt x="1030" y="860"/>
                    <a:pt x="1062" y="862"/>
                    <a:pt x="1094" y="865"/>
                  </a:cubicBezTo>
                  <a:cubicBezTo>
                    <a:pt x="1741" y="934"/>
                    <a:pt x="2383" y="951"/>
                    <a:pt x="3022" y="951"/>
                  </a:cubicBezTo>
                  <a:cubicBezTo>
                    <a:pt x="3621" y="951"/>
                    <a:pt x="4217" y="936"/>
                    <a:pt x="4810" y="936"/>
                  </a:cubicBezTo>
                  <a:cubicBezTo>
                    <a:pt x="5044" y="936"/>
                    <a:pt x="5278" y="939"/>
                    <a:pt x="5511" y="945"/>
                  </a:cubicBezTo>
                  <a:lnTo>
                    <a:pt x="5511" y="746"/>
                  </a:lnTo>
                  <a:cubicBezTo>
                    <a:pt x="4439" y="649"/>
                    <a:pt x="3353" y="551"/>
                    <a:pt x="2266" y="551"/>
                  </a:cubicBezTo>
                  <a:cubicBezTo>
                    <a:pt x="2021" y="551"/>
                    <a:pt x="1777" y="556"/>
                    <a:pt x="1532" y="567"/>
                  </a:cubicBezTo>
                  <a:cubicBezTo>
                    <a:pt x="1313" y="567"/>
                    <a:pt x="1055" y="567"/>
                    <a:pt x="836" y="547"/>
                  </a:cubicBezTo>
                  <a:cubicBezTo>
                    <a:pt x="537" y="507"/>
                    <a:pt x="557" y="308"/>
                    <a:pt x="597" y="70"/>
                  </a:cubicBezTo>
                  <a:cubicBezTo>
                    <a:pt x="545" y="31"/>
                    <a:pt x="493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853400" y="3465875"/>
              <a:ext cx="17425" cy="121700"/>
            </a:xfrm>
            <a:custGeom>
              <a:avLst/>
              <a:gdLst/>
              <a:ahLst/>
              <a:cxnLst/>
              <a:rect l="l" t="t" r="r" b="b"/>
              <a:pathLst>
                <a:path w="697" h="4868" extrusionOk="0">
                  <a:moveTo>
                    <a:pt x="451" y="0"/>
                  </a:moveTo>
                  <a:cubicBezTo>
                    <a:pt x="381" y="0"/>
                    <a:pt x="329" y="51"/>
                    <a:pt x="319" y="213"/>
                  </a:cubicBezTo>
                  <a:cubicBezTo>
                    <a:pt x="319" y="372"/>
                    <a:pt x="319" y="511"/>
                    <a:pt x="160" y="610"/>
                  </a:cubicBezTo>
                  <a:cubicBezTo>
                    <a:pt x="120" y="790"/>
                    <a:pt x="120" y="988"/>
                    <a:pt x="199" y="1108"/>
                  </a:cubicBezTo>
                  <a:cubicBezTo>
                    <a:pt x="299" y="1207"/>
                    <a:pt x="299" y="1347"/>
                    <a:pt x="199" y="1466"/>
                  </a:cubicBezTo>
                  <a:lnTo>
                    <a:pt x="199" y="2003"/>
                  </a:lnTo>
                  <a:cubicBezTo>
                    <a:pt x="319" y="2301"/>
                    <a:pt x="339" y="2600"/>
                    <a:pt x="199" y="2898"/>
                  </a:cubicBezTo>
                  <a:cubicBezTo>
                    <a:pt x="140" y="2938"/>
                    <a:pt x="140" y="2978"/>
                    <a:pt x="140" y="3037"/>
                  </a:cubicBezTo>
                  <a:cubicBezTo>
                    <a:pt x="319" y="3634"/>
                    <a:pt x="0" y="4291"/>
                    <a:pt x="339" y="4868"/>
                  </a:cubicBezTo>
                  <a:cubicBezTo>
                    <a:pt x="418" y="4828"/>
                    <a:pt x="438" y="4768"/>
                    <a:pt x="438" y="4688"/>
                  </a:cubicBezTo>
                  <a:lnTo>
                    <a:pt x="438" y="4490"/>
                  </a:lnTo>
                  <a:cubicBezTo>
                    <a:pt x="438" y="4330"/>
                    <a:pt x="418" y="4151"/>
                    <a:pt x="498" y="3972"/>
                  </a:cubicBezTo>
                  <a:lnTo>
                    <a:pt x="498" y="3654"/>
                  </a:lnTo>
                  <a:cubicBezTo>
                    <a:pt x="418" y="3535"/>
                    <a:pt x="418" y="3395"/>
                    <a:pt x="498" y="3276"/>
                  </a:cubicBezTo>
                  <a:cubicBezTo>
                    <a:pt x="498" y="2500"/>
                    <a:pt x="498" y="1764"/>
                    <a:pt x="518" y="988"/>
                  </a:cubicBezTo>
                  <a:cubicBezTo>
                    <a:pt x="518" y="750"/>
                    <a:pt x="438" y="471"/>
                    <a:pt x="657" y="252"/>
                  </a:cubicBezTo>
                  <a:cubicBezTo>
                    <a:pt x="697" y="193"/>
                    <a:pt x="697" y="113"/>
                    <a:pt x="657" y="73"/>
                  </a:cubicBezTo>
                  <a:cubicBezTo>
                    <a:pt x="584" y="37"/>
                    <a:pt x="51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861350" y="3582450"/>
              <a:ext cx="4500" cy="5625"/>
            </a:xfrm>
            <a:custGeom>
              <a:avLst/>
              <a:gdLst/>
              <a:ahLst/>
              <a:cxnLst/>
              <a:rect l="l" t="t" r="r" b="b"/>
              <a:pathLst>
                <a:path w="180" h="225" extrusionOk="0">
                  <a:moveTo>
                    <a:pt x="83" y="1"/>
                  </a:moveTo>
                  <a:cubicBezTo>
                    <a:pt x="50" y="1"/>
                    <a:pt x="21" y="16"/>
                    <a:pt x="1" y="45"/>
                  </a:cubicBezTo>
                  <a:lnTo>
                    <a:pt x="1" y="224"/>
                  </a:lnTo>
                  <a:lnTo>
                    <a:pt x="180" y="224"/>
                  </a:lnTo>
                  <a:lnTo>
                    <a:pt x="180" y="45"/>
                  </a:lnTo>
                  <a:cubicBezTo>
                    <a:pt x="150" y="16"/>
                    <a:pt x="11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3075200" y="4848000"/>
              <a:ext cx="9975" cy="3250"/>
            </a:xfrm>
            <a:custGeom>
              <a:avLst/>
              <a:gdLst/>
              <a:ahLst/>
              <a:cxnLst/>
              <a:rect l="l" t="t" r="r" b="b"/>
              <a:pathLst>
                <a:path w="399" h="130" extrusionOk="0">
                  <a:moveTo>
                    <a:pt x="143" y="0"/>
                  </a:moveTo>
                  <a:cubicBezTo>
                    <a:pt x="86" y="0"/>
                    <a:pt x="34" y="21"/>
                    <a:pt x="20" y="90"/>
                  </a:cubicBezTo>
                  <a:cubicBezTo>
                    <a:pt x="1" y="90"/>
                    <a:pt x="100" y="130"/>
                    <a:pt x="140" y="130"/>
                  </a:cubicBezTo>
                  <a:lnTo>
                    <a:pt x="398" y="130"/>
                  </a:lnTo>
                  <a:cubicBezTo>
                    <a:pt x="319" y="90"/>
                    <a:pt x="279" y="11"/>
                    <a:pt x="219" y="11"/>
                  </a:cubicBezTo>
                  <a:cubicBezTo>
                    <a:pt x="195" y="4"/>
                    <a:pt x="16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540975" y="4101775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1" y="1"/>
                  </a:moveTo>
                  <a:cubicBezTo>
                    <a:pt x="1" y="180"/>
                    <a:pt x="20" y="319"/>
                    <a:pt x="120" y="438"/>
                  </a:cubicBezTo>
                  <a:cubicBezTo>
                    <a:pt x="140" y="299"/>
                    <a:pt x="140" y="1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337675" y="4812950"/>
              <a:ext cx="86075" cy="76600"/>
            </a:xfrm>
            <a:custGeom>
              <a:avLst/>
              <a:gdLst/>
              <a:ahLst/>
              <a:cxnLst/>
              <a:rect l="l" t="t" r="r" b="b"/>
              <a:pathLst>
                <a:path w="3443" h="3064" extrusionOk="0">
                  <a:moveTo>
                    <a:pt x="2348" y="0"/>
                  </a:moveTo>
                  <a:cubicBezTo>
                    <a:pt x="2149" y="0"/>
                    <a:pt x="1950" y="80"/>
                    <a:pt x="1771" y="139"/>
                  </a:cubicBezTo>
                  <a:cubicBezTo>
                    <a:pt x="1353" y="677"/>
                    <a:pt x="936" y="1174"/>
                    <a:pt x="259" y="1373"/>
                  </a:cubicBezTo>
                  <a:cubicBezTo>
                    <a:pt x="160" y="1472"/>
                    <a:pt x="80" y="1532"/>
                    <a:pt x="21" y="1671"/>
                  </a:cubicBezTo>
                  <a:cubicBezTo>
                    <a:pt x="1" y="1731"/>
                    <a:pt x="21" y="1810"/>
                    <a:pt x="100" y="1870"/>
                  </a:cubicBezTo>
                  <a:cubicBezTo>
                    <a:pt x="458" y="1930"/>
                    <a:pt x="438" y="2208"/>
                    <a:pt x="438" y="2467"/>
                  </a:cubicBezTo>
                  <a:cubicBezTo>
                    <a:pt x="510" y="2503"/>
                    <a:pt x="582" y="2531"/>
                    <a:pt x="653" y="2531"/>
                  </a:cubicBezTo>
                  <a:cubicBezTo>
                    <a:pt x="701" y="2531"/>
                    <a:pt x="749" y="2519"/>
                    <a:pt x="796" y="2487"/>
                  </a:cubicBezTo>
                  <a:cubicBezTo>
                    <a:pt x="881" y="2233"/>
                    <a:pt x="976" y="1989"/>
                    <a:pt x="1179" y="1989"/>
                  </a:cubicBezTo>
                  <a:cubicBezTo>
                    <a:pt x="1263" y="1989"/>
                    <a:pt x="1365" y="2030"/>
                    <a:pt x="1493" y="2129"/>
                  </a:cubicBezTo>
                  <a:cubicBezTo>
                    <a:pt x="1871" y="2407"/>
                    <a:pt x="2368" y="2407"/>
                    <a:pt x="2766" y="2626"/>
                  </a:cubicBezTo>
                  <a:cubicBezTo>
                    <a:pt x="2766" y="2745"/>
                    <a:pt x="2786" y="2845"/>
                    <a:pt x="2786" y="2944"/>
                  </a:cubicBezTo>
                  <a:cubicBezTo>
                    <a:pt x="2845" y="2984"/>
                    <a:pt x="2885" y="2984"/>
                    <a:pt x="2945" y="3004"/>
                  </a:cubicBezTo>
                  <a:cubicBezTo>
                    <a:pt x="3004" y="3044"/>
                    <a:pt x="3064" y="3064"/>
                    <a:pt x="3124" y="3064"/>
                  </a:cubicBezTo>
                  <a:cubicBezTo>
                    <a:pt x="3184" y="3064"/>
                    <a:pt x="3243" y="3044"/>
                    <a:pt x="3303" y="3004"/>
                  </a:cubicBezTo>
                  <a:cubicBezTo>
                    <a:pt x="3442" y="2586"/>
                    <a:pt x="3184" y="2308"/>
                    <a:pt x="2965" y="2029"/>
                  </a:cubicBezTo>
                  <a:lnTo>
                    <a:pt x="2965" y="1970"/>
                  </a:lnTo>
                  <a:cubicBezTo>
                    <a:pt x="3084" y="1751"/>
                    <a:pt x="3343" y="1612"/>
                    <a:pt x="3263" y="1313"/>
                  </a:cubicBezTo>
                  <a:cubicBezTo>
                    <a:pt x="3243" y="1194"/>
                    <a:pt x="3184" y="1094"/>
                    <a:pt x="3104" y="995"/>
                  </a:cubicBezTo>
                  <a:cubicBezTo>
                    <a:pt x="3064" y="935"/>
                    <a:pt x="3004" y="895"/>
                    <a:pt x="2945" y="875"/>
                  </a:cubicBezTo>
                  <a:cubicBezTo>
                    <a:pt x="2865" y="816"/>
                    <a:pt x="2786" y="736"/>
                    <a:pt x="2766" y="637"/>
                  </a:cubicBezTo>
                  <a:cubicBezTo>
                    <a:pt x="2786" y="318"/>
                    <a:pt x="2746" y="40"/>
                    <a:pt x="2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352600" y="4852725"/>
              <a:ext cx="53725" cy="25900"/>
            </a:xfrm>
            <a:custGeom>
              <a:avLst/>
              <a:gdLst/>
              <a:ahLst/>
              <a:cxnLst/>
              <a:rect l="l" t="t" r="r" b="b"/>
              <a:pathLst>
                <a:path w="2149" h="1036" extrusionOk="0">
                  <a:moveTo>
                    <a:pt x="399" y="1"/>
                  </a:moveTo>
                  <a:cubicBezTo>
                    <a:pt x="314" y="1"/>
                    <a:pt x="232" y="84"/>
                    <a:pt x="160" y="200"/>
                  </a:cubicBezTo>
                  <a:cubicBezTo>
                    <a:pt x="0" y="438"/>
                    <a:pt x="80" y="637"/>
                    <a:pt x="179" y="876"/>
                  </a:cubicBezTo>
                  <a:cubicBezTo>
                    <a:pt x="179" y="961"/>
                    <a:pt x="190" y="1036"/>
                    <a:pt x="253" y="1036"/>
                  </a:cubicBezTo>
                  <a:cubicBezTo>
                    <a:pt x="279" y="1036"/>
                    <a:pt x="313" y="1024"/>
                    <a:pt x="359" y="995"/>
                  </a:cubicBezTo>
                  <a:cubicBezTo>
                    <a:pt x="955" y="1015"/>
                    <a:pt x="1552" y="1015"/>
                    <a:pt x="2149" y="1015"/>
                  </a:cubicBezTo>
                  <a:cubicBezTo>
                    <a:pt x="1671" y="558"/>
                    <a:pt x="975" y="498"/>
                    <a:pt x="498" y="40"/>
                  </a:cubicBezTo>
                  <a:cubicBezTo>
                    <a:pt x="465" y="13"/>
                    <a:pt x="432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348625" y="4874600"/>
              <a:ext cx="13450" cy="12475"/>
            </a:xfrm>
            <a:custGeom>
              <a:avLst/>
              <a:gdLst/>
              <a:ahLst/>
              <a:cxnLst/>
              <a:rect l="l" t="t" r="r" b="b"/>
              <a:pathLst>
                <a:path w="538" h="499" extrusionOk="0">
                  <a:moveTo>
                    <a:pt x="0" y="1"/>
                  </a:moveTo>
                  <a:lnTo>
                    <a:pt x="0" y="498"/>
                  </a:lnTo>
                  <a:cubicBezTo>
                    <a:pt x="25" y="498"/>
                    <a:pt x="50" y="498"/>
                    <a:pt x="74" y="498"/>
                  </a:cubicBezTo>
                  <a:cubicBezTo>
                    <a:pt x="309" y="498"/>
                    <a:pt x="537" y="482"/>
                    <a:pt x="537" y="140"/>
                  </a:cubicBezTo>
                  <a:cubicBezTo>
                    <a:pt x="458" y="100"/>
                    <a:pt x="418" y="4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326250" y="48830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398" y="0"/>
                  </a:moveTo>
                  <a:cubicBezTo>
                    <a:pt x="239" y="80"/>
                    <a:pt x="119" y="119"/>
                    <a:pt x="0" y="179"/>
                  </a:cubicBezTo>
                  <a:cubicBezTo>
                    <a:pt x="90" y="313"/>
                    <a:pt x="235" y="347"/>
                    <a:pt x="386" y="347"/>
                  </a:cubicBezTo>
                  <a:cubicBezTo>
                    <a:pt x="437" y="347"/>
                    <a:pt x="488" y="343"/>
                    <a:pt x="537" y="338"/>
                  </a:cubicBezTo>
                  <a:cubicBezTo>
                    <a:pt x="497" y="219"/>
                    <a:pt x="438" y="119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704200" y="3943250"/>
              <a:ext cx="10975" cy="50625"/>
            </a:xfrm>
            <a:custGeom>
              <a:avLst/>
              <a:gdLst/>
              <a:ahLst/>
              <a:cxnLst/>
              <a:rect l="l" t="t" r="r" b="b"/>
              <a:pathLst>
                <a:path w="439" h="2025" extrusionOk="0">
                  <a:moveTo>
                    <a:pt x="209" y="1"/>
                  </a:moveTo>
                  <a:cubicBezTo>
                    <a:pt x="160" y="1"/>
                    <a:pt x="110" y="26"/>
                    <a:pt x="60" y="75"/>
                  </a:cubicBezTo>
                  <a:cubicBezTo>
                    <a:pt x="20" y="672"/>
                    <a:pt x="1" y="1269"/>
                    <a:pt x="100" y="1866"/>
                  </a:cubicBezTo>
                  <a:cubicBezTo>
                    <a:pt x="219" y="1925"/>
                    <a:pt x="319" y="1985"/>
                    <a:pt x="438" y="2025"/>
                  </a:cubicBezTo>
                  <a:lnTo>
                    <a:pt x="438" y="1567"/>
                  </a:lnTo>
                  <a:lnTo>
                    <a:pt x="359" y="75"/>
                  </a:lnTo>
                  <a:cubicBezTo>
                    <a:pt x="309" y="26"/>
                    <a:pt x="259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703700" y="3914775"/>
              <a:ext cx="10475" cy="30875"/>
            </a:xfrm>
            <a:custGeom>
              <a:avLst/>
              <a:gdLst/>
              <a:ahLst/>
              <a:cxnLst/>
              <a:rect l="l" t="t" r="r" b="b"/>
              <a:pathLst>
                <a:path w="419" h="1235" extrusionOk="0">
                  <a:moveTo>
                    <a:pt x="60" y="1"/>
                  </a:moveTo>
                  <a:cubicBezTo>
                    <a:pt x="1" y="419"/>
                    <a:pt x="1" y="817"/>
                    <a:pt x="80" y="1234"/>
                  </a:cubicBezTo>
                  <a:lnTo>
                    <a:pt x="379" y="1234"/>
                  </a:lnTo>
                  <a:cubicBezTo>
                    <a:pt x="418" y="936"/>
                    <a:pt x="418" y="657"/>
                    <a:pt x="399" y="399"/>
                  </a:cubicBezTo>
                  <a:cubicBezTo>
                    <a:pt x="399" y="140"/>
                    <a:pt x="299" y="2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57800" y="40953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80"/>
                    <a:pt x="20" y="179"/>
                    <a:pt x="0" y="259"/>
                  </a:cubicBezTo>
                  <a:cubicBezTo>
                    <a:pt x="40" y="179"/>
                    <a:pt x="239" y="15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2803675" y="3993250"/>
              <a:ext cx="206400" cy="17225"/>
            </a:xfrm>
            <a:custGeom>
              <a:avLst/>
              <a:gdLst/>
              <a:ahLst/>
              <a:cxnLst/>
              <a:rect l="l" t="t" r="r" b="b"/>
              <a:pathLst>
                <a:path w="8256" h="689" extrusionOk="0">
                  <a:moveTo>
                    <a:pt x="4645" y="0"/>
                  </a:moveTo>
                  <a:cubicBezTo>
                    <a:pt x="4590" y="0"/>
                    <a:pt x="4536" y="15"/>
                    <a:pt x="4476" y="45"/>
                  </a:cubicBezTo>
                  <a:cubicBezTo>
                    <a:pt x="4377" y="164"/>
                    <a:pt x="4237" y="204"/>
                    <a:pt x="4098" y="204"/>
                  </a:cubicBezTo>
                  <a:cubicBezTo>
                    <a:pt x="2904" y="204"/>
                    <a:pt x="1731" y="244"/>
                    <a:pt x="537" y="244"/>
                  </a:cubicBezTo>
                  <a:cubicBezTo>
                    <a:pt x="438" y="463"/>
                    <a:pt x="100" y="303"/>
                    <a:pt x="0" y="562"/>
                  </a:cubicBezTo>
                  <a:cubicBezTo>
                    <a:pt x="338" y="582"/>
                    <a:pt x="637" y="602"/>
                    <a:pt x="955" y="642"/>
                  </a:cubicBezTo>
                  <a:cubicBezTo>
                    <a:pt x="1492" y="642"/>
                    <a:pt x="1989" y="602"/>
                    <a:pt x="2507" y="582"/>
                  </a:cubicBezTo>
                  <a:cubicBezTo>
                    <a:pt x="2554" y="534"/>
                    <a:pt x="2606" y="510"/>
                    <a:pt x="2667" y="510"/>
                  </a:cubicBezTo>
                  <a:cubicBezTo>
                    <a:pt x="2734" y="510"/>
                    <a:pt x="2811" y="539"/>
                    <a:pt x="2904" y="602"/>
                  </a:cubicBezTo>
                  <a:cubicBezTo>
                    <a:pt x="2984" y="582"/>
                    <a:pt x="3024" y="582"/>
                    <a:pt x="3103" y="582"/>
                  </a:cubicBezTo>
                  <a:cubicBezTo>
                    <a:pt x="3255" y="524"/>
                    <a:pt x="3415" y="511"/>
                    <a:pt x="3577" y="511"/>
                  </a:cubicBezTo>
                  <a:cubicBezTo>
                    <a:pt x="3712" y="511"/>
                    <a:pt x="3848" y="520"/>
                    <a:pt x="3983" y="520"/>
                  </a:cubicBezTo>
                  <a:cubicBezTo>
                    <a:pt x="4131" y="520"/>
                    <a:pt x="4277" y="509"/>
                    <a:pt x="4416" y="463"/>
                  </a:cubicBezTo>
                  <a:lnTo>
                    <a:pt x="5670" y="463"/>
                  </a:lnTo>
                  <a:cubicBezTo>
                    <a:pt x="5819" y="522"/>
                    <a:pt x="5978" y="522"/>
                    <a:pt x="6140" y="522"/>
                  </a:cubicBezTo>
                  <a:cubicBezTo>
                    <a:pt x="6301" y="522"/>
                    <a:pt x="6465" y="522"/>
                    <a:pt x="6624" y="582"/>
                  </a:cubicBezTo>
                  <a:cubicBezTo>
                    <a:pt x="6865" y="630"/>
                    <a:pt x="7121" y="656"/>
                    <a:pt x="7373" y="656"/>
                  </a:cubicBezTo>
                  <a:cubicBezTo>
                    <a:pt x="7538" y="656"/>
                    <a:pt x="7701" y="645"/>
                    <a:pt x="7858" y="622"/>
                  </a:cubicBezTo>
                  <a:cubicBezTo>
                    <a:pt x="7932" y="666"/>
                    <a:pt x="8007" y="689"/>
                    <a:pt x="8090" y="689"/>
                  </a:cubicBezTo>
                  <a:cubicBezTo>
                    <a:pt x="8118" y="689"/>
                    <a:pt x="8146" y="686"/>
                    <a:pt x="8176" y="681"/>
                  </a:cubicBezTo>
                  <a:lnTo>
                    <a:pt x="8256" y="602"/>
                  </a:lnTo>
                  <a:cubicBezTo>
                    <a:pt x="8256" y="562"/>
                    <a:pt x="8216" y="502"/>
                    <a:pt x="8216" y="463"/>
                  </a:cubicBezTo>
                  <a:cubicBezTo>
                    <a:pt x="8146" y="444"/>
                    <a:pt x="8073" y="439"/>
                    <a:pt x="7999" y="439"/>
                  </a:cubicBezTo>
                  <a:cubicBezTo>
                    <a:pt x="7931" y="439"/>
                    <a:pt x="7861" y="443"/>
                    <a:pt x="7792" y="443"/>
                  </a:cubicBezTo>
                  <a:cubicBezTo>
                    <a:pt x="7619" y="443"/>
                    <a:pt x="7452" y="419"/>
                    <a:pt x="7321" y="244"/>
                  </a:cubicBezTo>
                  <a:cubicBezTo>
                    <a:pt x="7221" y="204"/>
                    <a:pt x="7102" y="204"/>
                    <a:pt x="7002" y="204"/>
                  </a:cubicBezTo>
                  <a:lnTo>
                    <a:pt x="6963" y="264"/>
                  </a:lnTo>
                  <a:cubicBezTo>
                    <a:pt x="6923" y="283"/>
                    <a:pt x="6888" y="293"/>
                    <a:pt x="6858" y="293"/>
                  </a:cubicBezTo>
                  <a:cubicBezTo>
                    <a:pt x="6828" y="293"/>
                    <a:pt x="6803" y="283"/>
                    <a:pt x="6784" y="264"/>
                  </a:cubicBezTo>
                  <a:cubicBezTo>
                    <a:pt x="6406" y="264"/>
                    <a:pt x="6008" y="264"/>
                    <a:pt x="5630" y="244"/>
                  </a:cubicBezTo>
                  <a:cubicBezTo>
                    <a:pt x="5591" y="238"/>
                    <a:pt x="5551" y="236"/>
                    <a:pt x="5509" y="236"/>
                  </a:cubicBezTo>
                  <a:cubicBezTo>
                    <a:pt x="5431" y="236"/>
                    <a:pt x="5349" y="243"/>
                    <a:pt x="5267" y="243"/>
                  </a:cubicBezTo>
                  <a:cubicBezTo>
                    <a:pt x="5102" y="243"/>
                    <a:pt x="4939" y="215"/>
                    <a:pt x="4814" y="45"/>
                  </a:cubicBezTo>
                  <a:cubicBezTo>
                    <a:pt x="4754" y="15"/>
                    <a:pt x="4700" y="0"/>
                    <a:pt x="4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2590325" y="4865150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497" y="1"/>
                  </a:moveTo>
                  <a:lnTo>
                    <a:pt x="497" y="1"/>
                  </a:lnTo>
                  <a:cubicBezTo>
                    <a:pt x="338" y="21"/>
                    <a:pt x="159" y="21"/>
                    <a:pt x="0" y="21"/>
                  </a:cubicBezTo>
                  <a:cubicBezTo>
                    <a:pt x="40" y="120"/>
                    <a:pt x="100" y="240"/>
                    <a:pt x="139" y="339"/>
                  </a:cubicBezTo>
                  <a:cubicBezTo>
                    <a:pt x="378" y="339"/>
                    <a:pt x="497" y="240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914075" y="3353925"/>
              <a:ext cx="117375" cy="24275"/>
            </a:xfrm>
            <a:custGeom>
              <a:avLst/>
              <a:gdLst/>
              <a:ahLst/>
              <a:cxnLst/>
              <a:rect l="l" t="t" r="r" b="b"/>
              <a:pathLst>
                <a:path w="4695" h="971" extrusionOk="0">
                  <a:moveTo>
                    <a:pt x="4162" y="1"/>
                  </a:moveTo>
                  <a:cubicBezTo>
                    <a:pt x="4089" y="1"/>
                    <a:pt x="4014" y="8"/>
                    <a:pt x="3939" y="16"/>
                  </a:cubicBezTo>
                  <a:cubicBezTo>
                    <a:pt x="3909" y="6"/>
                    <a:pt x="3889" y="1"/>
                    <a:pt x="3869" y="1"/>
                  </a:cubicBezTo>
                  <a:cubicBezTo>
                    <a:pt x="3850" y="1"/>
                    <a:pt x="3830" y="6"/>
                    <a:pt x="3800" y="16"/>
                  </a:cubicBezTo>
                  <a:cubicBezTo>
                    <a:pt x="3163" y="215"/>
                    <a:pt x="2487" y="274"/>
                    <a:pt x="1850" y="394"/>
                  </a:cubicBezTo>
                  <a:cubicBezTo>
                    <a:pt x="1820" y="434"/>
                    <a:pt x="1796" y="453"/>
                    <a:pt x="1771" y="453"/>
                  </a:cubicBezTo>
                  <a:cubicBezTo>
                    <a:pt x="1746" y="453"/>
                    <a:pt x="1721" y="434"/>
                    <a:pt x="1691" y="394"/>
                  </a:cubicBezTo>
                  <a:cubicBezTo>
                    <a:pt x="1651" y="414"/>
                    <a:pt x="1572" y="453"/>
                    <a:pt x="1512" y="453"/>
                  </a:cubicBezTo>
                  <a:cubicBezTo>
                    <a:pt x="1360" y="582"/>
                    <a:pt x="1181" y="594"/>
                    <a:pt x="998" y="594"/>
                  </a:cubicBezTo>
                  <a:cubicBezTo>
                    <a:pt x="957" y="594"/>
                    <a:pt x="915" y="593"/>
                    <a:pt x="874" y="593"/>
                  </a:cubicBezTo>
                  <a:cubicBezTo>
                    <a:pt x="787" y="593"/>
                    <a:pt x="700" y="596"/>
                    <a:pt x="617" y="613"/>
                  </a:cubicBezTo>
                  <a:cubicBezTo>
                    <a:pt x="478" y="851"/>
                    <a:pt x="179" y="692"/>
                    <a:pt x="0" y="891"/>
                  </a:cubicBezTo>
                  <a:cubicBezTo>
                    <a:pt x="159" y="911"/>
                    <a:pt x="299" y="951"/>
                    <a:pt x="418" y="971"/>
                  </a:cubicBezTo>
                  <a:cubicBezTo>
                    <a:pt x="557" y="971"/>
                    <a:pt x="657" y="951"/>
                    <a:pt x="776" y="951"/>
                  </a:cubicBezTo>
                  <a:cubicBezTo>
                    <a:pt x="935" y="820"/>
                    <a:pt x="1107" y="781"/>
                    <a:pt x="1284" y="781"/>
                  </a:cubicBezTo>
                  <a:cubicBezTo>
                    <a:pt x="1484" y="781"/>
                    <a:pt x="1690" y="830"/>
                    <a:pt x="1890" y="851"/>
                  </a:cubicBezTo>
                  <a:cubicBezTo>
                    <a:pt x="2646" y="812"/>
                    <a:pt x="3382" y="752"/>
                    <a:pt x="4138" y="593"/>
                  </a:cubicBezTo>
                  <a:cubicBezTo>
                    <a:pt x="4337" y="513"/>
                    <a:pt x="4496" y="473"/>
                    <a:pt x="4695" y="414"/>
                  </a:cubicBezTo>
                  <a:lnTo>
                    <a:pt x="4695" y="294"/>
                  </a:lnTo>
                  <a:lnTo>
                    <a:pt x="4496" y="95"/>
                  </a:lnTo>
                  <a:cubicBezTo>
                    <a:pt x="4397" y="21"/>
                    <a:pt x="4283" y="1"/>
                    <a:pt x="4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3195050" y="4781600"/>
              <a:ext cx="7000" cy="11975"/>
            </a:xfrm>
            <a:custGeom>
              <a:avLst/>
              <a:gdLst/>
              <a:ahLst/>
              <a:cxnLst/>
              <a:rect l="l" t="t" r="r" b="b"/>
              <a:pathLst>
                <a:path w="280" h="4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1"/>
                    <a:pt x="60" y="240"/>
                    <a:pt x="1" y="359"/>
                  </a:cubicBezTo>
                  <a:cubicBezTo>
                    <a:pt x="21" y="399"/>
                    <a:pt x="21" y="419"/>
                    <a:pt x="60" y="478"/>
                  </a:cubicBezTo>
                  <a:cubicBezTo>
                    <a:pt x="279" y="359"/>
                    <a:pt x="220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861350" y="3565675"/>
              <a:ext cx="5500" cy="15050"/>
            </a:xfrm>
            <a:custGeom>
              <a:avLst/>
              <a:gdLst/>
              <a:ahLst/>
              <a:cxnLst/>
              <a:rect l="l" t="t" r="r" b="b"/>
              <a:pathLst>
                <a:path w="220" h="602" extrusionOk="0">
                  <a:moveTo>
                    <a:pt x="140" y="0"/>
                  </a:moveTo>
                  <a:cubicBezTo>
                    <a:pt x="1" y="159"/>
                    <a:pt x="21" y="358"/>
                    <a:pt x="21" y="557"/>
                  </a:cubicBezTo>
                  <a:cubicBezTo>
                    <a:pt x="50" y="587"/>
                    <a:pt x="80" y="602"/>
                    <a:pt x="110" y="602"/>
                  </a:cubicBezTo>
                  <a:cubicBezTo>
                    <a:pt x="140" y="602"/>
                    <a:pt x="170" y="587"/>
                    <a:pt x="200" y="557"/>
                  </a:cubicBezTo>
                  <a:cubicBezTo>
                    <a:pt x="200" y="458"/>
                    <a:pt x="220" y="319"/>
                    <a:pt x="220" y="21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861350" y="3548275"/>
              <a:ext cx="4500" cy="9450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140" y="0"/>
                  </a:moveTo>
                  <a:cubicBezTo>
                    <a:pt x="1" y="139"/>
                    <a:pt x="1" y="259"/>
                    <a:pt x="140" y="378"/>
                  </a:cubicBezTo>
                  <a:cubicBezTo>
                    <a:pt x="140" y="259"/>
                    <a:pt x="180" y="9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1511625" y="3396575"/>
              <a:ext cx="57725" cy="53925"/>
            </a:xfrm>
            <a:custGeom>
              <a:avLst/>
              <a:gdLst/>
              <a:ahLst/>
              <a:cxnLst/>
              <a:rect l="l" t="t" r="r" b="b"/>
              <a:pathLst>
                <a:path w="2309" h="2157" extrusionOk="0">
                  <a:moveTo>
                    <a:pt x="100" y="1"/>
                  </a:moveTo>
                  <a:cubicBezTo>
                    <a:pt x="100" y="239"/>
                    <a:pt x="80" y="478"/>
                    <a:pt x="41" y="717"/>
                  </a:cubicBezTo>
                  <a:cubicBezTo>
                    <a:pt x="200" y="1194"/>
                    <a:pt x="1" y="1692"/>
                    <a:pt x="240" y="2149"/>
                  </a:cubicBezTo>
                  <a:cubicBezTo>
                    <a:pt x="595" y="2153"/>
                    <a:pt x="877" y="2156"/>
                    <a:pt x="1104" y="2156"/>
                  </a:cubicBezTo>
                  <a:cubicBezTo>
                    <a:pt x="1985" y="2156"/>
                    <a:pt x="2040" y="2108"/>
                    <a:pt x="2308" y="1871"/>
                  </a:cubicBezTo>
                  <a:cubicBezTo>
                    <a:pt x="2062" y="1796"/>
                    <a:pt x="1810" y="1778"/>
                    <a:pt x="1555" y="1778"/>
                  </a:cubicBezTo>
                  <a:cubicBezTo>
                    <a:pt x="1337" y="1778"/>
                    <a:pt x="1116" y="1791"/>
                    <a:pt x="896" y="1791"/>
                  </a:cubicBezTo>
                  <a:cubicBezTo>
                    <a:pt x="854" y="1795"/>
                    <a:pt x="813" y="1797"/>
                    <a:pt x="775" y="1797"/>
                  </a:cubicBezTo>
                  <a:cubicBezTo>
                    <a:pt x="422" y="1797"/>
                    <a:pt x="260" y="1625"/>
                    <a:pt x="260" y="1194"/>
                  </a:cubicBezTo>
                  <a:cubicBezTo>
                    <a:pt x="260" y="796"/>
                    <a:pt x="399" y="379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2410775" y="4885025"/>
              <a:ext cx="13450" cy="6025"/>
            </a:xfrm>
            <a:custGeom>
              <a:avLst/>
              <a:gdLst/>
              <a:ahLst/>
              <a:cxnLst/>
              <a:rect l="l" t="t" r="r" b="b"/>
              <a:pathLst>
                <a:path w="538" h="241" extrusionOk="0">
                  <a:moveTo>
                    <a:pt x="415" y="1"/>
                  </a:moveTo>
                  <a:cubicBezTo>
                    <a:pt x="385" y="1"/>
                    <a:pt x="354" y="15"/>
                    <a:pt x="319" y="41"/>
                  </a:cubicBezTo>
                  <a:cubicBezTo>
                    <a:pt x="220" y="81"/>
                    <a:pt x="80" y="81"/>
                    <a:pt x="1" y="101"/>
                  </a:cubicBezTo>
                  <a:cubicBezTo>
                    <a:pt x="1" y="141"/>
                    <a:pt x="1" y="201"/>
                    <a:pt x="21" y="240"/>
                  </a:cubicBezTo>
                  <a:lnTo>
                    <a:pt x="538" y="240"/>
                  </a:lnTo>
                  <a:lnTo>
                    <a:pt x="538" y="81"/>
                  </a:lnTo>
                  <a:cubicBezTo>
                    <a:pt x="493" y="25"/>
                    <a:pt x="455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2973250" y="3999450"/>
              <a:ext cx="4500" cy="2075"/>
            </a:xfrm>
            <a:custGeom>
              <a:avLst/>
              <a:gdLst/>
              <a:ahLst/>
              <a:cxnLst/>
              <a:rect l="l" t="t" r="r" b="b"/>
              <a:pathLst>
                <a:path w="180" h="83" extrusionOk="0">
                  <a:moveTo>
                    <a:pt x="75" y="1"/>
                  </a:moveTo>
                  <a:cubicBezTo>
                    <a:pt x="45" y="1"/>
                    <a:pt x="20" y="6"/>
                    <a:pt x="1" y="16"/>
                  </a:cubicBezTo>
                  <a:cubicBezTo>
                    <a:pt x="43" y="58"/>
                    <a:pt x="73" y="83"/>
                    <a:pt x="102" y="83"/>
                  </a:cubicBezTo>
                  <a:cubicBezTo>
                    <a:pt x="128" y="83"/>
                    <a:pt x="151" y="63"/>
                    <a:pt x="180" y="16"/>
                  </a:cubicBezTo>
                  <a:cubicBezTo>
                    <a:pt x="140" y="6"/>
                    <a:pt x="105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36000" y="39948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40" y="10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2656950" y="4866150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319" y="1"/>
                  </a:moveTo>
                  <a:cubicBezTo>
                    <a:pt x="120" y="41"/>
                    <a:pt x="41" y="180"/>
                    <a:pt x="1" y="359"/>
                  </a:cubicBezTo>
                  <a:cubicBezTo>
                    <a:pt x="41" y="379"/>
                    <a:pt x="120" y="438"/>
                    <a:pt x="160" y="478"/>
                  </a:cubicBezTo>
                  <a:cubicBezTo>
                    <a:pt x="299" y="399"/>
                    <a:pt x="399" y="359"/>
                    <a:pt x="518" y="299"/>
                  </a:cubicBezTo>
                  <a:cubicBezTo>
                    <a:pt x="498" y="180"/>
                    <a:pt x="518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2861350" y="35796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40"/>
                    <a:pt x="21" y="120"/>
                    <a:pt x="1" y="179"/>
                  </a:cubicBezTo>
                  <a:lnTo>
                    <a:pt x="200" y="179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3006575" y="4007775"/>
              <a:ext cx="16425" cy="6075"/>
            </a:xfrm>
            <a:custGeom>
              <a:avLst/>
              <a:gdLst/>
              <a:ahLst/>
              <a:cxnLst/>
              <a:rect l="l" t="t" r="r" b="b"/>
              <a:pathLst>
                <a:path w="657" h="243" extrusionOk="0">
                  <a:moveTo>
                    <a:pt x="80" y="1"/>
                  </a:moveTo>
                  <a:lnTo>
                    <a:pt x="40" y="61"/>
                  </a:lnTo>
                  <a:cubicBezTo>
                    <a:pt x="0" y="80"/>
                    <a:pt x="40" y="120"/>
                    <a:pt x="80" y="160"/>
                  </a:cubicBezTo>
                  <a:cubicBezTo>
                    <a:pt x="140" y="200"/>
                    <a:pt x="179" y="200"/>
                    <a:pt x="239" y="200"/>
                  </a:cubicBezTo>
                  <a:cubicBezTo>
                    <a:pt x="267" y="228"/>
                    <a:pt x="299" y="242"/>
                    <a:pt x="333" y="242"/>
                  </a:cubicBezTo>
                  <a:cubicBezTo>
                    <a:pt x="373" y="242"/>
                    <a:pt x="415" y="223"/>
                    <a:pt x="458" y="180"/>
                  </a:cubicBezTo>
                  <a:lnTo>
                    <a:pt x="597" y="180"/>
                  </a:lnTo>
                  <a:cubicBezTo>
                    <a:pt x="637" y="180"/>
                    <a:pt x="637" y="180"/>
                    <a:pt x="657" y="120"/>
                  </a:cubicBezTo>
                  <a:cubicBezTo>
                    <a:pt x="657" y="80"/>
                    <a:pt x="657" y="6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022475" y="40077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61" y="180"/>
                    <a:pt x="140" y="180"/>
                    <a:pt x="220" y="160"/>
                  </a:cubicBezTo>
                  <a:cubicBezTo>
                    <a:pt x="200" y="100"/>
                    <a:pt x="200" y="6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701125" y="3551750"/>
              <a:ext cx="41300" cy="361675"/>
            </a:xfrm>
            <a:custGeom>
              <a:avLst/>
              <a:gdLst/>
              <a:ahLst/>
              <a:cxnLst/>
              <a:rect l="l" t="t" r="r" b="b"/>
              <a:pathLst>
                <a:path w="1652" h="14467" extrusionOk="0">
                  <a:moveTo>
                    <a:pt x="840" y="13057"/>
                  </a:moveTo>
                  <a:lnTo>
                    <a:pt x="840" y="13057"/>
                  </a:lnTo>
                  <a:cubicBezTo>
                    <a:pt x="843" y="13084"/>
                    <a:pt x="845" y="13112"/>
                    <a:pt x="848" y="13140"/>
                  </a:cubicBezTo>
                  <a:lnTo>
                    <a:pt x="848" y="13140"/>
                  </a:lnTo>
                  <a:cubicBezTo>
                    <a:pt x="843" y="13125"/>
                    <a:pt x="839" y="13108"/>
                    <a:pt x="836" y="13090"/>
                  </a:cubicBezTo>
                  <a:cubicBezTo>
                    <a:pt x="837" y="13079"/>
                    <a:pt x="839" y="13068"/>
                    <a:pt x="840" y="13057"/>
                  </a:cubicBezTo>
                  <a:close/>
                  <a:moveTo>
                    <a:pt x="971" y="13281"/>
                  </a:moveTo>
                  <a:cubicBezTo>
                    <a:pt x="984" y="13281"/>
                    <a:pt x="979" y="13288"/>
                    <a:pt x="964" y="13288"/>
                  </a:cubicBezTo>
                  <a:cubicBezTo>
                    <a:pt x="960" y="13288"/>
                    <a:pt x="954" y="13287"/>
                    <a:pt x="947" y="13285"/>
                  </a:cubicBezTo>
                  <a:lnTo>
                    <a:pt x="947" y="13285"/>
                  </a:lnTo>
                  <a:cubicBezTo>
                    <a:pt x="958" y="13282"/>
                    <a:pt x="966" y="13281"/>
                    <a:pt x="971" y="13281"/>
                  </a:cubicBezTo>
                  <a:close/>
                  <a:moveTo>
                    <a:pt x="338" y="0"/>
                  </a:moveTo>
                  <a:cubicBezTo>
                    <a:pt x="239" y="0"/>
                    <a:pt x="159" y="40"/>
                    <a:pt x="99" y="140"/>
                  </a:cubicBezTo>
                  <a:cubicBezTo>
                    <a:pt x="99" y="1234"/>
                    <a:pt x="0" y="2348"/>
                    <a:pt x="159" y="3442"/>
                  </a:cubicBezTo>
                  <a:cubicBezTo>
                    <a:pt x="179" y="4576"/>
                    <a:pt x="139" y="5690"/>
                    <a:pt x="239" y="6804"/>
                  </a:cubicBezTo>
                  <a:cubicBezTo>
                    <a:pt x="438" y="8793"/>
                    <a:pt x="438" y="10762"/>
                    <a:pt x="537" y="12751"/>
                  </a:cubicBezTo>
                  <a:cubicBezTo>
                    <a:pt x="557" y="13090"/>
                    <a:pt x="458" y="13468"/>
                    <a:pt x="676" y="13786"/>
                  </a:cubicBezTo>
                  <a:cubicBezTo>
                    <a:pt x="855" y="13925"/>
                    <a:pt x="776" y="14104"/>
                    <a:pt x="796" y="14204"/>
                  </a:cubicBezTo>
                  <a:cubicBezTo>
                    <a:pt x="834" y="14355"/>
                    <a:pt x="888" y="14467"/>
                    <a:pt x="978" y="14467"/>
                  </a:cubicBezTo>
                  <a:cubicBezTo>
                    <a:pt x="1030" y="14467"/>
                    <a:pt x="1094" y="14430"/>
                    <a:pt x="1174" y="14343"/>
                  </a:cubicBezTo>
                  <a:cubicBezTo>
                    <a:pt x="1333" y="13468"/>
                    <a:pt x="1651" y="12553"/>
                    <a:pt x="935" y="11757"/>
                  </a:cubicBezTo>
                  <a:cubicBezTo>
                    <a:pt x="816" y="11986"/>
                    <a:pt x="785" y="12219"/>
                    <a:pt x="789" y="12452"/>
                  </a:cubicBezTo>
                  <a:lnTo>
                    <a:pt x="789" y="12452"/>
                  </a:lnTo>
                  <a:cubicBezTo>
                    <a:pt x="770" y="12198"/>
                    <a:pt x="793" y="11920"/>
                    <a:pt x="995" y="11657"/>
                  </a:cubicBezTo>
                  <a:cubicBezTo>
                    <a:pt x="1194" y="11319"/>
                    <a:pt x="1154" y="10981"/>
                    <a:pt x="1174" y="10623"/>
                  </a:cubicBezTo>
                  <a:cubicBezTo>
                    <a:pt x="1253" y="8773"/>
                    <a:pt x="1054" y="6883"/>
                    <a:pt x="935" y="5013"/>
                  </a:cubicBezTo>
                  <a:cubicBezTo>
                    <a:pt x="736" y="4456"/>
                    <a:pt x="776" y="3899"/>
                    <a:pt x="736" y="3322"/>
                  </a:cubicBezTo>
                  <a:cubicBezTo>
                    <a:pt x="736" y="3243"/>
                    <a:pt x="696" y="3143"/>
                    <a:pt x="676" y="3064"/>
                  </a:cubicBezTo>
                  <a:cubicBezTo>
                    <a:pt x="577" y="2805"/>
                    <a:pt x="517" y="2527"/>
                    <a:pt x="597" y="2248"/>
                  </a:cubicBezTo>
                  <a:cubicBezTo>
                    <a:pt x="597" y="2169"/>
                    <a:pt x="637" y="2109"/>
                    <a:pt x="597" y="2029"/>
                  </a:cubicBezTo>
                  <a:cubicBezTo>
                    <a:pt x="577" y="2009"/>
                    <a:pt x="577" y="1950"/>
                    <a:pt x="557" y="1930"/>
                  </a:cubicBezTo>
                  <a:cubicBezTo>
                    <a:pt x="438" y="1810"/>
                    <a:pt x="656" y="1771"/>
                    <a:pt x="637" y="1671"/>
                  </a:cubicBezTo>
                  <a:cubicBezTo>
                    <a:pt x="656" y="1612"/>
                    <a:pt x="656" y="1512"/>
                    <a:pt x="637" y="1433"/>
                  </a:cubicBezTo>
                  <a:cubicBezTo>
                    <a:pt x="497" y="955"/>
                    <a:pt x="756" y="418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679725" y="4119500"/>
              <a:ext cx="96500" cy="283525"/>
            </a:xfrm>
            <a:custGeom>
              <a:avLst/>
              <a:gdLst/>
              <a:ahLst/>
              <a:cxnLst/>
              <a:rect l="l" t="t" r="r" b="b"/>
              <a:pathLst>
                <a:path w="3860" h="11341" extrusionOk="0">
                  <a:moveTo>
                    <a:pt x="3622" y="1"/>
                  </a:moveTo>
                  <a:cubicBezTo>
                    <a:pt x="3471" y="1"/>
                    <a:pt x="3404" y="157"/>
                    <a:pt x="3323" y="286"/>
                  </a:cubicBezTo>
                  <a:cubicBezTo>
                    <a:pt x="3303" y="366"/>
                    <a:pt x="3263" y="406"/>
                    <a:pt x="3243" y="485"/>
                  </a:cubicBezTo>
                  <a:cubicBezTo>
                    <a:pt x="3223" y="605"/>
                    <a:pt x="3164" y="724"/>
                    <a:pt x="3124" y="863"/>
                  </a:cubicBezTo>
                  <a:cubicBezTo>
                    <a:pt x="3104" y="923"/>
                    <a:pt x="3064" y="982"/>
                    <a:pt x="3044" y="1062"/>
                  </a:cubicBezTo>
                  <a:cubicBezTo>
                    <a:pt x="3004" y="1221"/>
                    <a:pt x="2925" y="1380"/>
                    <a:pt x="2865" y="1559"/>
                  </a:cubicBezTo>
                  <a:cubicBezTo>
                    <a:pt x="2825" y="1758"/>
                    <a:pt x="2806" y="1957"/>
                    <a:pt x="2726" y="2116"/>
                  </a:cubicBezTo>
                  <a:cubicBezTo>
                    <a:pt x="2666" y="2256"/>
                    <a:pt x="2607" y="2375"/>
                    <a:pt x="2547" y="2514"/>
                  </a:cubicBezTo>
                  <a:cubicBezTo>
                    <a:pt x="2527" y="2614"/>
                    <a:pt x="2567" y="2753"/>
                    <a:pt x="2567" y="2852"/>
                  </a:cubicBezTo>
                  <a:cubicBezTo>
                    <a:pt x="2567" y="2992"/>
                    <a:pt x="2626" y="3151"/>
                    <a:pt x="2447" y="3210"/>
                  </a:cubicBezTo>
                  <a:lnTo>
                    <a:pt x="2447" y="3191"/>
                  </a:lnTo>
                  <a:lnTo>
                    <a:pt x="2447" y="3191"/>
                  </a:lnTo>
                  <a:cubicBezTo>
                    <a:pt x="2348" y="3350"/>
                    <a:pt x="2507" y="3608"/>
                    <a:pt x="2268" y="3748"/>
                  </a:cubicBezTo>
                  <a:cubicBezTo>
                    <a:pt x="2089" y="4265"/>
                    <a:pt x="1811" y="4762"/>
                    <a:pt x="1751" y="5339"/>
                  </a:cubicBezTo>
                  <a:cubicBezTo>
                    <a:pt x="1632" y="5697"/>
                    <a:pt x="1672" y="6135"/>
                    <a:pt x="1413" y="6433"/>
                  </a:cubicBezTo>
                  <a:cubicBezTo>
                    <a:pt x="1254" y="6831"/>
                    <a:pt x="1234" y="7269"/>
                    <a:pt x="1035" y="7666"/>
                  </a:cubicBezTo>
                  <a:cubicBezTo>
                    <a:pt x="936" y="8343"/>
                    <a:pt x="856" y="9039"/>
                    <a:pt x="498" y="9636"/>
                  </a:cubicBezTo>
                  <a:cubicBezTo>
                    <a:pt x="319" y="9855"/>
                    <a:pt x="558" y="10173"/>
                    <a:pt x="279" y="10352"/>
                  </a:cubicBezTo>
                  <a:lnTo>
                    <a:pt x="279" y="10332"/>
                  </a:lnTo>
                  <a:cubicBezTo>
                    <a:pt x="239" y="10451"/>
                    <a:pt x="259" y="10611"/>
                    <a:pt x="140" y="10710"/>
                  </a:cubicBezTo>
                  <a:cubicBezTo>
                    <a:pt x="60" y="10829"/>
                    <a:pt x="100" y="10969"/>
                    <a:pt x="21" y="11068"/>
                  </a:cubicBezTo>
                  <a:cubicBezTo>
                    <a:pt x="1" y="11128"/>
                    <a:pt x="1" y="11207"/>
                    <a:pt x="1" y="11247"/>
                  </a:cubicBezTo>
                  <a:cubicBezTo>
                    <a:pt x="70" y="11317"/>
                    <a:pt x="140" y="11341"/>
                    <a:pt x="216" y="11341"/>
                  </a:cubicBezTo>
                  <a:cubicBezTo>
                    <a:pt x="314" y="11341"/>
                    <a:pt x="423" y="11301"/>
                    <a:pt x="558" y="11267"/>
                  </a:cubicBezTo>
                  <a:cubicBezTo>
                    <a:pt x="617" y="11227"/>
                    <a:pt x="657" y="11168"/>
                    <a:pt x="677" y="11108"/>
                  </a:cubicBezTo>
                  <a:cubicBezTo>
                    <a:pt x="737" y="10949"/>
                    <a:pt x="757" y="10829"/>
                    <a:pt x="816" y="10710"/>
                  </a:cubicBezTo>
                  <a:cubicBezTo>
                    <a:pt x="856" y="10650"/>
                    <a:pt x="876" y="10571"/>
                    <a:pt x="916" y="10531"/>
                  </a:cubicBezTo>
                  <a:cubicBezTo>
                    <a:pt x="955" y="10432"/>
                    <a:pt x="1015" y="10352"/>
                    <a:pt x="1035" y="10253"/>
                  </a:cubicBezTo>
                  <a:cubicBezTo>
                    <a:pt x="1055" y="10173"/>
                    <a:pt x="1055" y="10133"/>
                    <a:pt x="1075" y="10054"/>
                  </a:cubicBezTo>
                  <a:cubicBezTo>
                    <a:pt x="1115" y="9934"/>
                    <a:pt x="1154" y="9815"/>
                    <a:pt x="1214" y="9676"/>
                  </a:cubicBezTo>
                  <a:cubicBezTo>
                    <a:pt x="1234" y="9616"/>
                    <a:pt x="1234" y="9556"/>
                    <a:pt x="1254" y="9477"/>
                  </a:cubicBezTo>
                  <a:cubicBezTo>
                    <a:pt x="1274" y="9357"/>
                    <a:pt x="1333" y="9238"/>
                    <a:pt x="1373" y="9119"/>
                  </a:cubicBezTo>
                  <a:cubicBezTo>
                    <a:pt x="1413" y="9039"/>
                    <a:pt x="1433" y="8979"/>
                    <a:pt x="1433" y="8920"/>
                  </a:cubicBezTo>
                  <a:cubicBezTo>
                    <a:pt x="1453" y="8780"/>
                    <a:pt x="1473" y="8641"/>
                    <a:pt x="1532" y="8522"/>
                  </a:cubicBezTo>
                  <a:cubicBezTo>
                    <a:pt x="1552" y="8442"/>
                    <a:pt x="1572" y="8383"/>
                    <a:pt x="1612" y="8323"/>
                  </a:cubicBezTo>
                  <a:cubicBezTo>
                    <a:pt x="1652" y="8223"/>
                    <a:pt x="1711" y="8124"/>
                    <a:pt x="1731" y="8025"/>
                  </a:cubicBezTo>
                  <a:cubicBezTo>
                    <a:pt x="1771" y="7925"/>
                    <a:pt x="1771" y="7826"/>
                    <a:pt x="1811" y="7686"/>
                  </a:cubicBezTo>
                  <a:cubicBezTo>
                    <a:pt x="1831" y="7487"/>
                    <a:pt x="1910" y="7328"/>
                    <a:pt x="2010" y="7149"/>
                  </a:cubicBezTo>
                  <a:cubicBezTo>
                    <a:pt x="2428" y="6254"/>
                    <a:pt x="2706" y="5299"/>
                    <a:pt x="2865" y="4344"/>
                  </a:cubicBezTo>
                  <a:cubicBezTo>
                    <a:pt x="2865" y="4165"/>
                    <a:pt x="2905" y="4006"/>
                    <a:pt x="2945" y="3867"/>
                  </a:cubicBezTo>
                  <a:cubicBezTo>
                    <a:pt x="2965" y="3787"/>
                    <a:pt x="2965" y="3708"/>
                    <a:pt x="3004" y="3648"/>
                  </a:cubicBezTo>
                  <a:cubicBezTo>
                    <a:pt x="3024" y="3509"/>
                    <a:pt x="3064" y="3370"/>
                    <a:pt x="3124" y="3250"/>
                  </a:cubicBezTo>
                  <a:cubicBezTo>
                    <a:pt x="3144" y="3191"/>
                    <a:pt x="3164" y="3111"/>
                    <a:pt x="3164" y="3051"/>
                  </a:cubicBezTo>
                  <a:cubicBezTo>
                    <a:pt x="3203" y="2872"/>
                    <a:pt x="3243" y="2713"/>
                    <a:pt x="3303" y="2554"/>
                  </a:cubicBezTo>
                  <a:lnTo>
                    <a:pt x="3363" y="2256"/>
                  </a:lnTo>
                  <a:cubicBezTo>
                    <a:pt x="3402" y="2096"/>
                    <a:pt x="3422" y="1977"/>
                    <a:pt x="3462" y="1858"/>
                  </a:cubicBezTo>
                  <a:cubicBezTo>
                    <a:pt x="3522" y="1758"/>
                    <a:pt x="3542" y="1659"/>
                    <a:pt x="3561" y="1559"/>
                  </a:cubicBezTo>
                  <a:cubicBezTo>
                    <a:pt x="3601" y="1460"/>
                    <a:pt x="3641" y="1360"/>
                    <a:pt x="3661" y="1261"/>
                  </a:cubicBezTo>
                  <a:lnTo>
                    <a:pt x="3740" y="963"/>
                  </a:lnTo>
                  <a:cubicBezTo>
                    <a:pt x="3760" y="823"/>
                    <a:pt x="3800" y="684"/>
                    <a:pt x="3840" y="565"/>
                  </a:cubicBezTo>
                  <a:cubicBezTo>
                    <a:pt x="3860" y="485"/>
                    <a:pt x="3860" y="406"/>
                    <a:pt x="3860" y="326"/>
                  </a:cubicBezTo>
                  <a:cubicBezTo>
                    <a:pt x="3860" y="207"/>
                    <a:pt x="3840" y="107"/>
                    <a:pt x="3740" y="28"/>
                  </a:cubicBezTo>
                  <a:cubicBezTo>
                    <a:pt x="3696" y="9"/>
                    <a:pt x="3657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1660325" y="3742050"/>
              <a:ext cx="23900" cy="200100"/>
            </a:xfrm>
            <a:custGeom>
              <a:avLst/>
              <a:gdLst/>
              <a:ahLst/>
              <a:cxnLst/>
              <a:rect l="l" t="t" r="r" b="b"/>
              <a:pathLst>
                <a:path w="956" h="8004" extrusionOk="0">
                  <a:moveTo>
                    <a:pt x="496" y="0"/>
                  </a:moveTo>
                  <a:cubicBezTo>
                    <a:pt x="471" y="0"/>
                    <a:pt x="445" y="3"/>
                    <a:pt x="419" y="7"/>
                  </a:cubicBezTo>
                  <a:cubicBezTo>
                    <a:pt x="379" y="67"/>
                    <a:pt x="299" y="146"/>
                    <a:pt x="279" y="206"/>
                  </a:cubicBezTo>
                  <a:cubicBezTo>
                    <a:pt x="220" y="345"/>
                    <a:pt x="200" y="465"/>
                    <a:pt x="160" y="584"/>
                  </a:cubicBezTo>
                  <a:cubicBezTo>
                    <a:pt x="1" y="2971"/>
                    <a:pt x="220" y="5358"/>
                    <a:pt x="240" y="7726"/>
                  </a:cubicBezTo>
                  <a:cubicBezTo>
                    <a:pt x="297" y="7854"/>
                    <a:pt x="354" y="8003"/>
                    <a:pt x="470" y="8003"/>
                  </a:cubicBezTo>
                  <a:cubicBezTo>
                    <a:pt x="516" y="8003"/>
                    <a:pt x="570" y="7980"/>
                    <a:pt x="637" y="7924"/>
                  </a:cubicBezTo>
                  <a:cubicBezTo>
                    <a:pt x="936" y="7129"/>
                    <a:pt x="518" y="6273"/>
                    <a:pt x="896" y="5478"/>
                  </a:cubicBezTo>
                  <a:cubicBezTo>
                    <a:pt x="916" y="4543"/>
                    <a:pt x="956" y="3588"/>
                    <a:pt x="916" y="2653"/>
                  </a:cubicBezTo>
                  <a:cubicBezTo>
                    <a:pt x="876" y="1798"/>
                    <a:pt x="936" y="962"/>
                    <a:pt x="737" y="107"/>
                  </a:cubicBezTo>
                  <a:cubicBezTo>
                    <a:pt x="660" y="30"/>
                    <a:pt x="58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662825" y="3931200"/>
              <a:ext cx="29350" cy="212150"/>
            </a:xfrm>
            <a:custGeom>
              <a:avLst/>
              <a:gdLst/>
              <a:ahLst/>
              <a:cxnLst/>
              <a:rect l="l" t="t" r="r" b="b"/>
              <a:pathLst>
                <a:path w="1174" h="8486" extrusionOk="0">
                  <a:moveTo>
                    <a:pt x="677" y="2388"/>
                  </a:moveTo>
                  <a:lnTo>
                    <a:pt x="677" y="2388"/>
                  </a:lnTo>
                  <a:cubicBezTo>
                    <a:pt x="736" y="2407"/>
                    <a:pt x="776" y="2467"/>
                    <a:pt x="736" y="2547"/>
                  </a:cubicBezTo>
                  <a:lnTo>
                    <a:pt x="736" y="2567"/>
                  </a:lnTo>
                  <a:cubicBezTo>
                    <a:pt x="736" y="2487"/>
                    <a:pt x="716" y="2447"/>
                    <a:pt x="677" y="2388"/>
                  </a:cubicBezTo>
                  <a:close/>
                  <a:moveTo>
                    <a:pt x="279" y="0"/>
                  </a:moveTo>
                  <a:cubicBezTo>
                    <a:pt x="20" y="60"/>
                    <a:pt x="0" y="239"/>
                    <a:pt x="0" y="378"/>
                  </a:cubicBezTo>
                  <a:cubicBezTo>
                    <a:pt x="199" y="1194"/>
                    <a:pt x="40" y="2049"/>
                    <a:pt x="120" y="2865"/>
                  </a:cubicBezTo>
                  <a:cubicBezTo>
                    <a:pt x="179" y="2984"/>
                    <a:pt x="239" y="3084"/>
                    <a:pt x="239" y="3183"/>
                  </a:cubicBezTo>
                  <a:cubicBezTo>
                    <a:pt x="179" y="4059"/>
                    <a:pt x="378" y="4934"/>
                    <a:pt x="338" y="5789"/>
                  </a:cubicBezTo>
                  <a:cubicBezTo>
                    <a:pt x="319" y="6485"/>
                    <a:pt x="478" y="7182"/>
                    <a:pt x="438" y="7878"/>
                  </a:cubicBezTo>
                  <a:cubicBezTo>
                    <a:pt x="597" y="8037"/>
                    <a:pt x="478" y="8276"/>
                    <a:pt x="597" y="8455"/>
                  </a:cubicBezTo>
                  <a:cubicBezTo>
                    <a:pt x="626" y="8477"/>
                    <a:pt x="653" y="8485"/>
                    <a:pt x="679" y="8485"/>
                  </a:cubicBezTo>
                  <a:cubicBezTo>
                    <a:pt x="723" y="8485"/>
                    <a:pt x="766" y="8460"/>
                    <a:pt x="816" y="8435"/>
                  </a:cubicBezTo>
                  <a:cubicBezTo>
                    <a:pt x="895" y="7838"/>
                    <a:pt x="1074" y="7261"/>
                    <a:pt x="995" y="6645"/>
                  </a:cubicBezTo>
                  <a:cubicBezTo>
                    <a:pt x="677" y="6147"/>
                    <a:pt x="895" y="5570"/>
                    <a:pt x="816" y="5033"/>
                  </a:cubicBezTo>
                  <a:cubicBezTo>
                    <a:pt x="816" y="4635"/>
                    <a:pt x="836" y="4198"/>
                    <a:pt x="816" y="3800"/>
                  </a:cubicBezTo>
                  <a:cubicBezTo>
                    <a:pt x="776" y="3502"/>
                    <a:pt x="617" y="3203"/>
                    <a:pt x="736" y="2885"/>
                  </a:cubicBezTo>
                  <a:lnTo>
                    <a:pt x="736" y="2845"/>
                  </a:lnTo>
                  <a:lnTo>
                    <a:pt x="736" y="2845"/>
                  </a:lnTo>
                  <a:cubicBezTo>
                    <a:pt x="776" y="2984"/>
                    <a:pt x="697" y="3143"/>
                    <a:pt x="796" y="3263"/>
                  </a:cubicBezTo>
                  <a:cubicBezTo>
                    <a:pt x="816" y="3283"/>
                    <a:pt x="846" y="3293"/>
                    <a:pt x="881" y="3293"/>
                  </a:cubicBezTo>
                  <a:cubicBezTo>
                    <a:pt x="915" y="3293"/>
                    <a:pt x="955" y="3283"/>
                    <a:pt x="995" y="3263"/>
                  </a:cubicBezTo>
                  <a:cubicBezTo>
                    <a:pt x="1015" y="2905"/>
                    <a:pt x="1035" y="2547"/>
                    <a:pt x="1015" y="2189"/>
                  </a:cubicBezTo>
                  <a:cubicBezTo>
                    <a:pt x="995" y="1691"/>
                    <a:pt x="1174" y="1194"/>
                    <a:pt x="876" y="717"/>
                  </a:cubicBezTo>
                  <a:cubicBezTo>
                    <a:pt x="736" y="776"/>
                    <a:pt x="697" y="876"/>
                    <a:pt x="677" y="995"/>
                  </a:cubicBezTo>
                  <a:lnTo>
                    <a:pt x="677" y="1174"/>
                  </a:lnTo>
                  <a:cubicBezTo>
                    <a:pt x="637" y="1055"/>
                    <a:pt x="637" y="955"/>
                    <a:pt x="637" y="856"/>
                  </a:cubicBezTo>
                  <a:cubicBezTo>
                    <a:pt x="637" y="677"/>
                    <a:pt x="617" y="498"/>
                    <a:pt x="438" y="398"/>
                  </a:cubicBezTo>
                  <a:cubicBezTo>
                    <a:pt x="398" y="279"/>
                    <a:pt x="319" y="14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656350" y="3458250"/>
              <a:ext cx="21425" cy="117675"/>
            </a:xfrm>
            <a:custGeom>
              <a:avLst/>
              <a:gdLst/>
              <a:ahLst/>
              <a:cxnLst/>
              <a:rect l="l" t="t" r="r" b="b"/>
              <a:pathLst>
                <a:path w="857" h="4707" extrusionOk="0">
                  <a:moveTo>
                    <a:pt x="438" y="0"/>
                  </a:moveTo>
                  <a:cubicBezTo>
                    <a:pt x="259" y="0"/>
                    <a:pt x="140" y="100"/>
                    <a:pt x="40" y="219"/>
                  </a:cubicBezTo>
                  <a:cubicBezTo>
                    <a:pt x="200" y="896"/>
                    <a:pt x="100" y="1592"/>
                    <a:pt x="80" y="2288"/>
                  </a:cubicBezTo>
                  <a:cubicBezTo>
                    <a:pt x="60" y="2905"/>
                    <a:pt x="1" y="3581"/>
                    <a:pt x="359" y="4158"/>
                  </a:cubicBezTo>
                  <a:cubicBezTo>
                    <a:pt x="359" y="4158"/>
                    <a:pt x="379" y="4158"/>
                    <a:pt x="399" y="4198"/>
                  </a:cubicBezTo>
                  <a:cubicBezTo>
                    <a:pt x="438" y="4238"/>
                    <a:pt x="399" y="4277"/>
                    <a:pt x="359" y="4297"/>
                  </a:cubicBezTo>
                  <a:cubicBezTo>
                    <a:pt x="343" y="4564"/>
                    <a:pt x="414" y="4707"/>
                    <a:pt x="600" y="4707"/>
                  </a:cubicBezTo>
                  <a:cubicBezTo>
                    <a:pt x="650" y="4707"/>
                    <a:pt x="709" y="4696"/>
                    <a:pt x="776" y="4675"/>
                  </a:cubicBezTo>
                  <a:cubicBezTo>
                    <a:pt x="856" y="4496"/>
                    <a:pt x="856" y="4297"/>
                    <a:pt x="776" y="4138"/>
                  </a:cubicBezTo>
                  <a:cubicBezTo>
                    <a:pt x="737" y="2766"/>
                    <a:pt x="657" y="1373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717025" y="3896375"/>
              <a:ext cx="28875" cy="232300"/>
            </a:xfrm>
            <a:custGeom>
              <a:avLst/>
              <a:gdLst/>
              <a:ahLst/>
              <a:cxnLst/>
              <a:rect l="l" t="t" r="r" b="b"/>
              <a:pathLst>
                <a:path w="1155" h="9292" extrusionOk="0">
                  <a:moveTo>
                    <a:pt x="40" y="1"/>
                  </a:moveTo>
                  <a:cubicBezTo>
                    <a:pt x="50" y="5"/>
                    <a:pt x="59" y="9"/>
                    <a:pt x="68" y="13"/>
                  </a:cubicBezTo>
                  <a:lnTo>
                    <a:pt x="68" y="13"/>
                  </a:lnTo>
                  <a:lnTo>
                    <a:pt x="60" y="1"/>
                  </a:lnTo>
                  <a:close/>
                  <a:moveTo>
                    <a:pt x="68" y="13"/>
                  </a:moveTo>
                  <a:lnTo>
                    <a:pt x="100" y="61"/>
                  </a:lnTo>
                  <a:cubicBezTo>
                    <a:pt x="40" y="160"/>
                    <a:pt x="40" y="260"/>
                    <a:pt x="100" y="359"/>
                  </a:cubicBezTo>
                  <a:cubicBezTo>
                    <a:pt x="60" y="637"/>
                    <a:pt x="1" y="936"/>
                    <a:pt x="120" y="1194"/>
                  </a:cubicBezTo>
                  <a:cubicBezTo>
                    <a:pt x="339" y="1831"/>
                    <a:pt x="100" y="2468"/>
                    <a:pt x="259" y="3064"/>
                  </a:cubicBezTo>
                  <a:cubicBezTo>
                    <a:pt x="140" y="3542"/>
                    <a:pt x="200" y="3979"/>
                    <a:pt x="299" y="4437"/>
                  </a:cubicBezTo>
                  <a:cubicBezTo>
                    <a:pt x="498" y="4855"/>
                    <a:pt x="259" y="5352"/>
                    <a:pt x="438" y="5770"/>
                  </a:cubicBezTo>
                  <a:cubicBezTo>
                    <a:pt x="319" y="6048"/>
                    <a:pt x="398" y="6307"/>
                    <a:pt x="458" y="6566"/>
                  </a:cubicBezTo>
                  <a:cubicBezTo>
                    <a:pt x="558" y="6764"/>
                    <a:pt x="498" y="7003"/>
                    <a:pt x="597" y="7162"/>
                  </a:cubicBezTo>
                  <a:cubicBezTo>
                    <a:pt x="597" y="7859"/>
                    <a:pt x="617" y="8555"/>
                    <a:pt x="617" y="9251"/>
                  </a:cubicBezTo>
                  <a:cubicBezTo>
                    <a:pt x="669" y="9280"/>
                    <a:pt x="714" y="9292"/>
                    <a:pt x="754" y="9292"/>
                  </a:cubicBezTo>
                  <a:cubicBezTo>
                    <a:pt x="853" y="9292"/>
                    <a:pt x="924" y="9217"/>
                    <a:pt x="995" y="9132"/>
                  </a:cubicBezTo>
                  <a:cubicBezTo>
                    <a:pt x="1015" y="9092"/>
                    <a:pt x="1035" y="9012"/>
                    <a:pt x="1015" y="8933"/>
                  </a:cubicBezTo>
                  <a:cubicBezTo>
                    <a:pt x="995" y="8933"/>
                    <a:pt x="995" y="8913"/>
                    <a:pt x="955" y="8893"/>
                  </a:cubicBezTo>
                  <a:cubicBezTo>
                    <a:pt x="955" y="8853"/>
                    <a:pt x="955" y="8813"/>
                    <a:pt x="1015" y="8794"/>
                  </a:cubicBezTo>
                  <a:cubicBezTo>
                    <a:pt x="1035" y="8714"/>
                    <a:pt x="1055" y="8654"/>
                    <a:pt x="1055" y="8595"/>
                  </a:cubicBezTo>
                  <a:cubicBezTo>
                    <a:pt x="1055" y="8435"/>
                    <a:pt x="1095" y="8316"/>
                    <a:pt x="1115" y="8157"/>
                  </a:cubicBezTo>
                  <a:cubicBezTo>
                    <a:pt x="1115" y="8097"/>
                    <a:pt x="1134" y="8018"/>
                    <a:pt x="1134" y="7938"/>
                  </a:cubicBezTo>
                  <a:cubicBezTo>
                    <a:pt x="1154" y="7839"/>
                    <a:pt x="1134" y="7719"/>
                    <a:pt x="1115" y="7600"/>
                  </a:cubicBezTo>
                  <a:cubicBezTo>
                    <a:pt x="1095" y="7520"/>
                    <a:pt x="1095" y="7421"/>
                    <a:pt x="1055" y="7341"/>
                  </a:cubicBezTo>
                  <a:cubicBezTo>
                    <a:pt x="896" y="6307"/>
                    <a:pt x="836" y="5233"/>
                    <a:pt x="816" y="4178"/>
                  </a:cubicBezTo>
                  <a:cubicBezTo>
                    <a:pt x="796" y="4079"/>
                    <a:pt x="757" y="4019"/>
                    <a:pt x="737" y="3920"/>
                  </a:cubicBezTo>
                  <a:cubicBezTo>
                    <a:pt x="617" y="3025"/>
                    <a:pt x="717" y="2149"/>
                    <a:pt x="657" y="1254"/>
                  </a:cubicBezTo>
                  <a:cubicBezTo>
                    <a:pt x="637" y="1055"/>
                    <a:pt x="597" y="856"/>
                    <a:pt x="418" y="697"/>
                  </a:cubicBezTo>
                  <a:cubicBezTo>
                    <a:pt x="147" y="562"/>
                    <a:pt x="385" y="163"/>
                    <a:pt x="68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1701125" y="3472025"/>
              <a:ext cx="19400" cy="166775"/>
            </a:xfrm>
            <a:custGeom>
              <a:avLst/>
              <a:gdLst/>
              <a:ahLst/>
              <a:cxnLst/>
              <a:rect l="l" t="t" r="r" b="b"/>
              <a:pathLst>
                <a:path w="776" h="6671" extrusionOk="0">
                  <a:moveTo>
                    <a:pt x="236" y="1"/>
                  </a:moveTo>
                  <a:cubicBezTo>
                    <a:pt x="86" y="1"/>
                    <a:pt x="104" y="260"/>
                    <a:pt x="0" y="364"/>
                  </a:cubicBezTo>
                  <a:lnTo>
                    <a:pt x="0" y="6173"/>
                  </a:lnTo>
                  <a:cubicBezTo>
                    <a:pt x="0" y="6332"/>
                    <a:pt x="0" y="6531"/>
                    <a:pt x="159" y="6670"/>
                  </a:cubicBezTo>
                  <a:cubicBezTo>
                    <a:pt x="159" y="5795"/>
                    <a:pt x="159" y="4900"/>
                    <a:pt x="179" y="4025"/>
                  </a:cubicBezTo>
                  <a:cubicBezTo>
                    <a:pt x="179" y="3726"/>
                    <a:pt x="80" y="3428"/>
                    <a:pt x="378" y="3209"/>
                  </a:cubicBezTo>
                  <a:cubicBezTo>
                    <a:pt x="696" y="2911"/>
                    <a:pt x="736" y="2513"/>
                    <a:pt x="756" y="2115"/>
                  </a:cubicBezTo>
                  <a:cubicBezTo>
                    <a:pt x="776" y="1419"/>
                    <a:pt x="696" y="742"/>
                    <a:pt x="458" y="106"/>
                  </a:cubicBezTo>
                  <a:cubicBezTo>
                    <a:pt x="357" y="30"/>
                    <a:pt x="287" y="1"/>
                    <a:pt x="2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1571800" y="4283825"/>
              <a:ext cx="110925" cy="10450"/>
            </a:xfrm>
            <a:custGeom>
              <a:avLst/>
              <a:gdLst/>
              <a:ahLst/>
              <a:cxnLst/>
              <a:rect l="l" t="t" r="r" b="b"/>
              <a:pathLst>
                <a:path w="4437" h="418" extrusionOk="0">
                  <a:moveTo>
                    <a:pt x="2891" y="0"/>
                  </a:moveTo>
                  <a:cubicBezTo>
                    <a:pt x="2503" y="0"/>
                    <a:pt x="2121" y="33"/>
                    <a:pt x="1751" y="79"/>
                  </a:cubicBezTo>
                  <a:cubicBezTo>
                    <a:pt x="1520" y="219"/>
                    <a:pt x="1275" y="240"/>
                    <a:pt x="1027" y="240"/>
                  </a:cubicBezTo>
                  <a:cubicBezTo>
                    <a:pt x="927" y="240"/>
                    <a:pt x="826" y="236"/>
                    <a:pt x="725" y="236"/>
                  </a:cubicBezTo>
                  <a:cubicBezTo>
                    <a:pt x="478" y="236"/>
                    <a:pt x="232" y="257"/>
                    <a:pt x="1" y="397"/>
                  </a:cubicBezTo>
                  <a:lnTo>
                    <a:pt x="4318" y="397"/>
                  </a:lnTo>
                  <a:lnTo>
                    <a:pt x="4357" y="417"/>
                  </a:lnTo>
                  <a:lnTo>
                    <a:pt x="4437" y="377"/>
                  </a:lnTo>
                  <a:cubicBezTo>
                    <a:pt x="4400" y="164"/>
                    <a:pt x="4281" y="128"/>
                    <a:pt x="4149" y="128"/>
                  </a:cubicBezTo>
                  <a:cubicBezTo>
                    <a:pt x="4080" y="128"/>
                    <a:pt x="4008" y="138"/>
                    <a:pt x="3941" y="138"/>
                  </a:cubicBezTo>
                  <a:cubicBezTo>
                    <a:pt x="3860" y="138"/>
                    <a:pt x="3788" y="123"/>
                    <a:pt x="3741" y="59"/>
                  </a:cubicBezTo>
                  <a:cubicBezTo>
                    <a:pt x="3457" y="17"/>
                    <a:pt x="3172" y="0"/>
                    <a:pt x="28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647900" y="3388125"/>
              <a:ext cx="20900" cy="69025"/>
            </a:xfrm>
            <a:custGeom>
              <a:avLst/>
              <a:gdLst/>
              <a:ahLst/>
              <a:cxnLst/>
              <a:rect l="l" t="t" r="r" b="b"/>
              <a:pathLst>
                <a:path w="836" h="2761" extrusionOk="0">
                  <a:moveTo>
                    <a:pt x="199" y="1"/>
                  </a:moveTo>
                  <a:lnTo>
                    <a:pt x="140" y="40"/>
                  </a:lnTo>
                  <a:cubicBezTo>
                    <a:pt x="120" y="100"/>
                    <a:pt x="140" y="120"/>
                    <a:pt x="199" y="180"/>
                  </a:cubicBezTo>
                  <a:cubicBezTo>
                    <a:pt x="160" y="219"/>
                    <a:pt x="160" y="299"/>
                    <a:pt x="160" y="339"/>
                  </a:cubicBezTo>
                  <a:cubicBezTo>
                    <a:pt x="20" y="518"/>
                    <a:pt x="100" y="717"/>
                    <a:pt x="100" y="916"/>
                  </a:cubicBezTo>
                  <a:cubicBezTo>
                    <a:pt x="100" y="1035"/>
                    <a:pt x="140" y="1134"/>
                    <a:pt x="120" y="1274"/>
                  </a:cubicBezTo>
                  <a:cubicBezTo>
                    <a:pt x="60" y="1433"/>
                    <a:pt x="1" y="1632"/>
                    <a:pt x="160" y="1791"/>
                  </a:cubicBezTo>
                  <a:cubicBezTo>
                    <a:pt x="518" y="2030"/>
                    <a:pt x="199" y="2408"/>
                    <a:pt x="319" y="2686"/>
                  </a:cubicBezTo>
                  <a:cubicBezTo>
                    <a:pt x="378" y="2736"/>
                    <a:pt x="438" y="2761"/>
                    <a:pt x="500" y="2761"/>
                  </a:cubicBezTo>
                  <a:cubicBezTo>
                    <a:pt x="562" y="2761"/>
                    <a:pt x="627" y="2736"/>
                    <a:pt x="697" y="2686"/>
                  </a:cubicBezTo>
                  <a:cubicBezTo>
                    <a:pt x="697" y="1831"/>
                    <a:pt x="836" y="995"/>
                    <a:pt x="538" y="180"/>
                  </a:cubicBezTo>
                  <a:cubicBezTo>
                    <a:pt x="481" y="37"/>
                    <a:pt x="404" y="17"/>
                    <a:pt x="313" y="17"/>
                  </a:cubicBezTo>
                  <a:cubicBezTo>
                    <a:pt x="277" y="17"/>
                    <a:pt x="239" y="20"/>
                    <a:pt x="199" y="2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1673750" y="3878475"/>
              <a:ext cx="10975" cy="80875"/>
            </a:xfrm>
            <a:custGeom>
              <a:avLst/>
              <a:gdLst/>
              <a:ahLst/>
              <a:cxnLst/>
              <a:rect l="l" t="t" r="r" b="b"/>
              <a:pathLst>
                <a:path w="439" h="3235" extrusionOk="0">
                  <a:moveTo>
                    <a:pt x="359" y="1"/>
                  </a:moveTo>
                  <a:cubicBezTo>
                    <a:pt x="41" y="41"/>
                    <a:pt x="41" y="279"/>
                    <a:pt x="41" y="518"/>
                  </a:cubicBezTo>
                  <a:cubicBezTo>
                    <a:pt x="41" y="1194"/>
                    <a:pt x="1" y="1871"/>
                    <a:pt x="1" y="2527"/>
                  </a:cubicBezTo>
                  <a:cubicBezTo>
                    <a:pt x="41" y="2686"/>
                    <a:pt x="41" y="2865"/>
                    <a:pt x="61" y="3024"/>
                  </a:cubicBezTo>
                  <a:cubicBezTo>
                    <a:pt x="123" y="3118"/>
                    <a:pt x="160" y="3235"/>
                    <a:pt x="268" y="3235"/>
                  </a:cubicBezTo>
                  <a:cubicBezTo>
                    <a:pt x="299" y="3235"/>
                    <a:pt x="335" y="3225"/>
                    <a:pt x="379" y="3204"/>
                  </a:cubicBezTo>
                  <a:cubicBezTo>
                    <a:pt x="399" y="3084"/>
                    <a:pt x="399" y="2965"/>
                    <a:pt x="439" y="2845"/>
                  </a:cubicBezTo>
                  <a:cubicBezTo>
                    <a:pt x="399" y="2010"/>
                    <a:pt x="379" y="1194"/>
                    <a:pt x="379" y="359"/>
                  </a:cubicBezTo>
                  <a:cubicBezTo>
                    <a:pt x="379" y="359"/>
                    <a:pt x="359" y="359"/>
                    <a:pt x="359" y="299"/>
                  </a:cubicBezTo>
                  <a:cubicBezTo>
                    <a:pt x="339" y="239"/>
                    <a:pt x="359" y="220"/>
                    <a:pt x="379" y="180"/>
                  </a:cubicBezTo>
                  <a:cubicBezTo>
                    <a:pt x="399" y="100"/>
                    <a:pt x="37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700125" y="3390425"/>
              <a:ext cx="17425" cy="90725"/>
            </a:xfrm>
            <a:custGeom>
              <a:avLst/>
              <a:gdLst/>
              <a:ahLst/>
              <a:cxnLst/>
              <a:rect l="l" t="t" r="r" b="b"/>
              <a:pathLst>
                <a:path w="697" h="3629" extrusionOk="0">
                  <a:moveTo>
                    <a:pt x="193" y="0"/>
                  </a:moveTo>
                  <a:cubicBezTo>
                    <a:pt x="144" y="0"/>
                    <a:pt x="95" y="15"/>
                    <a:pt x="40" y="48"/>
                  </a:cubicBezTo>
                  <a:lnTo>
                    <a:pt x="40" y="386"/>
                  </a:lnTo>
                  <a:cubicBezTo>
                    <a:pt x="0" y="446"/>
                    <a:pt x="0" y="525"/>
                    <a:pt x="40" y="605"/>
                  </a:cubicBezTo>
                  <a:lnTo>
                    <a:pt x="100" y="645"/>
                  </a:lnTo>
                  <a:cubicBezTo>
                    <a:pt x="120" y="704"/>
                    <a:pt x="120" y="724"/>
                    <a:pt x="80" y="784"/>
                  </a:cubicBezTo>
                  <a:lnTo>
                    <a:pt x="80" y="943"/>
                  </a:lnTo>
                  <a:cubicBezTo>
                    <a:pt x="179" y="1202"/>
                    <a:pt x="199" y="1440"/>
                    <a:pt x="40" y="1659"/>
                  </a:cubicBezTo>
                  <a:cubicBezTo>
                    <a:pt x="20" y="2316"/>
                    <a:pt x="0" y="2992"/>
                    <a:pt x="80" y="3628"/>
                  </a:cubicBezTo>
                  <a:cubicBezTo>
                    <a:pt x="179" y="3509"/>
                    <a:pt x="279" y="3410"/>
                    <a:pt x="378" y="3290"/>
                  </a:cubicBezTo>
                  <a:cubicBezTo>
                    <a:pt x="517" y="3211"/>
                    <a:pt x="557" y="3071"/>
                    <a:pt x="597" y="2873"/>
                  </a:cubicBezTo>
                  <a:cubicBezTo>
                    <a:pt x="677" y="2037"/>
                    <a:pt x="696" y="1221"/>
                    <a:pt x="577" y="406"/>
                  </a:cubicBezTo>
                  <a:cubicBezTo>
                    <a:pt x="537" y="247"/>
                    <a:pt x="438" y="127"/>
                    <a:pt x="319" y="28"/>
                  </a:cubicBezTo>
                  <a:cubicBezTo>
                    <a:pt x="274" y="10"/>
                    <a:pt x="233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1656350" y="3667300"/>
              <a:ext cx="21900" cy="65625"/>
            </a:xfrm>
            <a:custGeom>
              <a:avLst/>
              <a:gdLst/>
              <a:ahLst/>
              <a:cxnLst/>
              <a:rect l="l" t="t" r="r" b="b"/>
              <a:pathLst>
                <a:path w="876" h="2625" extrusionOk="0">
                  <a:moveTo>
                    <a:pt x="350" y="1"/>
                  </a:moveTo>
                  <a:cubicBezTo>
                    <a:pt x="285" y="1"/>
                    <a:pt x="222" y="30"/>
                    <a:pt x="160" y="93"/>
                  </a:cubicBezTo>
                  <a:cubicBezTo>
                    <a:pt x="80" y="908"/>
                    <a:pt x="200" y="1744"/>
                    <a:pt x="1" y="2560"/>
                  </a:cubicBezTo>
                  <a:cubicBezTo>
                    <a:pt x="66" y="2592"/>
                    <a:pt x="117" y="2625"/>
                    <a:pt x="167" y="2625"/>
                  </a:cubicBezTo>
                  <a:cubicBezTo>
                    <a:pt x="178" y="2625"/>
                    <a:pt x="189" y="2623"/>
                    <a:pt x="200" y="2619"/>
                  </a:cubicBezTo>
                  <a:cubicBezTo>
                    <a:pt x="558" y="2579"/>
                    <a:pt x="578" y="2182"/>
                    <a:pt x="876" y="2062"/>
                  </a:cubicBezTo>
                  <a:cubicBezTo>
                    <a:pt x="538" y="1306"/>
                    <a:pt x="538" y="1306"/>
                    <a:pt x="538" y="252"/>
                  </a:cubicBezTo>
                  <a:lnTo>
                    <a:pt x="538" y="73"/>
                  </a:lnTo>
                  <a:cubicBezTo>
                    <a:pt x="471" y="25"/>
                    <a:pt x="40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1655850" y="3714225"/>
              <a:ext cx="22900" cy="43750"/>
            </a:xfrm>
            <a:custGeom>
              <a:avLst/>
              <a:gdLst/>
              <a:ahLst/>
              <a:cxnLst/>
              <a:rect l="l" t="t" r="r" b="b"/>
              <a:pathLst>
                <a:path w="916" h="1750" extrusionOk="0">
                  <a:moveTo>
                    <a:pt x="592" y="1"/>
                  </a:moveTo>
                  <a:cubicBezTo>
                    <a:pt x="531" y="1"/>
                    <a:pt x="486" y="58"/>
                    <a:pt x="478" y="245"/>
                  </a:cubicBezTo>
                  <a:cubicBezTo>
                    <a:pt x="478" y="484"/>
                    <a:pt x="279" y="523"/>
                    <a:pt x="220" y="683"/>
                  </a:cubicBezTo>
                  <a:cubicBezTo>
                    <a:pt x="1" y="961"/>
                    <a:pt x="120" y="1259"/>
                    <a:pt x="140" y="1498"/>
                  </a:cubicBezTo>
                  <a:cubicBezTo>
                    <a:pt x="160" y="1681"/>
                    <a:pt x="222" y="1749"/>
                    <a:pt x="298" y="1749"/>
                  </a:cubicBezTo>
                  <a:cubicBezTo>
                    <a:pt x="372" y="1749"/>
                    <a:pt x="460" y="1685"/>
                    <a:pt x="538" y="1598"/>
                  </a:cubicBezTo>
                  <a:lnTo>
                    <a:pt x="538" y="1180"/>
                  </a:lnTo>
                  <a:cubicBezTo>
                    <a:pt x="677" y="1200"/>
                    <a:pt x="796" y="1200"/>
                    <a:pt x="916" y="1200"/>
                  </a:cubicBezTo>
                  <a:cubicBezTo>
                    <a:pt x="896" y="842"/>
                    <a:pt x="896" y="503"/>
                    <a:pt x="896" y="145"/>
                  </a:cubicBezTo>
                  <a:cubicBezTo>
                    <a:pt x="802" y="122"/>
                    <a:pt x="680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727475" y="4119675"/>
              <a:ext cx="23400" cy="62800"/>
            </a:xfrm>
            <a:custGeom>
              <a:avLst/>
              <a:gdLst/>
              <a:ahLst/>
              <a:cxnLst/>
              <a:rect l="l" t="t" r="r" b="b"/>
              <a:pathLst>
                <a:path w="936" h="2512" extrusionOk="0">
                  <a:moveTo>
                    <a:pt x="577" y="1"/>
                  </a:moveTo>
                  <a:cubicBezTo>
                    <a:pt x="458" y="160"/>
                    <a:pt x="398" y="299"/>
                    <a:pt x="199" y="339"/>
                  </a:cubicBezTo>
                  <a:cubicBezTo>
                    <a:pt x="140" y="1095"/>
                    <a:pt x="0" y="1811"/>
                    <a:pt x="358" y="2507"/>
                  </a:cubicBezTo>
                  <a:cubicBezTo>
                    <a:pt x="381" y="2510"/>
                    <a:pt x="401" y="2512"/>
                    <a:pt x="420" y="2512"/>
                  </a:cubicBezTo>
                  <a:cubicBezTo>
                    <a:pt x="657" y="2512"/>
                    <a:pt x="663" y="2293"/>
                    <a:pt x="736" y="2109"/>
                  </a:cubicBezTo>
                  <a:cubicBezTo>
                    <a:pt x="836" y="1592"/>
                    <a:pt x="796" y="1055"/>
                    <a:pt x="836" y="518"/>
                  </a:cubicBezTo>
                  <a:cubicBezTo>
                    <a:pt x="856" y="319"/>
                    <a:pt x="935" y="2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678725" y="4194425"/>
              <a:ext cx="17750" cy="60550"/>
            </a:xfrm>
            <a:custGeom>
              <a:avLst/>
              <a:gdLst/>
              <a:ahLst/>
              <a:cxnLst/>
              <a:rect l="l" t="t" r="r" b="b"/>
              <a:pathLst>
                <a:path w="710" h="2422" extrusionOk="0">
                  <a:moveTo>
                    <a:pt x="113" y="0"/>
                  </a:moveTo>
                  <a:cubicBezTo>
                    <a:pt x="91" y="0"/>
                    <a:pt x="67" y="5"/>
                    <a:pt x="41" y="15"/>
                  </a:cubicBezTo>
                  <a:cubicBezTo>
                    <a:pt x="1" y="154"/>
                    <a:pt x="1" y="273"/>
                    <a:pt x="1" y="393"/>
                  </a:cubicBezTo>
                  <a:cubicBezTo>
                    <a:pt x="100" y="512"/>
                    <a:pt x="100" y="611"/>
                    <a:pt x="1" y="751"/>
                  </a:cubicBezTo>
                  <a:cubicBezTo>
                    <a:pt x="1" y="1308"/>
                    <a:pt x="279" y="1805"/>
                    <a:pt x="359" y="2362"/>
                  </a:cubicBezTo>
                  <a:cubicBezTo>
                    <a:pt x="444" y="2381"/>
                    <a:pt x="538" y="2422"/>
                    <a:pt x="602" y="2422"/>
                  </a:cubicBezTo>
                  <a:cubicBezTo>
                    <a:pt x="674" y="2422"/>
                    <a:pt x="710" y="2371"/>
                    <a:pt x="657" y="2183"/>
                  </a:cubicBezTo>
                  <a:cubicBezTo>
                    <a:pt x="438" y="1546"/>
                    <a:pt x="359" y="870"/>
                    <a:pt x="359" y="194"/>
                  </a:cubicBezTo>
                  <a:cubicBezTo>
                    <a:pt x="276" y="111"/>
                    <a:pt x="2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657350" y="3565675"/>
              <a:ext cx="22400" cy="59475"/>
            </a:xfrm>
            <a:custGeom>
              <a:avLst/>
              <a:gdLst/>
              <a:ahLst/>
              <a:cxnLst/>
              <a:rect l="l" t="t" r="r" b="b"/>
              <a:pathLst>
                <a:path w="896" h="2379" extrusionOk="0">
                  <a:moveTo>
                    <a:pt x="319" y="0"/>
                  </a:moveTo>
                  <a:cubicBezTo>
                    <a:pt x="0" y="259"/>
                    <a:pt x="279" y="498"/>
                    <a:pt x="359" y="756"/>
                  </a:cubicBezTo>
                  <a:cubicBezTo>
                    <a:pt x="160" y="1194"/>
                    <a:pt x="736" y="1552"/>
                    <a:pt x="557" y="1990"/>
                  </a:cubicBezTo>
                  <a:cubicBezTo>
                    <a:pt x="538" y="2049"/>
                    <a:pt x="538" y="2109"/>
                    <a:pt x="557" y="2169"/>
                  </a:cubicBezTo>
                  <a:cubicBezTo>
                    <a:pt x="604" y="2262"/>
                    <a:pt x="651" y="2379"/>
                    <a:pt x="772" y="2379"/>
                  </a:cubicBezTo>
                  <a:cubicBezTo>
                    <a:pt x="807" y="2379"/>
                    <a:pt x="847" y="2370"/>
                    <a:pt x="896" y="2348"/>
                  </a:cubicBezTo>
                  <a:cubicBezTo>
                    <a:pt x="856" y="1910"/>
                    <a:pt x="856" y="1532"/>
                    <a:pt x="836" y="1094"/>
                  </a:cubicBezTo>
                  <a:cubicBezTo>
                    <a:pt x="717" y="876"/>
                    <a:pt x="896" y="597"/>
                    <a:pt x="697" y="378"/>
                  </a:cubicBezTo>
                  <a:cubicBezTo>
                    <a:pt x="518" y="299"/>
                    <a:pt x="398" y="179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676450" y="4043525"/>
              <a:ext cx="11750" cy="53800"/>
            </a:xfrm>
            <a:custGeom>
              <a:avLst/>
              <a:gdLst/>
              <a:ahLst/>
              <a:cxnLst/>
              <a:rect l="l" t="t" r="r" b="b"/>
              <a:pathLst>
                <a:path w="470" h="2152" extrusionOk="0">
                  <a:moveTo>
                    <a:pt x="397" y="1"/>
                  </a:moveTo>
                  <a:cubicBezTo>
                    <a:pt x="0" y="1"/>
                    <a:pt x="321" y="445"/>
                    <a:pt x="92" y="540"/>
                  </a:cubicBezTo>
                  <a:lnTo>
                    <a:pt x="92" y="1754"/>
                  </a:lnTo>
                  <a:cubicBezTo>
                    <a:pt x="92" y="1973"/>
                    <a:pt x="191" y="2132"/>
                    <a:pt x="450" y="2152"/>
                  </a:cubicBezTo>
                  <a:cubicBezTo>
                    <a:pt x="470" y="2072"/>
                    <a:pt x="470" y="2032"/>
                    <a:pt x="450" y="1973"/>
                  </a:cubicBezTo>
                  <a:cubicBezTo>
                    <a:pt x="350" y="1853"/>
                    <a:pt x="350" y="1734"/>
                    <a:pt x="450" y="1595"/>
                  </a:cubicBezTo>
                  <a:lnTo>
                    <a:pt x="450" y="3"/>
                  </a:lnTo>
                  <a:cubicBezTo>
                    <a:pt x="431" y="2"/>
                    <a:pt x="413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527050" y="3610425"/>
              <a:ext cx="75125" cy="9975"/>
            </a:xfrm>
            <a:custGeom>
              <a:avLst/>
              <a:gdLst/>
              <a:ahLst/>
              <a:cxnLst/>
              <a:rect l="l" t="t" r="r" b="b"/>
              <a:pathLst>
                <a:path w="3005" h="399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0"/>
                    <a:pt x="40" y="259"/>
                    <a:pt x="20" y="398"/>
                  </a:cubicBezTo>
                  <a:cubicBezTo>
                    <a:pt x="1015" y="398"/>
                    <a:pt x="2010" y="379"/>
                    <a:pt x="3004" y="379"/>
                  </a:cubicBezTo>
                  <a:cubicBezTo>
                    <a:pt x="2965" y="180"/>
                    <a:pt x="2746" y="180"/>
                    <a:pt x="2646" y="40"/>
                  </a:cubicBezTo>
                  <a:cubicBezTo>
                    <a:pt x="2217" y="148"/>
                    <a:pt x="1784" y="207"/>
                    <a:pt x="1350" y="207"/>
                  </a:cubicBezTo>
                  <a:cubicBezTo>
                    <a:pt x="899" y="207"/>
                    <a:pt x="447" y="1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551925" y="4065475"/>
              <a:ext cx="42250" cy="39800"/>
            </a:xfrm>
            <a:custGeom>
              <a:avLst/>
              <a:gdLst/>
              <a:ahLst/>
              <a:cxnLst/>
              <a:rect l="l" t="t" r="r" b="b"/>
              <a:pathLst>
                <a:path w="1690" h="1592" extrusionOk="0">
                  <a:moveTo>
                    <a:pt x="100" y="0"/>
                  </a:moveTo>
                  <a:cubicBezTo>
                    <a:pt x="0" y="557"/>
                    <a:pt x="100" y="1095"/>
                    <a:pt x="80" y="1592"/>
                  </a:cubicBezTo>
                  <a:lnTo>
                    <a:pt x="219" y="1592"/>
                  </a:lnTo>
                  <a:cubicBezTo>
                    <a:pt x="219" y="1287"/>
                    <a:pt x="310" y="1073"/>
                    <a:pt x="668" y="1073"/>
                  </a:cubicBezTo>
                  <a:cubicBezTo>
                    <a:pt x="683" y="1073"/>
                    <a:pt x="700" y="1074"/>
                    <a:pt x="716" y="1075"/>
                  </a:cubicBezTo>
                  <a:cubicBezTo>
                    <a:pt x="815" y="1080"/>
                    <a:pt x="911" y="1083"/>
                    <a:pt x="1005" y="1083"/>
                  </a:cubicBezTo>
                  <a:cubicBezTo>
                    <a:pt x="1231" y="1083"/>
                    <a:pt x="1446" y="1069"/>
                    <a:pt x="1671" y="1055"/>
                  </a:cubicBezTo>
                  <a:cubicBezTo>
                    <a:pt x="1686" y="940"/>
                    <a:pt x="1690" y="856"/>
                    <a:pt x="1615" y="856"/>
                  </a:cubicBezTo>
                  <a:cubicBezTo>
                    <a:pt x="1587" y="856"/>
                    <a:pt x="1547" y="868"/>
                    <a:pt x="1492" y="896"/>
                  </a:cubicBezTo>
                  <a:cubicBezTo>
                    <a:pt x="438" y="876"/>
                    <a:pt x="438" y="876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593700" y="3664150"/>
              <a:ext cx="60200" cy="8475"/>
            </a:xfrm>
            <a:custGeom>
              <a:avLst/>
              <a:gdLst/>
              <a:ahLst/>
              <a:cxnLst/>
              <a:rect l="l" t="t" r="r" b="b"/>
              <a:pathLst>
                <a:path w="2408" h="339" extrusionOk="0">
                  <a:moveTo>
                    <a:pt x="199" y="0"/>
                  </a:moveTo>
                  <a:cubicBezTo>
                    <a:pt x="120" y="80"/>
                    <a:pt x="80" y="119"/>
                    <a:pt x="0" y="159"/>
                  </a:cubicBezTo>
                  <a:cubicBezTo>
                    <a:pt x="80" y="219"/>
                    <a:pt x="120" y="298"/>
                    <a:pt x="199" y="338"/>
                  </a:cubicBezTo>
                  <a:cubicBezTo>
                    <a:pt x="895" y="298"/>
                    <a:pt x="1612" y="219"/>
                    <a:pt x="2328" y="159"/>
                  </a:cubicBezTo>
                  <a:cubicBezTo>
                    <a:pt x="2367" y="159"/>
                    <a:pt x="2387" y="139"/>
                    <a:pt x="2407" y="119"/>
                  </a:cubicBezTo>
                  <a:cubicBezTo>
                    <a:pt x="2407" y="99"/>
                    <a:pt x="2407" y="40"/>
                    <a:pt x="2328" y="20"/>
                  </a:cubicBezTo>
                  <a:cubicBezTo>
                    <a:pt x="1612" y="0"/>
                    <a:pt x="915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692150" y="4311150"/>
              <a:ext cx="14950" cy="49250"/>
            </a:xfrm>
            <a:custGeom>
              <a:avLst/>
              <a:gdLst/>
              <a:ahLst/>
              <a:cxnLst/>
              <a:rect l="l" t="t" r="r" b="b"/>
              <a:pathLst>
                <a:path w="598" h="197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0" y="617"/>
                    <a:pt x="61" y="1293"/>
                    <a:pt x="1" y="1970"/>
                  </a:cubicBezTo>
                  <a:cubicBezTo>
                    <a:pt x="140" y="1950"/>
                    <a:pt x="220" y="1850"/>
                    <a:pt x="299" y="1691"/>
                  </a:cubicBezTo>
                  <a:cubicBezTo>
                    <a:pt x="538" y="1154"/>
                    <a:pt x="598" y="577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678225" y="4011775"/>
              <a:ext cx="9475" cy="45275"/>
            </a:xfrm>
            <a:custGeom>
              <a:avLst/>
              <a:gdLst/>
              <a:ahLst/>
              <a:cxnLst/>
              <a:rect l="l" t="t" r="r" b="b"/>
              <a:pathLst>
                <a:path w="379" h="1811" extrusionOk="0">
                  <a:moveTo>
                    <a:pt x="200" y="0"/>
                  </a:moveTo>
                  <a:cubicBezTo>
                    <a:pt x="21" y="60"/>
                    <a:pt x="21" y="239"/>
                    <a:pt x="1" y="398"/>
                  </a:cubicBezTo>
                  <a:cubicBezTo>
                    <a:pt x="21" y="855"/>
                    <a:pt x="21" y="1333"/>
                    <a:pt x="21" y="1810"/>
                  </a:cubicBezTo>
                  <a:cubicBezTo>
                    <a:pt x="260" y="1711"/>
                    <a:pt x="160" y="1393"/>
                    <a:pt x="379" y="1293"/>
                  </a:cubicBezTo>
                  <a:cubicBezTo>
                    <a:pt x="379" y="855"/>
                    <a:pt x="379" y="458"/>
                    <a:pt x="359" y="40"/>
                  </a:cubicBezTo>
                  <a:cubicBezTo>
                    <a:pt x="299" y="20"/>
                    <a:pt x="260" y="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660325" y="3619375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19" y="1"/>
                  </a:moveTo>
                  <a:cubicBezTo>
                    <a:pt x="299" y="200"/>
                    <a:pt x="1" y="279"/>
                    <a:pt x="41" y="538"/>
                  </a:cubicBezTo>
                  <a:cubicBezTo>
                    <a:pt x="56" y="584"/>
                    <a:pt x="84" y="714"/>
                    <a:pt x="114" y="714"/>
                  </a:cubicBezTo>
                  <a:cubicBezTo>
                    <a:pt x="122" y="714"/>
                    <a:pt x="131" y="704"/>
                    <a:pt x="140" y="677"/>
                  </a:cubicBezTo>
                  <a:cubicBezTo>
                    <a:pt x="221" y="504"/>
                    <a:pt x="285" y="445"/>
                    <a:pt x="340" y="445"/>
                  </a:cubicBezTo>
                  <a:cubicBezTo>
                    <a:pt x="462" y="445"/>
                    <a:pt x="543" y="730"/>
                    <a:pt x="670" y="730"/>
                  </a:cubicBezTo>
                  <a:cubicBezTo>
                    <a:pt x="685" y="730"/>
                    <a:pt x="700" y="726"/>
                    <a:pt x="717" y="717"/>
                  </a:cubicBezTo>
                  <a:cubicBezTo>
                    <a:pt x="797" y="578"/>
                    <a:pt x="797" y="379"/>
                    <a:pt x="737" y="180"/>
                  </a:cubicBezTo>
                  <a:cubicBezTo>
                    <a:pt x="637" y="120"/>
                    <a:pt x="518" y="40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656350" y="3584575"/>
              <a:ext cx="19925" cy="30850"/>
            </a:xfrm>
            <a:custGeom>
              <a:avLst/>
              <a:gdLst/>
              <a:ahLst/>
              <a:cxnLst/>
              <a:rect l="l" t="t" r="r" b="b"/>
              <a:pathLst>
                <a:path w="797" h="1234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478"/>
                    <a:pt x="319" y="836"/>
                    <a:pt x="578" y="1234"/>
                  </a:cubicBezTo>
                  <a:cubicBezTo>
                    <a:pt x="796" y="1015"/>
                    <a:pt x="776" y="796"/>
                    <a:pt x="637" y="537"/>
                  </a:cubicBezTo>
                  <a:cubicBezTo>
                    <a:pt x="498" y="358"/>
                    <a:pt x="379" y="219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1665800" y="4283850"/>
              <a:ext cx="32350" cy="11900"/>
            </a:xfrm>
            <a:custGeom>
              <a:avLst/>
              <a:gdLst/>
              <a:ahLst/>
              <a:cxnLst/>
              <a:rect l="l" t="t" r="r" b="b"/>
              <a:pathLst>
                <a:path w="1294" h="476" extrusionOk="0">
                  <a:moveTo>
                    <a:pt x="700" y="0"/>
                  </a:moveTo>
                  <a:cubicBezTo>
                    <a:pt x="462" y="0"/>
                    <a:pt x="232" y="14"/>
                    <a:pt x="1" y="58"/>
                  </a:cubicBezTo>
                  <a:cubicBezTo>
                    <a:pt x="160" y="317"/>
                    <a:pt x="558" y="98"/>
                    <a:pt x="697" y="376"/>
                  </a:cubicBezTo>
                  <a:cubicBezTo>
                    <a:pt x="916" y="317"/>
                    <a:pt x="1214" y="476"/>
                    <a:pt x="1294" y="18"/>
                  </a:cubicBezTo>
                  <a:cubicBezTo>
                    <a:pt x="1089" y="9"/>
                    <a:pt x="8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717025" y="3927725"/>
              <a:ext cx="11475" cy="46775"/>
            </a:xfrm>
            <a:custGeom>
              <a:avLst/>
              <a:gdLst/>
              <a:ahLst/>
              <a:cxnLst/>
              <a:rect l="l" t="t" r="r" b="b"/>
              <a:pathLst>
                <a:path w="459" h="187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0" y="617"/>
                    <a:pt x="1" y="1273"/>
                    <a:pt x="239" y="1870"/>
                  </a:cubicBezTo>
                  <a:cubicBezTo>
                    <a:pt x="219" y="1234"/>
                    <a:pt x="458" y="597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589225" y="4082000"/>
              <a:ext cx="31850" cy="9850"/>
            </a:xfrm>
            <a:custGeom>
              <a:avLst/>
              <a:gdLst/>
              <a:ahLst/>
              <a:cxnLst/>
              <a:rect l="l" t="t" r="r" b="b"/>
              <a:pathLst>
                <a:path w="1274" h="394" extrusionOk="0">
                  <a:moveTo>
                    <a:pt x="1126" y="1"/>
                  </a:moveTo>
                  <a:cubicBezTo>
                    <a:pt x="1062" y="1"/>
                    <a:pt x="981" y="30"/>
                    <a:pt x="895" y="56"/>
                  </a:cubicBezTo>
                  <a:cubicBezTo>
                    <a:pt x="838" y="67"/>
                    <a:pt x="780" y="70"/>
                    <a:pt x="721" y="70"/>
                  </a:cubicBezTo>
                  <a:cubicBezTo>
                    <a:pt x="633" y="70"/>
                    <a:pt x="543" y="63"/>
                    <a:pt x="456" y="63"/>
                  </a:cubicBezTo>
                  <a:cubicBezTo>
                    <a:pt x="293" y="63"/>
                    <a:pt x="136" y="89"/>
                    <a:pt x="0" y="235"/>
                  </a:cubicBezTo>
                  <a:cubicBezTo>
                    <a:pt x="60" y="294"/>
                    <a:pt x="139" y="334"/>
                    <a:pt x="179" y="394"/>
                  </a:cubicBezTo>
                  <a:cubicBezTo>
                    <a:pt x="433" y="304"/>
                    <a:pt x="709" y="259"/>
                    <a:pt x="990" y="259"/>
                  </a:cubicBezTo>
                  <a:cubicBezTo>
                    <a:pt x="1084" y="259"/>
                    <a:pt x="1179" y="264"/>
                    <a:pt x="1273" y="274"/>
                  </a:cubicBezTo>
                  <a:lnTo>
                    <a:pt x="1253" y="235"/>
                  </a:lnTo>
                  <a:cubicBezTo>
                    <a:pt x="1265" y="53"/>
                    <a:pt x="1211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1714050" y="4252475"/>
              <a:ext cx="12450" cy="27375"/>
            </a:xfrm>
            <a:custGeom>
              <a:avLst/>
              <a:gdLst/>
              <a:ahLst/>
              <a:cxnLst/>
              <a:rect l="l" t="t" r="r" b="b"/>
              <a:pathLst>
                <a:path w="498" h="1095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39" y="338"/>
                    <a:pt x="60" y="736"/>
                    <a:pt x="0" y="1094"/>
                  </a:cubicBezTo>
                  <a:cubicBezTo>
                    <a:pt x="498" y="855"/>
                    <a:pt x="338" y="41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1705100" y="4280325"/>
              <a:ext cx="9975" cy="30850"/>
            </a:xfrm>
            <a:custGeom>
              <a:avLst/>
              <a:gdLst/>
              <a:ahLst/>
              <a:cxnLst/>
              <a:rect l="l" t="t" r="r" b="b"/>
              <a:pathLst>
                <a:path w="399" h="1234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20" y="358"/>
                    <a:pt x="20" y="796"/>
                    <a:pt x="0" y="1233"/>
                  </a:cubicBezTo>
                  <a:cubicBezTo>
                    <a:pt x="318" y="895"/>
                    <a:pt x="398" y="43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723500" y="4007775"/>
              <a:ext cx="8475" cy="33350"/>
            </a:xfrm>
            <a:custGeom>
              <a:avLst/>
              <a:gdLst/>
              <a:ahLst/>
              <a:cxnLst/>
              <a:rect l="l" t="t" r="r" b="b"/>
              <a:pathLst>
                <a:path w="339" h="133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478"/>
                    <a:pt x="0" y="916"/>
                    <a:pt x="159" y="1334"/>
                  </a:cubicBezTo>
                  <a:cubicBezTo>
                    <a:pt x="120" y="896"/>
                    <a:pt x="338" y="41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1672275" y="4142050"/>
              <a:ext cx="11450" cy="22900"/>
            </a:xfrm>
            <a:custGeom>
              <a:avLst/>
              <a:gdLst/>
              <a:ahLst/>
              <a:cxnLst/>
              <a:rect l="l" t="t" r="r" b="b"/>
              <a:pathLst>
                <a:path w="458" h="916" extrusionOk="0">
                  <a:moveTo>
                    <a:pt x="259" y="1"/>
                  </a:moveTo>
                  <a:cubicBezTo>
                    <a:pt x="159" y="160"/>
                    <a:pt x="0" y="299"/>
                    <a:pt x="100" y="518"/>
                  </a:cubicBezTo>
                  <a:cubicBezTo>
                    <a:pt x="259" y="598"/>
                    <a:pt x="199" y="856"/>
                    <a:pt x="458" y="916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698125" y="3360275"/>
              <a:ext cx="14450" cy="32350"/>
            </a:xfrm>
            <a:custGeom>
              <a:avLst/>
              <a:gdLst/>
              <a:ahLst/>
              <a:cxnLst/>
              <a:rect l="l" t="t" r="r" b="b"/>
              <a:pathLst>
                <a:path w="578" h="1294" extrusionOk="0">
                  <a:moveTo>
                    <a:pt x="319" y="1"/>
                  </a:moveTo>
                  <a:lnTo>
                    <a:pt x="160" y="160"/>
                  </a:lnTo>
                  <a:cubicBezTo>
                    <a:pt x="1" y="418"/>
                    <a:pt x="21" y="657"/>
                    <a:pt x="120" y="916"/>
                  </a:cubicBezTo>
                  <a:lnTo>
                    <a:pt x="120" y="1055"/>
                  </a:lnTo>
                  <a:cubicBezTo>
                    <a:pt x="80" y="1134"/>
                    <a:pt x="80" y="1214"/>
                    <a:pt x="120" y="1294"/>
                  </a:cubicBezTo>
                  <a:cubicBezTo>
                    <a:pt x="180" y="1254"/>
                    <a:pt x="259" y="1254"/>
                    <a:pt x="299" y="1254"/>
                  </a:cubicBezTo>
                  <a:cubicBezTo>
                    <a:pt x="418" y="1154"/>
                    <a:pt x="478" y="1035"/>
                    <a:pt x="518" y="836"/>
                  </a:cubicBezTo>
                  <a:cubicBezTo>
                    <a:pt x="558" y="538"/>
                    <a:pt x="578" y="219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1672775" y="3560700"/>
              <a:ext cx="8475" cy="32350"/>
            </a:xfrm>
            <a:custGeom>
              <a:avLst/>
              <a:gdLst/>
              <a:ahLst/>
              <a:cxnLst/>
              <a:rect l="l" t="t" r="r" b="b"/>
              <a:pathLst>
                <a:path w="339" h="1294" extrusionOk="0">
                  <a:moveTo>
                    <a:pt x="80" y="0"/>
                  </a:moveTo>
                  <a:cubicBezTo>
                    <a:pt x="80" y="199"/>
                    <a:pt x="40" y="378"/>
                    <a:pt x="40" y="577"/>
                  </a:cubicBezTo>
                  <a:cubicBezTo>
                    <a:pt x="100" y="836"/>
                    <a:pt x="0" y="1094"/>
                    <a:pt x="199" y="1293"/>
                  </a:cubicBezTo>
                  <a:cubicBezTo>
                    <a:pt x="239" y="856"/>
                    <a:pt x="338" y="438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1651875" y="3661150"/>
              <a:ext cx="18425" cy="8475"/>
            </a:xfrm>
            <a:custGeom>
              <a:avLst/>
              <a:gdLst/>
              <a:ahLst/>
              <a:cxnLst/>
              <a:rect l="l" t="t" r="r" b="b"/>
              <a:pathLst>
                <a:path w="737" h="339" extrusionOk="0">
                  <a:moveTo>
                    <a:pt x="523" y="0"/>
                  </a:moveTo>
                  <a:cubicBezTo>
                    <a:pt x="383" y="0"/>
                    <a:pt x="205" y="152"/>
                    <a:pt x="63" y="152"/>
                  </a:cubicBezTo>
                  <a:cubicBezTo>
                    <a:pt x="42" y="152"/>
                    <a:pt x="21" y="148"/>
                    <a:pt x="1" y="140"/>
                  </a:cubicBezTo>
                  <a:lnTo>
                    <a:pt x="1" y="279"/>
                  </a:lnTo>
                  <a:cubicBezTo>
                    <a:pt x="120" y="279"/>
                    <a:pt x="239" y="319"/>
                    <a:pt x="359" y="339"/>
                  </a:cubicBezTo>
                  <a:cubicBezTo>
                    <a:pt x="478" y="339"/>
                    <a:pt x="617" y="319"/>
                    <a:pt x="737" y="319"/>
                  </a:cubicBezTo>
                  <a:cubicBezTo>
                    <a:pt x="699" y="73"/>
                    <a:pt x="620" y="0"/>
                    <a:pt x="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589225" y="4109175"/>
              <a:ext cx="19400" cy="6200"/>
            </a:xfrm>
            <a:custGeom>
              <a:avLst/>
              <a:gdLst/>
              <a:ahLst/>
              <a:cxnLst/>
              <a:rect l="l" t="t" r="r" b="b"/>
              <a:pathLst>
                <a:path w="776" h="248" extrusionOk="0">
                  <a:moveTo>
                    <a:pt x="446" y="1"/>
                  </a:moveTo>
                  <a:cubicBezTo>
                    <a:pt x="296" y="1"/>
                    <a:pt x="152" y="83"/>
                    <a:pt x="0" y="83"/>
                  </a:cubicBezTo>
                  <a:lnTo>
                    <a:pt x="0" y="222"/>
                  </a:lnTo>
                  <a:cubicBezTo>
                    <a:pt x="148" y="222"/>
                    <a:pt x="296" y="248"/>
                    <a:pt x="443" y="248"/>
                  </a:cubicBezTo>
                  <a:cubicBezTo>
                    <a:pt x="554" y="248"/>
                    <a:pt x="665" y="233"/>
                    <a:pt x="776" y="182"/>
                  </a:cubicBezTo>
                  <a:cubicBezTo>
                    <a:pt x="661" y="42"/>
                    <a:pt x="552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678725" y="4185800"/>
              <a:ext cx="12900" cy="13475"/>
            </a:xfrm>
            <a:custGeom>
              <a:avLst/>
              <a:gdLst/>
              <a:ahLst/>
              <a:cxnLst/>
              <a:rect l="l" t="t" r="r" b="b"/>
              <a:pathLst>
                <a:path w="516" h="539" extrusionOk="0">
                  <a:moveTo>
                    <a:pt x="175" y="0"/>
                  </a:moveTo>
                  <a:cubicBezTo>
                    <a:pt x="128" y="0"/>
                    <a:pt x="71" y="7"/>
                    <a:pt x="1" y="21"/>
                  </a:cubicBezTo>
                  <a:cubicBezTo>
                    <a:pt x="1" y="121"/>
                    <a:pt x="41" y="240"/>
                    <a:pt x="41" y="360"/>
                  </a:cubicBezTo>
                  <a:cubicBezTo>
                    <a:pt x="140" y="439"/>
                    <a:pt x="259" y="499"/>
                    <a:pt x="359" y="539"/>
                  </a:cubicBezTo>
                  <a:cubicBezTo>
                    <a:pt x="306" y="346"/>
                    <a:pt x="5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651875" y="3454775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160" y="0"/>
                  </a:moveTo>
                  <a:cubicBezTo>
                    <a:pt x="160" y="120"/>
                    <a:pt x="1" y="239"/>
                    <a:pt x="180" y="338"/>
                  </a:cubicBezTo>
                  <a:cubicBezTo>
                    <a:pt x="359" y="338"/>
                    <a:pt x="498" y="299"/>
                    <a:pt x="578" y="120"/>
                  </a:cubicBezTo>
                  <a:cubicBezTo>
                    <a:pt x="578" y="60"/>
                    <a:pt x="578" y="2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736925" y="4172100"/>
              <a:ext cx="10950" cy="19325"/>
            </a:xfrm>
            <a:custGeom>
              <a:avLst/>
              <a:gdLst/>
              <a:ahLst/>
              <a:cxnLst/>
              <a:rect l="l" t="t" r="r" b="b"/>
              <a:pathLst>
                <a:path w="438" h="773" extrusionOk="0">
                  <a:moveTo>
                    <a:pt x="271" y="0"/>
                  </a:moveTo>
                  <a:cubicBezTo>
                    <a:pt x="246" y="0"/>
                    <a:pt x="221" y="5"/>
                    <a:pt x="199" y="12"/>
                  </a:cubicBezTo>
                  <a:cubicBezTo>
                    <a:pt x="140" y="172"/>
                    <a:pt x="199" y="351"/>
                    <a:pt x="0" y="410"/>
                  </a:cubicBezTo>
                  <a:cubicBezTo>
                    <a:pt x="60" y="549"/>
                    <a:pt x="120" y="649"/>
                    <a:pt x="199" y="709"/>
                  </a:cubicBezTo>
                  <a:cubicBezTo>
                    <a:pt x="225" y="752"/>
                    <a:pt x="251" y="772"/>
                    <a:pt x="273" y="772"/>
                  </a:cubicBezTo>
                  <a:cubicBezTo>
                    <a:pt x="303" y="772"/>
                    <a:pt x="327" y="737"/>
                    <a:pt x="338" y="669"/>
                  </a:cubicBezTo>
                  <a:cubicBezTo>
                    <a:pt x="358" y="569"/>
                    <a:pt x="358" y="470"/>
                    <a:pt x="398" y="370"/>
                  </a:cubicBezTo>
                  <a:cubicBezTo>
                    <a:pt x="438" y="271"/>
                    <a:pt x="438" y="152"/>
                    <a:pt x="398" y="52"/>
                  </a:cubicBezTo>
                  <a:cubicBezTo>
                    <a:pt x="360" y="14"/>
                    <a:pt x="314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678225" y="4396200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99" y="60"/>
                    <a:pt x="220" y="139"/>
                    <a:pt x="61" y="179"/>
                  </a:cubicBezTo>
                  <a:cubicBezTo>
                    <a:pt x="1" y="239"/>
                    <a:pt x="1" y="279"/>
                    <a:pt x="1" y="338"/>
                  </a:cubicBezTo>
                  <a:cubicBezTo>
                    <a:pt x="180" y="358"/>
                    <a:pt x="319" y="378"/>
                    <a:pt x="399" y="557"/>
                  </a:cubicBezTo>
                  <a:cubicBezTo>
                    <a:pt x="777" y="478"/>
                    <a:pt x="717" y="259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695650" y="33652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cubicBezTo>
                    <a:pt x="100" y="239"/>
                    <a:pt x="0" y="518"/>
                    <a:pt x="199" y="737"/>
                  </a:cubicBezTo>
                  <a:cubicBezTo>
                    <a:pt x="299" y="498"/>
                    <a:pt x="219" y="23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1701125" y="3414975"/>
              <a:ext cx="6475" cy="17925"/>
            </a:xfrm>
            <a:custGeom>
              <a:avLst/>
              <a:gdLst/>
              <a:ahLst/>
              <a:cxnLst/>
              <a:rect l="l" t="t" r="r" b="b"/>
              <a:pathLst>
                <a:path w="259" h="717" extrusionOk="0">
                  <a:moveTo>
                    <a:pt x="20" y="1"/>
                  </a:moveTo>
                  <a:cubicBezTo>
                    <a:pt x="20" y="220"/>
                    <a:pt x="0" y="458"/>
                    <a:pt x="0" y="717"/>
                  </a:cubicBezTo>
                  <a:cubicBezTo>
                    <a:pt x="259" y="458"/>
                    <a:pt x="259" y="239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686700" y="4360375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0" y="200"/>
                    <a:pt x="20" y="438"/>
                    <a:pt x="0" y="717"/>
                  </a:cubicBezTo>
                  <a:cubicBezTo>
                    <a:pt x="338" y="538"/>
                    <a:pt x="219" y="2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1735425" y="4199250"/>
              <a:ext cx="7000" cy="13950"/>
            </a:xfrm>
            <a:custGeom>
              <a:avLst/>
              <a:gdLst/>
              <a:ahLst/>
              <a:cxnLst/>
              <a:rect l="l" t="t" r="r" b="b"/>
              <a:pathLst>
                <a:path w="280" h="55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21" y="120"/>
                    <a:pt x="1" y="359"/>
                    <a:pt x="21" y="558"/>
                  </a:cubicBezTo>
                  <a:cubicBezTo>
                    <a:pt x="279" y="458"/>
                    <a:pt x="219" y="219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1727475" y="4062000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80" y="398"/>
                    <a:pt x="179" y="597"/>
                  </a:cubicBezTo>
                  <a:cubicBezTo>
                    <a:pt x="199" y="378"/>
                    <a:pt x="239" y="139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1665300" y="4434475"/>
              <a:ext cx="6000" cy="15450"/>
            </a:xfrm>
            <a:custGeom>
              <a:avLst/>
              <a:gdLst/>
              <a:ahLst/>
              <a:cxnLst/>
              <a:rect l="l" t="t" r="r" b="b"/>
              <a:pathLst>
                <a:path w="240" h="6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160"/>
                    <a:pt x="21" y="399"/>
                    <a:pt x="1" y="618"/>
                  </a:cubicBezTo>
                  <a:cubicBezTo>
                    <a:pt x="239" y="458"/>
                    <a:pt x="180" y="22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661475" y="3649725"/>
              <a:ext cx="2850" cy="3400"/>
            </a:xfrm>
            <a:custGeom>
              <a:avLst/>
              <a:gdLst/>
              <a:ahLst/>
              <a:cxnLst/>
              <a:rect l="l" t="t" r="r" b="b"/>
              <a:pathLst>
                <a:path w="114" h="136" extrusionOk="0">
                  <a:moveTo>
                    <a:pt x="74" y="0"/>
                  </a:moveTo>
                  <a:cubicBezTo>
                    <a:pt x="54" y="0"/>
                    <a:pt x="14" y="20"/>
                    <a:pt x="14" y="60"/>
                  </a:cubicBezTo>
                  <a:cubicBezTo>
                    <a:pt x="0" y="103"/>
                    <a:pt x="27" y="135"/>
                    <a:pt x="58" y="135"/>
                  </a:cubicBezTo>
                  <a:cubicBezTo>
                    <a:pt x="70" y="135"/>
                    <a:pt x="83" y="131"/>
                    <a:pt x="94" y="119"/>
                  </a:cubicBezTo>
                  <a:cubicBezTo>
                    <a:pt x="114" y="119"/>
                    <a:pt x="114" y="80"/>
                    <a:pt x="114" y="60"/>
                  </a:cubicBezTo>
                  <a:cubicBezTo>
                    <a:pt x="114" y="20"/>
                    <a:pt x="9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1683200" y="43778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cubicBezTo>
                    <a:pt x="1" y="80"/>
                    <a:pt x="1" y="219"/>
                    <a:pt x="1" y="378"/>
                  </a:cubicBezTo>
                  <a:cubicBezTo>
                    <a:pt x="160" y="298"/>
                    <a:pt x="180" y="13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1678725" y="43872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61" y="100"/>
                    <a:pt x="1" y="219"/>
                    <a:pt x="61" y="358"/>
                  </a:cubicBezTo>
                  <a:cubicBezTo>
                    <a:pt x="180" y="259"/>
                    <a:pt x="200" y="139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558375" y="42584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20"/>
                    <a:pt x="200" y="339"/>
                  </a:cubicBezTo>
                  <a:cubicBezTo>
                    <a:pt x="200" y="220"/>
                    <a:pt x="200" y="1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739900" y="418980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100" y="60"/>
                    <a:pt x="40" y="60"/>
                  </a:cubicBezTo>
                  <a:cubicBezTo>
                    <a:pt x="40" y="160"/>
                    <a:pt x="21" y="279"/>
                    <a:pt x="1" y="398"/>
                  </a:cubicBezTo>
                  <a:cubicBezTo>
                    <a:pt x="200" y="319"/>
                    <a:pt x="219" y="1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1682700" y="40838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1" y="120"/>
                    <a:pt x="1" y="239"/>
                    <a:pt x="180" y="359"/>
                  </a:cubicBezTo>
                  <a:cubicBezTo>
                    <a:pt x="200" y="239"/>
                    <a:pt x="200" y="12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1664300" y="35622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41" y="0"/>
                  </a:moveTo>
                  <a:cubicBezTo>
                    <a:pt x="1" y="40"/>
                    <a:pt x="1" y="99"/>
                    <a:pt x="41" y="139"/>
                  </a:cubicBezTo>
                  <a:cubicBezTo>
                    <a:pt x="180" y="99"/>
                    <a:pt x="180" y="4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1698125" y="3400050"/>
              <a:ext cx="2525" cy="5500"/>
            </a:xfrm>
            <a:custGeom>
              <a:avLst/>
              <a:gdLst/>
              <a:ahLst/>
              <a:cxnLst/>
              <a:rect l="l" t="t" r="r" b="b"/>
              <a:pathLst>
                <a:path w="101" h="220" extrusionOk="0">
                  <a:moveTo>
                    <a:pt x="100" y="1"/>
                  </a:moveTo>
                  <a:cubicBezTo>
                    <a:pt x="21" y="100"/>
                    <a:pt x="1" y="160"/>
                    <a:pt x="100" y="22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1700625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80"/>
                    <a:pt x="0" y="120"/>
                    <a:pt x="20" y="180"/>
                  </a:cubicBezTo>
                  <a:cubicBezTo>
                    <a:pt x="159" y="100"/>
                    <a:pt x="119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1697625" y="3386625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20" y="1"/>
                  </a:moveTo>
                  <a:cubicBezTo>
                    <a:pt x="1" y="80"/>
                    <a:pt x="1" y="160"/>
                    <a:pt x="120" y="24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1716025" y="3898875"/>
              <a:ext cx="2525" cy="7475"/>
            </a:xfrm>
            <a:custGeom>
              <a:avLst/>
              <a:gdLst/>
              <a:ahLst/>
              <a:cxnLst/>
              <a:rect l="l" t="t" r="r" b="b"/>
              <a:pathLst>
                <a:path w="101" h="299" extrusionOk="0">
                  <a:moveTo>
                    <a:pt x="100" y="0"/>
                  </a:moveTo>
                  <a:cubicBezTo>
                    <a:pt x="1" y="100"/>
                    <a:pt x="1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1681225" y="3883450"/>
              <a:ext cx="1500" cy="4500"/>
            </a:xfrm>
            <a:custGeom>
              <a:avLst/>
              <a:gdLst/>
              <a:ahLst/>
              <a:cxnLst/>
              <a:rect l="l" t="t" r="r" b="b"/>
              <a:pathLst>
                <a:path w="60" h="180" extrusionOk="0">
                  <a:moveTo>
                    <a:pt x="60" y="1"/>
                  </a:moveTo>
                  <a:cubicBezTo>
                    <a:pt x="60" y="21"/>
                    <a:pt x="0" y="60"/>
                    <a:pt x="0" y="60"/>
                  </a:cubicBezTo>
                  <a:cubicBezTo>
                    <a:pt x="0" y="100"/>
                    <a:pt x="40" y="120"/>
                    <a:pt x="60" y="18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1692150" y="4666475"/>
              <a:ext cx="98000" cy="19775"/>
            </a:xfrm>
            <a:custGeom>
              <a:avLst/>
              <a:gdLst/>
              <a:ahLst/>
              <a:cxnLst/>
              <a:rect l="l" t="t" r="r" b="b"/>
              <a:pathLst>
                <a:path w="3920" h="791" extrusionOk="0">
                  <a:moveTo>
                    <a:pt x="960" y="1"/>
                  </a:moveTo>
                  <a:cubicBezTo>
                    <a:pt x="768" y="1"/>
                    <a:pt x="575" y="19"/>
                    <a:pt x="379" y="70"/>
                  </a:cubicBezTo>
                  <a:cubicBezTo>
                    <a:pt x="160" y="90"/>
                    <a:pt x="1" y="190"/>
                    <a:pt x="1" y="468"/>
                  </a:cubicBezTo>
                  <a:cubicBezTo>
                    <a:pt x="1221" y="561"/>
                    <a:pt x="2425" y="791"/>
                    <a:pt x="3643" y="791"/>
                  </a:cubicBezTo>
                  <a:cubicBezTo>
                    <a:pt x="3735" y="791"/>
                    <a:pt x="3827" y="789"/>
                    <a:pt x="3920" y="787"/>
                  </a:cubicBezTo>
                  <a:cubicBezTo>
                    <a:pt x="3920" y="558"/>
                    <a:pt x="3791" y="493"/>
                    <a:pt x="3642" y="493"/>
                  </a:cubicBezTo>
                  <a:cubicBezTo>
                    <a:pt x="3596" y="493"/>
                    <a:pt x="3549" y="499"/>
                    <a:pt x="3502" y="508"/>
                  </a:cubicBezTo>
                  <a:cubicBezTo>
                    <a:pt x="3431" y="525"/>
                    <a:pt x="3383" y="532"/>
                    <a:pt x="3352" y="532"/>
                  </a:cubicBezTo>
                  <a:cubicBezTo>
                    <a:pt x="3175" y="532"/>
                    <a:pt x="3580" y="288"/>
                    <a:pt x="3420" y="288"/>
                  </a:cubicBezTo>
                  <a:cubicBezTo>
                    <a:pt x="3415" y="288"/>
                    <a:pt x="3409" y="289"/>
                    <a:pt x="3403" y="289"/>
                  </a:cubicBezTo>
                  <a:cubicBezTo>
                    <a:pt x="3265" y="115"/>
                    <a:pt x="3089" y="89"/>
                    <a:pt x="2913" y="89"/>
                  </a:cubicBezTo>
                  <a:cubicBezTo>
                    <a:pt x="2838" y="89"/>
                    <a:pt x="2764" y="93"/>
                    <a:pt x="2692" y="93"/>
                  </a:cubicBezTo>
                  <a:cubicBezTo>
                    <a:pt x="2663" y="93"/>
                    <a:pt x="2635" y="92"/>
                    <a:pt x="2607" y="90"/>
                  </a:cubicBezTo>
                  <a:cubicBezTo>
                    <a:pt x="2514" y="100"/>
                    <a:pt x="2422" y="104"/>
                    <a:pt x="2330" y="104"/>
                  </a:cubicBezTo>
                  <a:cubicBezTo>
                    <a:pt x="1868" y="104"/>
                    <a:pt x="1418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1757800" y="4664250"/>
              <a:ext cx="77625" cy="22850"/>
            </a:xfrm>
            <a:custGeom>
              <a:avLst/>
              <a:gdLst/>
              <a:ahLst/>
              <a:cxnLst/>
              <a:rect l="l" t="t" r="r" b="b"/>
              <a:pathLst>
                <a:path w="3105" h="914" extrusionOk="0">
                  <a:moveTo>
                    <a:pt x="419" y="0"/>
                  </a:moveTo>
                  <a:cubicBezTo>
                    <a:pt x="359" y="0"/>
                    <a:pt x="299" y="20"/>
                    <a:pt x="220" y="20"/>
                  </a:cubicBezTo>
                  <a:cubicBezTo>
                    <a:pt x="100" y="100"/>
                    <a:pt x="1" y="179"/>
                    <a:pt x="60" y="319"/>
                  </a:cubicBezTo>
                  <a:cubicBezTo>
                    <a:pt x="299" y="378"/>
                    <a:pt x="578" y="299"/>
                    <a:pt x="796" y="498"/>
                  </a:cubicBezTo>
                  <a:cubicBezTo>
                    <a:pt x="1095" y="697"/>
                    <a:pt x="1473" y="677"/>
                    <a:pt x="1811" y="736"/>
                  </a:cubicBezTo>
                  <a:cubicBezTo>
                    <a:pt x="2048" y="774"/>
                    <a:pt x="2286" y="913"/>
                    <a:pt x="2523" y="913"/>
                  </a:cubicBezTo>
                  <a:cubicBezTo>
                    <a:pt x="2664" y="913"/>
                    <a:pt x="2804" y="864"/>
                    <a:pt x="2945" y="716"/>
                  </a:cubicBezTo>
                  <a:cubicBezTo>
                    <a:pt x="2905" y="518"/>
                    <a:pt x="3005" y="398"/>
                    <a:pt x="3104" y="239"/>
                  </a:cubicBezTo>
                  <a:cubicBezTo>
                    <a:pt x="2949" y="198"/>
                    <a:pt x="2791" y="186"/>
                    <a:pt x="2631" y="186"/>
                  </a:cubicBezTo>
                  <a:cubicBezTo>
                    <a:pt x="2423" y="186"/>
                    <a:pt x="2212" y="206"/>
                    <a:pt x="2004" y="206"/>
                  </a:cubicBezTo>
                  <a:cubicBezTo>
                    <a:pt x="1762" y="206"/>
                    <a:pt x="1523" y="179"/>
                    <a:pt x="1294" y="60"/>
                  </a:cubicBezTo>
                  <a:cubicBezTo>
                    <a:pt x="995" y="20"/>
                    <a:pt x="717" y="2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792625" y="4678175"/>
              <a:ext cx="51250" cy="18925"/>
            </a:xfrm>
            <a:custGeom>
              <a:avLst/>
              <a:gdLst/>
              <a:ahLst/>
              <a:cxnLst/>
              <a:rect l="l" t="t" r="r" b="b"/>
              <a:pathLst>
                <a:path w="2050" h="757" extrusionOk="0">
                  <a:moveTo>
                    <a:pt x="458" y="0"/>
                  </a:moveTo>
                  <a:cubicBezTo>
                    <a:pt x="358" y="120"/>
                    <a:pt x="0" y="0"/>
                    <a:pt x="100" y="319"/>
                  </a:cubicBezTo>
                  <a:cubicBezTo>
                    <a:pt x="756" y="458"/>
                    <a:pt x="1373" y="617"/>
                    <a:pt x="2049" y="756"/>
                  </a:cubicBezTo>
                  <a:cubicBezTo>
                    <a:pt x="1990" y="418"/>
                    <a:pt x="1850" y="219"/>
                    <a:pt x="1552" y="140"/>
                  </a:cubicBezTo>
                  <a:cubicBezTo>
                    <a:pt x="1494" y="152"/>
                    <a:pt x="1436" y="157"/>
                    <a:pt x="1379" y="157"/>
                  </a:cubicBezTo>
                  <a:cubicBezTo>
                    <a:pt x="1064" y="157"/>
                    <a:pt x="761" y="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616075" y="4686125"/>
              <a:ext cx="55225" cy="24100"/>
            </a:xfrm>
            <a:custGeom>
              <a:avLst/>
              <a:gdLst/>
              <a:ahLst/>
              <a:cxnLst/>
              <a:rect l="l" t="t" r="r" b="b"/>
              <a:pathLst>
                <a:path w="2209" h="964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59"/>
                    <a:pt x="265" y="370"/>
                    <a:pt x="490" y="370"/>
                  </a:cubicBezTo>
                  <a:cubicBezTo>
                    <a:pt x="505" y="370"/>
                    <a:pt x="520" y="370"/>
                    <a:pt x="535" y="370"/>
                  </a:cubicBezTo>
                  <a:cubicBezTo>
                    <a:pt x="596" y="370"/>
                    <a:pt x="657" y="371"/>
                    <a:pt x="717" y="379"/>
                  </a:cubicBezTo>
                  <a:cubicBezTo>
                    <a:pt x="995" y="379"/>
                    <a:pt x="1274" y="379"/>
                    <a:pt x="1274" y="737"/>
                  </a:cubicBezTo>
                  <a:cubicBezTo>
                    <a:pt x="1380" y="896"/>
                    <a:pt x="1539" y="913"/>
                    <a:pt x="1710" y="913"/>
                  </a:cubicBezTo>
                  <a:cubicBezTo>
                    <a:pt x="1759" y="913"/>
                    <a:pt x="1808" y="912"/>
                    <a:pt x="1858" y="912"/>
                  </a:cubicBezTo>
                  <a:cubicBezTo>
                    <a:pt x="1895" y="912"/>
                    <a:pt x="1933" y="913"/>
                    <a:pt x="1970" y="916"/>
                  </a:cubicBezTo>
                  <a:cubicBezTo>
                    <a:pt x="1992" y="948"/>
                    <a:pt x="2026" y="963"/>
                    <a:pt x="2065" y="963"/>
                  </a:cubicBezTo>
                  <a:cubicBezTo>
                    <a:pt x="2097" y="963"/>
                    <a:pt x="2133" y="953"/>
                    <a:pt x="2169" y="936"/>
                  </a:cubicBezTo>
                  <a:cubicBezTo>
                    <a:pt x="2208" y="896"/>
                    <a:pt x="2208" y="816"/>
                    <a:pt x="2189" y="737"/>
                  </a:cubicBezTo>
                  <a:cubicBezTo>
                    <a:pt x="2049" y="677"/>
                    <a:pt x="1970" y="577"/>
                    <a:pt x="2049" y="398"/>
                  </a:cubicBezTo>
                  <a:cubicBezTo>
                    <a:pt x="1990" y="279"/>
                    <a:pt x="1910" y="219"/>
                    <a:pt x="1791" y="199"/>
                  </a:cubicBezTo>
                  <a:cubicBezTo>
                    <a:pt x="1767" y="205"/>
                    <a:pt x="1748" y="208"/>
                    <a:pt x="1730" y="208"/>
                  </a:cubicBezTo>
                  <a:cubicBezTo>
                    <a:pt x="1686" y="208"/>
                    <a:pt x="1654" y="194"/>
                    <a:pt x="1612" y="180"/>
                  </a:cubicBezTo>
                  <a:cubicBezTo>
                    <a:pt x="1488" y="189"/>
                    <a:pt x="1363" y="194"/>
                    <a:pt x="1238" y="194"/>
                  </a:cubicBezTo>
                  <a:cubicBezTo>
                    <a:pt x="820" y="194"/>
                    <a:pt x="399" y="1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1663325" y="4693025"/>
              <a:ext cx="38300" cy="22950"/>
            </a:xfrm>
            <a:custGeom>
              <a:avLst/>
              <a:gdLst/>
              <a:ahLst/>
              <a:cxnLst/>
              <a:rect l="l" t="t" r="r" b="b"/>
              <a:pathLst>
                <a:path w="1532" h="918" extrusionOk="0">
                  <a:moveTo>
                    <a:pt x="680" y="0"/>
                  </a:moveTo>
                  <a:cubicBezTo>
                    <a:pt x="612" y="0"/>
                    <a:pt x="543" y="7"/>
                    <a:pt x="475" y="7"/>
                  </a:cubicBezTo>
                  <a:cubicBezTo>
                    <a:pt x="449" y="7"/>
                    <a:pt x="423" y="6"/>
                    <a:pt x="398" y="3"/>
                  </a:cubicBezTo>
                  <a:lnTo>
                    <a:pt x="398" y="3"/>
                  </a:lnTo>
                  <a:cubicBezTo>
                    <a:pt x="0" y="142"/>
                    <a:pt x="537" y="461"/>
                    <a:pt x="279" y="640"/>
                  </a:cubicBezTo>
                  <a:cubicBezTo>
                    <a:pt x="312" y="848"/>
                    <a:pt x="399" y="918"/>
                    <a:pt x="511" y="918"/>
                  </a:cubicBezTo>
                  <a:cubicBezTo>
                    <a:pt x="602" y="918"/>
                    <a:pt x="709" y="872"/>
                    <a:pt x="816" y="819"/>
                  </a:cubicBezTo>
                  <a:cubicBezTo>
                    <a:pt x="1074" y="759"/>
                    <a:pt x="1333" y="858"/>
                    <a:pt x="1532" y="640"/>
                  </a:cubicBezTo>
                  <a:cubicBezTo>
                    <a:pt x="1512" y="620"/>
                    <a:pt x="1512" y="600"/>
                    <a:pt x="1492" y="560"/>
                  </a:cubicBezTo>
                  <a:cubicBezTo>
                    <a:pt x="1413" y="480"/>
                    <a:pt x="1393" y="401"/>
                    <a:pt x="1353" y="301"/>
                  </a:cubicBezTo>
                  <a:cubicBezTo>
                    <a:pt x="1253" y="222"/>
                    <a:pt x="1114" y="162"/>
                    <a:pt x="995" y="103"/>
                  </a:cubicBezTo>
                  <a:cubicBezTo>
                    <a:pt x="898" y="17"/>
                    <a:pt x="790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1698625" y="4698550"/>
              <a:ext cx="48275" cy="13450"/>
            </a:xfrm>
            <a:custGeom>
              <a:avLst/>
              <a:gdLst/>
              <a:ahLst/>
              <a:cxnLst/>
              <a:rect l="l" t="t" r="r" b="b"/>
              <a:pathLst>
                <a:path w="1931" h="538" extrusionOk="0">
                  <a:moveTo>
                    <a:pt x="1015" y="1"/>
                  </a:moveTo>
                  <a:cubicBezTo>
                    <a:pt x="707" y="1"/>
                    <a:pt x="398" y="41"/>
                    <a:pt x="100" y="41"/>
                  </a:cubicBezTo>
                  <a:cubicBezTo>
                    <a:pt x="1" y="180"/>
                    <a:pt x="1" y="299"/>
                    <a:pt x="100" y="399"/>
                  </a:cubicBezTo>
                  <a:lnTo>
                    <a:pt x="140" y="419"/>
                  </a:lnTo>
                  <a:cubicBezTo>
                    <a:pt x="227" y="346"/>
                    <a:pt x="311" y="320"/>
                    <a:pt x="392" y="320"/>
                  </a:cubicBezTo>
                  <a:cubicBezTo>
                    <a:pt x="624" y="320"/>
                    <a:pt x="834" y="538"/>
                    <a:pt x="1055" y="538"/>
                  </a:cubicBezTo>
                  <a:cubicBezTo>
                    <a:pt x="1274" y="319"/>
                    <a:pt x="1691" y="518"/>
                    <a:pt x="1930" y="200"/>
                  </a:cubicBezTo>
                  <a:cubicBezTo>
                    <a:pt x="1632" y="41"/>
                    <a:pt x="1323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1724975" y="4701550"/>
              <a:ext cx="25400" cy="11625"/>
            </a:xfrm>
            <a:custGeom>
              <a:avLst/>
              <a:gdLst/>
              <a:ahLst/>
              <a:cxnLst/>
              <a:rect l="l" t="t" r="r" b="b"/>
              <a:pathLst>
                <a:path w="1016" h="465" extrusionOk="0">
                  <a:moveTo>
                    <a:pt x="876" y="80"/>
                  </a:moveTo>
                  <a:cubicBezTo>
                    <a:pt x="538" y="159"/>
                    <a:pt x="180" y="0"/>
                    <a:pt x="1" y="418"/>
                  </a:cubicBezTo>
                  <a:cubicBezTo>
                    <a:pt x="100" y="418"/>
                    <a:pt x="200" y="418"/>
                    <a:pt x="299" y="458"/>
                  </a:cubicBezTo>
                  <a:cubicBezTo>
                    <a:pt x="339" y="428"/>
                    <a:pt x="369" y="413"/>
                    <a:pt x="399" y="413"/>
                  </a:cubicBezTo>
                  <a:cubicBezTo>
                    <a:pt x="429" y="413"/>
                    <a:pt x="458" y="428"/>
                    <a:pt x="498" y="458"/>
                  </a:cubicBezTo>
                  <a:cubicBezTo>
                    <a:pt x="550" y="461"/>
                    <a:pt x="601" y="465"/>
                    <a:pt x="649" y="465"/>
                  </a:cubicBezTo>
                  <a:cubicBezTo>
                    <a:pt x="857" y="465"/>
                    <a:pt x="1015" y="407"/>
                    <a:pt x="1015" y="100"/>
                  </a:cubicBezTo>
                  <a:cubicBezTo>
                    <a:pt x="976" y="80"/>
                    <a:pt x="916" y="80"/>
                    <a:pt x="876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1660825" y="4687175"/>
              <a:ext cx="27375" cy="9550"/>
            </a:xfrm>
            <a:custGeom>
              <a:avLst/>
              <a:gdLst/>
              <a:ahLst/>
              <a:cxnLst/>
              <a:rect l="l" t="t" r="r" b="b"/>
              <a:pathLst>
                <a:path w="1095" h="382" extrusionOk="0">
                  <a:moveTo>
                    <a:pt x="377" y="0"/>
                  </a:moveTo>
                  <a:cubicBezTo>
                    <a:pt x="258" y="0"/>
                    <a:pt x="133" y="44"/>
                    <a:pt x="1" y="157"/>
                  </a:cubicBezTo>
                  <a:cubicBezTo>
                    <a:pt x="80" y="197"/>
                    <a:pt x="120" y="277"/>
                    <a:pt x="200" y="337"/>
                  </a:cubicBezTo>
                  <a:cubicBezTo>
                    <a:pt x="229" y="366"/>
                    <a:pt x="259" y="381"/>
                    <a:pt x="289" y="381"/>
                  </a:cubicBezTo>
                  <a:cubicBezTo>
                    <a:pt x="319" y="381"/>
                    <a:pt x="349" y="366"/>
                    <a:pt x="379" y="337"/>
                  </a:cubicBezTo>
                  <a:lnTo>
                    <a:pt x="1095" y="337"/>
                  </a:lnTo>
                  <a:cubicBezTo>
                    <a:pt x="864" y="201"/>
                    <a:pt x="633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1771600" y="4676175"/>
              <a:ext cx="32475" cy="9975"/>
            </a:xfrm>
            <a:custGeom>
              <a:avLst/>
              <a:gdLst/>
              <a:ahLst/>
              <a:cxnLst/>
              <a:rect l="l" t="t" r="r" b="b"/>
              <a:pathLst>
                <a:path w="1299" h="399" extrusionOk="0">
                  <a:moveTo>
                    <a:pt x="244" y="1"/>
                  </a:moveTo>
                  <a:cubicBezTo>
                    <a:pt x="165" y="41"/>
                    <a:pt x="65" y="80"/>
                    <a:pt x="46" y="120"/>
                  </a:cubicBezTo>
                  <a:cubicBezTo>
                    <a:pt x="1" y="210"/>
                    <a:pt x="68" y="221"/>
                    <a:pt x="138" y="221"/>
                  </a:cubicBezTo>
                  <a:cubicBezTo>
                    <a:pt x="161" y="221"/>
                    <a:pt x="185" y="220"/>
                    <a:pt x="205" y="220"/>
                  </a:cubicBezTo>
                  <a:cubicBezTo>
                    <a:pt x="256" y="220"/>
                    <a:pt x="310" y="216"/>
                    <a:pt x="365" y="216"/>
                  </a:cubicBezTo>
                  <a:cubicBezTo>
                    <a:pt x="502" y="216"/>
                    <a:pt x="642" y="237"/>
                    <a:pt x="742" y="379"/>
                  </a:cubicBezTo>
                  <a:lnTo>
                    <a:pt x="841" y="399"/>
                  </a:lnTo>
                  <a:lnTo>
                    <a:pt x="941" y="399"/>
                  </a:lnTo>
                  <a:cubicBezTo>
                    <a:pt x="1060" y="299"/>
                    <a:pt x="1160" y="180"/>
                    <a:pt x="1299" y="80"/>
                  </a:cubicBezTo>
                  <a:lnTo>
                    <a:pt x="2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1691175" y="4699800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11" y="1"/>
                  </a:moveTo>
                  <a:cubicBezTo>
                    <a:pt x="284" y="1"/>
                    <a:pt x="259" y="11"/>
                    <a:pt x="239" y="30"/>
                  </a:cubicBezTo>
                  <a:cubicBezTo>
                    <a:pt x="159" y="90"/>
                    <a:pt x="0" y="209"/>
                    <a:pt x="40" y="269"/>
                  </a:cubicBezTo>
                  <a:cubicBezTo>
                    <a:pt x="70" y="359"/>
                    <a:pt x="129" y="379"/>
                    <a:pt x="197" y="379"/>
                  </a:cubicBezTo>
                  <a:cubicBezTo>
                    <a:pt x="250" y="379"/>
                    <a:pt x="309" y="366"/>
                    <a:pt x="361" y="366"/>
                  </a:cubicBezTo>
                  <a:cubicBezTo>
                    <a:pt x="374" y="366"/>
                    <a:pt x="386" y="367"/>
                    <a:pt x="398" y="369"/>
                  </a:cubicBezTo>
                  <a:lnTo>
                    <a:pt x="398" y="30"/>
                  </a:lnTo>
                  <a:cubicBezTo>
                    <a:pt x="368" y="11"/>
                    <a:pt x="338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1820475" y="4712225"/>
              <a:ext cx="5975" cy="4700"/>
            </a:xfrm>
            <a:custGeom>
              <a:avLst/>
              <a:gdLst/>
              <a:ahLst/>
              <a:cxnLst/>
              <a:rect l="l" t="t" r="r" b="b"/>
              <a:pathLst>
                <a:path w="239" h="188" extrusionOk="0">
                  <a:moveTo>
                    <a:pt x="162" y="1"/>
                  </a:moveTo>
                  <a:cubicBezTo>
                    <a:pt x="140" y="1"/>
                    <a:pt x="120" y="11"/>
                    <a:pt x="100" y="31"/>
                  </a:cubicBezTo>
                  <a:cubicBezTo>
                    <a:pt x="60" y="71"/>
                    <a:pt x="20" y="90"/>
                    <a:pt x="0" y="150"/>
                  </a:cubicBezTo>
                  <a:cubicBezTo>
                    <a:pt x="43" y="177"/>
                    <a:pt x="75" y="188"/>
                    <a:pt x="101" y="188"/>
                  </a:cubicBezTo>
                  <a:cubicBezTo>
                    <a:pt x="173" y="188"/>
                    <a:pt x="195" y="104"/>
                    <a:pt x="239" y="31"/>
                  </a:cubicBezTo>
                  <a:cubicBezTo>
                    <a:pt x="209" y="11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1810025" y="4789800"/>
              <a:ext cx="108950" cy="30200"/>
            </a:xfrm>
            <a:custGeom>
              <a:avLst/>
              <a:gdLst/>
              <a:ahLst/>
              <a:cxnLst/>
              <a:rect l="l" t="t" r="r" b="b"/>
              <a:pathLst>
                <a:path w="4358" h="1208" extrusionOk="0">
                  <a:moveTo>
                    <a:pt x="607" y="1"/>
                  </a:moveTo>
                  <a:cubicBezTo>
                    <a:pt x="564" y="1"/>
                    <a:pt x="521" y="4"/>
                    <a:pt x="478" y="11"/>
                  </a:cubicBezTo>
                  <a:cubicBezTo>
                    <a:pt x="359" y="71"/>
                    <a:pt x="199" y="51"/>
                    <a:pt x="100" y="150"/>
                  </a:cubicBezTo>
                  <a:cubicBezTo>
                    <a:pt x="1" y="250"/>
                    <a:pt x="1" y="369"/>
                    <a:pt x="100" y="508"/>
                  </a:cubicBezTo>
                  <a:cubicBezTo>
                    <a:pt x="120" y="548"/>
                    <a:pt x="120" y="588"/>
                    <a:pt x="120" y="648"/>
                  </a:cubicBezTo>
                  <a:cubicBezTo>
                    <a:pt x="359" y="747"/>
                    <a:pt x="657" y="608"/>
                    <a:pt x="856" y="867"/>
                  </a:cubicBezTo>
                  <a:lnTo>
                    <a:pt x="995" y="867"/>
                  </a:lnTo>
                  <a:cubicBezTo>
                    <a:pt x="1386" y="837"/>
                    <a:pt x="1799" y="693"/>
                    <a:pt x="2158" y="693"/>
                  </a:cubicBezTo>
                  <a:cubicBezTo>
                    <a:pt x="2274" y="693"/>
                    <a:pt x="2385" y="708"/>
                    <a:pt x="2487" y="747"/>
                  </a:cubicBezTo>
                  <a:cubicBezTo>
                    <a:pt x="2925" y="926"/>
                    <a:pt x="3422" y="1006"/>
                    <a:pt x="3880" y="1185"/>
                  </a:cubicBezTo>
                  <a:cubicBezTo>
                    <a:pt x="3964" y="1185"/>
                    <a:pt x="4049" y="1207"/>
                    <a:pt x="4122" y="1207"/>
                  </a:cubicBezTo>
                  <a:cubicBezTo>
                    <a:pt x="4186" y="1207"/>
                    <a:pt x="4240" y="1190"/>
                    <a:pt x="4277" y="1125"/>
                  </a:cubicBezTo>
                  <a:cubicBezTo>
                    <a:pt x="4337" y="1026"/>
                    <a:pt x="4357" y="827"/>
                    <a:pt x="4238" y="727"/>
                  </a:cubicBezTo>
                  <a:cubicBezTo>
                    <a:pt x="4093" y="582"/>
                    <a:pt x="3914" y="404"/>
                    <a:pt x="3778" y="404"/>
                  </a:cubicBezTo>
                  <a:cubicBezTo>
                    <a:pt x="3765" y="404"/>
                    <a:pt x="3753" y="406"/>
                    <a:pt x="3740" y="409"/>
                  </a:cubicBezTo>
                  <a:cubicBezTo>
                    <a:pt x="3669" y="419"/>
                    <a:pt x="3598" y="424"/>
                    <a:pt x="3527" y="424"/>
                  </a:cubicBezTo>
                  <a:cubicBezTo>
                    <a:pt x="2970" y="424"/>
                    <a:pt x="2444" y="141"/>
                    <a:pt x="1886" y="141"/>
                  </a:cubicBezTo>
                  <a:cubicBezTo>
                    <a:pt x="1828" y="141"/>
                    <a:pt x="1770" y="144"/>
                    <a:pt x="1711" y="150"/>
                  </a:cubicBezTo>
                  <a:cubicBezTo>
                    <a:pt x="1612" y="210"/>
                    <a:pt x="1522" y="240"/>
                    <a:pt x="1435" y="240"/>
                  </a:cubicBezTo>
                  <a:cubicBezTo>
                    <a:pt x="1348" y="240"/>
                    <a:pt x="1264" y="210"/>
                    <a:pt x="1174" y="150"/>
                  </a:cubicBezTo>
                  <a:cubicBezTo>
                    <a:pt x="995" y="69"/>
                    <a:pt x="802" y="1"/>
                    <a:pt x="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101450" y="4820400"/>
              <a:ext cx="127350" cy="29075"/>
            </a:xfrm>
            <a:custGeom>
              <a:avLst/>
              <a:gdLst/>
              <a:ahLst/>
              <a:cxnLst/>
              <a:rect l="l" t="t" r="r" b="b"/>
              <a:pathLst>
                <a:path w="5094" h="1163" extrusionOk="0">
                  <a:moveTo>
                    <a:pt x="717" y="1"/>
                  </a:moveTo>
                  <a:cubicBezTo>
                    <a:pt x="657" y="20"/>
                    <a:pt x="558" y="20"/>
                    <a:pt x="478" y="40"/>
                  </a:cubicBezTo>
                  <a:cubicBezTo>
                    <a:pt x="339" y="120"/>
                    <a:pt x="180" y="180"/>
                    <a:pt x="60" y="299"/>
                  </a:cubicBezTo>
                  <a:cubicBezTo>
                    <a:pt x="1" y="379"/>
                    <a:pt x="1" y="438"/>
                    <a:pt x="60" y="518"/>
                  </a:cubicBezTo>
                  <a:cubicBezTo>
                    <a:pt x="398" y="538"/>
                    <a:pt x="796" y="498"/>
                    <a:pt x="1135" y="697"/>
                  </a:cubicBezTo>
                  <a:cubicBezTo>
                    <a:pt x="1234" y="796"/>
                    <a:pt x="1333" y="876"/>
                    <a:pt x="1473" y="896"/>
                  </a:cubicBezTo>
                  <a:cubicBezTo>
                    <a:pt x="1632" y="936"/>
                    <a:pt x="1786" y="936"/>
                    <a:pt x="1943" y="936"/>
                  </a:cubicBezTo>
                  <a:cubicBezTo>
                    <a:pt x="2099" y="936"/>
                    <a:pt x="2258" y="936"/>
                    <a:pt x="2428" y="975"/>
                  </a:cubicBezTo>
                  <a:cubicBezTo>
                    <a:pt x="2451" y="971"/>
                    <a:pt x="2474" y="969"/>
                    <a:pt x="2497" y="969"/>
                  </a:cubicBezTo>
                  <a:cubicBezTo>
                    <a:pt x="2617" y="969"/>
                    <a:pt x="2736" y="1017"/>
                    <a:pt x="2856" y="1017"/>
                  </a:cubicBezTo>
                  <a:cubicBezTo>
                    <a:pt x="2932" y="1017"/>
                    <a:pt x="3008" y="998"/>
                    <a:pt x="3084" y="936"/>
                  </a:cubicBezTo>
                  <a:cubicBezTo>
                    <a:pt x="3220" y="936"/>
                    <a:pt x="3363" y="915"/>
                    <a:pt x="3504" y="915"/>
                  </a:cubicBezTo>
                  <a:cubicBezTo>
                    <a:pt x="3673" y="915"/>
                    <a:pt x="3838" y="945"/>
                    <a:pt x="3979" y="1075"/>
                  </a:cubicBezTo>
                  <a:lnTo>
                    <a:pt x="4158" y="1075"/>
                  </a:lnTo>
                  <a:cubicBezTo>
                    <a:pt x="4303" y="1129"/>
                    <a:pt x="4452" y="1163"/>
                    <a:pt x="4598" y="1163"/>
                  </a:cubicBezTo>
                  <a:cubicBezTo>
                    <a:pt x="4772" y="1163"/>
                    <a:pt x="4941" y="1114"/>
                    <a:pt x="5093" y="995"/>
                  </a:cubicBezTo>
                  <a:cubicBezTo>
                    <a:pt x="5093" y="896"/>
                    <a:pt x="5073" y="816"/>
                    <a:pt x="4994" y="737"/>
                  </a:cubicBezTo>
                  <a:cubicBezTo>
                    <a:pt x="4894" y="637"/>
                    <a:pt x="4775" y="597"/>
                    <a:pt x="4636" y="538"/>
                  </a:cubicBezTo>
                  <a:cubicBezTo>
                    <a:pt x="4158" y="438"/>
                    <a:pt x="3701" y="398"/>
                    <a:pt x="3263" y="299"/>
                  </a:cubicBezTo>
                  <a:cubicBezTo>
                    <a:pt x="2487" y="239"/>
                    <a:pt x="1751" y="100"/>
                    <a:pt x="995" y="20"/>
                  </a:cubicBezTo>
                  <a:cubicBezTo>
                    <a:pt x="896" y="1"/>
                    <a:pt x="836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1991050" y="4809975"/>
              <a:ext cx="111925" cy="32100"/>
            </a:xfrm>
            <a:custGeom>
              <a:avLst/>
              <a:gdLst/>
              <a:ahLst/>
              <a:cxnLst/>
              <a:rect l="l" t="t" r="r" b="b"/>
              <a:pathLst>
                <a:path w="4477" h="1284" extrusionOk="0">
                  <a:moveTo>
                    <a:pt x="331" y="1"/>
                  </a:moveTo>
                  <a:cubicBezTo>
                    <a:pt x="70" y="1"/>
                    <a:pt x="27" y="143"/>
                    <a:pt x="0" y="537"/>
                  </a:cubicBezTo>
                  <a:cubicBezTo>
                    <a:pt x="35" y="539"/>
                    <a:pt x="71" y="540"/>
                    <a:pt x="106" y="540"/>
                  </a:cubicBezTo>
                  <a:cubicBezTo>
                    <a:pt x="214" y="540"/>
                    <a:pt x="324" y="532"/>
                    <a:pt x="428" y="532"/>
                  </a:cubicBezTo>
                  <a:cubicBezTo>
                    <a:pt x="567" y="532"/>
                    <a:pt x="697" y="547"/>
                    <a:pt x="796" y="617"/>
                  </a:cubicBezTo>
                  <a:cubicBezTo>
                    <a:pt x="1309" y="899"/>
                    <a:pt x="1806" y="915"/>
                    <a:pt x="2329" y="915"/>
                  </a:cubicBezTo>
                  <a:cubicBezTo>
                    <a:pt x="2395" y="915"/>
                    <a:pt x="2461" y="915"/>
                    <a:pt x="2527" y="915"/>
                  </a:cubicBezTo>
                  <a:cubicBezTo>
                    <a:pt x="2964" y="935"/>
                    <a:pt x="3402" y="855"/>
                    <a:pt x="3800" y="1193"/>
                  </a:cubicBezTo>
                  <a:cubicBezTo>
                    <a:pt x="3872" y="1259"/>
                    <a:pt x="3946" y="1283"/>
                    <a:pt x="4021" y="1283"/>
                  </a:cubicBezTo>
                  <a:cubicBezTo>
                    <a:pt x="4173" y="1283"/>
                    <a:pt x="4329" y="1181"/>
                    <a:pt x="4476" y="1114"/>
                  </a:cubicBezTo>
                  <a:lnTo>
                    <a:pt x="4476" y="915"/>
                  </a:lnTo>
                  <a:cubicBezTo>
                    <a:pt x="4476" y="855"/>
                    <a:pt x="4456" y="835"/>
                    <a:pt x="4417" y="796"/>
                  </a:cubicBezTo>
                  <a:cubicBezTo>
                    <a:pt x="4277" y="597"/>
                    <a:pt x="4059" y="557"/>
                    <a:pt x="3780" y="457"/>
                  </a:cubicBezTo>
                  <a:cubicBezTo>
                    <a:pt x="3745" y="461"/>
                    <a:pt x="3710" y="462"/>
                    <a:pt x="3675" y="462"/>
                  </a:cubicBezTo>
                  <a:cubicBezTo>
                    <a:pt x="3345" y="462"/>
                    <a:pt x="3025" y="328"/>
                    <a:pt x="2684" y="328"/>
                  </a:cubicBezTo>
                  <a:cubicBezTo>
                    <a:pt x="2632" y="328"/>
                    <a:pt x="2580" y="331"/>
                    <a:pt x="2527" y="338"/>
                  </a:cubicBezTo>
                  <a:cubicBezTo>
                    <a:pt x="2426" y="381"/>
                    <a:pt x="2316" y="414"/>
                    <a:pt x="2210" y="414"/>
                  </a:cubicBezTo>
                  <a:cubicBezTo>
                    <a:pt x="2169" y="414"/>
                    <a:pt x="2128" y="409"/>
                    <a:pt x="2089" y="398"/>
                  </a:cubicBezTo>
                  <a:cubicBezTo>
                    <a:pt x="2010" y="358"/>
                    <a:pt x="1930" y="338"/>
                    <a:pt x="1870" y="338"/>
                  </a:cubicBezTo>
                  <a:cubicBezTo>
                    <a:pt x="1532" y="318"/>
                    <a:pt x="1214" y="258"/>
                    <a:pt x="935" y="99"/>
                  </a:cubicBezTo>
                  <a:cubicBezTo>
                    <a:pt x="658" y="38"/>
                    <a:pt x="466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692150" y="4780750"/>
              <a:ext cx="84575" cy="21775"/>
            </a:xfrm>
            <a:custGeom>
              <a:avLst/>
              <a:gdLst/>
              <a:ahLst/>
              <a:cxnLst/>
              <a:rect l="l" t="t" r="r" b="b"/>
              <a:pathLst>
                <a:path w="3383" h="871" extrusionOk="0">
                  <a:moveTo>
                    <a:pt x="2372" y="0"/>
                  </a:moveTo>
                  <a:cubicBezTo>
                    <a:pt x="2155" y="0"/>
                    <a:pt x="1937" y="60"/>
                    <a:pt x="1720" y="60"/>
                  </a:cubicBezTo>
                  <a:cubicBezTo>
                    <a:pt x="1624" y="60"/>
                    <a:pt x="1529" y="48"/>
                    <a:pt x="1433" y="15"/>
                  </a:cubicBezTo>
                  <a:cubicBezTo>
                    <a:pt x="1330" y="67"/>
                    <a:pt x="1216" y="82"/>
                    <a:pt x="1097" y="82"/>
                  </a:cubicBezTo>
                  <a:cubicBezTo>
                    <a:pt x="929" y="82"/>
                    <a:pt x="751" y="51"/>
                    <a:pt x="581" y="51"/>
                  </a:cubicBezTo>
                  <a:cubicBezTo>
                    <a:pt x="361" y="51"/>
                    <a:pt x="155" y="102"/>
                    <a:pt x="1" y="333"/>
                  </a:cubicBezTo>
                  <a:cubicBezTo>
                    <a:pt x="55" y="388"/>
                    <a:pt x="143" y="475"/>
                    <a:pt x="203" y="475"/>
                  </a:cubicBezTo>
                  <a:cubicBezTo>
                    <a:pt x="209" y="475"/>
                    <a:pt x="214" y="474"/>
                    <a:pt x="220" y="473"/>
                  </a:cubicBezTo>
                  <a:cubicBezTo>
                    <a:pt x="381" y="417"/>
                    <a:pt x="535" y="394"/>
                    <a:pt x="685" y="394"/>
                  </a:cubicBezTo>
                  <a:cubicBezTo>
                    <a:pt x="1074" y="394"/>
                    <a:pt x="1433" y="548"/>
                    <a:pt x="1791" y="691"/>
                  </a:cubicBezTo>
                  <a:cubicBezTo>
                    <a:pt x="1950" y="771"/>
                    <a:pt x="2129" y="870"/>
                    <a:pt x="2328" y="870"/>
                  </a:cubicBezTo>
                  <a:cubicBezTo>
                    <a:pt x="2587" y="433"/>
                    <a:pt x="3104" y="791"/>
                    <a:pt x="3383" y="493"/>
                  </a:cubicBezTo>
                  <a:cubicBezTo>
                    <a:pt x="3224" y="294"/>
                    <a:pt x="3005" y="234"/>
                    <a:pt x="2806" y="115"/>
                  </a:cubicBezTo>
                  <a:cubicBezTo>
                    <a:pt x="2661" y="27"/>
                    <a:pt x="2517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123825" y="4837800"/>
              <a:ext cx="57150" cy="15050"/>
            </a:xfrm>
            <a:custGeom>
              <a:avLst/>
              <a:gdLst/>
              <a:ahLst/>
              <a:cxnLst/>
              <a:rect l="l" t="t" r="r" b="b"/>
              <a:pathLst>
                <a:path w="2286" h="60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279"/>
                    <a:pt x="379" y="339"/>
                    <a:pt x="438" y="518"/>
                  </a:cubicBezTo>
                  <a:cubicBezTo>
                    <a:pt x="526" y="538"/>
                    <a:pt x="613" y="546"/>
                    <a:pt x="699" y="546"/>
                  </a:cubicBezTo>
                  <a:cubicBezTo>
                    <a:pt x="1013" y="546"/>
                    <a:pt x="1319" y="440"/>
                    <a:pt x="1629" y="440"/>
                  </a:cubicBezTo>
                  <a:cubicBezTo>
                    <a:pt x="1813" y="440"/>
                    <a:pt x="1999" y="477"/>
                    <a:pt x="2189" y="598"/>
                  </a:cubicBezTo>
                  <a:cubicBezTo>
                    <a:pt x="2196" y="600"/>
                    <a:pt x="2202" y="602"/>
                    <a:pt x="2208" y="602"/>
                  </a:cubicBezTo>
                  <a:cubicBezTo>
                    <a:pt x="2286" y="602"/>
                    <a:pt x="2266" y="369"/>
                    <a:pt x="2229" y="240"/>
                  </a:cubicBezTo>
                  <a:cubicBezTo>
                    <a:pt x="2057" y="197"/>
                    <a:pt x="1885" y="164"/>
                    <a:pt x="1720" y="164"/>
                  </a:cubicBezTo>
                  <a:cubicBezTo>
                    <a:pt x="1656" y="164"/>
                    <a:pt x="1594" y="169"/>
                    <a:pt x="1533" y="180"/>
                  </a:cubicBezTo>
                  <a:cubicBezTo>
                    <a:pt x="1430" y="125"/>
                    <a:pt x="1323" y="113"/>
                    <a:pt x="1214" y="113"/>
                  </a:cubicBezTo>
                  <a:cubicBezTo>
                    <a:pt x="1124" y="113"/>
                    <a:pt x="1032" y="121"/>
                    <a:pt x="942" y="121"/>
                  </a:cubicBezTo>
                  <a:cubicBezTo>
                    <a:pt x="824" y="121"/>
                    <a:pt x="708" y="107"/>
                    <a:pt x="598" y="41"/>
                  </a:cubicBezTo>
                  <a:cubicBezTo>
                    <a:pt x="478" y="21"/>
                    <a:pt x="379" y="2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1991050" y="4795700"/>
              <a:ext cx="35825" cy="18400"/>
            </a:xfrm>
            <a:custGeom>
              <a:avLst/>
              <a:gdLst/>
              <a:ahLst/>
              <a:cxnLst/>
              <a:rect l="l" t="t" r="r" b="b"/>
              <a:pathLst>
                <a:path w="1433" h="736" extrusionOk="0">
                  <a:moveTo>
                    <a:pt x="48" y="1"/>
                  </a:moveTo>
                  <a:cubicBezTo>
                    <a:pt x="33" y="1"/>
                    <a:pt x="17" y="6"/>
                    <a:pt x="0" y="14"/>
                  </a:cubicBezTo>
                  <a:lnTo>
                    <a:pt x="0" y="432"/>
                  </a:lnTo>
                  <a:cubicBezTo>
                    <a:pt x="40" y="491"/>
                    <a:pt x="120" y="531"/>
                    <a:pt x="199" y="571"/>
                  </a:cubicBezTo>
                  <a:cubicBezTo>
                    <a:pt x="339" y="611"/>
                    <a:pt x="518" y="670"/>
                    <a:pt x="677" y="690"/>
                  </a:cubicBezTo>
                  <a:cubicBezTo>
                    <a:pt x="796" y="701"/>
                    <a:pt x="910" y="736"/>
                    <a:pt x="1021" y="736"/>
                  </a:cubicBezTo>
                  <a:cubicBezTo>
                    <a:pt x="1113" y="736"/>
                    <a:pt x="1203" y="712"/>
                    <a:pt x="1293" y="631"/>
                  </a:cubicBezTo>
                  <a:cubicBezTo>
                    <a:pt x="1433" y="392"/>
                    <a:pt x="1333" y="213"/>
                    <a:pt x="1095" y="113"/>
                  </a:cubicBezTo>
                  <a:lnTo>
                    <a:pt x="717" y="113"/>
                  </a:lnTo>
                  <a:cubicBezTo>
                    <a:pt x="699" y="139"/>
                    <a:pt x="678" y="154"/>
                    <a:pt x="651" y="154"/>
                  </a:cubicBezTo>
                  <a:cubicBezTo>
                    <a:pt x="617" y="154"/>
                    <a:pt x="574" y="130"/>
                    <a:pt x="518" y="74"/>
                  </a:cubicBezTo>
                  <a:cubicBezTo>
                    <a:pt x="489" y="44"/>
                    <a:pt x="438" y="26"/>
                    <a:pt x="390" y="26"/>
                  </a:cubicBezTo>
                  <a:cubicBezTo>
                    <a:pt x="372" y="26"/>
                    <a:pt x="355" y="28"/>
                    <a:pt x="339" y="34"/>
                  </a:cubicBezTo>
                  <a:cubicBezTo>
                    <a:pt x="309" y="14"/>
                    <a:pt x="269" y="4"/>
                    <a:pt x="227" y="4"/>
                  </a:cubicBezTo>
                  <a:cubicBezTo>
                    <a:pt x="184" y="4"/>
                    <a:pt x="140" y="14"/>
                    <a:pt x="100" y="34"/>
                  </a:cubicBezTo>
                  <a:cubicBezTo>
                    <a:pt x="88" y="10"/>
                    <a:pt x="7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1745375" y="4790575"/>
              <a:ext cx="38225" cy="12100"/>
            </a:xfrm>
            <a:custGeom>
              <a:avLst/>
              <a:gdLst/>
              <a:ahLst/>
              <a:cxnLst/>
              <a:rect l="l" t="t" r="r" b="b"/>
              <a:pathLst>
                <a:path w="1529" h="484" extrusionOk="0">
                  <a:moveTo>
                    <a:pt x="577" y="0"/>
                  </a:moveTo>
                  <a:cubicBezTo>
                    <a:pt x="319" y="0"/>
                    <a:pt x="0" y="40"/>
                    <a:pt x="199" y="477"/>
                  </a:cubicBezTo>
                  <a:cubicBezTo>
                    <a:pt x="259" y="481"/>
                    <a:pt x="318" y="484"/>
                    <a:pt x="377" y="484"/>
                  </a:cubicBezTo>
                  <a:cubicBezTo>
                    <a:pt x="629" y="484"/>
                    <a:pt x="868" y="440"/>
                    <a:pt x="1095" y="279"/>
                  </a:cubicBezTo>
                  <a:cubicBezTo>
                    <a:pt x="1124" y="298"/>
                    <a:pt x="1154" y="308"/>
                    <a:pt x="1184" y="308"/>
                  </a:cubicBezTo>
                  <a:cubicBezTo>
                    <a:pt x="1214" y="308"/>
                    <a:pt x="1244" y="298"/>
                    <a:pt x="1274" y="279"/>
                  </a:cubicBezTo>
                  <a:cubicBezTo>
                    <a:pt x="1285" y="273"/>
                    <a:pt x="1300" y="271"/>
                    <a:pt x="1317" y="271"/>
                  </a:cubicBezTo>
                  <a:cubicBezTo>
                    <a:pt x="1352" y="271"/>
                    <a:pt x="1395" y="279"/>
                    <a:pt x="1430" y="279"/>
                  </a:cubicBezTo>
                  <a:cubicBezTo>
                    <a:pt x="1492" y="279"/>
                    <a:pt x="1529" y="252"/>
                    <a:pt x="1453" y="100"/>
                  </a:cubicBezTo>
                  <a:lnTo>
                    <a:pt x="1274" y="100"/>
                  </a:lnTo>
                  <a:cubicBezTo>
                    <a:pt x="1241" y="104"/>
                    <a:pt x="1210" y="107"/>
                    <a:pt x="1178" y="107"/>
                  </a:cubicBezTo>
                  <a:cubicBezTo>
                    <a:pt x="960" y="107"/>
                    <a:pt x="769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977125" y="4807475"/>
              <a:ext cx="56225" cy="17925"/>
            </a:xfrm>
            <a:custGeom>
              <a:avLst/>
              <a:gdLst/>
              <a:ahLst/>
              <a:cxnLst/>
              <a:rect l="l" t="t" r="r" b="b"/>
              <a:pathLst>
                <a:path w="2249" h="717" extrusionOk="0">
                  <a:moveTo>
                    <a:pt x="577" y="0"/>
                  </a:moveTo>
                  <a:cubicBezTo>
                    <a:pt x="478" y="219"/>
                    <a:pt x="0" y="458"/>
                    <a:pt x="597" y="717"/>
                  </a:cubicBezTo>
                  <a:cubicBezTo>
                    <a:pt x="597" y="518"/>
                    <a:pt x="657" y="398"/>
                    <a:pt x="876" y="358"/>
                  </a:cubicBezTo>
                  <a:cubicBezTo>
                    <a:pt x="918" y="355"/>
                    <a:pt x="960" y="354"/>
                    <a:pt x="1002" y="354"/>
                  </a:cubicBezTo>
                  <a:cubicBezTo>
                    <a:pt x="1238" y="354"/>
                    <a:pt x="1469" y="405"/>
                    <a:pt x="1671" y="557"/>
                  </a:cubicBezTo>
                  <a:cubicBezTo>
                    <a:pt x="1691" y="557"/>
                    <a:pt x="1751" y="537"/>
                    <a:pt x="1771" y="537"/>
                  </a:cubicBezTo>
                  <a:cubicBezTo>
                    <a:pt x="1950" y="518"/>
                    <a:pt x="2149" y="478"/>
                    <a:pt x="2248" y="299"/>
                  </a:cubicBezTo>
                  <a:cubicBezTo>
                    <a:pt x="2248" y="219"/>
                    <a:pt x="2228" y="140"/>
                    <a:pt x="2149" y="100"/>
                  </a:cubicBezTo>
                  <a:cubicBezTo>
                    <a:pt x="2097" y="74"/>
                    <a:pt x="2048" y="59"/>
                    <a:pt x="2002" y="59"/>
                  </a:cubicBezTo>
                  <a:cubicBezTo>
                    <a:pt x="1943" y="59"/>
                    <a:pt x="1887" y="84"/>
                    <a:pt x="1831" y="140"/>
                  </a:cubicBezTo>
                  <a:lnTo>
                    <a:pt x="1095" y="140"/>
                  </a:lnTo>
                  <a:cubicBezTo>
                    <a:pt x="995" y="60"/>
                    <a:pt x="836" y="10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946800" y="4803000"/>
              <a:ext cx="34825" cy="4475"/>
            </a:xfrm>
            <a:custGeom>
              <a:avLst/>
              <a:gdLst/>
              <a:ahLst/>
              <a:cxnLst/>
              <a:rect l="l" t="t" r="r" b="b"/>
              <a:pathLst>
                <a:path w="1393" h="179" extrusionOk="0">
                  <a:moveTo>
                    <a:pt x="0" y="0"/>
                  </a:moveTo>
                  <a:cubicBezTo>
                    <a:pt x="237" y="131"/>
                    <a:pt x="448" y="178"/>
                    <a:pt x="641" y="178"/>
                  </a:cubicBezTo>
                  <a:cubicBezTo>
                    <a:pt x="917" y="178"/>
                    <a:pt x="1158" y="82"/>
                    <a:pt x="1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934350" y="4811450"/>
              <a:ext cx="15450" cy="9100"/>
            </a:xfrm>
            <a:custGeom>
              <a:avLst/>
              <a:gdLst/>
              <a:ahLst/>
              <a:cxnLst/>
              <a:rect l="l" t="t" r="r" b="b"/>
              <a:pathLst>
                <a:path w="618" h="364" extrusionOk="0">
                  <a:moveTo>
                    <a:pt x="319" y="1"/>
                  </a:moveTo>
                  <a:cubicBezTo>
                    <a:pt x="220" y="100"/>
                    <a:pt x="21" y="40"/>
                    <a:pt x="1" y="199"/>
                  </a:cubicBezTo>
                  <a:cubicBezTo>
                    <a:pt x="84" y="317"/>
                    <a:pt x="182" y="363"/>
                    <a:pt x="306" y="363"/>
                  </a:cubicBezTo>
                  <a:cubicBezTo>
                    <a:pt x="329" y="363"/>
                    <a:pt x="353" y="362"/>
                    <a:pt x="379" y="359"/>
                  </a:cubicBezTo>
                  <a:cubicBezTo>
                    <a:pt x="478" y="339"/>
                    <a:pt x="617" y="299"/>
                    <a:pt x="597" y="160"/>
                  </a:cubicBezTo>
                  <a:cubicBezTo>
                    <a:pt x="578" y="40"/>
                    <a:pt x="458" y="40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928875" y="4808200"/>
              <a:ext cx="13450" cy="8250"/>
            </a:xfrm>
            <a:custGeom>
              <a:avLst/>
              <a:gdLst/>
              <a:ahLst/>
              <a:cxnLst/>
              <a:rect l="l" t="t" r="r" b="b"/>
              <a:pathLst>
                <a:path w="538" h="330" extrusionOk="0">
                  <a:moveTo>
                    <a:pt x="224" y="1"/>
                  </a:moveTo>
                  <a:cubicBezTo>
                    <a:pt x="182" y="1"/>
                    <a:pt x="140" y="20"/>
                    <a:pt x="100" y="71"/>
                  </a:cubicBezTo>
                  <a:cubicBezTo>
                    <a:pt x="1" y="170"/>
                    <a:pt x="100" y="270"/>
                    <a:pt x="200" y="329"/>
                  </a:cubicBezTo>
                  <a:cubicBezTo>
                    <a:pt x="339" y="310"/>
                    <a:pt x="478" y="290"/>
                    <a:pt x="538" y="131"/>
                  </a:cubicBezTo>
                  <a:cubicBezTo>
                    <a:pt x="439" y="116"/>
                    <a:pt x="329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839375" y="4793550"/>
              <a:ext cx="13450" cy="4125"/>
            </a:xfrm>
            <a:custGeom>
              <a:avLst/>
              <a:gdLst/>
              <a:ahLst/>
              <a:cxnLst/>
              <a:rect l="l" t="t" r="r" b="b"/>
              <a:pathLst>
                <a:path w="538" h="165" extrusionOk="0">
                  <a:moveTo>
                    <a:pt x="0" y="0"/>
                  </a:moveTo>
                  <a:cubicBezTo>
                    <a:pt x="100" y="110"/>
                    <a:pt x="194" y="165"/>
                    <a:pt x="284" y="165"/>
                  </a:cubicBezTo>
                  <a:cubicBezTo>
                    <a:pt x="373" y="165"/>
                    <a:pt x="458" y="11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809025" y="47935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813000" y="47897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59" y="1"/>
                  </a:moveTo>
                  <a:cubicBezTo>
                    <a:pt x="144" y="1"/>
                    <a:pt x="61" y="49"/>
                    <a:pt x="1" y="154"/>
                  </a:cubicBezTo>
                  <a:cubicBezTo>
                    <a:pt x="160" y="154"/>
                    <a:pt x="279" y="135"/>
                    <a:pt x="379" y="15"/>
                  </a:cubicBezTo>
                  <a:cubicBezTo>
                    <a:pt x="335" y="5"/>
                    <a:pt x="295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2102800" y="483812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9" y="1"/>
                  </a:moveTo>
                  <a:cubicBezTo>
                    <a:pt x="1" y="1"/>
                    <a:pt x="1" y="27"/>
                    <a:pt x="46" y="87"/>
                  </a:cubicBezTo>
                  <a:cubicBezTo>
                    <a:pt x="106" y="107"/>
                    <a:pt x="146" y="107"/>
                    <a:pt x="205" y="127"/>
                  </a:cubicBezTo>
                  <a:cubicBezTo>
                    <a:pt x="225" y="127"/>
                    <a:pt x="225" y="87"/>
                    <a:pt x="245" y="67"/>
                  </a:cubicBezTo>
                  <a:cubicBezTo>
                    <a:pt x="205" y="28"/>
                    <a:pt x="146" y="8"/>
                    <a:pt x="106" y="8"/>
                  </a:cubicBezTo>
                  <a:cubicBezTo>
                    <a:pt x="82" y="3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218825" y="4806425"/>
              <a:ext cx="84075" cy="37900"/>
            </a:xfrm>
            <a:custGeom>
              <a:avLst/>
              <a:gdLst/>
              <a:ahLst/>
              <a:cxnLst/>
              <a:rect l="l" t="t" r="r" b="b"/>
              <a:pathLst>
                <a:path w="3363" h="1516" extrusionOk="0">
                  <a:moveTo>
                    <a:pt x="305" y="0"/>
                  </a:moveTo>
                  <a:cubicBezTo>
                    <a:pt x="276" y="0"/>
                    <a:pt x="248" y="1"/>
                    <a:pt x="219" y="3"/>
                  </a:cubicBezTo>
                  <a:cubicBezTo>
                    <a:pt x="80" y="142"/>
                    <a:pt x="0" y="261"/>
                    <a:pt x="219" y="361"/>
                  </a:cubicBezTo>
                  <a:cubicBezTo>
                    <a:pt x="478" y="500"/>
                    <a:pt x="816" y="579"/>
                    <a:pt x="1055" y="778"/>
                  </a:cubicBezTo>
                  <a:cubicBezTo>
                    <a:pt x="1214" y="878"/>
                    <a:pt x="955" y="878"/>
                    <a:pt x="876" y="938"/>
                  </a:cubicBezTo>
                  <a:cubicBezTo>
                    <a:pt x="902" y="1134"/>
                    <a:pt x="997" y="1201"/>
                    <a:pt x="1128" y="1201"/>
                  </a:cubicBezTo>
                  <a:cubicBezTo>
                    <a:pt x="1195" y="1201"/>
                    <a:pt x="1272" y="1183"/>
                    <a:pt x="1353" y="1156"/>
                  </a:cubicBezTo>
                  <a:cubicBezTo>
                    <a:pt x="1440" y="1098"/>
                    <a:pt x="1506" y="977"/>
                    <a:pt x="1612" y="977"/>
                  </a:cubicBezTo>
                  <a:cubicBezTo>
                    <a:pt x="1615" y="977"/>
                    <a:pt x="1618" y="977"/>
                    <a:pt x="1622" y="977"/>
                  </a:cubicBezTo>
                  <a:lnTo>
                    <a:pt x="1622" y="977"/>
                  </a:lnTo>
                  <a:cubicBezTo>
                    <a:pt x="1555" y="981"/>
                    <a:pt x="1494" y="1035"/>
                    <a:pt x="1433" y="1097"/>
                  </a:cubicBezTo>
                  <a:cubicBezTo>
                    <a:pt x="1481" y="1370"/>
                    <a:pt x="1660" y="1397"/>
                    <a:pt x="1853" y="1397"/>
                  </a:cubicBezTo>
                  <a:cubicBezTo>
                    <a:pt x="1898" y="1397"/>
                    <a:pt x="1944" y="1395"/>
                    <a:pt x="1990" y="1395"/>
                  </a:cubicBezTo>
                  <a:cubicBezTo>
                    <a:pt x="2069" y="1395"/>
                    <a:pt x="2149" y="1375"/>
                    <a:pt x="2228" y="1355"/>
                  </a:cubicBezTo>
                  <a:cubicBezTo>
                    <a:pt x="2289" y="1343"/>
                    <a:pt x="2371" y="1251"/>
                    <a:pt x="2435" y="1251"/>
                  </a:cubicBezTo>
                  <a:cubicBezTo>
                    <a:pt x="2477" y="1251"/>
                    <a:pt x="2511" y="1290"/>
                    <a:pt x="2527" y="1415"/>
                  </a:cubicBezTo>
                  <a:cubicBezTo>
                    <a:pt x="2621" y="1487"/>
                    <a:pt x="2698" y="1516"/>
                    <a:pt x="2764" y="1516"/>
                  </a:cubicBezTo>
                  <a:cubicBezTo>
                    <a:pt x="2936" y="1516"/>
                    <a:pt x="3034" y="1320"/>
                    <a:pt x="3163" y="1176"/>
                  </a:cubicBezTo>
                  <a:cubicBezTo>
                    <a:pt x="3243" y="1037"/>
                    <a:pt x="3322" y="878"/>
                    <a:pt x="3362" y="739"/>
                  </a:cubicBezTo>
                  <a:cubicBezTo>
                    <a:pt x="3362" y="579"/>
                    <a:pt x="3342" y="480"/>
                    <a:pt x="3243" y="381"/>
                  </a:cubicBezTo>
                  <a:lnTo>
                    <a:pt x="3044" y="381"/>
                  </a:lnTo>
                  <a:cubicBezTo>
                    <a:pt x="2885" y="480"/>
                    <a:pt x="2666" y="381"/>
                    <a:pt x="2527" y="560"/>
                  </a:cubicBezTo>
                  <a:cubicBezTo>
                    <a:pt x="2369" y="572"/>
                    <a:pt x="2216" y="585"/>
                    <a:pt x="2066" y="585"/>
                  </a:cubicBezTo>
                  <a:cubicBezTo>
                    <a:pt x="1742" y="585"/>
                    <a:pt x="1433" y="526"/>
                    <a:pt x="1134" y="281"/>
                  </a:cubicBezTo>
                  <a:cubicBezTo>
                    <a:pt x="934" y="99"/>
                    <a:pt x="616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299375" y="4803000"/>
              <a:ext cx="37325" cy="26450"/>
            </a:xfrm>
            <a:custGeom>
              <a:avLst/>
              <a:gdLst/>
              <a:ahLst/>
              <a:cxnLst/>
              <a:rect l="l" t="t" r="r" b="b"/>
              <a:pathLst>
                <a:path w="1493" h="1058" extrusionOk="0">
                  <a:moveTo>
                    <a:pt x="1075" y="0"/>
                  </a:moveTo>
                  <a:cubicBezTo>
                    <a:pt x="717" y="199"/>
                    <a:pt x="339" y="378"/>
                    <a:pt x="1" y="537"/>
                  </a:cubicBezTo>
                  <a:lnTo>
                    <a:pt x="1" y="896"/>
                  </a:lnTo>
                  <a:cubicBezTo>
                    <a:pt x="74" y="968"/>
                    <a:pt x="96" y="1057"/>
                    <a:pt x="175" y="1057"/>
                  </a:cubicBezTo>
                  <a:cubicBezTo>
                    <a:pt x="183" y="1057"/>
                    <a:pt x="191" y="1056"/>
                    <a:pt x="200" y="1055"/>
                  </a:cubicBezTo>
                  <a:cubicBezTo>
                    <a:pt x="419" y="697"/>
                    <a:pt x="737" y="518"/>
                    <a:pt x="1135" y="378"/>
                  </a:cubicBezTo>
                  <a:cubicBezTo>
                    <a:pt x="1493" y="239"/>
                    <a:pt x="1294" y="100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330225" y="4762525"/>
              <a:ext cx="22400" cy="27625"/>
            </a:xfrm>
            <a:custGeom>
              <a:avLst/>
              <a:gdLst/>
              <a:ahLst/>
              <a:cxnLst/>
              <a:rect l="l" t="t" r="r" b="b"/>
              <a:pathLst>
                <a:path w="896" h="1105" extrusionOk="0">
                  <a:moveTo>
                    <a:pt x="446" y="1"/>
                  </a:moveTo>
                  <a:cubicBezTo>
                    <a:pt x="419" y="1"/>
                    <a:pt x="390" y="3"/>
                    <a:pt x="358" y="8"/>
                  </a:cubicBezTo>
                  <a:cubicBezTo>
                    <a:pt x="279" y="167"/>
                    <a:pt x="159" y="346"/>
                    <a:pt x="179" y="545"/>
                  </a:cubicBezTo>
                  <a:cubicBezTo>
                    <a:pt x="140" y="645"/>
                    <a:pt x="60" y="764"/>
                    <a:pt x="0" y="903"/>
                  </a:cubicBezTo>
                  <a:cubicBezTo>
                    <a:pt x="199" y="923"/>
                    <a:pt x="438" y="863"/>
                    <a:pt x="557" y="1062"/>
                  </a:cubicBezTo>
                  <a:cubicBezTo>
                    <a:pt x="594" y="1090"/>
                    <a:pt x="635" y="1105"/>
                    <a:pt x="673" y="1105"/>
                  </a:cubicBezTo>
                  <a:cubicBezTo>
                    <a:pt x="716" y="1105"/>
                    <a:pt x="755" y="1085"/>
                    <a:pt x="776" y="1042"/>
                  </a:cubicBezTo>
                  <a:cubicBezTo>
                    <a:pt x="895" y="903"/>
                    <a:pt x="895" y="704"/>
                    <a:pt x="876" y="525"/>
                  </a:cubicBezTo>
                  <a:cubicBezTo>
                    <a:pt x="784" y="288"/>
                    <a:pt x="743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2268550" y="4802300"/>
              <a:ext cx="26375" cy="18150"/>
            </a:xfrm>
            <a:custGeom>
              <a:avLst/>
              <a:gdLst/>
              <a:ahLst/>
              <a:cxnLst/>
              <a:rect l="l" t="t" r="r" b="b"/>
              <a:pathLst>
                <a:path w="1055" h="726" extrusionOk="0">
                  <a:moveTo>
                    <a:pt x="123" y="0"/>
                  </a:moveTo>
                  <a:cubicBezTo>
                    <a:pt x="83" y="0"/>
                    <a:pt x="43" y="3"/>
                    <a:pt x="1" y="8"/>
                  </a:cubicBezTo>
                  <a:cubicBezTo>
                    <a:pt x="80" y="227"/>
                    <a:pt x="239" y="327"/>
                    <a:pt x="458" y="367"/>
                  </a:cubicBezTo>
                  <a:cubicBezTo>
                    <a:pt x="717" y="426"/>
                    <a:pt x="538" y="605"/>
                    <a:pt x="538" y="725"/>
                  </a:cubicBezTo>
                  <a:cubicBezTo>
                    <a:pt x="568" y="725"/>
                    <a:pt x="598" y="725"/>
                    <a:pt x="630" y="725"/>
                  </a:cubicBezTo>
                  <a:cubicBezTo>
                    <a:pt x="787" y="725"/>
                    <a:pt x="955" y="711"/>
                    <a:pt x="1055" y="546"/>
                  </a:cubicBezTo>
                  <a:cubicBezTo>
                    <a:pt x="784" y="257"/>
                    <a:pt x="51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252650" y="4794050"/>
              <a:ext cx="11450" cy="6925"/>
            </a:xfrm>
            <a:custGeom>
              <a:avLst/>
              <a:gdLst/>
              <a:ahLst/>
              <a:cxnLst/>
              <a:rect l="l" t="t" r="r" b="b"/>
              <a:pathLst>
                <a:path w="458" h="277" extrusionOk="0">
                  <a:moveTo>
                    <a:pt x="179" y="0"/>
                  </a:moveTo>
                  <a:cubicBezTo>
                    <a:pt x="99" y="0"/>
                    <a:pt x="0" y="40"/>
                    <a:pt x="0" y="140"/>
                  </a:cubicBezTo>
                  <a:cubicBezTo>
                    <a:pt x="0" y="238"/>
                    <a:pt x="50" y="277"/>
                    <a:pt x="122" y="277"/>
                  </a:cubicBezTo>
                  <a:cubicBezTo>
                    <a:pt x="151" y="277"/>
                    <a:pt x="184" y="270"/>
                    <a:pt x="219" y="259"/>
                  </a:cubicBezTo>
                  <a:cubicBezTo>
                    <a:pt x="298" y="239"/>
                    <a:pt x="378" y="179"/>
                    <a:pt x="458" y="159"/>
                  </a:cubicBezTo>
                  <a:cubicBezTo>
                    <a:pt x="378" y="6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264075" y="4798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0" y="100"/>
                    <a:pt x="60" y="140"/>
                    <a:pt x="160" y="179"/>
                  </a:cubicBezTo>
                  <a:cubicBezTo>
                    <a:pt x="140" y="80"/>
                    <a:pt x="60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642925" y="4744325"/>
              <a:ext cx="116900" cy="23875"/>
            </a:xfrm>
            <a:custGeom>
              <a:avLst/>
              <a:gdLst/>
              <a:ahLst/>
              <a:cxnLst/>
              <a:rect l="l" t="t" r="r" b="b"/>
              <a:pathLst>
                <a:path w="4676" h="955" extrusionOk="0">
                  <a:moveTo>
                    <a:pt x="1413" y="0"/>
                  </a:moveTo>
                  <a:cubicBezTo>
                    <a:pt x="1075" y="0"/>
                    <a:pt x="697" y="0"/>
                    <a:pt x="379" y="159"/>
                  </a:cubicBezTo>
                  <a:cubicBezTo>
                    <a:pt x="100" y="179"/>
                    <a:pt x="1" y="279"/>
                    <a:pt x="279" y="477"/>
                  </a:cubicBezTo>
                  <a:cubicBezTo>
                    <a:pt x="379" y="557"/>
                    <a:pt x="438" y="597"/>
                    <a:pt x="538" y="676"/>
                  </a:cubicBezTo>
                  <a:cubicBezTo>
                    <a:pt x="1831" y="955"/>
                    <a:pt x="3183" y="776"/>
                    <a:pt x="4417" y="935"/>
                  </a:cubicBezTo>
                  <a:cubicBezTo>
                    <a:pt x="4556" y="895"/>
                    <a:pt x="4616" y="836"/>
                    <a:pt x="4675" y="696"/>
                  </a:cubicBezTo>
                  <a:cubicBezTo>
                    <a:pt x="4675" y="637"/>
                    <a:pt x="4655" y="557"/>
                    <a:pt x="4596" y="477"/>
                  </a:cubicBezTo>
                  <a:cubicBezTo>
                    <a:pt x="4476" y="338"/>
                    <a:pt x="4278" y="239"/>
                    <a:pt x="4079" y="199"/>
                  </a:cubicBezTo>
                  <a:cubicBezTo>
                    <a:pt x="3701" y="179"/>
                    <a:pt x="3323" y="179"/>
                    <a:pt x="2965" y="179"/>
                  </a:cubicBezTo>
                  <a:cubicBezTo>
                    <a:pt x="2926" y="177"/>
                    <a:pt x="2887" y="176"/>
                    <a:pt x="2849" y="176"/>
                  </a:cubicBezTo>
                  <a:cubicBezTo>
                    <a:pt x="2618" y="176"/>
                    <a:pt x="2387" y="210"/>
                    <a:pt x="2148" y="210"/>
                  </a:cubicBezTo>
                  <a:cubicBezTo>
                    <a:pt x="2076" y="210"/>
                    <a:pt x="2004" y="207"/>
                    <a:pt x="1930" y="199"/>
                  </a:cubicBezTo>
                  <a:cubicBezTo>
                    <a:pt x="1910" y="199"/>
                    <a:pt x="1870" y="179"/>
                    <a:pt x="1831" y="179"/>
                  </a:cubicBezTo>
                  <a:cubicBezTo>
                    <a:pt x="1771" y="159"/>
                    <a:pt x="1711" y="99"/>
                    <a:pt x="1632" y="80"/>
                  </a:cubicBezTo>
                  <a:cubicBezTo>
                    <a:pt x="1572" y="40"/>
                    <a:pt x="1493" y="0"/>
                    <a:pt x="1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1749850" y="4748600"/>
              <a:ext cx="94525" cy="26375"/>
            </a:xfrm>
            <a:custGeom>
              <a:avLst/>
              <a:gdLst/>
              <a:ahLst/>
              <a:cxnLst/>
              <a:rect l="l" t="t" r="r" b="b"/>
              <a:pathLst>
                <a:path w="3781" h="1055" extrusionOk="0">
                  <a:moveTo>
                    <a:pt x="619" y="1"/>
                  </a:moveTo>
                  <a:cubicBezTo>
                    <a:pt x="410" y="1"/>
                    <a:pt x="202" y="85"/>
                    <a:pt x="1" y="267"/>
                  </a:cubicBezTo>
                  <a:cubicBezTo>
                    <a:pt x="100" y="386"/>
                    <a:pt x="299" y="386"/>
                    <a:pt x="359" y="565"/>
                  </a:cubicBezTo>
                  <a:cubicBezTo>
                    <a:pt x="319" y="625"/>
                    <a:pt x="239" y="684"/>
                    <a:pt x="199" y="764"/>
                  </a:cubicBezTo>
                  <a:cubicBezTo>
                    <a:pt x="281" y="846"/>
                    <a:pt x="369" y="875"/>
                    <a:pt x="458" y="875"/>
                  </a:cubicBezTo>
                  <a:cubicBezTo>
                    <a:pt x="594" y="875"/>
                    <a:pt x="734" y="806"/>
                    <a:pt x="863" y="757"/>
                  </a:cubicBezTo>
                  <a:lnTo>
                    <a:pt x="863" y="757"/>
                  </a:lnTo>
                  <a:cubicBezTo>
                    <a:pt x="927" y="872"/>
                    <a:pt x="1038" y="884"/>
                    <a:pt x="1139" y="884"/>
                  </a:cubicBezTo>
                  <a:cubicBezTo>
                    <a:pt x="1165" y="884"/>
                    <a:pt x="1190" y="883"/>
                    <a:pt x="1214" y="883"/>
                  </a:cubicBezTo>
                  <a:cubicBezTo>
                    <a:pt x="1308" y="841"/>
                    <a:pt x="1408" y="816"/>
                    <a:pt x="1511" y="816"/>
                  </a:cubicBezTo>
                  <a:cubicBezTo>
                    <a:pt x="1603" y="816"/>
                    <a:pt x="1697" y="836"/>
                    <a:pt x="1791" y="883"/>
                  </a:cubicBezTo>
                  <a:cubicBezTo>
                    <a:pt x="2245" y="883"/>
                    <a:pt x="2700" y="1055"/>
                    <a:pt x="3161" y="1055"/>
                  </a:cubicBezTo>
                  <a:cubicBezTo>
                    <a:pt x="3366" y="1055"/>
                    <a:pt x="3572" y="1021"/>
                    <a:pt x="3780" y="923"/>
                  </a:cubicBezTo>
                  <a:cubicBezTo>
                    <a:pt x="3621" y="704"/>
                    <a:pt x="3402" y="724"/>
                    <a:pt x="3183" y="704"/>
                  </a:cubicBezTo>
                  <a:cubicBezTo>
                    <a:pt x="3084" y="625"/>
                    <a:pt x="3044" y="505"/>
                    <a:pt x="3024" y="386"/>
                  </a:cubicBezTo>
                  <a:cubicBezTo>
                    <a:pt x="2989" y="388"/>
                    <a:pt x="2953" y="388"/>
                    <a:pt x="2917" y="388"/>
                  </a:cubicBezTo>
                  <a:cubicBezTo>
                    <a:pt x="2679" y="388"/>
                    <a:pt x="2429" y="357"/>
                    <a:pt x="2180" y="357"/>
                  </a:cubicBezTo>
                  <a:cubicBezTo>
                    <a:pt x="2003" y="357"/>
                    <a:pt x="1826" y="373"/>
                    <a:pt x="1652" y="426"/>
                  </a:cubicBezTo>
                  <a:cubicBezTo>
                    <a:pt x="1615" y="442"/>
                    <a:pt x="1582" y="449"/>
                    <a:pt x="1550" y="449"/>
                  </a:cubicBezTo>
                  <a:cubicBezTo>
                    <a:pt x="1424" y="449"/>
                    <a:pt x="1329" y="338"/>
                    <a:pt x="1234" y="227"/>
                  </a:cubicBezTo>
                  <a:cubicBezTo>
                    <a:pt x="1028" y="80"/>
                    <a:pt x="822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1651875" y="4776150"/>
              <a:ext cx="76625" cy="13850"/>
            </a:xfrm>
            <a:custGeom>
              <a:avLst/>
              <a:gdLst/>
              <a:ahLst/>
              <a:cxnLst/>
              <a:rect l="l" t="t" r="r" b="b"/>
              <a:pathLst>
                <a:path w="3065" h="554" extrusionOk="0">
                  <a:moveTo>
                    <a:pt x="1" y="0"/>
                  </a:moveTo>
                  <a:cubicBezTo>
                    <a:pt x="1" y="219"/>
                    <a:pt x="160" y="338"/>
                    <a:pt x="379" y="338"/>
                  </a:cubicBezTo>
                  <a:cubicBezTo>
                    <a:pt x="450" y="427"/>
                    <a:pt x="553" y="501"/>
                    <a:pt x="688" y="501"/>
                  </a:cubicBezTo>
                  <a:cubicBezTo>
                    <a:pt x="704" y="501"/>
                    <a:pt x="720" y="500"/>
                    <a:pt x="737" y="497"/>
                  </a:cubicBezTo>
                  <a:cubicBezTo>
                    <a:pt x="856" y="497"/>
                    <a:pt x="955" y="517"/>
                    <a:pt x="1075" y="517"/>
                  </a:cubicBezTo>
                  <a:cubicBezTo>
                    <a:pt x="1107" y="544"/>
                    <a:pt x="1137" y="554"/>
                    <a:pt x="1168" y="554"/>
                  </a:cubicBezTo>
                  <a:cubicBezTo>
                    <a:pt x="1243" y="554"/>
                    <a:pt x="1316" y="495"/>
                    <a:pt x="1405" y="495"/>
                  </a:cubicBezTo>
                  <a:cubicBezTo>
                    <a:pt x="1414" y="495"/>
                    <a:pt x="1423" y="496"/>
                    <a:pt x="1433" y="497"/>
                  </a:cubicBezTo>
                  <a:lnTo>
                    <a:pt x="1532" y="497"/>
                  </a:lnTo>
                  <a:lnTo>
                    <a:pt x="1632" y="517"/>
                  </a:lnTo>
                  <a:cubicBezTo>
                    <a:pt x="1841" y="348"/>
                    <a:pt x="2089" y="343"/>
                    <a:pt x="2341" y="343"/>
                  </a:cubicBezTo>
                  <a:cubicBezTo>
                    <a:pt x="2356" y="343"/>
                    <a:pt x="2372" y="343"/>
                    <a:pt x="2388" y="343"/>
                  </a:cubicBezTo>
                  <a:cubicBezTo>
                    <a:pt x="2623" y="343"/>
                    <a:pt x="2859" y="339"/>
                    <a:pt x="3064" y="199"/>
                  </a:cubicBezTo>
                  <a:cubicBezTo>
                    <a:pt x="2050" y="120"/>
                    <a:pt x="1035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1780675" y="4767125"/>
              <a:ext cx="14450" cy="4575"/>
            </a:xfrm>
            <a:custGeom>
              <a:avLst/>
              <a:gdLst/>
              <a:ahLst/>
              <a:cxnLst/>
              <a:rect l="l" t="t" r="r" b="b"/>
              <a:pathLst>
                <a:path w="578" h="183" extrusionOk="0">
                  <a:moveTo>
                    <a:pt x="289" y="0"/>
                  </a:moveTo>
                  <a:cubicBezTo>
                    <a:pt x="195" y="0"/>
                    <a:pt x="98" y="45"/>
                    <a:pt x="1" y="142"/>
                  </a:cubicBezTo>
                  <a:cubicBezTo>
                    <a:pt x="80" y="142"/>
                    <a:pt x="160" y="162"/>
                    <a:pt x="200" y="182"/>
                  </a:cubicBezTo>
                  <a:cubicBezTo>
                    <a:pt x="339" y="162"/>
                    <a:pt x="458" y="162"/>
                    <a:pt x="578" y="142"/>
                  </a:cubicBezTo>
                  <a:cubicBezTo>
                    <a:pt x="486" y="50"/>
                    <a:pt x="389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1630000" y="4772325"/>
              <a:ext cx="8475" cy="3850"/>
            </a:xfrm>
            <a:custGeom>
              <a:avLst/>
              <a:gdLst/>
              <a:ahLst/>
              <a:cxnLst/>
              <a:rect l="l" t="t" r="r" b="b"/>
              <a:pathLst>
                <a:path w="339" h="154" extrusionOk="0">
                  <a:moveTo>
                    <a:pt x="178" y="1"/>
                  </a:moveTo>
                  <a:cubicBezTo>
                    <a:pt x="125" y="1"/>
                    <a:pt x="65" y="42"/>
                    <a:pt x="0" y="133"/>
                  </a:cubicBezTo>
                  <a:cubicBezTo>
                    <a:pt x="120" y="133"/>
                    <a:pt x="219" y="153"/>
                    <a:pt x="339" y="153"/>
                  </a:cubicBezTo>
                  <a:cubicBezTo>
                    <a:pt x="296" y="57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1702100" y="4663750"/>
              <a:ext cx="61200" cy="9575"/>
            </a:xfrm>
            <a:custGeom>
              <a:avLst/>
              <a:gdLst/>
              <a:ahLst/>
              <a:cxnLst/>
              <a:rect l="l" t="t" r="r" b="b"/>
              <a:pathLst>
                <a:path w="2448" h="383" extrusionOk="0">
                  <a:moveTo>
                    <a:pt x="120" y="0"/>
                  </a:moveTo>
                  <a:cubicBezTo>
                    <a:pt x="100" y="40"/>
                    <a:pt x="41" y="120"/>
                    <a:pt x="1" y="179"/>
                  </a:cubicBezTo>
                  <a:cubicBezTo>
                    <a:pt x="80" y="169"/>
                    <a:pt x="158" y="165"/>
                    <a:pt x="237" y="165"/>
                  </a:cubicBezTo>
                  <a:cubicBezTo>
                    <a:pt x="784" y="165"/>
                    <a:pt x="1331" y="382"/>
                    <a:pt x="1887" y="382"/>
                  </a:cubicBezTo>
                  <a:cubicBezTo>
                    <a:pt x="2020" y="382"/>
                    <a:pt x="2154" y="370"/>
                    <a:pt x="2288" y="339"/>
                  </a:cubicBezTo>
                  <a:cubicBezTo>
                    <a:pt x="2348" y="239"/>
                    <a:pt x="2408" y="140"/>
                    <a:pt x="2448" y="40"/>
                  </a:cubicBezTo>
                  <a:cubicBezTo>
                    <a:pt x="1692" y="20"/>
                    <a:pt x="91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1732450" y="4650925"/>
              <a:ext cx="17425" cy="8375"/>
            </a:xfrm>
            <a:custGeom>
              <a:avLst/>
              <a:gdLst/>
              <a:ahLst/>
              <a:cxnLst/>
              <a:rect l="l" t="t" r="r" b="b"/>
              <a:pathLst>
                <a:path w="697" h="335" extrusionOk="0">
                  <a:moveTo>
                    <a:pt x="292" y="0"/>
                  </a:moveTo>
                  <a:cubicBezTo>
                    <a:pt x="168" y="0"/>
                    <a:pt x="104" y="104"/>
                    <a:pt x="0" y="334"/>
                  </a:cubicBezTo>
                  <a:cubicBezTo>
                    <a:pt x="219" y="295"/>
                    <a:pt x="478" y="215"/>
                    <a:pt x="697" y="155"/>
                  </a:cubicBezTo>
                  <a:cubicBezTo>
                    <a:pt x="504" y="55"/>
                    <a:pt x="382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1704600" y="4655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140" y="0"/>
                  </a:moveTo>
                  <a:cubicBezTo>
                    <a:pt x="96" y="0"/>
                    <a:pt x="49" y="12"/>
                    <a:pt x="0" y="36"/>
                  </a:cubicBezTo>
                  <a:cubicBezTo>
                    <a:pt x="0" y="36"/>
                    <a:pt x="20" y="116"/>
                    <a:pt x="40" y="155"/>
                  </a:cubicBezTo>
                  <a:lnTo>
                    <a:pt x="378" y="155"/>
                  </a:lnTo>
                  <a:cubicBezTo>
                    <a:pt x="323" y="59"/>
                    <a:pt x="239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1652875" y="46110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0" y="1"/>
                  </a:moveTo>
                  <a:cubicBezTo>
                    <a:pt x="0" y="100"/>
                    <a:pt x="40" y="140"/>
                    <a:pt x="120" y="200"/>
                  </a:cubicBezTo>
                  <a:cubicBezTo>
                    <a:pt x="179" y="160"/>
                    <a:pt x="199" y="120"/>
                    <a:pt x="219" y="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1601650" y="4768675"/>
              <a:ext cx="14450" cy="15450"/>
            </a:xfrm>
            <a:custGeom>
              <a:avLst/>
              <a:gdLst/>
              <a:ahLst/>
              <a:cxnLst/>
              <a:rect l="l" t="t" r="r" b="b"/>
              <a:pathLst>
                <a:path w="578" h="618" extrusionOk="0">
                  <a:moveTo>
                    <a:pt x="20" y="1"/>
                  </a:moveTo>
                  <a:lnTo>
                    <a:pt x="20" y="1"/>
                  </a:lnTo>
                  <a:cubicBezTo>
                    <a:pt x="80" y="279"/>
                    <a:pt x="0" y="498"/>
                    <a:pt x="239" y="617"/>
                  </a:cubicBezTo>
                  <a:cubicBezTo>
                    <a:pt x="299" y="478"/>
                    <a:pt x="458" y="478"/>
                    <a:pt x="577" y="438"/>
                  </a:cubicBezTo>
                  <a:cubicBezTo>
                    <a:pt x="398" y="319"/>
                    <a:pt x="259" y="20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1659825" y="4785100"/>
              <a:ext cx="10475" cy="8125"/>
            </a:xfrm>
            <a:custGeom>
              <a:avLst/>
              <a:gdLst/>
              <a:ahLst/>
              <a:cxnLst/>
              <a:rect l="l" t="t" r="r" b="b"/>
              <a:pathLst>
                <a:path w="419" h="325" extrusionOk="0">
                  <a:moveTo>
                    <a:pt x="61" y="0"/>
                  </a:moveTo>
                  <a:cubicBezTo>
                    <a:pt x="41" y="100"/>
                    <a:pt x="21" y="199"/>
                    <a:pt x="1" y="319"/>
                  </a:cubicBezTo>
                  <a:cubicBezTo>
                    <a:pt x="32" y="322"/>
                    <a:pt x="63" y="325"/>
                    <a:pt x="93" y="325"/>
                  </a:cubicBezTo>
                  <a:cubicBezTo>
                    <a:pt x="219" y="325"/>
                    <a:pt x="338" y="284"/>
                    <a:pt x="419" y="139"/>
                  </a:cubicBezTo>
                  <a:cubicBezTo>
                    <a:pt x="339" y="20"/>
                    <a:pt x="220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1678725" y="4786600"/>
              <a:ext cx="8975" cy="5800"/>
            </a:xfrm>
            <a:custGeom>
              <a:avLst/>
              <a:gdLst/>
              <a:ahLst/>
              <a:cxnLst/>
              <a:rect l="l" t="t" r="r" b="b"/>
              <a:pathLst>
                <a:path w="359" h="232" extrusionOk="0">
                  <a:moveTo>
                    <a:pt x="246" y="1"/>
                  </a:moveTo>
                  <a:cubicBezTo>
                    <a:pt x="170" y="1"/>
                    <a:pt x="95" y="86"/>
                    <a:pt x="1" y="99"/>
                  </a:cubicBezTo>
                  <a:cubicBezTo>
                    <a:pt x="69" y="187"/>
                    <a:pt x="132" y="231"/>
                    <a:pt x="190" y="231"/>
                  </a:cubicBezTo>
                  <a:cubicBezTo>
                    <a:pt x="252" y="231"/>
                    <a:pt x="308" y="182"/>
                    <a:pt x="359" y="79"/>
                  </a:cubicBezTo>
                  <a:cubicBezTo>
                    <a:pt x="320" y="21"/>
                    <a:pt x="283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630000" y="4784100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239"/>
                    <a:pt x="339" y="179"/>
                    <a:pt x="537" y="199"/>
                  </a:cubicBezTo>
                  <a:cubicBezTo>
                    <a:pt x="378" y="0"/>
                    <a:pt x="199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1647900" y="4789000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44" y="0"/>
                  </a:moveTo>
                  <a:cubicBezTo>
                    <a:pt x="30" y="0"/>
                    <a:pt x="15" y="1"/>
                    <a:pt x="1" y="3"/>
                  </a:cubicBezTo>
                  <a:cubicBezTo>
                    <a:pt x="64" y="131"/>
                    <a:pt x="166" y="169"/>
                    <a:pt x="296" y="169"/>
                  </a:cubicBezTo>
                  <a:cubicBezTo>
                    <a:pt x="328" y="169"/>
                    <a:pt x="363" y="166"/>
                    <a:pt x="398" y="163"/>
                  </a:cubicBezTo>
                  <a:cubicBezTo>
                    <a:pt x="291" y="73"/>
                    <a:pt x="169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730450" y="4798025"/>
              <a:ext cx="7000" cy="3150"/>
            </a:xfrm>
            <a:custGeom>
              <a:avLst/>
              <a:gdLst/>
              <a:ahLst/>
              <a:cxnLst/>
              <a:rect l="l" t="t" r="r" b="b"/>
              <a:pathLst>
                <a:path w="280" h="126" extrusionOk="0">
                  <a:moveTo>
                    <a:pt x="279" y="0"/>
                  </a:moveTo>
                  <a:cubicBezTo>
                    <a:pt x="200" y="0"/>
                    <a:pt x="140" y="0"/>
                    <a:pt x="100" y="20"/>
                  </a:cubicBezTo>
                  <a:cubicBezTo>
                    <a:pt x="21" y="20"/>
                    <a:pt x="1" y="100"/>
                    <a:pt x="80" y="120"/>
                  </a:cubicBezTo>
                  <a:cubicBezTo>
                    <a:pt x="88" y="124"/>
                    <a:pt x="96" y="125"/>
                    <a:pt x="105" y="125"/>
                  </a:cubicBezTo>
                  <a:cubicBezTo>
                    <a:pt x="142" y="125"/>
                    <a:pt x="187" y="96"/>
                    <a:pt x="220" y="80"/>
                  </a:cubicBezTo>
                  <a:cubicBezTo>
                    <a:pt x="220" y="40"/>
                    <a:pt x="259" y="2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1691650" y="48010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89" y="1"/>
                  </a:moveTo>
                  <a:cubicBezTo>
                    <a:pt x="1" y="1"/>
                    <a:pt x="51" y="169"/>
                    <a:pt x="21" y="200"/>
                  </a:cubicBezTo>
                  <a:cubicBezTo>
                    <a:pt x="81" y="160"/>
                    <a:pt x="140" y="100"/>
                    <a:pt x="220" y="60"/>
                  </a:cubicBezTo>
                  <a:cubicBezTo>
                    <a:pt x="158" y="18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1786650" y="48064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cubicBezTo>
                    <a:pt x="40" y="100"/>
                    <a:pt x="120" y="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1772725" y="47980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1" y="0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50" y="5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1630000" y="48030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40"/>
                    <a:pt x="120" y="100"/>
                    <a:pt x="160" y="140"/>
                  </a:cubicBezTo>
                  <a:cubicBezTo>
                    <a:pt x="120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665800" y="4804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710550" y="4802500"/>
              <a:ext cx="4525" cy="3500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61" y="100"/>
                    <a:pt x="1" y="140"/>
                  </a:cubicBezTo>
                  <a:cubicBezTo>
                    <a:pt x="61" y="100"/>
                    <a:pt x="120" y="4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2120850" y="46324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128" y="1"/>
                  </a:moveTo>
                  <a:cubicBezTo>
                    <a:pt x="86" y="1"/>
                    <a:pt x="44" y="1"/>
                    <a:pt x="0" y="1"/>
                  </a:cubicBezTo>
                  <a:cubicBezTo>
                    <a:pt x="105" y="164"/>
                    <a:pt x="250" y="197"/>
                    <a:pt x="400" y="197"/>
                  </a:cubicBezTo>
                  <a:cubicBezTo>
                    <a:pt x="507" y="197"/>
                    <a:pt x="617" y="180"/>
                    <a:pt x="717" y="180"/>
                  </a:cubicBezTo>
                  <a:cubicBezTo>
                    <a:pt x="534" y="14"/>
                    <a:pt x="33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1638450" y="460107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1"/>
                    <a:pt x="40" y="61"/>
                    <a:pt x="100" y="100"/>
                  </a:cubicBezTo>
                  <a:cubicBezTo>
                    <a:pt x="40" y="61"/>
                    <a:pt x="20" y="2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633975" y="4724250"/>
              <a:ext cx="43800" cy="18600"/>
            </a:xfrm>
            <a:custGeom>
              <a:avLst/>
              <a:gdLst/>
              <a:ahLst/>
              <a:cxnLst/>
              <a:rect l="l" t="t" r="r" b="b"/>
              <a:pathLst>
                <a:path w="1752" h="744" extrusionOk="0">
                  <a:moveTo>
                    <a:pt x="1321" y="1"/>
                  </a:moveTo>
                  <a:cubicBezTo>
                    <a:pt x="1233" y="1"/>
                    <a:pt x="1158" y="36"/>
                    <a:pt x="1095" y="147"/>
                  </a:cubicBezTo>
                  <a:cubicBezTo>
                    <a:pt x="1095" y="166"/>
                    <a:pt x="1075" y="206"/>
                    <a:pt x="1075" y="266"/>
                  </a:cubicBezTo>
                  <a:cubicBezTo>
                    <a:pt x="1015" y="345"/>
                    <a:pt x="975" y="405"/>
                    <a:pt x="896" y="445"/>
                  </a:cubicBezTo>
                  <a:cubicBezTo>
                    <a:pt x="884" y="446"/>
                    <a:pt x="873" y="446"/>
                    <a:pt x="862" y="446"/>
                  </a:cubicBezTo>
                  <a:cubicBezTo>
                    <a:pt x="660" y="446"/>
                    <a:pt x="509" y="281"/>
                    <a:pt x="359" y="186"/>
                  </a:cubicBezTo>
                  <a:cubicBezTo>
                    <a:pt x="314" y="169"/>
                    <a:pt x="258" y="151"/>
                    <a:pt x="205" y="151"/>
                  </a:cubicBezTo>
                  <a:cubicBezTo>
                    <a:pt x="141" y="151"/>
                    <a:pt x="82" y="178"/>
                    <a:pt x="60" y="266"/>
                  </a:cubicBezTo>
                  <a:cubicBezTo>
                    <a:pt x="1" y="425"/>
                    <a:pt x="60" y="584"/>
                    <a:pt x="219" y="604"/>
                  </a:cubicBezTo>
                  <a:cubicBezTo>
                    <a:pt x="458" y="644"/>
                    <a:pt x="697" y="644"/>
                    <a:pt x="935" y="664"/>
                  </a:cubicBezTo>
                  <a:cubicBezTo>
                    <a:pt x="975" y="704"/>
                    <a:pt x="1055" y="743"/>
                    <a:pt x="1114" y="743"/>
                  </a:cubicBezTo>
                  <a:cubicBezTo>
                    <a:pt x="1194" y="743"/>
                    <a:pt x="1274" y="704"/>
                    <a:pt x="1353" y="684"/>
                  </a:cubicBezTo>
                  <a:cubicBezTo>
                    <a:pt x="1373" y="684"/>
                    <a:pt x="1413" y="664"/>
                    <a:pt x="1453" y="644"/>
                  </a:cubicBezTo>
                  <a:cubicBezTo>
                    <a:pt x="1751" y="405"/>
                    <a:pt x="1711" y="186"/>
                    <a:pt x="1393" y="7"/>
                  </a:cubicBezTo>
                  <a:cubicBezTo>
                    <a:pt x="1368" y="3"/>
                    <a:pt x="134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657350" y="4709500"/>
              <a:ext cx="27375" cy="19975"/>
            </a:xfrm>
            <a:custGeom>
              <a:avLst/>
              <a:gdLst/>
              <a:ahLst/>
              <a:cxnLst/>
              <a:rect l="l" t="t" r="r" b="b"/>
              <a:pathLst>
                <a:path w="1095" h="799" extrusionOk="0">
                  <a:moveTo>
                    <a:pt x="339" y="1"/>
                  </a:moveTo>
                  <a:cubicBezTo>
                    <a:pt x="279" y="180"/>
                    <a:pt x="140" y="279"/>
                    <a:pt x="0" y="359"/>
                  </a:cubicBezTo>
                  <a:lnTo>
                    <a:pt x="0" y="538"/>
                  </a:lnTo>
                  <a:cubicBezTo>
                    <a:pt x="40" y="577"/>
                    <a:pt x="100" y="597"/>
                    <a:pt x="140" y="657"/>
                  </a:cubicBezTo>
                  <a:lnTo>
                    <a:pt x="160" y="737"/>
                  </a:lnTo>
                  <a:lnTo>
                    <a:pt x="518" y="737"/>
                  </a:lnTo>
                  <a:cubicBezTo>
                    <a:pt x="611" y="768"/>
                    <a:pt x="710" y="799"/>
                    <a:pt x="812" y="799"/>
                  </a:cubicBezTo>
                  <a:cubicBezTo>
                    <a:pt x="904" y="799"/>
                    <a:pt x="1000" y="773"/>
                    <a:pt x="1095" y="697"/>
                  </a:cubicBezTo>
                  <a:cubicBezTo>
                    <a:pt x="955" y="538"/>
                    <a:pt x="955" y="359"/>
                    <a:pt x="1095" y="180"/>
                  </a:cubicBezTo>
                  <a:cubicBezTo>
                    <a:pt x="1061" y="180"/>
                    <a:pt x="1027" y="180"/>
                    <a:pt x="993" y="180"/>
                  </a:cubicBezTo>
                  <a:cubicBezTo>
                    <a:pt x="819" y="180"/>
                    <a:pt x="637" y="166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653375" y="4738350"/>
              <a:ext cx="32350" cy="11550"/>
            </a:xfrm>
            <a:custGeom>
              <a:avLst/>
              <a:gdLst/>
              <a:ahLst/>
              <a:cxnLst/>
              <a:rect l="l" t="t" r="r" b="b"/>
              <a:pathLst>
                <a:path w="1294" h="462" extrusionOk="0">
                  <a:moveTo>
                    <a:pt x="697" y="0"/>
                  </a:moveTo>
                  <a:cubicBezTo>
                    <a:pt x="617" y="0"/>
                    <a:pt x="557" y="0"/>
                    <a:pt x="498" y="40"/>
                  </a:cubicBezTo>
                  <a:lnTo>
                    <a:pt x="498" y="80"/>
                  </a:lnTo>
                  <a:cubicBezTo>
                    <a:pt x="448" y="104"/>
                    <a:pt x="414" y="121"/>
                    <a:pt x="377" y="121"/>
                  </a:cubicBezTo>
                  <a:cubicBezTo>
                    <a:pt x="354" y="121"/>
                    <a:pt x="329" y="115"/>
                    <a:pt x="299" y="100"/>
                  </a:cubicBezTo>
                  <a:lnTo>
                    <a:pt x="159" y="100"/>
                  </a:lnTo>
                  <a:cubicBezTo>
                    <a:pt x="80" y="199"/>
                    <a:pt x="20" y="299"/>
                    <a:pt x="0" y="398"/>
                  </a:cubicBezTo>
                  <a:cubicBezTo>
                    <a:pt x="119" y="446"/>
                    <a:pt x="240" y="461"/>
                    <a:pt x="362" y="461"/>
                  </a:cubicBezTo>
                  <a:cubicBezTo>
                    <a:pt x="590" y="461"/>
                    <a:pt x="821" y="407"/>
                    <a:pt x="1048" y="407"/>
                  </a:cubicBezTo>
                  <a:cubicBezTo>
                    <a:pt x="1103" y="407"/>
                    <a:pt x="1159" y="410"/>
                    <a:pt x="1214" y="418"/>
                  </a:cubicBezTo>
                  <a:cubicBezTo>
                    <a:pt x="1273" y="358"/>
                    <a:pt x="1293" y="299"/>
                    <a:pt x="1273" y="219"/>
                  </a:cubicBezTo>
                  <a:cubicBezTo>
                    <a:pt x="1214" y="159"/>
                    <a:pt x="1174" y="120"/>
                    <a:pt x="1094" y="100"/>
                  </a:cubicBezTo>
                  <a:cubicBezTo>
                    <a:pt x="975" y="40"/>
                    <a:pt x="816" y="2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656350" y="4730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60" y="100"/>
                    <a:pt x="1" y="18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656350" y="4721925"/>
              <a:ext cx="4000" cy="3600"/>
            </a:xfrm>
            <a:custGeom>
              <a:avLst/>
              <a:gdLst/>
              <a:ahLst/>
              <a:cxnLst/>
              <a:rect l="l" t="t" r="r" b="b"/>
              <a:pathLst>
                <a:path w="160" h="14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72"/>
                    <a:pt x="56" y="143"/>
                    <a:pt x="131" y="143"/>
                  </a:cubicBezTo>
                  <a:cubicBezTo>
                    <a:pt x="140" y="143"/>
                    <a:pt x="149" y="142"/>
                    <a:pt x="160" y="140"/>
                  </a:cubicBezTo>
                  <a:cubicBezTo>
                    <a:pt x="100" y="10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672775" y="4541775"/>
              <a:ext cx="32350" cy="19425"/>
            </a:xfrm>
            <a:custGeom>
              <a:avLst/>
              <a:gdLst/>
              <a:ahLst/>
              <a:cxnLst/>
              <a:rect l="l" t="t" r="r" b="b"/>
              <a:pathLst>
                <a:path w="1294" h="777" extrusionOk="0">
                  <a:moveTo>
                    <a:pt x="208" y="0"/>
                  </a:moveTo>
                  <a:cubicBezTo>
                    <a:pt x="150" y="0"/>
                    <a:pt x="88" y="24"/>
                    <a:pt x="20" y="85"/>
                  </a:cubicBezTo>
                  <a:cubicBezTo>
                    <a:pt x="20" y="85"/>
                    <a:pt x="0" y="105"/>
                    <a:pt x="0" y="145"/>
                  </a:cubicBezTo>
                  <a:cubicBezTo>
                    <a:pt x="0" y="205"/>
                    <a:pt x="20" y="224"/>
                    <a:pt x="100" y="244"/>
                  </a:cubicBezTo>
                  <a:cubicBezTo>
                    <a:pt x="239" y="284"/>
                    <a:pt x="338" y="324"/>
                    <a:pt x="418" y="443"/>
                  </a:cubicBezTo>
                  <a:cubicBezTo>
                    <a:pt x="636" y="472"/>
                    <a:pt x="800" y="777"/>
                    <a:pt x="1021" y="777"/>
                  </a:cubicBezTo>
                  <a:cubicBezTo>
                    <a:pt x="1102" y="777"/>
                    <a:pt x="1191" y="735"/>
                    <a:pt x="1293" y="622"/>
                  </a:cubicBezTo>
                  <a:cubicBezTo>
                    <a:pt x="1035" y="483"/>
                    <a:pt x="796" y="304"/>
                    <a:pt x="537" y="185"/>
                  </a:cubicBezTo>
                  <a:cubicBezTo>
                    <a:pt x="441" y="116"/>
                    <a:pt x="336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660325" y="4537700"/>
              <a:ext cx="15450" cy="10200"/>
            </a:xfrm>
            <a:custGeom>
              <a:avLst/>
              <a:gdLst/>
              <a:ahLst/>
              <a:cxnLst/>
              <a:rect l="l" t="t" r="r" b="b"/>
              <a:pathLst>
                <a:path w="618" h="408" extrusionOk="0">
                  <a:moveTo>
                    <a:pt x="190" y="0"/>
                  </a:moveTo>
                  <a:cubicBezTo>
                    <a:pt x="174" y="0"/>
                    <a:pt x="158" y="3"/>
                    <a:pt x="140" y="10"/>
                  </a:cubicBezTo>
                  <a:cubicBezTo>
                    <a:pt x="1" y="69"/>
                    <a:pt x="80" y="268"/>
                    <a:pt x="100" y="387"/>
                  </a:cubicBezTo>
                  <a:cubicBezTo>
                    <a:pt x="279" y="387"/>
                    <a:pt x="438" y="407"/>
                    <a:pt x="617" y="407"/>
                  </a:cubicBezTo>
                  <a:cubicBezTo>
                    <a:pt x="598" y="348"/>
                    <a:pt x="558" y="288"/>
                    <a:pt x="538" y="248"/>
                  </a:cubicBezTo>
                  <a:cubicBezTo>
                    <a:pt x="414" y="195"/>
                    <a:pt x="32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1683200" y="4737375"/>
              <a:ext cx="112425" cy="16900"/>
            </a:xfrm>
            <a:custGeom>
              <a:avLst/>
              <a:gdLst/>
              <a:ahLst/>
              <a:cxnLst/>
              <a:rect l="l" t="t" r="r" b="b"/>
              <a:pathLst>
                <a:path w="4497" h="676" extrusionOk="0">
                  <a:moveTo>
                    <a:pt x="554" y="1"/>
                  </a:moveTo>
                  <a:cubicBezTo>
                    <a:pt x="358" y="1"/>
                    <a:pt x="189" y="123"/>
                    <a:pt x="21" y="278"/>
                  </a:cubicBezTo>
                  <a:cubicBezTo>
                    <a:pt x="1" y="358"/>
                    <a:pt x="1" y="417"/>
                    <a:pt x="1" y="477"/>
                  </a:cubicBezTo>
                  <a:cubicBezTo>
                    <a:pt x="80" y="517"/>
                    <a:pt x="120" y="576"/>
                    <a:pt x="200" y="636"/>
                  </a:cubicBezTo>
                  <a:cubicBezTo>
                    <a:pt x="214" y="637"/>
                    <a:pt x="227" y="637"/>
                    <a:pt x="241" y="637"/>
                  </a:cubicBezTo>
                  <a:cubicBezTo>
                    <a:pt x="466" y="637"/>
                    <a:pt x="699" y="537"/>
                    <a:pt x="928" y="537"/>
                  </a:cubicBezTo>
                  <a:cubicBezTo>
                    <a:pt x="1031" y="537"/>
                    <a:pt x="1134" y="557"/>
                    <a:pt x="1234" y="616"/>
                  </a:cubicBezTo>
                  <a:lnTo>
                    <a:pt x="2667" y="676"/>
                  </a:lnTo>
                  <a:cubicBezTo>
                    <a:pt x="3084" y="676"/>
                    <a:pt x="3482" y="656"/>
                    <a:pt x="3900" y="656"/>
                  </a:cubicBezTo>
                  <a:cubicBezTo>
                    <a:pt x="4139" y="636"/>
                    <a:pt x="4377" y="676"/>
                    <a:pt x="4497" y="437"/>
                  </a:cubicBezTo>
                  <a:cubicBezTo>
                    <a:pt x="4238" y="299"/>
                    <a:pt x="3965" y="266"/>
                    <a:pt x="3688" y="266"/>
                  </a:cubicBezTo>
                  <a:cubicBezTo>
                    <a:pt x="3428" y="266"/>
                    <a:pt x="3165" y="295"/>
                    <a:pt x="2908" y="295"/>
                  </a:cubicBezTo>
                  <a:cubicBezTo>
                    <a:pt x="2806" y="295"/>
                    <a:pt x="2706" y="291"/>
                    <a:pt x="2607" y="278"/>
                  </a:cubicBezTo>
                  <a:cubicBezTo>
                    <a:pt x="2499" y="267"/>
                    <a:pt x="2390" y="263"/>
                    <a:pt x="2281" y="263"/>
                  </a:cubicBezTo>
                  <a:cubicBezTo>
                    <a:pt x="2099" y="263"/>
                    <a:pt x="1917" y="273"/>
                    <a:pt x="1737" y="273"/>
                  </a:cubicBezTo>
                  <a:cubicBezTo>
                    <a:pt x="1448" y="273"/>
                    <a:pt x="1165" y="248"/>
                    <a:pt x="896" y="119"/>
                  </a:cubicBezTo>
                  <a:cubicBezTo>
                    <a:pt x="771" y="36"/>
                    <a:pt x="658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665300" y="4726400"/>
              <a:ext cx="57725" cy="17950"/>
            </a:xfrm>
            <a:custGeom>
              <a:avLst/>
              <a:gdLst/>
              <a:ahLst/>
              <a:cxnLst/>
              <a:rect l="l" t="t" r="r" b="b"/>
              <a:pathLst>
                <a:path w="2309" h="718" extrusionOk="0">
                  <a:moveTo>
                    <a:pt x="717" y="1"/>
                  </a:moveTo>
                  <a:cubicBezTo>
                    <a:pt x="538" y="21"/>
                    <a:pt x="339" y="21"/>
                    <a:pt x="180" y="61"/>
                  </a:cubicBezTo>
                  <a:cubicBezTo>
                    <a:pt x="418" y="299"/>
                    <a:pt x="80" y="379"/>
                    <a:pt x="1" y="518"/>
                  </a:cubicBezTo>
                  <a:cubicBezTo>
                    <a:pt x="80" y="518"/>
                    <a:pt x="120" y="558"/>
                    <a:pt x="180" y="558"/>
                  </a:cubicBezTo>
                  <a:cubicBezTo>
                    <a:pt x="279" y="618"/>
                    <a:pt x="438" y="598"/>
                    <a:pt x="538" y="697"/>
                  </a:cubicBezTo>
                  <a:cubicBezTo>
                    <a:pt x="598" y="697"/>
                    <a:pt x="677" y="717"/>
                    <a:pt x="717" y="717"/>
                  </a:cubicBezTo>
                  <a:cubicBezTo>
                    <a:pt x="1015" y="677"/>
                    <a:pt x="1294" y="598"/>
                    <a:pt x="1592" y="558"/>
                  </a:cubicBezTo>
                  <a:cubicBezTo>
                    <a:pt x="1650" y="545"/>
                    <a:pt x="1714" y="543"/>
                    <a:pt x="1779" y="543"/>
                  </a:cubicBezTo>
                  <a:cubicBezTo>
                    <a:pt x="1812" y="543"/>
                    <a:pt x="1846" y="544"/>
                    <a:pt x="1879" y="544"/>
                  </a:cubicBezTo>
                  <a:cubicBezTo>
                    <a:pt x="2094" y="544"/>
                    <a:pt x="2295" y="521"/>
                    <a:pt x="2308" y="180"/>
                  </a:cubicBezTo>
                  <a:cubicBezTo>
                    <a:pt x="2288" y="170"/>
                    <a:pt x="2264" y="165"/>
                    <a:pt x="2239" y="165"/>
                  </a:cubicBezTo>
                  <a:cubicBezTo>
                    <a:pt x="2214" y="165"/>
                    <a:pt x="2189" y="170"/>
                    <a:pt x="2169" y="180"/>
                  </a:cubicBezTo>
                  <a:cubicBezTo>
                    <a:pt x="1960" y="120"/>
                    <a:pt x="1756" y="95"/>
                    <a:pt x="1555" y="95"/>
                  </a:cubicBezTo>
                  <a:cubicBezTo>
                    <a:pt x="1353" y="95"/>
                    <a:pt x="1155" y="120"/>
                    <a:pt x="956" y="160"/>
                  </a:cubicBezTo>
                  <a:lnTo>
                    <a:pt x="896" y="1"/>
                  </a:lnTo>
                  <a:cubicBezTo>
                    <a:pt x="866" y="11"/>
                    <a:pt x="831" y="16"/>
                    <a:pt x="799" y="16"/>
                  </a:cubicBezTo>
                  <a:cubicBezTo>
                    <a:pt x="767" y="16"/>
                    <a:pt x="737" y="1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205400" y="4829850"/>
              <a:ext cx="68650" cy="23600"/>
            </a:xfrm>
            <a:custGeom>
              <a:avLst/>
              <a:gdLst/>
              <a:ahLst/>
              <a:cxnLst/>
              <a:rect l="l" t="t" r="r" b="b"/>
              <a:pathLst>
                <a:path w="2746" h="944" extrusionOk="0">
                  <a:moveTo>
                    <a:pt x="1074" y="1"/>
                  </a:moveTo>
                  <a:cubicBezTo>
                    <a:pt x="915" y="140"/>
                    <a:pt x="875" y="319"/>
                    <a:pt x="895" y="518"/>
                  </a:cubicBezTo>
                  <a:cubicBezTo>
                    <a:pt x="776" y="677"/>
                    <a:pt x="627" y="707"/>
                    <a:pt x="470" y="707"/>
                  </a:cubicBezTo>
                  <a:cubicBezTo>
                    <a:pt x="376" y="707"/>
                    <a:pt x="280" y="696"/>
                    <a:pt x="185" y="696"/>
                  </a:cubicBezTo>
                  <a:cubicBezTo>
                    <a:pt x="122" y="696"/>
                    <a:pt x="60" y="701"/>
                    <a:pt x="0" y="717"/>
                  </a:cubicBezTo>
                  <a:cubicBezTo>
                    <a:pt x="116" y="891"/>
                    <a:pt x="249" y="943"/>
                    <a:pt x="387" y="943"/>
                  </a:cubicBezTo>
                  <a:cubicBezTo>
                    <a:pt x="594" y="943"/>
                    <a:pt x="816" y="826"/>
                    <a:pt x="1018" y="826"/>
                  </a:cubicBezTo>
                  <a:cubicBezTo>
                    <a:pt x="1051" y="826"/>
                    <a:pt x="1083" y="829"/>
                    <a:pt x="1114" y="836"/>
                  </a:cubicBezTo>
                  <a:cubicBezTo>
                    <a:pt x="1181" y="776"/>
                    <a:pt x="1249" y="756"/>
                    <a:pt x="1319" y="756"/>
                  </a:cubicBezTo>
                  <a:cubicBezTo>
                    <a:pt x="1459" y="756"/>
                    <a:pt x="1605" y="836"/>
                    <a:pt x="1751" y="836"/>
                  </a:cubicBezTo>
                  <a:cubicBezTo>
                    <a:pt x="1850" y="836"/>
                    <a:pt x="1940" y="785"/>
                    <a:pt x="2040" y="785"/>
                  </a:cubicBezTo>
                  <a:cubicBezTo>
                    <a:pt x="2081" y="785"/>
                    <a:pt x="2123" y="793"/>
                    <a:pt x="2169" y="816"/>
                  </a:cubicBezTo>
                  <a:lnTo>
                    <a:pt x="2308" y="816"/>
                  </a:lnTo>
                  <a:cubicBezTo>
                    <a:pt x="2507" y="717"/>
                    <a:pt x="2745" y="637"/>
                    <a:pt x="2666" y="339"/>
                  </a:cubicBezTo>
                  <a:cubicBezTo>
                    <a:pt x="2447" y="259"/>
                    <a:pt x="2149" y="398"/>
                    <a:pt x="1970" y="140"/>
                  </a:cubicBezTo>
                  <a:cubicBezTo>
                    <a:pt x="1934" y="140"/>
                    <a:pt x="1896" y="141"/>
                    <a:pt x="1858" y="141"/>
                  </a:cubicBezTo>
                  <a:cubicBezTo>
                    <a:pt x="1705" y="141"/>
                    <a:pt x="1540" y="128"/>
                    <a:pt x="1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2240700" y="4847250"/>
              <a:ext cx="18425" cy="8500"/>
            </a:xfrm>
            <a:custGeom>
              <a:avLst/>
              <a:gdLst/>
              <a:ahLst/>
              <a:cxnLst/>
              <a:rect l="l" t="t" r="r" b="b"/>
              <a:pathLst>
                <a:path w="737" h="340" extrusionOk="0">
                  <a:moveTo>
                    <a:pt x="379" y="1"/>
                  </a:moveTo>
                  <a:cubicBezTo>
                    <a:pt x="279" y="120"/>
                    <a:pt x="80" y="41"/>
                    <a:pt x="1" y="200"/>
                  </a:cubicBezTo>
                  <a:cubicBezTo>
                    <a:pt x="128" y="327"/>
                    <a:pt x="281" y="340"/>
                    <a:pt x="439" y="340"/>
                  </a:cubicBezTo>
                  <a:cubicBezTo>
                    <a:pt x="478" y="340"/>
                    <a:pt x="518" y="339"/>
                    <a:pt x="558" y="339"/>
                  </a:cubicBezTo>
                  <a:cubicBezTo>
                    <a:pt x="597" y="259"/>
                    <a:pt x="677" y="220"/>
                    <a:pt x="737" y="140"/>
                  </a:cubicBezTo>
                  <a:cubicBezTo>
                    <a:pt x="657" y="21"/>
                    <a:pt x="538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233250" y="4846750"/>
              <a:ext cx="16925" cy="5500"/>
            </a:xfrm>
            <a:custGeom>
              <a:avLst/>
              <a:gdLst/>
              <a:ahLst/>
              <a:cxnLst/>
              <a:rect l="l" t="t" r="r" b="b"/>
              <a:pathLst>
                <a:path w="677" h="220" extrusionOk="0">
                  <a:moveTo>
                    <a:pt x="297" y="0"/>
                  </a:moveTo>
                  <a:cubicBezTo>
                    <a:pt x="187" y="0"/>
                    <a:pt x="83" y="31"/>
                    <a:pt x="0" y="160"/>
                  </a:cubicBezTo>
                  <a:cubicBezTo>
                    <a:pt x="100" y="180"/>
                    <a:pt x="199" y="180"/>
                    <a:pt x="299" y="220"/>
                  </a:cubicBezTo>
                  <a:cubicBezTo>
                    <a:pt x="458" y="160"/>
                    <a:pt x="597" y="180"/>
                    <a:pt x="677" y="21"/>
                  </a:cubicBezTo>
                  <a:lnTo>
                    <a:pt x="677" y="21"/>
                  </a:lnTo>
                  <a:cubicBezTo>
                    <a:pt x="653" y="25"/>
                    <a:pt x="628" y="27"/>
                    <a:pt x="603" y="27"/>
                  </a:cubicBezTo>
                  <a:cubicBezTo>
                    <a:pt x="504" y="27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152175" y="4817425"/>
              <a:ext cx="80600" cy="25375"/>
            </a:xfrm>
            <a:custGeom>
              <a:avLst/>
              <a:gdLst/>
              <a:ahLst/>
              <a:cxnLst/>
              <a:rect l="l" t="t" r="r" b="b"/>
              <a:pathLst>
                <a:path w="3224" h="1015" extrusionOk="0">
                  <a:moveTo>
                    <a:pt x="1" y="0"/>
                  </a:moveTo>
                  <a:cubicBezTo>
                    <a:pt x="220" y="597"/>
                    <a:pt x="856" y="338"/>
                    <a:pt x="1234" y="637"/>
                  </a:cubicBezTo>
                  <a:cubicBezTo>
                    <a:pt x="1692" y="816"/>
                    <a:pt x="2189" y="816"/>
                    <a:pt x="2646" y="836"/>
                  </a:cubicBezTo>
                  <a:cubicBezTo>
                    <a:pt x="2706" y="895"/>
                    <a:pt x="2786" y="935"/>
                    <a:pt x="2845" y="955"/>
                  </a:cubicBezTo>
                  <a:cubicBezTo>
                    <a:pt x="2905" y="995"/>
                    <a:pt x="2985" y="1015"/>
                    <a:pt x="3024" y="1015"/>
                  </a:cubicBezTo>
                  <a:cubicBezTo>
                    <a:pt x="3223" y="895"/>
                    <a:pt x="3203" y="696"/>
                    <a:pt x="3203" y="498"/>
                  </a:cubicBezTo>
                  <a:cubicBezTo>
                    <a:pt x="2129" y="338"/>
                    <a:pt x="109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105425" y="4808925"/>
              <a:ext cx="78100" cy="24425"/>
            </a:xfrm>
            <a:custGeom>
              <a:avLst/>
              <a:gdLst/>
              <a:ahLst/>
              <a:cxnLst/>
              <a:rect l="l" t="t" r="r" b="b"/>
              <a:pathLst>
                <a:path w="3124" h="977" extrusionOk="0">
                  <a:moveTo>
                    <a:pt x="343" y="0"/>
                  </a:moveTo>
                  <a:cubicBezTo>
                    <a:pt x="301" y="0"/>
                    <a:pt x="259" y="2"/>
                    <a:pt x="220" y="2"/>
                  </a:cubicBezTo>
                  <a:cubicBezTo>
                    <a:pt x="1" y="82"/>
                    <a:pt x="60" y="241"/>
                    <a:pt x="100" y="380"/>
                  </a:cubicBezTo>
                  <a:cubicBezTo>
                    <a:pt x="120" y="460"/>
                    <a:pt x="140" y="499"/>
                    <a:pt x="200" y="579"/>
                  </a:cubicBezTo>
                  <a:lnTo>
                    <a:pt x="279" y="659"/>
                  </a:lnTo>
                  <a:cubicBezTo>
                    <a:pt x="339" y="639"/>
                    <a:pt x="399" y="639"/>
                    <a:pt x="478" y="599"/>
                  </a:cubicBezTo>
                  <a:cubicBezTo>
                    <a:pt x="503" y="582"/>
                    <a:pt x="528" y="573"/>
                    <a:pt x="551" y="573"/>
                  </a:cubicBezTo>
                  <a:cubicBezTo>
                    <a:pt x="584" y="573"/>
                    <a:pt x="614" y="592"/>
                    <a:pt x="637" y="639"/>
                  </a:cubicBezTo>
                  <a:cubicBezTo>
                    <a:pt x="1433" y="857"/>
                    <a:pt x="2288" y="937"/>
                    <a:pt x="3124" y="977"/>
                  </a:cubicBezTo>
                  <a:cubicBezTo>
                    <a:pt x="2865" y="479"/>
                    <a:pt x="2269" y="659"/>
                    <a:pt x="1891" y="340"/>
                  </a:cubicBezTo>
                  <a:cubicBezTo>
                    <a:pt x="1771" y="300"/>
                    <a:pt x="1672" y="281"/>
                    <a:pt x="1592" y="261"/>
                  </a:cubicBezTo>
                  <a:cubicBezTo>
                    <a:pt x="1492" y="189"/>
                    <a:pt x="1379" y="174"/>
                    <a:pt x="1264" y="174"/>
                  </a:cubicBezTo>
                  <a:cubicBezTo>
                    <a:pt x="1180" y="174"/>
                    <a:pt x="1095" y="182"/>
                    <a:pt x="1013" y="182"/>
                  </a:cubicBezTo>
                  <a:cubicBezTo>
                    <a:pt x="892" y="182"/>
                    <a:pt x="776" y="165"/>
                    <a:pt x="677" y="82"/>
                  </a:cubicBezTo>
                  <a:cubicBezTo>
                    <a:pt x="563" y="11"/>
                    <a:pt x="450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120850" y="4810950"/>
              <a:ext cx="22900" cy="5250"/>
            </a:xfrm>
            <a:custGeom>
              <a:avLst/>
              <a:gdLst/>
              <a:ahLst/>
              <a:cxnLst/>
              <a:rect l="l" t="t" r="r" b="b"/>
              <a:pathLst>
                <a:path w="916" h="210" extrusionOk="0">
                  <a:moveTo>
                    <a:pt x="0" y="1"/>
                  </a:moveTo>
                  <a:cubicBezTo>
                    <a:pt x="138" y="170"/>
                    <a:pt x="299" y="210"/>
                    <a:pt x="467" y="210"/>
                  </a:cubicBezTo>
                  <a:cubicBezTo>
                    <a:pt x="614" y="210"/>
                    <a:pt x="767" y="180"/>
                    <a:pt x="916" y="180"/>
                  </a:cubicBezTo>
                  <a:lnTo>
                    <a:pt x="856" y="21"/>
                  </a:lnTo>
                  <a:cubicBezTo>
                    <a:pt x="577" y="21"/>
                    <a:pt x="2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279500" y="47289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21" y="0"/>
                  </a:moveTo>
                  <a:cubicBezTo>
                    <a:pt x="13" y="0"/>
                    <a:pt x="7" y="7"/>
                    <a:pt x="0" y="20"/>
                  </a:cubicBezTo>
                  <a:cubicBezTo>
                    <a:pt x="0" y="60"/>
                    <a:pt x="40" y="60"/>
                    <a:pt x="80" y="80"/>
                  </a:cubicBezTo>
                  <a:cubicBezTo>
                    <a:pt x="53" y="27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1616575" y="46607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40" y="0"/>
                  </a:moveTo>
                  <a:lnTo>
                    <a:pt x="0" y="100"/>
                  </a:lnTo>
                  <a:lnTo>
                    <a:pt x="100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1628000" y="4661975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1" y="1"/>
                  </a:moveTo>
                  <a:cubicBezTo>
                    <a:pt x="14" y="1"/>
                    <a:pt x="7" y="5"/>
                    <a:pt x="1" y="12"/>
                  </a:cubicBezTo>
                  <a:cubicBezTo>
                    <a:pt x="1" y="52"/>
                    <a:pt x="41" y="52"/>
                    <a:pt x="80" y="71"/>
                  </a:cubicBezTo>
                  <a:cubicBezTo>
                    <a:pt x="54" y="18"/>
                    <a:pt x="36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1954750" y="4600175"/>
              <a:ext cx="41800" cy="8225"/>
            </a:xfrm>
            <a:custGeom>
              <a:avLst/>
              <a:gdLst/>
              <a:ahLst/>
              <a:cxnLst/>
              <a:rect l="l" t="t" r="r" b="b"/>
              <a:pathLst>
                <a:path w="1672" h="329" extrusionOk="0">
                  <a:moveTo>
                    <a:pt x="435" y="1"/>
                  </a:moveTo>
                  <a:cubicBezTo>
                    <a:pt x="292" y="1"/>
                    <a:pt x="147" y="12"/>
                    <a:pt x="0" y="37"/>
                  </a:cubicBezTo>
                  <a:cubicBezTo>
                    <a:pt x="358" y="196"/>
                    <a:pt x="716" y="329"/>
                    <a:pt x="1092" y="329"/>
                  </a:cubicBezTo>
                  <a:cubicBezTo>
                    <a:pt x="1280" y="329"/>
                    <a:pt x="1472" y="296"/>
                    <a:pt x="1671" y="216"/>
                  </a:cubicBezTo>
                  <a:cubicBezTo>
                    <a:pt x="1270" y="97"/>
                    <a:pt x="85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1933850" y="4596450"/>
              <a:ext cx="18425" cy="6900"/>
            </a:xfrm>
            <a:custGeom>
              <a:avLst/>
              <a:gdLst/>
              <a:ahLst/>
              <a:cxnLst/>
              <a:rect l="l" t="t" r="r" b="b"/>
              <a:pathLst>
                <a:path w="737" h="276" extrusionOk="0">
                  <a:moveTo>
                    <a:pt x="169" y="0"/>
                  </a:moveTo>
                  <a:cubicBezTo>
                    <a:pt x="114" y="0"/>
                    <a:pt x="58" y="3"/>
                    <a:pt x="1" y="7"/>
                  </a:cubicBezTo>
                  <a:cubicBezTo>
                    <a:pt x="116" y="191"/>
                    <a:pt x="244" y="275"/>
                    <a:pt x="389" y="275"/>
                  </a:cubicBezTo>
                  <a:cubicBezTo>
                    <a:pt x="496" y="275"/>
                    <a:pt x="611" y="230"/>
                    <a:pt x="737" y="146"/>
                  </a:cubicBezTo>
                  <a:cubicBezTo>
                    <a:pt x="563" y="36"/>
                    <a:pt x="37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1864225" y="4718800"/>
              <a:ext cx="3525" cy="2175"/>
            </a:xfrm>
            <a:custGeom>
              <a:avLst/>
              <a:gdLst/>
              <a:ahLst/>
              <a:cxnLst/>
              <a:rect l="l" t="t" r="r" b="b"/>
              <a:pathLst>
                <a:path w="141" h="87" extrusionOk="0">
                  <a:moveTo>
                    <a:pt x="81" y="0"/>
                  </a:moveTo>
                  <a:cubicBezTo>
                    <a:pt x="60" y="0"/>
                    <a:pt x="34" y="10"/>
                    <a:pt x="1" y="26"/>
                  </a:cubicBezTo>
                  <a:cubicBezTo>
                    <a:pt x="21" y="66"/>
                    <a:pt x="41" y="86"/>
                    <a:pt x="80" y="86"/>
                  </a:cubicBezTo>
                  <a:cubicBezTo>
                    <a:pt x="100" y="86"/>
                    <a:pt x="120" y="66"/>
                    <a:pt x="140" y="66"/>
                  </a:cubicBezTo>
                  <a:cubicBezTo>
                    <a:pt x="128" y="20"/>
                    <a:pt x="110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1829925" y="4762025"/>
              <a:ext cx="23400" cy="9675"/>
            </a:xfrm>
            <a:custGeom>
              <a:avLst/>
              <a:gdLst/>
              <a:ahLst/>
              <a:cxnLst/>
              <a:rect l="l" t="t" r="r" b="b"/>
              <a:pathLst>
                <a:path w="936" h="387" extrusionOk="0">
                  <a:moveTo>
                    <a:pt x="297" y="1"/>
                  </a:moveTo>
                  <a:cubicBezTo>
                    <a:pt x="187" y="1"/>
                    <a:pt x="80" y="41"/>
                    <a:pt x="0" y="167"/>
                  </a:cubicBezTo>
                  <a:cubicBezTo>
                    <a:pt x="139" y="386"/>
                    <a:pt x="398" y="326"/>
                    <a:pt x="597" y="386"/>
                  </a:cubicBezTo>
                  <a:lnTo>
                    <a:pt x="935" y="386"/>
                  </a:lnTo>
                  <a:cubicBezTo>
                    <a:pt x="876" y="187"/>
                    <a:pt x="637" y="187"/>
                    <a:pt x="537" y="48"/>
                  </a:cubicBezTo>
                  <a:cubicBezTo>
                    <a:pt x="462" y="23"/>
                    <a:pt x="379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664300" y="446780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40" y="1"/>
                  </a:moveTo>
                  <a:cubicBezTo>
                    <a:pt x="1" y="120"/>
                    <a:pt x="61" y="359"/>
                    <a:pt x="61" y="558"/>
                  </a:cubicBezTo>
                  <a:cubicBezTo>
                    <a:pt x="220" y="399"/>
                    <a:pt x="240" y="20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1670275" y="44543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59"/>
                    <a:pt x="21" y="438"/>
                  </a:cubicBezTo>
                  <a:cubicBezTo>
                    <a:pt x="140" y="319"/>
                    <a:pt x="200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732450" y="47111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07" y="0"/>
                  </a:moveTo>
                  <a:cubicBezTo>
                    <a:pt x="75" y="0"/>
                    <a:pt x="40" y="25"/>
                    <a:pt x="0" y="75"/>
                  </a:cubicBezTo>
                  <a:lnTo>
                    <a:pt x="199" y="75"/>
                  </a:lnTo>
                  <a:cubicBezTo>
                    <a:pt x="169" y="25"/>
                    <a:pt x="14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1954650" y="4721925"/>
              <a:ext cx="5100" cy="3750"/>
            </a:xfrm>
            <a:custGeom>
              <a:avLst/>
              <a:gdLst/>
              <a:ahLst/>
              <a:cxnLst/>
              <a:rect l="l" t="t" r="r" b="b"/>
              <a:pathLst>
                <a:path w="204" h="150" extrusionOk="0">
                  <a:moveTo>
                    <a:pt x="203" y="1"/>
                  </a:moveTo>
                  <a:cubicBezTo>
                    <a:pt x="193" y="16"/>
                    <a:pt x="171" y="20"/>
                    <a:pt x="147" y="20"/>
                  </a:cubicBezTo>
                  <a:cubicBezTo>
                    <a:pt x="129" y="20"/>
                    <a:pt x="109" y="18"/>
                    <a:pt x="90" y="18"/>
                  </a:cubicBezTo>
                  <a:cubicBezTo>
                    <a:pt x="40" y="18"/>
                    <a:pt x="1" y="32"/>
                    <a:pt x="44" y="140"/>
                  </a:cubicBezTo>
                  <a:cubicBezTo>
                    <a:pt x="47" y="146"/>
                    <a:pt x="52" y="149"/>
                    <a:pt x="59" y="149"/>
                  </a:cubicBezTo>
                  <a:cubicBezTo>
                    <a:pt x="94" y="149"/>
                    <a:pt x="170" y="68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245675" y="467717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1" y="1"/>
                  </a:moveTo>
                  <a:cubicBezTo>
                    <a:pt x="68" y="135"/>
                    <a:pt x="163" y="184"/>
                    <a:pt x="288" y="184"/>
                  </a:cubicBezTo>
                  <a:cubicBezTo>
                    <a:pt x="310" y="184"/>
                    <a:pt x="334" y="183"/>
                    <a:pt x="359" y="180"/>
                  </a:cubicBezTo>
                  <a:cubicBezTo>
                    <a:pt x="279" y="60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237225" y="46722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40" y="180"/>
                    <a:pt x="179" y="200"/>
                    <a:pt x="339" y="20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205400" y="46597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48" y="0"/>
                  </a:moveTo>
                  <a:cubicBezTo>
                    <a:pt x="33" y="0"/>
                    <a:pt x="17" y="1"/>
                    <a:pt x="0" y="3"/>
                  </a:cubicBezTo>
                  <a:cubicBezTo>
                    <a:pt x="100" y="143"/>
                    <a:pt x="219" y="182"/>
                    <a:pt x="358" y="182"/>
                  </a:cubicBezTo>
                  <a:cubicBezTo>
                    <a:pt x="287" y="75"/>
                    <a:pt x="1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1813000" y="4800900"/>
              <a:ext cx="18425" cy="10425"/>
            </a:xfrm>
            <a:custGeom>
              <a:avLst/>
              <a:gdLst/>
              <a:ahLst/>
              <a:cxnLst/>
              <a:rect l="l" t="t" r="r" b="b"/>
              <a:pathLst>
                <a:path w="737" h="417" extrusionOk="0">
                  <a:moveTo>
                    <a:pt x="391" y="0"/>
                  </a:moveTo>
                  <a:cubicBezTo>
                    <a:pt x="303" y="0"/>
                    <a:pt x="192" y="73"/>
                    <a:pt x="1" y="204"/>
                  </a:cubicBezTo>
                  <a:cubicBezTo>
                    <a:pt x="101" y="381"/>
                    <a:pt x="237" y="416"/>
                    <a:pt x="383" y="416"/>
                  </a:cubicBezTo>
                  <a:cubicBezTo>
                    <a:pt x="481" y="416"/>
                    <a:pt x="582" y="401"/>
                    <a:pt x="680" y="401"/>
                  </a:cubicBezTo>
                  <a:cubicBezTo>
                    <a:pt x="699" y="401"/>
                    <a:pt x="718" y="401"/>
                    <a:pt x="737" y="403"/>
                  </a:cubicBezTo>
                  <a:cubicBezTo>
                    <a:pt x="580" y="122"/>
                    <a:pt x="505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1799575" y="4806475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25" y="85"/>
                    <a:pt x="42" y="85"/>
                  </a:cubicBezTo>
                  <a:cubicBezTo>
                    <a:pt x="53" y="85"/>
                    <a:pt x="65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192475" y="4807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80" y="140"/>
                    <a:pt x="199" y="160"/>
                    <a:pt x="338" y="160"/>
                  </a:cubicBezTo>
                  <a:cubicBezTo>
                    <a:pt x="27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1690175" y="4726900"/>
              <a:ext cx="29850" cy="4000"/>
            </a:xfrm>
            <a:custGeom>
              <a:avLst/>
              <a:gdLst/>
              <a:ahLst/>
              <a:cxnLst/>
              <a:rect l="l" t="t" r="r" b="b"/>
              <a:pathLst>
                <a:path w="1194" h="160" extrusionOk="0">
                  <a:moveTo>
                    <a:pt x="567" y="0"/>
                  </a:moveTo>
                  <a:cubicBezTo>
                    <a:pt x="378" y="0"/>
                    <a:pt x="189" y="46"/>
                    <a:pt x="0" y="140"/>
                  </a:cubicBezTo>
                  <a:cubicBezTo>
                    <a:pt x="398" y="160"/>
                    <a:pt x="796" y="160"/>
                    <a:pt x="1194" y="160"/>
                  </a:cubicBezTo>
                  <a:cubicBezTo>
                    <a:pt x="985" y="55"/>
                    <a:pt x="776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1673750" y="4566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60" y="100"/>
                    <a:pt x="200" y="14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1996025" y="477365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80" y="1"/>
                  </a:moveTo>
                  <a:lnTo>
                    <a:pt x="0" y="80"/>
                  </a:lnTo>
                  <a:cubicBezTo>
                    <a:pt x="0" y="80"/>
                    <a:pt x="20" y="80"/>
                    <a:pt x="40" y="60"/>
                  </a:cubicBezTo>
                  <a:cubicBezTo>
                    <a:pt x="80" y="60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538100" y="3423425"/>
              <a:ext cx="30850" cy="322775"/>
            </a:xfrm>
            <a:custGeom>
              <a:avLst/>
              <a:gdLst/>
              <a:ahLst/>
              <a:cxnLst/>
              <a:rect l="l" t="t" r="r" b="b"/>
              <a:pathLst>
                <a:path w="1234" h="12911" extrusionOk="0">
                  <a:moveTo>
                    <a:pt x="776" y="1"/>
                  </a:moveTo>
                  <a:cubicBezTo>
                    <a:pt x="597" y="61"/>
                    <a:pt x="438" y="120"/>
                    <a:pt x="279" y="180"/>
                  </a:cubicBezTo>
                  <a:cubicBezTo>
                    <a:pt x="239" y="697"/>
                    <a:pt x="239" y="1254"/>
                    <a:pt x="160" y="1811"/>
                  </a:cubicBezTo>
                  <a:cubicBezTo>
                    <a:pt x="0" y="4795"/>
                    <a:pt x="239" y="7759"/>
                    <a:pt x="239" y="10743"/>
                  </a:cubicBezTo>
                  <a:cubicBezTo>
                    <a:pt x="299" y="10763"/>
                    <a:pt x="398" y="10803"/>
                    <a:pt x="398" y="10823"/>
                  </a:cubicBezTo>
                  <a:cubicBezTo>
                    <a:pt x="398" y="10882"/>
                    <a:pt x="358" y="10887"/>
                    <a:pt x="316" y="10887"/>
                  </a:cubicBezTo>
                  <a:cubicBezTo>
                    <a:pt x="308" y="10887"/>
                    <a:pt x="299" y="10887"/>
                    <a:pt x="291" y="10887"/>
                  </a:cubicBezTo>
                  <a:cubicBezTo>
                    <a:pt x="257" y="10887"/>
                    <a:pt x="227" y="10890"/>
                    <a:pt x="219" y="10922"/>
                  </a:cubicBezTo>
                  <a:cubicBezTo>
                    <a:pt x="160" y="11161"/>
                    <a:pt x="199" y="11399"/>
                    <a:pt x="239" y="11638"/>
                  </a:cubicBezTo>
                  <a:cubicBezTo>
                    <a:pt x="319" y="11718"/>
                    <a:pt x="378" y="11797"/>
                    <a:pt x="398" y="11857"/>
                  </a:cubicBezTo>
                  <a:cubicBezTo>
                    <a:pt x="478" y="12116"/>
                    <a:pt x="398" y="12394"/>
                    <a:pt x="478" y="12633"/>
                  </a:cubicBezTo>
                  <a:cubicBezTo>
                    <a:pt x="506" y="12761"/>
                    <a:pt x="556" y="12911"/>
                    <a:pt x="684" y="12911"/>
                  </a:cubicBezTo>
                  <a:cubicBezTo>
                    <a:pt x="735" y="12911"/>
                    <a:pt x="797" y="12888"/>
                    <a:pt x="876" y="12832"/>
                  </a:cubicBezTo>
                  <a:cubicBezTo>
                    <a:pt x="1015" y="12613"/>
                    <a:pt x="1015" y="12354"/>
                    <a:pt x="1035" y="12116"/>
                  </a:cubicBezTo>
                  <a:cubicBezTo>
                    <a:pt x="1035" y="11857"/>
                    <a:pt x="1075" y="11598"/>
                    <a:pt x="1035" y="11340"/>
                  </a:cubicBezTo>
                  <a:lnTo>
                    <a:pt x="1035" y="7839"/>
                  </a:lnTo>
                  <a:cubicBezTo>
                    <a:pt x="1075" y="7560"/>
                    <a:pt x="1035" y="7321"/>
                    <a:pt x="1035" y="7063"/>
                  </a:cubicBezTo>
                  <a:lnTo>
                    <a:pt x="1035" y="6764"/>
                  </a:lnTo>
                  <a:lnTo>
                    <a:pt x="1035" y="5770"/>
                  </a:lnTo>
                  <a:lnTo>
                    <a:pt x="1035" y="5352"/>
                  </a:lnTo>
                  <a:lnTo>
                    <a:pt x="1035" y="4477"/>
                  </a:lnTo>
                  <a:lnTo>
                    <a:pt x="1035" y="4178"/>
                  </a:lnTo>
                  <a:lnTo>
                    <a:pt x="1035" y="3084"/>
                  </a:lnTo>
                  <a:cubicBezTo>
                    <a:pt x="1075" y="2647"/>
                    <a:pt x="1075" y="2209"/>
                    <a:pt x="1035" y="1771"/>
                  </a:cubicBezTo>
                  <a:cubicBezTo>
                    <a:pt x="995" y="1175"/>
                    <a:pt x="1234" y="518"/>
                    <a:pt x="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230750" y="3395750"/>
              <a:ext cx="223325" cy="32075"/>
            </a:xfrm>
            <a:custGeom>
              <a:avLst/>
              <a:gdLst/>
              <a:ahLst/>
              <a:cxnLst/>
              <a:rect l="l" t="t" r="r" b="b"/>
              <a:pathLst>
                <a:path w="8933" h="1283" extrusionOk="0">
                  <a:moveTo>
                    <a:pt x="339" y="0"/>
                  </a:moveTo>
                  <a:cubicBezTo>
                    <a:pt x="279" y="0"/>
                    <a:pt x="230" y="31"/>
                    <a:pt x="180" y="93"/>
                  </a:cubicBezTo>
                  <a:cubicBezTo>
                    <a:pt x="1" y="392"/>
                    <a:pt x="41" y="690"/>
                    <a:pt x="100" y="989"/>
                  </a:cubicBezTo>
                  <a:cubicBezTo>
                    <a:pt x="160" y="1088"/>
                    <a:pt x="200" y="1168"/>
                    <a:pt x="279" y="1227"/>
                  </a:cubicBezTo>
                  <a:cubicBezTo>
                    <a:pt x="1084" y="1263"/>
                    <a:pt x="1885" y="1283"/>
                    <a:pt x="2685" y="1283"/>
                  </a:cubicBezTo>
                  <a:cubicBezTo>
                    <a:pt x="3665" y="1283"/>
                    <a:pt x="4645" y="1253"/>
                    <a:pt x="5630" y="1188"/>
                  </a:cubicBezTo>
                  <a:cubicBezTo>
                    <a:pt x="5708" y="1207"/>
                    <a:pt x="5784" y="1214"/>
                    <a:pt x="5861" y="1214"/>
                  </a:cubicBezTo>
                  <a:cubicBezTo>
                    <a:pt x="6103" y="1214"/>
                    <a:pt x="6341" y="1140"/>
                    <a:pt x="6582" y="1140"/>
                  </a:cubicBezTo>
                  <a:cubicBezTo>
                    <a:pt x="6734" y="1140"/>
                    <a:pt x="6887" y="1170"/>
                    <a:pt x="7043" y="1267"/>
                  </a:cubicBezTo>
                  <a:cubicBezTo>
                    <a:pt x="7135" y="1258"/>
                    <a:pt x="7229" y="1255"/>
                    <a:pt x="7325" y="1255"/>
                  </a:cubicBezTo>
                  <a:cubicBezTo>
                    <a:pt x="7505" y="1255"/>
                    <a:pt x="7690" y="1266"/>
                    <a:pt x="7876" y="1266"/>
                  </a:cubicBezTo>
                  <a:cubicBezTo>
                    <a:pt x="8226" y="1266"/>
                    <a:pt x="8582" y="1228"/>
                    <a:pt x="8933" y="1008"/>
                  </a:cubicBezTo>
                  <a:cubicBezTo>
                    <a:pt x="8535" y="889"/>
                    <a:pt x="8395" y="670"/>
                    <a:pt x="8296" y="392"/>
                  </a:cubicBezTo>
                  <a:cubicBezTo>
                    <a:pt x="7620" y="392"/>
                    <a:pt x="6963" y="372"/>
                    <a:pt x="6307" y="372"/>
                  </a:cubicBezTo>
                  <a:cubicBezTo>
                    <a:pt x="6167" y="328"/>
                    <a:pt x="6034" y="311"/>
                    <a:pt x="5906" y="311"/>
                  </a:cubicBezTo>
                  <a:cubicBezTo>
                    <a:pt x="5743" y="311"/>
                    <a:pt x="5587" y="338"/>
                    <a:pt x="5431" y="372"/>
                  </a:cubicBezTo>
                  <a:cubicBezTo>
                    <a:pt x="5074" y="419"/>
                    <a:pt x="4710" y="432"/>
                    <a:pt x="4346" y="432"/>
                  </a:cubicBezTo>
                  <a:cubicBezTo>
                    <a:pt x="3867" y="432"/>
                    <a:pt x="3385" y="409"/>
                    <a:pt x="2913" y="409"/>
                  </a:cubicBezTo>
                  <a:cubicBezTo>
                    <a:pt x="2824" y="409"/>
                    <a:pt x="2735" y="410"/>
                    <a:pt x="2646" y="412"/>
                  </a:cubicBezTo>
                  <a:cubicBezTo>
                    <a:pt x="2594" y="391"/>
                    <a:pt x="2538" y="383"/>
                    <a:pt x="2482" y="383"/>
                  </a:cubicBezTo>
                  <a:cubicBezTo>
                    <a:pt x="2348" y="383"/>
                    <a:pt x="2207" y="425"/>
                    <a:pt x="2075" y="425"/>
                  </a:cubicBezTo>
                  <a:cubicBezTo>
                    <a:pt x="1948" y="425"/>
                    <a:pt x="1828" y="386"/>
                    <a:pt x="1731" y="233"/>
                  </a:cubicBezTo>
                  <a:cubicBezTo>
                    <a:pt x="1294" y="193"/>
                    <a:pt x="856" y="292"/>
                    <a:pt x="458" y="34"/>
                  </a:cubicBezTo>
                  <a:cubicBezTo>
                    <a:pt x="414" y="11"/>
                    <a:pt x="374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225775" y="3612425"/>
              <a:ext cx="26900" cy="250175"/>
            </a:xfrm>
            <a:custGeom>
              <a:avLst/>
              <a:gdLst/>
              <a:ahLst/>
              <a:cxnLst/>
              <a:rect l="l" t="t" r="r" b="b"/>
              <a:pathLst>
                <a:path w="1076" h="10007" extrusionOk="0">
                  <a:moveTo>
                    <a:pt x="504" y="0"/>
                  </a:moveTo>
                  <a:cubicBezTo>
                    <a:pt x="419" y="0"/>
                    <a:pt x="339" y="27"/>
                    <a:pt x="259" y="80"/>
                  </a:cubicBezTo>
                  <a:cubicBezTo>
                    <a:pt x="180" y="159"/>
                    <a:pt x="160" y="219"/>
                    <a:pt x="140" y="299"/>
                  </a:cubicBezTo>
                  <a:lnTo>
                    <a:pt x="140" y="557"/>
                  </a:lnTo>
                  <a:cubicBezTo>
                    <a:pt x="180" y="1154"/>
                    <a:pt x="1" y="1751"/>
                    <a:pt x="60" y="2367"/>
                  </a:cubicBezTo>
                  <a:lnTo>
                    <a:pt x="60" y="2606"/>
                  </a:lnTo>
                  <a:lnTo>
                    <a:pt x="60" y="2845"/>
                  </a:lnTo>
                  <a:cubicBezTo>
                    <a:pt x="80" y="3143"/>
                    <a:pt x="160" y="3442"/>
                    <a:pt x="140" y="3740"/>
                  </a:cubicBezTo>
                  <a:cubicBezTo>
                    <a:pt x="160" y="3979"/>
                    <a:pt x="240" y="4237"/>
                    <a:pt x="200" y="4496"/>
                  </a:cubicBezTo>
                  <a:cubicBezTo>
                    <a:pt x="160" y="4774"/>
                    <a:pt x="240" y="5073"/>
                    <a:pt x="160" y="5371"/>
                  </a:cubicBezTo>
                  <a:lnTo>
                    <a:pt x="80" y="5590"/>
                  </a:lnTo>
                  <a:cubicBezTo>
                    <a:pt x="60" y="5689"/>
                    <a:pt x="1" y="5789"/>
                    <a:pt x="1" y="5928"/>
                  </a:cubicBezTo>
                  <a:cubicBezTo>
                    <a:pt x="1" y="6167"/>
                    <a:pt x="140" y="6426"/>
                    <a:pt x="140" y="6684"/>
                  </a:cubicBezTo>
                  <a:cubicBezTo>
                    <a:pt x="140" y="6784"/>
                    <a:pt x="140" y="6923"/>
                    <a:pt x="160" y="7022"/>
                  </a:cubicBezTo>
                  <a:cubicBezTo>
                    <a:pt x="180" y="7122"/>
                    <a:pt x="279" y="7181"/>
                    <a:pt x="180" y="7281"/>
                  </a:cubicBezTo>
                  <a:cubicBezTo>
                    <a:pt x="160" y="7360"/>
                    <a:pt x="120" y="7420"/>
                    <a:pt x="100" y="7480"/>
                  </a:cubicBezTo>
                  <a:cubicBezTo>
                    <a:pt x="80" y="7679"/>
                    <a:pt x="100" y="7858"/>
                    <a:pt x="120" y="8057"/>
                  </a:cubicBezTo>
                  <a:cubicBezTo>
                    <a:pt x="200" y="8335"/>
                    <a:pt x="220" y="8614"/>
                    <a:pt x="220" y="8872"/>
                  </a:cubicBezTo>
                  <a:cubicBezTo>
                    <a:pt x="220" y="9071"/>
                    <a:pt x="259" y="9270"/>
                    <a:pt x="299" y="9469"/>
                  </a:cubicBezTo>
                  <a:cubicBezTo>
                    <a:pt x="359" y="9628"/>
                    <a:pt x="438" y="9767"/>
                    <a:pt x="538" y="9907"/>
                  </a:cubicBezTo>
                  <a:cubicBezTo>
                    <a:pt x="598" y="9966"/>
                    <a:pt x="677" y="10006"/>
                    <a:pt x="757" y="10006"/>
                  </a:cubicBezTo>
                  <a:cubicBezTo>
                    <a:pt x="876" y="9947"/>
                    <a:pt x="896" y="9827"/>
                    <a:pt x="976" y="9748"/>
                  </a:cubicBezTo>
                  <a:cubicBezTo>
                    <a:pt x="1035" y="9628"/>
                    <a:pt x="1035" y="9509"/>
                    <a:pt x="956" y="9370"/>
                  </a:cubicBezTo>
                  <a:cubicBezTo>
                    <a:pt x="777" y="8614"/>
                    <a:pt x="1075" y="7858"/>
                    <a:pt x="995" y="7082"/>
                  </a:cubicBezTo>
                  <a:cubicBezTo>
                    <a:pt x="995" y="6963"/>
                    <a:pt x="976" y="6843"/>
                    <a:pt x="976" y="6704"/>
                  </a:cubicBezTo>
                  <a:cubicBezTo>
                    <a:pt x="936" y="5769"/>
                    <a:pt x="876" y="4794"/>
                    <a:pt x="976" y="3859"/>
                  </a:cubicBezTo>
                  <a:cubicBezTo>
                    <a:pt x="995" y="3501"/>
                    <a:pt x="757" y="3143"/>
                    <a:pt x="976" y="2845"/>
                  </a:cubicBezTo>
                  <a:cubicBezTo>
                    <a:pt x="1015" y="2686"/>
                    <a:pt x="1015" y="2566"/>
                    <a:pt x="976" y="2407"/>
                  </a:cubicBezTo>
                  <a:cubicBezTo>
                    <a:pt x="856" y="1950"/>
                    <a:pt x="876" y="1472"/>
                    <a:pt x="936" y="995"/>
                  </a:cubicBezTo>
                  <a:cubicBezTo>
                    <a:pt x="976" y="915"/>
                    <a:pt x="976" y="816"/>
                    <a:pt x="976" y="716"/>
                  </a:cubicBezTo>
                  <a:cubicBezTo>
                    <a:pt x="956" y="577"/>
                    <a:pt x="896" y="458"/>
                    <a:pt x="797" y="318"/>
                  </a:cubicBezTo>
                  <a:cubicBezTo>
                    <a:pt x="757" y="279"/>
                    <a:pt x="757" y="259"/>
                    <a:pt x="777" y="199"/>
                  </a:cubicBezTo>
                  <a:cubicBezTo>
                    <a:pt x="757" y="120"/>
                    <a:pt x="697" y="60"/>
                    <a:pt x="637" y="20"/>
                  </a:cubicBezTo>
                  <a:cubicBezTo>
                    <a:pt x="591" y="7"/>
                    <a:pt x="547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545050" y="3713375"/>
              <a:ext cx="18425" cy="227900"/>
            </a:xfrm>
            <a:custGeom>
              <a:avLst/>
              <a:gdLst/>
              <a:ahLst/>
              <a:cxnLst/>
              <a:rect l="l" t="t" r="r" b="b"/>
              <a:pathLst>
                <a:path w="737" h="9116" extrusionOk="0">
                  <a:moveTo>
                    <a:pt x="1" y="0"/>
                  </a:moveTo>
                  <a:cubicBezTo>
                    <a:pt x="1" y="1055"/>
                    <a:pt x="1" y="2129"/>
                    <a:pt x="21" y="3183"/>
                  </a:cubicBezTo>
                  <a:cubicBezTo>
                    <a:pt x="41" y="5133"/>
                    <a:pt x="21" y="7122"/>
                    <a:pt x="160" y="9091"/>
                  </a:cubicBezTo>
                  <a:cubicBezTo>
                    <a:pt x="218" y="9108"/>
                    <a:pt x="271" y="9116"/>
                    <a:pt x="319" y="9116"/>
                  </a:cubicBezTo>
                  <a:cubicBezTo>
                    <a:pt x="502" y="9116"/>
                    <a:pt x="618" y="9002"/>
                    <a:pt x="697" y="8813"/>
                  </a:cubicBezTo>
                  <a:cubicBezTo>
                    <a:pt x="737" y="8077"/>
                    <a:pt x="558" y="7361"/>
                    <a:pt x="558" y="6605"/>
                  </a:cubicBezTo>
                  <a:cubicBezTo>
                    <a:pt x="538" y="5312"/>
                    <a:pt x="538" y="3999"/>
                    <a:pt x="538" y="2706"/>
                  </a:cubicBezTo>
                  <a:cubicBezTo>
                    <a:pt x="538" y="2706"/>
                    <a:pt x="558" y="2686"/>
                    <a:pt x="558" y="2626"/>
                  </a:cubicBezTo>
                  <a:cubicBezTo>
                    <a:pt x="558" y="2586"/>
                    <a:pt x="538" y="2527"/>
                    <a:pt x="498" y="2487"/>
                  </a:cubicBezTo>
                  <a:cubicBezTo>
                    <a:pt x="476" y="2469"/>
                    <a:pt x="451" y="2462"/>
                    <a:pt x="427" y="2462"/>
                  </a:cubicBezTo>
                  <a:cubicBezTo>
                    <a:pt x="350" y="2462"/>
                    <a:pt x="274" y="2529"/>
                    <a:pt x="261" y="2529"/>
                  </a:cubicBezTo>
                  <a:cubicBezTo>
                    <a:pt x="260" y="2529"/>
                    <a:pt x="260" y="2528"/>
                    <a:pt x="260" y="2527"/>
                  </a:cubicBezTo>
                  <a:cubicBezTo>
                    <a:pt x="538" y="1651"/>
                    <a:pt x="200" y="836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200925" y="4096800"/>
              <a:ext cx="138775" cy="76625"/>
            </a:xfrm>
            <a:custGeom>
              <a:avLst/>
              <a:gdLst/>
              <a:ahLst/>
              <a:cxnLst/>
              <a:rect l="l" t="t" r="r" b="b"/>
              <a:pathLst>
                <a:path w="5551" h="3065" extrusionOk="0">
                  <a:moveTo>
                    <a:pt x="2527" y="1"/>
                  </a:moveTo>
                  <a:cubicBezTo>
                    <a:pt x="2467" y="1"/>
                    <a:pt x="2447" y="21"/>
                    <a:pt x="2387" y="21"/>
                  </a:cubicBezTo>
                  <a:cubicBezTo>
                    <a:pt x="2248" y="100"/>
                    <a:pt x="2129" y="220"/>
                    <a:pt x="2049" y="379"/>
                  </a:cubicBezTo>
                  <a:cubicBezTo>
                    <a:pt x="1952" y="607"/>
                    <a:pt x="1817" y="671"/>
                    <a:pt x="1668" y="671"/>
                  </a:cubicBezTo>
                  <a:cubicBezTo>
                    <a:pt x="1471" y="671"/>
                    <a:pt x="1249" y="559"/>
                    <a:pt x="1058" y="559"/>
                  </a:cubicBezTo>
                  <a:cubicBezTo>
                    <a:pt x="977" y="559"/>
                    <a:pt x="902" y="579"/>
                    <a:pt x="836" y="637"/>
                  </a:cubicBezTo>
                  <a:cubicBezTo>
                    <a:pt x="657" y="975"/>
                    <a:pt x="159" y="737"/>
                    <a:pt x="0" y="1115"/>
                  </a:cubicBezTo>
                  <a:cubicBezTo>
                    <a:pt x="80" y="1135"/>
                    <a:pt x="159" y="1214"/>
                    <a:pt x="239" y="1214"/>
                  </a:cubicBezTo>
                  <a:cubicBezTo>
                    <a:pt x="2089" y="1393"/>
                    <a:pt x="3780" y="2030"/>
                    <a:pt x="5351" y="3064"/>
                  </a:cubicBezTo>
                  <a:cubicBezTo>
                    <a:pt x="5530" y="2985"/>
                    <a:pt x="5550" y="2806"/>
                    <a:pt x="5530" y="2666"/>
                  </a:cubicBezTo>
                  <a:cubicBezTo>
                    <a:pt x="4914" y="2070"/>
                    <a:pt x="4178" y="1672"/>
                    <a:pt x="3362" y="1373"/>
                  </a:cubicBezTo>
                  <a:cubicBezTo>
                    <a:pt x="3123" y="1294"/>
                    <a:pt x="2845" y="1214"/>
                    <a:pt x="2646" y="1075"/>
                  </a:cubicBezTo>
                  <a:cubicBezTo>
                    <a:pt x="2367" y="836"/>
                    <a:pt x="2725" y="518"/>
                    <a:pt x="2626" y="239"/>
                  </a:cubicBezTo>
                  <a:cubicBezTo>
                    <a:pt x="2586" y="140"/>
                    <a:pt x="2546" y="80"/>
                    <a:pt x="2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654975" y="3627500"/>
              <a:ext cx="20900" cy="214200"/>
            </a:xfrm>
            <a:custGeom>
              <a:avLst/>
              <a:gdLst/>
              <a:ahLst/>
              <a:cxnLst/>
              <a:rect l="l" t="t" r="r" b="b"/>
              <a:pathLst>
                <a:path w="836" h="8568" extrusionOk="0">
                  <a:moveTo>
                    <a:pt x="475" y="1"/>
                  </a:moveTo>
                  <a:cubicBezTo>
                    <a:pt x="416" y="1"/>
                    <a:pt x="345" y="27"/>
                    <a:pt x="259" y="93"/>
                  </a:cubicBezTo>
                  <a:cubicBezTo>
                    <a:pt x="199" y="213"/>
                    <a:pt x="139" y="352"/>
                    <a:pt x="139" y="491"/>
                  </a:cubicBezTo>
                  <a:cubicBezTo>
                    <a:pt x="100" y="1247"/>
                    <a:pt x="199" y="1983"/>
                    <a:pt x="100" y="2699"/>
                  </a:cubicBezTo>
                  <a:cubicBezTo>
                    <a:pt x="80" y="2779"/>
                    <a:pt x="40" y="2859"/>
                    <a:pt x="40" y="2958"/>
                  </a:cubicBezTo>
                  <a:cubicBezTo>
                    <a:pt x="80" y="3396"/>
                    <a:pt x="20" y="3833"/>
                    <a:pt x="0" y="4271"/>
                  </a:cubicBezTo>
                  <a:cubicBezTo>
                    <a:pt x="0" y="4529"/>
                    <a:pt x="100" y="4768"/>
                    <a:pt x="40" y="5047"/>
                  </a:cubicBezTo>
                  <a:cubicBezTo>
                    <a:pt x="20" y="5166"/>
                    <a:pt x="0" y="5266"/>
                    <a:pt x="0" y="5385"/>
                  </a:cubicBezTo>
                  <a:cubicBezTo>
                    <a:pt x="0" y="5524"/>
                    <a:pt x="20" y="5643"/>
                    <a:pt x="40" y="5743"/>
                  </a:cubicBezTo>
                  <a:cubicBezTo>
                    <a:pt x="100" y="5783"/>
                    <a:pt x="139" y="5862"/>
                    <a:pt x="199" y="5922"/>
                  </a:cubicBezTo>
                  <a:cubicBezTo>
                    <a:pt x="378" y="6141"/>
                    <a:pt x="279" y="6459"/>
                    <a:pt x="378" y="6718"/>
                  </a:cubicBezTo>
                  <a:cubicBezTo>
                    <a:pt x="378" y="7334"/>
                    <a:pt x="40" y="8011"/>
                    <a:pt x="537" y="8568"/>
                  </a:cubicBezTo>
                  <a:cubicBezTo>
                    <a:pt x="716" y="7871"/>
                    <a:pt x="458" y="7135"/>
                    <a:pt x="736" y="6439"/>
                  </a:cubicBezTo>
                  <a:cubicBezTo>
                    <a:pt x="716" y="5842"/>
                    <a:pt x="696" y="5246"/>
                    <a:pt x="677" y="4629"/>
                  </a:cubicBezTo>
                  <a:cubicBezTo>
                    <a:pt x="617" y="3157"/>
                    <a:pt x="836" y="1685"/>
                    <a:pt x="736" y="213"/>
                  </a:cubicBezTo>
                  <a:cubicBezTo>
                    <a:pt x="670" y="107"/>
                    <a:pt x="595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253125" y="3989875"/>
              <a:ext cx="161675" cy="62700"/>
            </a:xfrm>
            <a:custGeom>
              <a:avLst/>
              <a:gdLst/>
              <a:ahLst/>
              <a:cxnLst/>
              <a:rect l="l" t="t" r="r" b="b"/>
              <a:pathLst>
                <a:path w="6467" h="2508" extrusionOk="0">
                  <a:moveTo>
                    <a:pt x="260" y="1"/>
                  </a:moveTo>
                  <a:cubicBezTo>
                    <a:pt x="180" y="41"/>
                    <a:pt x="100" y="120"/>
                    <a:pt x="80" y="200"/>
                  </a:cubicBezTo>
                  <a:cubicBezTo>
                    <a:pt x="41" y="319"/>
                    <a:pt x="1" y="438"/>
                    <a:pt x="1" y="578"/>
                  </a:cubicBezTo>
                  <a:lnTo>
                    <a:pt x="1" y="1314"/>
                  </a:lnTo>
                  <a:cubicBezTo>
                    <a:pt x="1" y="1433"/>
                    <a:pt x="41" y="1572"/>
                    <a:pt x="41" y="1692"/>
                  </a:cubicBezTo>
                  <a:cubicBezTo>
                    <a:pt x="41" y="1811"/>
                    <a:pt x="61" y="1910"/>
                    <a:pt x="80" y="2030"/>
                  </a:cubicBezTo>
                  <a:cubicBezTo>
                    <a:pt x="80" y="2109"/>
                    <a:pt x="140" y="2189"/>
                    <a:pt x="160" y="2269"/>
                  </a:cubicBezTo>
                  <a:cubicBezTo>
                    <a:pt x="200" y="2368"/>
                    <a:pt x="279" y="2467"/>
                    <a:pt x="379" y="2507"/>
                  </a:cubicBezTo>
                  <a:cubicBezTo>
                    <a:pt x="634" y="2380"/>
                    <a:pt x="898" y="2342"/>
                    <a:pt x="1169" y="2342"/>
                  </a:cubicBezTo>
                  <a:cubicBezTo>
                    <a:pt x="1321" y="2342"/>
                    <a:pt x="1475" y="2354"/>
                    <a:pt x="1632" y="2368"/>
                  </a:cubicBezTo>
                  <a:cubicBezTo>
                    <a:pt x="2468" y="2368"/>
                    <a:pt x="3283" y="2328"/>
                    <a:pt x="4139" y="2328"/>
                  </a:cubicBezTo>
                  <a:cubicBezTo>
                    <a:pt x="4178" y="2308"/>
                    <a:pt x="4208" y="2298"/>
                    <a:pt x="4236" y="2298"/>
                  </a:cubicBezTo>
                  <a:cubicBezTo>
                    <a:pt x="4263" y="2298"/>
                    <a:pt x="4288" y="2308"/>
                    <a:pt x="4318" y="2328"/>
                  </a:cubicBezTo>
                  <a:lnTo>
                    <a:pt x="4676" y="2328"/>
                  </a:lnTo>
                  <a:cubicBezTo>
                    <a:pt x="4706" y="2308"/>
                    <a:pt x="4740" y="2298"/>
                    <a:pt x="4773" y="2298"/>
                  </a:cubicBezTo>
                  <a:cubicBezTo>
                    <a:pt x="4805" y="2298"/>
                    <a:pt x="4835" y="2308"/>
                    <a:pt x="4855" y="2328"/>
                  </a:cubicBezTo>
                  <a:cubicBezTo>
                    <a:pt x="5332" y="2308"/>
                    <a:pt x="5810" y="2328"/>
                    <a:pt x="6267" y="2288"/>
                  </a:cubicBezTo>
                  <a:cubicBezTo>
                    <a:pt x="6466" y="2269"/>
                    <a:pt x="6466" y="2089"/>
                    <a:pt x="6307" y="1990"/>
                  </a:cubicBezTo>
                  <a:lnTo>
                    <a:pt x="6307" y="1990"/>
                  </a:lnTo>
                  <a:cubicBezTo>
                    <a:pt x="6277" y="2010"/>
                    <a:pt x="6242" y="2020"/>
                    <a:pt x="6210" y="2020"/>
                  </a:cubicBezTo>
                  <a:cubicBezTo>
                    <a:pt x="6178" y="2020"/>
                    <a:pt x="6148" y="2010"/>
                    <a:pt x="6128" y="1990"/>
                  </a:cubicBezTo>
                  <a:lnTo>
                    <a:pt x="5949" y="1990"/>
                  </a:lnTo>
                  <a:cubicBezTo>
                    <a:pt x="5816" y="2057"/>
                    <a:pt x="5678" y="2082"/>
                    <a:pt x="5538" y="2082"/>
                  </a:cubicBezTo>
                  <a:cubicBezTo>
                    <a:pt x="5385" y="2082"/>
                    <a:pt x="5229" y="2051"/>
                    <a:pt x="5074" y="2010"/>
                  </a:cubicBezTo>
                  <a:cubicBezTo>
                    <a:pt x="3721" y="1990"/>
                    <a:pt x="2328" y="1990"/>
                    <a:pt x="956" y="1970"/>
                  </a:cubicBezTo>
                  <a:cubicBezTo>
                    <a:pt x="399" y="1930"/>
                    <a:pt x="399" y="1910"/>
                    <a:pt x="598" y="1274"/>
                  </a:cubicBezTo>
                  <a:cubicBezTo>
                    <a:pt x="697" y="1055"/>
                    <a:pt x="498" y="995"/>
                    <a:pt x="439" y="876"/>
                  </a:cubicBezTo>
                  <a:cubicBezTo>
                    <a:pt x="379" y="578"/>
                    <a:pt x="538" y="239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343650" y="3775525"/>
              <a:ext cx="135300" cy="13625"/>
            </a:xfrm>
            <a:custGeom>
              <a:avLst/>
              <a:gdLst/>
              <a:ahLst/>
              <a:cxnLst/>
              <a:rect l="l" t="t" r="r" b="b"/>
              <a:pathLst>
                <a:path w="5412" h="545" extrusionOk="0">
                  <a:moveTo>
                    <a:pt x="5013" y="1"/>
                  </a:moveTo>
                  <a:cubicBezTo>
                    <a:pt x="4735" y="21"/>
                    <a:pt x="4516" y="100"/>
                    <a:pt x="4238" y="120"/>
                  </a:cubicBezTo>
                  <a:cubicBezTo>
                    <a:pt x="3681" y="170"/>
                    <a:pt x="3129" y="180"/>
                    <a:pt x="2576" y="180"/>
                  </a:cubicBezTo>
                  <a:cubicBezTo>
                    <a:pt x="2208" y="180"/>
                    <a:pt x="1840" y="176"/>
                    <a:pt x="1471" y="176"/>
                  </a:cubicBezTo>
                  <a:cubicBezTo>
                    <a:pt x="1286" y="176"/>
                    <a:pt x="1101" y="177"/>
                    <a:pt x="915" y="180"/>
                  </a:cubicBezTo>
                  <a:cubicBezTo>
                    <a:pt x="836" y="190"/>
                    <a:pt x="755" y="191"/>
                    <a:pt x="675" y="191"/>
                  </a:cubicBezTo>
                  <a:cubicBezTo>
                    <a:pt x="648" y="191"/>
                    <a:pt x="621" y="191"/>
                    <a:pt x="594" y="191"/>
                  </a:cubicBezTo>
                  <a:cubicBezTo>
                    <a:pt x="381" y="191"/>
                    <a:pt x="173" y="200"/>
                    <a:pt x="0" y="359"/>
                  </a:cubicBezTo>
                  <a:cubicBezTo>
                    <a:pt x="100" y="518"/>
                    <a:pt x="259" y="419"/>
                    <a:pt x="358" y="518"/>
                  </a:cubicBezTo>
                  <a:lnTo>
                    <a:pt x="736" y="518"/>
                  </a:lnTo>
                  <a:cubicBezTo>
                    <a:pt x="846" y="459"/>
                    <a:pt x="965" y="429"/>
                    <a:pt x="1085" y="429"/>
                  </a:cubicBezTo>
                  <a:cubicBezTo>
                    <a:pt x="1204" y="429"/>
                    <a:pt x="1323" y="459"/>
                    <a:pt x="1433" y="518"/>
                  </a:cubicBezTo>
                  <a:cubicBezTo>
                    <a:pt x="2024" y="518"/>
                    <a:pt x="2609" y="545"/>
                    <a:pt x="3189" y="545"/>
                  </a:cubicBezTo>
                  <a:cubicBezTo>
                    <a:pt x="3934" y="545"/>
                    <a:pt x="4673" y="501"/>
                    <a:pt x="5411" y="299"/>
                  </a:cubicBezTo>
                  <a:cubicBezTo>
                    <a:pt x="5391" y="1"/>
                    <a:pt x="5172" y="41"/>
                    <a:pt x="5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230250" y="3422950"/>
              <a:ext cx="146750" cy="41050"/>
            </a:xfrm>
            <a:custGeom>
              <a:avLst/>
              <a:gdLst/>
              <a:ahLst/>
              <a:cxnLst/>
              <a:rect l="l" t="t" r="r" b="b"/>
              <a:pathLst>
                <a:path w="5870" h="1642" extrusionOk="0">
                  <a:moveTo>
                    <a:pt x="279" y="0"/>
                  </a:moveTo>
                  <a:cubicBezTo>
                    <a:pt x="200" y="40"/>
                    <a:pt x="160" y="119"/>
                    <a:pt x="80" y="179"/>
                  </a:cubicBezTo>
                  <a:cubicBezTo>
                    <a:pt x="61" y="239"/>
                    <a:pt x="21" y="318"/>
                    <a:pt x="21" y="418"/>
                  </a:cubicBezTo>
                  <a:cubicBezTo>
                    <a:pt x="1" y="696"/>
                    <a:pt x="1" y="935"/>
                    <a:pt x="21" y="1213"/>
                  </a:cubicBezTo>
                  <a:cubicBezTo>
                    <a:pt x="61" y="1373"/>
                    <a:pt x="80" y="1492"/>
                    <a:pt x="180" y="1591"/>
                  </a:cubicBezTo>
                  <a:cubicBezTo>
                    <a:pt x="230" y="1617"/>
                    <a:pt x="273" y="1642"/>
                    <a:pt x="322" y="1642"/>
                  </a:cubicBezTo>
                  <a:cubicBezTo>
                    <a:pt x="351" y="1642"/>
                    <a:pt x="382" y="1633"/>
                    <a:pt x="419" y="1611"/>
                  </a:cubicBezTo>
                  <a:cubicBezTo>
                    <a:pt x="498" y="1492"/>
                    <a:pt x="498" y="1373"/>
                    <a:pt x="419" y="1233"/>
                  </a:cubicBezTo>
                  <a:lnTo>
                    <a:pt x="419" y="517"/>
                  </a:lnTo>
                  <a:cubicBezTo>
                    <a:pt x="478" y="477"/>
                    <a:pt x="518" y="418"/>
                    <a:pt x="598" y="378"/>
                  </a:cubicBezTo>
                  <a:cubicBezTo>
                    <a:pt x="1373" y="378"/>
                    <a:pt x="2149" y="338"/>
                    <a:pt x="2905" y="338"/>
                  </a:cubicBezTo>
                  <a:cubicBezTo>
                    <a:pt x="2995" y="279"/>
                    <a:pt x="3089" y="249"/>
                    <a:pt x="3184" y="249"/>
                  </a:cubicBezTo>
                  <a:cubicBezTo>
                    <a:pt x="3278" y="249"/>
                    <a:pt x="3373" y="279"/>
                    <a:pt x="3462" y="338"/>
                  </a:cubicBezTo>
                  <a:cubicBezTo>
                    <a:pt x="3482" y="368"/>
                    <a:pt x="3512" y="383"/>
                    <a:pt x="3544" y="383"/>
                  </a:cubicBezTo>
                  <a:cubicBezTo>
                    <a:pt x="3577" y="383"/>
                    <a:pt x="3611" y="368"/>
                    <a:pt x="3641" y="338"/>
                  </a:cubicBezTo>
                  <a:cubicBezTo>
                    <a:pt x="3671" y="318"/>
                    <a:pt x="3701" y="308"/>
                    <a:pt x="3733" y="308"/>
                  </a:cubicBezTo>
                  <a:cubicBezTo>
                    <a:pt x="3766" y="308"/>
                    <a:pt x="3800" y="318"/>
                    <a:pt x="3840" y="338"/>
                  </a:cubicBezTo>
                  <a:lnTo>
                    <a:pt x="4178" y="338"/>
                  </a:lnTo>
                  <a:cubicBezTo>
                    <a:pt x="4326" y="257"/>
                    <a:pt x="4484" y="239"/>
                    <a:pt x="4645" y="239"/>
                  </a:cubicBezTo>
                  <a:cubicBezTo>
                    <a:pt x="4778" y="239"/>
                    <a:pt x="4912" y="251"/>
                    <a:pt x="5044" y="251"/>
                  </a:cubicBezTo>
                  <a:cubicBezTo>
                    <a:pt x="5185" y="251"/>
                    <a:pt x="5322" y="237"/>
                    <a:pt x="5451" y="179"/>
                  </a:cubicBezTo>
                  <a:cubicBezTo>
                    <a:pt x="5491" y="199"/>
                    <a:pt x="5571" y="199"/>
                    <a:pt x="5630" y="199"/>
                  </a:cubicBezTo>
                  <a:cubicBezTo>
                    <a:pt x="5650" y="209"/>
                    <a:pt x="5680" y="214"/>
                    <a:pt x="5710" y="214"/>
                  </a:cubicBezTo>
                  <a:cubicBezTo>
                    <a:pt x="5740" y="214"/>
                    <a:pt x="5770" y="209"/>
                    <a:pt x="5790" y="199"/>
                  </a:cubicBezTo>
                  <a:lnTo>
                    <a:pt x="5790" y="179"/>
                  </a:lnTo>
                  <a:cubicBezTo>
                    <a:pt x="5790" y="179"/>
                    <a:pt x="5810" y="179"/>
                    <a:pt x="5849" y="119"/>
                  </a:cubicBezTo>
                  <a:cubicBezTo>
                    <a:pt x="5869" y="60"/>
                    <a:pt x="5849" y="40"/>
                    <a:pt x="5790" y="0"/>
                  </a:cubicBezTo>
                  <a:cubicBezTo>
                    <a:pt x="5501" y="7"/>
                    <a:pt x="5212" y="9"/>
                    <a:pt x="4923" y="9"/>
                  </a:cubicBezTo>
                  <a:cubicBezTo>
                    <a:pt x="4344" y="9"/>
                    <a:pt x="3765" y="0"/>
                    <a:pt x="3186" y="0"/>
                  </a:cubicBezTo>
                  <a:cubicBezTo>
                    <a:pt x="2318" y="0"/>
                    <a:pt x="1453" y="20"/>
                    <a:pt x="598" y="119"/>
                  </a:cubicBezTo>
                  <a:cubicBezTo>
                    <a:pt x="498" y="119"/>
                    <a:pt x="379" y="4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548050" y="3878975"/>
              <a:ext cx="62175" cy="121375"/>
            </a:xfrm>
            <a:custGeom>
              <a:avLst/>
              <a:gdLst/>
              <a:ahLst/>
              <a:cxnLst/>
              <a:rect l="l" t="t" r="r" b="b"/>
              <a:pathLst>
                <a:path w="2487" h="4855" extrusionOk="0">
                  <a:moveTo>
                    <a:pt x="438" y="1"/>
                  </a:moveTo>
                  <a:cubicBezTo>
                    <a:pt x="259" y="776"/>
                    <a:pt x="537" y="1572"/>
                    <a:pt x="398" y="2348"/>
                  </a:cubicBezTo>
                  <a:cubicBezTo>
                    <a:pt x="120" y="2786"/>
                    <a:pt x="239" y="3283"/>
                    <a:pt x="219" y="3760"/>
                  </a:cubicBezTo>
                  <a:cubicBezTo>
                    <a:pt x="319" y="4138"/>
                    <a:pt x="0" y="4636"/>
                    <a:pt x="557" y="4854"/>
                  </a:cubicBezTo>
                  <a:cubicBezTo>
                    <a:pt x="597" y="4218"/>
                    <a:pt x="617" y="3581"/>
                    <a:pt x="617" y="2945"/>
                  </a:cubicBezTo>
                  <a:cubicBezTo>
                    <a:pt x="617" y="2639"/>
                    <a:pt x="746" y="2545"/>
                    <a:pt x="942" y="2545"/>
                  </a:cubicBezTo>
                  <a:cubicBezTo>
                    <a:pt x="1001" y="2545"/>
                    <a:pt x="1065" y="2553"/>
                    <a:pt x="1134" y="2567"/>
                  </a:cubicBezTo>
                  <a:lnTo>
                    <a:pt x="1134" y="2507"/>
                  </a:lnTo>
                  <a:cubicBezTo>
                    <a:pt x="1154" y="2507"/>
                    <a:pt x="1154" y="2487"/>
                    <a:pt x="1194" y="2447"/>
                  </a:cubicBezTo>
                  <a:cubicBezTo>
                    <a:pt x="1214" y="2388"/>
                    <a:pt x="1194" y="2368"/>
                    <a:pt x="1134" y="2328"/>
                  </a:cubicBezTo>
                  <a:cubicBezTo>
                    <a:pt x="935" y="2288"/>
                    <a:pt x="697" y="2388"/>
                    <a:pt x="637" y="2089"/>
                  </a:cubicBezTo>
                  <a:cubicBezTo>
                    <a:pt x="597" y="1771"/>
                    <a:pt x="816" y="1672"/>
                    <a:pt x="1055" y="1652"/>
                  </a:cubicBezTo>
                  <a:cubicBezTo>
                    <a:pt x="1433" y="1592"/>
                    <a:pt x="1830" y="1592"/>
                    <a:pt x="2208" y="1592"/>
                  </a:cubicBezTo>
                  <a:cubicBezTo>
                    <a:pt x="2487" y="1592"/>
                    <a:pt x="2427" y="1433"/>
                    <a:pt x="2368" y="1254"/>
                  </a:cubicBezTo>
                  <a:cubicBezTo>
                    <a:pt x="2310" y="1245"/>
                    <a:pt x="2254" y="1241"/>
                    <a:pt x="2199" y="1241"/>
                  </a:cubicBezTo>
                  <a:cubicBezTo>
                    <a:pt x="1892" y="1241"/>
                    <a:pt x="1617" y="1365"/>
                    <a:pt x="1313" y="1433"/>
                  </a:cubicBezTo>
                  <a:cubicBezTo>
                    <a:pt x="1215" y="1442"/>
                    <a:pt x="1130" y="1448"/>
                    <a:pt x="1056" y="1448"/>
                  </a:cubicBezTo>
                  <a:cubicBezTo>
                    <a:pt x="666" y="1448"/>
                    <a:pt x="591" y="1295"/>
                    <a:pt x="557" y="776"/>
                  </a:cubicBezTo>
                  <a:cubicBezTo>
                    <a:pt x="537" y="498"/>
                    <a:pt x="657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504775" y="3806825"/>
              <a:ext cx="18425" cy="103025"/>
            </a:xfrm>
            <a:custGeom>
              <a:avLst/>
              <a:gdLst/>
              <a:ahLst/>
              <a:cxnLst/>
              <a:rect l="l" t="t" r="r" b="b"/>
              <a:pathLst>
                <a:path w="737" h="4121" extrusionOk="0">
                  <a:moveTo>
                    <a:pt x="273" y="1"/>
                  </a:moveTo>
                  <a:cubicBezTo>
                    <a:pt x="120" y="1"/>
                    <a:pt x="118" y="169"/>
                    <a:pt x="80" y="301"/>
                  </a:cubicBezTo>
                  <a:cubicBezTo>
                    <a:pt x="60" y="639"/>
                    <a:pt x="160" y="977"/>
                    <a:pt x="1" y="1275"/>
                  </a:cubicBezTo>
                  <a:cubicBezTo>
                    <a:pt x="80" y="1793"/>
                    <a:pt x="180" y="2330"/>
                    <a:pt x="1" y="2847"/>
                  </a:cubicBezTo>
                  <a:cubicBezTo>
                    <a:pt x="120" y="2966"/>
                    <a:pt x="60" y="3145"/>
                    <a:pt x="140" y="3265"/>
                  </a:cubicBezTo>
                  <a:cubicBezTo>
                    <a:pt x="478" y="3444"/>
                    <a:pt x="160" y="4060"/>
                    <a:pt x="717" y="4120"/>
                  </a:cubicBezTo>
                  <a:cubicBezTo>
                    <a:pt x="737" y="2867"/>
                    <a:pt x="418" y="1633"/>
                    <a:pt x="498" y="380"/>
                  </a:cubicBezTo>
                  <a:cubicBezTo>
                    <a:pt x="438" y="261"/>
                    <a:pt x="458" y="42"/>
                    <a:pt x="299" y="2"/>
                  </a:cubicBez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379450" y="3800025"/>
              <a:ext cx="111925" cy="11275"/>
            </a:xfrm>
            <a:custGeom>
              <a:avLst/>
              <a:gdLst/>
              <a:ahLst/>
              <a:cxnLst/>
              <a:rect l="l" t="t" r="r" b="b"/>
              <a:pathLst>
                <a:path w="4477" h="451" extrusionOk="0">
                  <a:moveTo>
                    <a:pt x="4265" y="1"/>
                  </a:moveTo>
                  <a:cubicBezTo>
                    <a:pt x="4158" y="1"/>
                    <a:pt x="4029" y="55"/>
                    <a:pt x="3920" y="55"/>
                  </a:cubicBezTo>
                  <a:cubicBezTo>
                    <a:pt x="2905" y="55"/>
                    <a:pt x="1871" y="55"/>
                    <a:pt x="836" y="75"/>
                  </a:cubicBezTo>
                  <a:cubicBezTo>
                    <a:pt x="731" y="75"/>
                    <a:pt x="628" y="68"/>
                    <a:pt x="528" y="68"/>
                  </a:cubicBezTo>
                  <a:cubicBezTo>
                    <a:pt x="344" y="68"/>
                    <a:pt x="168" y="93"/>
                    <a:pt x="1" y="234"/>
                  </a:cubicBezTo>
                  <a:cubicBezTo>
                    <a:pt x="21" y="354"/>
                    <a:pt x="120" y="354"/>
                    <a:pt x="200" y="433"/>
                  </a:cubicBezTo>
                  <a:lnTo>
                    <a:pt x="757" y="433"/>
                  </a:lnTo>
                  <a:cubicBezTo>
                    <a:pt x="776" y="404"/>
                    <a:pt x="801" y="389"/>
                    <a:pt x="826" y="389"/>
                  </a:cubicBezTo>
                  <a:cubicBezTo>
                    <a:pt x="851" y="389"/>
                    <a:pt x="876" y="404"/>
                    <a:pt x="896" y="433"/>
                  </a:cubicBezTo>
                  <a:cubicBezTo>
                    <a:pt x="1220" y="444"/>
                    <a:pt x="1545" y="451"/>
                    <a:pt x="1869" y="451"/>
                  </a:cubicBezTo>
                  <a:cubicBezTo>
                    <a:pt x="2738" y="451"/>
                    <a:pt x="3607" y="405"/>
                    <a:pt x="4477" y="274"/>
                  </a:cubicBezTo>
                  <a:cubicBezTo>
                    <a:pt x="4457" y="55"/>
                    <a:pt x="4372" y="1"/>
                    <a:pt x="4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547550" y="3967000"/>
              <a:ext cx="17925" cy="78100"/>
            </a:xfrm>
            <a:custGeom>
              <a:avLst/>
              <a:gdLst/>
              <a:ahLst/>
              <a:cxnLst/>
              <a:rect l="l" t="t" r="r" b="b"/>
              <a:pathLst>
                <a:path w="717" h="3124" extrusionOk="0">
                  <a:moveTo>
                    <a:pt x="175" y="1"/>
                  </a:moveTo>
                  <a:cubicBezTo>
                    <a:pt x="153" y="1"/>
                    <a:pt x="128" y="7"/>
                    <a:pt x="100" y="21"/>
                  </a:cubicBezTo>
                  <a:cubicBezTo>
                    <a:pt x="0" y="538"/>
                    <a:pt x="40" y="1075"/>
                    <a:pt x="60" y="1612"/>
                  </a:cubicBezTo>
                  <a:cubicBezTo>
                    <a:pt x="140" y="2845"/>
                    <a:pt x="140" y="2845"/>
                    <a:pt x="418" y="3124"/>
                  </a:cubicBezTo>
                  <a:cubicBezTo>
                    <a:pt x="717" y="2527"/>
                    <a:pt x="518" y="1890"/>
                    <a:pt x="577" y="1294"/>
                  </a:cubicBezTo>
                  <a:cubicBezTo>
                    <a:pt x="319" y="956"/>
                    <a:pt x="518" y="538"/>
                    <a:pt x="418" y="200"/>
                  </a:cubicBezTo>
                  <a:cubicBezTo>
                    <a:pt x="336" y="134"/>
                    <a:pt x="281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321775" y="3628825"/>
              <a:ext cx="117875" cy="8950"/>
            </a:xfrm>
            <a:custGeom>
              <a:avLst/>
              <a:gdLst/>
              <a:ahLst/>
              <a:cxnLst/>
              <a:rect l="l" t="t" r="r" b="b"/>
              <a:pathLst>
                <a:path w="4715" h="358" extrusionOk="0">
                  <a:moveTo>
                    <a:pt x="716" y="1"/>
                  </a:moveTo>
                  <a:cubicBezTo>
                    <a:pt x="664" y="76"/>
                    <a:pt x="589" y="94"/>
                    <a:pt x="506" y="94"/>
                  </a:cubicBezTo>
                  <a:cubicBezTo>
                    <a:pt x="429" y="94"/>
                    <a:pt x="346" y="78"/>
                    <a:pt x="269" y="78"/>
                  </a:cubicBezTo>
                  <a:cubicBezTo>
                    <a:pt x="143" y="78"/>
                    <a:pt x="35" y="120"/>
                    <a:pt x="0" y="339"/>
                  </a:cubicBezTo>
                  <a:cubicBezTo>
                    <a:pt x="134" y="353"/>
                    <a:pt x="267" y="358"/>
                    <a:pt x="400" y="358"/>
                  </a:cubicBezTo>
                  <a:cubicBezTo>
                    <a:pt x="904" y="358"/>
                    <a:pt x="1401" y="280"/>
                    <a:pt x="1896" y="280"/>
                  </a:cubicBezTo>
                  <a:cubicBezTo>
                    <a:pt x="2027" y="280"/>
                    <a:pt x="2157" y="285"/>
                    <a:pt x="2288" y="299"/>
                  </a:cubicBezTo>
                  <a:cubicBezTo>
                    <a:pt x="2526" y="316"/>
                    <a:pt x="2760" y="325"/>
                    <a:pt x="2992" y="325"/>
                  </a:cubicBezTo>
                  <a:cubicBezTo>
                    <a:pt x="3556" y="325"/>
                    <a:pt x="4105" y="273"/>
                    <a:pt x="4655" y="160"/>
                  </a:cubicBezTo>
                  <a:lnTo>
                    <a:pt x="4695" y="120"/>
                  </a:lnTo>
                  <a:cubicBezTo>
                    <a:pt x="4715" y="80"/>
                    <a:pt x="4695" y="40"/>
                    <a:pt x="4655" y="21"/>
                  </a:cubicBezTo>
                  <a:cubicBezTo>
                    <a:pt x="3322" y="21"/>
                    <a:pt x="2029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337675" y="3686100"/>
              <a:ext cx="104475" cy="15875"/>
            </a:xfrm>
            <a:custGeom>
              <a:avLst/>
              <a:gdLst/>
              <a:ahLst/>
              <a:cxnLst/>
              <a:rect l="l" t="t" r="r" b="b"/>
              <a:pathLst>
                <a:path w="4179" h="635" extrusionOk="0">
                  <a:moveTo>
                    <a:pt x="2678" y="1"/>
                  </a:moveTo>
                  <a:cubicBezTo>
                    <a:pt x="1797" y="1"/>
                    <a:pt x="935" y="109"/>
                    <a:pt x="60" y="335"/>
                  </a:cubicBezTo>
                  <a:cubicBezTo>
                    <a:pt x="1" y="415"/>
                    <a:pt x="1" y="515"/>
                    <a:pt x="60" y="594"/>
                  </a:cubicBezTo>
                  <a:cubicBezTo>
                    <a:pt x="112" y="620"/>
                    <a:pt x="165" y="635"/>
                    <a:pt x="218" y="635"/>
                  </a:cubicBezTo>
                  <a:cubicBezTo>
                    <a:pt x="288" y="635"/>
                    <a:pt x="360" y="610"/>
                    <a:pt x="438" y="554"/>
                  </a:cubicBezTo>
                  <a:cubicBezTo>
                    <a:pt x="1498" y="520"/>
                    <a:pt x="2573" y="383"/>
                    <a:pt x="3637" y="383"/>
                  </a:cubicBezTo>
                  <a:cubicBezTo>
                    <a:pt x="3811" y="383"/>
                    <a:pt x="3985" y="387"/>
                    <a:pt x="4158" y="395"/>
                  </a:cubicBezTo>
                  <a:cubicBezTo>
                    <a:pt x="4178" y="316"/>
                    <a:pt x="4178" y="256"/>
                    <a:pt x="4178" y="216"/>
                  </a:cubicBezTo>
                  <a:cubicBezTo>
                    <a:pt x="4090" y="106"/>
                    <a:pt x="3982" y="80"/>
                    <a:pt x="3868" y="80"/>
                  </a:cubicBezTo>
                  <a:cubicBezTo>
                    <a:pt x="3766" y="80"/>
                    <a:pt x="3659" y="100"/>
                    <a:pt x="3555" y="100"/>
                  </a:cubicBezTo>
                  <a:cubicBezTo>
                    <a:pt x="3460" y="100"/>
                    <a:pt x="3367" y="83"/>
                    <a:pt x="3283" y="17"/>
                  </a:cubicBezTo>
                  <a:cubicBezTo>
                    <a:pt x="3080" y="6"/>
                    <a:pt x="2879" y="1"/>
                    <a:pt x="2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297400" y="3661325"/>
              <a:ext cx="117400" cy="17250"/>
            </a:xfrm>
            <a:custGeom>
              <a:avLst/>
              <a:gdLst/>
              <a:ahLst/>
              <a:cxnLst/>
              <a:rect l="l" t="t" r="r" b="b"/>
              <a:pathLst>
                <a:path w="4696" h="690" extrusionOk="0">
                  <a:moveTo>
                    <a:pt x="4272" y="1"/>
                  </a:moveTo>
                  <a:cubicBezTo>
                    <a:pt x="4139" y="1"/>
                    <a:pt x="4002" y="24"/>
                    <a:pt x="3860" y="33"/>
                  </a:cubicBezTo>
                  <a:cubicBezTo>
                    <a:pt x="2641" y="110"/>
                    <a:pt x="1460" y="313"/>
                    <a:pt x="244" y="313"/>
                  </a:cubicBezTo>
                  <a:cubicBezTo>
                    <a:pt x="190" y="313"/>
                    <a:pt x="135" y="313"/>
                    <a:pt x="80" y="312"/>
                  </a:cubicBezTo>
                  <a:cubicBezTo>
                    <a:pt x="20" y="352"/>
                    <a:pt x="0" y="431"/>
                    <a:pt x="60" y="531"/>
                  </a:cubicBezTo>
                  <a:cubicBezTo>
                    <a:pt x="199" y="650"/>
                    <a:pt x="458" y="531"/>
                    <a:pt x="597" y="690"/>
                  </a:cubicBezTo>
                  <a:cubicBezTo>
                    <a:pt x="1453" y="551"/>
                    <a:pt x="2288" y="551"/>
                    <a:pt x="3104" y="431"/>
                  </a:cubicBezTo>
                  <a:cubicBezTo>
                    <a:pt x="3621" y="332"/>
                    <a:pt x="4238" y="511"/>
                    <a:pt x="4695" y="133"/>
                  </a:cubicBezTo>
                  <a:cubicBezTo>
                    <a:pt x="4560" y="29"/>
                    <a:pt x="4419" y="1"/>
                    <a:pt x="4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477925" y="3760625"/>
              <a:ext cx="43300" cy="77100"/>
            </a:xfrm>
            <a:custGeom>
              <a:avLst/>
              <a:gdLst/>
              <a:ahLst/>
              <a:cxnLst/>
              <a:rect l="l" t="t" r="r" b="b"/>
              <a:pathLst>
                <a:path w="1732" h="3084" extrusionOk="0">
                  <a:moveTo>
                    <a:pt x="1234" y="0"/>
                  </a:moveTo>
                  <a:cubicBezTo>
                    <a:pt x="1154" y="60"/>
                    <a:pt x="1114" y="60"/>
                    <a:pt x="1114" y="100"/>
                  </a:cubicBezTo>
                  <a:cubicBezTo>
                    <a:pt x="1075" y="498"/>
                    <a:pt x="1134" y="895"/>
                    <a:pt x="1035" y="1234"/>
                  </a:cubicBezTo>
                  <a:cubicBezTo>
                    <a:pt x="965" y="1482"/>
                    <a:pt x="771" y="1502"/>
                    <a:pt x="562" y="1502"/>
                  </a:cubicBezTo>
                  <a:cubicBezTo>
                    <a:pt x="523" y="1502"/>
                    <a:pt x="482" y="1501"/>
                    <a:pt x="442" y="1501"/>
                  </a:cubicBezTo>
                  <a:cubicBezTo>
                    <a:pt x="272" y="1501"/>
                    <a:pt x="105" y="1514"/>
                    <a:pt x="0" y="1651"/>
                  </a:cubicBezTo>
                  <a:cubicBezTo>
                    <a:pt x="199" y="1691"/>
                    <a:pt x="418" y="1631"/>
                    <a:pt x="538" y="1850"/>
                  </a:cubicBezTo>
                  <a:cubicBezTo>
                    <a:pt x="856" y="1850"/>
                    <a:pt x="1075" y="1950"/>
                    <a:pt x="1095" y="2308"/>
                  </a:cubicBezTo>
                  <a:cubicBezTo>
                    <a:pt x="1055" y="2546"/>
                    <a:pt x="1114" y="2825"/>
                    <a:pt x="1114" y="3084"/>
                  </a:cubicBezTo>
                  <a:cubicBezTo>
                    <a:pt x="1413" y="2745"/>
                    <a:pt x="1114" y="2308"/>
                    <a:pt x="1353" y="1930"/>
                  </a:cubicBezTo>
                  <a:lnTo>
                    <a:pt x="1353" y="1930"/>
                  </a:lnTo>
                  <a:cubicBezTo>
                    <a:pt x="1453" y="2029"/>
                    <a:pt x="1532" y="2129"/>
                    <a:pt x="1612" y="2208"/>
                  </a:cubicBezTo>
                  <a:cubicBezTo>
                    <a:pt x="1632" y="1989"/>
                    <a:pt x="1632" y="1731"/>
                    <a:pt x="1652" y="1492"/>
                  </a:cubicBezTo>
                  <a:cubicBezTo>
                    <a:pt x="1731" y="1353"/>
                    <a:pt x="1731" y="1234"/>
                    <a:pt x="1632" y="1134"/>
                  </a:cubicBezTo>
                  <a:cubicBezTo>
                    <a:pt x="1293" y="836"/>
                    <a:pt x="1453" y="338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515225" y="3966500"/>
              <a:ext cx="19925" cy="84075"/>
            </a:xfrm>
            <a:custGeom>
              <a:avLst/>
              <a:gdLst/>
              <a:ahLst/>
              <a:cxnLst/>
              <a:rect l="l" t="t" r="r" b="b"/>
              <a:pathLst>
                <a:path w="797" h="3363" extrusionOk="0">
                  <a:moveTo>
                    <a:pt x="498" y="1"/>
                  </a:moveTo>
                  <a:cubicBezTo>
                    <a:pt x="299" y="100"/>
                    <a:pt x="199" y="259"/>
                    <a:pt x="140" y="458"/>
                  </a:cubicBezTo>
                  <a:cubicBezTo>
                    <a:pt x="0" y="936"/>
                    <a:pt x="319" y="1413"/>
                    <a:pt x="120" y="1871"/>
                  </a:cubicBezTo>
                  <a:cubicBezTo>
                    <a:pt x="219" y="2249"/>
                    <a:pt x="219" y="2647"/>
                    <a:pt x="140" y="3024"/>
                  </a:cubicBezTo>
                  <a:cubicBezTo>
                    <a:pt x="299" y="3064"/>
                    <a:pt x="219" y="3363"/>
                    <a:pt x="537" y="3363"/>
                  </a:cubicBezTo>
                  <a:cubicBezTo>
                    <a:pt x="537" y="2249"/>
                    <a:pt x="796" y="1135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500300" y="3557225"/>
              <a:ext cx="16450" cy="107925"/>
            </a:xfrm>
            <a:custGeom>
              <a:avLst/>
              <a:gdLst/>
              <a:ahLst/>
              <a:cxnLst/>
              <a:rect l="l" t="t" r="r" b="b"/>
              <a:pathLst>
                <a:path w="658" h="4317" extrusionOk="0">
                  <a:moveTo>
                    <a:pt x="160" y="0"/>
                  </a:moveTo>
                  <a:cubicBezTo>
                    <a:pt x="120" y="139"/>
                    <a:pt x="100" y="298"/>
                    <a:pt x="140" y="497"/>
                  </a:cubicBezTo>
                  <a:cubicBezTo>
                    <a:pt x="100" y="597"/>
                    <a:pt x="100" y="716"/>
                    <a:pt x="140" y="816"/>
                  </a:cubicBezTo>
                  <a:cubicBezTo>
                    <a:pt x="100" y="935"/>
                    <a:pt x="100" y="1094"/>
                    <a:pt x="140" y="1214"/>
                  </a:cubicBezTo>
                  <a:cubicBezTo>
                    <a:pt x="1" y="1591"/>
                    <a:pt x="140" y="1969"/>
                    <a:pt x="40" y="2328"/>
                  </a:cubicBezTo>
                  <a:cubicBezTo>
                    <a:pt x="1" y="3004"/>
                    <a:pt x="1" y="3680"/>
                    <a:pt x="160" y="4317"/>
                  </a:cubicBezTo>
                  <a:cubicBezTo>
                    <a:pt x="657" y="4178"/>
                    <a:pt x="359" y="3800"/>
                    <a:pt x="359" y="3521"/>
                  </a:cubicBezTo>
                  <a:cubicBezTo>
                    <a:pt x="398" y="3422"/>
                    <a:pt x="359" y="3302"/>
                    <a:pt x="498" y="3223"/>
                  </a:cubicBezTo>
                  <a:cubicBezTo>
                    <a:pt x="359" y="2825"/>
                    <a:pt x="538" y="2407"/>
                    <a:pt x="359" y="2029"/>
                  </a:cubicBezTo>
                  <a:cubicBezTo>
                    <a:pt x="498" y="1731"/>
                    <a:pt x="398" y="1412"/>
                    <a:pt x="458" y="1114"/>
                  </a:cubicBezTo>
                  <a:lnTo>
                    <a:pt x="458" y="875"/>
                  </a:lnTo>
                  <a:cubicBezTo>
                    <a:pt x="239" y="617"/>
                    <a:pt x="518" y="19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246675" y="3625600"/>
              <a:ext cx="93025" cy="12275"/>
            </a:xfrm>
            <a:custGeom>
              <a:avLst/>
              <a:gdLst/>
              <a:ahLst/>
              <a:cxnLst/>
              <a:rect l="l" t="t" r="r" b="b"/>
              <a:pathLst>
                <a:path w="3721" h="491" extrusionOk="0">
                  <a:moveTo>
                    <a:pt x="518" y="0"/>
                  </a:moveTo>
                  <a:cubicBezTo>
                    <a:pt x="343" y="0"/>
                    <a:pt x="169" y="30"/>
                    <a:pt x="0" y="90"/>
                  </a:cubicBezTo>
                  <a:lnTo>
                    <a:pt x="0" y="309"/>
                  </a:lnTo>
                  <a:cubicBezTo>
                    <a:pt x="20" y="388"/>
                    <a:pt x="60" y="448"/>
                    <a:pt x="140" y="468"/>
                  </a:cubicBezTo>
                  <a:cubicBezTo>
                    <a:pt x="298" y="452"/>
                    <a:pt x="459" y="447"/>
                    <a:pt x="620" y="447"/>
                  </a:cubicBezTo>
                  <a:cubicBezTo>
                    <a:pt x="1066" y="447"/>
                    <a:pt x="1520" y="490"/>
                    <a:pt x="1968" y="490"/>
                  </a:cubicBezTo>
                  <a:cubicBezTo>
                    <a:pt x="2189" y="490"/>
                    <a:pt x="2409" y="480"/>
                    <a:pt x="2626" y="448"/>
                  </a:cubicBezTo>
                  <a:cubicBezTo>
                    <a:pt x="2656" y="418"/>
                    <a:pt x="2686" y="403"/>
                    <a:pt x="2716" y="403"/>
                  </a:cubicBezTo>
                  <a:cubicBezTo>
                    <a:pt x="2746" y="403"/>
                    <a:pt x="2775" y="418"/>
                    <a:pt x="2805" y="448"/>
                  </a:cubicBezTo>
                  <a:lnTo>
                    <a:pt x="3004" y="448"/>
                  </a:lnTo>
                  <a:cubicBezTo>
                    <a:pt x="3183" y="189"/>
                    <a:pt x="3581" y="428"/>
                    <a:pt x="3720" y="130"/>
                  </a:cubicBezTo>
                  <a:cubicBezTo>
                    <a:pt x="2825" y="130"/>
                    <a:pt x="1930" y="130"/>
                    <a:pt x="1035" y="90"/>
                  </a:cubicBezTo>
                  <a:cubicBezTo>
                    <a:pt x="866" y="30"/>
                    <a:pt x="692" y="0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504275" y="3885800"/>
              <a:ext cx="19925" cy="73400"/>
            </a:xfrm>
            <a:custGeom>
              <a:avLst/>
              <a:gdLst/>
              <a:ahLst/>
              <a:cxnLst/>
              <a:rect l="l" t="t" r="r" b="b"/>
              <a:pathLst>
                <a:path w="797" h="2936" extrusionOk="0">
                  <a:moveTo>
                    <a:pt x="409" y="1"/>
                  </a:moveTo>
                  <a:cubicBezTo>
                    <a:pt x="344" y="1"/>
                    <a:pt x="264" y="38"/>
                    <a:pt x="180" y="66"/>
                  </a:cubicBezTo>
                  <a:cubicBezTo>
                    <a:pt x="140" y="126"/>
                    <a:pt x="140" y="205"/>
                    <a:pt x="180" y="285"/>
                  </a:cubicBezTo>
                  <a:cubicBezTo>
                    <a:pt x="279" y="523"/>
                    <a:pt x="140" y="782"/>
                    <a:pt x="140" y="1021"/>
                  </a:cubicBezTo>
                  <a:cubicBezTo>
                    <a:pt x="180" y="1518"/>
                    <a:pt x="1" y="2055"/>
                    <a:pt x="239" y="2552"/>
                  </a:cubicBezTo>
                  <a:cubicBezTo>
                    <a:pt x="259" y="2592"/>
                    <a:pt x="259" y="2612"/>
                    <a:pt x="239" y="2672"/>
                  </a:cubicBezTo>
                  <a:cubicBezTo>
                    <a:pt x="271" y="2828"/>
                    <a:pt x="339" y="2935"/>
                    <a:pt x="473" y="2935"/>
                  </a:cubicBezTo>
                  <a:cubicBezTo>
                    <a:pt x="509" y="2935"/>
                    <a:pt x="551" y="2928"/>
                    <a:pt x="598" y="2911"/>
                  </a:cubicBezTo>
                  <a:cubicBezTo>
                    <a:pt x="796" y="2692"/>
                    <a:pt x="697" y="2413"/>
                    <a:pt x="777" y="2174"/>
                  </a:cubicBezTo>
                  <a:cubicBezTo>
                    <a:pt x="757" y="1777"/>
                    <a:pt x="757" y="1359"/>
                    <a:pt x="737" y="961"/>
                  </a:cubicBezTo>
                  <a:cubicBezTo>
                    <a:pt x="478" y="762"/>
                    <a:pt x="578" y="464"/>
                    <a:pt x="558" y="205"/>
                  </a:cubicBezTo>
                  <a:cubicBezTo>
                    <a:pt x="537" y="47"/>
                    <a:pt x="482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216825" y="3477150"/>
              <a:ext cx="38325" cy="71575"/>
            </a:xfrm>
            <a:custGeom>
              <a:avLst/>
              <a:gdLst/>
              <a:ahLst/>
              <a:cxnLst/>
              <a:rect l="l" t="t" r="r" b="b"/>
              <a:pathLst>
                <a:path w="1533" h="2863" extrusionOk="0">
                  <a:moveTo>
                    <a:pt x="916" y="0"/>
                  </a:moveTo>
                  <a:cubicBezTo>
                    <a:pt x="498" y="617"/>
                    <a:pt x="896" y="1373"/>
                    <a:pt x="598" y="2049"/>
                  </a:cubicBezTo>
                  <a:cubicBezTo>
                    <a:pt x="458" y="2228"/>
                    <a:pt x="259" y="2268"/>
                    <a:pt x="100" y="2407"/>
                  </a:cubicBezTo>
                  <a:cubicBezTo>
                    <a:pt x="21" y="2467"/>
                    <a:pt x="1" y="2547"/>
                    <a:pt x="1" y="2626"/>
                  </a:cubicBezTo>
                  <a:cubicBezTo>
                    <a:pt x="41" y="2706"/>
                    <a:pt x="80" y="2746"/>
                    <a:pt x="160" y="2805"/>
                  </a:cubicBezTo>
                  <a:cubicBezTo>
                    <a:pt x="259" y="2825"/>
                    <a:pt x="339" y="2845"/>
                    <a:pt x="418" y="2845"/>
                  </a:cubicBezTo>
                  <a:cubicBezTo>
                    <a:pt x="452" y="2858"/>
                    <a:pt x="480" y="2863"/>
                    <a:pt x="507" y="2863"/>
                  </a:cubicBezTo>
                  <a:cubicBezTo>
                    <a:pt x="560" y="2863"/>
                    <a:pt x="604" y="2845"/>
                    <a:pt x="657" y="2845"/>
                  </a:cubicBezTo>
                  <a:cubicBezTo>
                    <a:pt x="796" y="2825"/>
                    <a:pt x="896" y="2765"/>
                    <a:pt x="995" y="2706"/>
                  </a:cubicBezTo>
                  <a:cubicBezTo>
                    <a:pt x="1045" y="2606"/>
                    <a:pt x="1135" y="2606"/>
                    <a:pt x="1229" y="2606"/>
                  </a:cubicBezTo>
                  <a:cubicBezTo>
                    <a:pt x="1324" y="2606"/>
                    <a:pt x="1423" y="2606"/>
                    <a:pt x="1493" y="2507"/>
                  </a:cubicBezTo>
                  <a:cubicBezTo>
                    <a:pt x="1453" y="2208"/>
                    <a:pt x="1413" y="1910"/>
                    <a:pt x="1513" y="1612"/>
                  </a:cubicBezTo>
                  <a:cubicBezTo>
                    <a:pt x="1513" y="1552"/>
                    <a:pt x="1493" y="1492"/>
                    <a:pt x="1453" y="1453"/>
                  </a:cubicBezTo>
                  <a:cubicBezTo>
                    <a:pt x="1214" y="995"/>
                    <a:pt x="1532" y="319"/>
                    <a:pt x="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369000" y="3471825"/>
              <a:ext cx="112925" cy="9425"/>
            </a:xfrm>
            <a:custGeom>
              <a:avLst/>
              <a:gdLst/>
              <a:ahLst/>
              <a:cxnLst/>
              <a:rect l="l" t="t" r="r" b="b"/>
              <a:pathLst>
                <a:path w="4517" h="377" extrusionOk="0">
                  <a:moveTo>
                    <a:pt x="3265" y="0"/>
                  </a:moveTo>
                  <a:cubicBezTo>
                    <a:pt x="2151" y="0"/>
                    <a:pt x="1116" y="155"/>
                    <a:pt x="80" y="213"/>
                  </a:cubicBezTo>
                  <a:cubicBezTo>
                    <a:pt x="41" y="213"/>
                    <a:pt x="21" y="233"/>
                    <a:pt x="21" y="253"/>
                  </a:cubicBezTo>
                  <a:cubicBezTo>
                    <a:pt x="1" y="313"/>
                    <a:pt x="21" y="333"/>
                    <a:pt x="80" y="372"/>
                  </a:cubicBezTo>
                  <a:cubicBezTo>
                    <a:pt x="439" y="372"/>
                    <a:pt x="797" y="376"/>
                    <a:pt x="1157" y="376"/>
                  </a:cubicBezTo>
                  <a:cubicBezTo>
                    <a:pt x="2238" y="376"/>
                    <a:pt x="3338" y="343"/>
                    <a:pt x="4517" y="74"/>
                  </a:cubicBezTo>
                  <a:cubicBezTo>
                    <a:pt x="4086" y="21"/>
                    <a:pt x="3670" y="0"/>
                    <a:pt x="3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575900" y="3931200"/>
              <a:ext cx="89050" cy="19550"/>
            </a:xfrm>
            <a:custGeom>
              <a:avLst/>
              <a:gdLst/>
              <a:ahLst/>
              <a:cxnLst/>
              <a:rect l="l" t="t" r="r" b="b"/>
              <a:pathLst>
                <a:path w="3562" h="782" extrusionOk="0">
                  <a:moveTo>
                    <a:pt x="3382" y="0"/>
                  </a:moveTo>
                  <a:lnTo>
                    <a:pt x="3382" y="0"/>
                  </a:lnTo>
                  <a:cubicBezTo>
                    <a:pt x="3104" y="179"/>
                    <a:pt x="2785" y="179"/>
                    <a:pt x="2467" y="179"/>
                  </a:cubicBezTo>
                  <a:cubicBezTo>
                    <a:pt x="1939" y="179"/>
                    <a:pt x="1403" y="88"/>
                    <a:pt x="870" y="88"/>
                  </a:cubicBezTo>
                  <a:cubicBezTo>
                    <a:pt x="578" y="88"/>
                    <a:pt x="288" y="115"/>
                    <a:pt x="0" y="199"/>
                  </a:cubicBezTo>
                  <a:lnTo>
                    <a:pt x="0" y="398"/>
                  </a:lnTo>
                  <a:cubicBezTo>
                    <a:pt x="895" y="398"/>
                    <a:pt x="1771" y="398"/>
                    <a:pt x="2606" y="378"/>
                  </a:cubicBezTo>
                  <a:cubicBezTo>
                    <a:pt x="2653" y="375"/>
                    <a:pt x="2699" y="373"/>
                    <a:pt x="2743" y="373"/>
                  </a:cubicBezTo>
                  <a:cubicBezTo>
                    <a:pt x="2981" y="373"/>
                    <a:pt x="3169" y="435"/>
                    <a:pt x="3203" y="736"/>
                  </a:cubicBezTo>
                  <a:cubicBezTo>
                    <a:pt x="3233" y="766"/>
                    <a:pt x="3258" y="781"/>
                    <a:pt x="3283" y="781"/>
                  </a:cubicBezTo>
                  <a:cubicBezTo>
                    <a:pt x="3307" y="781"/>
                    <a:pt x="3332" y="766"/>
                    <a:pt x="3362" y="736"/>
                  </a:cubicBezTo>
                  <a:cubicBezTo>
                    <a:pt x="3382" y="498"/>
                    <a:pt x="3561" y="259"/>
                    <a:pt x="3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246675" y="3779525"/>
              <a:ext cx="81075" cy="16050"/>
            </a:xfrm>
            <a:custGeom>
              <a:avLst/>
              <a:gdLst/>
              <a:ahLst/>
              <a:cxnLst/>
              <a:rect l="l" t="t" r="r" b="b"/>
              <a:pathLst>
                <a:path w="3243" h="642" extrusionOk="0">
                  <a:moveTo>
                    <a:pt x="140" y="0"/>
                  </a:moveTo>
                  <a:lnTo>
                    <a:pt x="0" y="159"/>
                  </a:lnTo>
                  <a:cubicBezTo>
                    <a:pt x="60" y="299"/>
                    <a:pt x="20" y="478"/>
                    <a:pt x="140" y="557"/>
                  </a:cubicBezTo>
                  <a:cubicBezTo>
                    <a:pt x="194" y="588"/>
                    <a:pt x="251" y="599"/>
                    <a:pt x="309" y="599"/>
                  </a:cubicBezTo>
                  <a:cubicBezTo>
                    <a:pt x="439" y="599"/>
                    <a:pt x="572" y="539"/>
                    <a:pt x="697" y="497"/>
                  </a:cubicBezTo>
                  <a:cubicBezTo>
                    <a:pt x="778" y="459"/>
                    <a:pt x="863" y="445"/>
                    <a:pt x="948" y="445"/>
                  </a:cubicBezTo>
                  <a:cubicBezTo>
                    <a:pt x="1178" y="445"/>
                    <a:pt x="1416" y="546"/>
                    <a:pt x="1641" y="546"/>
                  </a:cubicBezTo>
                  <a:cubicBezTo>
                    <a:pt x="1678" y="546"/>
                    <a:pt x="1715" y="544"/>
                    <a:pt x="1751" y="537"/>
                  </a:cubicBezTo>
                  <a:cubicBezTo>
                    <a:pt x="1840" y="607"/>
                    <a:pt x="1930" y="642"/>
                    <a:pt x="2019" y="642"/>
                  </a:cubicBezTo>
                  <a:cubicBezTo>
                    <a:pt x="2109" y="642"/>
                    <a:pt x="2198" y="607"/>
                    <a:pt x="2288" y="537"/>
                  </a:cubicBezTo>
                  <a:cubicBezTo>
                    <a:pt x="2407" y="398"/>
                    <a:pt x="2557" y="373"/>
                    <a:pt x="2713" y="373"/>
                  </a:cubicBezTo>
                  <a:cubicBezTo>
                    <a:pt x="2800" y="373"/>
                    <a:pt x="2890" y="381"/>
                    <a:pt x="2977" y="381"/>
                  </a:cubicBezTo>
                  <a:cubicBezTo>
                    <a:pt x="3048" y="381"/>
                    <a:pt x="3117" y="376"/>
                    <a:pt x="3183" y="358"/>
                  </a:cubicBezTo>
                  <a:cubicBezTo>
                    <a:pt x="3203" y="358"/>
                    <a:pt x="3203" y="338"/>
                    <a:pt x="3223" y="299"/>
                  </a:cubicBezTo>
                  <a:cubicBezTo>
                    <a:pt x="3243" y="279"/>
                    <a:pt x="3223" y="239"/>
                    <a:pt x="3183" y="199"/>
                  </a:cubicBezTo>
                  <a:cubicBezTo>
                    <a:pt x="2925" y="159"/>
                    <a:pt x="2686" y="159"/>
                    <a:pt x="2407" y="159"/>
                  </a:cubicBezTo>
                  <a:cubicBezTo>
                    <a:pt x="2009" y="159"/>
                    <a:pt x="1612" y="214"/>
                    <a:pt x="1214" y="214"/>
                  </a:cubicBezTo>
                  <a:cubicBezTo>
                    <a:pt x="856" y="214"/>
                    <a:pt x="498" y="1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475925" y="3485600"/>
              <a:ext cx="10975" cy="81100"/>
            </a:xfrm>
            <a:custGeom>
              <a:avLst/>
              <a:gdLst/>
              <a:ahLst/>
              <a:cxnLst/>
              <a:rect l="l" t="t" r="r" b="b"/>
              <a:pathLst>
                <a:path w="439" h="3244" extrusionOk="0">
                  <a:moveTo>
                    <a:pt x="140" y="1"/>
                  </a:moveTo>
                  <a:cubicBezTo>
                    <a:pt x="100" y="756"/>
                    <a:pt x="61" y="1492"/>
                    <a:pt x="100" y="2209"/>
                  </a:cubicBezTo>
                  <a:cubicBezTo>
                    <a:pt x="100" y="2567"/>
                    <a:pt x="1" y="2925"/>
                    <a:pt x="240" y="3243"/>
                  </a:cubicBezTo>
                  <a:cubicBezTo>
                    <a:pt x="399" y="3163"/>
                    <a:pt x="299" y="2945"/>
                    <a:pt x="438" y="2825"/>
                  </a:cubicBezTo>
                  <a:cubicBezTo>
                    <a:pt x="438" y="1890"/>
                    <a:pt x="359" y="916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297400" y="3476425"/>
              <a:ext cx="73625" cy="9950"/>
            </a:xfrm>
            <a:custGeom>
              <a:avLst/>
              <a:gdLst/>
              <a:ahLst/>
              <a:cxnLst/>
              <a:rect l="l" t="t" r="r" b="b"/>
              <a:pathLst>
                <a:path w="2945" h="398" extrusionOk="0">
                  <a:moveTo>
                    <a:pt x="1353" y="1"/>
                  </a:moveTo>
                  <a:cubicBezTo>
                    <a:pt x="925" y="1"/>
                    <a:pt x="500" y="34"/>
                    <a:pt x="80" y="169"/>
                  </a:cubicBezTo>
                  <a:cubicBezTo>
                    <a:pt x="80" y="169"/>
                    <a:pt x="60" y="188"/>
                    <a:pt x="20" y="248"/>
                  </a:cubicBezTo>
                  <a:cubicBezTo>
                    <a:pt x="0" y="288"/>
                    <a:pt x="20" y="348"/>
                    <a:pt x="80" y="387"/>
                  </a:cubicBezTo>
                  <a:cubicBezTo>
                    <a:pt x="191" y="395"/>
                    <a:pt x="302" y="398"/>
                    <a:pt x="414" y="398"/>
                  </a:cubicBezTo>
                  <a:cubicBezTo>
                    <a:pt x="1242" y="398"/>
                    <a:pt x="2085" y="224"/>
                    <a:pt x="2944" y="188"/>
                  </a:cubicBezTo>
                  <a:lnTo>
                    <a:pt x="2944" y="29"/>
                  </a:lnTo>
                  <a:cubicBezTo>
                    <a:pt x="2849" y="33"/>
                    <a:pt x="2753" y="35"/>
                    <a:pt x="2658" y="35"/>
                  </a:cubicBezTo>
                  <a:cubicBezTo>
                    <a:pt x="2219" y="35"/>
                    <a:pt x="1784" y="1"/>
                    <a:pt x="1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657950" y="3795925"/>
              <a:ext cx="11475" cy="85075"/>
            </a:xfrm>
            <a:custGeom>
              <a:avLst/>
              <a:gdLst/>
              <a:ahLst/>
              <a:cxnLst/>
              <a:rect l="l" t="t" r="r" b="b"/>
              <a:pathLst>
                <a:path w="459" h="3403" extrusionOk="0">
                  <a:moveTo>
                    <a:pt x="279" y="1"/>
                  </a:moveTo>
                  <a:cubicBezTo>
                    <a:pt x="1" y="916"/>
                    <a:pt x="180" y="1851"/>
                    <a:pt x="120" y="2786"/>
                  </a:cubicBezTo>
                  <a:cubicBezTo>
                    <a:pt x="379" y="2905"/>
                    <a:pt x="100" y="3323"/>
                    <a:pt x="458" y="3402"/>
                  </a:cubicBezTo>
                  <a:lnTo>
                    <a:pt x="458" y="1851"/>
                  </a:lnTo>
                  <a:cubicBezTo>
                    <a:pt x="120" y="1274"/>
                    <a:pt x="379" y="617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246675" y="3670650"/>
              <a:ext cx="65675" cy="13900"/>
            </a:xfrm>
            <a:custGeom>
              <a:avLst/>
              <a:gdLst/>
              <a:ahLst/>
              <a:cxnLst/>
              <a:rect l="l" t="t" r="r" b="b"/>
              <a:pathLst>
                <a:path w="2627" h="556" extrusionOk="0">
                  <a:moveTo>
                    <a:pt x="1024" y="1"/>
                  </a:moveTo>
                  <a:cubicBezTo>
                    <a:pt x="689" y="1"/>
                    <a:pt x="355" y="30"/>
                    <a:pt x="20" y="78"/>
                  </a:cubicBezTo>
                  <a:cubicBezTo>
                    <a:pt x="0" y="237"/>
                    <a:pt x="0" y="357"/>
                    <a:pt x="0" y="476"/>
                  </a:cubicBezTo>
                  <a:lnTo>
                    <a:pt x="20" y="556"/>
                  </a:lnTo>
                  <a:lnTo>
                    <a:pt x="100" y="536"/>
                  </a:lnTo>
                  <a:cubicBezTo>
                    <a:pt x="865" y="372"/>
                    <a:pt x="1646" y="275"/>
                    <a:pt x="2414" y="275"/>
                  </a:cubicBezTo>
                  <a:cubicBezTo>
                    <a:pt x="2485" y="275"/>
                    <a:pt x="2556" y="275"/>
                    <a:pt x="2626" y="277"/>
                  </a:cubicBezTo>
                  <a:cubicBezTo>
                    <a:pt x="2550" y="137"/>
                    <a:pt x="2441" y="119"/>
                    <a:pt x="2321" y="119"/>
                  </a:cubicBezTo>
                  <a:cubicBezTo>
                    <a:pt x="2279" y="119"/>
                    <a:pt x="2235" y="122"/>
                    <a:pt x="2191" y="122"/>
                  </a:cubicBezTo>
                  <a:cubicBezTo>
                    <a:pt x="2164" y="122"/>
                    <a:pt x="2136" y="121"/>
                    <a:pt x="2109" y="118"/>
                  </a:cubicBezTo>
                  <a:cubicBezTo>
                    <a:pt x="1747" y="35"/>
                    <a:pt x="1386" y="1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475425" y="3569525"/>
              <a:ext cx="11475" cy="54850"/>
            </a:xfrm>
            <a:custGeom>
              <a:avLst/>
              <a:gdLst/>
              <a:ahLst/>
              <a:cxnLst/>
              <a:rect l="l" t="t" r="r" b="b"/>
              <a:pathLst>
                <a:path w="459" h="2194" extrusionOk="0">
                  <a:moveTo>
                    <a:pt x="342" y="0"/>
                  </a:moveTo>
                  <a:cubicBezTo>
                    <a:pt x="314" y="0"/>
                    <a:pt x="289" y="15"/>
                    <a:pt x="260" y="45"/>
                  </a:cubicBezTo>
                  <a:cubicBezTo>
                    <a:pt x="1" y="741"/>
                    <a:pt x="120" y="1477"/>
                    <a:pt x="100" y="2194"/>
                  </a:cubicBezTo>
                  <a:cubicBezTo>
                    <a:pt x="399" y="2174"/>
                    <a:pt x="458" y="1935"/>
                    <a:pt x="439" y="1696"/>
                  </a:cubicBezTo>
                  <a:lnTo>
                    <a:pt x="439" y="45"/>
                  </a:lnTo>
                  <a:cubicBezTo>
                    <a:pt x="399" y="15"/>
                    <a:pt x="36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432175" y="3681675"/>
              <a:ext cx="56225" cy="9575"/>
            </a:xfrm>
            <a:custGeom>
              <a:avLst/>
              <a:gdLst/>
              <a:ahLst/>
              <a:cxnLst/>
              <a:rect l="l" t="t" r="r" b="b"/>
              <a:pathLst>
                <a:path w="2249" h="383" extrusionOk="0">
                  <a:moveTo>
                    <a:pt x="1087" y="0"/>
                  </a:moveTo>
                  <a:cubicBezTo>
                    <a:pt x="711" y="0"/>
                    <a:pt x="348" y="35"/>
                    <a:pt x="0" y="174"/>
                  </a:cubicBezTo>
                  <a:cubicBezTo>
                    <a:pt x="83" y="273"/>
                    <a:pt x="190" y="290"/>
                    <a:pt x="299" y="290"/>
                  </a:cubicBezTo>
                  <a:cubicBezTo>
                    <a:pt x="355" y="290"/>
                    <a:pt x="412" y="286"/>
                    <a:pt x="466" y="286"/>
                  </a:cubicBezTo>
                  <a:cubicBezTo>
                    <a:pt x="561" y="286"/>
                    <a:pt x="650" y="299"/>
                    <a:pt x="716" y="373"/>
                  </a:cubicBezTo>
                  <a:cubicBezTo>
                    <a:pt x="872" y="373"/>
                    <a:pt x="1031" y="383"/>
                    <a:pt x="1192" y="383"/>
                  </a:cubicBezTo>
                  <a:cubicBezTo>
                    <a:pt x="1546" y="383"/>
                    <a:pt x="1906" y="336"/>
                    <a:pt x="2248" y="35"/>
                  </a:cubicBezTo>
                  <a:cubicBezTo>
                    <a:pt x="1850" y="35"/>
                    <a:pt x="1462" y="0"/>
                    <a:pt x="1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415750" y="3655875"/>
              <a:ext cx="57225" cy="9350"/>
            </a:xfrm>
            <a:custGeom>
              <a:avLst/>
              <a:gdLst/>
              <a:ahLst/>
              <a:cxnLst/>
              <a:rect l="l" t="t" r="r" b="b"/>
              <a:pathLst>
                <a:path w="2289" h="374" extrusionOk="0">
                  <a:moveTo>
                    <a:pt x="1778" y="0"/>
                  </a:moveTo>
                  <a:cubicBezTo>
                    <a:pt x="1107" y="0"/>
                    <a:pt x="528" y="79"/>
                    <a:pt x="1" y="351"/>
                  </a:cubicBezTo>
                  <a:cubicBezTo>
                    <a:pt x="245" y="358"/>
                    <a:pt x="490" y="374"/>
                    <a:pt x="740" y="374"/>
                  </a:cubicBezTo>
                  <a:cubicBezTo>
                    <a:pt x="1222" y="374"/>
                    <a:pt x="1725" y="314"/>
                    <a:pt x="2288" y="13"/>
                  </a:cubicBezTo>
                  <a:cubicBezTo>
                    <a:pt x="2112" y="5"/>
                    <a:pt x="1942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267050" y="3809350"/>
              <a:ext cx="63750" cy="10975"/>
            </a:xfrm>
            <a:custGeom>
              <a:avLst/>
              <a:gdLst/>
              <a:ahLst/>
              <a:cxnLst/>
              <a:rect l="l" t="t" r="r" b="b"/>
              <a:pathLst>
                <a:path w="2550" h="439" extrusionOk="0">
                  <a:moveTo>
                    <a:pt x="2393" y="1"/>
                  </a:moveTo>
                  <a:cubicBezTo>
                    <a:pt x="2323" y="1"/>
                    <a:pt x="2239" y="34"/>
                    <a:pt x="2169" y="60"/>
                  </a:cubicBezTo>
                  <a:cubicBezTo>
                    <a:pt x="1433" y="80"/>
                    <a:pt x="717" y="100"/>
                    <a:pt x="1" y="239"/>
                  </a:cubicBezTo>
                  <a:cubicBezTo>
                    <a:pt x="21" y="359"/>
                    <a:pt x="140" y="359"/>
                    <a:pt x="220" y="438"/>
                  </a:cubicBezTo>
                  <a:cubicBezTo>
                    <a:pt x="996" y="379"/>
                    <a:pt x="1771" y="299"/>
                    <a:pt x="2527" y="259"/>
                  </a:cubicBezTo>
                  <a:cubicBezTo>
                    <a:pt x="2550" y="57"/>
                    <a:pt x="2483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502800" y="3667050"/>
              <a:ext cx="11450" cy="64975"/>
            </a:xfrm>
            <a:custGeom>
              <a:avLst/>
              <a:gdLst/>
              <a:ahLst/>
              <a:cxnLst/>
              <a:rect l="l" t="t" r="r" b="b"/>
              <a:pathLst>
                <a:path w="458" h="2599" extrusionOk="0">
                  <a:moveTo>
                    <a:pt x="221" y="1"/>
                  </a:moveTo>
                  <a:cubicBezTo>
                    <a:pt x="164" y="1"/>
                    <a:pt x="107" y="26"/>
                    <a:pt x="60" y="83"/>
                  </a:cubicBezTo>
                  <a:cubicBezTo>
                    <a:pt x="60" y="899"/>
                    <a:pt x="0" y="1754"/>
                    <a:pt x="100" y="2570"/>
                  </a:cubicBezTo>
                  <a:cubicBezTo>
                    <a:pt x="140" y="2590"/>
                    <a:pt x="175" y="2599"/>
                    <a:pt x="204" y="2599"/>
                  </a:cubicBezTo>
                  <a:cubicBezTo>
                    <a:pt x="317" y="2599"/>
                    <a:pt x="355" y="2469"/>
                    <a:pt x="418" y="2390"/>
                  </a:cubicBezTo>
                  <a:lnTo>
                    <a:pt x="418" y="2211"/>
                  </a:lnTo>
                  <a:cubicBezTo>
                    <a:pt x="298" y="1694"/>
                    <a:pt x="298" y="1157"/>
                    <a:pt x="418" y="620"/>
                  </a:cubicBezTo>
                  <a:cubicBezTo>
                    <a:pt x="458" y="421"/>
                    <a:pt x="458" y="262"/>
                    <a:pt x="398" y="83"/>
                  </a:cubicBezTo>
                  <a:cubicBezTo>
                    <a:pt x="346" y="31"/>
                    <a:pt x="283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237725" y="3454775"/>
              <a:ext cx="17925" cy="58200"/>
            </a:xfrm>
            <a:custGeom>
              <a:avLst/>
              <a:gdLst/>
              <a:ahLst/>
              <a:cxnLst/>
              <a:rect l="l" t="t" r="r" b="b"/>
              <a:pathLst>
                <a:path w="717" h="2328" extrusionOk="0">
                  <a:moveTo>
                    <a:pt x="179" y="0"/>
                  </a:moveTo>
                  <a:cubicBezTo>
                    <a:pt x="179" y="120"/>
                    <a:pt x="159" y="239"/>
                    <a:pt x="159" y="358"/>
                  </a:cubicBezTo>
                  <a:cubicBezTo>
                    <a:pt x="0" y="537"/>
                    <a:pt x="0" y="716"/>
                    <a:pt x="179" y="856"/>
                  </a:cubicBezTo>
                  <a:cubicBezTo>
                    <a:pt x="498" y="1313"/>
                    <a:pt x="358" y="1910"/>
                    <a:pt x="677" y="2328"/>
                  </a:cubicBezTo>
                  <a:cubicBezTo>
                    <a:pt x="696" y="1950"/>
                    <a:pt x="716" y="1572"/>
                    <a:pt x="517" y="1234"/>
                  </a:cubicBezTo>
                  <a:cubicBezTo>
                    <a:pt x="617" y="1134"/>
                    <a:pt x="716" y="1015"/>
                    <a:pt x="696" y="856"/>
                  </a:cubicBezTo>
                  <a:cubicBezTo>
                    <a:pt x="517" y="577"/>
                    <a:pt x="358" y="29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250150" y="3475975"/>
              <a:ext cx="48775" cy="9875"/>
            </a:xfrm>
            <a:custGeom>
              <a:avLst/>
              <a:gdLst/>
              <a:ahLst/>
              <a:cxnLst/>
              <a:rect l="l" t="t" r="r" b="b"/>
              <a:pathLst>
                <a:path w="1951" h="395" extrusionOk="0">
                  <a:moveTo>
                    <a:pt x="334" y="0"/>
                  </a:moveTo>
                  <a:cubicBezTo>
                    <a:pt x="283" y="0"/>
                    <a:pt x="231" y="2"/>
                    <a:pt x="180" y="8"/>
                  </a:cubicBezTo>
                  <a:cubicBezTo>
                    <a:pt x="60" y="107"/>
                    <a:pt x="1" y="226"/>
                    <a:pt x="1" y="386"/>
                  </a:cubicBezTo>
                  <a:cubicBezTo>
                    <a:pt x="438" y="386"/>
                    <a:pt x="867" y="394"/>
                    <a:pt x="1299" y="394"/>
                  </a:cubicBezTo>
                  <a:cubicBezTo>
                    <a:pt x="1515" y="394"/>
                    <a:pt x="1731" y="392"/>
                    <a:pt x="1950" y="386"/>
                  </a:cubicBezTo>
                  <a:lnTo>
                    <a:pt x="1950" y="187"/>
                  </a:lnTo>
                  <a:cubicBezTo>
                    <a:pt x="1883" y="196"/>
                    <a:pt x="1816" y="199"/>
                    <a:pt x="1750" y="199"/>
                  </a:cubicBezTo>
                  <a:cubicBezTo>
                    <a:pt x="1275" y="199"/>
                    <a:pt x="81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321275" y="3806625"/>
              <a:ext cx="40800" cy="9650"/>
            </a:xfrm>
            <a:custGeom>
              <a:avLst/>
              <a:gdLst/>
              <a:ahLst/>
              <a:cxnLst/>
              <a:rect l="l" t="t" r="r" b="b"/>
              <a:pathLst>
                <a:path w="1632" h="386" extrusionOk="0">
                  <a:moveTo>
                    <a:pt x="709" y="0"/>
                  </a:moveTo>
                  <a:cubicBezTo>
                    <a:pt x="468" y="0"/>
                    <a:pt x="229" y="30"/>
                    <a:pt x="0" y="169"/>
                  </a:cubicBezTo>
                  <a:cubicBezTo>
                    <a:pt x="139" y="189"/>
                    <a:pt x="299" y="209"/>
                    <a:pt x="358" y="368"/>
                  </a:cubicBezTo>
                  <a:cubicBezTo>
                    <a:pt x="390" y="367"/>
                    <a:pt x="421" y="366"/>
                    <a:pt x="453" y="366"/>
                  </a:cubicBezTo>
                  <a:cubicBezTo>
                    <a:pt x="631" y="366"/>
                    <a:pt x="809" y="386"/>
                    <a:pt x="984" y="386"/>
                  </a:cubicBezTo>
                  <a:cubicBezTo>
                    <a:pt x="1207" y="386"/>
                    <a:pt x="1424" y="354"/>
                    <a:pt x="1631" y="209"/>
                  </a:cubicBezTo>
                  <a:cubicBezTo>
                    <a:pt x="1612" y="110"/>
                    <a:pt x="1512" y="90"/>
                    <a:pt x="1432" y="10"/>
                  </a:cubicBezTo>
                  <a:cubicBezTo>
                    <a:pt x="1373" y="15"/>
                    <a:pt x="1313" y="17"/>
                    <a:pt x="1253" y="17"/>
                  </a:cubicBezTo>
                  <a:cubicBezTo>
                    <a:pt x="1072" y="17"/>
                    <a:pt x="890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270550" y="3695475"/>
              <a:ext cx="56700" cy="13950"/>
            </a:xfrm>
            <a:custGeom>
              <a:avLst/>
              <a:gdLst/>
              <a:ahLst/>
              <a:cxnLst/>
              <a:rect l="l" t="t" r="r" b="b"/>
              <a:pathLst>
                <a:path w="2268" h="558" extrusionOk="0">
                  <a:moveTo>
                    <a:pt x="2228" y="0"/>
                  </a:moveTo>
                  <a:lnTo>
                    <a:pt x="2228" y="0"/>
                  </a:lnTo>
                  <a:cubicBezTo>
                    <a:pt x="1532" y="80"/>
                    <a:pt x="796" y="140"/>
                    <a:pt x="80" y="199"/>
                  </a:cubicBezTo>
                  <a:lnTo>
                    <a:pt x="40" y="259"/>
                  </a:lnTo>
                  <a:cubicBezTo>
                    <a:pt x="0" y="279"/>
                    <a:pt x="40" y="338"/>
                    <a:pt x="80" y="358"/>
                  </a:cubicBezTo>
                  <a:cubicBezTo>
                    <a:pt x="199" y="398"/>
                    <a:pt x="299" y="478"/>
                    <a:pt x="438" y="537"/>
                  </a:cubicBezTo>
                  <a:cubicBezTo>
                    <a:pt x="995" y="338"/>
                    <a:pt x="1631" y="557"/>
                    <a:pt x="2168" y="259"/>
                  </a:cubicBezTo>
                  <a:cubicBezTo>
                    <a:pt x="2268" y="179"/>
                    <a:pt x="2268" y="100"/>
                    <a:pt x="2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242700" y="3682050"/>
              <a:ext cx="29850" cy="26875"/>
            </a:xfrm>
            <a:custGeom>
              <a:avLst/>
              <a:gdLst/>
              <a:ahLst/>
              <a:cxnLst/>
              <a:rect l="l" t="t" r="r" b="b"/>
              <a:pathLst>
                <a:path w="1194" h="1075" extrusionOk="0">
                  <a:moveTo>
                    <a:pt x="159" y="0"/>
                  </a:moveTo>
                  <a:cubicBezTo>
                    <a:pt x="0" y="398"/>
                    <a:pt x="159" y="716"/>
                    <a:pt x="299" y="1074"/>
                  </a:cubicBezTo>
                  <a:cubicBezTo>
                    <a:pt x="597" y="1074"/>
                    <a:pt x="915" y="1074"/>
                    <a:pt x="1194" y="895"/>
                  </a:cubicBezTo>
                  <a:lnTo>
                    <a:pt x="1194" y="756"/>
                  </a:lnTo>
                  <a:cubicBezTo>
                    <a:pt x="378" y="677"/>
                    <a:pt x="378" y="677"/>
                    <a:pt x="279" y="60"/>
                  </a:cubicBezTo>
                  <a:cubicBezTo>
                    <a:pt x="219" y="20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513725" y="3940650"/>
              <a:ext cx="13950" cy="32850"/>
            </a:xfrm>
            <a:custGeom>
              <a:avLst/>
              <a:gdLst/>
              <a:ahLst/>
              <a:cxnLst/>
              <a:rect l="l" t="t" r="r" b="b"/>
              <a:pathLst>
                <a:path w="558" h="1314" extrusionOk="0">
                  <a:moveTo>
                    <a:pt x="399" y="0"/>
                  </a:moveTo>
                  <a:cubicBezTo>
                    <a:pt x="100" y="179"/>
                    <a:pt x="200" y="498"/>
                    <a:pt x="180" y="756"/>
                  </a:cubicBezTo>
                  <a:cubicBezTo>
                    <a:pt x="1" y="955"/>
                    <a:pt x="1" y="1154"/>
                    <a:pt x="239" y="1313"/>
                  </a:cubicBezTo>
                  <a:cubicBezTo>
                    <a:pt x="498" y="1293"/>
                    <a:pt x="399" y="1015"/>
                    <a:pt x="518" y="915"/>
                  </a:cubicBezTo>
                  <a:cubicBezTo>
                    <a:pt x="518" y="597"/>
                    <a:pt x="558" y="299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549050" y="3936175"/>
              <a:ext cx="10950" cy="35825"/>
            </a:xfrm>
            <a:custGeom>
              <a:avLst/>
              <a:gdLst/>
              <a:ahLst/>
              <a:cxnLst/>
              <a:rect l="l" t="t" r="r" b="b"/>
              <a:pathLst>
                <a:path w="438" h="1433" extrusionOk="0">
                  <a:moveTo>
                    <a:pt x="358" y="0"/>
                  </a:moveTo>
                  <a:cubicBezTo>
                    <a:pt x="219" y="60"/>
                    <a:pt x="119" y="120"/>
                    <a:pt x="0" y="179"/>
                  </a:cubicBezTo>
                  <a:cubicBezTo>
                    <a:pt x="0" y="358"/>
                    <a:pt x="20" y="518"/>
                    <a:pt x="20" y="697"/>
                  </a:cubicBezTo>
                  <a:cubicBezTo>
                    <a:pt x="119" y="816"/>
                    <a:pt x="119" y="955"/>
                    <a:pt x="20" y="1075"/>
                  </a:cubicBezTo>
                  <a:cubicBezTo>
                    <a:pt x="0" y="1134"/>
                    <a:pt x="0" y="1194"/>
                    <a:pt x="20" y="1254"/>
                  </a:cubicBezTo>
                  <a:cubicBezTo>
                    <a:pt x="159" y="1293"/>
                    <a:pt x="259" y="1373"/>
                    <a:pt x="358" y="1433"/>
                  </a:cubicBezTo>
                  <a:cubicBezTo>
                    <a:pt x="378" y="975"/>
                    <a:pt x="438" y="49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249150" y="4043100"/>
              <a:ext cx="14950" cy="54225"/>
            </a:xfrm>
            <a:custGeom>
              <a:avLst/>
              <a:gdLst/>
              <a:ahLst/>
              <a:cxnLst/>
              <a:rect l="l" t="t" r="r" b="b"/>
              <a:pathLst>
                <a:path w="598" h="2169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836"/>
                    <a:pt x="41" y="1651"/>
                    <a:pt x="538" y="2169"/>
                  </a:cubicBezTo>
                  <a:lnTo>
                    <a:pt x="598" y="2169"/>
                  </a:lnTo>
                  <a:cubicBezTo>
                    <a:pt x="598" y="1572"/>
                    <a:pt x="498" y="975"/>
                    <a:pt x="558" y="378"/>
                  </a:cubicBezTo>
                  <a:cubicBezTo>
                    <a:pt x="518" y="259"/>
                    <a:pt x="598" y="8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46100" y="3623650"/>
              <a:ext cx="31850" cy="9775"/>
            </a:xfrm>
            <a:custGeom>
              <a:avLst/>
              <a:gdLst/>
              <a:ahLst/>
              <a:cxnLst/>
              <a:rect l="l" t="t" r="r" b="b"/>
              <a:pathLst>
                <a:path w="1274" h="391" extrusionOk="0">
                  <a:moveTo>
                    <a:pt x="557" y="0"/>
                  </a:moveTo>
                  <a:cubicBezTo>
                    <a:pt x="366" y="0"/>
                    <a:pt x="179" y="34"/>
                    <a:pt x="0" y="168"/>
                  </a:cubicBezTo>
                  <a:cubicBezTo>
                    <a:pt x="80" y="347"/>
                    <a:pt x="279" y="247"/>
                    <a:pt x="358" y="367"/>
                  </a:cubicBezTo>
                  <a:cubicBezTo>
                    <a:pt x="464" y="379"/>
                    <a:pt x="571" y="390"/>
                    <a:pt x="675" y="390"/>
                  </a:cubicBezTo>
                  <a:cubicBezTo>
                    <a:pt x="922" y="390"/>
                    <a:pt x="1147" y="323"/>
                    <a:pt x="1273" y="29"/>
                  </a:cubicBezTo>
                  <a:lnTo>
                    <a:pt x="1273" y="29"/>
                  </a:lnTo>
                  <a:cubicBezTo>
                    <a:pt x="1230" y="33"/>
                    <a:pt x="1187" y="34"/>
                    <a:pt x="1145" y="34"/>
                  </a:cubicBezTo>
                  <a:cubicBezTo>
                    <a:pt x="947" y="34"/>
                    <a:pt x="750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654975" y="3950100"/>
              <a:ext cx="10450" cy="33950"/>
            </a:xfrm>
            <a:custGeom>
              <a:avLst/>
              <a:gdLst/>
              <a:ahLst/>
              <a:cxnLst/>
              <a:rect l="l" t="t" r="r" b="b"/>
              <a:pathLst>
                <a:path w="418" h="1358" extrusionOk="0">
                  <a:moveTo>
                    <a:pt x="80" y="0"/>
                  </a:moveTo>
                  <a:cubicBezTo>
                    <a:pt x="0" y="418"/>
                    <a:pt x="20" y="816"/>
                    <a:pt x="120" y="1214"/>
                  </a:cubicBezTo>
                  <a:cubicBezTo>
                    <a:pt x="130" y="1313"/>
                    <a:pt x="174" y="1358"/>
                    <a:pt x="231" y="1358"/>
                  </a:cubicBezTo>
                  <a:cubicBezTo>
                    <a:pt x="289" y="1358"/>
                    <a:pt x="358" y="1313"/>
                    <a:pt x="418" y="1234"/>
                  </a:cubicBezTo>
                  <a:cubicBezTo>
                    <a:pt x="120" y="876"/>
                    <a:pt x="338" y="398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506775" y="3682550"/>
              <a:ext cx="6475" cy="39800"/>
            </a:xfrm>
            <a:custGeom>
              <a:avLst/>
              <a:gdLst/>
              <a:ahLst/>
              <a:cxnLst/>
              <a:rect l="l" t="t" r="r" b="b"/>
              <a:pathLst>
                <a:path w="259" h="1592" extrusionOk="0">
                  <a:moveTo>
                    <a:pt x="259" y="0"/>
                  </a:moveTo>
                  <a:cubicBezTo>
                    <a:pt x="0" y="537"/>
                    <a:pt x="0" y="1074"/>
                    <a:pt x="259" y="1591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247675" y="3814175"/>
              <a:ext cx="24875" cy="10625"/>
            </a:xfrm>
            <a:custGeom>
              <a:avLst/>
              <a:gdLst/>
              <a:ahLst/>
              <a:cxnLst/>
              <a:rect l="l" t="t" r="r" b="b"/>
              <a:pathLst>
                <a:path w="995" h="425" extrusionOk="0">
                  <a:moveTo>
                    <a:pt x="185" y="0"/>
                  </a:moveTo>
                  <a:cubicBezTo>
                    <a:pt x="137" y="0"/>
                    <a:pt x="95" y="20"/>
                    <a:pt x="60" y="66"/>
                  </a:cubicBezTo>
                  <a:cubicBezTo>
                    <a:pt x="20" y="206"/>
                    <a:pt x="0" y="325"/>
                    <a:pt x="119" y="424"/>
                  </a:cubicBezTo>
                  <a:cubicBezTo>
                    <a:pt x="418" y="404"/>
                    <a:pt x="716" y="404"/>
                    <a:pt x="995" y="225"/>
                  </a:cubicBezTo>
                  <a:cubicBezTo>
                    <a:pt x="915" y="186"/>
                    <a:pt x="855" y="106"/>
                    <a:pt x="776" y="46"/>
                  </a:cubicBezTo>
                  <a:cubicBezTo>
                    <a:pt x="696" y="46"/>
                    <a:pt x="617" y="51"/>
                    <a:pt x="537" y="51"/>
                  </a:cubicBezTo>
                  <a:cubicBezTo>
                    <a:pt x="458" y="51"/>
                    <a:pt x="378" y="46"/>
                    <a:pt x="298" y="27"/>
                  </a:cubicBezTo>
                  <a:cubicBezTo>
                    <a:pt x="257" y="10"/>
                    <a:pt x="220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500300" y="3726800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8" y="60"/>
                    <a:pt x="279" y="120"/>
                    <a:pt x="180" y="180"/>
                  </a:cubicBezTo>
                  <a:cubicBezTo>
                    <a:pt x="299" y="398"/>
                    <a:pt x="1" y="816"/>
                    <a:pt x="478" y="876"/>
                  </a:cubicBezTo>
                  <a:cubicBezTo>
                    <a:pt x="538" y="577"/>
                    <a:pt x="558" y="299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374975" y="3420750"/>
              <a:ext cx="31350" cy="9550"/>
            </a:xfrm>
            <a:custGeom>
              <a:avLst/>
              <a:gdLst/>
              <a:ahLst/>
              <a:cxnLst/>
              <a:rect l="l" t="t" r="r" b="b"/>
              <a:pathLst>
                <a:path w="1254" h="382" extrusionOk="0">
                  <a:moveTo>
                    <a:pt x="784" y="1"/>
                  </a:moveTo>
                  <a:cubicBezTo>
                    <a:pt x="561" y="1"/>
                    <a:pt x="323" y="114"/>
                    <a:pt x="88" y="114"/>
                  </a:cubicBezTo>
                  <a:cubicBezTo>
                    <a:pt x="59" y="114"/>
                    <a:pt x="30" y="112"/>
                    <a:pt x="1" y="108"/>
                  </a:cubicBezTo>
                  <a:lnTo>
                    <a:pt x="1" y="287"/>
                  </a:lnTo>
                  <a:cubicBezTo>
                    <a:pt x="60" y="287"/>
                    <a:pt x="140" y="287"/>
                    <a:pt x="200" y="307"/>
                  </a:cubicBezTo>
                  <a:cubicBezTo>
                    <a:pt x="289" y="357"/>
                    <a:pt x="379" y="381"/>
                    <a:pt x="466" y="381"/>
                  </a:cubicBezTo>
                  <a:cubicBezTo>
                    <a:pt x="553" y="381"/>
                    <a:pt x="637" y="357"/>
                    <a:pt x="717" y="307"/>
                  </a:cubicBezTo>
                  <a:cubicBezTo>
                    <a:pt x="896" y="307"/>
                    <a:pt x="1075" y="287"/>
                    <a:pt x="1254" y="287"/>
                  </a:cubicBezTo>
                  <a:cubicBezTo>
                    <a:pt x="1111" y="64"/>
                    <a:pt x="951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442125" y="3400475"/>
              <a:ext cx="36325" cy="5500"/>
            </a:xfrm>
            <a:custGeom>
              <a:avLst/>
              <a:gdLst/>
              <a:ahLst/>
              <a:cxnLst/>
              <a:rect l="l" t="t" r="r" b="b"/>
              <a:pathLst>
                <a:path w="1453" h="220" extrusionOk="0">
                  <a:moveTo>
                    <a:pt x="647" y="0"/>
                  </a:moveTo>
                  <a:cubicBezTo>
                    <a:pt x="426" y="0"/>
                    <a:pt x="209" y="40"/>
                    <a:pt x="0" y="203"/>
                  </a:cubicBezTo>
                  <a:cubicBezTo>
                    <a:pt x="71" y="191"/>
                    <a:pt x="143" y="187"/>
                    <a:pt x="215" y="187"/>
                  </a:cubicBezTo>
                  <a:cubicBezTo>
                    <a:pt x="413" y="187"/>
                    <a:pt x="613" y="220"/>
                    <a:pt x="813" y="220"/>
                  </a:cubicBezTo>
                  <a:cubicBezTo>
                    <a:pt x="1028" y="220"/>
                    <a:pt x="1242" y="182"/>
                    <a:pt x="1452" y="24"/>
                  </a:cubicBezTo>
                  <a:lnTo>
                    <a:pt x="1452" y="24"/>
                  </a:lnTo>
                  <a:cubicBezTo>
                    <a:pt x="1391" y="31"/>
                    <a:pt x="1330" y="34"/>
                    <a:pt x="1270" y="34"/>
                  </a:cubicBezTo>
                  <a:cubicBezTo>
                    <a:pt x="1060" y="34"/>
                    <a:pt x="852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420225" y="3686025"/>
              <a:ext cx="30875" cy="5500"/>
            </a:xfrm>
            <a:custGeom>
              <a:avLst/>
              <a:gdLst/>
              <a:ahLst/>
              <a:cxnLst/>
              <a:rect l="l" t="t" r="r" b="b"/>
              <a:pathLst>
                <a:path w="1235" h="220" extrusionOk="0">
                  <a:moveTo>
                    <a:pt x="478" y="0"/>
                  </a:moveTo>
                  <a:cubicBezTo>
                    <a:pt x="339" y="20"/>
                    <a:pt x="160" y="20"/>
                    <a:pt x="1" y="20"/>
                  </a:cubicBezTo>
                  <a:cubicBezTo>
                    <a:pt x="137" y="177"/>
                    <a:pt x="300" y="202"/>
                    <a:pt x="464" y="202"/>
                  </a:cubicBezTo>
                  <a:cubicBezTo>
                    <a:pt x="542" y="202"/>
                    <a:pt x="620" y="196"/>
                    <a:pt x="696" y="196"/>
                  </a:cubicBezTo>
                  <a:cubicBezTo>
                    <a:pt x="765" y="196"/>
                    <a:pt x="833" y="201"/>
                    <a:pt x="896" y="219"/>
                  </a:cubicBezTo>
                  <a:cubicBezTo>
                    <a:pt x="1015" y="219"/>
                    <a:pt x="1135" y="199"/>
                    <a:pt x="1234" y="199"/>
                  </a:cubicBezTo>
                  <a:cubicBezTo>
                    <a:pt x="1128" y="51"/>
                    <a:pt x="994" y="32"/>
                    <a:pt x="853" y="32"/>
                  </a:cubicBezTo>
                  <a:cubicBezTo>
                    <a:pt x="806" y="32"/>
                    <a:pt x="757" y="35"/>
                    <a:pt x="709" y="35"/>
                  </a:cubicBezTo>
                  <a:cubicBezTo>
                    <a:pt x="631" y="35"/>
                    <a:pt x="553" y="29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334700" y="3427475"/>
              <a:ext cx="31850" cy="5075"/>
            </a:xfrm>
            <a:custGeom>
              <a:avLst/>
              <a:gdLst/>
              <a:ahLst/>
              <a:cxnLst/>
              <a:rect l="l" t="t" r="r" b="b"/>
              <a:pathLst>
                <a:path w="1274" h="203" extrusionOk="0">
                  <a:moveTo>
                    <a:pt x="598" y="0"/>
                  </a:moveTo>
                  <a:cubicBezTo>
                    <a:pt x="393" y="0"/>
                    <a:pt x="192" y="33"/>
                    <a:pt x="0" y="177"/>
                  </a:cubicBezTo>
                  <a:cubicBezTo>
                    <a:pt x="42" y="173"/>
                    <a:pt x="83" y="172"/>
                    <a:pt x="125" y="172"/>
                  </a:cubicBezTo>
                  <a:cubicBezTo>
                    <a:pt x="309" y="172"/>
                    <a:pt x="499" y="202"/>
                    <a:pt x="687" y="202"/>
                  </a:cubicBezTo>
                  <a:cubicBezTo>
                    <a:pt x="889" y="202"/>
                    <a:pt x="1088" y="167"/>
                    <a:pt x="1273" y="18"/>
                  </a:cubicBezTo>
                  <a:lnTo>
                    <a:pt x="1273" y="18"/>
                  </a:lnTo>
                  <a:cubicBezTo>
                    <a:pt x="1225" y="22"/>
                    <a:pt x="1177" y="24"/>
                    <a:pt x="1129" y="24"/>
                  </a:cubicBezTo>
                  <a:cubicBezTo>
                    <a:pt x="950" y="24"/>
                    <a:pt x="773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357075" y="3805125"/>
              <a:ext cx="26875" cy="6750"/>
            </a:xfrm>
            <a:custGeom>
              <a:avLst/>
              <a:gdLst/>
              <a:ahLst/>
              <a:cxnLst/>
              <a:rect l="l" t="t" r="r" b="b"/>
              <a:pathLst>
                <a:path w="1075" h="270" extrusionOk="0">
                  <a:moveTo>
                    <a:pt x="641" y="0"/>
                  </a:moveTo>
                  <a:cubicBezTo>
                    <a:pt x="455" y="0"/>
                    <a:pt x="273" y="76"/>
                    <a:pt x="84" y="76"/>
                  </a:cubicBezTo>
                  <a:cubicBezTo>
                    <a:pt x="56" y="76"/>
                    <a:pt x="29" y="74"/>
                    <a:pt x="0" y="70"/>
                  </a:cubicBezTo>
                  <a:lnTo>
                    <a:pt x="0" y="70"/>
                  </a:lnTo>
                  <a:lnTo>
                    <a:pt x="199" y="269"/>
                  </a:lnTo>
                  <a:cubicBezTo>
                    <a:pt x="498" y="269"/>
                    <a:pt x="796" y="249"/>
                    <a:pt x="1075" y="249"/>
                  </a:cubicBezTo>
                  <a:lnTo>
                    <a:pt x="876" y="50"/>
                  </a:lnTo>
                  <a:cubicBezTo>
                    <a:pt x="796" y="13"/>
                    <a:pt x="718" y="0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499300" y="3587050"/>
              <a:ext cx="7500" cy="27875"/>
            </a:xfrm>
            <a:custGeom>
              <a:avLst/>
              <a:gdLst/>
              <a:ahLst/>
              <a:cxnLst/>
              <a:rect l="l" t="t" r="r" b="b"/>
              <a:pathLst>
                <a:path w="300" h="1115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339"/>
                    <a:pt x="60" y="717"/>
                    <a:pt x="80" y="1115"/>
                  </a:cubicBezTo>
                  <a:cubicBezTo>
                    <a:pt x="299" y="776"/>
                    <a:pt x="180" y="37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326250" y="3784000"/>
              <a:ext cx="26375" cy="5000"/>
            </a:xfrm>
            <a:custGeom>
              <a:avLst/>
              <a:gdLst/>
              <a:ahLst/>
              <a:cxnLst/>
              <a:rect l="l" t="t" r="r" b="b"/>
              <a:pathLst>
                <a:path w="1055" h="200" extrusionOk="0">
                  <a:moveTo>
                    <a:pt x="696" y="0"/>
                  </a:moveTo>
                  <a:cubicBezTo>
                    <a:pt x="458" y="20"/>
                    <a:pt x="219" y="20"/>
                    <a:pt x="0" y="20"/>
                  </a:cubicBezTo>
                  <a:lnTo>
                    <a:pt x="0" y="199"/>
                  </a:lnTo>
                  <a:cubicBezTo>
                    <a:pt x="358" y="199"/>
                    <a:pt x="716" y="199"/>
                    <a:pt x="1054" y="179"/>
                  </a:cubicBezTo>
                  <a:cubicBezTo>
                    <a:pt x="995" y="20"/>
                    <a:pt x="836" y="20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504275" y="3644750"/>
              <a:ext cx="9475" cy="24375"/>
            </a:xfrm>
            <a:custGeom>
              <a:avLst/>
              <a:gdLst/>
              <a:ahLst/>
              <a:cxnLst/>
              <a:rect l="l" t="t" r="r" b="b"/>
              <a:pathLst>
                <a:path w="379" h="975" extrusionOk="0">
                  <a:moveTo>
                    <a:pt x="200" y="0"/>
                  </a:moveTo>
                  <a:cubicBezTo>
                    <a:pt x="160" y="279"/>
                    <a:pt x="279" y="597"/>
                    <a:pt x="1" y="796"/>
                  </a:cubicBezTo>
                  <a:lnTo>
                    <a:pt x="1" y="975"/>
                  </a:lnTo>
                  <a:lnTo>
                    <a:pt x="339" y="975"/>
                  </a:lnTo>
                  <a:cubicBezTo>
                    <a:pt x="359" y="657"/>
                    <a:pt x="379" y="2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700725" y="3869025"/>
              <a:ext cx="5000" cy="23900"/>
            </a:xfrm>
            <a:custGeom>
              <a:avLst/>
              <a:gdLst/>
              <a:ahLst/>
              <a:cxnLst/>
              <a:rect l="l" t="t" r="r" b="b"/>
              <a:pathLst>
                <a:path w="200" h="956" extrusionOk="0">
                  <a:moveTo>
                    <a:pt x="159" y="1"/>
                  </a:moveTo>
                  <a:cubicBezTo>
                    <a:pt x="0" y="339"/>
                    <a:pt x="0" y="637"/>
                    <a:pt x="159" y="956"/>
                  </a:cubicBezTo>
                  <a:cubicBezTo>
                    <a:pt x="199" y="637"/>
                    <a:pt x="199" y="339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506775" y="3584575"/>
              <a:ext cx="7475" cy="22900"/>
            </a:xfrm>
            <a:custGeom>
              <a:avLst/>
              <a:gdLst/>
              <a:ahLst/>
              <a:cxnLst/>
              <a:rect l="l" t="t" r="r" b="b"/>
              <a:pathLst>
                <a:path w="299" h="916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00" y="617"/>
                    <a:pt x="100" y="915"/>
                  </a:cubicBezTo>
                  <a:cubicBezTo>
                    <a:pt x="299" y="637"/>
                    <a:pt x="259" y="318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544075" y="3689725"/>
              <a:ext cx="9950" cy="11250"/>
            </a:xfrm>
            <a:custGeom>
              <a:avLst/>
              <a:gdLst/>
              <a:ahLst/>
              <a:cxnLst/>
              <a:rect l="l" t="t" r="r" b="b"/>
              <a:pathLst>
                <a:path w="398" h="450" extrusionOk="0">
                  <a:moveTo>
                    <a:pt x="266" y="1"/>
                  </a:moveTo>
                  <a:cubicBezTo>
                    <a:pt x="199" y="1"/>
                    <a:pt x="109" y="60"/>
                    <a:pt x="40" y="71"/>
                  </a:cubicBezTo>
                  <a:cubicBezTo>
                    <a:pt x="40" y="111"/>
                    <a:pt x="40" y="171"/>
                    <a:pt x="0" y="250"/>
                  </a:cubicBezTo>
                  <a:cubicBezTo>
                    <a:pt x="100" y="310"/>
                    <a:pt x="199" y="449"/>
                    <a:pt x="279" y="449"/>
                  </a:cubicBezTo>
                  <a:cubicBezTo>
                    <a:pt x="398" y="409"/>
                    <a:pt x="378" y="230"/>
                    <a:pt x="358" y="131"/>
                  </a:cubicBezTo>
                  <a:cubicBezTo>
                    <a:pt x="350" y="31"/>
                    <a:pt x="31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437650" y="3627825"/>
              <a:ext cx="17425" cy="5000"/>
            </a:xfrm>
            <a:custGeom>
              <a:avLst/>
              <a:gdLst/>
              <a:ahLst/>
              <a:cxnLst/>
              <a:rect l="l" t="t" r="r" b="b"/>
              <a:pathLst>
                <a:path w="697" h="200" extrusionOk="0">
                  <a:moveTo>
                    <a:pt x="338" y="1"/>
                  </a:moveTo>
                  <a:cubicBezTo>
                    <a:pt x="239" y="41"/>
                    <a:pt x="119" y="41"/>
                    <a:pt x="0" y="61"/>
                  </a:cubicBezTo>
                  <a:lnTo>
                    <a:pt x="0" y="200"/>
                  </a:lnTo>
                  <a:lnTo>
                    <a:pt x="696" y="200"/>
                  </a:lnTo>
                  <a:cubicBezTo>
                    <a:pt x="637" y="41"/>
                    <a:pt x="478" y="4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701725" y="3819800"/>
              <a:ext cx="5000" cy="19425"/>
            </a:xfrm>
            <a:custGeom>
              <a:avLst/>
              <a:gdLst/>
              <a:ahLst/>
              <a:cxnLst/>
              <a:rect l="l" t="t" r="r" b="b"/>
              <a:pathLst>
                <a:path w="200" h="777" extrusionOk="0">
                  <a:moveTo>
                    <a:pt x="139" y="0"/>
                  </a:moveTo>
                  <a:cubicBezTo>
                    <a:pt x="119" y="0"/>
                    <a:pt x="60" y="40"/>
                    <a:pt x="20" y="40"/>
                  </a:cubicBezTo>
                  <a:cubicBezTo>
                    <a:pt x="0" y="319"/>
                    <a:pt x="0" y="557"/>
                    <a:pt x="119" y="776"/>
                  </a:cubicBezTo>
                  <a:cubicBezTo>
                    <a:pt x="199" y="538"/>
                    <a:pt x="159" y="27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362050" y="37845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49" y="0"/>
                  </a:moveTo>
                  <a:cubicBezTo>
                    <a:pt x="229" y="0"/>
                    <a:pt x="110" y="60"/>
                    <a:pt x="0" y="179"/>
                  </a:cubicBezTo>
                  <a:lnTo>
                    <a:pt x="697" y="179"/>
                  </a:lnTo>
                  <a:cubicBezTo>
                    <a:pt x="587" y="6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521200" y="3963525"/>
              <a:ext cx="6975" cy="13450"/>
            </a:xfrm>
            <a:custGeom>
              <a:avLst/>
              <a:gdLst/>
              <a:ahLst/>
              <a:cxnLst/>
              <a:rect l="l" t="t" r="r" b="b"/>
              <a:pathLst>
                <a:path w="279" h="538" extrusionOk="0">
                  <a:moveTo>
                    <a:pt x="219" y="0"/>
                  </a:moveTo>
                  <a:cubicBezTo>
                    <a:pt x="80" y="100"/>
                    <a:pt x="60" y="259"/>
                    <a:pt x="20" y="398"/>
                  </a:cubicBezTo>
                  <a:lnTo>
                    <a:pt x="0" y="458"/>
                  </a:lnTo>
                  <a:lnTo>
                    <a:pt x="60" y="538"/>
                  </a:lnTo>
                  <a:cubicBezTo>
                    <a:pt x="219" y="458"/>
                    <a:pt x="259" y="279"/>
                    <a:pt x="279" y="120"/>
                  </a:cubicBezTo>
                  <a:cubicBezTo>
                    <a:pt x="279" y="80"/>
                    <a:pt x="279" y="4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481400" y="3557225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00" y="0"/>
                  </a:moveTo>
                  <a:cubicBezTo>
                    <a:pt x="40" y="100"/>
                    <a:pt x="21" y="239"/>
                    <a:pt x="1" y="398"/>
                  </a:cubicBezTo>
                  <a:cubicBezTo>
                    <a:pt x="1" y="438"/>
                    <a:pt x="21" y="497"/>
                    <a:pt x="21" y="537"/>
                  </a:cubicBezTo>
                  <a:lnTo>
                    <a:pt x="200" y="537"/>
                  </a:lnTo>
                  <a:cubicBezTo>
                    <a:pt x="200" y="338"/>
                    <a:pt x="219" y="17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379450" y="342790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1" y="1"/>
                  </a:moveTo>
                  <a:cubicBezTo>
                    <a:pt x="90" y="110"/>
                    <a:pt x="180" y="165"/>
                    <a:pt x="267" y="165"/>
                  </a:cubicBezTo>
                  <a:cubicBezTo>
                    <a:pt x="354" y="165"/>
                    <a:pt x="438" y="11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03850" y="3428150"/>
              <a:ext cx="13475" cy="3775"/>
            </a:xfrm>
            <a:custGeom>
              <a:avLst/>
              <a:gdLst/>
              <a:ahLst/>
              <a:cxnLst/>
              <a:rect l="l" t="t" r="r" b="b"/>
              <a:pathLst>
                <a:path w="539" h="151" extrusionOk="0">
                  <a:moveTo>
                    <a:pt x="276" y="1"/>
                  </a:moveTo>
                  <a:cubicBezTo>
                    <a:pt x="179" y="1"/>
                    <a:pt x="84" y="56"/>
                    <a:pt x="1" y="150"/>
                  </a:cubicBezTo>
                  <a:lnTo>
                    <a:pt x="538" y="150"/>
                  </a:lnTo>
                  <a:cubicBezTo>
                    <a:pt x="453" y="46"/>
                    <a:pt x="36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26250" y="3694975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517" y="0"/>
                  </a:moveTo>
                  <a:cubicBezTo>
                    <a:pt x="338" y="0"/>
                    <a:pt x="159" y="20"/>
                    <a:pt x="0" y="20"/>
                  </a:cubicBezTo>
                  <a:lnTo>
                    <a:pt x="0" y="199"/>
                  </a:lnTo>
                  <a:cubicBezTo>
                    <a:pt x="83" y="272"/>
                    <a:pt x="176" y="306"/>
                    <a:pt x="272" y="306"/>
                  </a:cubicBezTo>
                  <a:cubicBezTo>
                    <a:pt x="361" y="306"/>
                    <a:pt x="451" y="277"/>
                    <a:pt x="537" y="219"/>
                  </a:cubicBezTo>
                  <a:cubicBezTo>
                    <a:pt x="517" y="160"/>
                    <a:pt x="517" y="8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550025" y="39540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40" y="259"/>
                    <a:pt x="160" y="1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704700" y="38605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219" y="219"/>
                    <a:pt x="199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247675" y="3807875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100" y="0"/>
                  </a:moveTo>
                  <a:cubicBezTo>
                    <a:pt x="0" y="119"/>
                    <a:pt x="0" y="239"/>
                    <a:pt x="119" y="338"/>
                  </a:cubicBezTo>
                  <a:cubicBezTo>
                    <a:pt x="179" y="338"/>
                    <a:pt x="259" y="318"/>
                    <a:pt x="298" y="318"/>
                  </a:cubicBezTo>
                  <a:cubicBezTo>
                    <a:pt x="298" y="199"/>
                    <a:pt x="279" y="9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312325" y="3635100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5" y="1"/>
                  </a:moveTo>
                  <a:cubicBezTo>
                    <a:pt x="63" y="1"/>
                    <a:pt x="32" y="26"/>
                    <a:pt x="0" y="68"/>
                  </a:cubicBezTo>
                  <a:lnTo>
                    <a:pt x="179" y="68"/>
                  </a:lnTo>
                  <a:cubicBezTo>
                    <a:pt x="151" y="21"/>
                    <a:pt x="12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501800" y="3568650"/>
              <a:ext cx="2000" cy="8475"/>
            </a:xfrm>
            <a:custGeom>
              <a:avLst/>
              <a:gdLst/>
              <a:ahLst/>
              <a:cxnLst/>
              <a:rect l="l" t="t" r="r" b="b"/>
              <a:pathLst>
                <a:path w="80" h="339" extrusionOk="0">
                  <a:moveTo>
                    <a:pt x="80" y="1"/>
                  </a:moveTo>
                  <a:cubicBezTo>
                    <a:pt x="0" y="120"/>
                    <a:pt x="0" y="219"/>
                    <a:pt x="80" y="339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321775" y="3429650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70" y="1"/>
                    <a:pt x="40" y="30"/>
                    <a:pt x="0" y="90"/>
                  </a:cubicBezTo>
                  <a:lnTo>
                    <a:pt x="199" y="90"/>
                  </a:lnTo>
                  <a:cubicBezTo>
                    <a:pt x="159" y="30"/>
                    <a:pt x="12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371000" y="3428400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cubicBezTo>
                    <a:pt x="20" y="41"/>
                    <a:pt x="50" y="61"/>
                    <a:pt x="80" y="61"/>
                  </a:cubicBezTo>
                  <a:cubicBezTo>
                    <a:pt x="110" y="61"/>
                    <a:pt x="140" y="4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241700" y="3431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60" y="40"/>
                    <a:pt x="20" y="80"/>
                    <a:pt x="0" y="179"/>
                  </a:cubicBezTo>
                  <a:cubicBezTo>
                    <a:pt x="4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317300" y="343190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0" y="0"/>
                  </a:moveTo>
                  <a:cubicBezTo>
                    <a:pt x="30" y="70"/>
                    <a:pt x="55" y="105"/>
                    <a:pt x="82" y="105"/>
                  </a:cubicBezTo>
                  <a:cubicBezTo>
                    <a:pt x="109" y="105"/>
                    <a:pt x="139" y="7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973650" y="3191675"/>
              <a:ext cx="29850" cy="227875"/>
            </a:xfrm>
            <a:custGeom>
              <a:avLst/>
              <a:gdLst/>
              <a:ahLst/>
              <a:cxnLst/>
              <a:rect l="l" t="t" r="r" b="b"/>
              <a:pathLst>
                <a:path w="1194" h="9115" extrusionOk="0">
                  <a:moveTo>
                    <a:pt x="418" y="1"/>
                  </a:moveTo>
                  <a:cubicBezTo>
                    <a:pt x="319" y="21"/>
                    <a:pt x="239" y="120"/>
                    <a:pt x="199" y="200"/>
                  </a:cubicBezTo>
                  <a:cubicBezTo>
                    <a:pt x="0" y="3084"/>
                    <a:pt x="139" y="5949"/>
                    <a:pt x="179" y="8794"/>
                  </a:cubicBezTo>
                  <a:cubicBezTo>
                    <a:pt x="219" y="8893"/>
                    <a:pt x="239" y="8992"/>
                    <a:pt x="319" y="9072"/>
                  </a:cubicBezTo>
                  <a:cubicBezTo>
                    <a:pt x="365" y="9100"/>
                    <a:pt x="411" y="9115"/>
                    <a:pt x="455" y="9115"/>
                  </a:cubicBezTo>
                  <a:cubicBezTo>
                    <a:pt x="506" y="9115"/>
                    <a:pt x="554" y="9095"/>
                    <a:pt x="597" y="9052"/>
                  </a:cubicBezTo>
                  <a:cubicBezTo>
                    <a:pt x="875" y="8694"/>
                    <a:pt x="696" y="8197"/>
                    <a:pt x="975" y="7839"/>
                  </a:cubicBezTo>
                  <a:cubicBezTo>
                    <a:pt x="1035" y="7580"/>
                    <a:pt x="935" y="7302"/>
                    <a:pt x="1074" y="7083"/>
                  </a:cubicBezTo>
                  <a:cubicBezTo>
                    <a:pt x="1074" y="7043"/>
                    <a:pt x="1074" y="6983"/>
                    <a:pt x="1114" y="6963"/>
                  </a:cubicBezTo>
                  <a:cubicBezTo>
                    <a:pt x="1094" y="6605"/>
                    <a:pt x="915" y="6307"/>
                    <a:pt x="995" y="5969"/>
                  </a:cubicBezTo>
                  <a:cubicBezTo>
                    <a:pt x="915" y="5770"/>
                    <a:pt x="1194" y="5591"/>
                    <a:pt x="1035" y="5372"/>
                  </a:cubicBezTo>
                  <a:cubicBezTo>
                    <a:pt x="935" y="5113"/>
                    <a:pt x="995" y="4875"/>
                    <a:pt x="995" y="4616"/>
                  </a:cubicBezTo>
                  <a:cubicBezTo>
                    <a:pt x="1015" y="4477"/>
                    <a:pt x="995" y="4357"/>
                    <a:pt x="915" y="4258"/>
                  </a:cubicBezTo>
                  <a:cubicBezTo>
                    <a:pt x="915" y="4019"/>
                    <a:pt x="895" y="3781"/>
                    <a:pt x="895" y="3562"/>
                  </a:cubicBezTo>
                  <a:cubicBezTo>
                    <a:pt x="836" y="2368"/>
                    <a:pt x="895" y="1175"/>
                    <a:pt x="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197925" y="3385475"/>
              <a:ext cx="30375" cy="220800"/>
            </a:xfrm>
            <a:custGeom>
              <a:avLst/>
              <a:gdLst/>
              <a:ahLst/>
              <a:cxnLst/>
              <a:rect l="l" t="t" r="r" b="b"/>
              <a:pathLst>
                <a:path w="1215" h="8832" extrusionOk="0">
                  <a:moveTo>
                    <a:pt x="520" y="0"/>
                  </a:moveTo>
                  <a:cubicBezTo>
                    <a:pt x="434" y="0"/>
                    <a:pt x="356" y="29"/>
                    <a:pt x="279" y="107"/>
                  </a:cubicBezTo>
                  <a:cubicBezTo>
                    <a:pt x="279" y="226"/>
                    <a:pt x="379" y="345"/>
                    <a:pt x="259" y="485"/>
                  </a:cubicBezTo>
                  <a:cubicBezTo>
                    <a:pt x="299" y="644"/>
                    <a:pt x="220" y="843"/>
                    <a:pt x="279" y="1022"/>
                  </a:cubicBezTo>
                  <a:cubicBezTo>
                    <a:pt x="259" y="1081"/>
                    <a:pt x="200" y="1121"/>
                    <a:pt x="180" y="1181"/>
                  </a:cubicBezTo>
                  <a:cubicBezTo>
                    <a:pt x="220" y="2474"/>
                    <a:pt x="160" y="3767"/>
                    <a:pt x="279" y="5060"/>
                  </a:cubicBezTo>
                  <a:cubicBezTo>
                    <a:pt x="279" y="5199"/>
                    <a:pt x="279" y="5358"/>
                    <a:pt x="120" y="5458"/>
                  </a:cubicBezTo>
                  <a:cubicBezTo>
                    <a:pt x="80" y="5497"/>
                    <a:pt x="21" y="5577"/>
                    <a:pt x="21" y="5657"/>
                  </a:cubicBezTo>
                  <a:cubicBezTo>
                    <a:pt x="61" y="5696"/>
                    <a:pt x="61" y="5716"/>
                    <a:pt x="61" y="5776"/>
                  </a:cubicBezTo>
                  <a:cubicBezTo>
                    <a:pt x="120" y="6015"/>
                    <a:pt x="100" y="6293"/>
                    <a:pt x="100" y="6572"/>
                  </a:cubicBezTo>
                  <a:cubicBezTo>
                    <a:pt x="100" y="6711"/>
                    <a:pt x="80" y="6890"/>
                    <a:pt x="100" y="7049"/>
                  </a:cubicBezTo>
                  <a:cubicBezTo>
                    <a:pt x="100" y="7149"/>
                    <a:pt x="120" y="7268"/>
                    <a:pt x="160" y="7387"/>
                  </a:cubicBezTo>
                  <a:cubicBezTo>
                    <a:pt x="319" y="7845"/>
                    <a:pt x="1" y="8402"/>
                    <a:pt x="498" y="8780"/>
                  </a:cubicBezTo>
                  <a:cubicBezTo>
                    <a:pt x="588" y="8816"/>
                    <a:pt x="662" y="8832"/>
                    <a:pt x="721" y="8832"/>
                  </a:cubicBezTo>
                  <a:cubicBezTo>
                    <a:pt x="992" y="8832"/>
                    <a:pt x="990" y="8510"/>
                    <a:pt x="1055" y="8282"/>
                  </a:cubicBezTo>
                  <a:cubicBezTo>
                    <a:pt x="1115" y="7686"/>
                    <a:pt x="1075" y="7109"/>
                    <a:pt x="976" y="6552"/>
                  </a:cubicBezTo>
                  <a:cubicBezTo>
                    <a:pt x="956" y="6472"/>
                    <a:pt x="896" y="6393"/>
                    <a:pt x="836" y="6313"/>
                  </a:cubicBezTo>
                  <a:cubicBezTo>
                    <a:pt x="836" y="6273"/>
                    <a:pt x="816" y="6194"/>
                    <a:pt x="816" y="6154"/>
                  </a:cubicBezTo>
                  <a:cubicBezTo>
                    <a:pt x="1214" y="5478"/>
                    <a:pt x="777" y="4761"/>
                    <a:pt x="896" y="4065"/>
                  </a:cubicBezTo>
                  <a:cubicBezTo>
                    <a:pt x="1115" y="2772"/>
                    <a:pt x="856" y="1479"/>
                    <a:pt x="777" y="186"/>
                  </a:cubicBezTo>
                  <a:cubicBezTo>
                    <a:pt x="757" y="107"/>
                    <a:pt x="677" y="47"/>
                    <a:pt x="598" y="7"/>
                  </a:cubicBezTo>
                  <a:cubicBezTo>
                    <a:pt x="571" y="3"/>
                    <a:pt x="54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984575" y="3387625"/>
              <a:ext cx="29375" cy="276075"/>
            </a:xfrm>
            <a:custGeom>
              <a:avLst/>
              <a:gdLst/>
              <a:ahLst/>
              <a:cxnLst/>
              <a:rect l="l" t="t" r="r" b="b"/>
              <a:pathLst>
                <a:path w="1175" h="11043" extrusionOk="0">
                  <a:moveTo>
                    <a:pt x="458" y="1"/>
                  </a:moveTo>
                  <a:cubicBezTo>
                    <a:pt x="240" y="21"/>
                    <a:pt x="100" y="140"/>
                    <a:pt x="100" y="399"/>
                  </a:cubicBezTo>
                  <a:cubicBezTo>
                    <a:pt x="100" y="697"/>
                    <a:pt x="80" y="956"/>
                    <a:pt x="80" y="1254"/>
                  </a:cubicBezTo>
                  <a:cubicBezTo>
                    <a:pt x="80" y="1314"/>
                    <a:pt x="80" y="1333"/>
                    <a:pt x="100" y="1393"/>
                  </a:cubicBezTo>
                  <a:cubicBezTo>
                    <a:pt x="41" y="1453"/>
                    <a:pt x="1" y="1592"/>
                    <a:pt x="1" y="1692"/>
                  </a:cubicBezTo>
                  <a:cubicBezTo>
                    <a:pt x="1" y="1751"/>
                    <a:pt x="41" y="1831"/>
                    <a:pt x="41" y="1910"/>
                  </a:cubicBezTo>
                  <a:cubicBezTo>
                    <a:pt x="61" y="2428"/>
                    <a:pt x="41" y="2985"/>
                    <a:pt x="41" y="3502"/>
                  </a:cubicBezTo>
                  <a:lnTo>
                    <a:pt x="41" y="5113"/>
                  </a:lnTo>
                  <a:cubicBezTo>
                    <a:pt x="1" y="6008"/>
                    <a:pt x="80" y="6903"/>
                    <a:pt x="299" y="7799"/>
                  </a:cubicBezTo>
                  <a:cubicBezTo>
                    <a:pt x="478" y="8415"/>
                    <a:pt x="379" y="9052"/>
                    <a:pt x="399" y="9669"/>
                  </a:cubicBezTo>
                  <a:cubicBezTo>
                    <a:pt x="438" y="10007"/>
                    <a:pt x="379" y="10385"/>
                    <a:pt x="558" y="10703"/>
                  </a:cubicBezTo>
                  <a:cubicBezTo>
                    <a:pt x="633" y="10873"/>
                    <a:pt x="727" y="11043"/>
                    <a:pt x="906" y="11043"/>
                  </a:cubicBezTo>
                  <a:cubicBezTo>
                    <a:pt x="916" y="11043"/>
                    <a:pt x="926" y="11042"/>
                    <a:pt x="936" y="11041"/>
                  </a:cubicBezTo>
                  <a:cubicBezTo>
                    <a:pt x="1155" y="11001"/>
                    <a:pt x="1175" y="10783"/>
                    <a:pt x="1175" y="10603"/>
                  </a:cubicBezTo>
                  <a:cubicBezTo>
                    <a:pt x="1175" y="10265"/>
                    <a:pt x="1095" y="9907"/>
                    <a:pt x="1035" y="9569"/>
                  </a:cubicBezTo>
                  <a:cubicBezTo>
                    <a:pt x="1055" y="8216"/>
                    <a:pt x="1055" y="6884"/>
                    <a:pt x="836" y="5531"/>
                  </a:cubicBezTo>
                  <a:cubicBezTo>
                    <a:pt x="737" y="4894"/>
                    <a:pt x="677" y="4238"/>
                    <a:pt x="737" y="3601"/>
                  </a:cubicBezTo>
                  <a:cubicBezTo>
                    <a:pt x="757" y="3502"/>
                    <a:pt x="737" y="3402"/>
                    <a:pt x="697" y="3323"/>
                  </a:cubicBezTo>
                  <a:cubicBezTo>
                    <a:pt x="578" y="2646"/>
                    <a:pt x="538" y="1950"/>
                    <a:pt x="558" y="1254"/>
                  </a:cubicBezTo>
                  <a:lnTo>
                    <a:pt x="558" y="1035"/>
                  </a:lnTo>
                  <a:cubicBezTo>
                    <a:pt x="538" y="936"/>
                    <a:pt x="478" y="836"/>
                    <a:pt x="538" y="737"/>
                  </a:cubicBezTo>
                  <a:cubicBezTo>
                    <a:pt x="558" y="657"/>
                    <a:pt x="558" y="617"/>
                    <a:pt x="558" y="538"/>
                  </a:cubicBezTo>
                  <a:cubicBezTo>
                    <a:pt x="538" y="418"/>
                    <a:pt x="538" y="279"/>
                    <a:pt x="538" y="160"/>
                  </a:cubicBezTo>
                  <a:cubicBezTo>
                    <a:pt x="538" y="80"/>
                    <a:pt x="498" y="40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114875" y="3622475"/>
              <a:ext cx="37325" cy="205475"/>
            </a:xfrm>
            <a:custGeom>
              <a:avLst/>
              <a:gdLst/>
              <a:ahLst/>
              <a:cxnLst/>
              <a:rect l="l" t="t" r="r" b="b"/>
              <a:pathLst>
                <a:path w="1493" h="8219" extrusionOk="0">
                  <a:moveTo>
                    <a:pt x="257" y="1"/>
                  </a:moveTo>
                  <a:cubicBezTo>
                    <a:pt x="195" y="1"/>
                    <a:pt x="130" y="26"/>
                    <a:pt x="60" y="76"/>
                  </a:cubicBezTo>
                  <a:cubicBezTo>
                    <a:pt x="1" y="314"/>
                    <a:pt x="1" y="553"/>
                    <a:pt x="60" y="792"/>
                  </a:cubicBezTo>
                  <a:cubicBezTo>
                    <a:pt x="100" y="792"/>
                    <a:pt x="100" y="792"/>
                    <a:pt x="120" y="851"/>
                  </a:cubicBezTo>
                  <a:cubicBezTo>
                    <a:pt x="120" y="891"/>
                    <a:pt x="120" y="911"/>
                    <a:pt x="60" y="971"/>
                  </a:cubicBezTo>
                  <a:cubicBezTo>
                    <a:pt x="60" y="1050"/>
                    <a:pt x="100" y="1090"/>
                    <a:pt x="100" y="1170"/>
                  </a:cubicBezTo>
                  <a:cubicBezTo>
                    <a:pt x="200" y="1329"/>
                    <a:pt x="120" y="1568"/>
                    <a:pt x="220" y="1747"/>
                  </a:cubicBezTo>
                  <a:cubicBezTo>
                    <a:pt x="239" y="1886"/>
                    <a:pt x="239" y="2065"/>
                    <a:pt x="259" y="2204"/>
                  </a:cubicBezTo>
                  <a:cubicBezTo>
                    <a:pt x="418" y="2582"/>
                    <a:pt x="239" y="2980"/>
                    <a:pt x="438" y="3398"/>
                  </a:cubicBezTo>
                  <a:cubicBezTo>
                    <a:pt x="518" y="4253"/>
                    <a:pt x="558" y="5128"/>
                    <a:pt x="637" y="5984"/>
                  </a:cubicBezTo>
                  <a:cubicBezTo>
                    <a:pt x="856" y="6660"/>
                    <a:pt x="558" y="7416"/>
                    <a:pt x="896" y="8072"/>
                  </a:cubicBezTo>
                  <a:cubicBezTo>
                    <a:pt x="975" y="8183"/>
                    <a:pt x="1066" y="8218"/>
                    <a:pt x="1170" y="8218"/>
                  </a:cubicBezTo>
                  <a:cubicBezTo>
                    <a:pt x="1197" y="8218"/>
                    <a:pt x="1225" y="8216"/>
                    <a:pt x="1254" y="8212"/>
                  </a:cubicBezTo>
                  <a:cubicBezTo>
                    <a:pt x="1353" y="8172"/>
                    <a:pt x="1413" y="8112"/>
                    <a:pt x="1433" y="8013"/>
                  </a:cubicBezTo>
                  <a:cubicBezTo>
                    <a:pt x="1453" y="7774"/>
                    <a:pt x="1413" y="7555"/>
                    <a:pt x="1453" y="7336"/>
                  </a:cubicBezTo>
                  <a:cubicBezTo>
                    <a:pt x="1493" y="5924"/>
                    <a:pt x="1334" y="4492"/>
                    <a:pt x="1035" y="3099"/>
                  </a:cubicBezTo>
                  <a:cubicBezTo>
                    <a:pt x="836" y="2781"/>
                    <a:pt x="856" y="2443"/>
                    <a:pt x="856" y="2085"/>
                  </a:cubicBezTo>
                  <a:cubicBezTo>
                    <a:pt x="856" y="1985"/>
                    <a:pt x="856" y="1906"/>
                    <a:pt x="836" y="1806"/>
                  </a:cubicBezTo>
                  <a:cubicBezTo>
                    <a:pt x="796" y="1647"/>
                    <a:pt x="717" y="1468"/>
                    <a:pt x="637" y="1309"/>
                  </a:cubicBezTo>
                  <a:cubicBezTo>
                    <a:pt x="359" y="951"/>
                    <a:pt x="657" y="473"/>
                    <a:pt x="438" y="76"/>
                  </a:cubicBezTo>
                  <a:cubicBezTo>
                    <a:pt x="379" y="26"/>
                    <a:pt x="319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193450" y="3261325"/>
              <a:ext cx="29375" cy="149700"/>
            </a:xfrm>
            <a:custGeom>
              <a:avLst/>
              <a:gdLst/>
              <a:ahLst/>
              <a:cxnLst/>
              <a:rect l="l" t="t" r="r" b="b"/>
              <a:pathLst>
                <a:path w="1175" h="5988" extrusionOk="0">
                  <a:moveTo>
                    <a:pt x="598" y="2486"/>
                  </a:moveTo>
                  <a:cubicBezTo>
                    <a:pt x="614" y="2536"/>
                    <a:pt x="610" y="2544"/>
                    <a:pt x="602" y="2544"/>
                  </a:cubicBezTo>
                  <a:cubicBezTo>
                    <a:pt x="599" y="2544"/>
                    <a:pt x="595" y="2543"/>
                    <a:pt x="592" y="2542"/>
                  </a:cubicBezTo>
                  <a:lnTo>
                    <a:pt x="592" y="2542"/>
                  </a:lnTo>
                  <a:cubicBezTo>
                    <a:pt x="595" y="2521"/>
                    <a:pt x="598" y="2500"/>
                    <a:pt x="598" y="2486"/>
                  </a:cubicBezTo>
                  <a:close/>
                  <a:moveTo>
                    <a:pt x="589" y="2562"/>
                  </a:moveTo>
                  <a:cubicBezTo>
                    <a:pt x="591" y="2568"/>
                    <a:pt x="594" y="2576"/>
                    <a:pt x="598" y="2586"/>
                  </a:cubicBezTo>
                  <a:cubicBezTo>
                    <a:pt x="631" y="2642"/>
                    <a:pt x="646" y="2666"/>
                    <a:pt x="638" y="2666"/>
                  </a:cubicBezTo>
                  <a:cubicBezTo>
                    <a:pt x="632" y="2666"/>
                    <a:pt x="612" y="2652"/>
                    <a:pt x="578" y="2626"/>
                  </a:cubicBezTo>
                  <a:cubicBezTo>
                    <a:pt x="578" y="2626"/>
                    <a:pt x="584" y="2596"/>
                    <a:pt x="589" y="2562"/>
                  </a:cubicBezTo>
                  <a:close/>
                  <a:moveTo>
                    <a:pt x="634" y="0"/>
                  </a:moveTo>
                  <a:cubicBezTo>
                    <a:pt x="502" y="0"/>
                    <a:pt x="401" y="88"/>
                    <a:pt x="299" y="219"/>
                  </a:cubicBezTo>
                  <a:cubicBezTo>
                    <a:pt x="1" y="776"/>
                    <a:pt x="458" y="1293"/>
                    <a:pt x="339" y="1830"/>
                  </a:cubicBezTo>
                  <a:cubicBezTo>
                    <a:pt x="379" y="1890"/>
                    <a:pt x="419" y="1890"/>
                    <a:pt x="498" y="1890"/>
                  </a:cubicBezTo>
                  <a:cubicBezTo>
                    <a:pt x="604" y="1985"/>
                    <a:pt x="614" y="2092"/>
                    <a:pt x="606" y="2201"/>
                  </a:cubicBezTo>
                  <a:lnTo>
                    <a:pt x="606" y="2201"/>
                  </a:lnTo>
                  <a:cubicBezTo>
                    <a:pt x="603" y="2137"/>
                    <a:pt x="590" y="2073"/>
                    <a:pt x="558" y="2009"/>
                  </a:cubicBezTo>
                  <a:cubicBezTo>
                    <a:pt x="518" y="1969"/>
                    <a:pt x="478" y="1949"/>
                    <a:pt x="441" y="1949"/>
                  </a:cubicBezTo>
                  <a:cubicBezTo>
                    <a:pt x="404" y="1949"/>
                    <a:pt x="369" y="1969"/>
                    <a:pt x="339" y="2009"/>
                  </a:cubicBezTo>
                  <a:cubicBezTo>
                    <a:pt x="200" y="2228"/>
                    <a:pt x="240" y="2486"/>
                    <a:pt x="299" y="2725"/>
                  </a:cubicBezTo>
                  <a:cubicBezTo>
                    <a:pt x="299" y="3063"/>
                    <a:pt x="279" y="3382"/>
                    <a:pt x="339" y="3700"/>
                  </a:cubicBezTo>
                  <a:cubicBezTo>
                    <a:pt x="438" y="4476"/>
                    <a:pt x="160" y="5252"/>
                    <a:pt x="458" y="5988"/>
                  </a:cubicBezTo>
                  <a:cubicBezTo>
                    <a:pt x="598" y="5809"/>
                    <a:pt x="637" y="5610"/>
                    <a:pt x="538" y="5391"/>
                  </a:cubicBezTo>
                  <a:cubicBezTo>
                    <a:pt x="538" y="5391"/>
                    <a:pt x="558" y="5371"/>
                    <a:pt x="558" y="5351"/>
                  </a:cubicBezTo>
                  <a:cubicBezTo>
                    <a:pt x="558" y="5311"/>
                    <a:pt x="538" y="5271"/>
                    <a:pt x="498" y="5252"/>
                  </a:cubicBezTo>
                  <a:cubicBezTo>
                    <a:pt x="558" y="5172"/>
                    <a:pt x="598" y="5112"/>
                    <a:pt x="657" y="5053"/>
                  </a:cubicBezTo>
                  <a:cubicBezTo>
                    <a:pt x="737" y="4993"/>
                    <a:pt x="757" y="4953"/>
                    <a:pt x="777" y="4874"/>
                  </a:cubicBezTo>
                  <a:cubicBezTo>
                    <a:pt x="757" y="4754"/>
                    <a:pt x="757" y="4655"/>
                    <a:pt x="757" y="4516"/>
                  </a:cubicBezTo>
                  <a:cubicBezTo>
                    <a:pt x="796" y="4217"/>
                    <a:pt x="1035" y="3998"/>
                    <a:pt x="1075" y="3700"/>
                  </a:cubicBezTo>
                  <a:cubicBezTo>
                    <a:pt x="1135" y="2606"/>
                    <a:pt x="1174" y="1512"/>
                    <a:pt x="1055" y="418"/>
                  </a:cubicBezTo>
                  <a:cubicBezTo>
                    <a:pt x="995" y="278"/>
                    <a:pt x="936" y="139"/>
                    <a:pt x="796" y="40"/>
                  </a:cubicBezTo>
                  <a:cubicBezTo>
                    <a:pt x="737" y="13"/>
                    <a:pt x="683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085050" y="3095925"/>
              <a:ext cx="24875" cy="106225"/>
            </a:xfrm>
            <a:custGeom>
              <a:avLst/>
              <a:gdLst/>
              <a:ahLst/>
              <a:cxnLst/>
              <a:rect l="l" t="t" r="r" b="b"/>
              <a:pathLst>
                <a:path w="995" h="4249" extrusionOk="0">
                  <a:moveTo>
                    <a:pt x="413" y="1"/>
                  </a:moveTo>
                  <a:cubicBezTo>
                    <a:pt x="338" y="1"/>
                    <a:pt x="252" y="60"/>
                    <a:pt x="159" y="71"/>
                  </a:cubicBezTo>
                  <a:cubicBezTo>
                    <a:pt x="60" y="867"/>
                    <a:pt x="219" y="1683"/>
                    <a:pt x="159" y="2538"/>
                  </a:cubicBezTo>
                  <a:cubicBezTo>
                    <a:pt x="159" y="3075"/>
                    <a:pt x="0" y="3712"/>
                    <a:pt x="318" y="4249"/>
                  </a:cubicBezTo>
                  <a:cubicBezTo>
                    <a:pt x="498" y="4070"/>
                    <a:pt x="557" y="3831"/>
                    <a:pt x="816" y="3751"/>
                  </a:cubicBezTo>
                  <a:cubicBezTo>
                    <a:pt x="915" y="3592"/>
                    <a:pt x="935" y="3433"/>
                    <a:pt x="935" y="3254"/>
                  </a:cubicBezTo>
                  <a:cubicBezTo>
                    <a:pt x="995" y="2419"/>
                    <a:pt x="736" y="1563"/>
                    <a:pt x="836" y="728"/>
                  </a:cubicBezTo>
                  <a:cubicBezTo>
                    <a:pt x="856" y="489"/>
                    <a:pt x="796" y="270"/>
                    <a:pt x="557" y="131"/>
                  </a:cubicBezTo>
                  <a:cubicBezTo>
                    <a:pt x="516" y="31"/>
                    <a:pt x="46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2098975" y="3323525"/>
              <a:ext cx="24875" cy="108650"/>
            </a:xfrm>
            <a:custGeom>
              <a:avLst/>
              <a:gdLst/>
              <a:ahLst/>
              <a:cxnLst/>
              <a:rect l="l" t="t" r="r" b="b"/>
              <a:pathLst>
                <a:path w="995" h="4346" extrusionOk="0">
                  <a:moveTo>
                    <a:pt x="98" y="1"/>
                  </a:moveTo>
                  <a:cubicBezTo>
                    <a:pt x="64" y="1"/>
                    <a:pt x="36" y="39"/>
                    <a:pt x="0" y="98"/>
                  </a:cubicBezTo>
                  <a:cubicBezTo>
                    <a:pt x="60" y="1510"/>
                    <a:pt x="139" y="2923"/>
                    <a:pt x="179" y="4335"/>
                  </a:cubicBezTo>
                  <a:cubicBezTo>
                    <a:pt x="211" y="4342"/>
                    <a:pt x="239" y="4345"/>
                    <a:pt x="265" y="4345"/>
                  </a:cubicBezTo>
                  <a:cubicBezTo>
                    <a:pt x="458" y="4345"/>
                    <a:pt x="462" y="4155"/>
                    <a:pt x="497" y="3997"/>
                  </a:cubicBezTo>
                  <a:cubicBezTo>
                    <a:pt x="478" y="3818"/>
                    <a:pt x="577" y="3679"/>
                    <a:pt x="696" y="3559"/>
                  </a:cubicBezTo>
                  <a:cubicBezTo>
                    <a:pt x="736" y="3520"/>
                    <a:pt x="736" y="3480"/>
                    <a:pt x="756" y="3460"/>
                  </a:cubicBezTo>
                  <a:lnTo>
                    <a:pt x="756" y="3122"/>
                  </a:lnTo>
                  <a:cubicBezTo>
                    <a:pt x="776" y="3002"/>
                    <a:pt x="995" y="2923"/>
                    <a:pt x="856" y="2783"/>
                  </a:cubicBezTo>
                  <a:cubicBezTo>
                    <a:pt x="438" y="2207"/>
                    <a:pt x="657" y="1530"/>
                    <a:pt x="537" y="914"/>
                  </a:cubicBezTo>
                  <a:cubicBezTo>
                    <a:pt x="478" y="595"/>
                    <a:pt x="537" y="237"/>
                    <a:pt x="179" y="58"/>
                  </a:cubicBezTo>
                  <a:cubicBezTo>
                    <a:pt x="147" y="18"/>
                    <a:pt x="12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091600" y="3190375"/>
              <a:ext cx="22300" cy="73075"/>
            </a:xfrm>
            <a:custGeom>
              <a:avLst/>
              <a:gdLst/>
              <a:ahLst/>
              <a:cxnLst/>
              <a:rect l="l" t="t" r="r" b="b"/>
              <a:pathLst>
                <a:path w="892" h="2923" extrusionOk="0">
                  <a:moveTo>
                    <a:pt x="235" y="1"/>
                  </a:moveTo>
                  <a:cubicBezTo>
                    <a:pt x="1" y="1"/>
                    <a:pt x="121" y="308"/>
                    <a:pt x="56" y="471"/>
                  </a:cubicBezTo>
                  <a:cubicBezTo>
                    <a:pt x="176" y="1266"/>
                    <a:pt x="56" y="2082"/>
                    <a:pt x="275" y="2917"/>
                  </a:cubicBezTo>
                  <a:cubicBezTo>
                    <a:pt x="298" y="2921"/>
                    <a:pt x="319" y="2922"/>
                    <a:pt x="337" y="2922"/>
                  </a:cubicBezTo>
                  <a:cubicBezTo>
                    <a:pt x="662" y="2922"/>
                    <a:pt x="410" y="2458"/>
                    <a:pt x="673" y="2420"/>
                  </a:cubicBezTo>
                  <a:cubicBezTo>
                    <a:pt x="733" y="2341"/>
                    <a:pt x="773" y="2261"/>
                    <a:pt x="792" y="2181"/>
                  </a:cubicBezTo>
                  <a:cubicBezTo>
                    <a:pt x="832" y="2062"/>
                    <a:pt x="852" y="1943"/>
                    <a:pt x="852" y="1823"/>
                  </a:cubicBezTo>
                  <a:lnTo>
                    <a:pt x="852" y="1565"/>
                  </a:lnTo>
                  <a:cubicBezTo>
                    <a:pt x="852" y="1246"/>
                    <a:pt x="872" y="928"/>
                    <a:pt x="892" y="590"/>
                  </a:cubicBezTo>
                  <a:cubicBezTo>
                    <a:pt x="852" y="331"/>
                    <a:pt x="693" y="152"/>
                    <a:pt x="454" y="53"/>
                  </a:cubicBezTo>
                  <a:cubicBezTo>
                    <a:pt x="359" y="16"/>
                    <a:pt x="288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1999425" y="3096125"/>
              <a:ext cx="58775" cy="46450"/>
            </a:xfrm>
            <a:custGeom>
              <a:avLst/>
              <a:gdLst/>
              <a:ahLst/>
              <a:cxnLst/>
              <a:rect l="l" t="t" r="r" b="b"/>
              <a:pathLst>
                <a:path w="2351" h="1858" extrusionOk="0">
                  <a:moveTo>
                    <a:pt x="472" y="1"/>
                  </a:moveTo>
                  <a:cubicBezTo>
                    <a:pt x="441" y="1"/>
                    <a:pt x="408" y="16"/>
                    <a:pt x="362" y="43"/>
                  </a:cubicBezTo>
                  <a:cubicBezTo>
                    <a:pt x="0" y="1074"/>
                    <a:pt x="575" y="1858"/>
                    <a:pt x="1639" y="1858"/>
                  </a:cubicBezTo>
                  <a:cubicBezTo>
                    <a:pt x="1745" y="1858"/>
                    <a:pt x="1857" y="1850"/>
                    <a:pt x="1973" y="1834"/>
                  </a:cubicBezTo>
                  <a:cubicBezTo>
                    <a:pt x="2092" y="1834"/>
                    <a:pt x="2172" y="1774"/>
                    <a:pt x="2232" y="1675"/>
                  </a:cubicBezTo>
                  <a:cubicBezTo>
                    <a:pt x="2271" y="1555"/>
                    <a:pt x="2232" y="1416"/>
                    <a:pt x="2351" y="1316"/>
                  </a:cubicBezTo>
                  <a:cubicBezTo>
                    <a:pt x="2340" y="1156"/>
                    <a:pt x="2288" y="1068"/>
                    <a:pt x="2221" y="1068"/>
                  </a:cubicBezTo>
                  <a:cubicBezTo>
                    <a:pt x="2171" y="1068"/>
                    <a:pt x="2112" y="1116"/>
                    <a:pt x="2053" y="1217"/>
                  </a:cubicBezTo>
                  <a:cubicBezTo>
                    <a:pt x="1904" y="1446"/>
                    <a:pt x="1722" y="1517"/>
                    <a:pt x="1530" y="1517"/>
                  </a:cubicBezTo>
                  <a:cubicBezTo>
                    <a:pt x="1389" y="1517"/>
                    <a:pt x="1241" y="1478"/>
                    <a:pt x="1098" y="1436"/>
                  </a:cubicBezTo>
                  <a:cubicBezTo>
                    <a:pt x="760" y="1336"/>
                    <a:pt x="640" y="1038"/>
                    <a:pt x="680" y="660"/>
                  </a:cubicBezTo>
                  <a:cubicBezTo>
                    <a:pt x="700" y="461"/>
                    <a:pt x="640" y="262"/>
                    <a:pt x="581" y="63"/>
                  </a:cubicBezTo>
                  <a:cubicBezTo>
                    <a:pt x="538" y="21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104925" y="3483800"/>
              <a:ext cx="15450" cy="78775"/>
            </a:xfrm>
            <a:custGeom>
              <a:avLst/>
              <a:gdLst/>
              <a:ahLst/>
              <a:cxnLst/>
              <a:rect l="l" t="t" r="r" b="b"/>
              <a:pathLst>
                <a:path w="618" h="3151" extrusionOk="0">
                  <a:moveTo>
                    <a:pt x="283" y="0"/>
                  </a:moveTo>
                  <a:cubicBezTo>
                    <a:pt x="219" y="0"/>
                    <a:pt x="157" y="25"/>
                    <a:pt x="100" y="73"/>
                  </a:cubicBezTo>
                  <a:cubicBezTo>
                    <a:pt x="1" y="1047"/>
                    <a:pt x="220" y="1982"/>
                    <a:pt x="240" y="2937"/>
                  </a:cubicBezTo>
                  <a:cubicBezTo>
                    <a:pt x="334" y="3000"/>
                    <a:pt x="391" y="3151"/>
                    <a:pt x="510" y="3151"/>
                  </a:cubicBezTo>
                  <a:cubicBezTo>
                    <a:pt x="541" y="3151"/>
                    <a:pt x="576" y="3141"/>
                    <a:pt x="618" y="3116"/>
                  </a:cubicBezTo>
                  <a:lnTo>
                    <a:pt x="618" y="1525"/>
                  </a:lnTo>
                  <a:cubicBezTo>
                    <a:pt x="439" y="1067"/>
                    <a:pt x="618" y="570"/>
                    <a:pt x="498" y="92"/>
                  </a:cubicBezTo>
                  <a:cubicBezTo>
                    <a:pt x="425" y="30"/>
                    <a:pt x="353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1985575" y="3579600"/>
              <a:ext cx="33350" cy="95625"/>
            </a:xfrm>
            <a:custGeom>
              <a:avLst/>
              <a:gdLst/>
              <a:ahLst/>
              <a:cxnLst/>
              <a:rect l="l" t="t" r="r" b="b"/>
              <a:pathLst>
                <a:path w="1334" h="3825" extrusionOk="0">
                  <a:moveTo>
                    <a:pt x="398" y="0"/>
                  </a:moveTo>
                  <a:cubicBezTo>
                    <a:pt x="1" y="1214"/>
                    <a:pt x="21" y="2407"/>
                    <a:pt x="398" y="3621"/>
                  </a:cubicBezTo>
                  <a:cubicBezTo>
                    <a:pt x="503" y="3766"/>
                    <a:pt x="612" y="3825"/>
                    <a:pt x="727" y="3825"/>
                  </a:cubicBezTo>
                  <a:cubicBezTo>
                    <a:pt x="832" y="3825"/>
                    <a:pt x="941" y="3776"/>
                    <a:pt x="1055" y="3700"/>
                  </a:cubicBezTo>
                  <a:cubicBezTo>
                    <a:pt x="1135" y="3621"/>
                    <a:pt x="1194" y="3541"/>
                    <a:pt x="1194" y="3462"/>
                  </a:cubicBezTo>
                  <a:cubicBezTo>
                    <a:pt x="1135" y="3123"/>
                    <a:pt x="1333" y="2805"/>
                    <a:pt x="1135" y="2507"/>
                  </a:cubicBezTo>
                  <a:cubicBezTo>
                    <a:pt x="1095" y="2308"/>
                    <a:pt x="1015" y="2109"/>
                    <a:pt x="955" y="1910"/>
                  </a:cubicBezTo>
                  <a:cubicBezTo>
                    <a:pt x="936" y="2328"/>
                    <a:pt x="916" y="2785"/>
                    <a:pt x="896" y="3283"/>
                  </a:cubicBezTo>
                  <a:cubicBezTo>
                    <a:pt x="558" y="2984"/>
                    <a:pt x="597" y="2686"/>
                    <a:pt x="597" y="2387"/>
                  </a:cubicBezTo>
                  <a:lnTo>
                    <a:pt x="597" y="617"/>
                  </a:lnTo>
                  <a:cubicBezTo>
                    <a:pt x="597" y="398"/>
                    <a:pt x="637" y="139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011450" y="3637775"/>
              <a:ext cx="72625" cy="31875"/>
            </a:xfrm>
            <a:custGeom>
              <a:avLst/>
              <a:gdLst/>
              <a:ahLst/>
              <a:cxnLst/>
              <a:rect l="l" t="t" r="r" b="b"/>
              <a:pathLst>
                <a:path w="2905" h="1275" extrusionOk="0">
                  <a:moveTo>
                    <a:pt x="1870" y="1"/>
                  </a:moveTo>
                  <a:cubicBezTo>
                    <a:pt x="1625" y="144"/>
                    <a:pt x="1377" y="180"/>
                    <a:pt x="1126" y="180"/>
                  </a:cubicBezTo>
                  <a:cubicBezTo>
                    <a:pt x="874" y="180"/>
                    <a:pt x="619" y="144"/>
                    <a:pt x="364" y="144"/>
                  </a:cubicBezTo>
                  <a:cubicBezTo>
                    <a:pt x="276" y="144"/>
                    <a:pt x="188" y="148"/>
                    <a:pt x="100" y="160"/>
                  </a:cubicBezTo>
                  <a:cubicBezTo>
                    <a:pt x="0" y="538"/>
                    <a:pt x="20" y="896"/>
                    <a:pt x="159" y="1254"/>
                  </a:cubicBezTo>
                  <a:cubicBezTo>
                    <a:pt x="180" y="1268"/>
                    <a:pt x="201" y="1275"/>
                    <a:pt x="220" y="1275"/>
                  </a:cubicBezTo>
                  <a:cubicBezTo>
                    <a:pt x="254" y="1275"/>
                    <a:pt x="279" y="1253"/>
                    <a:pt x="279" y="1214"/>
                  </a:cubicBezTo>
                  <a:cubicBezTo>
                    <a:pt x="279" y="916"/>
                    <a:pt x="159" y="558"/>
                    <a:pt x="617" y="558"/>
                  </a:cubicBezTo>
                  <a:cubicBezTo>
                    <a:pt x="1296" y="558"/>
                    <a:pt x="1959" y="344"/>
                    <a:pt x="2621" y="344"/>
                  </a:cubicBezTo>
                  <a:cubicBezTo>
                    <a:pt x="2715" y="344"/>
                    <a:pt x="2810" y="349"/>
                    <a:pt x="2904" y="359"/>
                  </a:cubicBezTo>
                  <a:cubicBezTo>
                    <a:pt x="2805" y="160"/>
                    <a:pt x="2566" y="100"/>
                    <a:pt x="2387" y="1"/>
                  </a:cubicBezTo>
                  <a:cubicBezTo>
                    <a:pt x="2290" y="54"/>
                    <a:pt x="2199" y="91"/>
                    <a:pt x="2108" y="91"/>
                  </a:cubicBezTo>
                  <a:cubicBezTo>
                    <a:pt x="2030" y="91"/>
                    <a:pt x="1952" y="65"/>
                    <a:pt x="1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023375" y="3499250"/>
              <a:ext cx="42800" cy="58475"/>
            </a:xfrm>
            <a:custGeom>
              <a:avLst/>
              <a:gdLst/>
              <a:ahLst/>
              <a:cxnLst/>
              <a:rect l="l" t="t" r="r" b="b"/>
              <a:pathLst>
                <a:path w="1712" h="2339" extrusionOk="0">
                  <a:moveTo>
                    <a:pt x="1372" y="0"/>
                  </a:moveTo>
                  <a:cubicBezTo>
                    <a:pt x="1320" y="0"/>
                    <a:pt x="1260" y="38"/>
                    <a:pt x="1194" y="131"/>
                  </a:cubicBezTo>
                  <a:cubicBezTo>
                    <a:pt x="796" y="668"/>
                    <a:pt x="478" y="1245"/>
                    <a:pt x="120" y="1822"/>
                  </a:cubicBezTo>
                  <a:cubicBezTo>
                    <a:pt x="0" y="2060"/>
                    <a:pt x="120" y="2220"/>
                    <a:pt x="299" y="2339"/>
                  </a:cubicBezTo>
                  <a:cubicBezTo>
                    <a:pt x="418" y="2319"/>
                    <a:pt x="518" y="2259"/>
                    <a:pt x="597" y="2120"/>
                  </a:cubicBezTo>
                  <a:cubicBezTo>
                    <a:pt x="916" y="1702"/>
                    <a:pt x="975" y="1106"/>
                    <a:pt x="1532" y="867"/>
                  </a:cubicBezTo>
                  <a:cubicBezTo>
                    <a:pt x="1711" y="708"/>
                    <a:pt x="1671" y="509"/>
                    <a:pt x="1592" y="310"/>
                  </a:cubicBezTo>
                  <a:cubicBezTo>
                    <a:pt x="1552" y="151"/>
                    <a:pt x="1477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2102450" y="3417925"/>
              <a:ext cx="20900" cy="59750"/>
            </a:xfrm>
            <a:custGeom>
              <a:avLst/>
              <a:gdLst/>
              <a:ahLst/>
              <a:cxnLst/>
              <a:rect l="l" t="t" r="r" b="b"/>
              <a:pathLst>
                <a:path w="836" h="2390" extrusionOk="0">
                  <a:moveTo>
                    <a:pt x="304" y="0"/>
                  </a:moveTo>
                  <a:cubicBezTo>
                    <a:pt x="277" y="0"/>
                    <a:pt x="250" y="7"/>
                    <a:pt x="219" y="22"/>
                  </a:cubicBezTo>
                  <a:cubicBezTo>
                    <a:pt x="199" y="221"/>
                    <a:pt x="239" y="420"/>
                    <a:pt x="40" y="559"/>
                  </a:cubicBezTo>
                  <a:lnTo>
                    <a:pt x="40" y="738"/>
                  </a:lnTo>
                  <a:cubicBezTo>
                    <a:pt x="100" y="798"/>
                    <a:pt x="100" y="857"/>
                    <a:pt x="40" y="917"/>
                  </a:cubicBezTo>
                  <a:cubicBezTo>
                    <a:pt x="0" y="1414"/>
                    <a:pt x="40" y="1912"/>
                    <a:pt x="160" y="2389"/>
                  </a:cubicBezTo>
                  <a:cubicBezTo>
                    <a:pt x="196" y="2374"/>
                    <a:pt x="232" y="2369"/>
                    <a:pt x="268" y="2369"/>
                  </a:cubicBezTo>
                  <a:cubicBezTo>
                    <a:pt x="328" y="2369"/>
                    <a:pt x="388" y="2382"/>
                    <a:pt x="451" y="2382"/>
                  </a:cubicBezTo>
                  <a:cubicBezTo>
                    <a:pt x="498" y="2382"/>
                    <a:pt x="547" y="2375"/>
                    <a:pt x="597" y="2349"/>
                  </a:cubicBezTo>
                  <a:cubicBezTo>
                    <a:pt x="597" y="2349"/>
                    <a:pt x="617" y="2330"/>
                    <a:pt x="617" y="2290"/>
                  </a:cubicBezTo>
                  <a:cubicBezTo>
                    <a:pt x="617" y="2230"/>
                    <a:pt x="617" y="2210"/>
                    <a:pt x="557" y="2151"/>
                  </a:cubicBezTo>
                  <a:cubicBezTo>
                    <a:pt x="557" y="2111"/>
                    <a:pt x="557" y="2091"/>
                    <a:pt x="597" y="2031"/>
                  </a:cubicBezTo>
                  <a:cubicBezTo>
                    <a:pt x="617" y="1912"/>
                    <a:pt x="836" y="1832"/>
                    <a:pt x="717" y="1653"/>
                  </a:cubicBezTo>
                  <a:cubicBezTo>
                    <a:pt x="657" y="1594"/>
                    <a:pt x="617" y="1534"/>
                    <a:pt x="557" y="1474"/>
                  </a:cubicBezTo>
                  <a:cubicBezTo>
                    <a:pt x="538" y="1216"/>
                    <a:pt x="538" y="997"/>
                    <a:pt x="518" y="738"/>
                  </a:cubicBezTo>
                  <a:cubicBezTo>
                    <a:pt x="418" y="519"/>
                    <a:pt x="518" y="281"/>
                    <a:pt x="438" y="42"/>
                  </a:cubicBezTo>
                  <a:cubicBezTo>
                    <a:pt x="389" y="17"/>
                    <a:pt x="347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189975" y="3208900"/>
              <a:ext cx="25400" cy="57900"/>
            </a:xfrm>
            <a:custGeom>
              <a:avLst/>
              <a:gdLst/>
              <a:ahLst/>
              <a:cxnLst/>
              <a:rect l="l" t="t" r="r" b="b"/>
              <a:pathLst>
                <a:path w="1016" h="2316" extrusionOk="0">
                  <a:moveTo>
                    <a:pt x="722" y="1"/>
                  </a:moveTo>
                  <a:cubicBezTo>
                    <a:pt x="470" y="1"/>
                    <a:pt x="425" y="280"/>
                    <a:pt x="279" y="426"/>
                  </a:cubicBezTo>
                  <a:cubicBezTo>
                    <a:pt x="219" y="466"/>
                    <a:pt x="180" y="545"/>
                    <a:pt x="140" y="625"/>
                  </a:cubicBezTo>
                  <a:cubicBezTo>
                    <a:pt x="100" y="844"/>
                    <a:pt x="40" y="1102"/>
                    <a:pt x="1" y="1321"/>
                  </a:cubicBezTo>
                  <a:cubicBezTo>
                    <a:pt x="1" y="1440"/>
                    <a:pt x="20" y="1540"/>
                    <a:pt x="180" y="1580"/>
                  </a:cubicBezTo>
                  <a:cubicBezTo>
                    <a:pt x="239" y="1818"/>
                    <a:pt x="339" y="2077"/>
                    <a:pt x="418" y="2316"/>
                  </a:cubicBezTo>
                  <a:cubicBezTo>
                    <a:pt x="538" y="2236"/>
                    <a:pt x="677" y="2196"/>
                    <a:pt x="796" y="2137"/>
                  </a:cubicBezTo>
                  <a:cubicBezTo>
                    <a:pt x="836" y="2097"/>
                    <a:pt x="876" y="2017"/>
                    <a:pt x="876" y="1958"/>
                  </a:cubicBezTo>
                  <a:cubicBezTo>
                    <a:pt x="796" y="1679"/>
                    <a:pt x="776" y="1381"/>
                    <a:pt x="896" y="1102"/>
                  </a:cubicBezTo>
                  <a:cubicBezTo>
                    <a:pt x="836" y="724"/>
                    <a:pt x="1015" y="346"/>
                    <a:pt x="796" y="8"/>
                  </a:cubicBezTo>
                  <a:cubicBezTo>
                    <a:pt x="770" y="3"/>
                    <a:pt x="745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2105925" y="3237450"/>
              <a:ext cx="83575" cy="16925"/>
            </a:xfrm>
            <a:custGeom>
              <a:avLst/>
              <a:gdLst/>
              <a:ahLst/>
              <a:cxnLst/>
              <a:rect l="l" t="t" r="r" b="b"/>
              <a:pathLst>
                <a:path w="3343" h="677" extrusionOk="0">
                  <a:moveTo>
                    <a:pt x="2845" y="0"/>
                  </a:moveTo>
                  <a:cubicBezTo>
                    <a:pt x="2746" y="0"/>
                    <a:pt x="2646" y="0"/>
                    <a:pt x="2547" y="40"/>
                  </a:cubicBezTo>
                  <a:cubicBezTo>
                    <a:pt x="2400" y="64"/>
                    <a:pt x="2254" y="73"/>
                    <a:pt x="2107" y="73"/>
                  </a:cubicBezTo>
                  <a:cubicBezTo>
                    <a:pt x="1771" y="73"/>
                    <a:pt x="1437" y="28"/>
                    <a:pt x="1106" y="28"/>
                  </a:cubicBezTo>
                  <a:cubicBezTo>
                    <a:pt x="759" y="28"/>
                    <a:pt x="416" y="77"/>
                    <a:pt x="80" y="279"/>
                  </a:cubicBezTo>
                  <a:cubicBezTo>
                    <a:pt x="80" y="358"/>
                    <a:pt x="60" y="398"/>
                    <a:pt x="60" y="477"/>
                  </a:cubicBezTo>
                  <a:cubicBezTo>
                    <a:pt x="21" y="477"/>
                    <a:pt x="21" y="497"/>
                    <a:pt x="1" y="557"/>
                  </a:cubicBezTo>
                  <a:cubicBezTo>
                    <a:pt x="1" y="597"/>
                    <a:pt x="21" y="657"/>
                    <a:pt x="80" y="676"/>
                  </a:cubicBezTo>
                  <a:cubicBezTo>
                    <a:pt x="1050" y="676"/>
                    <a:pt x="1972" y="449"/>
                    <a:pt x="2933" y="449"/>
                  </a:cubicBezTo>
                  <a:cubicBezTo>
                    <a:pt x="3036" y="449"/>
                    <a:pt x="3139" y="452"/>
                    <a:pt x="3243" y="458"/>
                  </a:cubicBezTo>
                  <a:cubicBezTo>
                    <a:pt x="3343" y="100"/>
                    <a:pt x="3044" y="100"/>
                    <a:pt x="2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2117375" y="3454775"/>
              <a:ext cx="75100" cy="13950"/>
            </a:xfrm>
            <a:custGeom>
              <a:avLst/>
              <a:gdLst/>
              <a:ahLst/>
              <a:cxnLst/>
              <a:rect l="l" t="t" r="r" b="b"/>
              <a:pathLst>
                <a:path w="3004" h="558" extrusionOk="0">
                  <a:moveTo>
                    <a:pt x="2288" y="0"/>
                  </a:moveTo>
                  <a:cubicBezTo>
                    <a:pt x="1552" y="60"/>
                    <a:pt x="836" y="120"/>
                    <a:pt x="120" y="199"/>
                  </a:cubicBezTo>
                  <a:cubicBezTo>
                    <a:pt x="60" y="318"/>
                    <a:pt x="40" y="438"/>
                    <a:pt x="0" y="557"/>
                  </a:cubicBezTo>
                  <a:cubicBezTo>
                    <a:pt x="915" y="338"/>
                    <a:pt x="1910" y="458"/>
                    <a:pt x="3004" y="60"/>
                  </a:cubicBezTo>
                  <a:cubicBezTo>
                    <a:pt x="2626" y="20"/>
                    <a:pt x="2447" y="20"/>
                    <a:pt x="2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993525" y="3368725"/>
              <a:ext cx="44300" cy="41975"/>
            </a:xfrm>
            <a:custGeom>
              <a:avLst/>
              <a:gdLst/>
              <a:ahLst/>
              <a:cxnLst/>
              <a:rect l="l" t="t" r="r" b="b"/>
              <a:pathLst>
                <a:path w="1772" h="1679" extrusionOk="0">
                  <a:moveTo>
                    <a:pt x="240" y="1"/>
                  </a:moveTo>
                  <a:cubicBezTo>
                    <a:pt x="41" y="220"/>
                    <a:pt x="220" y="498"/>
                    <a:pt x="100" y="757"/>
                  </a:cubicBezTo>
                  <a:lnTo>
                    <a:pt x="100" y="916"/>
                  </a:lnTo>
                  <a:cubicBezTo>
                    <a:pt x="1" y="1075"/>
                    <a:pt x="1" y="1174"/>
                    <a:pt x="120" y="1294"/>
                  </a:cubicBezTo>
                  <a:lnTo>
                    <a:pt x="120" y="1473"/>
                  </a:lnTo>
                  <a:cubicBezTo>
                    <a:pt x="100" y="1473"/>
                    <a:pt x="80" y="1493"/>
                    <a:pt x="41" y="1513"/>
                  </a:cubicBezTo>
                  <a:cubicBezTo>
                    <a:pt x="21" y="1532"/>
                    <a:pt x="41" y="1592"/>
                    <a:pt x="100" y="1612"/>
                  </a:cubicBezTo>
                  <a:lnTo>
                    <a:pt x="100" y="1592"/>
                  </a:lnTo>
                  <a:cubicBezTo>
                    <a:pt x="100" y="1653"/>
                    <a:pt x="124" y="1679"/>
                    <a:pt x="170" y="1679"/>
                  </a:cubicBezTo>
                  <a:cubicBezTo>
                    <a:pt x="184" y="1679"/>
                    <a:pt x="201" y="1676"/>
                    <a:pt x="220" y="1672"/>
                  </a:cubicBezTo>
                  <a:cubicBezTo>
                    <a:pt x="299" y="1592"/>
                    <a:pt x="339" y="1513"/>
                    <a:pt x="419" y="1453"/>
                  </a:cubicBezTo>
                  <a:cubicBezTo>
                    <a:pt x="539" y="1296"/>
                    <a:pt x="689" y="1271"/>
                    <a:pt x="841" y="1271"/>
                  </a:cubicBezTo>
                  <a:cubicBezTo>
                    <a:pt x="914" y="1271"/>
                    <a:pt x="987" y="1277"/>
                    <a:pt x="1058" y="1277"/>
                  </a:cubicBezTo>
                  <a:cubicBezTo>
                    <a:pt x="1084" y="1277"/>
                    <a:pt x="1110" y="1276"/>
                    <a:pt x="1135" y="1274"/>
                  </a:cubicBezTo>
                  <a:cubicBezTo>
                    <a:pt x="1374" y="1254"/>
                    <a:pt x="1553" y="1194"/>
                    <a:pt x="1771" y="916"/>
                  </a:cubicBezTo>
                  <a:lnTo>
                    <a:pt x="976" y="916"/>
                  </a:lnTo>
                  <a:cubicBezTo>
                    <a:pt x="319" y="876"/>
                    <a:pt x="319" y="876"/>
                    <a:pt x="279" y="259"/>
                  </a:cubicBezTo>
                  <a:cubicBezTo>
                    <a:pt x="279" y="180"/>
                    <a:pt x="240" y="8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008950" y="3073950"/>
              <a:ext cx="49250" cy="29250"/>
            </a:xfrm>
            <a:custGeom>
              <a:avLst/>
              <a:gdLst/>
              <a:ahLst/>
              <a:cxnLst/>
              <a:rect l="l" t="t" r="r" b="b"/>
              <a:pathLst>
                <a:path w="1970" h="1170" extrusionOk="0">
                  <a:moveTo>
                    <a:pt x="1067" y="0"/>
                  </a:moveTo>
                  <a:cubicBezTo>
                    <a:pt x="543" y="0"/>
                    <a:pt x="327" y="247"/>
                    <a:pt x="1" y="930"/>
                  </a:cubicBezTo>
                  <a:cubicBezTo>
                    <a:pt x="60" y="950"/>
                    <a:pt x="120" y="950"/>
                    <a:pt x="200" y="950"/>
                  </a:cubicBezTo>
                  <a:cubicBezTo>
                    <a:pt x="219" y="871"/>
                    <a:pt x="299" y="831"/>
                    <a:pt x="359" y="751"/>
                  </a:cubicBezTo>
                  <a:cubicBezTo>
                    <a:pt x="379" y="692"/>
                    <a:pt x="398" y="632"/>
                    <a:pt x="458" y="612"/>
                  </a:cubicBezTo>
                  <a:cubicBezTo>
                    <a:pt x="742" y="390"/>
                    <a:pt x="915" y="271"/>
                    <a:pt x="1048" y="271"/>
                  </a:cubicBezTo>
                  <a:cubicBezTo>
                    <a:pt x="1213" y="271"/>
                    <a:pt x="1316" y="454"/>
                    <a:pt x="1493" y="851"/>
                  </a:cubicBezTo>
                  <a:cubicBezTo>
                    <a:pt x="1552" y="970"/>
                    <a:pt x="1552" y="1149"/>
                    <a:pt x="1851" y="1169"/>
                  </a:cubicBezTo>
                  <a:cubicBezTo>
                    <a:pt x="1970" y="751"/>
                    <a:pt x="1552" y="453"/>
                    <a:pt x="1592" y="55"/>
                  </a:cubicBezTo>
                  <a:cubicBezTo>
                    <a:pt x="1387" y="20"/>
                    <a:pt x="1215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108425" y="3557225"/>
              <a:ext cx="17925" cy="45775"/>
            </a:xfrm>
            <a:custGeom>
              <a:avLst/>
              <a:gdLst/>
              <a:ahLst/>
              <a:cxnLst/>
              <a:rect l="l" t="t" r="r" b="b"/>
              <a:pathLst>
                <a:path w="717" h="1831" extrusionOk="0">
                  <a:moveTo>
                    <a:pt x="119" y="0"/>
                  </a:moveTo>
                  <a:lnTo>
                    <a:pt x="119" y="0"/>
                  </a:lnTo>
                  <a:cubicBezTo>
                    <a:pt x="279" y="597"/>
                    <a:pt x="0" y="1233"/>
                    <a:pt x="279" y="1830"/>
                  </a:cubicBezTo>
                  <a:cubicBezTo>
                    <a:pt x="517" y="1810"/>
                    <a:pt x="557" y="1591"/>
                    <a:pt x="657" y="1432"/>
                  </a:cubicBezTo>
                  <a:cubicBezTo>
                    <a:pt x="716" y="995"/>
                    <a:pt x="517" y="597"/>
                    <a:pt x="497" y="179"/>
                  </a:cubicBezTo>
                  <a:cubicBezTo>
                    <a:pt x="378" y="119"/>
                    <a:pt x="259" y="4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997025" y="3458600"/>
              <a:ext cx="50750" cy="23050"/>
            </a:xfrm>
            <a:custGeom>
              <a:avLst/>
              <a:gdLst/>
              <a:ahLst/>
              <a:cxnLst/>
              <a:rect l="l" t="t" r="r" b="b"/>
              <a:pathLst>
                <a:path w="2030" h="922" extrusionOk="0">
                  <a:moveTo>
                    <a:pt x="186" y="0"/>
                  </a:moveTo>
                  <a:cubicBezTo>
                    <a:pt x="149" y="0"/>
                    <a:pt x="113" y="10"/>
                    <a:pt x="80" y="26"/>
                  </a:cubicBezTo>
                  <a:cubicBezTo>
                    <a:pt x="40" y="205"/>
                    <a:pt x="0" y="384"/>
                    <a:pt x="100" y="563"/>
                  </a:cubicBezTo>
                  <a:cubicBezTo>
                    <a:pt x="139" y="603"/>
                    <a:pt x="139" y="683"/>
                    <a:pt x="159" y="742"/>
                  </a:cubicBezTo>
                  <a:cubicBezTo>
                    <a:pt x="159" y="802"/>
                    <a:pt x="199" y="862"/>
                    <a:pt x="279" y="921"/>
                  </a:cubicBezTo>
                  <a:lnTo>
                    <a:pt x="1731" y="921"/>
                  </a:lnTo>
                  <a:cubicBezTo>
                    <a:pt x="1830" y="842"/>
                    <a:pt x="2029" y="782"/>
                    <a:pt x="1890" y="583"/>
                  </a:cubicBezTo>
                  <a:lnTo>
                    <a:pt x="696" y="583"/>
                  </a:lnTo>
                  <a:cubicBezTo>
                    <a:pt x="338" y="583"/>
                    <a:pt x="279" y="364"/>
                    <a:pt x="338" y="66"/>
                  </a:cubicBezTo>
                  <a:cubicBezTo>
                    <a:pt x="292" y="19"/>
                    <a:pt x="23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111400" y="3306050"/>
              <a:ext cx="39800" cy="36975"/>
            </a:xfrm>
            <a:custGeom>
              <a:avLst/>
              <a:gdLst/>
              <a:ahLst/>
              <a:cxnLst/>
              <a:rect l="l" t="t" r="r" b="b"/>
              <a:pathLst>
                <a:path w="1592" h="1479" extrusionOk="0">
                  <a:moveTo>
                    <a:pt x="466" y="0"/>
                  </a:moveTo>
                  <a:cubicBezTo>
                    <a:pt x="436" y="0"/>
                    <a:pt x="403" y="25"/>
                    <a:pt x="359" y="81"/>
                  </a:cubicBezTo>
                  <a:cubicBezTo>
                    <a:pt x="0" y="996"/>
                    <a:pt x="140" y="1334"/>
                    <a:pt x="836" y="1473"/>
                  </a:cubicBezTo>
                  <a:cubicBezTo>
                    <a:pt x="862" y="1477"/>
                    <a:pt x="887" y="1478"/>
                    <a:pt x="911" y="1478"/>
                  </a:cubicBezTo>
                  <a:cubicBezTo>
                    <a:pt x="1187" y="1478"/>
                    <a:pt x="1373" y="1281"/>
                    <a:pt x="1592" y="1135"/>
                  </a:cubicBezTo>
                  <a:cubicBezTo>
                    <a:pt x="1539" y="1037"/>
                    <a:pt x="1477" y="1007"/>
                    <a:pt x="1412" y="1007"/>
                  </a:cubicBezTo>
                  <a:cubicBezTo>
                    <a:pt x="1330" y="1007"/>
                    <a:pt x="1242" y="1053"/>
                    <a:pt x="1154" y="1075"/>
                  </a:cubicBezTo>
                  <a:cubicBezTo>
                    <a:pt x="1042" y="1092"/>
                    <a:pt x="943" y="1101"/>
                    <a:pt x="857" y="1101"/>
                  </a:cubicBezTo>
                  <a:cubicBezTo>
                    <a:pt x="427" y="1101"/>
                    <a:pt x="322" y="880"/>
                    <a:pt x="438" y="300"/>
                  </a:cubicBezTo>
                  <a:cubicBezTo>
                    <a:pt x="458" y="200"/>
                    <a:pt x="498" y="121"/>
                    <a:pt x="538" y="41"/>
                  </a:cubicBezTo>
                  <a:cubicBezTo>
                    <a:pt x="512" y="15"/>
                    <a:pt x="489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56700" y="3507475"/>
              <a:ext cx="29350" cy="42800"/>
            </a:xfrm>
            <a:custGeom>
              <a:avLst/>
              <a:gdLst/>
              <a:ahLst/>
              <a:cxnLst/>
              <a:rect l="l" t="t" r="r" b="b"/>
              <a:pathLst>
                <a:path w="1174" h="171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239" y="200"/>
                    <a:pt x="279" y="419"/>
                    <a:pt x="80" y="538"/>
                  </a:cubicBezTo>
                  <a:cubicBezTo>
                    <a:pt x="0" y="1115"/>
                    <a:pt x="498" y="1334"/>
                    <a:pt x="756" y="1692"/>
                  </a:cubicBezTo>
                  <a:cubicBezTo>
                    <a:pt x="783" y="1705"/>
                    <a:pt x="807" y="1712"/>
                    <a:pt x="831" y="1712"/>
                  </a:cubicBezTo>
                  <a:cubicBezTo>
                    <a:pt x="878" y="1712"/>
                    <a:pt x="922" y="1685"/>
                    <a:pt x="975" y="1632"/>
                  </a:cubicBezTo>
                  <a:cubicBezTo>
                    <a:pt x="1174" y="1493"/>
                    <a:pt x="1075" y="1334"/>
                    <a:pt x="975" y="1194"/>
                  </a:cubicBezTo>
                  <a:cubicBezTo>
                    <a:pt x="736" y="797"/>
                    <a:pt x="498" y="399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124825" y="3280100"/>
              <a:ext cx="40300" cy="23500"/>
            </a:xfrm>
            <a:custGeom>
              <a:avLst/>
              <a:gdLst/>
              <a:ahLst/>
              <a:cxnLst/>
              <a:rect l="l" t="t" r="r" b="b"/>
              <a:pathLst>
                <a:path w="1612" h="940" extrusionOk="0">
                  <a:moveTo>
                    <a:pt x="699" y="1"/>
                  </a:moveTo>
                  <a:cubicBezTo>
                    <a:pt x="364" y="1"/>
                    <a:pt x="207" y="224"/>
                    <a:pt x="1" y="741"/>
                  </a:cubicBezTo>
                  <a:cubicBezTo>
                    <a:pt x="120" y="661"/>
                    <a:pt x="219" y="582"/>
                    <a:pt x="339" y="482"/>
                  </a:cubicBezTo>
                  <a:cubicBezTo>
                    <a:pt x="565" y="299"/>
                    <a:pt x="719" y="200"/>
                    <a:pt x="846" y="200"/>
                  </a:cubicBezTo>
                  <a:cubicBezTo>
                    <a:pt x="1009" y="200"/>
                    <a:pt x="1126" y="363"/>
                    <a:pt x="1294" y="721"/>
                  </a:cubicBezTo>
                  <a:lnTo>
                    <a:pt x="1433" y="940"/>
                  </a:lnTo>
                  <a:cubicBezTo>
                    <a:pt x="1592" y="840"/>
                    <a:pt x="1512" y="661"/>
                    <a:pt x="1592" y="562"/>
                  </a:cubicBezTo>
                  <a:cubicBezTo>
                    <a:pt x="1612" y="522"/>
                    <a:pt x="1612" y="442"/>
                    <a:pt x="1612" y="383"/>
                  </a:cubicBezTo>
                  <a:cubicBezTo>
                    <a:pt x="1552" y="323"/>
                    <a:pt x="1493" y="263"/>
                    <a:pt x="1433" y="184"/>
                  </a:cubicBezTo>
                  <a:cubicBezTo>
                    <a:pt x="1112" y="65"/>
                    <a:pt x="88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94525" y="3336950"/>
              <a:ext cx="40800" cy="29825"/>
            </a:xfrm>
            <a:custGeom>
              <a:avLst/>
              <a:gdLst/>
              <a:ahLst/>
              <a:cxnLst/>
              <a:rect l="l" t="t" r="r" b="b"/>
              <a:pathLst>
                <a:path w="1632" h="1193" extrusionOk="0">
                  <a:moveTo>
                    <a:pt x="152" y="1"/>
                  </a:moveTo>
                  <a:cubicBezTo>
                    <a:pt x="132" y="1"/>
                    <a:pt x="108" y="21"/>
                    <a:pt x="80" y="58"/>
                  </a:cubicBezTo>
                  <a:cubicBezTo>
                    <a:pt x="60" y="436"/>
                    <a:pt x="60" y="794"/>
                    <a:pt x="259" y="1152"/>
                  </a:cubicBezTo>
                  <a:lnTo>
                    <a:pt x="1632" y="1152"/>
                  </a:lnTo>
                  <a:cubicBezTo>
                    <a:pt x="1035" y="695"/>
                    <a:pt x="1" y="1192"/>
                    <a:pt x="200" y="78"/>
                  </a:cubicBezTo>
                  <a:cubicBezTo>
                    <a:pt x="189" y="26"/>
                    <a:pt x="17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2117875" y="3392600"/>
              <a:ext cx="42775" cy="8975"/>
            </a:xfrm>
            <a:custGeom>
              <a:avLst/>
              <a:gdLst/>
              <a:ahLst/>
              <a:cxnLst/>
              <a:rect l="l" t="t" r="r" b="b"/>
              <a:pathLst>
                <a:path w="1711" h="359" extrusionOk="0">
                  <a:moveTo>
                    <a:pt x="100" y="1"/>
                  </a:moveTo>
                  <a:cubicBezTo>
                    <a:pt x="80" y="120"/>
                    <a:pt x="20" y="239"/>
                    <a:pt x="0" y="359"/>
                  </a:cubicBezTo>
                  <a:cubicBezTo>
                    <a:pt x="577" y="299"/>
                    <a:pt x="1134" y="200"/>
                    <a:pt x="1711" y="80"/>
                  </a:cubicBezTo>
                  <a:cubicBezTo>
                    <a:pt x="1691" y="60"/>
                    <a:pt x="1691" y="20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996025" y="3298100"/>
              <a:ext cx="45275" cy="11000"/>
            </a:xfrm>
            <a:custGeom>
              <a:avLst/>
              <a:gdLst/>
              <a:ahLst/>
              <a:cxnLst/>
              <a:rect l="l" t="t" r="r" b="b"/>
              <a:pathLst>
                <a:path w="1811" h="440" extrusionOk="0">
                  <a:moveTo>
                    <a:pt x="20" y="1"/>
                  </a:moveTo>
                  <a:cubicBezTo>
                    <a:pt x="0" y="120"/>
                    <a:pt x="0" y="240"/>
                    <a:pt x="0" y="359"/>
                  </a:cubicBezTo>
                  <a:cubicBezTo>
                    <a:pt x="23" y="415"/>
                    <a:pt x="58" y="440"/>
                    <a:pt x="98" y="440"/>
                  </a:cubicBezTo>
                  <a:cubicBezTo>
                    <a:pt x="130" y="440"/>
                    <a:pt x="165" y="425"/>
                    <a:pt x="199" y="399"/>
                  </a:cubicBezTo>
                  <a:cubicBezTo>
                    <a:pt x="677" y="319"/>
                    <a:pt x="1134" y="240"/>
                    <a:pt x="1811" y="120"/>
                  </a:cubicBezTo>
                  <a:cubicBezTo>
                    <a:pt x="1413" y="24"/>
                    <a:pt x="1073" y="8"/>
                    <a:pt x="763" y="8"/>
                  </a:cubicBezTo>
                  <a:cubicBezTo>
                    <a:pt x="618" y="8"/>
                    <a:pt x="481" y="11"/>
                    <a:pt x="346" y="11"/>
                  </a:cubicBezTo>
                  <a:cubicBezTo>
                    <a:pt x="236" y="11"/>
                    <a:pt x="128" y="9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991550" y="34090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199" y="0"/>
                  </a:moveTo>
                  <a:cubicBezTo>
                    <a:pt x="179" y="338"/>
                    <a:pt x="159" y="657"/>
                    <a:pt x="179" y="975"/>
                  </a:cubicBezTo>
                  <a:cubicBezTo>
                    <a:pt x="219" y="1472"/>
                    <a:pt x="0" y="2029"/>
                    <a:pt x="319" y="2526"/>
                  </a:cubicBezTo>
                  <a:cubicBezTo>
                    <a:pt x="358" y="2347"/>
                    <a:pt x="358" y="2168"/>
                    <a:pt x="378" y="1989"/>
                  </a:cubicBezTo>
                  <a:cubicBezTo>
                    <a:pt x="458" y="1870"/>
                    <a:pt x="478" y="1751"/>
                    <a:pt x="398" y="1631"/>
                  </a:cubicBezTo>
                  <a:cubicBezTo>
                    <a:pt x="378" y="1094"/>
                    <a:pt x="259" y="597"/>
                    <a:pt x="319" y="80"/>
                  </a:cubicBezTo>
                  <a:cubicBezTo>
                    <a:pt x="299" y="60"/>
                    <a:pt x="259" y="4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115375" y="3593025"/>
              <a:ext cx="11975" cy="31350"/>
            </a:xfrm>
            <a:custGeom>
              <a:avLst/>
              <a:gdLst/>
              <a:ahLst/>
              <a:cxnLst/>
              <a:rect l="l" t="t" r="r" b="b"/>
              <a:pathLst>
                <a:path w="479" h="1254" extrusionOk="0">
                  <a:moveTo>
                    <a:pt x="379" y="0"/>
                  </a:moveTo>
                  <a:cubicBezTo>
                    <a:pt x="160" y="80"/>
                    <a:pt x="80" y="219"/>
                    <a:pt x="1" y="398"/>
                  </a:cubicBezTo>
                  <a:cubicBezTo>
                    <a:pt x="21" y="677"/>
                    <a:pt x="21" y="975"/>
                    <a:pt x="21" y="1254"/>
                  </a:cubicBezTo>
                  <a:lnTo>
                    <a:pt x="398" y="1254"/>
                  </a:lnTo>
                  <a:cubicBezTo>
                    <a:pt x="478" y="816"/>
                    <a:pt x="438" y="398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998000" y="3477150"/>
              <a:ext cx="7500" cy="48750"/>
            </a:xfrm>
            <a:custGeom>
              <a:avLst/>
              <a:gdLst/>
              <a:ahLst/>
              <a:cxnLst/>
              <a:rect l="l" t="t" r="r" b="b"/>
              <a:pathLst>
                <a:path w="300" h="1950" extrusionOk="0">
                  <a:moveTo>
                    <a:pt x="120" y="0"/>
                  </a:moveTo>
                  <a:cubicBezTo>
                    <a:pt x="1" y="339"/>
                    <a:pt x="61" y="1433"/>
                    <a:pt x="299" y="1950"/>
                  </a:cubicBezTo>
                  <a:cubicBezTo>
                    <a:pt x="299" y="1353"/>
                    <a:pt x="260" y="756"/>
                    <a:pt x="260" y="159"/>
                  </a:cubicBezTo>
                  <a:cubicBezTo>
                    <a:pt x="220" y="120"/>
                    <a:pt x="160" y="4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93500" y="3249375"/>
              <a:ext cx="14950" cy="35325"/>
            </a:xfrm>
            <a:custGeom>
              <a:avLst/>
              <a:gdLst/>
              <a:ahLst/>
              <a:cxnLst/>
              <a:rect l="l" t="t" r="r" b="b"/>
              <a:pathLst>
                <a:path w="598" h="1413" extrusionOk="0">
                  <a:moveTo>
                    <a:pt x="557" y="0"/>
                  </a:moveTo>
                  <a:cubicBezTo>
                    <a:pt x="319" y="100"/>
                    <a:pt x="418" y="418"/>
                    <a:pt x="199" y="518"/>
                  </a:cubicBezTo>
                  <a:cubicBezTo>
                    <a:pt x="160" y="836"/>
                    <a:pt x="0" y="1134"/>
                    <a:pt x="299" y="1413"/>
                  </a:cubicBezTo>
                  <a:cubicBezTo>
                    <a:pt x="518" y="1055"/>
                    <a:pt x="597" y="617"/>
                    <a:pt x="577" y="199"/>
                  </a:cubicBezTo>
                  <a:cubicBezTo>
                    <a:pt x="577" y="120"/>
                    <a:pt x="557" y="8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998000" y="3166100"/>
              <a:ext cx="37825" cy="7200"/>
            </a:xfrm>
            <a:custGeom>
              <a:avLst/>
              <a:gdLst/>
              <a:ahLst/>
              <a:cxnLst/>
              <a:rect l="l" t="t" r="r" b="b"/>
              <a:pathLst>
                <a:path w="1513" h="288" extrusionOk="0">
                  <a:moveTo>
                    <a:pt x="1020" y="1"/>
                  </a:moveTo>
                  <a:cubicBezTo>
                    <a:pt x="725" y="1"/>
                    <a:pt x="408" y="127"/>
                    <a:pt x="1" y="228"/>
                  </a:cubicBezTo>
                  <a:cubicBezTo>
                    <a:pt x="223" y="270"/>
                    <a:pt x="418" y="287"/>
                    <a:pt x="598" y="287"/>
                  </a:cubicBezTo>
                  <a:cubicBezTo>
                    <a:pt x="934" y="287"/>
                    <a:pt x="1215" y="226"/>
                    <a:pt x="1513" y="149"/>
                  </a:cubicBezTo>
                  <a:cubicBezTo>
                    <a:pt x="1348" y="41"/>
                    <a:pt x="1187" y="1"/>
                    <a:pt x="1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996525" y="3323475"/>
              <a:ext cx="26875" cy="15450"/>
            </a:xfrm>
            <a:custGeom>
              <a:avLst/>
              <a:gdLst/>
              <a:ahLst/>
              <a:cxnLst/>
              <a:rect l="l" t="t" r="r" b="b"/>
              <a:pathLst>
                <a:path w="1075" h="618" extrusionOk="0">
                  <a:moveTo>
                    <a:pt x="709" y="1"/>
                  </a:moveTo>
                  <a:cubicBezTo>
                    <a:pt x="506" y="1"/>
                    <a:pt x="315" y="101"/>
                    <a:pt x="131" y="101"/>
                  </a:cubicBezTo>
                  <a:cubicBezTo>
                    <a:pt x="121" y="101"/>
                    <a:pt x="110" y="101"/>
                    <a:pt x="100" y="100"/>
                  </a:cubicBezTo>
                  <a:cubicBezTo>
                    <a:pt x="80" y="279"/>
                    <a:pt x="20" y="418"/>
                    <a:pt x="0" y="597"/>
                  </a:cubicBezTo>
                  <a:cubicBezTo>
                    <a:pt x="60" y="597"/>
                    <a:pt x="80" y="617"/>
                    <a:pt x="120" y="617"/>
                  </a:cubicBezTo>
                  <a:cubicBezTo>
                    <a:pt x="358" y="299"/>
                    <a:pt x="816" y="418"/>
                    <a:pt x="1074" y="140"/>
                  </a:cubicBezTo>
                  <a:cubicBezTo>
                    <a:pt x="948" y="34"/>
                    <a:pt x="826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015425" y="3448300"/>
              <a:ext cx="33825" cy="9475"/>
            </a:xfrm>
            <a:custGeom>
              <a:avLst/>
              <a:gdLst/>
              <a:ahLst/>
              <a:cxnLst/>
              <a:rect l="l" t="t" r="r" b="b"/>
              <a:pathLst>
                <a:path w="1353" h="379" extrusionOk="0">
                  <a:moveTo>
                    <a:pt x="1353" y="1"/>
                  </a:moveTo>
                  <a:lnTo>
                    <a:pt x="1353" y="1"/>
                  </a:lnTo>
                  <a:cubicBezTo>
                    <a:pt x="1144" y="50"/>
                    <a:pt x="935" y="55"/>
                    <a:pt x="726" y="55"/>
                  </a:cubicBezTo>
                  <a:cubicBezTo>
                    <a:pt x="674" y="55"/>
                    <a:pt x="622" y="55"/>
                    <a:pt x="570" y="55"/>
                  </a:cubicBezTo>
                  <a:cubicBezTo>
                    <a:pt x="413" y="55"/>
                    <a:pt x="256" y="58"/>
                    <a:pt x="100" y="80"/>
                  </a:cubicBezTo>
                  <a:cubicBezTo>
                    <a:pt x="20" y="180"/>
                    <a:pt x="0" y="299"/>
                    <a:pt x="100" y="379"/>
                  </a:cubicBezTo>
                  <a:cubicBezTo>
                    <a:pt x="756" y="319"/>
                    <a:pt x="1035" y="259"/>
                    <a:pt x="1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2113875" y="3410000"/>
              <a:ext cx="38825" cy="9975"/>
            </a:xfrm>
            <a:custGeom>
              <a:avLst/>
              <a:gdLst/>
              <a:ahLst/>
              <a:cxnLst/>
              <a:rect l="l" t="t" r="r" b="b"/>
              <a:pathLst>
                <a:path w="1553" h="399" extrusionOk="0">
                  <a:moveTo>
                    <a:pt x="160" y="1"/>
                  </a:moveTo>
                  <a:cubicBezTo>
                    <a:pt x="100" y="1"/>
                    <a:pt x="81" y="1"/>
                    <a:pt x="61" y="21"/>
                  </a:cubicBezTo>
                  <a:cubicBezTo>
                    <a:pt x="41" y="61"/>
                    <a:pt x="1" y="140"/>
                    <a:pt x="1" y="220"/>
                  </a:cubicBezTo>
                  <a:cubicBezTo>
                    <a:pt x="41" y="299"/>
                    <a:pt x="61" y="359"/>
                    <a:pt x="140" y="399"/>
                  </a:cubicBezTo>
                  <a:cubicBezTo>
                    <a:pt x="578" y="200"/>
                    <a:pt x="1075" y="220"/>
                    <a:pt x="15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040275" y="3472675"/>
              <a:ext cx="25900" cy="8475"/>
            </a:xfrm>
            <a:custGeom>
              <a:avLst/>
              <a:gdLst/>
              <a:ahLst/>
              <a:cxnLst/>
              <a:rect l="l" t="t" r="r" b="b"/>
              <a:pathLst>
                <a:path w="1036" h="339" extrusionOk="0">
                  <a:moveTo>
                    <a:pt x="160" y="0"/>
                  </a:moveTo>
                  <a:cubicBezTo>
                    <a:pt x="120" y="120"/>
                    <a:pt x="41" y="219"/>
                    <a:pt x="1" y="338"/>
                  </a:cubicBezTo>
                  <a:lnTo>
                    <a:pt x="737" y="338"/>
                  </a:lnTo>
                  <a:cubicBezTo>
                    <a:pt x="1035" y="338"/>
                    <a:pt x="936" y="14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2030825" y="3552750"/>
              <a:ext cx="24900" cy="23100"/>
            </a:xfrm>
            <a:custGeom>
              <a:avLst/>
              <a:gdLst/>
              <a:ahLst/>
              <a:cxnLst/>
              <a:rect l="l" t="t" r="r" b="b"/>
              <a:pathLst>
                <a:path w="996" h="924" extrusionOk="0">
                  <a:moveTo>
                    <a:pt x="200" y="0"/>
                  </a:moveTo>
                  <a:lnTo>
                    <a:pt x="1" y="199"/>
                  </a:lnTo>
                  <a:cubicBezTo>
                    <a:pt x="200" y="477"/>
                    <a:pt x="419" y="716"/>
                    <a:pt x="717" y="895"/>
                  </a:cubicBezTo>
                  <a:cubicBezTo>
                    <a:pt x="757" y="915"/>
                    <a:pt x="790" y="924"/>
                    <a:pt x="819" y="924"/>
                  </a:cubicBezTo>
                  <a:cubicBezTo>
                    <a:pt x="906" y="924"/>
                    <a:pt x="951" y="845"/>
                    <a:pt x="996" y="756"/>
                  </a:cubicBezTo>
                  <a:cubicBezTo>
                    <a:pt x="836" y="378"/>
                    <a:pt x="618" y="10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047750" y="3569825"/>
              <a:ext cx="12950" cy="19750"/>
            </a:xfrm>
            <a:custGeom>
              <a:avLst/>
              <a:gdLst/>
              <a:ahLst/>
              <a:cxnLst/>
              <a:rect l="l" t="t" r="r" b="b"/>
              <a:pathLst>
                <a:path w="518" h="790" extrusionOk="0">
                  <a:moveTo>
                    <a:pt x="390" y="0"/>
                  </a:moveTo>
                  <a:cubicBezTo>
                    <a:pt x="345" y="0"/>
                    <a:pt x="305" y="10"/>
                    <a:pt x="259" y="33"/>
                  </a:cubicBezTo>
                  <a:cubicBezTo>
                    <a:pt x="199" y="93"/>
                    <a:pt x="120" y="153"/>
                    <a:pt x="40" y="212"/>
                  </a:cubicBezTo>
                  <a:cubicBezTo>
                    <a:pt x="20" y="411"/>
                    <a:pt x="0" y="590"/>
                    <a:pt x="0" y="789"/>
                  </a:cubicBezTo>
                  <a:cubicBezTo>
                    <a:pt x="338" y="749"/>
                    <a:pt x="498" y="550"/>
                    <a:pt x="498" y="232"/>
                  </a:cubicBezTo>
                  <a:cubicBezTo>
                    <a:pt x="517" y="153"/>
                    <a:pt x="517" y="93"/>
                    <a:pt x="498" y="13"/>
                  </a:cubicBezTo>
                  <a:cubicBezTo>
                    <a:pt x="456" y="5"/>
                    <a:pt x="422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01000" y="3448300"/>
              <a:ext cx="16925" cy="10475"/>
            </a:xfrm>
            <a:custGeom>
              <a:avLst/>
              <a:gdLst/>
              <a:ahLst/>
              <a:cxnLst/>
              <a:rect l="l" t="t" r="r" b="b"/>
              <a:pathLst>
                <a:path w="677" h="419" extrusionOk="0">
                  <a:moveTo>
                    <a:pt x="20" y="1"/>
                  </a:moveTo>
                  <a:cubicBezTo>
                    <a:pt x="20" y="160"/>
                    <a:pt x="0" y="279"/>
                    <a:pt x="0" y="398"/>
                  </a:cubicBezTo>
                  <a:cubicBezTo>
                    <a:pt x="40" y="398"/>
                    <a:pt x="120" y="418"/>
                    <a:pt x="179" y="418"/>
                  </a:cubicBezTo>
                  <a:cubicBezTo>
                    <a:pt x="338" y="418"/>
                    <a:pt x="498" y="398"/>
                    <a:pt x="677" y="379"/>
                  </a:cubicBezTo>
                  <a:lnTo>
                    <a:pt x="677" y="80"/>
                  </a:lnTo>
                  <a:cubicBezTo>
                    <a:pt x="478" y="80"/>
                    <a:pt x="239" y="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1175" y="3547775"/>
              <a:ext cx="19925" cy="15175"/>
            </a:xfrm>
            <a:custGeom>
              <a:avLst/>
              <a:gdLst/>
              <a:ahLst/>
              <a:cxnLst/>
              <a:rect l="l" t="t" r="r" b="b"/>
              <a:pathLst>
                <a:path w="797" h="607" extrusionOk="0">
                  <a:moveTo>
                    <a:pt x="577" y="0"/>
                  </a:moveTo>
                  <a:cubicBezTo>
                    <a:pt x="199" y="0"/>
                    <a:pt x="0" y="179"/>
                    <a:pt x="20" y="577"/>
                  </a:cubicBezTo>
                  <a:cubicBezTo>
                    <a:pt x="60" y="597"/>
                    <a:pt x="100" y="607"/>
                    <a:pt x="140" y="607"/>
                  </a:cubicBezTo>
                  <a:cubicBezTo>
                    <a:pt x="179" y="607"/>
                    <a:pt x="219" y="597"/>
                    <a:pt x="259" y="577"/>
                  </a:cubicBezTo>
                  <a:lnTo>
                    <a:pt x="776" y="199"/>
                  </a:lnTo>
                  <a:cubicBezTo>
                    <a:pt x="776" y="159"/>
                    <a:pt x="796" y="80"/>
                    <a:pt x="796" y="20"/>
                  </a:cubicBezTo>
                  <a:cubicBezTo>
                    <a:pt x="716" y="2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97475" y="3301100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0"/>
                  </a:moveTo>
                  <a:cubicBezTo>
                    <a:pt x="1" y="338"/>
                    <a:pt x="60" y="637"/>
                    <a:pt x="60" y="975"/>
                  </a:cubicBezTo>
                  <a:cubicBezTo>
                    <a:pt x="120" y="975"/>
                    <a:pt x="199" y="975"/>
                    <a:pt x="239" y="935"/>
                  </a:cubicBezTo>
                  <a:cubicBezTo>
                    <a:pt x="199" y="637"/>
                    <a:pt x="319" y="33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10400" y="3413825"/>
              <a:ext cx="7000" cy="22575"/>
            </a:xfrm>
            <a:custGeom>
              <a:avLst/>
              <a:gdLst/>
              <a:ahLst/>
              <a:cxnLst/>
              <a:rect l="l" t="t" r="r" b="b"/>
              <a:pathLst>
                <a:path w="280" h="903" extrusionOk="0">
                  <a:moveTo>
                    <a:pt x="146" y="1"/>
                  </a:moveTo>
                  <a:cubicBezTo>
                    <a:pt x="54" y="1"/>
                    <a:pt x="8" y="42"/>
                    <a:pt x="40" y="186"/>
                  </a:cubicBezTo>
                  <a:cubicBezTo>
                    <a:pt x="80" y="445"/>
                    <a:pt x="1" y="703"/>
                    <a:pt x="200" y="902"/>
                  </a:cubicBezTo>
                  <a:lnTo>
                    <a:pt x="279" y="226"/>
                  </a:lnTo>
                  <a:cubicBezTo>
                    <a:pt x="239" y="166"/>
                    <a:pt x="239" y="87"/>
                    <a:pt x="220" y="7"/>
                  </a:cubicBezTo>
                  <a:cubicBezTo>
                    <a:pt x="193" y="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06425" y="3475225"/>
              <a:ext cx="12450" cy="10900"/>
            </a:xfrm>
            <a:custGeom>
              <a:avLst/>
              <a:gdLst/>
              <a:ahLst/>
              <a:cxnLst/>
              <a:rect l="l" t="t" r="r" b="b"/>
              <a:pathLst>
                <a:path w="498" h="436" extrusionOk="0">
                  <a:moveTo>
                    <a:pt x="156" y="1"/>
                  </a:moveTo>
                  <a:cubicBezTo>
                    <a:pt x="98" y="1"/>
                    <a:pt x="44" y="31"/>
                    <a:pt x="1" y="117"/>
                  </a:cubicBezTo>
                  <a:cubicBezTo>
                    <a:pt x="40" y="217"/>
                    <a:pt x="40" y="316"/>
                    <a:pt x="80" y="435"/>
                  </a:cubicBezTo>
                  <a:lnTo>
                    <a:pt x="398" y="435"/>
                  </a:lnTo>
                  <a:cubicBezTo>
                    <a:pt x="498" y="316"/>
                    <a:pt x="498" y="197"/>
                    <a:pt x="379" y="97"/>
                  </a:cubicBezTo>
                  <a:cubicBezTo>
                    <a:pt x="311" y="52"/>
                    <a:pt x="23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055700" y="3561700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279" y="0"/>
                  </a:moveTo>
                  <a:cubicBezTo>
                    <a:pt x="20" y="0"/>
                    <a:pt x="1" y="119"/>
                    <a:pt x="80" y="318"/>
                  </a:cubicBezTo>
                  <a:cubicBezTo>
                    <a:pt x="100" y="378"/>
                    <a:pt x="100" y="497"/>
                    <a:pt x="120" y="557"/>
                  </a:cubicBezTo>
                  <a:cubicBezTo>
                    <a:pt x="319" y="418"/>
                    <a:pt x="478" y="239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178550" y="3237575"/>
              <a:ext cx="15425" cy="11325"/>
            </a:xfrm>
            <a:custGeom>
              <a:avLst/>
              <a:gdLst/>
              <a:ahLst/>
              <a:cxnLst/>
              <a:rect l="l" t="t" r="r" b="b"/>
              <a:pathLst>
                <a:path w="617" h="453" extrusionOk="0">
                  <a:moveTo>
                    <a:pt x="281" y="0"/>
                  </a:moveTo>
                  <a:cubicBezTo>
                    <a:pt x="184" y="0"/>
                    <a:pt x="90" y="45"/>
                    <a:pt x="0" y="134"/>
                  </a:cubicBezTo>
                  <a:lnTo>
                    <a:pt x="338" y="453"/>
                  </a:lnTo>
                  <a:lnTo>
                    <a:pt x="617" y="453"/>
                  </a:lnTo>
                  <a:cubicBezTo>
                    <a:pt x="597" y="353"/>
                    <a:pt x="597" y="234"/>
                    <a:pt x="577" y="134"/>
                  </a:cubicBezTo>
                  <a:cubicBezTo>
                    <a:pt x="477" y="45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1993525" y="3307075"/>
              <a:ext cx="7000" cy="18900"/>
            </a:xfrm>
            <a:custGeom>
              <a:avLst/>
              <a:gdLst/>
              <a:ahLst/>
              <a:cxnLst/>
              <a:rect l="l" t="t" r="r" b="b"/>
              <a:pathLst>
                <a:path w="280" h="756" extrusionOk="0">
                  <a:moveTo>
                    <a:pt x="100" y="0"/>
                  </a:moveTo>
                  <a:cubicBezTo>
                    <a:pt x="41" y="279"/>
                    <a:pt x="1" y="537"/>
                    <a:pt x="220" y="756"/>
                  </a:cubicBezTo>
                  <a:cubicBezTo>
                    <a:pt x="240" y="497"/>
                    <a:pt x="240" y="279"/>
                    <a:pt x="279" y="40"/>
                  </a:cubicBezTo>
                  <a:cubicBezTo>
                    <a:pt x="220" y="0"/>
                    <a:pt x="140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194950" y="3311550"/>
              <a:ext cx="6000" cy="17925"/>
            </a:xfrm>
            <a:custGeom>
              <a:avLst/>
              <a:gdLst/>
              <a:ahLst/>
              <a:cxnLst/>
              <a:rect l="l" t="t" r="r" b="b"/>
              <a:pathLst>
                <a:path w="240" h="717" extrusionOk="0">
                  <a:moveTo>
                    <a:pt x="239" y="0"/>
                  </a:moveTo>
                  <a:cubicBezTo>
                    <a:pt x="0" y="259"/>
                    <a:pt x="20" y="477"/>
                    <a:pt x="219" y="716"/>
                  </a:cubicBezTo>
                  <a:cubicBezTo>
                    <a:pt x="219" y="477"/>
                    <a:pt x="239" y="259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160625" y="3294125"/>
              <a:ext cx="4500" cy="12975"/>
            </a:xfrm>
            <a:custGeom>
              <a:avLst/>
              <a:gdLst/>
              <a:ahLst/>
              <a:cxnLst/>
              <a:rect l="l" t="t" r="r" b="b"/>
              <a:pathLst>
                <a:path w="180" h="519" extrusionOk="0">
                  <a:moveTo>
                    <a:pt x="160" y="1"/>
                  </a:moveTo>
                  <a:cubicBezTo>
                    <a:pt x="21" y="100"/>
                    <a:pt x="21" y="220"/>
                    <a:pt x="1" y="379"/>
                  </a:cubicBezTo>
                  <a:cubicBezTo>
                    <a:pt x="21" y="458"/>
                    <a:pt x="100" y="518"/>
                    <a:pt x="180" y="518"/>
                  </a:cubicBezTo>
                  <a:cubicBezTo>
                    <a:pt x="180" y="359"/>
                    <a:pt x="160" y="1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117375" y="3651200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0" y="1"/>
                  </a:moveTo>
                  <a:lnTo>
                    <a:pt x="0" y="498"/>
                  </a:lnTo>
                  <a:cubicBezTo>
                    <a:pt x="40" y="518"/>
                    <a:pt x="60" y="538"/>
                    <a:pt x="120" y="558"/>
                  </a:cubicBezTo>
                  <a:cubicBezTo>
                    <a:pt x="120" y="359"/>
                    <a:pt x="199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2120850" y="32981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0" y="61"/>
                    <a:pt x="0" y="220"/>
                    <a:pt x="0" y="359"/>
                  </a:cubicBezTo>
                  <a:lnTo>
                    <a:pt x="160" y="359"/>
                  </a:lnTo>
                  <a:cubicBezTo>
                    <a:pt x="179" y="240"/>
                    <a:pt x="179" y="12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2116375" y="364225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0" y="160"/>
                    <a:pt x="60" y="120"/>
                    <a:pt x="60" y="120"/>
                  </a:cubicBezTo>
                  <a:cubicBezTo>
                    <a:pt x="60" y="8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103450" y="34363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39"/>
                    <a:pt x="20" y="179"/>
                  </a:cubicBezTo>
                  <a:cubicBezTo>
                    <a:pt x="20" y="159"/>
                    <a:pt x="80" y="139"/>
                    <a:pt x="80" y="139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200925" y="33070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00" y="179"/>
                    <a:pt x="159" y="159"/>
                  </a:cubicBezTo>
                  <a:cubicBezTo>
                    <a:pt x="179" y="159"/>
                    <a:pt x="179" y="139"/>
                    <a:pt x="239" y="99"/>
                  </a:cubicBezTo>
                  <a:cubicBezTo>
                    <a:pt x="259" y="80"/>
                    <a:pt x="239" y="60"/>
                    <a:pt x="159" y="40"/>
                  </a:cubicBezTo>
                  <a:cubicBezTo>
                    <a:pt x="100" y="4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16375" y="3454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cubicBezTo>
                    <a:pt x="0" y="100"/>
                    <a:pt x="60" y="159"/>
                    <a:pt x="160" y="199"/>
                  </a:cubicBezTo>
                  <a:cubicBezTo>
                    <a:pt x="100" y="12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225275" y="3306575"/>
              <a:ext cx="87575" cy="90025"/>
            </a:xfrm>
            <a:custGeom>
              <a:avLst/>
              <a:gdLst/>
              <a:ahLst/>
              <a:cxnLst/>
              <a:rect l="l" t="t" r="r" b="b"/>
              <a:pathLst>
                <a:path w="3503" h="3601" extrusionOk="0">
                  <a:moveTo>
                    <a:pt x="516" y="1"/>
                  </a:moveTo>
                  <a:cubicBezTo>
                    <a:pt x="450" y="1"/>
                    <a:pt x="400" y="32"/>
                    <a:pt x="359" y="100"/>
                  </a:cubicBezTo>
                  <a:cubicBezTo>
                    <a:pt x="279" y="199"/>
                    <a:pt x="260" y="299"/>
                    <a:pt x="220" y="398"/>
                  </a:cubicBezTo>
                  <a:cubicBezTo>
                    <a:pt x="160" y="875"/>
                    <a:pt x="180" y="1373"/>
                    <a:pt x="200" y="1870"/>
                  </a:cubicBezTo>
                  <a:cubicBezTo>
                    <a:pt x="260" y="2467"/>
                    <a:pt x="1" y="3084"/>
                    <a:pt x="478" y="3601"/>
                  </a:cubicBezTo>
                  <a:lnTo>
                    <a:pt x="618" y="3601"/>
                  </a:lnTo>
                  <a:cubicBezTo>
                    <a:pt x="657" y="2785"/>
                    <a:pt x="677" y="1950"/>
                    <a:pt x="657" y="1114"/>
                  </a:cubicBezTo>
                  <a:cubicBezTo>
                    <a:pt x="657" y="716"/>
                    <a:pt x="797" y="577"/>
                    <a:pt x="1214" y="557"/>
                  </a:cubicBezTo>
                  <a:cubicBezTo>
                    <a:pt x="1932" y="484"/>
                    <a:pt x="2633" y="376"/>
                    <a:pt x="3332" y="376"/>
                  </a:cubicBezTo>
                  <a:cubicBezTo>
                    <a:pt x="3389" y="376"/>
                    <a:pt x="3445" y="377"/>
                    <a:pt x="3502" y="378"/>
                  </a:cubicBezTo>
                  <a:cubicBezTo>
                    <a:pt x="3350" y="226"/>
                    <a:pt x="3174" y="196"/>
                    <a:pt x="2994" y="196"/>
                  </a:cubicBezTo>
                  <a:cubicBezTo>
                    <a:pt x="2881" y="196"/>
                    <a:pt x="2767" y="208"/>
                    <a:pt x="2655" y="208"/>
                  </a:cubicBezTo>
                  <a:cubicBezTo>
                    <a:pt x="2571" y="208"/>
                    <a:pt x="2488" y="201"/>
                    <a:pt x="2408" y="179"/>
                  </a:cubicBezTo>
                  <a:cubicBezTo>
                    <a:pt x="2346" y="173"/>
                    <a:pt x="2283" y="170"/>
                    <a:pt x="2221" y="170"/>
                  </a:cubicBezTo>
                  <a:cubicBezTo>
                    <a:pt x="1938" y="170"/>
                    <a:pt x="1652" y="223"/>
                    <a:pt x="1369" y="223"/>
                  </a:cubicBezTo>
                  <a:cubicBezTo>
                    <a:pt x="1114" y="223"/>
                    <a:pt x="862" y="180"/>
                    <a:pt x="618" y="20"/>
                  </a:cubicBezTo>
                  <a:cubicBezTo>
                    <a:pt x="580" y="7"/>
                    <a:pt x="546" y="1"/>
                    <a:pt x="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288950" y="3400550"/>
              <a:ext cx="77600" cy="9350"/>
            </a:xfrm>
            <a:custGeom>
              <a:avLst/>
              <a:gdLst/>
              <a:ahLst/>
              <a:cxnLst/>
              <a:rect l="l" t="t" r="r" b="b"/>
              <a:pathLst>
                <a:path w="3104" h="374" extrusionOk="0">
                  <a:moveTo>
                    <a:pt x="935" y="1"/>
                  </a:moveTo>
                  <a:cubicBezTo>
                    <a:pt x="814" y="88"/>
                    <a:pt x="688" y="106"/>
                    <a:pt x="564" y="106"/>
                  </a:cubicBezTo>
                  <a:cubicBezTo>
                    <a:pt x="471" y="106"/>
                    <a:pt x="379" y="96"/>
                    <a:pt x="289" y="96"/>
                  </a:cubicBezTo>
                  <a:cubicBezTo>
                    <a:pt x="224" y="96"/>
                    <a:pt x="161" y="101"/>
                    <a:pt x="100" y="120"/>
                  </a:cubicBezTo>
                  <a:cubicBezTo>
                    <a:pt x="20" y="180"/>
                    <a:pt x="0" y="240"/>
                    <a:pt x="40" y="319"/>
                  </a:cubicBezTo>
                  <a:cubicBezTo>
                    <a:pt x="716" y="319"/>
                    <a:pt x="1413" y="339"/>
                    <a:pt x="2089" y="339"/>
                  </a:cubicBezTo>
                  <a:cubicBezTo>
                    <a:pt x="2258" y="339"/>
                    <a:pt x="2437" y="374"/>
                    <a:pt x="2611" y="374"/>
                  </a:cubicBezTo>
                  <a:cubicBezTo>
                    <a:pt x="2785" y="374"/>
                    <a:pt x="2954" y="339"/>
                    <a:pt x="3103" y="200"/>
                  </a:cubicBezTo>
                  <a:cubicBezTo>
                    <a:pt x="3044" y="110"/>
                    <a:pt x="2944" y="110"/>
                    <a:pt x="2840" y="110"/>
                  </a:cubicBezTo>
                  <a:cubicBezTo>
                    <a:pt x="2735" y="110"/>
                    <a:pt x="2626" y="110"/>
                    <a:pt x="2546" y="21"/>
                  </a:cubicBezTo>
                  <a:lnTo>
                    <a:pt x="2348" y="21"/>
                  </a:lnTo>
                  <a:cubicBezTo>
                    <a:pt x="2328" y="51"/>
                    <a:pt x="2303" y="66"/>
                    <a:pt x="2278" y="66"/>
                  </a:cubicBezTo>
                  <a:cubicBezTo>
                    <a:pt x="2253" y="66"/>
                    <a:pt x="2228" y="51"/>
                    <a:pt x="2208" y="21"/>
                  </a:cubicBezTo>
                  <a:cubicBezTo>
                    <a:pt x="1791" y="21"/>
                    <a:pt x="1353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352600" y="3400550"/>
              <a:ext cx="35825" cy="5500"/>
            </a:xfrm>
            <a:custGeom>
              <a:avLst/>
              <a:gdLst/>
              <a:ahLst/>
              <a:cxnLst/>
              <a:rect l="l" t="t" r="r" b="b"/>
              <a:pathLst>
                <a:path w="1433" h="220" extrusionOk="0">
                  <a:moveTo>
                    <a:pt x="697" y="1"/>
                  </a:moveTo>
                  <a:cubicBezTo>
                    <a:pt x="478" y="1"/>
                    <a:pt x="239" y="21"/>
                    <a:pt x="0" y="21"/>
                  </a:cubicBezTo>
                  <a:cubicBezTo>
                    <a:pt x="140" y="220"/>
                    <a:pt x="359" y="180"/>
                    <a:pt x="557" y="200"/>
                  </a:cubicBezTo>
                  <a:cubicBezTo>
                    <a:pt x="856" y="200"/>
                    <a:pt x="1114" y="200"/>
                    <a:pt x="1433" y="180"/>
                  </a:cubicBezTo>
                  <a:cubicBezTo>
                    <a:pt x="1316" y="28"/>
                    <a:pt x="1165" y="7"/>
                    <a:pt x="1012" y="7"/>
                  </a:cubicBezTo>
                  <a:cubicBezTo>
                    <a:pt x="951" y="7"/>
                    <a:pt x="890" y="10"/>
                    <a:pt x="830" y="10"/>
                  </a:cubicBezTo>
                  <a:cubicBezTo>
                    <a:pt x="784" y="10"/>
                    <a:pt x="739" y="8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2276500" y="3401050"/>
              <a:ext cx="35850" cy="6875"/>
            </a:xfrm>
            <a:custGeom>
              <a:avLst/>
              <a:gdLst/>
              <a:ahLst/>
              <a:cxnLst/>
              <a:rect l="l" t="t" r="r" b="b"/>
              <a:pathLst>
                <a:path w="1434" h="275" extrusionOk="0">
                  <a:moveTo>
                    <a:pt x="1433" y="1"/>
                  </a:moveTo>
                  <a:cubicBezTo>
                    <a:pt x="956" y="1"/>
                    <a:pt x="498" y="1"/>
                    <a:pt x="1" y="21"/>
                  </a:cubicBezTo>
                  <a:cubicBezTo>
                    <a:pt x="32" y="219"/>
                    <a:pt x="118" y="275"/>
                    <a:pt x="224" y="275"/>
                  </a:cubicBezTo>
                  <a:cubicBezTo>
                    <a:pt x="320" y="275"/>
                    <a:pt x="434" y="228"/>
                    <a:pt x="538" y="200"/>
                  </a:cubicBezTo>
                  <a:cubicBezTo>
                    <a:pt x="606" y="182"/>
                    <a:pt x="677" y="177"/>
                    <a:pt x="749" y="177"/>
                  </a:cubicBezTo>
                  <a:cubicBezTo>
                    <a:pt x="827" y="177"/>
                    <a:pt x="907" y="182"/>
                    <a:pt x="985" y="182"/>
                  </a:cubicBezTo>
                  <a:cubicBezTo>
                    <a:pt x="1150" y="182"/>
                    <a:pt x="1308" y="157"/>
                    <a:pt x="1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267550" y="3400550"/>
              <a:ext cx="22400" cy="8925"/>
            </a:xfrm>
            <a:custGeom>
              <a:avLst/>
              <a:gdLst/>
              <a:ahLst/>
              <a:cxnLst/>
              <a:rect l="l" t="t" r="r" b="b"/>
              <a:pathLst>
                <a:path w="896" h="357" extrusionOk="0">
                  <a:moveTo>
                    <a:pt x="200" y="1"/>
                  </a:moveTo>
                  <a:cubicBezTo>
                    <a:pt x="120" y="80"/>
                    <a:pt x="1" y="180"/>
                    <a:pt x="1" y="240"/>
                  </a:cubicBezTo>
                  <a:cubicBezTo>
                    <a:pt x="1" y="334"/>
                    <a:pt x="51" y="357"/>
                    <a:pt x="113" y="357"/>
                  </a:cubicBezTo>
                  <a:cubicBezTo>
                    <a:pt x="168" y="357"/>
                    <a:pt x="232" y="339"/>
                    <a:pt x="279" y="339"/>
                  </a:cubicBezTo>
                  <a:cubicBezTo>
                    <a:pt x="498" y="339"/>
                    <a:pt x="697" y="319"/>
                    <a:pt x="896" y="319"/>
                  </a:cubicBezTo>
                  <a:lnTo>
                    <a:pt x="896" y="200"/>
                  </a:lnTo>
                  <a:cubicBezTo>
                    <a:pt x="697" y="180"/>
                    <a:pt x="498" y="200"/>
                    <a:pt x="359" y="21"/>
                  </a:cubicBezTo>
                  <a:cubicBezTo>
                    <a:pt x="342" y="29"/>
                    <a:pt x="326" y="34"/>
                    <a:pt x="307" y="34"/>
                  </a:cubicBezTo>
                  <a:cubicBezTo>
                    <a:pt x="279" y="34"/>
                    <a:pt x="246" y="24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344650" y="3401050"/>
              <a:ext cx="4000" cy="1725"/>
            </a:xfrm>
            <a:custGeom>
              <a:avLst/>
              <a:gdLst/>
              <a:ahLst/>
              <a:cxnLst/>
              <a:rect l="l" t="t" r="r" b="b"/>
              <a:pathLst>
                <a:path w="160" h="69" extrusionOk="0">
                  <a:moveTo>
                    <a:pt x="0" y="1"/>
                  </a:moveTo>
                  <a:cubicBezTo>
                    <a:pt x="28" y="48"/>
                    <a:pt x="52" y="68"/>
                    <a:pt x="76" y="68"/>
                  </a:cubicBezTo>
                  <a:cubicBezTo>
                    <a:pt x="102" y="68"/>
                    <a:pt x="128" y="43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467975" y="3090900"/>
              <a:ext cx="27875" cy="82900"/>
            </a:xfrm>
            <a:custGeom>
              <a:avLst/>
              <a:gdLst/>
              <a:ahLst/>
              <a:cxnLst/>
              <a:rect l="l" t="t" r="r" b="b"/>
              <a:pathLst>
                <a:path w="1115" h="3316" extrusionOk="0">
                  <a:moveTo>
                    <a:pt x="331" y="0"/>
                  </a:moveTo>
                  <a:cubicBezTo>
                    <a:pt x="224" y="0"/>
                    <a:pt x="119" y="43"/>
                    <a:pt x="20" y="153"/>
                  </a:cubicBezTo>
                  <a:cubicBezTo>
                    <a:pt x="1" y="232"/>
                    <a:pt x="20" y="332"/>
                    <a:pt x="40" y="392"/>
                  </a:cubicBezTo>
                  <a:cubicBezTo>
                    <a:pt x="100" y="491"/>
                    <a:pt x="140" y="630"/>
                    <a:pt x="160" y="750"/>
                  </a:cubicBezTo>
                  <a:cubicBezTo>
                    <a:pt x="299" y="1287"/>
                    <a:pt x="219" y="1923"/>
                    <a:pt x="597" y="2421"/>
                  </a:cubicBezTo>
                  <a:cubicBezTo>
                    <a:pt x="836" y="2679"/>
                    <a:pt x="717" y="3017"/>
                    <a:pt x="756" y="3316"/>
                  </a:cubicBezTo>
                  <a:cubicBezTo>
                    <a:pt x="1115" y="2659"/>
                    <a:pt x="856" y="1983"/>
                    <a:pt x="916" y="1346"/>
                  </a:cubicBezTo>
                  <a:cubicBezTo>
                    <a:pt x="617" y="968"/>
                    <a:pt x="816" y="551"/>
                    <a:pt x="737" y="153"/>
                  </a:cubicBezTo>
                  <a:cubicBezTo>
                    <a:pt x="697" y="93"/>
                    <a:pt x="637" y="73"/>
                    <a:pt x="597" y="73"/>
                  </a:cubicBezTo>
                  <a:cubicBezTo>
                    <a:pt x="508" y="29"/>
                    <a:pt x="41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2348625" y="3177750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59" y="1"/>
                  </a:moveTo>
                  <a:cubicBezTo>
                    <a:pt x="0" y="100"/>
                    <a:pt x="0" y="240"/>
                    <a:pt x="159" y="359"/>
                  </a:cubicBezTo>
                  <a:cubicBezTo>
                    <a:pt x="199" y="359"/>
                    <a:pt x="219" y="339"/>
                    <a:pt x="219" y="299"/>
                  </a:cubicBezTo>
                  <a:cubicBezTo>
                    <a:pt x="239" y="260"/>
                    <a:pt x="219" y="24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2433175" y="31787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1"/>
                  </a:moveTo>
                  <a:cubicBezTo>
                    <a:pt x="219" y="1"/>
                    <a:pt x="100" y="21"/>
                    <a:pt x="0" y="140"/>
                  </a:cubicBezTo>
                  <a:cubicBezTo>
                    <a:pt x="139" y="140"/>
                    <a:pt x="259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2352600" y="31822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160" y="180"/>
                    <a:pt x="279" y="160"/>
                    <a:pt x="359" y="21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227775" y="3266775"/>
              <a:ext cx="156175" cy="40325"/>
            </a:xfrm>
            <a:custGeom>
              <a:avLst/>
              <a:gdLst/>
              <a:ahLst/>
              <a:cxnLst/>
              <a:rect l="l" t="t" r="r" b="b"/>
              <a:pathLst>
                <a:path w="6247" h="1613" extrusionOk="0">
                  <a:moveTo>
                    <a:pt x="378" y="1"/>
                  </a:moveTo>
                  <a:lnTo>
                    <a:pt x="378" y="1"/>
                  </a:lnTo>
                  <a:cubicBezTo>
                    <a:pt x="0" y="558"/>
                    <a:pt x="0" y="1095"/>
                    <a:pt x="398" y="1612"/>
                  </a:cubicBezTo>
                  <a:lnTo>
                    <a:pt x="518" y="1612"/>
                  </a:lnTo>
                  <a:cubicBezTo>
                    <a:pt x="566" y="1322"/>
                    <a:pt x="744" y="1267"/>
                    <a:pt x="958" y="1267"/>
                  </a:cubicBezTo>
                  <a:cubicBezTo>
                    <a:pt x="1009" y="1267"/>
                    <a:pt x="1061" y="1270"/>
                    <a:pt x="1114" y="1274"/>
                  </a:cubicBezTo>
                  <a:cubicBezTo>
                    <a:pt x="1288" y="1286"/>
                    <a:pt x="1462" y="1291"/>
                    <a:pt x="1634" y="1291"/>
                  </a:cubicBezTo>
                  <a:cubicBezTo>
                    <a:pt x="2752" y="1291"/>
                    <a:pt x="3851" y="1078"/>
                    <a:pt x="4957" y="1078"/>
                  </a:cubicBezTo>
                  <a:cubicBezTo>
                    <a:pt x="5128" y="1078"/>
                    <a:pt x="5299" y="1083"/>
                    <a:pt x="5471" y="1095"/>
                  </a:cubicBezTo>
                  <a:cubicBezTo>
                    <a:pt x="5523" y="1101"/>
                    <a:pt x="5576" y="1103"/>
                    <a:pt x="5628" y="1103"/>
                  </a:cubicBezTo>
                  <a:cubicBezTo>
                    <a:pt x="5753" y="1103"/>
                    <a:pt x="5876" y="1089"/>
                    <a:pt x="5988" y="1075"/>
                  </a:cubicBezTo>
                  <a:cubicBezTo>
                    <a:pt x="6167" y="1055"/>
                    <a:pt x="6207" y="896"/>
                    <a:pt x="6247" y="757"/>
                  </a:cubicBezTo>
                  <a:lnTo>
                    <a:pt x="6247" y="757"/>
                  </a:lnTo>
                  <a:cubicBezTo>
                    <a:pt x="6048" y="816"/>
                    <a:pt x="5869" y="896"/>
                    <a:pt x="5650" y="896"/>
                  </a:cubicBezTo>
                  <a:cubicBezTo>
                    <a:pt x="5232" y="896"/>
                    <a:pt x="4817" y="894"/>
                    <a:pt x="4402" y="894"/>
                  </a:cubicBezTo>
                  <a:cubicBezTo>
                    <a:pt x="3572" y="894"/>
                    <a:pt x="2746" y="903"/>
                    <a:pt x="1910" y="956"/>
                  </a:cubicBezTo>
                  <a:cubicBezTo>
                    <a:pt x="1636" y="969"/>
                    <a:pt x="1425" y="983"/>
                    <a:pt x="1259" y="983"/>
                  </a:cubicBezTo>
                  <a:cubicBezTo>
                    <a:pt x="699" y="983"/>
                    <a:pt x="639" y="828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88075" y="2984725"/>
              <a:ext cx="60200" cy="16450"/>
            </a:xfrm>
            <a:custGeom>
              <a:avLst/>
              <a:gdLst/>
              <a:ahLst/>
              <a:cxnLst/>
              <a:rect l="l" t="t" r="r" b="b"/>
              <a:pathLst>
                <a:path w="2408" h="658" extrusionOk="0">
                  <a:moveTo>
                    <a:pt x="1469" y="0"/>
                  </a:moveTo>
                  <a:cubicBezTo>
                    <a:pt x="1096" y="0"/>
                    <a:pt x="734" y="46"/>
                    <a:pt x="381" y="46"/>
                  </a:cubicBezTo>
                  <a:cubicBezTo>
                    <a:pt x="253" y="46"/>
                    <a:pt x="126" y="40"/>
                    <a:pt x="0" y="23"/>
                  </a:cubicBezTo>
                  <a:lnTo>
                    <a:pt x="0" y="600"/>
                  </a:lnTo>
                  <a:cubicBezTo>
                    <a:pt x="102" y="640"/>
                    <a:pt x="202" y="657"/>
                    <a:pt x="302" y="657"/>
                  </a:cubicBezTo>
                  <a:cubicBezTo>
                    <a:pt x="551" y="657"/>
                    <a:pt x="793" y="549"/>
                    <a:pt x="1035" y="421"/>
                  </a:cubicBezTo>
                  <a:cubicBezTo>
                    <a:pt x="1492" y="421"/>
                    <a:pt x="1890" y="262"/>
                    <a:pt x="2407" y="143"/>
                  </a:cubicBezTo>
                  <a:cubicBezTo>
                    <a:pt x="2086" y="31"/>
                    <a:pt x="1774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199425" y="3177750"/>
              <a:ext cx="22900" cy="90550"/>
            </a:xfrm>
            <a:custGeom>
              <a:avLst/>
              <a:gdLst/>
              <a:ahLst/>
              <a:cxnLst/>
              <a:rect l="l" t="t" r="r" b="b"/>
              <a:pathLst>
                <a:path w="916" h="3622" extrusionOk="0">
                  <a:moveTo>
                    <a:pt x="597" y="1"/>
                  </a:moveTo>
                  <a:cubicBezTo>
                    <a:pt x="458" y="61"/>
                    <a:pt x="359" y="140"/>
                    <a:pt x="259" y="180"/>
                  </a:cubicBezTo>
                  <a:cubicBezTo>
                    <a:pt x="239" y="200"/>
                    <a:pt x="199" y="240"/>
                    <a:pt x="199" y="279"/>
                  </a:cubicBezTo>
                  <a:cubicBezTo>
                    <a:pt x="20" y="637"/>
                    <a:pt x="1" y="956"/>
                    <a:pt x="299" y="1254"/>
                  </a:cubicBezTo>
                  <a:cubicBezTo>
                    <a:pt x="597" y="1652"/>
                    <a:pt x="359" y="2090"/>
                    <a:pt x="438" y="2527"/>
                  </a:cubicBezTo>
                  <a:cubicBezTo>
                    <a:pt x="299" y="2746"/>
                    <a:pt x="339" y="2965"/>
                    <a:pt x="418" y="3184"/>
                  </a:cubicBezTo>
                  <a:lnTo>
                    <a:pt x="418" y="3383"/>
                  </a:lnTo>
                  <a:lnTo>
                    <a:pt x="557" y="3621"/>
                  </a:lnTo>
                  <a:cubicBezTo>
                    <a:pt x="737" y="3542"/>
                    <a:pt x="836" y="3363"/>
                    <a:pt x="896" y="3184"/>
                  </a:cubicBezTo>
                  <a:cubicBezTo>
                    <a:pt x="916" y="2965"/>
                    <a:pt x="916" y="2746"/>
                    <a:pt x="756" y="2547"/>
                  </a:cubicBezTo>
                  <a:cubicBezTo>
                    <a:pt x="518" y="1771"/>
                    <a:pt x="597" y="996"/>
                    <a:pt x="637" y="200"/>
                  </a:cubicBezTo>
                  <a:cubicBezTo>
                    <a:pt x="617" y="140"/>
                    <a:pt x="617" y="80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269050" y="3173775"/>
              <a:ext cx="58700" cy="9975"/>
            </a:xfrm>
            <a:custGeom>
              <a:avLst/>
              <a:gdLst/>
              <a:ahLst/>
              <a:cxnLst/>
              <a:rect l="l" t="t" r="r" b="b"/>
              <a:pathLst>
                <a:path w="2348" h="399" extrusionOk="0">
                  <a:moveTo>
                    <a:pt x="1214" y="1"/>
                  </a:moveTo>
                  <a:cubicBezTo>
                    <a:pt x="916" y="339"/>
                    <a:pt x="458" y="21"/>
                    <a:pt x="0" y="399"/>
                  </a:cubicBezTo>
                  <a:cubicBezTo>
                    <a:pt x="219" y="352"/>
                    <a:pt x="432" y="338"/>
                    <a:pt x="641" y="338"/>
                  </a:cubicBezTo>
                  <a:cubicBezTo>
                    <a:pt x="961" y="338"/>
                    <a:pt x="1271" y="371"/>
                    <a:pt x="1577" y="371"/>
                  </a:cubicBezTo>
                  <a:cubicBezTo>
                    <a:pt x="1836" y="371"/>
                    <a:pt x="2092" y="347"/>
                    <a:pt x="2348" y="259"/>
                  </a:cubicBezTo>
                  <a:cubicBezTo>
                    <a:pt x="2205" y="167"/>
                    <a:pt x="2055" y="160"/>
                    <a:pt x="1911" y="160"/>
                  </a:cubicBezTo>
                  <a:cubicBezTo>
                    <a:pt x="1885" y="160"/>
                    <a:pt x="1859" y="160"/>
                    <a:pt x="1833" y="160"/>
                  </a:cubicBezTo>
                  <a:cubicBezTo>
                    <a:pt x="1666" y="160"/>
                    <a:pt x="1512" y="150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83500" y="3052250"/>
              <a:ext cx="44800" cy="170300"/>
            </a:xfrm>
            <a:custGeom>
              <a:avLst/>
              <a:gdLst/>
              <a:ahLst/>
              <a:cxnLst/>
              <a:rect l="l" t="t" r="r" b="b"/>
              <a:pathLst>
                <a:path w="1792" h="6812" extrusionOk="0">
                  <a:moveTo>
                    <a:pt x="1255" y="1"/>
                  </a:moveTo>
                  <a:cubicBezTo>
                    <a:pt x="1123" y="1"/>
                    <a:pt x="990" y="20"/>
                    <a:pt x="856" y="28"/>
                  </a:cubicBezTo>
                  <a:cubicBezTo>
                    <a:pt x="710" y="28"/>
                    <a:pt x="547" y="72"/>
                    <a:pt x="389" y="72"/>
                  </a:cubicBezTo>
                  <a:cubicBezTo>
                    <a:pt x="310" y="72"/>
                    <a:pt x="233" y="61"/>
                    <a:pt x="160" y="28"/>
                  </a:cubicBezTo>
                  <a:lnTo>
                    <a:pt x="160" y="28"/>
                  </a:lnTo>
                  <a:cubicBezTo>
                    <a:pt x="160" y="903"/>
                    <a:pt x="180" y="1798"/>
                    <a:pt x="180" y="2674"/>
                  </a:cubicBezTo>
                  <a:cubicBezTo>
                    <a:pt x="359" y="2912"/>
                    <a:pt x="140" y="3171"/>
                    <a:pt x="279" y="3390"/>
                  </a:cubicBezTo>
                  <a:cubicBezTo>
                    <a:pt x="379" y="3788"/>
                    <a:pt x="836" y="4185"/>
                    <a:pt x="299" y="4583"/>
                  </a:cubicBezTo>
                  <a:cubicBezTo>
                    <a:pt x="279" y="5001"/>
                    <a:pt x="299" y="5399"/>
                    <a:pt x="200" y="5797"/>
                  </a:cubicBezTo>
                  <a:cubicBezTo>
                    <a:pt x="100" y="6175"/>
                    <a:pt x="1" y="6612"/>
                    <a:pt x="538" y="6811"/>
                  </a:cubicBezTo>
                  <a:lnTo>
                    <a:pt x="578" y="6771"/>
                  </a:lnTo>
                  <a:cubicBezTo>
                    <a:pt x="1035" y="6314"/>
                    <a:pt x="578" y="5697"/>
                    <a:pt x="856" y="5220"/>
                  </a:cubicBezTo>
                  <a:lnTo>
                    <a:pt x="936" y="5200"/>
                  </a:lnTo>
                  <a:cubicBezTo>
                    <a:pt x="936" y="4305"/>
                    <a:pt x="896" y="3430"/>
                    <a:pt x="896" y="2534"/>
                  </a:cubicBezTo>
                  <a:cubicBezTo>
                    <a:pt x="797" y="1778"/>
                    <a:pt x="757" y="983"/>
                    <a:pt x="896" y="207"/>
                  </a:cubicBezTo>
                  <a:cubicBezTo>
                    <a:pt x="1194" y="207"/>
                    <a:pt x="1493" y="187"/>
                    <a:pt x="1791" y="187"/>
                  </a:cubicBezTo>
                  <a:cubicBezTo>
                    <a:pt x="1618" y="37"/>
                    <a:pt x="1438" y="1"/>
                    <a:pt x="1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451575" y="3089250"/>
              <a:ext cx="31850" cy="8475"/>
            </a:xfrm>
            <a:custGeom>
              <a:avLst/>
              <a:gdLst/>
              <a:ahLst/>
              <a:cxnLst/>
              <a:rect l="l" t="t" r="r" b="b"/>
              <a:pathLst>
                <a:path w="1274" h="339" extrusionOk="0">
                  <a:moveTo>
                    <a:pt x="20" y="0"/>
                  </a:moveTo>
                  <a:cubicBezTo>
                    <a:pt x="0" y="40"/>
                    <a:pt x="0" y="99"/>
                    <a:pt x="0" y="139"/>
                  </a:cubicBezTo>
                  <a:cubicBezTo>
                    <a:pt x="20" y="199"/>
                    <a:pt x="80" y="199"/>
                    <a:pt x="119" y="199"/>
                  </a:cubicBezTo>
                  <a:cubicBezTo>
                    <a:pt x="179" y="199"/>
                    <a:pt x="219" y="219"/>
                    <a:pt x="279" y="239"/>
                  </a:cubicBezTo>
                  <a:cubicBezTo>
                    <a:pt x="378" y="239"/>
                    <a:pt x="458" y="259"/>
                    <a:pt x="517" y="318"/>
                  </a:cubicBezTo>
                  <a:cubicBezTo>
                    <a:pt x="577" y="318"/>
                    <a:pt x="657" y="338"/>
                    <a:pt x="696" y="338"/>
                  </a:cubicBezTo>
                  <a:cubicBezTo>
                    <a:pt x="816" y="119"/>
                    <a:pt x="1054" y="159"/>
                    <a:pt x="1273" y="139"/>
                  </a:cubicBezTo>
                  <a:cubicBezTo>
                    <a:pt x="1273" y="119"/>
                    <a:pt x="1253" y="60"/>
                    <a:pt x="1214" y="40"/>
                  </a:cubicBezTo>
                  <a:cubicBezTo>
                    <a:pt x="816" y="20"/>
                    <a:pt x="418" y="2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352600" y="307082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40" y="1"/>
                  </a:moveTo>
                  <a:cubicBezTo>
                    <a:pt x="0" y="61"/>
                    <a:pt x="0" y="100"/>
                    <a:pt x="0" y="160"/>
                  </a:cubicBezTo>
                  <a:cubicBezTo>
                    <a:pt x="60" y="200"/>
                    <a:pt x="100" y="200"/>
                    <a:pt x="160" y="200"/>
                  </a:cubicBezTo>
                  <a:cubicBezTo>
                    <a:pt x="239" y="180"/>
                    <a:pt x="299" y="140"/>
                    <a:pt x="398" y="100"/>
                  </a:cubicBezTo>
                  <a:cubicBezTo>
                    <a:pt x="349" y="21"/>
                    <a:pt x="289" y="6"/>
                    <a:pt x="227" y="6"/>
                  </a:cubicBezTo>
                  <a:cubicBezTo>
                    <a:pt x="189" y="6"/>
                    <a:pt x="151" y="11"/>
                    <a:pt x="114" y="11"/>
                  </a:cubicBezTo>
                  <a:cubicBezTo>
                    <a:pt x="89" y="11"/>
                    <a:pt x="64" y="9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554500" y="3298050"/>
              <a:ext cx="105475" cy="81250"/>
            </a:xfrm>
            <a:custGeom>
              <a:avLst/>
              <a:gdLst/>
              <a:ahLst/>
              <a:cxnLst/>
              <a:rect l="l" t="t" r="r" b="b"/>
              <a:pathLst>
                <a:path w="4219" h="3250" extrusionOk="0">
                  <a:moveTo>
                    <a:pt x="262" y="0"/>
                  </a:moveTo>
                  <a:cubicBezTo>
                    <a:pt x="173" y="0"/>
                    <a:pt x="84" y="28"/>
                    <a:pt x="1" y="142"/>
                  </a:cubicBezTo>
                  <a:cubicBezTo>
                    <a:pt x="299" y="1057"/>
                    <a:pt x="80" y="1952"/>
                    <a:pt x="80" y="2887"/>
                  </a:cubicBezTo>
                  <a:cubicBezTo>
                    <a:pt x="100" y="2927"/>
                    <a:pt x="100" y="2987"/>
                    <a:pt x="80" y="3027"/>
                  </a:cubicBezTo>
                  <a:cubicBezTo>
                    <a:pt x="100" y="3106"/>
                    <a:pt x="140" y="3146"/>
                    <a:pt x="160" y="3226"/>
                  </a:cubicBezTo>
                  <a:cubicBezTo>
                    <a:pt x="187" y="3242"/>
                    <a:pt x="215" y="3249"/>
                    <a:pt x="241" y="3249"/>
                  </a:cubicBezTo>
                  <a:cubicBezTo>
                    <a:pt x="310" y="3249"/>
                    <a:pt x="370" y="3198"/>
                    <a:pt x="399" y="3126"/>
                  </a:cubicBezTo>
                  <a:cubicBezTo>
                    <a:pt x="538" y="2907"/>
                    <a:pt x="578" y="2649"/>
                    <a:pt x="558" y="2430"/>
                  </a:cubicBezTo>
                  <a:cubicBezTo>
                    <a:pt x="540" y="1794"/>
                    <a:pt x="803" y="1507"/>
                    <a:pt x="1364" y="1507"/>
                  </a:cubicBezTo>
                  <a:cubicBezTo>
                    <a:pt x="1417" y="1507"/>
                    <a:pt x="1474" y="1510"/>
                    <a:pt x="1533" y="1515"/>
                  </a:cubicBezTo>
                  <a:cubicBezTo>
                    <a:pt x="1682" y="1525"/>
                    <a:pt x="1831" y="1530"/>
                    <a:pt x="1980" y="1530"/>
                  </a:cubicBezTo>
                  <a:cubicBezTo>
                    <a:pt x="2129" y="1530"/>
                    <a:pt x="2279" y="1525"/>
                    <a:pt x="2428" y="1515"/>
                  </a:cubicBezTo>
                  <a:cubicBezTo>
                    <a:pt x="2503" y="1507"/>
                    <a:pt x="2580" y="1504"/>
                    <a:pt x="2656" y="1504"/>
                  </a:cubicBezTo>
                  <a:cubicBezTo>
                    <a:pt x="2866" y="1504"/>
                    <a:pt x="3079" y="1525"/>
                    <a:pt x="3289" y="1525"/>
                  </a:cubicBezTo>
                  <a:cubicBezTo>
                    <a:pt x="3609" y="1525"/>
                    <a:pt x="3925" y="1477"/>
                    <a:pt x="4218" y="1236"/>
                  </a:cubicBezTo>
                  <a:cubicBezTo>
                    <a:pt x="4103" y="1110"/>
                    <a:pt x="3968" y="1083"/>
                    <a:pt x="3832" y="1083"/>
                  </a:cubicBezTo>
                  <a:cubicBezTo>
                    <a:pt x="3733" y="1083"/>
                    <a:pt x="3634" y="1097"/>
                    <a:pt x="3542" y="1097"/>
                  </a:cubicBezTo>
                  <a:cubicBezTo>
                    <a:pt x="2945" y="1097"/>
                    <a:pt x="2357" y="1079"/>
                    <a:pt x="1766" y="1079"/>
                  </a:cubicBezTo>
                  <a:cubicBezTo>
                    <a:pt x="1471" y="1079"/>
                    <a:pt x="1175" y="1084"/>
                    <a:pt x="876" y="1097"/>
                  </a:cubicBezTo>
                  <a:cubicBezTo>
                    <a:pt x="458" y="1097"/>
                    <a:pt x="299" y="938"/>
                    <a:pt x="339" y="520"/>
                  </a:cubicBezTo>
                  <a:cubicBezTo>
                    <a:pt x="359" y="321"/>
                    <a:pt x="419" y="162"/>
                    <a:pt x="498" y="23"/>
                  </a:cubicBezTo>
                  <a:cubicBezTo>
                    <a:pt x="422" y="23"/>
                    <a:pt x="342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580375" y="3294125"/>
              <a:ext cx="95500" cy="8975"/>
            </a:xfrm>
            <a:custGeom>
              <a:avLst/>
              <a:gdLst/>
              <a:ahLst/>
              <a:cxnLst/>
              <a:rect l="l" t="t" r="r" b="b"/>
              <a:pathLst>
                <a:path w="3820" h="359" extrusionOk="0">
                  <a:moveTo>
                    <a:pt x="1035" y="0"/>
                  </a:moveTo>
                  <a:cubicBezTo>
                    <a:pt x="678" y="0"/>
                    <a:pt x="326" y="13"/>
                    <a:pt x="0" y="160"/>
                  </a:cubicBezTo>
                  <a:cubicBezTo>
                    <a:pt x="124" y="306"/>
                    <a:pt x="279" y="338"/>
                    <a:pt x="442" y="338"/>
                  </a:cubicBezTo>
                  <a:cubicBezTo>
                    <a:pt x="566" y="338"/>
                    <a:pt x="695" y="319"/>
                    <a:pt x="816" y="319"/>
                  </a:cubicBezTo>
                  <a:cubicBezTo>
                    <a:pt x="1791" y="359"/>
                    <a:pt x="2765" y="359"/>
                    <a:pt x="3720" y="359"/>
                  </a:cubicBezTo>
                  <a:cubicBezTo>
                    <a:pt x="3800" y="319"/>
                    <a:pt x="3820" y="259"/>
                    <a:pt x="3760" y="160"/>
                  </a:cubicBezTo>
                  <a:cubicBezTo>
                    <a:pt x="3602" y="134"/>
                    <a:pt x="3444" y="126"/>
                    <a:pt x="3288" y="126"/>
                  </a:cubicBezTo>
                  <a:cubicBezTo>
                    <a:pt x="3013" y="126"/>
                    <a:pt x="2740" y="151"/>
                    <a:pt x="2471" y="151"/>
                  </a:cubicBezTo>
                  <a:cubicBezTo>
                    <a:pt x="2181" y="151"/>
                    <a:pt x="1895" y="122"/>
                    <a:pt x="1612" y="1"/>
                  </a:cubicBezTo>
                  <a:lnTo>
                    <a:pt x="1413" y="1"/>
                  </a:lnTo>
                  <a:lnTo>
                    <a:pt x="1333" y="41"/>
                  </a:lnTo>
                  <a:lnTo>
                    <a:pt x="1273" y="1"/>
                  </a:lnTo>
                  <a:cubicBezTo>
                    <a:pt x="1194" y="1"/>
                    <a:pt x="1114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218225" y="3229975"/>
              <a:ext cx="17525" cy="31050"/>
            </a:xfrm>
            <a:custGeom>
              <a:avLst/>
              <a:gdLst/>
              <a:ahLst/>
              <a:cxnLst/>
              <a:rect l="l" t="t" r="r" b="b"/>
              <a:pathLst>
                <a:path w="701" h="1242" extrusionOk="0">
                  <a:moveTo>
                    <a:pt x="84" y="1"/>
                  </a:moveTo>
                  <a:cubicBezTo>
                    <a:pt x="84" y="160"/>
                    <a:pt x="64" y="279"/>
                    <a:pt x="44" y="438"/>
                  </a:cubicBezTo>
                  <a:lnTo>
                    <a:pt x="44" y="1135"/>
                  </a:lnTo>
                  <a:cubicBezTo>
                    <a:pt x="60" y="1151"/>
                    <a:pt x="76" y="1180"/>
                    <a:pt x="114" y="1180"/>
                  </a:cubicBezTo>
                  <a:cubicBezTo>
                    <a:pt x="122" y="1180"/>
                    <a:pt x="132" y="1178"/>
                    <a:pt x="144" y="1174"/>
                  </a:cubicBezTo>
                  <a:cubicBezTo>
                    <a:pt x="183" y="1194"/>
                    <a:pt x="203" y="1194"/>
                    <a:pt x="263" y="1234"/>
                  </a:cubicBezTo>
                  <a:cubicBezTo>
                    <a:pt x="290" y="1239"/>
                    <a:pt x="313" y="1242"/>
                    <a:pt x="336" y="1242"/>
                  </a:cubicBezTo>
                  <a:cubicBezTo>
                    <a:pt x="396" y="1242"/>
                    <a:pt x="443" y="1223"/>
                    <a:pt x="502" y="1194"/>
                  </a:cubicBezTo>
                  <a:cubicBezTo>
                    <a:pt x="601" y="1135"/>
                    <a:pt x="701" y="1055"/>
                    <a:pt x="601" y="896"/>
                  </a:cubicBezTo>
                  <a:cubicBezTo>
                    <a:pt x="641" y="856"/>
                    <a:pt x="601" y="796"/>
                    <a:pt x="581" y="757"/>
                  </a:cubicBezTo>
                  <a:cubicBezTo>
                    <a:pt x="573" y="757"/>
                    <a:pt x="565" y="757"/>
                    <a:pt x="557" y="757"/>
                  </a:cubicBezTo>
                  <a:cubicBezTo>
                    <a:pt x="0" y="757"/>
                    <a:pt x="535" y="79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222800" y="3253350"/>
              <a:ext cx="14950" cy="53750"/>
            </a:xfrm>
            <a:custGeom>
              <a:avLst/>
              <a:gdLst/>
              <a:ahLst/>
              <a:cxnLst/>
              <a:rect l="l" t="t" r="r" b="b"/>
              <a:pathLst>
                <a:path w="598" h="2150" extrusionOk="0">
                  <a:moveTo>
                    <a:pt x="398" y="1"/>
                  </a:moveTo>
                  <a:lnTo>
                    <a:pt x="199" y="200"/>
                  </a:lnTo>
                  <a:cubicBezTo>
                    <a:pt x="0" y="637"/>
                    <a:pt x="160" y="1135"/>
                    <a:pt x="100" y="1592"/>
                  </a:cubicBezTo>
                  <a:cubicBezTo>
                    <a:pt x="80" y="1831"/>
                    <a:pt x="160" y="2129"/>
                    <a:pt x="518" y="2129"/>
                  </a:cubicBezTo>
                  <a:lnTo>
                    <a:pt x="597" y="2149"/>
                  </a:lnTo>
                  <a:lnTo>
                    <a:pt x="597" y="538"/>
                  </a:lnTo>
                  <a:cubicBezTo>
                    <a:pt x="577" y="359"/>
                    <a:pt x="577" y="219"/>
                    <a:pt x="557" y="40"/>
                  </a:cubicBezTo>
                  <a:cubicBezTo>
                    <a:pt x="498" y="40"/>
                    <a:pt x="458" y="2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097475" y="3083275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60" y="0"/>
                  </a:moveTo>
                  <a:lnTo>
                    <a:pt x="1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2555500" y="3378675"/>
              <a:ext cx="22900" cy="127100"/>
            </a:xfrm>
            <a:custGeom>
              <a:avLst/>
              <a:gdLst/>
              <a:ahLst/>
              <a:cxnLst/>
              <a:rect l="l" t="t" r="r" b="b"/>
              <a:pathLst>
                <a:path w="916" h="5084" extrusionOk="0">
                  <a:moveTo>
                    <a:pt x="279" y="1"/>
                  </a:moveTo>
                  <a:cubicBezTo>
                    <a:pt x="239" y="1"/>
                    <a:pt x="200" y="1"/>
                    <a:pt x="140" y="20"/>
                  </a:cubicBezTo>
                  <a:cubicBezTo>
                    <a:pt x="120" y="597"/>
                    <a:pt x="100" y="1194"/>
                    <a:pt x="80" y="1851"/>
                  </a:cubicBezTo>
                  <a:cubicBezTo>
                    <a:pt x="100" y="2010"/>
                    <a:pt x="100" y="2189"/>
                    <a:pt x="120" y="2368"/>
                  </a:cubicBezTo>
                  <a:cubicBezTo>
                    <a:pt x="219" y="3263"/>
                    <a:pt x="1" y="4158"/>
                    <a:pt x="140" y="5053"/>
                  </a:cubicBezTo>
                  <a:cubicBezTo>
                    <a:pt x="180" y="5073"/>
                    <a:pt x="219" y="5083"/>
                    <a:pt x="259" y="5083"/>
                  </a:cubicBezTo>
                  <a:cubicBezTo>
                    <a:pt x="299" y="5083"/>
                    <a:pt x="339" y="5073"/>
                    <a:pt x="379" y="5053"/>
                  </a:cubicBezTo>
                  <a:cubicBezTo>
                    <a:pt x="617" y="4795"/>
                    <a:pt x="916" y="4616"/>
                    <a:pt x="896" y="4178"/>
                  </a:cubicBezTo>
                  <a:cubicBezTo>
                    <a:pt x="796" y="3044"/>
                    <a:pt x="498" y="1890"/>
                    <a:pt x="498" y="757"/>
                  </a:cubicBezTo>
                  <a:cubicBezTo>
                    <a:pt x="498" y="478"/>
                    <a:pt x="518" y="20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330225" y="29907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0" y="0"/>
                  </a:moveTo>
                  <a:cubicBezTo>
                    <a:pt x="100" y="120"/>
                    <a:pt x="239" y="159"/>
                    <a:pt x="378" y="159"/>
                  </a:cubicBezTo>
                  <a:cubicBezTo>
                    <a:pt x="358" y="100"/>
                    <a:pt x="358" y="80"/>
                    <a:pt x="338" y="20"/>
                  </a:cubicBezTo>
                  <a:cubicBezTo>
                    <a:pt x="23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847425" y="3263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cubicBezTo>
                    <a:pt x="1" y="100"/>
                    <a:pt x="80" y="120"/>
                    <a:pt x="180" y="140"/>
                  </a:cubicBezTo>
                  <a:cubicBezTo>
                    <a:pt x="180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2772325" y="3427900"/>
              <a:ext cx="58725" cy="75625"/>
            </a:xfrm>
            <a:custGeom>
              <a:avLst/>
              <a:gdLst/>
              <a:ahLst/>
              <a:cxnLst/>
              <a:rect l="l" t="t" r="r" b="b"/>
              <a:pathLst>
                <a:path w="2349" h="3025" extrusionOk="0">
                  <a:moveTo>
                    <a:pt x="2289" y="1"/>
                  </a:moveTo>
                  <a:cubicBezTo>
                    <a:pt x="1891" y="160"/>
                    <a:pt x="1970" y="518"/>
                    <a:pt x="1970" y="836"/>
                  </a:cubicBezTo>
                  <a:cubicBezTo>
                    <a:pt x="1970" y="1473"/>
                    <a:pt x="2070" y="2129"/>
                    <a:pt x="1831" y="2806"/>
                  </a:cubicBezTo>
                  <a:cubicBezTo>
                    <a:pt x="1557" y="2698"/>
                    <a:pt x="1275" y="2677"/>
                    <a:pt x="990" y="2677"/>
                  </a:cubicBezTo>
                  <a:cubicBezTo>
                    <a:pt x="801" y="2677"/>
                    <a:pt x="610" y="2686"/>
                    <a:pt x="419" y="2686"/>
                  </a:cubicBezTo>
                  <a:cubicBezTo>
                    <a:pt x="180" y="2686"/>
                    <a:pt x="21" y="2786"/>
                    <a:pt x="1" y="3025"/>
                  </a:cubicBezTo>
                  <a:cubicBezTo>
                    <a:pt x="61" y="3025"/>
                    <a:pt x="120" y="3025"/>
                    <a:pt x="180" y="3005"/>
                  </a:cubicBezTo>
                  <a:cubicBezTo>
                    <a:pt x="349" y="2935"/>
                    <a:pt x="523" y="2905"/>
                    <a:pt x="697" y="2905"/>
                  </a:cubicBezTo>
                  <a:cubicBezTo>
                    <a:pt x="871" y="2905"/>
                    <a:pt x="1045" y="2935"/>
                    <a:pt x="1214" y="2985"/>
                  </a:cubicBezTo>
                  <a:cubicBezTo>
                    <a:pt x="1513" y="3005"/>
                    <a:pt x="1811" y="3005"/>
                    <a:pt x="2110" y="3005"/>
                  </a:cubicBezTo>
                  <a:cubicBezTo>
                    <a:pt x="2348" y="2806"/>
                    <a:pt x="2110" y="2488"/>
                    <a:pt x="2308" y="2289"/>
                  </a:cubicBezTo>
                  <a:cubicBezTo>
                    <a:pt x="2308" y="1533"/>
                    <a:pt x="2289" y="777"/>
                    <a:pt x="2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2718125" y="3471175"/>
              <a:ext cx="79600" cy="63675"/>
            </a:xfrm>
            <a:custGeom>
              <a:avLst/>
              <a:gdLst/>
              <a:ahLst/>
              <a:cxnLst/>
              <a:rect l="l" t="t" r="r" b="b"/>
              <a:pathLst>
                <a:path w="3184" h="2547" extrusionOk="0">
                  <a:moveTo>
                    <a:pt x="359" y="1"/>
                  </a:moveTo>
                  <a:cubicBezTo>
                    <a:pt x="140" y="418"/>
                    <a:pt x="279" y="876"/>
                    <a:pt x="180" y="1294"/>
                  </a:cubicBezTo>
                  <a:cubicBezTo>
                    <a:pt x="80" y="1393"/>
                    <a:pt x="60" y="1493"/>
                    <a:pt x="20" y="1612"/>
                  </a:cubicBezTo>
                  <a:cubicBezTo>
                    <a:pt x="1" y="1751"/>
                    <a:pt x="20" y="1871"/>
                    <a:pt x="60" y="1990"/>
                  </a:cubicBezTo>
                  <a:cubicBezTo>
                    <a:pt x="100" y="2149"/>
                    <a:pt x="200" y="2268"/>
                    <a:pt x="379" y="2348"/>
                  </a:cubicBezTo>
                  <a:lnTo>
                    <a:pt x="458" y="2408"/>
                  </a:lnTo>
                  <a:cubicBezTo>
                    <a:pt x="704" y="2373"/>
                    <a:pt x="953" y="2359"/>
                    <a:pt x="1202" y="2359"/>
                  </a:cubicBezTo>
                  <a:cubicBezTo>
                    <a:pt x="1818" y="2359"/>
                    <a:pt x="2441" y="2448"/>
                    <a:pt x="3064" y="2547"/>
                  </a:cubicBezTo>
                  <a:cubicBezTo>
                    <a:pt x="3183" y="2189"/>
                    <a:pt x="2786" y="2348"/>
                    <a:pt x="2706" y="2189"/>
                  </a:cubicBezTo>
                  <a:cubicBezTo>
                    <a:pt x="2209" y="2189"/>
                    <a:pt x="1711" y="2189"/>
                    <a:pt x="1214" y="2169"/>
                  </a:cubicBezTo>
                  <a:cubicBezTo>
                    <a:pt x="518" y="2149"/>
                    <a:pt x="418" y="2010"/>
                    <a:pt x="398" y="1314"/>
                  </a:cubicBezTo>
                  <a:cubicBezTo>
                    <a:pt x="379" y="876"/>
                    <a:pt x="379" y="458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761900" y="3448725"/>
              <a:ext cx="14925" cy="40875"/>
            </a:xfrm>
            <a:custGeom>
              <a:avLst/>
              <a:gdLst/>
              <a:ahLst/>
              <a:cxnLst/>
              <a:rect l="l" t="t" r="r" b="b"/>
              <a:pathLst>
                <a:path w="597" h="1635" extrusionOk="0">
                  <a:moveTo>
                    <a:pt x="324" y="1"/>
                  </a:moveTo>
                  <a:cubicBezTo>
                    <a:pt x="297" y="1"/>
                    <a:pt x="271" y="20"/>
                    <a:pt x="239" y="63"/>
                  </a:cubicBezTo>
                  <a:cubicBezTo>
                    <a:pt x="20" y="580"/>
                    <a:pt x="0" y="1098"/>
                    <a:pt x="239" y="1635"/>
                  </a:cubicBezTo>
                  <a:cubicBezTo>
                    <a:pt x="597" y="1157"/>
                    <a:pt x="338" y="580"/>
                    <a:pt x="438" y="83"/>
                  </a:cubicBezTo>
                  <a:lnTo>
                    <a:pt x="398" y="43"/>
                  </a:lnTo>
                  <a:cubicBezTo>
                    <a:pt x="370" y="16"/>
                    <a:pt x="34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786250" y="3525875"/>
              <a:ext cx="24900" cy="8975"/>
            </a:xfrm>
            <a:custGeom>
              <a:avLst/>
              <a:gdLst/>
              <a:ahLst/>
              <a:cxnLst/>
              <a:rect l="l" t="t" r="r" b="b"/>
              <a:pathLst>
                <a:path w="996" h="359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140"/>
                    <a:pt x="220" y="220"/>
                    <a:pt x="339" y="359"/>
                  </a:cubicBezTo>
                  <a:cubicBezTo>
                    <a:pt x="370" y="350"/>
                    <a:pt x="404" y="347"/>
                    <a:pt x="439" y="347"/>
                  </a:cubicBezTo>
                  <a:cubicBezTo>
                    <a:pt x="507" y="347"/>
                    <a:pt x="580" y="357"/>
                    <a:pt x="652" y="357"/>
                  </a:cubicBezTo>
                  <a:cubicBezTo>
                    <a:pt x="788" y="357"/>
                    <a:pt x="919" y="319"/>
                    <a:pt x="996" y="100"/>
                  </a:cubicBezTo>
                  <a:cubicBezTo>
                    <a:pt x="816" y="21"/>
                    <a:pt x="647" y="6"/>
                    <a:pt x="483" y="6"/>
                  </a:cubicBezTo>
                  <a:cubicBezTo>
                    <a:pt x="385" y="6"/>
                    <a:pt x="288" y="11"/>
                    <a:pt x="192" y="11"/>
                  </a:cubicBezTo>
                  <a:cubicBezTo>
                    <a:pt x="128" y="11"/>
                    <a:pt x="65" y="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776800" y="3498600"/>
              <a:ext cx="25900" cy="4925"/>
            </a:xfrm>
            <a:custGeom>
              <a:avLst/>
              <a:gdLst/>
              <a:ahLst/>
              <a:cxnLst/>
              <a:rect l="l" t="t" r="r" b="b"/>
              <a:pathLst>
                <a:path w="1036" h="197" extrusionOk="0">
                  <a:moveTo>
                    <a:pt x="508" y="0"/>
                  </a:moveTo>
                  <a:cubicBezTo>
                    <a:pt x="337" y="0"/>
                    <a:pt x="167" y="60"/>
                    <a:pt x="1" y="197"/>
                  </a:cubicBezTo>
                  <a:cubicBezTo>
                    <a:pt x="339" y="197"/>
                    <a:pt x="717" y="177"/>
                    <a:pt x="1035" y="177"/>
                  </a:cubicBezTo>
                  <a:cubicBezTo>
                    <a:pt x="863" y="65"/>
                    <a:pt x="685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854900" y="3517425"/>
              <a:ext cx="9475" cy="22400"/>
            </a:xfrm>
            <a:custGeom>
              <a:avLst/>
              <a:gdLst/>
              <a:ahLst/>
              <a:cxnLst/>
              <a:rect l="l" t="t" r="r" b="b"/>
              <a:pathLst>
                <a:path w="379" h="896" extrusionOk="0">
                  <a:moveTo>
                    <a:pt x="100" y="1"/>
                  </a:moveTo>
                  <a:cubicBezTo>
                    <a:pt x="60" y="299"/>
                    <a:pt x="0" y="558"/>
                    <a:pt x="100" y="896"/>
                  </a:cubicBezTo>
                  <a:cubicBezTo>
                    <a:pt x="378" y="597"/>
                    <a:pt x="338" y="299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767850" y="3432875"/>
              <a:ext cx="6500" cy="17450"/>
            </a:xfrm>
            <a:custGeom>
              <a:avLst/>
              <a:gdLst/>
              <a:ahLst/>
              <a:cxnLst/>
              <a:rect l="l" t="t" r="r" b="b"/>
              <a:pathLst>
                <a:path w="260" h="698" extrusionOk="0">
                  <a:moveTo>
                    <a:pt x="1" y="1"/>
                  </a:moveTo>
                  <a:lnTo>
                    <a:pt x="1" y="697"/>
                  </a:lnTo>
                  <a:cubicBezTo>
                    <a:pt x="61" y="697"/>
                    <a:pt x="100" y="697"/>
                    <a:pt x="160" y="677"/>
                  </a:cubicBezTo>
                  <a:cubicBezTo>
                    <a:pt x="160" y="419"/>
                    <a:pt x="259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857375" y="349505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39"/>
                    <a:pt x="180" y="1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710675" y="3489075"/>
              <a:ext cx="11950" cy="25900"/>
            </a:xfrm>
            <a:custGeom>
              <a:avLst/>
              <a:gdLst/>
              <a:ahLst/>
              <a:cxnLst/>
              <a:rect l="l" t="t" r="r" b="b"/>
              <a:pathLst>
                <a:path w="478" h="1036" extrusionOk="0">
                  <a:moveTo>
                    <a:pt x="259" y="1"/>
                  </a:moveTo>
                  <a:cubicBezTo>
                    <a:pt x="199" y="80"/>
                    <a:pt x="179" y="140"/>
                    <a:pt x="139" y="200"/>
                  </a:cubicBezTo>
                  <a:cubicBezTo>
                    <a:pt x="0" y="399"/>
                    <a:pt x="80" y="637"/>
                    <a:pt x="80" y="856"/>
                  </a:cubicBezTo>
                  <a:cubicBezTo>
                    <a:pt x="100" y="956"/>
                    <a:pt x="159" y="995"/>
                    <a:pt x="259" y="1035"/>
                  </a:cubicBezTo>
                  <a:cubicBezTo>
                    <a:pt x="318" y="1035"/>
                    <a:pt x="398" y="995"/>
                    <a:pt x="478" y="936"/>
                  </a:cubicBezTo>
                  <a:lnTo>
                    <a:pt x="478" y="578"/>
                  </a:lnTo>
                  <a:cubicBezTo>
                    <a:pt x="338" y="478"/>
                    <a:pt x="358" y="319"/>
                    <a:pt x="338" y="100"/>
                  </a:cubicBezTo>
                  <a:cubicBezTo>
                    <a:pt x="338" y="80"/>
                    <a:pt x="279" y="4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709675" y="3495050"/>
              <a:ext cx="7975" cy="27900"/>
            </a:xfrm>
            <a:custGeom>
              <a:avLst/>
              <a:gdLst/>
              <a:ahLst/>
              <a:cxnLst/>
              <a:rect l="l" t="t" r="r" b="b"/>
              <a:pathLst>
                <a:path w="319" h="1116" extrusionOk="0">
                  <a:moveTo>
                    <a:pt x="0" y="0"/>
                  </a:moveTo>
                  <a:lnTo>
                    <a:pt x="0" y="1055"/>
                  </a:lnTo>
                  <a:cubicBezTo>
                    <a:pt x="26" y="1093"/>
                    <a:pt x="68" y="1115"/>
                    <a:pt x="117" y="1115"/>
                  </a:cubicBezTo>
                  <a:cubicBezTo>
                    <a:pt x="143" y="1115"/>
                    <a:pt x="171" y="1109"/>
                    <a:pt x="199" y="1095"/>
                  </a:cubicBezTo>
                  <a:cubicBezTo>
                    <a:pt x="219" y="1055"/>
                    <a:pt x="239" y="1015"/>
                    <a:pt x="279" y="995"/>
                  </a:cubicBezTo>
                  <a:cubicBezTo>
                    <a:pt x="319" y="896"/>
                    <a:pt x="299" y="756"/>
                    <a:pt x="199" y="697"/>
                  </a:cubicBezTo>
                  <a:cubicBezTo>
                    <a:pt x="199" y="458"/>
                    <a:pt x="179" y="2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2960325" y="3355800"/>
              <a:ext cx="48750" cy="9650"/>
            </a:xfrm>
            <a:custGeom>
              <a:avLst/>
              <a:gdLst/>
              <a:ahLst/>
              <a:cxnLst/>
              <a:rect l="l" t="t" r="r" b="b"/>
              <a:pathLst>
                <a:path w="1950" h="386" extrusionOk="0">
                  <a:moveTo>
                    <a:pt x="1950" y="1"/>
                  </a:moveTo>
                  <a:cubicBezTo>
                    <a:pt x="1254" y="1"/>
                    <a:pt x="617" y="120"/>
                    <a:pt x="0" y="378"/>
                  </a:cubicBezTo>
                  <a:cubicBezTo>
                    <a:pt x="87" y="383"/>
                    <a:pt x="172" y="386"/>
                    <a:pt x="257" y="386"/>
                  </a:cubicBezTo>
                  <a:cubicBezTo>
                    <a:pt x="854" y="386"/>
                    <a:pt x="1410" y="262"/>
                    <a:pt x="1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3012550" y="3351400"/>
              <a:ext cx="18900" cy="4925"/>
            </a:xfrm>
            <a:custGeom>
              <a:avLst/>
              <a:gdLst/>
              <a:ahLst/>
              <a:cxnLst/>
              <a:rect l="l" t="t" r="r" b="b"/>
              <a:pathLst>
                <a:path w="756" h="197" extrusionOk="0">
                  <a:moveTo>
                    <a:pt x="542" y="0"/>
                  </a:moveTo>
                  <a:cubicBezTo>
                    <a:pt x="350" y="0"/>
                    <a:pt x="159" y="46"/>
                    <a:pt x="0" y="177"/>
                  </a:cubicBezTo>
                  <a:cubicBezTo>
                    <a:pt x="159" y="177"/>
                    <a:pt x="358" y="196"/>
                    <a:pt x="557" y="196"/>
                  </a:cubicBezTo>
                  <a:cubicBezTo>
                    <a:pt x="637" y="157"/>
                    <a:pt x="696" y="97"/>
                    <a:pt x="756" y="17"/>
                  </a:cubicBezTo>
                  <a:cubicBezTo>
                    <a:pt x="686" y="7"/>
                    <a:pt x="614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955850" y="3364500"/>
              <a:ext cx="3500" cy="3200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1"/>
                  </a:moveTo>
                  <a:cubicBezTo>
                    <a:pt x="45" y="1"/>
                    <a:pt x="20" y="11"/>
                    <a:pt x="0" y="30"/>
                  </a:cubicBezTo>
                  <a:cubicBezTo>
                    <a:pt x="19" y="97"/>
                    <a:pt x="43" y="128"/>
                    <a:pt x="67" y="128"/>
                  </a:cubicBezTo>
                  <a:cubicBezTo>
                    <a:pt x="93" y="128"/>
                    <a:pt x="119" y="92"/>
                    <a:pt x="140" y="30"/>
                  </a:cubicBezTo>
                  <a:cubicBezTo>
                    <a:pt x="120" y="1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3000100" y="3345625"/>
              <a:ext cx="4000" cy="2750"/>
            </a:xfrm>
            <a:custGeom>
              <a:avLst/>
              <a:gdLst/>
              <a:ahLst/>
              <a:cxnLst/>
              <a:rect l="l" t="t" r="r" b="b"/>
              <a:pathLst>
                <a:path w="160" h="110" extrusionOk="0">
                  <a:moveTo>
                    <a:pt x="78" y="1"/>
                  </a:moveTo>
                  <a:cubicBezTo>
                    <a:pt x="54" y="1"/>
                    <a:pt x="27" y="27"/>
                    <a:pt x="1" y="89"/>
                  </a:cubicBezTo>
                  <a:cubicBezTo>
                    <a:pt x="41" y="89"/>
                    <a:pt x="120" y="89"/>
                    <a:pt x="160" y="109"/>
                  </a:cubicBezTo>
                  <a:cubicBezTo>
                    <a:pt x="138" y="43"/>
                    <a:pt x="109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674375" y="3298600"/>
              <a:ext cx="45275" cy="27900"/>
            </a:xfrm>
            <a:custGeom>
              <a:avLst/>
              <a:gdLst/>
              <a:ahLst/>
              <a:cxnLst/>
              <a:rect l="l" t="t" r="r" b="b"/>
              <a:pathLst>
                <a:path w="1811" h="1116" extrusionOk="0">
                  <a:moveTo>
                    <a:pt x="20" y="1"/>
                  </a:moveTo>
                  <a:cubicBezTo>
                    <a:pt x="20" y="41"/>
                    <a:pt x="0" y="120"/>
                    <a:pt x="0" y="180"/>
                  </a:cubicBezTo>
                  <a:lnTo>
                    <a:pt x="0" y="1035"/>
                  </a:lnTo>
                  <a:cubicBezTo>
                    <a:pt x="56" y="1091"/>
                    <a:pt x="112" y="1116"/>
                    <a:pt x="172" y="1116"/>
                  </a:cubicBezTo>
                  <a:cubicBezTo>
                    <a:pt x="218" y="1116"/>
                    <a:pt x="266" y="1101"/>
                    <a:pt x="318" y="1075"/>
                  </a:cubicBezTo>
                  <a:cubicBezTo>
                    <a:pt x="398" y="896"/>
                    <a:pt x="60" y="538"/>
                    <a:pt x="537" y="498"/>
                  </a:cubicBezTo>
                  <a:cubicBezTo>
                    <a:pt x="458" y="419"/>
                    <a:pt x="418" y="339"/>
                    <a:pt x="338" y="240"/>
                  </a:cubicBezTo>
                  <a:cubicBezTo>
                    <a:pt x="497" y="160"/>
                    <a:pt x="663" y="142"/>
                    <a:pt x="830" y="142"/>
                  </a:cubicBezTo>
                  <a:cubicBezTo>
                    <a:pt x="964" y="142"/>
                    <a:pt x="1099" y="154"/>
                    <a:pt x="1232" y="154"/>
                  </a:cubicBezTo>
                  <a:cubicBezTo>
                    <a:pt x="1432" y="154"/>
                    <a:pt x="1627" y="128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941925" y="3275350"/>
              <a:ext cx="31350" cy="5375"/>
            </a:xfrm>
            <a:custGeom>
              <a:avLst/>
              <a:gdLst/>
              <a:ahLst/>
              <a:cxnLst/>
              <a:rect l="l" t="t" r="r" b="b"/>
              <a:pathLst>
                <a:path w="1254" h="215" extrusionOk="0">
                  <a:moveTo>
                    <a:pt x="642" y="1"/>
                  </a:moveTo>
                  <a:cubicBezTo>
                    <a:pt x="433" y="1"/>
                    <a:pt x="219" y="66"/>
                    <a:pt x="0" y="175"/>
                  </a:cubicBezTo>
                  <a:cubicBezTo>
                    <a:pt x="438" y="175"/>
                    <a:pt x="836" y="215"/>
                    <a:pt x="1254" y="215"/>
                  </a:cubicBezTo>
                  <a:cubicBezTo>
                    <a:pt x="1055" y="66"/>
                    <a:pt x="851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911075" y="3280450"/>
              <a:ext cx="19925" cy="4225"/>
            </a:xfrm>
            <a:custGeom>
              <a:avLst/>
              <a:gdLst/>
              <a:ahLst/>
              <a:cxnLst/>
              <a:rect l="l" t="t" r="r" b="b"/>
              <a:pathLst>
                <a:path w="797" h="169" extrusionOk="0">
                  <a:moveTo>
                    <a:pt x="376" y="1"/>
                  </a:moveTo>
                  <a:cubicBezTo>
                    <a:pt x="240" y="1"/>
                    <a:pt x="110" y="31"/>
                    <a:pt x="1" y="150"/>
                  </a:cubicBezTo>
                  <a:cubicBezTo>
                    <a:pt x="100" y="158"/>
                    <a:pt x="202" y="168"/>
                    <a:pt x="305" y="168"/>
                  </a:cubicBezTo>
                  <a:cubicBezTo>
                    <a:pt x="470" y="168"/>
                    <a:pt x="637" y="141"/>
                    <a:pt x="797" y="31"/>
                  </a:cubicBezTo>
                  <a:cubicBezTo>
                    <a:pt x="657" y="31"/>
                    <a:pt x="513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874775" y="3285175"/>
              <a:ext cx="19425" cy="4175"/>
            </a:xfrm>
            <a:custGeom>
              <a:avLst/>
              <a:gdLst/>
              <a:ahLst/>
              <a:cxnLst/>
              <a:rect l="l" t="t" r="r" b="b"/>
              <a:pathLst>
                <a:path w="777" h="167" extrusionOk="0">
                  <a:moveTo>
                    <a:pt x="425" y="0"/>
                  </a:moveTo>
                  <a:cubicBezTo>
                    <a:pt x="279" y="0"/>
                    <a:pt x="131" y="30"/>
                    <a:pt x="1" y="160"/>
                  </a:cubicBezTo>
                  <a:cubicBezTo>
                    <a:pt x="58" y="164"/>
                    <a:pt x="115" y="166"/>
                    <a:pt x="171" y="166"/>
                  </a:cubicBezTo>
                  <a:cubicBezTo>
                    <a:pt x="386" y="166"/>
                    <a:pt x="587" y="131"/>
                    <a:pt x="777" y="21"/>
                  </a:cubicBezTo>
                  <a:cubicBezTo>
                    <a:pt x="668" y="21"/>
                    <a:pt x="547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973250" y="32807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80" y="41"/>
                    <a:pt x="120" y="120"/>
                    <a:pt x="180" y="20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2980225" y="3297500"/>
              <a:ext cx="5975" cy="16050"/>
            </a:xfrm>
            <a:custGeom>
              <a:avLst/>
              <a:gdLst/>
              <a:ahLst/>
              <a:cxnLst/>
              <a:rect l="l" t="t" r="r" b="b"/>
              <a:pathLst>
                <a:path w="239" h="642" extrusionOk="0">
                  <a:moveTo>
                    <a:pt x="139" y="0"/>
                  </a:moveTo>
                  <a:cubicBezTo>
                    <a:pt x="109" y="0"/>
                    <a:pt x="80" y="15"/>
                    <a:pt x="40" y="45"/>
                  </a:cubicBezTo>
                  <a:cubicBezTo>
                    <a:pt x="0" y="264"/>
                    <a:pt x="100" y="463"/>
                    <a:pt x="219" y="642"/>
                  </a:cubicBezTo>
                  <a:cubicBezTo>
                    <a:pt x="239" y="443"/>
                    <a:pt x="239" y="244"/>
                    <a:pt x="239" y="45"/>
                  </a:cubicBezTo>
                  <a:cubicBezTo>
                    <a:pt x="199" y="15"/>
                    <a:pt x="169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2980225" y="32941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80"/>
                    <a:pt x="0" y="120"/>
                    <a:pt x="40" y="180"/>
                  </a:cubicBezTo>
                  <a:lnTo>
                    <a:pt x="239" y="180"/>
                  </a:lnTo>
                  <a:cubicBezTo>
                    <a:pt x="219" y="80"/>
                    <a:pt x="139" y="2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2983700" y="3314525"/>
              <a:ext cx="2500" cy="7475"/>
            </a:xfrm>
            <a:custGeom>
              <a:avLst/>
              <a:gdLst/>
              <a:ahLst/>
              <a:cxnLst/>
              <a:rect l="l" t="t" r="r" b="b"/>
              <a:pathLst>
                <a:path w="100" h="299" extrusionOk="0">
                  <a:moveTo>
                    <a:pt x="100" y="0"/>
                  </a:moveTo>
                  <a:cubicBezTo>
                    <a:pt x="0" y="100"/>
                    <a:pt x="0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968775" y="4762150"/>
              <a:ext cx="186025" cy="34900"/>
            </a:xfrm>
            <a:custGeom>
              <a:avLst/>
              <a:gdLst/>
              <a:ahLst/>
              <a:cxnLst/>
              <a:rect l="l" t="t" r="r" b="b"/>
              <a:pathLst>
                <a:path w="7441" h="1396" extrusionOk="0">
                  <a:moveTo>
                    <a:pt x="1569" y="0"/>
                  </a:moveTo>
                  <a:cubicBezTo>
                    <a:pt x="1472" y="0"/>
                    <a:pt x="1375" y="15"/>
                    <a:pt x="1274" y="43"/>
                  </a:cubicBezTo>
                  <a:cubicBezTo>
                    <a:pt x="995" y="123"/>
                    <a:pt x="717" y="142"/>
                    <a:pt x="418" y="162"/>
                  </a:cubicBezTo>
                  <a:cubicBezTo>
                    <a:pt x="299" y="182"/>
                    <a:pt x="180" y="222"/>
                    <a:pt x="80" y="282"/>
                  </a:cubicBezTo>
                  <a:cubicBezTo>
                    <a:pt x="60" y="321"/>
                    <a:pt x="20" y="361"/>
                    <a:pt x="1" y="381"/>
                  </a:cubicBezTo>
                  <a:cubicBezTo>
                    <a:pt x="120" y="560"/>
                    <a:pt x="299" y="540"/>
                    <a:pt x="478" y="560"/>
                  </a:cubicBezTo>
                  <a:cubicBezTo>
                    <a:pt x="597" y="580"/>
                    <a:pt x="597" y="640"/>
                    <a:pt x="518" y="739"/>
                  </a:cubicBezTo>
                  <a:cubicBezTo>
                    <a:pt x="498" y="938"/>
                    <a:pt x="657" y="978"/>
                    <a:pt x="796" y="978"/>
                  </a:cubicBezTo>
                  <a:cubicBezTo>
                    <a:pt x="1691" y="1237"/>
                    <a:pt x="2666" y="1038"/>
                    <a:pt x="3561" y="1256"/>
                  </a:cubicBezTo>
                  <a:cubicBezTo>
                    <a:pt x="4275" y="1306"/>
                    <a:pt x="4988" y="1396"/>
                    <a:pt x="5701" y="1396"/>
                  </a:cubicBezTo>
                  <a:cubicBezTo>
                    <a:pt x="6122" y="1396"/>
                    <a:pt x="6542" y="1365"/>
                    <a:pt x="6963" y="1276"/>
                  </a:cubicBezTo>
                  <a:cubicBezTo>
                    <a:pt x="7241" y="1217"/>
                    <a:pt x="7440" y="1057"/>
                    <a:pt x="7420" y="739"/>
                  </a:cubicBezTo>
                  <a:cubicBezTo>
                    <a:pt x="7341" y="461"/>
                    <a:pt x="7142" y="341"/>
                    <a:pt x="6883" y="341"/>
                  </a:cubicBezTo>
                  <a:cubicBezTo>
                    <a:pt x="5790" y="341"/>
                    <a:pt x="4673" y="98"/>
                    <a:pt x="3550" y="98"/>
                  </a:cubicBezTo>
                  <a:cubicBezTo>
                    <a:pt x="3203" y="98"/>
                    <a:pt x="2855" y="121"/>
                    <a:pt x="2507" y="182"/>
                  </a:cubicBezTo>
                  <a:cubicBezTo>
                    <a:pt x="2504" y="181"/>
                    <a:pt x="2500" y="181"/>
                    <a:pt x="2497" y="181"/>
                  </a:cubicBezTo>
                  <a:cubicBezTo>
                    <a:pt x="2429" y="181"/>
                    <a:pt x="2399" y="322"/>
                    <a:pt x="2332" y="322"/>
                  </a:cubicBezTo>
                  <a:cubicBezTo>
                    <a:pt x="2310" y="322"/>
                    <a:pt x="2283" y="306"/>
                    <a:pt x="2248" y="262"/>
                  </a:cubicBezTo>
                  <a:cubicBezTo>
                    <a:pt x="2209" y="242"/>
                    <a:pt x="2169" y="222"/>
                    <a:pt x="2149" y="182"/>
                  </a:cubicBezTo>
                  <a:cubicBezTo>
                    <a:pt x="2069" y="142"/>
                    <a:pt x="1990" y="83"/>
                    <a:pt x="1910" y="63"/>
                  </a:cubicBezTo>
                  <a:cubicBezTo>
                    <a:pt x="1793" y="20"/>
                    <a:pt x="1681" y="0"/>
                    <a:pt x="1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3070225" y="4257325"/>
              <a:ext cx="31850" cy="180675"/>
            </a:xfrm>
            <a:custGeom>
              <a:avLst/>
              <a:gdLst/>
              <a:ahLst/>
              <a:cxnLst/>
              <a:rect l="l" t="t" r="r" b="b"/>
              <a:pathLst>
                <a:path w="1274" h="7227" extrusionOk="0">
                  <a:moveTo>
                    <a:pt x="319" y="0"/>
                  </a:moveTo>
                  <a:cubicBezTo>
                    <a:pt x="289" y="0"/>
                    <a:pt x="259" y="15"/>
                    <a:pt x="219" y="45"/>
                  </a:cubicBezTo>
                  <a:cubicBezTo>
                    <a:pt x="1" y="880"/>
                    <a:pt x="140" y="1736"/>
                    <a:pt x="299" y="2571"/>
                  </a:cubicBezTo>
                  <a:cubicBezTo>
                    <a:pt x="398" y="3208"/>
                    <a:pt x="617" y="3824"/>
                    <a:pt x="518" y="4501"/>
                  </a:cubicBezTo>
                  <a:cubicBezTo>
                    <a:pt x="677" y="4560"/>
                    <a:pt x="697" y="4700"/>
                    <a:pt x="637" y="4839"/>
                  </a:cubicBezTo>
                  <a:cubicBezTo>
                    <a:pt x="538" y="5098"/>
                    <a:pt x="617" y="5336"/>
                    <a:pt x="717" y="5555"/>
                  </a:cubicBezTo>
                  <a:cubicBezTo>
                    <a:pt x="936" y="5754"/>
                    <a:pt x="737" y="6052"/>
                    <a:pt x="896" y="6291"/>
                  </a:cubicBezTo>
                  <a:lnTo>
                    <a:pt x="896" y="6430"/>
                  </a:lnTo>
                  <a:cubicBezTo>
                    <a:pt x="975" y="6689"/>
                    <a:pt x="816" y="6948"/>
                    <a:pt x="1095" y="7226"/>
                  </a:cubicBezTo>
                  <a:cubicBezTo>
                    <a:pt x="1095" y="6788"/>
                    <a:pt x="1075" y="6410"/>
                    <a:pt x="1095" y="6033"/>
                  </a:cubicBezTo>
                  <a:cubicBezTo>
                    <a:pt x="1115" y="5714"/>
                    <a:pt x="975" y="5336"/>
                    <a:pt x="1274" y="5038"/>
                  </a:cubicBezTo>
                  <a:cubicBezTo>
                    <a:pt x="1234" y="4759"/>
                    <a:pt x="1214" y="4521"/>
                    <a:pt x="1214" y="4242"/>
                  </a:cubicBezTo>
                  <a:cubicBezTo>
                    <a:pt x="1194" y="3347"/>
                    <a:pt x="816" y="2531"/>
                    <a:pt x="916" y="1636"/>
                  </a:cubicBezTo>
                  <a:cubicBezTo>
                    <a:pt x="975" y="1358"/>
                    <a:pt x="896" y="1139"/>
                    <a:pt x="737" y="920"/>
                  </a:cubicBezTo>
                  <a:cubicBezTo>
                    <a:pt x="737" y="860"/>
                    <a:pt x="717" y="821"/>
                    <a:pt x="717" y="761"/>
                  </a:cubicBezTo>
                  <a:cubicBezTo>
                    <a:pt x="617" y="522"/>
                    <a:pt x="637" y="244"/>
                    <a:pt x="418" y="45"/>
                  </a:cubicBezTo>
                  <a:cubicBezTo>
                    <a:pt x="379" y="15"/>
                    <a:pt x="349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2563450" y="4617925"/>
              <a:ext cx="179125" cy="56125"/>
            </a:xfrm>
            <a:custGeom>
              <a:avLst/>
              <a:gdLst/>
              <a:ahLst/>
              <a:cxnLst/>
              <a:rect l="l" t="t" r="r" b="b"/>
              <a:pathLst>
                <a:path w="7165" h="2245" extrusionOk="0">
                  <a:moveTo>
                    <a:pt x="6723" y="1"/>
                  </a:moveTo>
                  <a:cubicBezTo>
                    <a:pt x="6597" y="1"/>
                    <a:pt x="6475" y="20"/>
                    <a:pt x="6347" y="63"/>
                  </a:cubicBezTo>
                  <a:cubicBezTo>
                    <a:pt x="6168" y="162"/>
                    <a:pt x="5949" y="63"/>
                    <a:pt x="5790" y="182"/>
                  </a:cubicBezTo>
                  <a:cubicBezTo>
                    <a:pt x="5703" y="177"/>
                    <a:pt x="5616" y="175"/>
                    <a:pt x="5530" y="175"/>
                  </a:cubicBezTo>
                  <a:cubicBezTo>
                    <a:pt x="4591" y="175"/>
                    <a:pt x="3697" y="453"/>
                    <a:pt x="2786" y="580"/>
                  </a:cubicBezTo>
                  <a:cubicBezTo>
                    <a:pt x="2567" y="719"/>
                    <a:pt x="2309" y="839"/>
                    <a:pt x="2070" y="958"/>
                  </a:cubicBezTo>
                  <a:cubicBezTo>
                    <a:pt x="2010" y="1018"/>
                    <a:pt x="1931" y="1038"/>
                    <a:pt x="1871" y="1077"/>
                  </a:cubicBezTo>
                  <a:cubicBezTo>
                    <a:pt x="1811" y="1077"/>
                    <a:pt x="1771" y="1077"/>
                    <a:pt x="1712" y="1137"/>
                  </a:cubicBezTo>
                  <a:cubicBezTo>
                    <a:pt x="1592" y="1217"/>
                    <a:pt x="1433" y="1217"/>
                    <a:pt x="1314" y="1257"/>
                  </a:cubicBezTo>
                  <a:cubicBezTo>
                    <a:pt x="1302" y="1251"/>
                    <a:pt x="1289" y="1248"/>
                    <a:pt x="1275" y="1248"/>
                  </a:cubicBezTo>
                  <a:cubicBezTo>
                    <a:pt x="1243" y="1248"/>
                    <a:pt x="1209" y="1262"/>
                    <a:pt x="1195" y="1276"/>
                  </a:cubicBezTo>
                  <a:cubicBezTo>
                    <a:pt x="1105" y="1365"/>
                    <a:pt x="1000" y="1439"/>
                    <a:pt x="865" y="1439"/>
                  </a:cubicBezTo>
                  <a:cubicBezTo>
                    <a:pt x="849" y="1439"/>
                    <a:pt x="833" y="1438"/>
                    <a:pt x="817" y="1436"/>
                  </a:cubicBezTo>
                  <a:cubicBezTo>
                    <a:pt x="793" y="1430"/>
                    <a:pt x="773" y="1427"/>
                    <a:pt x="755" y="1427"/>
                  </a:cubicBezTo>
                  <a:cubicBezTo>
                    <a:pt x="712" y="1427"/>
                    <a:pt x="680" y="1441"/>
                    <a:pt x="638" y="1455"/>
                  </a:cubicBezTo>
                  <a:cubicBezTo>
                    <a:pt x="598" y="1515"/>
                    <a:pt x="538" y="1575"/>
                    <a:pt x="439" y="1615"/>
                  </a:cubicBezTo>
                  <a:cubicBezTo>
                    <a:pt x="419" y="1714"/>
                    <a:pt x="299" y="1754"/>
                    <a:pt x="220" y="1833"/>
                  </a:cubicBezTo>
                  <a:cubicBezTo>
                    <a:pt x="120" y="1953"/>
                    <a:pt x="1" y="2052"/>
                    <a:pt x="120" y="2231"/>
                  </a:cubicBezTo>
                  <a:cubicBezTo>
                    <a:pt x="153" y="2239"/>
                    <a:pt x="186" y="2244"/>
                    <a:pt x="218" y="2244"/>
                  </a:cubicBezTo>
                  <a:cubicBezTo>
                    <a:pt x="262" y="2244"/>
                    <a:pt x="304" y="2235"/>
                    <a:pt x="339" y="2211"/>
                  </a:cubicBezTo>
                  <a:cubicBezTo>
                    <a:pt x="399" y="2211"/>
                    <a:pt x="439" y="2211"/>
                    <a:pt x="498" y="2152"/>
                  </a:cubicBezTo>
                  <a:cubicBezTo>
                    <a:pt x="578" y="2112"/>
                    <a:pt x="638" y="2052"/>
                    <a:pt x="717" y="2032"/>
                  </a:cubicBezTo>
                  <a:cubicBezTo>
                    <a:pt x="735" y="2038"/>
                    <a:pt x="750" y="2041"/>
                    <a:pt x="765" y="2041"/>
                  </a:cubicBezTo>
                  <a:cubicBezTo>
                    <a:pt x="802" y="2041"/>
                    <a:pt x="834" y="2026"/>
                    <a:pt x="876" y="2012"/>
                  </a:cubicBezTo>
                  <a:cubicBezTo>
                    <a:pt x="996" y="1913"/>
                    <a:pt x="1135" y="1933"/>
                    <a:pt x="1274" y="1853"/>
                  </a:cubicBezTo>
                  <a:cubicBezTo>
                    <a:pt x="1286" y="1859"/>
                    <a:pt x="1297" y="1862"/>
                    <a:pt x="1309" y="1862"/>
                  </a:cubicBezTo>
                  <a:cubicBezTo>
                    <a:pt x="1337" y="1862"/>
                    <a:pt x="1365" y="1847"/>
                    <a:pt x="1393" y="1833"/>
                  </a:cubicBezTo>
                  <a:cubicBezTo>
                    <a:pt x="1453" y="1774"/>
                    <a:pt x="1473" y="1754"/>
                    <a:pt x="1473" y="1654"/>
                  </a:cubicBezTo>
                  <a:cubicBezTo>
                    <a:pt x="1513" y="1615"/>
                    <a:pt x="1592" y="1615"/>
                    <a:pt x="1652" y="1615"/>
                  </a:cubicBezTo>
                  <a:lnTo>
                    <a:pt x="1712" y="1634"/>
                  </a:lnTo>
                  <a:cubicBezTo>
                    <a:pt x="1791" y="1634"/>
                    <a:pt x="1851" y="1634"/>
                    <a:pt x="1891" y="1575"/>
                  </a:cubicBezTo>
                  <a:cubicBezTo>
                    <a:pt x="1970" y="1535"/>
                    <a:pt x="2050" y="1475"/>
                    <a:pt x="2110" y="1455"/>
                  </a:cubicBezTo>
                  <a:cubicBezTo>
                    <a:pt x="3343" y="1177"/>
                    <a:pt x="4576" y="879"/>
                    <a:pt x="5830" y="580"/>
                  </a:cubicBezTo>
                  <a:cubicBezTo>
                    <a:pt x="5871" y="508"/>
                    <a:pt x="5928" y="473"/>
                    <a:pt x="5991" y="473"/>
                  </a:cubicBezTo>
                  <a:cubicBezTo>
                    <a:pt x="6048" y="473"/>
                    <a:pt x="6110" y="503"/>
                    <a:pt x="6168" y="560"/>
                  </a:cubicBezTo>
                  <a:lnTo>
                    <a:pt x="6347" y="560"/>
                  </a:lnTo>
                  <a:cubicBezTo>
                    <a:pt x="6392" y="481"/>
                    <a:pt x="6485" y="465"/>
                    <a:pt x="6591" y="465"/>
                  </a:cubicBezTo>
                  <a:cubicBezTo>
                    <a:pt x="6667" y="465"/>
                    <a:pt x="6750" y="473"/>
                    <a:pt x="6826" y="473"/>
                  </a:cubicBezTo>
                  <a:cubicBezTo>
                    <a:pt x="7017" y="473"/>
                    <a:pt x="7165" y="419"/>
                    <a:pt x="7063" y="43"/>
                  </a:cubicBezTo>
                  <a:cubicBezTo>
                    <a:pt x="6943" y="15"/>
                    <a:pt x="6831" y="1"/>
                    <a:pt x="6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3010550" y="4611250"/>
              <a:ext cx="110425" cy="66950"/>
            </a:xfrm>
            <a:custGeom>
              <a:avLst/>
              <a:gdLst/>
              <a:ahLst/>
              <a:cxnLst/>
              <a:rect l="l" t="t" r="r" b="b"/>
              <a:pathLst>
                <a:path w="4417" h="2678" extrusionOk="0">
                  <a:moveTo>
                    <a:pt x="2564" y="1"/>
                  </a:moveTo>
                  <a:cubicBezTo>
                    <a:pt x="2513" y="1"/>
                    <a:pt x="2461" y="4"/>
                    <a:pt x="2408" y="12"/>
                  </a:cubicBezTo>
                  <a:cubicBezTo>
                    <a:pt x="2328" y="230"/>
                    <a:pt x="2487" y="350"/>
                    <a:pt x="2606" y="509"/>
                  </a:cubicBezTo>
                  <a:cubicBezTo>
                    <a:pt x="3561" y="608"/>
                    <a:pt x="3581" y="648"/>
                    <a:pt x="2984" y="1524"/>
                  </a:cubicBezTo>
                  <a:cubicBezTo>
                    <a:pt x="2917" y="1322"/>
                    <a:pt x="2907" y="1079"/>
                    <a:pt x="2667" y="1079"/>
                  </a:cubicBezTo>
                  <a:cubicBezTo>
                    <a:pt x="2622" y="1079"/>
                    <a:pt x="2569" y="1087"/>
                    <a:pt x="2507" y="1106"/>
                  </a:cubicBezTo>
                  <a:cubicBezTo>
                    <a:pt x="2288" y="1185"/>
                    <a:pt x="2030" y="1185"/>
                    <a:pt x="1811" y="1225"/>
                  </a:cubicBezTo>
                  <a:cubicBezTo>
                    <a:pt x="1789" y="1227"/>
                    <a:pt x="1765" y="1228"/>
                    <a:pt x="1740" y="1228"/>
                  </a:cubicBezTo>
                  <a:cubicBezTo>
                    <a:pt x="1639" y="1228"/>
                    <a:pt x="1515" y="1215"/>
                    <a:pt x="1405" y="1215"/>
                  </a:cubicBezTo>
                  <a:cubicBezTo>
                    <a:pt x="1269" y="1215"/>
                    <a:pt x="1154" y="1235"/>
                    <a:pt x="1134" y="1325"/>
                  </a:cubicBezTo>
                  <a:cubicBezTo>
                    <a:pt x="1061" y="1703"/>
                    <a:pt x="871" y="1770"/>
                    <a:pt x="658" y="1770"/>
                  </a:cubicBezTo>
                  <a:cubicBezTo>
                    <a:pt x="540" y="1770"/>
                    <a:pt x="415" y="1749"/>
                    <a:pt x="299" y="1749"/>
                  </a:cubicBezTo>
                  <a:cubicBezTo>
                    <a:pt x="228" y="1749"/>
                    <a:pt x="160" y="1757"/>
                    <a:pt x="100" y="1782"/>
                  </a:cubicBezTo>
                  <a:cubicBezTo>
                    <a:pt x="20" y="1882"/>
                    <a:pt x="0" y="1981"/>
                    <a:pt x="40" y="2100"/>
                  </a:cubicBezTo>
                  <a:cubicBezTo>
                    <a:pt x="179" y="2181"/>
                    <a:pt x="320" y="2207"/>
                    <a:pt x="463" y="2207"/>
                  </a:cubicBezTo>
                  <a:cubicBezTo>
                    <a:pt x="711" y="2207"/>
                    <a:pt x="964" y="2130"/>
                    <a:pt x="1210" y="2130"/>
                  </a:cubicBezTo>
                  <a:cubicBezTo>
                    <a:pt x="1312" y="2130"/>
                    <a:pt x="1413" y="2143"/>
                    <a:pt x="1512" y="2180"/>
                  </a:cubicBezTo>
                  <a:cubicBezTo>
                    <a:pt x="1592" y="2200"/>
                    <a:pt x="1671" y="2200"/>
                    <a:pt x="1731" y="2200"/>
                  </a:cubicBezTo>
                  <a:cubicBezTo>
                    <a:pt x="1970" y="2140"/>
                    <a:pt x="2209" y="2120"/>
                    <a:pt x="2427" y="2120"/>
                  </a:cubicBezTo>
                  <a:cubicBezTo>
                    <a:pt x="2567" y="2120"/>
                    <a:pt x="2666" y="2100"/>
                    <a:pt x="2785" y="2081"/>
                  </a:cubicBezTo>
                  <a:cubicBezTo>
                    <a:pt x="2946" y="2035"/>
                    <a:pt x="3114" y="1989"/>
                    <a:pt x="3276" y="1989"/>
                  </a:cubicBezTo>
                  <a:cubicBezTo>
                    <a:pt x="3395" y="1989"/>
                    <a:pt x="3512" y="2013"/>
                    <a:pt x="3621" y="2081"/>
                  </a:cubicBezTo>
                  <a:cubicBezTo>
                    <a:pt x="3800" y="2200"/>
                    <a:pt x="3919" y="2379"/>
                    <a:pt x="4059" y="2538"/>
                  </a:cubicBezTo>
                  <a:cubicBezTo>
                    <a:pt x="4098" y="2598"/>
                    <a:pt x="4158" y="2638"/>
                    <a:pt x="4218" y="2677"/>
                  </a:cubicBezTo>
                  <a:cubicBezTo>
                    <a:pt x="4297" y="2598"/>
                    <a:pt x="4417" y="2439"/>
                    <a:pt x="4357" y="2379"/>
                  </a:cubicBezTo>
                  <a:cubicBezTo>
                    <a:pt x="3979" y="1921"/>
                    <a:pt x="4218" y="1344"/>
                    <a:pt x="4019" y="887"/>
                  </a:cubicBezTo>
                  <a:lnTo>
                    <a:pt x="3999" y="807"/>
                  </a:lnTo>
                  <a:cubicBezTo>
                    <a:pt x="3979" y="728"/>
                    <a:pt x="3899" y="648"/>
                    <a:pt x="3880" y="589"/>
                  </a:cubicBezTo>
                  <a:lnTo>
                    <a:pt x="3880" y="509"/>
                  </a:lnTo>
                  <a:cubicBezTo>
                    <a:pt x="3447" y="329"/>
                    <a:pt x="3063" y="1"/>
                    <a:pt x="2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3020500" y="4752575"/>
              <a:ext cx="146225" cy="30075"/>
            </a:xfrm>
            <a:custGeom>
              <a:avLst/>
              <a:gdLst/>
              <a:ahLst/>
              <a:cxnLst/>
              <a:rect l="l" t="t" r="r" b="b"/>
              <a:pathLst>
                <a:path w="5849" h="1203" extrusionOk="0">
                  <a:moveTo>
                    <a:pt x="3124" y="0"/>
                  </a:moveTo>
                  <a:cubicBezTo>
                    <a:pt x="2763" y="0"/>
                    <a:pt x="2399" y="29"/>
                    <a:pt x="2029" y="108"/>
                  </a:cubicBezTo>
                  <a:cubicBezTo>
                    <a:pt x="1852" y="135"/>
                    <a:pt x="1665" y="190"/>
                    <a:pt x="1469" y="190"/>
                  </a:cubicBezTo>
                  <a:cubicBezTo>
                    <a:pt x="1379" y="190"/>
                    <a:pt x="1288" y="179"/>
                    <a:pt x="1194" y="147"/>
                  </a:cubicBezTo>
                  <a:cubicBezTo>
                    <a:pt x="1114" y="128"/>
                    <a:pt x="1035" y="128"/>
                    <a:pt x="975" y="128"/>
                  </a:cubicBezTo>
                  <a:cubicBezTo>
                    <a:pt x="776" y="227"/>
                    <a:pt x="518" y="167"/>
                    <a:pt x="299" y="247"/>
                  </a:cubicBezTo>
                  <a:cubicBezTo>
                    <a:pt x="219" y="307"/>
                    <a:pt x="140" y="346"/>
                    <a:pt x="100" y="406"/>
                  </a:cubicBezTo>
                  <a:cubicBezTo>
                    <a:pt x="20" y="506"/>
                    <a:pt x="0" y="605"/>
                    <a:pt x="80" y="724"/>
                  </a:cubicBezTo>
                  <a:cubicBezTo>
                    <a:pt x="101" y="767"/>
                    <a:pt x="128" y="787"/>
                    <a:pt x="158" y="787"/>
                  </a:cubicBezTo>
                  <a:cubicBezTo>
                    <a:pt x="184" y="787"/>
                    <a:pt x="211" y="772"/>
                    <a:pt x="239" y="744"/>
                  </a:cubicBezTo>
                  <a:cubicBezTo>
                    <a:pt x="353" y="757"/>
                    <a:pt x="467" y="762"/>
                    <a:pt x="581" y="762"/>
                  </a:cubicBezTo>
                  <a:cubicBezTo>
                    <a:pt x="967" y="762"/>
                    <a:pt x="1354" y="704"/>
                    <a:pt x="1740" y="704"/>
                  </a:cubicBezTo>
                  <a:cubicBezTo>
                    <a:pt x="1936" y="704"/>
                    <a:pt x="2132" y="719"/>
                    <a:pt x="2328" y="764"/>
                  </a:cubicBezTo>
                  <a:cubicBezTo>
                    <a:pt x="2666" y="864"/>
                    <a:pt x="2964" y="844"/>
                    <a:pt x="3283" y="864"/>
                  </a:cubicBezTo>
                  <a:cubicBezTo>
                    <a:pt x="3919" y="903"/>
                    <a:pt x="4615" y="824"/>
                    <a:pt x="5252" y="1102"/>
                  </a:cubicBezTo>
                  <a:cubicBezTo>
                    <a:pt x="5345" y="1168"/>
                    <a:pt x="5430" y="1202"/>
                    <a:pt x="5510" y="1202"/>
                  </a:cubicBezTo>
                  <a:cubicBezTo>
                    <a:pt x="5600" y="1202"/>
                    <a:pt x="5685" y="1158"/>
                    <a:pt x="5769" y="1063"/>
                  </a:cubicBezTo>
                  <a:cubicBezTo>
                    <a:pt x="5769" y="1023"/>
                    <a:pt x="5769" y="963"/>
                    <a:pt x="5789" y="923"/>
                  </a:cubicBezTo>
                  <a:cubicBezTo>
                    <a:pt x="5789" y="923"/>
                    <a:pt x="5809" y="903"/>
                    <a:pt x="5809" y="844"/>
                  </a:cubicBezTo>
                  <a:cubicBezTo>
                    <a:pt x="5849" y="804"/>
                    <a:pt x="5809" y="744"/>
                    <a:pt x="5769" y="724"/>
                  </a:cubicBezTo>
                  <a:cubicBezTo>
                    <a:pt x="5710" y="625"/>
                    <a:pt x="5650" y="506"/>
                    <a:pt x="5590" y="406"/>
                  </a:cubicBezTo>
                  <a:cubicBezTo>
                    <a:pt x="5351" y="227"/>
                    <a:pt x="5053" y="167"/>
                    <a:pt x="4775" y="128"/>
                  </a:cubicBezTo>
                  <a:cubicBezTo>
                    <a:pt x="4222" y="67"/>
                    <a:pt x="3676" y="0"/>
                    <a:pt x="3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3064750" y="4705525"/>
              <a:ext cx="95525" cy="57700"/>
            </a:xfrm>
            <a:custGeom>
              <a:avLst/>
              <a:gdLst/>
              <a:ahLst/>
              <a:cxnLst/>
              <a:rect l="l" t="t" r="r" b="b"/>
              <a:pathLst>
                <a:path w="3821" h="2308" extrusionOk="0">
                  <a:moveTo>
                    <a:pt x="3005" y="0"/>
                  </a:moveTo>
                  <a:cubicBezTo>
                    <a:pt x="2787" y="96"/>
                    <a:pt x="2587" y="303"/>
                    <a:pt x="2369" y="303"/>
                  </a:cubicBezTo>
                  <a:cubicBezTo>
                    <a:pt x="2268" y="303"/>
                    <a:pt x="2163" y="259"/>
                    <a:pt x="2050" y="140"/>
                  </a:cubicBezTo>
                  <a:cubicBezTo>
                    <a:pt x="1990" y="80"/>
                    <a:pt x="1930" y="50"/>
                    <a:pt x="1871" y="50"/>
                  </a:cubicBezTo>
                  <a:cubicBezTo>
                    <a:pt x="1811" y="50"/>
                    <a:pt x="1751" y="80"/>
                    <a:pt x="1692" y="140"/>
                  </a:cubicBezTo>
                  <a:cubicBezTo>
                    <a:pt x="1497" y="406"/>
                    <a:pt x="1244" y="446"/>
                    <a:pt x="981" y="446"/>
                  </a:cubicBezTo>
                  <a:cubicBezTo>
                    <a:pt x="872" y="446"/>
                    <a:pt x="761" y="439"/>
                    <a:pt x="652" y="439"/>
                  </a:cubicBezTo>
                  <a:cubicBezTo>
                    <a:pt x="516" y="439"/>
                    <a:pt x="383" y="449"/>
                    <a:pt x="259" y="498"/>
                  </a:cubicBezTo>
                  <a:cubicBezTo>
                    <a:pt x="120" y="617"/>
                    <a:pt x="1" y="736"/>
                    <a:pt x="21" y="935"/>
                  </a:cubicBezTo>
                  <a:cubicBezTo>
                    <a:pt x="100" y="1055"/>
                    <a:pt x="200" y="1134"/>
                    <a:pt x="319" y="1194"/>
                  </a:cubicBezTo>
                  <a:cubicBezTo>
                    <a:pt x="382" y="1198"/>
                    <a:pt x="445" y="1200"/>
                    <a:pt x="509" y="1200"/>
                  </a:cubicBezTo>
                  <a:cubicBezTo>
                    <a:pt x="1085" y="1200"/>
                    <a:pt x="1675" y="1051"/>
                    <a:pt x="2249" y="1015"/>
                  </a:cubicBezTo>
                  <a:cubicBezTo>
                    <a:pt x="2547" y="1015"/>
                    <a:pt x="2647" y="1154"/>
                    <a:pt x="2706" y="1333"/>
                  </a:cubicBezTo>
                  <a:cubicBezTo>
                    <a:pt x="2746" y="1532"/>
                    <a:pt x="2487" y="1393"/>
                    <a:pt x="2428" y="1512"/>
                  </a:cubicBezTo>
                  <a:cubicBezTo>
                    <a:pt x="2249" y="1970"/>
                    <a:pt x="3005" y="1831"/>
                    <a:pt x="2925" y="2248"/>
                  </a:cubicBezTo>
                  <a:cubicBezTo>
                    <a:pt x="3223" y="2288"/>
                    <a:pt x="3522" y="2288"/>
                    <a:pt x="3820" y="2308"/>
                  </a:cubicBezTo>
                  <a:cubicBezTo>
                    <a:pt x="3383" y="2029"/>
                    <a:pt x="3780" y="1492"/>
                    <a:pt x="3442" y="1214"/>
                  </a:cubicBezTo>
                  <a:cubicBezTo>
                    <a:pt x="3104" y="896"/>
                    <a:pt x="3044" y="458"/>
                    <a:pt x="3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3050825" y="4788150"/>
              <a:ext cx="114425" cy="21275"/>
            </a:xfrm>
            <a:custGeom>
              <a:avLst/>
              <a:gdLst/>
              <a:ahLst/>
              <a:cxnLst/>
              <a:rect l="l" t="t" r="r" b="b"/>
              <a:pathLst>
                <a:path w="4577" h="851" extrusionOk="0">
                  <a:moveTo>
                    <a:pt x="791" y="1"/>
                  </a:moveTo>
                  <a:cubicBezTo>
                    <a:pt x="627" y="1"/>
                    <a:pt x="463" y="6"/>
                    <a:pt x="299" y="17"/>
                  </a:cubicBezTo>
                  <a:cubicBezTo>
                    <a:pt x="120" y="77"/>
                    <a:pt x="21" y="197"/>
                    <a:pt x="1" y="376"/>
                  </a:cubicBezTo>
                  <a:cubicBezTo>
                    <a:pt x="21" y="475"/>
                    <a:pt x="60" y="515"/>
                    <a:pt x="120" y="574"/>
                  </a:cubicBezTo>
                  <a:lnTo>
                    <a:pt x="2965" y="793"/>
                  </a:lnTo>
                  <a:cubicBezTo>
                    <a:pt x="3109" y="838"/>
                    <a:pt x="3254" y="851"/>
                    <a:pt x="3399" y="851"/>
                  </a:cubicBezTo>
                  <a:cubicBezTo>
                    <a:pt x="3572" y="851"/>
                    <a:pt x="3746" y="833"/>
                    <a:pt x="3920" y="833"/>
                  </a:cubicBezTo>
                  <a:cubicBezTo>
                    <a:pt x="3989" y="843"/>
                    <a:pt x="4064" y="850"/>
                    <a:pt x="4137" y="850"/>
                  </a:cubicBezTo>
                  <a:cubicBezTo>
                    <a:pt x="4355" y="850"/>
                    <a:pt x="4556" y="783"/>
                    <a:pt x="4556" y="515"/>
                  </a:cubicBezTo>
                  <a:cubicBezTo>
                    <a:pt x="4576" y="197"/>
                    <a:pt x="4278" y="117"/>
                    <a:pt x="3979" y="117"/>
                  </a:cubicBezTo>
                  <a:cubicBezTo>
                    <a:pt x="3860" y="117"/>
                    <a:pt x="3721" y="117"/>
                    <a:pt x="3621" y="77"/>
                  </a:cubicBezTo>
                  <a:cubicBezTo>
                    <a:pt x="3423" y="95"/>
                    <a:pt x="3226" y="102"/>
                    <a:pt x="3029" y="102"/>
                  </a:cubicBezTo>
                  <a:cubicBezTo>
                    <a:pt x="2281" y="102"/>
                    <a:pt x="1539" y="1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662425" y="4819850"/>
              <a:ext cx="147225" cy="17975"/>
            </a:xfrm>
            <a:custGeom>
              <a:avLst/>
              <a:gdLst/>
              <a:ahLst/>
              <a:cxnLst/>
              <a:rect l="l" t="t" r="r" b="b"/>
              <a:pathLst>
                <a:path w="5889" h="719" extrusionOk="0">
                  <a:moveTo>
                    <a:pt x="4189" y="1"/>
                  </a:moveTo>
                  <a:cubicBezTo>
                    <a:pt x="3927" y="1"/>
                    <a:pt x="3663" y="34"/>
                    <a:pt x="3401" y="34"/>
                  </a:cubicBezTo>
                  <a:cubicBezTo>
                    <a:pt x="3322" y="34"/>
                    <a:pt x="3242" y="30"/>
                    <a:pt x="3164" y="23"/>
                  </a:cubicBezTo>
                  <a:cubicBezTo>
                    <a:pt x="2129" y="122"/>
                    <a:pt x="1115" y="241"/>
                    <a:pt x="100" y="321"/>
                  </a:cubicBezTo>
                  <a:cubicBezTo>
                    <a:pt x="1" y="460"/>
                    <a:pt x="1" y="599"/>
                    <a:pt x="100" y="719"/>
                  </a:cubicBezTo>
                  <a:cubicBezTo>
                    <a:pt x="2010" y="520"/>
                    <a:pt x="3900" y="560"/>
                    <a:pt x="5809" y="520"/>
                  </a:cubicBezTo>
                  <a:cubicBezTo>
                    <a:pt x="5889" y="460"/>
                    <a:pt x="5889" y="420"/>
                    <a:pt x="5869" y="321"/>
                  </a:cubicBezTo>
                  <a:cubicBezTo>
                    <a:pt x="5809" y="222"/>
                    <a:pt x="5750" y="162"/>
                    <a:pt x="5650" y="122"/>
                  </a:cubicBezTo>
                  <a:cubicBezTo>
                    <a:pt x="5491" y="82"/>
                    <a:pt x="5372" y="82"/>
                    <a:pt x="5252" y="23"/>
                  </a:cubicBezTo>
                  <a:lnTo>
                    <a:pt x="5093" y="162"/>
                  </a:lnTo>
                  <a:cubicBezTo>
                    <a:pt x="4981" y="244"/>
                    <a:pt x="4865" y="267"/>
                    <a:pt x="4757" y="267"/>
                  </a:cubicBezTo>
                  <a:cubicBezTo>
                    <a:pt x="4750" y="267"/>
                    <a:pt x="4743" y="267"/>
                    <a:pt x="4736" y="267"/>
                  </a:cubicBezTo>
                  <a:lnTo>
                    <a:pt x="4736" y="267"/>
                  </a:lnTo>
                  <a:cubicBezTo>
                    <a:pt x="4807" y="250"/>
                    <a:pt x="4881" y="218"/>
                    <a:pt x="4954" y="162"/>
                  </a:cubicBezTo>
                  <a:cubicBezTo>
                    <a:pt x="4705" y="33"/>
                    <a:pt x="4448" y="1"/>
                    <a:pt x="4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757925" y="4608050"/>
              <a:ext cx="141250" cy="18550"/>
            </a:xfrm>
            <a:custGeom>
              <a:avLst/>
              <a:gdLst/>
              <a:ahLst/>
              <a:cxnLst/>
              <a:rect l="l" t="t" r="r" b="b"/>
              <a:pathLst>
                <a:path w="5650" h="742" extrusionOk="0">
                  <a:moveTo>
                    <a:pt x="4471" y="0"/>
                  </a:moveTo>
                  <a:cubicBezTo>
                    <a:pt x="4282" y="0"/>
                    <a:pt x="4098" y="13"/>
                    <a:pt x="3919" y="60"/>
                  </a:cubicBezTo>
                  <a:cubicBezTo>
                    <a:pt x="3850" y="59"/>
                    <a:pt x="3781" y="58"/>
                    <a:pt x="3713" y="58"/>
                  </a:cubicBezTo>
                  <a:cubicBezTo>
                    <a:pt x="2725" y="58"/>
                    <a:pt x="1723" y="186"/>
                    <a:pt x="756" y="279"/>
                  </a:cubicBezTo>
                  <a:cubicBezTo>
                    <a:pt x="557" y="458"/>
                    <a:pt x="199" y="239"/>
                    <a:pt x="0" y="557"/>
                  </a:cubicBezTo>
                  <a:cubicBezTo>
                    <a:pt x="217" y="699"/>
                    <a:pt x="429" y="742"/>
                    <a:pt x="640" y="742"/>
                  </a:cubicBezTo>
                  <a:cubicBezTo>
                    <a:pt x="876" y="742"/>
                    <a:pt x="1112" y="688"/>
                    <a:pt x="1353" y="657"/>
                  </a:cubicBezTo>
                  <a:lnTo>
                    <a:pt x="1392" y="677"/>
                  </a:lnTo>
                  <a:lnTo>
                    <a:pt x="1452" y="657"/>
                  </a:lnTo>
                  <a:cubicBezTo>
                    <a:pt x="1505" y="643"/>
                    <a:pt x="1559" y="637"/>
                    <a:pt x="1613" y="637"/>
                  </a:cubicBezTo>
                  <a:cubicBezTo>
                    <a:pt x="1780" y="637"/>
                    <a:pt x="1950" y="688"/>
                    <a:pt x="2118" y="688"/>
                  </a:cubicBezTo>
                  <a:cubicBezTo>
                    <a:pt x="2202" y="688"/>
                    <a:pt x="2285" y="675"/>
                    <a:pt x="2367" y="637"/>
                  </a:cubicBezTo>
                  <a:cubicBezTo>
                    <a:pt x="2651" y="535"/>
                    <a:pt x="2941" y="510"/>
                    <a:pt x="3232" y="510"/>
                  </a:cubicBezTo>
                  <a:cubicBezTo>
                    <a:pt x="3503" y="510"/>
                    <a:pt x="3776" y="532"/>
                    <a:pt x="4046" y="532"/>
                  </a:cubicBezTo>
                  <a:cubicBezTo>
                    <a:pt x="4278" y="532"/>
                    <a:pt x="4508" y="516"/>
                    <a:pt x="4734" y="458"/>
                  </a:cubicBezTo>
                  <a:cubicBezTo>
                    <a:pt x="4852" y="490"/>
                    <a:pt x="4969" y="510"/>
                    <a:pt x="5089" y="510"/>
                  </a:cubicBezTo>
                  <a:cubicBezTo>
                    <a:pt x="5193" y="510"/>
                    <a:pt x="5300" y="495"/>
                    <a:pt x="5411" y="458"/>
                  </a:cubicBezTo>
                  <a:cubicBezTo>
                    <a:pt x="5510" y="378"/>
                    <a:pt x="5650" y="319"/>
                    <a:pt x="5630" y="140"/>
                  </a:cubicBezTo>
                  <a:cubicBezTo>
                    <a:pt x="5570" y="40"/>
                    <a:pt x="5470" y="20"/>
                    <a:pt x="5371" y="20"/>
                  </a:cubicBezTo>
                  <a:cubicBezTo>
                    <a:pt x="5323" y="22"/>
                    <a:pt x="5275" y="23"/>
                    <a:pt x="5227" y="23"/>
                  </a:cubicBezTo>
                  <a:cubicBezTo>
                    <a:pt x="4972" y="23"/>
                    <a:pt x="4718" y="0"/>
                    <a:pt x="4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945900" y="4611025"/>
              <a:ext cx="130325" cy="13225"/>
            </a:xfrm>
            <a:custGeom>
              <a:avLst/>
              <a:gdLst/>
              <a:ahLst/>
              <a:cxnLst/>
              <a:rect l="l" t="t" r="r" b="b"/>
              <a:pathLst>
                <a:path w="5213" h="529" extrusionOk="0">
                  <a:moveTo>
                    <a:pt x="3889" y="232"/>
                  </a:moveTo>
                  <a:cubicBezTo>
                    <a:pt x="3930" y="232"/>
                    <a:pt x="3949" y="254"/>
                    <a:pt x="3979" y="299"/>
                  </a:cubicBezTo>
                  <a:cubicBezTo>
                    <a:pt x="3939" y="239"/>
                    <a:pt x="3899" y="239"/>
                    <a:pt x="3840" y="239"/>
                  </a:cubicBezTo>
                  <a:cubicBezTo>
                    <a:pt x="3860" y="235"/>
                    <a:pt x="3876" y="232"/>
                    <a:pt x="3889" y="232"/>
                  </a:cubicBezTo>
                  <a:close/>
                  <a:moveTo>
                    <a:pt x="3721" y="238"/>
                  </a:moveTo>
                  <a:cubicBezTo>
                    <a:pt x="3723" y="238"/>
                    <a:pt x="3725" y="238"/>
                    <a:pt x="3727" y="238"/>
                  </a:cubicBezTo>
                  <a:lnTo>
                    <a:pt x="3727" y="238"/>
                  </a:lnTo>
                  <a:cubicBezTo>
                    <a:pt x="3637" y="238"/>
                    <a:pt x="3539" y="249"/>
                    <a:pt x="3442" y="319"/>
                  </a:cubicBezTo>
                  <a:cubicBezTo>
                    <a:pt x="3527" y="248"/>
                    <a:pt x="3623" y="238"/>
                    <a:pt x="3721" y="238"/>
                  </a:cubicBezTo>
                  <a:close/>
                  <a:moveTo>
                    <a:pt x="2189" y="1"/>
                  </a:moveTo>
                  <a:cubicBezTo>
                    <a:pt x="1887" y="107"/>
                    <a:pt x="1576" y="112"/>
                    <a:pt x="1268" y="112"/>
                  </a:cubicBezTo>
                  <a:cubicBezTo>
                    <a:pt x="1230" y="112"/>
                    <a:pt x="1192" y="112"/>
                    <a:pt x="1155" y="112"/>
                  </a:cubicBezTo>
                  <a:cubicBezTo>
                    <a:pt x="750" y="112"/>
                    <a:pt x="355" y="122"/>
                    <a:pt x="0" y="359"/>
                  </a:cubicBezTo>
                  <a:cubicBezTo>
                    <a:pt x="576" y="500"/>
                    <a:pt x="1164" y="529"/>
                    <a:pt x="1758" y="529"/>
                  </a:cubicBezTo>
                  <a:cubicBezTo>
                    <a:pt x="2158" y="529"/>
                    <a:pt x="2561" y="516"/>
                    <a:pt x="2965" y="516"/>
                  </a:cubicBezTo>
                  <a:cubicBezTo>
                    <a:pt x="3057" y="516"/>
                    <a:pt x="3150" y="516"/>
                    <a:pt x="3243" y="518"/>
                  </a:cubicBezTo>
                  <a:cubicBezTo>
                    <a:pt x="3303" y="498"/>
                    <a:pt x="3323" y="458"/>
                    <a:pt x="3303" y="419"/>
                  </a:cubicBezTo>
                  <a:lnTo>
                    <a:pt x="3283" y="359"/>
                  </a:lnTo>
                  <a:lnTo>
                    <a:pt x="3382" y="359"/>
                  </a:lnTo>
                  <a:lnTo>
                    <a:pt x="3421" y="333"/>
                  </a:lnTo>
                  <a:lnTo>
                    <a:pt x="3421" y="333"/>
                  </a:lnTo>
                  <a:cubicBezTo>
                    <a:pt x="3416" y="340"/>
                    <a:pt x="3411" y="350"/>
                    <a:pt x="3402" y="359"/>
                  </a:cubicBezTo>
                  <a:cubicBezTo>
                    <a:pt x="3382" y="419"/>
                    <a:pt x="3382" y="438"/>
                    <a:pt x="3422" y="498"/>
                  </a:cubicBezTo>
                  <a:lnTo>
                    <a:pt x="5192" y="498"/>
                  </a:lnTo>
                  <a:cubicBezTo>
                    <a:pt x="5212" y="299"/>
                    <a:pt x="5113" y="140"/>
                    <a:pt x="49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519200" y="4802725"/>
              <a:ext cx="124850" cy="28525"/>
            </a:xfrm>
            <a:custGeom>
              <a:avLst/>
              <a:gdLst/>
              <a:ahLst/>
              <a:cxnLst/>
              <a:rect l="l" t="t" r="r" b="b"/>
              <a:pathLst>
                <a:path w="4994" h="1141" extrusionOk="0">
                  <a:moveTo>
                    <a:pt x="3283" y="1"/>
                  </a:moveTo>
                  <a:cubicBezTo>
                    <a:pt x="2282" y="1"/>
                    <a:pt x="1340" y="329"/>
                    <a:pt x="359" y="509"/>
                  </a:cubicBezTo>
                  <a:cubicBezTo>
                    <a:pt x="279" y="529"/>
                    <a:pt x="180" y="588"/>
                    <a:pt x="100" y="648"/>
                  </a:cubicBezTo>
                  <a:cubicBezTo>
                    <a:pt x="20" y="807"/>
                    <a:pt x="1" y="926"/>
                    <a:pt x="100" y="1086"/>
                  </a:cubicBezTo>
                  <a:cubicBezTo>
                    <a:pt x="199" y="1115"/>
                    <a:pt x="299" y="1140"/>
                    <a:pt x="396" y="1140"/>
                  </a:cubicBezTo>
                  <a:cubicBezTo>
                    <a:pt x="493" y="1140"/>
                    <a:pt x="587" y="1115"/>
                    <a:pt x="677" y="1046"/>
                  </a:cubicBezTo>
                  <a:lnTo>
                    <a:pt x="1194" y="1046"/>
                  </a:lnTo>
                  <a:cubicBezTo>
                    <a:pt x="1294" y="946"/>
                    <a:pt x="1418" y="946"/>
                    <a:pt x="1542" y="946"/>
                  </a:cubicBezTo>
                  <a:cubicBezTo>
                    <a:pt x="1667" y="946"/>
                    <a:pt x="1791" y="946"/>
                    <a:pt x="1890" y="847"/>
                  </a:cubicBezTo>
                  <a:cubicBezTo>
                    <a:pt x="2030" y="847"/>
                    <a:pt x="2129" y="827"/>
                    <a:pt x="2248" y="827"/>
                  </a:cubicBezTo>
                  <a:cubicBezTo>
                    <a:pt x="2328" y="787"/>
                    <a:pt x="2368" y="727"/>
                    <a:pt x="2447" y="688"/>
                  </a:cubicBezTo>
                  <a:cubicBezTo>
                    <a:pt x="2666" y="688"/>
                    <a:pt x="2925" y="648"/>
                    <a:pt x="3144" y="648"/>
                  </a:cubicBezTo>
                  <a:cubicBezTo>
                    <a:pt x="3283" y="509"/>
                    <a:pt x="3522" y="628"/>
                    <a:pt x="3681" y="509"/>
                  </a:cubicBezTo>
                  <a:cubicBezTo>
                    <a:pt x="3820" y="489"/>
                    <a:pt x="3939" y="489"/>
                    <a:pt x="4059" y="449"/>
                  </a:cubicBezTo>
                  <a:cubicBezTo>
                    <a:pt x="4134" y="401"/>
                    <a:pt x="4217" y="391"/>
                    <a:pt x="4302" y="391"/>
                  </a:cubicBezTo>
                  <a:cubicBezTo>
                    <a:pt x="4363" y="391"/>
                    <a:pt x="4426" y="396"/>
                    <a:pt x="4488" y="396"/>
                  </a:cubicBezTo>
                  <a:cubicBezTo>
                    <a:pt x="4588" y="396"/>
                    <a:pt x="4686" y="382"/>
                    <a:pt x="4775" y="310"/>
                  </a:cubicBezTo>
                  <a:cubicBezTo>
                    <a:pt x="4854" y="310"/>
                    <a:pt x="4894" y="290"/>
                    <a:pt x="4954" y="290"/>
                  </a:cubicBezTo>
                  <a:cubicBezTo>
                    <a:pt x="4994" y="210"/>
                    <a:pt x="4994" y="131"/>
                    <a:pt x="4894" y="51"/>
                  </a:cubicBezTo>
                  <a:cubicBezTo>
                    <a:pt x="4824" y="37"/>
                    <a:pt x="4773" y="23"/>
                    <a:pt x="4715" y="23"/>
                  </a:cubicBezTo>
                  <a:cubicBezTo>
                    <a:pt x="4690" y="23"/>
                    <a:pt x="4665" y="25"/>
                    <a:pt x="4636" y="31"/>
                  </a:cubicBezTo>
                  <a:cubicBezTo>
                    <a:pt x="4533" y="57"/>
                    <a:pt x="4431" y="64"/>
                    <a:pt x="4330" y="64"/>
                  </a:cubicBezTo>
                  <a:cubicBezTo>
                    <a:pt x="4196" y="64"/>
                    <a:pt x="4064" y="51"/>
                    <a:pt x="3939" y="51"/>
                  </a:cubicBezTo>
                  <a:cubicBezTo>
                    <a:pt x="3717" y="16"/>
                    <a:pt x="3498" y="1"/>
                    <a:pt x="3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529650" y="4779125"/>
              <a:ext cx="115900" cy="31850"/>
            </a:xfrm>
            <a:custGeom>
              <a:avLst/>
              <a:gdLst/>
              <a:ahLst/>
              <a:cxnLst/>
              <a:rect l="l" t="t" r="r" b="b"/>
              <a:pathLst>
                <a:path w="4636" h="1274" extrusionOk="0">
                  <a:moveTo>
                    <a:pt x="4536" y="20"/>
                  </a:moveTo>
                  <a:cubicBezTo>
                    <a:pt x="3859" y="60"/>
                    <a:pt x="3223" y="1"/>
                    <a:pt x="2547" y="259"/>
                  </a:cubicBezTo>
                  <a:cubicBezTo>
                    <a:pt x="2149" y="398"/>
                    <a:pt x="1671" y="478"/>
                    <a:pt x="1253" y="677"/>
                  </a:cubicBezTo>
                  <a:cubicBezTo>
                    <a:pt x="1219" y="700"/>
                    <a:pt x="1187" y="709"/>
                    <a:pt x="1156" y="709"/>
                  </a:cubicBezTo>
                  <a:cubicBezTo>
                    <a:pt x="1079" y="709"/>
                    <a:pt x="1012" y="648"/>
                    <a:pt x="955" y="577"/>
                  </a:cubicBezTo>
                  <a:cubicBezTo>
                    <a:pt x="817" y="529"/>
                    <a:pt x="687" y="498"/>
                    <a:pt x="566" y="498"/>
                  </a:cubicBezTo>
                  <a:cubicBezTo>
                    <a:pt x="337" y="498"/>
                    <a:pt x="143" y="610"/>
                    <a:pt x="0" y="935"/>
                  </a:cubicBezTo>
                  <a:cubicBezTo>
                    <a:pt x="159" y="1154"/>
                    <a:pt x="398" y="1194"/>
                    <a:pt x="637" y="1274"/>
                  </a:cubicBezTo>
                  <a:cubicBezTo>
                    <a:pt x="1333" y="1174"/>
                    <a:pt x="2049" y="1174"/>
                    <a:pt x="2566" y="597"/>
                  </a:cubicBezTo>
                  <a:cubicBezTo>
                    <a:pt x="2745" y="597"/>
                    <a:pt x="2924" y="577"/>
                    <a:pt x="3084" y="577"/>
                  </a:cubicBezTo>
                  <a:cubicBezTo>
                    <a:pt x="3263" y="458"/>
                    <a:pt x="3481" y="597"/>
                    <a:pt x="3641" y="398"/>
                  </a:cubicBezTo>
                  <a:cubicBezTo>
                    <a:pt x="3939" y="378"/>
                    <a:pt x="4237" y="378"/>
                    <a:pt x="4536" y="378"/>
                  </a:cubicBezTo>
                  <a:cubicBezTo>
                    <a:pt x="4635" y="259"/>
                    <a:pt x="4635" y="160"/>
                    <a:pt x="4536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462000" y="4836375"/>
              <a:ext cx="122875" cy="21600"/>
            </a:xfrm>
            <a:custGeom>
              <a:avLst/>
              <a:gdLst/>
              <a:ahLst/>
              <a:cxnLst/>
              <a:rect l="l" t="t" r="r" b="b"/>
              <a:pathLst>
                <a:path w="4915" h="864" extrusionOk="0">
                  <a:moveTo>
                    <a:pt x="4240" y="1"/>
                  </a:moveTo>
                  <a:cubicBezTo>
                    <a:pt x="4047" y="1"/>
                    <a:pt x="3854" y="40"/>
                    <a:pt x="3661" y="98"/>
                  </a:cubicBezTo>
                  <a:cubicBezTo>
                    <a:pt x="3601" y="147"/>
                    <a:pt x="3542" y="172"/>
                    <a:pt x="3480" y="172"/>
                  </a:cubicBezTo>
                  <a:cubicBezTo>
                    <a:pt x="3417" y="172"/>
                    <a:pt x="3353" y="147"/>
                    <a:pt x="3283" y="98"/>
                  </a:cubicBezTo>
                  <a:lnTo>
                    <a:pt x="3124" y="98"/>
                  </a:lnTo>
                  <a:cubicBezTo>
                    <a:pt x="2965" y="257"/>
                    <a:pt x="2726" y="137"/>
                    <a:pt x="2567" y="257"/>
                  </a:cubicBezTo>
                  <a:cubicBezTo>
                    <a:pt x="2527" y="277"/>
                    <a:pt x="2448" y="277"/>
                    <a:pt x="2388" y="277"/>
                  </a:cubicBezTo>
                  <a:cubicBezTo>
                    <a:pt x="2285" y="287"/>
                    <a:pt x="2181" y="291"/>
                    <a:pt x="2076" y="291"/>
                  </a:cubicBezTo>
                  <a:cubicBezTo>
                    <a:pt x="1794" y="291"/>
                    <a:pt x="1509" y="263"/>
                    <a:pt x="1225" y="263"/>
                  </a:cubicBezTo>
                  <a:cubicBezTo>
                    <a:pt x="1008" y="263"/>
                    <a:pt x="792" y="279"/>
                    <a:pt x="578" y="336"/>
                  </a:cubicBezTo>
                  <a:cubicBezTo>
                    <a:pt x="279" y="436"/>
                    <a:pt x="1" y="495"/>
                    <a:pt x="458" y="794"/>
                  </a:cubicBezTo>
                  <a:cubicBezTo>
                    <a:pt x="637" y="794"/>
                    <a:pt x="797" y="834"/>
                    <a:pt x="976" y="834"/>
                  </a:cubicBezTo>
                  <a:cubicBezTo>
                    <a:pt x="1005" y="854"/>
                    <a:pt x="1035" y="864"/>
                    <a:pt x="1065" y="864"/>
                  </a:cubicBezTo>
                  <a:cubicBezTo>
                    <a:pt x="1095" y="864"/>
                    <a:pt x="1125" y="854"/>
                    <a:pt x="1155" y="834"/>
                  </a:cubicBezTo>
                  <a:cubicBezTo>
                    <a:pt x="2289" y="694"/>
                    <a:pt x="3462" y="555"/>
                    <a:pt x="4616" y="436"/>
                  </a:cubicBezTo>
                  <a:cubicBezTo>
                    <a:pt x="4735" y="396"/>
                    <a:pt x="4835" y="356"/>
                    <a:pt x="4914" y="257"/>
                  </a:cubicBezTo>
                  <a:cubicBezTo>
                    <a:pt x="4914" y="197"/>
                    <a:pt x="4875" y="157"/>
                    <a:pt x="4855" y="157"/>
                  </a:cubicBezTo>
                  <a:cubicBezTo>
                    <a:pt x="4650" y="45"/>
                    <a:pt x="4445" y="1"/>
                    <a:pt x="4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3030450" y="4671075"/>
              <a:ext cx="90025" cy="29500"/>
            </a:xfrm>
            <a:custGeom>
              <a:avLst/>
              <a:gdLst/>
              <a:ahLst/>
              <a:cxnLst/>
              <a:rect l="l" t="t" r="r" b="b"/>
              <a:pathLst>
                <a:path w="3601" h="1180" extrusionOk="0">
                  <a:moveTo>
                    <a:pt x="3248" y="1"/>
                  </a:moveTo>
                  <a:cubicBezTo>
                    <a:pt x="3193" y="1"/>
                    <a:pt x="3133" y="16"/>
                    <a:pt x="3064" y="46"/>
                  </a:cubicBezTo>
                  <a:cubicBezTo>
                    <a:pt x="2924" y="85"/>
                    <a:pt x="2825" y="125"/>
                    <a:pt x="2726" y="205"/>
                  </a:cubicBezTo>
                  <a:cubicBezTo>
                    <a:pt x="2308" y="344"/>
                    <a:pt x="1870" y="483"/>
                    <a:pt x="1413" y="483"/>
                  </a:cubicBezTo>
                  <a:lnTo>
                    <a:pt x="0" y="702"/>
                  </a:lnTo>
                  <a:cubicBezTo>
                    <a:pt x="498" y="702"/>
                    <a:pt x="796" y="1179"/>
                    <a:pt x="1234" y="1179"/>
                  </a:cubicBezTo>
                  <a:cubicBezTo>
                    <a:pt x="1500" y="1061"/>
                    <a:pt x="1789" y="998"/>
                    <a:pt x="2083" y="998"/>
                  </a:cubicBezTo>
                  <a:cubicBezTo>
                    <a:pt x="2184" y="998"/>
                    <a:pt x="2286" y="1005"/>
                    <a:pt x="2387" y="1020"/>
                  </a:cubicBezTo>
                  <a:cubicBezTo>
                    <a:pt x="2487" y="1020"/>
                    <a:pt x="2566" y="1000"/>
                    <a:pt x="2626" y="1000"/>
                  </a:cubicBezTo>
                  <a:cubicBezTo>
                    <a:pt x="2765" y="961"/>
                    <a:pt x="2885" y="941"/>
                    <a:pt x="2984" y="901"/>
                  </a:cubicBezTo>
                  <a:cubicBezTo>
                    <a:pt x="3032" y="806"/>
                    <a:pt x="3079" y="776"/>
                    <a:pt x="3127" y="776"/>
                  </a:cubicBezTo>
                  <a:cubicBezTo>
                    <a:pt x="3209" y="776"/>
                    <a:pt x="3291" y="865"/>
                    <a:pt x="3373" y="865"/>
                  </a:cubicBezTo>
                  <a:cubicBezTo>
                    <a:pt x="3383" y="865"/>
                    <a:pt x="3392" y="864"/>
                    <a:pt x="3402" y="861"/>
                  </a:cubicBezTo>
                  <a:cubicBezTo>
                    <a:pt x="3481" y="861"/>
                    <a:pt x="3561" y="821"/>
                    <a:pt x="3601" y="782"/>
                  </a:cubicBezTo>
                  <a:cubicBezTo>
                    <a:pt x="3521" y="603"/>
                    <a:pt x="3402" y="443"/>
                    <a:pt x="3422" y="245"/>
                  </a:cubicBezTo>
                  <a:cubicBezTo>
                    <a:pt x="3422" y="205"/>
                    <a:pt x="3402" y="125"/>
                    <a:pt x="3402" y="46"/>
                  </a:cubicBezTo>
                  <a:cubicBezTo>
                    <a:pt x="3352" y="16"/>
                    <a:pt x="3302" y="1"/>
                    <a:pt x="3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896675" y="4606725"/>
              <a:ext cx="111425" cy="14275"/>
            </a:xfrm>
            <a:custGeom>
              <a:avLst/>
              <a:gdLst/>
              <a:ahLst/>
              <a:cxnLst/>
              <a:rect l="l" t="t" r="r" b="b"/>
              <a:pathLst>
                <a:path w="4457" h="571" extrusionOk="0">
                  <a:moveTo>
                    <a:pt x="831" y="0"/>
                  </a:moveTo>
                  <a:cubicBezTo>
                    <a:pt x="554" y="0"/>
                    <a:pt x="279" y="34"/>
                    <a:pt x="0" y="133"/>
                  </a:cubicBezTo>
                  <a:lnTo>
                    <a:pt x="0" y="292"/>
                  </a:lnTo>
                  <a:cubicBezTo>
                    <a:pt x="159" y="451"/>
                    <a:pt x="418" y="292"/>
                    <a:pt x="557" y="491"/>
                  </a:cubicBezTo>
                  <a:lnTo>
                    <a:pt x="716" y="491"/>
                  </a:lnTo>
                  <a:cubicBezTo>
                    <a:pt x="748" y="459"/>
                    <a:pt x="774" y="439"/>
                    <a:pt x="804" y="439"/>
                  </a:cubicBezTo>
                  <a:cubicBezTo>
                    <a:pt x="830" y="439"/>
                    <a:pt x="858" y="454"/>
                    <a:pt x="895" y="491"/>
                  </a:cubicBezTo>
                  <a:cubicBezTo>
                    <a:pt x="1122" y="516"/>
                    <a:pt x="1340" y="541"/>
                    <a:pt x="1561" y="541"/>
                  </a:cubicBezTo>
                  <a:cubicBezTo>
                    <a:pt x="1689" y="541"/>
                    <a:pt x="1818" y="533"/>
                    <a:pt x="1950" y="511"/>
                  </a:cubicBezTo>
                  <a:cubicBezTo>
                    <a:pt x="2013" y="517"/>
                    <a:pt x="2077" y="520"/>
                    <a:pt x="2140" y="520"/>
                  </a:cubicBezTo>
                  <a:cubicBezTo>
                    <a:pt x="2604" y="520"/>
                    <a:pt x="3061" y="369"/>
                    <a:pt x="3559" y="369"/>
                  </a:cubicBezTo>
                  <a:cubicBezTo>
                    <a:pt x="3842" y="369"/>
                    <a:pt x="4138" y="418"/>
                    <a:pt x="4456" y="571"/>
                  </a:cubicBezTo>
                  <a:cubicBezTo>
                    <a:pt x="4257" y="332"/>
                    <a:pt x="4197" y="232"/>
                    <a:pt x="4138" y="173"/>
                  </a:cubicBezTo>
                  <a:cubicBezTo>
                    <a:pt x="3382" y="73"/>
                    <a:pt x="2606" y="133"/>
                    <a:pt x="1850" y="93"/>
                  </a:cubicBezTo>
                  <a:cubicBezTo>
                    <a:pt x="1502" y="50"/>
                    <a:pt x="1165" y="0"/>
                    <a:pt x="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984200" y="4784100"/>
              <a:ext cx="74125" cy="16400"/>
            </a:xfrm>
            <a:custGeom>
              <a:avLst/>
              <a:gdLst/>
              <a:ahLst/>
              <a:cxnLst/>
              <a:rect l="l" t="t" r="r" b="b"/>
              <a:pathLst>
                <a:path w="2965" h="656" extrusionOk="0">
                  <a:moveTo>
                    <a:pt x="1211" y="0"/>
                  </a:moveTo>
                  <a:cubicBezTo>
                    <a:pt x="844" y="0"/>
                    <a:pt x="473" y="17"/>
                    <a:pt x="100" y="40"/>
                  </a:cubicBezTo>
                  <a:cubicBezTo>
                    <a:pt x="80" y="40"/>
                    <a:pt x="60" y="60"/>
                    <a:pt x="40" y="80"/>
                  </a:cubicBezTo>
                  <a:cubicBezTo>
                    <a:pt x="0" y="100"/>
                    <a:pt x="0" y="140"/>
                    <a:pt x="80" y="179"/>
                  </a:cubicBezTo>
                  <a:cubicBezTo>
                    <a:pt x="221" y="344"/>
                    <a:pt x="404" y="363"/>
                    <a:pt x="592" y="363"/>
                  </a:cubicBezTo>
                  <a:cubicBezTo>
                    <a:pt x="646" y="363"/>
                    <a:pt x="701" y="361"/>
                    <a:pt x="755" y="361"/>
                  </a:cubicBezTo>
                  <a:cubicBezTo>
                    <a:pt x="830" y="361"/>
                    <a:pt x="904" y="364"/>
                    <a:pt x="975" y="378"/>
                  </a:cubicBezTo>
                  <a:cubicBezTo>
                    <a:pt x="1074" y="478"/>
                    <a:pt x="1253" y="458"/>
                    <a:pt x="1353" y="538"/>
                  </a:cubicBezTo>
                  <a:cubicBezTo>
                    <a:pt x="1557" y="626"/>
                    <a:pt x="1765" y="656"/>
                    <a:pt x="1975" y="656"/>
                  </a:cubicBezTo>
                  <a:cubicBezTo>
                    <a:pt x="2236" y="656"/>
                    <a:pt x="2501" y="610"/>
                    <a:pt x="2765" y="577"/>
                  </a:cubicBezTo>
                  <a:cubicBezTo>
                    <a:pt x="2845" y="458"/>
                    <a:pt x="2885" y="299"/>
                    <a:pt x="2964" y="179"/>
                  </a:cubicBezTo>
                  <a:cubicBezTo>
                    <a:pt x="2387" y="44"/>
                    <a:pt x="1803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450075" y="4828350"/>
              <a:ext cx="72625" cy="27375"/>
            </a:xfrm>
            <a:custGeom>
              <a:avLst/>
              <a:gdLst/>
              <a:ahLst/>
              <a:cxnLst/>
              <a:rect l="l" t="t" r="r" b="b"/>
              <a:pathLst>
                <a:path w="2905" h="1095" extrusionOk="0">
                  <a:moveTo>
                    <a:pt x="2228" y="1"/>
                  </a:moveTo>
                  <a:cubicBezTo>
                    <a:pt x="1731" y="160"/>
                    <a:pt x="1174" y="21"/>
                    <a:pt x="697" y="259"/>
                  </a:cubicBezTo>
                  <a:cubicBezTo>
                    <a:pt x="478" y="518"/>
                    <a:pt x="0" y="618"/>
                    <a:pt x="40" y="1095"/>
                  </a:cubicBezTo>
                  <a:cubicBezTo>
                    <a:pt x="358" y="1075"/>
                    <a:pt x="657" y="1075"/>
                    <a:pt x="955" y="1075"/>
                  </a:cubicBezTo>
                  <a:cubicBezTo>
                    <a:pt x="935" y="976"/>
                    <a:pt x="736" y="797"/>
                    <a:pt x="1035" y="797"/>
                  </a:cubicBezTo>
                  <a:cubicBezTo>
                    <a:pt x="1220" y="797"/>
                    <a:pt x="1408" y="802"/>
                    <a:pt x="1598" y="802"/>
                  </a:cubicBezTo>
                  <a:cubicBezTo>
                    <a:pt x="2040" y="802"/>
                    <a:pt x="2487" y="773"/>
                    <a:pt x="2905" y="578"/>
                  </a:cubicBezTo>
                  <a:cubicBezTo>
                    <a:pt x="2606" y="578"/>
                    <a:pt x="2626" y="419"/>
                    <a:pt x="2726" y="200"/>
                  </a:cubicBezTo>
                  <a:cubicBezTo>
                    <a:pt x="2606" y="61"/>
                    <a:pt x="2407" y="1"/>
                    <a:pt x="2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3019000" y="4817750"/>
              <a:ext cx="106950" cy="15100"/>
            </a:xfrm>
            <a:custGeom>
              <a:avLst/>
              <a:gdLst/>
              <a:ahLst/>
              <a:cxnLst/>
              <a:rect l="l" t="t" r="r" b="b"/>
              <a:pathLst>
                <a:path w="4278" h="604" extrusionOk="0">
                  <a:moveTo>
                    <a:pt x="3437" y="0"/>
                  </a:moveTo>
                  <a:cubicBezTo>
                    <a:pt x="3350" y="0"/>
                    <a:pt x="3259" y="23"/>
                    <a:pt x="3164" y="87"/>
                  </a:cubicBezTo>
                  <a:cubicBezTo>
                    <a:pt x="2268" y="107"/>
                    <a:pt x="1373" y="107"/>
                    <a:pt x="478" y="107"/>
                  </a:cubicBezTo>
                  <a:cubicBezTo>
                    <a:pt x="379" y="246"/>
                    <a:pt x="1" y="126"/>
                    <a:pt x="140" y="485"/>
                  </a:cubicBezTo>
                  <a:cubicBezTo>
                    <a:pt x="207" y="565"/>
                    <a:pt x="270" y="594"/>
                    <a:pt x="330" y="594"/>
                  </a:cubicBezTo>
                  <a:cubicBezTo>
                    <a:pt x="449" y="594"/>
                    <a:pt x="558" y="484"/>
                    <a:pt x="677" y="445"/>
                  </a:cubicBezTo>
                  <a:cubicBezTo>
                    <a:pt x="746" y="383"/>
                    <a:pt x="816" y="363"/>
                    <a:pt x="883" y="363"/>
                  </a:cubicBezTo>
                  <a:cubicBezTo>
                    <a:pt x="989" y="363"/>
                    <a:pt x="1089" y="413"/>
                    <a:pt x="1174" y="425"/>
                  </a:cubicBezTo>
                  <a:cubicBezTo>
                    <a:pt x="1300" y="495"/>
                    <a:pt x="1423" y="518"/>
                    <a:pt x="1545" y="518"/>
                  </a:cubicBezTo>
                  <a:cubicBezTo>
                    <a:pt x="1772" y="518"/>
                    <a:pt x="1996" y="438"/>
                    <a:pt x="2229" y="425"/>
                  </a:cubicBezTo>
                  <a:cubicBezTo>
                    <a:pt x="2458" y="359"/>
                    <a:pt x="2687" y="312"/>
                    <a:pt x="2916" y="312"/>
                  </a:cubicBezTo>
                  <a:cubicBezTo>
                    <a:pt x="3105" y="312"/>
                    <a:pt x="3293" y="344"/>
                    <a:pt x="3482" y="425"/>
                  </a:cubicBezTo>
                  <a:cubicBezTo>
                    <a:pt x="3561" y="465"/>
                    <a:pt x="3621" y="544"/>
                    <a:pt x="3681" y="604"/>
                  </a:cubicBezTo>
                  <a:lnTo>
                    <a:pt x="3860" y="604"/>
                  </a:lnTo>
                  <a:cubicBezTo>
                    <a:pt x="3959" y="504"/>
                    <a:pt x="4158" y="524"/>
                    <a:pt x="4218" y="405"/>
                  </a:cubicBezTo>
                  <a:cubicBezTo>
                    <a:pt x="4278" y="226"/>
                    <a:pt x="4118" y="206"/>
                    <a:pt x="3959" y="146"/>
                  </a:cubicBezTo>
                  <a:cubicBezTo>
                    <a:pt x="3797" y="106"/>
                    <a:pt x="3625" y="0"/>
                    <a:pt x="3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2868325" y="4820400"/>
              <a:ext cx="84550" cy="12175"/>
            </a:xfrm>
            <a:custGeom>
              <a:avLst/>
              <a:gdLst/>
              <a:ahLst/>
              <a:cxnLst/>
              <a:rect l="l" t="t" r="r" b="b"/>
              <a:pathLst>
                <a:path w="3382" h="487" extrusionOk="0">
                  <a:moveTo>
                    <a:pt x="60" y="1"/>
                  </a:moveTo>
                  <a:cubicBezTo>
                    <a:pt x="20" y="80"/>
                    <a:pt x="0" y="120"/>
                    <a:pt x="40" y="200"/>
                  </a:cubicBezTo>
                  <a:cubicBezTo>
                    <a:pt x="159" y="279"/>
                    <a:pt x="338" y="219"/>
                    <a:pt x="438" y="339"/>
                  </a:cubicBezTo>
                  <a:cubicBezTo>
                    <a:pt x="650" y="407"/>
                    <a:pt x="862" y="428"/>
                    <a:pt x="1073" y="428"/>
                  </a:cubicBezTo>
                  <a:cubicBezTo>
                    <a:pt x="1356" y="428"/>
                    <a:pt x="1636" y="390"/>
                    <a:pt x="1910" y="379"/>
                  </a:cubicBezTo>
                  <a:cubicBezTo>
                    <a:pt x="2165" y="379"/>
                    <a:pt x="2460" y="486"/>
                    <a:pt x="2756" y="486"/>
                  </a:cubicBezTo>
                  <a:cubicBezTo>
                    <a:pt x="2969" y="486"/>
                    <a:pt x="3182" y="431"/>
                    <a:pt x="3382" y="239"/>
                  </a:cubicBezTo>
                  <a:cubicBezTo>
                    <a:pt x="3084" y="100"/>
                    <a:pt x="2785" y="239"/>
                    <a:pt x="2586" y="1"/>
                  </a:cubicBezTo>
                  <a:cubicBezTo>
                    <a:pt x="2029" y="1"/>
                    <a:pt x="1472" y="9"/>
                    <a:pt x="909" y="9"/>
                  </a:cubicBezTo>
                  <a:cubicBezTo>
                    <a:pt x="628" y="9"/>
                    <a:pt x="345" y="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2580875" y="4826375"/>
              <a:ext cx="84550" cy="16425"/>
            </a:xfrm>
            <a:custGeom>
              <a:avLst/>
              <a:gdLst/>
              <a:ahLst/>
              <a:cxnLst/>
              <a:rect l="l" t="t" r="r" b="b"/>
              <a:pathLst>
                <a:path w="3382" h="657" extrusionOk="0">
                  <a:moveTo>
                    <a:pt x="1942" y="0"/>
                  </a:moveTo>
                  <a:cubicBezTo>
                    <a:pt x="1820" y="0"/>
                    <a:pt x="1701" y="30"/>
                    <a:pt x="1592" y="100"/>
                  </a:cubicBezTo>
                  <a:cubicBezTo>
                    <a:pt x="1472" y="150"/>
                    <a:pt x="1350" y="165"/>
                    <a:pt x="1226" y="165"/>
                  </a:cubicBezTo>
                  <a:cubicBezTo>
                    <a:pt x="1062" y="165"/>
                    <a:pt x="894" y="139"/>
                    <a:pt x="726" y="139"/>
                  </a:cubicBezTo>
                  <a:cubicBezTo>
                    <a:pt x="624" y="139"/>
                    <a:pt x="521" y="149"/>
                    <a:pt x="418" y="179"/>
                  </a:cubicBezTo>
                  <a:cubicBezTo>
                    <a:pt x="179" y="259"/>
                    <a:pt x="0" y="358"/>
                    <a:pt x="179" y="657"/>
                  </a:cubicBezTo>
                  <a:cubicBezTo>
                    <a:pt x="1074" y="597"/>
                    <a:pt x="1970" y="597"/>
                    <a:pt x="2865" y="458"/>
                  </a:cubicBezTo>
                  <a:cubicBezTo>
                    <a:pt x="2924" y="408"/>
                    <a:pt x="2979" y="383"/>
                    <a:pt x="3034" y="383"/>
                  </a:cubicBezTo>
                  <a:cubicBezTo>
                    <a:pt x="3089" y="383"/>
                    <a:pt x="3143" y="408"/>
                    <a:pt x="3203" y="458"/>
                  </a:cubicBezTo>
                  <a:lnTo>
                    <a:pt x="3382" y="458"/>
                  </a:lnTo>
                  <a:lnTo>
                    <a:pt x="3382" y="140"/>
                  </a:lnTo>
                  <a:cubicBezTo>
                    <a:pt x="3268" y="47"/>
                    <a:pt x="3144" y="13"/>
                    <a:pt x="3017" y="13"/>
                  </a:cubicBezTo>
                  <a:cubicBezTo>
                    <a:pt x="2900" y="13"/>
                    <a:pt x="2781" y="42"/>
                    <a:pt x="2666" y="80"/>
                  </a:cubicBezTo>
                  <a:lnTo>
                    <a:pt x="2308" y="80"/>
                  </a:lnTo>
                  <a:cubicBezTo>
                    <a:pt x="2188" y="30"/>
                    <a:pt x="2064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3124925" y="4778625"/>
              <a:ext cx="54750" cy="33475"/>
            </a:xfrm>
            <a:custGeom>
              <a:avLst/>
              <a:gdLst/>
              <a:ahLst/>
              <a:cxnLst/>
              <a:rect l="l" t="t" r="r" b="b"/>
              <a:pathLst>
                <a:path w="2190" h="1339" extrusionOk="0">
                  <a:moveTo>
                    <a:pt x="1592" y="1"/>
                  </a:moveTo>
                  <a:cubicBezTo>
                    <a:pt x="1413" y="1"/>
                    <a:pt x="1234" y="21"/>
                    <a:pt x="1075" y="21"/>
                  </a:cubicBezTo>
                  <a:cubicBezTo>
                    <a:pt x="1075" y="299"/>
                    <a:pt x="896" y="398"/>
                    <a:pt x="677" y="418"/>
                  </a:cubicBezTo>
                  <a:cubicBezTo>
                    <a:pt x="896" y="677"/>
                    <a:pt x="1393" y="498"/>
                    <a:pt x="1493" y="1015"/>
                  </a:cubicBezTo>
                  <a:cubicBezTo>
                    <a:pt x="1298" y="1093"/>
                    <a:pt x="1099" y="1110"/>
                    <a:pt x="902" y="1110"/>
                  </a:cubicBezTo>
                  <a:cubicBezTo>
                    <a:pt x="752" y="1110"/>
                    <a:pt x="604" y="1100"/>
                    <a:pt x="457" y="1100"/>
                  </a:cubicBezTo>
                  <a:cubicBezTo>
                    <a:pt x="302" y="1100"/>
                    <a:pt x="149" y="1111"/>
                    <a:pt x="1" y="1154"/>
                  </a:cubicBezTo>
                  <a:cubicBezTo>
                    <a:pt x="278" y="1279"/>
                    <a:pt x="551" y="1339"/>
                    <a:pt x="821" y="1339"/>
                  </a:cubicBezTo>
                  <a:cubicBezTo>
                    <a:pt x="1113" y="1339"/>
                    <a:pt x="1402" y="1269"/>
                    <a:pt x="1692" y="1135"/>
                  </a:cubicBezTo>
                  <a:cubicBezTo>
                    <a:pt x="2129" y="975"/>
                    <a:pt x="2189" y="717"/>
                    <a:pt x="1811" y="458"/>
                  </a:cubicBezTo>
                  <a:cubicBezTo>
                    <a:pt x="1592" y="299"/>
                    <a:pt x="1513" y="219"/>
                    <a:pt x="1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2899150" y="4750600"/>
              <a:ext cx="57600" cy="19725"/>
            </a:xfrm>
            <a:custGeom>
              <a:avLst/>
              <a:gdLst/>
              <a:ahLst/>
              <a:cxnLst/>
              <a:rect l="l" t="t" r="r" b="b"/>
              <a:pathLst>
                <a:path w="2304" h="789" extrusionOk="0">
                  <a:moveTo>
                    <a:pt x="829" y="0"/>
                  </a:moveTo>
                  <a:cubicBezTo>
                    <a:pt x="579" y="0"/>
                    <a:pt x="334" y="54"/>
                    <a:pt x="100" y="207"/>
                  </a:cubicBezTo>
                  <a:cubicBezTo>
                    <a:pt x="20" y="346"/>
                    <a:pt x="1" y="505"/>
                    <a:pt x="120" y="624"/>
                  </a:cubicBezTo>
                  <a:lnTo>
                    <a:pt x="299" y="624"/>
                  </a:lnTo>
                  <a:cubicBezTo>
                    <a:pt x="359" y="575"/>
                    <a:pt x="413" y="550"/>
                    <a:pt x="470" y="550"/>
                  </a:cubicBezTo>
                  <a:cubicBezTo>
                    <a:pt x="528" y="550"/>
                    <a:pt x="587" y="575"/>
                    <a:pt x="657" y="624"/>
                  </a:cubicBezTo>
                  <a:cubicBezTo>
                    <a:pt x="995" y="664"/>
                    <a:pt x="1353" y="604"/>
                    <a:pt x="1691" y="724"/>
                  </a:cubicBezTo>
                  <a:cubicBezTo>
                    <a:pt x="1784" y="761"/>
                    <a:pt x="1876" y="789"/>
                    <a:pt x="1966" y="789"/>
                  </a:cubicBezTo>
                  <a:cubicBezTo>
                    <a:pt x="2070" y="789"/>
                    <a:pt x="2172" y="751"/>
                    <a:pt x="2268" y="644"/>
                  </a:cubicBezTo>
                  <a:cubicBezTo>
                    <a:pt x="2303" y="365"/>
                    <a:pt x="2200" y="239"/>
                    <a:pt x="1973" y="239"/>
                  </a:cubicBezTo>
                  <a:cubicBezTo>
                    <a:pt x="1941" y="239"/>
                    <a:pt x="1907" y="241"/>
                    <a:pt x="1870" y="246"/>
                  </a:cubicBezTo>
                  <a:cubicBezTo>
                    <a:pt x="1751" y="246"/>
                    <a:pt x="1612" y="226"/>
                    <a:pt x="1552" y="107"/>
                  </a:cubicBezTo>
                  <a:cubicBezTo>
                    <a:pt x="1309" y="49"/>
                    <a:pt x="1067" y="0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723100" y="4614925"/>
              <a:ext cx="68650" cy="17025"/>
            </a:xfrm>
            <a:custGeom>
              <a:avLst/>
              <a:gdLst/>
              <a:ahLst/>
              <a:cxnLst/>
              <a:rect l="l" t="t" r="r" b="b"/>
              <a:pathLst>
                <a:path w="2746" h="681" extrusionOk="0">
                  <a:moveTo>
                    <a:pt x="1737" y="1"/>
                  </a:moveTo>
                  <a:cubicBezTo>
                    <a:pt x="1392" y="1"/>
                    <a:pt x="1049" y="21"/>
                    <a:pt x="737" y="163"/>
                  </a:cubicBezTo>
                  <a:cubicBezTo>
                    <a:pt x="697" y="362"/>
                    <a:pt x="637" y="501"/>
                    <a:pt x="398" y="501"/>
                  </a:cubicBezTo>
                  <a:cubicBezTo>
                    <a:pt x="239" y="501"/>
                    <a:pt x="100" y="561"/>
                    <a:pt x="1" y="680"/>
                  </a:cubicBezTo>
                  <a:cubicBezTo>
                    <a:pt x="935" y="640"/>
                    <a:pt x="1851" y="640"/>
                    <a:pt x="2746" y="362"/>
                  </a:cubicBezTo>
                  <a:cubicBezTo>
                    <a:pt x="2368" y="362"/>
                    <a:pt x="1990" y="342"/>
                    <a:pt x="1552" y="302"/>
                  </a:cubicBezTo>
                  <a:cubicBezTo>
                    <a:pt x="1771" y="143"/>
                    <a:pt x="2049" y="203"/>
                    <a:pt x="2149" y="4"/>
                  </a:cubicBezTo>
                  <a:cubicBezTo>
                    <a:pt x="2013" y="4"/>
                    <a:pt x="1874" y="1"/>
                    <a:pt x="1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2643025" y="4793300"/>
              <a:ext cx="66675" cy="18550"/>
            </a:xfrm>
            <a:custGeom>
              <a:avLst/>
              <a:gdLst/>
              <a:ahLst/>
              <a:cxnLst/>
              <a:rect l="l" t="t" r="r" b="b"/>
              <a:pathLst>
                <a:path w="2667" h="742" extrusionOk="0">
                  <a:moveTo>
                    <a:pt x="1682" y="0"/>
                  </a:moveTo>
                  <a:cubicBezTo>
                    <a:pt x="1652" y="0"/>
                    <a:pt x="1622" y="10"/>
                    <a:pt x="1592" y="30"/>
                  </a:cubicBezTo>
                  <a:cubicBezTo>
                    <a:pt x="1254" y="209"/>
                    <a:pt x="876" y="170"/>
                    <a:pt x="518" y="209"/>
                  </a:cubicBezTo>
                  <a:lnTo>
                    <a:pt x="359" y="209"/>
                  </a:lnTo>
                  <a:cubicBezTo>
                    <a:pt x="299" y="229"/>
                    <a:pt x="259" y="289"/>
                    <a:pt x="200" y="329"/>
                  </a:cubicBezTo>
                  <a:cubicBezTo>
                    <a:pt x="120" y="388"/>
                    <a:pt x="60" y="468"/>
                    <a:pt x="1" y="567"/>
                  </a:cubicBezTo>
                  <a:lnTo>
                    <a:pt x="1" y="707"/>
                  </a:lnTo>
                  <a:cubicBezTo>
                    <a:pt x="118" y="731"/>
                    <a:pt x="234" y="742"/>
                    <a:pt x="348" y="742"/>
                  </a:cubicBezTo>
                  <a:cubicBezTo>
                    <a:pt x="921" y="742"/>
                    <a:pt x="1459" y="482"/>
                    <a:pt x="2027" y="482"/>
                  </a:cubicBezTo>
                  <a:cubicBezTo>
                    <a:pt x="2074" y="482"/>
                    <a:pt x="2122" y="484"/>
                    <a:pt x="2169" y="488"/>
                  </a:cubicBezTo>
                  <a:cubicBezTo>
                    <a:pt x="2263" y="498"/>
                    <a:pt x="2361" y="530"/>
                    <a:pt x="2452" y="530"/>
                  </a:cubicBezTo>
                  <a:cubicBezTo>
                    <a:pt x="2534" y="530"/>
                    <a:pt x="2609" y="503"/>
                    <a:pt x="2666" y="408"/>
                  </a:cubicBezTo>
                  <a:cubicBezTo>
                    <a:pt x="2647" y="289"/>
                    <a:pt x="2587" y="209"/>
                    <a:pt x="2487" y="170"/>
                  </a:cubicBezTo>
                  <a:cubicBezTo>
                    <a:pt x="2368" y="110"/>
                    <a:pt x="2209" y="130"/>
                    <a:pt x="2109" y="30"/>
                  </a:cubicBezTo>
                  <a:lnTo>
                    <a:pt x="1970" y="30"/>
                  </a:lnTo>
                  <a:cubicBezTo>
                    <a:pt x="1933" y="67"/>
                    <a:pt x="1905" y="83"/>
                    <a:pt x="1877" y="83"/>
                  </a:cubicBezTo>
                  <a:cubicBezTo>
                    <a:pt x="1845" y="83"/>
                    <a:pt x="1814" y="62"/>
                    <a:pt x="1771" y="30"/>
                  </a:cubicBezTo>
                  <a:cubicBezTo>
                    <a:pt x="1741" y="10"/>
                    <a:pt x="1712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2806650" y="4819900"/>
              <a:ext cx="64175" cy="12950"/>
            </a:xfrm>
            <a:custGeom>
              <a:avLst/>
              <a:gdLst/>
              <a:ahLst/>
              <a:cxnLst/>
              <a:rect l="l" t="t" r="r" b="b"/>
              <a:pathLst>
                <a:path w="2567" h="518" extrusionOk="0">
                  <a:moveTo>
                    <a:pt x="398" y="1"/>
                  </a:moveTo>
                  <a:cubicBezTo>
                    <a:pt x="319" y="140"/>
                    <a:pt x="120" y="60"/>
                    <a:pt x="20" y="160"/>
                  </a:cubicBezTo>
                  <a:cubicBezTo>
                    <a:pt x="0" y="160"/>
                    <a:pt x="0" y="200"/>
                    <a:pt x="0" y="239"/>
                  </a:cubicBezTo>
                  <a:cubicBezTo>
                    <a:pt x="0" y="299"/>
                    <a:pt x="0" y="339"/>
                    <a:pt x="40" y="359"/>
                  </a:cubicBezTo>
                  <a:lnTo>
                    <a:pt x="40" y="518"/>
                  </a:lnTo>
                  <a:cubicBezTo>
                    <a:pt x="776" y="458"/>
                    <a:pt x="1492" y="399"/>
                    <a:pt x="2209" y="339"/>
                  </a:cubicBezTo>
                  <a:cubicBezTo>
                    <a:pt x="2308" y="259"/>
                    <a:pt x="2487" y="339"/>
                    <a:pt x="2567" y="200"/>
                  </a:cubicBezTo>
                  <a:lnTo>
                    <a:pt x="2567" y="40"/>
                  </a:lnTo>
                  <a:cubicBezTo>
                    <a:pt x="1831" y="21"/>
                    <a:pt x="1114" y="2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2857375" y="4746925"/>
              <a:ext cx="44275" cy="19825"/>
            </a:xfrm>
            <a:custGeom>
              <a:avLst/>
              <a:gdLst/>
              <a:ahLst/>
              <a:cxnLst/>
              <a:rect l="l" t="t" r="r" b="b"/>
              <a:pathLst>
                <a:path w="1771" h="793" extrusionOk="0">
                  <a:moveTo>
                    <a:pt x="1052" y="0"/>
                  </a:moveTo>
                  <a:cubicBezTo>
                    <a:pt x="995" y="0"/>
                    <a:pt x="935" y="25"/>
                    <a:pt x="876" y="75"/>
                  </a:cubicBezTo>
                  <a:lnTo>
                    <a:pt x="697" y="75"/>
                  </a:lnTo>
                  <a:cubicBezTo>
                    <a:pt x="717" y="354"/>
                    <a:pt x="518" y="314"/>
                    <a:pt x="359" y="354"/>
                  </a:cubicBezTo>
                  <a:cubicBezTo>
                    <a:pt x="100" y="393"/>
                    <a:pt x="1" y="533"/>
                    <a:pt x="180" y="771"/>
                  </a:cubicBezTo>
                  <a:cubicBezTo>
                    <a:pt x="222" y="771"/>
                    <a:pt x="264" y="772"/>
                    <a:pt x="306" y="772"/>
                  </a:cubicBezTo>
                  <a:cubicBezTo>
                    <a:pt x="557" y="772"/>
                    <a:pt x="791" y="757"/>
                    <a:pt x="995" y="552"/>
                  </a:cubicBezTo>
                  <a:cubicBezTo>
                    <a:pt x="1000" y="545"/>
                    <a:pt x="1008" y="542"/>
                    <a:pt x="1018" y="542"/>
                  </a:cubicBezTo>
                  <a:cubicBezTo>
                    <a:pt x="1107" y="542"/>
                    <a:pt x="1372" y="793"/>
                    <a:pt x="1641" y="793"/>
                  </a:cubicBezTo>
                  <a:cubicBezTo>
                    <a:pt x="1685" y="793"/>
                    <a:pt x="1728" y="786"/>
                    <a:pt x="1771" y="771"/>
                  </a:cubicBezTo>
                  <a:lnTo>
                    <a:pt x="1771" y="433"/>
                  </a:lnTo>
                  <a:cubicBezTo>
                    <a:pt x="1751" y="373"/>
                    <a:pt x="1731" y="354"/>
                    <a:pt x="1652" y="294"/>
                  </a:cubicBezTo>
                  <a:cubicBezTo>
                    <a:pt x="1592" y="274"/>
                    <a:pt x="1552" y="234"/>
                    <a:pt x="1512" y="175"/>
                  </a:cubicBezTo>
                  <a:cubicBezTo>
                    <a:pt x="1453" y="135"/>
                    <a:pt x="1313" y="135"/>
                    <a:pt x="1214" y="75"/>
                  </a:cubicBezTo>
                  <a:cubicBezTo>
                    <a:pt x="1164" y="25"/>
                    <a:pt x="1110" y="0"/>
                    <a:pt x="10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3078175" y="4688375"/>
              <a:ext cx="44300" cy="20650"/>
            </a:xfrm>
            <a:custGeom>
              <a:avLst/>
              <a:gdLst/>
              <a:ahLst/>
              <a:cxnLst/>
              <a:rect l="l" t="t" r="r" b="b"/>
              <a:pathLst>
                <a:path w="1772" h="826" extrusionOk="0">
                  <a:moveTo>
                    <a:pt x="1290" y="0"/>
                  </a:moveTo>
                  <a:cubicBezTo>
                    <a:pt x="1244" y="0"/>
                    <a:pt x="1199" y="23"/>
                    <a:pt x="1155" y="90"/>
                  </a:cubicBezTo>
                  <a:cubicBezTo>
                    <a:pt x="1108" y="146"/>
                    <a:pt x="1052" y="167"/>
                    <a:pt x="993" y="167"/>
                  </a:cubicBezTo>
                  <a:cubicBezTo>
                    <a:pt x="928" y="167"/>
                    <a:pt x="860" y="141"/>
                    <a:pt x="797" y="109"/>
                  </a:cubicBezTo>
                  <a:lnTo>
                    <a:pt x="618" y="109"/>
                  </a:lnTo>
                  <a:cubicBezTo>
                    <a:pt x="458" y="249"/>
                    <a:pt x="1" y="189"/>
                    <a:pt x="279" y="607"/>
                  </a:cubicBezTo>
                  <a:cubicBezTo>
                    <a:pt x="558" y="746"/>
                    <a:pt x="896" y="587"/>
                    <a:pt x="1155" y="826"/>
                  </a:cubicBezTo>
                  <a:lnTo>
                    <a:pt x="1513" y="826"/>
                  </a:lnTo>
                  <a:cubicBezTo>
                    <a:pt x="1592" y="746"/>
                    <a:pt x="1652" y="706"/>
                    <a:pt x="1692" y="627"/>
                  </a:cubicBezTo>
                  <a:cubicBezTo>
                    <a:pt x="1771" y="408"/>
                    <a:pt x="1751" y="229"/>
                    <a:pt x="1553" y="90"/>
                  </a:cubicBezTo>
                  <a:cubicBezTo>
                    <a:pt x="1453" y="65"/>
                    <a:pt x="1368" y="0"/>
                    <a:pt x="1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2647500" y="4819800"/>
              <a:ext cx="94525" cy="10100"/>
            </a:xfrm>
            <a:custGeom>
              <a:avLst/>
              <a:gdLst/>
              <a:ahLst/>
              <a:cxnLst/>
              <a:rect l="l" t="t" r="r" b="b"/>
              <a:pathLst>
                <a:path w="3781" h="404" extrusionOk="0">
                  <a:moveTo>
                    <a:pt x="3266" y="0"/>
                  </a:moveTo>
                  <a:cubicBezTo>
                    <a:pt x="2312" y="0"/>
                    <a:pt x="1366" y="227"/>
                    <a:pt x="410" y="227"/>
                  </a:cubicBezTo>
                  <a:cubicBezTo>
                    <a:pt x="346" y="227"/>
                    <a:pt x="283" y="226"/>
                    <a:pt x="220" y="224"/>
                  </a:cubicBezTo>
                  <a:cubicBezTo>
                    <a:pt x="213" y="222"/>
                    <a:pt x="206" y="221"/>
                    <a:pt x="199" y="221"/>
                  </a:cubicBezTo>
                  <a:cubicBezTo>
                    <a:pt x="129" y="221"/>
                    <a:pt x="73" y="307"/>
                    <a:pt x="1" y="343"/>
                  </a:cubicBezTo>
                  <a:cubicBezTo>
                    <a:pt x="240" y="363"/>
                    <a:pt x="478" y="363"/>
                    <a:pt x="717" y="403"/>
                  </a:cubicBezTo>
                  <a:cubicBezTo>
                    <a:pt x="742" y="403"/>
                    <a:pt x="767" y="403"/>
                    <a:pt x="792" y="403"/>
                  </a:cubicBezTo>
                  <a:cubicBezTo>
                    <a:pt x="1554" y="403"/>
                    <a:pt x="2317" y="175"/>
                    <a:pt x="3089" y="175"/>
                  </a:cubicBezTo>
                  <a:cubicBezTo>
                    <a:pt x="3279" y="175"/>
                    <a:pt x="3470" y="189"/>
                    <a:pt x="3661" y="224"/>
                  </a:cubicBezTo>
                  <a:cubicBezTo>
                    <a:pt x="3662" y="225"/>
                    <a:pt x="3664" y="225"/>
                    <a:pt x="3665" y="225"/>
                  </a:cubicBezTo>
                  <a:cubicBezTo>
                    <a:pt x="3686" y="225"/>
                    <a:pt x="3725" y="99"/>
                    <a:pt x="3780" y="25"/>
                  </a:cubicBezTo>
                  <a:cubicBezTo>
                    <a:pt x="3609" y="7"/>
                    <a:pt x="3437" y="0"/>
                    <a:pt x="3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2740750" y="4788075"/>
              <a:ext cx="67925" cy="13675"/>
            </a:xfrm>
            <a:custGeom>
              <a:avLst/>
              <a:gdLst/>
              <a:ahLst/>
              <a:cxnLst/>
              <a:rect l="l" t="t" r="r" b="b"/>
              <a:pathLst>
                <a:path w="2717" h="547" extrusionOk="0">
                  <a:moveTo>
                    <a:pt x="2716" y="1"/>
                  </a:moveTo>
                  <a:lnTo>
                    <a:pt x="2716" y="1"/>
                  </a:lnTo>
                  <a:cubicBezTo>
                    <a:pt x="2409" y="114"/>
                    <a:pt x="2109" y="135"/>
                    <a:pt x="1814" y="135"/>
                  </a:cubicBezTo>
                  <a:cubicBezTo>
                    <a:pt x="1636" y="135"/>
                    <a:pt x="1460" y="127"/>
                    <a:pt x="1286" y="127"/>
                  </a:cubicBezTo>
                  <a:cubicBezTo>
                    <a:pt x="1037" y="127"/>
                    <a:pt x="791" y="143"/>
                    <a:pt x="548" y="219"/>
                  </a:cubicBezTo>
                  <a:cubicBezTo>
                    <a:pt x="507" y="295"/>
                    <a:pt x="426" y="306"/>
                    <a:pt x="340" y="306"/>
                  </a:cubicBezTo>
                  <a:cubicBezTo>
                    <a:pt x="300" y="306"/>
                    <a:pt x="260" y="304"/>
                    <a:pt x="222" y="304"/>
                  </a:cubicBezTo>
                  <a:cubicBezTo>
                    <a:pt x="100" y="304"/>
                    <a:pt x="1" y="329"/>
                    <a:pt x="31" y="538"/>
                  </a:cubicBezTo>
                  <a:cubicBezTo>
                    <a:pt x="104" y="543"/>
                    <a:pt x="178" y="546"/>
                    <a:pt x="251" y="546"/>
                  </a:cubicBezTo>
                  <a:cubicBezTo>
                    <a:pt x="911" y="546"/>
                    <a:pt x="1586" y="338"/>
                    <a:pt x="2275" y="338"/>
                  </a:cubicBezTo>
                  <a:cubicBezTo>
                    <a:pt x="2303" y="338"/>
                    <a:pt x="2330" y="338"/>
                    <a:pt x="2358" y="339"/>
                  </a:cubicBezTo>
                  <a:cubicBezTo>
                    <a:pt x="2477" y="339"/>
                    <a:pt x="2676" y="299"/>
                    <a:pt x="2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2554000" y="4826050"/>
              <a:ext cx="66675" cy="16250"/>
            </a:xfrm>
            <a:custGeom>
              <a:avLst/>
              <a:gdLst/>
              <a:ahLst/>
              <a:cxnLst/>
              <a:rect l="l" t="t" r="r" b="b"/>
              <a:pathLst>
                <a:path w="2667" h="650" extrusionOk="0">
                  <a:moveTo>
                    <a:pt x="2015" y="1"/>
                  </a:moveTo>
                  <a:cubicBezTo>
                    <a:pt x="1325" y="1"/>
                    <a:pt x="669" y="334"/>
                    <a:pt x="1" y="471"/>
                  </a:cubicBezTo>
                  <a:cubicBezTo>
                    <a:pt x="183" y="471"/>
                    <a:pt x="366" y="454"/>
                    <a:pt x="544" y="454"/>
                  </a:cubicBezTo>
                  <a:cubicBezTo>
                    <a:pt x="793" y="454"/>
                    <a:pt x="1034" y="487"/>
                    <a:pt x="1254" y="650"/>
                  </a:cubicBezTo>
                  <a:cubicBezTo>
                    <a:pt x="1274" y="351"/>
                    <a:pt x="1473" y="292"/>
                    <a:pt x="1752" y="272"/>
                  </a:cubicBezTo>
                  <a:cubicBezTo>
                    <a:pt x="1773" y="270"/>
                    <a:pt x="1795" y="270"/>
                    <a:pt x="1816" y="270"/>
                  </a:cubicBezTo>
                  <a:cubicBezTo>
                    <a:pt x="1940" y="270"/>
                    <a:pt x="2070" y="289"/>
                    <a:pt x="2198" y="289"/>
                  </a:cubicBezTo>
                  <a:cubicBezTo>
                    <a:pt x="2361" y="289"/>
                    <a:pt x="2522" y="258"/>
                    <a:pt x="2667" y="113"/>
                  </a:cubicBezTo>
                  <a:cubicBezTo>
                    <a:pt x="2445" y="33"/>
                    <a:pt x="2228" y="1"/>
                    <a:pt x="2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3088625" y="4543900"/>
              <a:ext cx="22400" cy="44250"/>
            </a:xfrm>
            <a:custGeom>
              <a:avLst/>
              <a:gdLst/>
              <a:ahLst/>
              <a:cxnLst/>
              <a:rect l="l" t="t" r="r" b="b"/>
              <a:pathLst>
                <a:path w="896" h="1770" extrusionOk="0">
                  <a:moveTo>
                    <a:pt x="379" y="0"/>
                  </a:moveTo>
                  <a:cubicBezTo>
                    <a:pt x="299" y="139"/>
                    <a:pt x="200" y="299"/>
                    <a:pt x="40" y="338"/>
                  </a:cubicBezTo>
                  <a:cubicBezTo>
                    <a:pt x="1" y="736"/>
                    <a:pt x="299" y="1035"/>
                    <a:pt x="379" y="1413"/>
                  </a:cubicBezTo>
                  <a:cubicBezTo>
                    <a:pt x="478" y="1495"/>
                    <a:pt x="467" y="1770"/>
                    <a:pt x="620" y="1770"/>
                  </a:cubicBezTo>
                  <a:cubicBezTo>
                    <a:pt x="651" y="1770"/>
                    <a:pt x="689" y="1758"/>
                    <a:pt x="737" y="1731"/>
                  </a:cubicBezTo>
                  <a:cubicBezTo>
                    <a:pt x="896" y="1651"/>
                    <a:pt x="876" y="1413"/>
                    <a:pt x="737" y="1234"/>
                  </a:cubicBezTo>
                  <a:cubicBezTo>
                    <a:pt x="578" y="836"/>
                    <a:pt x="637" y="358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968775" y="4819975"/>
              <a:ext cx="47275" cy="13450"/>
            </a:xfrm>
            <a:custGeom>
              <a:avLst/>
              <a:gdLst/>
              <a:ahLst/>
              <a:cxnLst/>
              <a:rect l="l" t="t" r="r" b="b"/>
              <a:pathLst>
                <a:path w="1891" h="538" extrusionOk="0">
                  <a:moveTo>
                    <a:pt x="152" y="0"/>
                  </a:moveTo>
                  <a:cubicBezTo>
                    <a:pt x="102" y="0"/>
                    <a:pt x="51" y="6"/>
                    <a:pt x="1" y="18"/>
                  </a:cubicBezTo>
                  <a:cubicBezTo>
                    <a:pt x="1" y="217"/>
                    <a:pt x="80" y="336"/>
                    <a:pt x="299" y="356"/>
                  </a:cubicBezTo>
                  <a:cubicBezTo>
                    <a:pt x="759" y="429"/>
                    <a:pt x="1202" y="537"/>
                    <a:pt x="1659" y="537"/>
                  </a:cubicBezTo>
                  <a:cubicBezTo>
                    <a:pt x="1696" y="537"/>
                    <a:pt x="1734" y="536"/>
                    <a:pt x="1771" y="535"/>
                  </a:cubicBezTo>
                  <a:cubicBezTo>
                    <a:pt x="1890" y="415"/>
                    <a:pt x="1890" y="296"/>
                    <a:pt x="1791" y="197"/>
                  </a:cubicBezTo>
                  <a:lnTo>
                    <a:pt x="1453" y="197"/>
                  </a:lnTo>
                  <a:cubicBezTo>
                    <a:pt x="1373" y="137"/>
                    <a:pt x="1313" y="97"/>
                    <a:pt x="1254" y="37"/>
                  </a:cubicBezTo>
                  <a:cubicBezTo>
                    <a:pt x="1138" y="106"/>
                    <a:pt x="1025" y="130"/>
                    <a:pt x="914" y="130"/>
                  </a:cubicBezTo>
                  <a:cubicBezTo>
                    <a:pt x="656" y="130"/>
                    <a:pt x="406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2856375" y="4605925"/>
              <a:ext cx="87050" cy="5625"/>
            </a:xfrm>
            <a:custGeom>
              <a:avLst/>
              <a:gdLst/>
              <a:ahLst/>
              <a:cxnLst/>
              <a:rect l="l" t="t" r="r" b="b"/>
              <a:pathLst>
                <a:path w="3482" h="225" extrusionOk="0">
                  <a:moveTo>
                    <a:pt x="1726" y="1"/>
                  </a:moveTo>
                  <a:cubicBezTo>
                    <a:pt x="1145" y="1"/>
                    <a:pt x="568" y="56"/>
                    <a:pt x="1" y="165"/>
                  </a:cubicBezTo>
                  <a:cubicBezTo>
                    <a:pt x="538" y="205"/>
                    <a:pt x="1095" y="205"/>
                    <a:pt x="1632" y="225"/>
                  </a:cubicBezTo>
                  <a:cubicBezTo>
                    <a:pt x="2269" y="205"/>
                    <a:pt x="2865" y="205"/>
                    <a:pt x="3482" y="165"/>
                  </a:cubicBezTo>
                  <a:cubicBezTo>
                    <a:pt x="2895" y="56"/>
                    <a:pt x="2308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3097075" y="4574725"/>
              <a:ext cx="17450" cy="32850"/>
            </a:xfrm>
            <a:custGeom>
              <a:avLst/>
              <a:gdLst/>
              <a:ahLst/>
              <a:cxnLst/>
              <a:rect l="l" t="t" r="r" b="b"/>
              <a:pathLst>
                <a:path w="698" h="1314" extrusionOk="0">
                  <a:moveTo>
                    <a:pt x="359" y="1"/>
                  </a:moveTo>
                  <a:lnTo>
                    <a:pt x="359" y="1"/>
                  </a:lnTo>
                  <a:cubicBezTo>
                    <a:pt x="319" y="120"/>
                    <a:pt x="458" y="299"/>
                    <a:pt x="299" y="379"/>
                  </a:cubicBezTo>
                  <a:cubicBezTo>
                    <a:pt x="296" y="380"/>
                    <a:pt x="292" y="380"/>
                    <a:pt x="288" y="380"/>
                  </a:cubicBezTo>
                  <a:cubicBezTo>
                    <a:pt x="228" y="380"/>
                    <a:pt x="134" y="236"/>
                    <a:pt x="41" y="180"/>
                  </a:cubicBezTo>
                  <a:cubicBezTo>
                    <a:pt x="41" y="359"/>
                    <a:pt x="41" y="518"/>
                    <a:pt x="1" y="717"/>
                  </a:cubicBezTo>
                  <a:cubicBezTo>
                    <a:pt x="21" y="995"/>
                    <a:pt x="160" y="1214"/>
                    <a:pt x="438" y="1314"/>
                  </a:cubicBezTo>
                  <a:cubicBezTo>
                    <a:pt x="697" y="597"/>
                    <a:pt x="657" y="398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3094600" y="4273350"/>
              <a:ext cx="18925" cy="33850"/>
            </a:xfrm>
            <a:custGeom>
              <a:avLst/>
              <a:gdLst/>
              <a:ahLst/>
              <a:cxnLst/>
              <a:rect l="l" t="t" r="r" b="b"/>
              <a:pathLst>
                <a:path w="757" h="1354" extrusionOk="0">
                  <a:moveTo>
                    <a:pt x="219" y="1"/>
                  </a:moveTo>
                  <a:cubicBezTo>
                    <a:pt x="160" y="120"/>
                    <a:pt x="140" y="259"/>
                    <a:pt x="120" y="418"/>
                  </a:cubicBezTo>
                  <a:cubicBezTo>
                    <a:pt x="0" y="617"/>
                    <a:pt x="0" y="796"/>
                    <a:pt x="140" y="995"/>
                  </a:cubicBezTo>
                  <a:lnTo>
                    <a:pt x="518" y="1353"/>
                  </a:lnTo>
                  <a:cubicBezTo>
                    <a:pt x="438" y="896"/>
                    <a:pt x="756" y="33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2819575" y="475375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0" y="1"/>
                  </a:moveTo>
                  <a:cubicBezTo>
                    <a:pt x="60" y="1"/>
                    <a:pt x="60" y="21"/>
                    <a:pt x="21" y="81"/>
                  </a:cubicBezTo>
                  <a:cubicBezTo>
                    <a:pt x="1" y="120"/>
                    <a:pt x="21" y="160"/>
                    <a:pt x="80" y="200"/>
                  </a:cubicBezTo>
                  <a:cubicBezTo>
                    <a:pt x="220" y="260"/>
                    <a:pt x="259" y="399"/>
                    <a:pt x="259" y="518"/>
                  </a:cubicBezTo>
                  <a:cubicBezTo>
                    <a:pt x="458" y="459"/>
                    <a:pt x="617" y="399"/>
                    <a:pt x="796" y="359"/>
                  </a:cubicBezTo>
                  <a:cubicBezTo>
                    <a:pt x="856" y="180"/>
                    <a:pt x="1115" y="260"/>
                    <a:pt x="1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2963300" y="4780625"/>
              <a:ext cx="23400" cy="15425"/>
            </a:xfrm>
            <a:custGeom>
              <a:avLst/>
              <a:gdLst/>
              <a:ahLst/>
              <a:cxnLst/>
              <a:rect l="l" t="t" r="r" b="b"/>
              <a:pathLst>
                <a:path w="936" h="617" extrusionOk="0">
                  <a:moveTo>
                    <a:pt x="597" y="0"/>
                  </a:moveTo>
                  <a:cubicBezTo>
                    <a:pt x="498" y="100"/>
                    <a:pt x="319" y="40"/>
                    <a:pt x="220" y="139"/>
                  </a:cubicBezTo>
                  <a:cubicBezTo>
                    <a:pt x="140" y="219"/>
                    <a:pt x="1" y="299"/>
                    <a:pt x="1" y="378"/>
                  </a:cubicBezTo>
                  <a:cubicBezTo>
                    <a:pt x="1" y="597"/>
                    <a:pt x="220" y="617"/>
                    <a:pt x="379" y="617"/>
                  </a:cubicBezTo>
                  <a:cubicBezTo>
                    <a:pt x="591" y="617"/>
                    <a:pt x="691" y="318"/>
                    <a:pt x="914" y="318"/>
                  </a:cubicBezTo>
                  <a:cubicBezTo>
                    <a:pt x="921" y="318"/>
                    <a:pt x="928" y="318"/>
                    <a:pt x="936" y="318"/>
                  </a:cubicBezTo>
                  <a:lnTo>
                    <a:pt x="936" y="179"/>
                  </a:lnTo>
                  <a:cubicBezTo>
                    <a:pt x="876" y="120"/>
                    <a:pt x="816" y="4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2721600" y="4793550"/>
              <a:ext cx="32850" cy="7975"/>
            </a:xfrm>
            <a:custGeom>
              <a:avLst/>
              <a:gdLst/>
              <a:ahLst/>
              <a:cxnLst/>
              <a:rect l="l" t="t" r="r" b="b"/>
              <a:pathLst>
                <a:path w="1314" h="319" extrusionOk="0">
                  <a:moveTo>
                    <a:pt x="259" y="0"/>
                  </a:moveTo>
                  <a:cubicBezTo>
                    <a:pt x="160" y="80"/>
                    <a:pt x="1" y="120"/>
                    <a:pt x="80" y="319"/>
                  </a:cubicBezTo>
                  <a:lnTo>
                    <a:pt x="777" y="319"/>
                  </a:lnTo>
                  <a:cubicBezTo>
                    <a:pt x="896" y="120"/>
                    <a:pt x="1214" y="219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2501300" y="481670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529" y="1"/>
                  </a:moveTo>
                  <a:cubicBezTo>
                    <a:pt x="426" y="1"/>
                    <a:pt x="317" y="35"/>
                    <a:pt x="199" y="89"/>
                  </a:cubicBezTo>
                  <a:cubicBezTo>
                    <a:pt x="0" y="188"/>
                    <a:pt x="259" y="367"/>
                    <a:pt x="120" y="467"/>
                  </a:cubicBezTo>
                  <a:cubicBezTo>
                    <a:pt x="80" y="507"/>
                    <a:pt x="60" y="566"/>
                    <a:pt x="60" y="646"/>
                  </a:cubicBezTo>
                  <a:cubicBezTo>
                    <a:pt x="80" y="646"/>
                    <a:pt x="100" y="666"/>
                    <a:pt x="120" y="686"/>
                  </a:cubicBezTo>
                  <a:lnTo>
                    <a:pt x="677" y="686"/>
                  </a:lnTo>
                  <a:cubicBezTo>
                    <a:pt x="697" y="676"/>
                    <a:pt x="721" y="671"/>
                    <a:pt x="751" y="671"/>
                  </a:cubicBezTo>
                  <a:cubicBezTo>
                    <a:pt x="781" y="671"/>
                    <a:pt x="816" y="676"/>
                    <a:pt x="856" y="686"/>
                  </a:cubicBezTo>
                  <a:cubicBezTo>
                    <a:pt x="876" y="686"/>
                    <a:pt x="896" y="666"/>
                    <a:pt x="915" y="646"/>
                  </a:cubicBezTo>
                  <a:cubicBezTo>
                    <a:pt x="955" y="586"/>
                    <a:pt x="955" y="566"/>
                    <a:pt x="876" y="507"/>
                  </a:cubicBezTo>
                  <a:lnTo>
                    <a:pt x="876" y="168"/>
                  </a:lnTo>
                  <a:cubicBezTo>
                    <a:pt x="767" y="49"/>
                    <a:pt x="653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3018000" y="4796625"/>
              <a:ext cx="35850" cy="7700"/>
            </a:xfrm>
            <a:custGeom>
              <a:avLst/>
              <a:gdLst/>
              <a:ahLst/>
              <a:cxnLst/>
              <a:rect l="l" t="t" r="r" b="b"/>
              <a:pathLst>
                <a:path w="1434" h="308" extrusionOk="0">
                  <a:moveTo>
                    <a:pt x="366" y="1"/>
                  </a:moveTo>
                  <a:cubicBezTo>
                    <a:pt x="243" y="1"/>
                    <a:pt x="121" y="10"/>
                    <a:pt x="1" y="37"/>
                  </a:cubicBezTo>
                  <a:cubicBezTo>
                    <a:pt x="69" y="172"/>
                    <a:pt x="151" y="308"/>
                    <a:pt x="297" y="308"/>
                  </a:cubicBezTo>
                  <a:cubicBezTo>
                    <a:pt x="322" y="308"/>
                    <a:pt x="350" y="304"/>
                    <a:pt x="379" y="295"/>
                  </a:cubicBezTo>
                  <a:cubicBezTo>
                    <a:pt x="527" y="252"/>
                    <a:pt x="682" y="242"/>
                    <a:pt x="838" y="242"/>
                  </a:cubicBezTo>
                  <a:cubicBezTo>
                    <a:pt x="955" y="242"/>
                    <a:pt x="1072" y="248"/>
                    <a:pt x="1187" y="248"/>
                  </a:cubicBezTo>
                  <a:cubicBezTo>
                    <a:pt x="1271" y="248"/>
                    <a:pt x="1353" y="245"/>
                    <a:pt x="1433" y="235"/>
                  </a:cubicBezTo>
                  <a:cubicBezTo>
                    <a:pt x="1433" y="176"/>
                    <a:pt x="1413" y="136"/>
                    <a:pt x="1413" y="76"/>
                  </a:cubicBezTo>
                  <a:cubicBezTo>
                    <a:pt x="1061" y="76"/>
                    <a:pt x="710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945900" y="4752625"/>
              <a:ext cx="23400" cy="15275"/>
            </a:xfrm>
            <a:custGeom>
              <a:avLst/>
              <a:gdLst/>
              <a:ahLst/>
              <a:cxnLst/>
              <a:rect l="l" t="t" r="r" b="b"/>
              <a:pathLst>
                <a:path w="936" h="611" extrusionOk="0">
                  <a:moveTo>
                    <a:pt x="447" y="1"/>
                  </a:moveTo>
                  <a:cubicBezTo>
                    <a:pt x="300" y="1"/>
                    <a:pt x="152" y="51"/>
                    <a:pt x="0" y="165"/>
                  </a:cubicBezTo>
                  <a:cubicBezTo>
                    <a:pt x="179" y="265"/>
                    <a:pt x="319" y="364"/>
                    <a:pt x="398" y="563"/>
                  </a:cubicBezTo>
                  <a:lnTo>
                    <a:pt x="597" y="563"/>
                  </a:lnTo>
                  <a:cubicBezTo>
                    <a:pt x="626" y="592"/>
                    <a:pt x="666" y="611"/>
                    <a:pt x="717" y="611"/>
                  </a:cubicBezTo>
                  <a:cubicBezTo>
                    <a:pt x="735" y="611"/>
                    <a:pt x="755" y="608"/>
                    <a:pt x="776" y="603"/>
                  </a:cubicBezTo>
                  <a:cubicBezTo>
                    <a:pt x="816" y="543"/>
                    <a:pt x="856" y="504"/>
                    <a:pt x="896" y="444"/>
                  </a:cubicBezTo>
                  <a:cubicBezTo>
                    <a:pt x="916" y="364"/>
                    <a:pt x="935" y="265"/>
                    <a:pt x="935" y="165"/>
                  </a:cubicBezTo>
                  <a:cubicBezTo>
                    <a:pt x="769" y="61"/>
                    <a:pt x="608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3087625" y="4280325"/>
              <a:ext cx="9975" cy="17925"/>
            </a:xfrm>
            <a:custGeom>
              <a:avLst/>
              <a:gdLst/>
              <a:ahLst/>
              <a:cxnLst/>
              <a:rect l="l" t="t" r="r" b="b"/>
              <a:pathLst>
                <a:path w="399" h="717" extrusionOk="0">
                  <a:moveTo>
                    <a:pt x="80" y="0"/>
                  </a:moveTo>
                  <a:cubicBezTo>
                    <a:pt x="80" y="239"/>
                    <a:pt x="1" y="517"/>
                    <a:pt x="240" y="716"/>
                  </a:cubicBezTo>
                  <a:cubicBezTo>
                    <a:pt x="299" y="716"/>
                    <a:pt x="339" y="696"/>
                    <a:pt x="399" y="696"/>
                  </a:cubicBezTo>
                  <a:lnTo>
                    <a:pt x="399" y="139"/>
                  </a:lnTo>
                  <a:cubicBezTo>
                    <a:pt x="279" y="100"/>
                    <a:pt x="180" y="4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764375" y="4822900"/>
              <a:ext cx="25900" cy="6325"/>
            </a:xfrm>
            <a:custGeom>
              <a:avLst/>
              <a:gdLst/>
              <a:ahLst/>
              <a:cxnLst/>
              <a:rect l="l" t="t" r="r" b="b"/>
              <a:pathLst>
                <a:path w="1036" h="253" extrusionOk="0">
                  <a:moveTo>
                    <a:pt x="896" y="40"/>
                  </a:moveTo>
                  <a:cubicBezTo>
                    <a:pt x="597" y="100"/>
                    <a:pt x="279" y="0"/>
                    <a:pt x="1" y="179"/>
                  </a:cubicBezTo>
                  <a:cubicBezTo>
                    <a:pt x="182" y="190"/>
                    <a:pt x="375" y="252"/>
                    <a:pt x="564" y="252"/>
                  </a:cubicBezTo>
                  <a:cubicBezTo>
                    <a:pt x="727" y="252"/>
                    <a:pt x="888" y="206"/>
                    <a:pt x="1035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3116475" y="46906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1" y="1"/>
                  </a:moveTo>
                  <a:cubicBezTo>
                    <a:pt x="60" y="160"/>
                    <a:pt x="120" y="359"/>
                    <a:pt x="160" y="538"/>
                  </a:cubicBezTo>
                  <a:cubicBezTo>
                    <a:pt x="518" y="398"/>
                    <a:pt x="518" y="2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705200" y="4793550"/>
              <a:ext cx="22400" cy="8975"/>
            </a:xfrm>
            <a:custGeom>
              <a:avLst/>
              <a:gdLst/>
              <a:ahLst/>
              <a:cxnLst/>
              <a:rect l="l" t="t" r="r" b="b"/>
              <a:pathLst>
                <a:path w="896" h="359" extrusionOk="0">
                  <a:moveTo>
                    <a:pt x="557" y="0"/>
                  </a:moveTo>
                  <a:cubicBezTo>
                    <a:pt x="478" y="60"/>
                    <a:pt x="378" y="80"/>
                    <a:pt x="279" y="80"/>
                  </a:cubicBezTo>
                  <a:cubicBezTo>
                    <a:pt x="250" y="80"/>
                    <a:pt x="222" y="78"/>
                    <a:pt x="194" y="78"/>
                  </a:cubicBezTo>
                  <a:cubicBezTo>
                    <a:pt x="124" y="78"/>
                    <a:pt x="57" y="88"/>
                    <a:pt x="0" y="160"/>
                  </a:cubicBezTo>
                  <a:lnTo>
                    <a:pt x="199" y="358"/>
                  </a:lnTo>
                  <a:cubicBezTo>
                    <a:pt x="378" y="358"/>
                    <a:pt x="557" y="319"/>
                    <a:pt x="717" y="319"/>
                  </a:cubicBezTo>
                  <a:cubicBezTo>
                    <a:pt x="796" y="219"/>
                    <a:pt x="856" y="10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3099575" y="4396200"/>
              <a:ext cx="10475" cy="22400"/>
            </a:xfrm>
            <a:custGeom>
              <a:avLst/>
              <a:gdLst/>
              <a:ahLst/>
              <a:cxnLst/>
              <a:rect l="l" t="t" r="r" b="b"/>
              <a:pathLst>
                <a:path w="419" h="89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9" y="299"/>
                    <a:pt x="0" y="657"/>
                    <a:pt x="299" y="895"/>
                  </a:cubicBezTo>
                  <a:cubicBezTo>
                    <a:pt x="259" y="597"/>
                    <a:pt x="418" y="25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620650" y="48112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454" y="0"/>
                  </a:moveTo>
                  <a:cubicBezTo>
                    <a:pt x="291" y="0"/>
                    <a:pt x="129" y="25"/>
                    <a:pt x="1" y="167"/>
                  </a:cubicBezTo>
                  <a:cubicBezTo>
                    <a:pt x="113" y="167"/>
                    <a:pt x="225" y="185"/>
                    <a:pt x="333" y="185"/>
                  </a:cubicBezTo>
                  <a:cubicBezTo>
                    <a:pt x="473" y="185"/>
                    <a:pt x="604" y="154"/>
                    <a:pt x="717" y="8"/>
                  </a:cubicBezTo>
                  <a:cubicBezTo>
                    <a:pt x="633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3015525" y="4820400"/>
              <a:ext cx="15450" cy="9475"/>
            </a:xfrm>
            <a:custGeom>
              <a:avLst/>
              <a:gdLst/>
              <a:ahLst/>
              <a:cxnLst/>
              <a:rect l="l" t="t" r="r" b="b"/>
              <a:pathLst>
                <a:path w="618" h="379" extrusionOk="0">
                  <a:moveTo>
                    <a:pt x="100" y="1"/>
                  </a:moveTo>
                  <a:cubicBezTo>
                    <a:pt x="0" y="120"/>
                    <a:pt x="0" y="239"/>
                    <a:pt x="100" y="379"/>
                  </a:cubicBezTo>
                  <a:lnTo>
                    <a:pt x="279" y="379"/>
                  </a:lnTo>
                  <a:cubicBezTo>
                    <a:pt x="398" y="239"/>
                    <a:pt x="498" y="120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620650" y="4824500"/>
              <a:ext cx="17925" cy="5375"/>
            </a:xfrm>
            <a:custGeom>
              <a:avLst/>
              <a:gdLst/>
              <a:ahLst/>
              <a:cxnLst/>
              <a:rect l="l" t="t" r="r" b="b"/>
              <a:pathLst>
                <a:path w="717" h="215" extrusionOk="0">
                  <a:moveTo>
                    <a:pt x="365" y="0"/>
                  </a:moveTo>
                  <a:cubicBezTo>
                    <a:pt x="239" y="0"/>
                    <a:pt x="114" y="70"/>
                    <a:pt x="1" y="215"/>
                  </a:cubicBezTo>
                  <a:cubicBezTo>
                    <a:pt x="259" y="215"/>
                    <a:pt x="478" y="175"/>
                    <a:pt x="717" y="175"/>
                  </a:cubicBezTo>
                  <a:cubicBezTo>
                    <a:pt x="602" y="60"/>
                    <a:pt x="483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549050" y="4824875"/>
              <a:ext cx="17925" cy="4100"/>
            </a:xfrm>
            <a:custGeom>
              <a:avLst/>
              <a:gdLst/>
              <a:ahLst/>
              <a:cxnLst/>
              <a:rect l="l" t="t" r="r" b="b"/>
              <a:pathLst>
                <a:path w="717" h="164" extrusionOk="0">
                  <a:moveTo>
                    <a:pt x="716" y="1"/>
                  </a:moveTo>
                  <a:lnTo>
                    <a:pt x="716" y="1"/>
                  </a:lnTo>
                  <a:cubicBezTo>
                    <a:pt x="683" y="3"/>
                    <a:pt x="649" y="4"/>
                    <a:pt x="615" y="4"/>
                  </a:cubicBezTo>
                  <a:cubicBezTo>
                    <a:pt x="560" y="4"/>
                    <a:pt x="503" y="2"/>
                    <a:pt x="447" y="2"/>
                  </a:cubicBezTo>
                  <a:cubicBezTo>
                    <a:pt x="286" y="2"/>
                    <a:pt x="127" y="20"/>
                    <a:pt x="0" y="160"/>
                  </a:cubicBezTo>
                  <a:cubicBezTo>
                    <a:pt x="27" y="158"/>
                    <a:pt x="54" y="157"/>
                    <a:pt x="81" y="157"/>
                  </a:cubicBezTo>
                  <a:cubicBezTo>
                    <a:pt x="163" y="157"/>
                    <a:pt x="246" y="164"/>
                    <a:pt x="326" y="164"/>
                  </a:cubicBezTo>
                  <a:cubicBezTo>
                    <a:pt x="474" y="164"/>
                    <a:pt x="612" y="140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3114500" y="4413600"/>
              <a:ext cx="7975" cy="18425"/>
            </a:xfrm>
            <a:custGeom>
              <a:avLst/>
              <a:gdLst/>
              <a:ahLst/>
              <a:cxnLst/>
              <a:rect l="l" t="t" r="r" b="b"/>
              <a:pathLst>
                <a:path w="319" h="737" extrusionOk="0">
                  <a:moveTo>
                    <a:pt x="60" y="0"/>
                  </a:moveTo>
                  <a:cubicBezTo>
                    <a:pt x="100" y="259"/>
                    <a:pt x="0" y="537"/>
                    <a:pt x="219" y="736"/>
                  </a:cubicBezTo>
                  <a:cubicBezTo>
                    <a:pt x="219" y="478"/>
                    <a:pt x="318" y="19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3104550" y="4621925"/>
              <a:ext cx="12450" cy="10525"/>
            </a:xfrm>
            <a:custGeom>
              <a:avLst/>
              <a:gdLst/>
              <a:ahLst/>
              <a:cxnLst/>
              <a:rect l="l" t="t" r="r" b="b"/>
              <a:pathLst>
                <a:path w="498" h="421" extrusionOk="0">
                  <a:moveTo>
                    <a:pt x="327" y="0"/>
                  </a:moveTo>
                  <a:cubicBezTo>
                    <a:pt x="261" y="0"/>
                    <a:pt x="186" y="62"/>
                    <a:pt x="120" y="62"/>
                  </a:cubicBezTo>
                  <a:cubicBezTo>
                    <a:pt x="0" y="281"/>
                    <a:pt x="159" y="321"/>
                    <a:pt x="259" y="400"/>
                  </a:cubicBezTo>
                  <a:lnTo>
                    <a:pt x="299" y="420"/>
                  </a:lnTo>
                  <a:cubicBezTo>
                    <a:pt x="418" y="321"/>
                    <a:pt x="498" y="201"/>
                    <a:pt x="418" y="62"/>
                  </a:cubicBezTo>
                  <a:cubicBezTo>
                    <a:pt x="391" y="16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620150" y="4802500"/>
              <a:ext cx="20425" cy="4000"/>
            </a:xfrm>
            <a:custGeom>
              <a:avLst/>
              <a:gdLst/>
              <a:ahLst/>
              <a:cxnLst/>
              <a:rect l="l" t="t" r="r" b="b"/>
              <a:pathLst>
                <a:path w="817" h="160" extrusionOk="0">
                  <a:moveTo>
                    <a:pt x="538" y="0"/>
                  </a:moveTo>
                  <a:cubicBezTo>
                    <a:pt x="359" y="0"/>
                    <a:pt x="220" y="0"/>
                    <a:pt x="21" y="20"/>
                  </a:cubicBezTo>
                  <a:cubicBezTo>
                    <a:pt x="21" y="60"/>
                    <a:pt x="1" y="120"/>
                    <a:pt x="1" y="160"/>
                  </a:cubicBezTo>
                  <a:lnTo>
                    <a:pt x="737" y="160"/>
                  </a:lnTo>
                  <a:cubicBezTo>
                    <a:pt x="777" y="160"/>
                    <a:pt x="777" y="160"/>
                    <a:pt x="796" y="120"/>
                  </a:cubicBezTo>
                  <a:cubicBezTo>
                    <a:pt x="816" y="100"/>
                    <a:pt x="796" y="40"/>
                    <a:pt x="737" y="20"/>
                  </a:cubicBezTo>
                  <a:cubicBezTo>
                    <a:pt x="677" y="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526650" y="483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88" y="0"/>
                  </a:moveTo>
                  <a:cubicBezTo>
                    <a:pt x="249" y="0"/>
                    <a:pt x="115" y="21"/>
                    <a:pt x="1" y="163"/>
                  </a:cubicBezTo>
                  <a:cubicBezTo>
                    <a:pt x="61" y="169"/>
                    <a:pt x="121" y="175"/>
                    <a:pt x="180" y="175"/>
                  </a:cubicBezTo>
                  <a:cubicBezTo>
                    <a:pt x="316" y="175"/>
                    <a:pt x="447" y="143"/>
                    <a:pt x="558" y="4"/>
                  </a:cubicBezTo>
                  <a:cubicBezTo>
                    <a:pt x="501" y="4"/>
                    <a:pt x="444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3183125" y="4847250"/>
              <a:ext cx="8975" cy="5675"/>
            </a:xfrm>
            <a:custGeom>
              <a:avLst/>
              <a:gdLst/>
              <a:ahLst/>
              <a:cxnLst/>
              <a:rect l="l" t="t" r="r" b="b"/>
              <a:pathLst>
                <a:path w="359" h="227" extrusionOk="0">
                  <a:moveTo>
                    <a:pt x="358" y="1"/>
                  </a:moveTo>
                  <a:cubicBezTo>
                    <a:pt x="239" y="1"/>
                    <a:pt x="100" y="1"/>
                    <a:pt x="0" y="21"/>
                  </a:cubicBezTo>
                  <a:cubicBezTo>
                    <a:pt x="40" y="60"/>
                    <a:pt x="40" y="220"/>
                    <a:pt x="80" y="220"/>
                  </a:cubicBezTo>
                  <a:cubicBezTo>
                    <a:pt x="101" y="224"/>
                    <a:pt x="120" y="227"/>
                    <a:pt x="138" y="227"/>
                  </a:cubicBezTo>
                  <a:cubicBezTo>
                    <a:pt x="269" y="227"/>
                    <a:pt x="306" y="106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3102550" y="44275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80" y="0"/>
                  </a:moveTo>
                  <a:cubicBezTo>
                    <a:pt x="1" y="100"/>
                    <a:pt x="1" y="219"/>
                    <a:pt x="180" y="339"/>
                  </a:cubicBezTo>
                  <a:cubicBezTo>
                    <a:pt x="379" y="239"/>
                    <a:pt x="200" y="12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3107025" y="4448400"/>
              <a:ext cx="7500" cy="14450"/>
            </a:xfrm>
            <a:custGeom>
              <a:avLst/>
              <a:gdLst/>
              <a:ahLst/>
              <a:cxnLst/>
              <a:rect l="l" t="t" r="r" b="b"/>
              <a:pathLst>
                <a:path w="300" h="578" extrusionOk="0">
                  <a:moveTo>
                    <a:pt x="103" y="1"/>
                  </a:moveTo>
                  <a:cubicBezTo>
                    <a:pt x="70" y="1"/>
                    <a:pt x="40" y="21"/>
                    <a:pt x="21" y="61"/>
                  </a:cubicBezTo>
                  <a:cubicBezTo>
                    <a:pt x="21" y="240"/>
                    <a:pt x="1" y="458"/>
                    <a:pt x="200" y="578"/>
                  </a:cubicBezTo>
                  <a:cubicBezTo>
                    <a:pt x="299" y="478"/>
                    <a:pt x="299" y="359"/>
                    <a:pt x="200" y="240"/>
                  </a:cubicBezTo>
                  <a:lnTo>
                    <a:pt x="200" y="61"/>
                  </a:lnTo>
                  <a:cubicBezTo>
                    <a:pt x="170" y="21"/>
                    <a:pt x="13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3013525" y="4820400"/>
              <a:ext cx="4500" cy="12950"/>
            </a:xfrm>
            <a:custGeom>
              <a:avLst/>
              <a:gdLst/>
              <a:ahLst/>
              <a:cxnLst/>
              <a:rect l="l" t="t" r="r" b="b"/>
              <a:pathLst>
                <a:path w="180" h="518" extrusionOk="0">
                  <a:moveTo>
                    <a:pt x="180" y="1"/>
                  </a:moveTo>
                  <a:cubicBezTo>
                    <a:pt x="120" y="40"/>
                    <a:pt x="61" y="100"/>
                    <a:pt x="1" y="140"/>
                  </a:cubicBezTo>
                  <a:lnTo>
                    <a:pt x="1" y="518"/>
                  </a:lnTo>
                  <a:cubicBezTo>
                    <a:pt x="61" y="478"/>
                    <a:pt x="120" y="418"/>
                    <a:pt x="180" y="379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598275" y="48162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392" y="1"/>
                  </a:moveTo>
                  <a:cubicBezTo>
                    <a:pt x="250" y="1"/>
                    <a:pt x="120" y="34"/>
                    <a:pt x="0" y="169"/>
                  </a:cubicBezTo>
                  <a:cubicBezTo>
                    <a:pt x="33" y="169"/>
                    <a:pt x="67" y="169"/>
                    <a:pt x="101" y="169"/>
                  </a:cubicBezTo>
                  <a:cubicBezTo>
                    <a:pt x="256" y="169"/>
                    <a:pt x="424" y="156"/>
                    <a:pt x="538" y="9"/>
                  </a:cubicBezTo>
                  <a:cubicBezTo>
                    <a:pt x="488" y="4"/>
                    <a:pt x="439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522675" y="4828850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67" y="180"/>
                    <a:pt x="133" y="186"/>
                    <a:pt x="197" y="186"/>
                  </a:cubicBezTo>
                  <a:cubicBezTo>
                    <a:pt x="326" y="186"/>
                    <a:pt x="445" y="160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709675" y="4619750"/>
              <a:ext cx="13450" cy="3825"/>
            </a:xfrm>
            <a:custGeom>
              <a:avLst/>
              <a:gdLst/>
              <a:ahLst/>
              <a:cxnLst/>
              <a:rect l="l" t="t" r="r" b="b"/>
              <a:pathLst>
                <a:path w="538" h="153" extrusionOk="0">
                  <a:moveTo>
                    <a:pt x="374" y="1"/>
                  </a:moveTo>
                  <a:cubicBezTo>
                    <a:pt x="228" y="1"/>
                    <a:pt x="103" y="32"/>
                    <a:pt x="0" y="149"/>
                  </a:cubicBezTo>
                  <a:cubicBezTo>
                    <a:pt x="62" y="149"/>
                    <a:pt x="123" y="153"/>
                    <a:pt x="182" y="153"/>
                  </a:cubicBezTo>
                  <a:cubicBezTo>
                    <a:pt x="316" y="153"/>
                    <a:pt x="441" y="134"/>
                    <a:pt x="538" y="10"/>
                  </a:cubicBezTo>
                  <a:cubicBezTo>
                    <a:pt x="480" y="5"/>
                    <a:pt x="42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968775" y="4780450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83" y="1"/>
                  </a:moveTo>
                  <a:cubicBezTo>
                    <a:pt x="164" y="1"/>
                    <a:pt x="64" y="36"/>
                    <a:pt x="1" y="146"/>
                  </a:cubicBezTo>
                  <a:cubicBezTo>
                    <a:pt x="34" y="155"/>
                    <a:pt x="65" y="159"/>
                    <a:pt x="95" y="159"/>
                  </a:cubicBezTo>
                  <a:cubicBezTo>
                    <a:pt x="209" y="159"/>
                    <a:pt x="300" y="102"/>
                    <a:pt x="378" y="7"/>
                  </a:cubicBezTo>
                  <a:cubicBezTo>
                    <a:pt x="346" y="3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3009050" y="47935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1" y="0"/>
                  </a:moveTo>
                  <a:cubicBezTo>
                    <a:pt x="64" y="128"/>
                    <a:pt x="154" y="166"/>
                    <a:pt x="278" y="166"/>
                  </a:cubicBezTo>
                  <a:cubicBezTo>
                    <a:pt x="310" y="166"/>
                    <a:pt x="343" y="164"/>
                    <a:pt x="379" y="160"/>
                  </a:cubicBezTo>
                  <a:cubicBezTo>
                    <a:pt x="279" y="2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906600" y="4763700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165" y="1"/>
                  </a:moveTo>
                  <a:cubicBezTo>
                    <a:pt x="105" y="1"/>
                    <a:pt x="51" y="41"/>
                    <a:pt x="1" y="120"/>
                  </a:cubicBezTo>
                  <a:cubicBezTo>
                    <a:pt x="67" y="120"/>
                    <a:pt x="142" y="111"/>
                    <a:pt x="226" y="111"/>
                  </a:cubicBezTo>
                  <a:cubicBezTo>
                    <a:pt x="268" y="111"/>
                    <a:pt x="313" y="114"/>
                    <a:pt x="359" y="120"/>
                  </a:cubicBezTo>
                  <a:cubicBezTo>
                    <a:pt x="289" y="41"/>
                    <a:pt x="225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544075" y="4838300"/>
              <a:ext cx="9475" cy="3400"/>
            </a:xfrm>
            <a:custGeom>
              <a:avLst/>
              <a:gdLst/>
              <a:ahLst/>
              <a:cxnLst/>
              <a:rect l="l" t="t" r="r" b="b"/>
              <a:pathLst>
                <a:path w="379" h="136" extrusionOk="0">
                  <a:moveTo>
                    <a:pt x="0" y="1"/>
                  </a:moveTo>
                  <a:cubicBezTo>
                    <a:pt x="74" y="85"/>
                    <a:pt x="142" y="135"/>
                    <a:pt x="207" y="135"/>
                  </a:cubicBezTo>
                  <a:cubicBezTo>
                    <a:pt x="265" y="135"/>
                    <a:pt x="322" y="95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3169700" y="4847250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0" y="1"/>
                  </a:moveTo>
                  <a:cubicBezTo>
                    <a:pt x="50" y="80"/>
                    <a:pt x="105" y="120"/>
                    <a:pt x="162" y="120"/>
                  </a:cubicBezTo>
                  <a:cubicBezTo>
                    <a:pt x="219" y="120"/>
                    <a:pt x="279" y="8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3112000" y="436982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1"/>
                  </a:moveTo>
                  <a:lnTo>
                    <a:pt x="1" y="339"/>
                  </a:lnTo>
                  <a:cubicBezTo>
                    <a:pt x="160" y="240"/>
                    <a:pt x="160" y="1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3107025" y="44409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lnTo>
                    <a:pt x="1" y="359"/>
                  </a:lnTo>
                  <a:lnTo>
                    <a:pt x="200" y="359"/>
                  </a:lnTo>
                  <a:cubicBezTo>
                    <a:pt x="200" y="19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3120450" y="44359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" y="1"/>
                  </a:moveTo>
                  <a:lnTo>
                    <a:pt x="1" y="378"/>
                  </a:lnTo>
                  <a:cubicBezTo>
                    <a:pt x="180" y="259"/>
                    <a:pt x="180" y="1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3112000" y="44548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3147300" y="46284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80" y="1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3112000" y="4387250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" y="0"/>
                  </a:moveTo>
                  <a:cubicBezTo>
                    <a:pt x="40" y="60"/>
                    <a:pt x="100" y="119"/>
                    <a:pt x="140" y="199"/>
                  </a:cubicBezTo>
                  <a:cubicBezTo>
                    <a:pt x="100" y="119"/>
                    <a:pt x="4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3107525" y="441857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100" y="100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114500" y="4400675"/>
              <a:ext cx="1000" cy="5000"/>
            </a:xfrm>
            <a:custGeom>
              <a:avLst/>
              <a:gdLst/>
              <a:ahLst/>
              <a:cxnLst/>
              <a:rect l="l" t="t" r="r" b="b"/>
              <a:pathLst>
                <a:path w="40" h="200" extrusionOk="0">
                  <a:moveTo>
                    <a:pt x="40" y="0"/>
                  </a:moveTo>
                  <a:cubicBezTo>
                    <a:pt x="20" y="20"/>
                    <a:pt x="0" y="60"/>
                    <a:pt x="0" y="80"/>
                  </a:cubicBezTo>
                  <a:cubicBezTo>
                    <a:pt x="0" y="100"/>
                    <a:pt x="20" y="159"/>
                    <a:pt x="40" y="19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3112000" y="43603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20"/>
                    <a:pt x="120" y="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3000100" y="48204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1"/>
                  </a:moveTo>
                  <a:cubicBezTo>
                    <a:pt x="41" y="40"/>
                    <a:pt x="120" y="100"/>
                    <a:pt x="200" y="140"/>
                  </a:cubicBezTo>
                  <a:cubicBezTo>
                    <a:pt x="12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2575900" y="4820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00"/>
                    <a:pt x="0" y="160"/>
                  </a:cubicBezTo>
                  <a:cubicBezTo>
                    <a:pt x="80" y="100"/>
                    <a:pt x="120" y="6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2959325" y="4766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180" y="0"/>
                  </a:moveTo>
                  <a:cubicBezTo>
                    <a:pt x="140" y="0"/>
                    <a:pt x="60" y="40"/>
                    <a:pt x="1" y="40"/>
                  </a:cubicBezTo>
                  <a:cubicBezTo>
                    <a:pt x="80" y="80"/>
                    <a:pt x="140" y="139"/>
                    <a:pt x="180" y="159"/>
                  </a:cubicBezTo>
                  <a:cubicBezTo>
                    <a:pt x="199" y="159"/>
                    <a:pt x="199" y="159"/>
                    <a:pt x="239" y="100"/>
                  </a:cubicBezTo>
                  <a:cubicBezTo>
                    <a:pt x="259" y="80"/>
                    <a:pt x="239" y="4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964300" y="4766075"/>
              <a:ext cx="4925" cy="5125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91" y="0"/>
                  </a:moveTo>
                  <a:cubicBezTo>
                    <a:pt x="76" y="0"/>
                    <a:pt x="59" y="2"/>
                    <a:pt x="40" y="5"/>
                  </a:cubicBezTo>
                  <a:lnTo>
                    <a:pt x="0" y="25"/>
                  </a:lnTo>
                  <a:lnTo>
                    <a:pt x="0" y="204"/>
                  </a:lnTo>
                  <a:lnTo>
                    <a:pt x="180" y="204"/>
                  </a:lnTo>
                  <a:lnTo>
                    <a:pt x="180" y="164"/>
                  </a:lnTo>
                  <a:cubicBezTo>
                    <a:pt x="196" y="47"/>
                    <a:pt x="17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3164725" y="47711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0" y="60"/>
                    <a:pt x="20" y="120"/>
                    <a:pt x="20" y="179"/>
                  </a:cubicBezTo>
                  <a:cubicBezTo>
                    <a:pt x="139" y="100"/>
                    <a:pt x="1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714150" y="47935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60" y="100"/>
                    <a:pt x="120" y="60"/>
                    <a:pt x="219" y="20"/>
                  </a:cubicBezTo>
                  <a:cubicBezTo>
                    <a:pt x="140" y="0"/>
                    <a:pt x="10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3021000" y="4109725"/>
              <a:ext cx="5500" cy="56725"/>
            </a:xfrm>
            <a:custGeom>
              <a:avLst/>
              <a:gdLst/>
              <a:ahLst/>
              <a:cxnLst/>
              <a:rect l="l" t="t" r="r" b="b"/>
              <a:pathLst>
                <a:path w="220" h="2269" extrusionOk="0">
                  <a:moveTo>
                    <a:pt x="149" y="1"/>
                  </a:moveTo>
                  <a:cubicBezTo>
                    <a:pt x="125" y="1"/>
                    <a:pt x="100" y="21"/>
                    <a:pt x="80" y="61"/>
                  </a:cubicBezTo>
                  <a:cubicBezTo>
                    <a:pt x="100" y="797"/>
                    <a:pt x="0" y="1553"/>
                    <a:pt x="199" y="2269"/>
                  </a:cubicBezTo>
                  <a:cubicBezTo>
                    <a:pt x="199" y="1513"/>
                    <a:pt x="219" y="777"/>
                    <a:pt x="219" y="61"/>
                  </a:cubicBezTo>
                  <a:cubicBezTo>
                    <a:pt x="199" y="21"/>
                    <a:pt x="17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3069725" y="4472275"/>
              <a:ext cx="8975" cy="18425"/>
            </a:xfrm>
            <a:custGeom>
              <a:avLst/>
              <a:gdLst/>
              <a:ahLst/>
              <a:cxnLst/>
              <a:rect l="l" t="t" r="r" b="b"/>
              <a:pathLst>
                <a:path w="359" h="737" extrusionOk="0">
                  <a:moveTo>
                    <a:pt x="41" y="1"/>
                  </a:moveTo>
                  <a:cubicBezTo>
                    <a:pt x="140" y="239"/>
                    <a:pt x="1" y="538"/>
                    <a:pt x="220" y="737"/>
                  </a:cubicBezTo>
                  <a:cubicBezTo>
                    <a:pt x="239" y="478"/>
                    <a:pt x="359" y="200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3021000" y="4166425"/>
              <a:ext cx="5000" cy="16950"/>
            </a:xfrm>
            <a:custGeom>
              <a:avLst/>
              <a:gdLst/>
              <a:ahLst/>
              <a:cxnLst/>
              <a:rect l="l" t="t" r="r" b="b"/>
              <a:pathLst>
                <a:path w="200" h="678" extrusionOk="0">
                  <a:moveTo>
                    <a:pt x="199" y="1"/>
                  </a:moveTo>
                  <a:cubicBezTo>
                    <a:pt x="0" y="219"/>
                    <a:pt x="100" y="438"/>
                    <a:pt x="199" y="677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3025975" y="4194775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0" y="239"/>
                    <a:pt x="60" y="418"/>
                    <a:pt x="179" y="597"/>
                  </a:cubicBezTo>
                  <a:cubicBezTo>
                    <a:pt x="219" y="398"/>
                    <a:pt x="259" y="18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077200" y="44946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0" y="1"/>
                  </a:moveTo>
                  <a:cubicBezTo>
                    <a:pt x="0" y="200"/>
                    <a:pt x="0" y="399"/>
                    <a:pt x="119" y="578"/>
                  </a:cubicBezTo>
                  <a:cubicBezTo>
                    <a:pt x="139" y="339"/>
                    <a:pt x="199" y="1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3067250" y="44583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cubicBezTo>
                    <a:pt x="0" y="200"/>
                    <a:pt x="20" y="399"/>
                    <a:pt x="15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023475" y="4184825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00" y="1"/>
                  </a:moveTo>
                  <a:cubicBezTo>
                    <a:pt x="1" y="100"/>
                    <a:pt x="1" y="200"/>
                    <a:pt x="100" y="29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075200" y="4226600"/>
              <a:ext cx="12950" cy="35775"/>
            </a:xfrm>
            <a:custGeom>
              <a:avLst/>
              <a:gdLst/>
              <a:ahLst/>
              <a:cxnLst/>
              <a:rect l="l" t="t" r="r" b="b"/>
              <a:pathLst>
                <a:path w="518" h="1431" extrusionOk="0">
                  <a:moveTo>
                    <a:pt x="40" y="1"/>
                  </a:moveTo>
                  <a:cubicBezTo>
                    <a:pt x="1" y="418"/>
                    <a:pt x="1" y="816"/>
                    <a:pt x="40" y="1254"/>
                  </a:cubicBezTo>
                  <a:lnTo>
                    <a:pt x="199" y="1254"/>
                  </a:lnTo>
                  <a:cubicBezTo>
                    <a:pt x="273" y="1298"/>
                    <a:pt x="303" y="1430"/>
                    <a:pt x="387" y="1430"/>
                  </a:cubicBezTo>
                  <a:cubicBezTo>
                    <a:pt x="416" y="1430"/>
                    <a:pt x="452" y="1414"/>
                    <a:pt x="498" y="1373"/>
                  </a:cubicBezTo>
                  <a:cubicBezTo>
                    <a:pt x="498" y="1274"/>
                    <a:pt x="518" y="1174"/>
                    <a:pt x="518" y="1075"/>
                  </a:cubicBezTo>
                  <a:cubicBezTo>
                    <a:pt x="259" y="757"/>
                    <a:pt x="418" y="259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3066250" y="4161450"/>
              <a:ext cx="13950" cy="34850"/>
            </a:xfrm>
            <a:custGeom>
              <a:avLst/>
              <a:gdLst/>
              <a:ahLst/>
              <a:cxnLst/>
              <a:rect l="l" t="t" r="r" b="b"/>
              <a:pathLst>
                <a:path w="558" h="1394" extrusionOk="0">
                  <a:moveTo>
                    <a:pt x="359" y="1"/>
                  </a:moveTo>
                  <a:cubicBezTo>
                    <a:pt x="0" y="418"/>
                    <a:pt x="319" y="916"/>
                    <a:pt x="199" y="1373"/>
                  </a:cubicBezTo>
                  <a:cubicBezTo>
                    <a:pt x="259" y="1373"/>
                    <a:pt x="299" y="1373"/>
                    <a:pt x="359" y="1393"/>
                  </a:cubicBezTo>
                  <a:cubicBezTo>
                    <a:pt x="378" y="1234"/>
                    <a:pt x="398" y="1095"/>
                    <a:pt x="557" y="1015"/>
                  </a:cubicBezTo>
                  <a:cubicBezTo>
                    <a:pt x="557" y="796"/>
                    <a:pt x="557" y="578"/>
                    <a:pt x="538" y="339"/>
                  </a:cubicBezTo>
                  <a:cubicBezTo>
                    <a:pt x="498" y="239"/>
                    <a:pt x="458" y="200"/>
                    <a:pt x="378" y="120"/>
                  </a:cubicBezTo>
                  <a:cubicBezTo>
                    <a:pt x="359" y="80"/>
                    <a:pt x="35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061050" y="4142050"/>
              <a:ext cx="11200" cy="13050"/>
            </a:xfrm>
            <a:custGeom>
              <a:avLst/>
              <a:gdLst/>
              <a:ahLst/>
              <a:cxnLst/>
              <a:rect l="l" t="t" r="r" b="b"/>
              <a:pathLst>
                <a:path w="448" h="522" extrusionOk="0">
                  <a:moveTo>
                    <a:pt x="49" y="1"/>
                  </a:moveTo>
                  <a:cubicBezTo>
                    <a:pt x="87" y="208"/>
                    <a:pt x="0" y="521"/>
                    <a:pt x="327" y="521"/>
                  </a:cubicBezTo>
                  <a:cubicBezTo>
                    <a:pt x="346" y="521"/>
                    <a:pt x="366" y="520"/>
                    <a:pt x="388" y="518"/>
                  </a:cubicBezTo>
                  <a:cubicBezTo>
                    <a:pt x="447" y="260"/>
                    <a:pt x="288" y="80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075700" y="41639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0" y="0"/>
                  </a:moveTo>
                  <a:lnTo>
                    <a:pt x="160" y="219"/>
                  </a:lnTo>
                  <a:cubicBezTo>
                    <a:pt x="160" y="12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3021000" y="4033150"/>
              <a:ext cx="9975" cy="77100"/>
            </a:xfrm>
            <a:custGeom>
              <a:avLst/>
              <a:gdLst/>
              <a:ahLst/>
              <a:cxnLst/>
              <a:rect l="l" t="t" r="r" b="b"/>
              <a:pathLst>
                <a:path w="399" h="3084" extrusionOk="0">
                  <a:moveTo>
                    <a:pt x="314" y="0"/>
                  </a:moveTo>
                  <a:cubicBezTo>
                    <a:pt x="279" y="0"/>
                    <a:pt x="239" y="20"/>
                    <a:pt x="199" y="60"/>
                  </a:cubicBezTo>
                  <a:cubicBezTo>
                    <a:pt x="0" y="259"/>
                    <a:pt x="60" y="557"/>
                    <a:pt x="60" y="796"/>
                  </a:cubicBezTo>
                  <a:cubicBezTo>
                    <a:pt x="60" y="1572"/>
                    <a:pt x="80" y="2308"/>
                    <a:pt x="80" y="3084"/>
                  </a:cubicBezTo>
                  <a:lnTo>
                    <a:pt x="219" y="3084"/>
                  </a:lnTo>
                  <a:lnTo>
                    <a:pt x="219" y="1592"/>
                  </a:lnTo>
                  <a:cubicBezTo>
                    <a:pt x="259" y="1075"/>
                    <a:pt x="120" y="557"/>
                    <a:pt x="398" y="60"/>
                  </a:cubicBezTo>
                  <a:cubicBezTo>
                    <a:pt x="378" y="20"/>
                    <a:pt x="348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3021500" y="4019725"/>
              <a:ext cx="9950" cy="14950"/>
            </a:xfrm>
            <a:custGeom>
              <a:avLst/>
              <a:gdLst/>
              <a:ahLst/>
              <a:cxnLst/>
              <a:rect l="l" t="t" r="r" b="b"/>
              <a:pathLst>
                <a:path w="398" h="598" extrusionOk="0">
                  <a:moveTo>
                    <a:pt x="80" y="0"/>
                  </a:moveTo>
                  <a:cubicBezTo>
                    <a:pt x="60" y="20"/>
                    <a:pt x="40" y="80"/>
                    <a:pt x="0" y="100"/>
                  </a:cubicBezTo>
                  <a:cubicBezTo>
                    <a:pt x="60" y="279"/>
                    <a:pt x="139" y="418"/>
                    <a:pt x="179" y="597"/>
                  </a:cubicBezTo>
                  <a:lnTo>
                    <a:pt x="378" y="597"/>
                  </a:lnTo>
                  <a:cubicBezTo>
                    <a:pt x="398" y="398"/>
                    <a:pt x="279" y="239"/>
                    <a:pt x="179" y="80"/>
                  </a:cubicBezTo>
                  <a:cubicBezTo>
                    <a:pt x="159" y="40"/>
                    <a:pt x="100" y="2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3012550" y="40122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21"/>
                    <a:pt x="60" y="21"/>
                    <a:pt x="0" y="21"/>
                  </a:cubicBezTo>
                  <a:lnTo>
                    <a:pt x="219" y="180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3018500" y="4016725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1" y="1"/>
                  </a:moveTo>
                  <a:cubicBezTo>
                    <a:pt x="21" y="61"/>
                    <a:pt x="80" y="140"/>
                    <a:pt x="120" y="220"/>
                  </a:cubicBezTo>
                  <a:lnTo>
                    <a:pt x="200" y="140"/>
                  </a:lnTo>
                  <a:cubicBezTo>
                    <a:pt x="220" y="100"/>
                    <a:pt x="220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3022475" y="40172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cubicBezTo>
                    <a:pt x="61" y="140"/>
                    <a:pt x="120" y="180"/>
                    <a:pt x="140" y="200"/>
                  </a:cubicBezTo>
                  <a:cubicBezTo>
                    <a:pt x="80" y="120"/>
                    <a:pt x="4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3087625" y="43962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41" y="0"/>
                  </a:moveTo>
                  <a:cubicBezTo>
                    <a:pt x="100" y="259"/>
                    <a:pt x="1" y="537"/>
                    <a:pt x="220" y="736"/>
                  </a:cubicBezTo>
                  <a:cubicBezTo>
                    <a:pt x="200" y="478"/>
                    <a:pt x="319" y="199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720000" y="3159350"/>
              <a:ext cx="262125" cy="27800"/>
            </a:xfrm>
            <a:custGeom>
              <a:avLst/>
              <a:gdLst/>
              <a:ahLst/>
              <a:cxnLst/>
              <a:rect l="l" t="t" r="r" b="b"/>
              <a:pathLst>
                <a:path w="10485" h="1112" extrusionOk="0">
                  <a:moveTo>
                    <a:pt x="10484" y="21"/>
                  </a:moveTo>
                  <a:cubicBezTo>
                    <a:pt x="9331" y="41"/>
                    <a:pt x="8137" y="1"/>
                    <a:pt x="7003" y="120"/>
                  </a:cubicBezTo>
                  <a:cubicBezTo>
                    <a:pt x="6170" y="178"/>
                    <a:pt x="5333" y="191"/>
                    <a:pt x="4492" y="191"/>
                  </a:cubicBezTo>
                  <a:cubicBezTo>
                    <a:pt x="3779" y="191"/>
                    <a:pt x="3063" y="182"/>
                    <a:pt x="2345" y="182"/>
                  </a:cubicBezTo>
                  <a:cubicBezTo>
                    <a:pt x="1870" y="182"/>
                    <a:pt x="1394" y="186"/>
                    <a:pt x="916" y="200"/>
                  </a:cubicBezTo>
                  <a:cubicBezTo>
                    <a:pt x="836" y="180"/>
                    <a:pt x="737" y="140"/>
                    <a:pt x="638" y="140"/>
                  </a:cubicBezTo>
                  <a:cubicBezTo>
                    <a:pt x="604" y="150"/>
                    <a:pt x="567" y="153"/>
                    <a:pt x="528" y="153"/>
                  </a:cubicBezTo>
                  <a:cubicBezTo>
                    <a:pt x="450" y="153"/>
                    <a:pt x="365" y="140"/>
                    <a:pt x="287" y="140"/>
                  </a:cubicBezTo>
                  <a:cubicBezTo>
                    <a:pt x="170" y="140"/>
                    <a:pt x="71" y="170"/>
                    <a:pt x="41" y="319"/>
                  </a:cubicBezTo>
                  <a:cubicBezTo>
                    <a:pt x="1" y="558"/>
                    <a:pt x="299" y="697"/>
                    <a:pt x="538" y="737"/>
                  </a:cubicBezTo>
                  <a:cubicBezTo>
                    <a:pt x="1234" y="856"/>
                    <a:pt x="1911" y="1015"/>
                    <a:pt x="2627" y="1035"/>
                  </a:cubicBezTo>
                  <a:cubicBezTo>
                    <a:pt x="2706" y="1055"/>
                    <a:pt x="2786" y="1055"/>
                    <a:pt x="2885" y="1095"/>
                  </a:cubicBezTo>
                  <a:cubicBezTo>
                    <a:pt x="2936" y="1100"/>
                    <a:pt x="2985" y="1102"/>
                    <a:pt x="3035" y="1102"/>
                  </a:cubicBezTo>
                  <a:cubicBezTo>
                    <a:pt x="3352" y="1102"/>
                    <a:pt x="3660" y="1013"/>
                    <a:pt x="3979" y="1013"/>
                  </a:cubicBezTo>
                  <a:cubicBezTo>
                    <a:pt x="4006" y="1013"/>
                    <a:pt x="4032" y="1014"/>
                    <a:pt x="4059" y="1015"/>
                  </a:cubicBezTo>
                  <a:cubicBezTo>
                    <a:pt x="4119" y="966"/>
                    <a:pt x="4173" y="936"/>
                    <a:pt x="4223" y="936"/>
                  </a:cubicBezTo>
                  <a:cubicBezTo>
                    <a:pt x="4273" y="936"/>
                    <a:pt x="4318" y="966"/>
                    <a:pt x="4357" y="1035"/>
                  </a:cubicBezTo>
                  <a:cubicBezTo>
                    <a:pt x="4475" y="1094"/>
                    <a:pt x="4607" y="1111"/>
                    <a:pt x="4740" y="1111"/>
                  </a:cubicBezTo>
                  <a:cubicBezTo>
                    <a:pt x="4832" y="1111"/>
                    <a:pt x="4925" y="1103"/>
                    <a:pt x="5014" y="1095"/>
                  </a:cubicBezTo>
                  <a:cubicBezTo>
                    <a:pt x="5093" y="1055"/>
                    <a:pt x="5173" y="1055"/>
                    <a:pt x="5253" y="1035"/>
                  </a:cubicBezTo>
                  <a:cubicBezTo>
                    <a:pt x="5292" y="1025"/>
                    <a:pt x="5335" y="1022"/>
                    <a:pt x="5378" y="1022"/>
                  </a:cubicBezTo>
                  <a:cubicBezTo>
                    <a:pt x="5510" y="1022"/>
                    <a:pt x="5655" y="1055"/>
                    <a:pt x="5790" y="1055"/>
                  </a:cubicBezTo>
                  <a:cubicBezTo>
                    <a:pt x="5869" y="1055"/>
                    <a:pt x="5949" y="1055"/>
                    <a:pt x="6009" y="1035"/>
                  </a:cubicBezTo>
                  <a:cubicBezTo>
                    <a:pt x="6072" y="1010"/>
                    <a:pt x="6134" y="1001"/>
                    <a:pt x="6194" y="1001"/>
                  </a:cubicBezTo>
                  <a:cubicBezTo>
                    <a:pt x="6322" y="1001"/>
                    <a:pt x="6444" y="1042"/>
                    <a:pt x="6566" y="1055"/>
                  </a:cubicBezTo>
                  <a:cubicBezTo>
                    <a:pt x="6685" y="1055"/>
                    <a:pt x="6784" y="1035"/>
                    <a:pt x="6904" y="1015"/>
                  </a:cubicBezTo>
                  <a:cubicBezTo>
                    <a:pt x="7156" y="962"/>
                    <a:pt x="7416" y="954"/>
                    <a:pt x="7674" y="954"/>
                  </a:cubicBezTo>
                  <a:cubicBezTo>
                    <a:pt x="7803" y="954"/>
                    <a:pt x="7931" y="956"/>
                    <a:pt x="8057" y="956"/>
                  </a:cubicBezTo>
                  <a:cubicBezTo>
                    <a:pt x="8276" y="956"/>
                    <a:pt x="8495" y="936"/>
                    <a:pt x="8734" y="896"/>
                  </a:cubicBezTo>
                  <a:cubicBezTo>
                    <a:pt x="8948" y="833"/>
                    <a:pt x="9178" y="794"/>
                    <a:pt x="9414" y="794"/>
                  </a:cubicBezTo>
                  <a:cubicBezTo>
                    <a:pt x="9551" y="794"/>
                    <a:pt x="9689" y="807"/>
                    <a:pt x="9828" y="836"/>
                  </a:cubicBezTo>
                  <a:cubicBezTo>
                    <a:pt x="9887" y="848"/>
                    <a:pt x="9941" y="854"/>
                    <a:pt x="9990" y="854"/>
                  </a:cubicBezTo>
                  <a:cubicBezTo>
                    <a:pt x="10272" y="854"/>
                    <a:pt x="10400" y="667"/>
                    <a:pt x="10484" y="379"/>
                  </a:cubicBezTo>
                  <a:lnTo>
                    <a:pt x="10484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708575" y="3160200"/>
              <a:ext cx="82075" cy="31025"/>
            </a:xfrm>
            <a:custGeom>
              <a:avLst/>
              <a:gdLst/>
              <a:ahLst/>
              <a:cxnLst/>
              <a:rect l="l" t="t" r="r" b="b"/>
              <a:pathLst>
                <a:path w="3283" h="1241" extrusionOk="0">
                  <a:moveTo>
                    <a:pt x="480" y="1"/>
                  </a:moveTo>
                  <a:cubicBezTo>
                    <a:pt x="320" y="1"/>
                    <a:pt x="160" y="13"/>
                    <a:pt x="0" y="46"/>
                  </a:cubicBezTo>
                  <a:cubicBezTo>
                    <a:pt x="160" y="385"/>
                    <a:pt x="259" y="782"/>
                    <a:pt x="756" y="862"/>
                  </a:cubicBezTo>
                  <a:cubicBezTo>
                    <a:pt x="1472" y="962"/>
                    <a:pt x="2169" y="1240"/>
                    <a:pt x="2925" y="1240"/>
                  </a:cubicBezTo>
                  <a:cubicBezTo>
                    <a:pt x="2984" y="1180"/>
                    <a:pt x="3044" y="1160"/>
                    <a:pt x="3084" y="1101"/>
                  </a:cubicBezTo>
                  <a:cubicBezTo>
                    <a:pt x="3163" y="1061"/>
                    <a:pt x="3263" y="981"/>
                    <a:pt x="3283" y="882"/>
                  </a:cubicBezTo>
                  <a:cubicBezTo>
                    <a:pt x="2984" y="683"/>
                    <a:pt x="2666" y="743"/>
                    <a:pt x="2348" y="703"/>
                  </a:cubicBezTo>
                  <a:cubicBezTo>
                    <a:pt x="1731" y="643"/>
                    <a:pt x="1095" y="603"/>
                    <a:pt x="498" y="285"/>
                  </a:cubicBezTo>
                  <a:cubicBezTo>
                    <a:pt x="606" y="177"/>
                    <a:pt x="725" y="163"/>
                    <a:pt x="844" y="163"/>
                  </a:cubicBezTo>
                  <a:cubicBezTo>
                    <a:pt x="886" y="163"/>
                    <a:pt x="929" y="165"/>
                    <a:pt x="971" y="165"/>
                  </a:cubicBezTo>
                  <a:cubicBezTo>
                    <a:pt x="1027" y="165"/>
                    <a:pt x="1082" y="162"/>
                    <a:pt x="1134" y="146"/>
                  </a:cubicBezTo>
                  <a:lnTo>
                    <a:pt x="1134" y="46"/>
                  </a:lnTo>
                  <a:cubicBezTo>
                    <a:pt x="916" y="23"/>
                    <a:pt x="698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736925" y="31603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1"/>
                  </a:moveTo>
                  <a:lnTo>
                    <a:pt x="0" y="140"/>
                  </a:lnTo>
                  <a:lnTo>
                    <a:pt x="159" y="140"/>
                  </a:lnTo>
                  <a:cubicBezTo>
                    <a:pt x="120" y="8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533025" y="3347100"/>
              <a:ext cx="38800" cy="6850"/>
            </a:xfrm>
            <a:custGeom>
              <a:avLst/>
              <a:gdLst/>
              <a:ahLst/>
              <a:cxnLst/>
              <a:rect l="l" t="t" r="r" b="b"/>
              <a:pathLst>
                <a:path w="1552" h="274" extrusionOk="0">
                  <a:moveTo>
                    <a:pt x="884" y="0"/>
                  </a:moveTo>
                  <a:cubicBezTo>
                    <a:pt x="590" y="0"/>
                    <a:pt x="292" y="70"/>
                    <a:pt x="0" y="70"/>
                  </a:cubicBezTo>
                  <a:cubicBezTo>
                    <a:pt x="40" y="130"/>
                    <a:pt x="60" y="189"/>
                    <a:pt x="120" y="269"/>
                  </a:cubicBezTo>
                  <a:cubicBezTo>
                    <a:pt x="182" y="266"/>
                    <a:pt x="244" y="266"/>
                    <a:pt x="305" y="266"/>
                  </a:cubicBezTo>
                  <a:cubicBezTo>
                    <a:pt x="490" y="266"/>
                    <a:pt x="672" y="274"/>
                    <a:pt x="851" y="274"/>
                  </a:cubicBezTo>
                  <a:cubicBezTo>
                    <a:pt x="1089" y="274"/>
                    <a:pt x="1323" y="259"/>
                    <a:pt x="1552" y="189"/>
                  </a:cubicBezTo>
                  <a:cubicBezTo>
                    <a:pt x="1335" y="42"/>
                    <a:pt x="1111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698125" y="3189200"/>
              <a:ext cx="9975" cy="37325"/>
            </a:xfrm>
            <a:custGeom>
              <a:avLst/>
              <a:gdLst/>
              <a:ahLst/>
              <a:cxnLst/>
              <a:rect l="l" t="t" r="r" b="b"/>
              <a:pathLst>
                <a:path w="399" h="149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518"/>
                    <a:pt x="1" y="1035"/>
                    <a:pt x="279" y="1492"/>
                  </a:cubicBezTo>
                  <a:cubicBezTo>
                    <a:pt x="279" y="995"/>
                    <a:pt x="399" y="49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701600" y="3171800"/>
              <a:ext cx="4025" cy="12450"/>
            </a:xfrm>
            <a:custGeom>
              <a:avLst/>
              <a:gdLst/>
              <a:ahLst/>
              <a:cxnLst/>
              <a:rect l="l" t="t" r="r" b="b"/>
              <a:pathLst>
                <a:path w="161" h="498" extrusionOk="0">
                  <a:moveTo>
                    <a:pt x="41" y="0"/>
                  </a:moveTo>
                  <a:cubicBezTo>
                    <a:pt x="1" y="139"/>
                    <a:pt x="1" y="318"/>
                    <a:pt x="41" y="498"/>
                  </a:cubicBezTo>
                  <a:cubicBezTo>
                    <a:pt x="140" y="338"/>
                    <a:pt x="160" y="179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705600" y="3336900"/>
              <a:ext cx="7975" cy="48275"/>
            </a:xfrm>
            <a:custGeom>
              <a:avLst/>
              <a:gdLst/>
              <a:ahLst/>
              <a:cxnLst/>
              <a:rect l="l" t="t" r="r" b="b"/>
              <a:pathLst>
                <a:path w="319" h="1931" extrusionOk="0">
                  <a:moveTo>
                    <a:pt x="60" y="1"/>
                  </a:moveTo>
                  <a:cubicBezTo>
                    <a:pt x="20" y="339"/>
                    <a:pt x="20" y="637"/>
                    <a:pt x="0" y="975"/>
                  </a:cubicBezTo>
                  <a:lnTo>
                    <a:pt x="0" y="1871"/>
                  </a:lnTo>
                  <a:cubicBezTo>
                    <a:pt x="40" y="1910"/>
                    <a:pt x="70" y="1930"/>
                    <a:pt x="97" y="1930"/>
                  </a:cubicBezTo>
                  <a:cubicBezTo>
                    <a:pt x="124" y="1930"/>
                    <a:pt x="149" y="1910"/>
                    <a:pt x="179" y="1871"/>
                  </a:cubicBezTo>
                  <a:cubicBezTo>
                    <a:pt x="259" y="1254"/>
                    <a:pt x="318" y="59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937350" y="3168800"/>
              <a:ext cx="46750" cy="23450"/>
            </a:xfrm>
            <a:custGeom>
              <a:avLst/>
              <a:gdLst/>
              <a:ahLst/>
              <a:cxnLst/>
              <a:rect l="l" t="t" r="r" b="b"/>
              <a:pathLst>
                <a:path w="1870" h="938" extrusionOk="0">
                  <a:moveTo>
                    <a:pt x="1790" y="1"/>
                  </a:moveTo>
                  <a:cubicBezTo>
                    <a:pt x="1658" y="100"/>
                    <a:pt x="1608" y="283"/>
                    <a:pt x="1399" y="283"/>
                  </a:cubicBezTo>
                  <a:cubicBezTo>
                    <a:pt x="1357" y="283"/>
                    <a:pt x="1309" y="276"/>
                    <a:pt x="1253" y="259"/>
                  </a:cubicBezTo>
                  <a:cubicBezTo>
                    <a:pt x="1088" y="210"/>
                    <a:pt x="912" y="184"/>
                    <a:pt x="734" y="184"/>
                  </a:cubicBezTo>
                  <a:cubicBezTo>
                    <a:pt x="485" y="184"/>
                    <a:pt x="232" y="235"/>
                    <a:pt x="0" y="339"/>
                  </a:cubicBezTo>
                  <a:cubicBezTo>
                    <a:pt x="279" y="657"/>
                    <a:pt x="696" y="637"/>
                    <a:pt x="1034" y="816"/>
                  </a:cubicBezTo>
                  <a:cubicBezTo>
                    <a:pt x="1202" y="872"/>
                    <a:pt x="1359" y="938"/>
                    <a:pt x="1534" y="938"/>
                  </a:cubicBezTo>
                  <a:cubicBezTo>
                    <a:pt x="1609" y="938"/>
                    <a:pt x="1687" y="926"/>
                    <a:pt x="1771" y="896"/>
                  </a:cubicBezTo>
                  <a:lnTo>
                    <a:pt x="1830" y="916"/>
                  </a:lnTo>
                  <a:lnTo>
                    <a:pt x="1870" y="896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528050" y="3578800"/>
              <a:ext cx="92525" cy="14250"/>
            </a:xfrm>
            <a:custGeom>
              <a:avLst/>
              <a:gdLst/>
              <a:ahLst/>
              <a:cxnLst/>
              <a:rect l="l" t="t" r="r" b="b"/>
              <a:pathLst>
                <a:path w="3701" h="570" extrusionOk="0">
                  <a:moveTo>
                    <a:pt x="2495" y="1"/>
                  </a:moveTo>
                  <a:cubicBezTo>
                    <a:pt x="1649" y="1"/>
                    <a:pt x="825" y="171"/>
                    <a:pt x="0" y="171"/>
                  </a:cubicBezTo>
                  <a:lnTo>
                    <a:pt x="0" y="569"/>
                  </a:lnTo>
                  <a:cubicBezTo>
                    <a:pt x="299" y="430"/>
                    <a:pt x="617" y="450"/>
                    <a:pt x="935" y="410"/>
                  </a:cubicBezTo>
                  <a:cubicBezTo>
                    <a:pt x="1850" y="271"/>
                    <a:pt x="2785" y="171"/>
                    <a:pt x="3700" y="132"/>
                  </a:cubicBezTo>
                  <a:cubicBezTo>
                    <a:pt x="3462" y="52"/>
                    <a:pt x="3283" y="52"/>
                    <a:pt x="3084" y="32"/>
                  </a:cubicBezTo>
                  <a:cubicBezTo>
                    <a:pt x="2886" y="10"/>
                    <a:pt x="2690" y="1"/>
                    <a:pt x="2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505675" y="3521400"/>
              <a:ext cx="13450" cy="23900"/>
            </a:xfrm>
            <a:custGeom>
              <a:avLst/>
              <a:gdLst/>
              <a:ahLst/>
              <a:cxnLst/>
              <a:rect l="l" t="t" r="r" b="b"/>
              <a:pathLst>
                <a:path w="538" h="956" extrusionOk="0">
                  <a:moveTo>
                    <a:pt x="338" y="1"/>
                  </a:moveTo>
                  <a:cubicBezTo>
                    <a:pt x="0" y="319"/>
                    <a:pt x="219" y="598"/>
                    <a:pt x="338" y="896"/>
                  </a:cubicBezTo>
                  <a:cubicBezTo>
                    <a:pt x="368" y="936"/>
                    <a:pt x="398" y="956"/>
                    <a:pt x="428" y="956"/>
                  </a:cubicBezTo>
                  <a:cubicBezTo>
                    <a:pt x="458" y="956"/>
                    <a:pt x="488" y="936"/>
                    <a:pt x="517" y="896"/>
                  </a:cubicBezTo>
                  <a:cubicBezTo>
                    <a:pt x="537" y="637"/>
                    <a:pt x="458" y="399"/>
                    <a:pt x="338" y="180"/>
                  </a:cubicBezTo>
                  <a:lnTo>
                    <a:pt x="398" y="140"/>
                  </a:ln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514125" y="3543300"/>
              <a:ext cx="5200" cy="5150"/>
            </a:xfrm>
            <a:custGeom>
              <a:avLst/>
              <a:gdLst/>
              <a:ahLst/>
              <a:cxnLst/>
              <a:rect l="l" t="t" r="r" b="b"/>
              <a:pathLst>
                <a:path w="208" h="206" extrusionOk="0">
                  <a:moveTo>
                    <a:pt x="0" y="0"/>
                  </a:moveTo>
                  <a:cubicBezTo>
                    <a:pt x="0" y="71"/>
                    <a:pt x="16" y="205"/>
                    <a:pt x="48" y="205"/>
                  </a:cubicBezTo>
                  <a:cubicBezTo>
                    <a:pt x="52" y="205"/>
                    <a:pt x="56" y="203"/>
                    <a:pt x="60" y="199"/>
                  </a:cubicBezTo>
                  <a:cubicBezTo>
                    <a:pt x="77" y="203"/>
                    <a:pt x="92" y="205"/>
                    <a:pt x="104" y="205"/>
                  </a:cubicBezTo>
                  <a:cubicBezTo>
                    <a:pt x="207" y="205"/>
                    <a:pt x="162" y="7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514125" y="3520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1"/>
                  </a:moveTo>
                  <a:cubicBezTo>
                    <a:pt x="160" y="1"/>
                    <a:pt x="80" y="21"/>
                    <a:pt x="0" y="21"/>
                  </a:cubicBezTo>
                  <a:lnTo>
                    <a:pt x="0" y="200"/>
                  </a:lnTo>
                  <a:cubicBezTo>
                    <a:pt x="60" y="140"/>
                    <a:pt x="12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385925" y="4520525"/>
              <a:ext cx="21400" cy="264625"/>
            </a:xfrm>
            <a:custGeom>
              <a:avLst/>
              <a:gdLst/>
              <a:ahLst/>
              <a:cxnLst/>
              <a:rect l="l" t="t" r="r" b="b"/>
              <a:pathLst>
                <a:path w="856" h="10585" extrusionOk="0">
                  <a:moveTo>
                    <a:pt x="498" y="0"/>
                  </a:moveTo>
                  <a:cubicBezTo>
                    <a:pt x="319" y="1134"/>
                    <a:pt x="199" y="2049"/>
                    <a:pt x="199" y="2984"/>
                  </a:cubicBezTo>
                  <a:cubicBezTo>
                    <a:pt x="219" y="4218"/>
                    <a:pt x="279" y="5411"/>
                    <a:pt x="120" y="6625"/>
                  </a:cubicBezTo>
                  <a:cubicBezTo>
                    <a:pt x="100" y="7500"/>
                    <a:pt x="0" y="8355"/>
                    <a:pt x="259" y="9231"/>
                  </a:cubicBezTo>
                  <a:cubicBezTo>
                    <a:pt x="199" y="9708"/>
                    <a:pt x="100" y="10146"/>
                    <a:pt x="338" y="10583"/>
                  </a:cubicBezTo>
                  <a:cubicBezTo>
                    <a:pt x="351" y="10584"/>
                    <a:pt x="363" y="10585"/>
                    <a:pt x="374" y="10585"/>
                  </a:cubicBezTo>
                  <a:cubicBezTo>
                    <a:pt x="555" y="10585"/>
                    <a:pt x="539" y="10436"/>
                    <a:pt x="557" y="10305"/>
                  </a:cubicBezTo>
                  <a:cubicBezTo>
                    <a:pt x="657" y="9986"/>
                    <a:pt x="617" y="9648"/>
                    <a:pt x="697" y="9350"/>
                  </a:cubicBezTo>
                  <a:cubicBezTo>
                    <a:pt x="756" y="9151"/>
                    <a:pt x="697" y="8932"/>
                    <a:pt x="776" y="8733"/>
                  </a:cubicBezTo>
                  <a:cubicBezTo>
                    <a:pt x="776" y="8713"/>
                    <a:pt x="776" y="8654"/>
                    <a:pt x="816" y="8634"/>
                  </a:cubicBezTo>
                  <a:cubicBezTo>
                    <a:pt x="796" y="8634"/>
                    <a:pt x="756" y="8614"/>
                    <a:pt x="756" y="8554"/>
                  </a:cubicBezTo>
                  <a:cubicBezTo>
                    <a:pt x="756" y="8514"/>
                    <a:pt x="756" y="8455"/>
                    <a:pt x="816" y="8415"/>
                  </a:cubicBezTo>
                  <a:cubicBezTo>
                    <a:pt x="816" y="8355"/>
                    <a:pt x="776" y="8335"/>
                    <a:pt x="816" y="8296"/>
                  </a:cubicBezTo>
                  <a:cubicBezTo>
                    <a:pt x="736" y="8136"/>
                    <a:pt x="736" y="8017"/>
                    <a:pt x="816" y="7858"/>
                  </a:cubicBezTo>
                  <a:cubicBezTo>
                    <a:pt x="716" y="6644"/>
                    <a:pt x="557" y="5451"/>
                    <a:pt x="657" y="4237"/>
                  </a:cubicBezTo>
                  <a:cubicBezTo>
                    <a:pt x="736" y="3362"/>
                    <a:pt x="736" y="2527"/>
                    <a:pt x="657" y="1671"/>
                  </a:cubicBezTo>
                  <a:cubicBezTo>
                    <a:pt x="756" y="1174"/>
                    <a:pt x="856" y="677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675850" y="4540175"/>
              <a:ext cx="168625" cy="21400"/>
            </a:xfrm>
            <a:custGeom>
              <a:avLst/>
              <a:gdLst/>
              <a:ahLst/>
              <a:cxnLst/>
              <a:rect l="l" t="t" r="r" b="b"/>
              <a:pathLst>
                <a:path w="6745" h="856" extrusionOk="0">
                  <a:moveTo>
                    <a:pt x="6182" y="0"/>
                  </a:moveTo>
                  <a:cubicBezTo>
                    <a:pt x="5826" y="0"/>
                    <a:pt x="5481" y="134"/>
                    <a:pt x="5173" y="269"/>
                  </a:cubicBezTo>
                  <a:cubicBezTo>
                    <a:pt x="4988" y="349"/>
                    <a:pt x="4844" y="403"/>
                    <a:pt x="4700" y="403"/>
                  </a:cubicBezTo>
                  <a:cubicBezTo>
                    <a:pt x="4597" y="403"/>
                    <a:pt x="4494" y="375"/>
                    <a:pt x="4377" y="308"/>
                  </a:cubicBezTo>
                  <a:cubicBezTo>
                    <a:pt x="4321" y="268"/>
                    <a:pt x="4254" y="257"/>
                    <a:pt x="4185" y="257"/>
                  </a:cubicBezTo>
                  <a:cubicBezTo>
                    <a:pt x="4103" y="257"/>
                    <a:pt x="4018" y="272"/>
                    <a:pt x="3939" y="272"/>
                  </a:cubicBezTo>
                  <a:cubicBezTo>
                    <a:pt x="3919" y="272"/>
                    <a:pt x="3899" y="271"/>
                    <a:pt x="3880" y="269"/>
                  </a:cubicBezTo>
                  <a:cubicBezTo>
                    <a:pt x="3659" y="233"/>
                    <a:pt x="3435" y="220"/>
                    <a:pt x="3209" y="220"/>
                  </a:cubicBezTo>
                  <a:cubicBezTo>
                    <a:pt x="2682" y="220"/>
                    <a:pt x="2147" y="288"/>
                    <a:pt x="1632" y="288"/>
                  </a:cubicBezTo>
                  <a:cubicBezTo>
                    <a:pt x="1075" y="288"/>
                    <a:pt x="578" y="368"/>
                    <a:pt x="100" y="666"/>
                  </a:cubicBezTo>
                  <a:cubicBezTo>
                    <a:pt x="100" y="666"/>
                    <a:pt x="80" y="686"/>
                    <a:pt x="1" y="706"/>
                  </a:cubicBezTo>
                  <a:cubicBezTo>
                    <a:pt x="1" y="766"/>
                    <a:pt x="1" y="786"/>
                    <a:pt x="60" y="845"/>
                  </a:cubicBezTo>
                  <a:cubicBezTo>
                    <a:pt x="107" y="852"/>
                    <a:pt x="154" y="855"/>
                    <a:pt x="201" y="855"/>
                  </a:cubicBezTo>
                  <a:cubicBezTo>
                    <a:pt x="539" y="855"/>
                    <a:pt x="874" y="702"/>
                    <a:pt x="1185" y="702"/>
                  </a:cubicBezTo>
                  <a:cubicBezTo>
                    <a:pt x="1215" y="702"/>
                    <a:pt x="1244" y="703"/>
                    <a:pt x="1274" y="706"/>
                  </a:cubicBezTo>
                  <a:cubicBezTo>
                    <a:pt x="1415" y="727"/>
                    <a:pt x="1556" y="735"/>
                    <a:pt x="1697" y="735"/>
                  </a:cubicBezTo>
                  <a:cubicBezTo>
                    <a:pt x="2113" y="735"/>
                    <a:pt x="2523" y="667"/>
                    <a:pt x="2916" y="667"/>
                  </a:cubicBezTo>
                  <a:cubicBezTo>
                    <a:pt x="3026" y="667"/>
                    <a:pt x="3136" y="672"/>
                    <a:pt x="3243" y="686"/>
                  </a:cubicBezTo>
                  <a:cubicBezTo>
                    <a:pt x="3335" y="694"/>
                    <a:pt x="3426" y="698"/>
                    <a:pt x="3515" y="698"/>
                  </a:cubicBezTo>
                  <a:cubicBezTo>
                    <a:pt x="4041" y="698"/>
                    <a:pt x="4528" y="582"/>
                    <a:pt x="5032" y="582"/>
                  </a:cubicBezTo>
                  <a:cubicBezTo>
                    <a:pt x="5092" y="582"/>
                    <a:pt x="5152" y="583"/>
                    <a:pt x="5213" y="587"/>
                  </a:cubicBezTo>
                  <a:cubicBezTo>
                    <a:pt x="5272" y="597"/>
                    <a:pt x="5332" y="597"/>
                    <a:pt x="5389" y="597"/>
                  </a:cubicBezTo>
                  <a:cubicBezTo>
                    <a:pt x="5446" y="597"/>
                    <a:pt x="5501" y="597"/>
                    <a:pt x="5551" y="607"/>
                  </a:cubicBezTo>
                  <a:cubicBezTo>
                    <a:pt x="5686" y="636"/>
                    <a:pt x="5816" y="653"/>
                    <a:pt x="5939" y="653"/>
                  </a:cubicBezTo>
                  <a:cubicBezTo>
                    <a:pt x="6234" y="653"/>
                    <a:pt x="6494" y="555"/>
                    <a:pt x="6705" y="288"/>
                  </a:cubicBezTo>
                  <a:cubicBezTo>
                    <a:pt x="6744" y="249"/>
                    <a:pt x="6744" y="169"/>
                    <a:pt x="6705" y="109"/>
                  </a:cubicBezTo>
                  <a:cubicBezTo>
                    <a:pt x="6530" y="32"/>
                    <a:pt x="6355" y="0"/>
                    <a:pt x="6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464000" y="4662750"/>
              <a:ext cx="107450" cy="79100"/>
            </a:xfrm>
            <a:custGeom>
              <a:avLst/>
              <a:gdLst/>
              <a:ahLst/>
              <a:cxnLst/>
              <a:rect l="l" t="t" r="r" b="b"/>
              <a:pathLst>
                <a:path w="4298" h="3164" extrusionOk="0">
                  <a:moveTo>
                    <a:pt x="4198" y="1"/>
                  </a:moveTo>
                  <a:cubicBezTo>
                    <a:pt x="4163" y="1"/>
                    <a:pt x="4128" y="21"/>
                    <a:pt x="4098" y="60"/>
                  </a:cubicBezTo>
                  <a:cubicBezTo>
                    <a:pt x="4088" y="55"/>
                    <a:pt x="4077" y="53"/>
                    <a:pt x="4066" y="53"/>
                  </a:cubicBezTo>
                  <a:cubicBezTo>
                    <a:pt x="4031" y="53"/>
                    <a:pt x="3994" y="75"/>
                    <a:pt x="3979" y="120"/>
                  </a:cubicBezTo>
                  <a:cubicBezTo>
                    <a:pt x="3899" y="140"/>
                    <a:pt x="3840" y="180"/>
                    <a:pt x="3780" y="239"/>
                  </a:cubicBezTo>
                  <a:cubicBezTo>
                    <a:pt x="3700" y="359"/>
                    <a:pt x="3541" y="319"/>
                    <a:pt x="3462" y="438"/>
                  </a:cubicBezTo>
                  <a:cubicBezTo>
                    <a:pt x="2885" y="677"/>
                    <a:pt x="2348" y="1015"/>
                    <a:pt x="1870" y="1413"/>
                  </a:cubicBezTo>
                  <a:cubicBezTo>
                    <a:pt x="1274" y="1910"/>
                    <a:pt x="617" y="2408"/>
                    <a:pt x="0" y="2905"/>
                  </a:cubicBezTo>
                  <a:cubicBezTo>
                    <a:pt x="100" y="3064"/>
                    <a:pt x="259" y="3144"/>
                    <a:pt x="418" y="3164"/>
                  </a:cubicBezTo>
                  <a:cubicBezTo>
                    <a:pt x="955" y="3104"/>
                    <a:pt x="1373" y="2825"/>
                    <a:pt x="1652" y="2368"/>
                  </a:cubicBezTo>
                  <a:cubicBezTo>
                    <a:pt x="2308" y="1552"/>
                    <a:pt x="3263" y="1115"/>
                    <a:pt x="4138" y="558"/>
                  </a:cubicBezTo>
                  <a:cubicBezTo>
                    <a:pt x="4158" y="558"/>
                    <a:pt x="4158" y="538"/>
                    <a:pt x="4178" y="518"/>
                  </a:cubicBezTo>
                  <a:cubicBezTo>
                    <a:pt x="4198" y="478"/>
                    <a:pt x="4178" y="438"/>
                    <a:pt x="4138" y="418"/>
                  </a:cubicBezTo>
                  <a:cubicBezTo>
                    <a:pt x="4178" y="279"/>
                    <a:pt x="4257" y="180"/>
                    <a:pt x="4297" y="60"/>
                  </a:cubicBezTo>
                  <a:cubicBezTo>
                    <a:pt x="4267" y="21"/>
                    <a:pt x="4233" y="1"/>
                    <a:pt x="4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551525" y="4370325"/>
              <a:ext cx="155675" cy="29200"/>
            </a:xfrm>
            <a:custGeom>
              <a:avLst/>
              <a:gdLst/>
              <a:ahLst/>
              <a:cxnLst/>
              <a:rect l="l" t="t" r="r" b="b"/>
              <a:pathLst>
                <a:path w="6227" h="1168" extrusionOk="0">
                  <a:moveTo>
                    <a:pt x="4984" y="0"/>
                  </a:moveTo>
                  <a:cubicBezTo>
                    <a:pt x="4038" y="0"/>
                    <a:pt x="3113" y="305"/>
                    <a:pt x="2169" y="319"/>
                  </a:cubicBezTo>
                  <a:cubicBezTo>
                    <a:pt x="1413" y="319"/>
                    <a:pt x="836" y="777"/>
                    <a:pt x="120" y="876"/>
                  </a:cubicBezTo>
                  <a:cubicBezTo>
                    <a:pt x="60" y="896"/>
                    <a:pt x="1" y="956"/>
                    <a:pt x="40" y="1095"/>
                  </a:cubicBezTo>
                  <a:cubicBezTo>
                    <a:pt x="99" y="1148"/>
                    <a:pt x="157" y="1168"/>
                    <a:pt x="212" y="1168"/>
                  </a:cubicBezTo>
                  <a:cubicBezTo>
                    <a:pt x="344" y="1168"/>
                    <a:pt x="466" y="1057"/>
                    <a:pt x="577" y="1015"/>
                  </a:cubicBezTo>
                  <a:cubicBezTo>
                    <a:pt x="1055" y="836"/>
                    <a:pt x="1552" y="717"/>
                    <a:pt x="2089" y="717"/>
                  </a:cubicBezTo>
                  <a:cubicBezTo>
                    <a:pt x="2401" y="717"/>
                    <a:pt x="2740" y="777"/>
                    <a:pt x="3051" y="777"/>
                  </a:cubicBezTo>
                  <a:cubicBezTo>
                    <a:pt x="3275" y="777"/>
                    <a:pt x="3486" y="746"/>
                    <a:pt x="3661" y="637"/>
                  </a:cubicBezTo>
                  <a:cubicBezTo>
                    <a:pt x="4116" y="380"/>
                    <a:pt x="4579" y="356"/>
                    <a:pt x="5040" y="356"/>
                  </a:cubicBezTo>
                  <a:cubicBezTo>
                    <a:pt x="5145" y="356"/>
                    <a:pt x="5249" y="358"/>
                    <a:pt x="5354" y="358"/>
                  </a:cubicBezTo>
                  <a:cubicBezTo>
                    <a:pt x="5573" y="358"/>
                    <a:pt x="5791" y="352"/>
                    <a:pt x="6008" y="319"/>
                  </a:cubicBezTo>
                  <a:cubicBezTo>
                    <a:pt x="6068" y="299"/>
                    <a:pt x="6147" y="239"/>
                    <a:pt x="6227" y="220"/>
                  </a:cubicBezTo>
                  <a:cubicBezTo>
                    <a:pt x="5807" y="57"/>
                    <a:pt x="5393" y="0"/>
                    <a:pt x="4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732050" y="4412975"/>
              <a:ext cx="134300" cy="18050"/>
            </a:xfrm>
            <a:custGeom>
              <a:avLst/>
              <a:gdLst/>
              <a:ahLst/>
              <a:cxnLst/>
              <a:rect l="l" t="t" r="r" b="b"/>
              <a:pathLst>
                <a:path w="5372" h="722" extrusionOk="0">
                  <a:moveTo>
                    <a:pt x="3676" y="0"/>
                  </a:moveTo>
                  <a:cubicBezTo>
                    <a:pt x="3549" y="0"/>
                    <a:pt x="3439" y="21"/>
                    <a:pt x="3362" y="85"/>
                  </a:cubicBezTo>
                  <a:cubicBezTo>
                    <a:pt x="3217" y="198"/>
                    <a:pt x="3084" y="235"/>
                    <a:pt x="2959" y="235"/>
                  </a:cubicBezTo>
                  <a:cubicBezTo>
                    <a:pt x="2710" y="235"/>
                    <a:pt x="2494" y="85"/>
                    <a:pt x="2268" y="85"/>
                  </a:cubicBezTo>
                  <a:cubicBezTo>
                    <a:pt x="1806" y="101"/>
                    <a:pt x="1356" y="232"/>
                    <a:pt x="909" y="232"/>
                  </a:cubicBezTo>
                  <a:cubicBezTo>
                    <a:pt x="798" y="232"/>
                    <a:pt x="688" y="224"/>
                    <a:pt x="577" y="204"/>
                  </a:cubicBezTo>
                  <a:cubicBezTo>
                    <a:pt x="520" y="194"/>
                    <a:pt x="462" y="188"/>
                    <a:pt x="406" y="188"/>
                  </a:cubicBezTo>
                  <a:cubicBezTo>
                    <a:pt x="249" y="188"/>
                    <a:pt x="103" y="237"/>
                    <a:pt x="1" y="383"/>
                  </a:cubicBezTo>
                  <a:cubicBezTo>
                    <a:pt x="100" y="622"/>
                    <a:pt x="398" y="582"/>
                    <a:pt x="538" y="722"/>
                  </a:cubicBezTo>
                  <a:cubicBezTo>
                    <a:pt x="1324" y="669"/>
                    <a:pt x="2095" y="555"/>
                    <a:pt x="2877" y="555"/>
                  </a:cubicBezTo>
                  <a:cubicBezTo>
                    <a:pt x="2985" y="555"/>
                    <a:pt x="3094" y="558"/>
                    <a:pt x="3203" y="562"/>
                  </a:cubicBezTo>
                  <a:cubicBezTo>
                    <a:pt x="3303" y="562"/>
                    <a:pt x="3442" y="562"/>
                    <a:pt x="3482" y="403"/>
                  </a:cubicBezTo>
                  <a:cubicBezTo>
                    <a:pt x="3508" y="297"/>
                    <a:pt x="3561" y="244"/>
                    <a:pt x="3623" y="244"/>
                  </a:cubicBezTo>
                  <a:cubicBezTo>
                    <a:pt x="3654" y="244"/>
                    <a:pt x="3687" y="257"/>
                    <a:pt x="3721" y="284"/>
                  </a:cubicBezTo>
                  <a:cubicBezTo>
                    <a:pt x="3891" y="418"/>
                    <a:pt x="4060" y="463"/>
                    <a:pt x="4228" y="463"/>
                  </a:cubicBezTo>
                  <a:cubicBezTo>
                    <a:pt x="4559" y="463"/>
                    <a:pt x="4886" y="291"/>
                    <a:pt x="5220" y="291"/>
                  </a:cubicBezTo>
                  <a:cubicBezTo>
                    <a:pt x="5270" y="291"/>
                    <a:pt x="5321" y="295"/>
                    <a:pt x="5372" y="304"/>
                  </a:cubicBezTo>
                  <a:cubicBezTo>
                    <a:pt x="5126" y="181"/>
                    <a:pt x="4927" y="58"/>
                    <a:pt x="4665" y="58"/>
                  </a:cubicBezTo>
                  <a:cubicBezTo>
                    <a:pt x="4630" y="58"/>
                    <a:pt x="4594" y="60"/>
                    <a:pt x="4556" y="65"/>
                  </a:cubicBezTo>
                  <a:cubicBezTo>
                    <a:pt x="4521" y="69"/>
                    <a:pt x="4486" y="70"/>
                    <a:pt x="4449" y="70"/>
                  </a:cubicBezTo>
                  <a:cubicBezTo>
                    <a:pt x="4200" y="70"/>
                    <a:pt x="3909" y="0"/>
                    <a:pt x="3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837475" y="4468025"/>
              <a:ext cx="120375" cy="14800"/>
            </a:xfrm>
            <a:custGeom>
              <a:avLst/>
              <a:gdLst/>
              <a:ahLst/>
              <a:cxnLst/>
              <a:rect l="l" t="t" r="r" b="b"/>
              <a:pathLst>
                <a:path w="4815" h="592" extrusionOk="0">
                  <a:moveTo>
                    <a:pt x="527" y="1"/>
                  </a:moveTo>
                  <a:cubicBezTo>
                    <a:pt x="351" y="1"/>
                    <a:pt x="236" y="251"/>
                    <a:pt x="80" y="350"/>
                  </a:cubicBezTo>
                  <a:cubicBezTo>
                    <a:pt x="61" y="350"/>
                    <a:pt x="61" y="370"/>
                    <a:pt x="41" y="390"/>
                  </a:cubicBezTo>
                  <a:cubicBezTo>
                    <a:pt x="1" y="449"/>
                    <a:pt x="1" y="469"/>
                    <a:pt x="61" y="509"/>
                  </a:cubicBezTo>
                  <a:cubicBezTo>
                    <a:pt x="377" y="539"/>
                    <a:pt x="688" y="591"/>
                    <a:pt x="996" y="591"/>
                  </a:cubicBezTo>
                  <a:cubicBezTo>
                    <a:pt x="1289" y="591"/>
                    <a:pt x="1580" y="545"/>
                    <a:pt x="1871" y="390"/>
                  </a:cubicBezTo>
                  <a:cubicBezTo>
                    <a:pt x="1907" y="361"/>
                    <a:pt x="1955" y="350"/>
                    <a:pt x="2008" y="350"/>
                  </a:cubicBezTo>
                  <a:cubicBezTo>
                    <a:pt x="2103" y="350"/>
                    <a:pt x="2212" y="384"/>
                    <a:pt x="2288" y="409"/>
                  </a:cubicBezTo>
                  <a:cubicBezTo>
                    <a:pt x="2610" y="522"/>
                    <a:pt x="2938" y="553"/>
                    <a:pt x="3274" y="553"/>
                  </a:cubicBezTo>
                  <a:cubicBezTo>
                    <a:pt x="3696" y="553"/>
                    <a:pt x="4130" y="504"/>
                    <a:pt x="4579" y="504"/>
                  </a:cubicBezTo>
                  <a:cubicBezTo>
                    <a:pt x="4657" y="504"/>
                    <a:pt x="4736" y="505"/>
                    <a:pt x="4815" y="509"/>
                  </a:cubicBezTo>
                  <a:cubicBezTo>
                    <a:pt x="4676" y="310"/>
                    <a:pt x="4656" y="250"/>
                    <a:pt x="4616" y="250"/>
                  </a:cubicBezTo>
                  <a:cubicBezTo>
                    <a:pt x="3770" y="121"/>
                    <a:pt x="2914" y="23"/>
                    <a:pt x="2055" y="23"/>
                  </a:cubicBezTo>
                  <a:cubicBezTo>
                    <a:pt x="1722" y="23"/>
                    <a:pt x="1388" y="38"/>
                    <a:pt x="1055" y="71"/>
                  </a:cubicBezTo>
                  <a:cubicBezTo>
                    <a:pt x="994" y="71"/>
                    <a:pt x="933" y="189"/>
                    <a:pt x="853" y="189"/>
                  </a:cubicBezTo>
                  <a:cubicBezTo>
                    <a:pt x="830" y="189"/>
                    <a:pt x="804" y="178"/>
                    <a:pt x="777" y="151"/>
                  </a:cubicBezTo>
                  <a:cubicBezTo>
                    <a:pt x="679" y="42"/>
                    <a:pt x="598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386925" y="4477250"/>
              <a:ext cx="23875" cy="209400"/>
            </a:xfrm>
            <a:custGeom>
              <a:avLst/>
              <a:gdLst/>
              <a:ahLst/>
              <a:cxnLst/>
              <a:rect l="l" t="t" r="r" b="b"/>
              <a:pathLst>
                <a:path w="955" h="8376" extrusionOk="0">
                  <a:moveTo>
                    <a:pt x="458" y="1"/>
                  </a:moveTo>
                  <a:cubicBezTo>
                    <a:pt x="318" y="1194"/>
                    <a:pt x="119" y="2408"/>
                    <a:pt x="80" y="3601"/>
                  </a:cubicBezTo>
                  <a:cubicBezTo>
                    <a:pt x="0" y="5193"/>
                    <a:pt x="80" y="6784"/>
                    <a:pt x="80" y="8375"/>
                  </a:cubicBezTo>
                  <a:cubicBezTo>
                    <a:pt x="378" y="8097"/>
                    <a:pt x="239" y="7759"/>
                    <a:pt x="239" y="7460"/>
                  </a:cubicBezTo>
                  <a:cubicBezTo>
                    <a:pt x="298" y="5690"/>
                    <a:pt x="159" y="3900"/>
                    <a:pt x="617" y="2129"/>
                  </a:cubicBezTo>
                  <a:lnTo>
                    <a:pt x="617" y="3402"/>
                  </a:lnTo>
                  <a:cubicBezTo>
                    <a:pt x="875" y="2885"/>
                    <a:pt x="776" y="2308"/>
                    <a:pt x="776" y="1791"/>
                  </a:cubicBezTo>
                  <a:cubicBezTo>
                    <a:pt x="497" y="1473"/>
                    <a:pt x="696" y="1115"/>
                    <a:pt x="716" y="776"/>
                  </a:cubicBezTo>
                  <a:cubicBezTo>
                    <a:pt x="736" y="478"/>
                    <a:pt x="955" y="120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478925" y="4441750"/>
              <a:ext cx="130800" cy="35525"/>
            </a:xfrm>
            <a:custGeom>
              <a:avLst/>
              <a:gdLst/>
              <a:ahLst/>
              <a:cxnLst/>
              <a:rect l="l" t="t" r="r" b="b"/>
              <a:pathLst>
                <a:path w="5232" h="1421" extrusionOk="0">
                  <a:moveTo>
                    <a:pt x="4703" y="1"/>
                  </a:moveTo>
                  <a:cubicBezTo>
                    <a:pt x="4521" y="1"/>
                    <a:pt x="4342" y="47"/>
                    <a:pt x="4158" y="88"/>
                  </a:cubicBezTo>
                  <a:cubicBezTo>
                    <a:pt x="3064" y="406"/>
                    <a:pt x="1989" y="844"/>
                    <a:pt x="816" y="864"/>
                  </a:cubicBezTo>
                  <a:cubicBezTo>
                    <a:pt x="418" y="864"/>
                    <a:pt x="120" y="1003"/>
                    <a:pt x="0" y="1421"/>
                  </a:cubicBezTo>
                  <a:cubicBezTo>
                    <a:pt x="1810" y="1222"/>
                    <a:pt x="3462" y="506"/>
                    <a:pt x="5232" y="167"/>
                  </a:cubicBezTo>
                  <a:cubicBezTo>
                    <a:pt x="5048" y="42"/>
                    <a:pt x="4874" y="1"/>
                    <a:pt x="4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391875" y="4363300"/>
              <a:ext cx="27400" cy="158250"/>
            </a:xfrm>
            <a:custGeom>
              <a:avLst/>
              <a:gdLst/>
              <a:ahLst/>
              <a:cxnLst/>
              <a:rect l="l" t="t" r="r" b="b"/>
              <a:pathLst>
                <a:path w="1096" h="6330" extrusionOk="0">
                  <a:moveTo>
                    <a:pt x="784" y="1"/>
                  </a:moveTo>
                  <a:cubicBezTo>
                    <a:pt x="599" y="1"/>
                    <a:pt x="498" y="101"/>
                    <a:pt x="498" y="302"/>
                  </a:cubicBezTo>
                  <a:cubicBezTo>
                    <a:pt x="578" y="461"/>
                    <a:pt x="538" y="620"/>
                    <a:pt x="498" y="779"/>
                  </a:cubicBezTo>
                  <a:lnTo>
                    <a:pt x="498" y="2072"/>
                  </a:lnTo>
                  <a:cubicBezTo>
                    <a:pt x="498" y="2191"/>
                    <a:pt x="498" y="2351"/>
                    <a:pt x="379" y="2410"/>
                  </a:cubicBezTo>
                  <a:cubicBezTo>
                    <a:pt x="319" y="2510"/>
                    <a:pt x="319" y="2589"/>
                    <a:pt x="379" y="2689"/>
                  </a:cubicBezTo>
                  <a:cubicBezTo>
                    <a:pt x="220" y="3166"/>
                    <a:pt x="419" y="3683"/>
                    <a:pt x="260" y="4181"/>
                  </a:cubicBezTo>
                  <a:cubicBezTo>
                    <a:pt x="200" y="4300"/>
                    <a:pt x="200" y="4439"/>
                    <a:pt x="260" y="4559"/>
                  </a:cubicBezTo>
                  <a:cubicBezTo>
                    <a:pt x="518" y="4837"/>
                    <a:pt x="339" y="5076"/>
                    <a:pt x="299" y="5374"/>
                  </a:cubicBezTo>
                  <a:cubicBezTo>
                    <a:pt x="260" y="5693"/>
                    <a:pt x="1" y="6150"/>
                    <a:pt x="578" y="6329"/>
                  </a:cubicBezTo>
                  <a:cubicBezTo>
                    <a:pt x="578" y="6269"/>
                    <a:pt x="598" y="6190"/>
                    <a:pt x="638" y="6170"/>
                  </a:cubicBezTo>
                  <a:cubicBezTo>
                    <a:pt x="618" y="6170"/>
                    <a:pt x="578" y="6150"/>
                    <a:pt x="578" y="6130"/>
                  </a:cubicBezTo>
                  <a:cubicBezTo>
                    <a:pt x="538" y="6051"/>
                    <a:pt x="578" y="5991"/>
                    <a:pt x="638" y="5991"/>
                  </a:cubicBezTo>
                  <a:lnTo>
                    <a:pt x="618" y="5991"/>
                  </a:lnTo>
                  <a:cubicBezTo>
                    <a:pt x="817" y="5354"/>
                    <a:pt x="518" y="4658"/>
                    <a:pt x="777" y="4002"/>
                  </a:cubicBezTo>
                  <a:cubicBezTo>
                    <a:pt x="797" y="3962"/>
                    <a:pt x="797" y="3882"/>
                    <a:pt x="797" y="3842"/>
                  </a:cubicBezTo>
                  <a:cubicBezTo>
                    <a:pt x="777" y="3842"/>
                    <a:pt x="777" y="3842"/>
                    <a:pt x="737" y="3783"/>
                  </a:cubicBezTo>
                  <a:cubicBezTo>
                    <a:pt x="717" y="3763"/>
                    <a:pt x="737" y="3703"/>
                    <a:pt x="797" y="3683"/>
                  </a:cubicBezTo>
                  <a:cubicBezTo>
                    <a:pt x="896" y="3504"/>
                    <a:pt x="876" y="3305"/>
                    <a:pt x="797" y="3106"/>
                  </a:cubicBezTo>
                  <a:lnTo>
                    <a:pt x="817" y="3106"/>
                  </a:lnTo>
                  <a:cubicBezTo>
                    <a:pt x="797" y="3106"/>
                    <a:pt x="737" y="3106"/>
                    <a:pt x="737" y="3087"/>
                  </a:cubicBezTo>
                  <a:cubicBezTo>
                    <a:pt x="717" y="3007"/>
                    <a:pt x="737" y="2987"/>
                    <a:pt x="817" y="2987"/>
                  </a:cubicBezTo>
                  <a:lnTo>
                    <a:pt x="797" y="2987"/>
                  </a:lnTo>
                  <a:cubicBezTo>
                    <a:pt x="936" y="2689"/>
                    <a:pt x="777" y="2351"/>
                    <a:pt x="936" y="2072"/>
                  </a:cubicBezTo>
                  <a:cubicBezTo>
                    <a:pt x="1016" y="1893"/>
                    <a:pt x="996" y="1754"/>
                    <a:pt x="976" y="1575"/>
                  </a:cubicBezTo>
                  <a:cubicBezTo>
                    <a:pt x="1095" y="1117"/>
                    <a:pt x="996" y="680"/>
                    <a:pt x="1016" y="222"/>
                  </a:cubicBezTo>
                  <a:cubicBezTo>
                    <a:pt x="996" y="103"/>
                    <a:pt x="936" y="23"/>
                    <a:pt x="836" y="3"/>
                  </a:cubicBezTo>
                  <a:cubicBezTo>
                    <a:pt x="818" y="2"/>
                    <a:pt x="801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601250" y="4169500"/>
              <a:ext cx="109950" cy="32275"/>
            </a:xfrm>
            <a:custGeom>
              <a:avLst/>
              <a:gdLst/>
              <a:ahLst/>
              <a:cxnLst/>
              <a:rect l="l" t="t" r="r" b="b"/>
              <a:pathLst>
                <a:path w="4398" h="1291" extrusionOk="0">
                  <a:moveTo>
                    <a:pt x="4012" y="1"/>
                  </a:moveTo>
                  <a:cubicBezTo>
                    <a:pt x="2547" y="1"/>
                    <a:pt x="1282" y="704"/>
                    <a:pt x="1" y="1290"/>
                  </a:cubicBezTo>
                  <a:cubicBezTo>
                    <a:pt x="1473" y="952"/>
                    <a:pt x="2945" y="494"/>
                    <a:pt x="4397" y="17"/>
                  </a:cubicBezTo>
                  <a:cubicBezTo>
                    <a:pt x="4267" y="6"/>
                    <a:pt x="4139" y="1"/>
                    <a:pt x="4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493825" y="4240950"/>
              <a:ext cx="124875" cy="34750"/>
            </a:xfrm>
            <a:custGeom>
              <a:avLst/>
              <a:gdLst/>
              <a:ahLst/>
              <a:cxnLst/>
              <a:rect l="l" t="t" r="r" b="b"/>
              <a:pathLst>
                <a:path w="4995" h="1390" extrusionOk="0">
                  <a:moveTo>
                    <a:pt x="4316" y="0"/>
                  </a:moveTo>
                  <a:cubicBezTo>
                    <a:pt x="4076" y="0"/>
                    <a:pt x="3853" y="69"/>
                    <a:pt x="3641" y="143"/>
                  </a:cubicBezTo>
                  <a:cubicBezTo>
                    <a:pt x="2547" y="580"/>
                    <a:pt x="1433" y="1038"/>
                    <a:pt x="220" y="1078"/>
                  </a:cubicBezTo>
                  <a:cubicBezTo>
                    <a:pt x="120" y="1078"/>
                    <a:pt x="1" y="1177"/>
                    <a:pt x="81" y="1376"/>
                  </a:cubicBezTo>
                  <a:cubicBezTo>
                    <a:pt x="191" y="1385"/>
                    <a:pt x="301" y="1389"/>
                    <a:pt x="410" y="1389"/>
                  </a:cubicBezTo>
                  <a:cubicBezTo>
                    <a:pt x="1978" y="1389"/>
                    <a:pt x="3338" y="500"/>
                    <a:pt x="4994" y="203"/>
                  </a:cubicBezTo>
                  <a:cubicBezTo>
                    <a:pt x="4752" y="53"/>
                    <a:pt x="4527" y="0"/>
                    <a:pt x="4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2536100" y="4152650"/>
              <a:ext cx="109950" cy="38675"/>
            </a:xfrm>
            <a:custGeom>
              <a:avLst/>
              <a:gdLst/>
              <a:ahLst/>
              <a:cxnLst/>
              <a:rect l="l" t="t" r="r" b="b"/>
              <a:pathLst>
                <a:path w="4398" h="1547" extrusionOk="0">
                  <a:moveTo>
                    <a:pt x="4135" y="1"/>
                  </a:moveTo>
                  <a:cubicBezTo>
                    <a:pt x="4041" y="1"/>
                    <a:pt x="3967" y="41"/>
                    <a:pt x="3900" y="74"/>
                  </a:cubicBezTo>
                  <a:cubicBezTo>
                    <a:pt x="3144" y="293"/>
                    <a:pt x="2348" y="532"/>
                    <a:pt x="1572" y="731"/>
                  </a:cubicBezTo>
                  <a:cubicBezTo>
                    <a:pt x="1567" y="731"/>
                    <a:pt x="1561" y="732"/>
                    <a:pt x="1556" y="732"/>
                  </a:cubicBezTo>
                  <a:cubicBezTo>
                    <a:pt x="1452" y="732"/>
                    <a:pt x="1342" y="620"/>
                    <a:pt x="1246" y="620"/>
                  </a:cubicBezTo>
                  <a:cubicBezTo>
                    <a:pt x="1198" y="620"/>
                    <a:pt x="1153" y="648"/>
                    <a:pt x="1115" y="731"/>
                  </a:cubicBezTo>
                  <a:cubicBezTo>
                    <a:pt x="956" y="1069"/>
                    <a:pt x="598" y="1049"/>
                    <a:pt x="299" y="1168"/>
                  </a:cubicBezTo>
                  <a:cubicBezTo>
                    <a:pt x="120" y="1248"/>
                    <a:pt x="21" y="1347"/>
                    <a:pt x="1" y="1546"/>
                  </a:cubicBezTo>
                  <a:cubicBezTo>
                    <a:pt x="797" y="1487"/>
                    <a:pt x="1513" y="1148"/>
                    <a:pt x="2269" y="870"/>
                  </a:cubicBezTo>
                  <a:cubicBezTo>
                    <a:pt x="2965" y="591"/>
                    <a:pt x="3761" y="631"/>
                    <a:pt x="4397" y="94"/>
                  </a:cubicBezTo>
                  <a:cubicBezTo>
                    <a:pt x="4293" y="25"/>
                    <a:pt x="4208" y="1"/>
                    <a:pt x="4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515225" y="4562600"/>
              <a:ext cx="79600" cy="32550"/>
            </a:xfrm>
            <a:custGeom>
              <a:avLst/>
              <a:gdLst/>
              <a:ahLst/>
              <a:cxnLst/>
              <a:rect l="l" t="t" r="r" b="b"/>
              <a:pathLst>
                <a:path w="3184" h="1302" extrusionOk="0">
                  <a:moveTo>
                    <a:pt x="2936" y="0"/>
                  </a:moveTo>
                  <a:cubicBezTo>
                    <a:pt x="2891" y="0"/>
                    <a:pt x="2845" y="16"/>
                    <a:pt x="2805" y="48"/>
                  </a:cubicBezTo>
                  <a:cubicBezTo>
                    <a:pt x="2368" y="346"/>
                    <a:pt x="1910" y="307"/>
                    <a:pt x="1413" y="366"/>
                  </a:cubicBezTo>
                  <a:cubicBezTo>
                    <a:pt x="915" y="406"/>
                    <a:pt x="239" y="545"/>
                    <a:pt x="0" y="1301"/>
                  </a:cubicBezTo>
                  <a:cubicBezTo>
                    <a:pt x="434" y="1150"/>
                    <a:pt x="761" y="981"/>
                    <a:pt x="1167" y="981"/>
                  </a:cubicBezTo>
                  <a:cubicBezTo>
                    <a:pt x="1189" y="981"/>
                    <a:pt x="1211" y="982"/>
                    <a:pt x="1234" y="983"/>
                  </a:cubicBezTo>
                  <a:cubicBezTo>
                    <a:pt x="1275" y="984"/>
                    <a:pt x="1316" y="985"/>
                    <a:pt x="1358" y="985"/>
                  </a:cubicBezTo>
                  <a:cubicBezTo>
                    <a:pt x="1915" y="985"/>
                    <a:pt x="2484" y="856"/>
                    <a:pt x="2984" y="486"/>
                  </a:cubicBezTo>
                  <a:cubicBezTo>
                    <a:pt x="3104" y="386"/>
                    <a:pt x="3183" y="267"/>
                    <a:pt x="3104" y="108"/>
                  </a:cubicBezTo>
                  <a:cubicBezTo>
                    <a:pt x="3068" y="36"/>
                    <a:pt x="3003" y="0"/>
                    <a:pt x="2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469475" y="4512075"/>
              <a:ext cx="91025" cy="36225"/>
            </a:xfrm>
            <a:custGeom>
              <a:avLst/>
              <a:gdLst/>
              <a:ahLst/>
              <a:cxnLst/>
              <a:rect l="l" t="t" r="r" b="b"/>
              <a:pathLst>
                <a:path w="3641" h="1449" extrusionOk="0">
                  <a:moveTo>
                    <a:pt x="3342" y="0"/>
                  </a:moveTo>
                  <a:cubicBezTo>
                    <a:pt x="2188" y="318"/>
                    <a:pt x="1094" y="736"/>
                    <a:pt x="0" y="1293"/>
                  </a:cubicBezTo>
                  <a:cubicBezTo>
                    <a:pt x="164" y="1407"/>
                    <a:pt x="304" y="1448"/>
                    <a:pt x="420" y="1448"/>
                  </a:cubicBezTo>
                  <a:cubicBezTo>
                    <a:pt x="487" y="1448"/>
                    <a:pt x="546" y="1434"/>
                    <a:pt x="597" y="1412"/>
                  </a:cubicBezTo>
                  <a:cubicBezTo>
                    <a:pt x="1353" y="1174"/>
                    <a:pt x="2169" y="1114"/>
                    <a:pt x="2785" y="577"/>
                  </a:cubicBezTo>
                  <a:cubicBezTo>
                    <a:pt x="3044" y="378"/>
                    <a:pt x="3283" y="398"/>
                    <a:pt x="3541" y="378"/>
                  </a:cubicBezTo>
                  <a:cubicBezTo>
                    <a:pt x="3641" y="179"/>
                    <a:pt x="3462" y="100"/>
                    <a:pt x="3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714150" y="4360325"/>
              <a:ext cx="105950" cy="14500"/>
            </a:xfrm>
            <a:custGeom>
              <a:avLst/>
              <a:gdLst/>
              <a:ahLst/>
              <a:cxnLst/>
              <a:rect l="l" t="t" r="r" b="b"/>
              <a:pathLst>
                <a:path w="4238" h="580" extrusionOk="0">
                  <a:moveTo>
                    <a:pt x="3526" y="0"/>
                  </a:moveTo>
                  <a:cubicBezTo>
                    <a:pt x="1278" y="0"/>
                    <a:pt x="588" y="120"/>
                    <a:pt x="0" y="580"/>
                  </a:cubicBezTo>
                  <a:cubicBezTo>
                    <a:pt x="1293" y="500"/>
                    <a:pt x="2427" y="440"/>
                    <a:pt x="3581" y="381"/>
                  </a:cubicBezTo>
                  <a:cubicBezTo>
                    <a:pt x="3616" y="334"/>
                    <a:pt x="3651" y="315"/>
                    <a:pt x="3690" y="315"/>
                  </a:cubicBezTo>
                  <a:cubicBezTo>
                    <a:pt x="3718" y="315"/>
                    <a:pt x="3747" y="325"/>
                    <a:pt x="3780" y="341"/>
                  </a:cubicBezTo>
                  <a:lnTo>
                    <a:pt x="3939" y="341"/>
                  </a:lnTo>
                  <a:cubicBezTo>
                    <a:pt x="4039" y="242"/>
                    <a:pt x="4238" y="202"/>
                    <a:pt x="4118" y="3"/>
                  </a:cubicBezTo>
                  <a:cubicBezTo>
                    <a:pt x="3910" y="1"/>
                    <a:pt x="3713" y="0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556500" y="4279325"/>
              <a:ext cx="101975" cy="20925"/>
            </a:xfrm>
            <a:custGeom>
              <a:avLst/>
              <a:gdLst/>
              <a:ahLst/>
              <a:cxnLst/>
              <a:rect l="l" t="t" r="r" b="b"/>
              <a:pathLst>
                <a:path w="4079" h="837" extrusionOk="0">
                  <a:moveTo>
                    <a:pt x="3558" y="1"/>
                  </a:moveTo>
                  <a:cubicBezTo>
                    <a:pt x="2603" y="1"/>
                    <a:pt x="925" y="365"/>
                    <a:pt x="0" y="836"/>
                  </a:cubicBezTo>
                  <a:cubicBezTo>
                    <a:pt x="25" y="836"/>
                    <a:pt x="50" y="836"/>
                    <a:pt x="74" y="836"/>
                  </a:cubicBezTo>
                  <a:cubicBezTo>
                    <a:pt x="1591" y="836"/>
                    <a:pt x="2786" y="236"/>
                    <a:pt x="4078" y="60"/>
                  </a:cubicBezTo>
                  <a:cubicBezTo>
                    <a:pt x="3954" y="20"/>
                    <a:pt x="3774" y="1"/>
                    <a:pt x="3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764875" y="4307675"/>
              <a:ext cx="95000" cy="13825"/>
            </a:xfrm>
            <a:custGeom>
              <a:avLst/>
              <a:gdLst/>
              <a:ahLst/>
              <a:cxnLst/>
              <a:rect l="l" t="t" r="r" b="b"/>
              <a:pathLst>
                <a:path w="3800" h="553" extrusionOk="0">
                  <a:moveTo>
                    <a:pt x="3681" y="0"/>
                  </a:moveTo>
                  <a:cubicBezTo>
                    <a:pt x="2487" y="40"/>
                    <a:pt x="1294" y="120"/>
                    <a:pt x="100" y="159"/>
                  </a:cubicBezTo>
                  <a:cubicBezTo>
                    <a:pt x="1" y="299"/>
                    <a:pt x="1" y="398"/>
                    <a:pt x="100" y="517"/>
                  </a:cubicBezTo>
                  <a:cubicBezTo>
                    <a:pt x="314" y="542"/>
                    <a:pt x="528" y="553"/>
                    <a:pt x="743" y="553"/>
                  </a:cubicBezTo>
                  <a:cubicBezTo>
                    <a:pt x="1722" y="553"/>
                    <a:pt x="2701" y="338"/>
                    <a:pt x="3681" y="338"/>
                  </a:cubicBezTo>
                  <a:cubicBezTo>
                    <a:pt x="3780" y="219"/>
                    <a:pt x="3800" y="100"/>
                    <a:pt x="3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721600" y="4156200"/>
              <a:ext cx="95525" cy="15925"/>
            </a:xfrm>
            <a:custGeom>
              <a:avLst/>
              <a:gdLst/>
              <a:ahLst/>
              <a:cxnLst/>
              <a:rect l="l" t="t" r="r" b="b"/>
              <a:pathLst>
                <a:path w="3821" h="637" extrusionOk="0">
                  <a:moveTo>
                    <a:pt x="3210" y="0"/>
                  </a:moveTo>
                  <a:cubicBezTo>
                    <a:pt x="2116" y="0"/>
                    <a:pt x="1058" y="282"/>
                    <a:pt x="1" y="449"/>
                  </a:cubicBezTo>
                  <a:cubicBezTo>
                    <a:pt x="167" y="592"/>
                    <a:pt x="330" y="637"/>
                    <a:pt x="492" y="637"/>
                  </a:cubicBezTo>
                  <a:cubicBezTo>
                    <a:pt x="738" y="637"/>
                    <a:pt x="982" y="533"/>
                    <a:pt x="1234" y="509"/>
                  </a:cubicBezTo>
                  <a:cubicBezTo>
                    <a:pt x="1616" y="457"/>
                    <a:pt x="2013" y="299"/>
                    <a:pt x="2438" y="299"/>
                  </a:cubicBezTo>
                  <a:cubicBezTo>
                    <a:pt x="2500" y="299"/>
                    <a:pt x="2563" y="303"/>
                    <a:pt x="2627" y="310"/>
                  </a:cubicBezTo>
                  <a:cubicBezTo>
                    <a:pt x="2685" y="313"/>
                    <a:pt x="2744" y="315"/>
                    <a:pt x="2803" y="315"/>
                  </a:cubicBezTo>
                  <a:cubicBezTo>
                    <a:pt x="3165" y="315"/>
                    <a:pt x="3530" y="254"/>
                    <a:pt x="3820" y="32"/>
                  </a:cubicBezTo>
                  <a:cubicBezTo>
                    <a:pt x="3615" y="10"/>
                    <a:pt x="3412" y="0"/>
                    <a:pt x="3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996125" y="4207200"/>
              <a:ext cx="21900" cy="72650"/>
            </a:xfrm>
            <a:custGeom>
              <a:avLst/>
              <a:gdLst/>
              <a:ahLst/>
              <a:cxnLst/>
              <a:rect l="l" t="t" r="r" b="b"/>
              <a:pathLst>
                <a:path w="876" h="2906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558"/>
                    <a:pt x="1" y="996"/>
                    <a:pt x="100" y="1314"/>
                  </a:cubicBezTo>
                  <a:cubicBezTo>
                    <a:pt x="259" y="1851"/>
                    <a:pt x="100" y="2468"/>
                    <a:pt x="518" y="2905"/>
                  </a:cubicBezTo>
                  <a:cubicBezTo>
                    <a:pt x="577" y="2766"/>
                    <a:pt x="697" y="2647"/>
                    <a:pt x="876" y="2567"/>
                  </a:cubicBezTo>
                  <a:cubicBezTo>
                    <a:pt x="757" y="2308"/>
                    <a:pt x="717" y="2070"/>
                    <a:pt x="677" y="1791"/>
                  </a:cubicBezTo>
                  <a:cubicBezTo>
                    <a:pt x="577" y="1234"/>
                    <a:pt x="577" y="59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494325" y="4331800"/>
              <a:ext cx="88050" cy="22400"/>
            </a:xfrm>
            <a:custGeom>
              <a:avLst/>
              <a:gdLst/>
              <a:ahLst/>
              <a:cxnLst/>
              <a:rect l="l" t="t" r="r" b="b"/>
              <a:pathLst>
                <a:path w="3522" h="896" extrusionOk="0">
                  <a:moveTo>
                    <a:pt x="3164" y="0"/>
                  </a:moveTo>
                  <a:cubicBezTo>
                    <a:pt x="3069" y="0"/>
                    <a:pt x="2975" y="30"/>
                    <a:pt x="2885" y="90"/>
                  </a:cubicBezTo>
                  <a:cubicBezTo>
                    <a:pt x="1891" y="229"/>
                    <a:pt x="996" y="726"/>
                    <a:pt x="1" y="885"/>
                  </a:cubicBezTo>
                  <a:cubicBezTo>
                    <a:pt x="106" y="892"/>
                    <a:pt x="211" y="896"/>
                    <a:pt x="315" y="896"/>
                  </a:cubicBezTo>
                  <a:cubicBezTo>
                    <a:pt x="1394" y="896"/>
                    <a:pt x="2426" y="541"/>
                    <a:pt x="3442" y="269"/>
                  </a:cubicBezTo>
                  <a:cubicBezTo>
                    <a:pt x="3462" y="269"/>
                    <a:pt x="3482" y="249"/>
                    <a:pt x="3482" y="229"/>
                  </a:cubicBezTo>
                  <a:cubicBezTo>
                    <a:pt x="3522" y="169"/>
                    <a:pt x="3482" y="149"/>
                    <a:pt x="3442" y="90"/>
                  </a:cubicBezTo>
                  <a:cubicBezTo>
                    <a:pt x="3353" y="30"/>
                    <a:pt x="3258" y="0"/>
                    <a:pt x="3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986675" y="4044450"/>
              <a:ext cx="20925" cy="60825"/>
            </a:xfrm>
            <a:custGeom>
              <a:avLst/>
              <a:gdLst/>
              <a:ahLst/>
              <a:cxnLst/>
              <a:rect l="l" t="t" r="r" b="b"/>
              <a:pathLst>
                <a:path w="837" h="2433" extrusionOk="0">
                  <a:moveTo>
                    <a:pt x="541" y="1"/>
                  </a:moveTo>
                  <a:cubicBezTo>
                    <a:pt x="471" y="1"/>
                    <a:pt x="407" y="25"/>
                    <a:pt x="359" y="86"/>
                  </a:cubicBezTo>
                  <a:cubicBezTo>
                    <a:pt x="239" y="245"/>
                    <a:pt x="80" y="444"/>
                    <a:pt x="60" y="623"/>
                  </a:cubicBezTo>
                  <a:cubicBezTo>
                    <a:pt x="1" y="1200"/>
                    <a:pt x="40" y="1737"/>
                    <a:pt x="40" y="2433"/>
                  </a:cubicBezTo>
                  <a:cubicBezTo>
                    <a:pt x="379" y="2174"/>
                    <a:pt x="578" y="1896"/>
                    <a:pt x="538" y="1577"/>
                  </a:cubicBezTo>
                  <a:cubicBezTo>
                    <a:pt x="398" y="1100"/>
                    <a:pt x="438" y="702"/>
                    <a:pt x="757" y="324"/>
                  </a:cubicBezTo>
                  <a:cubicBezTo>
                    <a:pt x="836" y="225"/>
                    <a:pt x="796" y="105"/>
                    <a:pt x="677" y="26"/>
                  </a:cubicBezTo>
                  <a:cubicBezTo>
                    <a:pt x="631" y="10"/>
                    <a:pt x="585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812625" y="4360825"/>
              <a:ext cx="73125" cy="12200"/>
            </a:xfrm>
            <a:custGeom>
              <a:avLst/>
              <a:gdLst/>
              <a:ahLst/>
              <a:cxnLst/>
              <a:rect l="l" t="t" r="r" b="b"/>
              <a:pathLst>
                <a:path w="2925" h="488" extrusionOk="0">
                  <a:moveTo>
                    <a:pt x="1881" y="0"/>
                  </a:moveTo>
                  <a:cubicBezTo>
                    <a:pt x="1813" y="0"/>
                    <a:pt x="1743" y="7"/>
                    <a:pt x="1671" y="23"/>
                  </a:cubicBezTo>
                  <a:cubicBezTo>
                    <a:pt x="1504" y="55"/>
                    <a:pt x="1341" y="66"/>
                    <a:pt x="1180" y="66"/>
                  </a:cubicBezTo>
                  <a:cubicBezTo>
                    <a:pt x="843" y="66"/>
                    <a:pt x="516" y="16"/>
                    <a:pt x="179" y="3"/>
                  </a:cubicBezTo>
                  <a:cubicBezTo>
                    <a:pt x="139" y="122"/>
                    <a:pt x="60" y="222"/>
                    <a:pt x="0" y="361"/>
                  </a:cubicBezTo>
                  <a:cubicBezTo>
                    <a:pt x="251" y="455"/>
                    <a:pt x="504" y="487"/>
                    <a:pt x="757" y="487"/>
                  </a:cubicBezTo>
                  <a:cubicBezTo>
                    <a:pt x="1307" y="487"/>
                    <a:pt x="1860" y="335"/>
                    <a:pt x="2409" y="335"/>
                  </a:cubicBezTo>
                  <a:cubicBezTo>
                    <a:pt x="2568" y="335"/>
                    <a:pt x="2727" y="348"/>
                    <a:pt x="2885" y="381"/>
                  </a:cubicBezTo>
                  <a:cubicBezTo>
                    <a:pt x="2885" y="381"/>
                    <a:pt x="2885" y="321"/>
                    <a:pt x="2924" y="261"/>
                  </a:cubicBezTo>
                  <a:cubicBezTo>
                    <a:pt x="2556" y="194"/>
                    <a:pt x="2243" y="0"/>
                    <a:pt x="1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478425" y="4220325"/>
              <a:ext cx="67650" cy="35150"/>
            </a:xfrm>
            <a:custGeom>
              <a:avLst/>
              <a:gdLst/>
              <a:ahLst/>
              <a:cxnLst/>
              <a:rect l="l" t="t" r="r" b="b"/>
              <a:pathLst>
                <a:path w="2706" h="1406" extrusionOk="0">
                  <a:moveTo>
                    <a:pt x="2548" y="1"/>
                  </a:moveTo>
                  <a:cubicBezTo>
                    <a:pt x="2528" y="1"/>
                    <a:pt x="2508" y="4"/>
                    <a:pt x="2487" y="13"/>
                  </a:cubicBezTo>
                  <a:cubicBezTo>
                    <a:pt x="1532" y="172"/>
                    <a:pt x="776" y="650"/>
                    <a:pt x="0" y="1207"/>
                  </a:cubicBezTo>
                  <a:lnTo>
                    <a:pt x="0" y="1405"/>
                  </a:lnTo>
                  <a:cubicBezTo>
                    <a:pt x="418" y="1226"/>
                    <a:pt x="776" y="1107"/>
                    <a:pt x="1094" y="948"/>
                  </a:cubicBezTo>
                  <a:cubicBezTo>
                    <a:pt x="1592" y="669"/>
                    <a:pt x="1990" y="272"/>
                    <a:pt x="2586" y="252"/>
                  </a:cubicBezTo>
                  <a:cubicBezTo>
                    <a:pt x="2666" y="252"/>
                    <a:pt x="2706" y="212"/>
                    <a:pt x="2686" y="132"/>
                  </a:cubicBezTo>
                  <a:cubicBezTo>
                    <a:pt x="2670" y="54"/>
                    <a:pt x="2618" y="1"/>
                    <a:pt x="2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650000" y="4317900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1743" y="0"/>
                  </a:moveTo>
                  <a:cubicBezTo>
                    <a:pt x="1709" y="0"/>
                    <a:pt x="1673" y="18"/>
                    <a:pt x="1631" y="49"/>
                  </a:cubicBezTo>
                  <a:cubicBezTo>
                    <a:pt x="1154" y="427"/>
                    <a:pt x="577" y="248"/>
                    <a:pt x="80" y="447"/>
                  </a:cubicBezTo>
                  <a:cubicBezTo>
                    <a:pt x="40" y="447"/>
                    <a:pt x="40" y="486"/>
                    <a:pt x="20" y="506"/>
                  </a:cubicBezTo>
                  <a:cubicBezTo>
                    <a:pt x="0" y="546"/>
                    <a:pt x="20" y="566"/>
                    <a:pt x="80" y="626"/>
                  </a:cubicBezTo>
                  <a:cubicBezTo>
                    <a:pt x="339" y="722"/>
                    <a:pt x="590" y="760"/>
                    <a:pt x="838" y="760"/>
                  </a:cubicBezTo>
                  <a:cubicBezTo>
                    <a:pt x="1255" y="760"/>
                    <a:pt x="1664" y="651"/>
                    <a:pt x="2089" y="526"/>
                  </a:cubicBezTo>
                  <a:cubicBezTo>
                    <a:pt x="1927" y="143"/>
                    <a:pt x="1841" y="0"/>
                    <a:pt x="17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634575" y="4484675"/>
              <a:ext cx="58700" cy="17150"/>
            </a:xfrm>
            <a:custGeom>
              <a:avLst/>
              <a:gdLst/>
              <a:ahLst/>
              <a:cxnLst/>
              <a:rect l="l" t="t" r="r" b="b"/>
              <a:pathLst>
                <a:path w="2348" h="686" extrusionOk="0">
                  <a:moveTo>
                    <a:pt x="1934" y="1"/>
                  </a:moveTo>
                  <a:cubicBezTo>
                    <a:pt x="1886" y="1"/>
                    <a:pt x="1832" y="13"/>
                    <a:pt x="1771" y="42"/>
                  </a:cubicBezTo>
                  <a:cubicBezTo>
                    <a:pt x="1254" y="300"/>
                    <a:pt x="697" y="320"/>
                    <a:pt x="1" y="499"/>
                  </a:cubicBezTo>
                  <a:cubicBezTo>
                    <a:pt x="287" y="636"/>
                    <a:pt x="552" y="686"/>
                    <a:pt x="804" y="686"/>
                  </a:cubicBezTo>
                  <a:cubicBezTo>
                    <a:pt x="1355" y="686"/>
                    <a:pt x="1842" y="448"/>
                    <a:pt x="2348" y="380"/>
                  </a:cubicBezTo>
                  <a:cubicBezTo>
                    <a:pt x="2221" y="190"/>
                    <a:pt x="2120" y="1"/>
                    <a:pt x="1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398850" y="4298725"/>
              <a:ext cx="21900" cy="66650"/>
            </a:xfrm>
            <a:custGeom>
              <a:avLst/>
              <a:gdLst/>
              <a:ahLst/>
              <a:cxnLst/>
              <a:rect l="l" t="t" r="r" b="b"/>
              <a:pathLst>
                <a:path w="876" h="2666" extrusionOk="0">
                  <a:moveTo>
                    <a:pt x="299" y="0"/>
                  </a:moveTo>
                  <a:cubicBezTo>
                    <a:pt x="259" y="100"/>
                    <a:pt x="259" y="199"/>
                    <a:pt x="259" y="299"/>
                  </a:cubicBezTo>
                  <a:cubicBezTo>
                    <a:pt x="259" y="1094"/>
                    <a:pt x="0" y="1890"/>
                    <a:pt x="478" y="2666"/>
                  </a:cubicBezTo>
                  <a:lnTo>
                    <a:pt x="617" y="2666"/>
                  </a:lnTo>
                  <a:cubicBezTo>
                    <a:pt x="876" y="1910"/>
                    <a:pt x="737" y="1194"/>
                    <a:pt x="697" y="478"/>
                  </a:cubicBezTo>
                  <a:cubicBezTo>
                    <a:pt x="717" y="418"/>
                    <a:pt x="717" y="378"/>
                    <a:pt x="697" y="338"/>
                  </a:cubicBezTo>
                  <a:cubicBezTo>
                    <a:pt x="538" y="239"/>
                    <a:pt x="418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463000" y="4585100"/>
              <a:ext cx="43800" cy="22475"/>
            </a:xfrm>
            <a:custGeom>
              <a:avLst/>
              <a:gdLst/>
              <a:ahLst/>
              <a:cxnLst/>
              <a:rect l="l" t="t" r="r" b="b"/>
              <a:pathLst>
                <a:path w="1752" h="899" extrusionOk="0">
                  <a:moveTo>
                    <a:pt x="1549" y="0"/>
                  </a:moveTo>
                  <a:cubicBezTo>
                    <a:pt x="915" y="0"/>
                    <a:pt x="780" y="119"/>
                    <a:pt x="1" y="899"/>
                  </a:cubicBezTo>
                  <a:cubicBezTo>
                    <a:pt x="617" y="739"/>
                    <a:pt x="1254" y="560"/>
                    <a:pt x="1751" y="3"/>
                  </a:cubicBezTo>
                  <a:cubicBezTo>
                    <a:pt x="1678" y="2"/>
                    <a:pt x="1612" y="0"/>
                    <a:pt x="1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641050" y="4426400"/>
              <a:ext cx="66650" cy="14225"/>
            </a:xfrm>
            <a:custGeom>
              <a:avLst/>
              <a:gdLst/>
              <a:ahLst/>
              <a:cxnLst/>
              <a:rect l="l" t="t" r="r" b="b"/>
              <a:pathLst>
                <a:path w="2666" h="569" extrusionOk="0">
                  <a:moveTo>
                    <a:pt x="2109" y="1"/>
                  </a:moveTo>
                  <a:cubicBezTo>
                    <a:pt x="2079" y="1"/>
                    <a:pt x="2049" y="16"/>
                    <a:pt x="2029" y="45"/>
                  </a:cubicBezTo>
                  <a:cubicBezTo>
                    <a:pt x="1774" y="215"/>
                    <a:pt x="1493" y="255"/>
                    <a:pt x="1201" y="255"/>
                  </a:cubicBezTo>
                  <a:cubicBezTo>
                    <a:pt x="952" y="255"/>
                    <a:pt x="694" y="226"/>
                    <a:pt x="437" y="226"/>
                  </a:cubicBezTo>
                  <a:cubicBezTo>
                    <a:pt x="291" y="226"/>
                    <a:pt x="145" y="235"/>
                    <a:pt x="0" y="264"/>
                  </a:cubicBezTo>
                  <a:cubicBezTo>
                    <a:pt x="216" y="513"/>
                    <a:pt x="459" y="568"/>
                    <a:pt x="707" y="568"/>
                  </a:cubicBezTo>
                  <a:cubicBezTo>
                    <a:pt x="756" y="568"/>
                    <a:pt x="806" y="566"/>
                    <a:pt x="856" y="563"/>
                  </a:cubicBezTo>
                  <a:cubicBezTo>
                    <a:pt x="1432" y="523"/>
                    <a:pt x="1989" y="543"/>
                    <a:pt x="2566" y="384"/>
                  </a:cubicBezTo>
                  <a:cubicBezTo>
                    <a:pt x="2666" y="65"/>
                    <a:pt x="2348" y="165"/>
                    <a:pt x="2188" y="45"/>
                  </a:cubicBezTo>
                  <a:cubicBezTo>
                    <a:pt x="2169" y="16"/>
                    <a:pt x="2139" y="1"/>
                    <a:pt x="2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782775" y="4467650"/>
              <a:ext cx="51750" cy="14675"/>
            </a:xfrm>
            <a:custGeom>
              <a:avLst/>
              <a:gdLst/>
              <a:ahLst/>
              <a:cxnLst/>
              <a:rect l="l" t="t" r="r" b="b"/>
              <a:pathLst>
                <a:path w="2070" h="587" extrusionOk="0">
                  <a:moveTo>
                    <a:pt x="1156" y="0"/>
                  </a:moveTo>
                  <a:cubicBezTo>
                    <a:pt x="923" y="0"/>
                    <a:pt x="689" y="49"/>
                    <a:pt x="458" y="186"/>
                  </a:cubicBezTo>
                  <a:cubicBezTo>
                    <a:pt x="379" y="325"/>
                    <a:pt x="1" y="206"/>
                    <a:pt x="100" y="524"/>
                  </a:cubicBezTo>
                  <a:cubicBezTo>
                    <a:pt x="321" y="553"/>
                    <a:pt x="533" y="586"/>
                    <a:pt x="740" y="586"/>
                  </a:cubicBezTo>
                  <a:cubicBezTo>
                    <a:pt x="961" y="586"/>
                    <a:pt x="1177" y="548"/>
                    <a:pt x="1393" y="424"/>
                  </a:cubicBezTo>
                  <a:cubicBezTo>
                    <a:pt x="1435" y="401"/>
                    <a:pt x="1475" y="392"/>
                    <a:pt x="1514" y="392"/>
                  </a:cubicBezTo>
                  <a:cubicBezTo>
                    <a:pt x="1646" y="392"/>
                    <a:pt x="1768" y="493"/>
                    <a:pt x="1890" y="524"/>
                  </a:cubicBezTo>
                  <a:cubicBezTo>
                    <a:pt x="1990" y="424"/>
                    <a:pt x="2069" y="305"/>
                    <a:pt x="2069" y="166"/>
                  </a:cubicBezTo>
                  <a:cubicBezTo>
                    <a:pt x="1774" y="86"/>
                    <a:pt x="1466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495325" y="4394150"/>
              <a:ext cx="49750" cy="12725"/>
            </a:xfrm>
            <a:custGeom>
              <a:avLst/>
              <a:gdLst/>
              <a:ahLst/>
              <a:cxnLst/>
              <a:rect l="l" t="t" r="r" b="b"/>
              <a:pathLst>
                <a:path w="1990" h="509" extrusionOk="0">
                  <a:moveTo>
                    <a:pt x="1557" y="0"/>
                  </a:moveTo>
                  <a:cubicBezTo>
                    <a:pt x="996" y="0"/>
                    <a:pt x="511" y="301"/>
                    <a:pt x="1" y="460"/>
                  </a:cubicBezTo>
                  <a:cubicBezTo>
                    <a:pt x="110" y="494"/>
                    <a:pt x="246" y="509"/>
                    <a:pt x="396" y="509"/>
                  </a:cubicBezTo>
                  <a:cubicBezTo>
                    <a:pt x="960" y="509"/>
                    <a:pt x="1723" y="298"/>
                    <a:pt x="1990" y="62"/>
                  </a:cubicBezTo>
                  <a:cubicBezTo>
                    <a:pt x="1840" y="19"/>
                    <a:pt x="1696" y="0"/>
                    <a:pt x="1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415750" y="4747200"/>
              <a:ext cx="38325" cy="31725"/>
            </a:xfrm>
            <a:custGeom>
              <a:avLst/>
              <a:gdLst/>
              <a:ahLst/>
              <a:cxnLst/>
              <a:rect l="l" t="t" r="r" b="b"/>
              <a:pathLst>
                <a:path w="1533" h="1269" extrusionOk="0">
                  <a:moveTo>
                    <a:pt x="1261" y="0"/>
                  </a:moveTo>
                  <a:cubicBezTo>
                    <a:pt x="1193" y="0"/>
                    <a:pt x="1124" y="50"/>
                    <a:pt x="1055" y="84"/>
                  </a:cubicBezTo>
                  <a:cubicBezTo>
                    <a:pt x="995" y="144"/>
                    <a:pt x="936" y="183"/>
                    <a:pt x="856" y="243"/>
                  </a:cubicBezTo>
                  <a:cubicBezTo>
                    <a:pt x="816" y="263"/>
                    <a:pt x="797" y="283"/>
                    <a:pt x="737" y="283"/>
                  </a:cubicBezTo>
                  <a:cubicBezTo>
                    <a:pt x="637" y="303"/>
                    <a:pt x="558" y="362"/>
                    <a:pt x="538" y="462"/>
                  </a:cubicBezTo>
                  <a:cubicBezTo>
                    <a:pt x="419" y="581"/>
                    <a:pt x="259" y="721"/>
                    <a:pt x="200" y="860"/>
                  </a:cubicBezTo>
                  <a:cubicBezTo>
                    <a:pt x="140" y="959"/>
                    <a:pt x="61" y="1059"/>
                    <a:pt x="1" y="1158"/>
                  </a:cubicBezTo>
                  <a:cubicBezTo>
                    <a:pt x="21" y="1158"/>
                    <a:pt x="41" y="1178"/>
                    <a:pt x="80" y="1258"/>
                  </a:cubicBezTo>
                  <a:cubicBezTo>
                    <a:pt x="126" y="1265"/>
                    <a:pt x="170" y="1268"/>
                    <a:pt x="213" y="1268"/>
                  </a:cubicBezTo>
                  <a:cubicBezTo>
                    <a:pt x="396" y="1268"/>
                    <a:pt x="560" y="1210"/>
                    <a:pt x="737" y="1178"/>
                  </a:cubicBezTo>
                  <a:cubicBezTo>
                    <a:pt x="816" y="1178"/>
                    <a:pt x="876" y="1158"/>
                    <a:pt x="956" y="1138"/>
                  </a:cubicBezTo>
                  <a:cubicBezTo>
                    <a:pt x="1035" y="1098"/>
                    <a:pt x="1075" y="1079"/>
                    <a:pt x="1155" y="1039"/>
                  </a:cubicBezTo>
                  <a:cubicBezTo>
                    <a:pt x="1354" y="860"/>
                    <a:pt x="1513" y="681"/>
                    <a:pt x="1533" y="402"/>
                  </a:cubicBezTo>
                  <a:cubicBezTo>
                    <a:pt x="1533" y="243"/>
                    <a:pt x="1493" y="84"/>
                    <a:pt x="1294" y="4"/>
                  </a:cubicBezTo>
                  <a:cubicBezTo>
                    <a:pt x="1283" y="2"/>
                    <a:pt x="1272" y="0"/>
                    <a:pt x="1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414275" y="4310150"/>
              <a:ext cx="6975" cy="92025"/>
            </a:xfrm>
            <a:custGeom>
              <a:avLst/>
              <a:gdLst/>
              <a:ahLst/>
              <a:cxnLst/>
              <a:rect l="l" t="t" r="r" b="b"/>
              <a:pathLst>
                <a:path w="279" h="3681" extrusionOk="0">
                  <a:moveTo>
                    <a:pt x="60" y="1"/>
                  </a:moveTo>
                  <a:cubicBezTo>
                    <a:pt x="60" y="737"/>
                    <a:pt x="20" y="1453"/>
                    <a:pt x="0" y="2209"/>
                  </a:cubicBezTo>
                  <a:cubicBezTo>
                    <a:pt x="20" y="2686"/>
                    <a:pt x="60" y="3184"/>
                    <a:pt x="60" y="3681"/>
                  </a:cubicBezTo>
                  <a:cubicBezTo>
                    <a:pt x="219" y="2447"/>
                    <a:pt x="279" y="121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668400" y="4138325"/>
              <a:ext cx="54725" cy="12750"/>
            </a:xfrm>
            <a:custGeom>
              <a:avLst/>
              <a:gdLst/>
              <a:ahLst/>
              <a:cxnLst/>
              <a:rect l="l" t="t" r="r" b="b"/>
              <a:pathLst>
                <a:path w="2189" h="510" extrusionOk="0">
                  <a:moveTo>
                    <a:pt x="1696" y="1"/>
                  </a:moveTo>
                  <a:cubicBezTo>
                    <a:pt x="1138" y="1"/>
                    <a:pt x="599" y="237"/>
                    <a:pt x="60" y="329"/>
                  </a:cubicBezTo>
                  <a:cubicBezTo>
                    <a:pt x="40" y="329"/>
                    <a:pt x="40" y="349"/>
                    <a:pt x="0" y="369"/>
                  </a:cubicBezTo>
                  <a:cubicBezTo>
                    <a:pt x="0" y="428"/>
                    <a:pt x="0" y="448"/>
                    <a:pt x="60" y="508"/>
                  </a:cubicBezTo>
                  <a:cubicBezTo>
                    <a:pt x="87" y="509"/>
                    <a:pt x="114" y="509"/>
                    <a:pt x="140" y="509"/>
                  </a:cubicBezTo>
                  <a:cubicBezTo>
                    <a:pt x="847" y="509"/>
                    <a:pt x="1518" y="262"/>
                    <a:pt x="2189" y="70"/>
                  </a:cubicBezTo>
                  <a:cubicBezTo>
                    <a:pt x="2022" y="21"/>
                    <a:pt x="1858" y="1"/>
                    <a:pt x="1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474450" y="4306650"/>
              <a:ext cx="43775" cy="13050"/>
            </a:xfrm>
            <a:custGeom>
              <a:avLst/>
              <a:gdLst/>
              <a:ahLst/>
              <a:cxnLst/>
              <a:rect l="l" t="t" r="r" b="b"/>
              <a:pathLst>
                <a:path w="1751" h="522" extrusionOk="0">
                  <a:moveTo>
                    <a:pt x="1512" y="1"/>
                  </a:moveTo>
                  <a:cubicBezTo>
                    <a:pt x="996" y="1"/>
                    <a:pt x="483" y="31"/>
                    <a:pt x="0" y="479"/>
                  </a:cubicBezTo>
                  <a:cubicBezTo>
                    <a:pt x="191" y="505"/>
                    <a:pt x="371" y="522"/>
                    <a:pt x="543" y="522"/>
                  </a:cubicBezTo>
                  <a:cubicBezTo>
                    <a:pt x="1015" y="522"/>
                    <a:pt x="1415" y="396"/>
                    <a:pt x="1751" y="1"/>
                  </a:cubicBezTo>
                  <a:cubicBezTo>
                    <a:pt x="1671" y="1"/>
                    <a:pt x="1592" y="1"/>
                    <a:pt x="1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718625" y="4311975"/>
              <a:ext cx="45275" cy="13325"/>
            </a:xfrm>
            <a:custGeom>
              <a:avLst/>
              <a:gdLst/>
              <a:ahLst/>
              <a:cxnLst/>
              <a:rect l="l" t="t" r="r" b="b"/>
              <a:pathLst>
                <a:path w="1811" h="533" extrusionOk="0">
                  <a:moveTo>
                    <a:pt x="721" y="0"/>
                  </a:moveTo>
                  <a:cubicBezTo>
                    <a:pt x="466" y="0"/>
                    <a:pt x="226" y="120"/>
                    <a:pt x="0" y="345"/>
                  </a:cubicBezTo>
                  <a:lnTo>
                    <a:pt x="80" y="425"/>
                  </a:lnTo>
                  <a:cubicBezTo>
                    <a:pt x="119" y="419"/>
                    <a:pt x="156" y="416"/>
                    <a:pt x="193" y="416"/>
                  </a:cubicBezTo>
                  <a:cubicBezTo>
                    <a:pt x="384" y="416"/>
                    <a:pt x="553" y="491"/>
                    <a:pt x="737" y="524"/>
                  </a:cubicBezTo>
                  <a:cubicBezTo>
                    <a:pt x="787" y="516"/>
                    <a:pt x="838" y="512"/>
                    <a:pt x="891" y="512"/>
                  </a:cubicBezTo>
                  <a:cubicBezTo>
                    <a:pt x="1021" y="512"/>
                    <a:pt x="1158" y="532"/>
                    <a:pt x="1294" y="532"/>
                  </a:cubicBezTo>
                  <a:cubicBezTo>
                    <a:pt x="1471" y="532"/>
                    <a:pt x="1648" y="499"/>
                    <a:pt x="1811" y="345"/>
                  </a:cubicBezTo>
                  <a:cubicBezTo>
                    <a:pt x="1678" y="180"/>
                    <a:pt x="1518" y="166"/>
                    <a:pt x="1353" y="166"/>
                  </a:cubicBezTo>
                  <a:cubicBezTo>
                    <a:pt x="1320" y="166"/>
                    <a:pt x="1287" y="166"/>
                    <a:pt x="1254" y="166"/>
                  </a:cubicBezTo>
                  <a:cubicBezTo>
                    <a:pt x="1070" y="54"/>
                    <a:pt x="892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493350" y="4191300"/>
              <a:ext cx="42275" cy="22400"/>
            </a:xfrm>
            <a:custGeom>
              <a:avLst/>
              <a:gdLst/>
              <a:ahLst/>
              <a:cxnLst/>
              <a:rect l="l" t="t" r="r" b="b"/>
              <a:pathLst>
                <a:path w="1691" h="896" extrusionOk="0">
                  <a:moveTo>
                    <a:pt x="1691" y="0"/>
                  </a:moveTo>
                  <a:cubicBezTo>
                    <a:pt x="1114" y="120"/>
                    <a:pt x="438" y="20"/>
                    <a:pt x="40" y="716"/>
                  </a:cubicBezTo>
                  <a:cubicBezTo>
                    <a:pt x="40" y="716"/>
                    <a:pt x="20" y="716"/>
                    <a:pt x="0" y="776"/>
                  </a:cubicBezTo>
                  <a:cubicBezTo>
                    <a:pt x="0" y="816"/>
                    <a:pt x="0" y="836"/>
                    <a:pt x="80" y="895"/>
                  </a:cubicBezTo>
                  <a:cubicBezTo>
                    <a:pt x="617" y="557"/>
                    <a:pt x="1214" y="418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598325" y="4562750"/>
              <a:ext cx="30300" cy="14000"/>
            </a:xfrm>
            <a:custGeom>
              <a:avLst/>
              <a:gdLst/>
              <a:ahLst/>
              <a:cxnLst/>
              <a:rect l="l" t="t" r="r" b="b"/>
              <a:pathLst>
                <a:path w="1212" h="560" extrusionOk="0">
                  <a:moveTo>
                    <a:pt x="208" y="1"/>
                  </a:moveTo>
                  <a:cubicBezTo>
                    <a:pt x="0" y="1"/>
                    <a:pt x="18" y="209"/>
                    <a:pt x="18" y="380"/>
                  </a:cubicBezTo>
                  <a:cubicBezTo>
                    <a:pt x="18" y="441"/>
                    <a:pt x="65" y="526"/>
                    <a:pt x="123" y="526"/>
                  </a:cubicBezTo>
                  <a:cubicBezTo>
                    <a:pt x="140" y="526"/>
                    <a:pt x="159" y="518"/>
                    <a:pt x="177" y="499"/>
                  </a:cubicBezTo>
                  <a:cubicBezTo>
                    <a:pt x="456" y="201"/>
                    <a:pt x="953" y="559"/>
                    <a:pt x="1212" y="102"/>
                  </a:cubicBezTo>
                  <a:cubicBezTo>
                    <a:pt x="1043" y="22"/>
                    <a:pt x="879" y="7"/>
                    <a:pt x="717" y="7"/>
                  </a:cubicBezTo>
                  <a:cubicBezTo>
                    <a:pt x="620" y="7"/>
                    <a:pt x="524" y="13"/>
                    <a:pt x="428" y="13"/>
                  </a:cubicBezTo>
                  <a:cubicBezTo>
                    <a:pt x="364" y="13"/>
                    <a:pt x="301" y="10"/>
                    <a:pt x="237" y="2"/>
                  </a:cubicBezTo>
                  <a:cubicBezTo>
                    <a:pt x="227" y="1"/>
                    <a:pt x="217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844450" y="4541150"/>
              <a:ext cx="34825" cy="16200"/>
            </a:xfrm>
            <a:custGeom>
              <a:avLst/>
              <a:gdLst/>
              <a:ahLst/>
              <a:cxnLst/>
              <a:rect l="l" t="t" r="r" b="b"/>
              <a:pathLst>
                <a:path w="1393" h="648" extrusionOk="0">
                  <a:moveTo>
                    <a:pt x="271" y="1"/>
                  </a:moveTo>
                  <a:cubicBezTo>
                    <a:pt x="179" y="1"/>
                    <a:pt x="90" y="31"/>
                    <a:pt x="0" y="90"/>
                  </a:cubicBezTo>
                  <a:lnTo>
                    <a:pt x="0" y="269"/>
                  </a:lnTo>
                  <a:cubicBezTo>
                    <a:pt x="159" y="349"/>
                    <a:pt x="259" y="468"/>
                    <a:pt x="358" y="627"/>
                  </a:cubicBezTo>
                  <a:cubicBezTo>
                    <a:pt x="657" y="647"/>
                    <a:pt x="955" y="647"/>
                    <a:pt x="1254" y="647"/>
                  </a:cubicBezTo>
                  <a:cubicBezTo>
                    <a:pt x="1393" y="468"/>
                    <a:pt x="1273" y="409"/>
                    <a:pt x="1154" y="329"/>
                  </a:cubicBezTo>
                  <a:cubicBezTo>
                    <a:pt x="995" y="249"/>
                    <a:pt x="796" y="269"/>
                    <a:pt x="697" y="110"/>
                  </a:cubicBezTo>
                  <a:lnTo>
                    <a:pt x="557" y="90"/>
                  </a:lnTo>
                  <a:cubicBezTo>
                    <a:pt x="458" y="31"/>
                    <a:pt x="36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444600" y="4735350"/>
              <a:ext cx="28875" cy="22900"/>
            </a:xfrm>
            <a:custGeom>
              <a:avLst/>
              <a:gdLst/>
              <a:ahLst/>
              <a:cxnLst/>
              <a:rect l="l" t="t" r="r" b="b"/>
              <a:pathLst>
                <a:path w="1155" h="916" extrusionOk="0">
                  <a:moveTo>
                    <a:pt x="757" y="1"/>
                  </a:moveTo>
                  <a:cubicBezTo>
                    <a:pt x="637" y="41"/>
                    <a:pt x="538" y="120"/>
                    <a:pt x="398" y="160"/>
                  </a:cubicBezTo>
                  <a:cubicBezTo>
                    <a:pt x="339" y="319"/>
                    <a:pt x="140" y="240"/>
                    <a:pt x="80" y="399"/>
                  </a:cubicBezTo>
                  <a:lnTo>
                    <a:pt x="40" y="439"/>
                  </a:lnTo>
                  <a:cubicBezTo>
                    <a:pt x="1" y="458"/>
                    <a:pt x="40" y="518"/>
                    <a:pt x="80" y="538"/>
                  </a:cubicBezTo>
                  <a:cubicBezTo>
                    <a:pt x="219" y="638"/>
                    <a:pt x="259" y="757"/>
                    <a:pt x="259" y="916"/>
                  </a:cubicBezTo>
                  <a:cubicBezTo>
                    <a:pt x="737" y="896"/>
                    <a:pt x="1095" y="737"/>
                    <a:pt x="1154" y="200"/>
                  </a:cubicBezTo>
                  <a:cubicBezTo>
                    <a:pt x="1075" y="41"/>
                    <a:pt x="896" y="2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630600" y="4231025"/>
              <a:ext cx="30350" cy="12525"/>
            </a:xfrm>
            <a:custGeom>
              <a:avLst/>
              <a:gdLst/>
              <a:ahLst/>
              <a:cxnLst/>
              <a:rect l="l" t="t" r="r" b="b"/>
              <a:pathLst>
                <a:path w="1214" h="501" extrusionOk="0">
                  <a:moveTo>
                    <a:pt x="177" y="1"/>
                  </a:moveTo>
                  <a:cubicBezTo>
                    <a:pt x="70" y="1"/>
                    <a:pt x="0" y="130"/>
                    <a:pt x="0" y="241"/>
                  </a:cubicBezTo>
                  <a:cubicBezTo>
                    <a:pt x="0" y="366"/>
                    <a:pt x="61" y="466"/>
                    <a:pt x="145" y="466"/>
                  </a:cubicBezTo>
                  <a:cubicBezTo>
                    <a:pt x="168" y="466"/>
                    <a:pt x="193" y="458"/>
                    <a:pt x="219" y="440"/>
                  </a:cubicBezTo>
                  <a:cubicBezTo>
                    <a:pt x="557" y="281"/>
                    <a:pt x="935" y="500"/>
                    <a:pt x="1214" y="182"/>
                  </a:cubicBezTo>
                  <a:cubicBezTo>
                    <a:pt x="1055" y="62"/>
                    <a:pt x="881" y="47"/>
                    <a:pt x="707" y="47"/>
                  </a:cubicBezTo>
                  <a:cubicBezTo>
                    <a:pt x="649" y="47"/>
                    <a:pt x="591" y="49"/>
                    <a:pt x="533" y="49"/>
                  </a:cubicBezTo>
                  <a:cubicBezTo>
                    <a:pt x="418" y="49"/>
                    <a:pt x="305" y="43"/>
                    <a:pt x="199" y="3"/>
                  </a:cubicBezTo>
                  <a:cubicBezTo>
                    <a:pt x="192" y="1"/>
                    <a:pt x="184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640550" y="4555600"/>
              <a:ext cx="37825" cy="8675"/>
            </a:xfrm>
            <a:custGeom>
              <a:avLst/>
              <a:gdLst/>
              <a:ahLst/>
              <a:cxnLst/>
              <a:rect l="l" t="t" r="r" b="b"/>
              <a:pathLst>
                <a:path w="1513" h="347" extrusionOk="0">
                  <a:moveTo>
                    <a:pt x="855" y="1"/>
                  </a:moveTo>
                  <a:cubicBezTo>
                    <a:pt x="574" y="1"/>
                    <a:pt x="290" y="37"/>
                    <a:pt x="0" y="149"/>
                  </a:cubicBezTo>
                  <a:cubicBezTo>
                    <a:pt x="125" y="299"/>
                    <a:pt x="251" y="347"/>
                    <a:pt x="375" y="347"/>
                  </a:cubicBezTo>
                  <a:cubicBezTo>
                    <a:pt x="594" y="347"/>
                    <a:pt x="811" y="199"/>
                    <a:pt x="1023" y="199"/>
                  </a:cubicBezTo>
                  <a:cubicBezTo>
                    <a:pt x="1073" y="199"/>
                    <a:pt x="1124" y="207"/>
                    <a:pt x="1174" y="228"/>
                  </a:cubicBezTo>
                  <a:cubicBezTo>
                    <a:pt x="1224" y="278"/>
                    <a:pt x="1278" y="303"/>
                    <a:pt x="1336" y="303"/>
                  </a:cubicBezTo>
                  <a:cubicBezTo>
                    <a:pt x="1393" y="303"/>
                    <a:pt x="1452" y="278"/>
                    <a:pt x="1512" y="228"/>
                  </a:cubicBezTo>
                  <a:lnTo>
                    <a:pt x="1512" y="49"/>
                  </a:lnTo>
                  <a:cubicBezTo>
                    <a:pt x="1294" y="23"/>
                    <a:pt x="1075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580375" y="4331050"/>
              <a:ext cx="36325" cy="7500"/>
            </a:xfrm>
            <a:custGeom>
              <a:avLst/>
              <a:gdLst/>
              <a:ahLst/>
              <a:cxnLst/>
              <a:rect l="l" t="t" r="r" b="b"/>
              <a:pathLst>
                <a:path w="1453" h="300" extrusionOk="0">
                  <a:moveTo>
                    <a:pt x="906" y="0"/>
                  </a:moveTo>
                  <a:cubicBezTo>
                    <a:pt x="581" y="0"/>
                    <a:pt x="286" y="107"/>
                    <a:pt x="0" y="120"/>
                  </a:cubicBezTo>
                  <a:lnTo>
                    <a:pt x="0" y="299"/>
                  </a:lnTo>
                  <a:cubicBezTo>
                    <a:pt x="65" y="293"/>
                    <a:pt x="130" y="291"/>
                    <a:pt x="196" y="291"/>
                  </a:cubicBezTo>
                  <a:cubicBezTo>
                    <a:pt x="334" y="291"/>
                    <a:pt x="475" y="299"/>
                    <a:pt x="621" y="299"/>
                  </a:cubicBezTo>
                  <a:cubicBezTo>
                    <a:pt x="882" y="299"/>
                    <a:pt x="1159" y="272"/>
                    <a:pt x="1452" y="120"/>
                  </a:cubicBezTo>
                  <a:cubicBezTo>
                    <a:pt x="1260" y="30"/>
                    <a:pt x="1079" y="0"/>
                    <a:pt x="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3000600" y="4280325"/>
              <a:ext cx="17425" cy="30850"/>
            </a:xfrm>
            <a:custGeom>
              <a:avLst/>
              <a:gdLst/>
              <a:ahLst/>
              <a:cxnLst/>
              <a:rect l="l" t="t" r="r" b="b"/>
              <a:pathLst>
                <a:path w="697" h="1234" extrusionOk="0">
                  <a:moveTo>
                    <a:pt x="319" y="0"/>
                  </a:moveTo>
                  <a:cubicBezTo>
                    <a:pt x="1" y="458"/>
                    <a:pt x="319" y="855"/>
                    <a:pt x="498" y="1233"/>
                  </a:cubicBezTo>
                  <a:cubicBezTo>
                    <a:pt x="697" y="1094"/>
                    <a:pt x="657" y="875"/>
                    <a:pt x="657" y="696"/>
                  </a:cubicBezTo>
                  <a:cubicBezTo>
                    <a:pt x="538" y="597"/>
                    <a:pt x="637" y="458"/>
                    <a:pt x="657" y="338"/>
                  </a:cubicBezTo>
                  <a:cubicBezTo>
                    <a:pt x="617" y="239"/>
                    <a:pt x="538" y="119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696750" y="4422750"/>
              <a:ext cx="32850" cy="13775"/>
            </a:xfrm>
            <a:custGeom>
              <a:avLst/>
              <a:gdLst/>
              <a:ahLst/>
              <a:cxnLst/>
              <a:rect l="l" t="t" r="r" b="b"/>
              <a:pathLst>
                <a:path w="1314" h="551" extrusionOk="0">
                  <a:moveTo>
                    <a:pt x="757" y="1"/>
                  </a:moveTo>
                  <a:cubicBezTo>
                    <a:pt x="500" y="1"/>
                    <a:pt x="246" y="31"/>
                    <a:pt x="0" y="191"/>
                  </a:cubicBezTo>
                  <a:lnTo>
                    <a:pt x="338" y="530"/>
                  </a:lnTo>
                  <a:cubicBezTo>
                    <a:pt x="456" y="530"/>
                    <a:pt x="573" y="550"/>
                    <a:pt x="685" y="550"/>
                  </a:cubicBezTo>
                  <a:cubicBezTo>
                    <a:pt x="820" y="550"/>
                    <a:pt x="946" y="520"/>
                    <a:pt x="1055" y="390"/>
                  </a:cubicBezTo>
                  <a:lnTo>
                    <a:pt x="1015" y="331"/>
                  </a:lnTo>
                  <a:cubicBezTo>
                    <a:pt x="972" y="279"/>
                    <a:pt x="973" y="265"/>
                    <a:pt x="989" y="265"/>
                  </a:cubicBezTo>
                  <a:cubicBezTo>
                    <a:pt x="1009" y="265"/>
                    <a:pt x="1055" y="291"/>
                    <a:pt x="1055" y="291"/>
                  </a:cubicBezTo>
                  <a:cubicBezTo>
                    <a:pt x="1214" y="231"/>
                    <a:pt x="1313" y="191"/>
                    <a:pt x="1234" y="12"/>
                  </a:cubicBezTo>
                  <a:cubicBezTo>
                    <a:pt x="1074" y="12"/>
                    <a:pt x="915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660925" y="4226100"/>
              <a:ext cx="33850" cy="10475"/>
            </a:xfrm>
            <a:custGeom>
              <a:avLst/>
              <a:gdLst/>
              <a:ahLst/>
              <a:cxnLst/>
              <a:rect l="l" t="t" r="r" b="b"/>
              <a:pathLst>
                <a:path w="1354" h="41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221" y="15"/>
                    <a:pt x="1092" y="19"/>
                    <a:pt x="965" y="19"/>
                  </a:cubicBezTo>
                  <a:cubicBezTo>
                    <a:pt x="826" y="19"/>
                    <a:pt x="691" y="15"/>
                    <a:pt x="558" y="15"/>
                  </a:cubicBezTo>
                  <a:cubicBezTo>
                    <a:pt x="484" y="15"/>
                    <a:pt x="411" y="16"/>
                    <a:pt x="339" y="21"/>
                  </a:cubicBezTo>
                  <a:cubicBezTo>
                    <a:pt x="100" y="41"/>
                    <a:pt x="41" y="180"/>
                    <a:pt x="1" y="379"/>
                  </a:cubicBezTo>
                  <a:cubicBezTo>
                    <a:pt x="399" y="120"/>
                    <a:pt x="956" y="419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401825" y="4462825"/>
              <a:ext cx="11475" cy="49750"/>
            </a:xfrm>
            <a:custGeom>
              <a:avLst/>
              <a:gdLst/>
              <a:ahLst/>
              <a:cxnLst/>
              <a:rect l="l" t="t" r="r" b="b"/>
              <a:pathLst>
                <a:path w="459" h="199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657"/>
                    <a:pt x="259" y="1314"/>
                    <a:pt x="200" y="1990"/>
                  </a:cubicBezTo>
                  <a:cubicBezTo>
                    <a:pt x="458" y="1353"/>
                    <a:pt x="319" y="677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713150" y="4423050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578" y="0"/>
                  </a:moveTo>
                  <a:cubicBezTo>
                    <a:pt x="458" y="259"/>
                    <a:pt x="160" y="100"/>
                    <a:pt x="1" y="279"/>
                  </a:cubicBezTo>
                  <a:cubicBezTo>
                    <a:pt x="120" y="398"/>
                    <a:pt x="279" y="358"/>
                    <a:pt x="399" y="378"/>
                  </a:cubicBezTo>
                  <a:cubicBezTo>
                    <a:pt x="548" y="368"/>
                    <a:pt x="697" y="363"/>
                    <a:pt x="844" y="363"/>
                  </a:cubicBezTo>
                  <a:cubicBezTo>
                    <a:pt x="990" y="363"/>
                    <a:pt x="1135" y="368"/>
                    <a:pt x="1274" y="378"/>
                  </a:cubicBezTo>
                  <a:cubicBezTo>
                    <a:pt x="1194" y="120"/>
                    <a:pt x="99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665900" y="4270375"/>
              <a:ext cx="19425" cy="11000"/>
            </a:xfrm>
            <a:custGeom>
              <a:avLst/>
              <a:gdLst/>
              <a:ahLst/>
              <a:cxnLst/>
              <a:rect l="l" t="t" r="r" b="b"/>
              <a:pathLst>
                <a:path w="777" h="440" extrusionOk="0">
                  <a:moveTo>
                    <a:pt x="777" y="0"/>
                  </a:moveTo>
                  <a:lnTo>
                    <a:pt x="777" y="0"/>
                  </a:lnTo>
                  <a:cubicBezTo>
                    <a:pt x="718" y="9"/>
                    <a:pt x="656" y="10"/>
                    <a:pt x="594" y="10"/>
                  </a:cubicBezTo>
                  <a:cubicBezTo>
                    <a:pt x="567" y="10"/>
                    <a:pt x="540" y="10"/>
                    <a:pt x="514" y="10"/>
                  </a:cubicBezTo>
                  <a:cubicBezTo>
                    <a:pt x="311" y="10"/>
                    <a:pt x="118" y="23"/>
                    <a:pt x="21" y="259"/>
                  </a:cubicBezTo>
                  <a:cubicBezTo>
                    <a:pt x="1" y="299"/>
                    <a:pt x="21" y="418"/>
                    <a:pt x="61" y="418"/>
                  </a:cubicBezTo>
                  <a:cubicBezTo>
                    <a:pt x="111" y="433"/>
                    <a:pt x="159" y="440"/>
                    <a:pt x="204" y="440"/>
                  </a:cubicBezTo>
                  <a:cubicBezTo>
                    <a:pt x="458" y="440"/>
                    <a:pt x="625" y="22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856875" y="4307675"/>
              <a:ext cx="27875" cy="8475"/>
            </a:xfrm>
            <a:custGeom>
              <a:avLst/>
              <a:gdLst/>
              <a:ahLst/>
              <a:cxnLst/>
              <a:rect l="l" t="t" r="r" b="b"/>
              <a:pathLst>
                <a:path w="1115" h="339" extrusionOk="0">
                  <a:moveTo>
                    <a:pt x="1" y="0"/>
                  </a:moveTo>
                  <a:lnTo>
                    <a:pt x="1" y="338"/>
                  </a:lnTo>
                  <a:cubicBezTo>
                    <a:pt x="79" y="280"/>
                    <a:pt x="168" y="263"/>
                    <a:pt x="262" y="263"/>
                  </a:cubicBezTo>
                  <a:cubicBezTo>
                    <a:pt x="386" y="263"/>
                    <a:pt x="519" y="292"/>
                    <a:pt x="648" y="292"/>
                  </a:cubicBezTo>
                  <a:cubicBezTo>
                    <a:pt x="820" y="292"/>
                    <a:pt x="986" y="241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714650" y="4266225"/>
              <a:ext cx="21900" cy="10125"/>
            </a:xfrm>
            <a:custGeom>
              <a:avLst/>
              <a:gdLst/>
              <a:ahLst/>
              <a:cxnLst/>
              <a:rect l="l" t="t" r="r" b="b"/>
              <a:pathLst>
                <a:path w="876" h="405" extrusionOk="0">
                  <a:moveTo>
                    <a:pt x="686" y="1"/>
                  </a:moveTo>
                  <a:cubicBezTo>
                    <a:pt x="483" y="1"/>
                    <a:pt x="262" y="62"/>
                    <a:pt x="0" y="405"/>
                  </a:cubicBezTo>
                  <a:cubicBezTo>
                    <a:pt x="72" y="386"/>
                    <a:pt x="142" y="380"/>
                    <a:pt x="209" y="380"/>
                  </a:cubicBezTo>
                  <a:cubicBezTo>
                    <a:pt x="324" y="380"/>
                    <a:pt x="430" y="398"/>
                    <a:pt x="527" y="398"/>
                  </a:cubicBezTo>
                  <a:cubicBezTo>
                    <a:pt x="670" y="398"/>
                    <a:pt x="789" y="359"/>
                    <a:pt x="876" y="166"/>
                  </a:cubicBezTo>
                  <a:cubicBezTo>
                    <a:pt x="876" y="107"/>
                    <a:pt x="836" y="7"/>
                    <a:pt x="816" y="7"/>
                  </a:cubicBezTo>
                  <a:cubicBezTo>
                    <a:pt x="773" y="4"/>
                    <a:pt x="730" y="1"/>
                    <a:pt x="6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769850" y="4472025"/>
              <a:ext cx="24400" cy="8975"/>
            </a:xfrm>
            <a:custGeom>
              <a:avLst/>
              <a:gdLst/>
              <a:ahLst/>
              <a:cxnLst/>
              <a:rect l="l" t="t" r="r" b="b"/>
              <a:pathLst>
                <a:path w="976" h="359" extrusionOk="0">
                  <a:moveTo>
                    <a:pt x="563" y="0"/>
                  </a:moveTo>
                  <a:cubicBezTo>
                    <a:pt x="363" y="0"/>
                    <a:pt x="164" y="39"/>
                    <a:pt x="0" y="249"/>
                  </a:cubicBezTo>
                  <a:cubicBezTo>
                    <a:pt x="100" y="339"/>
                    <a:pt x="204" y="359"/>
                    <a:pt x="309" y="359"/>
                  </a:cubicBezTo>
                  <a:cubicBezTo>
                    <a:pt x="392" y="359"/>
                    <a:pt x="476" y="346"/>
                    <a:pt x="557" y="346"/>
                  </a:cubicBezTo>
                  <a:cubicBezTo>
                    <a:pt x="577" y="346"/>
                    <a:pt x="597" y="347"/>
                    <a:pt x="617" y="349"/>
                  </a:cubicBezTo>
                  <a:lnTo>
                    <a:pt x="975" y="11"/>
                  </a:lnTo>
                  <a:lnTo>
                    <a:pt x="975" y="11"/>
                  </a:lnTo>
                  <a:cubicBezTo>
                    <a:pt x="952" y="12"/>
                    <a:pt x="928" y="13"/>
                    <a:pt x="904" y="13"/>
                  </a:cubicBezTo>
                  <a:cubicBezTo>
                    <a:pt x="794" y="13"/>
                    <a:pt x="678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604250" y="4498850"/>
              <a:ext cx="23900" cy="8750"/>
            </a:xfrm>
            <a:custGeom>
              <a:avLst/>
              <a:gdLst/>
              <a:ahLst/>
              <a:cxnLst/>
              <a:rect l="l" t="t" r="r" b="b"/>
              <a:pathLst>
                <a:path w="956" h="350" extrusionOk="0">
                  <a:moveTo>
                    <a:pt x="556" y="1"/>
                  </a:moveTo>
                  <a:cubicBezTo>
                    <a:pt x="351" y="1"/>
                    <a:pt x="176" y="63"/>
                    <a:pt x="0" y="251"/>
                  </a:cubicBezTo>
                  <a:cubicBezTo>
                    <a:pt x="123" y="319"/>
                    <a:pt x="233" y="349"/>
                    <a:pt x="340" y="349"/>
                  </a:cubicBezTo>
                  <a:cubicBezTo>
                    <a:pt x="544" y="349"/>
                    <a:pt x="732" y="235"/>
                    <a:pt x="955" y="52"/>
                  </a:cubicBezTo>
                  <a:cubicBezTo>
                    <a:pt x="808" y="22"/>
                    <a:pt x="677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397350" y="4738850"/>
              <a:ext cx="11975" cy="37325"/>
            </a:xfrm>
            <a:custGeom>
              <a:avLst/>
              <a:gdLst/>
              <a:ahLst/>
              <a:cxnLst/>
              <a:rect l="l" t="t" r="r" b="b"/>
              <a:pathLst>
                <a:path w="479" h="1493" extrusionOk="0">
                  <a:moveTo>
                    <a:pt x="319" y="0"/>
                  </a:moveTo>
                  <a:cubicBezTo>
                    <a:pt x="120" y="139"/>
                    <a:pt x="279" y="398"/>
                    <a:pt x="200" y="577"/>
                  </a:cubicBezTo>
                  <a:cubicBezTo>
                    <a:pt x="1" y="796"/>
                    <a:pt x="140" y="1074"/>
                    <a:pt x="100" y="1313"/>
                  </a:cubicBezTo>
                  <a:cubicBezTo>
                    <a:pt x="100" y="1413"/>
                    <a:pt x="160" y="1492"/>
                    <a:pt x="259" y="1492"/>
                  </a:cubicBezTo>
                  <a:cubicBezTo>
                    <a:pt x="478" y="1015"/>
                    <a:pt x="379" y="49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394875" y="4774950"/>
              <a:ext cx="16425" cy="28100"/>
            </a:xfrm>
            <a:custGeom>
              <a:avLst/>
              <a:gdLst/>
              <a:ahLst/>
              <a:cxnLst/>
              <a:rect l="l" t="t" r="r" b="b"/>
              <a:pathLst>
                <a:path w="657" h="1124" extrusionOk="0">
                  <a:moveTo>
                    <a:pt x="201" y="0"/>
                  </a:moveTo>
                  <a:cubicBezTo>
                    <a:pt x="158" y="0"/>
                    <a:pt x="140" y="40"/>
                    <a:pt x="140" y="108"/>
                  </a:cubicBezTo>
                  <a:cubicBezTo>
                    <a:pt x="140" y="207"/>
                    <a:pt x="100" y="307"/>
                    <a:pt x="100" y="406"/>
                  </a:cubicBezTo>
                  <a:cubicBezTo>
                    <a:pt x="60" y="426"/>
                    <a:pt x="0" y="506"/>
                    <a:pt x="0" y="545"/>
                  </a:cubicBezTo>
                  <a:cubicBezTo>
                    <a:pt x="0" y="625"/>
                    <a:pt x="60" y="665"/>
                    <a:pt x="100" y="725"/>
                  </a:cubicBezTo>
                  <a:cubicBezTo>
                    <a:pt x="259" y="804"/>
                    <a:pt x="279" y="943"/>
                    <a:pt x="299" y="1102"/>
                  </a:cubicBezTo>
                  <a:cubicBezTo>
                    <a:pt x="327" y="1117"/>
                    <a:pt x="355" y="1123"/>
                    <a:pt x="383" y="1123"/>
                  </a:cubicBezTo>
                  <a:cubicBezTo>
                    <a:pt x="435" y="1123"/>
                    <a:pt x="486" y="1101"/>
                    <a:pt x="537" y="1063"/>
                  </a:cubicBezTo>
                  <a:cubicBezTo>
                    <a:pt x="657" y="904"/>
                    <a:pt x="657" y="705"/>
                    <a:pt x="597" y="506"/>
                  </a:cubicBezTo>
                  <a:cubicBezTo>
                    <a:pt x="577" y="426"/>
                    <a:pt x="537" y="366"/>
                    <a:pt x="458" y="327"/>
                  </a:cubicBezTo>
                  <a:cubicBezTo>
                    <a:pt x="279" y="267"/>
                    <a:pt x="339" y="148"/>
                    <a:pt x="358" y="48"/>
                  </a:cubicBezTo>
                  <a:lnTo>
                    <a:pt x="279" y="28"/>
                  </a:lnTo>
                  <a:cubicBezTo>
                    <a:pt x="247" y="9"/>
                    <a:pt x="22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653975" y="4146525"/>
              <a:ext cx="15925" cy="8575"/>
            </a:xfrm>
            <a:custGeom>
              <a:avLst/>
              <a:gdLst/>
              <a:ahLst/>
              <a:cxnLst/>
              <a:rect l="l" t="t" r="r" b="b"/>
              <a:pathLst>
                <a:path w="637" h="343" extrusionOk="0">
                  <a:moveTo>
                    <a:pt x="637" y="1"/>
                  </a:moveTo>
                  <a:cubicBezTo>
                    <a:pt x="498" y="1"/>
                    <a:pt x="418" y="1"/>
                    <a:pt x="279" y="21"/>
                  </a:cubicBezTo>
                  <a:cubicBezTo>
                    <a:pt x="160" y="21"/>
                    <a:pt x="0" y="21"/>
                    <a:pt x="0" y="180"/>
                  </a:cubicBezTo>
                  <a:cubicBezTo>
                    <a:pt x="0" y="322"/>
                    <a:pt x="112" y="342"/>
                    <a:pt x="219" y="342"/>
                  </a:cubicBezTo>
                  <a:cubicBezTo>
                    <a:pt x="262" y="342"/>
                    <a:pt x="305" y="339"/>
                    <a:pt x="339" y="339"/>
                  </a:cubicBezTo>
                  <a:cubicBezTo>
                    <a:pt x="458" y="339"/>
                    <a:pt x="557" y="279"/>
                    <a:pt x="637" y="180"/>
                  </a:cubicBezTo>
                  <a:lnTo>
                    <a:pt x="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617675" y="4434875"/>
              <a:ext cx="15425" cy="10100"/>
            </a:xfrm>
            <a:custGeom>
              <a:avLst/>
              <a:gdLst/>
              <a:ahLst/>
              <a:cxnLst/>
              <a:rect l="l" t="t" r="r" b="b"/>
              <a:pathLst>
                <a:path w="617" h="404" extrusionOk="0">
                  <a:moveTo>
                    <a:pt x="467" y="0"/>
                  </a:moveTo>
                  <a:cubicBezTo>
                    <a:pt x="398" y="0"/>
                    <a:pt x="332" y="45"/>
                    <a:pt x="239" y="45"/>
                  </a:cubicBezTo>
                  <a:cubicBezTo>
                    <a:pt x="140" y="64"/>
                    <a:pt x="0" y="104"/>
                    <a:pt x="20" y="243"/>
                  </a:cubicBezTo>
                  <a:cubicBezTo>
                    <a:pt x="56" y="364"/>
                    <a:pt x="128" y="404"/>
                    <a:pt x="211" y="404"/>
                  </a:cubicBezTo>
                  <a:cubicBezTo>
                    <a:pt x="265" y="404"/>
                    <a:pt x="323" y="386"/>
                    <a:pt x="378" y="363"/>
                  </a:cubicBezTo>
                  <a:cubicBezTo>
                    <a:pt x="498" y="323"/>
                    <a:pt x="617" y="224"/>
                    <a:pt x="577" y="45"/>
                  </a:cubicBezTo>
                  <a:cubicBezTo>
                    <a:pt x="537" y="11"/>
                    <a:pt x="502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743000" y="4263050"/>
              <a:ext cx="12450" cy="8825"/>
            </a:xfrm>
            <a:custGeom>
              <a:avLst/>
              <a:gdLst/>
              <a:ahLst/>
              <a:cxnLst/>
              <a:rect l="l" t="t" r="r" b="b"/>
              <a:pathLst>
                <a:path w="498" h="353" extrusionOk="0">
                  <a:moveTo>
                    <a:pt x="171" y="0"/>
                  </a:moveTo>
                  <a:cubicBezTo>
                    <a:pt x="80" y="0"/>
                    <a:pt x="0" y="49"/>
                    <a:pt x="0" y="154"/>
                  </a:cubicBezTo>
                  <a:cubicBezTo>
                    <a:pt x="0" y="313"/>
                    <a:pt x="139" y="313"/>
                    <a:pt x="259" y="333"/>
                  </a:cubicBezTo>
                  <a:cubicBezTo>
                    <a:pt x="358" y="313"/>
                    <a:pt x="498" y="353"/>
                    <a:pt x="498" y="174"/>
                  </a:cubicBezTo>
                  <a:cubicBezTo>
                    <a:pt x="478" y="55"/>
                    <a:pt x="378" y="15"/>
                    <a:pt x="259" y="15"/>
                  </a:cubicBezTo>
                  <a:cubicBezTo>
                    <a:pt x="230" y="5"/>
                    <a:pt x="20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879750" y="4003500"/>
              <a:ext cx="33350" cy="4125"/>
            </a:xfrm>
            <a:custGeom>
              <a:avLst/>
              <a:gdLst/>
              <a:ahLst/>
              <a:cxnLst/>
              <a:rect l="l" t="t" r="r" b="b"/>
              <a:pathLst>
                <a:path w="1334" h="165" extrusionOk="0">
                  <a:moveTo>
                    <a:pt x="631" y="0"/>
                  </a:moveTo>
                  <a:cubicBezTo>
                    <a:pt x="420" y="0"/>
                    <a:pt x="210" y="28"/>
                    <a:pt x="1" y="152"/>
                  </a:cubicBezTo>
                  <a:cubicBezTo>
                    <a:pt x="145" y="158"/>
                    <a:pt x="288" y="165"/>
                    <a:pt x="429" y="165"/>
                  </a:cubicBezTo>
                  <a:cubicBezTo>
                    <a:pt x="735" y="165"/>
                    <a:pt x="1034" y="135"/>
                    <a:pt x="1334" y="13"/>
                  </a:cubicBezTo>
                  <a:lnTo>
                    <a:pt x="1334" y="13"/>
                  </a:lnTo>
                  <a:cubicBezTo>
                    <a:pt x="1277" y="18"/>
                    <a:pt x="1221" y="20"/>
                    <a:pt x="1165" y="20"/>
                  </a:cubicBezTo>
                  <a:cubicBezTo>
                    <a:pt x="984" y="20"/>
                    <a:pt x="807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723100" y="4479250"/>
              <a:ext cx="17425" cy="7600"/>
            </a:xfrm>
            <a:custGeom>
              <a:avLst/>
              <a:gdLst/>
              <a:ahLst/>
              <a:cxnLst/>
              <a:rect l="l" t="t" r="r" b="b"/>
              <a:pathLst>
                <a:path w="697" h="304" extrusionOk="0">
                  <a:moveTo>
                    <a:pt x="398" y="1"/>
                  </a:moveTo>
                  <a:cubicBezTo>
                    <a:pt x="263" y="1"/>
                    <a:pt x="125" y="103"/>
                    <a:pt x="1" y="159"/>
                  </a:cubicBezTo>
                  <a:cubicBezTo>
                    <a:pt x="155" y="201"/>
                    <a:pt x="320" y="303"/>
                    <a:pt x="487" y="303"/>
                  </a:cubicBezTo>
                  <a:cubicBezTo>
                    <a:pt x="557" y="303"/>
                    <a:pt x="627" y="286"/>
                    <a:pt x="697" y="239"/>
                  </a:cubicBezTo>
                  <a:cubicBezTo>
                    <a:pt x="603" y="59"/>
                    <a:pt x="501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553525" y="4512575"/>
              <a:ext cx="17925" cy="10900"/>
            </a:xfrm>
            <a:custGeom>
              <a:avLst/>
              <a:gdLst/>
              <a:ahLst/>
              <a:cxnLst/>
              <a:rect l="l" t="t" r="r" b="b"/>
              <a:pathLst>
                <a:path w="717" h="436" extrusionOk="0">
                  <a:moveTo>
                    <a:pt x="0" y="0"/>
                  </a:moveTo>
                  <a:cubicBezTo>
                    <a:pt x="40" y="99"/>
                    <a:pt x="119" y="219"/>
                    <a:pt x="179" y="358"/>
                  </a:cubicBezTo>
                  <a:cubicBezTo>
                    <a:pt x="242" y="411"/>
                    <a:pt x="305" y="435"/>
                    <a:pt x="368" y="435"/>
                  </a:cubicBezTo>
                  <a:cubicBezTo>
                    <a:pt x="425" y="435"/>
                    <a:pt x="481" y="416"/>
                    <a:pt x="537" y="378"/>
                  </a:cubicBezTo>
                  <a:cubicBezTo>
                    <a:pt x="716" y="199"/>
                    <a:pt x="696" y="80"/>
                    <a:pt x="458" y="20"/>
                  </a:cubicBezTo>
                  <a:cubicBezTo>
                    <a:pt x="298" y="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746975" y="4476750"/>
              <a:ext cx="12450" cy="7500"/>
            </a:xfrm>
            <a:custGeom>
              <a:avLst/>
              <a:gdLst/>
              <a:ahLst/>
              <a:cxnLst/>
              <a:rect l="l" t="t" r="r" b="b"/>
              <a:pathLst>
                <a:path w="498" h="300" extrusionOk="0">
                  <a:moveTo>
                    <a:pt x="299" y="1"/>
                  </a:moveTo>
                  <a:cubicBezTo>
                    <a:pt x="179" y="1"/>
                    <a:pt x="60" y="21"/>
                    <a:pt x="20" y="140"/>
                  </a:cubicBezTo>
                  <a:cubicBezTo>
                    <a:pt x="0" y="239"/>
                    <a:pt x="40" y="299"/>
                    <a:pt x="179" y="299"/>
                  </a:cubicBezTo>
                  <a:cubicBezTo>
                    <a:pt x="299" y="259"/>
                    <a:pt x="438" y="239"/>
                    <a:pt x="498" y="60"/>
                  </a:cubicBezTo>
                  <a:cubicBezTo>
                    <a:pt x="438" y="41"/>
                    <a:pt x="378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407800" y="4414600"/>
              <a:ext cx="8975" cy="22900"/>
            </a:xfrm>
            <a:custGeom>
              <a:avLst/>
              <a:gdLst/>
              <a:ahLst/>
              <a:cxnLst/>
              <a:rect l="l" t="t" r="r" b="b"/>
              <a:pathLst>
                <a:path w="359" h="916" extrusionOk="0">
                  <a:moveTo>
                    <a:pt x="319" y="0"/>
                  </a:moveTo>
                  <a:cubicBezTo>
                    <a:pt x="1" y="259"/>
                    <a:pt x="160" y="597"/>
                    <a:pt x="160" y="915"/>
                  </a:cubicBezTo>
                  <a:cubicBezTo>
                    <a:pt x="359" y="617"/>
                    <a:pt x="319" y="299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749950" y="4310400"/>
              <a:ext cx="17925" cy="11225"/>
            </a:xfrm>
            <a:custGeom>
              <a:avLst/>
              <a:gdLst/>
              <a:ahLst/>
              <a:cxnLst/>
              <a:rect l="l" t="t" r="r" b="b"/>
              <a:pathLst>
                <a:path w="717" h="449" extrusionOk="0">
                  <a:moveTo>
                    <a:pt x="637" y="1"/>
                  </a:moveTo>
                  <a:cubicBezTo>
                    <a:pt x="607" y="1"/>
                    <a:pt x="578" y="11"/>
                    <a:pt x="558" y="30"/>
                  </a:cubicBezTo>
                  <a:cubicBezTo>
                    <a:pt x="399" y="209"/>
                    <a:pt x="160" y="50"/>
                    <a:pt x="1" y="209"/>
                  </a:cubicBezTo>
                  <a:cubicBezTo>
                    <a:pt x="120" y="448"/>
                    <a:pt x="359" y="389"/>
                    <a:pt x="558" y="408"/>
                  </a:cubicBezTo>
                  <a:cubicBezTo>
                    <a:pt x="598" y="408"/>
                    <a:pt x="637" y="408"/>
                    <a:pt x="717" y="389"/>
                  </a:cubicBezTo>
                  <a:lnTo>
                    <a:pt x="717" y="30"/>
                  </a:lnTo>
                  <a:cubicBezTo>
                    <a:pt x="697" y="11"/>
                    <a:pt x="667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708175" y="4319100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438" y="21"/>
                  </a:moveTo>
                  <a:cubicBezTo>
                    <a:pt x="279" y="60"/>
                    <a:pt x="140" y="1"/>
                    <a:pt x="41" y="120"/>
                  </a:cubicBezTo>
                  <a:cubicBezTo>
                    <a:pt x="1" y="160"/>
                    <a:pt x="41" y="259"/>
                    <a:pt x="80" y="279"/>
                  </a:cubicBezTo>
                  <a:cubicBezTo>
                    <a:pt x="143" y="326"/>
                    <a:pt x="197" y="349"/>
                    <a:pt x="244" y="349"/>
                  </a:cubicBezTo>
                  <a:cubicBezTo>
                    <a:pt x="318" y="349"/>
                    <a:pt x="378" y="296"/>
                    <a:pt x="438" y="200"/>
                  </a:cubicBezTo>
                  <a:cubicBezTo>
                    <a:pt x="458" y="200"/>
                    <a:pt x="478" y="200"/>
                    <a:pt x="498" y="160"/>
                  </a:cubicBezTo>
                  <a:cubicBezTo>
                    <a:pt x="538" y="120"/>
                    <a:pt x="498" y="100"/>
                    <a:pt x="458" y="60"/>
                  </a:cubicBezTo>
                  <a:lnTo>
                    <a:pt x="43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630100" y="4329050"/>
              <a:ext cx="21900" cy="4500"/>
            </a:xfrm>
            <a:custGeom>
              <a:avLst/>
              <a:gdLst/>
              <a:ahLst/>
              <a:cxnLst/>
              <a:rect l="l" t="t" r="r" b="b"/>
              <a:pathLst>
                <a:path w="876" h="180" extrusionOk="0">
                  <a:moveTo>
                    <a:pt x="876" y="1"/>
                  </a:moveTo>
                  <a:cubicBezTo>
                    <a:pt x="816" y="11"/>
                    <a:pt x="755" y="12"/>
                    <a:pt x="692" y="12"/>
                  </a:cubicBezTo>
                  <a:cubicBezTo>
                    <a:pt x="670" y="12"/>
                    <a:pt x="649" y="12"/>
                    <a:pt x="627" y="12"/>
                  </a:cubicBezTo>
                  <a:cubicBezTo>
                    <a:pt x="451" y="12"/>
                    <a:pt x="253" y="20"/>
                    <a:pt x="1" y="180"/>
                  </a:cubicBezTo>
                  <a:lnTo>
                    <a:pt x="876" y="180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943900" y="4003500"/>
              <a:ext cx="24400" cy="4050"/>
            </a:xfrm>
            <a:custGeom>
              <a:avLst/>
              <a:gdLst/>
              <a:ahLst/>
              <a:cxnLst/>
              <a:rect l="l" t="t" r="r" b="b"/>
              <a:pathLst>
                <a:path w="976" h="162" extrusionOk="0">
                  <a:moveTo>
                    <a:pt x="517" y="0"/>
                  </a:moveTo>
                  <a:cubicBezTo>
                    <a:pt x="385" y="0"/>
                    <a:pt x="251" y="20"/>
                    <a:pt x="121" y="20"/>
                  </a:cubicBezTo>
                  <a:cubicBezTo>
                    <a:pt x="80" y="20"/>
                    <a:pt x="40" y="18"/>
                    <a:pt x="1" y="13"/>
                  </a:cubicBezTo>
                  <a:lnTo>
                    <a:pt x="1" y="13"/>
                  </a:lnTo>
                  <a:cubicBezTo>
                    <a:pt x="236" y="130"/>
                    <a:pt x="482" y="161"/>
                    <a:pt x="723" y="161"/>
                  </a:cubicBezTo>
                  <a:cubicBezTo>
                    <a:pt x="808" y="161"/>
                    <a:pt x="892" y="157"/>
                    <a:pt x="976" y="152"/>
                  </a:cubicBezTo>
                  <a:cubicBezTo>
                    <a:pt x="833" y="28"/>
                    <a:pt x="676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584850" y="4650825"/>
              <a:ext cx="8975" cy="7250"/>
            </a:xfrm>
            <a:custGeom>
              <a:avLst/>
              <a:gdLst/>
              <a:ahLst/>
              <a:cxnLst/>
              <a:rect l="l" t="t" r="r" b="b"/>
              <a:pathLst>
                <a:path w="359" h="290" extrusionOk="0">
                  <a:moveTo>
                    <a:pt x="358" y="0"/>
                  </a:moveTo>
                  <a:cubicBezTo>
                    <a:pt x="219" y="0"/>
                    <a:pt x="100" y="40"/>
                    <a:pt x="0" y="139"/>
                  </a:cubicBezTo>
                  <a:cubicBezTo>
                    <a:pt x="93" y="247"/>
                    <a:pt x="161" y="290"/>
                    <a:pt x="210" y="290"/>
                  </a:cubicBezTo>
                  <a:cubicBezTo>
                    <a:pt x="299" y="290"/>
                    <a:pt x="333" y="153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831025" y="44717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159" y="1"/>
                  </a:moveTo>
                  <a:cubicBezTo>
                    <a:pt x="20" y="60"/>
                    <a:pt x="0" y="220"/>
                    <a:pt x="0" y="359"/>
                  </a:cubicBezTo>
                  <a:lnTo>
                    <a:pt x="338" y="359"/>
                  </a:lnTo>
                  <a:lnTo>
                    <a:pt x="338" y="200"/>
                  </a:lnTo>
                  <a:cubicBezTo>
                    <a:pt x="299" y="120"/>
                    <a:pt x="219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719125" y="4320000"/>
              <a:ext cx="17925" cy="6975"/>
            </a:xfrm>
            <a:custGeom>
              <a:avLst/>
              <a:gdLst/>
              <a:ahLst/>
              <a:cxnLst/>
              <a:rect l="l" t="t" r="r" b="b"/>
              <a:pathLst>
                <a:path w="717" h="279" extrusionOk="0">
                  <a:moveTo>
                    <a:pt x="350" y="1"/>
                  </a:moveTo>
                  <a:cubicBezTo>
                    <a:pt x="240" y="1"/>
                    <a:pt x="126" y="24"/>
                    <a:pt x="20" y="24"/>
                  </a:cubicBezTo>
                  <a:cubicBezTo>
                    <a:pt x="0" y="64"/>
                    <a:pt x="0" y="124"/>
                    <a:pt x="0" y="164"/>
                  </a:cubicBezTo>
                  <a:cubicBezTo>
                    <a:pt x="120" y="203"/>
                    <a:pt x="219" y="203"/>
                    <a:pt x="339" y="203"/>
                  </a:cubicBezTo>
                  <a:cubicBezTo>
                    <a:pt x="398" y="253"/>
                    <a:pt x="463" y="278"/>
                    <a:pt x="528" y="278"/>
                  </a:cubicBezTo>
                  <a:cubicBezTo>
                    <a:pt x="592" y="278"/>
                    <a:pt x="657" y="253"/>
                    <a:pt x="717" y="203"/>
                  </a:cubicBezTo>
                  <a:cubicBezTo>
                    <a:pt x="617" y="38"/>
                    <a:pt x="487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3006575" y="4311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279" y="0"/>
                  </a:moveTo>
                  <a:cubicBezTo>
                    <a:pt x="40" y="259"/>
                    <a:pt x="0" y="498"/>
                    <a:pt x="279" y="717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990150" y="4119675"/>
              <a:ext cx="5500" cy="7000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20" y="60"/>
                    <a:pt x="21" y="100"/>
                    <a:pt x="1" y="200"/>
                  </a:cubicBezTo>
                  <a:cubicBezTo>
                    <a:pt x="1" y="220"/>
                    <a:pt x="61" y="279"/>
                    <a:pt x="100" y="279"/>
                  </a:cubicBezTo>
                  <a:cubicBezTo>
                    <a:pt x="220" y="220"/>
                    <a:pt x="220" y="100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843450" y="4539225"/>
              <a:ext cx="13450" cy="4700"/>
            </a:xfrm>
            <a:custGeom>
              <a:avLst/>
              <a:gdLst/>
              <a:ahLst/>
              <a:cxnLst/>
              <a:rect l="l" t="t" r="r" b="b"/>
              <a:pathLst>
                <a:path w="538" h="188" extrusionOk="0">
                  <a:moveTo>
                    <a:pt x="271" y="1"/>
                  </a:moveTo>
                  <a:cubicBezTo>
                    <a:pt x="186" y="1"/>
                    <a:pt x="98" y="61"/>
                    <a:pt x="1" y="187"/>
                  </a:cubicBezTo>
                  <a:lnTo>
                    <a:pt x="538" y="187"/>
                  </a:lnTo>
                  <a:cubicBezTo>
                    <a:pt x="446" y="66"/>
                    <a:pt x="360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843950" y="45478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0"/>
                  </a:moveTo>
                  <a:cubicBezTo>
                    <a:pt x="80" y="179"/>
                    <a:pt x="179" y="299"/>
                    <a:pt x="339" y="358"/>
                  </a:cubicBezTo>
                  <a:cubicBezTo>
                    <a:pt x="339" y="140"/>
                    <a:pt x="2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411275" y="44404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1" y="1"/>
                  </a:moveTo>
                  <a:lnTo>
                    <a:pt x="1" y="577"/>
                  </a:lnTo>
                  <a:cubicBezTo>
                    <a:pt x="140" y="379"/>
                    <a:pt x="200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420725" y="4758725"/>
              <a:ext cx="8475" cy="9975"/>
            </a:xfrm>
            <a:custGeom>
              <a:avLst/>
              <a:gdLst/>
              <a:ahLst/>
              <a:cxnLst/>
              <a:rect l="l" t="t" r="r" b="b"/>
              <a:pathLst>
                <a:path w="339" h="39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40" y="21"/>
                    <a:pt x="21" y="160"/>
                    <a:pt x="1" y="399"/>
                  </a:cubicBezTo>
                  <a:cubicBezTo>
                    <a:pt x="160" y="319"/>
                    <a:pt x="319" y="2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566450" y="4329425"/>
              <a:ext cx="13950" cy="4125"/>
            </a:xfrm>
            <a:custGeom>
              <a:avLst/>
              <a:gdLst/>
              <a:ahLst/>
              <a:cxnLst/>
              <a:rect l="l" t="t" r="r" b="b"/>
              <a:pathLst>
                <a:path w="558" h="165" extrusionOk="0">
                  <a:moveTo>
                    <a:pt x="286" y="1"/>
                  </a:moveTo>
                  <a:cubicBezTo>
                    <a:pt x="194" y="1"/>
                    <a:pt x="100" y="55"/>
                    <a:pt x="0" y="165"/>
                  </a:cubicBezTo>
                  <a:lnTo>
                    <a:pt x="557" y="165"/>
                  </a:lnTo>
                  <a:cubicBezTo>
                    <a:pt x="468" y="55"/>
                    <a:pt x="378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524675" y="4300175"/>
              <a:ext cx="16925" cy="7900"/>
            </a:xfrm>
            <a:custGeom>
              <a:avLst/>
              <a:gdLst/>
              <a:ahLst/>
              <a:cxnLst/>
              <a:rect l="l" t="t" r="r" b="b"/>
              <a:pathLst>
                <a:path w="677" h="316" extrusionOk="0">
                  <a:moveTo>
                    <a:pt x="415" y="1"/>
                  </a:moveTo>
                  <a:cubicBezTo>
                    <a:pt x="364" y="1"/>
                    <a:pt x="311" y="18"/>
                    <a:pt x="259" y="61"/>
                  </a:cubicBezTo>
                  <a:cubicBezTo>
                    <a:pt x="199" y="81"/>
                    <a:pt x="140" y="81"/>
                    <a:pt x="80" y="81"/>
                  </a:cubicBezTo>
                  <a:cubicBezTo>
                    <a:pt x="80" y="81"/>
                    <a:pt x="60" y="121"/>
                    <a:pt x="40" y="121"/>
                  </a:cubicBezTo>
                  <a:cubicBezTo>
                    <a:pt x="0" y="141"/>
                    <a:pt x="40" y="181"/>
                    <a:pt x="80" y="221"/>
                  </a:cubicBezTo>
                  <a:cubicBezTo>
                    <a:pt x="140" y="241"/>
                    <a:pt x="199" y="241"/>
                    <a:pt x="259" y="241"/>
                  </a:cubicBezTo>
                  <a:cubicBezTo>
                    <a:pt x="319" y="290"/>
                    <a:pt x="373" y="315"/>
                    <a:pt x="428" y="315"/>
                  </a:cubicBezTo>
                  <a:cubicBezTo>
                    <a:pt x="483" y="315"/>
                    <a:pt x="537" y="290"/>
                    <a:pt x="597" y="241"/>
                  </a:cubicBezTo>
                  <a:cubicBezTo>
                    <a:pt x="597" y="241"/>
                    <a:pt x="637" y="241"/>
                    <a:pt x="657" y="181"/>
                  </a:cubicBezTo>
                  <a:cubicBezTo>
                    <a:pt x="677" y="141"/>
                    <a:pt x="657" y="121"/>
                    <a:pt x="597" y="61"/>
                  </a:cubicBezTo>
                  <a:cubicBezTo>
                    <a:pt x="541" y="28"/>
                    <a:pt x="48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517200" y="4300250"/>
              <a:ext cx="9475" cy="6450"/>
            </a:xfrm>
            <a:custGeom>
              <a:avLst/>
              <a:gdLst/>
              <a:ahLst/>
              <a:cxnLst/>
              <a:rect l="l" t="t" r="r" b="b"/>
              <a:pathLst>
                <a:path w="379" h="258" extrusionOk="0">
                  <a:moveTo>
                    <a:pt x="236" y="0"/>
                  </a:moveTo>
                  <a:cubicBezTo>
                    <a:pt x="131" y="0"/>
                    <a:pt x="104" y="184"/>
                    <a:pt x="1" y="257"/>
                  </a:cubicBezTo>
                  <a:lnTo>
                    <a:pt x="379" y="257"/>
                  </a:lnTo>
                  <a:lnTo>
                    <a:pt x="379" y="78"/>
                  </a:lnTo>
                  <a:cubicBezTo>
                    <a:pt x="317" y="22"/>
                    <a:pt x="272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540575" y="4300650"/>
              <a:ext cx="8000" cy="6050"/>
            </a:xfrm>
            <a:custGeom>
              <a:avLst/>
              <a:gdLst/>
              <a:ahLst/>
              <a:cxnLst/>
              <a:rect l="l" t="t" r="r" b="b"/>
              <a:pathLst>
                <a:path w="320" h="242" extrusionOk="0">
                  <a:moveTo>
                    <a:pt x="212" y="0"/>
                  </a:moveTo>
                  <a:cubicBezTo>
                    <a:pt x="151" y="0"/>
                    <a:pt x="67" y="62"/>
                    <a:pt x="1" y="62"/>
                  </a:cubicBezTo>
                  <a:lnTo>
                    <a:pt x="1" y="241"/>
                  </a:lnTo>
                  <a:cubicBezTo>
                    <a:pt x="120" y="222"/>
                    <a:pt x="319" y="241"/>
                    <a:pt x="279" y="62"/>
                  </a:cubicBezTo>
                  <a:cubicBezTo>
                    <a:pt x="266" y="16"/>
                    <a:pt x="242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749950" y="4311575"/>
              <a:ext cx="13950" cy="4725"/>
            </a:xfrm>
            <a:custGeom>
              <a:avLst/>
              <a:gdLst/>
              <a:ahLst/>
              <a:cxnLst/>
              <a:rect l="l" t="t" r="r" b="b"/>
              <a:pathLst>
                <a:path w="558" h="189" extrusionOk="0">
                  <a:moveTo>
                    <a:pt x="393" y="1"/>
                  </a:moveTo>
                  <a:cubicBezTo>
                    <a:pt x="240" y="1"/>
                    <a:pt x="88" y="22"/>
                    <a:pt x="1" y="182"/>
                  </a:cubicBezTo>
                  <a:cubicBezTo>
                    <a:pt x="67" y="182"/>
                    <a:pt x="136" y="189"/>
                    <a:pt x="203" y="189"/>
                  </a:cubicBezTo>
                  <a:cubicBezTo>
                    <a:pt x="337" y="189"/>
                    <a:pt x="465" y="162"/>
                    <a:pt x="558" y="3"/>
                  </a:cubicBezTo>
                  <a:cubicBezTo>
                    <a:pt x="505" y="3"/>
                    <a:pt x="449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866325" y="40044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cubicBezTo>
                    <a:pt x="60" y="125"/>
                    <a:pt x="115" y="120"/>
                    <a:pt x="170" y="120"/>
                  </a:cubicBezTo>
                  <a:cubicBezTo>
                    <a:pt x="224" y="120"/>
                    <a:pt x="279" y="125"/>
                    <a:pt x="339" y="13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999100" y="4007775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99" y="1"/>
                  </a:moveTo>
                  <a:cubicBezTo>
                    <a:pt x="260" y="21"/>
                    <a:pt x="140" y="21"/>
                    <a:pt x="1" y="21"/>
                  </a:cubicBezTo>
                  <a:cubicBezTo>
                    <a:pt x="140" y="100"/>
                    <a:pt x="260" y="160"/>
                    <a:pt x="399" y="160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703200" y="4267875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lnTo>
                    <a:pt x="140" y="21"/>
                  </a:ln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2490350" y="42082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20" y="21"/>
                  </a:moveTo>
                  <a:cubicBezTo>
                    <a:pt x="140" y="40"/>
                    <a:pt x="1" y="1"/>
                    <a:pt x="21" y="140"/>
                  </a:cubicBezTo>
                  <a:cubicBezTo>
                    <a:pt x="21" y="160"/>
                    <a:pt x="140" y="160"/>
                    <a:pt x="220" y="200"/>
                  </a:cubicBezTo>
                  <a:lnTo>
                    <a:pt x="22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615675" y="4241350"/>
              <a:ext cx="6500" cy="3175"/>
            </a:xfrm>
            <a:custGeom>
              <a:avLst/>
              <a:gdLst/>
              <a:ahLst/>
              <a:cxnLst/>
              <a:rect l="l" t="t" r="r" b="b"/>
              <a:pathLst>
                <a:path w="260" h="127" extrusionOk="0">
                  <a:moveTo>
                    <a:pt x="175" y="0"/>
                  </a:moveTo>
                  <a:cubicBezTo>
                    <a:pt x="159" y="0"/>
                    <a:pt x="140" y="2"/>
                    <a:pt x="120" y="7"/>
                  </a:cubicBezTo>
                  <a:lnTo>
                    <a:pt x="1" y="127"/>
                  </a:lnTo>
                  <a:cubicBezTo>
                    <a:pt x="80" y="127"/>
                    <a:pt x="120" y="107"/>
                    <a:pt x="180" y="107"/>
                  </a:cubicBezTo>
                  <a:cubicBezTo>
                    <a:pt x="200" y="107"/>
                    <a:pt x="259" y="87"/>
                    <a:pt x="259" y="67"/>
                  </a:cubicBezTo>
                  <a:cubicBezTo>
                    <a:pt x="259" y="22"/>
                    <a:pt x="226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710675" y="4225600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0" y="41"/>
                    <a:pt x="0" y="61"/>
                    <a:pt x="20" y="100"/>
                  </a:cubicBezTo>
                  <a:cubicBezTo>
                    <a:pt x="60" y="100"/>
                    <a:pt x="80" y="61"/>
                    <a:pt x="100" y="61"/>
                  </a:cubicBezTo>
                  <a:cubicBezTo>
                    <a:pt x="100" y="41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702225" y="4225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20" y="1"/>
                  </a:moveTo>
                  <a:cubicBezTo>
                    <a:pt x="20" y="21"/>
                    <a:pt x="0" y="41"/>
                    <a:pt x="0" y="61"/>
                  </a:cubicBezTo>
                  <a:cubicBezTo>
                    <a:pt x="0" y="61"/>
                    <a:pt x="40" y="80"/>
                    <a:pt x="60" y="80"/>
                  </a:cubicBezTo>
                  <a:cubicBezTo>
                    <a:pt x="60" y="61"/>
                    <a:pt x="99" y="41"/>
                    <a:pt x="99" y="21"/>
                  </a:cubicBezTo>
                  <a:cubicBezTo>
                    <a:pt x="99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531125" y="4307675"/>
              <a:ext cx="8975" cy="2825"/>
            </a:xfrm>
            <a:custGeom>
              <a:avLst/>
              <a:gdLst/>
              <a:ahLst/>
              <a:cxnLst/>
              <a:rect l="l" t="t" r="r" b="b"/>
              <a:pathLst>
                <a:path w="359" h="113" extrusionOk="0">
                  <a:moveTo>
                    <a:pt x="1" y="0"/>
                  </a:moveTo>
                  <a:cubicBezTo>
                    <a:pt x="59" y="77"/>
                    <a:pt x="121" y="112"/>
                    <a:pt x="181" y="112"/>
                  </a:cubicBezTo>
                  <a:cubicBezTo>
                    <a:pt x="246" y="112"/>
                    <a:pt x="308" y="72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727575" y="4325575"/>
              <a:ext cx="9475" cy="2625"/>
            </a:xfrm>
            <a:custGeom>
              <a:avLst/>
              <a:gdLst/>
              <a:ahLst/>
              <a:cxnLst/>
              <a:rect l="l" t="t" r="r" b="b"/>
              <a:pathLst>
                <a:path w="379" h="105" extrusionOk="0">
                  <a:moveTo>
                    <a:pt x="1" y="0"/>
                  </a:moveTo>
                  <a:cubicBezTo>
                    <a:pt x="60" y="70"/>
                    <a:pt x="125" y="105"/>
                    <a:pt x="190" y="105"/>
                  </a:cubicBezTo>
                  <a:cubicBezTo>
                    <a:pt x="254" y="105"/>
                    <a:pt x="319" y="7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531625" y="42992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2" y="0"/>
                  </a:moveTo>
                  <a:cubicBezTo>
                    <a:pt x="110" y="0"/>
                    <a:pt x="51" y="40"/>
                    <a:pt x="1" y="119"/>
                  </a:cubicBezTo>
                  <a:lnTo>
                    <a:pt x="359" y="119"/>
                  </a:lnTo>
                  <a:cubicBezTo>
                    <a:pt x="299" y="40"/>
                    <a:pt x="235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549525" y="46682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0"/>
                  </a:moveTo>
                  <a:cubicBezTo>
                    <a:pt x="180" y="0"/>
                    <a:pt x="81" y="60"/>
                    <a:pt x="1" y="199"/>
                  </a:cubicBezTo>
                  <a:cubicBezTo>
                    <a:pt x="160" y="199"/>
                    <a:pt x="279" y="14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565950" y="4658775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20"/>
                    <a:pt x="100" y="80"/>
                    <a:pt x="0" y="199"/>
                  </a:cubicBezTo>
                  <a:cubicBezTo>
                    <a:pt x="80" y="199"/>
                    <a:pt x="160" y="219"/>
                    <a:pt x="219" y="219"/>
                  </a:cubicBezTo>
                  <a:cubicBezTo>
                    <a:pt x="319" y="180"/>
                    <a:pt x="378" y="10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597275" y="4646725"/>
              <a:ext cx="9975" cy="3675"/>
            </a:xfrm>
            <a:custGeom>
              <a:avLst/>
              <a:gdLst/>
              <a:ahLst/>
              <a:cxnLst/>
              <a:rect l="l" t="t" r="r" b="b"/>
              <a:pathLst>
                <a:path w="399" h="147" extrusionOk="0">
                  <a:moveTo>
                    <a:pt x="322" y="0"/>
                  </a:moveTo>
                  <a:cubicBezTo>
                    <a:pt x="200" y="0"/>
                    <a:pt x="100" y="42"/>
                    <a:pt x="1" y="124"/>
                  </a:cubicBezTo>
                  <a:cubicBezTo>
                    <a:pt x="47" y="138"/>
                    <a:pt x="96" y="147"/>
                    <a:pt x="144" y="147"/>
                  </a:cubicBezTo>
                  <a:cubicBezTo>
                    <a:pt x="239" y="147"/>
                    <a:pt x="332" y="111"/>
                    <a:pt x="399" y="5"/>
                  </a:cubicBezTo>
                  <a:cubicBezTo>
                    <a:pt x="372" y="2"/>
                    <a:pt x="347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447100" y="4739350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318" y="0"/>
                  </a:moveTo>
                  <a:cubicBezTo>
                    <a:pt x="159" y="0"/>
                    <a:pt x="60" y="60"/>
                    <a:pt x="0" y="239"/>
                  </a:cubicBezTo>
                  <a:cubicBezTo>
                    <a:pt x="159" y="199"/>
                    <a:pt x="279" y="159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401825" y="4716950"/>
              <a:ext cx="3525" cy="10975"/>
            </a:xfrm>
            <a:custGeom>
              <a:avLst/>
              <a:gdLst/>
              <a:ahLst/>
              <a:cxnLst/>
              <a:rect l="l" t="t" r="r" b="b"/>
              <a:pathLst>
                <a:path w="141" h="439" extrusionOk="0">
                  <a:moveTo>
                    <a:pt x="140" y="1"/>
                  </a:moveTo>
                  <a:cubicBezTo>
                    <a:pt x="21" y="140"/>
                    <a:pt x="1" y="279"/>
                    <a:pt x="140" y="43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558000" y="45215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0"/>
                  </a:moveTo>
                  <a:cubicBezTo>
                    <a:pt x="60" y="80"/>
                    <a:pt x="119" y="119"/>
                    <a:pt x="177" y="119"/>
                  </a:cubicBezTo>
                  <a:cubicBezTo>
                    <a:pt x="234" y="119"/>
                    <a:pt x="289" y="8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669875" y="4561800"/>
              <a:ext cx="8500" cy="3375"/>
            </a:xfrm>
            <a:custGeom>
              <a:avLst/>
              <a:gdLst/>
              <a:ahLst/>
              <a:cxnLst/>
              <a:rect l="l" t="t" r="r" b="b"/>
              <a:pathLst>
                <a:path w="340" h="135" extrusionOk="0">
                  <a:moveTo>
                    <a:pt x="1" y="0"/>
                  </a:moveTo>
                  <a:cubicBezTo>
                    <a:pt x="61" y="90"/>
                    <a:pt x="120" y="135"/>
                    <a:pt x="178" y="135"/>
                  </a:cubicBezTo>
                  <a:cubicBezTo>
                    <a:pt x="235" y="135"/>
                    <a:pt x="289" y="9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803675" y="4367225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80" y="0"/>
                  </a:moveTo>
                  <a:cubicBezTo>
                    <a:pt x="50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39" y="35"/>
                    <a:pt x="11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3013525" y="4329050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33" y="85"/>
                    <a:pt x="51" y="85"/>
                  </a:cubicBezTo>
                  <a:cubicBezTo>
                    <a:pt x="62" y="85"/>
                    <a:pt x="73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763875" y="430940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65" y="1"/>
                  </a:moveTo>
                  <a:cubicBezTo>
                    <a:pt x="41" y="1"/>
                    <a:pt x="21" y="31"/>
                    <a:pt x="1" y="90"/>
                  </a:cubicBezTo>
                  <a:lnTo>
                    <a:pt x="160" y="90"/>
                  </a:lnTo>
                  <a:cubicBezTo>
                    <a:pt x="120" y="31"/>
                    <a:pt x="90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403825" y="45125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0"/>
                  </a:moveTo>
                  <a:cubicBezTo>
                    <a:pt x="0" y="60"/>
                    <a:pt x="0" y="99"/>
                    <a:pt x="120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408800" y="44369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20" y="0"/>
                  </a:moveTo>
                  <a:cubicBezTo>
                    <a:pt x="80" y="20"/>
                    <a:pt x="40" y="40"/>
                    <a:pt x="0" y="60"/>
                  </a:cubicBezTo>
                  <a:cubicBezTo>
                    <a:pt x="40" y="100"/>
                    <a:pt x="80" y="120"/>
                    <a:pt x="120" y="140"/>
                  </a:cubicBezTo>
                  <a:cubicBezTo>
                    <a:pt x="140" y="100"/>
                    <a:pt x="140" y="4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692275" y="44252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2" y="1"/>
                  </a:moveTo>
                  <a:cubicBezTo>
                    <a:pt x="50" y="1"/>
                    <a:pt x="20" y="31"/>
                    <a:pt x="0" y="90"/>
                  </a:cubicBezTo>
                  <a:lnTo>
                    <a:pt x="179" y="90"/>
                  </a:lnTo>
                  <a:cubicBezTo>
                    <a:pt x="149" y="31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408300" y="4454375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1"/>
                  </a:moveTo>
                  <a:cubicBezTo>
                    <a:pt x="0" y="40"/>
                    <a:pt x="0" y="10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403325" y="4730875"/>
              <a:ext cx="3000" cy="5500"/>
            </a:xfrm>
            <a:custGeom>
              <a:avLst/>
              <a:gdLst/>
              <a:ahLst/>
              <a:cxnLst/>
              <a:rect l="l" t="t" r="r" b="b"/>
              <a:pathLst>
                <a:path w="120" h="220" extrusionOk="0">
                  <a:moveTo>
                    <a:pt x="80" y="1"/>
                  </a:moveTo>
                  <a:cubicBezTo>
                    <a:pt x="1" y="80"/>
                    <a:pt x="1" y="140"/>
                    <a:pt x="80" y="220"/>
                  </a:cubicBezTo>
                  <a:cubicBezTo>
                    <a:pt x="80" y="140"/>
                    <a:pt x="12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429175" y="47537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00" y="21"/>
                    <a:pt x="21" y="81"/>
                    <a:pt x="1" y="18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44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00" y="1"/>
                    <a:pt x="20" y="41"/>
                    <a:pt x="0" y="140"/>
                  </a:cubicBezTo>
                  <a:lnTo>
                    <a:pt x="199" y="14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43715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80"/>
                    <a:pt x="0" y="159"/>
                  </a:cubicBezTo>
                  <a:cubicBezTo>
                    <a:pt x="100" y="159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575400" y="46558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20" y="20"/>
                    <a:pt x="0" y="139"/>
                  </a:cubicBezTo>
                  <a:cubicBezTo>
                    <a:pt x="100" y="119"/>
                    <a:pt x="140" y="10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557500" y="46647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20" y="0"/>
                    <a:pt x="40" y="60"/>
                    <a:pt x="0" y="139"/>
                  </a:cubicBezTo>
                  <a:cubicBezTo>
                    <a:pt x="6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611200" y="46433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60" y="60"/>
                    <a:pt x="1" y="120"/>
                  </a:cubicBezTo>
                  <a:cubicBezTo>
                    <a:pt x="80" y="120"/>
                    <a:pt x="160" y="6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406300" y="4780125"/>
              <a:ext cx="7000" cy="5375"/>
            </a:xfrm>
            <a:custGeom>
              <a:avLst/>
              <a:gdLst/>
              <a:ahLst/>
              <a:cxnLst/>
              <a:rect l="l" t="t" r="r" b="b"/>
              <a:pathLst>
                <a:path w="280" h="215" extrusionOk="0">
                  <a:moveTo>
                    <a:pt x="140" y="0"/>
                  </a:moveTo>
                  <a:cubicBezTo>
                    <a:pt x="100" y="40"/>
                    <a:pt x="41" y="60"/>
                    <a:pt x="1" y="120"/>
                  </a:cubicBezTo>
                  <a:cubicBezTo>
                    <a:pt x="1" y="140"/>
                    <a:pt x="21" y="159"/>
                    <a:pt x="41" y="199"/>
                  </a:cubicBezTo>
                  <a:cubicBezTo>
                    <a:pt x="70" y="209"/>
                    <a:pt x="105" y="214"/>
                    <a:pt x="138" y="214"/>
                  </a:cubicBezTo>
                  <a:cubicBezTo>
                    <a:pt x="170" y="214"/>
                    <a:pt x="200" y="209"/>
                    <a:pt x="220" y="199"/>
                  </a:cubicBezTo>
                  <a:cubicBezTo>
                    <a:pt x="240" y="140"/>
                    <a:pt x="279" y="100"/>
                    <a:pt x="240" y="20"/>
                  </a:cubicBezTo>
                  <a:cubicBezTo>
                    <a:pt x="200" y="20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409800" y="47756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239" y="0"/>
                  </a:moveTo>
                  <a:cubicBezTo>
                    <a:pt x="159" y="40"/>
                    <a:pt x="80" y="120"/>
                    <a:pt x="0" y="179"/>
                  </a:cubicBezTo>
                  <a:cubicBezTo>
                    <a:pt x="60" y="179"/>
                    <a:pt x="80" y="179"/>
                    <a:pt x="119" y="140"/>
                  </a:cubicBezTo>
                  <a:cubicBezTo>
                    <a:pt x="199" y="140"/>
                    <a:pt x="259" y="10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993650" y="41132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34" y="0"/>
                  </a:moveTo>
                  <a:cubicBezTo>
                    <a:pt x="21" y="0"/>
                    <a:pt x="9" y="15"/>
                    <a:pt x="0" y="41"/>
                  </a:cubicBezTo>
                  <a:cubicBezTo>
                    <a:pt x="0" y="61"/>
                    <a:pt x="60" y="61"/>
                    <a:pt x="80" y="81"/>
                  </a:cubicBezTo>
                  <a:cubicBezTo>
                    <a:pt x="69" y="25"/>
                    <a:pt x="5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995625" y="4115200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00"/>
                    <a:pt x="12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537000" y="3827750"/>
              <a:ext cx="88550" cy="60200"/>
            </a:xfrm>
            <a:custGeom>
              <a:avLst/>
              <a:gdLst/>
              <a:ahLst/>
              <a:cxnLst/>
              <a:rect l="l" t="t" r="r" b="b"/>
              <a:pathLst>
                <a:path w="3542" h="2408" extrusionOk="0">
                  <a:moveTo>
                    <a:pt x="358" y="1"/>
                  </a:moveTo>
                  <a:cubicBezTo>
                    <a:pt x="339" y="1"/>
                    <a:pt x="279" y="21"/>
                    <a:pt x="259" y="21"/>
                  </a:cubicBezTo>
                  <a:cubicBezTo>
                    <a:pt x="239" y="100"/>
                    <a:pt x="199" y="160"/>
                    <a:pt x="160" y="220"/>
                  </a:cubicBezTo>
                  <a:cubicBezTo>
                    <a:pt x="0" y="558"/>
                    <a:pt x="60" y="936"/>
                    <a:pt x="140" y="1294"/>
                  </a:cubicBezTo>
                  <a:cubicBezTo>
                    <a:pt x="160" y="1652"/>
                    <a:pt x="100" y="2050"/>
                    <a:pt x="299" y="2408"/>
                  </a:cubicBezTo>
                  <a:cubicBezTo>
                    <a:pt x="299" y="2030"/>
                    <a:pt x="339" y="1632"/>
                    <a:pt x="339" y="1254"/>
                  </a:cubicBezTo>
                  <a:cubicBezTo>
                    <a:pt x="358" y="418"/>
                    <a:pt x="358" y="418"/>
                    <a:pt x="1154" y="418"/>
                  </a:cubicBezTo>
                  <a:lnTo>
                    <a:pt x="3183" y="418"/>
                  </a:lnTo>
                  <a:cubicBezTo>
                    <a:pt x="3283" y="299"/>
                    <a:pt x="3422" y="200"/>
                    <a:pt x="3541" y="60"/>
                  </a:cubicBezTo>
                  <a:cubicBezTo>
                    <a:pt x="2467" y="60"/>
                    <a:pt x="1433" y="4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534500" y="3792950"/>
              <a:ext cx="9000" cy="36325"/>
            </a:xfrm>
            <a:custGeom>
              <a:avLst/>
              <a:gdLst/>
              <a:ahLst/>
              <a:cxnLst/>
              <a:rect l="l" t="t" r="r" b="b"/>
              <a:pathLst>
                <a:path w="360" h="1453" extrusionOk="0">
                  <a:moveTo>
                    <a:pt x="100" y="0"/>
                  </a:moveTo>
                  <a:cubicBezTo>
                    <a:pt x="1" y="498"/>
                    <a:pt x="61" y="955"/>
                    <a:pt x="81" y="1452"/>
                  </a:cubicBezTo>
                  <a:lnTo>
                    <a:pt x="260" y="1452"/>
                  </a:lnTo>
                  <a:cubicBezTo>
                    <a:pt x="359" y="1333"/>
                    <a:pt x="359" y="1214"/>
                    <a:pt x="279" y="1094"/>
                  </a:cubicBezTo>
                  <a:cubicBezTo>
                    <a:pt x="120" y="736"/>
                    <a:pt x="299" y="338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1540475" y="382030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1" y="0"/>
                  </a:moveTo>
                  <a:cubicBezTo>
                    <a:pt x="21" y="120"/>
                    <a:pt x="1" y="239"/>
                    <a:pt x="1" y="358"/>
                  </a:cubicBezTo>
                  <a:lnTo>
                    <a:pt x="60" y="418"/>
                  </a:lnTo>
                  <a:lnTo>
                    <a:pt x="140" y="378"/>
                  </a:lnTo>
                  <a:lnTo>
                    <a:pt x="219" y="319"/>
                  </a:lnTo>
                  <a:cubicBezTo>
                    <a:pt x="140" y="219"/>
                    <a:pt x="100" y="10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540475" y="3952075"/>
              <a:ext cx="9975" cy="47275"/>
            </a:xfrm>
            <a:custGeom>
              <a:avLst/>
              <a:gdLst/>
              <a:ahLst/>
              <a:cxnLst/>
              <a:rect l="l" t="t" r="r" b="b"/>
              <a:pathLst>
                <a:path w="399" h="189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39" y="637"/>
                    <a:pt x="1" y="1294"/>
                    <a:pt x="399" y="1891"/>
                  </a:cubicBezTo>
                  <a:cubicBezTo>
                    <a:pt x="339" y="1234"/>
                    <a:pt x="399" y="618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533525" y="3833725"/>
              <a:ext cx="7475" cy="26875"/>
            </a:xfrm>
            <a:custGeom>
              <a:avLst/>
              <a:gdLst/>
              <a:ahLst/>
              <a:cxnLst/>
              <a:rect l="l" t="t" r="r" b="b"/>
              <a:pathLst>
                <a:path w="299" h="1075" extrusionOk="0">
                  <a:moveTo>
                    <a:pt x="299" y="0"/>
                  </a:moveTo>
                  <a:cubicBezTo>
                    <a:pt x="0" y="339"/>
                    <a:pt x="40" y="717"/>
                    <a:pt x="279" y="1075"/>
                  </a:cubicBezTo>
                  <a:cubicBezTo>
                    <a:pt x="279" y="717"/>
                    <a:pt x="299" y="33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546450" y="40122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0" y="80"/>
                    <a:pt x="0" y="140"/>
                    <a:pt x="120" y="18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540475" y="38297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0"/>
                  </a:moveTo>
                  <a:cubicBezTo>
                    <a:pt x="1" y="60"/>
                    <a:pt x="1" y="120"/>
                    <a:pt x="21" y="179"/>
                  </a:cubicBezTo>
                  <a:cubicBezTo>
                    <a:pt x="40" y="140"/>
                    <a:pt x="100" y="80"/>
                    <a:pt x="140" y="40"/>
                  </a:cubicBezTo>
                  <a:cubicBezTo>
                    <a:pt x="100" y="4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412275" y="4823250"/>
              <a:ext cx="59700" cy="37950"/>
            </a:xfrm>
            <a:custGeom>
              <a:avLst/>
              <a:gdLst/>
              <a:ahLst/>
              <a:cxnLst/>
              <a:rect l="l" t="t" r="r" b="b"/>
              <a:pathLst>
                <a:path w="2388" h="1518" extrusionOk="0">
                  <a:moveTo>
                    <a:pt x="2058" y="0"/>
                  </a:moveTo>
                  <a:cubicBezTo>
                    <a:pt x="2003" y="0"/>
                    <a:pt x="1942" y="20"/>
                    <a:pt x="1870" y="66"/>
                  </a:cubicBezTo>
                  <a:cubicBezTo>
                    <a:pt x="1731" y="424"/>
                    <a:pt x="1373" y="563"/>
                    <a:pt x="1035" y="682"/>
                  </a:cubicBezTo>
                  <a:cubicBezTo>
                    <a:pt x="959" y="797"/>
                    <a:pt x="887" y="852"/>
                    <a:pt x="818" y="852"/>
                  </a:cubicBezTo>
                  <a:cubicBezTo>
                    <a:pt x="742" y="852"/>
                    <a:pt x="670" y="787"/>
                    <a:pt x="597" y="662"/>
                  </a:cubicBezTo>
                  <a:cubicBezTo>
                    <a:pt x="534" y="639"/>
                    <a:pt x="471" y="625"/>
                    <a:pt x="411" y="625"/>
                  </a:cubicBezTo>
                  <a:cubicBezTo>
                    <a:pt x="319" y="625"/>
                    <a:pt x="232" y="658"/>
                    <a:pt x="160" y="742"/>
                  </a:cubicBezTo>
                  <a:cubicBezTo>
                    <a:pt x="180" y="1020"/>
                    <a:pt x="80" y="1279"/>
                    <a:pt x="1" y="1518"/>
                  </a:cubicBezTo>
                  <a:cubicBezTo>
                    <a:pt x="510" y="1461"/>
                    <a:pt x="983" y="1297"/>
                    <a:pt x="1488" y="1297"/>
                  </a:cubicBezTo>
                  <a:cubicBezTo>
                    <a:pt x="1516" y="1297"/>
                    <a:pt x="1544" y="1298"/>
                    <a:pt x="1572" y="1299"/>
                  </a:cubicBezTo>
                  <a:cubicBezTo>
                    <a:pt x="1831" y="1060"/>
                    <a:pt x="2069" y="822"/>
                    <a:pt x="2328" y="583"/>
                  </a:cubicBezTo>
                  <a:cubicBezTo>
                    <a:pt x="2288" y="563"/>
                    <a:pt x="2288" y="523"/>
                    <a:pt x="2308" y="483"/>
                  </a:cubicBezTo>
                  <a:cubicBezTo>
                    <a:pt x="2288" y="384"/>
                    <a:pt x="2388" y="304"/>
                    <a:pt x="2348" y="205"/>
                  </a:cubicBezTo>
                  <a:cubicBezTo>
                    <a:pt x="2254" y="84"/>
                    <a:pt x="2170" y="0"/>
                    <a:pt x="2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3075700" y="4824450"/>
              <a:ext cx="31850" cy="5850"/>
            </a:xfrm>
            <a:custGeom>
              <a:avLst/>
              <a:gdLst/>
              <a:ahLst/>
              <a:cxnLst/>
              <a:rect l="l" t="t" r="r" b="b"/>
              <a:pathLst>
                <a:path w="1274" h="234" extrusionOk="0">
                  <a:moveTo>
                    <a:pt x="648" y="0"/>
                  </a:moveTo>
                  <a:cubicBezTo>
                    <a:pt x="431" y="0"/>
                    <a:pt x="213" y="75"/>
                    <a:pt x="0" y="217"/>
                  </a:cubicBezTo>
                  <a:cubicBezTo>
                    <a:pt x="89" y="229"/>
                    <a:pt x="176" y="234"/>
                    <a:pt x="263" y="234"/>
                  </a:cubicBezTo>
                  <a:cubicBezTo>
                    <a:pt x="502" y="234"/>
                    <a:pt x="739" y="199"/>
                    <a:pt x="991" y="199"/>
                  </a:cubicBezTo>
                  <a:cubicBezTo>
                    <a:pt x="1083" y="199"/>
                    <a:pt x="1177" y="204"/>
                    <a:pt x="1274" y="217"/>
                  </a:cubicBezTo>
                  <a:cubicBezTo>
                    <a:pt x="1068" y="70"/>
                    <a:pt x="858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414775" y="4868650"/>
              <a:ext cx="25875" cy="14450"/>
            </a:xfrm>
            <a:custGeom>
              <a:avLst/>
              <a:gdLst/>
              <a:ahLst/>
              <a:cxnLst/>
              <a:rect l="l" t="t" r="r" b="b"/>
              <a:pathLst>
                <a:path w="1035" h="57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79" y="438"/>
                    <a:pt x="378" y="577"/>
                  </a:cubicBezTo>
                  <a:cubicBezTo>
                    <a:pt x="497" y="577"/>
                    <a:pt x="597" y="557"/>
                    <a:pt x="736" y="557"/>
                  </a:cubicBezTo>
                  <a:cubicBezTo>
                    <a:pt x="836" y="458"/>
                    <a:pt x="1034" y="398"/>
                    <a:pt x="895" y="179"/>
                  </a:cubicBezTo>
                  <a:cubicBezTo>
                    <a:pt x="676" y="139"/>
                    <a:pt x="438" y="6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411275" y="4864675"/>
              <a:ext cx="12950" cy="22900"/>
            </a:xfrm>
            <a:custGeom>
              <a:avLst/>
              <a:gdLst/>
              <a:ahLst/>
              <a:cxnLst/>
              <a:rect l="l" t="t" r="r" b="b"/>
              <a:pathLst>
                <a:path w="518" h="916" extrusionOk="0">
                  <a:moveTo>
                    <a:pt x="1" y="0"/>
                  </a:moveTo>
                  <a:lnTo>
                    <a:pt x="299" y="895"/>
                  </a:lnTo>
                  <a:cubicBezTo>
                    <a:pt x="359" y="895"/>
                    <a:pt x="438" y="915"/>
                    <a:pt x="518" y="915"/>
                  </a:cubicBezTo>
                  <a:lnTo>
                    <a:pt x="518" y="736"/>
                  </a:lnTo>
                  <a:cubicBezTo>
                    <a:pt x="438" y="537"/>
                    <a:pt x="319" y="398"/>
                    <a:pt x="339" y="159"/>
                  </a:cubicBezTo>
                  <a:cubicBezTo>
                    <a:pt x="25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433175" y="487362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159" y="0"/>
                  </a:moveTo>
                  <a:cubicBezTo>
                    <a:pt x="119" y="100"/>
                    <a:pt x="40" y="239"/>
                    <a:pt x="0" y="358"/>
                  </a:cubicBezTo>
                  <a:cubicBezTo>
                    <a:pt x="19" y="360"/>
                    <a:pt x="37" y="360"/>
                    <a:pt x="55" y="360"/>
                  </a:cubicBezTo>
                  <a:cubicBezTo>
                    <a:pt x="284" y="360"/>
                    <a:pt x="445" y="243"/>
                    <a:pt x="537" y="40"/>
                  </a:cubicBezTo>
                  <a:cubicBezTo>
                    <a:pt x="418" y="40"/>
                    <a:pt x="298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732050" y="484732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0"/>
                  </a:moveTo>
                  <a:cubicBezTo>
                    <a:pt x="229" y="0"/>
                    <a:pt x="104" y="33"/>
                    <a:pt x="1" y="157"/>
                  </a:cubicBezTo>
                  <a:cubicBezTo>
                    <a:pt x="114" y="157"/>
                    <a:pt x="237" y="180"/>
                    <a:pt x="356" y="180"/>
                  </a:cubicBezTo>
                  <a:cubicBezTo>
                    <a:pt x="486" y="180"/>
                    <a:pt x="613" y="152"/>
                    <a:pt x="717" y="38"/>
                  </a:cubicBezTo>
                  <a:cubicBezTo>
                    <a:pt x="602" y="28"/>
                    <a:pt x="478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862350" y="482487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1"/>
                  </a:moveTo>
                  <a:cubicBezTo>
                    <a:pt x="199" y="1"/>
                    <a:pt x="80" y="1"/>
                    <a:pt x="0" y="140"/>
                  </a:cubicBezTo>
                  <a:cubicBezTo>
                    <a:pt x="239" y="160"/>
                    <a:pt x="458" y="160"/>
                    <a:pt x="717" y="180"/>
                  </a:cubicBezTo>
                  <a:cubicBezTo>
                    <a:pt x="657" y="40"/>
                    <a:pt x="498" y="2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3035925" y="4824750"/>
              <a:ext cx="12950" cy="5250"/>
            </a:xfrm>
            <a:custGeom>
              <a:avLst/>
              <a:gdLst/>
              <a:ahLst/>
              <a:cxnLst/>
              <a:rect l="l" t="t" r="r" b="b"/>
              <a:pathLst>
                <a:path w="518" h="210" extrusionOk="0">
                  <a:moveTo>
                    <a:pt x="266" y="1"/>
                  </a:moveTo>
                  <a:cubicBezTo>
                    <a:pt x="179" y="1"/>
                    <a:pt x="90" y="55"/>
                    <a:pt x="0" y="165"/>
                  </a:cubicBezTo>
                  <a:lnTo>
                    <a:pt x="358" y="165"/>
                  </a:lnTo>
                  <a:cubicBezTo>
                    <a:pt x="378" y="195"/>
                    <a:pt x="408" y="210"/>
                    <a:pt x="438" y="210"/>
                  </a:cubicBezTo>
                  <a:cubicBezTo>
                    <a:pt x="467" y="210"/>
                    <a:pt x="497" y="195"/>
                    <a:pt x="517" y="165"/>
                  </a:cubicBezTo>
                  <a:cubicBezTo>
                    <a:pt x="438" y="55"/>
                    <a:pt x="353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652475" y="48344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0" y="1"/>
                  </a:moveTo>
                  <a:cubicBezTo>
                    <a:pt x="115" y="1"/>
                    <a:pt x="6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3044875" y="4829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0" y="1"/>
                  </a:moveTo>
                  <a:cubicBezTo>
                    <a:pt x="20" y="50"/>
                    <a:pt x="50" y="75"/>
                    <a:pt x="80" y="75"/>
                  </a:cubicBezTo>
                  <a:cubicBezTo>
                    <a:pt x="109" y="75"/>
                    <a:pt x="139" y="5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486875" y="4856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1"/>
                    <a:pt x="55" y="75"/>
                    <a:pt x="83" y="75"/>
                  </a:cubicBezTo>
                  <a:cubicBezTo>
                    <a:pt x="110" y="75"/>
                    <a:pt x="140" y="5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3124925" y="4422575"/>
              <a:ext cx="5150" cy="4975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115" y="1"/>
                  </a:moveTo>
                  <a:cubicBezTo>
                    <a:pt x="97" y="1"/>
                    <a:pt x="73" y="6"/>
                    <a:pt x="41" y="19"/>
                  </a:cubicBezTo>
                  <a:cubicBezTo>
                    <a:pt x="1" y="39"/>
                    <a:pt x="100" y="139"/>
                    <a:pt x="180" y="198"/>
                  </a:cubicBezTo>
                  <a:cubicBezTo>
                    <a:pt x="130" y="148"/>
                    <a:pt x="20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638550" y="4860475"/>
              <a:ext cx="14450" cy="10875"/>
            </a:xfrm>
            <a:custGeom>
              <a:avLst/>
              <a:gdLst/>
              <a:ahLst/>
              <a:cxnLst/>
              <a:rect l="l" t="t" r="r" b="b"/>
              <a:pathLst>
                <a:path w="578" h="435" extrusionOk="0">
                  <a:moveTo>
                    <a:pt x="247" y="1"/>
                  </a:moveTo>
                  <a:cubicBezTo>
                    <a:pt x="91" y="1"/>
                    <a:pt x="33" y="151"/>
                    <a:pt x="1" y="327"/>
                  </a:cubicBezTo>
                  <a:cubicBezTo>
                    <a:pt x="52" y="400"/>
                    <a:pt x="115" y="434"/>
                    <a:pt x="180" y="434"/>
                  </a:cubicBezTo>
                  <a:cubicBezTo>
                    <a:pt x="239" y="434"/>
                    <a:pt x="301" y="404"/>
                    <a:pt x="359" y="347"/>
                  </a:cubicBezTo>
                  <a:cubicBezTo>
                    <a:pt x="478" y="248"/>
                    <a:pt x="578" y="108"/>
                    <a:pt x="379" y="29"/>
                  </a:cubicBezTo>
                  <a:cubicBezTo>
                    <a:pt x="328" y="9"/>
                    <a:pt x="285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638550" y="48686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" y="0"/>
                  </a:moveTo>
                  <a:cubicBezTo>
                    <a:pt x="53" y="105"/>
                    <a:pt x="117" y="155"/>
                    <a:pt x="183" y="155"/>
                  </a:cubicBezTo>
                  <a:cubicBezTo>
                    <a:pt x="242" y="155"/>
                    <a:pt x="302" y="115"/>
                    <a:pt x="359" y="40"/>
                  </a:cubicBezTo>
                  <a:cubicBezTo>
                    <a:pt x="220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587825" y="4876225"/>
              <a:ext cx="2025" cy="1900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11" y="1"/>
                  </a:moveTo>
                  <a:cubicBezTo>
                    <a:pt x="4" y="1"/>
                    <a:pt x="1" y="12"/>
                    <a:pt x="1" y="35"/>
                  </a:cubicBezTo>
                  <a:cubicBezTo>
                    <a:pt x="1" y="55"/>
                    <a:pt x="40" y="55"/>
                    <a:pt x="80" y="75"/>
                  </a:cubicBezTo>
                  <a:cubicBezTo>
                    <a:pt x="44" y="27"/>
                    <a:pt x="2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755425" y="3615400"/>
              <a:ext cx="24400" cy="57225"/>
            </a:xfrm>
            <a:custGeom>
              <a:avLst/>
              <a:gdLst/>
              <a:ahLst/>
              <a:cxnLst/>
              <a:rect l="l" t="t" r="r" b="b"/>
              <a:pathLst>
                <a:path w="976" h="2289" extrusionOk="0">
                  <a:moveTo>
                    <a:pt x="856" y="1"/>
                  </a:moveTo>
                  <a:cubicBezTo>
                    <a:pt x="259" y="299"/>
                    <a:pt x="1" y="796"/>
                    <a:pt x="140" y="1492"/>
                  </a:cubicBezTo>
                  <a:cubicBezTo>
                    <a:pt x="199" y="1870"/>
                    <a:pt x="339" y="2268"/>
                    <a:pt x="975" y="2288"/>
                  </a:cubicBezTo>
                  <a:cubicBezTo>
                    <a:pt x="438" y="1791"/>
                    <a:pt x="458" y="1294"/>
                    <a:pt x="498" y="796"/>
                  </a:cubicBezTo>
                  <a:cubicBezTo>
                    <a:pt x="538" y="498"/>
                    <a:pt x="856" y="319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717625" y="3597000"/>
              <a:ext cx="10475" cy="108850"/>
            </a:xfrm>
            <a:custGeom>
              <a:avLst/>
              <a:gdLst/>
              <a:ahLst/>
              <a:cxnLst/>
              <a:rect l="l" t="t" r="r" b="b"/>
              <a:pathLst>
                <a:path w="419" h="4354" extrusionOk="0">
                  <a:moveTo>
                    <a:pt x="399" y="0"/>
                  </a:moveTo>
                  <a:cubicBezTo>
                    <a:pt x="359" y="20"/>
                    <a:pt x="279" y="20"/>
                    <a:pt x="220" y="20"/>
                  </a:cubicBezTo>
                  <a:cubicBezTo>
                    <a:pt x="21" y="199"/>
                    <a:pt x="80" y="438"/>
                    <a:pt x="100" y="657"/>
                  </a:cubicBezTo>
                  <a:cubicBezTo>
                    <a:pt x="100" y="1592"/>
                    <a:pt x="220" y="2527"/>
                    <a:pt x="80" y="3442"/>
                  </a:cubicBezTo>
                  <a:cubicBezTo>
                    <a:pt x="259" y="3701"/>
                    <a:pt x="1" y="4039"/>
                    <a:pt x="220" y="4297"/>
                  </a:cubicBezTo>
                  <a:cubicBezTo>
                    <a:pt x="248" y="4325"/>
                    <a:pt x="276" y="4354"/>
                    <a:pt x="318" y="4354"/>
                  </a:cubicBezTo>
                  <a:cubicBezTo>
                    <a:pt x="335" y="4354"/>
                    <a:pt x="355" y="4349"/>
                    <a:pt x="379" y="4337"/>
                  </a:cubicBezTo>
                  <a:cubicBezTo>
                    <a:pt x="399" y="4317"/>
                    <a:pt x="399" y="4297"/>
                    <a:pt x="418" y="4277"/>
                  </a:cubicBezTo>
                  <a:cubicBezTo>
                    <a:pt x="418" y="2845"/>
                    <a:pt x="399" y="1413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735025" y="3703925"/>
              <a:ext cx="89050" cy="8875"/>
            </a:xfrm>
            <a:custGeom>
              <a:avLst/>
              <a:gdLst/>
              <a:ahLst/>
              <a:cxnLst/>
              <a:rect l="l" t="t" r="r" b="b"/>
              <a:pathLst>
                <a:path w="3562" h="355" extrusionOk="0">
                  <a:moveTo>
                    <a:pt x="279" y="0"/>
                  </a:moveTo>
                  <a:cubicBezTo>
                    <a:pt x="200" y="60"/>
                    <a:pt x="100" y="100"/>
                    <a:pt x="21" y="160"/>
                  </a:cubicBezTo>
                  <a:cubicBezTo>
                    <a:pt x="1" y="239"/>
                    <a:pt x="21" y="299"/>
                    <a:pt x="81" y="339"/>
                  </a:cubicBezTo>
                  <a:lnTo>
                    <a:pt x="458" y="339"/>
                  </a:lnTo>
                  <a:cubicBezTo>
                    <a:pt x="508" y="309"/>
                    <a:pt x="563" y="294"/>
                    <a:pt x="618" y="294"/>
                  </a:cubicBezTo>
                  <a:cubicBezTo>
                    <a:pt x="672" y="294"/>
                    <a:pt x="727" y="309"/>
                    <a:pt x="777" y="339"/>
                  </a:cubicBezTo>
                  <a:cubicBezTo>
                    <a:pt x="914" y="350"/>
                    <a:pt x="1050" y="355"/>
                    <a:pt x="1187" y="355"/>
                  </a:cubicBezTo>
                  <a:cubicBezTo>
                    <a:pt x="1767" y="355"/>
                    <a:pt x="2350" y="268"/>
                    <a:pt x="2945" y="219"/>
                  </a:cubicBezTo>
                  <a:cubicBezTo>
                    <a:pt x="3084" y="199"/>
                    <a:pt x="3263" y="199"/>
                    <a:pt x="3462" y="140"/>
                  </a:cubicBezTo>
                  <a:cubicBezTo>
                    <a:pt x="3482" y="140"/>
                    <a:pt x="3502" y="120"/>
                    <a:pt x="3542" y="100"/>
                  </a:cubicBezTo>
                  <a:cubicBezTo>
                    <a:pt x="3562" y="60"/>
                    <a:pt x="3542" y="20"/>
                    <a:pt x="3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777300" y="3607400"/>
              <a:ext cx="26900" cy="22375"/>
            </a:xfrm>
            <a:custGeom>
              <a:avLst/>
              <a:gdLst/>
              <a:ahLst/>
              <a:cxnLst/>
              <a:rect l="l" t="t" r="r" b="b"/>
              <a:pathLst>
                <a:path w="1076" h="895" extrusionOk="0">
                  <a:moveTo>
                    <a:pt x="554" y="1"/>
                  </a:moveTo>
                  <a:cubicBezTo>
                    <a:pt x="415" y="1"/>
                    <a:pt x="241" y="107"/>
                    <a:pt x="1" y="301"/>
                  </a:cubicBezTo>
                  <a:lnTo>
                    <a:pt x="1" y="321"/>
                  </a:lnTo>
                  <a:cubicBezTo>
                    <a:pt x="34" y="318"/>
                    <a:pt x="66" y="317"/>
                    <a:pt x="98" y="317"/>
                  </a:cubicBezTo>
                  <a:cubicBezTo>
                    <a:pt x="351" y="317"/>
                    <a:pt x="556" y="396"/>
                    <a:pt x="697" y="679"/>
                  </a:cubicBezTo>
                  <a:cubicBezTo>
                    <a:pt x="775" y="756"/>
                    <a:pt x="828" y="895"/>
                    <a:pt x="952" y="895"/>
                  </a:cubicBezTo>
                  <a:cubicBezTo>
                    <a:pt x="987" y="895"/>
                    <a:pt x="1027" y="884"/>
                    <a:pt x="1075" y="858"/>
                  </a:cubicBezTo>
                  <a:cubicBezTo>
                    <a:pt x="905" y="262"/>
                    <a:pt x="772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793725" y="3624350"/>
              <a:ext cx="9975" cy="11250"/>
            </a:xfrm>
            <a:custGeom>
              <a:avLst/>
              <a:gdLst/>
              <a:ahLst/>
              <a:cxnLst/>
              <a:rect l="l" t="t" r="r" b="b"/>
              <a:pathLst>
                <a:path w="399" h="450" extrusionOk="0">
                  <a:moveTo>
                    <a:pt x="40" y="1"/>
                  </a:moveTo>
                  <a:lnTo>
                    <a:pt x="40" y="1"/>
                  </a:lnTo>
                  <a:cubicBezTo>
                    <a:pt x="60" y="140"/>
                    <a:pt x="0" y="379"/>
                    <a:pt x="159" y="438"/>
                  </a:cubicBezTo>
                  <a:cubicBezTo>
                    <a:pt x="184" y="446"/>
                    <a:pt x="206" y="449"/>
                    <a:pt x="225" y="449"/>
                  </a:cubicBezTo>
                  <a:cubicBezTo>
                    <a:pt x="359" y="449"/>
                    <a:pt x="363" y="284"/>
                    <a:pt x="398" y="180"/>
                  </a:cubicBezTo>
                  <a:cubicBezTo>
                    <a:pt x="299" y="120"/>
                    <a:pt x="159" y="40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727275" y="3703925"/>
              <a:ext cx="13750" cy="7000"/>
            </a:xfrm>
            <a:custGeom>
              <a:avLst/>
              <a:gdLst/>
              <a:ahLst/>
              <a:cxnLst/>
              <a:rect l="l" t="t" r="r" b="b"/>
              <a:pathLst>
                <a:path w="550" h="280" extrusionOk="0">
                  <a:moveTo>
                    <a:pt x="32" y="0"/>
                  </a:moveTo>
                  <a:lnTo>
                    <a:pt x="13" y="20"/>
                  </a:lnTo>
                  <a:cubicBezTo>
                    <a:pt x="1" y="210"/>
                    <a:pt x="52" y="280"/>
                    <a:pt x="138" y="280"/>
                  </a:cubicBezTo>
                  <a:cubicBezTo>
                    <a:pt x="196" y="280"/>
                    <a:pt x="270" y="248"/>
                    <a:pt x="351" y="199"/>
                  </a:cubicBezTo>
                  <a:cubicBezTo>
                    <a:pt x="430" y="140"/>
                    <a:pt x="490" y="80"/>
                    <a:pt x="550" y="20"/>
                  </a:cubicBezTo>
                  <a:cubicBezTo>
                    <a:pt x="391" y="20"/>
                    <a:pt x="211" y="2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821075" y="37047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172" y="1"/>
                  </a:moveTo>
                  <a:cubicBezTo>
                    <a:pt x="115" y="1"/>
                    <a:pt x="56" y="7"/>
                    <a:pt x="0" y="7"/>
                  </a:cubicBezTo>
                  <a:lnTo>
                    <a:pt x="0" y="166"/>
                  </a:lnTo>
                  <a:cubicBezTo>
                    <a:pt x="56" y="166"/>
                    <a:pt x="115" y="173"/>
                    <a:pt x="172" y="173"/>
                  </a:cubicBezTo>
                  <a:cubicBezTo>
                    <a:pt x="257" y="173"/>
                    <a:pt x="339" y="158"/>
                    <a:pt x="398" y="87"/>
                  </a:cubicBezTo>
                  <a:cubicBezTo>
                    <a:pt x="339" y="15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705700" y="3534150"/>
              <a:ext cx="19425" cy="162350"/>
            </a:xfrm>
            <a:custGeom>
              <a:avLst/>
              <a:gdLst/>
              <a:ahLst/>
              <a:cxnLst/>
              <a:rect l="l" t="t" r="r" b="b"/>
              <a:pathLst>
                <a:path w="777" h="6494" extrusionOk="0">
                  <a:moveTo>
                    <a:pt x="601" y="0"/>
                  </a:moveTo>
                  <a:cubicBezTo>
                    <a:pt x="569" y="0"/>
                    <a:pt x="533" y="10"/>
                    <a:pt x="498" y="28"/>
                  </a:cubicBezTo>
                  <a:cubicBezTo>
                    <a:pt x="475" y="144"/>
                    <a:pt x="449" y="183"/>
                    <a:pt x="420" y="183"/>
                  </a:cubicBezTo>
                  <a:cubicBezTo>
                    <a:pt x="359" y="183"/>
                    <a:pt x="287" y="12"/>
                    <a:pt x="224" y="12"/>
                  </a:cubicBezTo>
                  <a:cubicBezTo>
                    <a:pt x="208" y="12"/>
                    <a:pt x="193" y="22"/>
                    <a:pt x="179" y="48"/>
                  </a:cubicBezTo>
                  <a:cubicBezTo>
                    <a:pt x="60" y="525"/>
                    <a:pt x="219" y="1042"/>
                    <a:pt x="0" y="1480"/>
                  </a:cubicBezTo>
                  <a:cubicBezTo>
                    <a:pt x="20" y="3151"/>
                    <a:pt x="20" y="4822"/>
                    <a:pt x="20" y="6493"/>
                  </a:cubicBezTo>
                  <a:lnTo>
                    <a:pt x="179" y="6493"/>
                  </a:lnTo>
                  <a:cubicBezTo>
                    <a:pt x="199" y="5180"/>
                    <a:pt x="199" y="3827"/>
                    <a:pt x="199" y="2514"/>
                  </a:cubicBezTo>
                  <a:cubicBezTo>
                    <a:pt x="378" y="2236"/>
                    <a:pt x="120" y="1858"/>
                    <a:pt x="319" y="1659"/>
                  </a:cubicBezTo>
                  <a:lnTo>
                    <a:pt x="319" y="1659"/>
                  </a:lnTo>
                  <a:cubicBezTo>
                    <a:pt x="219" y="1918"/>
                    <a:pt x="259" y="2216"/>
                    <a:pt x="358" y="2514"/>
                  </a:cubicBezTo>
                  <a:cubicBezTo>
                    <a:pt x="398" y="3688"/>
                    <a:pt x="478" y="4822"/>
                    <a:pt x="557" y="5996"/>
                  </a:cubicBezTo>
                  <a:cubicBezTo>
                    <a:pt x="776" y="5638"/>
                    <a:pt x="677" y="5240"/>
                    <a:pt x="697" y="4862"/>
                  </a:cubicBezTo>
                  <a:cubicBezTo>
                    <a:pt x="736" y="4106"/>
                    <a:pt x="697" y="3310"/>
                    <a:pt x="697" y="2534"/>
                  </a:cubicBezTo>
                  <a:lnTo>
                    <a:pt x="697" y="48"/>
                  </a:lnTo>
                  <a:cubicBezTo>
                    <a:pt x="675" y="15"/>
                    <a:pt x="641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703700" y="3731275"/>
              <a:ext cx="10475" cy="44775"/>
            </a:xfrm>
            <a:custGeom>
              <a:avLst/>
              <a:gdLst/>
              <a:ahLst/>
              <a:cxnLst/>
              <a:rect l="l" t="t" r="r" b="b"/>
              <a:pathLst>
                <a:path w="419" h="1791" extrusionOk="0">
                  <a:moveTo>
                    <a:pt x="60" y="1"/>
                  </a:moveTo>
                  <a:lnTo>
                    <a:pt x="60" y="180"/>
                  </a:lnTo>
                  <a:cubicBezTo>
                    <a:pt x="319" y="697"/>
                    <a:pt x="1" y="1274"/>
                    <a:pt x="239" y="1791"/>
                  </a:cubicBezTo>
                  <a:lnTo>
                    <a:pt x="418" y="1791"/>
                  </a:lnTo>
                  <a:lnTo>
                    <a:pt x="418" y="398"/>
                  </a:lnTo>
                  <a:cubicBezTo>
                    <a:pt x="418" y="140"/>
                    <a:pt x="319" y="2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708175" y="3574625"/>
              <a:ext cx="7000" cy="21900"/>
            </a:xfrm>
            <a:custGeom>
              <a:avLst/>
              <a:gdLst/>
              <a:ahLst/>
              <a:cxnLst/>
              <a:rect l="l" t="t" r="r" b="b"/>
              <a:pathLst>
                <a:path w="280" h="876" extrusionOk="0">
                  <a:moveTo>
                    <a:pt x="160" y="0"/>
                  </a:moveTo>
                  <a:cubicBezTo>
                    <a:pt x="1" y="299"/>
                    <a:pt x="80" y="597"/>
                    <a:pt x="80" y="876"/>
                  </a:cubicBezTo>
                  <a:lnTo>
                    <a:pt x="200" y="876"/>
                  </a:lnTo>
                  <a:cubicBezTo>
                    <a:pt x="239" y="597"/>
                    <a:pt x="279" y="29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722600" y="3704425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1" y="0"/>
                  </a:moveTo>
                  <a:lnTo>
                    <a:pt x="1" y="358"/>
                  </a:lnTo>
                  <a:lnTo>
                    <a:pt x="538" y="358"/>
                  </a:lnTo>
                  <a:lnTo>
                    <a:pt x="538" y="179"/>
                  </a:lnTo>
                  <a:cubicBezTo>
                    <a:pt x="418" y="159"/>
                    <a:pt x="279" y="1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709175" y="3695975"/>
              <a:ext cx="6500" cy="15925"/>
            </a:xfrm>
            <a:custGeom>
              <a:avLst/>
              <a:gdLst/>
              <a:ahLst/>
              <a:cxnLst/>
              <a:rect l="l" t="t" r="r" b="b"/>
              <a:pathLst>
                <a:path w="260" h="637" extrusionOk="0">
                  <a:moveTo>
                    <a:pt x="40" y="0"/>
                  </a:moveTo>
                  <a:cubicBezTo>
                    <a:pt x="40" y="159"/>
                    <a:pt x="1" y="358"/>
                    <a:pt x="160" y="637"/>
                  </a:cubicBezTo>
                  <a:cubicBezTo>
                    <a:pt x="219" y="318"/>
                    <a:pt x="259" y="139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702225" y="3735750"/>
              <a:ext cx="11950" cy="53250"/>
            </a:xfrm>
            <a:custGeom>
              <a:avLst/>
              <a:gdLst/>
              <a:ahLst/>
              <a:cxnLst/>
              <a:rect l="l" t="t" r="r" b="b"/>
              <a:pathLst>
                <a:path w="478" h="2130" extrusionOk="0">
                  <a:moveTo>
                    <a:pt x="119" y="1"/>
                  </a:moveTo>
                  <a:cubicBezTo>
                    <a:pt x="0" y="717"/>
                    <a:pt x="60" y="1413"/>
                    <a:pt x="80" y="2129"/>
                  </a:cubicBezTo>
                  <a:cubicBezTo>
                    <a:pt x="318" y="2030"/>
                    <a:pt x="279" y="1811"/>
                    <a:pt x="298" y="1612"/>
                  </a:cubicBezTo>
                  <a:cubicBezTo>
                    <a:pt x="219" y="1055"/>
                    <a:pt x="477" y="498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2700225" y="37884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179" y="0"/>
                  </a:moveTo>
                  <a:cubicBezTo>
                    <a:pt x="0" y="318"/>
                    <a:pt x="20" y="637"/>
                    <a:pt x="179" y="935"/>
                  </a:cubicBezTo>
                  <a:cubicBezTo>
                    <a:pt x="199" y="637"/>
                    <a:pt x="418" y="3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2704700" y="381185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0" y="0"/>
                  </a:moveTo>
                  <a:cubicBezTo>
                    <a:pt x="0" y="139"/>
                    <a:pt x="20" y="219"/>
                    <a:pt x="20" y="358"/>
                  </a:cubicBezTo>
                  <a:cubicBezTo>
                    <a:pt x="219" y="219"/>
                    <a:pt x="199" y="10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711650" y="3842175"/>
              <a:ext cx="2525" cy="6000"/>
            </a:xfrm>
            <a:custGeom>
              <a:avLst/>
              <a:gdLst/>
              <a:ahLst/>
              <a:cxnLst/>
              <a:rect l="l" t="t" r="r" b="b"/>
              <a:pathLst>
                <a:path w="101" h="240" extrusionOk="0">
                  <a:moveTo>
                    <a:pt x="100" y="1"/>
                  </a:moveTo>
                  <a:cubicBezTo>
                    <a:pt x="1" y="80"/>
                    <a:pt x="1" y="160"/>
                    <a:pt x="100" y="23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746475" y="3709375"/>
              <a:ext cx="7975" cy="3025"/>
            </a:xfrm>
            <a:custGeom>
              <a:avLst/>
              <a:gdLst/>
              <a:ahLst/>
              <a:cxnLst/>
              <a:rect l="l" t="t" r="r" b="b"/>
              <a:pathLst>
                <a:path w="319" h="121" extrusionOk="0">
                  <a:moveTo>
                    <a:pt x="155" y="1"/>
                  </a:moveTo>
                  <a:cubicBezTo>
                    <a:pt x="96" y="1"/>
                    <a:pt x="43" y="47"/>
                    <a:pt x="0" y="121"/>
                  </a:cubicBezTo>
                  <a:lnTo>
                    <a:pt x="319" y="121"/>
                  </a:lnTo>
                  <a:cubicBezTo>
                    <a:pt x="263" y="37"/>
                    <a:pt x="207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2310325" y="4849075"/>
              <a:ext cx="31350" cy="16400"/>
            </a:xfrm>
            <a:custGeom>
              <a:avLst/>
              <a:gdLst/>
              <a:ahLst/>
              <a:cxnLst/>
              <a:rect l="l" t="t" r="r" b="b"/>
              <a:pathLst>
                <a:path w="1254" h="656" extrusionOk="0">
                  <a:moveTo>
                    <a:pt x="279" y="0"/>
                  </a:moveTo>
                  <a:cubicBezTo>
                    <a:pt x="233" y="0"/>
                    <a:pt x="186" y="8"/>
                    <a:pt x="140" y="27"/>
                  </a:cubicBezTo>
                  <a:cubicBezTo>
                    <a:pt x="60" y="67"/>
                    <a:pt x="40" y="147"/>
                    <a:pt x="1" y="226"/>
                  </a:cubicBezTo>
                  <a:cubicBezTo>
                    <a:pt x="40" y="266"/>
                    <a:pt x="40" y="286"/>
                    <a:pt x="40" y="346"/>
                  </a:cubicBezTo>
                  <a:cubicBezTo>
                    <a:pt x="80" y="445"/>
                    <a:pt x="180" y="544"/>
                    <a:pt x="259" y="624"/>
                  </a:cubicBezTo>
                  <a:cubicBezTo>
                    <a:pt x="405" y="633"/>
                    <a:pt x="554" y="656"/>
                    <a:pt x="699" y="656"/>
                  </a:cubicBezTo>
                  <a:cubicBezTo>
                    <a:pt x="891" y="656"/>
                    <a:pt x="1075" y="615"/>
                    <a:pt x="1234" y="445"/>
                  </a:cubicBezTo>
                  <a:cubicBezTo>
                    <a:pt x="1194" y="385"/>
                    <a:pt x="1194" y="346"/>
                    <a:pt x="1194" y="286"/>
                  </a:cubicBezTo>
                  <a:cubicBezTo>
                    <a:pt x="1254" y="226"/>
                    <a:pt x="1254" y="147"/>
                    <a:pt x="1174" y="67"/>
                  </a:cubicBezTo>
                  <a:cubicBezTo>
                    <a:pt x="1083" y="135"/>
                    <a:pt x="995" y="159"/>
                    <a:pt x="909" y="159"/>
                  </a:cubicBezTo>
                  <a:cubicBezTo>
                    <a:pt x="690" y="159"/>
                    <a:pt x="48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2303850" y="4856625"/>
              <a:ext cx="13475" cy="9100"/>
            </a:xfrm>
            <a:custGeom>
              <a:avLst/>
              <a:gdLst/>
              <a:ahLst/>
              <a:cxnLst/>
              <a:rect l="l" t="t" r="r" b="b"/>
              <a:pathLst>
                <a:path w="539" h="364" extrusionOk="0">
                  <a:moveTo>
                    <a:pt x="270" y="1"/>
                  </a:moveTo>
                  <a:cubicBezTo>
                    <a:pt x="159" y="1"/>
                    <a:pt x="74" y="60"/>
                    <a:pt x="1" y="163"/>
                  </a:cubicBezTo>
                  <a:lnTo>
                    <a:pt x="1" y="342"/>
                  </a:lnTo>
                  <a:cubicBezTo>
                    <a:pt x="62" y="357"/>
                    <a:pt x="125" y="364"/>
                    <a:pt x="191" y="364"/>
                  </a:cubicBezTo>
                  <a:cubicBezTo>
                    <a:pt x="297" y="364"/>
                    <a:pt x="408" y="347"/>
                    <a:pt x="518" y="322"/>
                  </a:cubicBezTo>
                  <a:cubicBezTo>
                    <a:pt x="538" y="183"/>
                    <a:pt x="518" y="83"/>
                    <a:pt x="399" y="24"/>
                  </a:cubicBezTo>
                  <a:cubicBezTo>
                    <a:pt x="352" y="8"/>
                    <a:pt x="309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2263075" y="4833325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1254" y="1"/>
                  </a:moveTo>
                  <a:cubicBezTo>
                    <a:pt x="1105" y="46"/>
                    <a:pt x="1068" y="337"/>
                    <a:pt x="907" y="337"/>
                  </a:cubicBezTo>
                  <a:cubicBezTo>
                    <a:pt x="854" y="337"/>
                    <a:pt x="787" y="304"/>
                    <a:pt x="697" y="220"/>
                  </a:cubicBezTo>
                  <a:cubicBezTo>
                    <a:pt x="664" y="143"/>
                    <a:pt x="607" y="114"/>
                    <a:pt x="542" y="114"/>
                  </a:cubicBezTo>
                  <a:cubicBezTo>
                    <a:pt x="490" y="114"/>
                    <a:pt x="432" y="133"/>
                    <a:pt x="379" y="160"/>
                  </a:cubicBezTo>
                  <a:lnTo>
                    <a:pt x="359" y="220"/>
                  </a:lnTo>
                  <a:cubicBezTo>
                    <a:pt x="239" y="379"/>
                    <a:pt x="140" y="558"/>
                    <a:pt x="1" y="697"/>
                  </a:cubicBezTo>
                  <a:cubicBezTo>
                    <a:pt x="200" y="717"/>
                    <a:pt x="438" y="697"/>
                    <a:pt x="578" y="916"/>
                  </a:cubicBezTo>
                  <a:cubicBezTo>
                    <a:pt x="637" y="916"/>
                    <a:pt x="697" y="916"/>
                    <a:pt x="757" y="896"/>
                  </a:cubicBezTo>
                  <a:cubicBezTo>
                    <a:pt x="836" y="836"/>
                    <a:pt x="896" y="816"/>
                    <a:pt x="976" y="777"/>
                  </a:cubicBezTo>
                  <a:cubicBezTo>
                    <a:pt x="1000" y="757"/>
                    <a:pt x="1023" y="749"/>
                    <a:pt x="1043" y="749"/>
                  </a:cubicBezTo>
                  <a:cubicBezTo>
                    <a:pt x="1105" y="749"/>
                    <a:pt x="1150" y="816"/>
                    <a:pt x="1194" y="816"/>
                  </a:cubicBezTo>
                  <a:cubicBezTo>
                    <a:pt x="1274" y="816"/>
                    <a:pt x="1373" y="816"/>
                    <a:pt x="1473" y="777"/>
                  </a:cubicBezTo>
                  <a:cubicBezTo>
                    <a:pt x="1493" y="717"/>
                    <a:pt x="1533" y="657"/>
                    <a:pt x="1533" y="578"/>
                  </a:cubicBezTo>
                  <a:cubicBezTo>
                    <a:pt x="1493" y="558"/>
                    <a:pt x="1493" y="498"/>
                    <a:pt x="1493" y="478"/>
                  </a:cubicBezTo>
                  <a:cubicBezTo>
                    <a:pt x="1453" y="299"/>
                    <a:pt x="1433" y="100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2281475" y="4850575"/>
              <a:ext cx="18425" cy="6650"/>
            </a:xfrm>
            <a:custGeom>
              <a:avLst/>
              <a:gdLst/>
              <a:ahLst/>
              <a:cxnLst/>
              <a:rect l="l" t="t" r="r" b="b"/>
              <a:pathLst>
                <a:path w="737" h="266" extrusionOk="0">
                  <a:moveTo>
                    <a:pt x="282" y="1"/>
                  </a:moveTo>
                  <a:cubicBezTo>
                    <a:pt x="253" y="1"/>
                    <a:pt x="223" y="20"/>
                    <a:pt x="200" y="67"/>
                  </a:cubicBezTo>
                  <a:cubicBezTo>
                    <a:pt x="120" y="107"/>
                    <a:pt x="60" y="146"/>
                    <a:pt x="1" y="206"/>
                  </a:cubicBezTo>
                  <a:cubicBezTo>
                    <a:pt x="220" y="226"/>
                    <a:pt x="458" y="226"/>
                    <a:pt x="697" y="266"/>
                  </a:cubicBezTo>
                  <a:cubicBezTo>
                    <a:pt x="697" y="206"/>
                    <a:pt x="717" y="186"/>
                    <a:pt x="737" y="166"/>
                  </a:cubicBezTo>
                  <a:cubicBezTo>
                    <a:pt x="717" y="126"/>
                    <a:pt x="717" y="87"/>
                    <a:pt x="697" y="67"/>
                  </a:cubicBezTo>
                  <a:cubicBezTo>
                    <a:pt x="598" y="27"/>
                    <a:pt x="458" y="27"/>
                    <a:pt x="339" y="27"/>
                  </a:cubicBezTo>
                  <a:cubicBezTo>
                    <a:pt x="322" y="10"/>
                    <a:pt x="303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2299375" y="4853700"/>
              <a:ext cx="14450" cy="7000"/>
            </a:xfrm>
            <a:custGeom>
              <a:avLst/>
              <a:gdLst/>
              <a:ahLst/>
              <a:cxnLst/>
              <a:rect l="l" t="t" r="r" b="b"/>
              <a:pathLst>
                <a:path w="578" h="280" extrusionOk="0">
                  <a:moveTo>
                    <a:pt x="274" y="1"/>
                  </a:moveTo>
                  <a:cubicBezTo>
                    <a:pt x="201" y="1"/>
                    <a:pt x="123" y="26"/>
                    <a:pt x="41" y="81"/>
                  </a:cubicBezTo>
                  <a:lnTo>
                    <a:pt x="1" y="141"/>
                  </a:lnTo>
                  <a:cubicBezTo>
                    <a:pt x="81" y="180"/>
                    <a:pt x="120" y="240"/>
                    <a:pt x="200" y="280"/>
                  </a:cubicBezTo>
                  <a:cubicBezTo>
                    <a:pt x="319" y="260"/>
                    <a:pt x="478" y="240"/>
                    <a:pt x="578" y="141"/>
                  </a:cubicBezTo>
                  <a:lnTo>
                    <a:pt x="518" y="101"/>
                  </a:lnTo>
                  <a:cubicBezTo>
                    <a:pt x="443" y="36"/>
                    <a:pt x="362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3080175" y="4257925"/>
              <a:ext cx="8475" cy="17950"/>
            </a:xfrm>
            <a:custGeom>
              <a:avLst/>
              <a:gdLst/>
              <a:ahLst/>
              <a:cxnLst/>
              <a:rect l="l" t="t" r="r" b="b"/>
              <a:pathLst>
                <a:path w="339" h="718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60"/>
                    <a:pt x="140" y="518"/>
                    <a:pt x="339" y="717"/>
                  </a:cubicBezTo>
                  <a:cubicBezTo>
                    <a:pt x="319" y="518"/>
                    <a:pt x="319" y="319"/>
                    <a:pt x="319" y="120"/>
                  </a:cubicBezTo>
                  <a:cubicBezTo>
                    <a:pt x="19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3120450" y="484725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160" y="1"/>
                  </a:moveTo>
                  <a:cubicBezTo>
                    <a:pt x="100" y="1"/>
                    <a:pt x="1" y="41"/>
                    <a:pt x="1" y="41"/>
                  </a:cubicBezTo>
                  <a:cubicBezTo>
                    <a:pt x="12" y="132"/>
                    <a:pt x="62" y="151"/>
                    <a:pt x="122" y="151"/>
                  </a:cubicBezTo>
                  <a:cubicBezTo>
                    <a:pt x="167" y="151"/>
                    <a:pt x="217" y="140"/>
                    <a:pt x="259" y="140"/>
                  </a:cubicBezTo>
                  <a:cubicBezTo>
                    <a:pt x="299" y="140"/>
                    <a:pt x="319" y="100"/>
                    <a:pt x="399" y="41"/>
                  </a:cubicBezTo>
                  <a:cubicBezTo>
                    <a:pt x="299" y="41"/>
                    <a:pt x="220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2715150" y="3521500"/>
              <a:ext cx="12450" cy="13350"/>
            </a:xfrm>
            <a:custGeom>
              <a:avLst/>
              <a:gdLst/>
              <a:ahLst/>
              <a:cxnLst/>
              <a:rect l="l" t="t" r="r" b="b"/>
              <a:pathLst>
                <a:path w="498" h="534" extrusionOk="0">
                  <a:moveTo>
                    <a:pt x="220" y="1"/>
                  </a:moveTo>
                  <a:cubicBezTo>
                    <a:pt x="158" y="1"/>
                    <a:pt x="108" y="33"/>
                    <a:pt x="80" y="76"/>
                  </a:cubicBezTo>
                  <a:cubicBezTo>
                    <a:pt x="0" y="255"/>
                    <a:pt x="0" y="395"/>
                    <a:pt x="179" y="534"/>
                  </a:cubicBezTo>
                  <a:lnTo>
                    <a:pt x="319" y="534"/>
                  </a:lnTo>
                  <a:cubicBezTo>
                    <a:pt x="398" y="474"/>
                    <a:pt x="458" y="395"/>
                    <a:pt x="498" y="355"/>
                  </a:cubicBezTo>
                  <a:cubicBezTo>
                    <a:pt x="418" y="236"/>
                    <a:pt x="378" y="136"/>
                    <a:pt x="299" y="17"/>
                  </a:cubicBezTo>
                  <a:cubicBezTo>
                    <a:pt x="271" y="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337175" y="4809025"/>
              <a:ext cx="47775" cy="43225"/>
            </a:xfrm>
            <a:custGeom>
              <a:avLst/>
              <a:gdLst/>
              <a:ahLst/>
              <a:cxnLst/>
              <a:rect l="l" t="t" r="r" b="b"/>
              <a:pathLst>
                <a:path w="1911" h="1729" extrusionOk="0">
                  <a:moveTo>
                    <a:pt x="1582" y="0"/>
                  </a:moveTo>
                  <a:cubicBezTo>
                    <a:pt x="1495" y="0"/>
                    <a:pt x="1381" y="84"/>
                    <a:pt x="1174" y="237"/>
                  </a:cubicBezTo>
                  <a:cubicBezTo>
                    <a:pt x="1132" y="262"/>
                    <a:pt x="1086" y="270"/>
                    <a:pt x="1036" y="270"/>
                  </a:cubicBezTo>
                  <a:cubicBezTo>
                    <a:pt x="969" y="270"/>
                    <a:pt x="896" y="257"/>
                    <a:pt x="816" y="257"/>
                  </a:cubicBezTo>
                  <a:cubicBezTo>
                    <a:pt x="779" y="243"/>
                    <a:pt x="747" y="237"/>
                    <a:pt x="719" y="237"/>
                  </a:cubicBezTo>
                  <a:cubicBezTo>
                    <a:pt x="583" y="237"/>
                    <a:pt x="548" y="380"/>
                    <a:pt x="498" y="495"/>
                  </a:cubicBezTo>
                  <a:cubicBezTo>
                    <a:pt x="419" y="853"/>
                    <a:pt x="1" y="953"/>
                    <a:pt x="1" y="1331"/>
                  </a:cubicBezTo>
                  <a:cubicBezTo>
                    <a:pt x="1" y="1470"/>
                    <a:pt x="80" y="1570"/>
                    <a:pt x="180" y="1649"/>
                  </a:cubicBezTo>
                  <a:cubicBezTo>
                    <a:pt x="200" y="1669"/>
                    <a:pt x="239" y="1689"/>
                    <a:pt x="279" y="1729"/>
                  </a:cubicBezTo>
                  <a:cubicBezTo>
                    <a:pt x="896" y="1450"/>
                    <a:pt x="1612" y="1351"/>
                    <a:pt x="1771" y="495"/>
                  </a:cubicBezTo>
                  <a:cubicBezTo>
                    <a:pt x="1771" y="456"/>
                    <a:pt x="1871" y="436"/>
                    <a:pt x="1910" y="396"/>
                  </a:cubicBezTo>
                  <a:cubicBezTo>
                    <a:pt x="1758" y="123"/>
                    <a:pt x="1689" y="0"/>
                    <a:pt x="1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2396850" y="4800975"/>
              <a:ext cx="35350" cy="36850"/>
            </a:xfrm>
            <a:custGeom>
              <a:avLst/>
              <a:gdLst/>
              <a:ahLst/>
              <a:cxnLst/>
              <a:rect l="l" t="t" r="r" b="b"/>
              <a:pathLst>
                <a:path w="1414" h="1474" extrusionOk="0">
                  <a:moveTo>
                    <a:pt x="519" y="1"/>
                  </a:moveTo>
                  <a:cubicBezTo>
                    <a:pt x="473" y="1"/>
                    <a:pt x="430" y="23"/>
                    <a:pt x="379" y="61"/>
                  </a:cubicBezTo>
                  <a:cubicBezTo>
                    <a:pt x="319" y="81"/>
                    <a:pt x="279" y="81"/>
                    <a:pt x="220" y="81"/>
                  </a:cubicBezTo>
                  <a:lnTo>
                    <a:pt x="1" y="599"/>
                  </a:lnTo>
                  <a:cubicBezTo>
                    <a:pt x="160" y="698"/>
                    <a:pt x="399" y="738"/>
                    <a:pt x="160" y="996"/>
                  </a:cubicBezTo>
                  <a:cubicBezTo>
                    <a:pt x="80" y="1096"/>
                    <a:pt x="180" y="1195"/>
                    <a:pt x="200" y="1295"/>
                  </a:cubicBezTo>
                  <a:cubicBezTo>
                    <a:pt x="260" y="1335"/>
                    <a:pt x="299" y="1414"/>
                    <a:pt x="379" y="1474"/>
                  </a:cubicBezTo>
                  <a:lnTo>
                    <a:pt x="558" y="1474"/>
                  </a:lnTo>
                  <a:cubicBezTo>
                    <a:pt x="996" y="1315"/>
                    <a:pt x="1413" y="1195"/>
                    <a:pt x="1334" y="599"/>
                  </a:cubicBezTo>
                  <a:cubicBezTo>
                    <a:pt x="1115" y="380"/>
                    <a:pt x="637" y="479"/>
                    <a:pt x="598" y="22"/>
                  </a:cubicBezTo>
                  <a:cubicBezTo>
                    <a:pt x="569" y="8"/>
                    <a:pt x="544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2410775" y="4813950"/>
              <a:ext cx="36350" cy="30550"/>
            </a:xfrm>
            <a:custGeom>
              <a:avLst/>
              <a:gdLst/>
              <a:ahLst/>
              <a:cxnLst/>
              <a:rect l="l" t="t" r="r" b="b"/>
              <a:pathLst>
                <a:path w="1454" h="1222" extrusionOk="0">
                  <a:moveTo>
                    <a:pt x="936" y="0"/>
                  </a:moveTo>
                  <a:cubicBezTo>
                    <a:pt x="856" y="0"/>
                    <a:pt x="777" y="40"/>
                    <a:pt x="737" y="99"/>
                  </a:cubicBezTo>
                  <a:cubicBezTo>
                    <a:pt x="618" y="477"/>
                    <a:pt x="220" y="656"/>
                    <a:pt x="1" y="955"/>
                  </a:cubicBezTo>
                  <a:cubicBezTo>
                    <a:pt x="61" y="1034"/>
                    <a:pt x="120" y="1074"/>
                    <a:pt x="140" y="1174"/>
                  </a:cubicBezTo>
                  <a:lnTo>
                    <a:pt x="697" y="1174"/>
                  </a:lnTo>
                  <a:cubicBezTo>
                    <a:pt x="730" y="1207"/>
                    <a:pt x="769" y="1221"/>
                    <a:pt x="810" y="1221"/>
                  </a:cubicBezTo>
                  <a:cubicBezTo>
                    <a:pt x="844" y="1221"/>
                    <a:pt x="880" y="1211"/>
                    <a:pt x="916" y="1194"/>
                  </a:cubicBezTo>
                  <a:cubicBezTo>
                    <a:pt x="996" y="1094"/>
                    <a:pt x="1075" y="1034"/>
                    <a:pt x="1155" y="935"/>
                  </a:cubicBezTo>
                  <a:cubicBezTo>
                    <a:pt x="1274" y="577"/>
                    <a:pt x="1453" y="199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2339675" y="4849950"/>
              <a:ext cx="5000" cy="6275"/>
            </a:xfrm>
            <a:custGeom>
              <a:avLst/>
              <a:gdLst/>
              <a:ahLst/>
              <a:cxnLst/>
              <a:rect l="l" t="t" r="r" b="b"/>
              <a:pathLst>
                <a:path w="200" h="251" extrusionOk="0">
                  <a:moveTo>
                    <a:pt x="81" y="0"/>
                  </a:moveTo>
                  <a:cubicBezTo>
                    <a:pt x="41" y="0"/>
                    <a:pt x="13" y="14"/>
                    <a:pt x="0" y="52"/>
                  </a:cubicBezTo>
                  <a:cubicBezTo>
                    <a:pt x="0" y="132"/>
                    <a:pt x="20" y="191"/>
                    <a:pt x="20" y="251"/>
                  </a:cubicBezTo>
                  <a:cubicBezTo>
                    <a:pt x="80" y="211"/>
                    <a:pt x="120" y="132"/>
                    <a:pt x="199" y="92"/>
                  </a:cubicBezTo>
                  <a:lnTo>
                    <a:pt x="159" y="12"/>
                  </a:lnTo>
                  <a:cubicBezTo>
                    <a:pt x="130" y="5"/>
                    <a:pt x="104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2401825" y="4833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20" y="12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546950" y="3468200"/>
              <a:ext cx="29850" cy="57700"/>
            </a:xfrm>
            <a:custGeom>
              <a:avLst/>
              <a:gdLst/>
              <a:ahLst/>
              <a:cxnLst/>
              <a:rect l="l" t="t" r="r" b="b"/>
              <a:pathLst>
                <a:path w="1194" h="2308" extrusionOk="0">
                  <a:moveTo>
                    <a:pt x="995" y="0"/>
                  </a:moveTo>
                  <a:cubicBezTo>
                    <a:pt x="478" y="179"/>
                    <a:pt x="378" y="637"/>
                    <a:pt x="199" y="1074"/>
                  </a:cubicBezTo>
                  <a:cubicBezTo>
                    <a:pt x="0" y="1612"/>
                    <a:pt x="100" y="2029"/>
                    <a:pt x="657" y="2308"/>
                  </a:cubicBezTo>
                  <a:cubicBezTo>
                    <a:pt x="697" y="2248"/>
                    <a:pt x="836" y="2208"/>
                    <a:pt x="856" y="2109"/>
                  </a:cubicBezTo>
                  <a:cubicBezTo>
                    <a:pt x="338" y="1393"/>
                    <a:pt x="458" y="796"/>
                    <a:pt x="1194" y="199"/>
                  </a:cubicBezTo>
                  <a:cubicBezTo>
                    <a:pt x="1174" y="100"/>
                    <a:pt x="1074" y="8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580275" y="3471225"/>
              <a:ext cx="15425" cy="20875"/>
            </a:xfrm>
            <a:custGeom>
              <a:avLst/>
              <a:gdLst/>
              <a:ahLst/>
              <a:cxnLst/>
              <a:rect l="l" t="t" r="r" b="b"/>
              <a:pathLst>
                <a:path w="617" h="835" extrusionOk="0">
                  <a:moveTo>
                    <a:pt x="98" y="1"/>
                  </a:moveTo>
                  <a:cubicBezTo>
                    <a:pt x="63" y="1"/>
                    <a:pt x="32" y="26"/>
                    <a:pt x="0" y="78"/>
                  </a:cubicBezTo>
                  <a:cubicBezTo>
                    <a:pt x="159" y="297"/>
                    <a:pt x="318" y="556"/>
                    <a:pt x="517" y="834"/>
                  </a:cubicBezTo>
                  <a:cubicBezTo>
                    <a:pt x="617" y="416"/>
                    <a:pt x="517" y="178"/>
                    <a:pt x="199" y="58"/>
                  </a:cubicBezTo>
                  <a:cubicBezTo>
                    <a:pt x="161" y="21"/>
                    <a:pt x="128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1563350" y="3516225"/>
              <a:ext cx="27525" cy="10275"/>
            </a:xfrm>
            <a:custGeom>
              <a:avLst/>
              <a:gdLst/>
              <a:ahLst/>
              <a:cxnLst/>
              <a:rect l="l" t="t" r="r" b="b"/>
              <a:pathLst>
                <a:path w="1101" h="411" extrusionOk="0">
                  <a:moveTo>
                    <a:pt x="1012" y="0"/>
                  </a:moveTo>
                  <a:cubicBezTo>
                    <a:pt x="983" y="0"/>
                    <a:pt x="945" y="9"/>
                    <a:pt x="896" y="29"/>
                  </a:cubicBezTo>
                  <a:cubicBezTo>
                    <a:pt x="816" y="29"/>
                    <a:pt x="777" y="29"/>
                    <a:pt x="717" y="49"/>
                  </a:cubicBezTo>
                  <a:cubicBezTo>
                    <a:pt x="617" y="148"/>
                    <a:pt x="478" y="128"/>
                    <a:pt x="339" y="188"/>
                  </a:cubicBezTo>
                  <a:lnTo>
                    <a:pt x="200" y="188"/>
                  </a:lnTo>
                  <a:lnTo>
                    <a:pt x="1" y="387"/>
                  </a:lnTo>
                  <a:cubicBezTo>
                    <a:pt x="123" y="400"/>
                    <a:pt x="241" y="410"/>
                    <a:pt x="356" y="410"/>
                  </a:cubicBezTo>
                  <a:cubicBezTo>
                    <a:pt x="597" y="410"/>
                    <a:pt x="826" y="363"/>
                    <a:pt x="1055" y="188"/>
                  </a:cubicBezTo>
                  <a:cubicBezTo>
                    <a:pt x="1100" y="83"/>
                    <a:pt x="1100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585250" y="3512925"/>
              <a:ext cx="15425" cy="9000"/>
            </a:xfrm>
            <a:custGeom>
              <a:avLst/>
              <a:gdLst/>
              <a:ahLst/>
              <a:cxnLst/>
              <a:rect l="l" t="t" r="r" b="b"/>
              <a:pathLst>
                <a:path w="617" h="360" extrusionOk="0">
                  <a:moveTo>
                    <a:pt x="381" y="0"/>
                  </a:moveTo>
                  <a:cubicBezTo>
                    <a:pt x="352" y="0"/>
                    <a:pt x="323" y="2"/>
                    <a:pt x="298" y="2"/>
                  </a:cubicBezTo>
                  <a:cubicBezTo>
                    <a:pt x="159" y="22"/>
                    <a:pt x="60" y="81"/>
                    <a:pt x="0" y="181"/>
                  </a:cubicBezTo>
                  <a:lnTo>
                    <a:pt x="159" y="360"/>
                  </a:lnTo>
                  <a:cubicBezTo>
                    <a:pt x="239" y="320"/>
                    <a:pt x="298" y="320"/>
                    <a:pt x="358" y="320"/>
                  </a:cubicBezTo>
                  <a:cubicBezTo>
                    <a:pt x="458" y="300"/>
                    <a:pt x="617" y="220"/>
                    <a:pt x="577" y="101"/>
                  </a:cubicBezTo>
                  <a:cubicBezTo>
                    <a:pt x="562" y="12"/>
                    <a:pt x="469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571800" y="3467550"/>
              <a:ext cx="13475" cy="5650"/>
            </a:xfrm>
            <a:custGeom>
              <a:avLst/>
              <a:gdLst/>
              <a:ahLst/>
              <a:cxnLst/>
              <a:rect l="l" t="t" r="r" b="b"/>
              <a:pathLst>
                <a:path w="539" h="226" extrusionOk="0">
                  <a:moveTo>
                    <a:pt x="238" y="0"/>
                  </a:moveTo>
                  <a:cubicBezTo>
                    <a:pt x="162" y="0"/>
                    <a:pt x="81" y="18"/>
                    <a:pt x="1" y="26"/>
                  </a:cubicBezTo>
                  <a:cubicBezTo>
                    <a:pt x="80" y="66"/>
                    <a:pt x="140" y="146"/>
                    <a:pt x="200" y="225"/>
                  </a:cubicBezTo>
                  <a:lnTo>
                    <a:pt x="359" y="225"/>
                  </a:lnTo>
                  <a:cubicBezTo>
                    <a:pt x="399" y="225"/>
                    <a:pt x="478" y="205"/>
                    <a:pt x="538" y="205"/>
                  </a:cubicBezTo>
                  <a:cubicBezTo>
                    <a:pt x="455" y="39"/>
                    <a:pt x="35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571325" y="35174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378" y="1"/>
                  </a:moveTo>
                  <a:cubicBezTo>
                    <a:pt x="219" y="1"/>
                    <a:pt x="99" y="21"/>
                    <a:pt x="0" y="140"/>
                  </a:cubicBezTo>
                  <a:cubicBezTo>
                    <a:pt x="139" y="140"/>
                    <a:pt x="279" y="120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611600" y="4078925"/>
              <a:ext cx="36825" cy="9275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598" y="1"/>
                  </a:moveTo>
                  <a:cubicBezTo>
                    <a:pt x="384" y="1"/>
                    <a:pt x="188" y="35"/>
                    <a:pt x="0" y="179"/>
                  </a:cubicBezTo>
                  <a:cubicBezTo>
                    <a:pt x="120" y="179"/>
                    <a:pt x="279" y="218"/>
                    <a:pt x="358" y="358"/>
                  </a:cubicBezTo>
                  <a:cubicBezTo>
                    <a:pt x="390" y="354"/>
                    <a:pt x="422" y="352"/>
                    <a:pt x="455" y="352"/>
                  </a:cubicBezTo>
                  <a:cubicBezTo>
                    <a:pt x="571" y="352"/>
                    <a:pt x="693" y="371"/>
                    <a:pt x="817" y="371"/>
                  </a:cubicBezTo>
                  <a:cubicBezTo>
                    <a:pt x="1032" y="371"/>
                    <a:pt x="1255" y="316"/>
                    <a:pt x="1472" y="19"/>
                  </a:cubicBezTo>
                  <a:lnTo>
                    <a:pt x="1472" y="19"/>
                  </a:lnTo>
                  <a:cubicBezTo>
                    <a:pt x="1393" y="27"/>
                    <a:pt x="1316" y="30"/>
                    <a:pt x="1241" y="30"/>
                  </a:cubicBezTo>
                  <a:cubicBezTo>
                    <a:pt x="1007" y="3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678725" y="42042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1"/>
                  </a:moveTo>
                  <a:lnTo>
                    <a:pt x="1" y="359"/>
                  </a:lnTo>
                  <a:cubicBezTo>
                    <a:pt x="200" y="219"/>
                    <a:pt x="200" y="10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713050" y="3628825"/>
              <a:ext cx="149675" cy="45275"/>
            </a:xfrm>
            <a:custGeom>
              <a:avLst/>
              <a:gdLst/>
              <a:ahLst/>
              <a:cxnLst/>
              <a:rect l="l" t="t" r="r" b="b"/>
              <a:pathLst>
                <a:path w="5987" h="181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20" y="597"/>
                    <a:pt x="0" y="1214"/>
                    <a:pt x="219" y="1811"/>
                  </a:cubicBezTo>
                  <a:cubicBezTo>
                    <a:pt x="259" y="1692"/>
                    <a:pt x="279" y="1532"/>
                    <a:pt x="279" y="1393"/>
                  </a:cubicBezTo>
                  <a:cubicBezTo>
                    <a:pt x="299" y="737"/>
                    <a:pt x="299" y="737"/>
                    <a:pt x="975" y="737"/>
                  </a:cubicBezTo>
                  <a:lnTo>
                    <a:pt x="2368" y="737"/>
                  </a:lnTo>
                  <a:cubicBezTo>
                    <a:pt x="2407" y="766"/>
                    <a:pt x="2442" y="781"/>
                    <a:pt x="2475" y="781"/>
                  </a:cubicBezTo>
                  <a:cubicBezTo>
                    <a:pt x="2507" y="781"/>
                    <a:pt x="2537" y="766"/>
                    <a:pt x="2567" y="737"/>
                  </a:cubicBezTo>
                  <a:cubicBezTo>
                    <a:pt x="3177" y="573"/>
                    <a:pt x="3800" y="547"/>
                    <a:pt x="4422" y="547"/>
                  </a:cubicBezTo>
                  <a:cubicBezTo>
                    <a:pt x="4712" y="547"/>
                    <a:pt x="5003" y="553"/>
                    <a:pt x="5292" y="553"/>
                  </a:cubicBezTo>
                  <a:cubicBezTo>
                    <a:pt x="5512" y="553"/>
                    <a:pt x="5731" y="549"/>
                    <a:pt x="5948" y="538"/>
                  </a:cubicBezTo>
                  <a:cubicBezTo>
                    <a:pt x="5987" y="307"/>
                    <a:pt x="5891" y="272"/>
                    <a:pt x="5770" y="272"/>
                  </a:cubicBezTo>
                  <a:cubicBezTo>
                    <a:pt x="5716" y="272"/>
                    <a:pt x="5656" y="279"/>
                    <a:pt x="5601" y="279"/>
                  </a:cubicBezTo>
                  <a:cubicBezTo>
                    <a:pt x="5526" y="279"/>
                    <a:pt x="5461" y="265"/>
                    <a:pt x="5431" y="200"/>
                  </a:cubicBezTo>
                  <a:cubicBezTo>
                    <a:pt x="5175" y="156"/>
                    <a:pt x="4921" y="140"/>
                    <a:pt x="4668" y="140"/>
                  </a:cubicBezTo>
                  <a:cubicBezTo>
                    <a:pt x="3881" y="140"/>
                    <a:pt x="3106" y="299"/>
                    <a:pt x="2308" y="299"/>
                  </a:cubicBezTo>
                  <a:cubicBezTo>
                    <a:pt x="1811" y="299"/>
                    <a:pt x="1313" y="319"/>
                    <a:pt x="816" y="398"/>
                  </a:cubicBezTo>
                  <a:cubicBezTo>
                    <a:pt x="784" y="402"/>
                    <a:pt x="754" y="404"/>
                    <a:pt x="725" y="404"/>
                  </a:cubicBezTo>
                  <a:cubicBezTo>
                    <a:pt x="441" y="404"/>
                    <a:pt x="262" y="235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712550" y="3587550"/>
              <a:ext cx="57225" cy="14450"/>
            </a:xfrm>
            <a:custGeom>
              <a:avLst/>
              <a:gdLst/>
              <a:ahLst/>
              <a:cxnLst/>
              <a:rect l="l" t="t" r="r" b="b"/>
              <a:pathLst>
                <a:path w="2289" h="578" extrusionOk="0">
                  <a:moveTo>
                    <a:pt x="120" y="1"/>
                  </a:moveTo>
                  <a:cubicBezTo>
                    <a:pt x="20" y="60"/>
                    <a:pt x="1" y="100"/>
                    <a:pt x="40" y="199"/>
                  </a:cubicBezTo>
                  <a:lnTo>
                    <a:pt x="40" y="398"/>
                  </a:lnTo>
                  <a:cubicBezTo>
                    <a:pt x="20" y="458"/>
                    <a:pt x="20" y="518"/>
                    <a:pt x="40" y="577"/>
                  </a:cubicBezTo>
                  <a:lnTo>
                    <a:pt x="120" y="577"/>
                  </a:lnTo>
                  <a:cubicBezTo>
                    <a:pt x="260" y="461"/>
                    <a:pt x="427" y="413"/>
                    <a:pt x="593" y="413"/>
                  </a:cubicBezTo>
                  <a:cubicBezTo>
                    <a:pt x="711" y="413"/>
                    <a:pt x="828" y="437"/>
                    <a:pt x="936" y="478"/>
                  </a:cubicBezTo>
                  <a:cubicBezTo>
                    <a:pt x="1177" y="549"/>
                    <a:pt x="1388" y="559"/>
                    <a:pt x="1612" y="559"/>
                  </a:cubicBezTo>
                  <a:cubicBezTo>
                    <a:pt x="1702" y="559"/>
                    <a:pt x="1794" y="558"/>
                    <a:pt x="1890" y="558"/>
                  </a:cubicBezTo>
                  <a:cubicBezTo>
                    <a:pt x="1990" y="458"/>
                    <a:pt x="2189" y="518"/>
                    <a:pt x="2288" y="359"/>
                  </a:cubicBezTo>
                  <a:cubicBezTo>
                    <a:pt x="1592" y="80"/>
                    <a:pt x="816" y="18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1715050" y="3846650"/>
              <a:ext cx="8475" cy="39325"/>
            </a:xfrm>
            <a:custGeom>
              <a:avLst/>
              <a:gdLst/>
              <a:ahLst/>
              <a:cxnLst/>
              <a:rect l="l" t="t" r="r" b="b"/>
              <a:pathLst>
                <a:path w="339" h="1573" extrusionOk="0">
                  <a:moveTo>
                    <a:pt x="338" y="1"/>
                  </a:moveTo>
                  <a:cubicBezTo>
                    <a:pt x="0" y="538"/>
                    <a:pt x="219" y="1055"/>
                    <a:pt x="139" y="1572"/>
                  </a:cubicBezTo>
                  <a:lnTo>
                    <a:pt x="338" y="1572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707075" y="3552750"/>
              <a:ext cx="9975" cy="40300"/>
            </a:xfrm>
            <a:custGeom>
              <a:avLst/>
              <a:gdLst/>
              <a:ahLst/>
              <a:cxnLst/>
              <a:rect l="l" t="t" r="r" b="b"/>
              <a:pathLst>
                <a:path w="399" h="1612" extrusionOk="0">
                  <a:moveTo>
                    <a:pt x="140" y="0"/>
                  </a:moveTo>
                  <a:cubicBezTo>
                    <a:pt x="140" y="557"/>
                    <a:pt x="1" y="1094"/>
                    <a:pt x="259" y="1611"/>
                  </a:cubicBezTo>
                  <a:cubicBezTo>
                    <a:pt x="299" y="1552"/>
                    <a:pt x="319" y="1492"/>
                    <a:pt x="339" y="1412"/>
                  </a:cubicBezTo>
                  <a:cubicBezTo>
                    <a:pt x="160" y="955"/>
                    <a:pt x="399" y="41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708075" y="3605950"/>
              <a:ext cx="6000" cy="22900"/>
            </a:xfrm>
            <a:custGeom>
              <a:avLst/>
              <a:gdLst/>
              <a:ahLst/>
              <a:cxnLst/>
              <a:rect l="l" t="t" r="r" b="b"/>
              <a:pathLst>
                <a:path w="240" h="916" extrusionOk="0">
                  <a:moveTo>
                    <a:pt x="239" y="1"/>
                  </a:moveTo>
                  <a:cubicBezTo>
                    <a:pt x="1" y="319"/>
                    <a:pt x="1" y="617"/>
                    <a:pt x="239" y="91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1712550" y="3597500"/>
              <a:ext cx="1025" cy="4500"/>
            </a:xfrm>
            <a:custGeom>
              <a:avLst/>
              <a:gdLst/>
              <a:ahLst/>
              <a:cxnLst/>
              <a:rect l="l" t="t" r="r" b="b"/>
              <a:pathLst>
                <a:path w="41" h="180" extrusionOk="0">
                  <a:moveTo>
                    <a:pt x="40" y="0"/>
                  </a:moveTo>
                  <a:cubicBezTo>
                    <a:pt x="20" y="20"/>
                    <a:pt x="1" y="20"/>
                    <a:pt x="1" y="60"/>
                  </a:cubicBezTo>
                  <a:cubicBezTo>
                    <a:pt x="1" y="100"/>
                    <a:pt x="20" y="120"/>
                    <a:pt x="40" y="1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1747375" y="4153000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19" y="1"/>
                  </a:moveTo>
                  <a:cubicBezTo>
                    <a:pt x="199" y="60"/>
                    <a:pt x="159" y="100"/>
                    <a:pt x="139" y="140"/>
                  </a:cubicBezTo>
                  <a:cubicBezTo>
                    <a:pt x="139" y="180"/>
                    <a:pt x="139" y="199"/>
                    <a:pt x="119" y="259"/>
                  </a:cubicBezTo>
                  <a:cubicBezTo>
                    <a:pt x="0" y="418"/>
                    <a:pt x="40" y="577"/>
                    <a:pt x="40" y="737"/>
                  </a:cubicBezTo>
                  <a:cubicBezTo>
                    <a:pt x="80" y="756"/>
                    <a:pt x="119" y="776"/>
                    <a:pt x="139" y="796"/>
                  </a:cubicBezTo>
                  <a:cubicBezTo>
                    <a:pt x="378" y="597"/>
                    <a:pt x="279" y="339"/>
                    <a:pt x="318" y="80"/>
                  </a:cubicBezTo>
                  <a:cubicBezTo>
                    <a:pt x="298" y="60"/>
                    <a:pt x="239" y="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62775" y="4113300"/>
              <a:ext cx="10975" cy="14850"/>
            </a:xfrm>
            <a:custGeom>
              <a:avLst/>
              <a:gdLst/>
              <a:ahLst/>
              <a:cxnLst/>
              <a:rect l="l" t="t" r="r" b="b"/>
              <a:pathLst>
                <a:path w="439" h="594" extrusionOk="0">
                  <a:moveTo>
                    <a:pt x="314" y="1"/>
                  </a:moveTo>
                  <a:cubicBezTo>
                    <a:pt x="279" y="1"/>
                    <a:pt x="246" y="22"/>
                    <a:pt x="200" y="57"/>
                  </a:cubicBezTo>
                  <a:cubicBezTo>
                    <a:pt x="41" y="236"/>
                    <a:pt x="1" y="415"/>
                    <a:pt x="21" y="594"/>
                  </a:cubicBezTo>
                  <a:cubicBezTo>
                    <a:pt x="160" y="475"/>
                    <a:pt x="279" y="375"/>
                    <a:pt x="379" y="236"/>
                  </a:cubicBezTo>
                  <a:cubicBezTo>
                    <a:pt x="399" y="196"/>
                    <a:pt x="418" y="156"/>
                    <a:pt x="438" y="136"/>
                  </a:cubicBezTo>
                  <a:cubicBezTo>
                    <a:pt x="418" y="97"/>
                    <a:pt x="418" y="57"/>
                    <a:pt x="399" y="37"/>
                  </a:cubicBezTo>
                  <a:cubicBezTo>
                    <a:pt x="365" y="12"/>
                    <a:pt x="33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753325" y="4181850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79"/>
                    <a:pt x="60" y="378"/>
                    <a:pt x="80" y="577"/>
                  </a:cubicBezTo>
                  <a:cubicBezTo>
                    <a:pt x="200" y="418"/>
                    <a:pt x="239" y="1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753325" y="41420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239" y="1"/>
                  </a:moveTo>
                  <a:cubicBezTo>
                    <a:pt x="160" y="100"/>
                    <a:pt x="100" y="220"/>
                    <a:pt x="41" y="359"/>
                  </a:cubicBezTo>
                  <a:cubicBezTo>
                    <a:pt x="1" y="359"/>
                    <a:pt x="1" y="379"/>
                    <a:pt x="1" y="419"/>
                  </a:cubicBezTo>
                  <a:cubicBezTo>
                    <a:pt x="1" y="478"/>
                    <a:pt x="1" y="518"/>
                    <a:pt x="60" y="538"/>
                  </a:cubicBezTo>
                  <a:lnTo>
                    <a:pt x="80" y="578"/>
                  </a:lnTo>
                  <a:cubicBezTo>
                    <a:pt x="259" y="399"/>
                    <a:pt x="259" y="200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1691175" y="4382775"/>
              <a:ext cx="6475" cy="12950"/>
            </a:xfrm>
            <a:custGeom>
              <a:avLst/>
              <a:gdLst/>
              <a:ahLst/>
              <a:cxnLst/>
              <a:rect l="l" t="t" r="r" b="b"/>
              <a:pathLst>
                <a:path w="259" h="518" extrusionOk="0">
                  <a:moveTo>
                    <a:pt x="239" y="0"/>
                  </a:moveTo>
                  <a:cubicBezTo>
                    <a:pt x="0" y="119"/>
                    <a:pt x="60" y="338"/>
                    <a:pt x="40" y="517"/>
                  </a:cubicBezTo>
                  <a:cubicBezTo>
                    <a:pt x="199" y="398"/>
                    <a:pt x="259" y="199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1709575" y="4329050"/>
              <a:ext cx="5975" cy="14950"/>
            </a:xfrm>
            <a:custGeom>
              <a:avLst/>
              <a:gdLst/>
              <a:ahLst/>
              <a:cxnLst/>
              <a:rect l="l" t="t" r="r" b="b"/>
              <a:pathLst>
                <a:path w="239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60"/>
                    <a:pt x="40" y="379"/>
                    <a:pt x="40" y="597"/>
                  </a:cubicBezTo>
                  <a:cubicBezTo>
                    <a:pt x="219" y="438"/>
                    <a:pt x="239" y="23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1718025" y="4298225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39"/>
                    <a:pt x="60" y="378"/>
                    <a:pt x="60" y="577"/>
                  </a:cubicBezTo>
                  <a:cubicBezTo>
                    <a:pt x="179" y="398"/>
                    <a:pt x="239" y="21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1697125" y="4373800"/>
              <a:ext cx="3525" cy="9475"/>
            </a:xfrm>
            <a:custGeom>
              <a:avLst/>
              <a:gdLst/>
              <a:ahLst/>
              <a:cxnLst/>
              <a:rect l="l" t="t" r="r" b="b"/>
              <a:pathLst>
                <a:path w="141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40"/>
                    <a:pt x="1" y="379"/>
                  </a:cubicBezTo>
                  <a:cubicBezTo>
                    <a:pt x="120" y="279"/>
                    <a:pt x="140" y="1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1701125" y="43608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80"/>
                    <a:pt x="0" y="220"/>
                    <a:pt x="40" y="399"/>
                  </a:cubicBezTo>
                  <a:cubicBezTo>
                    <a:pt x="13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1705600" y="4347450"/>
              <a:ext cx="4975" cy="10475"/>
            </a:xfrm>
            <a:custGeom>
              <a:avLst/>
              <a:gdLst/>
              <a:ahLst/>
              <a:cxnLst/>
              <a:rect l="l" t="t" r="r" b="b"/>
              <a:pathLst>
                <a:path w="199" h="419" extrusionOk="0">
                  <a:moveTo>
                    <a:pt x="179" y="1"/>
                  </a:moveTo>
                  <a:cubicBezTo>
                    <a:pt x="0" y="100"/>
                    <a:pt x="0" y="239"/>
                    <a:pt x="20" y="418"/>
                  </a:cubicBezTo>
                  <a:cubicBezTo>
                    <a:pt x="15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1758300" y="413062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80" y="140"/>
                    <a:pt x="1" y="259"/>
                    <a:pt x="40" y="438"/>
                  </a:cubicBezTo>
                  <a:cubicBezTo>
                    <a:pt x="200" y="358"/>
                    <a:pt x="200" y="21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768250" y="4132600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180" y="1"/>
                  </a:moveTo>
                  <a:cubicBezTo>
                    <a:pt x="1" y="100"/>
                    <a:pt x="1" y="260"/>
                    <a:pt x="1" y="439"/>
                  </a:cubicBezTo>
                  <a:cubicBezTo>
                    <a:pt x="140" y="299"/>
                    <a:pt x="180" y="18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745875" y="421367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00"/>
                    <a:pt x="0" y="239"/>
                    <a:pt x="40" y="418"/>
                  </a:cubicBezTo>
                  <a:cubicBezTo>
                    <a:pt x="160" y="299"/>
                    <a:pt x="199" y="18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750350" y="41997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60" y="0"/>
                  </a:moveTo>
                  <a:cubicBezTo>
                    <a:pt x="0" y="100"/>
                    <a:pt x="0" y="259"/>
                    <a:pt x="0" y="398"/>
                  </a:cubicBezTo>
                  <a:cubicBezTo>
                    <a:pt x="120" y="299"/>
                    <a:pt x="179" y="16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759300" y="4164450"/>
              <a:ext cx="4000" cy="9950"/>
            </a:xfrm>
            <a:custGeom>
              <a:avLst/>
              <a:gdLst/>
              <a:ahLst/>
              <a:cxnLst/>
              <a:rect l="l" t="t" r="r" b="b"/>
              <a:pathLst>
                <a:path w="160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0" y="100"/>
                    <a:pt x="0" y="259"/>
                    <a:pt x="20" y="398"/>
                  </a:cubicBezTo>
                  <a:cubicBezTo>
                    <a:pt x="12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1746875" y="4171750"/>
              <a:ext cx="4000" cy="10125"/>
            </a:xfrm>
            <a:custGeom>
              <a:avLst/>
              <a:gdLst/>
              <a:ahLst/>
              <a:cxnLst/>
              <a:rect l="l" t="t" r="r" b="b"/>
              <a:pathLst>
                <a:path w="160" h="405" extrusionOk="0">
                  <a:moveTo>
                    <a:pt x="54" y="1"/>
                  </a:moveTo>
                  <a:cubicBezTo>
                    <a:pt x="28" y="1"/>
                    <a:pt x="11" y="31"/>
                    <a:pt x="0" y="86"/>
                  </a:cubicBezTo>
                  <a:lnTo>
                    <a:pt x="0" y="404"/>
                  </a:lnTo>
                  <a:cubicBezTo>
                    <a:pt x="120" y="325"/>
                    <a:pt x="139" y="205"/>
                    <a:pt x="159" y="86"/>
                  </a:cubicBezTo>
                  <a:lnTo>
                    <a:pt x="139" y="66"/>
                  </a:lnTo>
                  <a:cubicBezTo>
                    <a:pt x="104" y="21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772725" y="4118200"/>
              <a:ext cx="5000" cy="12450"/>
            </a:xfrm>
            <a:custGeom>
              <a:avLst/>
              <a:gdLst/>
              <a:ahLst/>
              <a:cxnLst/>
              <a:rect l="l" t="t" r="r" b="b"/>
              <a:pathLst>
                <a:path w="200" h="498" extrusionOk="0">
                  <a:moveTo>
                    <a:pt x="83" y="0"/>
                  </a:moveTo>
                  <a:cubicBezTo>
                    <a:pt x="55" y="0"/>
                    <a:pt x="30" y="20"/>
                    <a:pt x="1" y="60"/>
                  </a:cubicBezTo>
                  <a:cubicBezTo>
                    <a:pt x="1" y="199"/>
                    <a:pt x="20" y="358"/>
                    <a:pt x="20" y="497"/>
                  </a:cubicBezTo>
                  <a:cubicBezTo>
                    <a:pt x="160" y="378"/>
                    <a:pt x="199" y="239"/>
                    <a:pt x="180" y="60"/>
                  </a:cubicBezTo>
                  <a:cubicBezTo>
                    <a:pt x="140" y="2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715525" y="4320600"/>
              <a:ext cx="3025" cy="6975"/>
            </a:xfrm>
            <a:custGeom>
              <a:avLst/>
              <a:gdLst/>
              <a:ahLst/>
              <a:cxnLst/>
              <a:rect l="l" t="t" r="r" b="b"/>
              <a:pathLst>
                <a:path w="121" h="279" extrusionOk="0">
                  <a:moveTo>
                    <a:pt x="120" y="0"/>
                  </a:moveTo>
                  <a:lnTo>
                    <a:pt x="120" y="0"/>
                  </a:lnTo>
                  <a:cubicBezTo>
                    <a:pt x="21" y="40"/>
                    <a:pt x="1" y="140"/>
                    <a:pt x="1" y="279"/>
                  </a:cubicBezTo>
                  <a:cubicBezTo>
                    <a:pt x="100" y="199"/>
                    <a:pt x="120" y="12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1763775" y="415100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61"/>
                    <a:pt x="1" y="160"/>
                    <a:pt x="1" y="260"/>
                  </a:cubicBezTo>
                  <a:cubicBezTo>
                    <a:pt x="120" y="180"/>
                    <a:pt x="160" y="12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672775" y="3954075"/>
              <a:ext cx="12950" cy="26875"/>
            </a:xfrm>
            <a:custGeom>
              <a:avLst/>
              <a:gdLst/>
              <a:ahLst/>
              <a:cxnLst/>
              <a:rect l="l" t="t" r="r" b="b"/>
              <a:pathLst>
                <a:path w="518" h="1075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359"/>
                    <a:pt x="0" y="717"/>
                    <a:pt x="239" y="1075"/>
                  </a:cubicBezTo>
                  <a:cubicBezTo>
                    <a:pt x="517" y="756"/>
                    <a:pt x="398" y="458"/>
                    <a:pt x="398" y="180"/>
                  </a:cubicBezTo>
                  <a:cubicBezTo>
                    <a:pt x="299" y="140"/>
                    <a:pt x="179" y="6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1671275" y="3997850"/>
              <a:ext cx="12450" cy="23875"/>
            </a:xfrm>
            <a:custGeom>
              <a:avLst/>
              <a:gdLst/>
              <a:ahLst/>
              <a:cxnLst/>
              <a:rect l="l" t="t" r="r" b="b"/>
              <a:pathLst>
                <a:path w="498" h="955" extrusionOk="0">
                  <a:moveTo>
                    <a:pt x="391" y="0"/>
                  </a:moveTo>
                  <a:cubicBezTo>
                    <a:pt x="373" y="0"/>
                    <a:pt x="359" y="20"/>
                    <a:pt x="339" y="60"/>
                  </a:cubicBezTo>
                  <a:cubicBezTo>
                    <a:pt x="299" y="358"/>
                    <a:pt x="0" y="656"/>
                    <a:pt x="299" y="955"/>
                  </a:cubicBezTo>
                  <a:cubicBezTo>
                    <a:pt x="458" y="875"/>
                    <a:pt x="478" y="696"/>
                    <a:pt x="498" y="557"/>
                  </a:cubicBezTo>
                  <a:cubicBezTo>
                    <a:pt x="478" y="378"/>
                    <a:pt x="458" y="219"/>
                    <a:pt x="458" y="60"/>
                  </a:cubicBezTo>
                  <a:cubicBezTo>
                    <a:pt x="428" y="20"/>
                    <a:pt x="408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678225" y="3988400"/>
              <a:ext cx="5500" cy="10950"/>
            </a:xfrm>
            <a:custGeom>
              <a:avLst/>
              <a:gdLst/>
              <a:ahLst/>
              <a:cxnLst/>
              <a:rect l="l" t="t" r="r" b="b"/>
              <a:pathLst>
                <a:path w="220" h="438" extrusionOk="0">
                  <a:moveTo>
                    <a:pt x="100" y="0"/>
                  </a:moveTo>
                  <a:cubicBezTo>
                    <a:pt x="61" y="40"/>
                    <a:pt x="21" y="80"/>
                    <a:pt x="1" y="100"/>
                  </a:cubicBezTo>
                  <a:cubicBezTo>
                    <a:pt x="21" y="199"/>
                    <a:pt x="21" y="338"/>
                    <a:pt x="61" y="438"/>
                  </a:cubicBezTo>
                  <a:lnTo>
                    <a:pt x="180" y="438"/>
                  </a:lnTo>
                  <a:cubicBezTo>
                    <a:pt x="180" y="298"/>
                    <a:pt x="200" y="179"/>
                    <a:pt x="220" y="80"/>
                  </a:cubicBezTo>
                  <a:cubicBezTo>
                    <a:pt x="180" y="60"/>
                    <a:pt x="160" y="4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675250" y="3985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40" y="1"/>
                  </a:moveTo>
                  <a:cubicBezTo>
                    <a:pt x="1" y="60"/>
                    <a:pt x="1" y="140"/>
                    <a:pt x="120" y="200"/>
                  </a:cubicBezTo>
                  <a:lnTo>
                    <a:pt x="140" y="180"/>
                  </a:lnTo>
                  <a:cubicBezTo>
                    <a:pt x="180" y="180"/>
                    <a:pt x="180" y="180"/>
                    <a:pt x="200" y="140"/>
                  </a:cubicBezTo>
                  <a:cubicBezTo>
                    <a:pt x="200" y="80"/>
                    <a:pt x="200" y="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1678725" y="3985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8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1666300" y="3547275"/>
              <a:ext cx="2500" cy="2650"/>
            </a:xfrm>
            <a:custGeom>
              <a:avLst/>
              <a:gdLst/>
              <a:ahLst/>
              <a:cxnLst/>
              <a:rect l="l" t="t" r="r" b="b"/>
              <a:pathLst>
                <a:path w="100" h="106" extrusionOk="0">
                  <a:moveTo>
                    <a:pt x="40" y="0"/>
                  </a:moveTo>
                  <a:cubicBezTo>
                    <a:pt x="1" y="20"/>
                    <a:pt x="1" y="40"/>
                    <a:pt x="1" y="80"/>
                  </a:cubicBezTo>
                  <a:cubicBezTo>
                    <a:pt x="25" y="96"/>
                    <a:pt x="43" y="106"/>
                    <a:pt x="57" y="106"/>
                  </a:cubicBezTo>
                  <a:cubicBezTo>
                    <a:pt x="77" y="106"/>
                    <a:pt x="88" y="87"/>
                    <a:pt x="100" y="4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1730950" y="3998325"/>
              <a:ext cx="11475" cy="89550"/>
            </a:xfrm>
            <a:custGeom>
              <a:avLst/>
              <a:gdLst/>
              <a:ahLst/>
              <a:cxnLst/>
              <a:rect l="l" t="t" r="r" b="b"/>
              <a:pathLst>
                <a:path w="459" h="3582" extrusionOk="0">
                  <a:moveTo>
                    <a:pt x="80" y="1"/>
                  </a:moveTo>
                  <a:cubicBezTo>
                    <a:pt x="80" y="558"/>
                    <a:pt x="1" y="1135"/>
                    <a:pt x="100" y="1672"/>
                  </a:cubicBezTo>
                  <a:cubicBezTo>
                    <a:pt x="180" y="2328"/>
                    <a:pt x="120" y="2985"/>
                    <a:pt x="458" y="3582"/>
                  </a:cubicBezTo>
                  <a:cubicBezTo>
                    <a:pt x="438" y="3323"/>
                    <a:pt x="458" y="3045"/>
                    <a:pt x="398" y="2786"/>
                  </a:cubicBezTo>
                  <a:cubicBezTo>
                    <a:pt x="200" y="1871"/>
                    <a:pt x="359" y="936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1726475" y="3927225"/>
              <a:ext cx="7000" cy="72125"/>
            </a:xfrm>
            <a:custGeom>
              <a:avLst/>
              <a:gdLst/>
              <a:ahLst/>
              <a:cxnLst/>
              <a:rect l="l" t="t" r="r" b="b"/>
              <a:pathLst>
                <a:path w="280" h="2885" extrusionOk="0">
                  <a:moveTo>
                    <a:pt x="80" y="0"/>
                  </a:moveTo>
                  <a:cubicBezTo>
                    <a:pt x="60" y="736"/>
                    <a:pt x="60" y="1492"/>
                    <a:pt x="60" y="2248"/>
                  </a:cubicBezTo>
                  <a:cubicBezTo>
                    <a:pt x="60" y="2487"/>
                    <a:pt x="1" y="2726"/>
                    <a:pt x="259" y="2885"/>
                  </a:cubicBezTo>
                  <a:cubicBezTo>
                    <a:pt x="219" y="1910"/>
                    <a:pt x="279" y="935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1734425" y="4101775"/>
              <a:ext cx="12975" cy="13450"/>
            </a:xfrm>
            <a:custGeom>
              <a:avLst/>
              <a:gdLst/>
              <a:ahLst/>
              <a:cxnLst/>
              <a:rect l="l" t="t" r="r" b="b"/>
              <a:pathLst>
                <a:path w="519" h="538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180"/>
                    <a:pt x="220" y="339"/>
                    <a:pt x="299" y="538"/>
                  </a:cubicBezTo>
                  <a:cubicBezTo>
                    <a:pt x="518" y="379"/>
                    <a:pt x="438" y="180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742400" y="4087850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0" y="1"/>
                  </a:moveTo>
                  <a:lnTo>
                    <a:pt x="0" y="438"/>
                  </a:lnTo>
                  <a:cubicBezTo>
                    <a:pt x="100" y="279"/>
                    <a:pt x="139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737425" y="41152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0" y="60"/>
                    <a:pt x="20" y="100"/>
                    <a:pt x="179" y="180"/>
                  </a:cubicBezTo>
                  <a:cubicBezTo>
                    <a:pt x="199" y="140"/>
                    <a:pt x="199" y="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708575" y="3463225"/>
              <a:ext cx="42175" cy="62675"/>
            </a:xfrm>
            <a:custGeom>
              <a:avLst/>
              <a:gdLst/>
              <a:ahLst/>
              <a:cxnLst/>
              <a:rect l="l" t="t" r="r" b="b"/>
              <a:pathLst>
                <a:path w="1687" h="2507" extrusionOk="0">
                  <a:moveTo>
                    <a:pt x="80" y="0"/>
                  </a:moveTo>
                  <a:lnTo>
                    <a:pt x="0" y="378"/>
                  </a:lnTo>
                  <a:cubicBezTo>
                    <a:pt x="80" y="1094"/>
                    <a:pt x="160" y="1791"/>
                    <a:pt x="219" y="2507"/>
                  </a:cubicBezTo>
                  <a:cubicBezTo>
                    <a:pt x="597" y="2089"/>
                    <a:pt x="259" y="1453"/>
                    <a:pt x="677" y="1075"/>
                  </a:cubicBezTo>
                  <a:lnTo>
                    <a:pt x="1671" y="1075"/>
                  </a:lnTo>
                  <a:cubicBezTo>
                    <a:pt x="1686" y="956"/>
                    <a:pt x="1679" y="859"/>
                    <a:pt x="1583" y="859"/>
                  </a:cubicBezTo>
                  <a:cubicBezTo>
                    <a:pt x="1551" y="859"/>
                    <a:pt x="1508" y="870"/>
                    <a:pt x="1453" y="896"/>
                  </a:cubicBezTo>
                  <a:cubicBezTo>
                    <a:pt x="896" y="736"/>
                    <a:pt x="179" y="876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657850" y="34040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20" y="0"/>
                  </a:moveTo>
                  <a:cubicBezTo>
                    <a:pt x="20" y="40"/>
                    <a:pt x="0" y="60"/>
                    <a:pt x="0" y="80"/>
                  </a:cubicBezTo>
                  <a:cubicBezTo>
                    <a:pt x="0" y="80"/>
                    <a:pt x="40" y="100"/>
                    <a:pt x="80" y="100"/>
                  </a:cubicBezTo>
                  <a:cubicBezTo>
                    <a:pt x="80" y="80"/>
                    <a:pt x="100" y="60"/>
                    <a:pt x="100" y="40"/>
                  </a:cubicBezTo>
                  <a:cubicBezTo>
                    <a:pt x="100" y="40"/>
                    <a:pt x="4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655850" y="34159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cubicBezTo>
                    <a:pt x="21" y="20"/>
                    <a:pt x="1" y="1"/>
                    <a:pt x="21" y="20"/>
                  </a:cubicBezTo>
                  <a:cubicBezTo>
                    <a:pt x="1" y="20"/>
                    <a:pt x="21" y="20"/>
                    <a:pt x="21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658850" y="3391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60"/>
                    <a:pt x="0" y="80"/>
                    <a:pt x="60" y="80"/>
                  </a:cubicBezTo>
                  <a:cubicBezTo>
                    <a:pt x="80" y="80"/>
                    <a:pt x="80" y="4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705600" y="3383150"/>
              <a:ext cx="4975" cy="13450"/>
            </a:xfrm>
            <a:custGeom>
              <a:avLst/>
              <a:gdLst/>
              <a:ahLst/>
              <a:cxnLst/>
              <a:rect l="l" t="t" r="r" b="b"/>
              <a:pathLst>
                <a:path w="199" h="538" extrusionOk="0">
                  <a:moveTo>
                    <a:pt x="0" y="1"/>
                  </a:moveTo>
                  <a:cubicBezTo>
                    <a:pt x="0" y="120"/>
                    <a:pt x="0" y="219"/>
                    <a:pt x="20" y="339"/>
                  </a:cubicBezTo>
                  <a:cubicBezTo>
                    <a:pt x="80" y="418"/>
                    <a:pt x="159" y="458"/>
                    <a:pt x="199" y="538"/>
                  </a:cubicBezTo>
                  <a:cubicBezTo>
                    <a:pt x="179" y="339"/>
                    <a:pt x="179" y="1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655850" y="4694825"/>
              <a:ext cx="24400" cy="13700"/>
            </a:xfrm>
            <a:custGeom>
              <a:avLst/>
              <a:gdLst/>
              <a:ahLst/>
              <a:cxnLst/>
              <a:rect l="l" t="t" r="r" b="b"/>
              <a:pathLst>
                <a:path w="976" h="548" extrusionOk="0">
                  <a:moveTo>
                    <a:pt x="488" y="1"/>
                  </a:moveTo>
                  <a:cubicBezTo>
                    <a:pt x="458" y="1"/>
                    <a:pt x="428" y="11"/>
                    <a:pt x="399" y="31"/>
                  </a:cubicBezTo>
                  <a:cubicBezTo>
                    <a:pt x="319" y="229"/>
                    <a:pt x="60" y="130"/>
                    <a:pt x="1" y="349"/>
                  </a:cubicBezTo>
                  <a:cubicBezTo>
                    <a:pt x="200" y="389"/>
                    <a:pt x="458" y="329"/>
                    <a:pt x="578" y="548"/>
                  </a:cubicBezTo>
                  <a:cubicBezTo>
                    <a:pt x="737" y="508"/>
                    <a:pt x="976" y="508"/>
                    <a:pt x="976" y="289"/>
                  </a:cubicBezTo>
                  <a:cubicBezTo>
                    <a:pt x="976" y="249"/>
                    <a:pt x="737" y="170"/>
                    <a:pt x="617" y="90"/>
                  </a:cubicBezTo>
                  <a:cubicBezTo>
                    <a:pt x="598" y="70"/>
                    <a:pt x="598" y="50"/>
                    <a:pt x="578" y="31"/>
                  </a:cubicBezTo>
                  <a:cubicBezTo>
                    <a:pt x="548" y="11"/>
                    <a:pt x="518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2024375" y="4800300"/>
              <a:ext cx="87050" cy="24725"/>
            </a:xfrm>
            <a:custGeom>
              <a:avLst/>
              <a:gdLst/>
              <a:ahLst/>
              <a:cxnLst/>
              <a:rect l="l" t="t" r="r" b="b"/>
              <a:pathLst>
                <a:path w="3482" h="989" extrusionOk="0">
                  <a:moveTo>
                    <a:pt x="364" y="0"/>
                  </a:moveTo>
                  <a:cubicBezTo>
                    <a:pt x="279" y="0"/>
                    <a:pt x="202" y="29"/>
                    <a:pt x="140" y="108"/>
                  </a:cubicBezTo>
                  <a:cubicBezTo>
                    <a:pt x="0" y="228"/>
                    <a:pt x="159" y="387"/>
                    <a:pt x="279" y="447"/>
                  </a:cubicBezTo>
                  <a:cubicBezTo>
                    <a:pt x="279" y="486"/>
                    <a:pt x="299" y="526"/>
                    <a:pt x="299" y="586"/>
                  </a:cubicBezTo>
                  <a:cubicBezTo>
                    <a:pt x="358" y="685"/>
                    <a:pt x="438" y="745"/>
                    <a:pt x="537" y="785"/>
                  </a:cubicBezTo>
                  <a:cubicBezTo>
                    <a:pt x="1207" y="821"/>
                    <a:pt x="1860" y="989"/>
                    <a:pt x="2557" y="989"/>
                  </a:cubicBezTo>
                  <a:cubicBezTo>
                    <a:pt x="2626" y="989"/>
                    <a:pt x="2695" y="987"/>
                    <a:pt x="2765" y="984"/>
                  </a:cubicBezTo>
                  <a:cubicBezTo>
                    <a:pt x="2808" y="984"/>
                    <a:pt x="2852" y="984"/>
                    <a:pt x="2894" y="984"/>
                  </a:cubicBezTo>
                  <a:cubicBezTo>
                    <a:pt x="3109" y="984"/>
                    <a:pt x="3316" y="970"/>
                    <a:pt x="3481" y="805"/>
                  </a:cubicBezTo>
                  <a:cubicBezTo>
                    <a:pt x="3442" y="685"/>
                    <a:pt x="3362" y="586"/>
                    <a:pt x="3322" y="447"/>
                  </a:cubicBezTo>
                  <a:cubicBezTo>
                    <a:pt x="3253" y="367"/>
                    <a:pt x="3158" y="362"/>
                    <a:pt x="3059" y="362"/>
                  </a:cubicBezTo>
                  <a:cubicBezTo>
                    <a:pt x="3045" y="362"/>
                    <a:pt x="3030" y="362"/>
                    <a:pt x="3016" y="362"/>
                  </a:cubicBezTo>
                  <a:cubicBezTo>
                    <a:pt x="2930" y="362"/>
                    <a:pt x="2842" y="358"/>
                    <a:pt x="2765" y="307"/>
                  </a:cubicBezTo>
                  <a:cubicBezTo>
                    <a:pt x="2155" y="236"/>
                    <a:pt x="1529" y="83"/>
                    <a:pt x="901" y="83"/>
                  </a:cubicBezTo>
                  <a:cubicBezTo>
                    <a:pt x="833" y="83"/>
                    <a:pt x="765" y="85"/>
                    <a:pt x="697" y="88"/>
                  </a:cubicBezTo>
                  <a:cubicBezTo>
                    <a:pt x="586" y="44"/>
                    <a:pt x="47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018400" y="4798400"/>
              <a:ext cx="23400" cy="12575"/>
            </a:xfrm>
            <a:custGeom>
              <a:avLst/>
              <a:gdLst/>
              <a:ahLst/>
              <a:cxnLst/>
              <a:rect l="l" t="t" r="r" b="b"/>
              <a:pathLst>
                <a:path w="936" h="503" extrusionOk="0">
                  <a:moveTo>
                    <a:pt x="318" y="1"/>
                  </a:moveTo>
                  <a:cubicBezTo>
                    <a:pt x="213" y="1"/>
                    <a:pt x="107" y="5"/>
                    <a:pt x="1" y="5"/>
                  </a:cubicBezTo>
                  <a:cubicBezTo>
                    <a:pt x="80" y="164"/>
                    <a:pt x="180" y="304"/>
                    <a:pt x="180" y="503"/>
                  </a:cubicBezTo>
                  <a:lnTo>
                    <a:pt x="518" y="503"/>
                  </a:lnTo>
                  <a:cubicBezTo>
                    <a:pt x="319" y="5"/>
                    <a:pt x="737" y="204"/>
                    <a:pt x="936" y="125"/>
                  </a:cubicBezTo>
                  <a:cubicBezTo>
                    <a:pt x="737" y="19"/>
                    <a:pt x="529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2094000" y="4806600"/>
              <a:ext cx="26875" cy="5875"/>
            </a:xfrm>
            <a:custGeom>
              <a:avLst/>
              <a:gdLst/>
              <a:ahLst/>
              <a:cxnLst/>
              <a:rect l="l" t="t" r="r" b="b"/>
              <a:pathLst>
                <a:path w="1075" h="235" extrusionOk="0">
                  <a:moveTo>
                    <a:pt x="399" y="1"/>
                  </a:moveTo>
                  <a:cubicBezTo>
                    <a:pt x="268" y="1"/>
                    <a:pt x="134" y="14"/>
                    <a:pt x="0" y="35"/>
                  </a:cubicBezTo>
                  <a:cubicBezTo>
                    <a:pt x="140" y="234"/>
                    <a:pt x="338" y="175"/>
                    <a:pt x="537" y="195"/>
                  </a:cubicBezTo>
                  <a:cubicBezTo>
                    <a:pt x="696" y="195"/>
                    <a:pt x="895" y="195"/>
                    <a:pt x="1074" y="175"/>
                  </a:cubicBezTo>
                  <a:cubicBezTo>
                    <a:pt x="869" y="46"/>
                    <a:pt x="638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2004475" y="4798150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105" y="0"/>
                  </a:moveTo>
                  <a:cubicBezTo>
                    <a:pt x="75" y="0"/>
                    <a:pt x="40" y="5"/>
                    <a:pt x="1" y="15"/>
                  </a:cubicBezTo>
                  <a:cubicBezTo>
                    <a:pt x="30" y="65"/>
                    <a:pt x="65" y="90"/>
                    <a:pt x="98" y="90"/>
                  </a:cubicBezTo>
                  <a:cubicBezTo>
                    <a:pt x="130" y="90"/>
                    <a:pt x="160" y="65"/>
                    <a:pt x="180" y="15"/>
                  </a:cubicBezTo>
                  <a:cubicBezTo>
                    <a:pt x="160" y="5"/>
                    <a:pt x="13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994525" y="4795975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17" y="0"/>
                  </a:moveTo>
                  <a:cubicBezTo>
                    <a:pt x="77" y="0"/>
                    <a:pt x="39" y="25"/>
                    <a:pt x="1" y="82"/>
                  </a:cubicBezTo>
                  <a:lnTo>
                    <a:pt x="259" y="82"/>
                  </a:lnTo>
                  <a:cubicBezTo>
                    <a:pt x="207" y="30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2085250" y="4822200"/>
              <a:ext cx="26175" cy="7675"/>
            </a:xfrm>
            <a:custGeom>
              <a:avLst/>
              <a:gdLst/>
              <a:ahLst/>
              <a:cxnLst/>
              <a:rect l="l" t="t" r="r" b="b"/>
              <a:pathLst>
                <a:path w="1047" h="307" extrusionOk="0">
                  <a:moveTo>
                    <a:pt x="755" y="0"/>
                  </a:moveTo>
                  <a:cubicBezTo>
                    <a:pt x="661" y="0"/>
                    <a:pt x="565" y="12"/>
                    <a:pt x="471" y="12"/>
                  </a:cubicBezTo>
                  <a:cubicBezTo>
                    <a:pt x="444" y="12"/>
                    <a:pt x="417" y="11"/>
                    <a:pt x="390" y="8"/>
                  </a:cubicBezTo>
                  <a:cubicBezTo>
                    <a:pt x="376" y="10"/>
                    <a:pt x="362" y="11"/>
                    <a:pt x="347" y="11"/>
                  </a:cubicBezTo>
                  <a:cubicBezTo>
                    <a:pt x="294" y="11"/>
                    <a:pt x="237" y="2"/>
                    <a:pt x="185" y="2"/>
                  </a:cubicBezTo>
                  <a:cubicBezTo>
                    <a:pt x="83" y="2"/>
                    <a:pt x="0" y="35"/>
                    <a:pt x="12" y="227"/>
                  </a:cubicBezTo>
                  <a:cubicBezTo>
                    <a:pt x="231" y="247"/>
                    <a:pt x="430" y="267"/>
                    <a:pt x="649" y="307"/>
                  </a:cubicBezTo>
                  <a:cubicBezTo>
                    <a:pt x="808" y="267"/>
                    <a:pt x="947" y="267"/>
                    <a:pt x="1027" y="128"/>
                  </a:cubicBezTo>
                  <a:lnTo>
                    <a:pt x="1046" y="68"/>
                  </a:lnTo>
                  <a:cubicBezTo>
                    <a:pt x="956" y="13"/>
                    <a:pt x="857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2138750" y="4838500"/>
              <a:ext cx="23400" cy="4500"/>
            </a:xfrm>
            <a:custGeom>
              <a:avLst/>
              <a:gdLst/>
              <a:ahLst/>
              <a:cxnLst/>
              <a:rect l="l" t="t" r="r" b="b"/>
              <a:pathLst>
                <a:path w="936" h="180" extrusionOk="0">
                  <a:moveTo>
                    <a:pt x="311" y="0"/>
                  </a:moveTo>
                  <a:cubicBezTo>
                    <a:pt x="210" y="0"/>
                    <a:pt x="108" y="6"/>
                    <a:pt x="1" y="13"/>
                  </a:cubicBezTo>
                  <a:cubicBezTo>
                    <a:pt x="145" y="147"/>
                    <a:pt x="301" y="179"/>
                    <a:pt x="465" y="179"/>
                  </a:cubicBezTo>
                  <a:cubicBezTo>
                    <a:pt x="615" y="179"/>
                    <a:pt x="773" y="152"/>
                    <a:pt x="936" y="152"/>
                  </a:cubicBezTo>
                  <a:cubicBezTo>
                    <a:pt x="732" y="29"/>
                    <a:pt x="527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116375" y="48230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01" y="0"/>
                  </a:moveTo>
                  <a:cubicBezTo>
                    <a:pt x="72" y="0"/>
                    <a:pt x="38" y="25"/>
                    <a:pt x="0" y="73"/>
                  </a:cubicBezTo>
                  <a:lnTo>
                    <a:pt x="80" y="93"/>
                  </a:lnTo>
                  <a:lnTo>
                    <a:pt x="179" y="93"/>
                  </a:lnTo>
                  <a:cubicBezTo>
                    <a:pt x="159" y="30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2218325" y="48383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80" y="60"/>
                    <a:pt x="160" y="100"/>
                    <a:pt x="199" y="120"/>
                  </a:cubicBezTo>
                  <a:cubicBezTo>
                    <a:pt x="140" y="8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2034325" y="4815925"/>
              <a:ext cx="61175" cy="12950"/>
            </a:xfrm>
            <a:custGeom>
              <a:avLst/>
              <a:gdLst/>
              <a:ahLst/>
              <a:cxnLst/>
              <a:rect l="l" t="t" r="r" b="b"/>
              <a:pathLst>
                <a:path w="2447" h="518" extrusionOk="0">
                  <a:moveTo>
                    <a:pt x="60" y="1"/>
                  </a:moveTo>
                  <a:cubicBezTo>
                    <a:pt x="0" y="80"/>
                    <a:pt x="0" y="120"/>
                    <a:pt x="40" y="199"/>
                  </a:cubicBezTo>
                  <a:cubicBezTo>
                    <a:pt x="159" y="279"/>
                    <a:pt x="299" y="259"/>
                    <a:pt x="438" y="359"/>
                  </a:cubicBezTo>
                  <a:cubicBezTo>
                    <a:pt x="460" y="391"/>
                    <a:pt x="488" y="406"/>
                    <a:pt x="518" y="406"/>
                  </a:cubicBezTo>
                  <a:cubicBezTo>
                    <a:pt x="543" y="406"/>
                    <a:pt x="570" y="396"/>
                    <a:pt x="597" y="379"/>
                  </a:cubicBezTo>
                  <a:cubicBezTo>
                    <a:pt x="663" y="365"/>
                    <a:pt x="729" y="359"/>
                    <a:pt x="795" y="359"/>
                  </a:cubicBezTo>
                  <a:cubicBezTo>
                    <a:pt x="1141" y="359"/>
                    <a:pt x="1488" y="517"/>
                    <a:pt x="1844" y="517"/>
                  </a:cubicBezTo>
                  <a:cubicBezTo>
                    <a:pt x="1912" y="517"/>
                    <a:pt x="1980" y="512"/>
                    <a:pt x="2049" y="498"/>
                  </a:cubicBezTo>
                  <a:cubicBezTo>
                    <a:pt x="2129" y="359"/>
                    <a:pt x="2268" y="359"/>
                    <a:pt x="2387" y="319"/>
                  </a:cubicBezTo>
                  <a:cubicBezTo>
                    <a:pt x="2427" y="319"/>
                    <a:pt x="2447" y="299"/>
                    <a:pt x="2427" y="259"/>
                  </a:cubicBezTo>
                  <a:cubicBezTo>
                    <a:pt x="2447" y="219"/>
                    <a:pt x="2387" y="199"/>
                    <a:pt x="2347" y="180"/>
                  </a:cubicBezTo>
                  <a:cubicBezTo>
                    <a:pt x="1592" y="120"/>
                    <a:pt x="836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2018400" y="4818225"/>
              <a:ext cx="26875" cy="7000"/>
            </a:xfrm>
            <a:custGeom>
              <a:avLst/>
              <a:gdLst/>
              <a:ahLst/>
              <a:cxnLst/>
              <a:rect l="l" t="t" r="r" b="b"/>
              <a:pathLst>
                <a:path w="1075" h="280" extrusionOk="0">
                  <a:moveTo>
                    <a:pt x="375" y="0"/>
                  </a:moveTo>
                  <a:cubicBezTo>
                    <a:pt x="252" y="0"/>
                    <a:pt x="126" y="26"/>
                    <a:pt x="1" y="68"/>
                  </a:cubicBezTo>
                  <a:lnTo>
                    <a:pt x="1" y="127"/>
                  </a:lnTo>
                  <a:cubicBezTo>
                    <a:pt x="153" y="251"/>
                    <a:pt x="323" y="279"/>
                    <a:pt x="499" y="279"/>
                  </a:cubicBezTo>
                  <a:cubicBezTo>
                    <a:pt x="645" y="279"/>
                    <a:pt x="795" y="260"/>
                    <a:pt x="940" y="260"/>
                  </a:cubicBezTo>
                  <a:cubicBezTo>
                    <a:pt x="986" y="260"/>
                    <a:pt x="1030" y="262"/>
                    <a:pt x="1075" y="267"/>
                  </a:cubicBezTo>
                  <a:cubicBezTo>
                    <a:pt x="975" y="107"/>
                    <a:pt x="816" y="107"/>
                    <a:pt x="697" y="68"/>
                  </a:cubicBezTo>
                  <a:cubicBezTo>
                    <a:pt x="593" y="21"/>
                    <a:pt x="486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045250" y="4824875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1" y="1"/>
                  </a:moveTo>
                  <a:cubicBezTo>
                    <a:pt x="22" y="63"/>
                    <a:pt x="48" y="93"/>
                    <a:pt x="77" y="93"/>
                  </a:cubicBezTo>
                  <a:cubicBezTo>
                    <a:pt x="103" y="93"/>
                    <a:pt x="131" y="68"/>
                    <a:pt x="160" y="21"/>
                  </a:cubicBezTo>
                  <a:cubicBezTo>
                    <a:pt x="120" y="1"/>
                    <a:pt x="4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995525" y="480710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04" y="1"/>
                  </a:moveTo>
                  <a:cubicBezTo>
                    <a:pt x="69" y="1"/>
                    <a:pt x="34" y="6"/>
                    <a:pt x="0" y="15"/>
                  </a:cubicBezTo>
                  <a:cubicBezTo>
                    <a:pt x="100" y="135"/>
                    <a:pt x="219" y="155"/>
                    <a:pt x="359" y="155"/>
                  </a:cubicBezTo>
                  <a:cubicBezTo>
                    <a:pt x="313" y="49"/>
                    <a:pt x="2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018400" y="4814925"/>
              <a:ext cx="17425" cy="5825"/>
            </a:xfrm>
            <a:custGeom>
              <a:avLst/>
              <a:gdLst/>
              <a:ahLst/>
              <a:cxnLst/>
              <a:rect l="l" t="t" r="r" b="b"/>
              <a:pathLst>
                <a:path w="697" h="233" extrusionOk="0">
                  <a:moveTo>
                    <a:pt x="538" y="1"/>
                  </a:moveTo>
                  <a:cubicBezTo>
                    <a:pt x="339" y="21"/>
                    <a:pt x="140" y="1"/>
                    <a:pt x="1" y="160"/>
                  </a:cubicBezTo>
                  <a:cubicBezTo>
                    <a:pt x="118" y="213"/>
                    <a:pt x="247" y="232"/>
                    <a:pt x="375" y="232"/>
                  </a:cubicBezTo>
                  <a:cubicBezTo>
                    <a:pt x="485" y="232"/>
                    <a:pt x="595" y="218"/>
                    <a:pt x="697" y="200"/>
                  </a:cubicBezTo>
                  <a:lnTo>
                    <a:pt x="697" y="60"/>
                  </a:lnTo>
                  <a:lnTo>
                    <a:pt x="5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10325" y="4824625"/>
              <a:ext cx="32350" cy="32050"/>
            </a:xfrm>
            <a:custGeom>
              <a:avLst/>
              <a:gdLst/>
              <a:ahLst/>
              <a:cxnLst/>
              <a:rect l="l" t="t" r="r" b="b"/>
              <a:pathLst>
                <a:path w="1294" h="1282" extrusionOk="0">
                  <a:moveTo>
                    <a:pt x="822" y="0"/>
                  </a:moveTo>
                  <a:cubicBezTo>
                    <a:pt x="574" y="0"/>
                    <a:pt x="423" y="205"/>
                    <a:pt x="259" y="369"/>
                  </a:cubicBezTo>
                  <a:cubicBezTo>
                    <a:pt x="180" y="448"/>
                    <a:pt x="80" y="468"/>
                    <a:pt x="40" y="568"/>
                  </a:cubicBezTo>
                  <a:cubicBezTo>
                    <a:pt x="1" y="627"/>
                    <a:pt x="1" y="687"/>
                    <a:pt x="60" y="747"/>
                  </a:cubicBezTo>
                  <a:cubicBezTo>
                    <a:pt x="200" y="826"/>
                    <a:pt x="1" y="846"/>
                    <a:pt x="40" y="906"/>
                  </a:cubicBezTo>
                  <a:cubicBezTo>
                    <a:pt x="40" y="965"/>
                    <a:pt x="60" y="1025"/>
                    <a:pt x="100" y="1065"/>
                  </a:cubicBezTo>
                  <a:cubicBezTo>
                    <a:pt x="107" y="1065"/>
                    <a:pt x="114" y="1064"/>
                    <a:pt x="120" y="1064"/>
                  </a:cubicBezTo>
                  <a:cubicBezTo>
                    <a:pt x="354" y="1064"/>
                    <a:pt x="580" y="1282"/>
                    <a:pt x="808" y="1282"/>
                  </a:cubicBezTo>
                  <a:cubicBezTo>
                    <a:pt x="922" y="1282"/>
                    <a:pt x="1037" y="1227"/>
                    <a:pt x="1154" y="1065"/>
                  </a:cubicBezTo>
                  <a:cubicBezTo>
                    <a:pt x="1194" y="1065"/>
                    <a:pt x="1254" y="1045"/>
                    <a:pt x="1294" y="1025"/>
                  </a:cubicBezTo>
                  <a:cubicBezTo>
                    <a:pt x="1254" y="926"/>
                    <a:pt x="1234" y="826"/>
                    <a:pt x="1154" y="727"/>
                  </a:cubicBezTo>
                  <a:cubicBezTo>
                    <a:pt x="796" y="548"/>
                    <a:pt x="1294" y="210"/>
                    <a:pt x="995" y="31"/>
                  </a:cubicBezTo>
                  <a:cubicBezTo>
                    <a:pt x="932" y="10"/>
                    <a:pt x="875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2339175" y="4787575"/>
              <a:ext cx="18425" cy="39050"/>
            </a:xfrm>
            <a:custGeom>
              <a:avLst/>
              <a:gdLst/>
              <a:ahLst/>
              <a:cxnLst/>
              <a:rect l="l" t="t" r="r" b="b"/>
              <a:pathLst>
                <a:path w="737" h="1562" extrusionOk="0">
                  <a:moveTo>
                    <a:pt x="508" y="1"/>
                  </a:moveTo>
                  <a:cubicBezTo>
                    <a:pt x="482" y="1"/>
                    <a:pt x="453" y="7"/>
                    <a:pt x="418" y="21"/>
                  </a:cubicBezTo>
                  <a:cubicBezTo>
                    <a:pt x="339" y="40"/>
                    <a:pt x="299" y="40"/>
                    <a:pt x="219" y="40"/>
                  </a:cubicBezTo>
                  <a:cubicBezTo>
                    <a:pt x="100" y="239"/>
                    <a:pt x="0" y="438"/>
                    <a:pt x="140" y="677"/>
                  </a:cubicBezTo>
                  <a:cubicBezTo>
                    <a:pt x="239" y="916"/>
                    <a:pt x="378" y="1174"/>
                    <a:pt x="159" y="1433"/>
                  </a:cubicBezTo>
                  <a:cubicBezTo>
                    <a:pt x="226" y="1522"/>
                    <a:pt x="293" y="1561"/>
                    <a:pt x="363" y="1561"/>
                  </a:cubicBezTo>
                  <a:cubicBezTo>
                    <a:pt x="418" y="1561"/>
                    <a:pt x="476" y="1537"/>
                    <a:pt x="537" y="1493"/>
                  </a:cubicBezTo>
                  <a:cubicBezTo>
                    <a:pt x="537" y="1333"/>
                    <a:pt x="597" y="1174"/>
                    <a:pt x="736" y="1115"/>
                  </a:cubicBezTo>
                  <a:cubicBezTo>
                    <a:pt x="736" y="816"/>
                    <a:pt x="716" y="538"/>
                    <a:pt x="736" y="220"/>
                  </a:cubicBezTo>
                  <a:cubicBezTo>
                    <a:pt x="671" y="137"/>
                    <a:pt x="632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325250" y="4823375"/>
              <a:ext cx="28375" cy="19425"/>
            </a:xfrm>
            <a:custGeom>
              <a:avLst/>
              <a:gdLst/>
              <a:ahLst/>
              <a:cxnLst/>
              <a:rect l="l" t="t" r="r" b="b"/>
              <a:pathLst>
                <a:path w="1135" h="777" extrusionOk="0">
                  <a:moveTo>
                    <a:pt x="736" y="1"/>
                  </a:moveTo>
                  <a:cubicBezTo>
                    <a:pt x="637" y="21"/>
                    <a:pt x="498" y="61"/>
                    <a:pt x="378" y="81"/>
                  </a:cubicBezTo>
                  <a:cubicBezTo>
                    <a:pt x="378" y="180"/>
                    <a:pt x="398" y="319"/>
                    <a:pt x="339" y="399"/>
                  </a:cubicBezTo>
                  <a:cubicBezTo>
                    <a:pt x="0" y="777"/>
                    <a:pt x="299" y="757"/>
                    <a:pt x="557" y="777"/>
                  </a:cubicBezTo>
                  <a:cubicBezTo>
                    <a:pt x="657" y="458"/>
                    <a:pt x="1134" y="419"/>
                    <a:pt x="1094" y="61"/>
                  </a:cubicBezTo>
                  <a:cubicBezTo>
                    <a:pt x="975" y="21"/>
                    <a:pt x="856" y="21"/>
                    <a:pt x="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292425" y="4832825"/>
              <a:ext cx="24400" cy="16325"/>
            </a:xfrm>
            <a:custGeom>
              <a:avLst/>
              <a:gdLst/>
              <a:ahLst/>
              <a:cxnLst/>
              <a:rect l="l" t="t" r="r" b="b"/>
              <a:pathLst>
                <a:path w="976" h="653" extrusionOk="0">
                  <a:moveTo>
                    <a:pt x="458" y="1"/>
                  </a:moveTo>
                  <a:cubicBezTo>
                    <a:pt x="0" y="80"/>
                    <a:pt x="199" y="319"/>
                    <a:pt x="279" y="538"/>
                  </a:cubicBezTo>
                  <a:cubicBezTo>
                    <a:pt x="360" y="619"/>
                    <a:pt x="433" y="652"/>
                    <a:pt x="497" y="652"/>
                  </a:cubicBezTo>
                  <a:cubicBezTo>
                    <a:pt x="622" y="652"/>
                    <a:pt x="718" y="530"/>
                    <a:pt x="796" y="399"/>
                  </a:cubicBezTo>
                  <a:cubicBezTo>
                    <a:pt x="856" y="299"/>
                    <a:pt x="916" y="180"/>
                    <a:pt x="975" y="41"/>
                  </a:cubicBezTo>
                  <a:cubicBezTo>
                    <a:pt x="956" y="34"/>
                    <a:pt x="936" y="31"/>
                    <a:pt x="917" y="31"/>
                  </a:cubicBezTo>
                  <a:cubicBezTo>
                    <a:pt x="816" y="31"/>
                    <a:pt x="716" y="104"/>
                    <a:pt x="621" y="104"/>
                  </a:cubicBezTo>
                  <a:cubicBezTo>
                    <a:pt x="565" y="104"/>
                    <a:pt x="510" y="79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2293925" y="4825375"/>
              <a:ext cx="10450" cy="21900"/>
            </a:xfrm>
            <a:custGeom>
              <a:avLst/>
              <a:gdLst/>
              <a:ahLst/>
              <a:cxnLst/>
              <a:rect l="l" t="t" r="r" b="b"/>
              <a:pathLst>
                <a:path w="418" h="876" extrusionOk="0">
                  <a:moveTo>
                    <a:pt x="219" y="1"/>
                  </a:moveTo>
                  <a:cubicBezTo>
                    <a:pt x="139" y="100"/>
                    <a:pt x="100" y="219"/>
                    <a:pt x="20" y="319"/>
                  </a:cubicBezTo>
                  <a:cubicBezTo>
                    <a:pt x="40" y="518"/>
                    <a:pt x="0" y="737"/>
                    <a:pt x="219" y="876"/>
                  </a:cubicBezTo>
                  <a:cubicBezTo>
                    <a:pt x="219" y="677"/>
                    <a:pt x="199" y="438"/>
                    <a:pt x="398" y="319"/>
                  </a:cubicBezTo>
                  <a:cubicBezTo>
                    <a:pt x="418" y="279"/>
                    <a:pt x="418" y="219"/>
                    <a:pt x="418" y="180"/>
                  </a:cubicBezTo>
                  <a:cubicBezTo>
                    <a:pt x="338" y="120"/>
                    <a:pt x="299" y="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2272525" y="4833800"/>
              <a:ext cx="11975" cy="5025"/>
            </a:xfrm>
            <a:custGeom>
              <a:avLst/>
              <a:gdLst/>
              <a:ahLst/>
              <a:cxnLst/>
              <a:rect l="l" t="t" r="r" b="b"/>
              <a:pathLst>
                <a:path w="479" h="201" extrusionOk="0">
                  <a:moveTo>
                    <a:pt x="222" y="1"/>
                  </a:moveTo>
                  <a:cubicBezTo>
                    <a:pt x="140" y="1"/>
                    <a:pt x="66" y="49"/>
                    <a:pt x="1" y="141"/>
                  </a:cubicBezTo>
                  <a:cubicBezTo>
                    <a:pt x="100" y="161"/>
                    <a:pt x="220" y="181"/>
                    <a:pt x="319" y="201"/>
                  </a:cubicBezTo>
                  <a:cubicBezTo>
                    <a:pt x="399" y="161"/>
                    <a:pt x="478" y="81"/>
                    <a:pt x="359" y="41"/>
                  </a:cubicBezTo>
                  <a:cubicBezTo>
                    <a:pt x="311" y="14"/>
                    <a:pt x="266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254625" y="4829725"/>
              <a:ext cx="9975" cy="4125"/>
            </a:xfrm>
            <a:custGeom>
              <a:avLst/>
              <a:gdLst/>
              <a:ahLst/>
              <a:cxnLst/>
              <a:rect l="l" t="t" r="r" b="b"/>
              <a:pathLst>
                <a:path w="399" h="165" extrusionOk="0">
                  <a:moveTo>
                    <a:pt x="295" y="1"/>
                  </a:moveTo>
                  <a:cubicBezTo>
                    <a:pt x="264" y="1"/>
                    <a:pt x="230" y="10"/>
                    <a:pt x="200" y="25"/>
                  </a:cubicBezTo>
                  <a:cubicBezTo>
                    <a:pt x="120" y="45"/>
                    <a:pt x="80" y="125"/>
                    <a:pt x="1" y="165"/>
                  </a:cubicBezTo>
                  <a:cubicBezTo>
                    <a:pt x="40" y="155"/>
                    <a:pt x="85" y="155"/>
                    <a:pt x="127" y="155"/>
                  </a:cubicBezTo>
                  <a:cubicBezTo>
                    <a:pt x="170" y="155"/>
                    <a:pt x="209" y="155"/>
                    <a:pt x="239" y="145"/>
                  </a:cubicBezTo>
                  <a:cubicBezTo>
                    <a:pt x="299" y="145"/>
                    <a:pt x="398" y="85"/>
                    <a:pt x="398" y="85"/>
                  </a:cubicBezTo>
                  <a:cubicBezTo>
                    <a:pt x="386" y="24"/>
                    <a:pt x="344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1688175" y="4748775"/>
              <a:ext cx="25900" cy="7250"/>
            </a:xfrm>
            <a:custGeom>
              <a:avLst/>
              <a:gdLst/>
              <a:ahLst/>
              <a:cxnLst/>
              <a:rect l="l" t="t" r="r" b="b"/>
              <a:pathLst>
                <a:path w="1036" h="290" extrusionOk="0">
                  <a:moveTo>
                    <a:pt x="612" y="1"/>
                  </a:moveTo>
                  <a:cubicBezTo>
                    <a:pt x="413" y="1"/>
                    <a:pt x="210" y="87"/>
                    <a:pt x="1" y="180"/>
                  </a:cubicBezTo>
                  <a:cubicBezTo>
                    <a:pt x="98" y="261"/>
                    <a:pt x="194" y="289"/>
                    <a:pt x="289" y="289"/>
                  </a:cubicBezTo>
                  <a:cubicBezTo>
                    <a:pt x="504" y="289"/>
                    <a:pt x="714" y="145"/>
                    <a:pt x="923" y="145"/>
                  </a:cubicBezTo>
                  <a:cubicBezTo>
                    <a:pt x="960" y="145"/>
                    <a:pt x="998" y="149"/>
                    <a:pt x="1035" y="160"/>
                  </a:cubicBezTo>
                  <a:cubicBezTo>
                    <a:pt x="895" y="44"/>
                    <a:pt x="754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68320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20" y="100"/>
                    <a:pt x="200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771725" y="4758650"/>
              <a:ext cx="5500" cy="4825"/>
            </a:xfrm>
            <a:custGeom>
              <a:avLst/>
              <a:gdLst/>
              <a:ahLst/>
              <a:cxnLst/>
              <a:rect l="l" t="t" r="r" b="b"/>
              <a:pathLst>
                <a:path w="220" h="193" extrusionOk="0">
                  <a:moveTo>
                    <a:pt x="80" y="1"/>
                  </a:moveTo>
                  <a:cubicBezTo>
                    <a:pt x="58" y="1"/>
                    <a:pt x="32" y="8"/>
                    <a:pt x="1" y="24"/>
                  </a:cubicBezTo>
                  <a:cubicBezTo>
                    <a:pt x="1" y="24"/>
                    <a:pt x="21" y="103"/>
                    <a:pt x="41" y="163"/>
                  </a:cubicBezTo>
                  <a:cubicBezTo>
                    <a:pt x="70" y="183"/>
                    <a:pt x="95" y="193"/>
                    <a:pt x="123" y="193"/>
                  </a:cubicBezTo>
                  <a:cubicBezTo>
                    <a:pt x="150" y="193"/>
                    <a:pt x="180" y="183"/>
                    <a:pt x="220" y="163"/>
                  </a:cubicBezTo>
                  <a:cubicBezTo>
                    <a:pt x="176" y="60"/>
                    <a:pt x="142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759300" y="4762725"/>
              <a:ext cx="1525" cy="1750"/>
            </a:xfrm>
            <a:custGeom>
              <a:avLst/>
              <a:gdLst/>
              <a:ahLst/>
              <a:cxnLst/>
              <a:rect l="l" t="t" r="r" b="b"/>
              <a:pathLst>
                <a:path w="61" h="70" extrusionOk="0">
                  <a:moveTo>
                    <a:pt x="0" y="0"/>
                  </a:moveTo>
                  <a:cubicBezTo>
                    <a:pt x="26" y="39"/>
                    <a:pt x="44" y="69"/>
                    <a:pt x="53" y="69"/>
                  </a:cubicBezTo>
                  <a:cubicBezTo>
                    <a:pt x="58" y="69"/>
                    <a:pt x="60" y="61"/>
                    <a:pt x="60" y="40"/>
                  </a:cubicBezTo>
                  <a:cubicBezTo>
                    <a:pt x="60" y="2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1772225" y="4762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1" y="40"/>
                    <a:pt x="1" y="119"/>
                    <a:pt x="1" y="179"/>
                  </a:cubicBezTo>
                  <a:cubicBezTo>
                    <a:pt x="60" y="139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1808025" y="4074300"/>
              <a:ext cx="208400" cy="50375"/>
            </a:xfrm>
            <a:custGeom>
              <a:avLst/>
              <a:gdLst/>
              <a:ahLst/>
              <a:cxnLst/>
              <a:rect l="l" t="t" r="r" b="b"/>
              <a:pathLst>
                <a:path w="8336" h="2015" extrusionOk="0">
                  <a:moveTo>
                    <a:pt x="247" y="1"/>
                  </a:moveTo>
                  <a:cubicBezTo>
                    <a:pt x="135" y="1"/>
                    <a:pt x="90" y="55"/>
                    <a:pt x="1" y="165"/>
                  </a:cubicBezTo>
                  <a:lnTo>
                    <a:pt x="41" y="204"/>
                  </a:lnTo>
                  <a:cubicBezTo>
                    <a:pt x="81" y="264"/>
                    <a:pt x="100" y="304"/>
                    <a:pt x="180" y="324"/>
                  </a:cubicBezTo>
                  <a:cubicBezTo>
                    <a:pt x="200" y="403"/>
                    <a:pt x="240" y="423"/>
                    <a:pt x="299" y="423"/>
                  </a:cubicBezTo>
                  <a:cubicBezTo>
                    <a:pt x="458" y="463"/>
                    <a:pt x="638" y="443"/>
                    <a:pt x="737" y="563"/>
                  </a:cubicBezTo>
                  <a:cubicBezTo>
                    <a:pt x="836" y="662"/>
                    <a:pt x="976" y="642"/>
                    <a:pt x="1075" y="722"/>
                  </a:cubicBezTo>
                  <a:lnTo>
                    <a:pt x="1155" y="761"/>
                  </a:lnTo>
                  <a:lnTo>
                    <a:pt x="1234" y="761"/>
                  </a:lnTo>
                  <a:cubicBezTo>
                    <a:pt x="1304" y="831"/>
                    <a:pt x="1393" y="831"/>
                    <a:pt x="1488" y="831"/>
                  </a:cubicBezTo>
                  <a:cubicBezTo>
                    <a:pt x="1582" y="831"/>
                    <a:pt x="1682" y="831"/>
                    <a:pt x="1771" y="901"/>
                  </a:cubicBezTo>
                  <a:cubicBezTo>
                    <a:pt x="1871" y="921"/>
                    <a:pt x="1970" y="921"/>
                    <a:pt x="2070" y="940"/>
                  </a:cubicBezTo>
                  <a:cubicBezTo>
                    <a:pt x="2149" y="960"/>
                    <a:pt x="2229" y="1020"/>
                    <a:pt x="2289" y="1060"/>
                  </a:cubicBezTo>
                  <a:cubicBezTo>
                    <a:pt x="2368" y="1100"/>
                    <a:pt x="2428" y="1100"/>
                    <a:pt x="2468" y="1120"/>
                  </a:cubicBezTo>
                  <a:cubicBezTo>
                    <a:pt x="2567" y="1199"/>
                    <a:pt x="2726" y="1159"/>
                    <a:pt x="2846" y="1239"/>
                  </a:cubicBezTo>
                  <a:cubicBezTo>
                    <a:pt x="2952" y="1292"/>
                    <a:pt x="3058" y="1310"/>
                    <a:pt x="3170" y="1310"/>
                  </a:cubicBezTo>
                  <a:cubicBezTo>
                    <a:pt x="3226" y="1310"/>
                    <a:pt x="3283" y="1305"/>
                    <a:pt x="3343" y="1299"/>
                  </a:cubicBezTo>
                  <a:cubicBezTo>
                    <a:pt x="3462" y="1338"/>
                    <a:pt x="3621" y="1318"/>
                    <a:pt x="3741" y="1418"/>
                  </a:cubicBezTo>
                  <a:cubicBezTo>
                    <a:pt x="5133" y="1816"/>
                    <a:pt x="6605" y="1935"/>
                    <a:pt x="8038" y="2015"/>
                  </a:cubicBezTo>
                  <a:cubicBezTo>
                    <a:pt x="8217" y="1895"/>
                    <a:pt x="8336" y="1756"/>
                    <a:pt x="8197" y="1577"/>
                  </a:cubicBezTo>
                  <a:cubicBezTo>
                    <a:pt x="8103" y="1551"/>
                    <a:pt x="8008" y="1544"/>
                    <a:pt x="7913" y="1544"/>
                  </a:cubicBezTo>
                  <a:cubicBezTo>
                    <a:pt x="7804" y="1544"/>
                    <a:pt x="7695" y="1553"/>
                    <a:pt x="7589" y="1553"/>
                  </a:cubicBezTo>
                  <a:cubicBezTo>
                    <a:pt x="7433" y="1553"/>
                    <a:pt x="7282" y="1534"/>
                    <a:pt x="7142" y="1438"/>
                  </a:cubicBezTo>
                  <a:cubicBezTo>
                    <a:pt x="6426" y="1219"/>
                    <a:pt x="5650" y="1299"/>
                    <a:pt x="4914" y="1239"/>
                  </a:cubicBezTo>
                  <a:cubicBezTo>
                    <a:pt x="4258" y="1139"/>
                    <a:pt x="3661" y="901"/>
                    <a:pt x="3045" y="722"/>
                  </a:cubicBezTo>
                  <a:cubicBezTo>
                    <a:pt x="2567" y="602"/>
                    <a:pt x="2050" y="642"/>
                    <a:pt x="1592" y="364"/>
                  </a:cubicBezTo>
                  <a:cubicBezTo>
                    <a:pt x="1581" y="340"/>
                    <a:pt x="1569" y="331"/>
                    <a:pt x="1549" y="331"/>
                  </a:cubicBezTo>
                  <a:cubicBezTo>
                    <a:pt x="1536" y="331"/>
                    <a:pt x="1518" y="335"/>
                    <a:pt x="1493" y="344"/>
                  </a:cubicBezTo>
                  <a:cubicBezTo>
                    <a:pt x="1334" y="224"/>
                    <a:pt x="1075" y="344"/>
                    <a:pt x="896" y="165"/>
                  </a:cubicBezTo>
                  <a:cubicBezTo>
                    <a:pt x="538" y="55"/>
                    <a:pt x="359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1985575" y="4432275"/>
              <a:ext cx="183550" cy="35550"/>
            </a:xfrm>
            <a:custGeom>
              <a:avLst/>
              <a:gdLst/>
              <a:ahLst/>
              <a:cxnLst/>
              <a:rect l="l" t="t" r="r" b="b"/>
              <a:pathLst>
                <a:path w="7342" h="1422" extrusionOk="0">
                  <a:moveTo>
                    <a:pt x="802" y="0"/>
                  </a:moveTo>
                  <a:cubicBezTo>
                    <a:pt x="732" y="0"/>
                    <a:pt x="617" y="74"/>
                    <a:pt x="558" y="149"/>
                  </a:cubicBezTo>
                  <a:cubicBezTo>
                    <a:pt x="516" y="258"/>
                    <a:pt x="434" y="271"/>
                    <a:pt x="344" y="271"/>
                  </a:cubicBezTo>
                  <a:cubicBezTo>
                    <a:pt x="315" y="271"/>
                    <a:pt x="285" y="270"/>
                    <a:pt x="255" y="270"/>
                  </a:cubicBezTo>
                  <a:cubicBezTo>
                    <a:pt x="158" y="270"/>
                    <a:pt x="62" y="284"/>
                    <a:pt x="1" y="407"/>
                  </a:cubicBezTo>
                  <a:cubicBezTo>
                    <a:pt x="100" y="507"/>
                    <a:pt x="239" y="507"/>
                    <a:pt x="379" y="546"/>
                  </a:cubicBezTo>
                  <a:cubicBezTo>
                    <a:pt x="1115" y="765"/>
                    <a:pt x="1851" y="666"/>
                    <a:pt x="2587" y="825"/>
                  </a:cubicBezTo>
                  <a:cubicBezTo>
                    <a:pt x="3323" y="964"/>
                    <a:pt x="4099" y="964"/>
                    <a:pt x="4835" y="1044"/>
                  </a:cubicBezTo>
                  <a:cubicBezTo>
                    <a:pt x="5471" y="1103"/>
                    <a:pt x="6088" y="1103"/>
                    <a:pt x="6625" y="1422"/>
                  </a:cubicBezTo>
                  <a:cubicBezTo>
                    <a:pt x="6682" y="1370"/>
                    <a:pt x="6744" y="1355"/>
                    <a:pt x="6808" y="1355"/>
                  </a:cubicBezTo>
                  <a:cubicBezTo>
                    <a:pt x="6903" y="1355"/>
                    <a:pt x="7003" y="1389"/>
                    <a:pt x="7098" y="1389"/>
                  </a:cubicBezTo>
                  <a:cubicBezTo>
                    <a:pt x="7162" y="1389"/>
                    <a:pt x="7224" y="1374"/>
                    <a:pt x="7281" y="1322"/>
                  </a:cubicBezTo>
                  <a:cubicBezTo>
                    <a:pt x="7301" y="1282"/>
                    <a:pt x="7321" y="1243"/>
                    <a:pt x="7341" y="1223"/>
                  </a:cubicBezTo>
                  <a:cubicBezTo>
                    <a:pt x="7261" y="1163"/>
                    <a:pt x="7162" y="1103"/>
                    <a:pt x="7063" y="1064"/>
                  </a:cubicBezTo>
                  <a:cubicBezTo>
                    <a:pt x="6227" y="904"/>
                    <a:pt x="5392" y="765"/>
                    <a:pt x="4576" y="566"/>
                  </a:cubicBezTo>
                  <a:cubicBezTo>
                    <a:pt x="3701" y="347"/>
                    <a:pt x="2845" y="248"/>
                    <a:pt x="1990" y="248"/>
                  </a:cubicBezTo>
                  <a:cubicBezTo>
                    <a:pt x="1816" y="248"/>
                    <a:pt x="1642" y="275"/>
                    <a:pt x="1473" y="275"/>
                  </a:cubicBezTo>
                  <a:cubicBezTo>
                    <a:pt x="1255" y="275"/>
                    <a:pt x="1046" y="231"/>
                    <a:pt x="856" y="29"/>
                  </a:cubicBezTo>
                  <a:cubicBezTo>
                    <a:pt x="846" y="9"/>
                    <a:pt x="827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1929375" y="4325075"/>
              <a:ext cx="146250" cy="34350"/>
            </a:xfrm>
            <a:custGeom>
              <a:avLst/>
              <a:gdLst/>
              <a:ahLst/>
              <a:cxnLst/>
              <a:rect l="l" t="t" r="r" b="b"/>
              <a:pathLst>
                <a:path w="5850" h="1374" extrusionOk="0">
                  <a:moveTo>
                    <a:pt x="160" y="0"/>
                  </a:moveTo>
                  <a:cubicBezTo>
                    <a:pt x="21" y="160"/>
                    <a:pt x="1" y="339"/>
                    <a:pt x="160" y="518"/>
                  </a:cubicBezTo>
                  <a:cubicBezTo>
                    <a:pt x="279" y="458"/>
                    <a:pt x="379" y="398"/>
                    <a:pt x="498" y="339"/>
                  </a:cubicBezTo>
                  <a:cubicBezTo>
                    <a:pt x="657" y="538"/>
                    <a:pt x="916" y="498"/>
                    <a:pt x="1055" y="717"/>
                  </a:cubicBezTo>
                  <a:cubicBezTo>
                    <a:pt x="1513" y="1035"/>
                    <a:pt x="2090" y="816"/>
                    <a:pt x="2587" y="1015"/>
                  </a:cubicBezTo>
                  <a:cubicBezTo>
                    <a:pt x="3482" y="1373"/>
                    <a:pt x="4457" y="1134"/>
                    <a:pt x="5372" y="1313"/>
                  </a:cubicBezTo>
                  <a:cubicBezTo>
                    <a:pt x="5383" y="1316"/>
                    <a:pt x="5394" y="1317"/>
                    <a:pt x="5406" y="1317"/>
                  </a:cubicBezTo>
                  <a:cubicBezTo>
                    <a:pt x="5479" y="1317"/>
                    <a:pt x="5562" y="1271"/>
                    <a:pt x="5630" y="1254"/>
                  </a:cubicBezTo>
                  <a:cubicBezTo>
                    <a:pt x="5770" y="1194"/>
                    <a:pt x="5849" y="1095"/>
                    <a:pt x="5829" y="916"/>
                  </a:cubicBezTo>
                  <a:cubicBezTo>
                    <a:pt x="5793" y="818"/>
                    <a:pt x="5727" y="788"/>
                    <a:pt x="5659" y="788"/>
                  </a:cubicBezTo>
                  <a:cubicBezTo>
                    <a:pt x="5615" y="788"/>
                    <a:pt x="5570" y="801"/>
                    <a:pt x="5531" y="816"/>
                  </a:cubicBezTo>
                  <a:cubicBezTo>
                    <a:pt x="5391" y="851"/>
                    <a:pt x="5257" y="867"/>
                    <a:pt x="5125" y="867"/>
                  </a:cubicBezTo>
                  <a:cubicBezTo>
                    <a:pt x="4806" y="867"/>
                    <a:pt x="4502" y="772"/>
                    <a:pt x="4178" y="617"/>
                  </a:cubicBezTo>
                  <a:cubicBezTo>
                    <a:pt x="4041" y="548"/>
                    <a:pt x="3865" y="527"/>
                    <a:pt x="3698" y="527"/>
                  </a:cubicBezTo>
                  <a:cubicBezTo>
                    <a:pt x="3623" y="527"/>
                    <a:pt x="3550" y="531"/>
                    <a:pt x="3482" y="538"/>
                  </a:cubicBezTo>
                  <a:cubicBezTo>
                    <a:pt x="3393" y="544"/>
                    <a:pt x="3303" y="547"/>
                    <a:pt x="3215" y="547"/>
                  </a:cubicBezTo>
                  <a:cubicBezTo>
                    <a:pt x="2178" y="547"/>
                    <a:pt x="1186" y="147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1859750" y="4156000"/>
              <a:ext cx="181550" cy="39800"/>
            </a:xfrm>
            <a:custGeom>
              <a:avLst/>
              <a:gdLst/>
              <a:ahLst/>
              <a:cxnLst/>
              <a:rect l="l" t="t" r="r" b="b"/>
              <a:pathLst>
                <a:path w="7262" h="1592" extrusionOk="0">
                  <a:moveTo>
                    <a:pt x="391" y="0"/>
                  </a:moveTo>
                  <a:cubicBezTo>
                    <a:pt x="272" y="0"/>
                    <a:pt x="144" y="11"/>
                    <a:pt x="1" y="40"/>
                  </a:cubicBezTo>
                  <a:cubicBezTo>
                    <a:pt x="717" y="438"/>
                    <a:pt x="1473" y="438"/>
                    <a:pt x="2109" y="716"/>
                  </a:cubicBezTo>
                  <a:cubicBezTo>
                    <a:pt x="3542" y="1293"/>
                    <a:pt x="5034" y="1432"/>
                    <a:pt x="6526" y="1591"/>
                  </a:cubicBezTo>
                  <a:cubicBezTo>
                    <a:pt x="6576" y="1504"/>
                    <a:pt x="6659" y="1485"/>
                    <a:pt x="6752" y="1485"/>
                  </a:cubicBezTo>
                  <a:cubicBezTo>
                    <a:pt x="6822" y="1485"/>
                    <a:pt x="6898" y="1496"/>
                    <a:pt x="6969" y="1496"/>
                  </a:cubicBezTo>
                  <a:cubicBezTo>
                    <a:pt x="7105" y="1496"/>
                    <a:pt x="7226" y="1457"/>
                    <a:pt x="7262" y="1233"/>
                  </a:cubicBezTo>
                  <a:cubicBezTo>
                    <a:pt x="6386" y="1114"/>
                    <a:pt x="5531" y="1094"/>
                    <a:pt x="4656" y="935"/>
                  </a:cubicBezTo>
                  <a:cubicBezTo>
                    <a:pt x="3402" y="716"/>
                    <a:pt x="2249" y="219"/>
                    <a:pt x="995" y="60"/>
                  </a:cubicBezTo>
                  <a:cubicBezTo>
                    <a:pt x="792" y="34"/>
                    <a:pt x="604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1827925" y="4253450"/>
              <a:ext cx="139275" cy="58300"/>
            </a:xfrm>
            <a:custGeom>
              <a:avLst/>
              <a:gdLst/>
              <a:ahLst/>
              <a:cxnLst/>
              <a:rect l="l" t="t" r="r" b="b"/>
              <a:pathLst>
                <a:path w="5571" h="2332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657"/>
                    <a:pt x="697" y="896"/>
                    <a:pt x="1174" y="1035"/>
                  </a:cubicBezTo>
                  <a:cubicBezTo>
                    <a:pt x="2129" y="1334"/>
                    <a:pt x="3084" y="1632"/>
                    <a:pt x="4039" y="1911"/>
                  </a:cubicBezTo>
                  <a:cubicBezTo>
                    <a:pt x="4490" y="2023"/>
                    <a:pt x="4888" y="2332"/>
                    <a:pt x="5367" y="2332"/>
                  </a:cubicBezTo>
                  <a:cubicBezTo>
                    <a:pt x="5395" y="2332"/>
                    <a:pt x="5423" y="2331"/>
                    <a:pt x="5451" y="2328"/>
                  </a:cubicBezTo>
                  <a:cubicBezTo>
                    <a:pt x="5571" y="2209"/>
                    <a:pt x="5571" y="2090"/>
                    <a:pt x="5451" y="1950"/>
                  </a:cubicBezTo>
                  <a:cubicBezTo>
                    <a:pt x="3661" y="1314"/>
                    <a:pt x="1871" y="6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026350" y="4533325"/>
              <a:ext cx="141275" cy="37250"/>
            </a:xfrm>
            <a:custGeom>
              <a:avLst/>
              <a:gdLst/>
              <a:ahLst/>
              <a:cxnLst/>
              <a:rect l="l" t="t" r="r" b="b"/>
              <a:pathLst>
                <a:path w="5651" h="1490" extrusionOk="0">
                  <a:moveTo>
                    <a:pt x="751" y="0"/>
                  </a:moveTo>
                  <a:cubicBezTo>
                    <a:pt x="519" y="0"/>
                    <a:pt x="380" y="162"/>
                    <a:pt x="200" y="244"/>
                  </a:cubicBezTo>
                  <a:cubicBezTo>
                    <a:pt x="120" y="284"/>
                    <a:pt x="21" y="324"/>
                    <a:pt x="1" y="443"/>
                  </a:cubicBezTo>
                  <a:cubicBezTo>
                    <a:pt x="976" y="523"/>
                    <a:pt x="1891" y="742"/>
                    <a:pt x="2846" y="980"/>
                  </a:cubicBezTo>
                  <a:cubicBezTo>
                    <a:pt x="3610" y="1211"/>
                    <a:pt x="4422" y="1490"/>
                    <a:pt x="5267" y="1490"/>
                  </a:cubicBezTo>
                  <a:cubicBezTo>
                    <a:pt x="5368" y="1490"/>
                    <a:pt x="5469" y="1486"/>
                    <a:pt x="5571" y="1478"/>
                  </a:cubicBezTo>
                  <a:cubicBezTo>
                    <a:pt x="5591" y="1478"/>
                    <a:pt x="5591" y="1458"/>
                    <a:pt x="5611" y="1438"/>
                  </a:cubicBezTo>
                  <a:cubicBezTo>
                    <a:pt x="5650" y="1398"/>
                    <a:pt x="5611" y="1358"/>
                    <a:pt x="5571" y="1338"/>
                  </a:cubicBezTo>
                  <a:cubicBezTo>
                    <a:pt x="5386" y="1080"/>
                    <a:pt x="5133" y="958"/>
                    <a:pt x="4858" y="958"/>
                  </a:cubicBezTo>
                  <a:cubicBezTo>
                    <a:pt x="4837" y="958"/>
                    <a:pt x="4816" y="959"/>
                    <a:pt x="4795" y="960"/>
                  </a:cubicBezTo>
                  <a:cubicBezTo>
                    <a:pt x="4437" y="960"/>
                    <a:pt x="4099" y="821"/>
                    <a:pt x="3761" y="742"/>
                  </a:cubicBezTo>
                  <a:cubicBezTo>
                    <a:pt x="2806" y="483"/>
                    <a:pt x="1871" y="284"/>
                    <a:pt x="916" y="25"/>
                  </a:cubicBezTo>
                  <a:cubicBezTo>
                    <a:pt x="856" y="8"/>
                    <a:pt x="801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048250" y="4106375"/>
              <a:ext cx="131300" cy="17300"/>
            </a:xfrm>
            <a:custGeom>
              <a:avLst/>
              <a:gdLst/>
              <a:ahLst/>
              <a:cxnLst/>
              <a:rect l="l" t="t" r="r" b="b"/>
              <a:pathLst>
                <a:path w="5252" h="692" extrusionOk="0">
                  <a:moveTo>
                    <a:pt x="3732" y="0"/>
                  </a:moveTo>
                  <a:cubicBezTo>
                    <a:pt x="3098" y="0"/>
                    <a:pt x="2464" y="84"/>
                    <a:pt x="1830" y="155"/>
                  </a:cubicBezTo>
                  <a:cubicBezTo>
                    <a:pt x="1627" y="244"/>
                    <a:pt x="1421" y="267"/>
                    <a:pt x="1214" y="267"/>
                  </a:cubicBezTo>
                  <a:cubicBezTo>
                    <a:pt x="994" y="267"/>
                    <a:pt x="774" y="241"/>
                    <a:pt x="556" y="241"/>
                  </a:cubicBezTo>
                  <a:cubicBezTo>
                    <a:pt x="477" y="241"/>
                    <a:pt x="397" y="245"/>
                    <a:pt x="318" y="254"/>
                  </a:cubicBezTo>
                  <a:cubicBezTo>
                    <a:pt x="0" y="692"/>
                    <a:pt x="517" y="533"/>
                    <a:pt x="597" y="692"/>
                  </a:cubicBezTo>
                  <a:cubicBezTo>
                    <a:pt x="1413" y="692"/>
                    <a:pt x="2208" y="692"/>
                    <a:pt x="3004" y="652"/>
                  </a:cubicBezTo>
                  <a:cubicBezTo>
                    <a:pt x="3054" y="651"/>
                    <a:pt x="3104" y="650"/>
                    <a:pt x="3154" y="650"/>
                  </a:cubicBezTo>
                  <a:cubicBezTo>
                    <a:pt x="3487" y="650"/>
                    <a:pt x="3826" y="681"/>
                    <a:pt x="4163" y="681"/>
                  </a:cubicBezTo>
                  <a:cubicBezTo>
                    <a:pt x="4401" y="681"/>
                    <a:pt x="4639" y="665"/>
                    <a:pt x="4874" y="612"/>
                  </a:cubicBezTo>
                  <a:cubicBezTo>
                    <a:pt x="4655" y="354"/>
                    <a:pt x="5252" y="413"/>
                    <a:pt x="5053" y="155"/>
                  </a:cubicBezTo>
                  <a:cubicBezTo>
                    <a:pt x="4613" y="41"/>
                    <a:pt x="4173" y="0"/>
                    <a:pt x="3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184500" y="4565275"/>
              <a:ext cx="100975" cy="49275"/>
            </a:xfrm>
            <a:custGeom>
              <a:avLst/>
              <a:gdLst/>
              <a:ahLst/>
              <a:cxnLst/>
              <a:rect l="l" t="t" r="r" b="b"/>
              <a:pathLst>
                <a:path w="4039" h="1971" extrusionOk="0">
                  <a:moveTo>
                    <a:pt x="140" y="1"/>
                  </a:moveTo>
                  <a:cubicBezTo>
                    <a:pt x="1" y="180"/>
                    <a:pt x="1" y="359"/>
                    <a:pt x="140" y="538"/>
                  </a:cubicBezTo>
                  <a:cubicBezTo>
                    <a:pt x="239" y="836"/>
                    <a:pt x="498" y="876"/>
                    <a:pt x="757" y="936"/>
                  </a:cubicBezTo>
                  <a:cubicBezTo>
                    <a:pt x="1453" y="1055"/>
                    <a:pt x="2129" y="1194"/>
                    <a:pt x="2686" y="1731"/>
                  </a:cubicBezTo>
                  <a:cubicBezTo>
                    <a:pt x="2806" y="1851"/>
                    <a:pt x="3701" y="1970"/>
                    <a:pt x="4039" y="1970"/>
                  </a:cubicBezTo>
                  <a:cubicBezTo>
                    <a:pt x="3979" y="1473"/>
                    <a:pt x="3522" y="1572"/>
                    <a:pt x="3223" y="1453"/>
                  </a:cubicBezTo>
                  <a:cubicBezTo>
                    <a:pt x="3044" y="1373"/>
                    <a:pt x="2806" y="1473"/>
                    <a:pt x="2646" y="1294"/>
                  </a:cubicBezTo>
                  <a:cubicBezTo>
                    <a:pt x="2189" y="757"/>
                    <a:pt x="1453" y="677"/>
                    <a:pt x="836" y="379"/>
                  </a:cubicBezTo>
                  <a:cubicBezTo>
                    <a:pt x="657" y="160"/>
                    <a:pt x="418" y="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1765775" y="4055200"/>
              <a:ext cx="64675" cy="61525"/>
            </a:xfrm>
            <a:custGeom>
              <a:avLst/>
              <a:gdLst/>
              <a:ahLst/>
              <a:cxnLst/>
              <a:rect l="l" t="t" r="r" b="b"/>
              <a:pathLst>
                <a:path w="2587" h="2461" extrusionOk="0">
                  <a:moveTo>
                    <a:pt x="772" y="0"/>
                  </a:moveTo>
                  <a:cubicBezTo>
                    <a:pt x="668" y="0"/>
                    <a:pt x="588" y="51"/>
                    <a:pt x="577" y="213"/>
                  </a:cubicBezTo>
                  <a:cubicBezTo>
                    <a:pt x="497" y="968"/>
                    <a:pt x="0" y="1625"/>
                    <a:pt x="40" y="2401"/>
                  </a:cubicBezTo>
                  <a:lnTo>
                    <a:pt x="239" y="2401"/>
                  </a:lnTo>
                  <a:cubicBezTo>
                    <a:pt x="298" y="2361"/>
                    <a:pt x="338" y="2281"/>
                    <a:pt x="298" y="2182"/>
                  </a:cubicBezTo>
                  <a:lnTo>
                    <a:pt x="298" y="2182"/>
                  </a:lnTo>
                  <a:cubicBezTo>
                    <a:pt x="398" y="2261"/>
                    <a:pt x="338" y="2401"/>
                    <a:pt x="458" y="2460"/>
                  </a:cubicBezTo>
                  <a:cubicBezTo>
                    <a:pt x="657" y="1864"/>
                    <a:pt x="836" y="1267"/>
                    <a:pt x="995" y="670"/>
                  </a:cubicBezTo>
                  <a:cubicBezTo>
                    <a:pt x="1273" y="670"/>
                    <a:pt x="1472" y="869"/>
                    <a:pt x="1691" y="968"/>
                  </a:cubicBezTo>
                  <a:cubicBezTo>
                    <a:pt x="1770" y="889"/>
                    <a:pt x="1849" y="862"/>
                    <a:pt x="1929" y="862"/>
                  </a:cubicBezTo>
                  <a:cubicBezTo>
                    <a:pt x="2105" y="862"/>
                    <a:pt x="2281" y="997"/>
                    <a:pt x="2457" y="997"/>
                  </a:cubicBezTo>
                  <a:cubicBezTo>
                    <a:pt x="2500" y="997"/>
                    <a:pt x="2543" y="989"/>
                    <a:pt x="2586" y="968"/>
                  </a:cubicBezTo>
                  <a:cubicBezTo>
                    <a:pt x="2129" y="610"/>
                    <a:pt x="1651" y="292"/>
                    <a:pt x="1054" y="73"/>
                  </a:cubicBezTo>
                  <a:cubicBezTo>
                    <a:pt x="963" y="37"/>
                    <a:pt x="859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1767250" y="4419025"/>
              <a:ext cx="99500" cy="43825"/>
            </a:xfrm>
            <a:custGeom>
              <a:avLst/>
              <a:gdLst/>
              <a:ahLst/>
              <a:cxnLst/>
              <a:rect l="l" t="t" r="r" b="b"/>
              <a:pathLst>
                <a:path w="3980" h="1753" extrusionOk="0">
                  <a:moveTo>
                    <a:pt x="413" y="1"/>
                  </a:moveTo>
                  <a:cubicBezTo>
                    <a:pt x="270" y="1"/>
                    <a:pt x="107" y="129"/>
                    <a:pt x="1" y="281"/>
                  </a:cubicBezTo>
                  <a:cubicBezTo>
                    <a:pt x="1095" y="818"/>
                    <a:pt x="2089" y="1474"/>
                    <a:pt x="3283" y="1753"/>
                  </a:cubicBezTo>
                  <a:cubicBezTo>
                    <a:pt x="3348" y="1681"/>
                    <a:pt x="3420" y="1661"/>
                    <a:pt x="3495" y="1661"/>
                  </a:cubicBezTo>
                  <a:cubicBezTo>
                    <a:pt x="3591" y="1661"/>
                    <a:pt x="3691" y="1693"/>
                    <a:pt x="3787" y="1693"/>
                  </a:cubicBezTo>
                  <a:cubicBezTo>
                    <a:pt x="3825" y="1693"/>
                    <a:pt x="3863" y="1688"/>
                    <a:pt x="3900" y="1673"/>
                  </a:cubicBezTo>
                  <a:cubicBezTo>
                    <a:pt x="3920" y="1653"/>
                    <a:pt x="3959" y="1613"/>
                    <a:pt x="3979" y="1574"/>
                  </a:cubicBezTo>
                  <a:cubicBezTo>
                    <a:pt x="3920" y="1514"/>
                    <a:pt x="3880" y="1415"/>
                    <a:pt x="3800" y="1375"/>
                  </a:cubicBezTo>
                  <a:cubicBezTo>
                    <a:pt x="2627" y="1136"/>
                    <a:pt x="1513" y="758"/>
                    <a:pt x="538" y="42"/>
                  </a:cubicBezTo>
                  <a:cubicBezTo>
                    <a:pt x="500" y="13"/>
                    <a:pt x="45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1858775" y="4223350"/>
              <a:ext cx="95500" cy="43550"/>
            </a:xfrm>
            <a:custGeom>
              <a:avLst/>
              <a:gdLst/>
              <a:ahLst/>
              <a:cxnLst/>
              <a:rect l="l" t="t" r="r" b="b"/>
              <a:pathLst>
                <a:path w="3820" h="1742" extrusionOk="0">
                  <a:moveTo>
                    <a:pt x="339" y="0"/>
                  </a:moveTo>
                  <a:cubicBezTo>
                    <a:pt x="265" y="0"/>
                    <a:pt x="190" y="47"/>
                    <a:pt x="139" y="111"/>
                  </a:cubicBezTo>
                  <a:cubicBezTo>
                    <a:pt x="0" y="270"/>
                    <a:pt x="119" y="389"/>
                    <a:pt x="239" y="449"/>
                  </a:cubicBezTo>
                  <a:cubicBezTo>
                    <a:pt x="298" y="509"/>
                    <a:pt x="398" y="529"/>
                    <a:pt x="458" y="588"/>
                  </a:cubicBezTo>
                  <a:cubicBezTo>
                    <a:pt x="1432" y="1245"/>
                    <a:pt x="2606" y="1404"/>
                    <a:pt x="3700" y="1742"/>
                  </a:cubicBezTo>
                  <a:cubicBezTo>
                    <a:pt x="3800" y="1623"/>
                    <a:pt x="3819" y="1503"/>
                    <a:pt x="3720" y="1404"/>
                  </a:cubicBezTo>
                  <a:lnTo>
                    <a:pt x="3541" y="1225"/>
                  </a:lnTo>
                  <a:cubicBezTo>
                    <a:pt x="3322" y="1205"/>
                    <a:pt x="3083" y="1245"/>
                    <a:pt x="2845" y="1125"/>
                  </a:cubicBezTo>
                  <a:cubicBezTo>
                    <a:pt x="2089" y="708"/>
                    <a:pt x="1154" y="628"/>
                    <a:pt x="458" y="51"/>
                  </a:cubicBezTo>
                  <a:cubicBezTo>
                    <a:pt x="422" y="15"/>
                    <a:pt x="380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171075" y="4296350"/>
              <a:ext cx="26375" cy="104850"/>
            </a:xfrm>
            <a:custGeom>
              <a:avLst/>
              <a:gdLst/>
              <a:ahLst/>
              <a:cxnLst/>
              <a:rect l="l" t="t" r="r" b="b"/>
              <a:pathLst>
                <a:path w="1055" h="4194" extrusionOk="0">
                  <a:moveTo>
                    <a:pt x="670" y="1"/>
                  </a:moveTo>
                  <a:cubicBezTo>
                    <a:pt x="607" y="1"/>
                    <a:pt x="548" y="26"/>
                    <a:pt x="498" y="75"/>
                  </a:cubicBezTo>
                  <a:cubicBezTo>
                    <a:pt x="597" y="513"/>
                    <a:pt x="200" y="851"/>
                    <a:pt x="140" y="1269"/>
                  </a:cubicBezTo>
                  <a:cubicBezTo>
                    <a:pt x="1" y="1945"/>
                    <a:pt x="180" y="2602"/>
                    <a:pt x="60" y="3258"/>
                  </a:cubicBezTo>
                  <a:cubicBezTo>
                    <a:pt x="1" y="3576"/>
                    <a:pt x="100" y="3775"/>
                    <a:pt x="339" y="4193"/>
                  </a:cubicBezTo>
                  <a:cubicBezTo>
                    <a:pt x="279" y="3377"/>
                    <a:pt x="677" y="2801"/>
                    <a:pt x="359" y="2184"/>
                  </a:cubicBezTo>
                  <a:cubicBezTo>
                    <a:pt x="259" y="2005"/>
                    <a:pt x="498" y="1866"/>
                    <a:pt x="538" y="1706"/>
                  </a:cubicBezTo>
                  <a:cubicBezTo>
                    <a:pt x="637" y="1169"/>
                    <a:pt x="1055" y="672"/>
                    <a:pt x="856" y="75"/>
                  </a:cubicBezTo>
                  <a:cubicBezTo>
                    <a:pt x="796" y="26"/>
                    <a:pt x="732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173075" y="4512575"/>
              <a:ext cx="91525" cy="40350"/>
            </a:xfrm>
            <a:custGeom>
              <a:avLst/>
              <a:gdLst/>
              <a:ahLst/>
              <a:cxnLst/>
              <a:rect l="l" t="t" r="r" b="b"/>
              <a:pathLst>
                <a:path w="3661" h="1614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8"/>
                    <a:pt x="478" y="398"/>
                    <a:pt x="617" y="716"/>
                  </a:cubicBezTo>
                  <a:cubicBezTo>
                    <a:pt x="1602" y="987"/>
                    <a:pt x="2474" y="1613"/>
                    <a:pt x="3562" y="1613"/>
                  </a:cubicBezTo>
                  <a:cubicBezTo>
                    <a:pt x="3594" y="1613"/>
                    <a:pt x="3627" y="1612"/>
                    <a:pt x="3660" y="1611"/>
                  </a:cubicBezTo>
                  <a:cubicBezTo>
                    <a:pt x="3621" y="1492"/>
                    <a:pt x="3621" y="1353"/>
                    <a:pt x="3501" y="1313"/>
                  </a:cubicBezTo>
                  <a:cubicBezTo>
                    <a:pt x="3282" y="1273"/>
                    <a:pt x="3024" y="1253"/>
                    <a:pt x="2805" y="1194"/>
                  </a:cubicBezTo>
                  <a:cubicBezTo>
                    <a:pt x="2268" y="1074"/>
                    <a:pt x="2268" y="1074"/>
                    <a:pt x="2268" y="915"/>
                  </a:cubicBezTo>
                  <a:cubicBezTo>
                    <a:pt x="2228" y="716"/>
                    <a:pt x="2268" y="696"/>
                    <a:pt x="1970" y="577"/>
                  </a:cubicBezTo>
                  <a:cubicBezTo>
                    <a:pt x="1333" y="298"/>
                    <a:pt x="696" y="11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1942300" y="4206125"/>
              <a:ext cx="98500" cy="24475"/>
            </a:xfrm>
            <a:custGeom>
              <a:avLst/>
              <a:gdLst/>
              <a:ahLst/>
              <a:cxnLst/>
              <a:rect l="l" t="t" r="r" b="b"/>
              <a:pathLst>
                <a:path w="3940" h="979" extrusionOk="0">
                  <a:moveTo>
                    <a:pt x="647" y="0"/>
                  </a:moveTo>
                  <a:cubicBezTo>
                    <a:pt x="622" y="0"/>
                    <a:pt x="573" y="52"/>
                    <a:pt x="538" y="104"/>
                  </a:cubicBezTo>
                  <a:cubicBezTo>
                    <a:pt x="473" y="176"/>
                    <a:pt x="396" y="187"/>
                    <a:pt x="317" y="187"/>
                  </a:cubicBezTo>
                  <a:cubicBezTo>
                    <a:pt x="285" y="187"/>
                    <a:pt x="254" y="185"/>
                    <a:pt x="223" y="185"/>
                  </a:cubicBezTo>
                  <a:cubicBezTo>
                    <a:pt x="140" y="185"/>
                    <a:pt x="61" y="197"/>
                    <a:pt x="1" y="283"/>
                  </a:cubicBezTo>
                  <a:cubicBezTo>
                    <a:pt x="1155" y="680"/>
                    <a:pt x="2348" y="919"/>
                    <a:pt x="3582" y="979"/>
                  </a:cubicBezTo>
                  <a:cubicBezTo>
                    <a:pt x="3661" y="859"/>
                    <a:pt x="3860" y="939"/>
                    <a:pt x="3940" y="800"/>
                  </a:cubicBezTo>
                  <a:cubicBezTo>
                    <a:pt x="3820" y="641"/>
                    <a:pt x="3641" y="621"/>
                    <a:pt x="3462" y="601"/>
                  </a:cubicBezTo>
                  <a:cubicBezTo>
                    <a:pt x="2527" y="422"/>
                    <a:pt x="1573" y="302"/>
                    <a:pt x="657" y="4"/>
                  </a:cubicBezTo>
                  <a:cubicBezTo>
                    <a:pt x="655" y="1"/>
                    <a:pt x="651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1946800" y="4512575"/>
              <a:ext cx="84550" cy="31850"/>
            </a:xfrm>
            <a:custGeom>
              <a:avLst/>
              <a:gdLst/>
              <a:ahLst/>
              <a:cxnLst/>
              <a:rect l="l" t="t" r="r" b="b"/>
              <a:pathLst>
                <a:path w="3382" h="1274" extrusionOk="0">
                  <a:moveTo>
                    <a:pt x="378" y="0"/>
                  </a:moveTo>
                  <a:cubicBezTo>
                    <a:pt x="318" y="0"/>
                    <a:pt x="298" y="60"/>
                    <a:pt x="298" y="99"/>
                  </a:cubicBezTo>
                  <a:lnTo>
                    <a:pt x="279" y="179"/>
                  </a:lnTo>
                  <a:lnTo>
                    <a:pt x="199" y="159"/>
                  </a:lnTo>
                  <a:cubicBezTo>
                    <a:pt x="99" y="199"/>
                    <a:pt x="20" y="279"/>
                    <a:pt x="0" y="378"/>
                  </a:cubicBezTo>
                  <a:cubicBezTo>
                    <a:pt x="18" y="377"/>
                    <a:pt x="36" y="377"/>
                    <a:pt x="55" y="377"/>
                  </a:cubicBezTo>
                  <a:cubicBezTo>
                    <a:pt x="727" y="377"/>
                    <a:pt x="1300" y="960"/>
                    <a:pt x="1986" y="960"/>
                  </a:cubicBezTo>
                  <a:cubicBezTo>
                    <a:pt x="2127" y="960"/>
                    <a:pt x="2274" y="935"/>
                    <a:pt x="2427" y="875"/>
                  </a:cubicBezTo>
                  <a:cubicBezTo>
                    <a:pt x="2431" y="874"/>
                    <a:pt x="2436" y="873"/>
                    <a:pt x="2442" y="873"/>
                  </a:cubicBezTo>
                  <a:cubicBezTo>
                    <a:pt x="2507" y="873"/>
                    <a:pt x="2632" y="981"/>
                    <a:pt x="2705" y="1054"/>
                  </a:cubicBezTo>
                  <a:cubicBezTo>
                    <a:pt x="2865" y="1174"/>
                    <a:pt x="3004" y="1233"/>
                    <a:pt x="3183" y="1273"/>
                  </a:cubicBezTo>
                  <a:lnTo>
                    <a:pt x="3382" y="1074"/>
                  </a:lnTo>
                  <a:cubicBezTo>
                    <a:pt x="3063" y="875"/>
                    <a:pt x="2845" y="557"/>
                    <a:pt x="2447" y="477"/>
                  </a:cubicBezTo>
                  <a:cubicBezTo>
                    <a:pt x="1751" y="358"/>
                    <a:pt x="1094" y="8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340175" y="4248975"/>
              <a:ext cx="19400" cy="101125"/>
            </a:xfrm>
            <a:custGeom>
              <a:avLst/>
              <a:gdLst/>
              <a:ahLst/>
              <a:cxnLst/>
              <a:rect l="l" t="t" r="r" b="b"/>
              <a:pathLst>
                <a:path w="776" h="4045" extrusionOk="0">
                  <a:moveTo>
                    <a:pt x="159" y="1"/>
                  </a:moveTo>
                  <a:cubicBezTo>
                    <a:pt x="0" y="100"/>
                    <a:pt x="0" y="220"/>
                    <a:pt x="80" y="399"/>
                  </a:cubicBezTo>
                  <a:cubicBezTo>
                    <a:pt x="358" y="956"/>
                    <a:pt x="358" y="1513"/>
                    <a:pt x="259" y="2109"/>
                  </a:cubicBezTo>
                  <a:cubicBezTo>
                    <a:pt x="179" y="2647"/>
                    <a:pt x="199" y="3164"/>
                    <a:pt x="60" y="3681"/>
                  </a:cubicBezTo>
                  <a:cubicBezTo>
                    <a:pt x="0" y="3860"/>
                    <a:pt x="80" y="3999"/>
                    <a:pt x="259" y="4039"/>
                  </a:cubicBezTo>
                  <a:cubicBezTo>
                    <a:pt x="278" y="4043"/>
                    <a:pt x="296" y="4045"/>
                    <a:pt x="312" y="4045"/>
                  </a:cubicBezTo>
                  <a:cubicBezTo>
                    <a:pt x="465" y="4045"/>
                    <a:pt x="497" y="3886"/>
                    <a:pt x="497" y="3761"/>
                  </a:cubicBezTo>
                  <a:cubicBezTo>
                    <a:pt x="537" y="3462"/>
                    <a:pt x="478" y="3144"/>
                    <a:pt x="557" y="2865"/>
                  </a:cubicBezTo>
                  <a:cubicBezTo>
                    <a:pt x="776" y="1851"/>
                    <a:pt x="696" y="896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951275" y="4257000"/>
              <a:ext cx="82075" cy="18900"/>
            </a:xfrm>
            <a:custGeom>
              <a:avLst/>
              <a:gdLst/>
              <a:ahLst/>
              <a:cxnLst/>
              <a:rect l="l" t="t" r="r" b="b"/>
              <a:pathLst>
                <a:path w="3283" h="756" extrusionOk="0">
                  <a:moveTo>
                    <a:pt x="500" y="1"/>
                  </a:moveTo>
                  <a:cubicBezTo>
                    <a:pt x="335" y="1"/>
                    <a:pt x="169" y="17"/>
                    <a:pt x="0" y="58"/>
                  </a:cubicBezTo>
                  <a:lnTo>
                    <a:pt x="0" y="396"/>
                  </a:lnTo>
                  <a:cubicBezTo>
                    <a:pt x="27" y="402"/>
                    <a:pt x="52" y="404"/>
                    <a:pt x="77" y="404"/>
                  </a:cubicBezTo>
                  <a:cubicBezTo>
                    <a:pt x="186" y="404"/>
                    <a:pt x="284" y="359"/>
                    <a:pt x="390" y="359"/>
                  </a:cubicBezTo>
                  <a:cubicBezTo>
                    <a:pt x="425" y="359"/>
                    <a:pt x="460" y="364"/>
                    <a:pt x="497" y="376"/>
                  </a:cubicBezTo>
                  <a:cubicBezTo>
                    <a:pt x="1357" y="529"/>
                    <a:pt x="2217" y="755"/>
                    <a:pt x="3094" y="755"/>
                  </a:cubicBezTo>
                  <a:cubicBezTo>
                    <a:pt x="3131" y="755"/>
                    <a:pt x="3167" y="755"/>
                    <a:pt x="3203" y="754"/>
                  </a:cubicBezTo>
                  <a:lnTo>
                    <a:pt x="3243" y="694"/>
                  </a:lnTo>
                  <a:cubicBezTo>
                    <a:pt x="3282" y="674"/>
                    <a:pt x="3243" y="635"/>
                    <a:pt x="3203" y="595"/>
                  </a:cubicBezTo>
                  <a:cubicBezTo>
                    <a:pt x="2904" y="356"/>
                    <a:pt x="2566" y="237"/>
                    <a:pt x="2168" y="197"/>
                  </a:cubicBezTo>
                  <a:cubicBezTo>
                    <a:pt x="1601" y="182"/>
                    <a:pt x="105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1814500" y="4485700"/>
              <a:ext cx="85575" cy="25950"/>
            </a:xfrm>
            <a:custGeom>
              <a:avLst/>
              <a:gdLst/>
              <a:ahLst/>
              <a:cxnLst/>
              <a:rect l="l" t="t" r="r" b="b"/>
              <a:pathLst>
                <a:path w="3423" h="1038" extrusionOk="0">
                  <a:moveTo>
                    <a:pt x="100" y="1"/>
                  </a:moveTo>
                  <a:cubicBezTo>
                    <a:pt x="1" y="100"/>
                    <a:pt x="1" y="240"/>
                    <a:pt x="100" y="359"/>
                  </a:cubicBezTo>
                  <a:cubicBezTo>
                    <a:pt x="290" y="508"/>
                    <a:pt x="471" y="602"/>
                    <a:pt x="681" y="602"/>
                  </a:cubicBezTo>
                  <a:cubicBezTo>
                    <a:pt x="778" y="602"/>
                    <a:pt x="882" y="582"/>
                    <a:pt x="995" y="538"/>
                  </a:cubicBezTo>
                  <a:cubicBezTo>
                    <a:pt x="1015" y="498"/>
                    <a:pt x="1045" y="478"/>
                    <a:pt x="1077" y="478"/>
                  </a:cubicBezTo>
                  <a:cubicBezTo>
                    <a:pt x="1110" y="478"/>
                    <a:pt x="1144" y="498"/>
                    <a:pt x="1174" y="538"/>
                  </a:cubicBezTo>
                  <a:cubicBezTo>
                    <a:pt x="1751" y="995"/>
                    <a:pt x="2567" y="697"/>
                    <a:pt x="3203" y="1035"/>
                  </a:cubicBezTo>
                  <a:cubicBezTo>
                    <a:pt x="3209" y="1037"/>
                    <a:pt x="3214" y="1038"/>
                    <a:pt x="3220" y="1038"/>
                  </a:cubicBezTo>
                  <a:cubicBezTo>
                    <a:pt x="3283" y="1038"/>
                    <a:pt x="3384" y="950"/>
                    <a:pt x="3402" y="896"/>
                  </a:cubicBezTo>
                  <a:cubicBezTo>
                    <a:pt x="3422" y="856"/>
                    <a:pt x="3382" y="737"/>
                    <a:pt x="3323" y="677"/>
                  </a:cubicBezTo>
                  <a:cubicBezTo>
                    <a:pt x="3223" y="538"/>
                    <a:pt x="3024" y="538"/>
                    <a:pt x="2865" y="498"/>
                  </a:cubicBezTo>
                  <a:cubicBezTo>
                    <a:pt x="2155" y="356"/>
                    <a:pt x="1460" y="151"/>
                    <a:pt x="739" y="151"/>
                  </a:cubicBezTo>
                  <a:cubicBezTo>
                    <a:pt x="653" y="151"/>
                    <a:pt x="565" y="154"/>
                    <a:pt x="478" y="160"/>
                  </a:cubicBezTo>
                  <a:cubicBezTo>
                    <a:pt x="398" y="41"/>
                    <a:pt x="23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1864225" y="4185100"/>
              <a:ext cx="91550" cy="28175"/>
            </a:xfrm>
            <a:custGeom>
              <a:avLst/>
              <a:gdLst/>
              <a:ahLst/>
              <a:cxnLst/>
              <a:rect l="l" t="t" r="r" b="b"/>
              <a:pathLst>
                <a:path w="3662" h="1127" extrusionOk="0">
                  <a:moveTo>
                    <a:pt x="375" y="0"/>
                  </a:moveTo>
                  <a:cubicBezTo>
                    <a:pt x="253" y="0"/>
                    <a:pt x="128" y="9"/>
                    <a:pt x="1" y="29"/>
                  </a:cubicBezTo>
                  <a:cubicBezTo>
                    <a:pt x="995" y="487"/>
                    <a:pt x="2030" y="865"/>
                    <a:pt x="3104" y="1124"/>
                  </a:cubicBezTo>
                  <a:cubicBezTo>
                    <a:pt x="3157" y="1124"/>
                    <a:pt x="3212" y="1126"/>
                    <a:pt x="3266" y="1126"/>
                  </a:cubicBezTo>
                  <a:cubicBezTo>
                    <a:pt x="3414" y="1126"/>
                    <a:pt x="3559" y="1105"/>
                    <a:pt x="3661" y="945"/>
                  </a:cubicBezTo>
                  <a:cubicBezTo>
                    <a:pt x="3601" y="945"/>
                    <a:pt x="3562" y="945"/>
                    <a:pt x="3502" y="925"/>
                  </a:cubicBezTo>
                  <a:cubicBezTo>
                    <a:pt x="3383" y="825"/>
                    <a:pt x="3223" y="865"/>
                    <a:pt x="3124" y="746"/>
                  </a:cubicBezTo>
                  <a:cubicBezTo>
                    <a:pt x="2188" y="569"/>
                    <a:pt x="1346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046750" y="4494650"/>
              <a:ext cx="89925" cy="18700"/>
            </a:xfrm>
            <a:custGeom>
              <a:avLst/>
              <a:gdLst/>
              <a:ahLst/>
              <a:cxnLst/>
              <a:rect l="l" t="t" r="r" b="b"/>
              <a:pathLst>
                <a:path w="3597" h="748" extrusionOk="0">
                  <a:moveTo>
                    <a:pt x="100" y="1"/>
                  </a:moveTo>
                  <a:cubicBezTo>
                    <a:pt x="80" y="1"/>
                    <a:pt x="80" y="1"/>
                    <a:pt x="40" y="21"/>
                  </a:cubicBezTo>
                  <a:cubicBezTo>
                    <a:pt x="0" y="80"/>
                    <a:pt x="40" y="100"/>
                    <a:pt x="80" y="140"/>
                  </a:cubicBezTo>
                  <a:cubicBezTo>
                    <a:pt x="538" y="339"/>
                    <a:pt x="995" y="439"/>
                    <a:pt x="1492" y="518"/>
                  </a:cubicBezTo>
                  <a:cubicBezTo>
                    <a:pt x="2049" y="618"/>
                    <a:pt x="2586" y="498"/>
                    <a:pt x="3124" y="697"/>
                  </a:cubicBezTo>
                  <a:cubicBezTo>
                    <a:pt x="3223" y="730"/>
                    <a:pt x="3307" y="748"/>
                    <a:pt x="3373" y="748"/>
                  </a:cubicBezTo>
                  <a:cubicBezTo>
                    <a:pt x="3545" y="748"/>
                    <a:pt x="3597" y="627"/>
                    <a:pt x="3482" y="339"/>
                  </a:cubicBezTo>
                  <a:cubicBezTo>
                    <a:pt x="3263" y="220"/>
                    <a:pt x="3024" y="180"/>
                    <a:pt x="2746" y="180"/>
                  </a:cubicBezTo>
                  <a:cubicBezTo>
                    <a:pt x="1870" y="140"/>
                    <a:pt x="975" y="8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1861250" y="4350925"/>
              <a:ext cx="78100" cy="24850"/>
            </a:xfrm>
            <a:custGeom>
              <a:avLst/>
              <a:gdLst/>
              <a:ahLst/>
              <a:cxnLst/>
              <a:rect l="l" t="t" r="r" b="b"/>
              <a:pathLst>
                <a:path w="3124" h="994" extrusionOk="0">
                  <a:moveTo>
                    <a:pt x="40" y="1"/>
                  </a:moveTo>
                  <a:cubicBezTo>
                    <a:pt x="20" y="1"/>
                    <a:pt x="20" y="21"/>
                    <a:pt x="0" y="80"/>
                  </a:cubicBezTo>
                  <a:cubicBezTo>
                    <a:pt x="0" y="120"/>
                    <a:pt x="0" y="180"/>
                    <a:pt x="40" y="220"/>
                  </a:cubicBezTo>
                  <a:cubicBezTo>
                    <a:pt x="180" y="419"/>
                    <a:pt x="418" y="498"/>
                    <a:pt x="637" y="558"/>
                  </a:cubicBezTo>
                  <a:cubicBezTo>
                    <a:pt x="1333" y="697"/>
                    <a:pt x="2010" y="816"/>
                    <a:pt x="2706" y="956"/>
                  </a:cubicBezTo>
                  <a:cubicBezTo>
                    <a:pt x="2753" y="979"/>
                    <a:pt x="2807" y="994"/>
                    <a:pt x="2858" y="994"/>
                  </a:cubicBezTo>
                  <a:cubicBezTo>
                    <a:pt x="2936" y="994"/>
                    <a:pt x="3008" y="960"/>
                    <a:pt x="3044" y="876"/>
                  </a:cubicBezTo>
                  <a:cubicBezTo>
                    <a:pt x="3124" y="717"/>
                    <a:pt x="3004" y="618"/>
                    <a:pt x="2865" y="558"/>
                  </a:cubicBezTo>
                  <a:cubicBezTo>
                    <a:pt x="2686" y="419"/>
                    <a:pt x="2447" y="379"/>
                    <a:pt x="2228" y="359"/>
                  </a:cubicBezTo>
                  <a:cubicBezTo>
                    <a:pt x="1907" y="308"/>
                    <a:pt x="1601" y="143"/>
                    <a:pt x="1296" y="143"/>
                  </a:cubicBezTo>
                  <a:cubicBezTo>
                    <a:pt x="1242" y="143"/>
                    <a:pt x="1188" y="148"/>
                    <a:pt x="1134" y="160"/>
                  </a:cubicBezTo>
                  <a:cubicBezTo>
                    <a:pt x="1039" y="184"/>
                    <a:pt x="946" y="194"/>
                    <a:pt x="855" y="194"/>
                  </a:cubicBezTo>
                  <a:cubicBezTo>
                    <a:pt x="566" y="194"/>
                    <a:pt x="297" y="92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245175" y="4191050"/>
              <a:ext cx="71150" cy="25625"/>
            </a:xfrm>
            <a:custGeom>
              <a:avLst/>
              <a:gdLst/>
              <a:ahLst/>
              <a:cxnLst/>
              <a:rect l="l" t="t" r="r" b="b"/>
              <a:pathLst>
                <a:path w="2846" h="1025" extrusionOk="0">
                  <a:moveTo>
                    <a:pt x="299" y="0"/>
                  </a:moveTo>
                  <a:cubicBezTo>
                    <a:pt x="178" y="0"/>
                    <a:pt x="83" y="74"/>
                    <a:pt x="1" y="189"/>
                  </a:cubicBezTo>
                  <a:cubicBezTo>
                    <a:pt x="896" y="448"/>
                    <a:pt x="1751" y="965"/>
                    <a:pt x="2845" y="1025"/>
                  </a:cubicBezTo>
                  <a:cubicBezTo>
                    <a:pt x="2152" y="313"/>
                    <a:pt x="1424" y="3"/>
                    <a:pt x="602" y="3"/>
                  </a:cubicBezTo>
                  <a:cubicBezTo>
                    <a:pt x="528" y="3"/>
                    <a:pt x="454" y="5"/>
                    <a:pt x="379" y="10"/>
                  </a:cubicBezTo>
                  <a:cubicBezTo>
                    <a:pt x="351" y="3"/>
                    <a:pt x="324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1881650" y="4408625"/>
              <a:ext cx="95000" cy="23900"/>
            </a:xfrm>
            <a:custGeom>
              <a:avLst/>
              <a:gdLst/>
              <a:ahLst/>
              <a:cxnLst/>
              <a:rect l="l" t="t" r="r" b="b"/>
              <a:pathLst>
                <a:path w="3800" h="95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199"/>
                    <a:pt x="139" y="279"/>
                    <a:pt x="279" y="378"/>
                  </a:cubicBezTo>
                  <a:cubicBezTo>
                    <a:pt x="1393" y="657"/>
                    <a:pt x="2526" y="876"/>
                    <a:pt x="3680" y="955"/>
                  </a:cubicBezTo>
                  <a:cubicBezTo>
                    <a:pt x="3800" y="756"/>
                    <a:pt x="3601" y="677"/>
                    <a:pt x="3481" y="577"/>
                  </a:cubicBezTo>
                  <a:cubicBezTo>
                    <a:pt x="3203" y="557"/>
                    <a:pt x="2924" y="557"/>
                    <a:pt x="2686" y="498"/>
                  </a:cubicBezTo>
                  <a:cubicBezTo>
                    <a:pt x="1830" y="358"/>
                    <a:pt x="975" y="17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043275" y="4220500"/>
              <a:ext cx="72625" cy="15200"/>
            </a:xfrm>
            <a:custGeom>
              <a:avLst/>
              <a:gdLst/>
              <a:ahLst/>
              <a:cxnLst/>
              <a:rect l="l" t="t" r="r" b="b"/>
              <a:pathLst>
                <a:path w="2905" h="608" extrusionOk="0">
                  <a:moveTo>
                    <a:pt x="228" y="1"/>
                  </a:moveTo>
                  <a:cubicBezTo>
                    <a:pt x="116" y="1"/>
                    <a:pt x="80" y="104"/>
                    <a:pt x="80" y="245"/>
                  </a:cubicBezTo>
                  <a:cubicBezTo>
                    <a:pt x="40" y="245"/>
                    <a:pt x="40" y="265"/>
                    <a:pt x="20" y="304"/>
                  </a:cubicBezTo>
                  <a:cubicBezTo>
                    <a:pt x="0" y="344"/>
                    <a:pt x="20" y="364"/>
                    <a:pt x="80" y="424"/>
                  </a:cubicBezTo>
                  <a:cubicBezTo>
                    <a:pt x="586" y="534"/>
                    <a:pt x="1092" y="607"/>
                    <a:pt x="1611" y="607"/>
                  </a:cubicBezTo>
                  <a:cubicBezTo>
                    <a:pt x="2031" y="607"/>
                    <a:pt x="2460" y="559"/>
                    <a:pt x="2905" y="444"/>
                  </a:cubicBezTo>
                  <a:cubicBezTo>
                    <a:pt x="2785" y="344"/>
                    <a:pt x="2765" y="265"/>
                    <a:pt x="2706" y="265"/>
                  </a:cubicBezTo>
                  <a:cubicBezTo>
                    <a:pt x="1930" y="125"/>
                    <a:pt x="1114" y="304"/>
                    <a:pt x="338" y="26"/>
                  </a:cubicBezTo>
                  <a:cubicBezTo>
                    <a:pt x="295" y="9"/>
                    <a:pt x="259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1749850" y="4469625"/>
              <a:ext cx="61700" cy="24800"/>
            </a:xfrm>
            <a:custGeom>
              <a:avLst/>
              <a:gdLst/>
              <a:ahLst/>
              <a:cxnLst/>
              <a:rect l="l" t="t" r="r" b="b"/>
              <a:pathLst>
                <a:path w="2468" h="992" extrusionOk="0">
                  <a:moveTo>
                    <a:pt x="203" y="0"/>
                  </a:moveTo>
                  <a:cubicBezTo>
                    <a:pt x="136" y="0"/>
                    <a:pt x="69" y="3"/>
                    <a:pt x="1" y="7"/>
                  </a:cubicBezTo>
                  <a:cubicBezTo>
                    <a:pt x="498" y="345"/>
                    <a:pt x="1035" y="604"/>
                    <a:pt x="1592" y="883"/>
                  </a:cubicBezTo>
                  <a:cubicBezTo>
                    <a:pt x="1761" y="967"/>
                    <a:pt x="1941" y="992"/>
                    <a:pt x="2131" y="992"/>
                  </a:cubicBezTo>
                  <a:cubicBezTo>
                    <a:pt x="2208" y="992"/>
                    <a:pt x="2287" y="988"/>
                    <a:pt x="2368" y="982"/>
                  </a:cubicBezTo>
                  <a:cubicBezTo>
                    <a:pt x="2467" y="843"/>
                    <a:pt x="2427" y="743"/>
                    <a:pt x="2368" y="624"/>
                  </a:cubicBezTo>
                  <a:cubicBezTo>
                    <a:pt x="1671" y="312"/>
                    <a:pt x="991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167600" y="4427700"/>
              <a:ext cx="82075" cy="20725"/>
            </a:xfrm>
            <a:custGeom>
              <a:avLst/>
              <a:gdLst/>
              <a:ahLst/>
              <a:cxnLst/>
              <a:rect l="l" t="t" r="r" b="b"/>
              <a:pathLst>
                <a:path w="3283" h="829" extrusionOk="0">
                  <a:moveTo>
                    <a:pt x="328" y="1"/>
                  </a:moveTo>
                  <a:cubicBezTo>
                    <a:pt x="199" y="1"/>
                    <a:pt x="88" y="11"/>
                    <a:pt x="0" y="33"/>
                  </a:cubicBezTo>
                  <a:cubicBezTo>
                    <a:pt x="1114" y="312"/>
                    <a:pt x="2189" y="729"/>
                    <a:pt x="3283" y="829"/>
                  </a:cubicBezTo>
                  <a:cubicBezTo>
                    <a:pt x="2614" y="400"/>
                    <a:pt x="1132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125325" y="4504100"/>
              <a:ext cx="65675" cy="26400"/>
            </a:xfrm>
            <a:custGeom>
              <a:avLst/>
              <a:gdLst/>
              <a:ahLst/>
              <a:cxnLst/>
              <a:rect l="l" t="t" r="r" b="b"/>
              <a:pathLst>
                <a:path w="2627" h="1056" extrusionOk="0">
                  <a:moveTo>
                    <a:pt x="378" y="1"/>
                  </a:moveTo>
                  <a:cubicBezTo>
                    <a:pt x="378" y="220"/>
                    <a:pt x="219" y="339"/>
                    <a:pt x="0" y="339"/>
                  </a:cubicBezTo>
                  <a:cubicBezTo>
                    <a:pt x="577" y="598"/>
                    <a:pt x="1214" y="538"/>
                    <a:pt x="1791" y="896"/>
                  </a:cubicBezTo>
                  <a:cubicBezTo>
                    <a:pt x="1837" y="877"/>
                    <a:pt x="1880" y="869"/>
                    <a:pt x="1920" y="869"/>
                  </a:cubicBezTo>
                  <a:cubicBezTo>
                    <a:pt x="2084" y="869"/>
                    <a:pt x="2200" y="1007"/>
                    <a:pt x="2328" y="1055"/>
                  </a:cubicBezTo>
                  <a:lnTo>
                    <a:pt x="2527" y="1055"/>
                  </a:lnTo>
                  <a:cubicBezTo>
                    <a:pt x="2606" y="896"/>
                    <a:pt x="2626" y="737"/>
                    <a:pt x="2408" y="637"/>
                  </a:cubicBezTo>
                  <a:cubicBezTo>
                    <a:pt x="2268" y="558"/>
                    <a:pt x="2089" y="518"/>
                    <a:pt x="1990" y="339"/>
                  </a:cubicBezTo>
                  <a:cubicBezTo>
                    <a:pt x="1433" y="240"/>
                    <a:pt x="916" y="120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1964200" y="4302200"/>
              <a:ext cx="79100" cy="22900"/>
            </a:xfrm>
            <a:custGeom>
              <a:avLst/>
              <a:gdLst/>
              <a:ahLst/>
              <a:cxnLst/>
              <a:rect l="l" t="t" r="r" b="b"/>
              <a:pathLst>
                <a:path w="3164" h="916" extrusionOk="0">
                  <a:moveTo>
                    <a:pt x="0" y="0"/>
                  </a:moveTo>
                  <a:lnTo>
                    <a:pt x="0" y="378"/>
                  </a:lnTo>
                  <a:cubicBezTo>
                    <a:pt x="816" y="637"/>
                    <a:pt x="1691" y="557"/>
                    <a:pt x="2507" y="756"/>
                  </a:cubicBezTo>
                  <a:cubicBezTo>
                    <a:pt x="2586" y="816"/>
                    <a:pt x="2666" y="856"/>
                    <a:pt x="2706" y="915"/>
                  </a:cubicBezTo>
                  <a:lnTo>
                    <a:pt x="2865" y="915"/>
                  </a:lnTo>
                  <a:cubicBezTo>
                    <a:pt x="2964" y="816"/>
                    <a:pt x="3163" y="756"/>
                    <a:pt x="3044" y="557"/>
                  </a:cubicBezTo>
                  <a:cubicBezTo>
                    <a:pt x="2845" y="358"/>
                    <a:pt x="2566" y="478"/>
                    <a:pt x="2348" y="358"/>
                  </a:cubicBezTo>
                  <a:cubicBezTo>
                    <a:pt x="1828" y="323"/>
                    <a:pt x="1356" y="174"/>
                    <a:pt x="846" y="174"/>
                  </a:cubicBezTo>
                  <a:cubicBezTo>
                    <a:pt x="790" y="174"/>
                    <a:pt x="734" y="175"/>
                    <a:pt x="677" y="179"/>
                  </a:cubicBezTo>
                  <a:cubicBezTo>
                    <a:pt x="654" y="181"/>
                    <a:pt x="632" y="182"/>
                    <a:pt x="610" y="182"/>
                  </a:cubicBezTo>
                  <a:cubicBezTo>
                    <a:pt x="380" y="182"/>
                    <a:pt x="182" y="9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035800" y="4314800"/>
              <a:ext cx="55725" cy="12625"/>
            </a:xfrm>
            <a:custGeom>
              <a:avLst/>
              <a:gdLst/>
              <a:ahLst/>
              <a:cxnLst/>
              <a:rect l="l" t="t" r="r" b="b"/>
              <a:pathLst>
                <a:path w="2229" h="505" extrusionOk="0">
                  <a:moveTo>
                    <a:pt x="927" y="0"/>
                  </a:moveTo>
                  <a:cubicBezTo>
                    <a:pt x="681" y="0"/>
                    <a:pt x="430" y="26"/>
                    <a:pt x="180" y="53"/>
                  </a:cubicBezTo>
                  <a:cubicBezTo>
                    <a:pt x="120" y="173"/>
                    <a:pt x="41" y="272"/>
                    <a:pt x="1" y="411"/>
                  </a:cubicBezTo>
                  <a:cubicBezTo>
                    <a:pt x="479" y="424"/>
                    <a:pt x="965" y="504"/>
                    <a:pt x="1449" y="504"/>
                  </a:cubicBezTo>
                  <a:cubicBezTo>
                    <a:pt x="1711" y="504"/>
                    <a:pt x="1971" y="481"/>
                    <a:pt x="2229" y="411"/>
                  </a:cubicBezTo>
                  <a:cubicBezTo>
                    <a:pt x="1828" y="88"/>
                    <a:pt x="1385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1928875" y="4365300"/>
              <a:ext cx="56725" cy="13625"/>
            </a:xfrm>
            <a:custGeom>
              <a:avLst/>
              <a:gdLst/>
              <a:ahLst/>
              <a:cxnLst/>
              <a:rect l="l" t="t" r="r" b="b"/>
              <a:pathLst>
                <a:path w="2269" h="545" extrusionOk="0">
                  <a:moveTo>
                    <a:pt x="372" y="0"/>
                  </a:moveTo>
                  <a:cubicBezTo>
                    <a:pt x="315" y="0"/>
                    <a:pt x="257" y="1"/>
                    <a:pt x="200" y="3"/>
                  </a:cubicBezTo>
                  <a:cubicBezTo>
                    <a:pt x="299" y="222"/>
                    <a:pt x="299" y="381"/>
                    <a:pt x="1" y="381"/>
                  </a:cubicBezTo>
                  <a:cubicBezTo>
                    <a:pt x="170" y="510"/>
                    <a:pt x="369" y="545"/>
                    <a:pt x="575" y="545"/>
                  </a:cubicBezTo>
                  <a:cubicBezTo>
                    <a:pt x="782" y="545"/>
                    <a:pt x="996" y="510"/>
                    <a:pt x="1194" y="500"/>
                  </a:cubicBezTo>
                  <a:cubicBezTo>
                    <a:pt x="1420" y="500"/>
                    <a:pt x="1654" y="456"/>
                    <a:pt x="1897" y="456"/>
                  </a:cubicBezTo>
                  <a:cubicBezTo>
                    <a:pt x="2019" y="456"/>
                    <a:pt x="2143" y="467"/>
                    <a:pt x="2269" y="500"/>
                  </a:cubicBezTo>
                  <a:cubicBezTo>
                    <a:pt x="1682" y="115"/>
                    <a:pt x="104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2188475" y="4194275"/>
              <a:ext cx="17450" cy="70150"/>
            </a:xfrm>
            <a:custGeom>
              <a:avLst/>
              <a:gdLst/>
              <a:ahLst/>
              <a:cxnLst/>
              <a:rect l="l" t="t" r="r" b="b"/>
              <a:pathLst>
                <a:path w="698" h="280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439" y="995"/>
                    <a:pt x="1" y="1871"/>
                    <a:pt x="100" y="2806"/>
                  </a:cubicBezTo>
                  <a:cubicBezTo>
                    <a:pt x="538" y="2109"/>
                    <a:pt x="439" y="1294"/>
                    <a:pt x="657" y="558"/>
                  </a:cubicBezTo>
                  <a:cubicBezTo>
                    <a:pt x="697" y="379"/>
                    <a:pt x="637" y="1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156150" y="4462825"/>
              <a:ext cx="58225" cy="22400"/>
            </a:xfrm>
            <a:custGeom>
              <a:avLst/>
              <a:gdLst/>
              <a:ahLst/>
              <a:cxnLst/>
              <a:rect l="l" t="t" r="r" b="b"/>
              <a:pathLst>
                <a:path w="2329" h="896" extrusionOk="0">
                  <a:moveTo>
                    <a:pt x="558" y="1"/>
                  </a:moveTo>
                  <a:cubicBezTo>
                    <a:pt x="478" y="100"/>
                    <a:pt x="379" y="105"/>
                    <a:pt x="279" y="105"/>
                  </a:cubicBezTo>
                  <a:cubicBezTo>
                    <a:pt x="268" y="105"/>
                    <a:pt x="257" y="105"/>
                    <a:pt x="246" y="105"/>
                  </a:cubicBezTo>
                  <a:cubicBezTo>
                    <a:pt x="158" y="105"/>
                    <a:pt x="72" y="109"/>
                    <a:pt x="1" y="180"/>
                  </a:cubicBezTo>
                  <a:cubicBezTo>
                    <a:pt x="737" y="399"/>
                    <a:pt x="1473" y="518"/>
                    <a:pt x="2149" y="896"/>
                  </a:cubicBezTo>
                  <a:cubicBezTo>
                    <a:pt x="2269" y="816"/>
                    <a:pt x="2328" y="697"/>
                    <a:pt x="2328" y="558"/>
                  </a:cubicBezTo>
                  <a:cubicBezTo>
                    <a:pt x="1851" y="1"/>
                    <a:pt x="1175" y="80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1887775" y="4466550"/>
              <a:ext cx="71475" cy="18175"/>
            </a:xfrm>
            <a:custGeom>
              <a:avLst/>
              <a:gdLst/>
              <a:ahLst/>
              <a:cxnLst/>
              <a:rect l="l" t="t" r="r" b="b"/>
              <a:pathLst>
                <a:path w="2859" h="727" extrusionOk="0">
                  <a:moveTo>
                    <a:pt x="162" y="1"/>
                  </a:moveTo>
                  <a:cubicBezTo>
                    <a:pt x="36" y="1"/>
                    <a:pt x="1" y="78"/>
                    <a:pt x="34" y="210"/>
                  </a:cubicBezTo>
                  <a:cubicBezTo>
                    <a:pt x="272" y="349"/>
                    <a:pt x="531" y="369"/>
                    <a:pt x="789" y="409"/>
                  </a:cubicBezTo>
                  <a:cubicBezTo>
                    <a:pt x="1446" y="508"/>
                    <a:pt x="2063" y="628"/>
                    <a:pt x="2719" y="727"/>
                  </a:cubicBezTo>
                  <a:cubicBezTo>
                    <a:pt x="2858" y="548"/>
                    <a:pt x="2838" y="409"/>
                    <a:pt x="2719" y="230"/>
                  </a:cubicBezTo>
                  <a:lnTo>
                    <a:pt x="252" y="11"/>
                  </a:lnTo>
                  <a:cubicBezTo>
                    <a:pt x="218" y="4"/>
                    <a:pt x="18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2155175" y="4109950"/>
              <a:ext cx="66925" cy="14225"/>
            </a:xfrm>
            <a:custGeom>
              <a:avLst/>
              <a:gdLst/>
              <a:ahLst/>
              <a:cxnLst/>
              <a:rect l="l" t="t" r="r" b="b"/>
              <a:pathLst>
                <a:path w="2677" h="569" extrusionOk="0">
                  <a:moveTo>
                    <a:pt x="852" y="1"/>
                  </a:moveTo>
                  <a:cubicBezTo>
                    <a:pt x="814" y="1"/>
                    <a:pt x="776" y="4"/>
                    <a:pt x="736" y="12"/>
                  </a:cubicBezTo>
                  <a:cubicBezTo>
                    <a:pt x="704" y="115"/>
                    <a:pt x="641" y="145"/>
                    <a:pt x="566" y="145"/>
                  </a:cubicBezTo>
                  <a:cubicBezTo>
                    <a:pt x="457" y="145"/>
                    <a:pt x="320" y="81"/>
                    <a:pt x="206" y="81"/>
                  </a:cubicBezTo>
                  <a:cubicBezTo>
                    <a:pt x="111" y="81"/>
                    <a:pt x="33" y="126"/>
                    <a:pt x="0" y="290"/>
                  </a:cubicBezTo>
                  <a:cubicBezTo>
                    <a:pt x="179" y="449"/>
                    <a:pt x="418" y="290"/>
                    <a:pt x="577" y="469"/>
                  </a:cubicBezTo>
                  <a:cubicBezTo>
                    <a:pt x="789" y="528"/>
                    <a:pt x="1001" y="545"/>
                    <a:pt x="1208" y="545"/>
                  </a:cubicBezTo>
                  <a:cubicBezTo>
                    <a:pt x="1352" y="545"/>
                    <a:pt x="1493" y="537"/>
                    <a:pt x="1631" y="529"/>
                  </a:cubicBezTo>
                  <a:cubicBezTo>
                    <a:pt x="1664" y="513"/>
                    <a:pt x="1694" y="503"/>
                    <a:pt x="1720" y="503"/>
                  </a:cubicBezTo>
                  <a:cubicBezTo>
                    <a:pt x="1757" y="503"/>
                    <a:pt x="1787" y="522"/>
                    <a:pt x="1810" y="569"/>
                  </a:cubicBezTo>
                  <a:cubicBezTo>
                    <a:pt x="1895" y="493"/>
                    <a:pt x="1984" y="472"/>
                    <a:pt x="2076" y="472"/>
                  </a:cubicBezTo>
                  <a:cubicBezTo>
                    <a:pt x="2178" y="472"/>
                    <a:pt x="2282" y="499"/>
                    <a:pt x="2387" y="509"/>
                  </a:cubicBezTo>
                  <a:cubicBezTo>
                    <a:pt x="2421" y="516"/>
                    <a:pt x="2450" y="519"/>
                    <a:pt x="2475" y="519"/>
                  </a:cubicBezTo>
                  <a:cubicBezTo>
                    <a:pt x="2677" y="519"/>
                    <a:pt x="2562" y="315"/>
                    <a:pt x="2526" y="191"/>
                  </a:cubicBezTo>
                  <a:cubicBezTo>
                    <a:pt x="2390" y="127"/>
                    <a:pt x="2245" y="113"/>
                    <a:pt x="2098" y="113"/>
                  </a:cubicBezTo>
                  <a:cubicBezTo>
                    <a:pt x="1986" y="113"/>
                    <a:pt x="1872" y="121"/>
                    <a:pt x="1758" y="121"/>
                  </a:cubicBezTo>
                  <a:cubicBezTo>
                    <a:pt x="1696" y="121"/>
                    <a:pt x="1633" y="119"/>
                    <a:pt x="1572" y="111"/>
                  </a:cubicBezTo>
                  <a:cubicBezTo>
                    <a:pt x="1546" y="115"/>
                    <a:pt x="1520" y="117"/>
                    <a:pt x="1495" y="117"/>
                  </a:cubicBezTo>
                  <a:cubicBezTo>
                    <a:pt x="1281" y="117"/>
                    <a:pt x="1077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401825" y="4305675"/>
              <a:ext cx="8975" cy="113725"/>
            </a:xfrm>
            <a:custGeom>
              <a:avLst/>
              <a:gdLst/>
              <a:ahLst/>
              <a:cxnLst/>
              <a:rect l="l" t="t" r="r" b="b"/>
              <a:pathLst>
                <a:path w="359" h="4549" extrusionOk="0">
                  <a:moveTo>
                    <a:pt x="140" y="1"/>
                  </a:moveTo>
                  <a:cubicBezTo>
                    <a:pt x="61" y="140"/>
                    <a:pt x="61" y="319"/>
                    <a:pt x="41" y="498"/>
                  </a:cubicBezTo>
                  <a:cubicBezTo>
                    <a:pt x="21" y="1831"/>
                    <a:pt x="21" y="3164"/>
                    <a:pt x="1" y="4496"/>
                  </a:cubicBezTo>
                  <a:cubicBezTo>
                    <a:pt x="19" y="4533"/>
                    <a:pt x="46" y="4549"/>
                    <a:pt x="76" y="4549"/>
                  </a:cubicBezTo>
                  <a:cubicBezTo>
                    <a:pt x="110" y="4549"/>
                    <a:pt x="148" y="4528"/>
                    <a:pt x="180" y="4496"/>
                  </a:cubicBezTo>
                  <a:cubicBezTo>
                    <a:pt x="180" y="3979"/>
                    <a:pt x="200" y="3422"/>
                    <a:pt x="200" y="2905"/>
                  </a:cubicBezTo>
                  <a:cubicBezTo>
                    <a:pt x="220" y="2865"/>
                    <a:pt x="220" y="2786"/>
                    <a:pt x="200" y="2726"/>
                  </a:cubicBezTo>
                  <a:cubicBezTo>
                    <a:pt x="200" y="2587"/>
                    <a:pt x="220" y="2467"/>
                    <a:pt x="359" y="2368"/>
                  </a:cubicBezTo>
                  <a:cubicBezTo>
                    <a:pt x="299" y="2189"/>
                    <a:pt x="180" y="2010"/>
                    <a:pt x="200" y="1791"/>
                  </a:cubicBezTo>
                  <a:cubicBezTo>
                    <a:pt x="299" y="1194"/>
                    <a:pt x="140" y="59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848825" y="4310200"/>
              <a:ext cx="53225" cy="18875"/>
            </a:xfrm>
            <a:custGeom>
              <a:avLst/>
              <a:gdLst/>
              <a:ahLst/>
              <a:cxnLst/>
              <a:rect l="l" t="t" r="r" b="b"/>
              <a:pathLst>
                <a:path w="2129" h="755" extrusionOk="0">
                  <a:moveTo>
                    <a:pt x="535" y="1"/>
                  </a:moveTo>
                  <a:cubicBezTo>
                    <a:pt x="361" y="1"/>
                    <a:pt x="183" y="20"/>
                    <a:pt x="0" y="58"/>
                  </a:cubicBezTo>
                  <a:cubicBezTo>
                    <a:pt x="20" y="138"/>
                    <a:pt x="40" y="297"/>
                    <a:pt x="60" y="297"/>
                  </a:cubicBezTo>
                  <a:cubicBezTo>
                    <a:pt x="796" y="297"/>
                    <a:pt x="1413" y="695"/>
                    <a:pt x="2129" y="755"/>
                  </a:cubicBezTo>
                  <a:cubicBezTo>
                    <a:pt x="2129" y="595"/>
                    <a:pt x="2029" y="436"/>
                    <a:pt x="1850" y="357"/>
                  </a:cubicBezTo>
                  <a:cubicBezTo>
                    <a:pt x="1419" y="127"/>
                    <a:pt x="989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812525" y="43368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2" y="0"/>
                  </a:moveTo>
                  <a:cubicBezTo>
                    <a:pt x="61" y="0"/>
                    <a:pt x="1" y="43"/>
                    <a:pt x="20" y="227"/>
                  </a:cubicBezTo>
                  <a:cubicBezTo>
                    <a:pt x="597" y="664"/>
                    <a:pt x="1313" y="625"/>
                    <a:pt x="1989" y="764"/>
                  </a:cubicBezTo>
                  <a:lnTo>
                    <a:pt x="1989" y="565"/>
                  </a:lnTo>
                  <a:cubicBezTo>
                    <a:pt x="1870" y="346"/>
                    <a:pt x="1671" y="227"/>
                    <a:pt x="1452" y="227"/>
                  </a:cubicBezTo>
                  <a:cubicBezTo>
                    <a:pt x="1430" y="228"/>
                    <a:pt x="1408" y="228"/>
                    <a:pt x="1387" y="228"/>
                  </a:cubicBezTo>
                  <a:cubicBezTo>
                    <a:pt x="1037" y="228"/>
                    <a:pt x="735" y="84"/>
                    <a:pt x="398" y="28"/>
                  </a:cubicBezTo>
                  <a:cubicBezTo>
                    <a:pt x="387" y="31"/>
                    <a:pt x="375" y="33"/>
                    <a:pt x="361" y="33"/>
                  </a:cubicBezTo>
                  <a:cubicBezTo>
                    <a:pt x="299" y="33"/>
                    <a:pt x="213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809525" y="4295600"/>
              <a:ext cx="39325" cy="16025"/>
            </a:xfrm>
            <a:custGeom>
              <a:avLst/>
              <a:gdLst/>
              <a:ahLst/>
              <a:cxnLst/>
              <a:rect l="l" t="t" r="r" b="b"/>
              <a:pathLst>
                <a:path w="1573" h="641" extrusionOk="0">
                  <a:moveTo>
                    <a:pt x="593" y="1"/>
                  </a:moveTo>
                  <a:cubicBezTo>
                    <a:pt x="409" y="1"/>
                    <a:pt x="210" y="41"/>
                    <a:pt x="1" y="125"/>
                  </a:cubicBezTo>
                  <a:cubicBezTo>
                    <a:pt x="404" y="461"/>
                    <a:pt x="821" y="641"/>
                    <a:pt x="1300" y="641"/>
                  </a:cubicBezTo>
                  <a:cubicBezTo>
                    <a:pt x="1389" y="641"/>
                    <a:pt x="1479" y="635"/>
                    <a:pt x="1572" y="622"/>
                  </a:cubicBezTo>
                  <a:cubicBezTo>
                    <a:pt x="1364" y="219"/>
                    <a:pt x="1019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1909000" y="4503125"/>
              <a:ext cx="46775" cy="17425"/>
            </a:xfrm>
            <a:custGeom>
              <a:avLst/>
              <a:gdLst/>
              <a:ahLst/>
              <a:cxnLst/>
              <a:rect l="l" t="t" r="r" b="b"/>
              <a:pathLst>
                <a:path w="1871" h="69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376"/>
                    <a:pt x="217" y="539"/>
                    <a:pt x="489" y="539"/>
                  </a:cubicBezTo>
                  <a:cubicBezTo>
                    <a:pt x="505" y="539"/>
                    <a:pt x="521" y="538"/>
                    <a:pt x="537" y="537"/>
                  </a:cubicBezTo>
                  <a:cubicBezTo>
                    <a:pt x="577" y="533"/>
                    <a:pt x="615" y="531"/>
                    <a:pt x="652" y="531"/>
                  </a:cubicBezTo>
                  <a:cubicBezTo>
                    <a:pt x="957" y="531"/>
                    <a:pt x="1209" y="661"/>
                    <a:pt x="1492" y="696"/>
                  </a:cubicBezTo>
                  <a:cubicBezTo>
                    <a:pt x="1611" y="657"/>
                    <a:pt x="1731" y="577"/>
                    <a:pt x="1870" y="537"/>
                  </a:cubicBezTo>
                  <a:lnTo>
                    <a:pt x="1870" y="358"/>
                  </a:lnTo>
                  <a:cubicBezTo>
                    <a:pt x="1273" y="259"/>
                    <a:pt x="63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892075" y="4565250"/>
              <a:ext cx="64175" cy="11000"/>
            </a:xfrm>
            <a:custGeom>
              <a:avLst/>
              <a:gdLst/>
              <a:ahLst/>
              <a:cxnLst/>
              <a:rect l="l" t="t" r="r" b="b"/>
              <a:pathLst>
                <a:path w="2567" h="440" extrusionOk="0">
                  <a:moveTo>
                    <a:pt x="840" y="1"/>
                  </a:moveTo>
                  <a:cubicBezTo>
                    <a:pt x="689" y="1"/>
                    <a:pt x="535" y="13"/>
                    <a:pt x="379" y="41"/>
                  </a:cubicBezTo>
                  <a:cubicBezTo>
                    <a:pt x="299" y="161"/>
                    <a:pt x="80" y="61"/>
                    <a:pt x="1" y="240"/>
                  </a:cubicBezTo>
                  <a:cubicBezTo>
                    <a:pt x="313" y="362"/>
                    <a:pt x="637" y="391"/>
                    <a:pt x="966" y="391"/>
                  </a:cubicBezTo>
                  <a:cubicBezTo>
                    <a:pt x="1256" y="391"/>
                    <a:pt x="1550" y="368"/>
                    <a:pt x="1843" y="368"/>
                  </a:cubicBezTo>
                  <a:cubicBezTo>
                    <a:pt x="2086" y="368"/>
                    <a:pt x="2328" y="384"/>
                    <a:pt x="2567" y="439"/>
                  </a:cubicBezTo>
                  <a:cubicBezTo>
                    <a:pt x="2011" y="201"/>
                    <a:pt x="1442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786650" y="4324750"/>
              <a:ext cx="35325" cy="18250"/>
            </a:xfrm>
            <a:custGeom>
              <a:avLst/>
              <a:gdLst/>
              <a:ahLst/>
              <a:cxnLst/>
              <a:rect l="l" t="t" r="r" b="b"/>
              <a:pathLst>
                <a:path w="1413" h="730" extrusionOk="0">
                  <a:moveTo>
                    <a:pt x="320" y="1"/>
                  </a:moveTo>
                  <a:cubicBezTo>
                    <a:pt x="237" y="1"/>
                    <a:pt x="158" y="40"/>
                    <a:pt x="100" y="133"/>
                  </a:cubicBezTo>
                  <a:cubicBezTo>
                    <a:pt x="1" y="272"/>
                    <a:pt x="120" y="372"/>
                    <a:pt x="219" y="511"/>
                  </a:cubicBezTo>
                  <a:cubicBezTo>
                    <a:pt x="407" y="715"/>
                    <a:pt x="653" y="730"/>
                    <a:pt x="907" y="730"/>
                  </a:cubicBezTo>
                  <a:cubicBezTo>
                    <a:pt x="950" y="730"/>
                    <a:pt x="992" y="730"/>
                    <a:pt x="1035" y="730"/>
                  </a:cubicBezTo>
                  <a:cubicBezTo>
                    <a:pt x="1065" y="630"/>
                    <a:pt x="1144" y="630"/>
                    <a:pt x="1224" y="630"/>
                  </a:cubicBezTo>
                  <a:cubicBezTo>
                    <a:pt x="1304" y="630"/>
                    <a:pt x="1383" y="630"/>
                    <a:pt x="1413" y="531"/>
                  </a:cubicBezTo>
                  <a:cubicBezTo>
                    <a:pt x="1115" y="352"/>
                    <a:pt x="816" y="173"/>
                    <a:pt x="498" y="53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2009450" y="4112525"/>
              <a:ext cx="53725" cy="13850"/>
            </a:xfrm>
            <a:custGeom>
              <a:avLst/>
              <a:gdLst/>
              <a:ahLst/>
              <a:cxnLst/>
              <a:rect l="l" t="t" r="r" b="b"/>
              <a:pathLst>
                <a:path w="2149" h="554" extrusionOk="0">
                  <a:moveTo>
                    <a:pt x="956" y="0"/>
                  </a:moveTo>
                  <a:cubicBezTo>
                    <a:pt x="929" y="0"/>
                    <a:pt x="902" y="3"/>
                    <a:pt x="876" y="8"/>
                  </a:cubicBezTo>
                  <a:cubicBezTo>
                    <a:pt x="773" y="47"/>
                    <a:pt x="687" y="69"/>
                    <a:pt x="601" y="69"/>
                  </a:cubicBezTo>
                  <a:cubicBezTo>
                    <a:pt x="554" y="69"/>
                    <a:pt x="507" y="62"/>
                    <a:pt x="458" y="48"/>
                  </a:cubicBezTo>
                  <a:cubicBezTo>
                    <a:pt x="418" y="48"/>
                    <a:pt x="372" y="42"/>
                    <a:pt x="328" y="42"/>
                  </a:cubicBezTo>
                  <a:cubicBezTo>
                    <a:pt x="263" y="42"/>
                    <a:pt x="203" y="56"/>
                    <a:pt x="180" y="128"/>
                  </a:cubicBezTo>
                  <a:cubicBezTo>
                    <a:pt x="140" y="267"/>
                    <a:pt x="60" y="386"/>
                    <a:pt x="0" y="506"/>
                  </a:cubicBezTo>
                  <a:cubicBezTo>
                    <a:pt x="217" y="541"/>
                    <a:pt x="428" y="553"/>
                    <a:pt x="637" y="553"/>
                  </a:cubicBezTo>
                  <a:cubicBezTo>
                    <a:pt x="1139" y="553"/>
                    <a:pt x="1629" y="480"/>
                    <a:pt x="2149" y="466"/>
                  </a:cubicBezTo>
                  <a:cubicBezTo>
                    <a:pt x="1990" y="327"/>
                    <a:pt x="1870" y="227"/>
                    <a:pt x="1751" y="128"/>
                  </a:cubicBezTo>
                  <a:cubicBezTo>
                    <a:pt x="1736" y="83"/>
                    <a:pt x="1699" y="60"/>
                    <a:pt x="1648" y="60"/>
                  </a:cubicBezTo>
                  <a:cubicBezTo>
                    <a:pt x="1630" y="60"/>
                    <a:pt x="1612" y="63"/>
                    <a:pt x="1592" y="68"/>
                  </a:cubicBezTo>
                  <a:cubicBezTo>
                    <a:pt x="1546" y="83"/>
                    <a:pt x="1495" y="90"/>
                    <a:pt x="1442" y="90"/>
                  </a:cubicBezTo>
                  <a:cubicBezTo>
                    <a:pt x="1357" y="90"/>
                    <a:pt x="1268" y="73"/>
                    <a:pt x="1194" y="48"/>
                  </a:cubicBezTo>
                  <a:cubicBezTo>
                    <a:pt x="1107" y="19"/>
                    <a:pt x="1030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2209875" y="4477250"/>
              <a:ext cx="40800" cy="15950"/>
            </a:xfrm>
            <a:custGeom>
              <a:avLst/>
              <a:gdLst/>
              <a:ahLst/>
              <a:cxnLst/>
              <a:rect l="l" t="t" r="r" b="b"/>
              <a:pathLst>
                <a:path w="1632" h="638" extrusionOk="0">
                  <a:moveTo>
                    <a:pt x="17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517" y="597"/>
                    <a:pt x="1134" y="339"/>
                    <a:pt x="1631" y="637"/>
                  </a:cubicBezTo>
                  <a:cubicBezTo>
                    <a:pt x="1419" y="283"/>
                    <a:pt x="1156" y="70"/>
                    <a:pt x="821" y="70"/>
                  </a:cubicBezTo>
                  <a:cubicBezTo>
                    <a:pt x="686" y="70"/>
                    <a:pt x="539" y="105"/>
                    <a:pt x="378" y="180"/>
                  </a:cubicBezTo>
                  <a:cubicBezTo>
                    <a:pt x="299" y="120"/>
                    <a:pt x="219" y="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098475" y="4194275"/>
              <a:ext cx="50250" cy="10175"/>
            </a:xfrm>
            <a:custGeom>
              <a:avLst/>
              <a:gdLst/>
              <a:ahLst/>
              <a:cxnLst/>
              <a:rect l="l" t="t" r="r" b="b"/>
              <a:pathLst>
                <a:path w="2010" h="407" extrusionOk="0">
                  <a:moveTo>
                    <a:pt x="518" y="0"/>
                  </a:moveTo>
                  <a:cubicBezTo>
                    <a:pt x="342" y="0"/>
                    <a:pt x="171" y="10"/>
                    <a:pt x="0" y="21"/>
                  </a:cubicBezTo>
                  <a:cubicBezTo>
                    <a:pt x="20" y="160"/>
                    <a:pt x="80" y="200"/>
                    <a:pt x="199" y="219"/>
                  </a:cubicBezTo>
                  <a:cubicBezTo>
                    <a:pt x="466" y="363"/>
                    <a:pt x="742" y="406"/>
                    <a:pt x="1049" y="406"/>
                  </a:cubicBezTo>
                  <a:cubicBezTo>
                    <a:pt x="1338" y="406"/>
                    <a:pt x="1652" y="368"/>
                    <a:pt x="2009" y="339"/>
                  </a:cubicBezTo>
                  <a:cubicBezTo>
                    <a:pt x="1462" y="65"/>
                    <a:pt x="978" y="0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686700" y="4499625"/>
              <a:ext cx="42500" cy="22700"/>
            </a:xfrm>
            <a:custGeom>
              <a:avLst/>
              <a:gdLst/>
              <a:ahLst/>
              <a:cxnLst/>
              <a:rect l="l" t="t" r="r" b="b"/>
              <a:pathLst>
                <a:path w="1700" h="908" extrusionOk="0">
                  <a:moveTo>
                    <a:pt x="0" y="1"/>
                  </a:moveTo>
                  <a:cubicBezTo>
                    <a:pt x="358" y="578"/>
                    <a:pt x="856" y="797"/>
                    <a:pt x="1452" y="896"/>
                  </a:cubicBezTo>
                  <a:cubicBezTo>
                    <a:pt x="1491" y="904"/>
                    <a:pt x="1524" y="908"/>
                    <a:pt x="1552" y="908"/>
                  </a:cubicBezTo>
                  <a:cubicBezTo>
                    <a:pt x="1670" y="908"/>
                    <a:pt x="1699" y="838"/>
                    <a:pt x="1651" y="67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989550" y="4376175"/>
              <a:ext cx="37325" cy="14075"/>
            </a:xfrm>
            <a:custGeom>
              <a:avLst/>
              <a:gdLst/>
              <a:ahLst/>
              <a:cxnLst/>
              <a:rect l="l" t="t" r="r" b="b"/>
              <a:pathLst>
                <a:path w="1493" h="563" extrusionOk="0">
                  <a:moveTo>
                    <a:pt x="826" y="1"/>
                  </a:moveTo>
                  <a:cubicBezTo>
                    <a:pt x="605" y="1"/>
                    <a:pt x="344" y="146"/>
                    <a:pt x="1" y="443"/>
                  </a:cubicBezTo>
                  <a:cubicBezTo>
                    <a:pt x="217" y="371"/>
                    <a:pt x="411" y="341"/>
                    <a:pt x="594" y="341"/>
                  </a:cubicBezTo>
                  <a:cubicBezTo>
                    <a:pt x="917" y="341"/>
                    <a:pt x="1201" y="435"/>
                    <a:pt x="1493" y="562"/>
                  </a:cubicBezTo>
                  <a:cubicBezTo>
                    <a:pt x="1280" y="191"/>
                    <a:pt x="1080" y="1"/>
                    <a:pt x="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831625" y="4559425"/>
              <a:ext cx="58000" cy="10350"/>
            </a:xfrm>
            <a:custGeom>
              <a:avLst/>
              <a:gdLst/>
              <a:ahLst/>
              <a:cxnLst/>
              <a:rect l="l" t="t" r="r" b="b"/>
              <a:pathLst>
                <a:path w="2320" h="414" extrusionOk="0">
                  <a:moveTo>
                    <a:pt x="144" y="1"/>
                  </a:moveTo>
                  <a:cubicBezTo>
                    <a:pt x="61" y="1"/>
                    <a:pt x="0" y="53"/>
                    <a:pt x="12" y="235"/>
                  </a:cubicBezTo>
                  <a:cubicBezTo>
                    <a:pt x="708" y="294"/>
                    <a:pt x="1424" y="354"/>
                    <a:pt x="2120" y="414"/>
                  </a:cubicBezTo>
                  <a:cubicBezTo>
                    <a:pt x="2200" y="374"/>
                    <a:pt x="2299" y="334"/>
                    <a:pt x="2319" y="235"/>
                  </a:cubicBezTo>
                  <a:cubicBezTo>
                    <a:pt x="2011" y="85"/>
                    <a:pt x="1688" y="56"/>
                    <a:pt x="1357" y="56"/>
                  </a:cubicBezTo>
                  <a:cubicBezTo>
                    <a:pt x="1137" y="56"/>
                    <a:pt x="913" y="69"/>
                    <a:pt x="688" y="69"/>
                  </a:cubicBezTo>
                  <a:cubicBezTo>
                    <a:pt x="575" y="69"/>
                    <a:pt x="463" y="66"/>
                    <a:pt x="350" y="56"/>
                  </a:cubicBezTo>
                  <a:cubicBezTo>
                    <a:pt x="282" y="30"/>
                    <a:pt x="2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031325" y="4271300"/>
              <a:ext cx="43800" cy="9100"/>
            </a:xfrm>
            <a:custGeom>
              <a:avLst/>
              <a:gdLst/>
              <a:ahLst/>
              <a:cxnLst/>
              <a:rect l="l" t="t" r="r" b="b"/>
              <a:pathLst>
                <a:path w="1752" h="364" extrusionOk="0">
                  <a:moveTo>
                    <a:pt x="677" y="1"/>
                  </a:moveTo>
                  <a:cubicBezTo>
                    <a:pt x="443" y="1"/>
                    <a:pt x="216" y="23"/>
                    <a:pt x="1" y="23"/>
                  </a:cubicBezTo>
                  <a:lnTo>
                    <a:pt x="1" y="182"/>
                  </a:lnTo>
                  <a:cubicBezTo>
                    <a:pt x="360" y="298"/>
                    <a:pt x="704" y="364"/>
                    <a:pt x="1084" y="364"/>
                  </a:cubicBezTo>
                  <a:cubicBezTo>
                    <a:pt x="1292" y="364"/>
                    <a:pt x="1512" y="344"/>
                    <a:pt x="1751" y="301"/>
                  </a:cubicBezTo>
                  <a:cubicBezTo>
                    <a:pt x="1393" y="51"/>
                    <a:pt x="1028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1902025" y="4322650"/>
              <a:ext cx="31350" cy="15450"/>
            </a:xfrm>
            <a:custGeom>
              <a:avLst/>
              <a:gdLst/>
              <a:ahLst/>
              <a:cxnLst/>
              <a:rect l="l" t="t" r="r" b="b"/>
              <a:pathLst>
                <a:path w="1254" h="618" extrusionOk="0">
                  <a:moveTo>
                    <a:pt x="384" y="0"/>
                  </a:moveTo>
                  <a:cubicBezTo>
                    <a:pt x="234" y="0"/>
                    <a:pt x="127" y="158"/>
                    <a:pt x="1" y="257"/>
                  </a:cubicBezTo>
                  <a:cubicBezTo>
                    <a:pt x="325" y="527"/>
                    <a:pt x="714" y="618"/>
                    <a:pt x="1125" y="618"/>
                  </a:cubicBezTo>
                  <a:cubicBezTo>
                    <a:pt x="1167" y="618"/>
                    <a:pt x="1211" y="617"/>
                    <a:pt x="1254" y="615"/>
                  </a:cubicBezTo>
                  <a:lnTo>
                    <a:pt x="1254" y="97"/>
                  </a:lnTo>
                  <a:cubicBezTo>
                    <a:pt x="1120" y="164"/>
                    <a:pt x="999" y="219"/>
                    <a:pt x="880" y="219"/>
                  </a:cubicBezTo>
                  <a:cubicBezTo>
                    <a:pt x="786" y="219"/>
                    <a:pt x="694" y="185"/>
                    <a:pt x="597" y="97"/>
                  </a:cubicBezTo>
                  <a:cubicBezTo>
                    <a:pt x="516" y="27"/>
                    <a:pt x="44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790625" y="4549850"/>
              <a:ext cx="49275" cy="15450"/>
            </a:xfrm>
            <a:custGeom>
              <a:avLst/>
              <a:gdLst/>
              <a:ahLst/>
              <a:cxnLst/>
              <a:rect l="l" t="t" r="r" b="b"/>
              <a:pathLst>
                <a:path w="1971" h="618" extrusionOk="0">
                  <a:moveTo>
                    <a:pt x="1" y="1"/>
                  </a:moveTo>
                  <a:lnTo>
                    <a:pt x="1" y="1"/>
                  </a:lnTo>
                  <a:cubicBezTo>
                    <a:pt x="498" y="558"/>
                    <a:pt x="1135" y="419"/>
                    <a:pt x="1632" y="618"/>
                  </a:cubicBezTo>
                  <a:cubicBezTo>
                    <a:pt x="1692" y="478"/>
                    <a:pt x="1851" y="498"/>
                    <a:pt x="1970" y="458"/>
                  </a:cubicBezTo>
                  <a:cubicBezTo>
                    <a:pt x="1373" y="200"/>
                    <a:pt x="757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955750" y="4472275"/>
              <a:ext cx="26375" cy="20700"/>
            </a:xfrm>
            <a:custGeom>
              <a:avLst/>
              <a:gdLst/>
              <a:ahLst/>
              <a:cxnLst/>
              <a:rect l="l" t="t" r="r" b="b"/>
              <a:pathLst>
                <a:path w="1055" h="828" extrusionOk="0">
                  <a:moveTo>
                    <a:pt x="0" y="1"/>
                  </a:moveTo>
                  <a:lnTo>
                    <a:pt x="0" y="498"/>
                  </a:lnTo>
                  <a:cubicBezTo>
                    <a:pt x="233" y="648"/>
                    <a:pt x="446" y="827"/>
                    <a:pt x="693" y="827"/>
                  </a:cubicBezTo>
                  <a:cubicBezTo>
                    <a:pt x="805" y="827"/>
                    <a:pt x="924" y="790"/>
                    <a:pt x="1054" y="697"/>
                  </a:cubicBezTo>
                  <a:cubicBezTo>
                    <a:pt x="1035" y="538"/>
                    <a:pt x="1015" y="379"/>
                    <a:pt x="836" y="379"/>
                  </a:cubicBezTo>
                  <a:cubicBezTo>
                    <a:pt x="497" y="379"/>
                    <a:pt x="298" y="10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002000" y="4483400"/>
              <a:ext cx="34325" cy="19250"/>
            </a:xfrm>
            <a:custGeom>
              <a:avLst/>
              <a:gdLst/>
              <a:ahLst/>
              <a:cxnLst/>
              <a:rect l="l" t="t" r="r" b="b"/>
              <a:pathLst>
                <a:path w="1373" h="770" extrusionOk="0">
                  <a:moveTo>
                    <a:pt x="360" y="0"/>
                  </a:moveTo>
                  <a:cubicBezTo>
                    <a:pt x="279" y="0"/>
                    <a:pt x="193" y="21"/>
                    <a:pt x="100" y="73"/>
                  </a:cubicBezTo>
                  <a:cubicBezTo>
                    <a:pt x="0" y="192"/>
                    <a:pt x="0" y="332"/>
                    <a:pt x="139" y="451"/>
                  </a:cubicBezTo>
                  <a:cubicBezTo>
                    <a:pt x="458" y="650"/>
                    <a:pt x="855" y="590"/>
                    <a:pt x="1194" y="769"/>
                  </a:cubicBezTo>
                  <a:cubicBezTo>
                    <a:pt x="1373" y="491"/>
                    <a:pt x="1174" y="371"/>
                    <a:pt x="995" y="252"/>
                  </a:cubicBezTo>
                  <a:cubicBezTo>
                    <a:pt x="775" y="164"/>
                    <a:pt x="5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022875" y="4186825"/>
              <a:ext cx="43300" cy="12950"/>
            </a:xfrm>
            <a:custGeom>
              <a:avLst/>
              <a:gdLst/>
              <a:ahLst/>
              <a:cxnLst/>
              <a:rect l="l" t="t" r="r" b="b"/>
              <a:pathLst>
                <a:path w="1732" h="518" extrusionOk="0">
                  <a:moveTo>
                    <a:pt x="717" y="0"/>
                  </a:moveTo>
                  <a:cubicBezTo>
                    <a:pt x="558" y="279"/>
                    <a:pt x="140" y="60"/>
                    <a:pt x="1" y="358"/>
                  </a:cubicBezTo>
                  <a:cubicBezTo>
                    <a:pt x="160" y="358"/>
                    <a:pt x="339" y="358"/>
                    <a:pt x="538" y="378"/>
                  </a:cubicBezTo>
                  <a:cubicBezTo>
                    <a:pt x="637" y="478"/>
                    <a:pt x="816" y="418"/>
                    <a:pt x="916" y="517"/>
                  </a:cubicBezTo>
                  <a:lnTo>
                    <a:pt x="1731" y="517"/>
                  </a:lnTo>
                  <a:cubicBezTo>
                    <a:pt x="1493" y="259"/>
                    <a:pt x="1294" y="179"/>
                    <a:pt x="1095" y="159"/>
                  </a:cubicBezTo>
                  <a:cubicBezTo>
                    <a:pt x="1015" y="100"/>
                    <a:pt x="955" y="6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863725" y="4405250"/>
              <a:ext cx="25400" cy="13625"/>
            </a:xfrm>
            <a:custGeom>
              <a:avLst/>
              <a:gdLst/>
              <a:ahLst/>
              <a:cxnLst/>
              <a:rect l="l" t="t" r="r" b="b"/>
              <a:pathLst>
                <a:path w="1016" h="545" extrusionOk="0">
                  <a:moveTo>
                    <a:pt x="425" y="1"/>
                  </a:moveTo>
                  <a:cubicBezTo>
                    <a:pt x="292" y="1"/>
                    <a:pt x="151" y="39"/>
                    <a:pt x="1" y="96"/>
                  </a:cubicBezTo>
                  <a:cubicBezTo>
                    <a:pt x="278" y="373"/>
                    <a:pt x="541" y="545"/>
                    <a:pt x="867" y="545"/>
                  </a:cubicBezTo>
                  <a:cubicBezTo>
                    <a:pt x="915" y="545"/>
                    <a:pt x="964" y="541"/>
                    <a:pt x="1015" y="533"/>
                  </a:cubicBezTo>
                  <a:cubicBezTo>
                    <a:pt x="956" y="414"/>
                    <a:pt x="896" y="295"/>
                    <a:pt x="836" y="175"/>
                  </a:cubicBezTo>
                  <a:cubicBezTo>
                    <a:pt x="710" y="49"/>
                    <a:pt x="573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861750" y="4457850"/>
              <a:ext cx="32350" cy="13950"/>
            </a:xfrm>
            <a:custGeom>
              <a:avLst/>
              <a:gdLst/>
              <a:ahLst/>
              <a:cxnLst/>
              <a:rect l="l" t="t" r="r" b="b"/>
              <a:pathLst>
                <a:path w="1294" h="558" extrusionOk="0">
                  <a:moveTo>
                    <a:pt x="199" y="1"/>
                  </a:moveTo>
                  <a:lnTo>
                    <a:pt x="160" y="60"/>
                  </a:lnTo>
                  <a:cubicBezTo>
                    <a:pt x="120" y="100"/>
                    <a:pt x="0" y="100"/>
                    <a:pt x="0" y="220"/>
                  </a:cubicBezTo>
                  <a:cubicBezTo>
                    <a:pt x="319" y="498"/>
                    <a:pt x="796" y="279"/>
                    <a:pt x="1094" y="558"/>
                  </a:cubicBezTo>
                  <a:lnTo>
                    <a:pt x="1293" y="359"/>
                  </a:lnTo>
                  <a:cubicBezTo>
                    <a:pt x="1154" y="173"/>
                    <a:pt x="1003" y="48"/>
                    <a:pt x="803" y="48"/>
                  </a:cubicBezTo>
                  <a:cubicBezTo>
                    <a:pt x="745" y="48"/>
                    <a:pt x="684" y="58"/>
                    <a:pt x="617" y="80"/>
                  </a:cubicBezTo>
                  <a:cubicBezTo>
                    <a:pt x="565" y="104"/>
                    <a:pt x="517" y="113"/>
                    <a:pt x="474" y="113"/>
                  </a:cubicBezTo>
                  <a:cubicBezTo>
                    <a:pt x="368" y="113"/>
                    <a:pt x="284" y="57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214850" y="4180300"/>
              <a:ext cx="24875" cy="15500"/>
            </a:xfrm>
            <a:custGeom>
              <a:avLst/>
              <a:gdLst/>
              <a:ahLst/>
              <a:cxnLst/>
              <a:rect l="l" t="t" r="r" b="b"/>
              <a:pathLst>
                <a:path w="995" h="620" extrusionOk="0">
                  <a:moveTo>
                    <a:pt x="416" y="1"/>
                  </a:moveTo>
                  <a:cubicBezTo>
                    <a:pt x="328" y="1"/>
                    <a:pt x="250" y="45"/>
                    <a:pt x="199" y="162"/>
                  </a:cubicBezTo>
                  <a:cubicBezTo>
                    <a:pt x="0" y="580"/>
                    <a:pt x="537" y="401"/>
                    <a:pt x="716" y="580"/>
                  </a:cubicBezTo>
                  <a:cubicBezTo>
                    <a:pt x="776" y="619"/>
                    <a:pt x="836" y="619"/>
                    <a:pt x="895" y="619"/>
                  </a:cubicBezTo>
                  <a:cubicBezTo>
                    <a:pt x="995" y="480"/>
                    <a:pt x="995" y="361"/>
                    <a:pt x="895" y="261"/>
                  </a:cubicBezTo>
                  <a:cubicBezTo>
                    <a:pt x="757" y="135"/>
                    <a:pt x="570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2183025" y="4271375"/>
              <a:ext cx="16425" cy="26875"/>
            </a:xfrm>
            <a:custGeom>
              <a:avLst/>
              <a:gdLst/>
              <a:ahLst/>
              <a:cxnLst/>
              <a:rect l="l" t="t" r="r" b="b"/>
              <a:pathLst>
                <a:path w="657" h="1075" extrusionOk="0">
                  <a:moveTo>
                    <a:pt x="398" y="0"/>
                  </a:moveTo>
                  <a:lnTo>
                    <a:pt x="398" y="0"/>
                  </a:lnTo>
                  <a:cubicBezTo>
                    <a:pt x="60" y="318"/>
                    <a:pt x="0" y="696"/>
                    <a:pt x="20" y="1074"/>
                  </a:cubicBezTo>
                  <a:lnTo>
                    <a:pt x="378" y="1074"/>
                  </a:lnTo>
                  <a:cubicBezTo>
                    <a:pt x="60" y="736"/>
                    <a:pt x="657" y="398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2026850" y="4489200"/>
              <a:ext cx="22400" cy="14200"/>
            </a:xfrm>
            <a:custGeom>
              <a:avLst/>
              <a:gdLst/>
              <a:ahLst/>
              <a:cxnLst/>
              <a:rect l="l" t="t" r="r" b="b"/>
              <a:pathLst>
                <a:path w="896" h="568" extrusionOk="0">
                  <a:moveTo>
                    <a:pt x="223" y="0"/>
                  </a:moveTo>
                  <a:cubicBezTo>
                    <a:pt x="151" y="0"/>
                    <a:pt x="77" y="7"/>
                    <a:pt x="1" y="20"/>
                  </a:cubicBezTo>
                  <a:cubicBezTo>
                    <a:pt x="80" y="199"/>
                    <a:pt x="140" y="358"/>
                    <a:pt x="200" y="537"/>
                  </a:cubicBezTo>
                  <a:cubicBezTo>
                    <a:pt x="268" y="558"/>
                    <a:pt x="333" y="568"/>
                    <a:pt x="396" y="568"/>
                  </a:cubicBezTo>
                  <a:cubicBezTo>
                    <a:pt x="573" y="568"/>
                    <a:pt x="735" y="490"/>
                    <a:pt x="896" y="358"/>
                  </a:cubicBezTo>
                  <a:lnTo>
                    <a:pt x="896" y="199"/>
                  </a:lnTo>
                  <a:cubicBezTo>
                    <a:pt x="696" y="76"/>
                    <a:pt x="47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1982100" y="4481825"/>
              <a:ext cx="22400" cy="12350"/>
            </a:xfrm>
            <a:custGeom>
              <a:avLst/>
              <a:gdLst/>
              <a:ahLst/>
              <a:cxnLst/>
              <a:rect l="l" t="t" r="r" b="b"/>
              <a:pathLst>
                <a:path w="896" h="494" extrusionOk="0">
                  <a:moveTo>
                    <a:pt x="590" y="0"/>
                  </a:moveTo>
                  <a:cubicBezTo>
                    <a:pt x="376" y="0"/>
                    <a:pt x="193" y="191"/>
                    <a:pt x="0" y="315"/>
                  </a:cubicBezTo>
                  <a:cubicBezTo>
                    <a:pt x="136" y="461"/>
                    <a:pt x="294" y="487"/>
                    <a:pt x="456" y="487"/>
                  </a:cubicBezTo>
                  <a:cubicBezTo>
                    <a:pt x="544" y="487"/>
                    <a:pt x="633" y="479"/>
                    <a:pt x="721" y="479"/>
                  </a:cubicBezTo>
                  <a:cubicBezTo>
                    <a:pt x="780" y="479"/>
                    <a:pt x="839" y="483"/>
                    <a:pt x="896" y="494"/>
                  </a:cubicBezTo>
                  <a:lnTo>
                    <a:pt x="896" y="136"/>
                  </a:lnTo>
                  <a:cubicBezTo>
                    <a:pt x="785" y="38"/>
                    <a:pt x="685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2384425" y="4751775"/>
              <a:ext cx="13950" cy="39500"/>
            </a:xfrm>
            <a:custGeom>
              <a:avLst/>
              <a:gdLst/>
              <a:ahLst/>
              <a:cxnLst/>
              <a:rect l="l" t="t" r="r" b="b"/>
              <a:pathLst>
                <a:path w="558" h="158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" y="398"/>
                    <a:pt x="219" y="876"/>
                    <a:pt x="120" y="1293"/>
                  </a:cubicBezTo>
                  <a:cubicBezTo>
                    <a:pt x="120" y="1499"/>
                    <a:pt x="186" y="1580"/>
                    <a:pt x="288" y="1580"/>
                  </a:cubicBezTo>
                  <a:cubicBezTo>
                    <a:pt x="353" y="1580"/>
                    <a:pt x="432" y="1547"/>
                    <a:pt x="518" y="1492"/>
                  </a:cubicBezTo>
                  <a:cubicBezTo>
                    <a:pt x="558" y="1453"/>
                    <a:pt x="558" y="1373"/>
                    <a:pt x="518" y="1333"/>
                  </a:cubicBezTo>
                  <a:cubicBezTo>
                    <a:pt x="180" y="935"/>
                    <a:pt x="418" y="43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2166100" y="4566275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6" y="0"/>
                  </a:moveTo>
                  <a:cubicBezTo>
                    <a:pt x="578" y="0"/>
                    <a:pt x="279" y="0"/>
                    <a:pt x="1" y="20"/>
                  </a:cubicBezTo>
                  <a:lnTo>
                    <a:pt x="1" y="160"/>
                  </a:lnTo>
                  <a:lnTo>
                    <a:pt x="1" y="199"/>
                  </a:lnTo>
                  <a:cubicBezTo>
                    <a:pt x="60" y="259"/>
                    <a:pt x="100" y="339"/>
                    <a:pt x="180" y="358"/>
                  </a:cubicBezTo>
                  <a:cubicBezTo>
                    <a:pt x="359" y="498"/>
                    <a:pt x="558" y="398"/>
                    <a:pt x="737" y="518"/>
                  </a:cubicBezTo>
                  <a:lnTo>
                    <a:pt x="876" y="518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1723000" y="4517050"/>
              <a:ext cx="25375" cy="12600"/>
            </a:xfrm>
            <a:custGeom>
              <a:avLst/>
              <a:gdLst/>
              <a:ahLst/>
              <a:cxnLst/>
              <a:rect l="l" t="t" r="r" b="b"/>
              <a:pathLst>
                <a:path w="1015" h="5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267" y="359"/>
                    <a:pt x="534" y="504"/>
                    <a:pt x="887" y="504"/>
                  </a:cubicBezTo>
                  <a:cubicBezTo>
                    <a:pt x="928" y="504"/>
                    <a:pt x="971" y="502"/>
                    <a:pt x="1015" y="497"/>
                  </a:cubicBezTo>
                  <a:cubicBezTo>
                    <a:pt x="816" y="100"/>
                    <a:pt x="458" y="179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2285450" y="4615000"/>
              <a:ext cx="13475" cy="19425"/>
            </a:xfrm>
            <a:custGeom>
              <a:avLst/>
              <a:gdLst/>
              <a:ahLst/>
              <a:cxnLst/>
              <a:rect l="l" t="t" r="r" b="b"/>
              <a:pathLst>
                <a:path w="539" h="777" extrusionOk="0">
                  <a:moveTo>
                    <a:pt x="1" y="1"/>
                  </a:moveTo>
                  <a:cubicBezTo>
                    <a:pt x="1" y="359"/>
                    <a:pt x="61" y="657"/>
                    <a:pt x="538" y="777"/>
                  </a:cubicBezTo>
                  <a:cubicBezTo>
                    <a:pt x="399" y="439"/>
                    <a:pt x="299" y="1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2396375" y="4430000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199" y="1"/>
                  </a:moveTo>
                  <a:cubicBezTo>
                    <a:pt x="0" y="498"/>
                    <a:pt x="139" y="995"/>
                    <a:pt x="80" y="1493"/>
                  </a:cubicBezTo>
                  <a:cubicBezTo>
                    <a:pt x="358" y="1015"/>
                    <a:pt x="159" y="498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342150" y="4357625"/>
              <a:ext cx="9975" cy="10250"/>
            </a:xfrm>
            <a:custGeom>
              <a:avLst/>
              <a:gdLst/>
              <a:ahLst/>
              <a:cxnLst/>
              <a:rect l="l" t="t" r="r" b="b"/>
              <a:pathLst>
                <a:path w="399" h="410" extrusionOk="0">
                  <a:moveTo>
                    <a:pt x="250" y="0"/>
                  </a:moveTo>
                  <a:cubicBezTo>
                    <a:pt x="222" y="0"/>
                    <a:pt x="192" y="10"/>
                    <a:pt x="160" y="31"/>
                  </a:cubicBezTo>
                  <a:cubicBezTo>
                    <a:pt x="80" y="51"/>
                    <a:pt x="1" y="131"/>
                    <a:pt x="1" y="210"/>
                  </a:cubicBezTo>
                  <a:cubicBezTo>
                    <a:pt x="1" y="330"/>
                    <a:pt x="100" y="409"/>
                    <a:pt x="220" y="409"/>
                  </a:cubicBezTo>
                  <a:cubicBezTo>
                    <a:pt x="379" y="409"/>
                    <a:pt x="399" y="290"/>
                    <a:pt x="399" y="190"/>
                  </a:cubicBezTo>
                  <a:cubicBezTo>
                    <a:pt x="384" y="74"/>
                    <a:pt x="327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2383425" y="4783600"/>
              <a:ext cx="13950" cy="17050"/>
            </a:xfrm>
            <a:custGeom>
              <a:avLst/>
              <a:gdLst/>
              <a:ahLst/>
              <a:cxnLst/>
              <a:rect l="l" t="t" r="r" b="b"/>
              <a:pathLst>
                <a:path w="558" h="682" extrusionOk="0">
                  <a:moveTo>
                    <a:pt x="160" y="1"/>
                  </a:moveTo>
                  <a:cubicBezTo>
                    <a:pt x="1" y="259"/>
                    <a:pt x="1" y="498"/>
                    <a:pt x="220" y="657"/>
                  </a:cubicBezTo>
                  <a:cubicBezTo>
                    <a:pt x="248" y="674"/>
                    <a:pt x="272" y="681"/>
                    <a:pt x="293" y="681"/>
                  </a:cubicBezTo>
                  <a:cubicBezTo>
                    <a:pt x="421" y="681"/>
                    <a:pt x="438" y="413"/>
                    <a:pt x="558" y="379"/>
                  </a:cubicBezTo>
                  <a:lnTo>
                    <a:pt x="558" y="199"/>
                  </a:lnTo>
                  <a:cubicBezTo>
                    <a:pt x="379" y="199"/>
                    <a:pt x="240" y="1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1981100" y="4432000"/>
              <a:ext cx="24400" cy="9975"/>
            </a:xfrm>
            <a:custGeom>
              <a:avLst/>
              <a:gdLst/>
              <a:ahLst/>
              <a:cxnLst/>
              <a:rect l="l" t="t" r="r" b="b"/>
              <a:pathLst>
                <a:path w="976" h="399" extrusionOk="0">
                  <a:moveTo>
                    <a:pt x="40" y="0"/>
                  </a:moveTo>
                  <a:cubicBezTo>
                    <a:pt x="40" y="0"/>
                    <a:pt x="21" y="20"/>
                    <a:pt x="1" y="60"/>
                  </a:cubicBezTo>
                  <a:cubicBezTo>
                    <a:pt x="1" y="120"/>
                    <a:pt x="1" y="160"/>
                    <a:pt x="40" y="219"/>
                  </a:cubicBezTo>
                  <a:lnTo>
                    <a:pt x="219" y="398"/>
                  </a:lnTo>
                  <a:cubicBezTo>
                    <a:pt x="418" y="398"/>
                    <a:pt x="617" y="358"/>
                    <a:pt x="816" y="358"/>
                  </a:cubicBezTo>
                  <a:cubicBezTo>
                    <a:pt x="896" y="339"/>
                    <a:pt x="975" y="319"/>
                    <a:pt x="896" y="219"/>
                  </a:cubicBezTo>
                  <a:cubicBezTo>
                    <a:pt x="876" y="199"/>
                    <a:pt x="796" y="199"/>
                    <a:pt x="737" y="160"/>
                  </a:cubicBezTo>
                  <a:cubicBezTo>
                    <a:pt x="692" y="171"/>
                    <a:pt x="649" y="176"/>
                    <a:pt x="605" y="176"/>
                  </a:cubicBezTo>
                  <a:cubicBezTo>
                    <a:pt x="416" y="176"/>
                    <a:pt x="235" y="81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2264075" y="4552125"/>
              <a:ext cx="15450" cy="8875"/>
            </a:xfrm>
            <a:custGeom>
              <a:avLst/>
              <a:gdLst/>
              <a:ahLst/>
              <a:cxnLst/>
              <a:rect l="l" t="t" r="r" b="b"/>
              <a:pathLst>
                <a:path w="618" h="355" extrusionOk="0">
                  <a:moveTo>
                    <a:pt x="342" y="1"/>
                  </a:moveTo>
                  <a:cubicBezTo>
                    <a:pt x="273" y="1"/>
                    <a:pt x="203" y="12"/>
                    <a:pt x="143" y="12"/>
                  </a:cubicBezTo>
                  <a:cubicBezTo>
                    <a:pt x="128" y="12"/>
                    <a:pt x="114" y="11"/>
                    <a:pt x="100" y="9"/>
                  </a:cubicBezTo>
                  <a:lnTo>
                    <a:pt x="1" y="9"/>
                  </a:lnTo>
                  <a:cubicBezTo>
                    <a:pt x="82" y="188"/>
                    <a:pt x="190" y="354"/>
                    <a:pt x="390" y="354"/>
                  </a:cubicBezTo>
                  <a:cubicBezTo>
                    <a:pt x="434" y="354"/>
                    <a:pt x="483" y="346"/>
                    <a:pt x="538" y="328"/>
                  </a:cubicBezTo>
                  <a:cubicBezTo>
                    <a:pt x="597" y="308"/>
                    <a:pt x="617" y="208"/>
                    <a:pt x="617" y="188"/>
                  </a:cubicBezTo>
                  <a:cubicBezTo>
                    <a:pt x="561" y="31"/>
                    <a:pt x="453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1941825" y="4333475"/>
              <a:ext cx="16200" cy="9025"/>
            </a:xfrm>
            <a:custGeom>
              <a:avLst/>
              <a:gdLst/>
              <a:ahLst/>
              <a:cxnLst/>
              <a:rect l="l" t="t" r="r" b="b"/>
              <a:pathLst>
                <a:path w="648" h="361" extrusionOk="0">
                  <a:moveTo>
                    <a:pt x="372" y="1"/>
                  </a:moveTo>
                  <a:cubicBezTo>
                    <a:pt x="355" y="1"/>
                    <a:pt x="337" y="1"/>
                    <a:pt x="318" y="3"/>
                  </a:cubicBezTo>
                  <a:lnTo>
                    <a:pt x="0" y="3"/>
                  </a:lnTo>
                  <a:cubicBezTo>
                    <a:pt x="20" y="82"/>
                    <a:pt x="20" y="122"/>
                    <a:pt x="0" y="182"/>
                  </a:cubicBezTo>
                  <a:cubicBezTo>
                    <a:pt x="60" y="221"/>
                    <a:pt x="100" y="301"/>
                    <a:pt x="179" y="361"/>
                  </a:cubicBezTo>
                  <a:lnTo>
                    <a:pt x="517" y="361"/>
                  </a:lnTo>
                  <a:cubicBezTo>
                    <a:pt x="648" y="137"/>
                    <a:pt x="621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2237225" y="4186025"/>
              <a:ext cx="17925" cy="9775"/>
            </a:xfrm>
            <a:custGeom>
              <a:avLst/>
              <a:gdLst/>
              <a:ahLst/>
              <a:cxnLst/>
              <a:rect l="l" t="t" r="r" b="b"/>
              <a:pathLst>
                <a:path w="717" h="391" extrusionOk="0">
                  <a:moveTo>
                    <a:pt x="314" y="1"/>
                  </a:moveTo>
                  <a:cubicBezTo>
                    <a:pt x="272" y="1"/>
                    <a:pt x="228" y="10"/>
                    <a:pt x="179" y="32"/>
                  </a:cubicBezTo>
                  <a:lnTo>
                    <a:pt x="0" y="32"/>
                  </a:lnTo>
                  <a:lnTo>
                    <a:pt x="0" y="390"/>
                  </a:lnTo>
                  <a:lnTo>
                    <a:pt x="339" y="390"/>
                  </a:lnTo>
                  <a:cubicBezTo>
                    <a:pt x="498" y="390"/>
                    <a:pt x="637" y="351"/>
                    <a:pt x="716" y="211"/>
                  </a:cubicBezTo>
                  <a:cubicBezTo>
                    <a:pt x="577" y="118"/>
                    <a:pt x="46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2170075" y="4572925"/>
              <a:ext cx="13450" cy="8100"/>
            </a:xfrm>
            <a:custGeom>
              <a:avLst/>
              <a:gdLst/>
              <a:ahLst/>
              <a:cxnLst/>
              <a:rect l="l" t="t" r="r" b="b"/>
              <a:pathLst>
                <a:path w="538" h="324" extrusionOk="0">
                  <a:moveTo>
                    <a:pt x="378" y="1"/>
                  </a:moveTo>
                  <a:cubicBezTo>
                    <a:pt x="281" y="1"/>
                    <a:pt x="159" y="84"/>
                    <a:pt x="59" y="84"/>
                  </a:cubicBezTo>
                  <a:cubicBezTo>
                    <a:pt x="38" y="84"/>
                    <a:pt x="19" y="81"/>
                    <a:pt x="1" y="73"/>
                  </a:cubicBezTo>
                  <a:lnTo>
                    <a:pt x="1" y="73"/>
                  </a:lnTo>
                  <a:cubicBezTo>
                    <a:pt x="98" y="184"/>
                    <a:pt x="195" y="324"/>
                    <a:pt x="333" y="324"/>
                  </a:cubicBezTo>
                  <a:cubicBezTo>
                    <a:pt x="393" y="324"/>
                    <a:pt x="460" y="298"/>
                    <a:pt x="538" y="232"/>
                  </a:cubicBezTo>
                  <a:cubicBezTo>
                    <a:pt x="514" y="52"/>
                    <a:pt x="454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2023375" y="4309350"/>
              <a:ext cx="17425" cy="6850"/>
            </a:xfrm>
            <a:custGeom>
              <a:avLst/>
              <a:gdLst/>
              <a:ahLst/>
              <a:cxnLst/>
              <a:rect l="l" t="t" r="r" b="b"/>
              <a:pathLst>
                <a:path w="697" h="274" extrusionOk="0">
                  <a:moveTo>
                    <a:pt x="268" y="0"/>
                  </a:moveTo>
                  <a:cubicBezTo>
                    <a:pt x="185" y="0"/>
                    <a:pt x="96" y="25"/>
                    <a:pt x="0" y="72"/>
                  </a:cubicBezTo>
                  <a:cubicBezTo>
                    <a:pt x="113" y="247"/>
                    <a:pt x="256" y="273"/>
                    <a:pt x="412" y="273"/>
                  </a:cubicBezTo>
                  <a:cubicBezTo>
                    <a:pt x="477" y="273"/>
                    <a:pt x="545" y="268"/>
                    <a:pt x="614" y="268"/>
                  </a:cubicBezTo>
                  <a:cubicBezTo>
                    <a:pt x="641" y="268"/>
                    <a:pt x="669" y="269"/>
                    <a:pt x="697" y="271"/>
                  </a:cubicBezTo>
                  <a:cubicBezTo>
                    <a:pt x="566" y="89"/>
                    <a:pt x="427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240700" y="418230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325" y="1"/>
                  </a:moveTo>
                  <a:cubicBezTo>
                    <a:pt x="243" y="1"/>
                    <a:pt x="139" y="60"/>
                    <a:pt x="1" y="181"/>
                  </a:cubicBezTo>
                  <a:cubicBezTo>
                    <a:pt x="180" y="261"/>
                    <a:pt x="359" y="360"/>
                    <a:pt x="558" y="360"/>
                  </a:cubicBezTo>
                  <a:cubicBezTo>
                    <a:pt x="510" y="125"/>
                    <a:pt x="442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1968675" y="4423000"/>
              <a:ext cx="13450" cy="14000"/>
            </a:xfrm>
            <a:custGeom>
              <a:avLst/>
              <a:gdLst/>
              <a:ahLst/>
              <a:cxnLst/>
              <a:rect l="l" t="t" r="r" b="b"/>
              <a:pathLst>
                <a:path w="538" h="560" extrusionOk="0">
                  <a:moveTo>
                    <a:pt x="55" y="0"/>
                  </a:moveTo>
                  <a:cubicBezTo>
                    <a:pt x="37" y="0"/>
                    <a:pt x="19" y="1"/>
                    <a:pt x="0" y="2"/>
                  </a:cubicBezTo>
                  <a:cubicBezTo>
                    <a:pt x="40" y="122"/>
                    <a:pt x="120" y="261"/>
                    <a:pt x="179" y="380"/>
                  </a:cubicBezTo>
                  <a:cubicBezTo>
                    <a:pt x="299" y="420"/>
                    <a:pt x="398" y="500"/>
                    <a:pt x="518" y="559"/>
                  </a:cubicBezTo>
                  <a:cubicBezTo>
                    <a:pt x="537" y="480"/>
                    <a:pt x="537" y="420"/>
                    <a:pt x="537" y="360"/>
                  </a:cubicBezTo>
                  <a:cubicBezTo>
                    <a:pt x="444" y="137"/>
                    <a:pt x="316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1849325" y="4456700"/>
              <a:ext cx="16925" cy="6650"/>
            </a:xfrm>
            <a:custGeom>
              <a:avLst/>
              <a:gdLst/>
              <a:ahLst/>
              <a:cxnLst/>
              <a:rect l="l" t="t" r="r" b="b"/>
              <a:pathLst>
                <a:path w="677" h="266" extrusionOk="0">
                  <a:moveTo>
                    <a:pt x="128" y="0"/>
                  </a:moveTo>
                  <a:cubicBezTo>
                    <a:pt x="15" y="0"/>
                    <a:pt x="0" y="121"/>
                    <a:pt x="0" y="226"/>
                  </a:cubicBezTo>
                  <a:cubicBezTo>
                    <a:pt x="179" y="246"/>
                    <a:pt x="318" y="246"/>
                    <a:pt x="497" y="266"/>
                  </a:cubicBezTo>
                  <a:lnTo>
                    <a:pt x="676" y="106"/>
                  </a:lnTo>
                  <a:cubicBezTo>
                    <a:pt x="497" y="67"/>
                    <a:pt x="318" y="27"/>
                    <a:pt x="179" y="7"/>
                  </a:cubicBezTo>
                  <a:cubicBezTo>
                    <a:pt x="160" y="2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1771725" y="41047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160" y="1"/>
                  </a:moveTo>
                  <a:cubicBezTo>
                    <a:pt x="1" y="100"/>
                    <a:pt x="60" y="279"/>
                    <a:pt x="41" y="399"/>
                  </a:cubicBezTo>
                  <a:cubicBezTo>
                    <a:pt x="41" y="478"/>
                    <a:pt x="41" y="518"/>
                    <a:pt x="60" y="578"/>
                  </a:cubicBezTo>
                  <a:lnTo>
                    <a:pt x="220" y="578"/>
                  </a:lnTo>
                  <a:cubicBezTo>
                    <a:pt x="239" y="518"/>
                    <a:pt x="259" y="478"/>
                    <a:pt x="239" y="419"/>
                  </a:cubicBezTo>
                  <a:cubicBezTo>
                    <a:pt x="220" y="299"/>
                    <a:pt x="200" y="1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170075" y="4521825"/>
              <a:ext cx="13450" cy="7875"/>
            </a:xfrm>
            <a:custGeom>
              <a:avLst/>
              <a:gdLst/>
              <a:ahLst/>
              <a:cxnLst/>
              <a:rect l="l" t="t" r="r" b="b"/>
              <a:pathLst>
                <a:path w="538" h="315" extrusionOk="0">
                  <a:moveTo>
                    <a:pt x="226" y="1"/>
                  </a:moveTo>
                  <a:cubicBezTo>
                    <a:pt x="165" y="1"/>
                    <a:pt x="92" y="36"/>
                    <a:pt x="1" y="127"/>
                  </a:cubicBezTo>
                  <a:cubicBezTo>
                    <a:pt x="156" y="213"/>
                    <a:pt x="281" y="314"/>
                    <a:pt x="453" y="314"/>
                  </a:cubicBezTo>
                  <a:cubicBezTo>
                    <a:pt x="480" y="314"/>
                    <a:pt x="508" y="312"/>
                    <a:pt x="538" y="306"/>
                  </a:cubicBezTo>
                  <a:cubicBezTo>
                    <a:pt x="441" y="182"/>
                    <a:pt x="364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152175" y="4462900"/>
              <a:ext cx="17425" cy="4925"/>
            </a:xfrm>
            <a:custGeom>
              <a:avLst/>
              <a:gdLst/>
              <a:ahLst/>
              <a:cxnLst/>
              <a:rect l="l" t="t" r="r" b="b"/>
              <a:pathLst>
                <a:path w="697" h="197" extrusionOk="0">
                  <a:moveTo>
                    <a:pt x="394" y="0"/>
                  </a:moveTo>
                  <a:cubicBezTo>
                    <a:pt x="253" y="0"/>
                    <a:pt x="117" y="34"/>
                    <a:pt x="1" y="197"/>
                  </a:cubicBezTo>
                  <a:lnTo>
                    <a:pt x="160" y="197"/>
                  </a:lnTo>
                  <a:cubicBezTo>
                    <a:pt x="185" y="194"/>
                    <a:pt x="212" y="193"/>
                    <a:pt x="239" y="193"/>
                  </a:cubicBezTo>
                  <a:cubicBezTo>
                    <a:pt x="274" y="193"/>
                    <a:pt x="311" y="194"/>
                    <a:pt x="348" y="194"/>
                  </a:cubicBezTo>
                  <a:cubicBezTo>
                    <a:pt x="476" y="194"/>
                    <a:pt x="604" y="177"/>
                    <a:pt x="697" y="18"/>
                  </a:cubicBezTo>
                  <a:cubicBezTo>
                    <a:pt x="597" y="18"/>
                    <a:pt x="49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1808025" y="4483350"/>
              <a:ext cx="9000" cy="11325"/>
            </a:xfrm>
            <a:custGeom>
              <a:avLst/>
              <a:gdLst/>
              <a:ahLst/>
              <a:cxnLst/>
              <a:rect l="l" t="t" r="r" b="b"/>
              <a:pathLst>
                <a:path w="360" h="453" extrusionOk="0">
                  <a:moveTo>
                    <a:pt x="195" y="0"/>
                  </a:moveTo>
                  <a:cubicBezTo>
                    <a:pt x="135" y="0"/>
                    <a:pt x="71" y="25"/>
                    <a:pt x="1" y="75"/>
                  </a:cubicBezTo>
                  <a:cubicBezTo>
                    <a:pt x="41" y="194"/>
                    <a:pt x="41" y="294"/>
                    <a:pt x="41" y="433"/>
                  </a:cubicBezTo>
                  <a:cubicBezTo>
                    <a:pt x="140" y="453"/>
                    <a:pt x="260" y="453"/>
                    <a:pt x="359" y="453"/>
                  </a:cubicBezTo>
                  <a:lnTo>
                    <a:pt x="359" y="95"/>
                  </a:lnTo>
                  <a:lnTo>
                    <a:pt x="359" y="75"/>
                  </a:lnTo>
                  <a:cubicBezTo>
                    <a:pt x="309" y="25"/>
                    <a:pt x="255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1884625" y="4565275"/>
              <a:ext cx="17425" cy="6500"/>
            </a:xfrm>
            <a:custGeom>
              <a:avLst/>
              <a:gdLst/>
              <a:ahLst/>
              <a:cxnLst/>
              <a:rect l="l" t="t" r="r" b="b"/>
              <a:pathLst>
                <a:path w="697" h="260" extrusionOk="0">
                  <a:moveTo>
                    <a:pt x="199" y="1"/>
                  </a:moveTo>
                  <a:cubicBezTo>
                    <a:pt x="120" y="60"/>
                    <a:pt x="80" y="120"/>
                    <a:pt x="0" y="180"/>
                  </a:cubicBezTo>
                  <a:cubicBezTo>
                    <a:pt x="100" y="200"/>
                    <a:pt x="199" y="200"/>
                    <a:pt x="319" y="259"/>
                  </a:cubicBezTo>
                  <a:cubicBezTo>
                    <a:pt x="478" y="200"/>
                    <a:pt x="617" y="200"/>
                    <a:pt x="697" y="60"/>
                  </a:cubicBezTo>
                  <a:cubicBezTo>
                    <a:pt x="518" y="40"/>
                    <a:pt x="378" y="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2091500" y="4194775"/>
              <a:ext cx="11975" cy="7050"/>
            </a:xfrm>
            <a:custGeom>
              <a:avLst/>
              <a:gdLst/>
              <a:ahLst/>
              <a:cxnLst/>
              <a:rect l="l" t="t" r="r" b="b"/>
              <a:pathLst>
                <a:path w="479" h="282" extrusionOk="0">
                  <a:moveTo>
                    <a:pt x="279" y="1"/>
                  </a:moveTo>
                  <a:cubicBezTo>
                    <a:pt x="180" y="60"/>
                    <a:pt x="1" y="1"/>
                    <a:pt x="80" y="140"/>
                  </a:cubicBezTo>
                  <a:cubicBezTo>
                    <a:pt x="118" y="215"/>
                    <a:pt x="195" y="282"/>
                    <a:pt x="291" y="282"/>
                  </a:cubicBezTo>
                  <a:cubicBezTo>
                    <a:pt x="348" y="282"/>
                    <a:pt x="412" y="259"/>
                    <a:pt x="478" y="199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1764775" y="4358200"/>
              <a:ext cx="5975" cy="5200"/>
            </a:xfrm>
            <a:custGeom>
              <a:avLst/>
              <a:gdLst/>
              <a:ahLst/>
              <a:cxnLst/>
              <a:rect l="l" t="t" r="r" b="b"/>
              <a:pathLst>
                <a:path w="239" h="208" extrusionOk="0">
                  <a:moveTo>
                    <a:pt x="140" y="0"/>
                  </a:moveTo>
                  <a:cubicBezTo>
                    <a:pt x="106" y="0"/>
                    <a:pt x="68" y="14"/>
                    <a:pt x="40" y="28"/>
                  </a:cubicBezTo>
                  <a:cubicBezTo>
                    <a:pt x="0" y="108"/>
                    <a:pt x="20" y="187"/>
                    <a:pt x="120" y="207"/>
                  </a:cubicBezTo>
                  <a:cubicBezTo>
                    <a:pt x="140" y="207"/>
                    <a:pt x="199" y="167"/>
                    <a:pt x="239" y="128"/>
                  </a:cubicBezTo>
                  <a:cubicBezTo>
                    <a:pt x="239" y="88"/>
                    <a:pt x="219" y="8"/>
                    <a:pt x="179" y="8"/>
                  </a:cubicBezTo>
                  <a:cubicBezTo>
                    <a:pt x="168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832400" y="4395700"/>
              <a:ext cx="9475" cy="7100"/>
            </a:xfrm>
            <a:custGeom>
              <a:avLst/>
              <a:gdLst/>
              <a:ahLst/>
              <a:cxnLst/>
              <a:rect l="l" t="t" r="r" b="b"/>
              <a:pathLst>
                <a:path w="379" h="284" extrusionOk="0">
                  <a:moveTo>
                    <a:pt x="200" y="0"/>
                  </a:moveTo>
                  <a:cubicBezTo>
                    <a:pt x="160" y="0"/>
                    <a:pt x="80" y="60"/>
                    <a:pt x="40" y="80"/>
                  </a:cubicBezTo>
                  <a:cubicBezTo>
                    <a:pt x="1" y="179"/>
                    <a:pt x="80" y="259"/>
                    <a:pt x="160" y="279"/>
                  </a:cubicBezTo>
                  <a:cubicBezTo>
                    <a:pt x="177" y="282"/>
                    <a:pt x="193" y="284"/>
                    <a:pt x="208" y="284"/>
                  </a:cubicBezTo>
                  <a:cubicBezTo>
                    <a:pt x="279" y="284"/>
                    <a:pt x="326" y="245"/>
                    <a:pt x="359" y="179"/>
                  </a:cubicBezTo>
                  <a:cubicBezTo>
                    <a:pt x="379" y="60"/>
                    <a:pt x="279" y="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342650" y="4375325"/>
              <a:ext cx="6000" cy="8650"/>
            </a:xfrm>
            <a:custGeom>
              <a:avLst/>
              <a:gdLst/>
              <a:ahLst/>
              <a:cxnLst/>
              <a:rect l="l" t="t" r="r" b="b"/>
              <a:pathLst>
                <a:path w="240" h="346" extrusionOk="0">
                  <a:moveTo>
                    <a:pt x="96" y="0"/>
                  </a:moveTo>
                  <a:cubicBezTo>
                    <a:pt x="47" y="0"/>
                    <a:pt x="1" y="31"/>
                    <a:pt x="1" y="99"/>
                  </a:cubicBezTo>
                  <a:cubicBezTo>
                    <a:pt x="1" y="179"/>
                    <a:pt x="60" y="258"/>
                    <a:pt x="100" y="318"/>
                  </a:cubicBezTo>
                  <a:cubicBezTo>
                    <a:pt x="119" y="337"/>
                    <a:pt x="136" y="346"/>
                    <a:pt x="152" y="346"/>
                  </a:cubicBezTo>
                  <a:cubicBezTo>
                    <a:pt x="185" y="346"/>
                    <a:pt x="212" y="306"/>
                    <a:pt x="239" y="238"/>
                  </a:cubicBezTo>
                  <a:cubicBezTo>
                    <a:pt x="200" y="199"/>
                    <a:pt x="200" y="99"/>
                    <a:pt x="160" y="20"/>
                  </a:cubicBezTo>
                  <a:cubicBezTo>
                    <a:pt x="141" y="7"/>
                    <a:pt x="11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1839375" y="4092725"/>
              <a:ext cx="13450" cy="3975"/>
            </a:xfrm>
            <a:custGeom>
              <a:avLst/>
              <a:gdLst/>
              <a:ahLst/>
              <a:cxnLst/>
              <a:rect l="l" t="t" r="r" b="b"/>
              <a:pathLst>
                <a:path w="538" h="159" extrusionOk="0">
                  <a:moveTo>
                    <a:pt x="182" y="1"/>
                  </a:moveTo>
                  <a:cubicBezTo>
                    <a:pt x="123" y="1"/>
                    <a:pt x="61" y="5"/>
                    <a:pt x="0" y="5"/>
                  </a:cubicBezTo>
                  <a:cubicBezTo>
                    <a:pt x="106" y="110"/>
                    <a:pt x="245" y="158"/>
                    <a:pt x="393" y="158"/>
                  </a:cubicBezTo>
                  <a:cubicBezTo>
                    <a:pt x="441" y="158"/>
                    <a:pt x="489" y="153"/>
                    <a:pt x="537" y="144"/>
                  </a:cubicBezTo>
                  <a:cubicBezTo>
                    <a:pt x="441" y="20"/>
                    <a:pt x="316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031825" y="4226600"/>
              <a:ext cx="13450" cy="6425"/>
            </a:xfrm>
            <a:custGeom>
              <a:avLst/>
              <a:gdLst/>
              <a:ahLst/>
              <a:cxnLst/>
              <a:rect l="l" t="t" r="r" b="b"/>
              <a:pathLst>
                <a:path w="538" h="257" extrusionOk="0">
                  <a:moveTo>
                    <a:pt x="359" y="1"/>
                  </a:moveTo>
                  <a:cubicBezTo>
                    <a:pt x="239" y="1"/>
                    <a:pt x="80" y="21"/>
                    <a:pt x="1" y="180"/>
                  </a:cubicBezTo>
                  <a:cubicBezTo>
                    <a:pt x="80" y="180"/>
                    <a:pt x="140" y="200"/>
                    <a:pt x="180" y="200"/>
                  </a:cubicBezTo>
                  <a:cubicBezTo>
                    <a:pt x="227" y="237"/>
                    <a:pt x="278" y="257"/>
                    <a:pt x="334" y="257"/>
                  </a:cubicBezTo>
                  <a:cubicBezTo>
                    <a:pt x="396" y="257"/>
                    <a:pt x="464" y="232"/>
                    <a:pt x="538" y="180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752325" y="434995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200" y="0"/>
                  </a:moveTo>
                  <a:cubicBezTo>
                    <a:pt x="140" y="20"/>
                    <a:pt x="81" y="40"/>
                    <a:pt x="41" y="60"/>
                  </a:cubicBezTo>
                  <a:cubicBezTo>
                    <a:pt x="1" y="119"/>
                    <a:pt x="21" y="199"/>
                    <a:pt x="100" y="199"/>
                  </a:cubicBezTo>
                  <a:cubicBezTo>
                    <a:pt x="106" y="202"/>
                    <a:pt x="112" y="203"/>
                    <a:pt x="118" y="203"/>
                  </a:cubicBezTo>
                  <a:cubicBezTo>
                    <a:pt x="156" y="203"/>
                    <a:pt x="205" y="156"/>
                    <a:pt x="240" y="139"/>
                  </a:cubicBezTo>
                  <a:cubicBezTo>
                    <a:pt x="22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2035800" y="419577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" y="0"/>
                  </a:moveTo>
                  <a:cubicBezTo>
                    <a:pt x="80" y="111"/>
                    <a:pt x="171" y="146"/>
                    <a:pt x="285" y="146"/>
                  </a:cubicBezTo>
                  <a:cubicBezTo>
                    <a:pt x="315" y="146"/>
                    <a:pt x="346" y="144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1941825" y="4204225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1"/>
                  </a:moveTo>
                  <a:cubicBezTo>
                    <a:pt x="80" y="160"/>
                    <a:pt x="219" y="180"/>
                    <a:pt x="378" y="180"/>
                  </a:cubicBezTo>
                  <a:cubicBezTo>
                    <a:pt x="298" y="60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344150" y="4243525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80" y="0"/>
                  </a:moveTo>
                  <a:lnTo>
                    <a:pt x="0" y="219"/>
                  </a:lnTo>
                  <a:cubicBezTo>
                    <a:pt x="80" y="139"/>
                    <a:pt x="219" y="11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035800" y="4231075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21"/>
                    <a:pt x="120" y="21"/>
                    <a:pt x="1" y="21"/>
                  </a:cubicBezTo>
                  <a:cubicBezTo>
                    <a:pt x="57" y="105"/>
                    <a:pt x="114" y="145"/>
                    <a:pt x="168" y="145"/>
                  </a:cubicBezTo>
                  <a:cubicBezTo>
                    <a:pt x="228" y="145"/>
                    <a:pt x="286" y="95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1870200" y="410177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1" y="1"/>
                  </a:moveTo>
                  <a:cubicBezTo>
                    <a:pt x="73" y="88"/>
                    <a:pt x="167" y="143"/>
                    <a:pt x="267" y="143"/>
                  </a:cubicBezTo>
                  <a:cubicBezTo>
                    <a:pt x="304" y="143"/>
                    <a:pt x="341" y="136"/>
                    <a:pt x="378" y="12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1892075" y="41063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116" y="1"/>
                  </a:moveTo>
                  <a:cubicBezTo>
                    <a:pt x="79" y="1"/>
                    <a:pt x="41" y="6"/>
                    <a:pt x="1" y="16"/>
                  </a:cubicBezTo>
                  <a:cubicBezTo>
                    <a:pt x="84" y="98"/>
                    <a:pt x="208" y="140"/>
                    <a:pt x="328" y="140"/>
                  </a:cubicBezTo>
                  <a:cubicBezTo>
                    <a:pt x="352" y="140"/>
                    <a:pt x="375" y="138"/>
                    <a:pt x="399" y="135"/>
                  </a:cubicBezTo>
                  <a:cubicBezTo>
                    <a:pt x="324" y="45"/>
                    <a:pt x="227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1815500" y="4084200"/>
              <a:ext cx="10950" cy="4050"/>
            </a:xfrm>
            <a:custGeom>
              <a:avLst/>
              <a:gdLst/>
              <a:ahLst/>
              <a:cxnLst/>
              <a:rect l="l" t="t" r="r" b="b"/>
              <a:pathLst>
                <a:path w="438" h="162" extrusionOk="0">
                  <a:moveTo>
                    <a:pt x="109" y="1"/>
                  </a:moveTo>
                  <a:cubicBezTo>
                    <a:pt x="74" y="1"/>
                    <a:pt x="37" y="3"/>
                    <a:pt x="0" y="7"/>
                  </a:cubicBezTo>
                  <a:cubicBezTo>
                    <a:pt x="76" y="113"/>
                    <a:pt x="197" y="161"/>
                    <a:pt x="320" y="161"/>
                  </a:cubicBezTo>
                  <a:cubicBezTo>
                    <a:pt x="360" y="161"/>
                    <a:pt x="399" y="156"/>
                    <a:pt x="438" y="147"/>
                  </a:cubicBezTo>
                  <a:cubicBezTo>
                    <a:pt x="359" y="36"/>
                    <a:pt x="243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1826425" y="4088850"/>
              <a:ext cx="8500" cy="3500"/>
            </a:xfrm>
            <a:custGeom>
              <a:avLst/>
              <a:gdLst/>
              <a:ahLst/>
              <a:cxnLst/>
              <a:rect l="l" t="t" r="r" b="b"/>
              <a:pathLst>
                <a:path w="340" h="140" extrusionOk="0">
                  <a:moveTo>
                    <a:pt x="1" y="0"/>
                  </a:moveTo>
                  <a:cubicBezTo>
                    <a:pt x="61" y="120"/>
                    <a:pt x="200" y="140"/>
                    <a:pt x="339" y="140"/>
                  </a:cubicBezTo>
                  <a:cubicBezTo>
                    <a:pt x="260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1809025" y="44818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165600" y="457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163125" y="457472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0" y="20"/>
                    <a:pt x="0" y="60"/>
                    <a:pt x="60" y="80"/>
                  </a:cubicBezTo>
                  <a:cubicBezTo>
                    <a:pt x="80" y="80"/>
                    <a:pt x="80" y="2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401325" y="44185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1" y="0"/>
                  </a:moveTo>
                  <a:cubicBezTo>
                    <a:pt x="21" y="60"/>
                    <a:pt x="21" y="140"/>
                    <a:pt x="1" y="19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026850" y="43211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4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942300" y="4338000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" y="1"/>
                  </a:moveTo>
                  <a:cubicBezTo>
                    <a:pt x="41" y="100"/>
                    <a:pt x="81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839875" y="4496525"/>
              <a:ext cx="4500" cy="2850"/>
            </a:xfrm>
            <a:custGeom>
              <a:avLst/>
              <a:gdLst/>
              <a:ahLst/>
              <a:cxnLst/>
              <a:rect l="l" t="t" r="r" b="b"/>
              <a:pathLst>
                <a:path w="180" h="114" extrusionOk="0">
                  <a:moveTo>
                    <a:pt x="97" y="0"/>
                  </a:moveTo>
                  <a:cubicBezTo>
                    <a:pt x="70" y="0"/>
                    <a:pt x="40" y="35"/>
                    <a:pt x="0" y="105"/>
                  </a:cubicBezTo>
                  <a:cubicBezTo>
                    <a:pt x="40" y="105"/>
                    <a:pt x="71" y="114"/>
                    <a:pt x="111" y="114"/>
                  </a:cubicBezTo>
                  <a:cubicBezTo>
                    <a:pt x="130" y="114"/>
                    <a:pt x="153" y="112"/>
                    <a:pt x="179" y="105"/>
                  </a:cubicBezTo>
                  <a:cubicBezTo>
                    <a:pt x="149" y="35"/>
                    <a:pt x="124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214350" y="44767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1"/>
                    <a:pt x="120" y="120"/>
                    <a:pt x="199" y="160"/>
                  </a:cubicBezTo>
                  <a:cubicBezTo>
                    <a:pt x="140" y="120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809025" y="407940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60" y="120"/>
                    <a:pt x="140" y="120"/>
                  </a:cubicBezTo>
                  <a:cubicBezTo>
                    <a:pt x="100" y="6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860250" y="40978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1" y="0"/>
                  </a:moveTo>
                  <a:cubicBezTo>
                    <a:pt x="60" y="80"/>
                    <a:pt x="140" y="140"/>
                    <a:pt x="239" y="140"/>
                  </a:cubicBezTo>
                  <a:cubicBezTo>
                    <a:pt x="160" y="8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196950" y="41218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83" y="1"/>
                  </a:moveTo>
                  <a:cubicBezTo>
                    <a:pt x="57" y="1"/>
                    <a:pt x="29" y="25"/>
                    <a:pt x="0" y="73"/>
                  </a:cubicBezTo>
                  <a:cubicBezTo>
                    <a:pt x="40" y="93"/>
                    <a:pt x="119" y="93"/>
                    <a:pt x="159" y="93"/>
                  </a:cubicBezTo>
                  <a:cubicBezTo>
                    <a:pt x="138" y="30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946800" y="4253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80"/>
                  </a:moveTo>
                  <a:cubicBezTo>
                    <a:pt x="119" y="120"/>
                    <a:pt x="60" y="80"/>
                    <a:pt x="0" y="1"/>
                  </a:cubicBezTo>
                  <a:cubicBezTo>
                    <a:pt x="60" y="80"/>
                    <a:pt x="119" y="120"/>
                    <a:pt x="179" y="1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044275" y="41868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0" y="0"/>
                  </a:moveTo>
                  <a:cubicBezTo>
                    <a:pt x="80" y="60"/>
                    <a:pt x="139" y="100"/>
                    <a:pt x="199" y="140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660825" y="4740325"/>
              <a:ext cx="5000" cy="1975"/>
            </a:xfrm>
            <a:custGeom>
              <a:avLst/>
              <a:gdLst/>
              <a:ahLst/>
              <a:cxnLst/>
              <a:rect l="l" t="t" r="r" b="b"/>
              <a:pathLst>
                <a:path w="200" h="79" extrusionOk="0">
                  <a:moveTo>
                    <a:pt x="200" y="1"/>
                  </a:moveTo>
                  <a:cubicBezTo>
                    <a:pt x="120" y="1"/>
                    <a:pt x="80" y="21"/>
                    <a:pt x="1" y="21"/>
                  </a:cubicBezTo>
                  <a:cubicBezTo>
                    <a:pt x="38" y="58"/>
                    <a:pt x="76" y="78"/>
                    <a:pt x="109" y="78"/>
                  </a:cubicBezTo>
                  <a:cubicBezTo>
                    <a:pt x="147" y="78"/>
                    <a:pt x="179" y="53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1669775" y="474067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85" y="0"/>
                  </a:moveTo>
                  <a:cubicBezTo>
                    <a:pt x="58" y="0"/>
                    <a:pt x="30" y="3"/>
                    <a:pt x="1" y="7"/>
                  </a:cubicBezTo>
                  <a:cubicBezTo>
                    <a:pt x="100" y="126"/>
                    <a:pt x="220" y="146"/>
                    <a:pt x="359" y="146"/>
                  </a:cubicBezTo>
                  <a:cubicBezTo>
                    <a:pt x="280" y="36"/>
                    <a:pt x="18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093000" y="4819900"/>
              <a:ext cx="18425" cy="4000"/>
            </a:xfrm>
            <a:custGeom>
              <a:avLst/>
              <a:gdLst/>
              <a:ahLst/>
              <a:cxnLst/>
              <a:rect l="l" t="t" r="r" b="b"/>
              <a:pathLst>
                <a:path w="737" h="160" extrusionOk="0">
                  <a:moveTo>
                    <a:pt x="736" y="1"/>
                  </a:moveTo>
                  <a:cubicBezTo>
                    <a:pt x="498" y="1"/>
                    <a:pt x="239" y="21"/>
                    <a:pt x="0" y="21"/>
                  </a:cubicBezTo>
                  <a:cubicBezTo>
                    <a:pt x="20" y="60"/>
                    <a:pt x="40" y="120"/>
                    <a:pt x="40" y="160"/>
                  </a:cubicBezTo>
                  <a:cubicBezTo>
                    <a:pt x="299" y="160"/>
                    <a:pt x="518" y="160"/>
                    <a:pt x="736" y="140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264575" y="3997900"/>
              <a:ext cx="178750" cy="24050"/>
            </a:xfrm>
            <a:custGeom>
              <a:avLst/>
              <a:gdLst/>
              <a:ahLst/>
              <a:cxnLst/>
              <a:rect l="l" t="t" r="r" b="b"/>
              <a:pathLst>
                <a:path w="7150" h="962" extrusionOk="0">
                  <a:moveTo>
                    <a:pt x="7043" y="0"/>
                  </a:moveTo>
                  <a:cubicBezTo>
                    <a:pt x="7016" y="0"/>
                    <a:pt x="6983" y="6"/>
                    <a:pt x="6943" y="18"/>
                  </a:cubicBezTo>
                  <a:cubicBezTo>
                    <a:pt x="5809" y="117"/>
                    <a:pt x="4695" y="177"/>
                    <a:pt x="3601" y="336"/>
                  </a:cubicBezTo>
                  <a:cubicBezTo>
                    <a:pt x="2753" y="463"/>
                    <a:pt x="1904" y="581"/>
                    <a:pt x="1049" y="581"/>
                  </a:cubicBezTo>
                  <a:cubicBezTo>
                    <a:pt x="701" y="581"/>
                    <a:pt x="351" y="561"/>
                    <a:pt x="0" y="515"/>
                  </a:cubicBezTo>
                  <a:lnTo>
                    <a:pt x="0" y="515"/>
                  </a:lnTo>
                  <a:cubicBezTo>
                    <a:pt x="40" y="674"/>
                    <a:pt x="100" y="794"/>
                    <a:pt x="140" y="953"/>
                  </a:cubicBezTo>
                  <a:cubicBezTo>
                    <a:pt x="323" y="959"/>
                    <a:pt x="506" y="962"/>
                    <a:pt x="689" y="962"/>
                  </a:cubicBezTo>
                  <a:cubicBezTo>
                    <a:pt x="1764" y="962"/>
                    <a:pt x="2846" y="864"/>
                    <a:pt x="3899" y="694"/>
                  </a:cubicBezTo>
                  <a:cubicBezTo>
                    <a:pt x="4974" y="515"/>
                    <a:pt x="6068" y="475"/>
                    <a:pt x="7102" y="197"/>
                  </a:cubicBezTo>
                  <a:cubicBezTo>
                    <a:pt x="7150" y="86"/>
                    <a:pt x="7147" y="0"/>
                    <a:pt x="70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277000" y="3873400"/>
              <a:ext cx="24900" cy="108675"/>
            </a:xfrm>
            <a:custGeom>
              <a:avLst/>
              <a:gdLst/>
              <a:ahLst/>
              <a:cxnLst/>
              <a:rect l="l" t="t" r="r" b="b"/>
              <a:pathLst>
                <a:path w="996" h="4347" extrusionOk="0">
                  <a:moveTo>
                    <a:pt x="245" y="0"/>
                  </a:moveTo>
                  <a:cubicBezTo>
                    <a:pt x="231" y="0"/>
                    <a:pt x="216" y="2"/>
                    <a:pt x="200" y="5"/>
                  </a:cubicBezTo>
                  <a:cubicBezTo>
                    <a:pt x="21" y="25"/>
                    <a:pt x="1" y="204"/>
                    <a:pt x="21" y="363"/>
                  </a:cubicBezTo>
                  <a:cubicBezTo>
                    <a:pt x="279" y="1676"/>
                    <a:pt x="180" y="3048"/>
                    <a:pt x="697" y="4302"/>
                  </a:cubicBezTo>
                  <a:cubicBezTo>
                    <a:pt x="737" y="4332"/>
                    <a:pt x="772" y="4346"/>
                    <a:pt x="806" y="4346"/>
                  </a:cubicBezTo>
                  <a:cubicBezTo>
                    <a:pt x="841" y="4346"/>
                    <a:pt x="876" y="4332"/>
                    <a:pt x="916" y="4302"/>
                  </a:cubicBezTo>
                  <a:cubicBezTo>
                    <a:pt x="995" y="2989"/>
                    <a:pt x="419" y="1775"/>
                    <a:pt x="518" y="462"/>
                  </a:cubicBezTo>
                  <a:cubicBezTo>
                    <a:pt x="518" y="403"/>
                    <a:pt x="498" y="323"/>
                    <a:pt x="478" y="283"/>
                  </a:cubicBezTo>
                  <a:cubicBezTo>
                    <a:pt x="405" y="192"/>
                    <a:pt x="39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289925" y="3860575"/>
              <a:ext cx="105975" cy="14950"/>
            </a:xfrm>
            <a:custGeom>
              <a:avLst/>
              <a:gdLst/>
              <a:ahLst/>
              <a:cxnLst/>
              <a:rect l="l" t="t" r="r" b="b"/>
              <a:pathLst>
                <a:path w="4239" h="598" extrusionOk="0">
                  <a:moveTo>
                    <a:pt x="4119" y="1"/>
                  </a:moveTo>
                  <a:cubicBezTo>
                    <a:pt x="3462" y="40"/>
                    <a:pt x="2786" y="120"/>
                    <a:pt x="2110" y="180"/>
                  </a:cubicBezTo>
                  <a:cubicBezTo>
                    <a:pt x="1986" y="187"/>
                    <a:pt x="1861" y="190"/>
                    <a:pt x="1734" y="190"/>
                  </a:cubicBezTo>
                  <a:cubicBezTo>
                    <a:pt x="1506" y="190"/>
                    <a:pt x="1270" y="182"/>
                    <a:pt x="1025" y="182"/>
                  </a:cubicBezTo>
                  <a:cubicBezTo>
                    <a:pt x="703" y="182"/>
                    <a:pt x="365" y="196"/>
                    <a:pt x="1" y="259"/>
                  </a:cubicBezTo>
                  <a:cubicBezTo>
                    <a:pt x="319" y="597"/>
                    <a:pt x="538" y="518"/>
                    <a:pt x="777" y="538"/>
                  </a:cubicBezTo>
                  <a:cubicBezTo>
                    <a:pt x="957" y="551"/>
                    <a:pt x="1137" y="556"/>
                    <a:pt x="1316" y="556"/>
                  </a:cubicBezTo>
                  <a:cubicBezTo>
                    <a:pt x="2251" y="556"/>
                    <a:pt x="3185" y="406"/>
                    <a:pt x="4119" y="339"/>
                  </a:cubicBezTo>
                  <a:cubicBezTo>
                    <a:pt x="4238" y="239"/>
                    <a:pt x="4238" y="120"/>
                    <a:pt x="4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475925" y="3860575"/>
              <a:ext cx="23250" cy="80125"/>
            </a:xfrm>
            <a:custGeom>
              <a:avLst/>
              <a:gdLst/>
              <a:ahLst/>
              <a:cxnLst/>
              <a:rect l="l" t="t" r="r" b="b"/>
              <a:pathLst>
                <a:path w="930" h="3205" extrusionOk="0">
                  <a:moveTo>
                    <a:pt x="1" y="1"/>
                  </a:moveTo>
                  <a:cubicBezTo>
                    <a:pt x="160" y="1115"/>
                    <a:pt x="299" y="2169"/>
                    <a:pt x="438" y="3203"/>
                  </a:cubicBezTo>
                  <a:cubicBezTo>
                    <a:pt x="457" y="3204"/>
                    <a:pt x="474" y="3205"/>
                    <a:pt x="491" y="3205"/>
                  </a:cubicBezTo>
                  <a:cubicBezTo>
                    <a:pt x="845" y="3205"/>
                    <a:pt x="929" y="3009"/>
                    <a:pt x="797" y="2686"/>
                  </a:cubicBezTo>
                  <a:cubicBezTo>
                    <a:pt x="777" y="2686"/>
                    <a:pt x="777" y="2686"/>
                    <a:pt x="737" y="2626"/>
                  </a:cubicBezTo>
                  <a:cubicBezTo>
                    <a:pt x="737" y="2587"/>
                    <a:pt x="737" y="2567"/>
                    <a:pt x="797" y="2507"/>
                  </a:cubicBezTo>
                  <a:lnTo>
                    <a:pt x="797" y="2328"/>
                  </a:lnTo>
                  <a:cubicBezTo>
                    <a:pt x="816" y="2328"/>
                    <a:pt x="836" y="2328"/>
                    <a:pt x="836" y="2288"/>
                  </a:cubicBezTo>
                  <a:cubicBezTo>
                    <a:pt x="836" y="2229"/>
                    <a:pt x="836" y="2209"/>
                    <a:pt x="797" y="2169"/>
                  </a:cubicBezTo>
                  <a:cubicBezTo>
                    <a:pt x="598" y="1930"/>
                    <a:pt x="797" y="1632"/>
                    <a:pt x="618" y="1433"/>
                  </a:cubicBezTo>
                  <a:lnTo>
                    <a:pt x="618" y="1274"/>
                  </a:lnTo>
                  <a:cubicBezTo>
                    <a:pt x="637" y="1274"/>
                    <a:pt x="637" y="1274"/>
                    <a:pt x="657" y="1214"/>
                  </a:cubicBezTo>
                  <a:cubicBezTo>
                    <a:pt x="657" y="1174"/>
                    <a:pt x="657" y="1135"/>
                    <a:pt x="618" y="1095"/>
                  </a:cubicBezTo>
                  <a:cubicBezTo>
                    <a:pt x="498" y="717"/>
                    <a:pt x="518" y="27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330500" y="3971050"/>
              <a:ext cx="85775" cy="18850"/>
            </a:xfrm>
            <a:custGeom>
              <a:avLst/>
              <a:gdLst/>
              <a:ahLst/>
              <a:cxnLst/>
              <a:rect l="l" t="t" r="r" b="b"/>
              <a:pathLst>
                <a:path w="3431" h="754" extrusionOk="0">
                  <a:moveTo>
                    <a:pt x="2687" y="0"/>
                  </a:moveTo>
                  <a:cubicBezTo>
                    <a:pt x="2626" y="0"/>
                    <a:pt x="2568" y="25"/>
                    <a:pt x="2516" y="77"/>
                  </a:cubicBezTo>
                  <a:cubicBezTo>
                    <a:pt x="2456" y="137"/>
                    <a:pt x="2416" y="177"/>
                    <a:pt x="2337" y="197"/>
                  </a:cubicBezTo>
                  <a:cubicBezTo>
                    <a:pt x="1561" y="237"/>
                    <a:pt x="765" y="197"/>
                    <a:pt x="29" y="435"/>
                  </a:cubicBezTo>
                  <a:cubicBezTo>
                    <a:pt x="0" y="656"/>
                    <a:pt x="92" y="692"/>
                    <a:pt x="208" y="692"/>
                  </a:cubicBezTo>
                  <a:cubicBezTo>
                    <a:pt x="263" y="692"/>
                    <a:pt x="323" y="684"/>
                    <a:pt x="379" y="684"/>
                  </a:cubicBezTo>
                  <a:cubicBezTo>
                    <a:pt x="449" y="684"/>
                    <a:pt x="512" y="696"/>
                    <a:pt x="546" y="754"/>
                  </a:cubicBezTo>
                  <a:cubicBezTo>
                    <a:pt x="974" y="665"/>
                    <a:pt x="1417" y="592"/>
                    <a:pt x="1863" y="592"/>
                  </a:cubicBezTo>
                  <a:cubicBezTo>
                    <a:pt x="1915" y="592"/>
                    <a:pt x="1966" y="593"/>
                    <a:pt x="2018" y="595"/>
                  </a:cubicBezTo>
                  <a:cubicBezTo>
                    <a:pt x="2079" y="603"/>
                    <a:pt x="2139" y="607"/>
                    <a:pt x="2197" y="607"/>
                  </a:cubicBezTo>
                  <a:cubicBezTo>
                    <a:pt x="2423" y="607"/>
                    <a:pt x="2632" y="546"/>
                    <a:pt x="2854" y="435"/>
                  </a:cubicBezTo>
                  <a:cubicBezTo>
                    <a:pt x="2973" y="197"/>
                    <a:pt x="3431" y="475"/>
                    <a:pt x="3431" y="77"/>
                  </a:cubicBezTo>
                  <a:cubicBezTo>
                    <a:pt x="3388" y="35"/>
                    <a:pt x="3345" y="15"/>
                    <a:pt x="3306" y="15"/>
                  </a:cubicBezTo>
                  <a:cubicBezTo>
                    <a:pt x="3272" y="15"/>
                    <a:pt x="3240" y="30"/>
                    <a:pt x="3212" y="58"/>
                  </a:cubicBezTo>
                  <a:lnTo>
                    <a:pt x="2854" y="58"/>
                  </a:lnTo>
                  <a:cubicBezTo>
                    <a:pt x="2797" y="20"/>
                    <a:pt x="2741" y="0"/>
                    <a:pt x="26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235225" y="3856600"/>
              <a:ext cx="20425" cy="90450"/>
            </a:xfrm>
            <a:custGeom>
              <a:avLst/>
              <a:gdLst/>
              <a:ahLst/>
              <a:cxnLst/>
              <a:rect l="l" t="t" r="r" b="b"/>
              <a:pathLst>
                <a:path w="817" h="3618" extrusionOk="0">
                  <a:moveTo>
                    <a:pt x="598" y="0"/>
                  </a:moveTo>
                  <a:lnTo>
                    <a:pt x="419" y="180"/>
                  </a:lnTo>
                  <a:cubicBezTo>
                    <a:pt x="1" y="756"/>
                    <a:pt x="220" y="1393"/>
                    <a:pt x="239" y="2010"/>
                  </a:cubicBezTo>
                  <a:cubicBezTo>
                    <a:pt x="478" y="2547"/>
                    <a:pt x="100" y="3163"/>
                    <a:pt x="598" y="3601"/>
                  </a:cubicBezTo>
                  <a:cubicBezTo>
                    <a:pt x="621" y="3613"/>
                    <a:pt x="642" y="3618"/>
                    <a:pt x="663" y="3618"/>
                  </a:cubicBezTo>
                  <a:cubicBezTo>
                    <a:pt x="714" y="3618"/>
                    <a:pt x="760" y="3589"/>
                    <a:pt x="816" y="3561"/>
                  </a:cubicBezTo>
                  <a:cubicBezTo>
                    <a:pt x="737" y="2368"/>
                    <a:pt x="677" y="1194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401825" y="3970000"/>
              <a:ext cx="72150" cy="11950"/>
            </a:xfrm>
            <a:custGeom>
              <a:avLst/>
              <a:gdLst/>
              <a:ahLst/>
              <a:cxnLst/>
              <a:rect l="l" t="t" r="r" b="b"/>
              <a:pathLst>
                <a:path w="2886" h="478" extrusionOk="0">
                  <a:moveTo>
                    <a:pt x="1108" y="15"/>
                  </a:moveTo>
                  <a:cubicBezTo>
                    <a:pt x="919" y="15"/>
                    <a:pt x="733" y="36"/>
                    <a:pt x="558" y="119"/>
                  </a:cubicBezTo>
                  <a:cubicBezTo>
                    <a:pt x="419" y="338"/>
                    <a:pt x="100" y="219"/>
                    <a:pt x="1" y="477"/>
                  </a:cubicBezTo>
                  <a:cubicBezTo>
                    <a:pt x="677" y="438"/>
                    <a:pt x="1373" y="438"/>
                    <a:pt x="2050" y="438"/>
                  </a:cubicBezTo>
                  <a:cubicBezTo>
                    <a:pt x="2185" y="438"/>
                    <a:pt x="2317" y="458"/>
                    <a:pt x="2444" y="458"/>
                  </a:cubicBezTo>
                  <a:cubicBezTo>
                    <a:pt x="2597" y="458"/>
                    <a:pt x="2744" y="429"/>
                    <a:pt x="2885" y="298"/>
                  </a:cubicBezTo>
                  <a:cubicBezTo>
                    <a:pt x="2607" y="0"/>
                    <a:pt x="2209" y="179"/>
                    <a:pt x="1891" y="20"/>
                  </a:cubicBezTo>
                  <a:cubicBezTo>
                    <a:pt x="1813" y="31"/>
                    <a:pt x="1733" y="34"/>
                    <a:pt x="1653" y="34"/>
                  </a:cubicBezTo>
                  <a:cubicBezTo>
                    <a:pt x="1473" y="34"/>
                    <a:pt x="1289" y="15"/>
                    <a:pt x="110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423725" y="4035250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1405" y="1"/>
                  </a:moveTo>
                  <a:cubicBezTo>
                    <a:pt x="1118" y="1"/>
                    <a:pt x="825" y="83"/>
                    <a:pt x="537" y="175"/>
                  </a:cubicBezTo>
                  <a:cubicBezTo>
                    <a:pt x="496" y="244"/>
                    <a:pt x="419" y="253"/>
                    <a:pt x="336" y="253"/>
                  </a:cubicBezTo>
                  <a:cubicBezTo>
                    <a:pt x="305" y="253"/>
                    <a:pt x="274" y="252"/>
                    <a:pt x="243" y="252"/>
                  </a:cubicBezTo>
                  <a:cubicBezTo>
                    <a:pt x="116" y="252"/>
                    <a:pt x="0" y="273"/>
                    <a:pt x="0" y="493"/>
                  </a:cubicBezTo>
                  <a:cubicBezTo>
                    <a:pt x="170" y="516"/>
                    <a:pt x="339" y="526"/>
                    <a:pt x="509" y="526"/>
                  </a:cubicBezTo>
                  <a:cubicBezTo>
                    <a:pt x="1074" y="526"/>
                    <a:pt x="1637" y="412"/>
                    <a:pt x="2188" y="274"/>
                  </a:cubicBezTo>
                  <a:cubicBezTo>
                    <a:pt x="1938" y="72"/>
                    <a:pt x="167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506775" y="3953075"/>
              <a:ext cx="18425" cy="60200"/>
            </a:xfrm>
            <a:custGeom>
              <a:avLst/>
              <a:gdLst/>
              <a:ahLst/>
              <a:cxnLst/>
              <a:rect l="l" t="t" r="r" b="b"/>
              <a:pathLst>
                <a:path w="737" h="2408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56"/>
                    <a:pt x="398" y="1592"/>
                    <a:pt x="478" y="2408"/>
                  </a:cubicBezTo>
                  <a:cubicBezTo>
                    <a:pt x="736" y="1950"/>
                    <a:pt x="557" y="1413"/>
                    <a:pt x="637" y="956"/>
                  </a:cubicBezTo>
                  <a:cubicBezTo>
                    <a:pt x="597" y="916"/>
                    <a:pt x="577" y="876"/>
                    <a:pt x="597" y="816"/>
                  </a:cubicBezTo>
                  <a:cubicBezTo>
                    <a:pt x="418" y="657"/>
                    <a:pt x="458" y="458"/>
                    <a:pt x="458" y="239"/>
                  </a:cubicBezTo>
                  <a:cubicBezTo>
                    <a:pt x="358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287950" y="3981100"/>
              <a:ext cx="56225" cy="9300"/>
            </a:xfrm>
            <a:custGeom>
              <a:avLst/>
              <a:gdLst/>
              <a:ahLst/>
              <a:cxnLst/>
              <a:rect l="l" t="t" r="r" b="b"/>
              <a:pathLst>
                <a:path w="2249" h="372" extrusionOk="0">
                  <a:moveTo>
                    <a:pt x="982" y="1"/>
                  </a:moveTo>
                  <a:cubicBezTo>
                    <a:pt x="811" y="1"/>
                    <a:pt x="643" y="5"/>
                    <a:pt x="478" y="14"/>
                  </a:cubicBezTo>
                  <a:lnTo>
                    <a:pt x="279" y="14"/>
                  </a:lnTo>
                  <a:cubicBezTo>
                    <a:pt x="160" y="53"/>
                    <a:pt x="0" y="73"/>
                    <a:pt x="0" y="193"/>
                  </a:cubicBezTo>
                  <a:cubicBezTo>
                    <a:pt x="0" y="332"/>
                    <a:pt x="140" y="372"/>
                    <a:pt x="259" y="372"/>
                  </a:cubicBezTo>
                  <a:cubicBezTo>
                    <a:pt x="935" y="372"/>
                    <a:pt x="1572" y="352"/>
                    <a:pt x="2248" y="352"/>
                  </a:cubicBezTo>
                  <a:cubicBezTo>
                    <a:pt x="2129" y="153"/>
                    <a:pt x="1831" y="252"/>
                    <a:pt x="1731" y="33"/>
                  </a:cubicBezTo>
                  <a:cubicBezTo>
                    <a:pt x="1475" y="10"/>
                    <a:pt x="1225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411275" y="3967875"/>
              <a:ext cx="70650" cy="6975"/>
            </a:xfrm>
            <a:custGeom>
              <a:avLst/>
              <a:gdLst/>
              <a:ahLst/>
              <a:cxnLst/>
              <a:rect l="l" t="t" r="r" b="b"/>
              <a:pathLst>
                <a:path w="2826" h="279" extrusionOk="0">
                  <a:moveTo>
                    <a:pt x="1410" y="0"/>
                  </a:moveTo>
                  <a:cubicBezTo>
                    <a:pt x="883" y="0"/>
                    <a:pt x="345" y="60"/>
                    <a:pt x="1" y="185"/>
                  </a:cubicBezTo>
                  <a:cubicBezTo>
                    <a:pt x="41" y="185"/>
                    <a:pt x="120" y="204"/>
                    <a:pt x="180" y="204"/>
                  </a:cubicBezTo>
                  <a:lnTo>
                    <a:pt x="1612" y="204"/>
                  </a:lnTo>
                  <a:cubicBezTo>
                    <a:pt x="1811" y="254"/>
                    <a:pt x="2010" y="279"/>
                    <a:pt x="2211" y="279"/>
                  </a:cubicBezTo>
                  <a:cubicBezTo>
                    <a:pt x="2413" y="279"/>
                    <a:pt x="2617" y="254"/>
                    <a:pt x="2826" y="204"/>
                  </a:cubicBezTo>
                  <a:cubicBezTo>
                    <a:pt x="2536" y="70"/>
                    <a:pt x="1979" y="0"/>
                    <a:pt x="1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504275" y="3877475"/>
              <a:ext cx="7500" cy="72150"/>
            </a:xfrm>
            <a:custGeom>
              <a:avLst/>
              <a:gdLst/>
              <a:ahLst/>
              <a:cxnLst/>
              <a:rect l="l" t="t" r="r" b="b"/>
              <a:pathLst>
                <a:path w="300" h="2886" extrusionOk="0">
                  <a:moveTo>
                    <a:pt x="41" y="1"/>
                  </a:moveTo>
                  <a:lnTo>
                    <a:pt x="41" y="2249"/>
                  </a:lnTo>
                  <a:cubicBezTo>
                    <a:pt x="41" y="2488"/>
                    <a:pt x="1" y="2726"/>
                    <a:pt x="239" y="2885"/>
                  </a:cubicBezTo>
                  <a:cubicBezTo>
                    <a:pt x="200" y="2289"/>
                    <a:pt x="200" y="1692"/>
                    <a:pt x="200" y="1095"/>
                  </a:cubicBezTo>
                  <a:cubicBezTo>
                    <a:pt x="299" y="916"/>
                    <a:pt x="299" y="737"/>
                    <a:pt x="200" y="558"/>
                  </a:cubicBezTo>
                  <a:cubicBezTo>
                    <a:pt x="200" y="518"/>
                    <a:pt x="180" y="439"/>
                    <a:pt x="180" y="399"/>
                  </a:cubicBezTo>
                  <a:cubicBezTo>
                    <a:pt x="160" y="260"/>
                    <a:pt x="160" y="120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392875" y="3857825"/>
              <a:ext cx="37325" cy="11225"/>
            </a:xfrm>
            <a:custGeom>
              <a:avLst/>
              <a:gdLst/>
              <a:ahLst/>
              <a:cxnLst/>
              <a:rect l="l" t="t" r="r" b="b"/>
              <a:pathLst>
                <a:path w="1493" h="449" extrusionOk="0">
                  <a:moveTo>
                    <a:pt x="1159" y="1"/>
                  </a:moveTo>
                  <a:cubicBezTo>
                    <a:pt x="779" y="1"/>
                    <a:pt x="390" y="111"/>
                    <a:pt x="1" y="111"/>
                  </a:cubicBezTo>
                  <a:lnTo>
                    <a:pt x="1" y="449"/>
                  </a:lnTo>
                  <a:lnTo>
                    <a:pt x="1493" y="230"/>
                  </a:lnTo>
                  <a:cubicBezTo>
                    <a:pt x="1473" y="150"/>
                    <a:pt x="1473" y="111"/>
                    <a:pt x="1473" y="31"/>
                  </a:cubicBezTo>
                  <a:cubicBezTo>
                    <a:pt x="1369" y="9"/>
                    <a:pt x="1264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243200" y="3783500"/>
              <a:ext cx="7475" cy="63175"/>
            </a:xfrm>
            <a:custGeom>
              <a:avLst/>
              <a:gdLst/>
              <a:ahLst/>
              <a:cxnLst/>
              <a:rect l="l" t="t" r="r" b="b"/>
              <a:pathLst>
                <a:path w="299" h="252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60" y="836"/>
                    <a:pt x="0" y="1691"/>
                    <a:pt x="259" y="2527"/>
                  </a:cubicBezTo>
                  <a:cubicBezTo>
                    <a:pt x="279" y="2228"/>
                    <a:pt x="279" y="1970"/>
                    <a:pt x="298" y="1671"/>
                  </a:cubicBezTo>
                  <a:lnTo>
                    <a:pt x="298" y="1293"/>
                  </a:lnTo>
                  <a:cubicBezTo>
                    <a:pt x="298" y="1174"/>
                    <a:pt x="279" y="1074"/>
                    <a:pt x="279" y="935"/>
                  </a:cubicBezTo>
                  <a:cubicBezTo>
                    <a:pt x="279" y="776"/>
                    <a:pt x="279" y="597"/>
                    <a:pt x="298" y="398"/>
                  </a:cubicBezTo>
                  <a:cubicBezTo>
                    <a:pt x="239" y="279"/>
                    <a:pt x="279" y="10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242700" y="3953575"/>
              <a:ext cx="16925" cy="40800"/>
            </a:xfrm>
            <a:custGeom>
              <a:avLst/>
              <a:gdLst/>
              <a:ahLst/>
              <a:cxnLst/>
              <a:rect l="l" t="t" r="r" b="b"/>
              <a:pathLst>
                <a:path w="677" h="1632" extrusionOk="0">
                  <a:moveTo>
                    <a:pt x="497" y="1"/>
                  </a:moveTo>
                  <a:cubicBezTo>
                    <a:pt x="458" y="20"/>
                    <a:pt x="418" y="60"/>
                    <a:pt x="378" y="80"/>
                  </a:cubicBezTo>
                  <a:cubicBezTo>
                    <a:pt x="318" y="180"/>
                    <a:pt x="299" y="259"/>
                    <a:pt x="279" y="359"/>
                  </a:cubicBezTo>
                  <a:cubicBezTo>
                    <a:pt x="318" y="796"/>
                    <a:pt x="0" y="1333"/>
                    <a:pt x="597" y="1632"/>
                  </a:cubicBezTo>
                  <a:cubicBezTo>
                    <a:pt x="617" y="1572"/>
                    <a:pt x="657" y="1493"/>
                    <a:pt x="677" y="1453"/>
                  </a:cubicBezTo>
                  <a:cubicBezTo>
                    <a:pt x="617" y="975"/>
                    <a:pt x="677" y="478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438125" y="3996500"/>
              <a:ext cx="27875" cy="6975"/>
            </a:xfrm>
            <a:custGeom>
              <a:avLst/>
              <a:gdLst/>
              <a:ahLst/>
              <a:cxnLst/>
              <a:rect l="l" t="t" r="r" b="b"/>
              <a:pathLst>
                <a:path w="1115" h="279" extrusionOk="0">
                  <a:moveTo>
                    <a:pt x="271" y="1"/>
                  </a:moveTo>
                  <a:cubicBezTo>
                    <a:pt x="180" y="1"/>
                    <a:pt x="90" y="30"/>
                    <a:pt x="1" y="114"/>
                  </a:cubicBezTo>
                  <a:lnTo>
                    <a:pt x="160" y="273"/>
                  </a:lnTo>
                  <a:cubicBezTo>
                    <a:pt x="186" y="271"/>
                    <a:pt x="213" y="270"/>
                    <a:pt x="239" y="270"/>
                  </a:cubicBezTo>
                  <a:cubicBezTo>
                    <a:pt x="334" y="270"/>
                    <a:pt x="434" y="279"/>
                    <a:pt x="535" y="279"/>
                  </a:cubicBezTo>
                  <a:cubicBezTo>
                    <a:pt x="732" y="279"/>
                    <a:pt x="935" y="246"/>
                    <a:pt x="1115" y="54"/>
                  </a:cubicBezTo>
                  <a:lnTo>
                    <a:pt x="1115" y="54"/>
                  </a:lnTo>
                  <a:cubicBezTo>
                    <a:pt x="1034" y="114"/>
                    <a:pt x="953" y="135"/>
                    <a:pt x="872" y="135"/>
                  </a:cubicBezTo>
                  <a:cubicBezTo>
                    <a:pt x="670" y="135"/>
                    <a:pt x="468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451575" y="3972975"/>
              <a:ext cx="30350" cy="4500"/>
            </a:xfrm>
            <a:custGeom>
              <a:avLst/>
              <a:gdLst/>
              <a:ahLst/>
              <a:cxnLst/>
              <a:rect l="l" t="t" r="r" b="b"/>
              <a:pathLst>
                <a:path w="1214" h="180" extrusionOk="0">
                  <a:moveTo>
                    <a:pt x="0" y="0"/>
                  </a:moveTo>
                  <a:cubicBezTo>
                    <a:pt x="129" y="140"/>
                    <a:pt x="279" y="165"/>
                    <a:pt x="433" y="165"/>
                  </a:cubicBezTo>
                  <a:cubicBezTo>
                    <a:pt x="518" y="165"/>
                    <a:pt x="606" y="157"/>
                    <a:pt x="692" y="157"/>
                  </a:cubicBezTo>
                  <a:cubicBezTo>
                    <a:pt x="761" y="157"/>
                    <a:pt x="829" y="162"/>
                    <a:pt x="895" y="179"/>
                  </a:cubicBezTo>
                  <a:cubicBezTo>
                    <a:pt x="1015" y="179"/>
                    <a:pt x="1174" y="160"/>
                    <a:pt x="1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486875" y="3927725"/>
              <a:ext cx="15950" cy="20900"/>
            </a:xfrm>
            <a:custGeom>
              <a:avLst/>
              <a:gdLst/>
              <a:ahLst/>
              <a:cxnLst/>
              <a:rect l="l" t="t" r="r" b="b"/>
              <a:pathLst>
                <a:path w="638" h="836" extrusionOk="0">
                  <a:moveTo>
                    <a:pt x="359" y="0"/>
                  </a:moveTo>
                  <a:cubicBezTo>
                    <a:pt x="359" y="239"/>
                    <a:pt x="259" y="438"/>
                    <a:pt x="0" y="517"/>
                  </a:cubicBezTo>
                  <a:lnTo>
                    <a:pt x="0" y="716"/>
                  </a:lnTo>
                  <a:cubicBezTo>
                    <a:pt x="90" y="796"/>
                    <a:pt x="180" y="836"/>
                    <a:pt x="267" y="836"/>
                  </a:cubicBezTo>
                  <a:cubicBezTo>
                    <a:pt x="354" y="836"/>
                    <a:pt x="438" y="796"/>
                    <a:pt x="518" y="716"/>
                  </a:cubicBezTo>
                  <a:cubicBezTo>
                    <a:pt x="498" y="478"/>
                    <a:pt x="637" y="179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486875" y="3945625"/>
              <a:ext cx="13450" cy="14075"/>
            </a:xfrm>
            <a:custGeom>
              <a:avLst/>
              <a:gdLst/>
              <a:ahLst/>
              <a:cxnLst/>
              <a:rect l="l" t="t" r="r" b="b"/>
              <a:pathLst>
                <a:path w="538" h="563" extrusionOk="0">
                  <a:moveTo>
                    <a:pt x="0" y="0"/>
                  </a:moveTo>
                  <a:lnTo>
                    <a:pt x="0" y="179"/>
                  </a:lnTo>
                  <a:cubicBezTo>
                    <a:pt x="80" y="219"/>
                    <a:pt x="140" y="299"/>
                    <a:pt x="180" y="338"/>
                  </a:cubicBezTo>
                  <a:lnTo>
                    <a:pt x="180" y="518"/>
                  </a:lnTo>
                  <a:cubicBezTo>
                    <a:pt x="225" y="549"/>
                    <a:pt x="264" y="563"/>
                    <a:pt x="297" y="563"/>
                  </a:cubicBezTo>
                  <a:cubicBezTo>
                    <a:pt x="408" y="563"/>
                    <a:pt x="461" y="415"/>
                    <a:pt x="538" y="338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419250" y="4039125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279" y="0"/>
                  </a:moveTo>
                  <a:cubicBezTo>
                    <a:pt x="20" y="40"/>
                    <a:pt x="0" y="159"/>
                    <a:pt x="199" y="338"/>
                  </a:cubicBezTo>
                  <a:cubicBezTo>
                    <a:pt x="298" y="139"/>
                    <a:pt x="617" y="239"/>
                    <a:pt x="716" y="20"/>
                  </a:cubicBezTo>
                  <a:cubicBezTo>
                    <a:pt x="577" y="20"/>
                    <a:pt x="418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379950" y="4039625"/>
              <a:ext cx="21900" cy="4375"/>
            </a:xfrm>
            <a:custGeom>
              <a:avLst/>
              <a:gdLst/>
              <a:ahLst/>
              <a:cxnLst/>
              <a:rect l="l" t="t" r="r" b="b"/>
              <a:pathLst>
                <a:path w="876" h="175" extrusionOk="0">
                  <a:moveTo>
                    <a:pt x="876" y="0"/>
                  </a:moveTo>
                  <a:cubicBezTo>
                    <a:pt x="577" y="0"/>
                    <a:pt x="299" y="20"/>
                    <a:pt x="1" y="20"/>
                  </a:cubicBezTo>
                  <a:cubicBezTo>
                    <a:pt x="150" y="119"/>
                    <a:pt x="299" y="174"/>
                    <a:pt x="446" y="174"/>
                  </a:cubicBezTo>
                  <a:cubicBezTo>
                    <a:pt x="592" y="174"/>
                    <a:pt x="737" y="119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489350" y="389637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81" y="1"/>
                  </a:moveTo>
                  <a:lnTo>
                    <a:pt x="81" y="1"/>
                  </a:lnTo>
                  <a:cubicBezTo>
                    <a:pt x="100" y="260"/>
                    <a:pt x="1" y="538"/>
                    <a:pt x="260" y="737"/>
                  </a:cubicBezTo>
                  <a:cubicBezTo>
                    <a:pt x="240" y="478"/>
                    <a:pt x="339" y="200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491350" y="3954075"/>
              <a:ext cx="8475" cy="7750"/>
            </a:xfrm>
            <a:custGeom>
              <a:avLst/>
              <a:gdLst/>
              <a:ahLst/>
              <a:cxnLst/>
              <a:rect l="l" t="t" r="r" b="b"/>
              <a:pathLst>
                <a:path w="339" h="31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19" y="60"/>
                    <a:pt x="120" y="140"/>
                    <a:pt x="1" y="180"/>
                  </a:cubicBezTo>
                  <a:cubicBezTo>
                    <a:pt x="93" y="272"/>
                    <a:pt x="160" y="310"/>
                    <a:pt x="208" y="310"/>
                  </a:cubicBezTo>
                  <a:cubicBezTo>
                    <a:pt x="303" y="310"/>
                    <a:pt x="325" y="16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247175" y="3945625"/>
              <a:ext cx="11950" cy="9975"/>
            </a:xfrm>
            <a:custGeom>
              <a:avLst/>
              <a:gdLst/>
              <a:ahLst/>
              <a:cxnLst/>
              <a:rect l="l" t="t" r="r" b="b"/>
              <a:pathLst>
                <a:path w="478" h="399" extrusionOk="0">
                  <a:moveTo>
                    <a:pt x="120" y="0"/>
                  </a:moveTo>
                  <a:cubicBezTo>
                    <a:pt x="0" y="179"/>
                    <a:pt x="20" y="319"/>
                    <a:pt x="239" y="398"/>
                  </a:cubicBezTo>
                  <a:cubicBezTo>
                    <a:pt x="279" y="398"/>
                    <a:pt x="299" y="378"/>
                    <a:pt x="318" y="338"/>
                  </a:cubicBezTo>
                  <a:cubicBezTo>
                    <a:pt x="338" y="219"/>
                    <a:pt x="478" y="12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393375" y="39688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0"/>
                  </a:moveTo>
                  <a:cubicBezTo>
                    <a:pt x="105" y="0"/>
                    <a:pt x="50" y="45"/>
                    <a:pt x="1" y="145"/>
                  </a:cubicBezTo>
                  <a:cubicBezTo>
                    <a:pt x="120" y="145"/>
                    <a:pt x="219" y="125"/>
                    <a:pt x="339" y="125"/>
                  </a:cubicBezTo>
                  <a:cubicBezTo>
                    <a:pt x="279" y="45"/>
                    <a:pt x="21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406300" y="4039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1" y="0"/>
                  </a:moveTo>
                  <a:cubicBezTo>
                    <a:pt x="21" y="50"/>
                    <a:pt x="51" y="75"/>
                    <a:pt x="83" y="75"/>
                  </a:cubicBezTo>
                  <a:cubicBezTo>
                    <a:pt x="115" y="75"/>
                    <a:pt x="150" y="5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357575" y="40457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60" y="26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371000" y="4046200"/>
              <a:ext cx="4000" cy="2875"/>
            </a:xfrm>
            <a:custGeom>
              <a:avLst/>
              <a:gdLst/>
              <a:ahLst/>
              <a:cxnLst/>
              <a:rect l="l" t="t" r="r" b="b"/>
              <a:pathLst>
                <a:path w="160" h="115" extrusionOk="0">
                  <a:moveTo>
                    <a:pt x="80" y="1"/>
                  </a:moveTo>
                  <a:cubicBezTo>
                    <a:pt x="50" y="1"/>
                    <a:pt x="20" y="25"/>
                    <a:pt x="0" y="75"/>
                  </a:cubicBezTo>
                  <a:lnTo>
                    <a:pt x="100" y="115"/>
                  </a:ln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397350" y="3809475"/>
              <a:ext cx="4000" cy="2400"/>
            </a:xfrm>
            <a:custGeom>
              <a:avLst/>
              <a:gdLst/>
              <a:ahLst/>
              <a:cxnLst/>
              <a:rect l="l" t="t" r="r" b="b"/>
              <a:pathLst>
                <a:path w="160" h="96" extrusionOk="0">
                  <a:moveTo>
                    <a:pt x="80" y="1"/>
                  </a:moveTo>
                  <a:cubicBezTo>
                    <a:pt x="56" y="1"/>
                    <a:pt x="31" y="26"/>
                    <a:pt x="1" y="75"/>
                  </a:cubicBezTo>
                  <a:lnTo>
                    <a:pt x="80" y="95"/>
                  </a:lnTo>
                  <a:lnTo>
                    <a:pt x="160" y="75"/>
                  </a:lnTo>
                  <a:cubicBezTo>
                    <a:pt x="130" y="26"/>
                    <a:pt x="10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486875" y="3950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83" y="82"/>
                  </a:lnTo>
                  <a:lnTo>
                    <a:pt x="83" y="82"/>
                  </a:lnTo>
                  <a:cubicBezTo>
                    <a:pt x="55" y="50"/>
                    <a:pt x="30" y="20"/>
                    <a:pt x="0" y="0"/>
                  </a:cubicBezTo>
                  <a:close/>
                  <a:moveTo>
                    <a:pt x="83" y="82"/>
                  </a:moveTo>
                  <a:cubicBezTo>
                    <a:pt x="110" y="115"/>
                    <a:pt x="140" y="150"/>
                    <a:pt x="180" y="179"/>
                  </a:cubicBezTo>
                  <a:lnTo>
                    <a:pt x="83" y="8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387900" y="3972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60" y="40"/>
                    <a:pt x="80" y="100"/>
                    <a:pt x="1" y="120"/>
                  </a:cubicBezTo>
                  <a:cubicBezTo>
                    <a:pt x="120" y="120"/>
                    <a:pt x="18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491350" y="3887925"/>
              <a:ext cx="2500" cy="4000"/>
            </a:xfrm>
            <a:custGeom>
              <a:avLst/>
              <a:gdLst/>
              <a:ahLst/>
              <a:cxnLst/>
              <a:rect l="l" t="t" r="r" b="b"/>
              <a:pathLst>
                <a:path w="1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0" y="140"/>
                    <a:pt x="40" y="120"/>
                    <a:pt x="80" y="120"/>
                  </a:cubicBezTo>
                  <a:cubicBezTo>
                    <a:pt x="100" y="60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492350" y="39232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0" y="60"/>
                    <a:pt x="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495825" y="3914775"/>
              <a:ext cx="3000" cy="4025"/>
            </a:xfrm>
            <a:custGeom>
              <a:avLst/>
              <a:gdLst/>
              <a:ahLst/>
              <a:cxnLst/>
              <a:rect l="l" t="t" r="r" b="b"/>
              <a:pathLst>
                <a:path w="12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81"/>
                    <a:pt x="120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580375" y="3841175"/>
              <a:ext cx="50250" cy="34500"/>
            </a:xfrm>
            <a:custGeom>
              <a:avLst/>
              <a:gdLst/>
              <a:ahLst/>
              <a:cxnLst/>
              <a:rect l="l" t="t" r="r" b="b"/>
              <a:pathLst>
                <a:path w="2010" h="1380" extrusionOk="0">
                  <a:moveTo>
                    <a:pt x="1823" y="1"/>
                  </a:moveTo>
                  <a:cubicBezTo>
                    <a:pt x="1795" y="1"/>
                    <a:pt x="1764" y="7"/>
                    <a:pt x="1731" y="21"/>
                  </a:cubicBezTo>
                  <a:cubicBezTo>
                    <a:pt x="1492" y="80"/>
                    <a:pt x="1452" y="299"/>
                    <a:pt x="1353" y="478"/>
                  </a:cubicBezTo>
                  <a:cubicBezTo>
                    <a:pt x="1227" y="721"/>
                    <a:pt x="1096" y="827"/>
                    <a:pt x="957" y="827"/>
                  </a:cubicBezTo>
                  <a:cubicBezTo>
                    <a:pt x="813" y="827"/>
                    <a:pt x="660" y="711"/>
                    <a:pt x="498" y="518"/>
                  </a:cubicBezTo>
                  <a:cubicBezTo>
                    <a:pt x="336" y="392"/>
                    <a:pt x="336" y="89"/>
                    <a:pt x="90" y="89"/>
                  </a:cubicBezTo>
                  <a:cubicBezTo>
                    <a:pt x="63" y="89"/>
                    <a:pt x="33" y="92"/>
                    <a:pt x="0" y="100"/>
                  </a:cubicBezTo>
                  <a:lnTo>
                    <a:pt x="0" y="458"/>
                  </a:lnTo>
                  <a:cubicBezTo>
                    <a:pt x="40" y="1095"/>
                    <a:pt x="239" y="1294"/>
                    <a:pt x="935" y="1373"/>
                  </a:cubicBezTo>
                  <a:cubicBezTo>
                    <a:pt x="985" y="1377"/>
                    <a:pt x="1032" y="1379"/>
                    <a:pt x="1077" y="1379"/>
                  </a:cubicBezTo>
                  <a:cubicBezTo>
                    <a:pt x="1505" y="1379"/>
                    <a:pt x="1750" y="1201"/>
                    <a:pt x="1930" y="697"/>
                  </a:cubicBezTo>
                  <a:cubicBezTo>
                    <a:pt x="2009" y="478"/>
                    <a:pt x="1990" y="279"/>
                    <a:pt x="1950" y="80"/>
                  </a:cubicBezTo>
                  <a:cubicBezTo>
                    <a:pt x="1923" y="27"/>
                    <a:pt x="1879" y="1"/>
                    <a:pt x="1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560975" y="3764275"/>
              <a:ext cx="99500" cy="14825"/>
            </a:xfrm>
            <a:custGeom>
              <a:avLst/>
              <a:gdLst/>
              <a:ahLst/>
              <a:cxnLst/>
              <a:rect l="l" t="t" r="r" b="b"/>
              <a:pathLst>
                <a:path w="3980" h="593" extrusionOk="0">
                  <a:moveTo>
                    <a:pt x="2088" y="1"/>
                  </a:moveTo>
                  <a:cubicBezTo>
                    <a:pt x="1434" y="1"/>
                    <a:pt x="777" y="82"/>
                    <a:pt x="120" y="172"/>
                  </a:cubicBezTo>
                  <a:cubicBezTo>
                    <a:pt x="20" y="272"/>
                    <a:pt x="0" y="352"/>
                    <a:pt x="80" y="471"/>
                  </a:cubicBezTo>
                  <a:cubicBezTo>
                    <a:pt x="297" y="507"/>
                    <a:pt x="515" y="593"/>
                    <a:pt x="717" y="593"/>
                  </a:cubicBezTo>
                  <a:cubicBezTo>
                    <a:pt x="737" y="593"/>
                    <a:pt x="757" y="592"/>
                    <a:pt x="776" y="590"/>
                  </a:cubicBezTo>
                  <a:cubicBezTo>
                    <a:pt x="1831" y="471"/>
                    <a:pt x="2905" y="471"/>
                    <a:pt x="3979" y="471"/>
                  </a:cubicBezTo>
                  <a:lnTo>
                    <a:pt x="3979" y="292"/>
                  </a:lnTo>
                  <a:cubicBezTo>
                    <a:pt x="3353" y="77"/>
                    <a:pt x="2721" y="1"/>
                    <a:pt x="2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580875" y="3820675"/>
              <a:ext cx="48250" cy="35950"/>
            </a:xfrm>
            <a:custGeom>
              <a:avLst/>
              <a:gdLst/>
              <a:ahLst/>
              <a:cxnLst/>
              <a:rect l="l" t="t" r="r" b="b"/>
              <a:pathLst>
                <a:path w="1930" h="1438" extrusionOk="0">
                  <a:moveTo>
                    <a:pt x="1250" y="1"/>
                  </a:moveTo>
                  <a:cubicBezTo>
                    <a:pt x="1057" y="1"/>
                    <a:pt x="831" y="93"/>
                    <a:pt x="577" y="284"/>
                  </a:cubicBezTo>
                  <a:cubicBezTo>
                    <a:pt x="318" y="443"/>
                    <a:pt x="100" y="622"/>
                    <a:pt x="0" y="920"/>
                  </a:cubicBezTo>
                  <a:cubicBezTo>
                    <a:pt x="219" y="1020"/>
                    <a:pt x="100" y="1338"/>
                    <a:pt x="318" y="1437"/>
                  </a:cubicBezTo>
                  <a:cubicBezTo>
                    <a:pt x="568" y="1036"/>
                    <a:pt x="798" y="644"/>
                    <a:pt x="1176" y="644"/>
                  </a:cubicBezTo>
                  <a:cubicBezTo>
                    <a:pt x="1341" y="644"/>
                    <a:pt x="1535" y="719"/>
                    <a:pt x="1771" y="900"/>
                  </a:cubicBezTo>
                  <a:lnTo>
                    <a:pt x="1930" y="900"/>
                  </a:lnTo>
                  <a:cubicBezTo>
                    <a:pt x="1840" y="309"/>
                    <a:pt x="1601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553525" y="3756850"/>
              <a:ext cx="11950" cy="24175"/>
            </a:xfrm>
            <a:custGeom>
              <a:avLst/>
              <a:gdLst/>
              <a:ahLst/>
              <a:cxnLst/>
              <a:rect l="l" t="t" r="r" b="b"/>
              <a:pathLst>
                <a:path w="478" h="967" extrusionOk="0">
                  <a:moveTo>
                    <a:pt x="232" y="0"/>
                  </a:moveTo>
                  <a:cubicBezTo>
                    <a:pt x="206" y="0"/>
                    <a:pt x="181" y="5"/>
                    <a:pt x="159" y="12"/>
                  </a:cubicBezTo>
                  <a:cubicBezTo>
                    <a:pt x="100" y="72"/>
                    <a:pt x="60" y="151"/>
                    <a:pt x="20" y="211"/>
                  </a:cubicBezTo>
                  <a:cubicBezTo>
                    <a:pt x="0" y="410"/>
                    <a:pt x="0" y="609"/>
                    <a:pt x="119" y="788"/>
                  </a:cubicBezTo>
                  <a:cubicBezTo>
                    <a:pt x="159" y="847"/>
                    <a:pt x="179" y="907"/>
                    <a:pt x="199" y="967"/>
                  </a:cubicBezTo>
                  <a:lnTo>
                    <a:pt x="378" y="788"/>
                  </a:lnTo>
                  <a:lnTo>
                    <a:pt x="378" y="569"/>
                  </a:lnTo>
                  <a:cubicBezTo>
                    <a:pt x="418" y="509"/>
                    <a:pt x="478" y="430"/>
                    <a:pt x="478" y="370"/>
                  </a:cubicBezTo>
                  <a:cubicBezTo>
                    <a:pt x="478" y="251"/>
                    <a:pt x="458" y="151"/>
                    <a:pt x="378" y="52"/>
                  </a:cubicBezTo>
                  <a:cubicBezTo>
                    <a:pt x="328" y="14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666400" y="3325475"/>
              <a:ext cx="17925" cy="201925"/>
            </a:xfrm>
            <a:custGeom>
              <a:avLst/>
              <a:gdLst/>
              <a:ahLst/>
              <a:cxnLst/>
              <a:rect l="l" t="t" r="r" b="b"/>
              <a:pathLst>
                <a:path w="717" h="8077" extrusionOk="0">
                  <a:moveTo>
                    <a:pt x="319" y="0"/>
                  </a:moveTo>
                  <a:cubicBezTo>
                    <a:pt x="220" y="1015"/>
                    <a:pt x="279" y="2029"/>
                    <a:pt x="180" y="3044"/>
                  </a:cubicBezTo>
                  <a:cubicBezTo>
                    <a:pt x="100" y="3859"/>
                    <a:pt x="140" y="4695"/>
                    <a:pt x="100" y="5510"/>
                  </a:cubicBezTo>
                  <a:cubicBezTo>
                    <a:pt x="41" y="5630"/>
                    <a:pt x="1" y="5749"/>
                    <a:pt x="1" y="5888"/>
                  </a:cubicBezTo>
                  <a:cubicBezTo>
                    <a:pt x="100" y="6346"/>
                    <a:pt x="140" y="6803"/>
                    <a:pt x="1" y="7281"/>
                  </a:cubicBezTo>
                  <a:cubicBezTo>
                    <a:pt x="1" y="7420"/>
                    <a:pt x="1" y="7559"/>
                    <a:pt x="41" y="7679"/>
                  </a:cubicBezTo>
                  <a:cubicBezTo>
                    <a:pt x="120" y="7818"/>
                    <a:pt x="180" y="7997"/>
                    <a:pt x="359" y="8077"/>
                  </a:cubicBezTo>
                  <a:lnTo>
                    <a:pt x="518" y="7858"/>
                  </a:lnTo>
                  <a:cubicBezTo>
                    <a:pt x="518" y="6306"/>
                    <a:pt x="538" y="4774"/>
                    <a:pt x="538" y="3223"/>
                  </a:cubicBezTo>
                  <a:cubicBezTo>
                    <a:pt x="717" y="2248"/>
                    <a:pt x="458" y="1293"/>
                    <a:pt x="657" y="338"/>
                  </a:cubicBezTo>
                  <a:cubicBezTo>
                    <a:pt x="637" y="239"/>
                    <a:pt x="637" y="119"/>
                    <a:pt x="637" y="20"/>
                  </a:cubicBezTo>
                  <a:cubicBezTo>
                    <a:pt x="538" y="20"/>
                    <a:pt x="418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656950" y="3517425"/>
              <a:ext cx="19925" cy="115400"/>
            </a:xfrm>
            <a:custGeom>
              <a:avLst/>
              <a:gdLst/>
              <a:ahLst/>
              <a:cxnLst/>
              <a:rect l="l" t="t" r="r" b="b"/>
              <a:pathLst>
                <a:path w="797" h="4616" extrusionOk="0">
                  <a:moveTo>
                    <a:pt x="498" y="1"/>
                  </a:moveTo>
                  <a:cubicBezTo>
                    <a:pt x="259" y="180"/>
                    <a:pt x="200" y="438"/>
                    <a:pt x="120" y="717"/>
                  </a:cubicBezTo>
                  <a:cubicBezTo>
                    <a:pt x="1" y="1731"/>
                    <a:pt x="100" y="2786"/>
                    <a:pt x="100" y="3820"/>
                  </a:cubicBezTo>
                  <a:cubicBezTo>
                    <a:pt x="100" y="4039"/>
                    <a:pt x="140" y="4297"/>
                    <a:pt x="359" y="4457"/>
                  </a:cubicBezTo>
                  <a:cubicBezTo>
                    <a:pt x="458" y="4496"/>
                    <a:pt x="558" y="4576"/>
                    <a:pt x="657" y="4616"/>
                  </a:cubicBezTo>
                  <a:cubicBezTo>
                    <a:pt x="796" y="3203"/>
                    <a:pt x="677" y="1811"/>
                    <a:pt x="717" y="399"/>
                  </a:cubicBezTo>
                  <a:cubicBezTo>
                    <a:pt x="697" y="239"/>
                    <a:pt x="657" y="60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556000" y="3463225"/>
              <a:ext cx="117400" cy="69350"/>
            </a:xfrm>
            <a:custGeom>
              <a:avLst/>
              <a:gdLst/>
              <a:ahLst/>
              <a:cxnLst/>
              <a:rect l="l" t="t" r="r" b="b"/>
              <a:pathLst>
                <a:path w="4696" h="2774" extrusionOk="0">
                  <a:moveTo>
                    <a:pt x="4377" y="0"/>
                  </a:moveTo>
                  <a:cubicBezTo>
                    <a:pt x="4258" y="120"/>
                    <a:pt x="4178" y="299"/>
                    <a:pt x="4158" y="478"/>
                  </a:cubicBezTo>
                  <a:cubicBezTo>
                    <a:pt x="3959" y="1552"/>
                    <a:pt x="3959" y="1512"/>
                    <a:pt x="2905" y="1552"/>
                  </a:cubicBezTo>
                  <a:cubicBezTo>
                    <a:pt x="2850" y="1553"/>
                    <a:pt x="2796" y="1554"/>
                    <a:pt x="2741" y="1554"/>
                  </a:cubicBezTo>
                  <a:cubicBezTo>
                    <a:pt x="2256" y="1554"/>
                    <a:pt x="1782" y="1510"/>
                    <a:pt x="1309" y="1510"/>
                  </a:cubicBezTo>
                  <a:cubicBezTo>
                    <a:pt x="967" y="1510"/>
                    <a:pt x="624" y="1533"/>
                    <a:pt x="279" y="1612"/>
                  </a:cubicBezTo>
                  <a:lnTo>
                    <a:pt x="100" y="1612"/>
                  </a:lnTo>
                  <a:cubicBezTo>
                    <a:pt x="60" y="1970"/>
                    <a:pt x="1" y="2328"/>
                    <a:pt x="100" y="2686"/>
                  </a:cubicBezTo>
                  <a:cubicBezTo>
                    <a:pt x="196" y="2743"/>
                    <a:pt x="287" y="2773"/>
                    <a:pt x="375" y="2773"/>
                  </a:cubicBezTo>
                  <a:cubicBezTo>
                    <a:pt x="471" y="2773"/>
                    <a:pt x="564" y="2738"/>
                    <a:pt x="657" y="2666"/>
                  </a:cubicBezTo>
                  <a:cubicBezTo>
                    <a:pt x="538" y="2567"/>
                    <a:pt x="379" y="2427"/>
                    <a:pt x="379" y="2328"/>
                  </a:cubicBezTo>
                  <a:cubicBezTo>
                    <a:pt x="379" y="2185"/>
                    <a:pt x="464" y="2156"/>
                    <a:pt x="568" y="2156"/>
                  </a:cubicBezTo>
                  <a:cubicBezTo>
                    <a:pt x="636" y="2156"/>
                    <a:pt x="713" y="2169"/>
                    <a:pt x="776" y="2169"/>
                  </a:cubicBezTo>
                  <a:cubicBezTo>
                    <a:pt x="1751" y="2129"/>
                    <a:pt x="2686" y="2189"/>
                    <a:pt x="3661" y="2069"/>
                  </a:cubicBezTo>
                  <a:cubicBezTo>
                    <a:pt x="3810" y="2051"/>
                    <a:pt x="3925" y="2037"/>
                    <a:pt x="4013" y="2037"/>
                  </a:cubicBezTo>
                  <a:cubicBezTo>
                    <a:pt x="4303" y="2037"/>
                    <a:pt x="4321" y="2178"/>
                    <a:pt x="4397" y="2726"/>
                  </a:cubicBezTo>
                  <a:cubicBezTo>
                    <a:pt x="4576" y="2567"/>
                    <a:pt x="4496" y="2348"/>
                    <a:pt x="4556" y="2169"/>
                  </a:cubicBezTo>
                  <a:cubicBezTo>
                    <a:pt x="4556" y="2049"/>
                    <a:pt x="4576" y="1910"/>
                    <a:pt x="4576" y="1791"/>
                  </a:cubicBezTo>
                  <a:cubicBezTo>
                    <a:pt x="4695" y="1313"/>
                    <a:pt x="4675" y="856"/>
                    <a:pt x="4576" y="378"/>
                  </a:cubicBezTo>
                  <a:cubicBezTo>
                    <a:pt x="4556" y="259"/>
                    <a:pt x="4556" y="120"/>
                    <a:pt x="4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558500" y="3614900"/>
              <a:ext cx="75100" cy="94025"/>
            </a:xfrm>
            <a:custGeom>
              <a:avLst/>
              <a:gdLst/>
              <a:ahLst/>
              <a:cxnLst/>
              <a:rect l="l" t="t" r="r" b="b"/>
              <a:pathLst>
                <a:path w="3004" h="3761" extrusionOk="0">
                  <a:moveTo>
                    <a:pt x="0" y="1"/>
                  </a:moveTo>
                  <a:lnTo>
                    <a:pt x="0" y="3760"/>
                  </a:lnTo>
                  <a:cubicBezTo>
                    <a:pt x="279" y="3581"/>
                    <a:pt x="597" y="3581"/>
                    <a:pt x="915" y="3581"/>
                  </a:cubicBezTo>
                  <a:lnTo>
                    <a:pt x="3004" y="3581"/>
                  </a:lnTo>
                  <a:cubicBezTo>
                    <a:pt x="2956" y="3199"/>
                    <a:pt x="2705" y="3187"/>
                    <a:pt x="2453" y="3187"/>
                  </a:cubicBezTo>
                  <a:cubicBezTo>
                    <a:pt x="2435" y="3187"/>
                    <a:pt x="2417" y="3187"/>
                    <a:pt x="2399" y="3187"/>
                  </a:cubicBezTo>
                  <a:cubicBezTo>
                    <a:pt x="2355" y="3187"/>
                    <a:pt x="2310" y="3186"/>
                    <a:pt x="2268" y="3183"/>
                  </a:cubicBezTo>
                  <a:cubicBezTo>
                    <a:pt x="2164" y="3176"/>
                    <a:pt x="2060" y="3173"/>
                    <a:pt x="1955" y="3173"/>
                  </a:cubicBezTo>
                  <a:cubicBezTo>
                    <a:pt x="1796" y="3173"/>
                    <a:pt x="1635" y="3178"/>
                    <a:pt x="1470" y="3178"/>
                  </a:cubicBezTo>
                  <a:cubicBezTo>
                    <a:pt x="1194" y="3178"/>
                    <a:pt x="905" y="3164"/>
                    <a:pt x="597" y="3084"/>
                  </a:cubicBezTo>
                  <a:cubicBezTo>
                    <a:pt x="895" y="2865"/>
                    <a:pt x="1213" y="2905"/>
                    <a:pt x="1393" y="2706"/>
                  </a:cubicBezTo>
                  <a:cubicBezTo>
                    <a:pt x="1443" y="2571"/>
                    <a:pt x="1422" y="2478"/>
                    <a:pt x="1292" y="2478"/>
                  </a:cubicBezTo>
                  <a:cubicBezTo>
                    <a:pt x="1269" y="2478"/>
                    <a:pt x="1243" y="2481"/>
                    <a:pt x="1213" y="2487"/>
                  </a:cubicBezTo>
                  <a:cubicBezTo>
                    <a:pt x="159" y="2487"/>
                    <a:pt x="179" y="2487"/>
                    <a:pt x="159" y="1453"/>
                  </a:cubicBezTo>
                  <a:cubicBezTo>
                    <a:pt x="159" y="975"/>
                    <a:pt x="318" y="45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558500" y="3557225"/>
              <a:ext cx="74125" cy="9475"/>
            </a:xfrm>
            <a:custGeom>
              <a:avLst/>
              <a:gdLst/>
              <a:ahLst/>
              <a:cxnLst/>
              <a:rect l="l" t="t" r="r" b="b"/>
              <a:pathLst>
                <a:path w="2965" h="379" extrusionOk="0">
                  <a:moveTo>
                    <a:pt x="0" y="0"/>
                  </a:moveTo>
                  <a:cubicBezTo>
                    <a:pt x="0" y="119"/>
                    <a:pt x="0" y="239"/>
                    <a:pt x="20" y="378"/>
                  </a:cubicBezTo>
                  <a:cubicBezTo>
                    <a:pt x="955" y="338"/>
                    <a:pt x="1890" y="338"/>
                    <a:pt x="2845" y="338"/>
                  </a:cubicBezTo>
                  <a:cubicBezTo>
                    <a:pt x="2964" y="60"/>
                    <a:pt x="2845" y="0"/>
                    <a:pt x="2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548550" y="3713875"/>
              <a:ext cx="13950" cy="77100"/>
            </a:xfrm>
            <a:custGeom>
              <a:avLst/>
              <a:gdLst/>
              <a:ahLst/>
              <a:cxnLst/>
              <a:rect l="l" t="t" r="r" b="b"/>
              <a:pathLst>
                <a:path w="558" h="3084" extrusionOk="0">
                  <a:moveTo>
                    <a:pt x="0" y="0"/>
                  </a:moveTo>
                  <a:lnTo>
                    <a:pt x="0" y="3084"/>
                  </a:lnTo>
                  <a:cubicBezTo>
                    <a:pt x="279" y="2885"/>
                    <a:pt x="120" y="2606"/>
                    <a:pt x="318" y="2487"/>
                  </a:cubicBezTo>
                  <a:cubicBezTo>
                    <a:pt x="358" y="2228"/>
                    <a:pt x="378" y="2009"/>
                    <a:pt x="398" y="1771"/>
                  </a:cubicBezTo>
                  <a:cubicBezTo>
                    <a:pt x="517" y="1592"/>
                    <a:pt x="557" y="1393"/>
                    <a:pt x="318" y="1234"/>
                  </a:cubicBezTo>
                  <a:cubicBezTo>
                    <a:pt x="120" y="1035"/>
                    <a:pt x="199" y="776"/>
                    <a:pt x="179" y="517"/>
                  </a:cubicBezTo>
                  <a:cubicBezTo>
                    <a:pt x="179" y="319"/>
                    <a:pt x="199" y="1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2557500" y="3726800"/>
              <a:ext cx="76100" cy="31850"/>
            </a:xfrm>
            <a:custGeom>
              <a:avLst/>
              <a:gdLst/>
              <a:ahLst/>
              <a:cxnLst/>
              <a:rect l="l" t="t" r="r" b="b"/>
              <a:pathLst>
                <a:path w="3044" h="1274" extrusionOk="0">
                  <a:moveTo>
                    <a:pt x="40" y="0"/>
                  </a:moveTo>
                  <a:cubicBezTo>
                    <a:pt x="20" y="259"/>
                    <a:pt x="20" y="478"/>
                    <a:pt x="0" y="717"/>
                  </a:cubicBezTo>
                  <a:cubicBezTo>
                    <a:pt x="20" y="896"/>
                    <a:pt x="20" y="1075"/>
                    <a:pt x="40" y="1254"/>
                  </a:cubicBezTo>
                  <a:cubicBezTo>
                    <a:pt x="100" y="1254"/>
                    <a:pt x="139" y="1254"/>
                    <a:pt x="219" y="1274"/>
                  </a:cubicBezTo>
                  <a:cubicBezTo>
                    <a:pt x="516" y="754"/>
                    <a:pt x="969" y="615"/>
                    <a:pt x="1513" y="615"/>
                  </a:cubicBezTo>
                  <a:cubicBezTo>
                    <a:pt x="1552" y="615"/>
                    <a:pt x="1592" y="616"/>
                    <a:pt x="1631" y="617"/>
                  </a:cubicBezTo>
                  <a:cubicBezTo>
                    <a:pt x="1834" y="634"/>
                    <a:pt x="2043" y="665"/>
                    <a:pt x="2249" y="665"/>
                  </a:cubicBezTo>
                  <a:cubicBezTo>
                    <a:pt x="2530" y="665"/>
                    <a:pt x="2803" y="608"/>
                    <a:pt x="3044" y="378"/>
                  </a:cubicBezTo>
                  <a:cubicBezTo>
                    <a:pt x="2877" y="184"/>
                    <a:pt x="2680" y="154"/>
                    <a:pt x="2468" y="154"/>
                  </a:cubicBezTo>
                  <a:cubicBezTo>
                    <a:pt x="2378" y="154"/>
                    <a:pt x="2284" y="160"/>
                    <a:pt x="2188" y="160"/>
                  </a:cubicBezTo>
                  <a:cubicBezTo>
                    <a:pt x="1820" y="160"/>
                    <a:pt x="1457" y="199"/>
                    <a:pt x="1099" y="199"/>
                  </a:cubicBezTo>
                  <a:cubicBezTo>
                    <a:pt x="741" y="199"/>
                    <a:pt x="388" y="1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558500" y="3529850"/>
              <a:ext cx="79575" cy="5000"/>
            </a:xfrm>
            <a:custGeom>
              <a:avLst/>
              <a:gdLst/>
              <a:ahLst/>
              <a:cxnLst/>
              <a:rect l="l" t="t" r="r" b="b"/>
              <a:pathLst>
                <a:path w="3183" h="200" extrusionOk="0">
                  <a:moveTo>
                    <a:pt x="557" y="1"/>
                  </a:moveTo>
                  <a:cubicBezTo>
                    <a:pt x="338" y="21"/>
                    <a:pt x="179" y="21"/>
                    <a:pt x="0" y="21"/>
                  </a:cubicBezTo>
                  <a:cubicBezTo>
                    <a:pt x="0" y="100"/>
                    <a:pt x="0" y="140"/>
                    <a:pt x="20" y="200"/>
                  </a:cubicBezTo>
                  <a:cubicBezTo>
                    <a:pt x="1094" y="200"/>
                    <a:pt x="2148" y="180"/>
                    <a:pt x="3183" y="180"/>
                  </a:cubicBezTo>
                  <a:lnTo>
                    <a:pt x="31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558500" y="3592225"/>
              <a:ext cx="27175" cy="5300"/>
            </a:xfrm>
            <a:custGeom>
              <a:avLst/>
              <a:gdLst/>
              <a:ahLst/>
              <a:cxnLst/>
              <a:rect l="l" t="t" r="r" b="b"/>
              <a:pathLst>
                <a:path w="1087" h="212" extrusionOk="0">
                  <a:moveTo>
                    <a:pt x="966" y="1"/>
                  </a:moveTo>
                  <a:cubicBezTo>
                    <a:pt x="941" y="1"/>
                    <a:pt x="911" y="5"/>
                    <a:pt x="875" y="12"/>
                  </a:cubicBezTo>
                  <a:lnTo>
                    <a:pt x="0" y="12"/>
                  </a:lnTo>
                  <a:cubicBezTo>
                    <a:pt x="0" y="92"/>
                    <a:pt x="20" y="172"/>
                    <a:pt x="20" y="211"/>
                  </a:cubicBezTo>
                  <a:cubicBezTo>
                    <a:pt x="338" y="211"/>
                    <a:pt x="696" y="191"/>
                    <a:pt x="1054" y="191"/>
                  </a:cubicBezTo>
                  <a:cubicBezTo>
                    <a:pt x="1086" y="64"/>
                    <a:pt x="1067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215825" y="3258325"/>
              <a:ext cx="23400" cy="202075"/>
            </a:xfrm>
            <a:custGeom>
              <a:avLst/>
              <a:gdLst/>
              <a:ahLst/>
              <a:cxnLst/>
              <a:rect l="l" t="t" r="r" b="b"/>
              <a:pathLst>
                <a:path w="936" h="8083" extrusionOk="0">
                  <a:moveTo>
                    <a:pt x="260" y="1"/>
                  </a:moveTo>
                  <a:cubicBezTo>
                    <a:pt x="140" y="100"/>
                    <a:pt x="61" y="239"/>
                    <a:pt x="1" y="398"/>
                  </a:cubicBezTo>
                  <a:cubicBezTo>
                    <a:pt x="1" y="498"/>
                    <a:pt x="41" y="558"/>
                    <a:pt x="61" y="637"/>
                  </a:cubicBezTo>
                  <a:cubicBezTo>
                    <a:pt x="100" y="856"/>
                    <a:pt x="81" y="1095"/>
                    <a:pt x="81" y="1313"/>
                  </a:cubicBezTo>
                  <a:cubicBezTo>
                    <a:pt x="81" y="1990"/>
                    <a:pt x="100" y="2686"/>
                    <a:pt x="100" y="3343"/>
                  </a:cubicBezTo>
                  <a:cubicBezTo>
                    <a:pt x="100" y="4894"/>
                    <a:pt x="1" y="6426"/>
                    <a:pt x="200" y="7978"/>
                  </a:cubicBezTo>
                  <a:cubicBezTo>
                    <a:pt x="266" y="8043"/>
                    <a:pt x="332" y="8082"/>
                    <a:pt x="409" y="8082"/>
                  </a:cubicBezTo>
                  <a:cubicBezTo>
                    <a:pt x="425" y="8082"/>
                    <a:pt x="441" y="8080"/>
                    <a:pt x="458" y="8077"/>
                  </a:cubicBezTo>
                  <a:cubicBezTo>
                    <a:pt x="896" y="7361"/>
                    <a:pt x="478" y="6605"/>
                    <a:pt x="558" y="5909"/>
                  </a:cubicBezTo>
                  <a:lnTo>
                    <a:pt x="558" y="5909"/>
                  </a:lnTo>
                  <a:cubicBezTo>
                    <a:pt x="558" y="6068"/>
                    <a:pt x="558" y="6207"/>
                    <a:pt x="578" y="6386"/>
                  </a:cubicBezTo>
                  <a:cubicBezTo>
                    <a:pt x="626" y="6434"/>
                    <a:pt x="674" y="6461"/>
                    <a:pt x="718" y="6461"/>
                  </a:cubicBezTo>
                  <a:cubicBezTo>
                    <a:pt x="746" y="6461"/>
                    <a:pt x="773" y="6449"/>
                    <a:pt x="797" y="6426"/>
                  </a:cubicBezTo>
                  <a:cubicBezTo>
                    <a:pt x="836" y="6128"/>
                    <a:pt x="836" y="5829"/>
                    <a:pt x="856" y="5531"/>
                  </a:cubicBezTo>
                  <a:cubicBezTo>
                    <a:pt x="856" y="5033"/>
                    <a:pt x="836" y="4536"/>
                    <a:pt x="836" y="4039"/>
                  </a:cubicBezTo>
                  <a:cubicBezTo>
                    <a:pt x="836" y="3323"/>
                    <a:pt x="936" y="2626"/>
                    <a:pt x="797" y="1930"/>
                  </a:cubicBezTo>
                  <a:cubicBezTo>
                    <a:pt x="598" y="1711"/>
                    <a:pt x="478" y="1512"/>
                    <a:pt x="578" y="1154"/>
                  </a:cubicBezTo>
                  <a:cubicBezTo>
                    <a:pt x="677" y="796"/>
                    <a:pt x="657" y="359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229275" y="341895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139" y="1"/>
                  </a:moveTo>
                  <a:cubicBezTo>
                    <a:pt x="0" y="180"/>
                    <a:pt x="0" y="299"/>
                    <a:pt x="239" y="379"/>
                  </a:cubicBezTo>
                  <a:cubicBezTo>
                    <a:pt x="259" y="299"/>
                    <a:pt x="298" y="260"/>
                    <a:pt x="318" y="180"/>
                  </a:cubicBezTo>
                  <a:cubicBezTo>
                    <a:pt x="318" y="140"/>
                    <a:pt x="298" y="6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210875" y="3758100"/>
              <a:ext cx="26375" cy="100525"/>
            </a:xfrm>
            <a:custGeom>
              <a:avLst/>
              <a:gdLst/>
              <a:ahLst/>
              <a:cxnLst/>
              <a:rect l="l" t="t" r="r" b="b"/>
              <a:pathLst>
                <a:path w="1055" h="4021" extrusionOk="0">
                  <a:moveTo>
                    <a:pt x="566" y="1"/>
                  </a:moveTo>
                  <a:cubicBezTo>
                    <a:pt x="340" y="1"/>
                    <a:pt x="281" y="227"/>
                    <a:pt x="179" y="380"/>
                  </a:cubicBezTo>
                  <a:cubicBezTo>
                    <a:pt x="0" y="1215"/>
                    <a:pt x="80" y="2011"/>
                    <a:pt x="179" y="2807"/>
                  </a:cubicBezTo>
                  <a:cubicBezTo>
                    <a:pt x="279" y="3145"/>
                    <a:pt x="239" y="3543"/>
                    <a:pt x="398" y="3861"/>
                  </a:cubicBezTo>
                  <a:cubicBezTo>
                    <a:pt x="497" y="4000"/>
                    <a:pt x="597" y="4020"/>
                    <a:pt x="756" y="4020"/>
                  </a:cubicBezTo>
                  <a:cubicBezTo>
                    <a:pt x="816" y="4000"/>
                    <a:pt x="875" y="3940"/>
                    <a:pt x="935" y="3861"/>
                  </a:cubicBezTo>
                  <a:cubicBezTo>
                    <a:pt x="855" y="3781"/>
                    <a:pt x="796" y="3642"/>
                    <a:pt x="935" y="3523"/>
                  </a:cubicBezTo>
                  <a:cubicBezTo>
                    <a:pt x="935" y="3443"/>
                    <a:pt x="895" y="3364"/>
                    <a:pt x="875" y="3304"/>
                  </a:cubicBezTo>
                  <a:cubicBezTo>
                    <a:pt x="836" y="2926"/>
                    <a:pt x="796" y="2528"/>
                    <a:pt x="836" y="2150"/>
                  </a:cubicBezTo>
                  <a:cubicBezTo>
                    <a:pt x="855" y="1911"/>
                    <a:pt x="855" y="1693"/>
                    <a:pt x="855" y="1434"/>
                  </a:cubicBezTo>
                  <a:cubicBezTo>
                    <a:pt x="776" y="1235"/>
                    <a:pt x="696" y="1056"/>
                    <a:pt x="855" y="877"/>
                  </a:cubicBezTo>
                  <a:cubicBezTo>
                    <a:pt x="1054" y="559"/>
                    <a:pt x="796" y="300"/>
                    <a:pt x="696" y="22"/>
                  </a:cubicBezTo>
                  <a:cubicBezTo>
                    <a:pt x="647" y="7"/>
                    <a:pt x="604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213350" y="3681225"/>
              <a:ext cx="23900" cy="74575"/>
            </a:xfrm>
            <a:custGeom>
              <a:avLst/>
              <a:gdLst/>
              <a:ahLst/>
              <a:cxnLst/>
              <a:rect l="l" t="t" r="r" b="b"/>
              <a:pathLst>
                <a:path w="956" h="2983" extrusionOk="0">
                  <a:moveTo>
                    <a:pt x="343" y="0"/>
                  </a:moveTo>
                  <a:cubicBezTo>
                    <a:pt x="293" y="0"/>
                    <a:pt x="246" y="10"/>
                    <a:pt x="199" y="33"/>
                  </a:cubicBezTo>
                  <a:cubicBezTo>
                    <a:pt x="0" y="252"/>
                    <a:pt x="40" y="530"/>
                    <a:pt x="0" y="789"/>
                  </a:cubicBezTo>
                  <a:lnTo>
                    <a:pt x="0" y="1525"/>
                  </a:lnTo>
                  <a:cubicBezTo>
                    <a:pt x="0" y="1644"/>
                    <a:pt x="0" y="1744"/>
                    <a:pt x="40" y="1883"/>
                  </a:cubicBezTo>
                  <a:cubicBezTo>
                    <a:pt x="40" y="1943"/>
                    <a:pt x="60" y="2022"/>
                    <a:pt x="80" y="2102"/>
                  </a:cubicBezTo>
                  <a:cubicBezTo>
                    <a:pt x="140" y="2281"/>
                    <a:pt x="140" y="2480"/>
                    <a:pt x="140" y="2639"/>
                  </a:cubicBezTo>
                  <a:cubicBezTo>
                    <a:pt x="160" y="2719"/>
                    <a:pt x="180" y="2798"/>
                    <a:pt x="239" y="2838"/>
                  </a:cubicBezTo>
                  <a:cubicBezTo>
                    <a:pt x="332" y="2931"/>
                    <a:pt x="424" y="2983"/>
                    <a:pt x="525" y="2983"/>
                  </a:cubicBezTo>
                  <a:cubicBezTo>
                    <a:pt x="597" y="2983"/>
                    <a:pt x="673" y="2956"/>
                    <a:pt x="756" y="2898"/>
                  </a:cubicBezTo>
                  <a:lnTo>
                    <a:pt x="756" y="2739"/>
                  </a:lnTo>
                  <a:cubicBezTo>
                    <a:pt x="856" y="2440"/>
                    <a:pt x="458" y="2082"/>
                    <a:pt x="935" y="1843"/>
                  </a:cubicBezTo>
                  <a:cubicBezTo>
                    <a:pt x="955" y="1525"/>
                    <a:pt x="935" y="1227"/>
                    <a:pt x="756" y="948"/>
                  </a:cubicBezTo>
                  <a:cubicBezTo>
                    <a:pt x="597" y="650"/>
                    <a:pt x="776" y="252"/>
                    <a:pt x="458" y="13"/>
                  </a:cubicBezTo>
                  <a:cubicBezTo>
                    <a:pt x="417" y="5"/>
                    <a:pt x="37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218325" y="3598525"/>
              <a:ext cx="18925" cy="75575"/>
            </a:xfrm>
            <a:custGeom>
              <a:avLst/>
              <a:gdLst/>
              <a:ahLst/>
              <a:cxnLst/>
              <a:rect l="l" t="t" r="r" b="b"/>
              <a:pathLst>
                <a:path w="757" h="3023" extrusionOk="0">
                  <a:moveTo>
                    <a:pt x="447" y="0"/>
                  </a:moveTo>
                  <a:cubicBezTo>
                    <a:pt x="269" y="0"/>
                    <a:pt x="269" y="298"/>
                    <a:pt x="179" y="417"/>
                  </a:cubicBezTo>
                  <a:cubicBezTo>
                    <a:pt x="120" y="477"/>
                    <a:pt x="100" y="556"/>
                    <a:pt x="80" y="636"/>
                  </a:cubicBezTo>
                  <a:cubicBezTo>
                    <a:pt x="60" y="715"/>
                    <a:pt x="20" y="815"/>
                    <a:pt x="20" y="874"/>
                  </a:cubicBezTo>
                  <a:cubicBezTo>
                    <a:pt x="0" y="1332"/>
                    <a:pt x="60" y="1770"/>
                    <a:pt x="100" y="2227"/>
                  </a:cubicBezTo>
                  <a:cubicBezTo>
                    <a:pt x="239" y="2506"/>
                    <a:pt x="60" y="2943"/>
                    <a:pt x="557" y="3023"/>
                  </a:cubicBezTo>
                  <a:cubicBezTo>
                    <a:pt x="557" y="2347"/>
                    <a:pt x="736" y="1710"/>
                    <a:pt x="577" y="1034"/>
                  </a:cubicBezTo>
                  <a:lnTo>
                    <a:pt x="538" y="974"/>
                  </a:lnTo>
                  <a:cubicBezTo>
                    <a:pt x="498" y="934"/>
                    <a:pt x="498" y="914"/>
                    <a:pt x="557" y="855"/>
                  </a:cubicBezTo>
                  <a:cubicBezTo>
                    <a:pt x="557" y="775"/>
                    <a:pt x="557" y="735"/>
                    <a:pt x="577" y="676"/>
                  </a:cubicBezTo>
                  <a:cubicBezTo>
                    <a:pt x="736" y="477"/>
                    <a:pt x="756" y="258"/>
                    <a:pt x="697" y="119"/>
                  </a:cubicBezTo>
                  <a:cubicBezTo>
                    <a:pt x="587" y="34"/>
                    <a:pt x="507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2232750" y="3860700"/>
              <a:ext cx="12950" cy="54625"/>
            </a:xfrm>
            <a:custGeom>
              <a:avLst/>
              <a:gdLst/>
              <a:ahLst/>
              <a:cxnLst/>
              <a:rect l="l" t="t" r="r" b="b"/>
              <a:pathLst>
                <a:path w="518" h="2185" extrusionOk="0">
                  <a:moveTo>
                    <a:pt x="430" y="1"/>
                  </a:moveTo>
                  <a:cubicBezTo>
                    <a:pt x="403" y="1"/>
                    <a:pt x="378" y="6"/>
                    <a:pt x="358" y="16"/>
                  </a:cubicBezTo>
                  <a:cubicBezTo>
                    <a:pt x="259" y="35"/>
                    <a:pt x="179" y="95"/>
                    <a:pt x="120" y="135"/>
                  </a:cubicBezTo>
                  <a:cubicBezTo>
                    <a:pt x="80" y="214"/>
                    <a:pt x="60" y="294"/>
                    <a:pt x="20" y="354"/>
                  </a:cubicBezTo>
                  <a:cubicBezTo>
                    <a:pt x="0" y="533"/>
                    <a:pt x="20" y="692"/>
                    <a:pt x="80" y="851"/>
                  </a:cubicBezTo>
                  <a:cubicBezTo>
                    <a:pt x="199" y="1289"/>
                    <a:pt x="60" y="1726"/>
                    <a:pt x="299" y="2124"/>
                  </a:cubicBezTo>
                  <a:cubicBezTo>
                    <a:pt x="337" y="2163"/>
                    <a:pt x="384" y="2185"/>
                    <a:pt x="434" y="2185"/>
                  </a:cubicBezTo>
                  <a:cubicBezTo>
                    <a:pt x="461" y="2185"/>
                    <a:pt x="489" y="2178"/>
                    <a:pt x="518" y="2164"/>
                  </a:cubicBezTo>
                  <a:lnTo>
                    <a:pt x="518" y="16"/>
                  </a:lnTo>
                  <a:cubicBezTo>
                    <a:pt x="488" y="6"/>
                    <a:pt x="458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225775" y="3811850"/>
              <a:ext cx="11475" cy="31350"/>
            </a:xfrm>
            <a:custGeom>
              <a:avLst/>
              <a:gdLst/>
              <a:ahLst/>
              <a:cxnLst/>
              <a:rect l="l" t="t" r="r" b="b"/>
              <a:pathLst>
                <a:path w="459" h="1254" extrusionOk="0">
                  <a:moveTo>
                    <a:pt x="259" y="0"/>
                  </a:moveTo>
                  <a:cubicBezTo>
                    <a:pt x="1" y="438"/>
                    <a:pt x="1" y="816"/>
                    <a:pt x="259" y="1253"/>
                  </a:cubicBezTo>
                  <a:cubicBezTo>
                    <a:pt x="399" y="1174"/>
                    <a:pt x="299" y="995"/>
                    <a:pt x="438" y="895"/>
                  </a:cubicBezTo>
                  <a:cubicBezTo>
                    <a:pt x="458" y="597"/>
                    <a:pt x="458" y="279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225275" y="3725375"/>
              <a:ext cx="15450" cy="23825"/>
            </a:xfrm>
            <a:custGeom>
              <a:avLst/>
              <a:gdLst/>
              <a:ahLst/>
              <a:cxnLst/>
              <a:rect l="l" t="t" r="r" b="b"/>
              <a:pathLst>
                <a:path w="618" h="953" extrusionOk="0">
                  <a:moveTo>
                    <a:pt x="215" y="0"/>
                  </a:moveTo>
                  <a:cubicBezTo>
                    <a:pt x="156" y="0"/>
                    <a:pt x="110" y="32"/>
                    <a:pt x="100" y="137"/>
                  </a:cubicBezTo>
                  <a:cubicBezTo>
                    <a:pt x="80" y="396"/>
                    <a:pt x="1" y="734"/>
                    <a:pt x="279" y="953"/>
                  </a:cubicBezTo>
                  <a:cubicBezTo>
                    <a:pt x="618" y="734"/>
                    <a:pt x="220" y="336"/>
                    <a:pt x="419" y="57"/>
                  </a:cubicBezTo>
                  <a:cubicBezTo>
                    <a:pt x="357" y="37"/>
                    <a:pt x="27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231750" y="3592525"/>
              <a:ext cx="9975" cy="22900"/>
            </a:xfrm>
            <a:custGeom>
              <a:avLst/>
              <a:gdLst/>
              <a:ahLst/>
              <a:cxnLst/>
              <a:rect l="l" t="t" r="r" b="b"/>
              <a:pathLst>
                <a:path w="399" h="916" extrusionOk="0">
                  <a:moveTo>
                    <a:pt x="100" y="0"/>
                  </a:moveTo>
                  <a:cubicBezTo>
                    <a:pt x="20" y="0"/>
                    <a:pt x="1" y="100"/>
                    <a:pt x="20" y="199"/>
                  </a:cubicBezTo>
                  <a:cubicBezTo>
                    <a:pt x="40" y="458"/>
                    <a:pt x="40" y="677"/>
                    <a:pt x="40" y="916"/>
                  </a:cubicBezTo>
                  <a:cubicBezTo>
                    <a:pt x="160" y="916"/>
                    <a:pt x="299" y="896"/>
                    <a:pt x="398" y="896"/>
                  </a:cubicBezTo>
                  <a:cubicBezTo>
                    <a:pt x="359" y="717"/>
                    <a:pt x="359" y="557"/>
                    <a:pt x="359" y="378"/>
                  </a:cubicBezTo>
                  <a:cubicBezTo>
                    <a:pt x="239" y="279"/>
                    <a:pt x="319" y="2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218825" y="3651200"/>
              <a:ext cx="13950" cy="29075"/>
            </a:xfrm>
            <a:custGeom>
              <a:avLst/>
              <a:gdLst/>
              <a:ahLst/>
              <a:cxnLst/>
              <a:rect l="l" t="t" r="r" b="b"/>
              <a:pathLst>
                <a:path w="558" h="1163" extrusionOk="0">
                  <a:moveTo>
                    <a:pt x="219" y="1"/>
                  </a:moveTo>
                  <a:cubicBezTo>
                    <a:pt x="140" y="21"/>
                    <a:pt x="80" y="100"/>
                    <a:pt x="60" y="160"/>
                  </a:cubicBezTo>
                  <a:cubicBezTo>
                    <a:pt x="0" y="319"/>
                    <a:pt x="0" y="498"/>
                    <a:pt x="0" y="657"/>
                  </a:cubicBezTo>
                  <a:cubicBezTo>
                    <a:pt x="40" y="856"/>
                    <a:pt x="60" y="1015"/>
                    <a:pt x="219" y="1135"/>
                  </a:cubicBezTo>
                  <a:cubicBezTo>
                    <a:pt x="257" y="1154"/>
                    <a:pt x="296" y="1163"/>
                    <a:pt x="333" y="1163"/>
                  </a:cubicBezTo>
                  <a:cubicBezTo>
                    <a:pt x="413" y="1163"/>
                    <a:pt x="490" y="1123"/>
                    <a:pt x="557" y="1055"/>
                  </a:cubicBezTo>
                  <a:cubicBezTo>
                    <a:pt x="557" y="1015"/>
                    <a:pt x="537" y="936"/>
                    <a:pt x="537" y="896"/>
                  </a:cubicBezTo>
                  <a:cubicBezTo>
                    <a:pt x="219" y="657"/>
                    <a:pt x="498" y="22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223300" y="3680350"/>
              <a:ext cx="13950" cy="24600"/>
            </a:xfrm>
            <a:custGeom>
              <a:avLst/>
              <a:gdLst/>
              <a:ahLst/>
              <a:cxnLst/>
              <a:rect l="l" t="t" r="r" b="b"/>
              <a:pathLst>
                <a:path w="558" h="984" extrusionOk="0">
                  <a:moveTo>
                    <a:pt x="196" y="1"/>
                  </a:moveTo>
                  <a:cubicBezTo>
                    <a:pt x="136" y="1"/>
                    <a:pt x="74" y="26"/>
                    <a:pt x="0" y="68"/>
                  </a:cubicBezTo>
                  <a:cubicBezTo>
                    <a:pt x="259" y="347"/>
                    <a:pt x="40" y="764"/>
                    <a:pt x="358" y="983"/>
                  </a:cubicBezTo>
                  <a:cubicBezTo>
                    <a:pt x="557" y="665"/>
                    <a:pt x="299" y="367"/>
                    <a:pt x="358" y="68"/>
                  </a:cubicBezTo>
                  <a:cubicBezTo>
                    <a:pt x="302" y="21"/>
                    <a:pt x="250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229750" y="38342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279" y="0"/>
                  </a:moveTo>
                  <a:cubicBezTo>
                    <a:pt x="120" y="80"/>
                    <a:pt x="100" y="239"/>
                    <a:pt x="100" y="358"/>
                  </a:cubicBezTo>
                  <a:cubicBezTo>
                    <a:pt x="100" y="398"/>
                    <a:pt x="100" y="458"/>
                    <a:pt x="61" y="518"/>
                  </a:cubicBezTo>
                  <a:cubicBezTo>
                    <a:pt x="21" y="577"/>
                    <a:pt x="21" y="657"/>
                    <a:pt x="61" y="697"/>
                  </a:cubicBezTo>
                  <a:cubicBezTo>
                    <a:pt x="100" y="756"/>
                    <a:pt x="100" y="816"/>
                    <a:pt x="100" y="876"/>
                  </a:cubicBezTo>
                  <a:cubicBezTo>
                    <a:pt x="1" y="1094"/>
                    <a:pt x="1" y="1254"/>
                    <a:pt x="299" y="1254"/>
                  </a:cubicBezTo>
                  <a:lnTo>
                    <a:pt x="319" y="1254"/>
                  </a:lnTo>
                  <a:cubicBezTo>
                    <a:pt x="399" y="1055"/>
                    <a:pt x="399" y="876"/>
                    <a:pt x="319" y="697"/>
                  </a:cubicBezTo>
                  <a:cubicBezTo>
                    <a:pt x="299" y="478"/>
                    <a:pt x="299" y="23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214850" y="3748675"/>
              <a:ext cx="17925" cy="1792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219" y="1"/>
                  </a:moveTo>
                  <a:cubicBezTo>
                    <a:pt x="120" y="41"/>
                    <a:pt x="80" y="120"/>
                    <a:pt x="40" y="200"/>
                  </a:cubicBezTo>
                  <a:cubicBezTo>
                    <a:pt x="0" y="399"/>
                    <a:pt x="20" y="598"/>
                    <a:pt x="199" y="717"/>
                  </a:cubicBezTo>
                  <a:cubicBezTo>
                    <a:pt x="338" y="637"/>
                    <a:pt x="338" y="419"/>
                    <a:pt x="537" y="379"/>
                  </a:cubicBezTo>
                  <a:cubicBezTo>
                    <a:pt x="597" y="299"/>
                    <a:pt x="677" y="239"/>
                    <a:pt x="716" y="180"/>
                  </a:cubicBezTo>
                  <a:lnTo>
                    <a:pt x="716" y="180"/>
                  </a:lnTo>
                  <a:cubicBezTo>
                    <a:pt x="699" y="182"/>
                    <a:pt x="682" y="182"/>
                    <a:pt x="666" y="182"/>
                  </a:cubicBezTo>
                  <a:cubicBezTo>
                    <a:pt x="493" y="182"/>
                    <a:pt x="364" y="92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237725" y="3851625"/>
              <a:ext cx="4000" cy="13950"/>
            </a:xfrm>
            <a:custGeom>
              <a:avLst/>
              <a:gdLst/>
              <a:ahLst/>
              <a:cxnLst/>
              <a:rect l="l" t="t" r="r" b="b"/>
              <a:pathLst>
                <a:path w="160" h="558" extrusionOk="0">
                  <a:moveTo>
                    <a:pt x="0" y="1"/>
                  </a:moveTo>
                  <a:lnTo>
                    <a:pt x="0" y="558"/>
                  </a:lnTo>
                  <a:cubicBezTo>
                    <a:pt x="60" y="478"/>
                    <a:pt x="100" y="438"/>
                    <a:pt x="159" y="359"/>
                  </a:cubicBezTo>
                  <a:cubicBezTo>
                    <a:pt x="159" y="219"/>
                    <a:pt x="120" y="8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226775" y="3780025"/>
              <a:ext cx="7475" cy="13925"/>
            </a:xfrm>
            <a:custGeom>
              <a:avLst/>
              <a:gdLst/>
              <a:ahLst/>
              <a:cxnLst/>
              <a:rect l="l" t="t" r="r" b="b"/>
              <a:pathLst>
                <a:path w="299" h="557" extrusionOk="0">
                  <a:moveTo>
                    <a:pt x="219" y="0"/>
                  </a:moveTo>
                  <a:cubicBezTo>
                    <a:pt x="1" y="219"/>
                    <a:pt x="1" y="378"/>
                    <a:pt x="219" y="557"/>
                  </a:cubicBezTo>
                  <a:cubicBezTo>
                    <a:pt x="299" y="477"/>
                    <a:pt x="299" y="438"/>
                    <a:pt x="239" y="358"/>
                  </a:cubicBezTo>
                  <a:cubicBezTo>
                    <a:pt x="239" y="239"/>
                    <a:pt x="219" y="13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221800" y="3678550"/>
              <a:ext cx="10975" cy="4025"/>
            </a:xfrm>
            <a:custGeom>
              <a:avLst/>
              <a:gdLst/>
              <a:ahLst/>
              <a:cxnLst/>
              <a:rect l="l" t="t" r="r" b="b"/>
              <a:pathLst>
                <a:path w="439" h="161" extrusionOk="0">
                  <a:moveTo>
                    <a:pt x="418" y="1"/>
                  </a:moveTo>
                  <a:cubicBezTo>
                    <a:pt x="299" y="1"/>
                    <a:pt x="200" y="21"/>
                    <a:pt x="60" y="21"/>
                  </a:cubicBezTo>
                  <a:cubicBezTo>
                    <a:pt x="1" y="41"/>
                    <a:pt x="1" y="100"/>
                    <a:pt x="40" y="160"/>
                  </a:cubicBezTo>
                  <a:lnTo>
                    <a:pt x="60" y="140"/>
                  </a:lnTo>
                  <a:lnTo>
                    <a:pt x="418" y="140"/>
                  </a:lnTo>
                  <a:cubicBezTo>
                    <a:pt x="438" y="80"/>
                    <a:pt x="438" y="2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230250" y="3619875"/>
              <a:ext cx="2525" cy="4000"/>
            </a:xfrm>
            <a:custGeom>
              <a:avLst/>
              <a:gdLst/>
              <a:ahLst/>
              <a:cxnLst/>
              <a:rect l="l" t="t" r="r" b="b"/>
              <a:pathLst>
                <a:path w="101" h="160" extrusionOk="0">
                  <a:moveTo>
                    <a:pt x="80" y="1"/>
                  </a:moveTo>
                  <a:cubicBezTo>
                    <a:pt x="80" y="1"/>
                    <a:pt x="21" y="20"/>
                    <a:pt x="21" y="60"/>
                  </a:cubicBezTo>
                  <a:cubicBezTo>
                    <a:pt x="1" y="100"/>
                    <a:pt x="21" y="160"/>
                    <a:pt x="100" y="160"/>
                  </a:cubicBezTo>
                  <a:cubicBezTo>
                    <a:pt x="100" y="100"/>
                    <a:pt x="100" y="2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232250" y="3788975"/>
              <a:ext cx="1475" cy="4975"/>
            </a:xfrm>
            <a:custGeom>
              <a:avLst/>
              <a:gdLst/>
              <a:ahLst/>
              <a:cxnLst/>
              <a:rect l="l" t="t" r="r" b="b"/>
              <a:pathLst>
                <a:path w="59" h="199" extrusionOk="0">
                  <a:moveTo>
                    <a:pt x="0" y="0"/>
                  </a:moveTo>
                  <a:lnTo>
                    <a:pt x="0" y="199"/>
                  </a:lnTo>
                  <a:cubicBezTo>
                    <a:pt x="17" y="183"/>
                    <a:pt x="59" y="154"/>
                    <a:pt x="53" y="154"/>
                  </a:cubicBezTo>
                  <a:cubicBezTo>
                    <a:pt x="52" y="154"/>
                    <a:pt x="48" y="155"/>
                    <a:pt x="40" y="159"/>
                  </a:cubicBezTo>
                  <a:cubicBezTo>
                    <a:pt x="40" y="10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229750" y="3958050"/>
              <a:ext cx="32850" cy="148725"/>
            </a:xfrm>
            <a:custGeom>
              <a:avLst/>
              <a:gdLst/>
              <a:ahLst/>
              <a:cxnLst/>
              <a:rect l="l" t="t" r="r" b="b"/>
              <a:pathLst>
                <a:path w="1314" h="5949" extrusionOk="0">
                  <a:moveTo>
                    <a:pt x="936" y="1"/>
                  </a:moveTo>
                  <a:cubicBezTo>
                    <a:pt x="777" y="1"/>
                    <a:pt x="677" y="180"/>
                    <a:pt x="458" y="200"/>
                  </a:cubicBezTo>
                  <a:cubicBezTo>
                    <a:pt x="385" y="200"/>
                    <a:pt x="304" y="169"/>
                    <a:pt x="220" y="169"/>
                  </a:cubicBezTo>
                  <a:cubicBezTo>
                    <a:pt x="168" y="169"/>
                    <a:pt x="114" y="181"/>
                    <a:pt x="61" y="219"/>
                  </a:cubicBezTo>
                  <a:cubicBezTo>
                    <a:pt x="1" y="398"/>
                    <a:pt x="1" y="578"/>
                    <a:pt x="100" y="757"/>
                  </a:cubicBezTo>
                  <a:cubicBezTo>
                    <a:pt x="240" y="1035"/>
                    <a:pt x="419" y="1333"/>
                    <a:pt x="359" y="1711"/>
                  </a:cubicBezTo>
                  <a:cubicBezTo>
                    <a:pt x="339" y="1831"/>
                    <a:pt x="359" y="1970"/>
                    <a:pt x="419" y="2069"/>
                  </a:cubicBezTo>
                  <a:lnTo>
                    <a:pt x="498" y="2288"/>
                  </a:lnTo>
                  <a:cubicBezTo>
                    <a:pt x="538" y="2646"/>
                    <a:pt x="558" y="2985"/>
                    <a:pt x="558" y="3323"/>
                  </a:cubicBezTo>
                  <a:lnTo>
                    <a:pt x="558" y="3581"/>
                  </a:lnTo>
                  <a:lnTo>
                    <a:pt x="558" y="3820"/>
                  </a:lnTo>
                  <a:cubicBezTo>
                    <a:pt x="598" y="4198"/>
                    <a:pt x="598" y="4576"/>
                    <a:pt x="797" y="4894"/>
                  </a:cubicBezTo>
                  <a:cubicBezTo>
                    <a:pt x="836" y="5252"/>
                    <a:pt x="916" y="5590"/>
                    <a:pt x="956" y="5949"/>
                  </a:cubicBezTo>
                  <a:cubicBezTo>
                    <a:pt x="1135" y="5869"/>
                    <a:pt x="1274" y="5770"/>
                    <a:pt x="1314" y="5571"/>
                  </a:cubicBezTo>
                  <a:cubicBezTo>
                    <a:pt x="1015" y="4874"/>
                    <a:pt x="1214" y="4118"/>
                    <a:pt x="1195" y="3402"/>
                  </a:cubicBezTo>
                  <a:cubicBezTo>
                    <a:pt x="1055" y="3303"/>
                    <a:pt x="1055" y="3183"/>
                    <a:pt x="1135" y="3064"/>
                  </a:cubicBezTo>
                  <a:lnTo>
                    <a:pt x="1135" y="2686"/>
                  </a:lnTo>
                  <a:cubicBezTo>
                    <a:pt x="1035" y="2388"/>
                    <a:pt x="1035" y="2109"/>
                    <a:pt x="1135" y="1811"/>
                  </a:cubicBezTo>
                  <a:cubicBezTo>
                    <a:pt x="1135" y="1691"/>
                    <a:pt x="1115" y="1572"/>
                    <a:pt x="1115" y="1433"/>
                  </a:cubicBezTo>
                  <a:cubicBezTo>
                    <a:pt x="836" y="995"/>
                    <a:pt x="1075" y="478"/>
                    <a:pt x="9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562975" y="3753650"/>
              <a:ext cx="97975" cy="13450"/>
            </a:xfrm>
            <a:custGeom>
              <a:avLst/>
              <a:gdLst/>
              <a:ahLst/>
              <a:cxnLst/>
              <a:rect l="l" t="t" r="r" b="b"/>
              <a:pathLst>
                <a:path w="3919" h="538" extrusionOk="0">
                  <a:moveTo>
                    <a:pt x="3919" y="1"/>
                  </a:moveTo>
                  <a:lnTo>
                    <a:pt x="3919" y="1"/>
                  </a:lnTo>
                  <a:cubicBezTo>
                    <a:pt x="3698" y="37"/>
                    <a:pt x="3444" y="142"/>
                    <a:pt x="3202" y="142"/>
                  </a:cubicBezTo>
                  <a:cubicBezTo>
                    <a:pt x="3183" y="142"/>
                    <a:pt x="3163" y="141"/>
                    <a:pt x="3143" y="140"/>
                  </a:cubicBezTo>
                  <a:cubicBezTo>
                    <a:pt x="2947" y="125"/>
                    <a:pt x="2749" y="119"/>
                    <a:pt x="2550" y="119"/>
                  </a:cubicBezTo>
                  <a:cubicBezTo>
                    <a:pt x="1901" y="119"/>
                    <a:pt x="1242" y="181"/>
                    <a:pt x="593" y="181"/>
                  </a:cubicBezTo>
                  <a:cubicBezTo>
                    <a:pt x="394" y="181"/>
                    <a:pt x="197" y="175"/>
                    <a:pt x="0" y="160"/>
                  </a:cubicBezTo>
                  <a:lnTo>
                    <a:pt x="0" y="538"/>
                  </a:lnTo>
                  <a:cubicBezTo>
                    <a:pt x="994" y="370"/>
                    <a:pt x="1987" y="331"/>
                    <a:pt x="2990" y="331"/>
                  </a:cubicBezTo>
                  <a:cubicBezTo>
                    <a:pt x="3292" y="331"/>
                    <a:pt x="3595" y="334"/>
                    <a:pt x="3899" y="339"/>
                  </a:cubicBezTo>
                  <a:cubicBezTo>
                    <a:pt x="3919" y="239"/>
                    <a:pt x="3919" y="120"/>
                    <a:pt x="3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659950" y="3637775"/>
              <a:ext cx="7475" cy="63200"/>
            </a:xfrm>
            <a:custGeom>
              <a:avLst/>
              <a:gdLst/>
              <a:ahLst/>
              <a:cxnLst/>
              <a:rect l="l" t="t" r="r" b="b"/>
              <a:pathLst>
                <a:path w="299" h="2528" extrusionOk="0">
                  <a:moveTo>
                    <a:pt x="40" y="1"/>
                  </a:moveTo>
                  <a:lnTo>
                    <a:pt x="40" y="896"/>
                  </a:lnTo>
                  <a:cubicBezTo>
                    <a:pt x="20" y="896"/>
                    <a:pt x="20" y="896"/>
                    <a:pt x="0" y="956"/>
                  </a:cubicBezTo>
                  <a:cubicBezTo>
                    <a:pt x="0" y="995"/>
                    <a:pt x="0" y="1015"/>
                    <a:pt x="40" y="1075"/>
                  </a:cubicBezTo>
                  <a:cubicBezTo>
                    <a:pt x="40" y="1135"/>
                    <a:pt x="20" y="1194"/>
                    <a:pt x="20" y="1254"/>
                  </a:cubicBezTo>
                  <a:cubicBezTo>
                    <a:pt x="20" y="1672"/>
                    <a:pt x="40" y="2089"/>
                    <a:pt x="40" y="2527"/>
                  </a:cubicBezTo>
                  <a:cubicBezTo>
                    <a:pt x="299" y="1672"/>
                    <a:pt x="179" y="836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252650" y="4003800"/>
              <a:ext cx="7975" cy="21925"/>
            </a:xfrm>
            <a:custGeom>
              <a:avLst/>
              <a:gdLst/>
              <a:ahLst/>
              <a:cxnLst/>
              <a:rect l="l" t="t" r="r" b="b"/>
              <a:pathLst>
                <a:path w="319" h="877" extrusionOk="0">
                  <a:moveTo>
                    <a:pt x="219" y="1"/>
                  </a:moveTo>
                  <a:cubicBezTo>
                    <a:pt x="0" y="319"/>
                    <a:pt x="0" y="578"/>
                    <a:pt x="219" y="876"/>
                  </a:cubicBezTo>
                  <a:cubicBezTo>
                    <a:pt x="318" y="578"/>
                    <a:pt x="298" y="27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254125" y="40346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60" y="0"/>
                  </a:moveTo>
                  <a:cubicBezTo>
                    <a:pt x="1" y="139"/>
                    <a:pt x="21" y="279"/>
                    <a:pt x="220" y="338"/>
                  </a:cubicBezTo>
                  <a:cubicBezTo>
                    <a:pt x="220" y="239"/>
                    <a:pt x="200" y="11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223300" y="3463225"/>
              <a:ext cx="20900" cy="71125"/>
            </a:xfrm>
            <a:custGeom>
              <a:avLst/>
              <a:gdLst/>
              <a:ahLst/>
              <a:cxnLst/>
              <a:rect l="l" t="t" r="r" b="b"/>
              <a:pathLst>
                <a:path w="836" h="2845" extrusionOk="0">
                  <a:moveTo>
                    <a:pt x="597" y="0"/>
                  </a:moveTo>
                  <a:cubicBezTo>
                    <a:pt x="0" y="279"/>
                    <a:pt x="378" y="915"/>
                    <a:pt x="80" y="1293"/>
                  </a:cubicBezTo>
                  <a:cubicBezTo>
                    <a:pt x="40" y="1472"/>
                    <a:pt x="0" y="1671"/>
                    <a:pt x="40" y="1870"/>
                  </a:cubicBezTo>
                  <a:cubicBezTo>
                    <a:pt x="0" y="1970"/>
                    <a:pt x="40" y="2089"/>
                    <a:pt x="60" y="2189"/>
                  </a:cubicBezTo>
                  <a:cubicBezTo>
                    <a:pt x="100" y="2308"/>
                    <a:pt x="140" y="2447"/>
                    <a:pt x="140" y="2586"/>
                  </a:cubicBezTo>
                  <a:cubicBezTo>
                    <a:pt x="140" y="2606"/>
                    <a:pt x="159" y="2666"/>
                    <a:pt x="159" y="2686"/>
                  </a:cubicBezTo>
                  <a:cubicBezTo>
                    <a:pt x="179" y="2765"/>
                    <a:pt x="219" y="2805"/>
                    <a:pt x="299" y="2845"/>
                  </a:cubicBezTo>
                  <a:lnTo>
                    <a:pt x="398" y="2845"/>
                  </a:lnTo>
                  <a:cubicBezTo>
                    <a:pt x="836" y="2765"/>
                    <a:pt x="756" y="2447"/>
                    <a:pt x="736" y="2169"/>
                  </a:cubicBezTo>
                  <a:cubicBezTo>
                    <a:pt x="657" y="1612"/>
                    <a:pt x="697" y="1075"/>
                    <a:pt x="736" y="518"/>
                  </a:cubicBezTo>
                  <a:cubicBezTo>
                    <a:pt x="736" y="339"/>
                    <a:pt x="697" y="199"/>
                    <a:pt x="697" y="20"/>
                  </a:cubicBezTo>
                  <a:cubicBezTo>
                    <a:pt x="657" y="20"/>
                    <a:pt x="597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222800" y="3392600"/>
              <a:ext cx="14950" cy="102475"/>
            </a:xfrm>
            <a:custGeom>
              <a:avLst/>
              <a:gdLst/>
              <a:ahLst/>
              <a:cxnLst/>
              <a:rect l="l" t="t" r="r" b="b"/>
              <a:pathLst>
                <a:path w="598" h="4099" extrusionOk="0">
                  <a:moveTo>
                    <a:pt x="179" y="1"/>
                  </a:moveTo>
                  <a:lnTo>
                    <a:pt x="179" y="2646"/>
                  </a:lnTo>
                  <a:cubicBezTo>
                    <a:pt x="100" y="2746"/>
                    <a:pt x="60" y="2825"/>
                    <a:pt x="20" y="2945"/>
                  </a:cubicBezTo>
                  <a:cubicBezTo>
                    <a:pt x="0" y="3024"/>
                    <a:pt x="0" y="3104"/>
                    <a:pt x="0" y="3183"/>
                  </a:cubicBezTo>
                  <a:lnTo>
                    <a:pt x="0" y="3402"/>
                  </a:lnTo>
                  <a:cubicBezTo>
                    <a:pt x="0" y="3541"/>
                    <a:pt x="0" y="3681"/>
                    <a:pt x="20" y="3820"/>
                  </a:cubicBezTo>
                  <a:cubicBezTo>
                    <a:pt x="60" y="3900"/>
                    <a:pt x="80" y="3939"/>
                    <a:pt x="100" y="4019"/>
                  </a:cubicBezTo>
                  <a:lnTo>
                    <a:pt x="179" y="4098"/>
                  </a:lnTo>
                  <a:cubicBezTo>
                    <a:pt x="597" y="3760"/>
                    <a:pt x="319" y="3203"/>
                    <a:pt x="577" y="2825"/>
                  </a:cubicBezTo>
                  <a:cubicBezTo>
                    <a:pt x="577" y="2726"/>
                    <a:pt x="557" y="2607"/>
                    <a:pt x="557" y="2447"/>
                  </a:cubicBezTo>
                  <a:cubicBezTo>
                    <a:pt x="458" y="2149"/>
                    <a:pt x="458" y="1851"/>
                    <a:pt x="557" y="1552"/>
                  </a:cubicBezTo>
                  <a:cubicBezTo>
                    <a:pt x="518" y="1512"/>
                    <a:pt x="518" y="1433"/>
                    <a:pt x="518" y="1393"/>
                  </a:cubicBezTo>
                  <a:cubicBezTo>
                    <a:pt x="378" y="1314"/>
                    <a:pt x="378" y="1194"/>
                    <a:pt x="398" y="1035"/>
                  </a:cubicBezTo>
                  <a:cubicBezTo>
                    <a:pt x="319" y="697"/>
                    <a:pt x="458" y="31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230250" y="3431900"/>
              <a:ext cx="5500" cy="22900"/>
            </a:xfrm>
            <a:custGeom>
              <a:avLst/>
              <a:gdLst/>
              <a:ahLst/>
              <a:cxnLst/>
              <a:rect l="l" t="t" r="r" b="b"/>
              <a:pathLst>
                <a:path w="220" h="916" extrusionOk="0">
                  <a:moveTo>
                    <a:pt x="220" y="0"/>
                  </a:moveTo>
                  <a:cubicBezTo>
                    <a:pt x="1" y="318"/>
                    <a:pt x="21" y="597"/>
                    <a:pt x="220" y="915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215825" y="3544775"/>
              <a:ext cx="26900" cy="66675"/>
            </a:xfrm>
            <a:custGeom>
              <a:avLst/>
              <a:gdLst/>
              <a:ahLst/>
              <a:cxnLst/>
              <a:rect l="l" t="t" r="r" b="b"/>
              <a:pathLst>
                <a:path w="1076" h="2667" extrusionOk="0">
                  <a:moveTo>
                    <a:pt x="339" y="1"/>
                  </a:moveTo>
                  <a:cubicBezTo>
                    <a:pt x="260" y="41"/>
                    <a:pt x="200" y="100"/>
                    <a:pt x="160" y="180"/>
                  </a:cubicBezTo>
                  <a:cubicBezTo>
                    <a:pt x="1" y="737"/>
                    <a:pt x="279" y="1334"/>
                    <a:pt x="160" y="1930"/>
                  </a:cubicBezTo>
                  <a:cubicBezTo>
                    <a:pt x="359" y="2129"/>
                    <a:pt x="100" y="2467"/>
                    <a:pt x="339" y="2666"/>
                  </a:cubicBezTo>
                  <a:cubicBezTo>
                    <a:pt x="558" y="2527"/>
                    <a:pt x="458" y="2209"/>
                    <a:pt x="677" y="2109"/>
                  </a:cubicBezTo>
                  <a:cubicBezTo>
                    <a:pt x="721" y="2074"/>
                    <a:pt x="755" y="2059"/>
                    <a:pt x="783" y="2059"/>
                  </a:cubicBezTo>
                  <a:cubicBezTo>
                    <a:pt x="895" y="2059"/>
                    <a:pt x="908" y="2288"/>
                    <a:pt x="1035" y="2288"/>
                  </a:cubicBezTo>
                  <a:cubicBezTo>
                    <a:pt x="1035" y="2209"/>
                    <a:pt x="1055" y="2089"/>
                    <a:pt x="1055" y="2050"/>
                  </a:cubicBezTo>
                  <a:cubicBezTo>
                    <a:pt x="478" y="1373"/>
                    <a:pt x="677" y="677"/>
                    <a:pt x="1075" y="1"/>
                  </a:cubicBezTo>
                  <a:lnTo>
                    <a:pt x="697" y="1"/>
                  </a:lnTo>
                  <a:cubicBezTo>
                    <a:pt x="657" y="21"/>
                    <a:pt x="628" y="31"/>
                    <a:pt x="598" y="31"/>
                  </a:cubicBezTo>
                  <a:cubicBezTo>
                    <a:pt x="568" y="31"/>
                    <a:pt x="538" y="2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250650" y="3546800"/>
              <a:ext cx="4500" cy="59175"/>
            </a:xfrm>
            <a:custGeom>
              <a:avLst/>
              <a:gdLst/>
              <a:ahLst/>
              <a:cxnLst/>
              <a:rect l="l" t="t" r="r" b="b"/>
              <a:pathLst>
                <a:path w="180" h="2367" extrusionOk="0">
                  <a:moveTo>
                    <a:pt x="92" y="0"/>
                  </a:moveTo>
                  <a:cubicBezTo>
                    <a:pt x="63" y="0"/>
                    <a:pt x="35" y="33"/>
                    <a:pt x="0" y="79"/>
                  </a:cubicBezTo>
                  <a:lnTo>
                    <a:pt x="0" y="2367"/>
                  </a:lnTo>
                  <a:cubicBezTo>
                    <a:pt x="179" y="2227"/>
                    <a:pt x="160" y="2008"/>
                    <a:pt x="160" y="1810"/>
                  </a:cubicBezTo>
                  <a:lnTo>
                    <a:pt x="160" y="59"/>
                  </a:lnTo>
                  <a:cubicBezTo>
                    <a:pt x="135" y="17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241700" y="3538325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498" y="40"/>
                  </a:moveTo>
                  <a:cubicBezTo>
                    <a:pt x="319" y="60"/>
                    <a:pt x="100" y="0"/>
                    <a:pt x="0" y="219"/>
                  </a:cubicBezTo>
                  <a:cubicBezTo>
                    <a:pt x="140" y="219"/>
                    <a:pt x="259" y="259"/>
                    <a:pt x="339" y="398"/>
                  </a:cubicBezTo>
                  <a:lnTo>
                    <a:pt x="518" y="398"/>
                  </a:lnTo>
                  <a:cubicBezTo>
                    <a:pt x="518" y="279"/>
                    <a:pt x="518" y="159"/>
                    <a:pt x="498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509250" y="389190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1" y="1"/>
                  </a:moveTo>
                  <a:lnTo>
                    <a:pt x="1" y="538"/>
                  </a:lnTo>
                  <a:cubicBezTo>
                    <a:pt x="200" y="359"/>
                    <a:pt x="200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208375" y="3257825"/>
              <a:ext cx="23900" cy="282000"/>
            </a:xfrm>
            <a:custGeom>
              <a:avLst/>
              <a:gdLst/>
              <a:ahLst/>
              <a:cxnLst/>
              <a:rect l="l" t="t" r="r" b="b"/>
              <a:pathLst>
                <a:path w="956" h="11280" extrusionOk="0">
                  <a:moveTo>
                    <a:pt x="418" y="1"/>
                  </a:moveTo>
                  <a:lnTo>
                    <a:pt x="379" y="40"/>
                  </a:lnTo>
                  <a:cubicBezTo>
                    <a:pt x="219" y="100"/>
                    <a:pt x="199" y="279"/>
                    <a:pt x="180" y="438"/>
                  </a:cubicBezTo>
                  <a:lnTo>
                    <a:pt x="180" y="4158"/>
                  </a:lnTo>
                  <a:cubicBezTo>
                    <a:pt x="1" y="4516"/>
                    <a:pt x="1" y="4854"/>
                    <a:pt x="199" y="5213"/>
                  </a:cubicBezTo>
                  <a:cubicBezTo>
                    <a:pt x="219" y="6346"/>
                    <a:pt x="319" y="7520"/>
                    <a:pt x="279" y="8654"/>
                  </a:cubicBezTo>
                  <a:cubicBezTo>
                    <a:pt x="219" y="9529"/>
                    <a:pt x="299" y="10405"/>
                    <a:pt x="379" y="11280"/>
                  </a:cubicBezTo>
                  <a:cubicBezTo>
                    <a:pt x="597" y="11280"/>
                    <a:pt x="796" y="11280"/>
                    <a:pt x="955" y="11081"/>
                  </a:cubicBezTo>
                  <a:cubicBezTo>
                    <a:pt x="876" y="11021"/>
                    <a:pt x="796" y="10942"/>
                    <a:pt x="776" y="10882"/>
                  </a:cubicBezTo>
                  <a:lnTo>
                    <a:pt x="796" y="10882"/>
                  </a:lnTo>
                  <a:cubicBezTo>
                    <a:pt x="657" y="10783"/>
                    <a:pt x="776" y="10663"/>
                    <a:pt x="796" y="10524"/>
                  </a:cubicBezTo>
                  <a:cubicBezTo>
                    <a:pt x="776" y="10405"/>
                    <a:pt x="776" y="10305"/>
                    <a:pt x="756" y="10186"/>
                  </a:cubicBezTo>
                  <a:cubicBezTo>
                    <a:pt x="637" y="9987"/>
                    <a:pt x="697" y="9768"/>
                    <a:pt x="677" y="9569"/>
                  </a:cubicBezTo>
                  <a:cubicBezTo>
                    <a:pt x="677" y="9450"/>
                    <a:pt x="697" y="9370"/>
                    <a:pt x="756" y="9271"/>
                  </a:cubicBezTo>
                  <a:lnTo>
                    <a:pt x="756" y="8793"/>
                  </a:lnTo>
                  <a:cubicBezTo>
                    <a:pt x="697" y="8714"/>
                    <a:pt x="697" y="8614"/>
                    <a:pt x="756" y="8535"/>
                  </a:cubicBezTo>
                  <a:lnTo>
                    <a:pt x="756" y="8435"/>
                  </a:lnTo>
                  <a:cubicBezTo>
                    <a:pt x="677" y="8316"/>
                    <a:pt x="697" y="8177"/>
                    <a:pt x="597" y="8057"/>
                  </a:cubicBezTo>
                  <a:cubicBezTo>
                    <a:pt x="558" y="6167"/>
                    <a:pt x="697" y="4278"/>
                    <a:pt x="577" y="2388"/>
                  </a:cubicBezTo>
                  <a:cubicBezTo>
                    <a:pt x="558" y="1990"/>
                    <a:pt x="398" y="1592"/>
                    <a:pt x="558" y="1174"/>
                  </a:cubicBezTo>
                  <a:cubicBezTo>
                    <a:pt x="458" y="975"/>
                    <a:pt x="498" y="776"/>
                    <a:pt x="458" y="578"/>
                  </a:cubicBezTo>
                  <a:lnTo>
                    <a:pt x="458" y="379"/>
                  </a:lnTo>
                  <a:cubicBezTo>
                    <a:pt x="478" y="259"/>
                    <a:pt x="478" y="14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219325" y="3543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60" y="140"/>
                    <a:pt x="120" y="6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227775" y="35437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1"/>
                    <a:pt x="70" y="76"/>
                    <a:pt x="100" y="76"/>
                  </a:cubicBezTo>
                  <a:cubicBezTo>
                    <a:pt x="130" y="76"/>
                    <a:pt x="160" y="5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003475" y="3788975"/>
              <a:ext cx="27875" cy="243200"/>
            </a:xfrm>
            <a:custGeom>
              <a:avLst/>
              <a:gdLst/>
              <a:ahLst/>
              <a:cxnLst/>
              <a:rect l="l" t="t" r="r" b="b"/>
              <a:pathLst>
                <a:path w="1115" h="9728" extrusionOk="0">
                  <a:moveTo>
                    <a:pt x="598" y="0"/>
                  </a:moveTo>
                  <a:cubicBezTo>
                    <a:pt x="399" y="60"/>
                    <a:pt x="220" y="100"/>
                    <a:pt x="41" y="199"/>
                  </a:cubicBezTo>
                  <a:cubicBezTo>
                    <a:pt x="1" y="1870"/>
                    <a:pt x="41" y="3541"/>
                    <a:pt x="239" y="5192"/>
                  </a:cubicBezTo>
                  <a:cubicBezTo>
                    <a:pt x="438" y="5928"/>
                    <a:pt x="200" y="6684"/>
                    <a:pt x="379" y="7420"/>
                  </a:cubicBezTo>
                  <a:cubicBezTo>
                    <a:pt x="399" y="7480"/>
                    <a:pt x="399" y="7579"/>
                    <a:pt x="399" y="7679"/>
                  </a:cubicBezTo>
                  <a:cubicBezTo>
                    <a:pt x="498" y="7758"/>
                    <a:pt x="538" y="7818"/>
                    <a:pt x="419" y="7858"/>
                  </a:cubicBezTo>
                  <a:cubicBezTo>
                    <a:pt x="299" y="8136"/>
                    <a:pt x="319" y="8375"/>
                    <a:pt x="399" y="8653"/>
                  </a:cubicBezTo>
                  <a:cubicBezTo>
                    <a:pt x="399" y="8753"/>
                    <a:pt x="419" y="8852"/>
                    <a:pt x="419" y="8952"/>
                  </a:cubicBezTo>
                  <a:cubicBezTo>
                    <a:pt x="598" y="9151"/>
                    <a:pt x="438" y="9409"/>
                    <a:pt x="518" y="9628"/>
                  </a:cubicBezTo>
                  <a:cubicBezTo>
                    <a:pt x="558" y="9708"/>
                    <a:pt x="637" y="9728"/>
                    <a:pt x="717" y="9728"/>
                  </a:cubicBezTo>
                  <a:cubicBezTo>
                    <a:pt x="836" y="9668"/>
                    <a:pt x="856" y="9549"/>
                    <a:pt x="956" y="9469"/>
                  </a:cubicBezTo>
                  <a:cubicBezTo>
                    <a:pt x="1015" y="9429"/>
                    <a:pt x="1015" y="9409"/>
                    <a:pt x="995" y="9350"/>
                  </a:cubicBezTo>
                  <a:cubicBezTo>
                    <a:pt x="1015" y="9270"/>
                    <a:pt x="1015" y="9171"/>
                    <a:pt x="956" y="9111"/>
                  </a:cubicBezTo>
                  <a:cubicBezTo>
                    <a:pt x="936" y="9111"/>
                    <a:pt x="936" y="9071"/>
                    <a:pt x="916" y="9051"/>
                  </a:cubicBezTo>
                  <a:cubicBezTo>
                    <a:pt x="896" y="9031"/>
                    <a:pt x="916" y="8972"/>
                    <a:pt x="956" y="8952"/>
                  </a:cubicBezTo>
                  <a:cubicBezTo>
                    <a:pt x="995" y="8554"/>
                    <a:pt x="1115" y="8176"/>
                    <a:pt x="956" y="7818"/>
                  </a:cubicBezTo>
                  <a:lnTo>
                    <a:pt x="956" y="7738"/>
                  </a:lnTo>
                  <a:cubicBezTo>
                    <a:pt x="1035" y="7480"/>
                    <a:pt x="995" y="7221"/>
                    <a:pt x="936" y="6963"/>
                  </a:cubicBezTo>
                  <a:cubicBezTo>
                    <a:pt x="717" y="6227"/>
                    <a:pt x="836" y="5451"/>
                    <a:pt x="896" y="4675"/>
                  </a:cubicBezTo>
                  <a:cubicBezTo>
                    <a:pt x="876" y="4297"/>
                    <a:pt x="717" y="3959"/>
                    <a:pt x="976" y="3601"/>
                  </a:cubicBezTo>
                  <a:cubicBezTo>
                    <a:pt x="936" y="3262"/>
                    <a:pt x="777" y="2904"/>
                    <a:pt x="836" y="2546"/>
                  </a:cubicBezTo>
                  <a:cubicBezTo>
                    <a:pt x="896" y="2387"/>
                    <a:pt x="876" y="2268"/>
                    <a:pt x="737" y="2168"/>
                  </a:cubicBezTo>
                  <a:cubicBezTo>
                    <a:pt x="717" y="1452"/>
                    <a:pt x="896" y="696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126325" y="3771550"/>
              <a:ext cx="69150" cy="148425"/>
            </a:xfrm>
            <a:custGeom>
              <a:avLst/>
              <a:gdLst/>
              <a:ahLst/>
              <a:cxnLst/>
              <a:rect l="l" t="t" r="r" b="b"/>
              <a:pathLst>
                <a:path w="2766" h="5937" extrusionOk="0">
                  <a:moveTo>
                    <a:pt x="140" y="1"/>
                  </a:moveTo>
                  <a:cubicBezTo>
                    <a:pt x="0" y="1911"/>
                    <a:pt x="398" y="3800"/>
                    <a:pt x="358" y="5730"/>
                  </a:cubicBezTo>
                  <a:cubicBezTo>
                    <a:pt x="403" y="5805"/>
                    <a:pt x="449" y="5937"/>
                    <a:pt x="554" y="5937"/>
                  </a:cubicBezTo>
                  <a:cubicBezTo>
                    <a:pt x="588" y="5937"/>
                    <a:pt x="628" y="5923"/>
                    <a:pt x="677" y="5889"/>
                  </a:cubicBezTo>
                  <a:cubicBezTo>
                    <a:pt x="930" y="5758"/>
                    <a:pt x="1200" y="5735"/>
                    <a:pt x="1483" y="5735"/>
                  </a:cubicBezTo>
                  <a:cubicBezTo>
                    <a:pt x="1640" y="5735"/>
                    <a:pt x="1800" y="5742"/>
                    <a:pt x="1963" y="5742"/>
                  </a:cubicBezTo>
                  <a:cubicBezTo>
                    <a:pt x="2224" y="5742"/>
                    <a:pt x="2492" y="5724"/>
                    <a:pt x="2765" y="5630"/>
                  </a:cubicBezTo>
                  <a:cubicBezTo>
                    <a:pt x="2348" y="5542"/>
                    <a:pt x="1986" y="5526"/>
                    <a:pt x="1645" y="5526"/>
                  </a:cubicBezTo>
                  <a:cubicBezTo>
                    <a:pt x="1451" y="5526"/>
                    <a:pt x="1263" y="5531"/>
                    <a:pt x="1074" y="5531"/>
                  </a:cubicBezTo>
                  <a:cubicBezTo>
                    <a:pt x="1046" y="5531"/>
                    <a:pt x="1017" y="5531"/>
                    <a:pt x="987" y="5531"/>
                  </a:cubicBezTo>
                  <a:cubicBezTo>
                    <a:pt x="753" y="5531"/>
                    <a:pt x="517" y="5516"/>
                    <a:pt x="517" y="5233"/>
                  </a:cubicBezTo>
                  <a:cubicBezTo>
                    <a:pt x="517" y="4636"/>
                    <a:pt x="279" y="3999"/>
                    <a:pt x="657" y="3442"/>
                  </a:cubicBezTo>
                  <a:cubicBezTo>
                    <a:pt x="697" y="3383"/>
                    <a:pt x="716" y="3343"/>
                    <a:pt x="716" y="3263"/>
                  </a:cubicBezTo>
                  <a:cubicBezTo>
                    <a:pt x="617" y="3144"/>
                    <a:pt x="657" y="3064"/>
                    <a:pt x="756" y="2965"/>
                  </a:cubicBezTo>
                  <a:cubicBezTo>
                    <a:pt x="776" y="2806"/>
                    <a:pt x="716" y="2686"/>
                    <a:pt x="597" y="2607"/>
                  </a:cubicBezTo>
                  <a:cubicBezTo>
                    <a:pt x="338" y="2567"/>
                    <a:pt x="557" y="2487"/>
                    <a:pt x="577" y="2448"/>
                  </a:cubicBezTo>
                  <a:cubicBezTo>
                    <a:pt x="597" y="2328"/>
                    <a:pt x="597" y="2249"/>
                    <a:pt x="537" y="2149"/>
                  </a:cubicBezTo>
                  <a:cubicBezTo>
                    <a:pt x="259" y="1433"/>
                    <a:pt x="398" y="67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1998500" y="3694475"/>
              <a:ext cx="20925" cy="96000"/>
            </a:xfrm>
            <a:custGeom>
              <a:avLst/>
              <a:gdLst/>
              <a:ahLst/>
              <a:cxnLst/>
              <a:rect l="l" t="t" r="r" b="b"/>
              <a:pathLst>
                <a:path w="837" h="3840" extrusionOk="0">
                  <a:moveTo>
                    <a:pt x="618" y="0"/>
                  </a:moveTo>
                  <a:cubicBezTo>
                    <a:pt x="438" y="120"/>
                    <a:pt x="299" y="299"/>
                    <a:pt x="100" y="398"/>
                  </a:cubicBezTo>
                  <a:cubicBezTo>
                    <a:pt x="140" y="1532"/>
                    <a:pt x="1" y="2686"/>
                    <a:pt x="220" y="3840"/>
                  </a:cubicBezTo>
                  <a:cubicBezTo>
                    <a:pt x="478" y="3800"/>
                    <a:pt x="618" y="3601"/>
                    <a:pt x="777" y="3422"/>
                  </a:cubicBezTo>
                  <a:lnTo>
                    <a:pt x="777" y="219"/>
                  </a:lnTo>
                  <a:cubicBezTo>
                    <a:pt x="836" y="80"/>
                    <a:pt x="777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224800" y="3878475"/>
              <a:ext cx="20400" cy="80600"/>
            </a:xfrm>
            <a:custGeom>
              <a:avLst/>
              <a:gdLst/>
              <a:ahLst/>
              <a:cxnLst/>
              <a:rect l="l" t="t" r="r" b="b"/>
              <a:pathLst>
                <a:path w="816" h="3224" extrusionOk="0">
                  <a:moveTo>
                    <a:pt x="497" y="1"/>
                  </a:moveTo>
                  <a:lnTo>
                    <a:pt x="418" y="80"/>
                  </a:lnTo>
                  <a:cubicBezTo>
                    <a:pt x="418" y="239"/>
                    <a:pt x="378" y="419"/>
                    <a:pt x="438" y="598"/>
                  </a:cubicBezTo>
                  <a:cubicBezTo>
                    <a:pt x="449" y="596"/>
                    <a:pt x="458" y="595"/>
                    <a:pt x="466" y="595"/>
                  </a:cubicBezTo>
                  <a:cubicBezTo>
                    <a:pt x="520" y="595"/>
                    <a:pt x="487" y="631"/>
                    <a:pt x="456" y="631"/>
                  </a:cubicBezTo>
                  <a:cubicBezTo>
                    <a:pt x="437" y="631"/>
                    <a:pt x="418" y="619"/>
                    <a:pt x="418" y="578"/>
                  </a:cubicBezTo>
                  <a:cubicBezTo>
                    <a:pt x="347" y="454"/>
                    <a:pt x="481" y="187"/>
                    <a:pt x="244" y="187"/>
                  </a:cubicBezTo>
                  <a:cubicBezTo>
                    <a:pt x="215" y="187"/>
                    <a:pt x="180" y="191"/>
                    <a:pt x="139" y="200"/>
                  </a:cubicBezTo>
                  <a:cubicBezTo>
                    <a:pt x="0" y="438"/>
                    <a:pt x="40" y="697"/>
                    <a:pt x="119" y="936"/>
                  </a:cubicBezTo>
                  <a:cubicBezTo>
                    <a:pt x="80" y="1712"/>
                    <a:pt x="20" y="2487"/>
                    <a:pt x="298" y="3223"/>
                  </a:cubicBezTo>
                  <a:lnTo>
                    <a:pt x="418" y="3223"/>
                  </a:lnTo>
                  <a:cubicBezTo>
                    <a:pt x="597" y="3184"/>
                    <a:pt x="716" y="3104"/>
                    <a:pt x="776" y="2905"/>
                  </a:cubicBezTo>
                  <a:cubicBezTo>
                    <a:pt x="637" y="2448"/>
                    <a:pt x="796" y="1950"/>
                    <a:pt x="696" y="1453"/>
                  </a:cubicBezTo>
                  <a:cubicBezTo>
                    <a:pt x="577" y="976"/>
                    <a:pt x="816" y="458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008950" y="3667625"/>
              <a:ext cx="74625" cy="32350"/>
            </a:xfrm>
            <a:custGeom>
              <a:avLst/>
              <a:gdLst/>
              <a:ahLst/>
              <a:cxnLst/>
              <a:rect l="l" t="t" r="r" b="b"/>
              <a:pathLst>
                <a:path w="2985" h="1294" extrusionOk="0">
                  <a:moveTo>
                    <a:pt x="398" y="0"/>
                  </a:moveTo>
                  <a:cubicBezTo>
                    <a:pt x="359" y="40"/>
                    <a:pt x="299" y="40"/>
                    <a:pt x="259" y="60"/>
                  </a:cubicBezTo>
                  <a:lnTo>
                    <a:pt x="160" y="60"/>
                  </a:lnTo>
                  <a:cubicBezTo>
                    <a:pt x="60" y="199"/>
                    <a:pt x="1" y="358"/>
                    <a:pt x="1" y="537"/>
                  </a:cubicBezTo>
                  <a:cubicBezTo>
                    <a:pt x="1" y="657"/>
                    <a:pt x="1" y="776"/>
                    <a:pt x="60" y="895"/>
                  </a:cubicBezTo>
                  <a:cubicBezTo>
                    <a:pt x="80" y="975"/>
                    <a:pt x="120" y="1055"/>
                    <a:pt x="200" y="1094"/>
                  </a:cubicBezTo>
                  <a:cubicBezTo>
                    <a:pt x="259" y="1174"/>
                    <a:pt x="299" y="1234"/>
                    <a:pt x="359" y="1293"/>
                  </a:cubicBezTo>
                  <a:cubicBezTo>
                    <a:pt x="1125" y="1275"/>
                    <a:pt x="1874" y="1090"/>
                    <a:pt x="2745" y="1090"/>
                  </a:cubicBezTo>
                  <a:cubicBezTo>
                    <a:pt x="2824" y="1090"/>
                    <a:pt x="2904" y="1091"/>
                    <a:pt x="2985" y="1094"/>
                  </a:cubicBezTo>
                  <a:cubicBezTo>
                    <a:pt x="2683" y="841"/>
                    <a:pt x="2404" y="763"/>
                    <a:pt x="2133" y="763"/>
                  </a:cubicBezTo>
                  <a:cubicBezTo>
                    <a:pt x="1957" y="763"/>
                    <a:pt x="1785" y="797"/>
                    <a:pt x="1612" y="836"/>
                  </a:cubicBezTo>
                  <a:cubicBezTo>
                    <a:pt x="1314" y="895"/>
                    <a:pt x="1055" y="895"/>
                    <a:pt x="757" y="895"/>
                  </a:cubicBezTo>
                  <a:cubicBezTo>
                    <a:pt x="703" y="895"/>
                    <a:pt x="649" y="901"/>
                    <a:pt x="600" y="901"/>
                  </a:cubicBezTo>
                  <a:cubicBezTo>
                    <a:pt x="484" y="901"/>
                    <a:pt x="392" y="872"/>
                    <a:pt x="379" y="677"/>
                  </a:cubicBezTo>
                  <a:cubicBezTo>
                    <a:pt x="359" y="438"/>
                    <a:pt x="458" y="279"/>
                    <a:pt x="697" y="259"/>
                  </a:cubicBezTo>
                  <a:cubicBezTo>
                    <a:pt x="816" y="239"/>
                    <a:pt x="995" y="279"/>
                    <a:pt x="1095" y="100"/>
                  </a:cubicBezTo>
                  <a:cubicBezTo>
                    <a:pt x="856" y="80"/>
                    <a:pt x="617" y="4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041775" y="3950900"/>
              <a:ext cx="38325" cy="65850"/>
            </a:xfrm>
            <a:custGeom>
              <a:avLst/>
              <a:gdLst/>
              <a:ahLst/>
              <a:cxnLst/>
              <a:rect l="l" t="t" r="r" b="b"/>
              <a:pathLst>
                <a:path w="1533" h="2634" extrusionOk="0">
                  <a:moveTo>
                    <a:pt x="946" y="1"/>
                  </a:moveTo>
                  <a:cubicBezTo>
                    <a:pt x="550" y="1"/>
                    <a:pt x="256" y="275"/>
                    <a:pt x="160" y="824"/>
                  </a:cubicBezTo>
                  <a:cubicBezTo>
                    <a:pt x="60" y="1440"/>
                    <a:pt x="1" y="2057"/>
                    <a:pt x="299" y="2614"/>
                  </a:cubicBezTo>
                  <a:cubicBezTo>
                    <a:pt x="339" y="2628"/>
                    <a:pt x="374" y="2634"/>
                    <a:pt x="404" y="2634"/>
                  </a:cubicBezTo>
                  <a:cubicBezTo>
                    <a:pt x="507" y="2634"/>
                    <a:pt x="544" y="2558"/>
                    <a:pt x="498" y="2435"/>
                  </a:cubicBezTo>
                  <a:cubicBezTo>
                    <a:pt x="498" y="1977"/>
                    <a:pt x="458" y="1500"/>
                    <a:pt x="498" y="1043"/>
                  </a:cubicBezTo>
                  <a:cubicBezTo>
                    <a:pt x="543" y="624"/>
                    <a:pt x="689" y="452"/>
                    <a:pt x="1004" y="452"/>
                  </a:cubicBezTo>
                  <a:cubicBezTo>
                    <a:pt x="1108" y="452"/>
                    <a:pt x="1230" y="471"/>
                    <a:pt x="1373" y="505"/>
                  </a:cubicBezTo>
                  <a:cubicBezTo>
                    <a:pt x="1532" y="446"/>
                    <a:pt x="1473" y="267"/>
                    <a:pt x="1532" y="167"/>
                  </a:cubicBezTo>
                  <a:cubicBezTo>
                    <a:pt x="1322" y="56"/>
                    <a:pt x="1124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018400" y="3877975"/>
              <a:ext cx="81575" cy="32850"/>
            </a:xfrm>
            <a:custGeom>
              <a:avLst/>
              <a:gdLst/>
              <a:ahLst/>
              <a:cxnLst/>
              <a:rect l="l" t="t" r="r" b="b"/>
              <a:pathLst>
                <a:path w="3263" h="1314" extrusionOk="0">
                  <a:moveTo>
                    <a:pt x="319" y="1"/>
                  </a:moveTo>
                  <a:cubicBezTo>
                    <a:pt x="1" y="319"/>
                    <a:pt x="219" y="697"/>
                    <a:pt x="199" y="1035"/>
                  </a:cubicBezTo>
                  <a:cubicBezTo>
                    <a:pt x="219" y="1135"/>
                    <a:pt x="239" y="1234"/>
                    <a:pt x="379" y="1314"/>
                  </a:cubicBezTo>
                  <a:cubicBezTo>
                    <a:pt x="1890" y="1314"/>
                    <a:pt x="2786" y="1155"/>
                    <a:pt x="3263" y="816"/>
                  </a:cubicBezTo>
                  <a:cubicBezTo>
                    <a:pt x="3138" y="797"/>
                    <a:pt x="3014" y="789"/>
                    <a:pt x="2892" y="789"/>
                  </a:cubicBezTo>
                  <a:cubicBezTo>
                    <a:pt x="2341" y="789"/>
                    <a:pt x="1814" y="949"/>
                    <a:pt x="1271" y="949"/>
                  </a:cubicBezTo>
                  <a:cubicBezTo>
                    <a:pt x="1186" y="949"/>
                    <a:pt x="1101" y="945"/>
                    <a:pt x="1015" y="936"/>
                  </a:cubicBezTo>
                  <a:cubicBezTo>
                    <a:pt x="418" y="896"/>
                    <a:pt x="418" y="916"/>
                    <a:pt x="339" y="220"/>
                  </a:cubicBezTo>
                  <a:cubicBezTo>
                    <a:pt x="418" y="120"/>
                    <a:pt x="418" y="4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1986575" y="4088850"/>
              <a:ext cx="107450" cy="28125"/>
            </a:xfrm>
            <a:custGeom>
              <a:avLst/>
              <a:gdLst/>
              <a:ahLst/>
              <a:cxnLst/>
              <a:rect l="l" t="t" r="r" b="b"/>
              <a:pathLst>
                <a:path w="4298" h="1125" extrusionOk="0">
                  <a:moveTo>
                    <a:pt x="1811" y="0"/>
                  </a:moveTo>
                  <a:cubicBezTo>
                    <a:pt x="1572" y="120"/>
                    <a:pt x="1791" y="398"/>
                    <a:pt x="1612" y="538"/>
                  </a:cubicBezTo>
                  <a:cubicBezTo>
                    <a:pt x="1517" y="726"/>
                    <a:pt x="1477" y="897"/>
                    <a:pt x="1235" y="897"/>
                  </a:cubicBezTo>
                  <a:cubicBezTo>
                    <a:pt x="1222" y="897"/>
                    <a:pt x="1208" y="897"/>
                    <a:pt x="1194" y="896"/>
                  </a:cubicBezTo>
                  <a:cubicBezTo>
                    <a:pt x="1061" y="882"/>
                    <a:pt x="929" y="878"/>
                    <a:pt x="796" y="878"/>
                  </a:cubicBezTo>
                  <a:cubicBezTo>
                    <a:pt x="531" y="878"/>
                    <a:pt x="266" y="896"/>
                    <a:pt x="0" y="896"/>
                  </a:cubicBezTo>
                  <a:cubicBezTo>
                    <a:pt x="160" y="1035"/>
                    <a:pt x="339" y="1060"/>
                    <a:pt x="525" y="1060"/>
                  </a:cubicBezTo>
                  <a:cubicBezTo>
                    <a:pt x="629" y="1060"/>
                    <a:pt x="735" y="1052"/>
                    <a:pt x="841" y="1052"/>
                  </a:cubicBezTo>
                  <a:cubicBezTo>
                    <a:pt x="926" y="1052"/>
                    <a:pt x="1011" y="1057"/>
                    <a:pt x="1095" y="1075"/>
                  </a:cubicBezTo>
                  <a:lnTo>
                    <a:pt x="1413" y="1075"/>
                  </a:lnTo>
                  <a:cubicBezTo>
                    <a:pt x="1487" y="1102"/>
                    <a:pt x="1552" y="1117"/>
                    <a:pt x="1613" y="1117"/>
                  </a:cubicBezTo>
                  <a:cubicBezTo>
                    <a:pt x="1683" y="1117"/>
                    <a:pt x="1747" y="1097"/>
                    <a:pt x="1811" y="1055"/>
                  </a:cubicBezTo>
                  <a:lnTo>
                    <a:pt x="2149" y="1055"/>
                  </a:lnTo>
                  <a:cubicBezTo>
                    <a:pt x="2209" y="1104"/>
                    <a:pt x="2273" y="1124"/>
                    <a:pt x="2340" y="1124"/>
                  </a:cubicBezTo>
                  <a:cubicBezTo>
                    <a:pt x="2407" y="1124"/>
                    <a:pt x="2477" y="1104"/>
                    <a:pt x="2547" y="1075"/>
                  </a:cubicBezTo>
                  <a:lnTo>
                    <a:pt x="2666" y="1075"/>
                  </a:lnTo>
                  <a:cubicBezTo>
                    <a:pt x="2778" y="1044"/>
                    <a:pt x="2895" y="1035"/>
                    <a:pt x="3014" y="1035"/>
                  </a:cubicBezTo>
                  <a:cubicBezTo>
                    <a:pt x="3224" y="1035"/>
                    <a:pt x="3441" y="1065"/>
                    <a:pt x="3654" y="1065"/>
                  </a:cubicBezTo>
                  <a:cubicBezTo>
                    <a:pt x="3878" y="1065"/>
                    <a:pt x="4097" y="1032"/>
                    <a:pt x="4297" y="896"/>
                  </a:cubicBezTo>
                  <a:lnTo>
                    <a:pt x="4297" y="896"/>
                  </a:lnTo>
                  <a:cubicBezTo>
                    <a:pt x="4118" y="906"/>
                    <a:pt x="3934" y="906"/>
                    <a:pt x="3748" y="906"/>
                  </a:cubicBezTo>
                  <a:cubicBezTo>
                    <a:pt x="3561" y="906"/>
                    <a:pt x="3372" y="906"/>
                    <a:pt x="3183" y="915"/>
                  </a:cubicBezTo>
                  <a:cubicBezTo>
                    <a:pt x="3030" y="918"/>
                    <a:pt x="2898" y="921"/>
                    <a:pt x="2785" y="921"/>
                  </a:cubicBezTo>
                  <a:cubicBezTo>
                    <a:pt x="2103" y="921"/>
                    <a:pt x="2066" y="819"/>
                    <a:pt x="1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162125" y="3951950"/>
              <a:ext cx="34850" cy="73300"/>
            </a:xfrm>
            <a:custGeom>
              <a:avLst/>
              <a:gdLst/>
              <a:ahLst/>
              <a:cxnLst/>
              <a:rect l="l" t="t" r="r" b="b"/>
              <a:pathLst>
                <a:path w="1394" h="2932" extrusionOk="0">
                  <a:moveTo>
                    <a:pt x="762" y="0"/>
                  </a:moveTo>
                  <a:cubicBezTo>
                    <a:pt x="559" y="0"/>
                    <a:pt x="435" y="168"/>
                    <a:pt x="299" y="543"/>
                  </a:cubicBezTo>
                  <a:cubicBezTo>
                    <a:pt x="1" y="1339"/>
                    <a:pt x="40" y="2134"/>
                    <a:pt x="319" y="2930"/>
                  </a:cubicBezTo>
                  <a:cubicBezTo>
                    <a:pt x="334" y="2931"/>
                    <a:pt x="349" y="2932"/>
                    <a:pt x="362" y="2932"/>
                  </a:cubicBezTo>
                  <a:cubicBezTo>
                    <a:pt x="615" y="2932"/>
                    <a:pt x="592" y="2761"/>
                    <a:pt x="498" y="2572"/>
                  </a:cubicBezTo>
                  <a:cubicBezTo>
                    <a:pt x="259" y="1975"/>
                    <a:pt x="239" y="1379"/>
                    <a:pt x="518" y="782"/>
                  </a:cubicBezTo>
                  <a:cubicBezTo>
                    <a:pt x="622" y="589"/>
                    <a:pt x="737" y="384"/>
                    <a:pt x="946" y="384"/>
                  </a:cubicBezTo>
                  <a:cubicBezTo>
                    <a:pt x="1017" y="384"/>
                    <a:pt x="1098" y="408"/>
                    <a:pt x="1194" y="463"/>
                  </a:cubicBezTo>
                  <a:cubicBezTo>
                    <a:pt x="1313" y="444"/>
                    <a:pt x="1353" y="364"/>
                    <a:pt x="1393" y="265"/>
                  </a:cubicBezTo>
                  <a:cubicBezTo>
                    <a:pt x="1112" y="94"/>
                    <a:pt x="915" y="0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021375" y="3850975"/>
              <a:ext cx="52250" cy="32000"/>
            </a:xfrm>
            <a:custGeom>
              <a:avLst/>
              <a:gdLst/>
              <a:ahLst/>
              <a:cxnLst/>
              <a:rect l="l" t="t" r="r" b="b"/>
              <a:pathLst>
                <a:path w="2090" h="1280" extrusionOk="0">
                  <a:moveTo>
                    <a:pt x="163" y="0"/>
                  </a:moveTo>
                  <a:cubicBezTo>
                    <a:pt x="140" y="0"/>
                    <a:pt x="113" y="10"/>
                    <a:pt x="80" y="27"/>
                  </a:cubicBezTo>
                  <a:cubicBezTo>
                    <a:pt x="1" y="385"/>
                    <a:pt x="21" y="723"/>
                    <a:pt x="200" y="1061"/>
                  </a:cubicBezTo>
                  <a:cubicBezTo>
                    <a:pt x="200" y="1121"/>
                    <a:pt x="220" y="1200"/>
                    <a:pt x="220" y="1280"/>
                  </a:cubicBezTo>
                  <a:cubicBezTo>
                    <a:pt x="488" y="1128"/>
                    <a:pt x="763" y="1106"/>
                    <a:pt x="1045" y="1106"/>
                  </a:cubicBezTo>
                  <a:cubicBezTo>
                    <a:pt x="1158" y="1106"/>
                    <a:pt x="1272" y="1110"/>
                    <a:pt x="1387" y="1110"/>
                  </a:cubicBezTo>
                  <a:cubicBezTo>
                    <a:pt x="1474" y="1110"/>
                    <a:pt x="1563" y="1108"/>
                    <a:pt x="1652" y="1101"/>
                  </a:cubicBezTo>
                  <a:cubicBezTo>
                    <a:pt x="1700" y="1101"/>
                    <a:pt x="1758" y="1110"/>
                    <a:pt x="1815" y="1110"/>
                  </a:cubicBezTo>
                  <a:cubicBezTo>
                    <a:pt x="1946" y="1110"/>
                    <a:pt x="2076" y="1062"/>
                    <a:pt x="2090" y="743"/>
                  </a:cubicBezTo>
                  <a:cubicBezTo>
                    <a:pt x="1824" y="743"/>
                    <a:pt x="1550" y="734"/>
                    <a:pt x="1279" y="734"/>
                  </a:cubicBezTo>
                  <a:cubicBezTo>
                    <a:pt x="1144" y="734"/>
                    <a:pt x="1009" y="736"/>
                    <a:pt x="876" y="743"/>
                  </a:cubicBezTo>
                  <a:cubicBezTo>
                    <a:pt x="839" y="745"/>
                    <a:pt x="803" y="747"/>
                    <a:pt x="769" y="747"/>
                  </a:cubicBezTo>
                  <a:cubicBezTo>
                    <a:pt x="301" y="747"/>
                    <a:pt x="185" y="493"/>
                    <a:pt x="260" y="66"/>
                  </a:cubicBezTo>
                  <a:cubicBezTo>
                    <a:pt x="225" y="2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191975" y="3958550"/>
              <a:ext cx="24875" cy="54225"/>
            </a:xfrm>
            <a:custGeom>
              <a:avLst/>
              <a:gdLst/>
              <a:ahLst/>
              <a:cxnLst/>
              <a:rect l="l" t="t" r="r" b="b"/>
              <a:pathLst>
                <a:path w="995" h="2169" extrusionOk="0">
                  <a:moveTo>
                    <a:pt x="199" y="1"/>
                  </a:moveTo>
                  <a:lnTo>
                    <a:pt x="0" y="199"/>
                  </a:lnTo>
                  <a:cubicBezTo>
                    <a:pt x="497" y="737"/>
                    <a:pt x="557" y="1353"/>
                    <a:pt x="358" y="2169"/>
                  </a:cubicBezTo>
                  <a:cubicBezTo>
                    <a:pt x="995" y="1353"/>
                    <a:pt x="915" y="776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040275" y="3834475"/>
              <a:ext cx="58225" cy="12200"/>
            </a:xfrm>
            <a:custGeom>
              <a:avLst/>
              <a:gdLst/>
              <a:ahLst/>
              <a:cxnLst/>
              <a:rect l="l" t="t" r="r" b="b"/>
              <a:pathLst>
                <a:path w="2329" h="488" extrusionOk="0">
                  <a:moveTo>
                    <a:pt x="1946" y="1"/>
                  </a:moveTo>
                  <a:cubicBezTo>
                    <a:pt x="1279" y="1"/>
                    <a:pt x="619" y="91"/>
                    <a:pt x="1" y="309"/>
                  </a:cubicBezTo>
                  <a:cubicBezTo>
                    <a:pt x="61" y="468"/>
                    <a:pt x="259" y="388"/>
                    <a:pt x="359" y="488"/>
                  </a:cubicBezTo>
                  <a:cubicBezTo>
                    <a:pt x="1035" y="448"/>
                    <a:pt x="1732" y="408"/>
                    <a:pt x="2328" y="10"/>
                  </a:cubicBezTo>
                  <a:cubicBezTo>
                    <a:pt x="2201" y="4"/>
                    <a:pt x="2073" y="1"/>
                    <a:pt x="1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235225" y="4034250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240" y="0"/>
                  </a:moveTo>
                  <a:cubicBezTo>
                    <a:pt x="192" y="0"/>
                    <a:pt x="139" y="11"/>
                    <a:pt x="80" y="36"/>
                  </a:cubicBezTo>
                  <a:cubicBezTo>
                    <a:pt x="1" y="394"/>
                    <a:pt x="21" y="732"/>
                    <a:pt x="100" y="1090"/>
                  </a:cubicBezTo>
                  <a:cubicBezTo>
                    <a:pt x="180" y="1389"/>
                    <a:pt x="180" y="1727"/>
                    <a:pt x="578" y="1846"/>
                  </a:cubicBezTo>
                  <a:lnTo>
                    <a:pt x="578" y="613"/>
                  </a:lnTo>
                  <a:cubicBezTo>
                    <a:pt x="399" y="513"/>
                    <a:pt x="478" y="434"/>
                    <a:pt x="578" y="374"/>
                  </a:cubicBezTo>
                  <a:lnTo>
                    <a:pt x="578" y="255"/>
                  </a:lnTo>
                  <a:cubicBezTo>
                    <a:pt x="488" y="105"/>
                    <a:pt x="387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015425" y="4050075"/>
              <a:ext cx="17425" cy="51725"/>
            </a:xfrm>
            <a:custGeom>
              <a:avLst/>
              <a:gdLst/>
              <a:ahLst/>
              <a:cxnLst/>
              <a:rect l="l" t="t" r="r" b="b"/>
              <a:pathLst>
                <a:path w="697" h="2069" extrusionOk="0">
                  <a:moveTo>
                    <a:pt x="299" y="0"/>
                  </a:moveTo>
                  <a:cubicBezTo>
                    <a:pt x="256" y="0"/>
                    <a:pt x="210" y="7"/>
                    <a:pt x="159" y="20"/>
                  </a:cubicBezTo>
                  <a:cubicBezTo>
                    <a:pt x="100" y="79"/>
                    <a:pt x="40" y="139"/>
                    <a:pt x="40" y="238"/>
                  </a:cubicBezTo>
                  <a:cubicBezTo>
                    <a:pt x="40" y="497"/>
                    <a:pt x="0" y="776"/>
                    <a:pt x="100" y="1054"/>
                  </a:cubicBezTo>
                  <a:cubicBezTo>
                    <a:pt x="120" y="1154"/>
                    <a:pt x="120" y="1253"/>
                    <a:pt x="139" y="1352"/>
                  </a:cubicBezTo>
                  <a:cubicBezTo>
                    <a:pt x="219" y="1472"/>
                    <a:pt x="318" y="1591"/>
                    <a:pt x="398" y="1711"/>
                  </a:cubicBezTo>
                  <a:cubicBezTo>
                    <a:pt x="398" y="1790"/>
                    <a:pt x="418" y="1870"/>
                    <a:pt x="438" y="1949"/>
                  </a:cubicBezTo>
                  <a:cubicBezTo>
                    <a:pt x="418" y="1989"/>
                    <a:pt x="438" y="2009"/>
                    <a:pt x="458" y="2069"/>
                  </a:cubicBezTo>
                  <a:cubicBezTo>
                    <a:pt x="696" y="1949"/>
                    <a:pt x="617" y="1711"/>
                    <a:pt x="657" y="1512"/>
                  </a:cubicBezTo>
                  <a:cubicBezTo>
                    <a:pt x="637" y="1392"/>
                    <a:pt x="637" y="1293"/>
                    <a:pt x="637" y="1134"/>
                  </a:cubicBezTo>
                  <a:cubicBezTo>
                    <a:pt x="498" y="815"/>
                    <a:pt x="637" y="437"/>
                    <a:pt x="537" y="99"/>
                  </a:cubicBezTo>
                  <a:cubicBezTo>
                    <a:pt x="469" y="31"/>
                    <a:pt x="39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224300" y="3856100"/>
              <a:ext cx="13450" cy="46275"/>
            </a:xfrm>
            <a:custGeom>
              <a:avLst/>
              <a:gdLst/>
              <a:ahLst/>
              <a:cxnLst/>
              <a:rect l="l" t="t" r="r" b="b"/>
              <a:pathLst>
                <a:path w="538" h="1851" extrusionOk="0">
                  <a:moveTo>
                    <a:pt x="20" y="1"/>
                  </a:moveTo>
                  <a:cubicBezTo>
                    <a:pt x="20" y="498"/>
                    <a:pt x="0" y="975"/>
                    <a:pt x="0" y="1433"/>
                  </a:cubicBezTo>
                  <a:cubicBezTo>
                    <a:pt x="40" y="1572"/>
                    <a:pt x="100" y="1711"/>
                    <a:pt x="139" y="1851"/>
                  </a:cubicBezTo>
                  <a:cubicBezTo>
                    <a:pt x="219" y="1592"/>
                    <a:pt x="60" y="1294"/>
                    <a:pt x="318" y="1095"/>
                  </a:cubicBezTo>
                  <a:cubicBezTo>
                    <a:pt x="398" y="1055"/>
                    <a:pt x="438" y="995"/>
                    <a:pt x="497" y="916"/>
                  </a:cubicBezTo>
                  <a:lnTo>
                    <a:pt x="537" y="896"/>
                  </a:lnTo>
                  <a:lnTo>
                    <a:pt x="537" y="379"/>
                  </a:lnTo>
                  <a:cubicBezTo>
                    <a:pt x="358" y="299"/>
                    <a:pt x="358" y="1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230250" y="3975400"/>
              <a:ext cx="22900" cy="47825"/>
            </a:xfrm>
            <a:custGeom>
              <a:avLst/>
              <a:gdLst/>
              <a:ahLst/>
              <a:cxnLst/>
              <a:rect l="l" t="t" r="r" b="b"/>
              <a:pathLst>
                <a:path w="916" h="1913" extrusionOk="0">
                  <a:moveTo>
                    <a:pt x="302" y="1"/>
                  </a:moveTo>
                  <a:cubicBezTo>
                    <a:pt x="264" y="1"/>
                    <a:pt x="220" y="9"/>
                    <a:pt x="180" y="23"/>
                  </a:cubicBezTo>
                  <a:cubicBezTo>
                    <a:pt x="160" y="23"/>
                    <a:pt x="120" y="63"/>
                    <a:pt x="100" y="63"/>
                  </a:cubicBezTo>
                  <a:cubicBezTo>
                    <a:pt x="120" y="679"/>
                    <a:pt x="1" y="1296"/>
                    <a:pt x="220" y="1913"/>
                  </a:cubicBezTo>
                  <a:cubicBezTo>
                    <a:pt x="498" y="1714"/>
                    <a:pt x="399" y="1415"/>
                    <a:pt x="419" y="1137"/>
                  </a:cubicBezTo>
                  <a:cubicBezTo>
                    <a:pt x="916" y="799"/>
                    <a:pt x="259" y="500"/>
                    <a:pt x="379" y="142"/>
                  </a:cubicBezTo>
                  <a:cubicBezTo>
                    <a:pt x="432" y="36"/>
                    <a:pt x="37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234225" y="4003300"/>
              <a:ext cx="15950" cy="36825"/>
            </a:xfrm>
            <a:custGeom>
              <a:avLst/>
              <a:gdLst/>
              <a:ahLst/>
              <a:cxnLst/>
              <a:rect l="l" t="t" r="r" b="b"/>
              <a:pathLst>
                <a:path w="638" h="1473" extrusionOk="0">
                  <a:moveTo>
                    <a:pt x="260" y="1"/>
                  </a:moveTo>
                  <a:cubicBezTo>
                    <a:pt x="1" y="200"/>
                    <a:pt x="140" y="518"/>
                    <a:pt x="61" y="777"/>
                  </a:cubicBezTo>
                  <a:cubicBezTo>
                    <a:pt x="100" y="956"/>
                    <a:pt x="120" y="1095"/>
                    <a:pt x="120" y="1254"/>
                  </a:cubicBezTo>
                  <a:cubicBezTo>
                    <a:pt x="279" y="1314"/>
                    <a:pt x="439" y="1393"/>
                    <a:pt x="618" y="1473"/>
                  </a:cubicBezTo>
                  <a:cubicBezTo>
                    <a:pt x="598" y="1115"/>
                    <a:pt x="638" y="717"/>
                    <a:pt x="498" y="379"/>
                  </a:cubicBezTo>
                  <a:cubicBezTo>
                    <a:pt x="299" y="359"/>
                    <a:pt x="399" y="279"/>
                    <a:pt x="439" y="200"/>
                  </a:cubicBezTo>
                  <a:cubicBezTo>
                    <a:pt x="399" y="120"/>
                    <a:pt x="319" y="80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134775" y="3913800"/>
              <a:ext cx="12450" cy="54850"/>
            </a:xfrm>
            <a:custGeom>
              <a:avLst/>
              <a:gdLst/>
              <a:ahLst/>
              <a:cxnLst/>
              <a:rect l="l" t="t" r="r" b="b"/>
              <a:pathLst>
                <a:path w="498" h="2194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736"/>
                    <a:pt x="100" y="1472"/>
                    <a:pt x="319" y="2149"/>
                  </a:cubicBezTo>
                  <a:cubicBezTo>
                    <a:pt x="339" y="2178"/>
                    <a:pt x="368" y="2193"/>
                    <a:pt x="401" y="2193"/>
                  </a:cubicBezTo>
                  <a:cubicBezTo>
                    <a:pt x="433" y="2193"/>
                    <a:pt x="468" y="2178"/>
                    <a:pt x="498" y="2149"/>
                  </a:cubicBezTo>
                  <a:cubicBezTo>
                    <a:pt x="359" y="1492"/>
                    <a:pt x="299" y="856"/>
                    <a:pt x="319" y="179"/>
                  </a:cubicBezTo>
                  <a:cubicBezTo>
                    <a:pt x="219" y="120"/>
                    <a:pt x="10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020400" y="3903850"/>
              <a:ext cx="7975" cy="59200"/>
            </a:xfrm>
            <a:custGeom>
              <a:avLst/>
              <a:gdLst/>
              <a:ahLst/>
              <a:cxnLst/>
              <a:rect l="l" t="t" r="r" b="b"/>
              <a:pathLst>
                <a:path w="319" h="2368" extrusionOk="0">
                  <a:moveTo>
                    <a:pt x="119" y="0"/>
                  </a:moveTo>
                  <a:lnTo>
                    <a:pt x="119" y="0"/>
                  </a:lnTo>
                  <a:cubicBezTo>
                    <a:pt x="0" y="736"/>
                    <a:pt x="159" y="1472"/>
                    <a:pt x="40" y="2189"/>
                  </a:cubicBezTo>
                  <a:cubicBezTo>
                    <a:pt x="20" y="2328"/>
                    <a:pt x="159" y="2348"/>
                    <a:pt x="299" y="2368"/>
                  </a:cubicBezTo>
                  <a:cubicBezTo>
                    <a:pt x="318" y="1671"/>
                    <a:pt x="199" y="955"/>
                    <a:pt x="299" y="259"/>
                  </a:cubicBezTo>
                  <a:cubicBezTo>
                    <a:pt x="219" y="179"/>
                    <a:pt x="159" y="8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136275" y="3824275"/>
              <a:ext cx="19400" cy="36350"/>
            </a:xfrm>
            <a:custGeom>
              <a:avLst/>
              <a:gdLst/>
              <a:ahLst/>
              <a:cxnLst/>
              <a:rect l="l" t="t" r="r" b="b"/>
              <a:pathLst>
                <a:path w="776" h="1454" extrusionOk="0">
                  <a:moveTo>
                    <a:pt x="139" y="0"/>
                  </a:moveTo>
                  <a:cubicBezTo>
                    <a:pt x="100" y="140"/>
                    <a:pt x="80" y="279"/>
                    <a:pt x="60" y="398"/>
                  </a:cubicBezTo>
                  <a:cubicBezTo>
                    <a:pt x="0" y="458"/>
                    <a:pt x="40" y="498"/>
                    <a:pt x="80" y="557"/>
                  </a:cubicBezTo>
                  <a:cubicBezTo>
                    <a:pt x="259" y="657"/>
                    <a:pt x="259" y="796"/>
                    <a:pt x="239" y="955"/>
                  </a:cubicBezTo>
                  <a:cubicBezTo>
                    <a:pt x="259" y="995"/>
                    <a:pt x="259" y="1035"/>
                    <a:pt x="279" y="1055"/>
                  </a:cubicBezTo>
                  <a:lnTo>
                    <a:pt x="279" y="1274"/>
                  </a:lnTo>
                  <a:cubicBezTo>
                    <a:pt x="259" y="1333"/>
                    <a:pt x="279" y="1373"/>
                    <a:pt x="338" y="1433"/>
                  </a:cubicBezTo>
                  <a:cubicBezTo>
                    <a:pt x="359" y="1447"/>
                    <a:pt x="381" y="1453"/>
                    <a:pt x="403" y="1453"/>
                  </a:cubicBezTo>
                  <a:cubicBezTo>
                    <a:pt x="443" y="1453"/>
                    <a:pt x="486" y="1431"/>
                    <a:pt x="537" y="1393"/>
                  </a:cubicBezTo>
                  <a:cubicBezTo>
                    <a:pt x="657" y="1214"/>
                    <a:pt x="696" y="1055"/>
                    <a:pt x="756" y="856"/>
                  </a:cubicBezTo>
                  <a:cubicBezTo>
                    <a:pt x="776" y="717"/>
                    <a:pt x="736" y="637"/>
                    <a:pt x="657" y="538"/>
                  </a:cubicBezTo>
                  <a:cubicBezTo>
                    <a:pt x="577" y="359"/>
                    <a:pt x="537" y="18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049225" y="4011775"/>
              <a:ext cx="33850" cy="13550"/>
            </a:xfrm>
            <a:custGeom>
              <a:avLst/>
              <a:gdLst/>
              <a:ahLst/>
              <a:cxnLst/>
              <a:rect l="l" t="t" r="r" b="b"/>
              <a:pathLst>
                <a:path w="1354" h="542" extrusionOk="0">
                  <a:moveTo>
                    <a:pt x="200" y="0"/>
                  </a:moveTo>
                  <a:lnTo>
                    <a:pt x="1" y="179"/>
                  </a:lnTo>
                  <a:cubicBezTo>
                    <a:pt x="216" y="416"/>
                    <a:pt x="443" y="542"/>
                    <a:pt x="687" y="542"/>
                  </a:cubicBezTo>
                  <a:cubicBezTo>
                    <a:pt x="895" y="542"/>
                    <a:pt x="1116" y="451"/>
                    <a:pt x="1354" y="259"/>
                  </a:cubicBezTo>
                  <a:cubicBezTo>
                    <a:pt x="936" y="119"/>
                    <a:pt x="538" y="25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165600" y="3859625"/>
              <a:ext cx="35350" cy="14400"/>
            </a:xfrm>
            <a:custGeom>
              <a:avLst/>
              <a:gdLst/>
              <a:ahLst/>
              <a:cxnLst/>
              <a:rect l="l" t="t" r="r" b="b"/>
              <a:pathLst>
                <a:path w="1414" h="576" extrusionOk="0">
                  <a:moveTo>
                    <a:pt x="831" y="1"/>
                  </a:moveTo>
                  <a:cubicBezTo>
                    <a:pt x="647" y="1"/>
                    <a:pt x="456" y="54"/>
                    <a:pt x="259" y="138"/>
                  </a:cubicBezTo>
                  <a:cubicBezTo>
                    <a:pt x="1" y="297"/>
                    <a:pt x="160" y="456"/>
                    <a:pt x="319" y="576"/>
                  </a:cubicBezTo>
                  <a:lnTo>
                    <a:pt x="1214" y="576"/>
                  </a:lnTo>
                  <a:cubicBezTo>
                    <a:pt x="1294" y="456"/>
                    <a:pt x="1354" y="357"/>
                    <a:pt x="1413" y="238"/>
                  </a:cubicBezTo>
                  <a:cubicBezTo>
                    <a:pt x="1234" y="69"/>
                    <a:pt x="1038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140750" y="3968000"/>
              <a:ext cx="6475" cy="44275"/>
            </a:xfrm>
            <a:custGeom>
              <a:avLst/>
              <a:gdLst/>
              <a:ahLst/>
              <a:cxnLst/>
              <a:rect l="l" t="t" r="r" b="b"/>
              <a:pathLst>
                <a:path w="259" h="1771" extrusionOk="0">
                  <a:moveTo>
                    <a:pt x="80" y="0"/>
                  </a:moveTo>
                  <a:cubicBezTo>
                    <a:pt x="0" y="597"/>
                    <a:pt x="20" y="1194"/>
                    <a:pt x="259" y="1771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003475" y="3780025"/>
              <a:ext cx="14950" cy="16500"/>
            </a:xfrm>
            <a:custGeom>
              <a:avLst/>
              <a:gdLst/>
              <a:ahLst/>
              <a:cxnLst/>
              <a:rect l="l" t="t" r="r" b="b"/>
              <a:pathLst>
                <a:path w="598" h="660" extrusionOk="0">
                  <a:moveTo>
                    <a:pt x="598" y="0"/>
                  </a:moveTo>
                  <a:cubicBezTo>
                    <a:pt x="299" y="0"/>
                    <a:pt x="120" y="159"/>
                    <a:pt x="21" y="418"/>
                  </a:cubicBezTo>
                  <a:cubicBezTo>
                    <a:pt x="1" y="458"/>
                    <a:pt x="1" y="497"/>
                    <a:pt x="41" y="557"/>
                  </a:cubicBezTo>
                  <a:cubicBezTo>
                    <a:pt x="162" y="604"/>
                    <a:pt x="280" y="660"/>
                    <a:pt x="376" y="660"/>
                  </a:cubicBezTo>
                  <a:cubicBezTo>
                    <a:pt x="484" y="660"/>
                    <a:pt x="566" y="589"/>
                    <a:pt x="598" y="358"/>
                  </a:cubicBezTo>
                  <a:lnTo>
                    <a:pt x="5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076100" y="3955075"/>
              <a:ext cx="11950" cy="30300"/>
            </a:xfrm>
            <a:custGeom>
              <a:avLst/>
              <a:gdLst/>
              <a:ahLst/>
              <a:cxnLst/>
              <a:rect l="l" t="t" r="r" b="b"/>
              <a:pathLst>
                <a:path w="478" h="1212" extrusionOk="0">
                  <a:moveTo>
                    <a:pt x="179" y="0"/>
                  </a:moveTo>
                  <a:cubicBezTo>
                    <a:pt x="20" y="60"/>
                    <a:pt x="20" y="219"/>
                    <a:pt x="0" y="338"/>
                  </a:cubicBezTo>
                  <a:cubicBezTo>
                    <a:pt x="159" y="617"/>
                    <a:pt x="179" y="895"/>
                    <a:pt x="219" y="1194"/>
                  </a:cubicBezTo>
                  <a:cubicBezTo>
                    <a:pt x="262" y="1205"/>
                    <a:pt x="300" y="1211"/>
                    <a:pt x="330" y="1211"/>
                  </a:cubicBezTo>
                  <a:cubicBezTo>
                    <a:pt x="411" y="1211"/>
                    <a:pt x="441" y="1165"/>
                    <a:pt x="398" y="1035"/>
                  </a:cubicBezTo>
                  <a:lnTo>
                    <a:pt x="398" y="895"/>
                  </a:lnTo>
                  <a:cubicBezTo>
                    <a:pt x="458" y="736"/>
                    <a:pt x="478" y="617"/>
                    <a:pt x="378" y="498"/>
                  </a:cubicBezTo>
                  <a:cubicBezTo>
                    <a:pt x="398" y="299"/>
                    <a:pt x="299" y="14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143725" y="3859350"/>
              <a:ext cx="16425" cy="20025"/>
            </a:xfrm>
            <a:custGeom>
              <a:avLst/>
              <a:gdLst/>
              <a:ahLst/>
              <a:cxnLst/>
              <a:rect l="l" t="t" r="r" b="b"/>
              <a:pathLst>
                <a:path w="657" h="801" extrusionOk="0">
                  <a:moveTo>
                    <a:pt x="310" y="1"/>
                  </a:moveTo>
                  <a:cubicBezTo>
                    <a:pt x="266" y="1"/>
                    <a:pt x="217" y="15"/>
                    <a:pt x="160" y="50"/>
                  </a:cubicBezTo>
                  <a:lnTo>
                    <a:pt x="40" y="50"/>
                  </a:lnTo>
                  <a:cubicBezTo>
                    <a:pt x="1" y="268"/>
                    <a:pt x="1" y="527"/>
                    <a:pt x="180" y="726"/>
                  </a:cubicBezTo>
                  <a:cubicBezTo>
                    <a:pt x="228" y="780"/>
                    <a:pt x="262" y="800"/>
                    <a:pt x="287" y="800"/>
                  </a:cubicBezTo>
                  <a:cubicBezTo>
                    <a:pt x="352" y="800"/>
                    <a:pt x="350" y="655"/>
                    <a:pt x="378" y="627"/>
                  </a:cubicBezTo>
                  <a:cubicBezTo>
                    <a:pt x="478" y="487"/>
                    <a:pt x="657" y="388"/>
                    <a:pt x="577" y="189"/>
                  </a:cubicBezTo>
                  <a:cubicBezTo>
                    <a:pt x="492" y="90"/>
                    <a:pt x="41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152675" y="3862700"/>
              <a:ext cx="22400" cy="12325"/>
            </a:xfrm>
            <a:custGeom>
              <a:avLst/>
              <a:gdLst/>
              <a:ahLst/>
              <a:cxnLst/>
              <a:rect l="l" t="t" r="r" b="b"/>
              <a:pathLst>
                <a:path w="896" h="493" extrusionOk="0">
                  <a:moveTo>
                    <a:pt x="431" y="0"/>
                  </a:moveTo>
                  <a:cubicBezTo>
                    <a:pt x="339" y="0"/>
                    <a:pt x="249" y="45"/>
                    <a:pt x="160" y="134"/>
                  </a:cubicBezTo>
                  <a:cubicBezTo>
                    <a:pt x="100" y="234"/>
                    <a:pt x="40" y="353"/>
                    <a:pt x="1" y="493"/>
                  </a:cubicBezTo>
                  <a:cubicBezTo>
                    <a:pt x="279" y="453"/>
                    <a:pt x="577" y="453"/>
                    <a:pt x="896" y="453"/>
                  </a:cubicBezTo>
                  <a:cubicBezTo>
                    <a:pt x="836" y="353"/>
                    <a:pt x="757" y="234"/>
                    <a:pt x="717" y="134"/>
                  </a:cubicBezTo>
                  <a:cubicBezTo>
                    <a:pt x="617" y="45"/>
                    <a:pt x="523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022875" y="3842175"/>
              <a:ext cx="26375" cy="10475"/>
            </a:xfrm>
            <a:custGeom>
              <a:avLst/>
              <a:gdLst/>
              <a:ahLst/>
              <a:cxnLst/>
              <a:rect l="l" t="t" r="r" b="b"/>
              <a:pathLst>
                <a:path w="1055" h="419" extrusionOk="0">
                  <a:moveTo>
                    <a:pt x="697" y="1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" y="140"/>
                    <a:pt x="20" y="259"/>
                    <a:pt x="20" y="379"/>
                  </a:cubicBezTo>
                  <a:cubicBezTo>
                    <a:pt x="60" y="379"/>
                    <a:pt x="140" y="418"/>
                    <a:pt x="200" y="418"/>
                  </a:cubicBezTo>
                  <a:cubicBezTo>
                    <a:pt x="438" y="219"/>
                    <a:pt x="757" y="180"/>
                    <a:pt x="1055" y="180"/>
                  </a:cubicBezTo>
                  <a:cubicBezTo>
                    <a:pt x="955" y="40"/>
                    <a:pt x="836" y="40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021875" y="3984400"/>
              <a:ext cx="11475" cy="28375"/>
            </a:xfrm>
            <a:custGeom>
              <a:avLst/>
              <a:gdLst/>
              <a:ahLst/>
              <a:cxnLst/>
              <a:rect l="l" t="t" r="r" b="b"/>
              <a:pathLst>
                <a:path w="459" h="1135" extrusionOk="0">
                  <a:moveTo>
                    <a:pt x="240" y="1"/>
                  </a:moveTo>
                  <a:cubicBezTo>
                    <a:pt x="259" y="399"/>
                    <a:pt x="1" y="757"/>
                    <a:pt x="240" y="1135"/>
                  </a:cubicBezTo>
                  <a:cubicBezTo>
                    <a:pt x="458" y="757"/>
                    <a:pt x="359" y="399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023875" y="4047575"/>
              <a:ext cx="9475" cy="31850"/>
            </a:xfrm>
            <a:custGeom>
              <a:avLst/>
              <a:gdLst/>
              <a:ahLst/>
              <a:cxnLst/>
              <a:rect l="l" t="t" r="r" b="b"/>
              <a:pathLst>
                <a:path w="379" h="1274" extrusionOk="0">
                  <a:moveTo>
                    <a:pt x="160" y="0"/>
                  </a:moveTo>
                  <a:cubicBezTo>
                    <a:pt x="80" y="20"/>
                    <a:pt x="80" y="80"/>
                    <a:pt x="80" y="159"/>
                  </a:cubicBezTo>
                  <a:cubicBezTo>
                    <a:pt x="199" y="518"/>
                    <a:pt x="0" y="955"/>
                    <a:pt x="279" y="1273"/>
                  </a:cubicBezTo>
                  <a:cubicBezTo>
                    <a:pt x="279" y="856"/>
                    <a:pt x="378" y="398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170075" y="4016725"/>
              <a:ext cx="14950" cy="16400"/>
            </a:xfrm>
            <a:custGeom>
              <a:avLst/>
              <a:gdLst/>
              <a:ahLst/>
              <a:cxnLst/>
              <a:rect l="l" t="t" r="r" b="b"/>
              <a:pathLst>
                <a:path w="598" h="656" extrusionOk="0">
                  <a:moveTo>
                    <a:pt x="180" y="1"/>
                  </a:moveTo>
                  <a:cubicBezTo>
                    <a:pt x="140" y="140"/>
                    <a:pt x="140" y="260"/>
                    <a:pt x="1" y="339"/>
                  </a:cubicBezTo>
                  <a:cubicBezTo>
                    <a:pt x="68" y="490"/>
                    <a:pt x="149" y="656"/>
                    <a:pt x="281" y="656"/>
                  </a:cubicBezTo>
                  <a:cubicBezTo>
                    <a:pt x="305" y="656"/>
                    <a:pt x="331" y="650"/>
                    <a:pt x="359" y="638"/>
                  </a:cubicBezTo>
                  <a:cubicBezTo>
                    <a:pt x="598" y="518"/>
                    <a:pt x="399" y="339"/>
                    <a:pt x="339" y="200"/>
                  </a:cubicBezTo>
                  <a:cubicBezTo>
                    <a:pt x="299" y="120"/>
                    <a:pt x="220" y="6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014425" y="4030650"/>
              <a:ext cx="13450" cy="21925"/>
            </a:xfrm>
            <a:custGeom>
              <a:avLst/>
              <a:gdLst/>
              <a:ahLst/>
              <a:cxnLst/>
              <a:rect l="l" t="t" r="r" b="b"/>
              <a:pathLst>
                <a:path w="538" h="877" extrusionOk="0">
                  <a:moveTo>
                    <a:pt x="179" y="1"/>
                  </a:moveTo>
                  <a:cubicBezTo>
                    <a:pt x="0" y="279"/>
                    <a:pt x="40" y="578"/>
                    <a:pt x="160" y="876"/>
                  </a:cubicBezTo>
                  <a:cubicBezTo>
                    <a:pt x="259" y="856"/>
                    <a:pt x="358" y="856"/>
                    <a:pt x="458" y="836"/>
                  </a:cubicBezTo>
                  <a:lnTo>
                    <a:pt x="538" y="677"/>
                  </a:lnTo>
                  <a:cubicBezTo>
                    <a:pt x="378" y="578"/>
                    <a:pt x="398" y="458"/>
                    <a:pt x="498" y="359"/>
                  </a:cubicBezTo>
                  <a:lnTo>
                    <a:pt x="498" y="180"/>
                  </a:lnTo>
                  <a:cubicBezTo>
                    <a:pt x="478" y="100"/>
                    <a:pt x="398" y="4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174550" y="4107050"/>
              <a:ext cx="19925" cy="7800"/>
            </a:xfrm>
            <a:custGeom>
              <a:avLst/>
              <a:gdLst/>
              <a:ahLst/>
              <a:cxnLst/>
              <a:rect l="l" t="t" r="r" b="b"/>
              <a:pathLst>
                <a:path w="797" h="312" extrusionOk="0">
                  <a:moveTo>
                    <a:pt x="279" y="0"/>
                  </a:moveTo>
                  <a:cubicBezTo>
                    <a:pt x="187" y="0"/>
                    <a:pt x="95" y="29"/>
                    <a:pt x="1" y="108"/>
                  </a:cubicBezTo>
                  <a:cubicBezTo>
                    <a:pt x="187" y="260"/>
                    <a:pt x="372" y="311"/>
                    <a:pt x="594" y="311"/>
                  </a:cubicBezTo>
                  <a:cubicBezTo>
                    <a:pt x="634" y="311"/>
                    <a:pt x="675" y="310"/>
                    <a:pt x="717" y="307"/>
                  </a:cubicBezTo>
                  <a:cubicBezTo>
                    <a:pt x="737" y="307"/>
                    <a:pt x="737" y="307"/>
                    <a:pt x="757" y="267"/>
                  </a:cubicBezTo>
                  <a:cubicBezTo>
                    <a:pt x="797" y="207"/>
                    <a:pt x="757" y="187"/>
                    <a:pt x="717" y="128"/>
                  </a:cubicBezTo>
                  <a:cubicBezTo>
                    <a:pt x="561" y="68"/>
                    <a:pt x="419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192475" y="4109950"/>
              <a:ext cx="26875" cy="4775"/>
            </a:xfrm>
            <a:custGeom>
              <a:avLst/>
              <a:gdLst/>
              <a:ahLst/>
              <a:cxnLst/>
              <a:rect l="l" t="t" r="r" b="b"/>
              <a:pathLst>
                <a:path w="1075" h="191" extrusionOk="0">
                  <a:moveTo>
                    <a:pt x="322" y="0"/>
                  </a:moveTo>
                  <a:cubicBezTo>
                    <a:pt x="217" y="0"/>
                    <a:pt x="109" y="6"/>
                    <a:pt x="0" y="12"/>
                  </a:cubicBezTo>
                  <a:lnTo>
                    <a:pt x="0" y="191"/>
                  </a:lnTo>
                  <a:lnTo>
                    <a:pt x="1074" y="191"/>
                  </a:lnTo>
                  <a:cubicBezTo>
                    <a:pt x="834" y="35"/>
                    <a:pt x="58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081075" y="3980925"/>
              <a:ext cx="12450" cy="15950"/>
            </a:xfrm>
            <a:custGeom>
              <a:avLst/>
              <a:gdLst/>
              <a:ahLst/>
              <a:cxnLst/>
              <a:rect l="l" t="t" r="r" b="b"/>
              <a:pathLst>
                <a:path w="498" h="638" extrusionOk="0">
                  <a:moveTo>
                    <a:pt x="179" y="1"/>
                  </a:moveTo>
                  <a:cubicBezTo>
                    <a:pt x="100" y="60"/>
                    <a:pt x="40" y="100"/>
                    <a:pt x="0" y="160"/>
                  </a:cubicBezTo>
                  <a:cubicBezTo>
                    <a:pt x="60" y="339"/>
                    <a:pt x="100" y="498"/>
                    <a:pt x="259" y="637"/>
                  </a:cubicBezTo>
                  <a:cubicBezTo>
                    <a:pt x="497" y="379"/>
                    <a:pt x="477" y="1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119850" y="3677575"/>
              <a:ext cx="8475" cy="28850"/>
            </a:xfrm>
            <a:custGeom>
              <a:avLst/>
              <a:gdLst/>
              <a:ahLst/>
              <a:cxnLst/>
              <a:rect l="l" t="t" r="r" b="b"/>
              <a:pathLst>
                <a:path w="339" h="1154" extrusionOk="0">
                  <a:moveTo>
                    <a:pt x="60" y="0"/>
                  </a:moveTo>
                  <a:lnTo>
                    <a:pt x="60" y="0"/>
                  </a:lnTo>
                  <a:cubicBezTo>
                    <a:pt x="21" y="398"/>
                    <a:pt x="1" y="796"/>
                    <a:pt x="200" y="1154"/>
                  </a:cubicBezTo>
                  <a:cubicBezTo>
                    <a:pt x="200" y="776"/>
                    <a:pt x="339" y="35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022875" y="3963025"/>
              <a:ext cx="8475" cy="19425"/>
            </a:xfrm>
            <a:custGeom>
              <a:avLst/>
              <a:gdLst/>
              <a:ahLst/>
              <a:cxnLst/>
              <a:rect l="l" t="t" r="r" b="b"/>
              <a:pathLst>
                <a:path w="339" h="777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" y="239"/>
                    <a:pt x="140" y="518"/>
                    <a:pt x="200" y="776"/>
                  </a:cubicBezTo>
                  <a:cubicBezTo>
                    <a:pt x="319" y="518"/>
                    <a:pt x="339" y="259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2232250" y="3956550"/>
              <a:ext cx="11950" cy="10975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259" y="1"/>
                  </a:moveTo>
                  <a:cubicBezTo>
                    <a:pt x="199" y="1"/>
                    <a:pt x="140" y="21"/>
                    <a:pt x="80" y="61"/>
                  </a:cubicBezTo>
                  <a:lnTo>
                    <a:pt x="20" y="81"/>
                  </a:lnTo>
                  <a:cubicBezTo>
                    <a:pt x="0" y="160"/>
                    <a:pt x="0" y="200"/>
                    <a:pt x="20" y="260"/>
                  </a:cubicBezTo>
                  <a:cubicBezTo>
                    <a:pt x="140" y="319"/>
                    <a:pt x="279" y="379"/>
                    <a:pt x="398" y="439"/>
                  </a:cubicBezTo>
                  <a:cubicBezTo>
                    <a:pt x="478" y="339"/>
                    <a:pt x="478" y="220"/>
                    <a:pt x="438" y="61"/>
                  </a:cubicBezTo>
                  <a:cubicBezTo>
                    <a:pt x="378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2085550" y="396750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40"/>
                    <a:pt x="20" y="279"/>
                    <a:pt x="20" y="398"/>
                  </a:cubicBez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2021875" y="4025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60"/>
                    <a:pt x="80" y="119"/>
                    <a:pt x="1" y="179"/>
                  </a:cubicBezTo>
                  <a:lnTo>
                    <a:pt x="180" y="358"/>
                  </a:lnTo>
                  <a:cubicBezTo>
                    <a:pt x="200" y="25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021875" y="40396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00" y="0"/>
                  </a:moveTo>
                  <a:cubicBezTo>
                    <a:pt x="41" y="119"/>
                    <a:pt x="1" y="219"/>
                    <a:pt x="200" y="338"/>
                  </a:cubicBezTo>
                  <a:cubicBezTo>
                    <a:pt x="259" y="219"/>
                    <a:pt x="259" y="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202387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60" y="1"/>
                  </a:moveTo>
                  <a:cubicBezTo>
                    <a:pt x="0" y="60"/>
                    <a:pt x="0" y="100"/>
                    <a:pt x="160" y="140"/>
                  </a:cubicBezTo>
                  <a:cubicBezTo>
                    <a:pt x="179" y="100"/>
                    <a:pt x="179" y="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2026850" y="40162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80"/>
                    <a:pt x="41" y="179"/>
                    <a:pt x="41" y="259"/>
                  </a:cubicBezTo>
                  <a:cubicBezTo>
                    <a:pt x="140" y="17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2113875" y="3472175"/>
              <a:ext cx="68675" cy="48750"/>
            </a:xfrm>
            <a:custGeom>
              <a:avLst/>
              <a:gdLst/>
              <a:ahLst/>
              <a:cxnLst/>
              <a:rect l="l" t="t" r="r" b="b"/>
              <a:pathLst>
                <a:path w="2747" h="1950" extrusionOk="0">
                  <a:moveTo>
                    <a:pt x="100" y="0"/>
                  </a:moveTo>
                  <a:cubicBezTo>
                    <a:pt x="81" y="60"/>
                    <a:pt x="81" y="120"/>
                    <a:pt x="61" y="199"/>
                  </a:cubicBezTo>
                  <a:cubicBezTo>
                    <a:pt x="81" y="319"/>
                    <a:pt x="81" y="418"/>
                    <a:pt x="81" y="538"/>
                  </a:cubicBezTo>
                  <a:cubicBezTo>
                    <a:pt x="160" y="1035"/>
                    <a:pt x="1" y="1532"/>
                    <a:pt x="260" y="1950"/>
                  </a:cubicBezTo>
                  <a:cubicBezTo>
                    <a:pt x="260" y="1731"/>
                    <a:pt x="279" y="1492"/>
                    <a:pt x="279" y="1254"/>
                  </a:cubicBezTo>
                  <a:cubicBezTo>
                    <a:pt x="279" y="557"/>
                    <a:pt x="279" y="597"/>
                    <a:pt x="936" y="518"/>
                  </a:cubicBezTo>
                  <a:cubicBezTo>
                    <a:pt x="1533" y="438"/>
                    <a:pt x="2129" y="319"/>
                    <a:pt x="2746" y="239"/>
                  </a:cubicBezTo>
                  <a:cubicBezTo>
                    <a:pt x="2169" y="160"/>
                    <a:pt x="1592" y="160"/>
                    <a:pt x="1035" y="160"/>
                  </a:cubicBezTo>
                  <a:cubicBezTo>
                    <a:pt x="900" y="160"/>
                    <a:pt x="768" y="172"/>
                    <a:pt x="640" y="172"/>
                  </a:cubicBezTo>
                  <a:cubicBezTo>
                    <a:pt x="449" y="172"/>
                    <a:pt x="268" y="144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2152675" y="3520225"/>
              <a:ext cx="49250" cy="13650"/>
            </a:xfrm>
            <a:custGeom>
              <a:avLst/>
              <a:gdLst/>
              <a:ahLst/>
              <a:cxnLst/>
              <a:rect l="l" t="t" r="r" b="b"/>
              <a:pathLst>
                <a:path w="1970" h="546" extrusionOk="0">
                  <a:moveTo>
                    <a:pt x="1825" y="1"/>
                  </a:moveTo>
                  <a:cubicBezTo>
                    <a:pt x="1333" y="1"/>
                    <a:pt x="876" y="234"/>
                    <a:pt x="384" y="234"/>
                  </a:cubicBezTo>
                  <a:cubicBezTo>
                    <a:pt x="336" y="234"/>
                    <a:pt x="288" y="232"/>
                    <a:pt x="239" y="227"/>
                  </a:cubicBezTo>
                  <a:cubicBezTo>
                    <a:pt x="80" y="227"/>
                    <a:pt x="20" y="406"/>
                    <a:pt x="1" y="545"/>
                  </a:cubicBezTo>
                  <a:cubicBezTo>
                    <a:pt x="617" y="287"/>
                    <a:pt x="1314" y="545"/>
                    <a:pt x="1930" y="227"/>
                  </a:cubicBezTo>
                  <a:cubicBezTo>
                    <a:pt x="1930" y="187"/>
                    <a:pt x="1930" y="107"/>
                    <a:pt x="1970" y="8"/>
                  </a:cubicBezTo>
                  <a:cubicBezTo>
                    <a:pt x="1921" y="3"/>
                    <a:pt x="1873" y="1"/>
                    <a:pt x="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2130300" y="3654700"/>
              <a:ext cx="20425" cy="14925"/>
            </a:xfrm>
            <a:custGeom>
              <a:avLst/>
              <a:gdLst/>
              <a:ahLst/>
              <a:cxnLst/>
              <a:rect l="l" t="t" r="r" b="b"/>
              <a:pathLst>
                <a:path w="817" h="597" extrusionOk="0">
                  <a:moveTo>
                    <a:pt x="0" y="0"/>
                  </a:moveTo>
                  <a:lnTo>
                    <a:pt x="0" y="597"/>
                  </a:lnTo>
                  <a:cubicBezTo>
                    <a:pt x="152" y="391"/>
                    <a:pt x="331" y="327"/>
                    <a:pt x="533" y="327"/>
                  </a:cubicBezTo>
                  <a:cubicBezTo>
                    <a:pt x="623" y="327"/>
                    <a:pt x="718" y="340"/>
                    <a:pt x="816" y="358"/>
                  </a:cubicBezTo>
                  <a:cubicBezTo>
                    <a:pt x="597" y="119"/>
                    <a:pt x="219" y="25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2120850" y="3624350"/>
              <a:ext cx="10475" cy="30850"/>
            </a:xfrm>
            <a:custGeom>
              <a:avLst/>
              <a:gdLst/>
              <a:ahLst/>
              <a:cxnLst/>
              <a:rect l="l" t="t" r="r" b="b"/>
              <a:pathLst>
                <a:path w="419" h="123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19" y="398"/>
                    <a:pt x="0" y="876"/>
                    <a:pt x="378" y="1234"/>
                  </a:cubicBezTo>
                  <a:cubicBezTo>
                    <a:pt x="279" y="816"/>
                    <a:pt x="418" y="3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2210875" y="3592525"/>
              <a:ext cx="15925" cy="108925"/>
            </a:xfrm>
            <a:custGeom>
              <a:avLst/>
              <a:gdLst/>
              <a:ahLst/>
              <a:cxnLst/>
              <a:rect l="l" t="t" r="r" b="b"/>
              <a:pathLst>
                <a:path w="637" h="4357" extrusionOk="0">
                  <a:moveTo>
                    <a:pt x="358" y="0"/>
                  </a:moveTo>
                  <a:cubicBezTo>
                    <a:pt x="293" y="130"/>
                    <a:pt x="426" y="431"/>
                    <a:pt x="231" y="431"/>
                  </a:cubicBezTo>
                  <a:cubicBezTo>
                    <a:pt x="186" y="431"/>
                    <a:pt x="125" y="415"/>
                    <a:pt x="40" y="378"/>
                  </a:cubicBezTo>
                  <a:lnTo>
                    <a:pt x="40" y="378"/>
                  </a:lnTo>
                  <a:cubicBezTo>
                    <a:pt x="0" y="1711"/>
                    <a:pt x="99" y="3044"/>
                    <a:pt x="298" y="4357"/>
                  </a:cubicBezTo>
                  <a:cubicBezTo>
                    <a:pt x="378" y="4098"/>
                    <a:pt x="239" y="3800"/>
                    <a:pt x="517" y="3581"/>
                  </a:cubicBezTo>
                  <a:cubicBezTo>
                    <a:pt x="517" y="3541"/>
                    <a:pt x="557" y="3482"/>
                    <a:pt x="557" y="3442"/>
                  </a:cubicBezTo>
                  <a:cubicBezTo>
                    <a:pt x="517" y="3263"/>
                    <a:pt x="517" y="3064"/>
                    <a:pt x="517" y="2885"/>
                  </a:cubicBezTo>
                  <a:cubicBezTo>
                    <a:pt x="378" y="2706"/>
                    <a:pt x="398" y="2547"/>
                    <a:pt x="477" y="2368"/>
                  </a:cubicBezTo>
                  <a:lnTo>
                    <a:pt x="557" y="2348"/>
                  </a:lnTo>
                  <a:cubicBezTo>
                    <a:pt x="637" y="1870"/>
                    <a:pt x="477" y="1393"/>
                    <a:pt x="497" y="916"/>
                  </a:cubicBezTo>
                  <a:cubicBezTo>
                    <a:pt x="458" y="856"/>
                    <a:pt x="338" y="816"/>
                    <a:pt x="458" y="717"/>
                  </a:cubicBezTo>
                  <a:lnTo>
                    <a:pt x="537" y="717"/>
                  </a:lnTo>
                  <a:cubicBezTo>
                    <a:pt x="458" y="498"/>
                    <a:pt x="557" y="199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173075" y="3525875"/>
              <a:ext cx="36325" cy="22400"/>
            </a:xfrm>
            <a:custGeom>
              <a:avLst/>
              <a:gdLst/>
              <a:ahLst/>
              <a:cxnLst/>
              <a:rect l="l" t="t" r="r" b="b"/>
              <a:pathLst>
                <a:path w="1453" h="89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174" y="359"/>
                    <a:pt x="995" y="538"/>
                    <a:pt x="677" y="657"/>
                  </a:cubicBezTo>
                  <a:cubicBezTo>
                    <a:pt x="478" y="717"/>
                    <a:pt x="219" y="637"/>
                    <a:pt x="0" y="896"/>
                  </a:cubicBezTo>
                  <a:lnTo>
                    <a:pt x="1293" y="896"/>
                  </a:lnTo>
                  <a:cubicBezTo>
                    <a:pt x="1273" y="598"/>
                    <a:pt x="1452" y="259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2205400" y="3361275"/>
              <a:ext cx="8975" cy="26375"/>
            </a:xfrm>
            <a:custGeom>
              <a:avLst/>
              <a:gdLst/>
              <a:ahLst/>
              <a:cxnLst/>
              <a:rect l="l" t="t" r="r" b="b"/>
              <a:pathLst>
                <a:path w="359" h="1055" extrusionOk="0">
                  <a:moveTo>
                    <a:pt x="318" y="0"/>
                  </a:moveTo>
                  <a:cubicBezTo>
                    <a:pt x="0" y="120"/>
                    <a:pt x="0" y="398"/>
                    <a:pt x="0" y="677"/>
                  </a:cubicBezTo>
                  <a:cubicBezTo>
                    <a:pt x="40" y="756"/>
                    <a:pt x="100" y="816"/>
                    <a:pt x="159" y="876"/>
                  </a:cubicBezTo>
                  <a:lnTo>
                    <a:pt x="159" y="1055"/>
                  </a:lnTo>
                  <a:lnTo>
                    <a:pt x="358" y="1055"/>
                  </a:lnTo>
                  <a:cubicBezTo>
                    <a:pt x="358" y="69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186000" y="3560700"/>
              <a:ext cx="19925" cy="9975"/>
            </a:xfrm>
            <a:custGeom>
              <a:avLst/>
              <a:gdLst/>
              <a:ahLst/>
              <a:cxnLst/>
              <a:rect l="l" t="t" r="r" b="b"/>
              <a:pathLst>
                <a:path w="797" h="399" extrusionOk="0">
                  <a:moveTo>
                    <a:pt x="756" y="0"/>
                  </a:moveTo>
                  <a:cubicBezTo>
                    <a:pt x="538" y="80"/>
                    <a:pt x="279" y="140"/>
                    <a:pt x="60" y="199"/>
                  </a:cubicBezTo>
                  <a:cubicBezTo>
                    <a:pt x="60" y="199"/>
                    <a:pt x="40" y="239"/>
                    <a:pt x="40" y="279"/>
                  </a:cubicBezTo>
                  <a:cubicBezTo>
                    <a:pt x="0" y="339"/>
                    <a:pt x="40" y="358"/>
                    <a:pt x="80" y="398"/>
                  </a:cubicBezTo>
                  <a:cubicBezTo>
                    <a:pt x="339" y="378"/>
                    <a:pt x="557" y="378"/>
                    <a:pt x="796" y="378"/>
                  </a:cubicBezTo>
                  <a:cubicBezTo>
                    <a:pt x="776" y="259"/>
                    <a:pt x="776" y="14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2205400" y="3392600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cubicBezTo>
                    <a:pt x="0" y="40"/>
                    <a:pt x="0" y="100"/>
                    <a:pt x="20" y="140"/>
                  </a:cubicBezTo>
                  <a:cubicBezTo>
                    <a:pt x="60" y="120"/>
                    <a:pt x="100" y="100"/>
                    <a:pt x="80" y="80"/>
                  </a:cubicBezTo>
                  <a:cubicBezTo>
                    <a:pt x="60" y="60"/>
                    <a:pt x="20" y="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1861250" y="3472175"/>
              <a:ext cx="132800" cy="45275"/>
            </a:xfrm>
            <a:custGeom>
              <a:avLst/>
              <a:gdLst/>
              <a:ahLst/>
              <a:cxnLst/>
              <a:rect l="l" t="t" r="r" b="b"/>
              <a:pathLst>
                <a:path w="5312" h="1811" extrusionOk="0">
                  <a:moveTo>
                    <a:pt x="5033" y="0"/>
                  </a:moveTo>
                  <a:cubicBezTo>
                    <a:pt x="4824" y="249"/>
                    <a:pt x="4591" y="324"/>
                    <a:pt x="4347" y="324"/>
                  </a:cubicBezTo>
                  <a:cubicBezTo>
                    <a:pt x="4103" y="324"/>
                    <a:pt x="3850" y="249"/>
                    <a:pt x="3601" y="199"/>
                  </a:cubicBezTo>
                  <a:cubicBezTo>
                    <a:pt x="3270" y="199"/>
                    <a:pt x="2929" y="173"/>
                    <a:pt x="2592" y="173"/>
                  </a:cubicBezTo>
                  <a:cubicBezTo>
                    <a:pt x="2423" y="173"/>
                    <a:pt x="2255" y="179"/>
                    <a:pt x="2089" y="199"/>
                  </a:cubicBezTo>
                  <a:cubicBezTo>
                    <a:pt x="1987" y="208"/>
                    <a:pt x="1884" y="211"/>
                    <a:pt x="1780" y="211"/>
                  </a:cubicBezTo>
                  <a:cubicBezTo>
                    <a:pt x="1505" y="211"/>
                    <a:pt x="1226" y="189"/>
                    <a:pt x="951" y="189"/>
                  </a:cubicBezTo>
                  <a:cubicBezTo>
                    <a:pt x="625" y="189"/>
                    <a:pt x="304" y="220"/>
                    <a:pt x="0" y="358"/>
                  </a:cubicBezTo>
                  <a:cubicBezTo>
                    <a:pt x="37" y="462"/>
                    <a:pt x="107" y="483"/>
                    <a:pt x="185" y="483"/>
                  </a:cubicBezTo>
                  <a:cubicBezTo>
                    <a:pt x="240" y="483"/>
                    <a:pt x="298" y="473"/>
                    <a:pt x="353" y="473"/>
                  </a:cubicBezTo>
                  <a:cubicBezTo>
                    <a:pt x="431" y="473"/>
                    <a:pt x="501" y="494"/>
                    <a:pt x="538" y="597"/>
                  </a:cubicBezTo>
                  <a:cubicBezTo>
                    <a:pt x="723" y="721"/>
                    <a:pt x="918" y="759"/>
                    <a:pt x="1114" y="759"/>
                  </a:cubicBezTo>
                  <a:cubicBezTo>
                    <a:pt x="1296" y="759"/>
                    <a:pt x="1479" y="725"/>
                    <a:pt x="1652" y="697"/>
                  </a:cubicBezTo>
                  <a:cubicBezTo>
                    <a:pt x="2119" y="578"/>
                    <a:pt x="2593" y="553"/>
                    <a:pt x="3066" y="553"/>
                  </a:cubicBezTo>
                  <a:cubicBezTo>
                    <a:pt x="3399" y="553"/>
                    <a:pt x="3732" y="565"/>
                    <a:pt x="4060" y="565"/>
                  </a:cubicBezTo>
                  <a:cubicBezTo>
                    <a:pt x="4355" y="565"/>
                    <a:pt x="4648" y="555"/>
                    <a:pt x="4934" y="518"/>
                  </a:cubicBezTo>
                  <a:lnTo>
                    <a:pt x="4934" y="518"/>
                  </a:lnTo>
                  <a:cubicBezTo>
                    <a:pt x="5093" y="995"/>
                    <a:pt x="4894" y="1433"/>
                    <a:pt x="5173" y="1811"/>
                  </a:cubicBezTo>
                  <a:cubicBezTo>
                    <a:pt x="5312" y="1234"/>
                    <a:pt x="5093" y="657"/>
                    <a:pt x="5173" y="100"/>
                  </a:cubicBezTo>
                  <a:cubicBezTo>
                    <a:pt x="5173" y="20"/>
                    <a:pt x="5113" y="0"/>
                    <a:pt x="50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1988075" y="3427900"/>
              <a:ext cx="7975" cy="46775"/>
            </a:xfrm>
            <a:custGeom>
              <a:avLst/>
              <a:gdLst/>
              <a:ahLst/>
              <a:cxnLst/>
              <a:rect l="l" t="t" r="r" b="b"/>
              <a:pathLst>
                <a:path w="319" h="1871" extrusionOk="0">
                  <a:moveTo>
                    <a:pt x="0" y="1"/>
                  </a:moveTo>
                  <a:lnTo>
                    <a:pt x="0" y="1771"/>
                  </a:lnTo>
                  <a:cubicBezTo>
                    <a:pt x="40" y="1791"/>
                    <a:pt x="60" y="1811"/>
                    <a:pt x="119" y="1871"/>
                  </a:cubicBezTo>
                  <a:cubicBezTo>
                    <a:pt x="60" y="1234"/>
                    <a:pt x="318" y="5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1991050" y="3391600"/>
              <a:ext cx="5500" cy="9475"/>
            </a:xfrm>
            <a:custGeom>
              <a:avLst/>
              <a:gdLst/>
              <a:ahLst/>
              <a:cxnLst/>
              <a:rect l="l" t="t" r="r" b="b"/>
              <a:pathLst>
                <a:path w="220" h="379" extrusionOk="0">
                  <a:moveTo>
                    <a:pt x="199" y="1"/>
                  </a:moveTo>
                  <a:cubicBezTo>
                    <a:pt x="0" y="160"/>
                    <a:pt x="20" y="279"/>
                    <a:pt x="219" y="379"/>
                  </a:cubicBezTo>
                  <a:cubicBezTo>
                    <a:pt x="19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1986075" y="34189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1" y="80"/>
                    <a:pt x="1" y="120"/>
                    <a:pt x="20" y="180"/>
                  </a:cubicBezTo>
                  <a:cubicBezTo>
                    <a:pt x="140" y="100"/>
                    <a:pt x="140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1993050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39" y="1"/>
                  </a:moveTo>
                  <a:cubicBezTo>
                    <a:pt x="0" y="41"/>
                    <a:pt x="0" y="120"/>
                    <a:pt x="139" y="180"/>
                  </a:cubicBezTo>
                  <a:cubicBezTo>
                    <a:pt x="159" y="100"/>
                    <a:pt x="159" y="4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013925" y="30932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60"/>
                    <a:pt x="60" y="10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125325" y="3671600"/>
              <a:ext cx="11950" cy="27875"/>
            </a:xfrm>
            <a:custGeom>
              <a:avLst/>
              <a:gdLst/>
              <a:ahLst/>
              <a:cxnLst/>
              <a:rect l="l" t="t" r="r" b="b"/>
              <a:pathLst>
                <a:path w="478" h="111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19" y="378"/>
                    <a:pt x="0" y="796"/>
                    <a:pt x="378" y="1114"/>
                  </a:cubicBezTo>
                  <a:cubicBezTo>
                    <a:pt x="339" y="935"/>
                    <a:pt x="339" y="776"/>
                    <a:pt x="339" y="597"/>
                  </a:cubicBezTo>
                  <a:cubicBezTo>
                    <a:pt x="438" y="498"/>
                    <a:pt x="478" y="339"/>
                    <a:pt x="378" y="199"/>
                  </a:cubicBezTo>
                  <a:cubicBezTo>
                    <a:pt x="319" y="120"/>
                    <a:pt x="239" y="8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142225" y="3804875"/>
              <a:ext cx="6000" cy="14950"/>
            </a:xfrm>
            <a:custGeom>
              <a:avLst/>
              <a:gdLst/>
              <a:ahLst/>
              <a:cxnLst/>
              <a:rect l="l" t="t" r="r" b="b"/>
              <a:pathLst>
                <a:path w="240" h="598" extrusionOk="0">
                  <a:moveTo>
                    <a:pt x="61" y="1"/>
                  </a:moveTo>
                  <a:lnTo>
                    <a:pt x="61" y="1"/>
                  </a:lnTo>
                  <a:cubicBezTo>
                    <a:pt x="41" y="239"/>
                    <a:pt x="1" y="458"/>
                    <a:pt x="200" y="597"/>
                  </a:cubicBezTo>
                  <a:cubicBezTo>
                    <a:pt x="240" y="379"/>
                    <a:pt x="240" y="180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204900" y="3307025"/>
              <a:ext cx="5500" cy="19575"/>
            </a:xfrm>
            <a:custGeom>
              <a:avLst/>
              <a:gdLst/>
              <a:ahLst/>
              <a:cxnLst/>
              <a:rect l="l" t="t" r="r" b="b"/>
              <a:pathLst>
                <a:path w="220" h="783" extrusionOk="0">
                  <a:moveTo>
                    <a:pt x="124" y="1"/>
                  </a:moveTo>
                  <a:cubicBezTo>
                    <a:pt x="90" y="1"/>
                    <a:pt x="48" y="22"/>
                    <a:pt x="0" y="62"/>
                  </a:cubicBezTo>
                  <a:lnTo>
                    <a:pt x="0" y="161"/>
                  </a:lnTo>
                  <a:cubicBezTo>
                    <a:pt x="0" y="340"/>
                    <a:pt x="20" y="539"/>
                    <a:pt x="40" y="738"/>
                  </a:cubicBezTo>
                  <a:cubicBezTo>
                    <a:pt x="70" y="768"/>
                    <a:pt x="95" y="783"/>
                    <a:pt x="120" y="783"/>
                  </a:cubicBezTo>
                  <a:cubicBezTo>
                    <a:pt x="145" y="783"/>
                    <a:pt x="169" y="768"/>
                    <a:pt x="199" y="738"/>
                  </a:cubicBezTo>
                  <a:cubicBezTo>
                    <a:pt x="199" y="539"/>
                    <a:pt x="219" y="340"/>
                    <a:pt x="219" y="141"/>
                  </a:cubicBezTo>
                  <a:cubicBezTo>
                    <a:pt x="207" y="46"/>
                    <a:pt x="17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204900" y="3325475"/>
              <a:ext cx="6000" cy="9950"/>
            </a:xfrm>
            <a:custGeom>
              <a:avLst/>
              <a:gdLst/>
              <a:ahLst/>
              <a:cxnLst/>
              <a:rect l="l" t="t" r="r" b="b"/>
              <a:pathLst>
                <a:path w="240" h="398" extrusionOk="0">
                  <a:moveTo>
                    <a:pt x="20" y="0"/>
                  </a:moveTo>
                  <a:cubicBezTo>
                    <a:pt x="40" y="139"/>
                    <a:pt x="0" y="298"/>
                    <a:pt x="120" y="398"/>
                  </a:cubicBezTo>
                  <a:cubicBezTo>
                    <a:pt x="239" y="259"/>
                    <a:pt x="199" y="13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206875" y="337867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21" y="60"/>
                    <a:pt x="61" y="120"/>
                    <a:pt x="140" y="200"/>
                  </a:cubicBezTo>
                  <a:cubicBezTo>
                    <a:pt x="100" y="120"/>
                    <a:pt x="41" y="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102450" y="3177750"/>
              <a:ext cx="71150" cy="31925"/>
            </a:xfrm>
            <a:custGeom>
              <a:avLst/>
              <a:gdLst/>
              <a:ahLst/>
              <a:cxnLst/>
              <a:rect l="l" t="t" r="r" b="b"/>
              <a:pathLst>
                <a:path w="2846" h="1277" extrusionOk="0">
                  <a:moveTo>
                    <a:pt x="20" y="1"/>
                  </a:moveTo>
                  <a:lnTo>
                    <a:pt x="20" y="558"/>
                  </a:lnTo>
                  <a:cubicBezTo>
                    <a:pt x="0" y="797"/>
                    <a:pt x="239" y="896"/>
                    <a:pt x="358" y="1075"/>
                  </a:cubicBezTo>
                  <a:cubicBezTo>
                    <a:pt x="662" y="1212"/>
                    <a:pt x="1012" y="1276"/>
                    <a:pt x="1357" y="1276"/>
                  </a:cubicBezTo>
                  <a:cubicBezTo>
                    <a:pt x="1963" y="1276"/>
                    <a:pt x="2554" y="1079"/>
                    <a:pt x="2845" y="737"/>
                  </a:cubicBezTo>
                  <a:cubicBezTo>
                    <a:pt x="2686" y="697"/>
                    <a:pt x="2527" y="697"/>
                    <a:pt x="2348" y="697"/>
                  </a:cubicBezTo>
                  <a:cubicBezTo>
                    <a:pt x="2109" y="458"/>
                    <a:pt x="1711" y="637"/>
                    <a:pt x="1433" y="359"/>
                  </a:cubicBezTo>
                  <a:cubicBezTo>
                    <a:pt x="1313" y="359"/>
                    <a:pt x="1187" y="338"/>
                    <a:pt x="1066" y="338"/>
                  </a:cubicBezTo>
                  <a:cubicBezTo>
                    <a:pt x="986" y="338"/>
                    <a:pt x="908" y="347"/>
                    <a:pt x="836" y="379"/>
                  </a:cubicBezTo>
                  <a:cubicBezTo>
                    <a:pt x="737" y="424"/>
                    <a:pt x="651" y="444"/>
                    <a:pt x="575" y="444"/>
                  </a:cubicBezTo>
                  <a:cubicBezTo>
                    <a:pt x="316" y="444"/>
                    <a:pt x="174" y="216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107925" y="3410500"/>
              <a:ext cx="7975" cy="7975"/>
            </a:xfrm>
            <a:custGeom>
              <a:avLst/>
              <a:gdLst/>
              <a:ahLst/>
              <a:cxnLst/>
              <a:rect l="l" t="t" r="r" b="b"/>
              <a:pathLst>
                <a:path w="319" h="319" extrusionOk="0">
                  <a:moveTo>
                    <a:pt x="299" y="1"/>
                  </a:moveTo>
                  <a:cubicBezTo>
                    <a:pt x="80" y="1"/>
                    <a:pt x="0" y="120"/>
                    <a:pt x="0" y="319"/>
                  </a:cubicBezTo>
                  <a:lnTo>
                    <a:pt x="139" y="319"/>
                  </a:lnTo>
                  <a:lnTo>
                    <a:pt x="319" y="140"/>
                  </a:lnTo>
                  <a:cubicBezTo>
                    <a:pt x="319" y="100"/>
                    <a:pt x="319" y="4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108025" y="3399075"/>
              <a:ext cx="2900" cy="3675"/>
            </a:xfrm>
            <a:custGeom>
              <a:avLst/>
              <a:gdLst/>
              <a:ahLst/>
              <a:cxnLst/>
              <a:rect l="l" t="t" r="r" b="b"/>
              <a:pathLst>
                <a:path w="116" h="147" extrusionOk="0">
                  <a:moveTo>
                    <a:pt x="76" y="0"/>
                  </a:moveTo>
                  <a:cubicBezTo>
                    <a:pt x="36" y="40"/>
                    <a:pt x="16" y="40"/>
                    <a:pt x="16" y="60"/>
                  </a:cubicBezTo>
                  <a:cubicBezTo>
                    <a:pt x="1" y="121"/>
                    <a:pt x="21" y="147"/>
                    <a:pt x="57" y="147"/>
                  </a:cubicBezTo>
                  <a:cubicBezTo>
                    <a:pt x="69" y="147"/>
                    <a:pt x="82" y="144"/>
                    <a:pt x="96" y="139"/>
                  </a:cubicBezTo>
                  <a:cubicBezTo>
                    <a:pt x="116" y="139"/>
                    <a:pt x="116" y="80"/>
                    <a:pt x="116" y="60"/>
                  </a:cubicBezTo>
                  <a:cubicBezTo>
                    <a:pt x="96" y="40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108425" y="3233275"/>
              <a:ext cx="66650" cy="11675"/>
            </a:xfrm>
            <a:custGeom>
              <a:avLst/>
              <a:gdLst/>
              <a:ahLst/>
              <a:cxnLst/>
              <a:rect l="l" t="t" r="r" b="b"/>
              <a:pathLst>
                <a:path w="2666" h="467" extrusionOk="0">
                  <a:moveTo>
                    <a:pt x="584" y="0"/>
                  </a:moveTo>
                  <a:cubicBezTo>
                    <a:pt x="392" y="0"/>
                    <a:pt x="203" y="40"/>
                    <a:pt x="20" y="127"/>
                  </a:cubicBezTo>
                  <a:cubicBezTo>
                    <a:pt x="20" y="227"/>
                    <a:pt x="0" y="346"/>
                    <a:pt x="0" y="446"/>
                  </a:cubicBezTo>
                  <a:lnTo>
                    <a:pt x="1850" y="446"/>
                  </a:lnTo>
                  <a:cubicBezTo>
                    <a:pt x="1968" y="446"/>
                    <a:pt x="2093" y="466"/>
                    <a:pt x="2220" y="466"/>
                  </a:cubicBezTo>
                  <a:cubicBezTo>
                    <a:pt x="2372" y="466"/>
                    <a:pt x="2525" y="437"/>
                    <a:pt x="2666" y="306"/>
                  </a:cubicBezTo>
                  <a:cubicBezTo>
                    <a:pt x="2578" y="288"/>
                    <a:pt x="2489" y="282"/>
                    <a:pt x="2399" y="282"/>
                  </a:cubicBezTo>
                  <a:cubicBezTo>
                    <a:pt x="2212" y="282"/>
                    <a:pt x="2022" y="308"/>
                    <a:pt x="1835" y="308"/>
                  </a:cubicBezTo>
                  <a:cubicBezTo>
                    <a:pt x="1622" y="308"/>
                    <a:pt x="1412" y="274"/>
                    <a:pt x="1214" y="127"/>
                  </a:cubicBezTo>
                  <a:cubicBezTo>
                    <a:pt x="999" y="45"/>
                    <a:pt x="78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108425" y="3231475"/>
              <a:ext cx="39300" cy="6000"/>
            </a:xfrm>
            <a:custGeom>
              <a:avLst/>
              <a:gdLst/>
              <a:ahLst/>
              <a:cxnLst/>
              <a:rect l="l" t="t" r="r" b="b"/>
              <a:pathLst>
                <a:path w="1572" h="240" extrusionOk="0">
                  <a:moveTo>
                    <a:pt x="0" y="0"/>
                  </a:moveTo>
                  <a:lnTo>
                    <a:pt x="0" y="219"/>
                  </a:lnTo>
                  <a:cubicBezTo>
                    <a:pt x="418" y="199"/>
                    <a:pt x="816" y="199"/>
                    <a:pt x="1214" y="199"/>
                  </a:cubicBezTo>
                  <a:cubicBezTo>
                    <a:pt x="1313" y="140"/>
                    <a:pt x="1512" y="239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1998500" y="3668625"/>
              <a:ext cx="15950" cy="38450"/>
            </a:xfrm>
            <a:custGeom>
              <a:avLst/>
              <a:gdLst/>
              <a:ahLst/>
              <a:cxnLst/>
              <a:rect l="l" t="t" r="r" b="b"/>
              <a:pathLst>
                <a:path w="638" h="1538" extrusionOk="0">
                  <a:moveTo>
                    <a:pt x="578" y="0"/>
                  </a:moveTo>
                  <a:cubicBezTo>
                    <a:pt x="399" y="60"/>
                    <a:pt x="240" y="119"/>
                    <a:pt x="80" y="199"/>
                  </a:cubicBezTo>
                  <a:cubicBezTo>
                    <a:pt x="1" y="298"/>
                    <a:pt x="21" y="418"/>
                    <a:pt x="80" y="537"/>
                  </a:cubicBezTo>
                  <a:cubicBezTo>
                    <a:pt x="100" y="537"/>
                    <a:pt x="100" y="537"/>
                    <a:pt x="120" y="597"/>
                  </a:cubicBezTo>
                  <a:cubicBezTo>
                    <a:pt x="140" y="637"/>
                    <a:pt x="140" y="657"/>
                    <a:pt x="100" y="716"/>
                  </a:cubicBezTo>
                  <a:cubicBezTo>
                    <a:pt x="41" y="955"/>
                    <a:pt x="21" y="1194"/>
                    <a:pt x="100" y="1432"/>
                  </a:cubicBezTo>
                  <a:cubicBezTo>
                    <a:pt x="257" y="1496"/>
                    <a:pt x="357" y="1538"/>
                    <a:pt x="426" y="1538"/>
                  </a:cubicBezTo>
                  <a:cubicBezTo>
                    <a:pt x="548" y="1538"/>
                    <a:pt x="566" y="1405"/>
                    <a:pt x="618" y="1034"/>
                  </a:cubicBezTo>
                  <a:cubicBezTo>
                    <a:pt x="637" y="975"/>
                    <a:pt x="618" y="935"/>
                    <a:pt x="598" y="895"/>
                  </a:cubicBezTo>
                  <a:cubicBezTo>
                    <a:pt x="498" y="796"/>
                    <a:pt x="498" y="657"/>
                    <a:pt x="578" y="537"/>
                  </a:cubicBezTo>
                  <a:cubicBezTo>
                    <a:pt x="598" y="358"/>
                    <a:pt x="637" y="159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194450" y="3182225"/>
              <a:ext cx="13275" cy="39350"/>
            </a:xfrm>
            <a:custGeom>
              <a:avLst/>
              <a:gdLst/>
              <a:ahLst/>
              <a:cxnLst/>
              <a:rect l="l" t="t" r="r" b="b"/>
              <a:pathLst>
                <a:path w="531" h="1574" extrusionOk="0">
                  <a:moveTo>
                    <a:pt x="359" y="1"/>
                  </a:moveTo>
                  <a:cubicBezTo>
                    <a:pt x="1" y="200"/>
                    <a:pt x="100" y="578"/>
                    <a:pt x="160" y="817"/>
                  </a:cubicBezTo>
                  <a:cubicBezTo>
                    <a:pt x="259" y="1115"/>
                    <a:pt x="100" y="1314"/>
                    <a:pt x="120" y="1572"/>
                  </a:cubicBezTo>
                  <a:cubicBezTo>
                    <a:pt x="132" y="1573"/>
                    <a:pt x="144" y="1573"/>
                    <a:pt x="156" y="1573"/>
                  </a:cubicBezTo>
                  <a:cubicBezTo>
                    <a:pt x="531" y="1573"/>
                    <a:pt x="419" y="1267"/>
                    <a:pt x="438" y="1035"/>
                  </a:cubicBezTo>
                  <a:cubicBezTo>
                    <a:pt x="438" y="697"/>
                    <a:pt x="458" y="339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202400" y="3240925"/>
              <a:ext cx="7500" cy="16425"/>
            </a:xfrm>
            <a:custGeom>
              <a:avLst/>
              <a:gdLst/>
              <a:ahLst/>
              <a:cxnLst/>
              <a:rect l="l" t="t" r="r" b="b"/>
              <a:pathLst>
                <a:path w="300" h="657" extrusionOk="0">
                  <a:moveTo>
                    <a:pt x="299" y="0"/>
                  </a:moveTo>
                  <a:cubicBezTo>
                    <a:pt x="1" y="120"/>
                    <a:pt x="1" y="219"/>
                    <a:pt x="299" y="657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471950" y="30977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80" y="80"/>
                    <a:pt x="160" y="120"/>
                    <a:pt x="239" y="199"/>
                  </a:cubicBezTo>
                  <a:cubicBezTo>
                    <a:pt x="180" y="10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458525" y="3092600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20" y="0"/>
                  </a:moveTo>
                  <a:cubicBezTo>
                    <a:pt x="11" y="0"/>
                    <a:pt x="1" y="5"/>
                    <a:pt x="1" y="25"/>
                  </a:cubicBezTo>
                  <a:cubicBezTo>
                    <a:pt x="1" y="85"/>
                    <a:pt x="1" y="105"/>
                    <a:pt x="40" y="125"/>
                  </a:cubicBezTo>
                  <a:cubicBezTo>
                    <a:pt x="100" y="164"/>
                    <a:pt x="180" y="164"/>
                    <a:pt x="219" y="164"/>
                  </a:cubicBezTo>
                  <a:cubicBezTo>
                    <a:pt x="180" y="105"/>
                    <a:pt x="100" y="65"/>
                    <a:pt x="40" y="5"/>
                  </a:cubicBezTo>
                  <a:cubicBezTo>
                    <a:pt x="40" y="5"/>
                    <a:pt x="3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454050" y="3092725"/>
              <a:ext cx="5500" cy="4100"/>
            </a:xfrm>
            <a:custGeom>
              <a:avLst/>
              <a:gdLst/>
              <a:ahLst/>
              <a:cxnLst/>
              <a:rect l="l" t="t" r="r" b="b"/>
              <a:pathLst>
                <a:path w="220" h="164" extrusionOk="0">
                  <a:moveTo>
                    <a:pt x="219" y="0"/>
                  </a:moveTo>
                  <a:cubicBezTo>
                    <a:pt x="160" y="20"/>
                    <a:pt x="100" y="20"/>
                    <a:pt x="1" y="20"/>
                  </a:cubicBezTo>
                  <a:cubicBezTo>
                    <a:pt x="53" y="107"/>
                    <a:pt x="105" y="163"/>
                    <a:pt x="183" y="163"/>
                  </a:cubicBezTo>
                  <a:cubicBezTo>
                    <a:pt x="194" y="163"/>
                    <a:pt x="207" y="162"/>
                    <a:pt x="219" y="15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129800" y="3084750"/>
              <a:ext cx="32850" cy="57725"/>
            </a:xfrm>
            <a:custGeom>
              <a:avLst/>
              <a:gdLst/>
              <a:ahLst/>
              <a:cxnLst/>
              <a:rect l="l" t="t" r="r" b="b"/>
              <a:pathLst>
                <a:path w="1314" h="2309" extrusionOk="0">
                  <a:moveTo>
                    <a:pt x="518" y="1"/>
                  </a:moveTo>
                  <a:cubicBezTo>
                    <a:pt x="259" y="120"/>
                    <a:pt x="140" y="339"/>
                    <a:pt x="100" y="618"/>
                  </a:cubicBezTo>
                  <a:cubicBezTo>
                    <a:pt x="20" y="996"/>
                    <a:pt x="199" y="1393"/>
                    <a:pt x="1" y="1771"/>
                  </a:cubicBezTo>
                  <a:cubicBezTo>
                    <a:pt x="1" y="2110"/>
                    <a:pt x="160" y="2289"/>
                    <a:pt x="518" y="2309"/>
                  </a:cubicBezTo>
                  <a:cubicBezTo>
                    <a:pt x="796" y="2169"/>
                    <a:pt x="896" y="1891"/>
                    <a:pt x="995" y="1672"/>
                  </a:cubicBezTo>
                  <a:cubicBezTo>
                    <a:pt x="1313" y="1314"/>
                    <a:pt x="1055" y="916"/>
                    <a:pt x="1035" y="538"/>
                  </a:cubicBezTo>
                  <a:cubicBezTo>
                    <a:pt x="935" y="299"/>
                    <a:pt x="756" y="12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138250" y="3186500"/>
              <a:ext cx="34350" cy="9275"/>
            </a:xfrm>
            <a:custGeom>
              <a:avLst/>
              <a:gdLst/>
              <a:ahLst/>
              <a:cxnLst/>
              <a:rect l="l" t="t" r="r" b="b"/>
              <a:pathLst>
                <a:path w="1374" h="371" extrusionOk="0">
                  <a:moveTo>
                    <a:pt x="583" y="0"/>
                  </a:moveTo>
                  <a:cubicBezTo>
                    <a:pt x="390" y="0"/>
                    <a:pt x="200" y="9"/>
                    <a:pt x="1" y="9"/>
                  </a:cubicBezTo>
                  <a:cubicBezTo>
                    <a:pt x="141" y="304"/>
                    <a:pt x="370" y="371"/>
                    <a:pt x="612" y="371"/>
                  </a:cubicBezTo>
                  <a:cubicBezTo>
                    <a:pt x="713" y="371"/>
                    <a:pt x="816" y="359"/>
                    <a:pt x="916" y="347"/>
                  </a:cubicBezTo>
                  <a:cubicBezTo>
                    <a:pt x="916" y="248"/>
                    <a:pt x="1373" y="49"/>
                    <a:pt x="876" y="9"/>
                  </a:cubicBezTo>
                  <a:cubicBezTo>
                    <a:pt x="777" y="2"/>
                    <a:pt x="679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151675" y="3098200"/>
              <a:ext cx="14950" cy="31350"/>
            </a:xfrm>
            <a:custGeom>
              <a:avLst/>
              <a:gdLst/>
              <a:ahLst/>
              <a:cxnLst/>
              <a:rect l="l" t="t" r="r" b="b"/>
              <a:pathLst>
                <a:path w="598" h="1254" extrusionOk="0">
                  <a:moveTo>
                    <a:pt x="200" y="0"/>
                  </a:moveTo>
                  <a:cubicBezTo>
                    <a:pt x="80" y="60"/>
                    <a:pt x="1" y="179"/>
                    <a:pt x="80" y="279"/>
                  </a:cubicBezTo>
                  <a:cubicBezTo>
                    <a:pt x="259" y="557"/>
                    <a:pt x="140" y="796"/>
                    <a:pt x="41" y="1074"/>
                  </a:cubicBezTo>
                  <a:cubicBezTo>
                    <a:pt x="80" y="1154"/>
                    <a:pt x="120" y="1253"/>
                    <a:pt x="259" y="1253"/>
                  </a:cubicBezTo>
                  <a:cubicBezTo>
                    <a:pt x="598" y="915"/>
                    <a:pt x="498" y="557"/>
                    <a:pt x="379" y="179"/>
                  </a:cubicBezTo>
                  <a:cubicBezTo>
                    <a:pt x="339" y="139"/>
                    <a:pt x="259" y="8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129800" y="3096700"/>
              <a:ext cx="7975" cy="32350"/>
            </a:xfrm>
            <a:custGeom>
              <a:avLst/>
              <a:gdLst/>
              <a:ahLst/>
              <a:cxnLst/>
              <a:rect l="l" t="t" r="r" b="b"/>
              <a:pathLst>
                <a:path w="319" h="1294" extrusionOk="0">
                  <a:moveTo>
                    <a:pt x="60" y="0"/>
                  </a:moveTo>
                  <a:lnTo>
                    <a:pt x="1" y="60"/>
                  </a:lnTo>
                  <a:lnTo>
                    <a:pt x="1" y="1293"/>
                  </a:lnTo>
                  <a:cubicBezTo>
                    <a:pt x="319" y="915"/>
                    <a:pt x="120" y="458"/>
                    <a:pt x="160" y="40"/>
                  </a:cubicBezTo>
                  <a:cubicBezTo>
                    <a:pt x="140" y="2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142725" y="3125050"/>
              <a:ext cx="14950" cy="17450"/>
            </a:xfrm>
            <a:custGeom>
              <a:avLst/>
              <a:gdLst/>
              <a:ahLst/>
              <a:cxnLst/>
              <a:rect l="l" t="t" r="r" b="b"/>
              <a:pathLst>
                <a:path w="598" h="698" extrusionOk="0">
                  <a:moveTo>
                    <a:pt x="399" y="0"/>
                  </a:moveTo>
                  <a:cubicBezTo>
                    <a:pt x="279" y="219"/>
                    <a:pt x="140" y="458"/>
                    <a:pt x="1" y="697"/>
                  </a:cubicBezTo>
                  <a:cubicBezTo>
                    <a:pt x="17" y="697"/>
                    <a:pt x="32" y="698"/>
                    <a:pt x="47" y="698"/>
                  </a:cubicBezTo>
                  <a:cubicBezTo>
                    <a:pt x="392" y="698"/>
                    <a:pt x="540" y="484"/>
                    <a:pt x="598" y="179"/>
                  </a:cubicBezTo>
                  <a:cubicBezTo>
                    <a:pt x="518" y="120"/>
                    <a:pt x="478" y="6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131300" y="3083275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139" y="0"/>
                  </a:moveTo>
                  <a:cubicBezTo>
                    <a:pt x="0" y="199"/>
                    <a:pt x="0" y="378"/>
                    <a:pt x="139" y="557"/>
                  </a:cubicBezTo>
                  <a:cubicBezTo>
                    <a:pt x="299" y="438"/>
                    <a:pt x="378" y="239"/>
                    <a:pt x="478" y="40"/>
                  </a:cubicBezTo>
                  <a:cubicBezTo>
                    <a:pt x="358" y="40"/>
                    <a:pt x="239" y="4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128800" y="3084275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239" y="0"/>
                  </a:moveTo>
                  <a:cubicBezTo>
                    <a:pt x="1" y="119"/>
                    <a:pt x="41" y="338"/>
                    <a:pt x="60" y="537"/>
                  </a:cubicBezTo>
                  <a:lnTo>
                    <a:pt x="239" y="537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156150" y="3097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7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190475" y="3137475"/>
              <a:ext cx="17425" cy="35325"/>
            </a:xfrm>
            <a:custGeom>
              <a:avLst/>
              <a:gdLst/>
              <a:ahLst/>
              <a:cxnLst/>
              <a:rect l="l" t="t" r="r" b="b"/>
              <a:pathLst>
                <a:path w="697" h="1413" extrusionOk="0">
                  <a:moveTo>
                    <a:pt x="80" y="1"/>
                  </a:moveTo>
                  <a:cubicBezTo>
                    <a:pt x="20" y="299"/>
                    <a:pt x="0" y="597"/>
                    <a:pt x="80" y="896"/>
                  </a:cubicBezTo>
                  <a:cubicBezTo>
                    <a:pt x="299" y="1015"/>
                    <a:pt x="179" y="1314"/>
                    <a:pt x="418" y="1413"/>
                  </a:cubicBezTo>
                  <a:cubicBezTo>
                    <a:pt x="160" y="975"/>
                    <a:pt x="697" y="339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2623825" y="3408275"/>
              <a:ext cx="16250" cy="20600"/>
            </a:xfrm>
            <a:custGeom>
              <a:avLst/>
              <a:gdLst/>
              <a:ahLst/>
              <a:cxnLst/>
              <a:rect l="l" t="t" r="r" b="b"/>
              <a:pathLst>
                <a:path w="650" h="824" extrusionOk="0">
                  <a:moveTo>
                    <a:pt x="439" y="0"/>
                  </a:moveTo>
                  <a:cubicBezTo>
                    <a:pt x="317" y="0"/>
                    <a:pt x="262" y="183"/>
                    <a:pt x="192" y="289"/>
                  </a:cubicBezTo>
                  <a:cubicBezTo>
                    <a:pt x="152" y="388"/>
                    <a:pt x="73" y="488"/>
                    <a:pt x="33" y="587"/>
                  </a:cubicBezTo>
                  <a:cubicBezTo>
                    <a:pt x="1" y="731"/>
                    <a:pt x="33" y="823"/>
                    <a:pt x="160" y="823"/>
                  </a:cubicBezTo>
                  <a:cubicBezTo>
                    <a:pt x="191" y="823"/>
                    <a:pt x="228" y="818"/>
                    <a:pt x="271" y="806"/>
                  </a:cubicBezTo>
                  <a:cubicBezTo>
                    <a:pt x="331" y="806"/>
                    <a:pt x="371" y="786"/>
                    <a:pt x="431" y="786"/>
                  </a:cubicBezTo>
                  <a:cubicBezTo>
                    <a:pt x="431" y="627"/>
                    <a:pt x="470" y="507"/>
                    <a:pt x="590" y="408"/>
                  </a:cubicBezTo>
                  <a:cubicBezTo>
                    <a:pt x="570" y="249"/>
                    <a:pt x="649" y="50"/>
                    <a:pt x="490" y="10"/>
                  </a:cubicBezTo>
                  <a:cubicBezTo>
                    <a:pt x="472" y="3"/>
                    <a:pt x="455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2219825" y="3257325"/>
              <a:ext cx="3500" cy="9475"/>
            </a:xfrm>
            <a:custGeom>
              <a:avLst/>
              <a:gdLst/>
              <a:ahLst/>
              <a:cxnLst/>
              <a:rect l="l" t="t" r="r" b="b"/>
              <a:pathLst>
                <a:path w="140" h="379" extrusionOk="0">
                  <a:moveTo>
                    <a:pt x="0" y="1"/>
                  </a:moveTo>
                  <a:cubicBezTo>
                    <a:pt x="20" y="140"/>
                    <a:pt x="20" y="259"/>
                    <a:pt x="20" y="379"/>
                  </a:cubicBezTo>
                  <a:cubicBezTo>
                    <a:pt x="119" y="299"/>
                    <a:pt x="139" y="160"/>
                    <a:pt x="139" y="41"/>
                  </a:cubicBezTo>
                  <a:cubicBezTo>
                    <a:pt x="100" y="1"/>
                    <a:pt x="4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2716150" y="3512450"/>
              <a:ext cx="6475" cy="9475"/>
            </a:xfrm>
            <a:custGeom>
              <a:avLst/>
              <a:gdLst/>
              <a:ahLst/>
              <a:cxnLst/>
              <a:rect l="l" t="t" r="r" b="b"/>
              <a:pathLst>
                <a:path w="259" h="379" extrusionOk="0">
                  <a:moveTo>
                    <a:pt x="259" y="1"/>
                  </a:moveTo>
                  <a:cubicBezTo>
                    <a:pt x="219" y="1"/>
                    <a:pt x="159" y="21"/>
                    <a:pt x="119" y="21"/>
                  </a:cubicBezTo>
                  <a:cubicBezTo>
                    <a:pt x="0" y="100"/>
                    <a:pt x="40" y="200"/>
                    <a:pt x="40" y="299"/>
                  </a:cubicBezTo>
                  <a:cubicBezTo>
                    <a:pt x="40" y="319"/>
                    <a:pt x="60" y="339"/>
                    <a:pt x="80" y="379"/>
                  </a:cubicBezTo>
                  <a:lnTo>
                    <a:pt x="259" y="37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2678350" y="3334425"/>
              <a:ext cx="5000" cy="71625"/>
            </a:xfrm>
            <a:custGeom>
              <a:avLst/>
              <a:gdLst/>
              <a:ahLst/>
              <a:cxnLst/>
              <a:rect l="l" t="t" r="r" b="b"/>
              <a:pathLst>
                <a:path w="200" h="2865" extrusionOk="0">
                  <a:moveTo>
                    <a:pt x="159" y="0"/>
                  </a:moveTo>
                  <a:cubicBezTo>
                    <a:pt x="20" y="159"/>
                    <a:pt x="0" y="378"/>
                    <a:pt x="0" y="577"/>
                  </a:cubicBezTo>
                  <a:cubicBezTo>
                    <a:pt x="0" y="1333"/>
                    <a:pt x="20" y="2089"/>
                    <a:pt x="20" y="2865"/>
                  </a:cubicBezTo>
                  <a:cubicBezTo>
                    <a:pt x="179" y="2686"/>
                    <a:pt x="179" y="2487"/>
                    <a:pt x="179" y="2328"/>
                  </a:cubicBezTo>
                  <a:cubicBezTo>
                    <a:pt x="179" y="1771"/>
                    <a:pt x="179" y="1253"/>
                    <a:pt x="199" y="736"/>
                  </a:cubicBezTo>
                  <a:cubicBezTo>
                    <a:pt x="179" y="478"/>
                    <a:pt x="179" y="259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2710175" y="3520025"/>
              <a:ext cx="9475" cy="24775"/>
            </a:xfrm>
            <a:custGeom>
              <a:avLst/>
              <a:gdLst/>
              <a:ahLst/>
              <a:cxnLst/>
              <a:rect l="l" t="t" r="r" b="b"/>
              <a:pathLst>
                <a:path w="379" h="991" extrusionOk="0">
                  <a:moveTo>
                    <a:pt x="242" y="0"/>
                  </a:moveTo>
                  <a:cubicBezTo>
                    <a:pt x="219" y="0"/>
                    <a:pt x="197" y="22"/>
                    <a:pt x="179" y="76"/>
                  </a:cubicBezTo>
                  <a:cubicBezTo>
                    <a:pt x="40" y="135"/>
                    <a:pt x="100" y="314"/>
                    <a:pt x="0" y="414"/>
                  </a:cubicBezTo>
                  <a:lnTo>
                    <a:pt x="0" y="593"/>
                  </a:lnTo>
                  <a:cubicBezTo>
                    <a:pt x="80" y="712"/>
                    <a:pt x="179" y="832"/>
                    <a:pt x="279" y="991"/>
                  </a:cubicBezTo>
                  <a:cubicBezTo>
                    <a:pt x="299" y="832"/>
                    <a:pt x="338" y="712"/>
                    <a:pt x="378" y="593"/>
                  </a:cubicBezTo>
                  <a:cubicBezTo>
                    <a:pt x="358" y="414"/>
                    <a:pt x="358" y="235"/>
                    <a:pt x="319" y="76"/>
                  </a:cubicBezTo>
                  <a:cubicBezTo>
                    <a:pt x="297" y="32"/>
                    <a:pt x="26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2709175" y="35219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cubicBezTo>
                    <a:pt x="1" y="100"/>
                    <a:pt x="1" y="220"/>
                    <a:pt x="40" y="339"/>
                  </a:cubicBezTo>
                  <a:cubicBezTo>
                    <a:pt x="160" y="259"/>
                    <a:pt x="199" y="1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2715150" y="3512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0" y="1"/>
                  </a:moveTo>
                  <a:lnTo>
                    <a:pt x="0" y="379"/>
                  </a:lnTo>
                  <a:lnTo>
                    <a:pt x="159" y="379"/>
                  </a:lnTo>
                  <a:cubicBezTo>
                    <a:pt x="159" y="239"/>
                    <a:pt x="159" y="140"/>
                    <a:pt x="179" y="21"/>
                  </a:cubicBezTo>
                  <a:cubicBezTo>
                    <a:pt x="120" y="21"/>
                    <a:pt x="4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442125" y="4718500"/>
              <a:ext cx="116400" cy="57275"/>
            </a:xfrm>
            <a:custGeom>
              <a:avLst/>
              <a:gdLst/>
              <a:ahLst/>
              <a:cxnLst/>
              <a:rect l="l" t="t" r="r" b="b"/>
              <a:pathLst>
                <a:path w="4656" h="2291" extrusionOk="0">
                  <a:moveTo>
                    <a:pt x="3183" y="536"/>
                  </a:moveTo>
                  <a:cubicBezTo>
                    <a:pt x="3163" y="575"/>
                    <a:pt x="3143" y="575"/>
                    <a:pt x="3103" y="595"/>
                  </a:cubicBezTo>
                  <a:cubicBezTo>
                    <a:pt x="3159" y="564"/>
                    <a:pt x="3167" y="557"/>
                    <a:pt x="3163" y="557"/>
                  </a:cubicBezTo>
                  <a:cubicBezTo>
                    <a:pt x="3160" y="557"/>
                    <a:pt x="3152" y="560"/>
                    <a:pt x="3149" y="560"/>
                  </a:cubicBezTo>
                  <a:cubicBezTo>
                    <a:pt x="3145" y="560"/>
                    <a:pt x="3150" y="556"/>
                    <a:pt x="3183" y="536"/>
                  </a:cubicBezTo>
                  <a:close/>
                  <a:moveTo>
                    <a:pt x="3561" y="1"/>
                  </a:moveTo>
                  <a:cubicBezTo>
                    <a:pt x="3379" y="1"/>
                    <a:pt x="3216" y="178"/>
                    <a:pt x="3044" y="178"/>
                  </a:cubicBezTo>
                  <a:cubicBezTo>
                    <a:pt x="2919" y="178"/>
                    <a:pt x="2802" y="264"/>
                    <a:pt x="2687" y="264"/>
                  </a:cubicBezTo>
                  <a:cubicBezTo>
                    <a:pt x="2620" y="264"/>
                    <a:pt x="2553" y="234"/>
                    <a:pt x="2487" y="138"/>
                  </a:cubicBezTo>
                  <a:cubicBezTo>
                    <a:pt x="2069" y="396"/>
                    <a:pt x="1671" y="615"/>
                    <a:pt x="1253" y="874"/>
                  </a:cubicBezTo>
                  <a:cubicBezTo>
                    <a:pt x="1054" y="1232"/>
                    <a:pt x="657" y="1331"/>
                    <a:pt x="358" y="1590"/>
                  </a:cubicBezTo>
                  <a:cubicBezTo>
                    <a:pt x="239" y="1769"/>
                    <a:pt x="100" y="1908"/>
                    <a:pt x="0" y="2127"/>
                  </a:cubicBezTo>
                  <a:cubicBezTo>
                    <a:pt x="60" y="2207"/>
                    <a:pt x="119" y="2266"/>
                    <a:pt x="199" y="2286"/>
                  </a:cubicBezTo>
                  <a:cubicBezTo>
                    <a:pt x="227" y="2289"/>
                    <a:pt x="255" y="2291"/>
                    <a:pt x="282" y="2291"/>
                  </a:cubicBezTo>
                  <a:cubicBezTo>
                    <a:pt x="613" y="2291"/>
                    <a:pt x="838" y="2074"/>
                    <a:pt x="1114" y="1908"/>
                  </a:cubicBezTo>
                  <a:cubicBezTo>
                    <a:pt x="1373" y="1769"/>
                    <a:pt x="1512" y="1510"/>
                    <a:pt x="1810" y="1411"/>
                  </a:cubicBezTo>
                  <a:lnTo>
                    <a:pt x="1810" y="1411"/>
                  </a:lnTo>
                  <a:cubicBezTo>
                    <a:pt x="1492" y="1610"/>
                    <a:pt x="1512" y="1809"/>
                    <a:pt x="1771" y="2028"/>
                  </a:cubicBezTo>
                  <a:cubicBezTo>
                    <a:pt x="1846" y="2065"/>
                    <a:pt x="1922" y="2079"/>
                    <a:pt x="2003" y="2079"/>
                  </a:cubicBezTo>
                  <a:cubicBezTo>
                    <a:pt x="2049" y="2079"/>
                    <a:pt x="2098" y="2075"/>
                    <a:pt x="2149" y="2067"/>
                  </a:cubicBezTo>
                  <a:cubicBezTo>
                    <a:pt x="2447" y="1908"/>
                    <a:pt x="2725" y="1709"/>
                    <a:pt x="3004" y="1590"/>
                  </a:cubicBezTo>
                  <a:cubicBezTo>
                    <a:pt x="3402" y="1391"/>
                    <a:pt x="3859" y="1192"/>
                    <a:pt x="4237" y="934"/>
                  </a:cubicBezTo>
                  <a:cubicBezTo>
                    <a:pt x="4556" y="735"/>
                    <a:pt x="4655" y="516"/>
                    <a:pt x="4158" y="396"/>
                  </a:cubicBezTo>
                  <a:cubicBezTo>
                    <a:pt x="4058" y="396"/>
                    <a:pt x="3979" y="396"/>
                    <a:pt x="3899" y="416"/>
                  </a:cubicBezTo>
                  <a:cubicBezTo>
                    <a:pt x="3756" y="459"/>
                    <a:pt x="3643" y="492"/>
                    <a:pt x="3517" y="492"/>
                  </a:cubicBezTo>
                  <a:cubicBezTo>
                    <a:pt x="3468" y="492"/>
                    <a:pt x="3418" y="487"/>
                    <a:pt x="3362" y="476"/>
                  </a:cubicBezTo>
                  <a:cubicBezTo>
                    <a:pt x="3302" y="476"/>
                    <a:pt x="3243" y="496"/>
                    <a:pt x="3183" y="536"/>
                  </a:cubicBezTo>
                  <a:cubicBezTo>
                    <a:pt x="3342" y="396"/>
                    <a:pt x="3641" y="476"/>
                    <a:pt x="3760" y="217"/>
                  </a:cubicBezTo>
                  <a:cubicBezTo>
                    <a:pt x="3780" y="178"/>
                    <a:pt x="3780" y="138"/>
                    <a:pt x="3780" y="98"/>
                  </a:cubicBezTo>
                  <a:cubicBezTo>
                    <a:pt x="3703" y="27"/>
                    <a:pt x="3630" y="1"/>
                    <a:pt x="3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513725" y="4711000"/>
              <a:ext cx="74125" cy="49150"/>
            </a:xfrm>
            <a:custGeom>
              <a:avLst/>
              <a:gdLst/>
              <a:ahLst/>
              <a:cxnLst/>
              <a:rect l="l" t="t" r="r" b="b"/>
              <a:pathLst>
                <a:path w="2965" h="1966" extrusionOk="0">
                  <a:moveTo>
                    <a:pt x="2507" y="0"/>
                  </a:moveTo>
                  <a:cubicBezTo>
                    <a:pt x="2467" y="20"/>
                    <a:pt x="2447" y="20"/>
                    <a:pt x="2408" y="40"/>
                  </a:cubicBezTo>
                  <a:cubicBezTo>
                    <a:pt x="2388" y="80"/>
                    <a:pt x="2368" y="80"/>
                    <a:pt x="2348" y="100"/>
                  </a:cubicBezTo>
                  <a:cubicBezTo>
                    <a:pt x="2209" y="179"/>
                    <a:pt x="2070" y="139"/>
                    <a:pt x="1950" y="179"/>
                  </a:cubicBezTo>
                  <a:cubicBezTo>
                    <a:pt x="1592" y="318"/>
                    <a:pt x="1115" y="239"/>
                    <a:pt x="1075" y="796"/>
                  </a:cubicBezTo>
                  <a:cubicBezTo>
                    <a:pt x="1091" y="799"/>
                    <a:pt x="1107" y="799"/>
                    <a:pt x="1124" y="799"/>
                  </a:cubicBezTo>
                  <a:cubicBezTo>
                    <a:pt x="1161" y="799"/>
                    <a:pt x="1202" y="795"/>
                    <a:pt x="1244" y="795"/>
                  </a:cubicBezTo>
                  <a:cubicBezTo>
                    <a:pt x="1326" y="795"/>
                    <a:pt x="1413" y="812"/>
                    <a:pt x="1493" y="915"/>
                  </a:cubicBezTo>
                  <a:cubicBezTo>
                    <a:pt x="995" y="1174"/>
                    <a:pt x="498" y="1432"/>
                    <a:pt x="1" y="1691"/>
                  </a:cubicBezTo>
                  <a:cubicBezTo>
                    <a:pt x="33" y="1901"/>
                    <a:pt x="101" y="1966"/>
                    <a:pt x="184" y="1966"/>
                  </a:cubicBezTo>
                  <a:cubicBezTo>
                    <a:pt x="318" y="1966"/>
                    <a:pt x="494" y="1793"/>
                    <a:pt x="627" y="1793"/>
                  </a:cubicBezTo>
                  <a:cubicBezTo>
                    <a:pt x="660" y="1793"/>
                    <a:pt x="690" y="1804"/>
                    <a:pt x="717" y="1830"/>
                  </a:cubicBezTo>
                  <a:cubicBezTo>
                    <a:pt x="1254" y="1671"/>
                    <a:pt x="1811" y="1592"/>
                    <a:pt x="2209" y="1214"/>
                  </a:cubicBezTo>
                  <a:cubicBezTo>
                    <a:pt x="2242" y="1185"/>
                    <a:pt x="2295" y="1179"/>
                    <a:pt x="2354" y="1179"/>
                  </a:cubicBezTo>
                  <a:cubicBezTo>
                    <a:pt x="2396" y="1179"/>
                    <a:pt x="2441" y="1182"/>
                    <a:pt x="2484" y="1182"/>
                  </a:cubicBezTo>
                  <a:cubicBezTo>
                    <a:pt x="2631" y="1182"/>
                    <a:pt x="2748" y="1146"/>
                    <a:pt x="2607" y="816"/>
                  </a:cubicBezTo>
                  <a:cubicBezTo>
                    <a:pt x="2547" y="597"/>
                    <a:pt x="2965" y="338"/>
                    <a:pt x="2686" y="40"/>
                  </a:cubicBezTo>
                  <a:cubicBezTo>
                    <a:pt x="2646" y="0"/>
                    <a:pt x="2587" y="0"/>
                    <a:pt x="2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3039975" y="4733875"/>
              <a:ext cx="104875" cy="27875"/>
            </a:xfrm>
            <a:custGeom>
              <a:avLst/>
              <a:gdLst/>
              <a:ahLst/>
              <a:cxnLst/>
              <a:rect l="l" t="t" r="r" b="b"/>
              <a:pathLst>
                <a:path w="4195" h="1115" extrusionOk="0">
                  <a:moveTo>
                    <a:pt x="2633" y="0"/>
                  </a:moveTo>
                  <a:cubicBezTo>
                    <a:pt x="2397" y="0"/>
                    <a:pt x="2148" y="64"/>
                    <a:pt x="1907" y="100"/>
                  </a:cubicBezTo>
                  <a:cubicBezTo>
                    <a:pt x="1807" y="120"/>
                    <a:pt x="1728" y="199"/>
                    <a:pt x="1648" y="279"/>
                  </a:cubicBezTo>
                  <a:cubicBezTo>
                    <a:pt x="1628" y="319"/>
                    <a:pt x="1628" y="378"/>
                    <a:pt x="1608" y="418"/>
                  </a:cubicBezTo>
                  <a:cubicBezTo>
                    <a:pt x="1589" y="677"/>
                    <a:pt x="1449" y="776"/>
                    <a:pt x="1211" y="776"/>
                  </a:cubicBezTo>
                  <a:lnTo>
                    <a:pt x="17" y="776"/>
                  </a:lnTo>
                  <a:cubicBezTo>
                    <a:pt x="1" y="908"/>
                    <a:pt x="11" y="985"/>
                    <a:pt x="129" y="985"/>
                  </a:cubicBezTo>
                  <a:cubicBezTo>
                    <a:pt x="153" y="985"/>
                    <a:pt x="182" y="982"/>
                    <a:pt x="216" y="975"/>
                  </a:cubicBezTo>
                  <a:lnTo>
                    <a:pt x="355" y="975"/>
                  </a:lnTo>
                  <a:cubicBezTo>
                    <a:pt x="485" y="1025"/>
                    <a:pt x="609" y="1050"/>
                    <a:pt x="733" y="1050"/>
                  </a:cubicBezTo>
                  <a:cubicBezTo>
                    <a:pt x="858" y="1050"/>
                    <a:pt x="982" y="1025"/>
                    <a:pt x="1111" y="975"/>
                  </a:cubicBezTo>
                  <a:cubicBezTo>
                    <a:pt x="1240" y="970"/>
                    <a:pt x="1370" y="967"/>
                    <a:pt x="1500" y="967"/>
                  </a:cubicBezTo>
                  <a:cubicBezTo>
                    <a:pt x="2309" y="967"/>
                    <a:pt x="3130" y="1063"/>
                    <a:pt x="3936" y="1114"/>
                  </a:cubicBezTo>
                  <a:cubicBezTo>
                    <a:pt x="3996" y="975"/>
                    <a:pt x="4195" y="876"/>
                    <a:pt x="4175" y="657"/>
                  </a:cubicBezTo>
                  <a:cubicBezTo>
                    <a:pt x="4091" y="608"/>
                    <a:pt x="3995" y="601"/>
                    <a:pt x="3898" y="601"/>
                  </a:cubicBezTo>
                  <a:cubicBezTo>
                    <a:pt x="3856" y="601"/>
                    <a:pt x="3814" y="602"/>
                    <a:pt x="3772" y="602"/>
                  </a:cubicBezTo>
                  <a:cubicBezTo>
                    <a:pt x="3633" y="602"/>
                    <a:pt x="3498" y="587"/>
                    <a:pt x="3399" y="458"/>
                  </a:cubicBezTo>
                  <a:cubicBezTo>
                    <a:pt x="3191" y="96"/>
                    <a:pt x="2922" y="0"/>
                    <a:pt x="2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2561975" y="4735850"/>
              <a:ext cx="123850" cy="33675"/>
            </a:xfrm>
            <a:custGeom>
              <a:avLst/>
              <a:gdLst/>
              <a:ahLst/>
              <a:cxnLst/>
              <a:rect l="l" t="t" r="r" b="b"/>
              <a:pathLst>
                <a:path w="4954" h="1347" extrusionOk="0">
                  <a:moveTo>
                    <a:pt x="4317" y="1"/>
                  </a:moveTo>
                  <a:cubicBezTo>
                    <a:pt x="4257" y="41"/>
                    <a:pt x="4178" y="100"/>
                    <a:pt x="4138" y="180"/>
                  </a:cubicBezTo>
                  <a:cubicBezTo>
                    <a:pt x="3601" y="299"/>
                    <a:pt x="3044" y="399"/>
                    <a:pt x="2527" y="538"/>
                  </a:cubicBezTo>
                  <a:cubicBezTo>
                    <a:pt x="1671" y="777"/>
                    <a:pt x="856" y="1015"/>
                    <a:pt x="0" y="1234"/>
                  </a:cubicBezTo>
                  <a:cubicBezTo>
                    <a:pt x="125" y="1311"/>
                    <a:pt x="246" y="1346"/>
                    <a:pt x="366" y="1346"/>
                  </a:cubicBezTo>
                  <a:cubicBezTo>
                    <a:pt x="494" y="1346"/>
                    <a:pt x="623" y="1306"/>
                    <a:pt x="756" y="1234"/>
                  </a:cubicBezTo>
                  <a:cubicBezTo>
                    <a:pt x="955" y="1214"/>
                    <a:pt x="1174" y="1214"/>
                    <a:pt x="1373" y="1194"/>
                  </a:cubicBezTo>
                  <a:cubicBezTo>
                    <a:pt x="2547" y="995"/>
                    <a:pt x="3661" y="498"/>
                    <a:pt x="4854" y="339"/>
                  </a:cubicBezTo>
                  <a:cubicBezTo>
                    <a:pt x="4954" y="1"/>
                    <a:pt x="4576" y="140"/>
                    <a:pt x="4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2965300" y="4655800"/>
              <a:ext cx="88550" cy="22525"/>
            </a:xfrm>
            <a:custGeom>
              <a:avLst/>
              <a:gdLst/>
              <a:ahLst/>
              <a:cxnLst/>
              <a:rect l="l" t="t" r="r" b="b"/>
              <a:pathLst>
                <a:path w="3542" h="901" extrusionOk="0">
                  <a:moveTo>
                    <a:pt x="1910" y="0"/>
                  </a:moveTo>
                  <a:cubicBezTo>
                    <a:pt x="1293" y="139"/>
                    <a:pt x="557" y="20"/>
                    <a:pt x="0" y="657"/>
                  </a:cubicBezTo>
                  <a:cubicBezTo>
                    <a:pt x="707" y="850"/>
                    <a:pt x="1387" y="900"/>
                    <a:pt x="2056" y="900"/>
                  </a:cubicBezTo>
                  <a:cubicBezTo>
                    <a:pt x="2555" y="900"/>
                    <a:pt x="3048" y="872"/>
                    <a:pt x="3541" y="856"/>
                  </a:cubicBezTo>
                  <a:cubicBezTo>
                    <a:pt x="3521" y="537"/>
                    <a:pt x="3283" y="537"/>
                    <a:pt x="3044" y="497"/>
                  </a:cubicBezTo>
                  <a:cubicBezTo>
                    <a:pt x="2996" y="489"/>
                    <a:pt x="2946" y="486"/>
                    <a:pt x="2896" y="486"/>
                  </a:cubicBezTo>
                  <a:cubicBezTo>
                    <a:pt x="2746" y="486"/>
                    <a:pt x="2588" y="513"/>
                    <a:pt x="2434" y="513"/>
                  </a:cubicBezTo>
                  <a:cubicBezTo>
                    <a:pt x="2254" y="513"/>
                    <a:pt x="2079" y="476"/>
                    <a:pt x="1930" y="318"/>
                  </a:cubicBezTo>
                  <a:cubicBezTo>
                    <a:pt x="1930" y="199"/>
                    <a:pt x="1910" y="100"/>
                    <a:pt x="1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2749950" y="4712125"/>
              <a:ext cx="91525" cy="18775"/>
            </a:xfrm>
            <a:custGeom>
              <a:avLst/>
              <a:gdLst/>
              <a:ahLst/>
              <a:cxnLst/>
              <a:rect l="l" t="t" r="r" b="b"/>
              <a:pathLst>
                <a:path w="3661" h="751" extrusionOk="0">
                  <a:moveTo>
                    <a:pt x="2803" y="1"/>
                  </a:moveTo>
                  <a:cubicBezTo>
                    <a:pt x="1926" y="1"/>
                    <a:pt x="1066" y="353"/>
                    <a:pt x="180" y="353"/>
                  </a:cubicBezTo>
                  <a:cubicBezTo>
                    <a:pt x="120" y="353"/>
                    <a:pt x="60" y="472"/>
                    <a:pt x="1" y="552"/>
                  </a:cubicBezTo>
                  <a:cubicBezTo>
                    <a:pt x="1" y="632"/>
                    <a:pt x="21" y="691"/>
                    <a:pt x="100" y="711"/>
                  </a:cubicBezTo>
                  <a:cubicBezTo>
                    <a:pt x="120" y="711"/>
                    <a:pt x="180" y="751"/>
                    <a:pt x="200" y="751"/>
                  </a:cubicBezTo>
                  <a:cubicBezTo>
                    <a:pt x="1239" y="751"/>
                    <a:pt x="2227" y="266"/>
                    <a:pt x="3405" y="266"/>
                  </a:cubicBezTo>
                  <a:cubicBezTo>
                    <a:pt x="3490" y="266"/>
                    <a:pt x="3575" y="268"/>
                    <a:pt x="3661" y="273"/>
                  </a:cubicBezTo>
                  <a:cubicBezTo>
                    <a:pt x="3462" y="134"/>
                    <a:pt x="3402" y="55"/>
                    <a:pt x="3363" y="55"/>
                  </a:cubicBezTo>
                  <a:cubicBezTo>
                    <a:pt x="3175" y="16"/>
                    <a:pt x="2989" y="1"/>
                    <a:pt x="2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3033425" y="4657550"/>
              <a:ext cx="82575" cy="20075"/>
            </a:xfrm>
            <a:custGeom>
              <a:avLst/>
              <a:gdLst/>
              <a:ahLst/>
              <a:cxnLst/>
              <a:rect l="l" t="t" r="r" b="b"/>
              <a:pathLst>
                <a:path w="3303" h="803" extrusionOk="0">
                  <a:moveTo>
                    <a:pt x="2551" y="0"/>
                  </a:moveTo>
                  <a:cubicBezTo>
                    <a:pt x="2332" y="0"/>
                    <a:pt x="2115" y="64"/>
                    <a:pt x="1890" y="89"/>
                  </a:cubicBezTo>
                  <a:lnTo>
                    <a:pt x="1552" y="89"/>
                  </a:lnTo>
                  <a:cubicBezTo>
                    <a:pt x="1441" y="166"/>
                    <a:pt x="1323" y="177"/>
                    <a:pt x="1207" y="177"/>
                  </a:cubicBezTo>
                  <a:cubicBezTo>
                    <a:pt x="1161" y="177"/>
                    <a:pt x="1115" y="175"/>
                    <a:pt x="1070" y="175"/>
                  </a:cubicBezTo>
                  <a:cubicBezTo>
                    <a:pt x="964" y="175"/>
                    <a:pt x="864" y="185"/>
                    <a:pt x="776" y="248"/>
                  </a:cubicBezTo>
                  <a:cubicBezTo>
                    <a:pt x="737" y="248"/>
                    <a:pt x="714" y="231"/>
                    <a:pt x="692" y="231"/>
                  </a:cubicBezTo>
                  <a:cubicBezTo>
                    <a:pt x="681" y="231"/>
                    <a:pt x="670" y="235"/>
                    <a:pt x="657" y="248"/>
                  </a:cubicBezTo>
                  <a:cubicBezTo>
                    <a:pt x="535" y="248"/>
                    <a:pt x="412" y="188"/>
                    <a:pt x="299" y="188"/>
                  </a:cubicBezTo>
                  <a:cubicBezTo>
                    <a:pt x="228" y="188"/>
                    <a:pt x="161" y="212"/>
                    <a:pt x="100" y="288"/>
                  </a:cubicBezTo>
                  <a:cubicBezTo>
                    <a:pt x="1" y="447"/>
                    <a:pt x="160" y="527"/>
                    <a:pt x="279" y="587"/>
                  </a:cubicBezTo>
                  <a:cubicBezTo>
                    <a:pt x="458" y="646"/>
                    <a:pt x="677" y="626"/>
                    <a:pt x="816" y="766"/>
                  </a:cubicBezTo>
                  <a:cubicBezTo>
                    <a:pt x="995" y="766"/>
                    <a:pt x="1154" y="786"/>
                    <a:pt x="1353" y="786"/>
                  </a:cubicBezTo>
                  <a:cubicBezTo>
                    <a:pt x="1412" y="758"/>
                    <a:pt x="1472" y="749"/>
                    <a:pt x="1531" y="749"/>
                  </a:cubicBezTo>
                  <a:cubicBezTo>
                    <a:pt x="1672" y="749"/>
                    <a:pt x="1814" y="803"/>
                    <a:pt x="1961" y="803"/>
                  </a:cubicBezTo>
                  <a:cubicBezTo>
                    <a:pt x="2023" y="803"/>
                    <a:pt x="2085" y="793"/>
                    <a:pt x="2149" y="766"/>
                  </a:cubicBezTo>
                  <a:lnTo>
                    <a:pt x="2368" y="686"/>
                  </a:lnTo>
                  <a:cubicBezTo>
                    <a:pt x="2490" y="618"/>
                    <a:pt x="2603" y="587"/>
                    <a:pt x="2720" y="587"/>
                  </a:cubicBezTo>
                  <a:cubicBezTo>
                    <a:pt x="2774" y="587"/>
                    <a:pt x="2828" y="594"/>
                    <a:pt x="2885" y="606"/>
                  </a:cubicBezTo>
                  <a:cubicBezTo>
                    <a:pt x="2905" y="646"/>
                    <a:pt x="2965" y="646"/>
                    <a:pt x="2984" y="646"/>
                  </a:cubicBezTo>
                  <a:cubicBezTo>
                    <a:pt x="3084" y="646"/>
                    <a:pt x="3203" y="606"/>
                    <a:pt x="3303" y="606"/>
                  </a:cubicBezTo>
                  <a:lnTo>
                    <a:pt x="2945" y="89"/>
                  </a:lnTo>
                  <a:cubicBezTo>
                    <a:pt x="2811" y="23"/>
                    <a:pt x="2681" y="0"/>
                    <a:pt x="2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968775" y="4751000"/>
              <a:ext cx="76600" cy="19875"/>
            </a:xfrm>
            <a:custGeom>
              <a:avLst/>
              <a:gdLst/>
              <a:ahLst/>
              <a:cxnLst/>
              <a:rect l="l" t="t" r="r" b="b"/>
              <a:pathLst>
                <a:path w="3064" h="795" extrusionOk="0">
                  <a:moveTo>
                    <a:pt x="1838" y="1"/>
                  </a:moveTo>
                  <a:cubicBezTo>
                    <a:pt x="1585" y="1"/>
                    <a:pt x="1333" y="37"/>
                    <a:pt x="1075" y="91"/>
                  </a:cubicBezTo>
                  <a:lnTo>
                    <a:pt x="896" y="91"/>
                  </a:lnTo>
                  <a:cubicBezTo>
                    <a:pt x="806" y="41"/>
                    <a:pt x="722" y="16"/>
                    <a:pt x="637" y="16"/>
                  </a:cubicBezTo>
                  <a:cubicBezTo>
                    <a:pt x="553" y="16"/>
                    <a:pt x="468" y="41"/>
                    <a:pt x="378" y="91"/>
                  </a:cubicBezTo>
                  <a:lnTo>
                    <a:pt x="199" y="250"/>
                  </a:lnTo>
                  <a:cubicBezTo>
                    <a:pt x="1" y="509"/>
                    <a:pt x="180" y="648"/>
                    <a:pt x="378" y="787"/>
                  </a:cubicBezTo>
                  <a:cubicBezTo>
                    <a:pt x="416" y="782"/>
                    <a:pt x="454" y="780"/>
                    <a:pt x="493" y="780"/>
                  </a:cubicBezTo>
                  <a:cubicBezTo>
                    <a:pt x="602" y="780"/>
                    <a:pt x="713" y="795"/>
                    <a:pt x="822" y="795"/>
                  </a:cubicBezTo>
                  <a:cubicBezTo>
                    <a:pt x="983" y="795"/>
                    <a:pt x="1139" y="764"/>
                    <a:pt x="1274" y="608"/>
                  </a:cubicBezTo>
                  <a:cubicBezTo>
                    <a:pt x="1291" y="524"/>
                    <a:pt x="1279" y="396"/>
                    <a:pt x="1409" y="396"/>
                  </a:cubicBezTo>
                  <a:cubicBezTo>
                    <a:pt x="1432" y="396"/>
                    <a:pt x="1459" y="400"/>
                    <a:pt x="1492" y="409"/>
                  </a:cubicBezTo>
                  <a:cubicBezTo>
                    <a:pt x="1612" y="435"/>
                    <a:pt x="1731" y="442"/>
                    <a:pt x="1852" y="442"/>
                  </a:cubicBezTo>
                  <a:cubicBezTo>
                    <a:pt x="2013" y="442"/>
                    <a:pt x="2177" y="429"/>
                    <a:pt x="2348" y="429"/>
                  </a:cubicBezTo>
                  <a:cubicBezTo>
                    <a:pt x="2372" y="427"/>
                    <a:pt x="2397" y="426"/>
                    <a:pt x="2422" y="426"/>
                  </a:cubicBezTo>
                  <a:cubicBezTo>
                    <a:pt x="2506" y="426"/>
                    <a:pt x="2593" y="435"/>
                    <a:pt x="2678" y="435"/>
                  </a:cubicBezTo>
                  <a:cubicBezTo>
                    <a:pt x="2818" y="435"/>
                    <a:pt x="2953" y="412"/>
                    <a:pt x="3064" y="290"/>
                  </a:cubicBezTo>
                  <a:lnTo>
                    <a:pt x="2865" y="91"/>
                  </a:lnTo>
                  <a:cubicBezTo>
                    <a:pt x="2825" y="61"/>
                    <a:pt x="2795" y="46"/>
                    <a:pt x="2766" y="46"/>
                  </a:cubicBezTo>
                  <a:cubicBezTo>
                    <a:pt x="2736" y="46"/>
                    <a:pt x="2706" y="61"/>
                    <a:pt x="2666" y="91"/>
                  </a:cubicBezTo>
                  <a:lnTo>
                    <a:pt x="2487" y="91"/>
                  </a:lnTo>
                  <a:cubicBezTo>
                    <a:pt x="2268" y="27"/>
                    <a:pt x="2053" y="1"/>
                    <a:pt x="1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3019000" y="4721150"/>
              <a:ext cx="63200" cy="23200"/>
            </a:xfrm>
            <a:custGeom>
              <a:avLst/>
              <a:gdLst/>
              <a:ahLst/>
              <a:cxnLst/>
              <a:rect l="l" t="t" r="r" b="b"/>
              <a:pathLst>
                <a:path w="2528" h="928" extrusionOk="0">
                  <a:moveTo>
                    <a:pt x="1424" y="1"/>
                  </a:moveTo>
                  <a:cubicBezTo>
                    <a:pt x="1033" y="1"/>
                    <a:pt x="666" y="329"/>
                    <a:pt x="259" y="469"/>
                  </a:cubicBezTo>
                  <a:cubicBezTo>
                    <a:pt x="200" y="509"/>
                    <a:pt x="160" y="589"/>
                    <a:pt x="80" y="629"/>
                  </a:cubicBezTo>
                  <a:cubicBezTo>
                    <a:pt x="80" y="629"/>
                    <a:pt x="60" y="629"/>
                    <a:pt x="40" y="688"/>
                  </a:cubicBezTo>
                  <a:cubicBezTo>
                    <a:pt x="1" y="708"/>
                    <a:pt x="40" y="768"/>
                    <a:pt x="100" y="788"/>
                  </a:cubicBezTo>
                  <a:cubicBezTo>
                    <a:pt x="127" y="781"/>
                    <a:pt x="151" y="779"/>
                    <a:pt x="173" y="779"/>
                  </a:cubicBezTo>
                  <a:cubicBezTo>
                    <a:pt x="217" y="779"/>
                    <a:pt x="253" y="788"/>
                    <a:pt x="279" y="788"/>
                  </a:cubicBezTo>
                  <a:cubicBezTo>
                    <a:pt x="329" y="838"/>
                    <a:pt x="384" y="862"/>
                    <a:pt x="443" y="862"/>
                  </a:cubicBezTo>
                  <a:cubicBezTo>
                    <a:pt x="503" y="862"/>
                    <a:pt x="568" y="838"/>
                    <a:pt x="637" y="788"/>
                  </a:cubicBezTo>
                  <a:cubicBezTo>
                    <a:pt x="697" y="728"/>
                    <a:pt x="757" y="698"/>
                    <a:pt x="814" y="698"/>
                  </a:cubicBezTo>
                  <a:cubicBezTo>
                    <a:pt x="871" y="698"/>
                    <a:pt x="926" y="728"/>
                    <a:pt x="975" y="788"/>
                  </a:cubicBezTo>
                  <a:lnTo>
                    <a:pt x="995" y="788"/>
                  </a:lnTo>
                  <a:cubicBezTo>
                    <a:pt x="1135" y="867"/>
                    <a:pt x="1274" y="828"/>
                    <a:pt x="1373" y="927"/>
                  </a:cubicBezTo>
                  <a:lnTo>
                    <a:pt x="2447" y="927"/>
                  </a:lnTo>
                  <a:lnTo>
                    <a:pt x="2527" y="788"/>
                  </a:lnTo>
                  <a:cubicBezTo>
                    <a:pt x="2487" y="708"/>
                    <a:pt x="2447" y="668"/>
                    <a:pt x="2368" y="609"/>
                  </a:cubicBezTo>
                  <a:cubicBezTo>
                    <a:pt x="2268" y="529"/>
                    <a:pt x="2169" y="489"/>
                    <a:pt x="2129" y="390"/>
                  </a:cubicBezTo>
                  <a:cubicBezTo>
                    <a:pt x="2050" y="330"/>
                    <a:pt x="1990" y="271"/>
                    <a:pt x="1930" y="211"/>
                  </a:cubicBezTo>
                  <a:cubicBezTo>
                    <a:pt x="1754" y="58"/>
                    <a:pt x="1587" y="1"/>
                    <a:pt x="14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2471950" y="4774150"/>
              <a:ext cx="64675" cy="25750"/>
            </a:xfrm>
            <a:custGeom>
              <a:avLst/>
              <a:gdLst/>
              <a:ahLst/>
              <a:cxnLst/>
              <a:rect l="l" t="t" r="r" b="b"/>
              <a:pathLst>
                <a:path w="2587" h="1030" extrusionOk="0">
                  <a:moveTo>
                    <a:pt x="2507" y="1"/>
                  </a:moveTo>
                  <a:cubicBezTo>
                    <a:pt x="2268" y="1"/>
                    <a:pt x="2050" y="140"/>
                    <a:pt x="1811" y="200"/>
                  </a:cubicBezTo>
                  <a:cubicBezTo>
                    <a:pt x="1711" y="239"/>
                    <a:pt x="1592" y="239"/>
                    <a:pt x="1473" y="239"/>
                  </a:cubicBezTo>
                  <a:cubicBezTo>
                    <a:pt x="1373" y="339"/>
                    <a:pt x="1194" y="299"/>
                    <a:pt x="1095" y="398"/>
                  </a:cubicBezTo>
                  <a:cubicBezTo>
                    <a:pt x="1035" y="538"/>
                    <a:pt x="856" y="478"/>
                    <a:pt x="757" y="577"/>
                  </a:cubicBezTo>
                  <a:lnTo>
                    <a:pt x="399" y="577"/>
                  </a:lnTo>
                  <a:cubicBezTo>
                    <a:pt x="299" y="677"/>
                    <a:pt x="80" y="597"/>
                    <a:pt x="1" y="776"/>
                  </a:cubicBezTo>
                  <a:cubicBezTo>
                    <a:pt x="1" y="876"/>
                    <a:pt x="40" y="955"/>
                    <a:pt x="80" y="995"/>
                  </a:cubicBezTo>
                  <a:cubicBezTo>
                    <a:pt x="127" y="1019"/>
                    <a:pt x="174" y="1030"/>
                    <a:pt x="220" y="1030"/>
                  </a:cubicBezTo>
                  <a:cubicBezTo>
                    <a:pt x="291" y="1030"/>
                    <a:pt x="358" y="1004"/>
                    <a:pt x="418" y="955"/>
                  </a:cubicBezTo>
                  <a:cubicBezTo>
                    <a:pt x="1154" y="757"/>
                    <a:pt x="1950" y="697"/>
                    <a:pt x="2567" y="239"/>
                  </a:cubicBezTo>
                  <a:cubicBezTo>
                    <a:pt x="2567" y="239"/>
                    <a:pt x="2587" y="200"/>
                    <a:pt x="2567" y="160"/>
                  </a:cubicBezTo>
                  <a:cubicBezTo>
                    <a:pt x="2567" y="100"/>
                    <a:pt x="2567" y="60"/>
                    <a:pt x="2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2561975" y="4693575"/>
              <a:ext cx="39300" cy="20075"/>
            </a:xfrm>
            <a:custGeom>
              <a:avLst/>
              <a:gdLst/>
              <a:ahLst/>
              <a:cxnLst/>
              <a:rect l="l" t="t" r="r" b="b"/>
              <a:pathLst>
                <a:path w="1572" h="803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1035" y="220"/>
                    <a:pt x="418" y="100"/>
                    <a:pt x="0" y="618"/>
                  </a:cubicBezTo>
                  <a:cubicBezTo>
                    <a:pt x="113" y="762"/>
                    <a:pt x="264" y="803"/>
                    <a:pt x="422" y="803"/>
                  </a:cubicBezTo>
                  <a:cubicBezTo>
                    <a:pt x="460" y="803"/>
                    <a:pt x="499" y="801"/>
                    <a:pt x="537" y="797"/>
                  </a:cubicBezTo>
                  <a:lnTo>
                    <a:pt x="736" y="797"/>
                  </a:lnTo>
                  <a:cubicBezTo>
                    <a:pt x="1055" y="598"/>
                    <a:pt x="1572" y="618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479425" y="4753275"/>
              <a:ext cx="51725" cy="26375"/>
            </a:xfrm>
            <a:custGeom>
              <a:avLst/>
              <a:gdLst/>
              <a:ahLst/>
              <a:cxnLst/>
              <a:rect l="l" t="t" r="r" b="b"/>
              <a:pathLst>
                <a:path w="2069" h="1055" extrusionOk="0">
                  <a:moveTo>
                    <a:pt x="1373" y="0"/>
                  </a:moveTo>
                  <a:cubicBezTo>
                    <a:pt x="1094" y="139"/>
                    <a:pt x="776" y="219"/>
                    <a:pt x="617" y="537"/>
                  </a:cubicBezTo>
                  <a:cubicBezTo>
                    <a:pt x="478" y="696"/>
                    <a:pt x="0" y="617"/>
                    <a:pt x="279" y="1054"/>
                  </a:cubicBezTo>
                  <a:cubicBezTo>
                    <a:pt x="875" y="716"/>
                    <a:pt x="1512" y="557"/>
                    <a:pt x="2069" y="159"/>
                  </a:cubicBezTo>
                  <a:cubicBezTo>
                    <a:pt x="2017" y="68"/>
                    <a:pt x="1948" y="28"/>
                    <a:pt x="1867" y="28"/>
                  </a:cubicBezTo>
                  <a:cubicBezTo>
                    <a:pt x="1825" y="28"/>
                    <a:pt x="1779" y="39"/>
                    <a:pt x="1731" y="60"/>
                  </a:cubicBezTo>
                  <a:cubicBezTo>
                    <a:pt x="1671" y="94"/>
                    <a:pt x="1611" y="114"/>
                    <a:pt x="1556" y="114"/>
                  </a:cubicBezTo>
                  <a:cubicBezTo>
                    <a:pt x="1483" y="114"/>
                    <a:pt x="1418" y="79"/>
                    <a:pt x="1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531625" y="4708000"/>
              <a:ext cx="43800" cy="24475"/>
            </a:xfrm>
            <a:custGeom>
              <a:avLst/>
              <a:gdLst/>
              <a:ahLst/>
              <a:cxnLst/>
              <a:rect l="l" t="t" r="r" b="b"/>
              <a:pathLst>
                <a:path w="1752" h="979" extrusionOk="0">
                  <a:moveTo>
                    <a:pt x="1234" y="21"/>
                  </a:moveTo>
                  <a:cubicBezTo>
                    <a:pt x="856" y="100"/>
                    <a:pt x="498" y="259"/>
                    <a:pt x="160" y="518"/>
                  </a:cubicBezTo>
                  <a:lnTo>
                    <a:pt x="140" y="558"/>
                  </a:lnTo>
                  <a:cubicBezTo>
                    <a:pt x="41" y="697"/>
                    <a:pt x="1" y="816"/>
                    <a:pt x="80" y="936"/>
                  </a:cubicBezTo>
                  <a:cubicBezTo>
                    <a:pt x="117" y="964"/>
                    <a:pt x="154" y="978"/>
                    <a:pt x="189" y="978"/>
                  </a:cubicBezTo>
                  <a:cubicBezTo>
                    <a:pt x="230" y="978"/>
                    <a:pt x="267" y="959"/>
                    <a:pt x="299" y="916"/>
                  </a:cubicBezTo>
                  <a:cubicBezTo>
                    <a:pt x="578" y="538"/>
                    <a:pt x="1055" y="618"/>
                    <a:pt x="1393" y="399"/>
                  </a:cubicBezTo>
                  <a:cubicBezTo>
                    <a:pt x="1436" y="413"/>
                    <a:pt x="1468" y="427"/>
                    <a:pt x="1511" y="427"/>
                  </a:cubicBezTo>
                  <a:cubicBezTo>
                    <a:pt x="1529" y="427"/>
                    <a:pt x="1549" y="424"/>
                    <a:pt x="1572" y="419"/>
                  </a:cubicBezTo>
                  <a:cubicBezTo>
                    <a:pt x="1672" y="359"/>
                    <a:pt x="1672" y="259"/>
                    <a:pt x="1751" y="200"/>
                  </a:cubicBezTo>
                  <a:cubicBezTo>
                    <a:pt x="1632" y="1"/>
                    <a:pt x="1433" y="41"/>
                    <a:pt x="123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461025" y="4765500"/>
              <a:ext cx="34825" cy="29850"/>
            </a:xfrm>
            <a:custGeom>
              <a:avLst/>
              <a:gdLst/>
              <a:ahLst/>
              <a:cxnLst/>
              <a:rect l="l" t="t" r="r" b="b"/>
              <a:pathLst>
                <a:path w="1393" h="1194" extrusionOk="0">
                  <a:moveTo>
                    <a:pt x="879" y="1"/>
                  </a:moveTo>
                  <a:cubicBezTo>
                    <a:pt x="858" y="1"/>
                    <a:pt x="837" y="3"/>
                    <a:pt x="816" y="8"/>
                  </a:cubicBezTo>
                  <a:lnTo>
                    <a:pt x="378" y="307"/>
                  </a:lnTo>
                  <a:lnTo>
                    <a:pt x="219" y="446"/>
                  </a:lnTo>
                  <a:cubicBezTo>
                    <a:pt x="80" y="705"/>
                    <a:pt x="0" y="943"/>
                    <a:pt x="279" y="1182"/>
                  </a:cubicBezTo>
                  <a:cubicBezTo>
                    <a:pt x="300" y="1189"/>
                    <a:pt x="325" y="1194"/>
                    <a:pt x="351" y="1194"/>
                  </a:cubicBezTo>
                  <a:cubicBezTo>
                    <a:pt x="396" y="1194"/>
                    <a:pt x="447" y="1180"/>
                    <a:pt x="497" y="1142"/>
                  </a:cubicBezTo>
                  <a:cubicBezTo>
                    <a:pt x="637" y="1122"/>
                    <a:pt x="796" y="1103"/>
                    <a:pt x="875" y="943"/>
                  </a:cubicBezTo>
                  <a:cubicBezTo>
                    <a:pt x="637" y="685"/>
                    <a:pt x="935" y="685"/>
                    <a:pt x="1034" y="585"/>
                  </a:cubicBezTo>
                  <a:cubicBezTo>
                    <a:pt x="995" y="307"/>
                    <a:pt x="1293" y="227"/>
                    <a:pt x="1393" y="48"/>
                  </a:cubicBezTo>
                  <a:cubicBezTo>
                    <a:pt x="1300" y="48"/>
                    <a:pt x="1216" y="39"/>
                    <a:pt x="1135" y="39"/>
                  </a:cubicBezTo>
                  <a:cubicBezTo>
                    <a:pt x="1094" y="39"/>
                    <a:pt x="1054" y="42"/>
                    <a:pt x="1015" y="48"/>
                  </a:cubicBezTo>
                  <a:cubicBezTo>
                    <a:pt x="985" y="19"/>
                    <a:pt x="935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3027450" y="4716325"/>
              <a:ext cx="44800" cy="14600"/>
            </a:xfrm>
            <a:custGeom>
              <a:avLst/>
              <a:gdLst/>
              <a:ahLst/>
              <a:cxnLst/>
              <a:rect l="l" t="t" r="r" b="b"/>
              <a:pathLst>
                <a:path w="1792" h="584" extrusionOk="0">
                  <a:moveTo>
                    <a:pt x="1258" y="1"/>
                  </a:moveTo>
                  <a:cubicBezTo>
                    <a:pt x="785" y="1"/>
                    <a:pt x="366" y="174"/>
                    <a:pt x="1" y="583"/>
                  </a:cubicBezTo>
                  <a:cubicBezTo>
                    <a:pt x="11" y="583"/>
                    <a:pt x="22" y="584"/>
                    <a:pt x="33" y="584"/>
                  </a:cubicBezTo>
                  <a:cubicBezTo>
                    <a:pt x="421" y="584"/>
                    <a:pt x="800" y="316"/>
                    <a:pt x="1211" y="316"/>
                  </a:cubicBezTo>
                  <a:cubicBezTo>
                    <a:pt x="1335" y="316"/>
                    <a:pt x="1461" y="341"/>
                    <a:pt x="1592" y="404"/>
                  </a:cubicBezTo>
                  <a:cubicBezTo>
                    <a:pt x="1712" y="324"/>
                    <a:pt x="1751" y="205"/>
                    <a:pt x="1791" y="66"/>
                  </a:cubicBezTo>
                  <a:cubicBezTo>
                    <a:pt x="1606" y="23"/>
                    <a:pt x="1428" y="1"/>
                    <a:pt x="1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3062275" y="4690600"/>
              <a:ext cx="31350" cy="12950"/>
            </a:xfrm>
            <a:custGeom>
              <a:avLst/>
              <a:gdLst/>
              <a:ahLst/>
              <a:cxnLst/>
              <a:rect l="l" t="t" r="r" b="b"/>
              <a:pathLst>
                <a:path w="1254" h="518" extrusionOk="0">
                  <a:moveTo>
                    <a:pt x="398" y="1"/>
                  </a:moveTo>
                  <a:cubicBezTo>
                    <a:pt x="140" y="1"/>
                    <a:pt x="20" y="140"/>
                    <a:pt x="0" y="359"/>
                  </a:cubicBezTo>
                  <a:cubicBezTo>
                    <a:pt x="89" y="474"/>
                    <a:pt x="191" y="506"/>
                    <a:pt x="298" y="506"/>
                  </a:cubicBezTo>
                  <a:cubicBezTo>
                    <a:pt x="432" y="506"/>
                    <a:pt x="574" y="456"/>
                    <a:pt x="707" y="456"/>
                  </a:cubicBezTo>
                  <a:cubicBezTo>
                    <a:pt x="780" y="456"/>
                    <a:pt x="850" y="471"/>
                    <a:pt x="915" y="518"/>
                  </a:cubicBezTo>
                  <a:cubicBezTo>
                    <a:pt x="896" y="239"/>
                    <a:pt x="1134" y="160"/>
                    <a:pt x="1254" y="20"/>
                  </a:cubicBezTo>
                  <a:cubicBezTo>
                    <a:pt x="955" y="20"/>
                    <a:pt x="697" y="2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536100" y="4766200"/>
              <a:ext cx="44800" cy="14175"/>
            </a:xfrm>
            <a:custGeom>
              <a:avLst/>
              <a:gdLst/>
              <a:ahLst/>
              <a:cxnLst/>
              <a:rect l="l" t="t" r="r" b="b"/>
              <a:pathLst>
                <a:path w="1792" h="567" extrusionOk="0">
                  <a:moveTo>
                    <a:pt x="1035" y="0"/>
                  </a:moveTo>
                  <a:cubicBezTo>
                    <a:pt x="839" y="107"/>
                    <a:pt x="643" y="182"/>
                    <a:pt x="418" y="182"/>
                  </a:cubicBezTo>
                  <a:cubicBezTo>
                    <a:pt x="392" y="182"/>
                    <a:pt x="366" y="181"/>
                    <a:pt x="339" y="179"/>
                  </a:cubicBezTo>
                  <a:cubicBezTo>
                    <a:pt x="279" y="299"/>
                    <a:pt x="80" y="219"/>
                    <a:pt x="1" y="378"/>
                  </a:cubicBezTo>
                  <a:lnTo>
                    <a:pt x="1" y="557"/>
                  </a:lnTo>
                  <a:cubicBezTo>
                    <a:pt x="120" y="557"/>
                    <a:pt x="240" y="566"/>
                    <a:pt x="359" y="566"/>
                  </a:cubicBezTo>
                  <a:cubicBezTo>
                    <a:pt x="419" y="566"/>
                    <a:pt x="478" y="564"/>
                    <a:pt x="538" y="557"/>
                  </a:cubicBezTo>
                  <a:cubicBezTo>
                    <a:pt x="976" y="418"/>
                    <a:pt x="1393" y="259"/>
                    <a:pt x="17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2674375" y="4730875"/>
              <a:ext cx="37800" cy="13475"/>
            </a:xfrm>
            <a:custGeom>
              <a:avLst/>
              <a:gdLst/>
              <a:ahLst/>
              <a:cxnLst/>
              <a:rect l="l" t="t" r="r" b="b"/>
              <a:pathLst>
                <a:path w="1512" h="539" extrusionOk="0">
                  <a:moveTo>
                    <a:pt x="1055" y="0"/>
                  </a:moveTo>
                  <a:cubicBezTo>
                    <a:pt x="714" y="0"/>
                    <a:pt x="384" y="201"/>
                    <a:pt x="41" y="201"/>
                  </a:cubicBezTo>
                  <a:cubicBezTo>
                    <a:pt x="27" y="201"/>
                    <a:pt x="14" y="200"/>
                    <a:pt x="0" y="200"/>
                  </a:cubicBezTo>
                  <a:lnTo>
                    <a:pt x="0" y="200"/>
                  </a:lnTo>
                  <a:cubicBezTo>
                    <a:pt x="119" y="299"/>
                    <a:pt x="239" y="419"/>
                    <a:pt x="358" y="538"/>
                  </a:cubicBezTo>
                  <a:cubicBezTo>
                    <a:pt x="716" y="478"/>
                    <a:pt x="1054" y="419"/>
                    <a:pt x="1412" y="379"/>
                  </a:cubicBezTo>
                  <a:cubicBezTo>
                    <a:pt x="1512" y="180"/>
                    <a:pt x="1333" y="120"/>
                    <a:pt x="1233" y="21"/>
                  </a:cubicBezTo>
                  <a:cubicBezTo>
                    <a:pt x="1173" y="7"/>
                    <a:pt x="1114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2817100" y="4619225"/>
              <a:ext cx="59200" cy="5750"/>
            </a:xfrm>
            <a:custGeom>
              <a:avLst/>
              <a:gdLst/>
              <a:ahLst/>
              <a:cxnLst/>
              <a:rect l="l" t="t" r="r" b="b"/>
              <a:pathLst>
                <a:path w="2368" h="230" extrusionOk="0">
                  <a:moveTo>
                    <a:pt x="441" y="0"/>
                  </a:moveTo>
                  <a:cubicBezTo>
                    <a:pt x="276" y="0"/>
                    <a:pt x="114" y="33"/>
                    <a:pt x="0" y="210"/>
                  </a:cubicBezTo>
                  <a:cubicBezTo>
                    <a:pt x="796" y="190"/>
                    <a:pt x="1592" y="230"/>
                    <a:pt x="2367" y="31"/>
                  </a:cubicBezTo>
                  <a:cubicBezTo>
                    <a:pt x="1810" y="11"/>
                    <a:pt x="1273" y="11"/>
                    <a:pt x="716" y="11"/>
                  </a:cubicBezTo>
                  <a:cubicBezTo>
                    <a:pt x="630" y="11"/>
                    <a:pt x="535" y="0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2709675" y="4726450"/>
              <a:ext cx="45275" cy="9425"/>
            </a:xfrm>
            <a:custGeom>
              <a:avLst/>
              <a:gdLst/>
              <a:ahLst/>
              <a:cxnLst/>
              <a:rect l="l" t="t" r="r" b="b"/>
              <a:pathLst>
                <a:path w="1811" h="377" extrusionOk="0">
                  <a:moveTo>
                    <a:pt x="558" y="0"/>
                  </a:moveTo>
                  <a:cubicBezTo>
                    <a:pt x="367" y="0"/>
                    <a:pt x="180" y="35"/>
                    <a:pt x="0" y="178"/>
                  </a:cubicBezTo>
                  <a:cubicBezTo>
                    <a:pt x="88" y="259"/>
                    <a:pt x="190" y="278"/>
                    <a:pt x="297" y="278"/>
                  </a:cubicBezTo>
                  <a:cubicBezTo>
                    <a:pt x="392" y="278"/>
                    <a:pt x="491" y="263"/>
                    <a:pt x="588" y="263"/>
                  </a:cubicBezTo>
                  <a:cubicBezTo>
                    <a:pt x="703" y="263"/>
                    <a:pt x="816" y="284"/>
                    <a:pt x="915" y="377"/>
                  </a:cubicBezTo>
                  <a:cubicBezTo>
                    <a:pt x="973" y="365"/>
                    <a:pt x="1030" y="362"/>
                    <a:pt x="1088" y="362"/>
                  </a:cubicBezTo>
                  <a:cubicBezTo>
                    <a:pt x="1175" y="362"/>
                    <a:pt x="1262" y="370"/>
                    <a:pt x="1348" y="370"/>
                  </a:cubicBezTo>
                  <a:cubicBezTo>
                    <a:pt x="1508" y="370"/>
                    <a:pt x="1665" y="344"/>
                    <a:pt x="1811" y="198"/>
                  </a:cubicBezTo>
                  <a:cubicBezTo>
                    <a:pt x="1632" y="19"/>
                    <a:pt x="1413" y="178"/>
                    <a:pt x="1274" y="19"/>
                  </a:cubicBezTo>
                  <a:cubicBezTo>
                    <a:pt x="1215" y="27"/>
                    <a:pt x="1157" y="30"/>
                    <a:pt x="1099" y="30"/>
                  </a:cubicBezTo>
                  <a:cubicBezTo>
                    <a:pt x="917" y="30"/>
                    <a:pt x="736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2995625" y="4748225"/>
              <a:ext cx="35350" cy="5075"/>
            </a:xfrm>
            <a:custGeom>
              <a:avLst/>
              <a:gdLst/>
              <a:ahLst/>
              <a:cxnLst/>
              <a:rect l="l" t="t" r="r" b="b"/>
              <a:pathLst>
                <a:path w="1414" h="203" extrusionOk="0">
                  <a:moveTo>
                    <a:pt x="720" y="1"/>
                  </a:moveTo>
                  <a:cubicBezTo>
                    <a:pt x="482" y="1"/>
                    <a:pt x="244" y="70"/>
                    <a:pt x="1" y="202"/>
                  </a:cubicBezTo>
                  <a:lnTo>
                    <a:pt x="1413" y="202"/>
                  </a:lnTo>
                  <a:cubicBezTo>
                    <a:pt x="1179" y="65"/>
                    <a:pt x="949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2705700" y="4730875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0" y="140"/>
                    <a:pt x="140" y="240"/>
                    <a:pt x="179" y="379"/>
                  </a:cubicBezTo>
                  <a:cubicBezTo>
                    <a:pt x="458" y="200"/>
                    <a:pt x="776" y="200"/>
                    <a:pt x="1074" y="200"/>
                  </a:cubicBezTo>
                  <a:cubicBezTo>
                    <a:pt x="935" y="41"/>
                    <a:pt x="781" y="11"/>
                    <a:pt x="624" y="11"/>
                  </a:cubicBezTo>
                  <a:cubicBezTo>
                    <a:pt x="530" y="11"/>
                    <a:pt x="436" y="22"/>
                    <a:pt x="342" y="22"/>
                  </a:cubicBezTo>
                  <a:cubicBezTo>
                    <a:pt x="280" y="22"/>
                    <a:pt x="219" y="17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794725" y="4621100"/>
              <a:ext cx="22900" cy="6500"/>
            </a:xfrm>
            <a:custGeom>
              <a:avLst/>
              <a:gdLst/>
              <a:ahLst/>
              <a:cxnLst/>
              <a:rect l="l" t="t" r="r" b="b"/>
              <a:pathLst>
                <a:path w="916" h="260" extrusionOk="0">
                  <a:moveTo>
                    <a:pt x="326" y="1"/>
                  </a:moveTo>
                  <a:cubicBezTo>
                    <a:pt x="217" y="1"/>
                    <a:pt x="108" y="34"/>
                    <a:pt x="0" y="135"/>
                  </a:cubicBezTo>
                  <a:cubicBezTo>
                    <a:pt x="141" y="219"/>
                    <a:pt x="282" y="260"/>
                    <a:pt x="425" y="260"/>
                  </a:cubicBezTo>
                  <a:cubicBezTo>
                    <a:pt x="585" y="260"/>
                    <a:pt x="747" y="209"/>
                    <a:pt x="915" y="115"/>
                  </a:cubicBezTo>
                  <a:cubicBezTo>
                    <a:pt x="712" y="102"/>
                    <a:pt x="518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2965300" y="4756750"/>
              <a:ext cx="12450" cy="13950"/>
            </a:xfrm>
            <a:custGeom>
              <a:avLst/>
              <a:gdLst/>
              <a:ahLst/>
              <a:cxnLst/>
              <a:rect l="l" t="t" r="r" b="b"/>
              <a:pathLst>
                <a:path w="498" h="558" extrusionOk="0">
                  <a:moveTo>
                    <a:pt x="159" y="0"/>
                  </a:moveTo>
                  <a:cubicBezTo>
                    <a:pt x="20" y="100"/>
                    <a:pt x="0" y="239"/>
                    <a:pt x="0" y="378"/>
                  </a:cubicBezTo>
                  <a:lnTo>
                    <a:pt x="140" y="537"/>
                  </a:lnTo>
                  <a:cubicBezTo>
                    <a:pt x="239" y="537"/>
                    <a:pt x="358" y="557"/>
                    <a:pt x="498" y="557"/>
                  </a:cubicBezTo>
                  <a:cubicBezTo>
                    <a:pt x="438" y="378"/>
                    <a:pt x="358" y="199"/>
                    <a:pt x="319" y="40"/>
                  </a:cubicBezTo>
                  <a:cubicBezTo>
                    <a:pt x="259" y="40"/>
                    <a:pt x="219" y="4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3003100" y="4735850"/>
              <a:ext cx="19400" cy="4575"/>
            </a:xfrm>
            <a:custGeom>
              <a:avLst/>
              <a:gdLst/>
              <a:ahLst/>
              <a:cxnLst/>
              <a:rect l="l" t="t" r="r" b="b"/>
              <a:pathLst>
                <a:path w="776" h="183" extrusionOk="0">
                  <a:moveTo>
                    <a:pt x="0" y="1"/>
                  </a:moveTo>
                  <a:cubicBezTo>
                    <a:pt x="234" y="161"/>
                    <a:pt x="413" y="183"/>
                    <a:pt x="587" y="183"/>
                  </a:cubicBezTo>
                  <a:cubicBezTo>
                    <a:pt x="650" y="183"/>
                    <a:pt x="712" y="180"/>
                    <a:pt x="776" y="180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893175" y="4614500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254" y="1"/>
                  </a:moveTo>
                  <a:cubicBezTo>
                    <a:pt x="222" y="1"/>
                    <a:pt x="191" y="1"/>
                    <a:pt x="160" y="1"/>
                  </a:cubicBezTo>
                  <a:cubicBezTo>
                    <a:pt x="120" y="81"/>
                    <a:pt x="41" y="160"/>
                    <a:pt x="1" y="200"/>
                  </a:cubicBezTo>
                  <a:lnTo>
                    <a:pt x="717" y="200"/>
                  </a:lnTo>
                  <a:cubicBezTo>
                    <a:pt x="616" y="15"/>
                    <a:pt x="430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2626125" y="4688125"/>
              <a:ext cx="6000" cy="5575"/>
            </a:xfrm>
            <a:custGeom>
              <a:avLst/>
              <a:gdLst/>
              <a:ahLst/>
              <a:cxnLst/>
              <a:rect l="l" t="t" r="r" b="b"/>
              <a:pathLst>
                <a:path w="240" h="223" extrusionOk="0">
                  <a:moveTo>
                    <a:pt x="80" y="0"/>
                  </a:moveTo>
                  <a:cubicBezTo>
                    <a:pt x="60" y="40"/>
                    <a:pt x="60" y="100"/>
                    <a:pt x="0" y="159"/>
                  </a:cubicBezTo>
                  <a:cubicBezTo>
                    <a:pt x="52" y="176"/>
                    <a:pt x="103" y="223"/>
                    <a:pt x="142" y="223"/>
                  </a:cubicBezTo>
                  <a:cubicBezTo>
                    <a:pt x="148" y="223"/>
                    <a:pt x="154" y="222"/>
                    <a:pt x="160" y="219"/>
                  </a:cubicBezTo>
                  <a:cubicBezTo>
                    <a:pt x="199" y="179"/>
                    <a:pt x="199" y="119"/>
                    <a:pt x="239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608725" y="4692100"/>
              <a:ext cx="9475" cy="6600"/>
            </a:xfrm>
            <a:custGeom>
              <a:avLst/>
              <a:gdLst/>
              <a:ahLst/>
              <a:cxnLst/>
              <a:rect l="l" t="t" r="r" b="b"/>
              <a:pathLst>
                <a:path w="379" h="264" extrusionOk="0">
                  <a:moveTo>
                    <a:pt x="299" y="0"/>
                  </a:moveTo>
                  <a:cubicBezTo>
                    <a:pt x="239" y="0"/>
                    <a:pt x="159" y="60"/>
                    <a:pt x="80" y="100"/>
                  </a:cubicBezTo>
                  <a:cubicBezTo>
                    <a:pt x="0" y="159"/>
                    <a:pt x="40" y="239"/>
                    <a:pt x="100" y="259"/>
                  </a:cubicBezTo>
                  <a:cubicBezTo>
                    <a:pt x="117" y="262"/>
                    <a:pt x="133" y="264"/>
                    <a:pt x="149" y="264"/>
                  </a:cubicBezTo>
                  <a:cubicBezTo>
                    <a:pt x="225" y="264"/>
                    <a:pt x="286" y="225"/>
                    <a:pt x="318" y="159"/>
                  </a:cubicBezTo>
                  <a:cubicBezTo>
                    <a:pt x="378" y="80"/>
                    <a:pt x="37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978225" y="474915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244" y="1"/>
                  </a:moveTo>
                  <a:cubicBezTo>
                    <a:pt x="155" y="1"/>
                    <a:pt x="70" y="56"/>
                    <a:pt x="0" y="165"/>
                  </a:cubicBezTo>
                  <a:lnTo>
                    <a:pt x="518" y="165"/>
                  </a:lnTo>
                  <a:cubicBezTo>
                    <a:pt x="428" y="56"/>
                    <a:pt x="334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741000" y="4725900"/>
              <a:ext cx="13450" cy="5075"/>
            </a:xfrm>
            <a:custGeom>
              <a:avLst/>
              <a:gdLst/>
              <a:ahLst/>
              <a:cxnLst/>
              <a:rect l="l" t="t" r="r" b="b"/>
              <a:pathLst>
                <a:path w="538" h="203" extrusionOk="0">
                  <a:moveTo>
                    <a:pt x="339" y="1"/>
                  </a:moveTo>
                  <a:cubicBezTo>
                    <a:pt x="239" y="1"/>
                    <a:pt x="100" y="21"/>
                    <a:pt x="1" y="21"/>
                  </a:cubicBezTo>
                  <a:cubicBezTo>
                    <a:pt x="103" y="181"/>
                    <a:pt x="248" y="203"/>
                    <a:pt x="388" y="203"/>
                  </a:cubicBezTo>
                  <a:cubicBezTo>
                    <a:pt x="439" y="203"/>
                    <a:pt x="490" y="200"/>
                    <a:pt x="538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2958325" y="46548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40" y="0"/>
                  </a:moveTo>
                  <a:cubicBezTo>
                    <a:pt x="100" y="0"/>
                    <a:pt x="41" y="60"/>
                    <a:pt x="1" y="80"/>
                  </a:cubicBezTo>
                  <a:cubicBezTo>
                    <a:pt x="41" y="140"/>
                    <a:pt x="100" y="159"/>
                    <a:pt x="140" y="179"/>
                  </a:cubicBezTo>
                  <a:cubicBezTo>
                    <a:pt x="200" y="159"/>
                    <a:pt x="239" y="140"/>
                    <a:pt x="299" y="80"/>
                  </a:cubicBezTo>
                  <a:cubicBezTo>
                    <a:pt x="239" y="60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500300" y="47801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40"/>
                    <a:pt x="1" y="159"/>
                  </a:cubicBezTo>
                  <a:cubicBezTo>
                    <a:pt x="140" y="159"/>
                    <a:pt x="299" y="14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2491350" y="478410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199" y="0"/>
                    <a:pt x="80" y="60"/>
                    <a:pt x="1" y="179"/>
                  </a:cubicBezTo>
                  <a:cubicBezTo>
                    <a:pt x="160" y="179"/>
                    <a:pt x="279" y="16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2585350" y="4664075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305" y="1"/>
                  </a:moveTo>
                  <a:cubicBezTo>
                    <a:pt x="185" y="1"/>
                    <a:pt x="80" y="39"/>
                    <a:pt x="0" y="166"/>
                  </a:cubicBezTo>
                  <a:cubicBezTo>
                    <a:pt x="28" y="170"/>
                    <a:pt x="57" y="173"/>
                    <a:pt x="86" y="173"/>
                  </a:cubicBezTo>
                  <a:cubicBezTo>
                    <a:pt x="201" y="173"/>
                    <a:pt x="319" y="135"/>
                    <a:pt x="398" y="7"/>
                  </a:cubicBezTo>
                  <a:cubicBezTo>
                    <a:pt x="366" y="3"/>
                    <a:pt x="335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598275" y="4657150"/>
              <a:ext cx="9475" cy="6750"/>
            </a:xfrm>
            <a:custGeom>
              <a:avLst/>
              <a:gdLst/>
              <a:ahLst/>
              <a:cxnLst/>
              <a:rect l="l" t="t" r="r" b="b"/>
              <a:pathLst>
                <a:path w="379" h="270" extrusionOk="0">
                  <a:moveTo>
                    <a:pt x="188" y="1"/>
                  </a:moveTo>
                  <a:cubicBezTo>
                    <a:pt x="122" y="1"/>
                    <a:pt x="61" y="24"/>
                    <a:pt x="0" y="85"/>
                  </a:cubicBezTo>
                  <a:lnTo>
                    <a:pt x="0" y="264"/>
                  </a:lnTo>
                  <a:cubicBezTo>
                    <a:pt x="26" y="268"/>
                    <a:pt x="50" y="269"/>
                    <a:pt x="73" y="269"/>
                  </a:cubicBezTo>
                  <a:cubicBezTo>
                    <a:pt x="197" y="269"/>
                    <a:pt x="295" y="222"/>
                    <a:pt x="378" y="105"/>
                  </a:cubicBezTo>
                  <a:cubicBezTo>
                    <a:pt x="378" y="85"/>
                    <a:pt x="359" y="65"/>
                    <a:pt x="319" y="26"/>
                  </a:cubicBezTo>
                  <a:cubicBezTo>
                    <a:pt x="272" y="10"/>
                    <a:pt x="22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976225" y="46518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80" y="1"/>
                  </a:moveTo>
                  <a:cubicBezTo>
                    <a:pt x="61" y="1"/>
                    <a:pt x="21" y="21"/>
                    <a:pt x="1" y="21"/>
                  </a:cubicBezTo>
                  <a:cubicBezTo>
                    <a:pt x="1" y="61"/>
                    <a:pt x="1" y="81"/>
                    <a:pt x="21" y="81"/>
                  </a:cubicBezTo>
                  <a:cubicBezTo>
                    <a:pt x="61" y="100"/>
                    <a:pt x="80" y="100"/>
                    <a:pt x="100" y="100"/>
                  </a:cubicBezTo>
                  <a:cubicBezTo>
                    <a:pt x="160" y="61"/>
                    <a:pt x="16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2710175" y="4629750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166" y="0"/>
                  </a:moveTo>
                  <a:cubicBezTo>
                    <a:pt x="107" y="0"/>
                    <a:pt x="51" y="55"/>
                    <a:pt x="0" y="167"/>
                  </a:cubicBezTo>
                  <a:cubicBezTo>
                    <a:pt x="120" y="147"/>
                    <a:pt x="219" y="147"/>
                    <a:pt x="338" y="147"/>
                  </a:cubicBezTo>
                  <a:cubicBezTo>
                    <a:pt x="280" y="50"/>
                    <a:pt x="22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3035925" y="47368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176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58" y="142"/>
                  </a:lnTo>
                  <a:cubicBezTo>
                    <a:pt x="290" y="45"/>
                    <a:pt x="232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3044875" y="474032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0" y="1"/>
                  </a:moveTo>
                  <a:cubicBezTo>
                    <a:pt x="47" y="111"/>
                    <a:pt x="157" y="147"/>
                    <a:pt x="270" y="147"/>
                  </a:cubicBezTo>
                  <a:cubicBezTo>
                    <a:pt x="300" y="147"/>
                    <a:pt x="329" y="144"/>
                    <a:pt x="358" y="140"/>
                  </a:cubicBezTo>
                  <a:cubicBezTo>
                    <a:pt x="259" y="21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3026475" y="4740325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0" y="1"/>
                  </a:move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2859875" y="4713975"/>
              <a:ext cx="3150" cy="2525"/>
            </a:xfrm>
            <a:custGeom>
              <a:avLst/>
              <a:gdLst/>
              <a:ahLst/>
              <a:cxnLst/>
              <a:rect l="l" t="t" r="r" b="b"/>
              <a:pathLst>
                <a:path w="126" h="101" extrusionOk="0">
                  <a:moveTo>
                    <a:pt x="70" y="1"/>
                  </a:moveTo>
                  <a:cubicBezTo>
                    <a:pt x="51" y="1"/>
                    <a:pt x="27" y="7"/>
                    <a:pt x="0" y="20"/>
                  </a:cubicBezTo>
                  <a:cubicBezTo>
                    <a:pt x="0" y="60"/>
                    <a:pt x="40" y="80"/>
                    <a:pt x="40" y="100"/>
                  </a:cubicBezTo>
                  <a:cubicBezTo>
                    <a:pt x="60" y="100"/>
                    <a:pt x="80" y="80"/>
                    <a:pt x="99" y="80"/>
                  </a:cubicBezTo>
                  <a:cubicBezTo>
                    <a:pt x="126" y="27"/>
                    <a:pt x="10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2845950" y="47139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0" y="20"/>
                    <a:pt x="0" y="80"/>
                    <a:pt x="60" y="100"/>
                  </a:cubicBezTo>
                  <a:cubicBezTo>
                    <a:pt x="99" y="100"/>
                    <a:pt x="119" y="80"/>
                    <a:pt x="139" y="80"/>
                  </a:cubicBezTo>
                  <a:lnTo>
                    <a:pt x="139" y="20"/>
                  </a:lnTo>
                  <a:cubicBezTo>
                    <a:pt x="119" y="20"/>
                    <a:pt x="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3026475" y="461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2915550" y="4617250"/>
              <a:ext cx="4025" cy="2250"/>
            </a:xfrm>
            <a:custGeom>
              <a:avLst/>
              <a:gdLst/>
              <a:ahLst/>
              <a:cxnLst/>
              <a:rect l="l" t="t" r="r" b="b"/>
              <a:pathLst>
                <a:path w="161" h="90" extrusionOk="0">
                  <a:moveTo>
                    <a:pt x="81" y="0"/>
                  </a:moveTo>
                  <a:cubicBezTo>
                    <a:pt x="51" y="0"/>
                    <a:pt x="21" y="30"/>
                    <a:pt x="1" y="90"/>
                  </a:cubicBezTo>
                  <a:lnTo>
                    <a:pt x="160" y="90"/>
                  </a:lnTo>
                  <a:cubicBezTo>
                    <a:pt x="140" y="30"/>
                    <a:pt x="110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3022475" y="47308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1" y="120"/>
                    <a:pt x="120" y="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2664925" y="4735850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1"/>
                  </a:moveTo>
                  <a:cubicBezTo>
                    <a:pt x="163" y="19"/>
                    <a:pt x="130" y="46"/>
                    <a:pt x="100" y="75"/>
                  </a:cubicBezTo>
                  <a:lnTo>
                    <a:pt x="100" y="75"/>
                  </a:lnTo>
                  <a:cubicBezTo>
                    <a:pt x="135" y="45"/>
                    <a:pt x="169" y="21"/>
                    <a:pt x="199" y="1"/>
                  </a:cubicBezTo>
                  <a:close/>
                  <a:moveTo>
                    <a:pt x="100" y="75"/>
                  </a:moveTo>
                  <a:lnTo>
                    <a:pt x="100" y="75"/>
                  </a:lnTo>
                  <a:cubicBezTo>
                    <a:pt x="65" y="105"/>
                    <a:pt x="30" y="140"/>
                    <a:pt x="0" y="180"/>
                  </a:cubicBezTo>
                  <a:cubicBezTo>
                    <a:pt x="32" y="148"/>
                    <a:pt x="65" y="109"/>
                    <a:pt x="100" y="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3035925" y="47514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0" y="0"/>
                  </a:moveTo>
                  <a:cubicBezTo>
                    <a:pt x="60" y="0"/>
                    <a:pt x="30" y="25"/>
                    <a:pt x="0" y="75"/>
                  </a:cubicBezTo>
                  <a:lnTo>
                    <a:pt x="179" y="75"/>
                  </a:lnTo>
                  <a:cubicBezTo>
                    <a:pt x="149" y="25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612200" y="4655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0" y="119"/>
                  </a:cubicBezTo>
                  <a:cubicBezTo>
                    <a:pt x="100" y="119"/>
                    <a:pt x="160" y="6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575900" y="46692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6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2566950" y="4673200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80" y="100"/>
                    <a:pt x="159" y="60"/>
                    <a:pt x="239" y="20"/>
                  </a:cubicBezTo>
                  <a:cubicBezTo>
                    <a:pt x="159" y="2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993650" y="4757575"/>
              <a:ext cx="32850" cy="9650"/>
            </a:xfrm>
            <a:custGeom>
              <a:avLst/>
              <a:gdLst/>
              <a:ahLst/>
              <a:cxnLst/>
              <a:rect l="l" t="t" r="r" b="b"/>
              <a:pathLst>
                <a:path w="1314" h="386" extrusionOk="0">
                  <a:moveTo>
                    <a:pt x="770" y="0"/>
                  </a:moveTo>
                  <a:cubicBezTo>
                    <a:pt x="604" y="0"/>
                    <a:pt x="432" y="30"/>
                    <a:pt x="250" y="30"/>
                  </a:cubicBezTo>
                  <a:cubicBezTo>
                    <a:pt x="169" y="30"/>
                    <a:pt x="86" y="24"/>
                    <a:pt x="0" y="7"/>
                  </a:cubicBezTo>
                  <a:lnTo>
                    <a:pt x="0" y="7"/>
                  </a:lnTo>
                  <a:cubicBezTo>
                    <a:pt x="119" y="206"/>
                    <a:pt x="199" y="266"/>
                    <a:pt x="259" y="365"/>
                  </a:cubicBezTo>
                  <a:cubicBezTo>
                    <a:pt x="497" y="365"/>
                    <a:pt x="716" y="365"/>
                    <a:pt x="955" y="385"/>
                  </a:cubicBezTo>
                  <a:cubicBezTo>
                    <a:pt x="1094" y="345"/>
                    <a:pt x="1214" y="266"/>
                    <a:pt x="1313" y="206"/>
                  </a:cubicBezTo>
                  <a:cubicBezTo>
                    <a:pt x="1137" y="39"/>
                    <a:pt x="958" y="0"/>
                    <a:pt x="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3018000" y="47627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9" y="0"/>
                  </a:moveTo>
                  <a:cubicBezTo>
                    <a:pt x="200" y="0"/>
                    <a:pt x="80" y="40"/>
                    <a:pt x="1" y="199"/>
                  </a:cubicBezTo>
                  <a:cubicBezTo>
                    <a:pt x="41" y="239"/>
                    <a:pt x="120" y="298"/>
                    <a:pt x="200" y="338"/>
                  </a:cubicBezTo>
                  <a:cubicBezTo>
                    <a:pt x="240" y="239"/>
                    <a:pt x="319" y="119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3022475" y="4771175"/>
              <a:ext cx="4025" cy="2325"/>
            </a:xfrm>
            <a:custGeom>
              <a:avLst/>
              <a:gdLst/>
              <a:ahLst/>
              <a:cxnLst/>
              <a:rect l="l" t="t" r="r" b="b"/>
              <a:pathLst>
                <a:path w="161" h="93" extrusionOk="0">
                  <a:moveTo>
                    <a:pt x="1" y="0"/>
                  </a:moveTo>
                  <a:cubicBezTo>
                    <a:pt x="22" y="63"/>
                    <a:pt x="48" y="92"/>
                    <a:pt x="77" y="92"/>
                  </a:cubicBezTo>
                  <a:cubicBezTo>
                    <a:pt x="103" y="92"/>
                    <a:pt x="132" y="68"/>
                    <a:pt x="160" y="20"/>
                  </a:cubicBez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2785275" y="4753025"/>
              <a:ext cx="36325" cy="13025"/>
            </a:xfrm>
            <a:custGeom>
              <a:avLst/>
              <a:gdLst/>
              <a:ahLst/>
              <a:cxnLst/>
              <a:rect l="l" t="t" r="r" b="b"/>
              <a:pathLst>
                <a:path w="1453" h="521" extrusionOk="0">
                  <a:moveTo>
                    <a:pt x="875" y="0"/>
                  </a:moveTo>
                  <a:cubicBezTo>
                    <a:pt x="681" y="0"/>
                    <a:pt x="487" y="20"/>
                    <a:pt x="298" y="110"/>
                  </a:cubicBezTo>
                  <a:cubicBezTo>
                    <a:pt x="199" y="149"/>
                    <a:pt x="0" y="209"/>
                    <a:pt x="100" y="408"/>
                  </a:cubicBezTo>
                  <a:cubicBezTo>
                    <a:pt x="138" y="484"/>
                    <a:pt x="225" y="520"/>
                    <a:pt x="299" y="520"/>
                  </a:cubicBezTo>
                  <a:cubicBezTo>
                    <a:pt x="340" y="520"/>
                    <a:pt x="377" y="509"/>
                    <a:pt x="398" y="488"/>
                  </a:cubicBezTo>
                  <a:cubicBezTo>
                    <a:pt x="696" y="149"/>
                    <a:pt x="1134" y="388"/>
                    <a:pt x="1452" y="209"/>
                  </a:cubicBezTo>
                  <a:lnTo>
                    <a:pt x="1452" y="10"/>
                  </a:lnTo>
                  <a:cubicBezTo>
                    <a:pt x="1414" y="12"/>
                    <a:pt x="1376" y="13"/>
                    <a:pt x="1338" y="13"/>
                  </a:cubicBezTo>
                  <a:cubicBezTo>
                    <a:pt x="1186" y="13"/>
                    <a:pt x="1031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2774825" y="4758725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20" y="61"/>
                    <a:pt x="20" y="80"/>
                    <a:pt x="20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59" y="61"/>
                    <a:pt x="159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2598275" y="4655825"/>
              <a:ext cx="7975" cy="3975"/>
            </a:xfrm>
            <a:custGeom>
              <a:avLst/>
              <a:gdLst/>
              <a:ahLst/>
              <a:cxnLst/>
              <a:rect l="l" t="t" r="r" b="b"/>
              <a:pathLst>
                <a:path w="319" h="159" extrusionOk="0">
                  <a:moveTo>
                    <a:pt x="163" y="0"/>
                  </a:moveTo>
                  <a:cubicBezTo>
                    <a:pt x="99" y="0"/>
                    <a:pt x="47" y="66"/>
                    <a:pt x="0" y="158"/>
                  </a:cubicBezTo>
                  <a:cubicBezTo>
                    <a:pt x="120" y="138"/>
                    <a:pt x="219" y="138"/>
                    <a:pt x="319" y="118"/>
                  </a:cubicBezTo>
                  <a:cubicBezTo>
                    <a:pt x="260" y="35"/>
                    <a:pt x="20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2999100" y="4657275"/>
              <a:ext cx="50775" cy="15350"/>
            </a:xfrm>
            <a:custGeom>
              <a:avLst/>
              <a:gdLst/>
              <a:ahLst/>
              <a:cxnLst/>
              <a:rect l="l" t="t" r="r" b="b"/>
              <a:pathLst>
                <a:path w="2031" h="614" extrusionOk="0">
                  <a:moveTo>
                    <a:pt x="1891" y="1"/>
                  </a:moveTo>
                  <a:cubicBezTo>
                    <a:pt x="1473" y="60"/>
                    <a:pt x="1015" y="140"/>
                    <a:pt x="598" y="200"/>
                  </a:cubicBezTo>
                  <a:cubicBezTo>
                    <a:pt x="399" y="299"/>
                    <a:pt x="140" y="200"/>
                    <a:pt x="1" y="558"/>
                  </a:cubicBezTo>
                  <a:cubicBezTo>
                    <a:pt x="238" y="600"/>
                    <a:pt x="472" y="614"/>
                    <a:pt x="705" y="614"/>
                  </a:cubicBezTo>
                  <a:cubicBezTo>
                    <a:pt x="1019" y="614"/>
                    <a:pt x="1332" y="589"/>
                    <a:pt x="1652" y="578"/>
                  </a:cubicBezTo>
                  <a:cubicBezTo>
                    <a:pt x="1604" y="450"/>
                    <a:pt x="1518" y="310"/>
                    <a:pt x="1669" y="310"/>
                  </a:cubicBezTo>
                  <a:cubicBezTo>
                    <a:pt x="1707" y="310"/>
                    <a:pt x="1759" y="319"/>
                    <a:pt x="1831" y="339"/>
                  </a:cubicBezTo>
                  <a:cubicBezTo>
                    <a:pt x="1844" y="342"/>
                    <a:pt x="1857" y="343"/>
                    <a:pt x="1868" y="343"/>
                  </a:cubicBezTo>
                  <a:cubicBezTo>
                    <a:pt x="1942" y="343"/>
                    <a:pt x="1978" y="291"/>
                    <a:pt x="2030" y="240"/>
                  </a:cubicBezTo>
                  <a:cubicBezTo>
                    <a:pt x="1990" y="160"/>
                    <a:pt x="1970" y="41"/>
                    <a:pt x="1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3080175" y="4654275"/>
              <a:ext cx="25875" cy="7275"/>
            </a:xfrm>
            <a:custGeom>
              <a:avLst/>
              <a:gdLst/>
              <a:ahLst/>
              <a:cxnLst/>
              <a:rect l="l" t="t" r="r" b="b"/>
              <a:pathLst>
                <a:path w="1035" h="291" extrusionOk="0">
                  <a:moveTo>
                    <a:pt x="578" y="1"/>
                  </a:moveTo>
                  <a:cubicBezTo>
                    <a:pt x="384" y="1"/>
                    <a:pt x="189" y="98"/>
                    <a:pt x="0" y="220"/>
                  </a:cubicBezTo>
                  <a:cubicBezTo>
                    <a:pt x="89" y="272"/>
                    <a:pt x="179" y="290"/>
                    <a:pt x="269" y="290"/>
                  </a:cubicBezTo>
                  <a:cubicBezTo>
                    <a:pt x="473" y="290"/>
                    <a:pt x="679" y="199"/>
                    <a:pt x="881" y="199"/>
                  </a:cubicBezTo>
                  <a:cubicBezTo>
                    <a:pt x="933" y="199"/>
                    <a:pt x="984" y="205"/>
                    <a:pt x="1035" y="220"/>
                  </a:cubicBezTo>
                  <a:cubicBezTo>
                    <a:pt x="885" y="62"/>
                    <a:pt x="732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3052325" y="4659150"/>
              <a:ext cx="18925" cy="5100"/>
            </a:xfrm>
            <a:custGeom>
              <a:avLst/>
              <a:gdLst/>
              <a:ahLst/>
              <a:cxnLst/>
              <a:rect l="l" t="t" r="r" b="b"/>
              <a:pathLst>
                <a:path w="757" h="204" extrusionOk="0">
                  <a:moveTo>
                    <a:pt x="485" y="0"/>
                  </a:moveTo>
                  <a:cubicBezTo>
                    <a:pt x="313" y="0"/>
                    <a:pt x="144" y="41"/>
                    <a:pt x="0" y="184"/>
                  </a:cubicBezTo>
                  <a:cubicBezTo>
                    <a:pt x="113" y="184"/>
                    <a:pt x="229" y="203"/>
                    <a:pt x="343" y="203"/>
                  </a:cubicBezTo>
                  <a:cubicBezTo>
                    <a:pt x="490" y="203"/>
                    <a:pt x="633" y="171"/>
                    <a:pt x="756" y="25"/>
                  </a:cubicBezTo>
                  <a:cubicBezTo>
                    <a:pt x="667" y="12"/>
                    <a:pt x="576" y="0"/>
                    <a:pt x="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3100575" y="4623950"/>
              <a:ext cx="10450" cy="8500"/>
            </a:xfrm>
            <a:custGeom>
              <a:avLst/>
              <a:gdLst/>
              <a:ahLst/>
              <a:cxnLst/>
              <a:rect l="l" t="t" r="r" b="b"/>
              <a:pathLst>
                <a:path w="418" h="34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279"/>
                    <a:pt x="179" y="319"/>
                    <a:pt x="418" y="339"/>
                  </a:cubicBezTo>
                  <a:cubicBezTo>
                    <a:pt x="378" y="220"/>
                    <a:pt x="298" y="12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3048350" y="4758250"/>
              <a:ext cx="18925" cy="4125"/>
            </a:xfrm>
            <a:custGeom>
              <a:avLst/>
              <a:gdLst/>
              <a:ahLst/>
              <a:cxnLst/>
              <a:rect l="l" t="t" r="r" b="b"/>
              <a:pathLst>
                <a:path w="757" h="165" extrusionOk="0">
                  <a:moveTo>
                    <a:pt x="0" y="0"/>
                  </a:moveTo>
                  <a:cubicBezTo>
                    <a:pt x="130" y="109"/>
                    <a:pt x="259" y="164"/>
                    <a:pt x="386" y="164"/>
                  </a:cubicBezTo>
                  <a:cubicBezTo>
                    <a:pt x="513" y="164"/>
                    <a:pt x="637" y="109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3069450" y="4723425"/>
              <a:ext cx="70425" cy="20925"/>
            </a:xfrm>
            <a:custGeom>
              <a:avLst/>
              <a:gdLst/>
              <a:ahLst/>
              <a:cxnLst/>
              <a:rect l="l" t="t" r="r" b="b"/>
              <a:pathLst>
                <a:path w="2817" h="837" extrusionOk="0">
                  <a:moveTo>
                    <a:pt x="2558" y="1"/>
                  </a:moveTo>
                  <a:lnTo>
                    <a:pt x="2558" y="1"/>
                  </a:lnTo>
                  <a:cubicBezTo>
                    <a:pt x="1683" y="100"/>
                    <a:pt x="887" y="199"/>
                    <a:pt x="111" y="299"/>
                  </a:cubicBezTo>
                  <a:cubicBezTo>
                    <a:pt x="1" y="584"/>
                    <a:pt x="61" y="648"/>
                    <a:pt x="169" y="648"/>
                  </a:cubicBezTo>
                  <a:cubicBezTo>
                    <a:pt x="256" y="648"/>
                    <a:pt x="375" y="607"/>
                    <a:pt x="461" y="607"/>
                  </a:cubicBezTo>
                  <a:cubicBezTo>
                    <a:pt x="498" y="607"/>
                    <a:pt x="529" y="614"/>
                    <a:pt x="549" y="637"/>
                  </a:cubicBezTo>
                  <a:cubicBezTo>
                    <a:pt x="1106" y="677"/>
                    <a:pt x="1703" y="577"/>
                    <a:pt x="2220" y="836"/>
                  </a:cubicBezTo>
                  <a:cubicBezTo>
                    <a:pt x="2270" y="805"/>
                    <a:pt x="2327" y="799"/>
                    <a:pt x="2389" y="799"/>
                  </a:cubicBezTo>
                  <a:cubicBezTo>
                    <a:pt x="2426" y="799"/>
                    <a:pt x="2464" y="801"/>
                    <a:pt x="2503" y="801"/>
                  </a:cubicBezTo>
                  <a:cubicBezTo>
                    <a:pt x="2608" y="801"/>
                    <a:pt x="2717" y="786"/>
                    <a:pt x="2817" y="677"/>
                  </a:cubicBezTo>
                  <a:cubicBezTo>
                    <a:pt x="2419" y="538"/>
                    <a:pt x="2757" y="120"/>
                    <a:pt x="2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3145825" y="479902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cubicBezTo>
                    <a:pt x="60" y="0"/>
                    <a:pt x="40" y="40"/>
                    <a:pt x="0" y="40"/>
                  </a:cubicBezTo>
                  <a:lnTo>
                    <a:pt x="0" y="80"/>
                  </a:lnTo>
                  <a:cubicBezTo>
                    <a:pt x="40" y="100"/>
                    <a:pt x="60" y="100"/>
                    <a:pt x="80" y="100"/>
                  </a:cubicBezTo>
                  <a:cubicBezTo>
                    <a:pt x="140" y="60"/>
                    <a:pt x="140" y="4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2803675" y="482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19" y="41"/>
                    <a:pt x="40" y="41"/>
                    <a:pt x="0" y="41"/>
                  </a:cubicBezTo>
                  <a:cubicBezTo>
                    <a:pt x="60" y="100"/>
                    <a:pt x="119" y="16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3016525" y="4615125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132" y="1"/>
                  </a:moveTo>
                  <a:cubicBezTo>
                    <a:pt x="85" y="1"/>
                    <a:pt x="40" y="26"/>
                    <a:pt x="0" y="95"/>
                  </a:cubicBezTo>
                  <a:lnTo>
                    <a:pt x="239" y="175"/>
                  </a:lnTo>
                  <a:lnTo>
                    <a:pt x="398" y="175"/>
                  </a:lnTo>
                  <a:cubicBezTo>
                    <a:pt x="378" y="135"/>
                    <a:pt x="358" y="75"/>
                    <a:pt x="279" y="56"/>
                  </a:cubicBezTo>
                  <a:cubicBezTo>
                    <a:pt x="229" y="26"/>
                    <a:pt x="17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3030950" y="4614950"/>
              <a:ext cx="14425" cy="4550"/>
            </a:xfrm>
            <a:custGeom>
              <a:avLst/>
              <a:gdLst/>
              <a:ahLst/>
              <a:cxnLst/>
              <a:rect l="l" t="t" r="r" b="b"/>
              <a:pathLst>
                <a:path w="577" h="182" extrusionOk="0">
                  <a:moveTo>
                    <a:pt x="377" y="0"/>
                  </a:moveTo>
                  <a:cubicBezTo>
                    <a:pt x="239" y="0"/>
                    <a:pt x="88" y="21"/>
                    <a:pt x="0" y="182"/>
                  </a:cubicBezTo>
                  <a:cubicBezTo>
                    <a:pt x="199" y="182"/>
                    <a:pt x="378" y="182"/>
                    <a:pt x="557" y="162"/>
                  </a:cubicBezTo>
                  <a:cubicBezTo>
                    <a:pt x="557" y="162"/>
                    <a:pt x="577" y="162"/>
                    <a:pt x="577" y="102"/>
                  </a:cubicBezTo>
                  <a:cubicBezTo>
                    <a:pt x="577" y="82"/>
                    <a:pt x="557" y="43"/>
                    <a:pt x="517" y="3"/>
                  </a:cubicBezTo>
                  <a:cubicBezTo>
                    <a:pt x="475" y="3"/>
                    <a:pt x="42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3044875" y="461500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20" y="160"/>
                    <a:pt x="40" y="160"/>
                    <a:pt x="60" y="120"/>
                  </a:cubicBezTo>
                  <a:cubicBezTo>
                    <a:pt x="100" y="6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2470475" y="4810950"/>
              <a:ext cx="55225" cy="23125"/>
            </a:xfrm>
            <a:custGeom>
              <a:avLst/>
              <a:gdLst/>
              <a:ahLst/>
              <a:cxnLst/>
              <a:rect l="l" t="t" r="r" b="b"/>
              <a:pathLst>
                <a:path w="2209" h="925" extrusionOk="0">
                  <a:moveTo>
                    <a:pt x="1760" y="1"/>
                  </a:moveTo>
                  <a:cubicBezTo>
                    <a:pt x="1549" y="1"/>
                    <a:pt x="1344" y="30"/>
                    <a:pt x="1131" y="30"/>
                  </a:cubicBezTo>
                  <a:cubicBezTo>
                    <a:pt x="1067" y="30"/>
                    <a:pt x="1002" y="28"/>
                    <a:pt x="935" y="21"/>
                  </a:cubicBezTo>
                  <a:cubicBezTo>
                    <a:pt x="656" y="100"/>
                    <a:pt x="398" y="180"/>
                    <a:pt x="119" y="279"/>
                  </a:cubicBezTo>
                  <a:cubicBezTo>
                    <a:pt x="40" y="319"/>
                    <a:pt x="0" y="418"/>
                    <a:pt x="0" y="518"/>
                  </a:cubicBezTo>
                  <a:cubicBezTo>
                    <a:pt x="169" y="827"/>
                    <a:pt x="368" y="924"/>
                    <a:pt x="582" y="924"/>
                  </a:cubicBezTo>
                  <a:cubicBezTo>
                    <a:pt x="822" y="924"/>
                    <a:pt x="1080" y="801"/>
                    <a:pt x="1333" y="717"/>
                  </a:cubicBezTo>
                  <a:cubicBezTo>
                    <a:pt x="1353" y="717"/>
                    <a:pt x="1373" y="697"/>
                    <a:pt x="1412" y="677"/>
                  </a:cubicBezTo>
                  <a:cubicBezTo>
                    <a:pt x="1432" y="617"/>
                    <a:pt x="1412" y="597"/>
                    <a:pt x="1353" y="558"/>
                  </a:cubicBezTo>
                  <a:cubicBezTo>
                    <a:pt x="1469" y="395"/>
                    <a:pt x="1612" y="361"/>
                    <a:pt x="1762" y="361"/>
                  </a:cubicBezTo>
                  <a:cubicBezTo>
                    <a:pt x="1870" y="361"/>
                    <a:pt x="1981" y="379"/>
                    <a:pt x="2089" y="379"/>
                  </a:cubicBezTo>
                  <a:cubicBezTo>
                    <a:pt x="2148" y="379"/>
                    <a:pt x="2208" y="379"/>
                    <a:pt x="2208" y="359"/>
                  </a:cubicBezTo>
                  <a:cubicBezTo>
                    <a:pt x="2148" y="259"/>
                    <a:pt x="2089" y="120"/>
                    <a:pt x="2029" y="21"/>
                  </a:cubicBezTo>
                  <a:cubicBezTo>
                    <a:pt x="1937" y="6"/>
                    <a:pt x="1848" y="1"/>
                    <a:pt x="1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2638550" y="480250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538" y="0"/>
                  </a:moveTo>
                  <a:cubicBezTo>
                    <a:pt x="359" y="0"/>
                    <a:pt x="180" y="20"/>
                    <a:pt x="1" y="20"/>
                  </a:cubicBezTo>
                  <a:lnTo>
                    <a:pt x="1" y="160"/>
                  </a:lnTo>
                  <a:cubicBezTo>
                    <a:pt x="80" y="160"/>
                    <a:pt x="120" y="160"/>
                    <a:pt x="180" y="180"/>
                  </a:cubicBezTo>
                  <a:cubicBezTo>
                    <a:pt x="339" y="180"/>
                    <a:pt x="458" y="14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2526175" y="4800500"/>
              <a:ext cx="18425" cy="5500"/>
            </a:xfrm>
            <a:custGeom>
              <a:avLst/>
              <a:gdLst/>
              <a:ahLst/>
              <a:cxnLst/>
              <a:rect l="l" t="t" r="r" b="b"/>
              <a:pathLst>
                <a:path w="737" h="220" extrusionOk="0">
                  <a:moveTo>
                    <a:pt x="199" y="41"/>
                  </a:moveTo>
                  <a:cubicBezTo>
                    <a:pt x="119" y="80"/>
                    <a:pt x="80" y="80"/>
                    <a:pt x="20" y="80"/>
                  </a:cubicBezTo>
                  <a:lnTo>
                    <a:pt x="0" y="100"/>
                  </a:lnTo>
                  <a:cubicBezTo>
                    <a:pt x="0" y="140"/>
                    <a:pt x="0" y="180"/>
                    <a:pt x="40" y="220"/>
                  </a:cubicBezTo>
                  <a:lnTo>
                    <a:pt x="736" y="220"/>
                  </a:lnTo>
                  <a:cubicBezTo>
                    <a:pt x="617" y="1"/>
                    <a:pt x="398" y="80"/>
                    <a:pt x="19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2492850" y="4802500"/>
              <a:ext cx="33825" cy="12750"/>
            </a:xfrm>
            <a:custGeom>
              <a:avLst/>
              <a:gdLst/>
              <a:ahLst/>
              <a:cxnLst/>
              <a:rect l="l" t="t" r="r" b="b"/>
              <a:pathLst>
                <a:path w="1353" h="510" extrusionOk="0">
                  <a:moveTo>
                    <a:pt x="1353" y="0"/>
                  </a:moveTo>
                  <a:cubicBezTo>
                    <a:pt x="1046" y="77"/>
                    <a:pt x="727" y="166"/>
                    <a:pt x="397" y="166"/>
                  </a:cubicBezTo>
                  <a:cubicBezTo>
                    <a:pt x="299" y="166"/>
                    <a:pt x="200" y="158"/>
                    <a:pt x="100" y="140"/>
                  </a:cubicBezTo>
                  <a:cubicBezTo>
                    <a:pt x="40" y="199"/>
                    <a:pt x="20" y="239"/>
                    <a:pt x="0" y="319"/>
                  </a:cubicBezTo>
                  <a:cubicBezTo>
                    <a:pt x="20" y="398"/>
                    <a:pt x="40" y="438"/>
                    <a:pt x="100" y="498"/>
                  </a:cubicBezTo>
                  <a:cubicBezTo>
                    <a:pt x="208" y="504"/>
                    <a:pt x="317" y="510"/>
                    <a:pt x="428" y="510"/>
                  </a:cubicBezTo>
                  <a:cubicBezTo>
                    <a:pt x="684" y="510"/>
                    <a:pt x="944" y="478"/>
                    <a:pt x="1194" y="339"/>
                  </a:cubicBezTo>
                  <a:lnTo>
                    <a:pt x="1353" y="160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3088125" y="4669850"/>
              <a:ext cx="19425" cy="8350"/>
            </a:xfrm>
            <a:custGeom>
              <a:avLst/>
              <a:gdLst/>
              <a:ahLst/>
              <a:cxnLst/>
              <a:rect l="l" t="t" r="r" b="b"/>
              <a:pathLst>
                <a:path w="777" h="334" extrusionOk="0">
                  <a:moveTo>
                    <a:pt x="399" y="0"/>
                  </a:moveTo>
                  <a:cubicBezTo>
                    <a:pt x="299" y="0"/>
                    <a:pt x="200" y="25"/>
                    <a:pt x="100" y="75"/>
                  </a:cubicBezTo>
                  <a:cubicBezTo>
                    <a:pt x="60" y="95"/>
                    <a:pt x="21" y="134"/>
                    <a:pt x="1" y="154"/>
                  </a:cubicBezTo>
                  <a:cubicBezTo>
                    <a:pt x="180" y="294"/>
                    <a:pt x="379" y="294"/>
                    <a:pt x="578" y="333"/>
                  </a:cubicBezTo>
                  <a:lnTo>
                    <a:pt x="777" y="134"/>
                  </a:lnTo>
                  <a:cubicBezTo>
                    <a:pt x="737" y="134"/>
                    <a:pt x="717" y="95"/>
                    <a:pt x="697" y="75"/>
                  </a:cubicBezTo>
                  <a:cubicBezTo>
                    <a:pt x="598" y="25"/>
                    <a:pt x="4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3098075" y="46906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359" y="1"/>
                  </a:moveTo>
                  <a:cubicBezTo>
                    <a:pt x="219" y="20"/>
                    <a:pt x="120" y="20"/>
                    <a:pt x="1" y="20"/>
                  </a:cubicBezTo>
                  <a:cubicBezTo>
                    <a:pt x="59" y="108"/>
                    <a:pt x="122" y="152"/>
                    <a:pt x="182" y="152"/>
                  </a:cubicBezTo>
                  <a:cubicBezTo>
                    <a:pt x="246" y="152"/>
                    <a:pt x="308" y="103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2454050" y="4810950"/>
              <a:ext cx="50250" cy="27875"/>
            </a:xfrm>
            <a:custGeom>
              <a:avLst/>
              <a:gdLst/>
              <a:ahLst/>
              <a:cxnLst/>
              <a:rect l="l" t="t" r="r" b="b"/>
              <a:pathLst>
                <a:path w="2010" h="1115" extrusionOk="0">
                  <a:moveTo>
                    <a:pt x="637" y="1"/>
                  </a:moveTo>
                  <a:cubicBezTo>
                    <a:pt x="379" y="120"/>
                    <a:pt x="80" y="200"/>
                    <a:pt x="1" y="558"/>
                  </a:cubicBezTo>
                  <a:cubicBezTo>
                    <a:pt x="22" y="590"/>
                    <a:pt x="56" y="605"/>
                    <a:pt x="96" y="605"/>
                  </a:cubicBezTo>
                  <a:cubicBezTo>
                    <a:pt x="128" y="605"/>
                    <a:pt x="164" y="595"/>
                    <a:pt x="199" y="578"/>
                  </a:cubicBezTo>
                  <a:cubicBezTo>
                    <a:pt x="379" y="617"/>
                    <a:pt x="498" y="737"/>
                    <a:pt x="577" y="916"/>
                  </a:cubicBezTo>
                  <a:cubicBezTo>
                    <a:pt x="518" y="975"/>
                    <a:pt x="518" y="1015"/>
                    <a:pt x="518" y="1095"/>
                  </a:cubicBezTo>
                  <a:lnTo>
                    <a:pt x="617" y="1095"/>
                  </a:lnTo>
                  <a:cubicBezTo>
                    <a:pt x="1095" y="1015"/>
                    <a:pt x="1572" y="1115"/>
                    <a:pt x="2010" y="916"/>
                  </a:cubicBezTo>
                  <a:lnTo>
                    <a:pt x="2010" y="717"/>
                  </a:lnTo>
                  <a:lnTo>
                    <a:pt x="1174" y="717"/>
                  </a:lnTo>
                  <a:cubicBezTo>
                    <a:pt x="916" y="717"/>
                    <a:pt x="776" y="657"/>
                    <a:pt x="796" y="379"/>
                  </a:cubicBezTo>
                  <a:cubicBezTo>
                    <a:pt x="896" y="200"/>
                    <a:pt x="896" y="60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2504275" y="48248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41" y="1"/>
                  </a:moveTo>
                  <a:cubicBezTo>
                    <a:pt x="1" y="60"/>
                    <a:pt x="1" y="120"/>
                    <a:pt x="1" y="160"/>
                  </a:cubicBezTo>
                  <a:cubicBezTo>
                    <a:pt x="80" y="140"/>
                    <a:pt x="160" y="120"/>
                    <a:pt x="259" y="100"/>
                  </a:cubicBezTo>
                  <a:cubicBezTo>
                    <a:pt x="200" y="1"/>
                    <a:pt x="10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1782175" y="3176475"/>
              <a:ext cx="182050" cy="17100"/>
            </a:xfrm>
            <a:custGeom>
              <a:avLst/>
              <a:gdLst/>
              <a:ahLst/>
              <a:cxnLst/>
              <a:rect l="l" t="t" r="r" b="b"/>
              <a:pathLst>
                <a:path w="7282" h="684" extrusionOk="0">
                  <a:moveTo>
                    <a:pt x="5986" y="0"/>
                  </a:moveTo>
                  <a:cubicBezTo>
                    <a:pt x="5836" y="0"/>
                    <a:pt x="5689" y="14"/>
                    <a:pt x="5551" y="52"/>
                  </a:cubicBezTo>
                  <a:cubicBezTo>
                    <a:pt x="5414" y="107"/>
                    <a:pt x="5268" y="119"/>
                    <a:pt x="5119" y="119"/>
                  </a:cubicBezTo>
                  <a:cubicBezTo>
                    <a:pt x="4995" y="119"/>
                    <a:pt x="4869" y="110"/>
                    <a:pt x="4744" y="110"/>
                  </a:cubicBezTo>
                  <a:cubicBezTo>
                    <a:pt x="4583" y="110"/>
                    <a:pt x="4425" y="125"/>
                    <a:pt x="4277" y="191"/>
                  </a:cubicBezTo>
                  <a:lnTo>
                    <a:pt x="3959" y="191"/>
                  </a:lnTo>
                  <a:cubicBezTo>
                    <a:pt x="3909" y="241"/>
                    <a:pt x="3862" y="258"/>
                    <a:pt x="3816" y="258"/>
                  </a:cubicBezTo>
                  <a:cubicBezTo>
                    <a:pt x="3734" y="258"/>
                    <a:pt x="3658" y="204"/>
                    <a:pt x="3581" y="191"/>
                  </a:cubicBezTo>
                  <a:lnTo>
                    <a:pt x="3402" y="191"/>
                  </a:lnTo>
                  <a:cubicBezTo>
                    <a:pt x="3339" y="270"/>
                    <a:pt x="3275" y="298"/>
                    <a:pt x="3212" y="298"/>
                  </a:cubicBezTo>
                  <a:cubicBezTo>
                    <a:pt x="3071" y="298"/>
                    <a:pt x="2930" y="163"/>
                    <a:pt x="2789" y="163"/>
                  </a:cubicBezTo>
                  <a:cubicBezTo>
                    <a:pt x="2755" y="163"/>
                    <a:pt x="2721" y="171"/>
                    <a:pt x="2686" y="191"/>
                  </a:cubicBezTo>
                  <a:cubicBezTo>
                    <a:pt x="2551" y="268"/>
                    <a:pt x="2412" y="303"/>
                    <a:pt x="2270" y="303"/>
                  </a:cubicBezTo>
                  <a:cubicBezTo>
                    <a:pt x="2119" y="303"/>
                    <a:pt x="1965" y="263"/>
                    <a:pt x="1811" y="191"/>
                  </a:cubicBezTo>
                  <a:cubicBezTo>
                    <a:pt x="1773" y="144"/>
                    <a:pt x="1744" y="124"/>
                    <a:pt x="1716" y="124"/>
                  </a:cubicBezTo>
                  <a:cubicBezTo>
                    <a:pt x="1685" y="124"/>
                    <a:pt x="1654" y="149"/>
                    <a:pt x="1612" y="191"/>
                  </a:cubicBezTo>
                  <a:cubicBezTo>
                    <a:pt x="1556" y="178"/>
                    <a:pt x="1499" y="172"/>
                    <a:pt x="1443" y="172"/>
                  </a:cubicBezTo>
                  <a:cubicBezTo>
                    <a:pt x="1195" y="172"/>
                    <a:pt x="949" y="278"/>
                    <a:pt x="707" y="278"/>
                  </a:cubicBezTo>
                  <a:cubicBezTo>
                    <a:pt x="596" y="278"/>
                    <a:pt x="487" y="256"/>
                    <a:pt x="378" y="191"/>
                  </a:cubicBezTo>
                  <a:cubicBezTo>
                    <a:pt x="219" y="231"/>
                    <a:pt x="80" y="231"/>
                    <a:pt x="1" y="390"/>
                  </a:cubicBezTo>
                  <a:cubicBezTo>
                    <a:pt x="40" y="450"/>
                    <a:pt x="100" y="509"/>
                    <a:pt x="180" y="549"/>
                  </a:cubicBezTo>
                  <a:cubicBezTo>
                    <a:pt x="325" y="602"/>
                    <a:pt x="462" y="629"/>
                    <a:pt x="602" y="629"/>
                  </a:cubicBezTo>
                  <a:cubicBezTo>
                    <a:pt x="672" y="629"/>
                    <a:pt x="743" y="622"/>
                    <a:pt x="816" y="609"/>
                  </a:cubicBezTo>
                  <a:cubicBezTo>
                    <a:pt x="1105" y="659"/>
                    <a:pt x="1398" y="684"/>
                    <a:pt x="1691" y="684"/>
                  </a:cubicBezTo>
                  <a:cubicBezTo>
                    <a:pt x="1985" y="684"/>
                    <a:pt x="2278" y="659"/>
                    <a:pt x="2567" y="609"/>
                  </a:cubicBezTo>
                  <a:lnTo>
                    <a:pt x="2786" y="609"/>
                  </a:lnTo>
                  <a:cubicBezTo>
                    <a:pt x="3034" y="659"/>
                    <a:pt x="3288" y="684"/>
                    <a:pt x="3544" y="684"/>
                  </a:cubicBezTo>
                  <a:cubicBezTo>
                    <a:pt x="3800" y="684"/>
                    <a:pt x="4059" y="659"/>
                    <a:pt x="4317" y="609"/>
                  </a:cubicBezTo>
                  <a:cubicBezTo>
                    <a:pt x="4445" y="620"/>
                    <a:pt x="4574" y="625"/>
                    <a:pt x="4704" y="625"/>
                  </a:cubicBezTo>
                  <a:cubicBezTo>
                    <a:pt x="5038" y="625"/>
                    <a:pt x="5374" y="592"/>
                    <a:pt x="5690" y="549"/>
                  </a:cubicBezTo>
                  <a:cubicBezTo>
                    <a:pt x="5789" y="503"/>
                    <a:pt x="5891" y="492"/>
                    <a:pt x="5993" y="492"/>
                  </a:cubicBezTo>
                  <a:cubicBezTo>
                    <a:pt x="6086" y="492"/>
                    <a:pt x="6180" y="501"/>
                    <a:pt x="6273" y="501"/>
                  </a:cubicBezTo>
                  <a:cubicBezTo>
                    <a:pt x="6385" y="501"/>
                    <a:pt x="6496" y="488"/>
                    <a:pt x="6605" y="430"/>
                  </a:cubicBezTo>
                  <a:cubicBezTo>
                    <a:pt x="6844" y="430"/>
                    <a:pt x="7062" y="410"/>
                    <a:pt x="7281" y="410"/>
                  </a:cubicBezTo>
                  <a:cubicBezTo>
                    <a:pt x="7003" y="52"/>
                    <a:pt x="6585" y="92"/>
                    <a:pt x="6247" y="12"/>
                  </a:cubicBezTo>
                  <a:cubicBezTo>
                    <a:pt x="6159" y="5"/>
                    <a:pt x="6072" y="0"/>
                    <a:pt x="5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1827925" y="3263300"/>
              <a:ext cx="111425" cy="22400"/>
            </a:xfrm>
            <a:custGeom>
              <a:avLst/>
              <a:gdLst/>
              <a:ahLst/>
              <a:cxnLst/>
              <a:rect l="l" t="t" r="r" b="b"/>
              <a:pathLst>
                <a:path w="4457" h="896" extrusionOk="0">
                  <a:moveTo>
                    <a:pt x="3840" y="0"/>
                  </a:moveTo>
                  <a:cubicBezTo>
                    <a:pt x="3363" y="0"/>
                    <a:pt x="2885" y="0"/>
                    <a:pt x="2428" y="20"/>
                  </a:cubicBezTo>
                  <a:cubicBezTo>
                    <a:pt x="2388" y="20"/>
                    <a:pt x="2388" y="40"/>
                    <a:pt x="2368" y="60"/>
                  </a:cubicBezTo>
                  <a:cubicBezTo>
                    <a:pt x="2348" y="100"/>
                    <a:pt x="2368" y="140"/>
                    <a:pt x="2428" y="160"/>
                  </a:cubicBezTo>
                  <a:cubicBezTo>
                    <a:pt x="2487" y="219"/>
                    <a:pt x="2587" y="259"/>
                    <a:pt x="2626" y="339"/>
                  </a:cubicBezTo>
                  <a:cubicBezTo>
                    <a:pt x="2726" y="518"/>
                    <a:pt x="2547" y="518"/>
                    <a:pt x="2447" y="518"/>
                  </a:cubicBezTo>
                  <a:cubicBezTo>
                    <a:pt x="2069" y="518"/>
                    <a:pt x="1731" y="498"/>
                    <a:pt x="1373" y="498"/>
                  </a:cubicBezTo>
                  <a:cubicBezTo>
                    <a:pt x="1235" y="498"/>
                    <a:pt x="1097" y="492"/>
                    <a:pt x="960" y="492"/>
                  </a:cubicBezTo>
                  <a:cubicBezTo>
                    <a:pt x="663" y="492"/>
                    <a:pt x="372" y="520"/>
                    <a:pt x="100" y="697"/>
                  </a:cubicBezTo>
                  <a:cubicBezTo>
                    <a:pt x="1" y="756"/>
                    <a:pt x="1" y="816"/>
                    <a:pt x="100" y="896"/>
                  </a:cubicBezTo>
                  <a:cubicBezTo>
                    <a:pt x="1433" y="896"/>
                    <a:pt x="2726" y="856"/>
                    <a:pt x="4039" y="856"/>
                  </a:cubicBezTo>
                  <a:cubicBezTo>
                    <a:pt x="4019" y="737"/>
                    <a:pt x="4457" y="657"/>
                    <a:pt x="4079" y="518"/>
                  </a:cubicBezTo>
                  <a:cubicBezTo>
                    <a:pt x="4031" y="494"/>
                    <a:pt x="3977" y="488"/>
                    <a:pt x="3919" y="488"/>
                  </a:cubicBezTo>
                  <a:cubicBezTo>
                    <a:pt x="3857" y="488"/>
                    <a:pt x="3791" y="495"/>
                    <a:pt x="3724" y="495"/>
                  </a:cubicBezTo>
                  <a:cubicBezTo>
                    <a:pt x="3642" y="495"/>
                    <a:pt x="3559" y="484"/>
                    <a:pt x="3482" y="438"/>
                  </a:cubicBezTo>
                  <a:cubicBezTo>
                    <a:pt x="3581" y="259"/>
                    <a:pt x="3920" y="259"/>
                    <a:pt x="3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1804050" y="3443550"/>
              <a:ext cx="114425" cy="10500"/>
            </a:xfrm>
            <a:custGeom>
              <a:avLst/>
              <a:gdLst/>
              <a:ahLst/>
              <a:cxnLst/>
              <a:rect l="l" t="t" r="r" b="b"/>
              <a:pathLst>
                <a:path w="4577" h="420" extrusionOk="0">
                  <a:moveTo>
                    <a:pt x="3706" y="0"/>
                  </a:moveTo>
                  <a:cubicBezTo>
                    <a:pt x="3670" y="0"/>
                    <a:pt x="3635" y="5"/>
                    <a:pt x="3601" y="12"/>
                  </a:cubicBezTo>
                  <a:cubicBezTo>
                    <a:pt x="2686" y="51"/>
                    <a:pt x="1791" y="51"/>
                    <a:pt x="896" y="71"/>
                  </a:cubicBezTo>
                  <a:cubicBezTo>
                    <a:pt x="851" y="103"/>
                    <a:pt x="810" y="115"/>
                    <a:pt x="771" y="115"/>
                  </a:cubicBezTo>
                  <a:cubicBezTo>
                    <a:pt x="690" y="115"/>
                    <a:pt x="619" y="65"/>
                    <a:pt x="538" y="51"/>
                  </a:cubicBezTo>
                  <a:cubicBezTo>
                    <a:pt x="419" y="71"/>
                    <a:pt x="319" y="71"/>
                    <a:pt x="200" y="71"/>
                  </a:cubicBezTo>
                  <a:cubicBezTo>
                    <a:pt x="140" y="151"/>
                    <a:pt x="21" y="171"/>
                    <a:pt x="1" y="270"/>
                  </a:cubicBezTo>
                  <a:cubicBezTo>
                    <a:pt x="180" y="385"/>
                    <a:pt x="363" y="420"/>
                    <a:pt x="546" y="420"/>
                  </a:cubicBezTo>
                  <a:cubicBezTo>
                    <a:pt x="821" y="420"/>
                    <a:pt x="1097" y="342"/>
                    <a:pt x="1369" y="342"/>
                  </a:cubicBezTo>
                  <a:cubicBezTo>
                    <a:pt x="1417" y="342"/>
                    <a:pt x="1465" y="344"/>
                    <a:pt x="1513" y="350"/>
                  </a:cubicBezTo>
                  <a:cubicBezTo>
                    <a:pt x="1980" y="399"/>
                    <a:pt x="2448" y="409"/>
                    <a:pt x="2913" y="409"/>
                  </a:cubicBezTo>
                  <a:cubicBezTo>
                    <a:pt x="3223" y="409"/>
                    <a:pt x="3531" y="405"/>
                    <a:pt x="3839" y="405"/>
                  </a:cubicBezTo>
                  <a:cubicBezTo>
                    <a:pt x="3992" y="405"/>
                    <a:pt x="4145" y="406"/>
                    <a:pt x="4298" y="409"/>
                  </a:cubicBezTo>
                  <a:cubicBezTo>
                    <a:pt x="4417" y="350"/>
                    <a:pt x="4576" y="270"/>
                    <a:pt x="4477" y="71"/>
                  </a:cubicBezTo>
                  <a:lnTo>
                    <a:pt x="3920" y="71"/>
                  </a:lnTo>
                  <a:cubicBezTo>
                    <a:pt x="3853" y="18"/>
                    <a:pt x="3778" y="0"/>
                    <a:pt x="3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1745375" y="3480125"/>
              <a:ext cx="105950" cy="11100"/>
            </a:xfrm>
            <a:custGeom>
              <a:avLst/>
              <a:gdLst/>
              <a:ahLst/>
              <a:cxnLst/>
              <a:rect l="l" t="t" r="r" b="b"/>
              <a:pathLst>
                <a:path w="4238" h="444" extrusionOk="0">
                  <a:moveTo>
                    <a:pt x="718" y="0"/>
                  </a:moveTo>
                  <a:cubicBezTo>
                    <a:pt x="468" y="0"/>
                    <a:pt x="223" y="41"/>
                    <a:pt x="0" y="200"/>
                  </a:cubicBezTo>
                  <a:lnTo>
                    <a:pt x="199" y="399"/>
                  </a:lnTo>
                  <a:cubicBezTo>
                    <a:pt x="348" y="380"/>
                    <a:pt x="496" y="374"/>
                    <a:pt x="644" y="374"/>
                  </a:cubicBezTo>
                  <a:cubicBezTo>
                    <a:pt x="1114" y="374"/>
                    <a:pt x="1581" y="443"/>
                    <a:pt x="2056" y="443"/>
                  </a:cubicBezTo>
                  <a:cubicBezTo>
                    <a:pt x="2251" y="443"/>
                    <a:pt x="2448" y="432"/>
                    <a:pt x="2646" y="399"/>
                  </a:cubicBezTo>
                  <a:cubicBezTo>
                    <a:pt x="2947" y="358"/>
                    <a:pt x="3238" y="279"/>
                    <a:pt x="3539" y="279"/>
                  </a:cubicBezTo>
                  <a:cubicBezTo>
                    <a:pt x="3677" y="279"/>
                    <a:pt x="3816" y="295"/>
                    <a:pt x="3959" y="339"/>
                  </a:cubicBezTo>
                  <a:cubicBezTo>
                    <a:pt x="4098" y="299"/>
                    <a:pt x="4238" y="220"/>
                    <a:pt x="4138" y="21"/>
                  </a:cubicBezTo>
                  <a:cubicBezTo>
                    <a:pt x="4051" y="19"/>
                    <a:pt x="3963" y="18"/>
                    <a:pt x="3876" y="18"/>
                  </a:cubicBezTo>
                  <a:cubicBezTo>
                    <a:pt x="3252" y="18"/>
                    <a:pt x="2636" y="60"/>
                    <a:pt x="2022" y="60"/>
                  </a:cubicBezTo>
                  <a:cubicBezTo>
                    <a:pt x="1806" y="60"/>
                    <a:pt x="1589" y="55"/>
                    <a:pt x="1373" y="40"/>
                  </a:cubicBezTo>
                  <a:cubicBezTo>
                    <a:pt x="1159" y="31"/>
                    <a:pt x="937" y="0"/>
                    <a:pt x="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1868700" y="3423425"/>
              <a:ext cx="73625" cy="8525"/>
            </a:xfrm>
            <a:custGeom>
              <a:avLst/>
              <a:gdLst/>
              <a:ahLst/>
              <a:cxnLst/>
              <a:rect l="l" t="t" r="r" b="b"/>
              <a:pathLst>
                <a:path w="2945" h="341" extrusionOk="0">
                  <a:moveTo>
                    <a:pt x="419" y="1"/>
                  </a:moveTo>
                  <a:cubicBezTo>
                    <a:pt x="339" y="140"/>
                    <a:pt x="1" y="1"/>
                    <a:pt x="61" y="319"/>
                  </a:cubicBezTo>
                  <a:cubicBezTo>
                    <a:pt x="836" y="339"/>
                    <a:pt x="1592" y="339"/>
                    <a:pt x="2348" y="339"/>
                  </a:cubicBezTo>
                  <a:cubicBezTo>
                    <a:pt x="2397" y="339"/>
                    <a:pt x="2445" y="340"/>
                    <a:pt x="2492" y="340"/>
                  </a:cubicBezTo>
                  <a:cubicBezTo>
                    <a:pt x="2716" y="340"/>
                    <a:pt x="2912" y="313"/>
                    <a:pt x="29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1792625" y="3262175"/>
              <a:ext cx="96000" cy="9275"/>
            </a:xfrm>
            <a:custGeom>
              <a:avLst/>
              <a:gdLst/>
              <a:ahLst/>
              <a:cxnLst/>
              <a:rect l="l" t="t" r="r" b="b"/>
              <a:pathLst>
                <a:path w="3840" h="371" extrusionOk="0">
                  <a:moveTo>
                    <a:pt x="2343" y="1"/>
                  </a:moveTo>
                  <a:cubicBezTo>
                    <a:pt x="1596" y="1"/>
                    <a:pt x="852" y="30"/>
                    <a:pt x="100" y="65"/>
                  </a:cubicBezTo>
                  <a:cubicBezTo>
                    <a:pt x="80" y="65"/>
                    <a:pt x="60" y="65"/>
                    <a:pt x="20" y="105"/>
                  </a:cubicBezTo>
                  <a:cubicBezTo>
                    <a:pt x="0" y="145"/>
                    <a:pt x="20" y="185"/>
                    <a:pt x="80" y="244"/>
                  </a:cubicBezTo>
                  <a:cubicBezTo>
                    <a:pt x="189" y="338"/>
                    <a:pt x="323" y="370"/>
                    <a:pt x="462" y="370"/>
                  </a:cubicBezTo>
                  <a:cubicBezTo>
                    <a:pt x="500" y="370"/>
                    <a:pt x="539" y="368"/>
                    <a:pt x="577" y="364"/>
                  </a:cubicBezTo>
                  <a:cubicBezTo>
                    <a:pt x="1631" y="165"/>
                    <a:pt x="2745" y="264"/>
                    <a:pt x="3840" y="185"/>
                  </a:cubicBezTo>
                  <a:lnTo>
                    <a:pt x="3840" y="45"/>
                  </a:lnTo>
                  <a:cubicBezTo>
                    <a:pt x="3338" y="14"/>
                    <a:pt x="2840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1736425" y="3263300"/>
              <a:ext cx="58700" cy="8950"/>
            </a:xfrm>
            <a:custGeom>
              <a:avLst/>
              <a:gdLst/>
              <a:ahLst/>
              <a:cxnLst/>
              <a:rect l="l" t="t" r="r" b="b"/>
              <a:pathLst>
                <a:path w="2348" h="358" extrusionOk="0">
                  <a:moveTo>
                    <a:pt x="0" y="0"/>
                  </a:moveTo>
                  <a:cubicBezTo>
                    <a:pt x="435" y="257"/>
                    <a:pt x="870" y="357"/>
                    <a:pt x="1309" y="357"/>
                  </a:cubicBezTo>
                  <a:cubicBezTo>
                    <a:pt x="1652" y="357"/>
                    <a:pt x="1998" y="296"/>
                    <a:pt x="2348" y="199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1910975" y="3443700"/>
              <a:ext cx="50250" cy="11100"/>
            </a:xfrm>
            <a:custGeom>
              <a:avLst/>
              <a:gdLst/>
              <a:ahLst/>
              <a:cxnLst/>
              <a:rect l="l" t="t" r="r" b="b"/>
              <a:pathLst>
                <a:path w="2010" h="444" extrusionOk="0">
                  <a:moveTo>
                    <a:pt x="988" y="0"/>
                  </a:moveTo>
                  <a:cubicBezTo>
                    <a:pt x="704" y="0"/>
                    <a:pt x="432" y="37"/>
                    <a:pt x="160" y="65"/>
                  </a:cubicBezTo>
                  <a:cubicBezTo>
                    <a:pt x="120" y="185"/>
                    <a:pt x="41" y="284"/>
                    <a:pt x="1" y="403"/>
                  </a:cubicBezTo>
                  <a:cubicBezTo>
                    <a:pt x="299" y="443"/>
                    <a:pt x="598" y="443"/>
                    <a:pt x="896" y="443"/>
                  </a:cubicBezTo>
                  <a:cubicBezTo>
                    <a:pt x="1214" y="364"/>
                    <a:pt x="1532" y="304"/>
                    <a:pt x="2010" y="204"/>
                  </a:cubicBezTo>
                  <a:cubicBezTo>
                    <a:pt x="1642" y="47"/>
                    <a:pt x="1307" y="0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1754825" y="3445825"/>
              <a:ext cx="53225" cy="9050"/>
            </a:xfrm>
            <a:custGeom>
              <a:avLst/>
              <a:gdLst/>
              <a:ahLst/>
              <a:cxnLst/>
              <a:rect l="l" t="t" r="r" b="b"/>
              <a:pathLst>
                <a:path w="2129" h="362" extrusionOk="0">
                  <a:moveTo>
                    <a:pt x="498" y="0"/>
                  </a:moveTo>
                  <a:cubicBezTo>
                    <a:pt x="219" y="0"/>
                    <a:pt x="20" y="40"/>
                    <a:pt x="0" y="358"/>
                  </a:cubicBezTo>
                  <a:cubicBezTo>
                    <a:pt x="43" y="361"/>
                    <a:pt x="86" y="362"/>
                    <a:pt x="128" y="362"/>
                  </a:cubicBezTo>
                  <a:cubicBezTo>
                    <a:pt x="658" y="362"/>
                    <a:pt x="1154" y="179"/>
                    <a:pt x="1656" y="179"/>
                  </a:cubicBezTo>
                  <a:cubicBezTo>
                    <a:pt x="1747" y="179"/>
                    <a:pt x="1838" y="185"/>
                    <a:pt x="1930" y="1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1757300" y="3279700"/>
              <a:ext cx="42300" cy="9875"/>
            </a:xfrm>
            <a:custGeom>
              <a:avLst/>
              <a:gdLst/>
              <a:ahLst/>
              <a:cxnLst/>
              <a:rect l="l" t="t" r="r" b="b"/>
              <a:pathLst>
                <a:path w="1692" h="395" extrusionOk="0">
                  <a:moveTo>
                    <a:pt x="80" y="1"/>
                  </a:moveTo>
                  <a:cubicBezTo>
                    <a:pt x="80" y="1"/>
                    <a:pt x="41" y="41"/>
                    <a:pt x="21" y="81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59" y="324"/>
                    <a:pt x="633" y="394"/>
                    <a:pt x="909" y="394"/>
                  </a:cubicBezTo>
                  <a:cubicBezTo>
                    <a:pt x="1165" y="394"/>
                    <a:pt x="1424" y="334"/>
                    <a:pt x="1692" y="200"/>
                  </a:cubicBezTo>
                  <a:cubicBezTo>
                    <a:pt x="1612" y="81"/>
                    <a:pt x="1413" y="160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1782675" y="3423425"/>
              <a:ext cx="41800" cy="8925"/>
            </a:xfrm>
            <a:custGeom>
              <a:avLst/>
              <a:gdLst/>
              <a:ahLst/>
              <a:cxnLst/>
              <a:rect l="l" t="t" r="r" b="b"/>
              <a:pathLst>
                <a:path w="1672" h="357" extrusionOk="0">
                  <a:moveTo>
                    <a:pt x="1572" y="1"/>
                  </a:moveTo>
                  <a:lnTo>
                    <a:pt x="1572" y="1"/>
                  </a:lnTo>
                  <a:cubicBezTo>
                    <a:pt x="1322" y="53"/>
                    <a:pt x="1073" y="83"/>
                    <a:pt x="826" y="83"/>
                  </a:cubicBezTo>
                  <a:cubicBezTo>
                    <a:pt x="601" y="83"/>
                    <a:pt x="378" y="58"/>
                    <a:pt x="160" y="1"/>
                  </a:cubicBezTo>
                  <a:lnTo>
                    <a:pt x="160" y="1"/>
                  </a:lnTo>
                  <a:cubicBezTo>
                    <a:pt x="100" y="160"/>
                    <a:pt x="0" y="339"/>
                    <a:pt x="299" y="339"/>
                  </a:cubicBezTo>
                  <a:cubicBezTo>
                    <a:pt x="425" y="352"/>
                    <a:pt x="546" y="357"/>
                    <a:pt x="666" y="357"/>
                  </a:cubicBezTo>
                  <a:cubicBezTo>
                    <a:pt x="907" y="357"/>
                    <a:pt x="1141" y="339"/>
                    <a:pt x="1393" y="339"/>
                  </a:cubicBezTo>
                  <a:cubicBezTo>
                    <a:pt x="1492" y="260"/>
                    <a:pt x="1671" y="200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1844350" y="3478425"/>
              <a:ext cx="33325" cy="11975"/>
            </a:xfrm>
            <a:custGeom>
              <a:avLst/>
              <a:gdLst/>
              <a:ahLst/>
              <a:cxnLst/>
              <a:rect l="l" t="t" r="r" b="b"/>
              <a:pathLst>
                <a:path w="1333" h="479" extrusionOk="0">
                  <a:moveTo>
                    <a:pt x="364" y="1"/>
                  </a:moveTo>
                  <a:cubicBezTo>
                    <a:pt x="300" y="1"/>
                    <a:pt x="238" y="27"/>
                    <a:pt x="179" y="108"/>
                  </a:cubicBezTo>
                  <a:cubicBezTo>
                    <a:pt x="100" y="208"/>
                    <a:pt x="40" y="347"/>
                    <a:pt x="0" y="447"/>
                  </a:cubicBezTo>
                  <a:cubicBezTo>
                    <a:pt x="94" y="469"/>
                    <a:pt x="188" y="478"/>
                    <a:pt x="280" y="478"/>
                  </a:cubicBezTo>
                  <a:cubicBezTo>
                    <a:pt x="597" y="478"/>
                    <a:pt x="905" y="369"/>
                    <a:pt x="1214" y="307"/>
                  </a:cubicBezTo>
                  <a:cubicBezTo>
                    <a:pt x="1333" y="168"/>
                    <a:pt x="1233" y="108"/>
                    <a:pt x="1114" y="108"/>
                  </a:cubicBezTo>
                  <a:cubicBezTo>
                    <a:pt x="995" y="108"/>
                    <a:pt x="836" y="89"/>
                    <a:pt x="696" y="89"/>
                  </a:cubicBezTo>
                  <a:cubicBezTo>
                    <a:pt x="584" y="76"/>
                    <a:pt x="47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1835875" y="3422950"/>
              <a:ext cx="43800" cy="8475"/>
            </a:xfrm>
            <a:custGeom>
              <a:avLst/>
              <a:gdLst/>
              <a:ahLst/>
              <a:cxnLst/>
              <a:rect l="l" t="t" r="r" b="b"/>
              <a:pathLst>
                <a:path w="1752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58" y="229"/>
                    <a:pt x="179" y="280"/>
                    <a:pt x="318" y="280"/>
                  </a:cubicBezTo>
                  <a:cubicBezTo>
                    <a:pt x="430" y="280"/>
                    <a:pt x="555" y="246"/>
                    <a:pt x="667" y="246"/>
                  </a:cubicBezTo>
                  <a:cubicBezTo>
                    <a:pt x="754" y="246"/>
                    <a:pt x="835" y="266"/>
                    <a:pt x="896" y="338"/>
                  </a:cubicBezTo>
                  <a:lnTo>
                    <a:pt x="1055" y="338"/>
                  </a:lnTo>
                  <a:cubicBezTo>
                    <a:pt x="1095" y="318"/>
                    <a:pt x="1125" y="308"/>
                    <a:pt x="1155" y="308"/>
                  </a:cubicBezTo>
                  <a:cubicBezTo>
                    <a:pt x="1185" y="308"/>
                    <a:pt x="1214" y="318"/>
                    <a:pt x="1254" y="338"/>
                  </a:cubicBezTo>
                  <a:lnTo>
                    <a:pt x="1413" y="338"/>
                  </a:lnTo>
                  <a:cubicBezTo>
                    <a:pt x="1533" y="239"/>
                    <a:pt x="1632" y="119"/>
                    <a:pt x="1751" y="20"/>
                  </a:cubicBezTo>
                  <a:cubicBezTo>
                    <a:pt x="1155" y="20"/>
                    <a:pt x="558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1817475" y="3423425"/>
              <a:ext cx="40325" cy="8500"/>
            </a:xfrm>
            <a:custGeom>
              <a:avLst/>
              <a:gdLst/>
              <a:ahLst/>
              <a:cxnLst/>
              <a:rect l="l" t="t" r="r" b="b"/>
              <a:pathLst>
                <a:path w="1613" h="340" extrusionOk="0">
                  <a:moveTo>
                    <a:pt x="180" y="1"/>
                  </a:moveTo>
                  <a:cubicBezTo>
                    <a:pt x="120" y="120"/>
                    <a:pt x="41" y="220"/>
                    <a:pt x="1" y="339"/>
                  </a:cubicBezTo>
                  <a:lnTo>
                    <a:pt x="1612" y="339"/>
                  </a:lnTo>
                  <a:cubicBezTo>
                    <a:pt x="1393" y="21"/>
                    <a:pt x="956" y="319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1790125" y="3279450"/>
              <a:ext cx="39825" cy="5700"/>
            </a:xfrm>
            <a:custGeom>
              <a:avLst/>
              <a:gdLst/>
              <a:ahLst/>
              <a:cxnLst/>
              <a:rect l="l" t="t" r="r" b="b"/>
              <a:pathLst>
                <a:path w="1593" h="228" extrusionOk="0">
                  <a:moveTo>
                    <a:pt x="797" y="1"/>
                  </a:moveTo>
                  <a:cubicBezTo>
                    <a:pt x="528" y="1"/>
                    <a:pt x="259" y="11"/>
                    <a:pt x="1" y="51"/>
                  </a:cubicBezTo>
                  <a:cubicBezTo>
                    <a:pt x="80" y="190"/>
                    <a:pt x="220" y="190"/>
                    <a:pt x="379" y="210"/>
                  </a:cubicBezTo>
                  <a:cubicBezTo>
                    <a:pt x="657" y="210"/>
                    <a:pt x="936" y="228"/>
                    <a:pt x="1202" y="228"/>
                  </a:cubicBezTo>
                  <a:cubicBezTo>
                    <a:pt x="1336" y="228"/>
                    <a:pt x="1466" y="223"/>
                    <a:pt x="1592" y="210"/>
                  </a:cubicBezTo>
                  <a:lnTo>
                    <a:pt x="1592" y="11"/>
                  </a:lnTo>
                  <a:cubicBezTo>
                    <a:pt x="1334" y="11"/>
                    <a:pt x="1065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1802075" y="3192175"/>
              <a:ext cx="43275" cy="4000"/>
            </a:xfrm>
            <a:custGeom>
              <a:avLst/>
              <a:gdLst/>
              <a:ahLst/>
              <a:cxnLst/>
              <a:rect l="l" t="t" r="r" b="b"/>
              <a:pathLst>
                <a:path w="1731" h="160" extrusionOk="0">
                  <a:moveTo>
                    <a:pt x="0" y="1"/>
                  </a:moveTo>
                  <a:cubicBezTo>
                    <a:pt x="256" y="115"/>
                    <a:pt x="515" y="160"/>
                    <a:pt x="773" y="160"/>
                  </a:cubicBezTo>
                  <a:cubicBezTo>
                    <a:pt x="1098" y="160"/>
                    <a:pt x="1421" y="89"/>
                    <a:pt x="1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1851800" y="3191675"/>
              <a:ext cx="38325" cy="3525"/>
            </a:xfrm>
            <a:custGeom>
              <a:avLst/>
              <a:gdLst/>
              <a:ahLst/>
              <a:cxnLst/>
              <a:rect l="l" t="t" r="r" b="b"/>
              <a:pathLst>
                <a:path w="1533" h="141" extrusionOk="0">
                  <a:moveTo>
                    <a:pt x="1" y="1"/>
                  </a:moveTo>
                  <a:lnTo>
                    <a:pt x="219" y="140"/>
                  </a:lnTo>
                  <a:cubicBezTo>
                    <a:pt x="318" y="132"/>
                    <a:pt x="417" y="129"/>
                    <a:pt x="514" y="129"/>
                  </a:cubicBezTo>
                  <a:cubicBezTo>
                    <a:pt x="605" y="129"/>
                    <a:pt x="695" y="131"/>
                    <a:pt x="785" y="131"/>
                  </a:cubicBezTo>
                  <a:cubicBezTo>
                    <a:pt x="1041" y="131"/>
                    <a:pt x="1290" y="116"/>
                    <a:pt x="1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1753725" y="3280475"/>
              <a:ext cx="6100" cy="5225"/>
            </a:xfrm>
            <a:custGeom>
              <a:avLst/>
              <a:gdLst/>
              <a:ahLst/>
              <a:cxnLst/>
              <a:rect l="l" t="t" r="r" b="b"/>
              <a:pathLst>
                <a:path w="244" h="209" extrusionOk="0">
                  <a:moveTo>
                    <a:pt x="112" y="0"/>
                  </a:moveTo>
                  <a:cubicBezTo>
                    <a:pt x="48" y="0"/>
                    <a:pt x="1" y="22"/>
                    <a:pt x="25" y="129"/>
                  </a:cubicBezTo>
                  <a:cubicBezTo>
                    <a:pt x="25" y="149"/>
                    <a:pt x="164" y="169"/>
                    <a:pt x="243" y="209"/>
                  </a:cubicBezTo>
                  <a:lnTo>
                    <a:pt x="243" y="10"/>
                  </a:lnTo>
                  <a:cubicBezTo>
                    <a:pt x="204" y="10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1781675" y="3186700"/>
              <a:ext cx="4000" cy="4525"/>
            </a:xfrm>
            <a:custGeom>
              <a:avLst/>
              <a:gdLst/>
              <a:ahLst/>
              <a:cxnLst/>
              <a:rect l="l" t="t" r="r" b="b"/>
              <a:pathLst>
                <a:path w="160" h="181" extrusionOk="0">
                  <a:moveTo>
                    <a:pt x="1" y="1"/>
                  </a:moveTo>
                  <a:lnTo>
                    <a:pt x="1" y="140"/>
                  </a:lnTo>
                  <a:cubicBezTo>
                    <a:pt x="40" y="180"/>
                    <a:pt x="120" y="180"/>
                    <a:pt x="160" y="180"/>
                  </a:cubicBezTo>
                  <a:cubicBezTo>
                    <a:pt x="120" y="100"/>
                    <a:pt x="40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1790625" y="3179475"/>
              <a:ext cx="31350" cy="7375"/>
            </a:xfrm>
            <a:custGeom>
              <a:avLst/>
              <a:gdLst/>
              <a:ahLst/>
              <a:cxnLst/>
              <a:rect l="l" t="t" r="r" b="b"/>
              <a:pathLst>
                <a:path w="1254" h="295" extrusionOk="0">
                  <a:moveTo>
                    <a:pt x="814" y="0"/>
                  </a:moveTo>
                  <a:cubicBezTo>
                    <a:pt x="537" y="0"/>
                    <a:pt x="260" y="98"/>
                    <a:pt x="1" y="111"/>
                  </a:cubicBezTo>
                  <a:cubicBezTo>
                    <a:pt x="168" y="248"/>
                    <a:pt x="329" y="295"/>
                    <a:pt x="488" y="295"/>
                  </a:cubicBezTo>
                  <a:cubicBezTo>
                    <a:pt x="745" y="295"/>
                    <a:pt x="996" y="172"/>
                    <a:pt x="1254" y="111"/>
                  </a:cubicBezTo>
                  <a:cubicBezTo>
                    <a:pt x="1109" y="28"/>
                    <a:pt x="961" y="0"/>
                    <a:pt x="8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1888600" y="3178000"/>
              <a:ext cx="31350" cy="4525"/>
            </a:xfrm>
            <a:custGeom>
              <a:avLst/>
              <a:gdLst/>
              <a:ahLst/>
              <a:cxnLst/>
              <a:rect l="l" t="t" r="r" b="b"/>
              <a:pathLst>
                <a:path w="1254" h="181" extrusionOk="0">
                  <a:moveTo>
                    <a:pt x="565" y="0"/>
                  </a:moveTo>
                  <a:cubicBezTo>
                    <a:pt x="372" y="0"/>
                    <a:pt x="184" y="31"/>
                    <a:pt x="1" y="150"/>
                  </a:cubicBezTo>
                  <a:cubicBezTo>
                    <a:pt x="26" y="149"/>
                    <a:pt x="52" y="148"/>
                    <a:pt x="78" y="148"/>
                  </a:cubicBezTo>
                  <a:cubicBezTo>
                    <a:pt x="278" y="148"/>
                    <a:pt x="482" y="180"/>
                    <a:pt x="683" y="180"/>
                  </a:cubicBezTo>
                  <a:cubicBezTo>
                    <a:pt x="878" y="180"/>
                    <a:pt x="1070" y="150"/>
                    <a:pt x="1254" y="31"/>
                  </a:cubicBezTo>
                  <a:lnTo>
                    <a:pt x="1254" y="31"/>
                  </a:lnTo>
                  <a:cubicBezTo>
                    <a:pt x="1227" y="32"/>
                    <a:pt x="1200" y="32"/>
                    <a:pt x="1173" y="32"/>
                  </a:cubicBezTo>
                  <a:cubicBezTo>
                    <a:pt x="966" y="32"/>
                    <a:pt x="763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1848825" y="3179575"/>
              <a:ext cx="17925" cy="7275"/>
            </a:xfrm>
            <a:custGeom>
              <a:avLst/>
              <a:gdLst/>
              <a:ahLst/>
              <a:cxnLst/>
              <a:rect l="l" t="t" r="r" b="b"/>
              <a:pathLst>
                <a:path w="717" h="291" extrusionOk="0">
                  <a:moveTo>
                    <a:pt x="226" y="1"/>
                  </a:moveTo>
                  <a:cubicBezTo>
                    <a:pt x="148" y="1"/>
                    <a:pt x="73" y="27"/>
                    <a:pt x="0" y="107"/>
                  </a:cubicBezTo>
                  <a:cubicBezTo>
                    <a:pt x="148" y="168"/>
                    <a:pt x="288" y="291"/>
                    <a:pt x="434" y="291"/>
                  </a:cubicBezTo>
                  <a:cubicBezTo>
                    <a:pt x="524" y="291"/>
                    <a:pt x="617" y="244"/>
                    <a:pt x="716" y="107"/>
                  </a:cubicBezTo>
                  <a:cubicBezTo>
                    <a:pt x="544" y="107"/>
                    <a:pt x="380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1826925" y="3181750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876" y="0"/>
                  </a:moveTo>
                  <a:lnTo>
                    <a:pt x="876" y="0"/>
                  </a:lnTo>
                  <a:cubicBezTo>
                    <a:pt x="727" y="10"/>
                    <a:pt x="578" y="15"/>
                    <a:pt x="431" y="15"/>
                  </a:cubicBezTo>
                  <a:cubicBezTo>
                    <a:pt x="284" y="15"/>
                    <a:pt x="140" y="10"/>
                    <a:pt x="1" y="0"/>
                  </a:cubicBezTo>
                  <a:lnTo>
                    <a:pt x="1" y="0"/>
                  </a:lnTo>
                  <a:cubicBezTo>
                    <a:pt x="153" y="142"/>
                    <a:pt x="299" y="216"/>
                    <a:pt x="446" y="216"/>
                  </a:cubicBezTo>
                  <a:cubicBezTo>
                    <a:pt x="588" y="216"/>
                    <a:pt x="730" y="147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1870200" y="31800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168" y="0"/>
                  </a:moveTo>
                  <a:cubicBezTo>
                    <a:pt x="115" y="0"/>
                    <a:pt x="59" y="19"/>
                    <a:pt x="1" y="69"/>
                  </a:cubicBezTo>
                  <a:cubicBezTo>
                    <a:pt x="70" y="169"/>
                    <a:pt x="135" y="218"/>
                    <a:pt x="197" y="218"/>
                  </a:cubicBezTo>
                  <a:cubicBezTo>
                    <a:pt x="259" y="218"/>
                    <a:pt x="319" y="169"/>
                    <a:pt x="378" y="69"/>
                  </a:cubicBezTo>
                  <a:cubicBezTo>
                    <a:pt x="310" y="35"/>
                    <a:pt x="24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394375" y="4753275"/>
              <a:ext cx="7975" cy="24375"/>
            </a:xfrm>
            <a:custGeom>
              <a:avLst/>
              <a:gdLst/>
              <a:ahLst/>
              <a:cxnLst/>
              <a:rect l="l" t="t" r="r" b="b"/>
              <a:pathLst>
                <a:path w="319" h="975" extrusionOk="0">
                  <a:moveTo>
                    <a:pt x="319" y="0"/>
                  </a:moveTo>
                  <a:lnTo>
                    <a:pt x="319" y="0"/>
                  </a:lnTo>
                  <a:cubicBezTo>
                    <a:pt x="0" y="279"/>
                    <a:pt x="160" y="637"/>
                    <a:pt x="160" y="975"/>
                  </a:cubicBezTo>
                  <a:lnTo>
                    <a:pt x="299" y="895"/>
                  </a:lnTo>
                  <a:cubicBezTo>
                    <a:pt x="299" y="597"/>
                    <a:pt x="299" y="29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406800" y="43738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21" y="160"/>
                    <a:pt x="60" y="160"/>
                    <a:pt x="60" y="140"/>
                  </a:cubicBezTo>
                  <a:cubicBezTo>
                    <a:pt x="60" y="81"/>
                    <a:pt x="2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2421225" y="4770675"/>
              <a:ext cx="49750" cy="34825"/>
            </a:xfrm>
            <a:custGeom>
              <a:avLst/>
              <a:gdLst/>
              <a:ahLst/>
              <a:cxnLst/>
              <a:rect l="l" t="t" r="r" b="b"/>
              <a:pathLst>
                <a:path w="1990" h="1393" extrusionOk="0">
                  <a:moveTo>
                    <a:pt x="498" y="0"/>
                  </a:moveTo>
                  <a:cubicBezTo>
                    <a:pt x="438" y="40"/>
                    <a:pt x="399" y="80"/>
                    <a:pt x="339" y="120"/>
                  </a:cubicBezTo>
                  <a:cubicBezTo>
                    <a:pt x="319" y="179"/>
                    <a:pt x="279" y="219"/>
                    <a:pt x="219" y="279"/>
                  </a:cubicBezTo>
                  <a:lnTo>
                    <a:pt x="140" y="339"/>
                  </a:lnTo>
                  <a:cubicBezTo>
                    <a:pt x="100" y="398"/>
                    <a:pt x="40" y="478"/>
                    <a:pt x="21" y="518"/>
                  </a:cubicBezTo>
                  <a:cubicBezTo>
                    <a:pt x="21" y="537"/>
                    <a:pt x="1" y="597"/>
                    <a:pt x="1" y="617"/>
                  </a:cubicBezTo>
                  <a:lnTo>
                    <a:pt x="1" y="716"/>
                  </a:lnTo>
                  <a:cubicBezTo>
                    <a:pt x="21" y="796"/>
                    <a:pt x="21" y="856"/>
                    <a:pt x="80" y="915"/>
                  </a:cubicBezTo>
                  <a:cubicBezTo>
                    <a:pt x="140" y="955"/>
                    <a:pt x="200" y="995"/>
                    <a:pt x="279" y="995"/>
                  </a:cubicBezTo>
                  <a:lnTo>
                    <a:pt x="379" y="995"/>
                  </a:lnTo>
                  <a:cubicBezTo>
                    <a:pt x="418" y="982"/>
                    <a:pt x="460" y="977"/>
                    <a:pt x="505" y="977"/>
                  </a:cubicBezTo>
                  <a:cubicBezTo>
                    <a:pt x="593" y="977"/>
                    <a:pt x="690" y="995"/>
                    <a:pt x="796" y="995"/>
                  </a:cubicBezTo>
                  <a:cubicBezTo>
                    <a:pt x="893" y="934"/>
                    <a:pt x="963" y="910"/>
                    <a:pt x="1012" y="910"/>
                  </a:cubicBezTo>
                  <a:cubicBezTo>
                    <a:pt x="1208" y="910"/>
                    <a:pt x="1107" y="1286"/>
                    <a:pt x="1234" y="1333"/>
                  </a:cubicBezTo>
                  <a:cubicBezTo>
                    <a:pt x="1332" y="1372"/>
                    <a:pt x="1423" y="1392"/>
                    <a:pt x="1507" y="1392"/>
                  </a:cubicBezTo>
                  <a:cubicBezTo>
                    <a:pt x="1680" y="1392"/>
                    <a:pt x="1823" y="1308"/>
                    <a:pt x="1930" y="1134"/>
                  </a:cubicBezTo>
                  <a:cubicBezTo>
                    <a:pt x="1990" y="1035"/>
                    <a:pt x="1990" y="955"/>
                    <a:pt x="1910" y="896"/>
                  </a:cubicBezTo>
                  <a:cubicBezTo>
                    <a:pt x="1711" y="677"/>
                    <a:pt x="1910" y="418"/>
                    <a:pt x="1910" y="199"/>
                  </a:cubicBezTo>
                  <a:cubicBezTo>
                    <a:pt x="1831" y="93"/>
                    <a:pt x="1742" y="60"/>
                    <a:pt x="1648" y="60"/>
                  </a:cubicBezTo>
                  <a:cubicBezTo>
                    <a:pt x="1491" y="60"/>
                    <a:pt x="1317" y="152"/>
                    <a:pt x="1141" y="152"/>
                  </a:cubicBezTo>
                  <a:cubicBezTo>
                    <a:pt x="1106" y="152"/>
                    <a:pt x="1070" y="148"/>
                    <a:pt x="1035" y="140"/>
                  </a:cubicBezTo>
                  <a:cubicBezTo>
                    <a:pt x="916" y="100"/>
                    <a:pt x="737" y="140"/>
                    <a:pt x="637" y="20"/>
                  </a:cubicBezTo>
                  <a:cubicBezTo>
                    <a:pt x="597" y="20"/>
                    <a:pt x="538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2407300" y="4771125"/>
              <a:ext cx="26875" cy="28050"/>
            </a:xfrm>
            <a:custGeom>
              <a:avLst/>
              <a:gdLst/>
              <a:ahLst/>
              <a:cxnLst/>
              <a:rect l="l" t="t" r="r" b="b"/>
              <a:pathLst>
                <a:path w="1075" h="1122" extrusionOk="0">
                  <a:moveTo>
                    <a:pt x="1032" y="1"/>
                  </a:moveTo>
                  <a:cubicBezTo>
                    <a:pt x="776" y="1"/>
                    <a:pt x="586" y="164"/>
                    <a:pt x="379" y="221"/>
                  </a:cubicBezTo>
                  <a:cubicBezTo>
                    <a:pt x="319" y="281"/>
                    <a:pt x="279" y="301"/>
                    <a:pt x="219" y="321"/>
                  </a:cubicBezTo>
                  <a:cubicBezTo>
                    <a:pt x="200" y="400"/>
                    <a:pt x="160" y="460"/>
                    <a:pt x="140" y="500"/>
                  </a:cubicBezTo>
                  <a:cubicBezTo>
                    <a:pt x="21" y="698"/>
                    <a:pt x="1" y="897"/>
                    <a:pt x="180" y="1096"/>
                  </a:cubicBezTo>
                  <a:cubicBezTo>
                    <a:pt x="223" y="1114"/>
                    <a:pt x="261" y="1121"/>
                    <a:pt x="296" y="1121"/>
                  </a:cubicBezTo>
                  <a:cubicBezTo>
                    <a:pt x="421" y="1121"/>
                    <a:pt x="495" y="1018"/>
                    <a:pt x="558" y="878"/>
                  </a:cubicBezTo>
                  <a:cubicBezTo>
                    <a:pt x="597" y="758"/>
                    <a:pt x="578" y="619"/>
                    <a:pt x="677" y="519"/>
                  </a:cubicBezTo>
                  <a:cubicBezTo>
                    <a:pt x="757" y="480"/>
                    <a:pt x="796" y="420"/>
                    <a:pt x="876" y="380"/>
                  </a:cubicBezTo>
                  <a:cubicBezTo>
                    <a:pt x="936" y="301"/>
                    <a:pt x="975" y="261"/>
                    <a:pt x="1035" y="181"/>
                  </a:cubicBezTo>
                  <a:cubicBezTo>
                    <a:pt x="1035" y="102"/>
                    <a:pt x="1055" y="62"/>
                    <a:pt x="1075" y="2"/>
                  </a:cubicBezTo>
                  <a:cubicBezTo>
                    <a:pt x="1060" y="1"/>
                    <a:pt x="1046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2437375" y="477067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170" y="0"/>
                  </a:moveTo>
                  <a:cubicBezTo>
                    <a:pt x="91" y="0"/>
                    <a:pt x="71" y="20"/>
                    <a:pt x="11" y="40"/>
                  </a:cubicBezTo>
                  <a:cubicBezTo>
                    <a:pt x="0" y="211"/>
                    <a:pt x="47" y="267"/>
                    <a:pt x="120" y="267"/>
                  </a:cubicBezTo>
                  <a:cubicBezTo>
                    <a:pt x="183" y="267"/>
                    <a:pt x="266" y="225"/>
                    <a:pt x="349" y="179"/>
                  </a:cubicBezTo>
                  <a:cubicBezTo>
                    <a:pt x="369" y="179"/>
                    <a:pt x="389" y="179"/>
                    <a:pt x="429" y="120"/>
                  </a:cubicBezTo>
                  <a:cubicBezTo>
                    <a:pt x="449" y="100"/>
                    <a:pt x="429" y="40"/>
                    <a:pt x="349" y="20"/>
                  </a:cubicBezTo>
                  <a:cubicBezTo>
                    <a:pt x="290" y="20"/>
                    <a:pt x="21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2406300" y="4783600"/>
              <a:ext cx="10975" cy="19675"/>
            </a:xfrm>
            <a:custGeom>
              <a:avLst/>
              <a:gdLst/>
              <a:ahLst/>
              <a:cxnLst/>
              <a:rect l="l" t="t" r="r" b="b"/>
              <a:pathLst>
                <a:path w="439" h="78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20"/>
                    <a:pt x="80" y="60"/>
                    <a:pt x="21" y="60"/>
                  </a:cubicBezTo>
                  <a:cubicBezTo>
                    <a:pt x="1" y="299"/>
                    <a:pt x="1" y="518"/>
                    <a:pt x="1" y="756"/>
                  </a:cubicBezTo>
                  <a:lnTo>
                    <a:pt x="200" y="756"/>
                  </a:lnTo>
                  <a:cubicBezTo>
                    <a:pt x="220" y="776"/>
                    <a:pt x="250" y="786"/>
                    <a:pt x="284" y="786"/>
                  </a:cubicBezTo>
                  <a:cubicBezTo>
                    <a:pt x="319" y="786"/>
                    <a:pt x="359" y="776"/>
                    <a:pt x="399" y="756"/>
                  </a:cubicBezTo>
                  <a:cubicBezTo>
                    <a:pt x="439" y="677"/>
                    <a:pt x="419" y="597"/>
                    <a:pt x="339" y="558"/>
                  </a:cubicBezTo>
                  <a:cubicBezTo>
                    <a:pt x="140" y="418"/>
                    <a:pt x="200" y="19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2433175" y="4824875"/>
              <a:ext cx="26375" cy="18575"/>
            </a:xfrm>
            <a:custGeom>
              <a:avLst/>
              <a:gdLst/>
              <a:ahLst/>
              <a:cxnLst/>
              <a:rect l="l" t="t" r="r" b="b"/>
              <a:pathLst>
                <a:path w="1055" h="743" extrusionOk="0">
                  <a:moveTo>
                    <a:pt x="915" y="1"/>
                  </a:moveTo>
                  <a:cubicBezTo>
                    <a:pt x="657" y="160"/>
                    <a:pt x="378" y="319"/>
                    <a:pt x="199" y="538"/>
                  </a:cubicBezTo>
                  <a:cubicBezTo>
                    <a:pt x="119" y="597"/>
                    <a:pt x="60" y="637"/>
                    <a:pt x="0" y="677"/>
                  </a:cubicBezTo>
                  <a:cubicBezTo>
                    <a:pt x="23" y="724"/>
                    <a:pt x="54" y="743"/>
                    <a:pt x="86" y="743"/>
                  </a:cubicBezTo>
                  <a:cubicBezTo>
                    <a:pt x="110" y="743"/>
                    <a:pt x="134" y="733"/>
                    <a:pt x="159" y="717"/>
                  </a:cubicBezTo>
                  <a:cubicBezTo>
                    <a:pt x="935" y="697"/>
                    <a:pt x="935" y="697"/>
                    <a:pt x="1054" y="21"/>
                  </a:cubicBezTo>
                  <a:cubicBezTo>
                    <a:pt x="1015" y="1"/>
                    <a:pt x="955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2423225" y="4842275"/>
              <a:ext cx="13950" cy="9550"/>
            </a:xfrm>
            <a:custGeom>
              <a:avLst/>
              <a:gdLst/>
              <a:ahLst/>
              <a:cxnLst/>
              <a:rect l="l" t="t" r="r" b="b"/>
              <a:pathLst>
                <a:path w="558" h="382" extrusionOk="0">
                  <a:moveTo>
                    <a:pt x="398" y="1"/>
                  </a:moveTo>
                  <a:cubicBezTo>
                    <a:pt x="338" y="1"/>
                    <a:pt x="279" y="21"/>
                    <a:pt x="219" y="21"/>
                  </a:cubicBezTo>
                  <a:cubicBezTo>
                    <a:pt x="139" y="120"/>
                    <a:pt x="0" y="220"/>
                    <a:pt x="20" y="259"/>
                  </a:cubicBezTo>
                  <a:cubicBezTo>
                    <a:pt x="39" y="355"/>
                    <a:pt x="90" y="382"/>
                    <a:pt x="151" y="382"/>
                  </a:cubicBezTo>
                  <a:cubicBezTo>
                    <a:pt x="217" y="382"/>
                    <a:pt x="296" y="349"/>
                    <a:pt x="358" y="339"/>
                  </a:cubicBezTo>
                  <a:cubicBezTo>
                    <a:pt x="517" y="319"/>
                    <a:pt x="537" y="160"/>
                    <a:pt x="557" y="21"/>
                  </a:cubicBezTo>
                  <a:cubicBezTo>
                    <a:pt x="517" y="21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2466975" y="48333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1"/>
                  </a:moveTo>
                  <a:cubicBezTo>
                    <a:pt x="60" y="21"/>
                    <a:pt x="1" y="21"/>
                    <a:pt x="1" y="60"/>
                  </a:cubicBezTo>
                  <a:cubicBezTo>
                    <a:pt x="1" y="80"/>
                    <a:pt x="41" y="120"/>
                    <a:pt x="41" y="180"/>
                  </a:cubicBezTo>
                  <a:cubicBezTo>
                    <a:pt x="60" y="100"/>
                    <a:pt x="60" y="6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2298900" y="4843275"/>
              <a:ext cx="15425" cy="12450"/>
            </a:xfrm>
            <a:custGeom>
              <a:avLst/>
              <a:gdLst/>
              <a:ahLst/>
              <a:cxnLst/>
              <a:rect l="l" t="t" r="r" b="b"/>
              <a:pathLst>
                <a:path w="617" h="498" extrusionOk="0">
                  <a:moveTo>
                    <a:pt x="537" y="1"/>
                  </a:moveTo>
                  <a:cubicBezTo>
                    <a:pt x="372" y="56"/>
                    <a:pt x="240" y="162"/>
                    <a:pt x="64" y="162"/>
                  </a:cubicBezTo>
                  <a:cubicBezTo>
                    <a:pt x="50" y="162"/>
                    <a:pt x="35" y="161"/>
                    <a:pt x="20" y="160"/>
                  </a:cubicBezTo>
                  <a:cubicBezTo>
                    <a:pt x="20" y="200"/>
                    <a:pt x="20" y="279"/>
                    <a:pt x="0" y="319"/>
                  </a:cubicBezTo>
                  <a:cubicBezTo>
                    <a:pt x="20" y="379"/>
                    <a:pt x="20" y="418"/>
                    <a:pt x="40" y="478"/>
                  </a:cubicBezTo>
                  <a:cubicBezTo>
                    <a:pt x="219" y="498"/>
                    <a:pt x="358" y="498"/>
                    <a:pt x="537" y="498"/>
                  </a:cubicBezTo>
                  <a:cubicBezTo>
                    <a:pt x="557" y="418"/>
                    <a:pt x="597" y="379"/>
                    <a:pt x="597" y="319"/>
                  </a:cubicBezTo>
                  <a:cubicBezTo>
                    <a:pt x="557" y="279"/>
                    <a:pt x="557" y="200"/>
                    <a:pt x="557" y="160"/>
                  </a:cubicBezTo>
                  <a:cubicBezTo>
                    <a:pt x="557" y="160"/>
                    <a:pt x="597" y="160"/>
                    <a:pt x="597" y="100"/>
                  </a:cubicBezTo>
                  <a:cubicBezTo>
                    <a:pt x="617" y="80"/>
                    <a:pt x="597" y="2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2286450" y="4849175"/>
              <a:ext cx="3500" cy="2075"/>
            </a:xfrm>
            <a:custGeom>
              <a:avLst/>
              <a:gdLst/>
              <a:ahLst/>
              <a:cxnLst/>
              <a:rect l="l" t="t" r="r" b="b"/>
              <a:pathLst>
                <a:path w="140" h="83" extrusionOk="0">
                  <a:moveTo>
                    <a:pt x="74" y="1"/>
                  </a:moveTo>
                  <a:cubicBezTo>
                    <a:pt x="48" y="1"/>
                    <a:pt x="22" y="31"/>
                    <a:pt x="1" y="83"/>
                  </a:cubicBezTo>
                  <a:lnTo>
                    <a:pt x="140" y="83"/>
                  </a:lnTo>
                  <a:cubicBezTo>
                    <a:pt x="121" y="26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2409275" y="4790250"/>
              <a:ext cx="36350" cy="26550"/>
            </a:xfrm>
            <a:custGeom>
              <a:avLst/>
              <a:gdLst/>
              <a:ahLst/>
              <a:cxnLst/>
              <a:rect l="l" t="t" r="r" b="b"/>
              <a:pathLst>
                <a:path w="1454" h="1062" extrusionOk="0">
                  <a:moveTo>
                    <a:pt x="981" y="1"/>
                  </a:moveTo>
                  <a:cubicBezTo>
                    <a:pt x="918" y="1"/>
                    <a:pt x="855" y="45"/>
                    <a:pt x="797" y="132"/>
                  </a:cubicBezTo>
                  <a:lnTo>
                    <a:pt x="618" y="132"/>
                  </a:lnTo>
                  <a:cubicBezTo>
                    <a:pt x="473" y="205"/>
                    <a:pt x="477" y="459"/>
                    <a:pt x="268" y="459"/>
                  </a:cubicBezTo>
                  <a:cubicBezTo>
                    <a:pt x="248" y="459"/>
                    <a:pt x="225" y="456"/>
                    <a:pt x="200" y="451"/>
                  </a:cubicBezTo>
                  <a:cubicBezTo>
                    <a:pt x="160" y="451"/>
                    <a:pt x="121" y="451"/>
                    <a:pt x="81" y="490"/>
                  </a:cubicBezTo>
                  <a:cubicBezTo>
                    <a:pt x="0" y="861"/>
                    <a:pt x="102" y="1062"/>
                    <a:pt x="397" y="1062"/>
                  </a:cubicBezTo>
                  <a:cubicBezTo>
                    <a:pt x="466" y="1062"/>
                    <a:pt x="547" y="1050"/>
                    <a:pt x="638" y="1028"/>
                  </a:cubicBezTo>
                  <a:cubicBezTo>
                    <a:pt x="697" y="1028"/>
                    <a:pt x="777" y="1047"/>
                    <a:pt x="817" y="1047"/>
                  </a:cubicBezTo>
                  <a:cubicBezTo>
                    <a:pt x="877" y="1047"/>
                    <a:pt x="916" y="1028"/>
                    <a:pt x="976" y="1028"/>
                  </a:cubicBezTo>
                  <a:cubicBezTo>
                    <a:pt x="1135" y="948"/>
                    <a:pt x="1314" y="888"/>
                    <a:pt x="1394" y="650"/>
                  </a:cubicBezTo>
                  <a:cubicBezTo>
                    <a:pt x="1453" y="451"/>
                    <a:pt x="1314" y="311"/>
                    <a:pt x="1175" y="152"/>
                  </a:cubicBezTo>
                  <a:cubicBezTo>
                    <a:pt x="1114" y="50"/>
                    <a:pt x="1047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2433175" y="4799025"/>
              <a:ext cx="38300" cy="39300"/>
            </a:xfrm>
            <a:custGeom>
              <a:avLst/>
              <a:gdLst/>
              <a:ahLst/>
              <a:cxnLst/>
              <a:rect l="l" t="t" r="r" b="b"/>
              <a:pathLst>
                <a:path w="1532" h="1572" extrusionOk="0">
                  <a:moveTo>
                    <a:pt x="1412" y="0"/>
                  </a:moveTo>
                  <a:cubicBezTo>
                    <a:pt x="1214" y="100"/>
                    <a:pt x="995" y="179"/>
                    <a:pt x="736" y="179"/>
                  </a:cubicBezTo>
                  <a:cubicBezTo>
                    <a:pt x="597" y="179"/>
                    <a:pt x="497" y="299"/>
                    <a:pt x="338" y="338"/>
                  </a:cubicBezTo>
                  <a:cubicBezTo>
                    <a:pt x="159" y="378"/>
                    <a:pt x="60" y="498"/>
                    <a:pt x="0" y="677"/>
                  </a:cubicBezTo>
                  <a:cubicBezTo>
                    <a:pt x="517" y="875"/>
                    <a:pt x="100" y="1273"/>
                    <a:pt x="199" y="1572"/>
                  </a:cubicBezTo>
                  <a:cubicBezTo>
                    <a:pt x="557" y="1572"/>
                    <a:pt x="756" y="1353"/>
                    <a:pt x="915" y="1015"/>
                  </a:cubicBezTo>
                  <a:cubicBezTo>
                    <a:pt x="1034" y="796"/>
                    <a:pt x="1512" y="895"/>
                    <a:pt x="1432" y="498"/>
                  </a:cubicBezTo>
                  <a:lnTo>
                    <a:pt x="1412" y="418"/>
                  </a:lnTo>
                  <a:lnTo>
                    <a:pt x="1373" y="358"/>
                  </a:lnTo>
                  <a:lnTo>
                    <a:pt x="1452" y="378"/>
                  </a:lnTo>
                  <a:cubicBezTo>
                    <a:pt x="1512" y="358"/>
                    <a:pt x="1532" y="279"/>
                    <a:pt x="1532" y="219"/>
                  </a:cubicBezTo>
                  <a:cubicBezTo>
                    <a:pt x="1532" y="139"/>
                    <a:pt x="1512" y="60"/>
                    <a:pt x="1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1752825" y="3994175"/>
              <a:ext cx="181050" cy="10350"/>
            </a:xfrm>
            <a:custGeom>
              <a:avLst/>
              <a:gdLst/>
              <a:ahLst/>
              <a:cxnLst/>
              <a:rect l="l" t="t" r="r" b="b"/>
              <a:pathLst>
                <a:path w="7242" h="414" extrusionOk="0">
                  <a:moveTo>
                    <a:pt x="3370" y="0"/>
                  </a:moveTo>
                  <a:cubicBezTo>
                    <a:pt x="2250" y="0"/>
                    <a:pt x="1128" y="42"/>
                    <a:pt x="1" y="227"/>
                  </a:cubicBezTo>
                  <a:cubicBezTo>
                    <a:pt x="156" y="373"/>
                    <a:pt x="301" y="413"/>
                    <a:pt x="438" y="413"/>
                  </a:cubicBezTo>
                  <a:cubicBezTo>
                    <a:pt x="602" y="413"/>
                    <a:pt x="755" y="357"/>
                    <a:pt x="902" y="357"/>
                  </a:cubicBezTo>
                  <a:cubicBezTo>
                    <a:pt x="933" y="357"/>
                    <a:pt x="965" y="360"/>
                    <a:pt x="995" y="366"/>
                  </a:cubicBezTo>
                  <a:cubicBezTo>
                    <a:pt x="1045" y="316"/>
                    <a:pt x="1100" y="291"/>
                    <a:pt x="1160" y="291"/>
                  </a:cubicBezTo>
                  <a:cubicBezTo>
                    <a:pt x="1219" y="291"/>
                    <a:pt x="1284" y="316"/>
                    <a:pt x="1354" y="366"/>
                  </a:cubicBezTo>
                  <a:cubicBezTo>
                    <a:pt x="1669" y="376"/>
                    <a:pt x="1986" y="380"/>
                    <a:pt x="2306" y="380"/>
                  </a:cubicBezTo>
                  <a:cubicBezTo>
                    <a:pt x="3333" y="380"/>
                    <a:pt x="4382" y="340"/>
                    <a:pt x="5470" y="340"/>
                  </a:cubicBezTo>
                  <a:cubicBezTo>
                    <a:pt x="6049" y="340"/>
                    <a:pt x="6639" y="351"/>
                    <a:pt x="7242" y="386"/>
                  </a:cubicBezTo>
                  <a:cubicBezTo>
                    <a:pt x="6943" y="167"/>
                    <a:pt x="6824" y="87"/>
                    <a:pt x="6685" y="28"/>
                  </a:cubicBezTo>
                  <a:cubicBezTo>
                    <a:pt x="6665" y="34"/>
                    <a:pt x="6645" y="37"/>
                    <a:pt x="6626" y="37"/>
                  </a:cubicBezTo>
                  <a:cubicBezTo>
                    <a:pt x="6588" y="37"/>
                    <a:pt x="6552" y="28"/>
                    <a:pt x="6526" y="28"/>
                  </a:cubicBezTo>
                  <a:cubicBezTo>
                    <a:pt x="6405" y="29"/>
                    <a:pt x="6284" y="29"/>
                    <a:pt x="6163" y="29"/>
                  </a:cubicBezTo>
                  <a:cubicBezTo>
                    <a:pt x="5233" y="29"/>
                    <a:pt x="4302" y="0"/>
                    <a:pt x="3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1858775" y="3597000"/>
              <a:ext cx="124850" cy="10975"/>
            </a:xfrm>
            <a:custGeom>
              <a:avLst/>
              <a:gdLst/>
              <a:ahLst/>
              <a:cxnLst/>
              <a:rect l="l" t="t" r="r" b="b"/>
              <a:pathLst>
                <a:path w="4994" h="439" extrusionOk="0">
                  <a:moveTo>
                    <a:pt x="2756" y="0"/>
                  </a:moveTo>
                  <a:cubicBezTo>
                    <a:pt x="2414" y="0"/>
                    <a:pt x="2071" y="14"/>
                    <a:pt x="1731" y="20"/>
                  </a:cubicBezTo>
                  <a:cubicBezTo>
                    <a:pt x="1624" y="100"/>
                    <a:pt x="1510" y="121"/>
                    <a:pt x="1393" y="121"/>
                  </a:cubicBezTo>
                  <a:cubicBezTo>
                    <a:pt x="1269" y="121"/>
                    <a:pt x="1142" y="98"/>
                    <a:pt x="1019" y="98"/>
                  </a:cubicBezTo>
                  <a:cubicBezTo>
                    <a:pt x="997" y="98"/>
                    <a:pt x="976" y="98"/>
                    <a:pt x="955" y="100"/>
                  </a:cubicBezTo>
                  <a:cubicBezTo>
                    <a:pt x="910" y="114"/>
                    <a:pt x="863" y="119"/>
                    <a:pt x="816" y="119"/>
                  </a:cubicBezTo>
                  <a:cubicBezTo>
                    <a:pt x="668" y="119"/>
                    <a:pt x="512" y="68"/>
                    <a:pt x="367" y="68"/>
                  </a:cubicBezTo>
                  <a:cubicBezTo>
                    <a:pt x="229" y="68"/>
                    <a:pt x="100" y="115"/>
                    <a:pt x="0" y="299"/>
                  </a:cubicBezTo>
                  <a:cubicBezTo>
                    <a:pt x="401" y="347"/>
                    <a:pt x="803" y="363"/>
                    <a:pt x="1206" y="363"/>
                  </a:cubicBezTo>
                  <a:cubicBezTo>
                    <a:pt x="1924" y="363"/>
                    <a:pt x="2644" y="314"/>
                    <a:pt x="3366" y="314"/>
                  </a:cubicBezTo>
                  <a:cubicBezTo>
                    <a:pt x="3908" y="314"/>
                    <a:pt x="4450" y="341"/>
                    <a:pt x="4993" y="438"/>
                  </a:cubicBezTo>
                  <a:cubicBezTo>
                    <a:pt x="4267" y="68"/>
                    <a:pt x="3513" y="0"/>
                    <a:pt x="2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1745375" y="3790450"/>
              <a:ext cx="132300" cy="8475"/>
            </a:xfrm>
            <a:custGeom>
              <a:avLst/>
              <a:gdLst/>
              <a:ahLst/>
              <a:cxnLst/>
              <a:rect l="l" t="t" r="r" b="b"/>
              <a:pathLst>
                <a:path w="5292" h="339" extrusionOk="0">
                  <a:moveTo>
                    <a:pt x="319" y="1"/>
                  </a:moveTo>
                  <a:cubicBezTo>
                    <a:pt x="219" y="1"/>
                    <a:pt x="100" y="60"/>
                    <a:pt x="0" y="120"/>
                  </a:cubicBezTo>
                  <a:cubicBezTo>
                    <a:pt x="135" y="214"/>
                    <a:pt x="281" y="238"/>
                    <a:pt x="431" y="238"/>
                  </a:cubicBezTo>
                  <a:cubicBezTo>
                    <a:pt x="581" y="238"/>
                    <a:pt x="735" y="214"/>
                    <a:pt x="885" y="214"/>
                  </a:cubicBezTo>
                  <a:cubicBezTo>
                    <a:pt x="1027" y="214"/>
                    <a:pt x="1165" y="236"/>
                    <a:pt x="1293" y="319"/>
                  </a:cubicBezTo>
                  <a:lnTo>
                    <a:pt x="1473" y="319"/>
                  </a:lnTo>
                  <a:cubicBezTo>
                    <a:pt x="1492" y="289"/>
                    <a:pt x="1522" y="274"/>
                    <a:pt x="1555" y="274"/>
                  </a:cubicBezTo>
                  <a:cubicBezTo>
                    <a:pt x="1587" y="274"/>
                    <a:pt x="1622" y="289"/>
                    <a:pt x="1652" y="319"/>
                  </a:cubicBezTo>
                  <a:cubicBezTo>
                    <a:pt x="1771" y="299"/>
                    <a:pt x="1890" y="299"/>
                    <a:pt x="2010" y="299"/>
                  </a:cubicBezTo>
                  <a:cubicBezTo>
                    <a:pt x="2129" y="249"/>
                    <a:pt x="2243" y="215"/>
                    <a:pt x="2358" y="215"/>
                  </a:cubicBezTo>
                  <a:cubicBezTo>
                    <a:pt x="2472" y="215"/>
                    <a:pt x="2587" y="249"/>
                    <a:pt x="2706" y="339"/>
                  </a:cubicBezTo>
                  <a:cubicBezTo>
                    <a:pt x="2902" y="288"/>
                    <a:pt x="3094" y="284"/>
                    <a:pt x="3285" y="284"/>
                  </a:cubicBezTo>
                  <a:cubicBezTo>
                    <a:pt x="3316" y="284"/>
                    <a:pt x="3348" y="284"/>
                    <a:pt x="3380" y="284"/>
                  </a:cubicBezTo>
                  <a:cubicBezTo>
                    <a:pt x="3601" y="284"/>
                    <a:pt x="3820" y="279"/>
                    <a:pt x="4039" y="200"/>
                  </a:cubicBezTo>
                  <a:cubicBezTo>
                    <a:pt x="4099" y="170"/>
                    <a:pt x="4162" y="159"/>
                    <a:pt x="4228" y="159"/>
                  </a:cubicBezTo>
                  <a:cubicBezTo>
                    <a:pt x="4411" y="159"/>
                    <a:pt x="4613" y="244"/>
                    <a:pt x="4816" y="244"/>
                  </a:cubicBezTo>
                  <a:cubicBezTo>
                    <a:pt x="4977" y="244"/>
                    <a:pt x="5138" y="191"/>
                    <a:pt x="5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1757800" y="3823575"/>
              <a:ext cx="114175" cy="10475"/>
            </a:xfrm>
            <a:custGeom>
              <a:avLst/>
              <a:gdLst/>
              <a:ahLst/>
              <a:cxnLst/>
              <a:rect l="l" t="t" r="r" b="b"/>
              <a:pathLst>
                <a:path w="4567" h="419" extrusionOk="0">
                  <a:moveTo>
                    <a:pt x="2303" y="1"/>
                  </a:moveTo>
                  <a:cubicBezTo>
                    <a:pt x="1838" y="1"/>
                    <a:pt x="1375" y="23"/>
                    <a:pt x="916" y="88"/>
                  </a:cubicBezTo>
                  <a:cubicBezTo>
                    <a:pt x="829" y="150"/>
                    <a:pt x="735" y="166"/>
                    <a:pt x="637" y="166"/>
                  </a:cubicBezTo>
                  <a:cubicBezTo>
                    <a:pt x="538" y="166"/>
                    <a:pt x="435" y="149"/>
                    <a:pt x="335" y="149"/>
                  </a:cubicBezTo>
                  <a:cubicBezTo>
                    <a:pt x="218" y="149"/>
                    <a:pt x="104" y="171"/>
                    <a:pt x="1" y="267"/>
                  </a:cubicBezTo>
                  <a:cubicBezTo>
                    <a:pt x="238" y="382"/>
                    <a:pt x="480" y="418"/>
                    <a:pt x="724" y="418"/>
                  </a:cubicBezTo>
                  <a:cubicBezTo>
                    <a:pt x="1031" y="418"/>
                    <a:pt x="1341" y="360"/>
                    <a:pt x="1652" y="327"/>
                  </a:cubicBezTo>
                  <a:cubicBezTo>
                    <a:pt x="1942" y="295"/>
                    <a:pt x="2233" y="281"/>
                    <a:pt x="2524" y="281"/>
                  </a:cubicBezTo>
                  <a:cubicBezTo>
                    <a:pt x="3128" y="281"/>
                    <a:pt x="3733" y="339"/>
                    <a:pt x="4337" y="406"/>
                  </a:cubicBezTo>
                  <a:cubicBezTo>
                    <a:pt x="4377" y="347"/>
                    <a:pt x="4457" y="307"/>
                    <a:pt x="4536" y="247"/>
                  </a:cubicBezTo>
                  <a:cubicBezTo>
                    <a:pt x="4566" y="127"/>
                    <a:pt x="4551" y="40"/>
                    <a:pt x="4438" y="40"/>
                  </a:cubicBezTo>
                  <a:cubicBezTo>
                    <a:pt x="4401" y="40"/>
                    <a:pt x="4355" y="49"/>
                    <a:pt x="4298" y="68"/>
                  </a:cubicBezTo>
                  <a:cubicBezTo>
                    <a:pt x="3631" y="45"/>
                    <a:pt x="2965" y="1"/>
                    <a:pt x="2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1792625" y="3593325"/>
              <a:ext cx="94000" cy="13850"/>
            </a:xfrm>
            <a:custGeom>
              <a:avLst/>
              <a:gdLst/>
              <a:ahLst/>
              <a:cxnLst/>
              <a:rect l="l" t="t" r="r" b="b"/>
              <a:pathLst>
                <a:path w="3760" h="554" extrusionOk="0">
                  <a:moveTo>
                    <a:pt x="524" y="1"/>
                  </a:moveTo>
                  <a:cubicBezTo>
                    <a:pt x="371" y="1"/>
                    <a:pt x="215" y="50"/>
                    <a:pt x="60" y="147"/>
                  </a:cubicBezTo>
                  <a:cubicBezTo>
                    <a:pt x="0" y="327"/>
                    <a:pt x="398" y="147"/>
                    <a:pt x="259" y="386"/>
                  </a:cubicBezTo>
                  <a:cubicBezTo>
                    <a:pt x="624" y="514"/>
                    <a:pt x="988" y="554"/>
                    <a:pt x="1353" y="554"/>
                  </a:cubicBezTo>
                  <a:cubicBezTo>
                    <a:pt x="1784" y="554"/>
                    <a:pt x="2215" y="498"/>
                    <a:pt x="2646" y="466"/>
                  </a:cubicBezTo>
                  <a:cubicBezTo>
                    <a:pt x="2797" y="362"/>
                    <a:pt x="2961" y="339"/>
                    <a:pt x="3128" y="339"/>
                  </a:cubicBezTo>
                  <a:cubicBezTo>
                    <a:pt x="3264" y="339"/>
                    <a:pt x="3402" y="354"/>
                    <a:pt x="3535" y="354"/>
                  </a:cubicBezTo>
                  <a:cubicBezTo>
                    <a:pt x="3584" y="354"/>
                    <a:pt x="3633" y="352"/>
                    <a:pt x="3680" y="346"/>
                  </a:cubicBezTo>
                  <a:cubicBezTo>
                    <a:pt x="3700" y="346"/>
                    <a:pt x="3700" y="327"/>
                    <a:pt x="3740" y="327"/>
                  </a:cubicBezTo>
                  <a:cubicBezTo>
                    <a:pt x="3760" y="287"/>
                    <a:pt x="3740" y="247"/>
                    <a:pt x="3680" y="227"/>
                  </a:cubicBezTo>
                  <a:lnTo>
                    <a:pt x="2069" y="227"/>
                  </a:lnTo>
                  <a:cubicBezTo>
                    <a:pt x="2039" y="247"/>
                    <a:pt x="2009" y="257"/>
                    <a:pt x="1980" y="257"/>
                  </a:cubicBezTo>
                  <a:cubicBezTo>
                    <a:pt x="1950" y="257"/>
                    <a:pt x="1920" y="247"/>
                    <a:pt x="1890" y="227"/>
                  </a:cubicBezTo>
                  <a:cubicBezTo>
                    <a:pt x="1691" y="187"/>
                    <a:pt x="1512" y="187"/>
                    <a:pt x="1353" y="187"/>
                  </a:cubicBezTo>
                  <a:cubicBezTo>
                    <a:pt x="1271" y="222"/>
                    <a:pt x="1197" y="278"/>
                    <a:pt x="1129" y="278"/>
                  </a:cubicBezTo>
                  <a:cubicBezTo>
                    <a:pt x="1081" y="278"/>
                    <a:pt x="1036" y="250"/>
                    <a:pt x="995" y="167"/>
                  </a:cubicBezTo>
                  <a:cubicBezTo>
                    <a:pt x="842" y="55"/>
                    <a:pt x="684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848825" y="3632475"/>
              <a:ext cx="67150" cy="9300"/>
            </a:xfrm>
            <a:custGeom>
              <a:avLst/>
              <a:gdLst/>
              <a:ahLst/>
              <a:cxnLst/>
              <a:rect l="l" t="t" r="r" b="b"/>
              <a:pathLst>
                <a:path w="2686" h="372" extrusionOk="0">
                  <a:moveTo>
                    <a:pt x="419" y="0"/>
                  </a:moveTo>
                  <a:cubicBezTo>
                    <a:pt x="280" y="0"/>
                    <a:pt x="141" y="5"/>
                    <a:pt x="0" y="14"/>
                  </a:cubicBezTo>
                  <a:cubicBezTo>
                    <a:pt x="100" y="252"/>
                    <a:pt x="418" y="113"/>
                    <a:pt x="517" y="372"/>
                  </a:cubicBezTo>
                  <a:lnTo>
                    <a:pt x="2686" y="372"/>
                  </a:lnTo>
                  <a:cubicBezTo>
                    <a:pt x="1928" y="136"/>
                    <a:pt x="1184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841350" y="3963325"/>
              <a:ext cx="55725" cy="9175"/>
            </a:xfrm>
            <a:custGeom>
              <a:avLst/>
              <a:gdLst/>
              <a:ahLst/>
              <a:cxnLst/>
              <a:rect l="l" t="t" r="r" b="b"/>
              <a:pathLst>
                <a:path w="2229" h="367" extrusionOk="0">
                  <a:moveTo>
                    <a:pt x="398" y="0"/>
                  </a:moveTo>
                  <a:cubicBezTo>
                    <a:pt x="299" y="0"/>
                    <a:pt x="200" y="3"/>
                    <a:pt x="100" y="8"/>
                  </a:cubicBezTo>
                  <a:cubicBezTo>
                    <a:pt x="1" y="108"/>
                    <a:pt x="1" y="247"/>
                    <a:pt x="100" y="367"/>
                  </a:cubicBezTo>
                  <a:lnTo>
                    <a:pt x="2229" y="367"/>
                  </a:lnTo>
                  <a:cubicBezTo>
                    <a:pt x="1629" y="110"/>
                    <a:pt x="1015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865225" y="3824275"/>
              <a:ext cx="54225" cy="6175"/>
            </a:xfrm>
            <a:custGeom>
              <a:avLst/>
              <a:gdLst/>
              <a:ahLst/>
              <a:cxnLst/>
              <a:rect l="l" t="t" r="r" b="b"/>
              <a:pathLst>
                <a:path w="2169" h="247" extrusionOk="0">
                  <a:moveTo>
                    <a:pt x="1" y="0"/>
                  </a:moveTo>
                  <a:lnTo>
                    <a:pt x="239" y="219"/>
                  </a:lnTo>
                  <a:cubicBezTo>
                    <a:pt x="393" y="238"/>
                    <a:pt x="547" y="247"/>
                    <a:pt x="701" y="247"/>
                  </a:cubicBezTo>
                  <a:cubicBezTo>
                    <a:pt x="1201" y="247"/>
                    <a:pt x="1697" y="153"/>
                    <a:pt x="2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1884625" y="4091825"/>
              <a:ext cx="46275" cy="13850"/>
            </a:xfrm>
            <a:custGeom>
              <a:avLst/>
              <a:gdLst/>
              <a:ahLst/>
              <a:cxnLst/>
              <a:rect l="l" t="t" r="r" b="b"/>
              <a:pathLst>
                <a:path w="1851" h="554" extrusionOk="0">
                  <a:moveTo>
                    <a:pt x="0" y="1"/>
                  </a:moveTo>
                  <a:cubicBezTo>
                    <a:pt x="485" y="330"/>
                    <a:pt x="1000" y="553"/>
                    <a:pt x="1584" y="553"/>
                  </a:cubicBezTo>
                  <a:cubicBezTo>
                    <a:pt x="1671" y="553"/>
                    <a:pt x="1760" y="548"/>
                    <a:pt x="1850" y="538"/>
                  </a:cubicBezTo>
                  <a:cubicBezTo>
                    <a:pt x="1274" y="239"/>
                    <a:pt x="67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1752825" y="3964875"/>
              <a:ext cx="33850" cy="7775"/>
            </a:xfrm>
            <a:custGeom>
              <a:avLst/>
              <a:gdLst/>
              <a:ahLst/>
              <a:cxnLst/>
              <a:rect l="l" t="t" r="r" b="b"/>
              <a:pathLst>
                <a:path w="1354" h="311" extrusionOk="0">
                  <a:moveTo>
                    <a:pt x="887" y="1"/>
                  </a:moveTo>
                  <a:cubicBezTo>
                    <a:pt x="597" y="1"/>
                    <a:pt x="310" y="107"/>
                    <a:pt x="45" y="107"/>
                  </a:cubicBezTo>
                  <a:cubicBezTo>
                    <a:pt x="30" y="107"/>
                    <a:pt x="16" y="106"/>
                    <a:pt x="1" y="106"/>
                  </a:cubicBezTo>
                  <a:lnTo>
                    <a:pt x="1" y="106"/>
                  </a:lnTo>
                  <a:cubicBezTo>
                    <a:pt x="212" y="253"/>
                    <a:pt x="420" y="311"/>
                    <a:pt x="627" y="311"/>
                  </a:cubicBezTo>
                  <a:cubicBezTo>
                    <a:pt x="867" y="311"/>
                    <a:pt x="1108" y="232"/>
                    <a:pt x="1354" y="125"/>
                  </a:cubicBezTo>
                  <a:cubicBezTo>
                    <a:pt x="1199" y="31"/>
                    <a:pt x="1043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1807550" y="3963525"/>
              <a:ext cx="36325" cy="9575"/>
            </a:xfrm>
            <a:custGeom>
              <a:avLst/>
              <a:gdLst/>
              <a:ahLst/>
              <a:cxnLst/>
              <a:rect l="l" t="t" r="r" b="b"/>
              <a:pathLst>
                <a:path w="1453" h="383" extrusionOk="0">
                  <a:moveTo>
                    <a:pt x="1452" y="0"/>
                  </a:moveTo>
                  <a:cubicBezTo>
                    <a:pt x="975" y="80"/>
                    <a:pt x="477" y="160"/>
                    <a:pt x="0" y="219"/>
                  </a:cubicBezTo>
                  <a:cubicBezTo>
                    <a:pt x="195" y="349"/>
                    <a:pt x="393" y="383"/>
                    <a:pt x="591" y="383"/>
                  </a:cubicBezTo>
                  <a:cubicBezTo>
                    <a:pt x="808" y="383"/>
                    <a:pt x="1026" y="342"/>
                    <a:pt x="1241" y="342"/>
                  </a:cubicBezTo>
                  <a:cubicBezTo>
                    <a:pt x="1312" y="342"/>
                    <a:pt x="1382" y="347"/>
                    <a:pt x="1452" y="359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2008450" y="3918775"/>
              <a:ext cx="9475" cy="55725"/>
            </a:xfrm>
            <a:custGeom>
              <a:avLst/>
              <a:gdLst/>
              <a:ahLst/>
              <a:cxnLst/>
              <a:rect l="l" t="t" r="r" b="b"/>
              <a:pathLst>
                <a:path w="379" h="2229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756"/>
                    <a:pt x="21" y="1472"/>
                    <a:pt x="180" y="2228"/>
                  </a:cubicBezTo>
                  <a:cubicBezTo>
                    <a:pt x="180" y="1472"/>
                    <a:pt x="379" y="736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772225" y="3593350"/>
              <a:ext cx="30875" cy="10675"/>
            </a:xfrm>
            <a:custGeom>
              <a:avLst/>
              <a:gdLst/>
              <a:ahLst/>
              <a:cxnLst/>
              <a:rect l="l" t="t" r="r" b="b"/>
              <a:pathLst>
                <a:path w="1235" h="427" extrusionOk="0">
                  <a:moveTo>
                    <a:pt x="345" y="1"/>
                  </a:moveTo>
                  <a:cubicBezTo>
                    <a:pt x="232" y="1"/>
                    <a:pt x="118" y="33"/>
                    <a:pt x="1" y="127"/>
                  </a:cubicBezTo>
                  <a:cubicBezTo>
                    <a:pt x="60" y="266"/>
                    <a:pt x="239" y="186"/>
                    <a:pt x="339" y="266"/>
                  </a:cubicBezTo>
                  <a:cubicBezTo>
                    <a:pt x="473" y="378"/>
                    <a:pt x="602" y="427"/>
                    <a:pt x="731" y="427"/>
                  </a:cubicBezTo>
                  <a:cubicBezTo>
                    <a:pt x="830" y="427"/>
                    <a:pt x="931" y="398"/>
                    <a:pt x="1035" y="345"/>
                  </a:cubicBezTo>
                  <a:cubicBezTo>
                    <a:pt x="1115" y="326"/>
                    <a:pt x="1234" y="266"/>
                    <a:pt x="1234" y="246"/>
                  </a:cubicBezTo>
                  <a:cubicBezTo>
                    <a:pt x="1234" y="160"/>
                    <a:pt x="1193" y="144"/>
                    <a:pt x="1144" y="144"/>
                  </a:cubicBezTo>
                  <a:cubicBezTo>
                    <a:pt x="1113" y="144"/>
                    <a:pt x="1079" y="150"/>
                    <a:pt x="1048" y="150"/>
                  </a:cubicBezTo>
                  <a:cubicBezTo>
                    <a:pt x="1037" y="150"/>
                    <a:pt x="1025" y="149"/>
                    <a:pt x="1015" y="146"/>
                  </a:cubicBezTo>
                  <a:cubicBezTo>
                    <a:pt x="975" y="127"/>
                    <a:pt x="916" y="127"/>
                    <a:pt x="876" y="127"/>
                  </a:cubicBezTo>
                  <a:cubicBezTo>
                    <a:pt x="695" y="78"/>
                    <a:pt x="521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1848825" y="4083875"/>
              <a:ext cx="35825" cy="9050"/>
            </a:xfrm>
            <a:custGeom>
              <a:avLst/>
              <a:gdLst/>
              <a:ahLst/>
              <a:cxnLst/>
              <a:rect l="l" t="t" r="r" b="b"/>
              <a:pathLst>
                <a:path w="1433" h="362" extrusionOk="0">
                  <a:moveTo>
                    <a:pt x="0" y="0"/>
                  </a:moveTo>
                  <a:cubicBezTo>
                    <a:pt x="262" y="302"/>
                    <a:pt x="576" y="362"/>
                    <a:pt x="907" y="362"/>
                  </a:cubicBezTo>
                  <a:cubicBezTo>
                    <a:pt x="1079" y="362"/>
                    <a:pt x="1256" y="345"/>
                    <a:pt x="1432" y="339"/>
                  </a:cubicBezTo>
                  <a:cubicBezTo>
                    <a:pt x="995" y="120"/>
                    <a:pt x="49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1738400" y="3825275"/>
              <a:ext cx="43300" cy="4425"/>
            </a:xfrm>
            <a:custGeom>
              <a:avLst/>
              <a:gdLst/>
              <a:ahLst/>
              <a:cxnLst/>
              <a:rect l="l" t="t" r="r" b="b"/>
              <a:pathLst>
                <a:path w="1732" h="177" extrusionOk="0">
                  <a:moveTo>
                    <a:pt x="1" y="0"/>
                  </a:moveTo>
                  <a:cubicBezTo>
                    <a:pt x="233" y="142"/>
                    <a:pt x="406" y="167"/>
                    <a:pt x="559" y="167"/>
                  </a:cubicBezTo>
                  <a:cubicBezTo>
                    <a:pt x="642" y="167"/>
                    <a:pt x="719" y="159"/>
                    <a:pt x="797" y="159"/>
                  </a:cubicBezTo>
                  <a:cubicBezTo>
                    <a:pt x="830" y="155"/>
                    <a:pt x="863" y="153"/>
                    <a:pt x="898" y="153"/>
                  </a:cubicBezTo>
                  <a:cubicBezTo>
                    <a:pt x="1026" y="153"/>
                    <a:pt x="1163" y="177"/>
                    <a:pt x="1297" y="177"/>
                  </a:cubicBezTo>
                  <a:cubicBezTo>
                    <a:pt x="1455" y="177"/>
                    <a:pt x="1607" y="144"/>
                    <a:pt x="1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1737425" y="3793450"/>
              <a:ext cx="39800" cy="5625"/>
            </a:xfrm>
            <a:custGeom>
              <a:avLst/>
              <a:gdLst/>
              <a:ahLst/>
              <a:cxnLst/>
              <a:rect l="l" t="t" r="r" b="b"/>
              <a:pathLst>
                <a:path w="1592" h="225" extrusionOk="0">
                  <a:moveTo>
                    <a:pt x="299" y="0"/>
                  </a:moveTo>
                  <a:cubicBezTo>
                    <a:pt x="139" y="40"/>
                    <a:pt x="0" y="179"/>
                    <a:pt x="259" y="219"/>
                  </a:cubicBezTo>
                  <a:cubicBezTo>
                    <a:pt x="350" y="223"/>
                    <a:pt x="440" y="225"/>
                    <a:pt x="529" y="225"/>
                  </a:cubicBezTo>
                  <a:cubicBezTo>
                    <a:pt x="885" y="225"/>
                    <a:pt x="1226" y="199"/>
                    <a:pt x="1592" y="199"/>
                  </a:cubicBezTo>
                  <a:cubicBezTo>
                    <a:pt x="1401" y="47"/>
                    <a:pt x="1192" y="17"/>
                    <a:pt x="980" y="17"/>
                  </a:cubicBezTo>
                  <a:cubicBezTo>
                    <a:pt x="849" y="17"/>
                    <a:pt x="716" y="29"/>
                    <a:pt x="586" y="29"/>
                  </a:cubicBezTo>
                  <a:cubicBezTo>
                    <a:pt x="488" y="29"/>
                    <a:pt x="392" y="22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2013425" y="4012250"/>
              <a:ext cx="7000" cy="42075"/>
            </a:xfrm>
            <a:custGeom>
              <a:avLst/>
              <a:gdLst/>
              <a:ahLst/>
              <a:cxnLst/>
              <a:rect l="l" t="t" r="r" b="b"/>
              <a:pathLst>
                <a:path w="280" h="1683" extrusionOk="0">
                  <a:moveTo>
                    <a:pt x="1" y="1"/>
                  </a:moveTo>
                  <a:lnTo>
                    <a:pt x="1" y="1612"/>
                  </a:lnTo>
                  <a:cubicBezTo>
                    <a:pt x="23" y="1657"/>
                    <a:pt x="52" y="1683"/>
                    <a:pt x="79" y="1683"/>
                  </a:cubicBezTo>
                  <a:cubicBezTo>
                    <a:pt x="101" y="1683"/>
                    <a:pt x="122" y="1667"/>
                    <a:pt x="140" y="1632"/>
                  </a:cubicBezTo>
                  <a:lnTo>
                    <a:pt x="180" y="1612"/>
                  </a:lnTo>
                  <a:cubicBezTo>
                    <a:pt x="200" y="1334"/>
                    <a:pt x="200" y="1035"/>
                    <a:pt x="200" y="737"/>
                  </a:cubicBezTo>
                  <a:cubicBezTo>
                    <a:pt x="180" y="498"/>
                    <a:pt x="279" y="20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2013425" y="4052550"/>
              <a:ext cx="4500" cy="24375"/>
            </a:xfrm>
            <a:custGeom>
              <a:avLst/>
              <a:gdLst/>
              <a:ahLst/>
              <a:cxnLst/>
              <a:rect l="l" t="t" r="r" b="b"/>
              <a:pathLst>
                <a:path w="180" h="975" extrusionOk="0">
                  <a:moveTo>
                    <a:pt x="21" y="0"/>
                  </a:moveTo>
                  <a:cubicBezTo>
                    <a:pt x="40" y="319"/>
                    <a:pt x="1" y="677"/>
                    <a:pt x="180" y="975"/>
                  </a:cubicBezTo>
                  <a:lnTo>
                    <a:pt x="180" y="20"/>
                  </a:lnTo>
                  <a:cubicBezTo>
                    <a:pt x="120" y="0"/>
                    <a:pt x="8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1759300" y="3597125"/>
              <a:ext cx="21400" cy="5575"/>
            </a:xfrm>
            <a:custGeom>
              <a:avLst/>
              <a:gdLst/>
              <a:ahLst/>
              <a:cxnLst/>
              <a:rect l="l" t="t" r="r" b="b"/>
              <a:pathLst>
                <a:path w="856" h="223" extrusionOk="0">
                  <a:moveTo>
                    <a:pt x="465" y="0"/>
                  </a:moveTo>
                  <a:cubicBezTo>
                    <a:pt x="443" y="0"/>
                    <a:pt x="418" y="5"/>
                    <a:pt x="398" y="15"/>
                  </a:cubicBezTo>
                  <a:cubicBezTo>
                    <a:pt x="239" y="35"/>
                    <a:pt x="100" y="35"/>
                    <a:pt x="0" y="194"/>
                  </a:cubicBezTo>
                  <a:cubicBezTo>
                    <a:pt x="135" y="212"/>
                    <a:pt x="261" y="222"/>
                    <a:pt x="386" y="222"/>
                  </a:cubicBezTo>
                  <a:cubicBezTo>
                    <a:pt x="539" y="222"/>
                    <a:pt x="692" y="207"/>
                    <a:pt x="856" y="175"/>
                  </a:cubicBezTo>
                  <a:cubicBezTo>
                    <a:pt x="796" y="35"/>
                    <a:pt x="637" y="15"/>
                    <a:pt x="518" y="15"/>
                  </a:cubicBezTo>
                  <a:cubicBezTo>
                    <a:pt x="508" y="5"/>
                    <a:pt x="488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2008950" y="3985400"/>
              <a:ext cx="4500" cy="19925"/>
            </a:xfrm>
            <a:custGeom>
              <a:avLst/>
              <a:gdLst/>
              <a:ahLst/>
              <a:cxnLst/>
              <a:rect l="l" t="t" r="r" b="b"/>
              <a:pathLst>
                <a:path w="180" h="79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239"/>
                    <a:pt x="1" y="518"/>
                    <a:pt x="160" y="796"/>
                  </a:cubicBezTo>
                  <a:cubicBezTo>
                    <a:pt x="180" y="518"/>
                    <a:pt x="180" y="27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1795600" y="3793875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371" y="0"/>
                  </a:moveTo>
                  <a:cubicBezTo>
                    <a:pt x="254" y="0"/>
                    <a:pt x="133" y="61"/>
                    <a:pt x="1" y="162"/>
                  </a:cubicBezTo>
                  <a:cubicBezTo>
                    <a:pt x="239" y="162"/>
                    <a:pt x="458" y="162"/>
                    <a:pt x="697" y="182"/>
                  </a:cubicBezTo>
                  <a:cubicBezTo>
                    <a:pt x="590" y="56"/>
                    <a:pt x="483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1884625" y="3597500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78" y="20"/>
                    <a:pt x="219" y="20"/>
                    <a:pt x="0" y="20"/>
                  </a:cubicBezTo>
                  <a:lnTo>
                    <a:pt x="0" y="179"/>
                  </a:lnTo>
                  <a:cubicBezTo>
                    <a:pt x="28" y="177"/>
                    <a:pt x="55" y="177"/>
                    <a:pt x="82" y="177"/>
                  </a:cubicBezTo>
                  <a:cubicBezTo>
                    <a:pt x="157" y="177"/>
                    <a:pt x="230" y="182"/>
                    <a:pt x="301" y="182"/>
                  </a:cubicBezTo>
                  <a:cubicBezTo>
                    <a:pt x="451" y="182"/>
                    <a:pt x="588" y="157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1744875" y="415947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219" y="0"/>
                  </a:moveTo>
                  <a:cubicBezTo>
                    <a:pt x="1" y="159"/>
                    <a:pt x="20" y="358"/>
                    <a:pt x="80" y="577"/>
                  </a:cubicBezTo>
                  <a:cubicBezTo>
                    <a:pt x="120" y="577"/>
                    <a:pt x="180" y="577"/>
                    <a:pt x="219" y="557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011925" y="3980925"/>
              <a:ext cx="9475" cy="6425"/>
            </a:xfrm>
            <a:custGeom>
              <a:avLst/>
              <a:gdLst/>
              <a:ahLst/>
              <a:cxnLst/>
              <a:rect l="l" t="t" r="r" b="b"/>
              <a:pathLst>
                <a:path w="379" h="257" extrusionOk="0">
                  <a:moveTo>
                    <a:pt x="61" y="1"/>
                  </a:moveTo>
                  <a:cubicBezTo>
                    <a:pt x="1" y="60"/>
                    <a:pt x="1" y="140"/>
                    <a:pt x="61" y="180"/>
                  </a:cubicBezTo>
                  <a:cubicBezTo>
                    <a:pt x="130" y="180"/>
                    <a:pt x="218" y="257"/>
                    <a:pt x="279" y="257"/>
                  </a:cubicBezTo>
                  <a:cubicBezTo>
                    <a:pt x="306" y="257"/>
                    <a:pt x="327" y="242"/>
                    <a:pt x="339" y="200"/>
                  </a:cubicBezTo>
                  <a:cubicBezTo>
                    <a:pt x="379" y="1"/>
                    <a:pt x="180" y="40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2017900" y="4083875"/>
              <a:ext cx="8475" cy="10100"/>
            </a:xfrm>
            <a:custGeom>
              <a:avLst/>
              <a:gdLst/>
              <a:ahLst/>
              <a:cxnLst/>
              <a:rect l="l" t="t" r="r" b="b"/>
              <a:pathLst>
                <a:path w="339" h="404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60"/>
                    <a:pt x="60" y="259"/>
                    <a:pt x="160" y="359"/>
                  </a:cubicBezTo>
                  <a:cubicBezTo>
                    <a:pt x="190" y="388"/>
                    <a:pt x="224" y="403"/>
                    <a:pt x="257" y="403"/>
                  </a:cubicBezTo>
                  <a:cubicBezTo>
                    <a:pt x="289" y="403"/>
                    <a:pt x="319" y="388"/>
                    <a:pt x="339" y="359"/>
                  </a:cubicBezTo>
                  <a:cubicBezTo>
                    <a:pt x="299" y="199"/>
                    <a:pt x="160" y="6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1830425" y="4078400"/>
              <a:ext cx="14925" cy="5225"/>
            </a:xfrm>
            <a:custGeom>
              <a:avLst/>
              <a:gdLst/>
              <a:ahLst/>
              <a:cxnLst/>
              <a:rect l="l" t="t" r="r" b="b"/>
              <a:pathLst>
                <a:path w="597" h="209" extrusionOk="0">
                  <a:moveTo>
                    <a:pt x="0" y="1"/>
                  </a:moveTo>
                  <a:cubicBezTo>
                    <a:pt x="101" y="165"/>
                    <a:pt x="226" y="209"/>
                    <a:pt x="360" y="209"/>
                  </a:cubicBezTo>
                  <a:cubicBezTo>
                    <a:pt x="437" y="209"/>
                    <a:pt x="517" y="194"/>
                    <a:pt x="597" y="180"/>
                  </a:cubicBezTo>
                  <a:cubicBezTo>
                    <a:pt x="438" y="60"/>
                    <a:pt x="239" y="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1785650" y="3967775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29" y="1"/>
                  </a:moveTo>
                  <a:cubicBezTo>
                    <a:pt x="89" y="1"/>
                    <a:pt x="41" y="9"/>
                    <a:pt x="1" y="9"/>
                  </a:cubicBezTo>
                  <a:cubicBezTo>
                    <a:pt x="60" y="69"/>
                    <a:pt x="80" y="109"/>
                    <a:pt x="100" y="129"/>
                  </a:cubicBezTo>
                  <a:cubicBezTo>
                    <a:pt x="147" y="157"/>
                    <a:pt x="199" y="176"/>
                    <a:pt x="248" y="176"/>
                  </a:cubicBezTo>
                  <a:cubicBezTo>
                    <a:pt x="303" y="176"/>
                    <a:pt x="357" y="152"/>
                    <a:pt x="399" y="89"/>
                  </a:cubicBezTo>
                  <a:lnTo>
                    <a:pt x="180" y="9"/>
                  </a:lnTo>
                  <a:cubicBezTo>
                    <a:pt x="167" y="3"/>
                    <a:pt x="14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1816500" y="3597275"/>
              <a:ext cx="9950" cy="4450"/>
            </a:xfrm>
            <a:custGeom>
              <a:avLst/>
              <a:gdLst/>
              <a:ahLst/>
              <a:cxnLst/>
              <a:rect l="l" t="t" r="r" b="b"/>
              <a:pathLst>
                <a:path w="398" h="178" extrusionOk="0">
                  <a:moveTo>
                    <a:pt x="164" y="1"/>
                  </a:moveTo>
                  <a:cubicBezTo>
                    <a:pt x="122" y="1"/>
                    <a:pt x="80" y="3"/>
                    <a:pt x="40" y="9"/>
                  </a:cubicBezTo>
                  <a:cubicBezTo>
                    <a:pt x="40" y="69"/>
                    <a:pt x="0" y="129"/>
                    <a:pt x="0" y="129"/>
                  </a:cubicBezTo>
                  <a:cubicBezTo>
                    <a:pt x="53" y="162"/>
                    <a:pt x="104" y="177"/>
                    <a:pt x="152" y="177"/>
                  </a:cubicBezTo>
                  <a:cubicBezTo>
                    <a:pt x="248" y="177"/>
                    <a:pt x="332" y="115"/>
                    <a:pt x="398" y="9"/>
                  </a:cubicBezTo>
                  <a:cubicBezTo>
                    <a:pt x="332" y="9"/>
                    <a:pt x="248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1777200" y="39999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9" y="0"/>
                  </a:moveTo>
                  <a:cubicBezTo>
                    <a:pt x="121" y="0"/>
                    <a:pt x="64" y="51"/>
                    <a:pt x="1" y="135"/>
                  </a:cubicBezTo>
                  <a:lnTo>
                    <a:pt x="339" y="135"/>
                  </a:lnTo>
                  <a:cubicBezTo>
                    <a:pt x="282" y="41"/>
                    <a:pt x="230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1839875" y="35971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82" y="0"/>
                  </a:moveTo>
                  <a:cubicBezTo>
                    <a:pt x="55" y="0"/>
                    <a:pt x="30" y="5"/>
                    <a:pt x="0" y="15"/>
                  </a:cubicBezTo>
                  <a:cubicBezTo>
                    <a:pt x="30" y="65"/>
                    <a:pt x="60" y="90"/>
                    <a:pt x="90" y="90"/>
                  </a:cubicBezTo>
                  <a:cubicBezTo>
                    <a:pt x="119" y="90"/>
                    <a:pt x="149" y="65"/>
                    <a:pt x="179" y="15"/>
                  </a:cubicBezTo>
                  <a:cubicBezTo>
                    <a:pt x="139" y="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2001000" y="368205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4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2021875" y="40928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80" y="180"/>
                    <a:pt x="160" y="239"/>
                  </a:cubicBezTo>
                  <a:cubicBezTo>
                    <a:pt x="160" y="160"/>
                    <a:pt x="180" y="8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1750350" y="41510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60" y="1"/>
                  </a:moveTo>
                  <a:cubicBezTo>
                    <a:pt x="40" y="41"/>
                    <a:pt x="0" y="120"/>
                    <a:pt x="20" y="240"/>
                  </a:cubicBezTo>
                  <a:cubicBezTo>
                    <a:pt x="80" y="240"/>
                    <a:pt x="120" y="220"/>
                    <a:pt x="179" y="180"/>
                  </a:cubicBezTo>
                  <a:cubicBezTo>
                    <a:pt x="179" y="120"/>
                    <a:pt x="160" y="6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1781675" y="37965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2312325" y="4842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1"/>
                    <a:pt x="20" y="120"/>
                    <a:pt x="20" y="180"/>
                  </a:cubicBezTo>
                  <a:cubicBezTo>
                    <a:pt x="60" y="140"/>
                    <a:pt x="80" y="140"/>
                    <a:pt x="80" y="120"/>
                  </a:cubicBezTo>
                  <a:cubicBezTo>
                    <a:pt x="10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2048250" y="44419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0" y="0"/>
                  </a:moveTo>
                  <a:cubicBezTo>
                    <a:pt x="20" y="20"/>
                    <a:pt x="0" y="20"/>
                    <a:pt x="0" y="40"/>
                  </a:cubicBezTo>
                  <a:cubicBezTo>
                    <a:pt x="0" y="40"/>
                    <a:pt x="20" y="60"/>
                    <a:pt x="20" y="100"/>
                  </a:cubicBezTo>
                  <a:cubicBezTo>
                    <a:pt x="80" y="60"/>
                    <a:pt x="100" y="40"/>
                    <a:pt x="119" y="20"/>
                  </a:cubicBezTo>
                  <a:cubicBezTo>
                    <a:pt x="100" y="20"/>
                    <a:pt x="80" y="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2111400" y="4115250"/>
              <a:ext cx="30850" cy="3450"/>
            </a:xfrm>
            <a:custGeom>
              <a:avLst/>
              <a:gdLst/>
              <a:ahLst/>
              <a:cxnLst/>
              <a:rect l="l" t="t" r="r" b="b"/>
              <a:pathLst>
                <a:path w="1234" h="138" extrusionOk="0">
                  <a:moveTo>
                    <a:pt x="606" y="0"/>
                  </a:moveTo>
                  <a:cubicBezTo>
                    <a:pt x="432" y="0"/>
                    <a:pt x="236" y="37"/>
                    <a:pt x="0" y="138"/>
                  </a:cubicBezTo>
                  <a:lnTo>
                    <a:pt x="1234" y="138"/>
                  </a:lnTo>
                  <a:cubicBezTo>
                    <a:pt x="1039" y="69"/>
                    <a:pt x="843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2192950" y="4574225"/>
              <a:ext cx="14950" cy="8725"/>
            </a:xfrm>
            <a:custGeom>
              <a:avLst/>
              <a:gdLst/>
              <a:ahLst/>
              <a:cxnLst/>
              <a:rect l="l" t="t" r="r" b="b"/>
              <a:pathLst>
                <a:path w="598" h="349" extrusionOk="0">
                  <a:moveTo>
                    <a:pt x="498" y="21"/>
                  </a:moveTo>
                  <a:cubicBezTo>
                    <a:pt x="379" y="40"/>
                    <a:pt x="220" y="1"/>
                    <a:pt x="1" y="220"/>
                  </a:cubicBezTo>
                  <a:cubicBezTo>
                    <a:pt x="34" y="208"/>
                    <a:pt x="65" y="202"/>
                    <a:pt x="92" y="202"/>
                  </a:cubicBezTo>
                  <a:cubicBezTo>
                    <a:pt x="239" y="202"/>
                    <a:pt x="310" y="349"/>
                    <a:pt x="428" y="349"/>
                  </a:cubicBezTo>
                  <a:cubicBezTo>
                    <a:pt x="470" y="349"/>
                    <a:pt x="518" y="330"/>
                    <a:pt x="578" y="279"/>
                  </a:cubicBezTo>
                  <a:cubicBezTo>
                    <a:pt x="598" y="220"/>
                    <a:pt x="518" y="100"/>
                    <a:pt x="49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1787650" y="406547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0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60" y="100"/>
                    <a:pt x="100" y="179"/>
                    <a:pt x="159" y="239"/>
                  </a:cubicBezTo>
                  <a:cubicBezTo>
                    <a:pt x="120" y="160"/>
                    <a:pt x="100" y="8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1823950" y="44896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1"/>
                    <a:pt x="1" y="81"/>
                    <a:pt x="40" y="81"/>
                  </a:cubicBezTo>
                  <a:cubicBezTo>
                    <a:pt x="60" y="81"/>
                    <a:pt x="60" y="2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2021875" y="4115200"/>
              <a:ext cx="9975" cy="3275"/>
            </a:xfrm>
            <a:custGeom>
              <a:avLst/>
              <a:gdLst/>
              <a:ahLst/>
              <a:cxnLst/>
              <a:rect l="l" t="t" r="r" b="b"/>
              <a:pathLst>
                <a:path w="399" h="131" extrusionOk="0">
                  <a:moveTo>
                    <a:pt x="399" y="1"/>
                  </a:moveTo>
                  <a:cubicBezTo>
                    <a:pt x="259" y="1"/>
                    <a:pt x="140" y="21"/>
                    <a:pt x="1" y="21"/>
                  </a:cubicBezTo>
                  <a:cubicBezTo>
                    <a:pt x="80" y="90"/>
                    <a:pt x="150" y="130"/>
                    <a:pt x="215" y="130"/>
                  </a:cubicBezTo>
                  <a:cubicBezTo>
                    <a:pt x="279" y="130"/>
                    <a:pt x="339" y="90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2040275" y="4115200"/>
              <a:ext cx="9975" cy="3325"/>
            </a:xfrm>
            <a:custGeom>
              <a:avLst/>
              <a:gdLst/>
              <a:ahLst/>
              <a:cxnLst/>
              <a:rect l="l" t="t" r="r" b="b"/>
              <a:pathLst>
                <a:path w="399" h="133" extrusionOk="0">
                  <a:moveTo>
                    <a:pt x="1" y="1"/>
                  </a:moveTo>
                  <a:cubicBezTo>
                    <a:pt x="63" y="93"/>
                    <a:pt x="124" y="133"/>
                    <a:pt x="191" y="133"/>
                  </a:cubicBezTo>
                  <a:cubicBezTo>
                    <a:pt x="254" y="133"/>
                    <a:pt x="322" y="98"/>
                    <a:pt x="399" y="41"/>
                  </a:cubicBezTo>
                  <a:cubicBezTo>
                    <a:pt x="259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2234725" y="3913800"/>
              <a:ext cx="19425" cy="55600"/>
            </a:xfrm>
            <a:custGeom>
              <a:avLst/>
              <a:gdLst/>
              <a:ahLst/>
              <a:cxnLst/>
              <a:rect l="l" t="t" r="r" b="b"/>
              <a:pathLst>
                <a:path w="777" h="2224" extrusionOk="0">
                  <a:moveTo>
                    <a:pt x="319" y="0"/>
                  </a:moveTo>
                  <a:cubicBezTo>
                    <a:pt x="180" y="557"/>
                    <a:pt x="1" y="1074"/>
                    <a:pt x="279" y="1611"/>
                  </a:cubicBezTo>
                  <a:cubicBezTo>
                    <a:pt x="299" y="1671"/>
                    <a:pt x="299" y="1751"/>
                    <a:pt x="279" y="1791"/>
                  </a:cubicBezTo>
                  <a:cubicBezTo>
                    <a:pt x="279" y="1930"/>
                    <a:pt x="299" y="2029"/>
                    <a:pt x="299" y="2149"/>
                  </a:cubicBezTo>
                  <a:cubicBezTo>
                    <a:pt x="391" y="2202"/>
                    <a:pt x="456" y="2224"/>
                    <a:pt x="503" y="2224"/>
                  </a:cubicBezTo>
                  <a:cubicBezTo>
                    <a:pt x="703" y="2224"/>
                    <a:pt x="584" y="1831"/>
                    <a:pt x="777" y="1751"/>
                  </a:cubicBezTo>
                  <a:lnTo>
                    <a:pt x="777" y="1651"/>
                  </a:lnTo>
                  <a:cubicBezTo>
                    <a:pt x="677" y="1532"/>
                    <a:pt x="637" y="1393"/>
                    <a:pt x="637" y="1253"/>
                  </a:cubicBezTo>
                  <a:cubicBezTo>
                    <a:pt x="419" y="856"/>
                    <a:pt x="637" y="398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2668400" y="3472675"/>
              <a:ext cx="8475" cy="35325"/>
            </a:xfrm>
            <a:custGeom>
              <a:avLst/>
              <a:gdLst/>
              <a:ahLst/>
              <a:cxnLst/>
              <a:rect l="l" t="t" r="r" b="b"/>
              <a:pathLst>
                <a:path w="339" h="1413" extrusionOk="0">
                  <a:moveTo>
                    <a:pt x="60" y="0"/>
                  </a:moveTo>
                  <a:cubicBezTo>
                    <a:pt x="0" y="478"/>
                    <a:pt x="20" y="935"/>
                    <a:pt x="60" y="1413"/>
                  </a:cubicBezTo>
                  <a:cubicBezTo>
                    <a:pt x="338" y="935"/>
                    <a:pt x="299" y="47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2589825" y="3672600"/>
              <a:ext cx="61200" cy="9675"/>
            </a:xfrm>
            <a:custGeom>
              <a:avLst/>
              <a:gdLst/>
              <a:ahLst/>
              <a:cxnLst/>
              <a:rect l="l" t="t" r="r" b="b"/>
              <a:pathLst>
                <a:path w="2448" h="387" extrusionOk="0">
                  <a:moveTo>
                    <a:pt x="1055" y="0"/>
                  </a:moveTo>
                  <a:cubicBezTo>
                    <a:pt x="975" y="18"/>
                    <a:pt x="893" y="23"/>
                    <a:pt x="812" y="23"/>
                  </a:cubicBezTo>
                  <a:cubicBezTo>
                    <a:pt x="709" y="23"/>
                    <a:pt x="606" y="15"/>
                    <a:pt x="505" y="15"/>
                  </a:cubicBezTo>
                  <a:cubicBezTo>
                    <a:pt x="324" y="15"/>
                    <a:pt x="149" y="40"/>
                    <a:pt x="0" y="179"/>
                  </a:cubicBezTo>
                  <a:lnTo>
                    <a:pt x="159" y="358"/>
                  </a:lnTo>
                  <a:cubicBezTo>
                    <a:pt x="311" y="377"/>
                    <a:pt x="461" y="386"/>
                    <a:pt x="609" y="386"/>
                  </a:cubicBezTo>
                  <a:cubicBezTo>
                    <a:pt x="1242" y="386"/>
                    <a:pt x="1851" y="226"/>
                    <a:pt x="2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580375" y="3587875"/>
              <a:ext cx="62675" cy="9400"/>
            </a:xfrm>
            <a:custGeom>
              <a:avLst/>
              <a:gdLst/>
              <a:ahLst/>
              <a:cxnLst/>
              <a:rect l="l" t="t" r="r" b="b"/>
              <a:pathLst>
                <a:path w="2507" h="376" extrusionOk="0">
                  <a:moveTo>
                    <a:pt x="1289" y="0"/>
                  </a:moveTo>
                  <a:cubicBezTo>
                    <a:pt x="774" y="0"/>
                    <a:pt x="352" y="69"/>
                    <a:pt x="0" y="186"/>
                  </a:cubicBezTo>
                  <a:lnTo>
                    <a:pt x="179" y="365"/>
                  </a:lnTo>
                  <a:lnTo>
                    <a:pt x="398" y="365"/>
                  </a:lnTo>
                  <a:cubicBezTo>
                    <a:pt x="418" y="336"/>
                    <a:pt x="443" y="321"/>
                    <a:pt x="468" y="321"/>
                  </a:cubicBezTo>
                  <a:cubicBezTo>
                    <a:pt x="493" y="321"/>
                    <a:pt x="518" y="336"/>
                    <a:pt x="537" y="365"/>
                  </a:cubicBezTo>
                  <a:cubicBezTo>
                    <a:pt x="616" y="372"/>
                    <a:pt x="695" y="376"/>
                    <a:pt x="774" y="376"/>
                  </a:cubicBezTo>
                  <a:cubicBezTo>
                    <a:pt x="1367" y="376"/>
                    <a:pt x="1945" y="195"/>
                    <a:pt x="2507" y="107"/>
                  </a:cubicBezTo>
                  <a:cubicBezTo>
                    <a:pt x="2050" y="33"/>
                    <a:pt x="1647" y="0"/>
                    <a:pt x="1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585350" y="3629325"/>
              <a:ext cx="17425" cy="24400"/>
            </a:xfrm>
            <a:custGeom>
              <a:avLst/>
              <a:gdLst/>
              <a:ahLst/>
              <a:cxnLst/>
              <a:rect l="l" t="t" r="r" b="b"/>
              <a:pathLst>
                <a:path w="697" h="976" extrusionOk="0">
                  <a:moveTo>
                    <a:pt x="517" y="1"/>
                  </a:moveTo>
                  <a:cubicBezTo>
                    <a:pt x="0" y="498"/>
                    <a:pt x="0" y="597"/>
                    <a:pt x="597" y="975"/>
                  </a:cubicBezTo>
                  <a:cubicBezTo>
                    <a:pt x="239" y="637"/>
                    <a:pt x="398" y="398"/>
                    <a:pt x="696" y="180"/>
                  </a:cubicBezTo>
                  <a:cubicBezTo>
                    <a:pt x="677" y="100"/>
                    <a:pt x="617" y="20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2598275" y="3628650"/>
              <a:ext cx="15950" cy="6550"/>
            </a:xfrm>
            <a:custGeom>
              <a:avLst/>
              <a:gdLst/>
              <a:ahLst/>
              <a:cxnLst/>
              <a:rect l="l" t="t" r="r" b="b"/>
              <a:pathLst>
                <a:path w="638" h="262" extrusionOk="0">
                  <a:moveTo>
                    <a:pt x="422" y="1"/>
                  </a:moveTo>
                  <a:cubicBezTo>
                    <a:pt x="365" y="1"/>
                    <a:pt x="305" y="8"/>
                    <a:pt x="259" y="8"/>
                  </a:cubicBezTo>
                  <a:cubicBezTo>
                    <a:pt x="179" y="8"/>
                    <a:pt x="80" y="28"/>
                    <a:pt x="0" y="28"/>
                  </a:cubicBezTo>
                  <a:cubicBezTo>
                    <a:pt x="80" y="67"/>
                    <a:pt x="120" y="147"/>
                    <a:pt x="179" y="207"/>
                  </a:cubicBezTo>
                  <a:lnTo>
                    <a:pt x="259" y="187"/>
                  </a:lnTo>
                  <a:cubicBezTo>
                    <a:pt x="265" y="186"/>
                    <a:pt x="271" y="185"/>
                    <a:pt x="277" y="185"/>
                  </a:cubicBezTo>
                  <a:cubicBezTo>
                    <a:pt x="357" y="185"/>
                    <a:pt x="465" y="262"/>
                    <a:pt x="533" y="262"/>
                  </a:cubicBezTo>
                  <a:cubicBezTo>
                    <a:pt x="567" y="262"/>
                    <a:pt x="591" y="243"/>
                    <a:pt x="597" y="187"/>
                  </a:cubicBezTo>
                  <a:cubicBezTo>
                    <a:pt x="637" y="28"/>
                    <a:pt x="535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2589825" y="35951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62" y="1"/>
                  </a:moveTo>
                  <a:cubicBezTo>
                    <a:pt x="40" y="1"/>
                    <a:pt x="20" y="26"/>
                    <a:pt x="0" y="75"/>
                  </a:cubicBezTo>
                  <a:lnTo>
                    <a:pt x="140" y="75"/>
                  </a:lnTo>
                  <a:cubicBezTo>
                    <a:pt x="110" y="26"/>
                    <a:pt x="85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2219825" y="327175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19"/>
                    <a:pt x="20" y="418"/>
                    <a:pt x="119" y="597"/>
                  </a:cubicBezTo>
                  <a:cubicBezTo>
                    <a:pt x="139" y="379"/>
                    <a:pt x="199" y="18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2224300" y="3458750"/>
              <a:ext cx="3000" cy="9975"/>
            </a:xfrm>
            <a:custGeom>
              <a:avLst/>
              <a:gdLst/>
              <a:ahLst/>
              <a:cxnLst/>
              <a:rect l="l" t="t" r="r" b="b"/>
              <a:pathLst>
                <a:path w="120" h="399" extrusionOk="0">
                  <a:moveTo>
                    <a:pt x="0" y="0"/>
                  </a:moveTo>
                  <a:cubicBezTo>
                    <a:pt x="0" y="159"/>
                    <a:pt x="0" y="299"/>
                    <a:pt x="119" y="398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230250" y="3847650"/>
              <a:ext cx="2025" cy="4000"/>
            </a:xfrm>
            <a:custGeom>
              <a:avLst/>
              <a:gdLst/>
              <a:ahLst/>
              <a:cxnLst/>
              <a:rect l="l" t="t" r="r" b="b"/>
              <a:pathLst>
                <a:path w="81" h="160" extrusionOk="0">
                  <a:moveTo>
                    <a:pt x="80" y="0"/>
                  </a:moveTo>
                  <a:cubicBezTo>
                    <a:pt x="61" y="0"/>
                    <a:pt x="1" y="20"/>
                    <a:pt x="21" y="40"/>
                  </a:cubicBezTo>
                  <a:cubicBezTo>
                    <a:pt x="21" y="100"/>
                    <a:pt x="61" y="120"/>
                    <a:pt x="80" y="1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2152175" y="3740750"/>
              <a:ext cx="68150" cy="17575"/>
            </a:xfrm>
            <a:custGeom>
              <a:avLst/>
              <a:gdLst/>
              <a:ahLst/>
              <a:cxnLst/>
              <a:rect l="l" t="t" r="r" b="b"/>
              <a:pathLst>
                <a:path w="2726" h="703" extrusionOk="0">
                  <a:moveTo>
                    <a:pt x="2221" y="1"/>
                  </a:moveTo>
                  <a:cubicBezTo>
                    <a:pt x="1860" y="1"/>
                    <a:pt x="1534" y="96"/>
                    <a:pt x="1234" y="318"/>
                  </a:cubicBezTo>
                  <a:cubicBezTo>
                    <a:pt x="796" y="318"/>
                    <a:pt x="339" y="397"/>
                    <a:pt x="1" y="696"/>
                  </a:cubicBezTo>
                  <a:cubicBezTo>
                    <a:pt x="74" y="701"/>
                    <a:pt x="147" y="703"/>
                    <a:pt x="220" y="703"/>
                  </a:cubicBezTo>
                  <a:cubicBezTo>
                    <a:pt x="921" y="703"/>
                    <a:pt x="1601" y="498"/>
                    <a:pt x="2300" y="498"/>
                  </a:cubicBezTo>
                  <a:cubicBezTo>
                    <a:pt x="2415" y="498"/>
                    <a:pt x="2530" y="504"/>
                    <a:pt x="2646" y="517"/>
                  </a:cubicBezTo>
                  <a:cubicBezTo>
                    <a:pt x="2686" y="457"/>
                    <a:pt x="2706" y="397"/>
                    <a:pt x="2726" y="318"/>
                  </a:cubicBezTo>
                  <a:lnTo>
                    <a:pt x="2726" y="139"/>
                  </a:lnTo>
                  <a:cubicBezTo>
                    <a:pt x="2646" y="59"/>
                    <a:pt x="2587" y="39"/>
                    <a:pt x="2507" y="19"/>
                  </a:cubicBezTo>
                  <a:cubicBezTo>
                    <a:pt x="2409" y="7"/>
                    <a:pt x="2314" y="1"/>
                    <a:pt x="2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2170075" y="3726800"/>
              <a:ext cx="50250" cy="13500"/>
            </a:xfrm>
            <a:custGeom>
              <a:avLst/>
              <a:gdLst/>
              <a:ahLst/>
              <a:cxnLst/>
              <a:rect l="l" t="t" r="r" b="b"/>
              <a:pathLst>
                <a:path w="2010" h="540" extrusionOk="0">
                  <a:moveTo>
                    <a:pt x="1413" y="0"/>
                  </a:moveTo>
                  <a:cubicBezTo>
                    <a:pt x="976" y="180"/>
                    <a:pt x="478" y="140"/>
                    <a:pt x="1" y="199"/>
                  </a:cubicBezTo>
                  <a:cubicBezTo>
                    <a:pt x="1" y="259"/>
                    <a:pt x="21" y="319"/>
                    <a:pt x="21" y="378"/>
                  </a:cubicBezTo>
                  <a:lnTo>
                    <a:pt x="1035" y="378"/>
                  </a:lnTo>
                  <a:cubicBezTo>
                    <a:pt x="1192" y="491"/>
                    <a:pt x="1349" y="539"/>
                    <a:pt x="1513" y="539"/>
                  </a:cubicBezTo>
                  <a:cubicBezTo>
                    <a:pt x="1640" y="539"/>
                    <a:pt x="1772" y="510"/>
                    <a:pt x="1911" y="458"/>
                  </a:cubicBezTo>
                  <a:lnTo>
                    <a:pt x="2010" y="359"/>
                  </a:lnTo>
                  <a:cubicBezTo>
                    <a:pt x="1990" y="299"/>
                    <a:pt x="1950" y="219"/>
                    <a:pt x="1930" y="180"/>
                  </a:cubicBezTo>
                  <a:cubicBezTo>
                    <a:pt x="1879" y="94"/>
                    <a:pt x="1798" y="82"/>
                    <a:pt x="1712" y="82"/>
                  </a:cubicBezTo>
                  <a:cubicBezTo>
                    <a:pt x="1680" y="82"/>
                    <a:pt x="1648" y="84"/>
                    <a:pt x="1616" y="84"/>
                  </a:cubicBezTo>
                  <a:cubicBezTo>
                    <a:pt x="1536" y="84"/>
                    <a:pt x="1462" y="73"/>
                    <a:pt x="1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2205400" y="3721825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498" y="1"/>
                  </a:moveTo>
                  <a:cubicBezTo>
                    <a:pt x="318" y="40"/>
                    <a:pt x="179" y="120"/>
                    <a:pt x="0" y="199"/>
                  </a:cubicBezTo>
                  <a:cubicBezTo>
                    <a:pt x="120" y="398"/>
                    <a:pt x="358" y="339"/>
                    <a:pt x="517" y="379"/>
                  </a:cubicBezTo>
                  <a:cubicBezTo>
                    <a:pt x="517" y="259"/>
                    <a:pt x="517" y="120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215825" y="3736250"/>
              <a:ext cx="8500" cy="8475"/>
            </a:xfrm>
            <a:custGeom>
              <a:avLst/>
              <a:gdLst/>
              <a:ahLst/>
              <a:cxnLst/>
              <a:rect l="l" t="t" r="r" b="b"/>
              <a:pathLst>
                <a:path w="340" h="339" extrusionOk="0">
                  <a:moveTo>
                    <a:pt x="81" y="0"/>
                  </a:moveTo>
                  <a:cubicBezTo>
                    <a:pt x="1" y="100"/>
                    <a:pt x="1" y="219"/>
                    <a:pt x="81" y="339"/>
                  </a:cubicBezTo>
                  <a:cubicBezTo>
                    <a:pt x="100" y="319"/>
                    <a:pt x="160" y="319"/>
                    <a:pt x="180" y="319"/>
                  </a:cubicBezTo>
                  <a:cubicBezTo>
                    <a:pt x="339" y="219"/>
                    <a:pt x="299" y="10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2217325" y="36099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00" y="1"/>
                  </a:moveTo>
                  <a:cubicBezTo>
                    <a:pt x="120" y="21"/>
                    <a:pt x="1" y="21"/>
                    <a:pt x="21" y="120"/>
                  </a:cubicBezTo>
                  <a:cubicBezTo>
                    <a:pt x="40" y="180"/>
                    <a:pt x="180" y="180"/>
                    <a:pt x="239" y="200"/>
                  </a:cubicBezTo>
                  <a:cubicBezTo>
                    <a:pt x="219" y="160"/>
                    <a:pt x="20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2217825" y="36517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200"/>
                    <a:pt x="1" y="379"/>
                    <a:pt x="219" y="518"/>
                  </a:cubicBezTo>
                  <a:cubicBezTo>
                    <a:pt x="199" y="339"/>
                    <a:pt x="199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2240200" y="4043100"/>
              <a:ext cx="9475" cy="10475"/>
            </a:xfrm>
            <a:custGeom>
              <a:avLst/>
              <a:gdLst/>
              <a:ahLst/>
              <a:cxnLst/>
              <a:rect l="l" t="t" r="r" b="b"/>
              <a:pathLst>
                <a:path w="379" h="419" extrusionOk="0">
                  <a:moveTo>
                    <a:pt x="379" y="0"/>
                  </a:moveTo>
                  <a:cubicBezTo>
                    <a:pt x="220" y="60"/>
                    <a:pt x="1" y="140"/>
                    <a:pt x="80" y="338"/>
                  </a:cubicBezTo>
                  <a:cubicBezTo>
                    <a:pt x="105" y="397"/>
                    <a:pt x="128" y="418"/>
                    <a:pt x="151" y="418"/>
                  </a:cubicBezTo>
                  <a:cubicBezTo>
                    <a:pt x="214" y="418"/>
                    <a:pt x="275" y="252"/>
                    <a:pt x="352" y="252"/>
                  </a:cubicBezTo>
                  <a:cubicBezTo>
                    <a:pt x="361" y="252"/>
                    <a:pt x="370" y="254"/>
                    <a:pt x="379" y="25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2240700" y="4007775"/>
              <a:ext cx="6000" cy="7000"/>
            </a:xfrm>
            <a:custGeom>
              <a:avLst/>
              <a:gdLst/>
              <a:ahLst/>
              <a:cxnLst/>
              <a:rect l="l" t="t" r="r" b="b"/>
              <a:pathLst>
                <a:path w="240" h="280" extrusionOk="0">
                  <a:moveTo>
                    <a:pt x="200" y="1"/>
                  </a:moveTo>
                  <a:cubicBezTo>
                    <a:pt x="40" y="61"/>
                    <a:pt x="1" y="160"/>
                    <a:pt x="100" y="279"/>
                  </a:cubicBezTo>
                  <a:cubicBezTo>
                    <a:pt x="140" y="259"/>
                    <a:pt x="180" y="200"/>
                    <a:pt x="239" y="180"/>
                  </a:cubicBezTo>
                  <a:cubicBezTo>
                    <a:pt x="200" y="120"/>
                    <a:pt x="20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2221800" y="3493050"/>
              <a:ext cx="6000" cy="19425"/>
            </a:xfrm>
            <a:custGeom>
              <a:avLst/>
              <a:gdLst/>
              <a:ahLst/>
              <a:cxnLst/>
              <a:rect l="l" t="t" r="r" b="b"/>
              <a:pathLst>
                <a:path w="240" h="777" extrusionOk="0">
                  <a:moveTo>
                    <a:pt x="120" y="1"/>
                  </a:moveTo>
                  <a:cubicBezTo>
                    <a:pt x="60" y="279"/>
                    <a:pt x="1" y="558"/>
                    <a:pt x="219" y="777"/>
                  </a:cubicBezTo>
                  <a:cubicBezTo>
                    <a:pt x="219" y="538"/>
                    <a:pt x="219" y="299"/>
                    <a:pt x="239" y="61"/>
                  </a:cubicBezTo>
                  <a:cubicBezTo>
                    <a:pt x="219" y="1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2222800" y="352190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219" y="1"/>
                  </a:moveTo>
                  <a:cubicBezTo>
                    <a:pt x="20" y="120"/>
                    <a:pt x="0" y="239"/>
                    <a:pt x="219" y="339"/>
                  </a:cubicBezTo>
                  <a:cubicBezTo>
                    <a:pt x="259" y="220"/>
                    <a:pt x="398" y="10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2228275" y="352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0" y="120"/>
                    <a:pt x="80" y="160"/>
                    <a:pt x="179" y="200"/>
                  </a:cubicBezTo>
                  <a:cubicBezTo>
                    <a:pt x="159" y="10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2224800" y="3472175"/>
              <a:ext cx="2500" cy="6000"/>
            </a:xfrm>
            <a:custGeom>
              <a:avLst/>
              <a:gdLst/>
              <a:ahLst/>
              <a:cxnLst/>
              <a:rect l="l" t="t" r="r" b="b"/>
              <a:pathLst>
                <a:path w="100" h="240" extrusionOk="0">
                  <a:moveTo>
                    <a:pt x="99" y="0"/>
                  </a:moveTo>
                  <a:cubicBezTo>
                    <a:pt x="0" y="60"/>
                    <a:pt x="0" y="140"/>
                    <a:pt x="99" y="23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2224800" y="34900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19" y="1"/>
                  </a:moveTo>
                  <a:lnTo>
                    <a:pt x="119" y="1"/>
                  </a:lnTo>
                  <a:cubicBezTo>
                    <a:pt x="80" y="40"/>
                    <a:pt x="40" y="100"/>
                    <a:pt x="0" y="140"/>
                  </a:cubicBezTo>
                  <a:cubicBezTo>
                    <a:pt x="20" y="160"/>
                    <a:pt x="80" y="199"/>
                    <a:pt x="119" y="199"/>
                  </a:cubicBezTo>
                  <a:cubicBezTo>
                    <a:pt x="119" y="120"/>
                    <a:pt x="99" y="40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2133775" y="3672825"/>
              <a:ext cx="36825" cy="13725"/>
            </a:xfrm>
            <a:custGeom>
              <a:avLst/>
              <a:gdLst/>
              <a:ahLst/>
              <a:cxnLst/>
              <a:rect l="l" t="t" r="r" b="b"/>
              <a:pathLst>
                <a:path w="1473" h="549" extrusionOk="0">
                  <a:moveTo>
                    <a:pt x="732" y="1"/>
                  </a:moveTo>
                  <a:cubicBezTo>
                    <a:pt x="484" y="1"/>
                    <a:pt x="260" y="56"/>
                    <a:pt x="40" y="150"/>
                  </a:cubicBezTo>
                  <a:cubicBezTo>
                    <a:pt x="40" y="290"/>
                    <a:pt x="1" y="429"/>
                    <a:pt x="1" y="548"/>
                  </a:cubicBezTo>
                  <a:cubicBezTo>
                    <a:pt x="399" y="250"/>
                    <a:pt x="975" y="528"/>
                    <a:pt x="1473" y="150"/>
                  </a:cubicBezTo>
                  <a:cubicBezTo>
                    <a:pt x="1199" y="46"/>
                    <a:pt x="956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2152175" y="3837700"/>
              <a:ext cx="48275" cy="8475"/>
            </a:xfrm>
            <a:custGeom>
              <a:avLst/>
              <a:gdLst/>
              <a:ahLst/>
              <a:cxnLst/>
              <a:rect l="l" t="t" r="r" b="b"/>
              <a:pathLst>
                <a:path w="1931" h="339" extrusionOk="0">
                  <a:moveTo>
                    <a:pt x="21" y="1"/>
                  </a:moveTo>
                  <a:cubicBezTo>
                    <a:pt x="21" y="120"/>
                    <a:pt x="1" y="219"/>
                    <a:pt x="1" y="339"/>
                  </a:cubicBezTo>
                  <a:cubicBezTo>
                    <a:pt x="463" y="204"/>
                    <a:pt x="959" y="171"/>
                    <a:pt x="1447" y="171"/>
                  </a:cubicBezTo>
                  <a:cubicBezTo>
                    <a:pt x="1610" y="171"/>
                    <a:pt x="1771" y="175"/>
                    <a:pt x="1930" y="180"/>
                  </a:cubicBezTo>
                  <a:cubicBezTo>
                    <a:pt x="1656" y="38"/>
                    <a:pt x="1370" y="7"/>
                    <a:pt x="1083" y="7"/>
                  </a:cubicBezTo>
                  <a:cubicBezTo>
                    <a:pt x="853" y="7"/>
                    <a:pt x="623" y="27"/>
                    <a:pt x="397" y="27"/>
                  </a:cubicBezTo>
                  <a:cubicBezTo>
                    <a:pt x="270" y="27"/>
                    <a:pt x="144" y="20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2160625" y="3563175"/>
              <a:ext cx="26900" cy="11475"/>
            </a:xfrm>
            <a:custGeom>
              <a:avLst/>
              <a:gdLst/>
              <a:ahLst/>
              <a:cxnLst/>
              <a:rect l="l" t="t" r="r" b="b"/>
              <a:pathLst>
                <a:path w="1076" h="459" extrusionOk="0">
                  <a:moveTo>
                    <a:pt x="1075" y="100"/>
                  </a:moveTo>
                  <a:cubicBezTo>
                    <a:pt x="777" y="160"/>
                    <a:pt x="379" y="1"/>
                    <a:pt x="1" y="458"/>
                  </a:cubicBezTo>
                  <a:cubicBezTo>
                    <a:pt x="478" y="379"/>
                    <a:pt x="777" y="339"/>
                    <a:pt x="1075" y="279"/>
                  </a:cubicBezTo>
                  <a:lnTo>
                    <a:pt x="1075" y="10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014425" y="38058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lnTo>
                    <a:pt x="0" y="20"/>
                  </a:lnTo>
                  <a:cubicBezTo>
                    <a:pt x="0" y="40"/>
                    <a:pt x="40" y="60"/>
                    <a:pt x="40" y="100"/>
                  </a:cubicBezTo>
                  <a:cubicBezTo>
                    <a:pt x="100" y="100"/>
                    <a:pt x="140" y="8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2003975" y="3714375"/>
              <a:ext cx="11975" cy="29350"/>
            </a:xfrm>
            <a:custGeom>
              <a:avLst/>
              <a:gdLst/>
              <a:ahLst/>
              <a:cxnLst/>
              <a:rect l="l" t="t" r="r" b="b"/>
              <a:pathLst>
                <a:path w="479" h="1174" extrusionOk="0">
                  <a:moveTo>
                    <a:pt x="100" y="0"/>
                  </a:moveTo>
                  <a:cubicBezTo>
                    <a:pt x="21" y="418"/>
                    <a:pt x="1" y="736"/>
                    <a:pt x="160" y="1174"/>
                  </a:cubicBezTo>
                  <a:cubicBezTo>
                    <a:pt x="458" y="716"/>
                    <a:pt x="478" y="418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2006475" y="3752900"/>
              <a:ext cx="6975" cy="8250"/>
            </a:xfrm>
            <a:custGeom>
              <a:avLst/>
              <a:gdLst/>
              <a:ahLst/>
              <a:cxnLst/>
              <a:rect l="l" t="t" r="r" b="b"/>
              <a:pathLst>
                <a:path w="279" h="330" extrusionOk="0">
                  <a:moveTo>
                    <a:pt x="168" y="0"/>
                  </a:moveTo>
                  <a:cubicBezTo>
                    <a:pt x="98" y="0"/>
                    <a:pt x="53" y="65"/>
                    <a:pt x="20" y="130"/>
                  </a:cubicBezTo>
                  <a:cubicBezTo>
                    <a:pt x="0" y="230"/>
                    <a:pt x="20" y="329"/>
                    <a:pt x="119" y="329"/>
                  </a:cubicBezTo>
                  <a:cubicBezTo>
                    <a:pt x="219" y="329"/>
                    <a:pt x="259" y="250"/>
                    <a:pt x="279" y="150"/>
                  </a:cubicBezTo>
                  <a:lnTo>
                    <a:pt x="219" y="11"/>
                  </a:lnTo>
                  <a:cubicBezTo>
                    <a:pt x="201" y="4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2230750" y="3878975"/>
              <a:ext cx="7000" cy="17425"/>
            </a:xfrm>
            <a:custGeom>
              <a:avLst/>
              <a:gdLst/>
              <a:ahLst/>
              <a:cxnLst/>
              <a:rect l="l" t="t" r="r" b="b"/>
              <a:pathLst>
                <a:path w="280" h="697" extrusionOk="0">
                  <a:moveTo>
                    <a:pt x="200" y="1"/>
                  </a:moveTo>
                  <a:cubicBezTo>
                    <a:pt x="160" y="60"/>
                    <a:pt x="100" y="120"/>
                    <a:pt x="60" y="180"/>
                  </a:cubicBezTo>
                  <a:cubicBezTo>
                    <a:pt x="100" y="339"/>
                    <a:pt x="1" y="558"/>
                    <a:pt x="180" y="697"/>
                  </a:cubicBezTo>
                  <a:cubicBezTo>
                    <a:pt x="279" y="458"/>
                    <a:pt x="239" y="219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2232750" y="3954075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319" y="0"/>
                  </a:moveTo>
                  <a:cubicBezTo>
                    <a:pt x="199" y="0"/>
                    <a:pt x="80" y="40"/>
                    <a:pt x="0" y="160"/>
                  </a:cubicBezTo>
                  <a:cubicBezTo>
                    <a:pt x="100" y="160"/>
                    <a:pt x="219" y="180"/>
                    <a:pt x="319" y="180"/>
                  </a:cubicBezTo>
                  <a:cubicBezTo>
                    <a:pt x="358" y="160"/>
                    <a:pt x="398" y="160"/>
                    <a:pt x="398" y="140"/>
                  </a:cubicBezTo>
                  <a:cubicBezTo>
                    <a:pt x="418" y="80"/>
                    <a:pt x="398" y="4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2008950" y="3682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cubicBezTo>
                    <a:pt x="1" y="120"/>
                    <a:pt x="1" y="259"/>
                    <a:pt x="180" y="35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1737425" y="3426175"/>
              <a:ext cx="34825" cy="10225"/>
            </a:xfrm>
            <a:custGeom>
              <a:avLst/>
              <a:gdLst/>
              <a:ahLst/>
              <a:cxnLst/>
              <a:rect l="l" t="t" r="r" b="b"/>
              <a:pathLst>
                <a:path w="1393" h="409" extrusionOk="0">
                  <a:moveTo>
                    <a:pt x="866" y="0"/>
                  </a:moveTo>
                  <a:cubicBezTo>
                    <a:pt x="811" y="0"/>
                    <a:pt x="756" y="20"/>
                    <a:pt x="696" y="70"/>
                  </a:cubicBezTo>
                  <a:cubicBezTo>
                    <a:pt x="660" y="76"/>
                    <a:pt x="621" y="77"/>
                    <a:pt x="581" y="77"/>
                  </a:cubicBezTo>
                  <a:cubicBezTo>
                    <a:pt x="521" y="77"/>
                    <a:pt x="458" y="74"/>
                    <a:pt x="397" y="74"/>
                  </a:cubicBezTo>
                  <a:cubicBezTo>
                    <a:pt x="205" y="74"/>
                    <a:pt x="26" y="110"/>
                    <a:pt x="0" y="408"/>
                  </a:cubicBezTo>
                  <a:cubicBezTo>
                    <a:pt x="418" y="150"/>
                    <a:pt x="935" y="309"/>
                    <a:pt x="1393" y="90"/>
                  </a:cubicBezTo>
                  <a:cubicBezTo>
                    <a:pt x="1273" y="70"/>
                    <a:pt x="1174" y="70"/>
                    <a:pt x="1035" y="50"/>
                  </a:cubicBezTo>
                  <a:cubicBezTo>
                    <a:pt x="975" y="20"/>
                    <a:pt x="920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1924400" y="3186275"/>
              <a:ext cx="22900" cy="4500"/>
            </a:xfrm>
            <a:custGeom>
              <a:avLst/>
              <a:gdLst/>
              <a:ahLst/>
              <a:cxnLst/>
              <a:rect l="l" t="t" r="r" b="b"/>
              <a:pathLst>
                <a:path w="916" h="180" extrusionOk="0">
                  <a:moveTo>
                    <a:pt x="470" y="0"/>
                  </a:moveTo>
                  <a:cubicBezTo>
                    <a:pt x="307" y="0"/>
                    <a:pt x="146" y="33"/>
                    <a:pt x="1" y="157"/>
                  </a:cubicBezTo>
                  <a:cubicBezTo>
                    <a:pt x="107" y="171"/>
                    <a:pt x="215" y="179"/>
                    <a:pt x="322" y="179"/>
                  </a:cubicBezTo>
                  <a:cubicBezTo>
                    <a:pt x="536" y="179"/>
                    <a:pt x="744" y="144"/>
                    <a:pt x="916" y="38"/>
                  </a:cubicBezTo>
                  <a:cubicBezTo>
                    <a:pt x="773" y="28"/>
                    <a:pt x="620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1817475" y="3441350"/>
              <a:ext cx="8975" cy="7800"/>
            </a:xfrm>
            <a:custGeom>
              <a:avLst/>
              <a:gdLst/>
              <a:ahLst/>
              <a:cxnLst/>
              <a:rect l="l" t="t" r="r" b="b"/>
              <a:pathLst>
                <a:path w="359" h="312" extrusionOk="0">
                  <a:moveTo>
                    <a:pt x="2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55" y="256"/>
                    <a:pt x="114" y="312"/>
                    <a:pt x="179" y="312"/>
                  </a:cubicBezTo>
                  <a:cubicBezTo>
                    <a:pt x="235" y="312"/>
                    <a:pt x="295" y="271"/>
                    <a:pt x="359" y="179"/>
                  </a:cubicBezTo>
                  <a:cubicBezTo>
                    <a:pt x="279" y="119"/>
                    <a:pt x="220" y="6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1861750" y="3430400"/>
              <a:ext cx="5000" cy="1525"/>
            </a:xfrm>
            <a:custGeom>
              <a:avLst/>
              <a:gdLst/>
              <a:ahLst/>
              <a:cxnLst/>
              <a:rect l="l" t="t" r="r" b="b"/>
              <a:pathLst>
                <a:path w="200" h="61" extrusionOk="0">
                  <a:moveTo>
                    <a:pt x="100" y="0"/>
                  </a:moveTo>
                  <a:cubicBezTo>
                    <a:pt x="70" y="0"/>
                    <a:pt x="40" y="20"/>
                    <a:pt x="0" y="60"/>
                  </a:cubicBezTo>
                  <a:lnTo>
                    <a:pt x="199" y="60"/>
                  </a:lnTo>
                  <a:cubicBezTo>
                    <a:pt x="160" y="20"/>
                    <a:pt x="130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1887600" y="3482625"/>
              <a:ext cx="3525" cy="2500"/>
            </a:xfrm>
            <a:custGeom>
              <a:avLst/>
              <a:gdLst/>
              <a:ahLst/>
              <a:cxnLst/>
              <a:rect l="l" t="t" r="r" b="b"/>
              <a:pathLst>
                <a:path w="141" h="100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60"/>
                    <a:pt x="41" y="100"/>
                    <a:pt x="60" y="100"/>
                  </a:cubicBezTo>
                  <a:cubicBezTo>
                    <a:pt x="80" y="80"/>
                    <a:pt x="100" y="80"/>
                    <a:pt x="140" y="4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2597775" y="3421450"/>
              <a:ext cx="32350" cy="11125"/>
            </a:xfrm>
            <a:custGeom>
              <a:avLst/>
              <a:gdLst/>
              <a:ahLst/>
              <a:cxnLst/>
              <a:rect l="l" t="t" r="r" b="b"/>
              <a:pathLst>
                <a:path w="1294" h="445" extrusionOk="0">
                  <a:moveTo>
                    <a:pt x="1" y="0"/>
                  </a:moveTo>
                  <a:cubicBezTo>
                    <a:pt x="207" y="304"/>
                    <a:pt x="443" y="444"/>
                    <a:pt x="718" y="444"/>
                  </a:cubicBezTo>
                  <a:cubicBezTo>
                    <a:pt x="893" y="444"/>
                    <a:pt x="1084" y="387"/>
                    <a:pt x="1294" y="279"/>
                  </a:cubicBezTo>
                  <a:lnTo>
                    <a:pt x="1075" y="60"/>
                  </a:lnTo>
                  <a:cubicBezTo>
                    <a:pt x="945" y="183"/>
                    <a:pt x="818" y="226"/>
                    <a:pt x="694" y="226"/>
                  </a:cubicBezTo>
                  <a:cubicBezTo>
                    <a:pt x="454" y="226"/>
                    <a:pt x="223" y="6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2446100" y="4762650"/>
              <a:ext cx="32350" cy="15850"/>
            </a:xfrm>
            <a:custGeom>
              <a:avLst/>
              <a:gdLst/>
              <a:ahLst/>
              <a:cxnLst/>
              <a:rect l="l" t="t" r="r" b="b"/>
              <a:pathLst>
                <a:path w="1294" h="634" extrusionOk="0">
                  <a:moveTo>
                    <a:pt x="874" y="1"/>
                  </a:moveTo>
                  <a:cubicBezTo>
                    <a:pt x="585" y="1"/>
                    <a:pt x="380" y="351"/>
                    <a:pt x="84" y="351"/>
                  </a:cubicBezTo>
                  <a:cubicBezTo>
                    <a:pt x="57" y="351"/>
                    <a:pt x="29" y="348"/>
                    <a:pt x="0" y="341"/>
                  </a:cubicBezTo>
                  <a:lnTo>
                    <a:pt x="0" y="341"/>
                  </a:lnTo>
                  <a:cubicBezTo>
                    <a:pt x="0" y="401"/>
                    <a:pt x="20" y="441"/>
                    <a:pt x="0" y="500"/>
                  </a:cubicBezTo>
                  <a:cubicBezTo>
                    <a:pt x="83" y="600"/>
                    <a:pt x="167" y="633"/>
                    <a:pt x="252" y="633"/>
                  </a:cubicBezTo>
                  <a:cubicBezTo>
                    <a:pt x="429" y="633"/>
                    <a:pt x="609" y="488"/>
                    <a:pt x="784" y="488"/>
                  </a:cubicBezTo>
                  <a:cubicBezTo>
                    <a:pt x="828" y="488"/>
                    <a:pt x="872" y="497"/>
                    <a:pt x="915" y="520"/>
                  </a:cubicBezTo>
                  <a:cubicBezTo>
                    <a:pt x="955" y="520"/>
                    <a:pt x="1015" y="500"/>
                    <a:pt x="1055" y="500"/>
                  </a:cubicBezTo>
                  <a:cubicBezTo>
                    <a:pt x="1293" y="321"/>
                    <a:pt x="1154" y="162"/>
                    <a:pt x="1015" y="23"/>
                  </a:cubicBezTo>
                  <a:cubicBezTo>
                    <a:pt x="995" y="23"/>
                    <a:pt x="935" y="3"/>
                    <a:pt x="915" y="3"/>
                  </a:cubicBezTo>
                  <a:cubicBezTo>
                    <a:pt x="901" y="1"/>
                    <a:pt x="887" y="1"/>
                    <a:pt x="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2468975" y="4744325"/>
              <a:ext cx="27875" cy="23075"/>
            </a:xfrm>
            <a:custGeom>
              <a:avLst/>
              <a:gdLst/>
              <a:ahLst/>
              <a:cxnLst/>
              <a:rect l="l" t="t" r="r" b="b"/>
              <a:pathLst>
                <a:path w="1115" h="923" extrusionOk="0">
                  <a:moveTo>
                    <a:pt x="1075" y="0"/>
                  </a:moveTo>
                  <a:cubicBezTo>
                    <a:pt x="617" y="159"/>
                    <a:pt x="279" y="358"/>
                    <a:pt x="0" y="736"/>
                  </a:cubicBezTo>
                  <a:cubicBezTo>
                    <a:pt x="145" y="784"/>
                    <a:pt x="263" y="923"/>
                    <a:pt x="418" y="923"/>
                  </a:cubicBezTo>
                  <a:cubicBezTo>
                    <a:pt x="455" y="923"/>
                    <a:pt x="495" y="915"/>
                    <a:pt x="537" y="895"/>
                  </a:cubicBezTo>
                  <a:cubicBezTo>
                    <a:pt x="597" y="895"/>
                    <a:pt x="657" y="875"/>
                    <a:pt x="697" y="875"/>
                  </a:cubicBezTo>
                  <a:cubicBezTo>
                    <a:pt x="438" y="458"/>
                    <a:pt x="1114" y="398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2505775" y="4730875"/>
              <a:ext cx="16925" cy="10975"/>
            </a:xfrm>
            <a:custGeom>
              <a:avLst/>
              <a:gdLst/>
              <a:ahLst/>
              <a:cxnLst/>
              <a:rect l="l" t="t" r="r" b="b"/>
              <a:pathLst>
                <a:path w="677" h="439" extrusionOk="0">
                  <a:moveTo>
                    <a:pt x="677" y="1"/>
                  </a:moveTo>
                  <a:lnTo>
                    <a:pt x="677" y="1"/>
                  </a:lnTo>
                  <a:cubicBezTo>
                    <a:pt x="398" y="21"/>
                    <a:pt x="140" y="100"/>
                    <a:pt x="0" y="439"/>
                  </a:cubicBezTo>
                  <a:cubicBezTo>
                    <a:pt x="339" y="379"/>
                    <a:pt x="577" y="279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2522675" y="4721925"/>
              <a:ext cx="12950" cy="11075"/>
            </a:xfrm>
            <a:custGeom>
              <a:avLst/>
              <a:gdLst/>
              <a:ahLst/>
              <a:cxnLst/>
              <a:rect l="l" t="t" r="r" b="b"/>
              <a:pathLst>
                <a:path w="518" h="443" extrusionOk="0">
                  <a:moveTo>
                    <a:pt x="518" y="1"/>
                  </a:moveTo>
                  <a:cubicBezTo>
                    <a:pt x="319" y="100"/>
                    <a:pt x="120" y="160"/>
                    <a:pt x="1" y="379"/>
                  </a:cubicBezTo>
                  <a:cubicBezTo>
                    <a:pt x="60" y="379"/>
                    <a:pt x="140" y="399"/>
                    <a:pt x="220" y="399"/>
                  </a:cubicBezTo>
                  <a:cubicBezTo>
                    <a:pt x="271" y="424"/>
                    <a:pt x="318" y="443"/>
                    <a:pt x="362" y="443"/>
                  </a:cubicBezTo>
                  <a:cubicBezTo>
                    <a:pt x="421" y="443"/>
                    <a:pt x="472" y="410"/>
                    <a:pt x="518" y="319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2528150" y="4730400"/>
              <a:ext cx="12450" cy="5175"/>
            </a:xfrm>
            <a:custGeom>
              <a:avLst/>
              <a:gdLst/>
              <a:ahLst/>
              <a:cxnLst/>
              <a:rect l="l" t="t" r="r" b="b"/>
              <a:pathLst>
                <a:path w="498" h="207" extrusionOk="0">
                  <a:moveTo>
                    <a:pt x="299" y="0"/>
                  </a:moveTo>
                  <a:lnTo>
                    <a:pt x="1" y="60"/>
                  </a:lnTo>
                  <a:cubicBezTo>
                    <a:pt x="78" y="163"/>
                    <a:pt x="152" y="207"/>
                    <a:pt x="224" y="207"/>
                  </a:cubicBezTo>
                  <a:cubicBezTo>
                    <a:pt x="318" y="207"/>
                    <a:pt x="408" y="133"/>
                    <a:pt x="498" y="20"/>
                  </a:cubicBezTo>
                  <a:cubicBezTo>
                    <a:pt x="418" y="20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2570925" y="4713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3082175" y="473935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20" y="0"/>
                  </a:moveTo>
                  <a:lnTo>
                    <a:pt x="0" y="6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2466975" y="4798525"/>
              <a:ext cx="17925" cy="21900"/>
            </a:xfrm>
            <a:custGeom>
              <a:avLst/>
              <a:gdLst/>
              <a:ahLst/>
              <a:cxnLst/>
              <a:rect l="l" t="t" r="r" b="b"/>
              <a:pathLst>
                <a:path w="717" h="876" extrusionOk="0">
                  <a:moveTo>
                    <a:pt x="279" y="0"/>
                  </a:moveTo>
                  <a:cubicBezTo>
                    <a:pt x="120" y="80"/>
                    <a:pt x="200" y="279"/>
                    <a:pt x="80" y="358"/>
                  </a:cubicBezTo>
                  <a:cubicBezTo>
                    <a:pt x="60" y="358"/>
                    <a:pt x="60" y="358"/>
                    <a:pt x="21" y="398"/>
                  </a:cubicBezTo>
                  <a:cubicBezTo>
                    <a:pt x="1" y="458"/>
                    <a:pt x="21" y="478"/>
                    <a:pt x="80" y="518"/>
                  </a:cubicBezTo>
                  <a:cubicBezTo>
                    <a:pt x="259" y="577"/>
                    <a:pt x="259" y="716"/>
                    <a:pt x="279" y="876"/>
                  </a:cubicBezTo>
                  <a:lnTo>
                    <a:pt x="458" y="876"/>
                  </a:lnTo>
                  <a:cubicBezTo>
                    <a:pt x="558" y="776"/>
                    <a:pt x="717" y="697"/>
                    <a:pt x="617" y="518"/>
                  </a:cubicBezTo>
                  <a:cubicBezTo>
                    <a:pt x="359" y="358"/>
                    <a:pt x="558" y="17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2478425" y="4808850"/>
              <a:ext cx="17425" cy="11075"/>
            </a:xfrm>
            <a:custGeom>
              <a:avLst/>
              <a:gdLst/>
              <a:ahLst/>
              <a:cxnLst/>
              <a:rect l="l" t="t" r="r" b="b"/>
              <a:pathLst>
                <a:path w="697" h="443" extrusionOk="0">
                  <a:moveTo>
                    <a:pt x="532" y="0"/>
                  </a:moveTo>
                  <a:cubicBezTo>
                    <a:pt x="473" y="0"/>
                    <a:pt x="408" y="25"/>
                    <a:pt x="338" y="65"/>
                  </a:cubicBezTo>
                  <a:cubicBezTo>
                    <a:pt x="299" y="65"/>
                    <a:pt x="219" y="85"/>
                    <a:pt x="179" y="85"/>
                  </a:cubicBezTo>
                  <a:cubicBezTo>
                    <a:pt x="100" y="204"/>
                    <a:pt x="40" y="303"/>
                    <a:pt x="0" y="443"/>
                  </a:cubicBezTo>
                  <a:cubicBezTo>
                    <a:pt x="219" y="383"/>
                    <a:pt x="438" y="303"/>
                    <a:pt x="657" y="244"/>
                  </a:cubicBezTo>
                  <a:cubicBezTo>
                    <a:pt x="697" y="184"/>
                    <a:pt x="697" y="144"/>
                    <a:pt x="697" y="85"/>
                  </a:cubicBezTo>
                  <a:cubicBezTo>
                    <a:pt x="647" y="25"/>
                    <a:pt x="59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2486875" y="48064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19" y="40"/>
                    <a:pt x="80" y="60"/>
                    <a:pt x="0" y="180"/>
                  </a:cubicBezTo>
                  <a:cubicBezTo>
                    <a:pt x="100" y="200"/>
                    <a:pt x="219" y="20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3090625" y="4664250"/>
              <a:ext cx="14925" cy="8600"/>
            </a:xfrm>
            <a:custGeom>
              <a:avLst/>
              <a:gdLst/>
              <a:ahLst/>
              <a:cxnLst/>
              <a:rect l="l" t="t" r="r" b="b"/>
              <a:pathLst>
                <a:path w="597" h="344" extrusionOk="0">
                  <a:moveTo>
                    <a:pt x="291" y="0"/>
                  </a:moveTo>
                  <a:cubicBezTo>
                    <a:pt x="194" y="0"/>
                    <a:pt x="97" y="95"/>
                    <a:pt x="0" y="299"/>
                  </a:cubicBezTo>
                  <a:cubicBezTo>
                    <a:pt x="100" y="329"/>
                    <a:pt x="199" y="343"/>
                    <a:pt x="299" y="343"/>
                  </a:cubicBezTo>
                  <a:cubicBezTo>
                    <a:pt x="398" y="343"/>
                    <a:pt x="498" y="329"/>
                    <a:pt x="597" y="299"/>
                  </a:cubicBezTo>
                  <a:cubicBezTo>
                    <a:pt x="495" y="105"/>
                    <a:pt x="393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2468475" y="47935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" y="0"/>
                  </a:moveTo>
                  <a:cubicBezTo>
                    <a:pt x="0" y="80"/>
                    <a:pt x="0" y="120"/>
                    <a:pt x="0" y="199"/>
                  </a:cubicBezTo>
                  <a:lnTo>
                    <a:pt x="0" y="518"/>
                  </a:lnTo>
                  <a:cubicBezTo>
                    <a:pt x="179" y="478"/>
                    <a:pt x="199" y="319"/>
                    <a:pt x="199" y="179"/>
                  </a:cubicBezTo>
                  <a:cubicBezTo>
                    <a:pt x="199" y="120"/>
                    <a:pt x="199" y="80"/>
                    <a:pt x="179" y="20"/>
                  </a:cubicBezTo>
                  <a:cubicBezTo>
                    <a:pt x="120" y="20"/>
                    <a:pt x="8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2468975" y="4762725"/>
              <a:ext cx="13950" cy="12450"/>
            </a:xfrm>
            <a:custGeom>
              <a:avLst/>
              <a:gdLst/>
              <a:ahLst/>
              <a:cxnLst/>
              <a:rect l="l" t="t" r="r" b="b"/>
              <a:pathLst>
                <a:path w="558" h="498" extrusionOk="0">
                  <a:moveTo>
                    <a:pt x="0" y="0"/>
                  </a:moveTo>
                  <a:cubicBezTo>
                    <a:pt x="80" y="139"/>
                    <a:pt x="179" y="298"/>
                    <a:pt x="159" y="497"/>
                  </a:cubicBezTo>
                  <a:cubicBezTo>
                    <a:pt x="358" y="458"/>
                    <a:pt x="478" y="338"/>
                    <a:pt x="557" y="159"/>
                  </a:cubicBezTo>
                  <a:cubicBezTo>
                    <a:pt x="378" y="10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2436650" y="4784325"/>
              <a:ext cx="23400" cy="25475"/>
            </a:xfrm>
            <a:custGeom>
              <a:avLst/>
              <a:gdLst/>
              <a:ahLst/>
              <a:cxnLst/>
              <a:rect l="l" t="t" r="r" b="b"/>
              <a:pathLst>
                <a:path w="936" h="1019" extrusionOk="0">
                  <a:moveTo>
                    <a:pt x="506" y="1"/>
                  </a:moveTo>
                  <a:cubicBezTo>
                    <a:pt x="376" y="1"/>
                    <a:pt x="307" y="100"/>
                    <a:pt x="279" y="270"/>
                  </a:cubicBezTo>
                  <a:cubicBezTo>
                    <a:pt x="239" y="310"/>
                    <a:pt x="120" y="350"/>
                    <a:pt x="40" y="369"/>
                  </a:cubicBezTo>
                  <a:cubicBezTo>
                    <a:pt x="0" y="568"/>
                    <a:pt x="159" y="727"/>
                    <a:pt x="199" y="887"/>
                  </a:cubicBezTo>
                  <a:cubicBezTo>
                    <a:pt x="294" y="981"/>
                    <a:pt x="361" y="1019"/>
                    <a:pt x="412" y="1019"/>
                  </a:cubicBezTo>
                  <a:cubicBezTo>
                    <a:pt x="509" y="1019"/>
                    <a:pt x="545" y="879"/>
                    <a:pt x="597" y="747"/>
                  </a:cubicBezTo>
                  <a:cubicBezTo>
                    <a:pt x="617" y="688"/>
                    <a:pt x="657" y="648"/>
                    <a:pt x="697" y="568"/>
                  </a:cubicBezTo>
                  <a:cubicBezTo>
                    <a:pt x="935" y="389"/>
                    <a:pt x="935" y="190"/>
                    <a:pt x="697" y="51"/>
                  </a:cubicBezTo>
                  <a:cubicBezTo>
                    <a:pt x="622" y="17"/>
                    <a:pt x="559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2413775" y="4788550"/>
              <a:ext cx="10450" cy="15025"/>
            </a:xfrm>
            <a:custGeom>
              <a:avLst/>
              <a:gdLst/>
              <a:ahLst/>
              <a:cxnLst/>
              <a:rect l="l" t="t" r="r" b="b"/>
              <a:pathLst>
                <a:path w="418" h="601" extrusionOk="0">
                  <a:moveTo>
                    <a:pt x="346" y="1"/>
                  </a:moveTo>
                  <a:cubicBezTo>
                    <a:pt x="308" y="1"/>
                    <a:pt x="278" y="23"/>
                    <a:pt x="239" y="61"/>
                  </a:cubicBezTo>
                  <a:cubicBezTo>
                    <a:pt x="179" y="141"/>
                    <a:pt x="100" y="280"/>
                    <a:pt x="20" y="379"/>
                  </a:cubicBezTo>
                  <a:cubicBezTo>
                    <a:pt x="20" y="419"/>
                    <a:pt x="20" y="479"/>
                    <a:pt x="0" y="519"/>
                  </a:cubicBezTo>
                  <a:cubicBezTo>
                    <a:pt x="97" y="577"/>
                    <a:pt x="169" y="601"/>
                    <a:pt x="223" y="601"/>
                  </a:cubicBezTo>
                  <a:cubicBezTo>
                    <a:pt x="392" y="601"/>
                    <a:pt x="388" y="366"/>
                    <a:pt x="418" y="200"/>
                  </a:cubicBezTo>
                  <a:lnTo>
                    <a:pt x="418" y="21"/>
                  </a:lnTo>
                  <a:cubicBezTo>
                    <a:pt x="390" y="7"/>
                    <a:pt x="36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2424225" y="47806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99" y="0"/>
                    <a:pt x="20" y="40"/>
                    <a:pt x="0" y="139"/>
                  </a:cubicBezTo>
                  <a:cubicBezTo>
                    <a:pt x="80" y="100"/>
                    <a:pt x="119" y="4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2419725" y="4784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81" y="60"/>
                    <a:pt x="41" y="100"/>
                    <a:pt x="1" y="199"/>
                  </a:cubicBezTo>
                  <a:cubicBezTo>
                    <a:pt x="81" y="199"/>
                    <a:pt x="140" y="179"/>
                    <a:pt x="180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2429175" y="4775650"/>
              <a:ext cx="4025" cy="5000"/>
            </a:xfrm>
            <a:custGeom>
              <a:avLst/>
              <a:gdLst/>
              <a:ahLst/>
              <a:cxnLst/>
              <a:rect l="l" t="t" r="r" b="b"/>
              <a:pathLst>
                <a:path w="161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00" y="80"/>
                    <a:pt x="41" y="120"/>
                    <a:pt x="1" y="199"/>
                  </a:cubicBezTo>
                  <a:cubicBezTo>
                    <a:pt x="100" y="179"/>
                    <a:pt x="120" y="10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2428700" y="47935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cubicBezTo>
                    <a:pt x="0" y="16"/>
                    <a:pt x="13" y="46"/>
                    <a:pt x="18" y="46"/>
                  </a:cubicBezTo>
                  <a:cubicBezTo>
                    <a:pt x="19" y="46"/>
                    <a:pt x="20" y="44"/>
                    <a:pt x="20" y="40"/>
                  </a:cubicBezTo>
                  <a:cubicBezTo>
                    <a:pt x="20" y="80"/>
                    <a:pt x="40" y="80"/>
                    <a:pt x="80" y="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2463500" y="48064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19" y="1"/>
                  </a:moveTo>
                  <a:cubicBezTo>
                    <a:pt x="140" y="40"/>
                    <a:pt x="20" y="60"/>
                    <a:pt x="20" y="60"/>
                  </a:cubicBezTo>
                  <a:cubicBezTo>
                    <a:pt x="1" y="200"/>
                    <a:pt x="140" y="160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3"/>
        </a:solidFill>
        <a:effectLst/>
      </p:bgPr>
    </p:bg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4" name="Google Shape;1624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5" name="Google Shape;1625;p4"/>
          <p:cNvGrpSpPr/>
          <p:nvPr/>
        </p:nvGrpSpPr>
        <p:grpSpPr>
          <a:xfrm rot="-6299960">
            <a:off x="7281335" y="3367518"/>
            <a:ext cx="2132936" cy="1457131"/>
            <a:chOff x="1094375" y="742900"/>
            <a:chExt cx="2133000" cy="1457175"/>
          </a:xfrm>
        </p:grpSpPr>
        <p:sp>
          <p:nvSpPr>
            <p:cNvPr id="1626" name="Google Shape;1626;p4"/>
            <p:cNvSpPr/>
            <p:nvPr/>
          </p:nvSpPr>
          <p:spPr>
            <a:xfrm>
              <a:off x="1851800" y="2095575"/>
              <a:ext cx="278025" cy="55725"/>
            </a:xfrm>
            <a:custGeom>
              <a:avLst/>
              <a:gdLst/>
              <a:ahLst/>
              <a:cxnLst/>
              <a:rect l="l" t="t" r="r" b="b"/>
              <a:pathLst>
                <a:path w="11121" h="2229" extrusionOk="0">
                  <a:moveTo>
                    <a:pt x="779" y="1"/>
                  </a:moveTo>
                  <a:cubicBezTo>
                    <a:pt x="587" y="1"/>
                    <a:pt x="394" y="27"/>
                    <a:pt x="199" y="101"/>
                  </a:cubicBezTo>
                  <a:cubicBezTo>
                    <a:pt x="40" y="180"/>
                    <a:pt x="1" y="320"/>
                    <a:pt x="20" y="479"/>
                  </a:cubicBezTo>
                  <a:cubicBezTo>
                    <a:pt x="100" y="717"/>
                    <a:pt x="378" y="618"/>
                    <a:pt x="498" y="737"/>
                  </a:cubicBezTo>
                  <a:cubicBezTo>
                    <a:pt x="512" y="730"/>
                    <a:pt x="530" y="725"/>
                    <a:pt x="548" y="725"/>
                  </a:cubicBezTo>
                  <a:cubicBezTo>
                    <a:pt x="579" y="725"/>
                    <a:pt x="612" y="739"/>
                    <a:pt x="637" y="777"/>
                  </a:cubicBezTo>
                  <a:cubicBezTo>
                    <a:pt x="1333" y="916"/>
                    <a:pt x="2069" y="1016"/>
                    <a:pt x="2785" y="1095"/>
                  </a:cubicBezTo>
                  <a:lnTo>
                    <a:pt x="2825" y="1076"/>
                  </a:lnTo>
                  <a:lnTo>
                    <a:pt x="2885" y="1095"/>
                  </a:lnTo>
                  <a:cubicBezTo>
                    <a:pt x="3036" y="1185"/>
                    <a:pt x="3198" y="1208"/>
                    <a:pt x="3365" y="1208"/>
                  </a:cubicBezTo>
                  <a:cubicBezTo>
                    <a:pt x="3544" y="1208"/>
                    <a:pt x="3727" y="1181"/>
                    <a:pt x="3907" y="1181"/>
                  </a:cubicBezTo>
                  <a:cubicBezTo>
                    <a:pt x="4047" y="1181"/>
                    <a:pt x="4186" y="1197"/>
                    <a:pt x="4317" y="1255"/>
                  </a:cubicBezTo>
                  <a:lnTo>
                    <a:pt x="4317" y="1215"/>
                  </a:lnTo>
                  <a:cubicBezTo>
                    <a:pt x="4434" y="1345"/>
                    <a:pt x="4566" y="1381"/>
                    <a:pt x="4704" y="1381"/>
                  </a:cubicBezTo>
                  <a:cubicBezTo>
                    <a:pt x="4881" y="1381"/>
                    <a:pt x="5067" y="1321"/>
                    <a:pt x="5244" y="1321"/>
                  </a:cubicBezTo>
                  <a:cubicBezTo>
                    <a:pt x="5351" y="1321"/>
                    <a:pt x="5455" y="1343"/>
                    <a:pt x="5551" y="1414"/>
                  </a:cubicBezTo>
                  <a:cubicBezTo>
                    <a:pt x="5661" y="1546"/>
                    <a:pt x="5787" y="1581"/>
                    <a:pt x="5919" y="1581"/>
                  </a:cubicBezTo>
                  <a:cubicBezTo>
                    <a:pt x="6063" y="1581"/>
                    <a:pt x="6214" y="1539"/>
                    <a:pt x="6356" y="1539"/>
                  </a:cubicBezTo>
                  <a:cubicBezTo>
                    <a:pt x="6436" y="1539"/>
                    <a:pt x="6513" y="1552"/>
                    <a:pt x="6585" y="1593"/>
                  </a:cubicBezTo>
                  <a:lnTo>
                    <a:pt x="6565" y="1593"/>
                  </a:lnTo>
                  <a:cubicBezTo>
                    <a:pt x="7003" y="1792"/>
                    <a:pt x="7480" y="1672"/>
                    <a:pt x="7958" y="1772"/>
                  </a:cubicBezTo>
                  <a:cubicBezTo>
                    <a:pt x="8554" y="2090"/>
                    <a:pt x="9231" y="2011"/>
                    <a:pt x="9867" y="2110"/>
                  </a:cubicBezTo>
                  <a:lnTo>
                    <a:pt x="9847" y="2110"/>
                  </a:lnTo>
                  <a:cubicBezTo>
                    <a:pt x="9976" y="2204"/>
                    <a:pt x="10120" y="2228"/>
                    <a:pt x="10267" y="2228"/>
                  </a:cubicBezTo>
                  <a:cubicBezTo>
                    <a:pt x="10420" y="2228"/>
                    <a:pt x="10576" y="2203"/>
                    <a:pt x="10724" y="2203"/>
                  </a:cubicBezTo>
                  <a:cubicBezTo>
                    <a:pt x="10764" y="2203"/>
                    <a:pt x="10803" y="2205"/>
                    <a:pt x="10842" y="2209"/>
                  </a:cubicBezTo>
                  <a:cubicBezTo>
                    <a:pt x="10941" y="2209"/>
                    <a:pt x="11021" y="2190"/>
                    <a:pt x="11081" y="2130"/>
                  </a:cubicBezTo>
                  <a:cubicBezTo>
                    <a:pt x="11081" y="2090"/>
                    <a:pt x="11121" y="2070"/>
                    <a:pt x="11121" y="2011"/>
                  </a:cubicBezTo>
                  <a:cubicBezTo>
                    <a:pt x="11081" y="1831"/>
                    <a:pt x="11041" y="1692"/>
                    <a:pt x="10882" y="1573"/>
                  </a:cubicBezTo>
                  <a:cubicBezTo>
                    <a:pt x="10838" y="1544"/>
                    <a:pt x="10773" y="1525"/>
                    <a:pt x="10710" y="1525"/>
                  </a:cubicBezTo>
                  <a:cubicBezTo>
                    <a:pt x="10687" y="1525"/>
                    <a:pt x="10664" y="1528"/>
                    <a:pt x="10643" y="1533"/>
                  </a:cubicBezTo>
                  <a:cubicBezTo>
                    <a:pt x="10490" y="1601"/>
                    <a:pt x="10348" y="1644"/>
                    <a:pt x="10216" y="1644"/>
                  </a:cubicBezTo>
                  <a:cubicBezTo>
                    <a:pt x="10041" y="1644"/>
                    <a:pt x="9885" y="1567"/>
                    <a:pt x="9748" y="1374"/>
                  </a:cubicBezTo>
                  <a:cubicBezTo>
                    <a:pt x="9688" y="1294"/>
                    <a:pt x="9648" y="1235"/>
                    <a:pt x="9589" y="1195"/>
                  </a:cubicBezTo>
                  <a:cubicBezTo>
                    <a:pt x="9511" y="1150"/>
                    <a:pt x="9439" y="1124"/>
                    <a:pt x="9362" y="1124"/>
                  </a:cubicBezTo>
                  <a:cubicBezTo>
                    <a:pt x="9303" y="1124"/>
                    <a:pt x="9241" y="1140"/>
                    <a:pt x="9171" y="1175"/>
                  </a:cubicBezTo>
                  <a:cubicBezTo>
                    <a:pt x="9104" y="1247"/>
                    <a:pt x="9053" y="1274"/>
                    <a:pt x="9012" y="1274"/>
                  </a:cubicBezTo>
                  <a:cubicBezTo>
                    <a:pt x="8880" y="1274"/>
                    <a:pt x="8851" y="991"/>
                    <a:pt x="8723" y="991"/>
                  </a:cubicBezTo>
                  <a:cubicBezTo>
                    <a:pt x="8714" y="991"/>
                    <a:pt x="8704" y="993"/>
                    <a:pt x="8694" y="996"/>
                  </a:cubicBezTo>
                  <a:cubicBezTo>
                    <a:pt x="6466" y="538"/>
                    <a:pt x="4158" y="419"/>
                    <a:pt x="1890" y="141"/>
                  </a:cubicBezTo>
                  <a:cubicBezTo>
                    <a:pt x="1522" y="101"/>
                    <a:pt x="1153" y="1"/>
                    <a:pt x="7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1640950" y="2067925"/>
              <a:ext cx="213850" cy="44475"/>
            </a:xfrm>
            <a:custGeom>
              <a:avLst/>
              <a:gdLst/>
              <a:ahLst/>
              <a:cxnLst/>
              <a:rect l="l" t="t" r="r" b="b"/>
              <a:pathLst>
                <a:path w="8554" h="1779" extrusionOk="0">
                  <a:moveTo>
                    <a:pt x="2011" y="1"/>
                  </a:moveTo>
                  <a:cubicBezTo>
                    <a:pt x="1791" y="1"/>
                    <a:pt x="1624" y="238"/>
                    <a:pt x="1410" y="238"/>
                  </a:cubicBezTo>
                  <a:cubicBezTo>
                    <a:pt x="1391" y="238"/>
                    <a:pt x="1372" y="236"/>
                    <a:pt x="1353" y="232"/>
                  </a:cubicBezTo>
                  <a:cubicBezTo>
                    <a:pt x="1154" y="232"/>
                    <a:pt x="955" y="232"/>
                    <a:pt x="756" y="292"/>
                  </a:cubicBezTo>
                  <a:cubicBezTo>
                    <a:pt x="517" y="351"/>
                    <a:pt x="259" y="391"/>
                    <a:pt x="60" y="550"/>
                  </a:cubicBezTo>
                  <a:cubicBezTo>
                    <a:pt x="0" y="650"/>
                    <a:pt x="0" y="709"/>
                    <a:pt x="99" y="749"/>
                  </a:cubicBezTo>
                  <a:cubicBezTo>
                    <a:pt x="121" y="742"/>
                    <a:pt x="138" y="737"/>
                    <a:pt x="152" y="737"/>
                  </a:cubicBezTo>
                  <a:cubicBezTo>
                    <a:pt x="176" y="737"/>
                    <a:pt x="194" y="751"/>
                    <a:pt x="219" y="789"/>
                  </a:cubicBezTo>
                  <a:cubicBezTo>
                    <a:pt x="346" y="857"/>
                    <a:pt x="483" y="867"/>
                    <a:pt x="622" y="867"/>
                  </a:cubicBezTo>
                  <a:cubicBezTo>
                    <a:pt x="682" y="867"/>
                    <a:pt x="742" y="865"/>
                    <a:pt x="802" y="865"/>
                  </a:cubicBezTo>
                  <a:cubicBezTo>
                    <a:pt x="930" y="865"/>
                    <a:pt x="1057" y="874"/>
                    <a:pt x="1174" y="928"/>
                  </a:cubicBezTo>
                  <a:cubicBezTo>
                    <a:pt x="1253" y="948"/>
                    <a:pt x="1353" y="948"/>
                    <a:pt x="1452" y="988"/>
                  </a:cubicBezTo>
                  <a:cubicBezTo>
                    <a:pt x="1635" y="1058"/>
                    <a:pt x="1819" y="1239"/>
                    <a:pt x="2030" y="1239"/>
                  </a:cubicBezTo>
                  <a:cubicBezTo>
                    <a:pt x="2117" y="1239"/>
                    <a:pt x="2209" y="1208"/>
                    <a:pt x="2308" y="1127"/>
                  </a:cubicBezTo>
                  <a:cubicBezTo>
                    <a:pt x="2397" y="1107"/>
                    <a:pt x="2487" y="1097"/>
                    <a:pt x="2576" y="1097"/>
                  </a:cubicBezTo>
                  <a:cubicBezTo>
                    <a:pt x="2666" y="1097"/>
                    <a:pt x="2755" y="1107"/>
                    <a:pt x="2845" y="1127"/>
                  </a:cubicBezTo>
                  <a:cubicBezTo>
                    <a:pt x="2994" y="1202"/>
                    <a:pt x="3150" y="1218"/>
                    <a:pt x="3308" y="1218"/>
                  </a:cubicBezTo>
                  <a:cubicBezTo>
                    <a:pt x="3422" y="1218"/>
                    <a:pt x="3537" y="1210"/>
                    <a:pt x="3652" y="1210"/>
                  </a:cubicBezTo>
                  <a:cubicBezTo>
                    <a:pt x="3801" y="1210"/>
                    <a:pt x="3951" y="1223"/>
                    <a:pt x="4098" y="1286"/>
                  </a:cubicBezTo>
                  <a:cubicBezTo>
                    <a:pt x="4143" y="1268"/>
                    <a:pt x="4183" y="1259"/>
                    <a:pt x="4224" y="1259"/>
                  </a:cubicBezTo>
                  <a:cubicBezTo>
                    <a:pt x="4273" y="1259"/>
                    <a:pt x="4322" y="1273"/>
                    <a:pt x="4376" y="1306"/>
                  </a:cubicBezTo>
                  <a:cubicBezTo>
                    <a:pt x="4522" y="1379"/>
                    <a:pt x="4675" y="1397"/>
                    <a:pt x="4830" y="1397"/>
                  </a:cubicBezTo>
                  <a:cubicBezTo>
                    <a:pt x="4977" y="1397"/>
                    <a:pt x="5125" y="1381"/>
                    <a:pt x="5274" y="1381"/>
                  </a:cubicBezTo>
                  <a:cubicBezTo>
                    <a:pt x="5441" y="1381"/>
                    <a:pt x="5607" y="1401"/>
                    <a:pt x="5769" y="1485"/>
                  </a:cubicBezTo>
                  <a:cubicBezTo>
                    <a:pt x="5888" y="1505"/>
                    <a:pt x="5988" y="1505"/>
                    <a:pt x="6127" y="1505"/>
                  </a:cubicBezTo>
                  <a:cubicBezTo>
                    <a:pt x="6252" y="1575"/>
                    <a:pt x="6389" y="1591"/>
                    <a:pt x="6532" y="1591"/>
                  </a:cubicBezTo>
                  <a:cubicBezTo>
                    <a:pt x="6655" y="1591"/>
                    <a:pt x="6782" y="1579"/>
                    <a:pt x="6909" y="1579"/>
                  </a:cubicBezTo>
                  <a:cubicBezTo>
                    <a:pt x="7055" y="1579"/>
                    <a:pt x="7201" y="1595"/>
                    <a:pt x="7340" y="1664"/>
                  </a:cubicBezTo>
                  <a:cubicBezTo>
                    <a:pt x="7539" y="1744"/>
                    <a:pt x="7743" y="1779"/>
                    <a:pt x="7947" y="1779"/>
                  </a:cubicBezTo>
                  <a:cubicBezTo>
                    <a:pt x="8151" y="1779"/>
                    <a:pt x="8355" y="1744"/>
                    <a:pt x="8554" y="1684"/>
                  </a:cubicBezTo>
                  <a:lnTo>
                    <a:pt x="8554" y="1366"/>
                  </a:lnTo>
                  <a:cubicBezTo>
                    <a:pt x="7838" y="869"/>
                    <a:pt x="6962" y="889"/>
                    <a:pt x="6187" y="690"/>
                  </a:cubicBezTo>
                  <a:cubicBezTo>
                    <a:pt x="4854" y="451"/>
                    <a:pt x="3481" y="550"/>
                    <a:pt x="2188" y="53"/>
                  </a:cubicBezTo>
                  <a:cubicBezTo>
                    <a:pt x="2125" y="16"/>
                    <a:pt x="2066" y="1"/>
                    <a:pt x="20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399250" y="2045375"/>
              <a:ext cx="259625" cy="41175"/>
            </a:xfrm>
            <a:custGeom>
              <a:avLst/>
              <a:gdLst/>
              <a:ahLst/>
              <a:cxnLst/>
              <a:rect l="l" t="t" r="r" b="b"/>
              <a:pathLst>
                <a:path w="10385" h="1647" extrusionOk="0">
                  <a:moveTo>
                    <a:pt x="836" y="120"/>
                  </a:moveTo>
                  <a:cubicBezTo>
                    <a:pt x="517" y="199"/>
                    <a:pt x="0" y="0"/>
                    <a:pt x="179" y="657"/>
                  </a:cubicBezTo>
                  <a:cubicBezTo>
                    <a:pt x="299" y="836"/>
                    <a:pt x="517" y="756"/>
                    <a:pt x="677" y="836"/>
                  </a:cubicBezTo>
                  <a:cubicBezTo>
                    <a:pt x="764" y="804"/>
                    <a:pt x="852" y="791"/>
                    <a:pt x="939" y="791"/>
                  </a:cubicBezTo>
                  <a:cubicBezTo>
                    <a:pt x="1070" y="791"/>
                    <a:pt x="1202" y="820"/>
                    <a:pt x="1333" y="856"/>
                  </a:cubicBezTo>
                  <a:cubicBezTo>
                    <a:pt x="1515" y="920"/>
                    <a:pt x="1702" y="937"/>
                    <a:pt x="1893" y="937"/>
                  </a:cubicBezTo>
                  <a:cubicBezTo>
                    <a:pt x="2084" y="937"/>
                    <a:pt x="2279" y="920"/>
                    <a:pt x="2472" y="920"/>
                  </a:cubicBezTo>
                  <a:cubicBezTo>
                    <a:pt x="2678" y="920"/>
                    <a:pt x="2883" y="939"/>
                    <a:pt x="3084" y="1015"/>
                  </a:cubicBezTo>
                  <a:cubicBezTo>
                    <a:pt x="3352" y="1104"/>
                    <a:pt x="3626" y="1124"/>
                    <a:pt x="3901" y="1124"/>
                  </a:cubicBezTo>
                  <a:cubicBezTo>
                    <a:pt x="4114" y="1124"/>
                    <a:pt x="4328" y="1112"/>
                    <a:pt x="4539" y="1112"/>
                  </a:cubicBezTo>
                  <a:cubicBezTo>
                    <a:pt x="4781" y="1112"/>
                    <a:pt x="5020" y="1127"/>
                    <a:pt x="5252" y="1194"/>
                  </a:cubicBezTo>
                  <a:cubicBezTo>
                    <a:pt x="5372" y="1166"/>
                    <a:pt x="5492" y="1151"/>
                    <a:pt x="5614" y="1151"/>
                  </a:cubicBezTo>
                  <a:cubicBezTo>
                    <a:pt x="5755" y="1151"/>
                    <a:pt x="5898" y="1171"/>
                    <a:pt x="6048" y="1214"/>
                  </a:cubicBezTo>
                  <a:cubicBezTo>
                    <a:pt x="6170" y="1298"/>
                    <a:pt x="6301" y="1317"/>
                    <a:pt x="6435" y="1317"/>
                  </a:cubicBezTo>
                  <a:cubicBezTo>
                    <a:pt x="6551" y="1317"/>
                    <a:pt x="6669" y="1303"/>
                    <a:pt x="6786" y="1303"/>
                  </a:cubicBezTo>
                  <a:cubicBezTo>
                    <a:pt x="6887" y="1303"/>
                    <a:pt x="6986" y="1313"/>
                    <a:pt x="7082" y="1353"/>
                  </a:cubicBezTo>
                  <a:cubicBezTo>
                    <a:pt x="7200" y="1449"/>
                    <a:pt x="7334" y="1471"/>
                    <a:pt x="7473" y="1471"/>
                  </a:cubicBezTo>
                  <a:cubicBezTo>
                    <a:pt x="7593" y="1471"/>
                    <a:pt x="7717" y="1454"/>
                    <a:pt x="7838" y="1454"/>
                  </a:cubicBezTo>
                  <a:cubicBezTo>
                    <a:pt x="7956" y="1454"/>
                    <a:pt x="8071" y="1470"/>
                    <a:pt x="8176" y="1532"/>
                  </a:cubicBezTo>
                  <a:cubicBezTo>
                    <a:pt x="8276" y="1532"/>
                    <a:pt x="8375" y="1552"/>
                    <a:pt x="8474" y="1552"/>
                  </a:cubicBezTo>
                  <a:cubicBezTo>
                    <a:pt x="8663" y="1621"/>
                    <a:pt x="8857" y="1646"/>
                    <a:pt x="9051" y="1646"/>
                  </a:cubicBezTo>
                  <a:cubicBezTo>
                    <a:pt x="9245" y="1646"/>
                    <a:pt x="9439" y="1621"/>
                    <a:pt x="9628" y="1592"/>
                  </a:cubicBezTo>
                  <a:cubicBezTo>
                    <a:pt x="9887" y="1512"/>
                    <a:pt x="10185" y="1631"/>
                    <a:pt x="10384" y="1373"/>
                  </a:cubicBezTo>
                  <a:cubicBezTo>
                    <a:pt x="10324" y="995"/>
                    <a:pt x="9947" y="1035"/>
                    <a:pt x="9688" y="1015"/>
                  </a:cubicBezTo>
                  <a:cubicBezTo>
                    <a:pt x="8455" y="915"/>
                    <a:pt x="7241" y="617"/>
                    <a:pt x="5988" y="517"/>
                  </a:cubicBezTo>
                  <a:cubicBezTo>
                    <a:pt x="5760" y="531"/>
                    <a:pt x="5532" y="607"/>
                    <a:pt x="5305" y="607"/>
                  </a:cubicBezTo>
                  <a:cubicBezTo>
                    <a:pt x="5194" y="607"/>
                    <a:pt x="5084" y="589"/>
                    <a:pt x="4973" y="537"/>
                  </a:cubicBezTo>
                  <a:cubicBezTo>
                    <a:pt x="4794" y="497"/>
                    <a:pt x="4615" y="458"/>
                    <a:pt x="4456" y="458"/>
                  </a:cubicBezTo>
                  <a:cubicBezTo>
                    <a:pt x="4277" y="458"/>
                    <a:pt x="4098" y="438"/>
                    <a:pt x="3919" y="438"/>
                  </a:cubicBezTo>
                  <a:cubicBezTo>
                    <a:pt x="2904" y="239"/>
                    <a:pt x="1870" y="318"/>
                    <a:pt x="836" y="1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2643525" y="748950"/>
              <a:ext cx="238250" cy="29975"/>
            </a:xfrm>
            <a:custGeom>
              <a:avLst/>
              <a:gdLst/>
              <a:ahLst/>
              <a:cxnLst/>
              <a:rect l="l" t="t" r="r" b="b"/>
              <a:pathLst>
                <a:path w="9530" h="1199" extrusionOk="0">
                  <a:moveTo>
                    <a:pt x="8185" y="1"/>
                  </a:moveTo>
                  <a:cubicBezTo>
                    <a:pt x="8078" y="1"/>
                    <a:pt x="7970" y="16"/>
                    <a:pt x="7858" y="76"/>
                  </a:cubicBezTo>
                  <a:cubicBezTo>
                    <a:pt x="7783" y="114"/>
                    <a:pt x="7715" y="128"/>
                    <a:pt x="7645" y="128"/>
                  </a:cubicBezTo>
                  <a:cubicBezTo>
                    <a:pt x="7605" y="128"/>
                    <a:pt x="7564" y="123"/>
                    <a:pt x="7520" y="116"/>
                  </a:cubicBezTo>
                  <a:cubicBezTo>
                    <a:pt x="7450" y="46"/>
                    <a:pt x="7388" y="15"/>
                    <a:pt x="7335" y="15"/>
                  </a:cubicBezTo>
                  <a:cubicBezTo>
                    <a:pt x="7253" y="15"/>
                    <a:pt x="7190" y="87"/>
                    <a:pt x="7142" y="196"/>
                  </a:cubicBezTo>
                  <a:cubicBezTo>
                    <a:pt x="7242" y="415"/>
                    <a:pt x="7441" y="415"/>
                    <a:pt x="7620" y="434"/>
                  </a:cubicBezTo>
                  <a:cubicBezTo>
                    <a:pt x="7557" y="434"/>
                    <a:pt x="7493" y="438"/>
                    <a:pt x="7429" y="438"/>
                  </a:cubicBezTo>
                  <a:cubicBezTo>
                    <a:pt x="7269" y="438"/>
                    <a:pt x="7111" y="417"/>
                    <a:pt x="6983" y="275"/>
                  </a:cubicBezTo>
                  <a:cubicBezTo>
                    <a:pt x="6903" y="176"/>
                    <a:pt x="6764" y="136"/>
                    <a:pt x="6625" y="116"/>
                  </a:cubicBezTo>
                  <a:cubicBezTo>
                    <a:pt x="6372" y="154"/>
                    <a:pt x="6119" y="162"/>
                    <a:pt x="5866" y="162"/>
                  </a:cubicBezTo>
                  <a:cubicBezTo>
                    <a:pt x="5690" y="162"/>
                    <a:pt x="5514" y="158"/>
                    <a:pt x="5338" y="158"/>
                  </a:cubicBezTo>
                  <a:cubicBezTo>
                    <a:pt x="4971" y="158"/>
                    <a:pt x="4604" y="175"/>
                    <a:pt x="4238" y="275"/>
                  </a:cubicBezTo>
                  <a:cubicBezTo>
                    <a:pt x="4208" y="295"/>
                    <a:pt x="4188" y="305"/>
                    <a:pt x="4168" y="305"/>
                  </a:cubicBezTo>
                  <a:cubicBezTo>
                    <a:pt x="4148" y="305"/>
                    <a:pt x="4128" y="295"/>
                    <a:pt x="4099" y="275"/>
                  </a:cubicBezTo>
                  <a:cubicBezTo>
                    <a:pt x="3813" y="335"/>
                    <a:pt x="3519" y="348"/>
                    <a:pt x="3223" y="348"/>
                  </a:cubicBezTo>
                  <a:cubicBezTo>
                    <a:pt x="2985" y="348"/>
                    <a:pt x="2746" y="340"/>
                    <a:pt x="2507" y="340"/>
                  </a:cubicBezTo>
                  <a:cubicBezTo>
                    <a:pt x="2150" y="340"/>
                    <a:pt x="1795" y="359"/>
                    <a:pt x="1453" y="454"/>
                  </a:cubicBezTo>
                  <a:lnTo>
                    <a:pt x="1473" y="454"/>
                  </a:lnTo>
                  <a:cubicBezTo>
                    <a:pt x="1413" y="474"/>
                    <a:pt x="1373" y="514"/>
                    <a:pt x="1353" y="554"/>
                  </a:cubicBezTo>
                  <a:cubicBezTo>
                    <a:pt x="1294" y="554"/>
                    <a:pt x="1214" y="534"/>
                    <a:pt x="1174" y="534"/>
                  </a:cubicBezTo>
                  <a:cubicBezTo>
                    <a:pt x="1068" y="514"/>
                    <a:pt x="964" y="507"/>
                    <a:pt x="862" y="507"/>
                  </a:cubicBezTo>
                  <a:cubicBezTo>
                    <a:pt x="657" y="507"/>
                    <a:pt x="458" y="534"/>
                    <a:pt x="259" y="534"/>
                  </a:cubicBezTo>
                  <a:cubicBezTo>
                    <a:pt x="80" y="574"/>
                    <a:pt x="1" y="733"/>
                    <a:pt x="1" y="932"/>
                  </a:cubicBezTo>
                  <a:cubicBezTo>
                    <a:pt x="60" y="1011"/>
                    <a:pt x="140" y="1071"/>
                    <a:pt x="200" y="1111"/>
                  </a:cubicBezTo>
                  <a:cubicBezTo>
                    <a:pt x="299" y="1151"/>
                    <a:pt x="379" y="1171"/>
                    <a:pt x="478" y="1171"/>
                  </a:cubicBezTo>
                  <a:cubicBezTo>
                    <a:pt x="935" y="1188"/>
                    <a:pt x="1393" y="1198"/>
                    <a:pt x="1852" y="1198"/>
                  </a:cubicBezTo>
                  <a:cubicBezTo>
                    <a:pt x="2973" y="1198"/>
                    <a:pt x="4098" y="1135"/>
                    <a:pt x="5213" y="952"/>
                  </a:cubicBezTo>
                  <a:cubicBezTo>
                    <a:pt x="5324" y="803"/>
                    <a:pt x="5435" y="752"/>
                    <a:pt x="5545" y="752"/>
                  </a:cubicBezTo>
                  <a:cubicBezTo>
                    <a:pt x="5728" y="752"/>
                    <a:pt x="5906" y="897"/>
                    <a:pt x="6068" y="972"/>
                  </a:cubicBezTo>
                  <a:cubicBezTo>
                    <a:pt x="6638" y="1015"/>
                    <a:pt x="7213" y="1052"/>
                    <a:pt x="7785" y="1052"/>
                  </a:cubicBezTo>
                  <a:cubicBezTo>
                    <a:pt x="8271" y="1052"/>
                    <a:pt x="8755" y="1025"/>
                    <a:pt x="9231" y="952"/>
                  </a:cubicBezTo>
                  <a:cubicBezTo>
                    <a:pt x="9330" y="932"/>
                    <a:pt x="9390" y="872"/>
                    <a:pt x="9450" y="812"/>
                  </a:cubicBezTo>
                  <a:cubicBezTo>
                    <a:pt x="9529" y="315"/>
                    <a:pt x="8833" y="534"/>
                    <a:pt x="8813" y="136"/>
                  </a:cubicBezTo>
                  <a:cubicBezTo>
                    <a:pt x="8753" y="57"/>
                    <a:pt x="8694" y="37"/>
                    <a:pt x="8614" y="17"/>
                  </a:cubicBezTo>
                  <a:cubicBezTo>
                    <a:pt x="8589" y="19"/>
                    <a:pt x="8564" y="19"/>
                    <a:pt x="8539" y="19"/>
                  </a:cubicBezTo>
                  <a:cubicBezTo>
                    <a:pt x="8419" y="19"/>
                    <a:pt x="8302" y="1"/>
                    <a:pt x="81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2226775" y="2148125"/>
              <a:ext cx="197950" cy="47150"/>
            </a:xfrm>
            <a:custGeom>
              <a:avLst/>
              <a:gdLst/>
              <a:ahLst/>
              <a:cxnLst/>
              <a:rect l="l" t="t" r="r" b="b"/>
              <a:pathLst>
                <a:path w="7918" h="1886" extrusionOk="0">
                  <a:moveTo>
                    <a:pt x="1386" y="1"/>
                  </a:moveTo>
                  <a:cubicBezTo>
                    <a:pt x="1209" y="1"/>
                    <a:pt x="1038" y="27"/>
                    <a:pt x="856" y="88"/>
                  </a:cubicBezTo>
                  <a:cubicBezTo>
                    <a:pt x="597" y="227"/>
                    <a:pt x="319" y="326"/>
                    <a:pt x="60" y="505"/>
                  </a:cubicBezTo>
                  <a:cubicBezTo>
                    <a:pt x="1" y="585"/>
                    <a:pt x="1" y="664"/>
                    <a:pt x="60" y="724"/>
                  </a:cubicBezTo>
                  <a:cubicBezTo>
                    <a:pt x="235" y="815"/>
                    <a:pt x="419" y="837"/>
                    <a:pt x="607" y="837"/>
                  </a:cubicBezTo>
                  <a:cubicBezTo>
                    <a:pt x="787" y="837"/>
                    <a:pt x="970" y="817"/>
                    <a:pt x="1151" y="817"/>
                  </a:cubicBezTo>
                  <a:cubicBezTo>
                    <a:pt x="1321" y="817"/>
                    <a:pt x="1489" y="834"/>
                    <a:pt x="1652" y="903"/>
                  </a:cubicBezTo>
                  <a:cubicBezTo>
                    <a:pt x="1676" y="895"/>
                    <a:pt x="1694" y="890"/>
                    <a:pt x="1711" y="890"/>
                  </a:cubicBezTo>
                  <a:cubicBezTo>
                    <a:pt x="1735" y="890"/>
                    <a:pt x="1756" y="900"/>
                    <a:pt x="1791" y="923"/>
                  </a:cubicBezTo>
                  <a:cubicBezTo>
                    <a:pt x="1885" y="1000"/>
                    <a:pt x="1993" y="1011"/>
                    <a:pt x="2104" y="1011"/>
                  </a:cubicBezTo>
                  <a:cubicBezTo>
                    <a:pt x="2148" y="1011"/>
                    <a:pt x="2192" y="1009"/>
                    <a:pt x="2236" y="1009"/>
                  </a:cubicBezTo>
                  <a:cubicBezTo>
                    <a:pt x="2339" y="1009"/>
                    <a:pt x="2439" y="1019"/>
                    <a:pt x="2527" y="1082"/>
                  </a:cubicBezTo>
                  <a:cubicBezTo>
                    <a:pt x="2626" y="1082"/>
                    <a:pt x="2726" y="1102"/>
                    <a:pt x="2825" y="1102"/>
                  </a:cubicBezTo>
                  <a:cubicBezTo>
                    <a:pt x="2937" y="1172"/>
                    <a:pt x="3057" y="1188"/>
                    <a:pt x="3183" y="1188"/>
                  </a:cubicBezTo>
                  <a:cubicBezTo>
                    <a:pt x="3291" y="1188"/>
                    <a:pt x="3403" y="1176"/>
                    <a:pt x="3515" y="1176"/>
                  </a:cubicBezTo>
                  <a:cubicBezTo>
                    <a:pt x="3645" y="1176"/>
                    <a:pt x="3775" y="1192"/>
                    <a:pt x="3900" y="1261"/>
                  </a:cubicBezTo>
                  <a:cubicBezTo>
                    <a:pt x="4516" y="1659"/>
                    <a:pt x="5212" y="1420"/>
                    <a:pt x="5869" y="1599"/>
                  </a:cubicBezTo>
                  <a:cubicBezTo>
                    <a:pt x="5905" y="1582"/>
                    <a:pt x="5949" y="1572"/>
                    <a:pt x="5993" y="1572"/>
                  </a:cubicBezTo>
                  <a:cubicBezTo>
                    <a:pt x="6048" y="1572"/>
                    <a:pt x="6104" y="1586"/>
                    <a:pt x="6147" y="1619"/>
                  </a:cubicBezTo>
                  <a:cubicBezTo>
                    <a:pt x="6307" y="1759"/>
                    <a:pt x="6525" y="1619"/>
                    <a:pt x="6685" y="1778"/>
                  </a:cubicBezTo>
                  <a:cubicBezTo>
                    <a:pt x="6779" y="1863"/>
                    <a:pt x="6882" y="1886"/>
                    <a:pt x="6990" y="1886"/>
                  </a:cubicBezTo>
                  <a:cubicBezTo>
                    <a:pt x="7110" y="1886"/>
                    <a:pt x="7235" y="1858"/>
                    <a:pt x="7361" y="1858"/>
                  </a:cubicBezTo>
                  <a:cubicBezTo>
                    <a:pt x="7560" y="1679"/>
                    <a:pt x="7918" y="1679"/>
                    <a:pt x="7918" y="1301"/>
                  </a:cubicBezTo>
                  <a:cubicBezTo>
                    <a:pt x="7759" y="1062"/>
                    <a:pt x="7480" y="1062"/>
                    <a:pt x="7222" y="1003"/>
                  </a:cubicBezTo>
                  <a:cubicBezTo>
                    <a:pt x="5332" y="664"/>
                    <a:pt x="3442" y="326"/>
                    <a:pt x="1552" y="8"/>
                  </a:cubicBezTo>
                  <a:cubicBezTo>
                    <a:pt x="1496" y="3"/>
                    <a:pt x="1441" y="1"/>
                    <a:pt x="13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1177450" y="1404800"/>
              <a:ext cx="127325" cy="146250"/>
            </a:xfrm>
            <a:custGeom>
              <a:avLst/>
              <a:gdLst/>
              <a:ahLst/>
              <a:cxnLst/>
              <a:rect l="l" t="t" r="r" b="b"/>
              <a:pathLst>
                <a:path w="5093" h="5850" extrusionOk="0">
                  <a:moveTo>
                    <a:pt x="4709" y="1"/>
                  </a:moveTo>
                  <a:cubicBezTo>
                    <a:pt x="4625" y="1"/>
                    <a:pt x="4532" y="22"/>
                    <a:pt x="4436" y="61"/>
                  </a:cubicBezTo>
                  <a:cubicBezTo>
                    <a:pt x="4118" y="180"/>
                    <a:pt x="3780" y="160"/>
                    <a:pt x="3481" y="280"/>
                  </a:cubicBezTo>
                  <a:cubicBezTo>
                    <a:pt x="3382" y="241"/>
                    <a:pt x="3289" y="225"/>
                    <a:pt x="3200" y="225"/>
                  </a:cubicBezTo>
                  <a:cubicBezTo>
                    <a:pt x="2787" y="225"/>
                    <a:pt x="2465" y="572"/>
                    <a:pt x="2089" y="638"/>
                  </a:cubicBezTo>
                  <a:lnTo>
                    <a:pt x="2109" y="598"/>
                  </a:lnTo>
                  <a:lnTo>
                    <a:pt x="2109" y="598"/>
                  </a:lnTo>
                  <a:cubicBezTo>
                    <a:pt x="1830" y="797"/>
                    <a:pt x="1492" y="777"/>
                    <a:pt x="1213" y="956"/>
                  </a:cubicBezTo>
                  <a:lnTo>
                    <a:pt x="1233" y="956"/>
                  </a:lnTo>
                  <a:cubicBezTo>
                    <a:pt x="736" y="1036"/>
                    <a:pt x="438" y="1255"/>
                    <a:pt x="418" y="1831"/>
                  </a:cubicBezTo>
                  <a:cubicBezTo>
                    <a:pt x="418" y="2249"/>
                    <a:pt x="239" y="2667"/>
                    <a:pt x="179" y="3085"/>
                  </a:cubicBezTo>
                  <a:lnTo>
                    <a:pt x="219" y="3144"/>
                  </a:lnTo>
                  <a:lnTo>
                    <a:pt x="179" y="3184"/>
                  </a:lnTo>
                  <a:cubicBezTo>
                    <a:pt x="0" y="3423"/>
                    <a:pt x="99" y="3662"/>
                    <a:pt x="99" y="3920"/>
                  </a:cubicBezTo>
                  <a:cubicBezTo>
                    <a:pt x="199" y="4238"/>
                    <a:pt x="40" y="4577"/>
                    <a:pt x="99" y="4915"/>
                  </a:cubicBezTo>
                  <a:cubicBezTo>
                    <a:pt x="139" y="5253"/>
                    <a:pt x="20" y="5671"/>
                    <a:pt x="458" y="5850"/>
                  </a:cubicBezTo>
                  <a:cubicBezTo>
                    <a:pt x="736" y="5671"/>
                    <a:pt x="736" y="5412"/>
                    <a:pt x="736" y="5154"/>
                  </a:cubicBezTo>
                  <a:cubicBezTo>
                    <a:pt x="736" y="4517"/>
                    <a:pt x="895" y="3841"/>
                    <a:pt x="915" y="3184"/>
                  </a:cubicBezTo>
                  <a:cubicBezTo>
                    <a:pt x="955" y="2329"/>
                    <a:pt x="1333" y="1871"/>
                    <a:pt x="2168" y="1633"/>
                  </a:cubicBezTo>
                  <a:cubicBezTo>
                    <a:pt x="3123" y="1354"/>
                    <a:pt x="4138" y="1155"/>
                    <a:pt x="4993" y="578"/>
                  </a:cubicBezTo>
                  <a:cubicBezTo>
                    <a:pt x="5033" y="499"/>
                    <a:pt x="5093" y="439"/>
                    <a:pt x="5093" y="340"/>
                  </a:cubicBezTo>
                  <a:cubicBezTo>
                    <a:pt x="5025" y="97"/>
                    <a:pt x="4885" y="1"/>
                    <a:pt x="47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406200" y="1066700"/>
              <a:ext cx="28875" cy="150775"/>
            </a:xfrm>
            <a:custGeom>
              <a:avLst/>
              <a:gdLst/>
              <a:ahLst/>
              <a:cxnLst/>
              <a:rect l="l" t="t" r="r" b="b"/>
              <a:pathLst>
                <a:path w="1155" h="6031" extrusionOk="0">
                  <a:moveTo>
                    <a:pt x="687" y="1"/>
                  </a:moveTo>
                  <a:cubicBezTo>
                    <a:pt x="647" y="1"/>
                    <a:pt x="605" y="20"/>
                    <a:pt x="558" y="58"/>
                  </a:cubicBezTo>
                  <a:cubicBezTo>
                    <a:pt x="458" y="138"/>
                    <a:pt x="418" y="197"/>
                    <a:pt x="399" y="297"/>
                  </a:cubicBezTo>
                  <a:lnTo>
                    <a:pt x="418" y="356"/>
                  </a:lnTo>
                  <a:lnTo>
                    <a:pt x="399" y="396"/>
                  </a:lnTo>
                  <a:cubicBezTo>
                    <a:pt x="1" y="1968"/>
                    <a:pt x="100" y="3539"/>
                    <a:pt x="219" y="5111"/>
                  </a:cubicBezTo>
                  <a:lnTo>
                    <a:pt x="219" y="5270"/>
                  </a:lnTo>
                  <a:cubicBezTo>
                    <a:pt x="160" y="5330"/>
                    <a:pt x="120" y="5409"/>
                    <a:pt x="100" y="5449"/>
                  </a:cubicBezTo>
                  <a:cubicBezTo>
                    <a:pt x="60" y="5528"/>
                    <a:pt x="21" y="5568"/>
                    <a:pt x="1" y="5648"/>
                  </a:cubicBezTo>
                  <a:cubicBezTo>
                    <a:pt x="1" y="5727"/>
                    <a:pt x="21" y="5807"/>
                    <a:pt x="60" y="5847"/>
                  </a:cubicBezTo>
                  <a:cubicBezTo>
                    <a:pt x="120" y="5887"/>
                    <a:pt x="200" y="5946"/>
                    <a:pt x="259" y="5966"/>
                  </a:cubicBezTo>
                  <a:cubicBezTo>
                    <a:pt x="349" y="6006"/>
                    <a:pt x="438" y="6031"/>
                    <a:pt x="523" y="6031"/>
                  </a:cubicBezTo>
                  <a:cubicBezTo>
                    <a:pt x="607" y="6031"/>
                    <a:pt x="687" y="6006"/>
                    <a:pt x="757" y="5946"/>
                  </a:cubicBezTo>
                  <a:cubicBezTo>
                    <a:pt x="936" y="5747"/>
                    <a:pt x="955" y="5528"/>
                    <a:pt x="995" y="5270"/>
                  </a:cubicBezTo>
                  <a:cubicBezTo>
                    <a:pt x="916" y="3758"/>
                    <a:pt x="1154" y="2266"/>
                    <a:pt x="1115" y="754"/>
                  </a:cubicBezTo>
                  <a:cubicBezTo>
                    <a:pt x="1035" y="535"/>
                    <a:pt x="955" y="277"/>
                    <a:pt x="816" y="78"/>
                  </a:cubicBezTo>
                  <a:cubicBezTo>
                    <a:pt x="774" y="25"/>
                    <a:pt x="732" y="1"/>
                    <a:pt x="6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2073100" y="770525"/>
              <a:ext cx="222325" cy="28225"/>
            </a:xfrm>
            <a:custGeom>
              <a:avLst/>
              <a:gdLst/>
              <a:ahLst/>
              <a:cxnLst/>
              <a:rect l="l" t="t" r="r" b="b"/>
              <a:pathLst>
                <a:path w="8893" h="1129" extrusionOk="0">
                  <a:moveTo>
                    <a:pt x="4795" y="546"/>
                  </a:moveTo>
                  <a:lnTo>
                    <a:pt x="4795" y="546"/>
                  </a:lnTo>
                  <a:cubicBezTo>
                    <a:pt x="4749" y="549"/>
                    <a:pt x="4702" y="552"/>
                    <a:pt x="4656" y="555"/>
                  </a:cubicBezTo>
                  <a:lnTo>
                    <a:pt x="4656" y="555"/>
                  </a:lnTo>
                  <a:cubicBezTo>
                    <a:pt x="4702" y="551"/>
                    <a:pt x="4749" y="548"/>
                    <a:pt x="4795" y="546"/>
                  </a:cubicBezTo>
                  <a:close/>
                  <a:moveTo>
                    <a:pt x="8099" y="0"/>
                  </a:moveTo>
                  <a:cubicBezTo>
                    <a:pt x="7982" y="0"/>
                    <a:pt x="7867" y="19"/>
                    <a:pt x="7759" y="89"/>
                  </a:cubicBezTo>
                  <a:cubicBezTo>
                    <a:pt x="7747" y="112"/>
                    <a:pt x="7722" y="122"/>
                    <a:pt x="7695" y="122"/>
                  </a:cubicBezTo>
                  <a:cubicBezTo>
                    <a:pt x="7676" y="122"/>
                    <a:pt x="7656" y="117"/>
                    <a:pt x="7640" y="109"/>
                  </a:cubicBezTo>
                  <a:cubicBezTo>
                    <a:pt x="7412" y="177"/>
                    <a:pt x="7179" y="187"/>
                    <a:pt x="6944" y="187"/>
                  </a:cubicBezTo>
                  <a:cubicBezTo>
                    <a:pt x="6841" y="187"/>
                    <a:pt x="6737" y="185"/>
                    <a:pt x="6634" y="185"/>
                  </a:cubicBezTo>
                  <a:cubicBezTo>
                    <a:pt x="6356" y="185"/>
                    <a:pt x="6079" y="200"/>
                    <a:pt x="5809" y="308"/>
                  </a:cubicBezTo>
                  <a:cubicBezTo>
                    <a:pt x="5745" y="325"/>
                    <a:pt x="5683" y="332"/>
                    <a:pt x="5622" y="332"/>
                  </a:cubicBezTo>
                  <a:cubicBezTo>
                    <a:pt x="5474" y="332"/>
                    <a:pt x="5333" y="290"/>
                    <a:pt x="5193" y="248"/>
                  </a:cubicBezTo>
                  <a:cubicBezTo>
                    <a:pt x="5034" y="228"/>
                    <a:pt x="4865" y="228"/>
                    <a:pt x="4695" y="228"/>
                  </a:cubicBezTo>
                  <a:cubicBezTo>
                    <a:pt x="4526" y="228"/>
                    <a:pt x="4357" y="228"/>
                    <a:pt x="4198" y="208"/>
                  </a:cubicBezTo>
                  <a:cubicBezTo>
                    <a:pt x="4104" y="200"/>
                    <a:pt x="3996" y="177"/>
                    <a:pt x="3894" y="177"/>
                  </a:cubicBezTo>
                  <a:cubicBezTo>
                    <a:pt x="3737" y="177"/>
                    <a:pt x="3598" y="233"/>
                    <a:pt x="3562" y="487"/>
                  </a:cubicBezTo>
                  <a:cubicBezTo>
                    <a:pt x="3598" y="501"/>
                    <a:pt x="3635" y="514"/>
                    <a:pt x="3672" y="525"/>
                  </a:cubicBezTo>
                  <a:lnTo>
                    <a:pt x="3672" y="525"/>
                  </a:lnTo>
                  <a:cubicBezTo>
                    <a:pt x="3478" y="500"/>
                    <a:pt x="3282" y="462"/>
                    <a:pt x="3084" y="407"/>
                  </a:cubicBezTo>
                  <a:cubicBezTo>
                    <a:pt x="2956" y="384"/>
                    <a:pt x="2821" y="374"/>
                    <a:pt x="2687" y="374"/>
                  </a:cubicBezTo>
                  <a:cubicBezTo>
                    <a:pt x="2592" y="374"/>
                    <a:pt x="2498" y="379"/>
                    <a:pt x="2408" y="387"/>
                  </a:cubicBezTo>
                  <a:cubicBezTo>
                    <a:pt x="2221" y="477"/>
                    <a:pt x="2034" y="504"/>
                    <a:pt x="1848" y="504"/>
                  </a:cubicBezTo>
                  <a:cubicBezTo>
                    <a:pt x="1556" y="504"/>
                    <a:pt x="1264" y="438"/>
                    <a:pt x="973" y="438"/>
                  </a:cubicBezTo>
                  <a:cubicBezTo>
                    <a:pt x="914" y="438"/>
                    <a:pt x="855" y="440"/>
                    <a:pt x="796" y="447"/>
                  </a:cubicBezTo>
                  <a:lnTo>
                    <a:pt x="578" y="367"/>
                  </a:lnTo>
                  <a:cubicBezTo>
                    <a:pt x="504" y="420"/>
                    <a:pt x="436" y="444"/>
                    <a:pt x="371" y="444"/>
                  </a:cubicBezTo>
                  <a:cubicBezTo>
                    <a:pt x="312" y="444"/>
                    <a:pt x="256" y="425"/>
                    <a:pt x="200" y="387"/>
                  </a:cubicBezTo>
                  <a:cubicBezTo>
                    <a:pt x="120" y="387"/>
                    <a:pt x="80" y="447"/>
                    <a:pt x="21" y="506"/>
                  </a:cubicBezTo>
                  <a:cubicBezTo>
                    <a:pt x="1" y="646"/>
                    <a:pt x="1" y="745"/>
                    <a:pt x="80" y="865"/>
                  </a:cubicBezTo>
                  <a:cubicBezTo>
                    <a:pt x="180" y="964"/>
                    <a:pt x="279" y="1044"/>
                    <a:pt x="399" y="1083"/>
                  </a:cubicBezTo>
                  <a:cubicBezTo>
                    <a:pt x="488" y="1113"/>
                    <a:pt x="583" y="1128"/>
                    <a:pt x="675" y="1128"/>
                  </a:cubicBezTo>
                  <a:cubicBezTo>
                    <a:pt x="767" y="1128"/>
                    <a:pt x="856" y="1113"/>
                    <a:pt x="936" y="1083"/>
                  </a:cubicBezTo>
                  <a:cubicBezTo>
                    <a:pt x="1174" y="1024"/>
                    <a:pt x="1413" y="1004"/>
                    <a:pt x="1649" y="1004"/>
                  </a:cubicBezTo>
                  <a:cubicBezTo>
                    <a:pt x="1886" y="1004"/>
                    <a:pt x="2119" y="1024"/>
                    <a:pt x="2348" y="1044"/>
                  </a:cubicBezTo>
                  <a:cubicBezTo>
                    <a:pt x="2600" y="1035"/>
                    <a:pt x="2851" y="1032"/>
                    <a:pt x="3102" y="1032"/>
                  </a:cubicBezTo>
                  <a:cubicBezTo>
                    <a:pt x="3813" y="1032"/>
                    <a:pt x="4520" y="1057"/>
                    <a:pt x="5226" y="1057"/>
                  </a:cubicBezTo>
                  <a:cubicBezTo>
                    <a:pt x="5985" y="1057"/>
                    <a:pt x="6743" y="1028"/>
                    <a:pt x="7500" y="904"/>
                  </a:cubicBezTo>
                  <a:cubicBezTo>
                    <a:pt x="7662" y="831"/>
                    <a:pt x="7803" y="680"/>
                    <a:pt x="7986" y="680"/>
                  </a:cubicBezTo>
                  <a:cubicBezTo>
                    <a:pt x="8050" y="680"/>
                    <a:pt x="8119" y="699"/>
                    <a:pt x="8197" y="745"/>
                  </a:cubicBezTo>
                  <a:cubicBezTo>
                    <a:pt x="8274" y="761"/>
                    <a:pt x="8351" y="770"/>
                    <a:pt x="8427" y="770"/>
                  </a:cubicBezTo>
                  <a:cubicBezTo>
                    <a:pt x="8547" y="770"/>
                    <a:pt x="8664" y="746"/>
                    <a:pt x="8773" y="685"/>
                  </a:cubicBezTo>
                  <a:cubicBezTo>
                    <a:pt x="8893" y="506"/>
                    <a:pt x="8793" y="308"/>
                    <a:pt x="8853" y="148"/>
                  </a:cubicBezTo>
                  <a:cubicBezTo>
                    <a:pt x="8793" y="69"/>
                    <a:pt x="8734" y="9"/>
                    <a:pt x="8654" y="9"/>
                  </a:cubicBezTo>
                  <a:cubicBezTo>
                    <a:pt x="8602" y="20"/>
                    <a:pt x="8549" y="23"/>
                    <a:pt x="8495" y="23"/>
                  </a:cubicBezTo>
                  <a:cubicBezTo>
                    <a:pt x="8363" y="23"/>
                    <a:pt x="8230" y="0"/>
                    <a:pt x="80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3000600" y="1488500"/>
              <a:ext cx="178575" cy="40300"/>
            </a:xfrm>
            <a:custGeom>
              <a:avLst/>
              <a:gdLst/>
              <a:ahLst/>
              <a:cxnLst/>
              <a:rect l="l" t="t" r="r" b="b"/>
              <a:pathLst>
                <a:path w="7143" h="1612" extrusionOk="0">
                  <a:moveTo>
                    <a:pt x="349" y="0"/>
                  </a:moveTo>
                  <a:cubicBezTo>
                    <a:pt x="304" y="0"/>
                    <a:pt x="259" y="5"/>
                    <a:pt x="219" y="15"/>
                  </a:cubicBezTo>
                  <a:cubicBezTo>
                    <a:pt x="100" y="55"/>
                    <a:pt x="21" y="174"/>
                    <a:pt x="1" y="294"/>
                  </a:cubicBezTo>
                  <a:cubicBezTo>
                    <a:pt x="1" y="393"/>
                    <a:pt x="21" y="473"/>
                    <a:pt x="100" y="513"/>
                  </a:cubicBezTo>
                  <a:cubicBezTo>
                    <a:pt x="279" y="612"/>
                    <a:pt x="438" y="692"/>
                    <a:pt x="637" y="731"/>
                  </a:cubicBezTo>
                  <a:cubicBezTo>
                    <a:pt x="796" y="791"/>
                    <a:pt x="975" y="791"/>
                    <a:pt x="1115" y="811"/>
                  </a:cubicBezTo>
                  <a:cubicBezTo>
                    <a:pt x="1314" y="811"/>
                    <a:pt x="1512" y="890"/>
                    <a:pt x="1711" y="930"/>
                  </a:cubicBezTo>
                  <a:cubicBezTo>
                    <a:pt x="2487" y="1169"/>
                    <a:pt x="3283" y="1209"/>
                    <a:pt x="4059" y="1328"/>
                  </a:cubicBezTo>
                  <a:lnTo>
                    <a:pt x="4556" y="1328"/>
                  </a:lnTo>
                  <a:cubicBezTo>
                    <a:pt x="4589" y="1324"/>
                    <a:pt x="4621" y="1322"/>
                    <a:pt x="4653" y="1322"/>
                  </a:cubicBezTo>
                  <a:cubicBezTo>
                    <a:pt x="4948" y="1322"/>
                    <a:pt x="5202" y="1479"/>
                    <a:pt x="5471" y="1587"/>
                  </a:cubicBezTo>
                  <a:cubicBezTo>
                    <a:pt x="5548" y="1602"/>
                    <a:pt x="5628" y="1612"/>
                    <a:pt x="5709" y="1612"/>
                  </a:cubicBezTo>
                  <a:cubicBezTo>
                    <a:pt x="5837" y="1612"/>
                    <a:pt x="5966" y="1588"/>
                    <a:pt x="6088" y="1527"/>
                  </a:cubicBezTo>
                  <a:cubicBezTo>
                    <a:pt x="6386" y="1308"/>
                    <a:pt x="6764" y="1368"/>
                    <a:pt x="7063" y="1169"/>
                  </a:cubicBezTo>
                  <a:cubicBezTo>
                    <a:pt x="7142" y="1089"/>
                    <a:pt x="7142" y="1010"/>
                    <a:pt x="7102" y="910"/>
                  </a:cubicBezTo>
                  <a:cubicBezTo>
                    <a:pt x="6685" y="711"/>
                    <a:pt x="6247" y="711"/>
                    <a:pt x="5789" y="632"/>
                  </a:cubicBezTo>
                  <a:cubicBezTo>
                    <a:pt x="4822" y="480"/>
                    <a:pt x="3855" y="292"/>
                    <a:pt x="2854" y="292"/>
                  </a:cubicBezTo>
                  <a:cubicBezTo>
                    <a:pt x="2805" y="292"/>
                    <a:pt x="2755" y="293"/>
                    <a:pt x="2706" y="294"/>
                  </a:cubicBezTo>
                  <a:cubicBezTo>
                    <a:pt x="2567" y="250"/>
                    <a:pt x="2432" y="241"/>
                    <a:pt x="2297" y="241"/>
                  </a:cubicBezTo>
                  <a:cubicBezTo>
                    <a:pt x="2196" y="241"/>
                    <a:pt x="2096" y="246"/>
                    <a:pt x="1994" y="246"/>
                  </a:cubicBezTo>
                  <a:cubicBezTo>
                    <a:pt x="1921" y="246"/>
                    <a:pt x="1846" y="243"/>
                    <a:pt x="1771" y="234"/>
                  </a:cubicBezTo>
                  <a:cubicBezTo>
                    <a:pt x="1711" y="214"/>
                    <a:pt x="1632" y="194"/>
                    <a:pt x="1572" y="174"/>
                  </a:cubicBezTo>
                  <a:cubicBezTo>
                    <a:pt x="1493" y="174"/>
                    <a:pt x="1413" y="174"/>
                    <a:pt x="1333" y="194"/>
                  </a:cubicBezTo>
                  <a:lnTo>
                    <a:pt x="1294" y="194"/>
                  </a:lnTo>
                  <a:cubicBezTo>
                    <a:pt x="1015" y="95"/>
                    <a:pt x="717" y="35"/>
                    <a:pt x="478" y="15"/>
                  </a:cubicBezTo>
                  <a:cubicBezTo>
                    <a:pt x="438" y="5"/>
                    <a:pt x="394" y="0"/>
                    <a:pt x="3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1189875" y="2025150"/>
              <a:ext cx="174575" cy="32300"/>
            </a:xfrm>
            <a:custGeom>
              <a:avLst/>
              <a:gdLst/>
              <a:ahLst/>
              <a:cxnLst/>
              <a:rect l="l" t="t" r="r" b="b"/>
              <a:pathLst>
                <a:path w="6983" h="1292" extrusionOk="0">
                  <a:moveTo>
                    <a:pt x="2202" y="1"/>
                  </a:moveTo>
                  <a:cubicBezTo>
                    <a:pt x="1848" y="1"/>
                    <a:pt x="1494" y="42"/>
                    <a:pt x="1134" y="73"/>
                  </a:cubicBezTo>
                  <a:cubicBezTo>
                    <a:pt x="796" y="212"/>
                    <a:pt x="398" y="153"/>
                    <a:pt x="60" y="352"/>
                  </a:cubicBezTo>
                  <a:cubicBezTo>
                    <a:pt x="0" y="431"/>
                    <a:pt x="0" y="511"/>
                    <a:pt x="60" y="570"/>
                  </a:cubicBezTo>
                  <a:cubicBezTo>
                    <a:pt x="159" y="610"/>
                    <a:pt x="239" y="610"/>
                    <a:pt x="339" y="630"/>
                  </a:cubicBezTo>
                  <a:cubicBezTo>
                    <a:pt x="657" y="909"/>
                    <a:pt x="1035" y="849"/>
                    <a:pt x="1413" y="869"/>
                  </a:cubicBezTo>
                  <a:cubicBezTo>
                    <a:pt x="1518" y="879"/>
                    <a:pt x="1622" y="883"/>
                    <a:pt x="1727" y="883"/>
                  </a:cubicBezTo>
                  <a:cubicBezTo>
                    <a:pt x="1986" y="883"/>
                    <a:pt x="2246" y="860"/>
                    <a:pt x="2505" y="860"/>
                  </a:cubicBezTo>
                  <a:cubicBezTo>
                    <a:pt x="2738" y="860"/>
                    <a:pt x="2970" y="879"/>
                    <a:pt x="3203" y="948"/>
                  </a:cubicBezTo>
                  <a:cubicBezTo>
                    <a:pt x="3241" y="933"/>
                    <a:pt x="3276" y="927"/>
                    <a:pt x="3311" y="927"/>
                  </a:cubicBezTo>
                  <a:cubicBezTo>
                    <a:pt x="3366" y="927"/>
                    <a:pt x="3420" y="944"/>
                    <a:pt x="3482" y="968"/>
                  </a:cubicBezTo>
                  <a:cubicBezTo>
                    <a:pt x="3592" y="1044"/>
                    <a:pt x="3712" y="1063"/>
                    <a:pt x="3836" y="1063"/>
                  </a:cubicBezTo>
                  <a:cubicBezTo>
                    <a:pt x="3953" y="1063"/>
                    <a:pt x="4073" y="1046"/>
                    <a:pt x="4191" y="1046"/>
                  </a:cubicBezTo>
                  <a:cubicBezTo>
                    <a:pt x="4309" y="1046"/>
                    <a:pt x="4426" y="1063"/>
                    <a:pt x="4536" y="1127"/>
                  </a:cubicBezTo>
                  <a:cubicBezTo>
                    <a:pt x="4561" y="1119"/>
                    <a:pt x="4582" y="1114"/>
                    <a:pt x="4603" y="1114"/>
                  </a:cubicBezTo>
                  <a:cubicBezTo>
                    <a:pt x="4632" y="1114"/>
                    <a:pt x="4660" y="1124"/>
                    <a:pt x="4695" y="1147"/>
                  </a:cubicBezTo>
                  <a:cubicBezTo>
                    <a:pt x="4840" y="1213"/>
                    <a:pt x="4987" y="1230"/>
                    <a:pt x="5136" y="1230"/>
                  </a:cubicBezTo>
                  <a:cubicBezTo>
                    <a:pt x="5312" y="1230"/>
                    <a:pt x="5489" y="1205"/>
                    <a:pt x="5664" y="1205"/>
                  </a:cubicBezTo>
                  <a:cubicBezTo>
                    <a:pt x="5746" y="1205"/>
                    <a:pt x="5828" y="1211"/>
                    <a:pt x="5908" y="1227"/>
                  </a:cubicBezTo>
                  <a:cubicBezTo>
                    <a:pt x="6090" y="1236"/>
                    <a:pt x="6281" y="1292"/>
                    <a:pt x="6460" y="1292"/>
                  </a:cubicBezTo>
                  <a:cubicBezTo>
                    <a:pt x="6655" y="1292"/>
                    <a:pt x="6838" y="1227"/>
                    <a:pt x="6983" y="968"/>
                  </a:cubicBezTo>
                  <a:cubicBezTo>
                    <a:pt x="5988" y="252"/>
                    <a:pt x="4814" y="332"/>
                    <a:pt x="3700" y="252"/>
                  </a:cubicBezTo>
                  <a:cubicBezTo>
                    <a:pt x="3590" y="264"/>
                    <a:pt x="3443" y="434"/>
                    <a:pt x="3336" y="434"/>
                  </a:cubicBezTo>
                  <a:cubicBezTo>
                    <a:pt x="3269" y="434"/>
                    <a:pt x="3218" y="367"/>
                    <a:pt x="3203" y="153"/>
                  </a:cubicBezTo>
                  <a:cubicBezTo>
                    <a:pt x="2866" y="37"/>
                    <a:pt x="2534" y="1"/>
                    <a:pt x="22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2786750" y="2048675"/>
              <a:ext cx="118900" cy="50950"/>
            </a:xfrm>
            <a:custGeom>
              <a:avLst/>
              <a:gdLst/>
              <a:ahLst/>
              <a:cxnLst/>
              <a:rect l="l" t="t" r="r" b="b"/>
              <a:pathLst>
                <a:path w="4756" h="2038" extrusionOk="0">
                  <a:moveTo>
                    <a:pt x="4140" y="0"/>
                  </a:moveTo>
                  <a:cubicBezTo>
                    <a:pt x="4100" y="0"/>
                    <a:pt x="4059" y="3"/>
                    <a:pt x="4019" y="7"/>
                  </a:cubicBezTo>
                  <a:cubicBezTo>
                    <a:pt x="2965" y="286"/>
                    <a:pt x="1891" y="644"/>
                    <a:pt x="836" y="1042"/>
                  </a:cubicBezTo>
                  <a:cubicBezTo>
                    <a:pt x="598" y="1340"/>
                    <a:pt x="100" y="1241"/>
                    <a:pt x="1" y="1659"/>
                  </a:cubicBezTo>
                  <a:cubicBezTo>
                    <a:pt x="21" y="1738"/>
                    <a:pt x="41" y="1798"/>
                    <a:pt x="100" y="1877"/>
                  </a:cubicBezTo>
                  <a:cubicBezTo>
                    <a:pt x="202" y="1997"/>
                    <a:pt x="305" y="2037"/>
                    <a:pt x="410" y="2037"/>
                  </a:cubicBezTo>
                  <a:cubicBezTo>
                    <a:pt x="634" y="2037"/>
                    <a:pt x="866" y="1852"/>
                    <a:pt x="1106" y="1852"/>
                  </a:cubicBezTo>
                  <a:cubicBezTo>
                    <a:pt x="1129" y="1852"/>
                    <a:pt x="1152" y="1854"/>
                    <a:pt x="1174" y="1857"/>
                  </a:cubicBezTo>
                  <a:cubicBezTo>
                    <a:pt x="1200" y="1854"/>
                    <a:pt x="1227" y="1853"/>
                    <a:pt x="1255" y="1853"/>
                  </a:cubicBezTo>
                  <a:cubicBezTo>
                    <a:pt x="1286" y="1853"/>
                    <a:pt x="1317" y="1854"/>
                    <a:pt x="1349" y="1854"/>
                  </a:cubicBezTo>
                  <a:cubicBezTo>
                    <a:pt x="1446" y="1854"/>
                    <a:pt x="1547" y="1843"/>
                    <a:pt x="1632" y="1758"/>
                  </a:cubicBezTo>
                  <a:cubicBezTo>
                    <a:pt x="1731" y="1678"/>
                    <a:pt x="1891" y="1698"/>
                    <a:pt x="1990" y="1599"/>
                  </a:cubicBezTo>
                  <a:cubicBezTo>
                    <a:pt x="2002" y="1576"/>
                    <a:pt x="2027" y="1566"/>
                    <a:pt x="2054" y="1566"/>
                  </a:cubicBezTo>
                  <a:cubicBezTo>
                    <a:pt x="2073" y="1566"/>
                    <a:pt x="2093" y="1571"/>
                    <a:pt x="2109" y="1579"/>
                  </a:cubicBezTo>
                  <a:cubicBezTo>
                    <a:pt x="2288" y="1479"/>
                    <a:pt x="2507" y="1579"/>
                    <a:pt x="2686" y="1440"/>
                  </a:cubicBezTo>
                  <a:cubicBezTo>
                    <a:pt x="2699" y="1402"/>
                    <a:pt x="2712" y="1388"/>
                    <a:pt x="2734" y="1388"/>
                  </a:cubicBezTo>
                  <a:cubicBezTo>
                    <a:pt x="2747" y="1388"/>
                    <a:pt x="2764" y="1393"/>
                    <a:pt x="2786" y="1400"/>
                  </a:cubicBezTo>
                  <a:cubicBezTo>
                    <a:pt x="2885" y="1380"/>
                    <a:pt x="2965" y="1340"/>
                    <a:pt x="3024" y="1261"/>
                  </a:cubicBezTo>
                  <a:cubicBezTo>
                    <a:pt x="3104" y="1161"/>
                    <a:pt x="3263" y="1181"/>
                    <a:pt x="3363" y="1102"/>
                  </a:cubicBezTo>
                  <a:cubicBezTo>
                    <a:pt x="3377" y="1073"/>
                    <a:pt x="3401" y="1045"/>
                    <a:pt x="3435" y="1045"/>
                  </a:cubicBezTo>
                  <a:cubicBezTo>
                    <a:pt x="3449" y="1045"/>
                    <a:pt x="3465" y="1050"/>
                    <a:pt x="3482" y="1062"/>
                  </a:cubicBezTo>
                  <a:cubicBezTo>
                    <a:pt x="3721" y="962"/>
                    <a:pt x="3999" y="942"/>
                    <a:pt x="4298" y="783"/>
                  </a:cubicBezTo>
                  <a:cubicBezTo>
                    <a:pt x="4397" y="743"/>
                    <a:pt x="4497" y="664"/>
                    <a:pt x="4576" y="564"/>
                  </a:cubicBezTo>
                  <a:cubicBezTo>
                    <a:pt x="4656" y="405"/>
                    <a:pt x="4755" y="266"/>
                    <a:pt x="4556" y="107"/>
                  </a:cubicBezTo>
                  <a:cubicBezTo>
                    <a:pt x="4417" y="30"/>
                    <a:pt x="4279" y="0"/>
                    <a:pt x="4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857275" y="779525"/>
              <a:ext cx="189500" cy="50750"/>
            </a:xfrm>
            <a:custGeom>
              <a:avLst/>
              <a:gdLst/>
              <a:ahLst/>
              <a:cxnLst/>
              <a:rect l="l" t="t" r="r" b="b"/>
              <a:pathLst>
                <a:path w="7580" h="2030" extrusionOk="0">
                  <a:moveTo>
                    <a:pt x="7097" y="0"/>
                  </a:moveTo>
                  <a:cubicBezTo>
                    <a:pt x="7007" y="0"/>
                    <a:pt x="6919" y="26"/>
                    <a:pt x="6843" y="87"/>
                  </a:cubicBezTo>
                  <a:cubicBezTo>
                    <a:pt x="6755" y="161"/>
                    <a:pt x="6658" y="178"/>
                    <a:pt x="6558" y="178"/>
                  </a:cubicBezTo>
                  <a:cubicBezTo>
                    <a:pt x="6475" y="178"/>
                    <a:pt x="6391" y="167"/>
                    <a:pt x="6308" y="167"/>
                  </a:cubicBezTo>
                  <a:cubicBezTo>
                    <a:pt x="6196" y="167"/>
                    <a:pt x="6086" y="188"/>
                    <a:pt x="5988" y="286"/>
                  </a:cubicBezTo>
                  <a:lnTo>
                    <a:pt x="6008" y="286"/>
                  </a:lnTo>
                  <a:cubicBezTo>
                    <a:pt x="5889" y="345"/>
                    <a:pt x="5749" y="345"/>
                    <a:pt x="5650" y="425"/>
                  </a:cubicBezTo>
                  <a:cubicBezTo>
                    <a:pt x="5609" y="439"/>
                    <a:pt x="5586" y="462"/>
                    <a:pt x="5557" y="462"/>
                  </a:cubicBezTo>
                  <a:cubicBezTo>
                    <a:pt x="5544" y="462"/>
                    <a:pt x="5529" y="457"/>
                    <a:pt x="5511" y="445"/>
                  </a:cubicBezTo>
                  <a:cubicBezTo>
                    <a:pt x="5398" y="505"/>
                    <a:pt x="5279" y="518"/>
                    <a:pt x="5156" y="518"/>
                  </a:cubicBezTo>
                  <a:cubicBezTo>
                    <a:pt x="5058" y="518"/>
                    <a:pt x="4959" y="509"/>
                    <a:pt x="4859" y="509"/>
                  </a:cubicBezTo>
                  <a:cubicBezTo>
                    <a:pt x="4709" y="509"/>
                    <a:pt x="4560" y="528"/>
                    <a:pt x="4417" y="624"/>
                  </a:cubicBezTo>
                  <a:lnTo>
                    <a:pt x="4456" y="624"/>
                  </a:lnTo>
                  <a:cubicBezTo>
                    <a:pt x="4277" y="743"/>
                    <a:pt x="4058" y="644"/>
                    <a:pt x="3899" y="783"/>
                  </a:cubicBezTo>
                  <a:cubicBezTo>
                    <a:pt x="3800" y="783"/>
                    <a:pt x="3700" y="803"/>
                    <a:pt x="3601" y="803"/>
                  </a:cubicBezTo>
                  <a:cubicBezTo>
                    <a:pt x="3521" y="858"/>
                    <a:pt x="3430" y="872"/>
                    <a:pt x="3334" y="872"/>
                  </a:cubicBezTo>
                  <a:cubicBezTo>
                    <a:pt x="3241" y="872"/>
                    <a:pt x="3142" y="859"/>
                    <a:pt x="3045" y="859"/>
                  </a:cubicBezTo>
                  <a:cubicBezTo>
                    <a:pt x="2919" y="859"/>
                    <a:pt x="2795" y="881"/>
                    <a:pt x="2686" y="982"/>
                  </a:cubicBezTo>
                  <a:cubicBezTo>
                    <a:pt x="2623" y="998"/>
                    <a:pt x="2558" y="1001"/>
                    <a:pt x="2492" y="1001"/>
                  </a:cubicBezTo>
                  <a:cubicBezTo>
                    <a:pt x="2443" y="1001"/>
                    <a:pt x="2393" y="999"/>
                    <a:pt x="2344" y="999"/>
                  </a:cubicBezTo>
                  <a:cubicBezTo>
                    <a:pt x="2209" y="999"/>
                    <a:pt x="2078" y="1013"/>
                    <a:pt x="1970" y="1121"/>
                  </a:cubicBezTo>
                  <a:cubicBezTo>
                    <a:pt x="1890" y="1121"/>
                    <a:pt x="1791" y="1141"/>
                    <a:pt x="1691" y="1141"/>
                  </a:cubicBezTo>
                  <a:cubicBezTo>
                    <a:pt x="1604" y="1205"/>
                    <a:pt x="1500" y="1211"/>
                    <a:pt x="1392" y="1211"/>
                  </a:cubicBezTo>
                  <a:cubicBezTo>
                    <a:pt x="1365" y="1211"/>
                    <a:pt x="1338" y="1211"/>
                    <a:pt x="1311" y="1211"/>
                  </a:cubicBezTo>
                  <a:cubicBezTo>
                    <a:pt x="1174" y="1211"/>
                    <a:pt x="1035" y="1221"/>
                    <a:pt x="915" y="1340"/>
                  </a:cubicBezTo>
                  <a:cubicBezTo>
                    <a:pt x="852" y="1408"/>
                    <a:pt x="770" y="1427"/>
                    <a:pt x="680" y="1427"/>
                  </a:cubicBezTo>
                  <a:cubicBezTo>
                    <a:pt x="574" y="1427"/>
                    <a:pt x="458" y="1401"/>
                    <a:pt x="350" y="1401"/>
                  </a:cubicBezTo>
                  <a:cubicBezTo>
                    <a:pt x="201" y="1401"/>
                    <a:pt x="68" y="1449"/>
                    <a:pt x="0" y="1678"/>
                  </a:cubicBezTo>
                  <a:cubicBezTo>
                    <a:pt x="100" y="1837"/>
                    <a:pt x="279" y="1937"/>
                    <a:pt x="458" y="1996"/>
                  </a:cubicBezTo>
                  <a:cubicBezTo>
                    <a:pt x="551" y="2020"/>
                    <a:pt x="651" y="2029"/>
                    <a:pt x="754" y="2029"/>
                  </a:cubicBezTo>
                  <a:cubicBezTo>
                    <a:pt x="827" y="2029"/>
                    <a:pt x="901" y="2025"/>
                    <a:pt x="975" y="2016"/>
                  </a:cubicBezTo>
                  <a:cubicBezTo>
                    <a:pt x="3104" y="1599"/>
                    <a:pt x="5272" y="1221"/>
                    <a:pt x="7361" y="624"/>
                  </a:cubicBezTo>
                  <a:cubicBezTo>
                    <a:pt x="7440" y="584"/>
                    <a:pt x="7520" y="524"/>
                    <a:pt x="7560" y="445"/>
                  </a:cubicBezTo>
                  <a:cubicBezTo>
                    <a:pt x="7579" y="345"/>
                    <a:pt x="7560" y="286"/>
                    <a:pt x="7520" y="206"/>
                  </a:cubicBezTo>
                  <a:cubicBezTo>
                    <a:pt x="7440" y="107"/>
                    <a:pt x="7321" y="27"/>
                    <a:pt x="7182" y="7"/>
                  </a:cubicBezTo>
                  <a:cubicBezTo>
                    <a:pt x="7153" y="2"/>
                    <a:pt x="7125" y="0"/>
                    <a:pt x="70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706075" y="818225"/>
              <a:ext cx="161675" cy="44550"/>
            </a:xfrm>
            <a:custGeom>
              <a:avLst/>
              <a:gdLst/>
              <a:ahLst/>
              <a:cxnLst/>
              <a:rect l="l" t="t" r="r" b="b"/>
              <a:pathLst>
                <a:path w="6467" h="1782" extrusionOk="0">
                  <a:moveTo>
                    <a:pt x="5436" y="0"/>
                  </a:moveTo>
                  <a:cubicBezTo>
                    <a:pt x="5128" y="0"/>
                    <a:pt x="4826" y="67"/>
                    <a:pt x="4517" y="269"/>
                  </a:cubicBezTo>
                  <a:cubicBezTo>
                    <a:pt x="4484" y="302"/>
                    <a:pt x="4457" y="317"/>
                    <a:pt x="4429" y="317"/>
                  </a:cubicBezTo>
                  <a:cubicBezTo>
                    <a:pt x="4407" y="317"/>
                    <a:pt x="4384" y="307"/>
                    <a:pt x="4357" y="289"/>
                  </a:cubicBezTo>
                  <a:cubicBezTo>
                    <a:pt x="4218" y="429"/>
                    <a:pt x="3979" y="329"/>
                    <a:pt x="3820" y="448"/>
                  </a:cubicBezTo>
                  <a:cubicBezTo>
                    <a:pt x="3797" y="472"/>
                    <a:pt x="3774" y="481"/>
                    <a:pt x="3746" y="481"/>
                  </a:cubicBezTo>
                  <a:cubicBezTo>
                    <a:pt x="3727" y="481"/>
                    <a:pt x="3706" y="477"/>
                    <a:pt x="3681" y="468"/>
                  </a:cubicBezTo>
                  <a:cubicBezTo>
                    <a:pt x="2925" y="568"/>
                    <a:pt x="2129" y="588"/>
                    <a:pt x="1393" y="966"/>
                  </a:cubicBezTo>
                  <a:cubicBezTo>
                    <a:pt x="1312" y="1047"/>
                    <a:pt x="1210" y="1059"/>
                    <a:pt x="1105" y="1059"/>
                  </a:cubicBezTo>
                  <a:cubicBezTo>
                    <a:pt x="1066" y="1059"/>
                    <a:pt x="1027" y="1057"/>
                    <a:pt x="988" y="1057"/>
                  </a:cubicBezTo>
                  <a:cubicBezTo>
                    <a:pt x="879" y="1057"/>
                    <a:pt x="775" y="1070"/>
                    <a:pt x="697" y="1165"/>
                  </a:cubicBezTo>
                  <a:lnTo>
                    <a:pt x="737" y="1165"/>
                  </a:lnTo>
                  <a:cubicBezTo>
                    <a:pt x="692" y="1220"/>
                    <a:pt x="625" y="1235"/>
                    <a:pt x="550" y="1235"/>
                  </a:cubicBezTo>
                  <a:cubicBezTo>
                    <a:pt x="465" y="1235"/>
                    <a:pt x="369" y="1216"/>
                    <a:pt x="282" y="1216"/>
                  </a:cubicBezTo>
                  <a:cubicBezTo>
                    <a:pt x="140" y="1216"/>
                    <a:pt x="19" y="1265"/>
                    <a:pt x="1" y="1523"/>
                  </a:cubicBezTo>
                  <a:cubicBezTo>
                    <a:pt x="180" y="1682"/>
                    <a:pt x="399" y="1761"/>
                    <a:pt x="657" y="1781"/>
                  </a:cubicBezTo>
                  <a:cubicBezTo>
                    <a:pt x="2488" y="1483"/>
                    <a:pt x="4318" y="1045"/>
                    <a:pt x="6108" y="588"/>
                  </a:cubicBezTo>
                  <a:cubicBezTo>
                    <a:pt x="6267" y="568"/>
                    <a:pt x="6406" y="448"/>
                    <a:pt x="6466" y="269"/>
                  </a:cubicBezTo>
                  <a:cubicBezTo>
                    <a:pt x="6367" y="130"/>
                    <a:pt x="6227" y="90"/>
                    <a:pt x="6068" y="70"/>
                  </a:cubicBezTo>
                  <a:cubicBezTo>
                    <a:pt x="5852" y="30"/>
                    <a:pt x="5643" y="0"/>
                    <a:pt x="54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2492350" y="761650"/>
              <a:ext cx="149225" cy="23350"/>
            </a:xfrm>
            <a:custGeom>
              <a:avLst/>
              <a:gdLst/>
              <a:ahLst/>
              <a:cxnLst/>
              <a:rect l="l" t="t" r="r" b="b"/>
              <a:pathLst>
                <a:path w="5969" h="934" extrusionOk="0">
                  <a:moveTo>
                    <a:pt x="4253" y="0"/>
                  </a:moveTo>
                  <a:cubicBezTo>
                    <a:pt x="3993" y="0"/>
                    <a:pt x="3735" y="26"/>
                    <a:pt x="3482" y="125"/>
                  </a:cubicBezTo>
                  <a:cubicBezTo>
                    <a:pt x="3462" y="135"/>
                    <a:pt x="3447" y="140"/>
                    <a:pt x="3429" y="140"/>
                  </a:cubicBezTo>
                  <a:cubicBezTo>
                    <a:pt x="3412" y="140"/>
                    <a:pt x="3392" y="135"/>
                    <a:pt x="3362" y="125"/>
                  </a:cubicBezTo>
                  <a:cubicBezTo>
                    <a:pt x="3248" y="127"/>
                    <a:pt x="3133" y="128"/>
                    <a:pt x="3019" y="128"/>
                  </a:cubicBezTo>
                  <a:cubicBezTo>
                    <a:pt x="2640" y="128"/>
                    <a:pt x="2261" y="120"/>
                    <a:pt x="1881" y="120"/>
                  </a:cubicBezTo>
                  <a:cubicBezTo>
                    <a:pt x="1258" y="120"/>
                    <a:pt x="632" y="143"/>
                    <a:pt x="0" y="265"/>
                  </a:cubicBezTo>
                  <a:cubicBezTo>
                    <a:pt x="0" y="702"/>
                    <a:pt x="378" y="702"/>
                    <a:pt x="657" y="822"/>
                  </a:cubicBezTo>
                  <a:cubicBezTo>
                    <a:pt x="1160" y="897"/>
                    <a:pt x="1675" y="914"/>
                    <a:pt x="2192" y="914"/>
                  </a:cubicBezTo>
                  <a:cubicBezTo>
                    <a:pt x="2636" y="914"/>
                    <a:pt x="3081" y="901"/>
                    <a:pt x="3521" y="901"/>
                  </a:cubicBezTo>
                  <a:cubicBezTo>
                    <a:pt x="3886" y="901"/>
                    <a:pt x="4260" y="934"/>
                    <a:pt x="4635" y="934"/>
                  </a:cubicBezTo>
                  <a:cubicBezTo>
                    <a:pt x="5036" y="934"/>
                    <a:pt x="5438" y="896"/>
                    <a:pt x="5829" y="742"/>
                  </a:cubicBezTo>
                  <a:cubicBezTo>
                    <a:pt x="5928" y="663"/>
                    <a:pt x="5948" y="603"/>
                    <a:pt x="5968" y="503"/>
                  </a:cubicBezTo>
                  <a:cubicBezTo>
                    <a:pt x="5769" y="225"/>
                    <a:pt x="5332" y="404"/>
                    <a:pt x="5192" y="26"/>
                  </a:cubicBezTo>
                  <a:cubicBezTo>
                    <a:pt x="5152" y="27"/>
                    <a:pt x="5111" y="28"/>
                    <a:pt x="5070" y="28"/>
                  </a:cubicBezTo>
                  <a:cubicBezTo>
                    <a:pt x="4797" y="28"/>
                    <a:pt x="4523" y="0"/>
                    <a:pt x="42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3071225" y="1971375"/>
              <a:ext cx="103950" cy="49150"/>
            </a:xfrm>
            <a:custGeom>
              <a:avLst/>
              <a:gdLst/>
              <a:ahLst/>
              <a:cxnLst/>
              <a:rect l="l" t="t" r="r" b="b"/>
              <a:pathLst>
                <a:path w="4158" h="1966" extrusionOk="0">
                  <a:moveTo>
                    <a:pt x="3761" y="0"/>
                  </a:moveTo>
                  <a:cubicBezTo>
                    <a:pt x="3584" y="0"/>
                    <a:pt x="3416" y="81"/>
                    <a:pt x="3263" y="175"/>
                  </a:cubicBezTo>
                  <a:cubicBezTo>
                    <a:pt x="3163" y="215"/>
                    <a:pt x="3064" y="275"/>
                    <a:pt x="2964" y="334"/>
                  </a:cubicBezTo>
                  <a:cubicBezTo>
                    <a:pt x="2885" y="374"/>
                    <a:pt x="2845" y="414"/>
                    <a:pt x="2765" y="434"/>
                  </a:cubicBezTo>
                  <a:cubicBezTo>
                    <a:pt x="2567" y="513"/>
                    <a:pt x="2348" y="533"/>
                    <a:pt x="2149" y="593"/>
                  </a:cubicBezTo>
                  <a:cubicBezTo>
                    <a:pt x="1691" y="673"/>
                    <a:pt x="1254" y="891"/>
                    <a:pt x="796" y="1031"/>
                  </a:cubicBezTo>
                  <a:cubicBezTo>
                    <a:pt x="657" y="1090"/>
                    <a:pt x="538" y="1130"/>
                    <a:pt x="378" y="1190"/>
                  </a:cubicBezTo>
                  <a:cubicBezTo>
                    <a:pt x="299" y="1210"/>
                    <a:pt x="259" y="1269"/>
                    <a:pt x="179" y="1289"/>
                  </a:cubicBezTo>
                  <a:cubicBezTo>
                    <a:pt x="80" y="1369"/>
                    <a:pt x="40" y="1428"/>
                    <a:pt x="0" y="1568"/>
                  </a:cubicBezTo>
                  <a:cubicBezTo>
                    <a:pt x="49" y="1700"/>
                    <a:pt x="104" y="1760"/>
                    <a:pt x="197" y="1760"/>
                  </a:cubicBezTo>
                  <a:cubicBezTo>
                    <a:pt x="259" y="1760"/>
                    <a:pt x="336" y="1734"/>
                    <a:pt x="438" y="1687"/>
                  </a:cubicBezTo>
                  <a:cubicBezTo>
                    <a:pt x="640" y="1581"/>
                    <a:pt x="871" y="1497"/>
                    <a:pt x="1109" y="1497"/>
                  </a:cubicBezTo>
                  <a:cubicBezTo>
                    <a:pt x="1315" y="1497"/>
                    <a:pt x="1527" y="1560"/>
                    <a:pt x="1731" y="1727"/>
                  </a:cubicBezTo>
                  <a:cubicBezTo>
                    <a:pt x="1791" y="1806"/>
                    <a:pt x="1870" y="1966"/>
                    <a:pt x="1970" y="1966"/>
                  </a:cubicBezTo>
                  <a:cubicBezTo>
                    <a:pt x="2169" y="1966"/>
                    <a:pt x="2169" y="1806"/>
                    <a:pt x="2129" y="1667"/>
                  </a:cubicBezTo>
                  <a:cubicBezTo>
                    <a:pt x="2069" y="1508"/>
                    <a:pt x="2049" y="1389"/>
                    <a:pt x="2189" y="1289"/>
                  </a:cubicBezTo>
                  <a:cubicBezTo>
                    <a:pt x="2203" y="1279"/>
                    <a:pt x="2218" y="1274"/>
                    <a:pt x="2233" y="1274"/>
                  </a:cubicBezTo>
                  <a:cubicBezTo>
                    <a:pt x="2317" y="1274"/>
                    <a:pt x="2399" y="1420"/>
                    <a:pt x="2472" y="1420"/>
                  </a:cubicBezTo>
                  <a:cubicBezTo>
                    <a:pt x="2506" y="1420"/>
                    <a:pt x="2538" y="1387"/>
                    <a:pt x="2567" y="1289"/>
                  </a:cubicBezTo>
                  <a:cubicBezTo>
                    <a:pt x="2626" y="1170"/>
                    <a:pt x="2547" y="971"/>
                    <a:pt x="2746" y="931"/>
                  </a:cubicBezTo>
                  <a:cubicBezTo>
                    <a:pt x="2845" y="931"/>
                    <a:pt x="2825" y="1090"/>
                    <a:pt x="2865" y="1130"/>
                  </a:cubicBezTo>
                  <a:cubicBezTo>
                    <a:pt x="2936" y="1201"/>
                    <a:pt x="3037" y="1211"/>
                    <a:pt x="3140" y="1211"/>
                  </a:cubicBezTo>
                  <a:cubicBezTo>
                    <a:pt x="3182" y="1211"/>
                    <a:pt x="3223" y="1210"/>
                    <a:pt x="3263" y="1210"/>
                  </a:cubicBezTo>
                  <a:cubicBezTo>
                    <a:pt x="3322" y="1170"/>
                    <a:pt x="3322" y="1090"/>
                    <a:pt x="3263" y="1031"/>
                  </a:cubicBezTo>
                  <a:lnTo>
                    <a:pt x="3442" y="871"/>
                  </a:lnTo>
                  <a:cubicBezTo>
                    <a:pt x="3561" y="513"/>
                    <a:pt x="4158" y="613"/>
                    <a:pt x="4138" y="135"/>
                  </a:cubicBezTo>
                  <a:cubicBezTo>
                    <a:pt x="4009" y="38"/>
                    <a:pt x="3882" y="0"/>
                    <a:pt x="37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1250050" y="1253150"/>
              <a:ext cx="50750" cy="123550"/>
            </a:xfrm>
            <a:custGeom>
              <a:avLst/>
              <a:gdLst/>
              <a:ahLst/>
              <a:cxnLst/>
              <a:rect l="l" t="t" r="r" b="b"/>
              <a:pathLst>
                <a:path w="2030" h="4942" extrusionOk="0">
                  <a:moveTo>
                    <a:pt x="896" y="0"/>
                  </a:moveTo>
                  <a:lnTo>
                    <a:pt x="896" y="0"/>
                  </a:lnTo>
                  <a:cubicBezTo>
                    <a:pt x="0" y="279"/>
                    <a:pt x="418" y="995"/>
                    <a:pt x="319" y="1552"/>
                  </a:cubicBezTo>
                  <a:cubicBezTo>
                    <a:pt x="279" y="1671"/>
                    <a:pt x="279" y="1830"/>
                    <a:pt x="339" y="1950"/>
                  </a:cubicBezTo>
                  <a:cubicBezTo>
                    <a:pt x="339" y="2069"/>
                    <a:pt x="378" y="2168"/>
                    <a:pt x="378" y="2268"/>
                  </a:cubicBezTo>
                  <a:cubicBezTo>
                    <a:pt x="577" y="2725"/>
                    <a:pt x="339" y="3223"/>
                    <a:pt x="518" y="3680"/>
                  </a:cubicBezTo>
                  <a:cubicBezTo>
                    <a:pt x="537" y="3819"/>
                    <a:pt x="537" y="3919"/>
                    <a:pt x="577" y="4018"/>
                  </a:cubicBezTo>
                  <a:cubicBezTo>
                    <a:pt x="592" y="4061"/>
                    <a:pt x="606" y="4094"/>
                    <a:pt x="643" y="4094"/>
                  </a:cubicBezTo>
                  <a:cubicBezTo>
                    <a:pt x="657" y="4094"/>
                    <a:pt x="674" y="4089"/>
                    <a:pt x="697" y="4078"/>
                  </a:cubicBezTo>
                  <a:cubicBezTo>
                    <a:pt x="776" y="4058"/>
                    <a:pt x="796" y="4018"/>
                    <a:pt x="796" y="3939"/>
                  </a:cubicBezTo>
                  <a:lnTo>
                    <a:pt x="876" y="3939"/>
                  </a:lnTo>
                  <a:lnTo>
                    <a:pt x="836" y="4018"/>
                  </a:lnTo>
                  <a:cubicBezTo>
                    <a:pt x="796" y="4058"/>
                    <a:pt x="736" y="4118"/>
                    <a:pt x="697" y="4178"/>
                  </a:cubicBezTo>
                  <a:lnTo>
                    <a:pt x="697" y="4257"/>
                  </a:lnTo>
                  <a:lnTo>
                    <a:pt x="736" y="4337"/>
                  </a:lnTo>
                  <a:lnTo>
                    <a:pt x="796" y="4376"/>
                  </a:lnTo>
                  <a:lnTo>
                    <a:pt x="796" y="4456"/>
                  </a:lnTo>
                  <a:cubicBezTo>
                    <a:pt x="816" y="4555"/>
                    <a:pt x="896" y="4635"/>
                    <a:pt x="935" y="4715"/>
                  </a:cubicBezTo>
                  <a:lnTo>
                    <a:pt x="935" y="4735"/>
                  </a:lnTo>
                  <a:cubicBezTo>
                    <a:pt x="1015" y="4754"/>
                    <a:pt x="1075" y="4814"/>
                    <a:pt x="1094" y="4874"/>
                  </a:cubicBezTo>
                  <a:lnTo>
                    <a:pt x="1114" y="4914"/>
                  </a:lnTo>
                  <a:cubicBezTo>
                    <a:pt x="1157" y="4928"/>
                    <a:pt x="1199" y="4942"/>
                    <a:pt x="1248" y="4942"/>
                  </a:cubicBezTo>
                  <a:cubicBezTo>
                    <a:pt x="1268" y="4942"/>
                    <a:pt x="1290" y="4939"/>
                    <a:pt x="1313" y="4933"/>
                  </a:cubicBezTo>
                  <a:cubicBezTo>
                    <a:pt x="1512" y="4774"/>
                    <a:pt x="1811" y="4814"/>
                    <a:pt x="1990" y="4615"/>
                  </a:cubicBezTo>
                  <a:cubicBezTo>
                    <a:pt x="2010" y="4555"/>
                    <a:pt x="2029" y="4476"/>
                    <a:pt x="2029" y="4416"/>
                  </a:cubicBezTo>
                  <a:cubicBezTo>
                    <a:pt x="1990" y="4337"/>
                    <a:pt x="1970" y="4277"/>
                    <a:pt x="1890" y="4237"/>
                  </a:cubicBezTo>
                  <a:cubicBezTo>
                    <a:pt x="1711" y="4158"/>
                    <a:pt x="1572" y="4038"/>
                    <a:pt x="1492" y="3859"/>
                  </a:cubicBezTo>
                  <a:cubicBezTo>
                    <a:pt x="1313" y="3382"/>
                    <a:pt x="1273" y="2865"/>
                    <a:pt x="1114" y="2367"/>
                  </a:cubicBezTo>
                  <a:cubicBezTo>
                    <a:pt x="876" y="1591"/>
                    <a:pt x="1134" y="776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1094375" y="1750850"/>
              <a:ext cx="23400" cy="134050"/>
            </a:xfrm>
            <a:custGeom>
              <a:avLst/>
              <a:gdLst/>
              <a:ahLst/>
              <a:cxnLst/>
              <a:rect l="l" t="t" r="r" b="b"/>
              <a:pathLst>
                <a:path w="936" h="5362" extrusionOk="0">
                  <a:moveTo>
                    <a:pt x="384" y="1"/>
                  </a:moveTo>
                  <a:cubicBezTo>
                    <a:pt x="171" y="1"/>
                    <a:pt x="180" y="288"/>
                    <a:pt x="100" y="462"/>
                  </a:cubicBezTo>
                  <a:cubicBezTo>
                    <a:pt x="61" y="641"/>
                    <a:pt x="61" y="820"/>
                    <a:pt x="80" y="979"/>
                  </a:cubicBezTo>
                  <a:cubicBezTo>
                    <a:pt x="180" y="1218"/>
                    <a:pt x="61" y="1437"/>
                    <a:pt x="80" y="1656"/>
                  </a:cubicBezTo>
                  <a:cubicBezTo>
                    <a:pt x="100" y="2730"/>
                    <a:pt x="1" y="3804"/>
                    <a:pt x="339" y="4839"/>
                  </a:cubicBezTo>
                  <a:lnTo>
                    <a:pt x="339" y="5018"/>
                  </a:lnTo>
                  <a:cubicBezTo>
                    <a:pt x="267" y="5198"/>
                    <a:pt x="260" y="5361"/>
                    <a:pt x="466" y="5361"/>
                  </a:cubicBezTo>
                  <a:cubicBezTo>
                    <a:pt x="488" y="5361"/>
                    <a:pt x="512" y="5360"/>
                    <a:pt x="538" y="5356"/>
                  </a:cubicBezTo>
                  <a:cubicBezTo>
                    <a:pt x="737" y="5137"/>
                    <a:pt x="757" y="4839"/>
                    <a:pt x="856" y="4560"/>
                  </a:cubicBezTo>
                  <a:cubicBezTo>
                    <a:pt x="936" y="3068"/>
                    <a:pt x="836" y="1556"/>
                    <a:pt x="598" y="64"/>
                  </a:cubicBezTo>
                  <a:cubicBezTo>
                    <a:pt x="508" y="20"/>
                    <a:pt x="439" y="1"/>
                    <a:pt x="3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1578275" y="852300"/>
              <a:ext cx="141275" cy="45900"/>
            </a:xfrm>
            <a:custGeom>
              <a:avLst/>
              <a:gdLst/>
              <a:ahLst/>
              <a:cxnLst/>
              <a:rect l="l" t="t" r="r" b="b"/>
              <a:pathLst>
                <a:path w="5651" h="1836" extrusionOk="0">
                  <a:moveTo>
                    <a:pt x="4775" y="1"/>
                  </a:moveTo>
                  <a:cubicBezTo>
                    <a:pt x="4596" y="80"/>
                    <a:pt x="4417" y="60"/>
                    <a:pt x="4258" y="120"/>
                  </a:cubicBezTo>
                  <a:cubicBezTo>
                    <a:pt x="4178" y="160"/>
                    <a:pt x="4118" y="180"/>
                    <a:pt x="4059" y="199"/>
                  </a:cubicBezTo>
                  <a:cubicBezTo>
                    <a:pt x="3959" y="319"/>
                    <a:pt x="3800" y="319"/>
                    <a:pt x="3661" y="319"/>
                  </a:cubicBezTo>
                  <a:cubicBezTo>
                    <a:pt x="3502" y="359"/>
                    <a:pt x="3362" y="299"/>
                    <a:pt x="3223" y="418"/>
                  </a:cubicBezTo>
                  <a:cubicBezTo>
                    <a:pt x="2825" y="597"/>
                    <a:pt x="2328" y="398"/>
                    <a:pt x="2010" y="796"/>
                  </a:cubicBezTo>
                  <a:cubicBezTo>
                    <a:pt x="1632" y="896"/>
                    <a:pt x="1274" y="975"/>
                    <a:pt x="935" y="1154"/>
                  </a:cubicBezTo>
                  <a:cubicBezTo>
                    <a:pt x="851" y="1222"/>
                    <a:pt x="748" y="1232"/>
                    <a:pt x="643" y="1232"/>
                  </a:cubicBezTo>
                  <a:cubicBezTo>
                    <a:pt x="598" y="1232"/>
                    <a:pt x="552" y="1230"/>
                    <a:pt x="508" y="1230"/>
                  </a:cubicBezTo>
                  <a:cubicBezTo>
                    <a:pt x="411" y="1230"/>
                    <a:pt x="317" y="1239"/>
                    <a:pt x="239" y="1294"/>
                  </a:cubicBezTo>
                  <a:cubicBezTo>
                    <a:pt x="226" y="1307"/>
                    <a:pt x="202" y="1330"/>
                    <a:pt x="170" y="1330"/>
                  </a:cubicBezTo>
                  <a:cubicBezTo>
                    <a:pt x="155" y="1330"/>
                    <a:pt x="138" y="1326"/>
                    <a:pt x="120" y="1313"/>
                  </a:cubicBezTo>
                  <a:cubicBezTo>
                    <a:pt x="20" y="1373"/>
                    <a:pt x="1" y="1413"/>
                    <a:pt x="40" y="1512"/>
                  </a:cubicBezTo>
                  <a:cubicBezTo>
                    <a:pt x="180" y="1672"/>
                    <a:pt x="299" y="1751"/>
                    <a:pt x="478" y="1791"/>
                  </a:cubicBezTo>
                  <a:cubicBezTo>
                    <a:pt x="583" y="1822"/>
                    <a:pt x="684" y="1835"/>
                    <a:pt x="782" y="1835"/>
                  </a:cubicBezTo>
                  <a:cubicBezTo>
                    <a:pt x="1001" y="1835"/>
                    <a:pt x="1207" y="1768"/>
                    <a:pt x="1413" y="1672"/>
                  </a:cubicBezTo>
                  <a:cubicBezTo>
                    <a:pt x="1592" y="1592"/>
                    <a:pt x="1771" y="1512"/>
                    <a:pt x="1930" y="1492"/>
                  </a:cubicBezTo>
                  <a:cubicBezTo>
                    <a:pt x="1990" y="1492"/>
                    <a:pt x="2069" y="1473"/>
                    <a:pt x="2129" y="1453"/>
                  </a:cubicBezTo>
                  <a:cubicBezTo>
                    <a:pt x="2268" y="1393"/>
                    <a:pt x="2408" y="1373"/>
                    <a:pt x="2527" y="1313"/>
                  </a:cubicBezTo>
                  <a:cubicBezTo>
                    <a:pt x="2606" y="1294"/>
                    <a:pt x="2666" y="1274"/>
                    <a:pt x="2726" y="1254"/>
                  </a:cubicBezTo>
                  <a:cubicBezTo>
                    <a:pt x="2905" y="1194"/>
                    <a:pt x="3064" y="1174"/>
                    <a:pt x="3223" y="1115"/>
                  </a:cubicBezTo>
                  <a:cubicBezTo>
                    <a:pt x="3382" y="1095"/>
                    <a:pt x="3482" y="1015"/>
                    <a:pt x="3601" y="955"/>
                  </a:cubicBezTo>
                  <a:cubicBezTo>
                    <a:pt x="3720" y="896"/>
                    <a:pt x="3860" y="836"/>
                    <a:pt x="3979" y="816"/>
                  </a:cubicBezTo>
                  <a:lnTo>
                    <a:pt x="4277" y="756"/>
                  </a:lnTo>
                  <a:cubicBezTo>
                    <a:pt x="4397" y="697"/>
                    <a:pt x="4556" y="677"/>
                    <a:pt x="4675" y="657"/>
                  </a:cubicBezTo>
                  <a:lnTo>
                    <a:pt x="4974" y="577"/>
                  </a:lnTo>
                  <a:cubicBezTo>
                    <a:pt x="5153" y="518"/>
                    <a:pt x="5312" y="498"/>
                    <a:pt x="5491" y="418"/>
                  </a:cubicBezTo>
                  <a:cubicBezTo>
                    <a:pt x="5551" y="398"/>
                    <a:pt x="5590" y="359"/>
                    <a:pt x="5650" y="279"/>
                  </a:cubicBezTo>
                  <a:cubicBezTo>
                    <a:pt x="5511" y="80"/>
                    <a:pt x="5292" y="120"/>
                    <a:pt x="5093" y="100"/>
                  </a:cubicBezTo>
                  <a:cubicBezTo>
                    <a:pt x="5013" y="20"/>
                    <a:pt x="4914" y="20"/>
                    <a:pt x="47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1318175" y="1205075"/>
              <a:ext cx="94025" cy="35150"/>
            </a:xfrm>
            <a:custGeom>
              <a:avLst/>
              <a:gdLst/>
              <a:ahLst/>
              <a:cxnLst/>
              <a:rect l="l" t="t" r="r" b="b"/>
              <a:pathLst>
                <a:path w="3761" h="1406" extrusionOk="0">
                  <a:moveTo>
                    <a:pt x="3297" y="1"/>
                  </a:moveTo>
                  <a:cubicBezTo>
                    <a:pt x="3205" y="1"/>
                    <a:pt x="3119" y="20"/>
                    <a:pt x="3044" y="73"/>
                  </a:cubicBezTo>
                  <a:cubicBezTo>
                    <a:pt x="2945" y="173"/>
                    <a:pt x="2786" y="133"/>
                    <a:pt x="2686" y="212"/>
                  </a:cubicBezTo>
                  <a:lnTo>
                    <a:pt x="2348" y="212"/>
                  </a:lnTo>
                  <a:cubicBezTo>
                    <a:pt x="2348" y="212"/>
                    <a:pt x="2348" y="192"/>
                    <a:pt x="2288" y="192"/>
                  </a:cubicBezTo>
                  <a:cubicBezTo>
                    <a:pt x="2268" y="192"/>
                    <a:pt x="2229" y="212"/>
                    <a:pt x="2189" y="232"/>
                  </a:cubicBezTo>
                  <a:cubicBezTo>
                    <a:pt x="1791" y="371"/>
                    <a:pt x="1393" y="411"/>
                    <a:pt x="995" y="570"/>
                  </a:cubicBezTo>
                  <a:cubicBezTo>
                    <a:pt x="896" y="590"/>
                    <a:pt x="796" y="590"/>
                    <a:pt x="697" y="610"/>
                  </a:cubicBezTo>
                  <a:cubicBezTo>
                    <a:pt x="578" y="670"/>
                    <a:pt x="438" y="670"/>
                    <a:pt x="299" y="729"/>
                  </a:cubicBezTo>
                  <a:cubicBezTo>
                    <a:pt x="259" y="769"/>
                    <a:pt x="180" y="769"/>
                    <a:pt x="140" y="769"/>
                  </a:cubicBezTo>
                  <a:cubicBezTo>
                    <a:pt x="60" y="809"/>
                    <a:pt x="40" y="869"/>
                    <a:pt x="40" y="928"/>
                  </a:cubicBezTo>
                  <a:cubicBezTo>
                    <a:pt x="80" y="1088"/>
                    <a:pt x="1" y="1227"/>
                    <a:pt x="140" y="1366"/>
                  </a:cubicBezTo>
                  <a:cubicBezTo>
                    <a:pt x="200" y="1386"/>
                    <a:pt x="279" y="1406"/>
                    <a:pt x="359" y="1406"/>
                  </a:cubicBezTo>
                  <a:cubicBezTo>
                    <a:pt x="1154" y="1267"/>
                    <a:pt x="1930" y="1028"/>
                    <a:pt x="2726" y="889"/>
                  </a:cubicBezTo>
                  <a:cubicBezTo>
                    <a:pt x="3084" y="809"/>
                    <a:pt x="3581" y="789"/>
                    <a:pt x="3760" y="272"/>
                  </a:cubicBezTo>
                  <a:lnTo>
                    <a:pt x="3542" y="33"/>
                  </a:lnTo>
                  <a:cubicBezTo>
                    <a:pt x="3459" y="15"/>
                    <a:pt x="3376" y="1"/>
                    <a:pt x="32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2538600" y="2142175"/>
              <a:ext cx="59200" cy="28575"/>
            </a:xfrm>
            <a:custGeom>
              <a:avLst/>
              <a:gdLst/>
              <a:ahLst/>
              <a:cxnLst/>
              <a:rect l="l" t="t" r="r" b="b"/>
              <a:pathLst>
                <a:path w="2368" h="1143" extrusionOk="0">
                  <a:moveTo>
                    <a:pt x="1898" y="0"/>
                  </a:moveTo>
                  <a:cubicBezTo>
                    <a:pt x="1868" y="0"/>
                    <a:pt x="1839" y="3"/>
                    <a:pt x="1811" y="7"/>
                  </a:cubicBezTo>
                  <a:cubicBezTo>
                    <a:pt x="1592" y="27"/>
                    <a:pt x="1393" y="47"/>
                    <a:pt x="1174" y="87"/>
                  </a:cubicBezTo>
                  <a:cubicBezTo>
                    <a:pt x="697" y="206"/>
                    <a:pt x="140" y="186"/>
                    <a:pt x="0" y="823"/>
                  </a:cubicBezTo>
                  <a:cubicBezTo>
                    <a:pt x="62" y="1054"/>
                    <a:pt x="207" y="1142"/>
                    <a:pt x="381" y="1142"/>
                  </a:cubicBezTo>
                  <a:cubicBezTo>
                    <a:pt x="431" y="1142"/>
                    <a:pt x="484" y="1135"/>
                    <a:pt x="537" y="1121"/>
                  </a:cubicBezTo>
                  <a:cubicBezTo>
                    <a:pt x="677" y="1101"/>
                    <a:pt x="816" y="1101"/>
                    <a:pt x="935" y="1022"/>
                  </a:cubicBezTo>
                  <a:cubicBezTo>
                    <a:pt x="963" y="994"/>
                    <a:pt x="992" y="966"/>
                    <a:pt x="1027" y="966"/>
                  </a:cubicBezTo>
                  <a:cubicBezTo>
                    <a:pt x="1041" y="966"/>
                    <a:pt x="1057" y="970"/>
                    <a:pt x="1075" y="982"/>
                  </a:cubicBezTo>
                  <a:cubicBezTo>
                    <a:pt x="1194" y="902"/>
                    <a:pt x="1353" y="922"/>
                    <a:pt x="1472" y="823"/>
                  </a:cubicBezTo>
                  <a:cubicBezTo>
                    <a:pt x="1494" y="790"/>
                    <a:pt x="1522" y="775"/>
                    <a:pt x="1550" y="775"/>
                  </a:cubicBezTo>
                  <a:cubicBezTo>
                    <a:pt x="1572" y="775"/>
                    <a:pt x="1594" y="785"/>
                    <a:pt x="1612" y="803"/>
                  </a:cubicBezTo>
                  <a:cubicBezTo>
                    <a:pt x="1711" y="743"/>
                    <a:pt x="1850" y="704"/>
                    <a:pt x="1970" y="644"/>
                  </a:cubicBezTo>
                  <a:cubicBezTo>
                    <a:pt x="2208" y="524"/>
                    <a:pt x="2368" y="385"/>
                    <a:pt x="2189" y="87"/>
                  </a:cubicBezTo>
                  <a:cubicBezTo>
                    <a:pt x="2097" y="26"/>
                    <a:pt x="1995" y="0"/>
                    <a:pt x="18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1126700" y="1947850"/>
              <a:ext cx="37625" cy="65825"/>
            </a:xfrm>
            <a:custGeom>
              <a:avLst/>
              <a:gdLst/>
              <a:ahLst/>
              <a:cxnLst/>
              <a:rect l="l" t="t" r="r" b="b"/>
              <a:pathLst>
                <a:path w="1505" h="2633" extrusionOk="0">
                  <a:moveTo>
                    <a:pt x="236" y="1"/>
                  </a:moveTo>
                  <a:cubicBezTo>
                    <a:pt x="161" y="1"/>
                    <a:pt x="95" y="46"/>
                    <a:pt x="41" y="181"/>
                  </a:cubicBezTo>
                  <a:cubicBezTo>
                    <a:pt x="41" y="281"/>
                    <a:pt x="1" y="420"/>
                    <a:pt x="81" y="539"/>
                  </a:cubicBezTo>
                  <a:cubicBezTo>
                    <a:pt x="140" y="579"/>
                    <a:pt x="140" y="639"/>
                    <a:pt x="140" y="679"/>
                  </a:cubicBezTo>
                  <a:cubicBezTo>
                    <a:pt x="200" y="818"/>
                    <a:pt x="200" y="957"/>
                    <a:pt x="279" y="1076"/>
                  </a:cubicBezTo>
                  <a:lnTo>
                    <a:pt x="279" y="1116"/>
                  </a:lnTo>
                  <a:cubicBezTo>
                    <a:pt x="399" y="1196"/>
                    <a:pt x="359" y="1355"/>
                    <a:pt x="478" y="1434"/>
                  </a:cubicBezTo>
                  <a:cubicBezTo>
                    <a:pt x="558" y="1554"/>
                    <a:pt x="538" y="1713"/>
                    <a:pt x="657" y="1812"/>
                  </a:cubicBezTo>
                  <a:cubicBezTo>
                    <a:pt x="737" y="1852"/>
                    <a:pt x="777" y="1932"/>
                    <a:pt x="856" y="1991"/>
                  </a:cubicBezTo>
                  <a:cubicBezTo>
                    <a:pt x="876" y="2051"/>
                    <a:pt x="936" y="2111"/>
                    <a:pt x="976" y="2111"/>
                  </a:cubicBezTo>
                  <a:lnTo>
                    <a:pt x="996" y="2131"/>
                  </a:lnTo>
                  <a:cubicBezTo>
                    <a:pt x="1055" y="2210"/>
                    <a:pt x="1115" y="2250"/>
                    <a:pt x="1115" y="2350"/>
                  </a:cubicBezTo>
                  <a:cubicBezTo>
                    <a:pt x="1155" y="2449"/>
                    <a:pt x="1175" y="2529"/>
                    <a:pt x="1195" y="2628"/>
                  </a:cubicBezTo>
                  <a:cubicBezTo>
                    <a:pt x="1218" y="2631"/>
                    <a:pt x="1240" y="2632"/>
                    <a:pt x="1260" y="2632"/>
                  </a:cubicBezTo>
                  <a:cubicBezTo>
                    <a:pt x="1504" y="2632"/>
                    <a:pt x="1456" y="2416"/>
                    <a:pt x="1493" y="2250"/>
                  </a:cubicBezTo>
                  <a:cubicBezTo>
                    <a:pt x="1493" y="2171"/>
                    <a:pt x="1493" y="2111"/>
                    <a:pt x="1473" y="2031"/>
                  </a:cubicBezTo>
                  <a:cubicBezTo>
                    <a:pt x="1453" y="1932"/>
                    <a:pt x="1393" y="1832"/>
                    <a:pt x="1354" y="1733"/>
                  </a:cubicBezTo>
                  <a:cubicBezTo>
                    <a:pt x="1314" y="1653"/>
                    <a:pt x="1274" y="1614"/>
                    <a:pt x="1254" y="1534"/>
                  </a:cubicBezTo>
                  <a:lnTo>
                    <a:pt x="1095" y="1236"/>
                  </a:lnTo>
                  <a:cubicBezTo>
                    <a:pt x="896" y="858"/>
                    <a:pt x="856" y="420"/>
                    <a:pt x="538" y="122"/>
                  </a:cubicBezTo>
                  <a:cubicBezTo>
                    <a:pt x="429" y="67"/>
                    <a:pt x="326" y="1"/>
                    <a:pt x="2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1280375" y="1364050"/>
              <a:ext cx="52250" cy="23650"/>
            </a:xfrm>
            <a:custGeom>
              <a:avLst/>
              <a:gdLst/>
              <a:ahLst/>
              <a:cxnLst/>
              <a:rect l="l" t="t" r="r" b="b"/>
              <a:pathLst>
                <a:path w="2090" h="946" extrusionOk="0">
                  <a:moveTo>
                    <a:pt x="1095" y="0"/>
                  </a:moveTo>
                  <a:cubicBezTo>
                    <a:pt x="976" y="0"/>
                    <a:pt x="876" y="60"/>
                    <a:pt x="777" y="139"/>
                  </a:cubicBezTo>
                  <a:cubicBezTo>
                    <a:pt x="684" y="170"/>
                    <a:pt x="579" y="238"/>
                    <a:pt x="471" y="238"/>
                  </a:cubicBezTo>
                  <a:cubicBezTo>
                    <a:pt x="440" y="238"/>
                    <a:pt x="410" y="232"/>
                    <a:pt x="379" y="219"/>
                  </a:cubicBezTo>
                  <a:cubicBezTo>
                    <a:pt x="336" y="207"/>
                    <a:pt x="298" y="201"/>
                    <a:pt x="266" y="201"/>
                  </a:cubicBezTo>
                  <a:cubicBezTo>
                    <a:pt x="88" y="201"/>
                    <a:pt x="54" y="369"/>
                    <a:pt x="21" y="537"/>
                  </a:cubicBezTo>
                  <a:lnTo>
                    <a:pt x="1" y="617"/>
                  </a:lnTo>
                  <a:lnTo>
                    <a:pt x="60" y="676"/>
                  </a:lnTo>
                  <a:cubicBezTo>
                    <a:pt x="200" y="836"/>
                    <a:pt x="438" y="716"/>
                    <a:pt x="617" y="836"/>
                  </a:cubicBezTo>
                  <a:lnTo>
                    <a:pt x="677" y="836"/>
                  </a:lnTo>
                  <a:cubicBezTo>
                    <a:pt x="755" y="813"/>
                    <a:pt x="839" y="785"/>
                    <a:pt x="919" y="785"/>
                  </a:cubicBezTo>
                  <a:cubicBezTo>
                    <a:pt x="982" y="785"/>
                    <a:pt x="1042" y="803"/>
                    <a:pt x="1095" y="856"/>
                  </a:cubicBezTo>
                  <a:cubicBezTo>
                    <a:pt x="1150" y="924"/>
                    <a:pt x="1214" y="945"/>
                    <a:pt x="1288" y="945"/>
                  </a:cubicBezTo>
                  <a:cubicBezTo>
                    <a:pt x="1321" y="945"/>
                    <a:pt x="1356" y="941"/>
                    <a:pt x="1393" y="935"/>
                  </a:cubicBezTo>
                  <a:cubicBezTo>
                    <a:pt x="1552" y="696"/>
                    <a:pt x="2090" y="796"/>
                    <a:pt x="1970" y="299"/>
                  </a:cubicBezTo>
                  <a:cubicBezTo>
                    <a:pt x="1811" y="179"/>
                    <a:pt x="1612" y="100"/>
                    <a:pt x="1453" y="40"/>
                  </a:cubicBezTo>
                  <a:cubicBezTo>
                    <a:pt x="1354" y="0"/>
                    <a:pt x="1214" y="0"/>
                    <a:pt x="10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1098375" y="1683875"/>
              <a:ext cx="20900" cy="79050"/>
            </a:xfrm>
            <a:custGeom>
              <a:avLst/>
              <a:gdLst/>
              <a:ahLst/>
              <a:cxnLst/>
              <a:rect l="l" t="t" r="r" b="b"/>
              <a:pathLst>
                <a:path w="836" h="3162" extrusionOk="0">
                  <a:moveTo>
                    <a:pt x="350" y="0"/>
                  </a:moveTo>
                  <a:cubicBezTo>
                    <a:pt x="307" y="0"/>
                    <a:pt x="270" y="25"/>
                    <a:pt x="239" y="78"/>
                  </a:cubicBezTo>
                  <a:lnTo>
                    <a:pt x="239" y="157"/>
                  </a:lnTo>
                  <a:lnTo>
                    <a:pt x="219" y="217"/>
                  </a:lnTo>
                  <a:cubicBezTo>
                    <a:pt x="0" y="774"/>
                    <a:pt x="279" y="1371"/>
                    <a:pt x="40" y="1948"/>
                  </a:cubicBezTo>
                  <a:lnTo>
                    <a:pt x="40" y="3161"/>
                  </a:lnTo>
                  <a:cubicBezTo>
                    <a:pt x="239" y="3042"/>
                    <a:pt x="139" y="2743"/>
                    <a:pt x="398" y="2644"/>
                  </a:cubicBezTo>
                  <a:cubicBezTo>
                    <a:pt x="836" y="2226"/>
                    <a:pt x="816" y="1709"/>
                    <a:pt x="736" y="1152"/>
                  </a:cubicBezTo>
                  <a:cubicBezTo>
                    <a:pt x="597" y="774"/>
                    <a:pt x="696" y="376"/>
                    <a:pt x="477" y="58"/>
                  </a:cubicBezTo>
                  <a:cubicBezTo>
                    <a:pt x="431" y="20"/>
                    <a:pt x="388" y="0"/>
                    <a:pt x="3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2125825" y="2131025"/>
              <a:ext cx="51750" cy="26750"/>
            </a:xfrm>
            <a:custGeom>
              <a:avLst/>
              <a:gdLst/>
              <a:ahLst/>
              <a:cxnLst/>
              <a:rect l="l" t="t" r="r" b="b"/>
              <a:pathLst>
                <a:path w="2070" h="1070" extrusionOk="0">
                  <a:moveTo>
                    <a:pt x="637" y="1"/>
                  </a:moveTo>
                  <a:cubicBezTo>
                    <a:pt x="582" y="1"/>
                    <a:pt x="528" y="6"/>
                    <a:pt x="478" y="16"/>
                  </a:cubicBezTo>
                  <a:cubicBezTo>
                    <a:pt x="398" y="16"/>
                    <a:pt x="319" y="55"/>
                    <a:pt x="279" y="95"/>
                  </a:cubicBezTo>
                  <a:cubicBezTo>
                    <a:pt x="279" y="135"/>
                    <a:pt x="239" y="155"/>
                    <a:pt x="219" y="175"/>
                  </a:cubicBezTo>
                  <a:cubicBezTo>
                    <a:pt x="199" y="254"/>
                    <a:pt x="219" y="334"/>
                    <a:pt x="239" y="374"/>
                  </a:cubicBezTo>
                  <a:cubicBezTo>
                    <a:pt x="279" y="433"/>
                    <a:pt x="299" y="493"/>
                    <a:pt x="279" y="553"/>
                  </a:cubicBezTo>
                  <a:cubicBezTo>
                    <a:pt x="219" y="593"/>
                    <a:pt x="179" y="632"/>
                    <a:pt x="120" y="672"/>
                  </a:cubicBezTo>
                  <a:lnTo>
                    <a:pt x="100" y="712"/>
                  </a:lnTo>
                  <a:cubicBezTo>
                    <a:pt x="0" y="791"/>
                    <a:pt x="20" y="851"/>
                    <a:pt x="120" y="871"/>
                  </a:cubicBezTo>
                  <a:lnTo>
                    <a:pt x="100" y="871"/>
                  </a:lnTo>
                  <a:cubicBezTo>
                    <a:pt x="241" y="975"/>
                    <a:pt x="397" y="999"/>
                    <a:pt x="556" y="999"/>
                  </a:cubicBezTo>
                  <a:cubicBezTo>
                    <a:pt x="687" y="999"/>
                    <a:pt x="821" y="983"/>
                    <a:pt x="953" y="983"/>
                  </a:cubicBezTo>
                  <a:cubicBezTo>
                    <a:pt x="1091" y="983"/>
                    <a:pt x="1226" y="1000"/>
                    <a:pt x="1353" y="1070"/>
                  </a:cubicBezTo>
                  <a:cubicBezTo>
                    <a:pt x="1363" y="1060"/>
                    <a:pt x="1373" y="1055"/>
                    <a:pt x="1388" y="1055"/>
                  </a:cubicBezTo>
                  <a:cubicBezTo>
                    <a:pt x="1403" y="1055"/>
                    <a:pt x="1423" y="1060"/>
                    <a:pt x="1453" y="1070"/>
                  </a:cubicBezTo>
                  <a:cubicBezTo>
                    <a:pt x="1572" y="990"/>
                    <a:pt x="1711" y="1050"/>
                    <a:pt x="1850" y="951"/>
                  </a:cubicBezTo>
                  <a:cubicBezTo>
                    <a:pt x="1890" y="811"/>
                    <a:pt x="1910" y="692"/>
                    <a:pt x="2010" y="593"/>
                  </a:cubicBezTo>
                  <a:cubicBezTo>
                    <a:pt x="2069" y="513"/>
                    <a:pt x="2069" y="473"/>
                    <a:pt x="2069" y="394"/>
                  </a:cubicBezTo>
                  <a:cubicBezTo>
                    <a:pt x="2010" y="314"/>
                    <a:pt x="1970" y="274"/>
                    <a:pt x="1910" y="254"/>
                  </a:cubicBezTo>
                  <a:cubicBezTo>
                    <a:pt x="1811" y="195"/>
                    <a:pt x="1711" y="175"/>
                    <a:pt x="1612" y="175"/>
                  </a:cubicBezTo>
                  <a:cubicBezTo>
                    <a:pt x="1393" y="175"/>
                    <a:pt x="1194" y="155"/>
                    <a:pt x="995" y="75"/>
                  </a:cubicBezTo>
                  <a:cubicBezTo>
                    <a:pt x="955" y="55"/>
                    <a:pt x="876" y="16"/>
                    <a:pt x="796" y="16"/>
                  </a:cubicBezTo>
                  <a:cubicBezTo>
                    <a:pt x="746" y="6"/>
                    <a:pt x="692" y="1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1557875" y="888175"/>
              <a:ext cx="29875" cy="54650"/>
            </a:xfrm>
            <a:custGeom>
              <a:avLst/>
              <a:gdLst/>
              <a:ahLst/>
              <a:cxnLst/>
              <a:rect l="l" t="t" r="r" b="b"/>
              <a:pathLst>
                <a:path w="1195" h="2186" extrusionOk="0">
                  <a:moveTo>
                    <a:pt x="468" y="0"/>
                  </a:moveTo>
                  <a:cubicBezTo>
                    <a:pt x="383" y="0"/>
                    <a:pt x="303" y="22"/>
                    <a:pt x="240" y="117"/>
                  </a:cubicBezTo>
                  <a:lnTo>
                    <a:pt x="260" y="77"/>
                  </a:lnTo>
                  <a:lnTo>
                    <a:pt x="260" y="77"/>
                  </a:lnTo>
                  <a:cubicBezTo>
                    <a:pt x="1" y="316"/>
                    <a:pt x="279" y="555"/>
                    <a:pt x="240" y="774"/>
                  </a:cubicBezTo>
                  <a:cubicBezTo>
                    <a:pt x="240" y="833"/>
                    <a:pt x="220" y="913"/>
                    <a:pt x="220" y="953"/>
                  </a:cubicBezTo>
                  <a:cubicBezTo>
                    <a:pt x="100" y="1211"/>
                    <a:pt x="160" y="1510"/>
                    <a:pt x="140" y="1768"/>
                  </a:cubicBezTo>
                  <a:cubicBezTo>
                    <a:pt x="226" y="1940"/>
                    <a:pt x="238" y="2186"/>
                    <a:pt x="470" y="2186"/>
                  </a:cubicBezTo>
                  <a:cubicBezTo>
                    <a:pt x="507" y="2186"/>
                    <a:pt x="549" y="2180"/>
                    <a:pt x="598" y="2166"/>
                  </a:cubicBezTo>
                  <a:cubicBezTo>
                    <a:pt x="817" y="1927"/>
                    <a:pt x="757" y="1609"/>
                    <a:pt x="797" y="1311"/>
                  </a:cubicBezTo>
                  <a:cubicBezTo>
                    <a:pt x="797" y="1032"/>
                    <a:pt x="896" y="774"/>
                    <a:pt x="1055" y="555"/>
                  </a:cubicBezTo>
                  <a:cubicBezTo>
                    <a:pt x="1135" y="455"/>
                    <a:pt x="1194" y="356"/>
                    <a:pt x="1115" y="237"/>
                  </a:cubicBezTo>
                  <a:cubicBezTo>
                    <a:pt x="956" y="177"/>
                    <a:pt x="836" y="77"/>
                    <a:pt x="697" y="18"/>
                  </a:cubicBezTo>
                  <a:cubicBezTo>
                    <a:pt x="622" y="18"/>
                    <a:pt x="543" y="0"/>
                    <a:pt x="4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2966775" y="859275"/>
              <a:ext cx="26900" cy="56700"/>
            </a:xfrm>
            <a:custGeom>
              <a:avLst/>
              <a:gdLst/>
              <a:ahLst/>
              <a:cxnLst/>
              <a:rect l="l" t="t" r="r" b="b"/>
              <a:pathLst>
                <a:path w="1076" h="2268" extrusionOk="0">
                  <a:moveTo>
                    <a:pt x="359" y="0"/>
                  </a:moveTo>
                  <a:cubicBezTo>
                    <a:pt x="61" y="179"/>
                    <a:pt x="200" y="497"/>
                    <a:pt x="100" y="716"/>
                  </a:cubicBezTo>
                  <a:cubicBezTo>
                    <a:pt x="81" y="796"/>
                    <a:pt x="81" y="875"/>
                    <a:pt x="61" y="935"/>
                  </a:cubicBezTo>
                  <a:cubicBezTo>
                    <a:pt x="61" y="1094"/>
                    <a:pt x="1" y="1273"/>
                    <a:pt x="140" y="1393"/>
                  </a:cubicBezTo>
                  <a:lnTo>
                    <a:pt x="160" y="1432"/>
                  </a:lnTo>
                  <a:lnTo>
                    <a:pt x="160" y="1512"/>
                  </a:lnTo>
                  <a:cubicBezTo>
                    <a:pt x="200" y="1611"/>
                    <a:pt x="260" y="1671"/>
                    <a:pt x="299" y="1731"/>
                  </a:cubicBezTo>
                  <a:cubicBezTo>
                    <a:pt x="359" y="1770"/>
                    <a:pt x="359" y="1790"/>
                    <a:pt x="359" y="1830"/>
                  </a:cubicBezTo>
                  <a:cubicBezTo>
                    <a:pt x="379" y="1969"/>
                    <a:pt x="458" y="2029"/>
                    <a:pt x="538" y="2089"/>
                  </a:cubicBezTo>
                  <a:cubicBezTo>
                    <a:pt x="578" y="2168"/>
                    <a:pt x="638" y="2208"/>
                    <a:pt x="697" y="2268"/>
                  </a:cubicBezTo>
                  <a:lnTo>
                    <a:pt x="737" y="2228"/>
                  </a:lnTo>
                  <a:cubicBezTo>
                    <a:pt x="1075" y="2208"/>
                    <a:pt x="996" y="1989"/>
                    <a:pt x="976" y="1770"/>
                  </a:cubicBezTo>
                  <a:cubicBezTo>
                    <a:pt x="876" y="1472"/>
                    <a:pt x="936" y="1134"/>
                    <a:pt x="677" y="895"/>
                  </a:cubicBezTo>
                  <a:cubicBezTo>
                    <a:pt x="478" y="637"/>
                    <a:pt x="737" y="298"/>
                    <a:pt x="498" y="40"/>
                  </a:cubicBezTo>
                  <a:cubicBezTo>
                    <a:pt x="458" y="40"/>
                    <a:pt x="399" y="2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2643525" y="2118950"/>
              <a:ext cx="62700" cy="24175"/>
            </a:xfrm>
            <a:custGeom>
              <a:avLst/>
              <a:gdLst/>
              <a:ahLst/>
              <a:cxnLst/>
              <a:rect l="l" t="t" r="r" b="b"/>
              <a:pathLst>
                <a:path w="2508" h="967" extrusionOk="0">
                  <a:moveTo>
                    <a:pt x="450" y="0"/>
                  </a:moveTo>
                  <a:cubicBezTo>
                    <a:pt x="276" y="0"/>
                    <a:pt x="114" y="58"/>
                    <a:pt x="1" y="260"/>
                  </a:cubicBezTo>
                  <a:cubicBezTo>
                    <a:pt x="200" y="459"/>
                    <a:pt x="299" y="737"/>
                    <a:pt x="478" y="956"/>
                  </a:cubicBezTo>
                  <a:cubicBezTo>
                    <a:pt x="498" y="954"/>
                    <a:pt x="518" y="953"/>
                    <a:pt x="538" y="953"/>
                  </a:cubicBezTo>
                  <a:cubicBezTo>
                    <a:pt x="619" y="953"/>
                    <a:pt x="702" y="966"/>
                    <a:pt x="784" y="966"/>
                  </a:cubicBezTo>
                  <a:cubicBezTo>
                    <a:pt x="886" y="966"/>
                    <a:pt x="985" y="946"/>
                    <a:pt x="1075" y="857"/>
                  </a:cubicBezTo>
                  <a:cubicBezTo>
                    <a:pt x="1214" y="717"/>
                    <a:pt x="1453" y="837"/>
                    <a:pt x="1592" y="717"/>
                  </a:cubicBezTo>
                  <a:cubicBezTo>
                    <a:pt x="1636" y="688"/>
                    <a:pt x="1669" y="670"/>
                    <a:pt x="1707" y="670"/>
                  </a:cubicBezTo>
                  <a:cubicBezTo>
                    <a:pt x="1721" y="670"/>
                    <a:pt x="1735" y="672"/>
                    <a:pt x="1751" y="678"/>
                  </a:cubicBezTo>
                  <a:cubicBezTo>
                    <a:pt x="1848" y="607"/>
                    <a:pt x="1961" y="603"/>
                    <a:pt x="2074" y="603"/>
                  </a:cubicBezTo>
                  <a:cubicBezTo>
                    <a:pt x="2089" y="603"/>
                    <a:pt x="2103" y="603"/>
                    <a:pt x="2117" y="603"/>
                  </a:cubicBezTo>
                  <a:cubicBezTo>
                    <a:pt x="2244" y="603"/>
                    <a:pt x="2368" y="598"/>
                    <a:pt x="2467" y="499"/>
                  </a:cubicBezTo>
                  <a:lnTo>
                    <a:pt x="2447" y="499"/>
                  </a:lnTo>
                  <a:cubicBezTo>
                    <a:pt x="2467" y="459"/>
                    <a:pt x="2487" y="439"/>
                    <a:pt x="2507" y="419"/>
                  </a:cubicBezTo>
                  <a:cubicBezTo>
                    <a:pt x="2487" y="379"/>
                    <a:pt x="2487" y="339"/>
                    <a:pt x="2467" y="320"/>
                  </a:cubicBezTo>
                  <a:cubicBezTo>
                    <a:pt x="2447" y="280"/>
                    <a:pt x="2388" y="260"/>
                    <a:pt x="2368" y="240"/>
                  </a:cubicBezTo>
                  <a:cubicBezTo>
                    <a:pt x="2288" y="220"/>
                    <a:pt x="2209" y="180"/>
                    <a:pt x="2149" y="180"/>
                  </a:cubicBezTo>
                  <a:lnTo>
                    <a:pt x="1890" y="180"/>
                  </a:lnTo>
                  <a:cubicBezTo>
                    <a:pt x="1831" y="180"/>
                    <a:pt x="1751" y="180"/>
                    <a:pt x="1672" y="220"/>
                  </a:cubicBezTo>
                  <a:cubicBezTo>
                    <a:pt x="1585" y="256"/>
                    <a:pt x="1503" y="270"/>
                    <a:pt x="1423" y="270"/>
                  </a:cubicBezTo>
                  <a:cubicBezTo>
                    <a:pt x="1190" y="270"/>
                    <a:pt x="979" y="145"/>
                    <a:pt x="757" y="41"/>
                  </a:cubicBezTo>
                  <a:cubicBezTo>
                    <a:pt x="655" y="19"/>
                    <a:pt x="550" y="0"/>
                    <a:pt x="4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1115775" y="1918050"/>
              <a:ext cx="27875" cy="37325"/>
            </a:xfrm>
            <a:custGeom>
              <a:avLst/>
              <a:gdLst/>
              <a:ahLst/>
              <a:cxnLst/>
              <a:rect l="l" t="t" r="r" b="b"/>
              <a:pathLst>
                <a:path w="1115" h="1493" extrusionOk="0">
                  <a:moveTo>
                    <a:pt x="284" y="1"/>
                  </a:moveTo>
                  <a:cubicBezTo>
                    <a:pt x="117" y="1"/>
                    <a:pt x="104" y="199"/>
                    <a:pt x="40" y="359"/>
                  </a:cubicBezTo>
                  <a:cubicBezTo>
                    <a:pt x="40" y="438"/>
                    <a:pt x="20" y="498"/>
                    <a:pt x="20" y="558"/>
                  </a:cubicBezTo>
                  <a:lnTo>
                    <a:pt x="20" y="597"/>
                  </a:lnTo>
                  <a:lnTo>
                    <a:pt x="0" y="637"/>
                  </a:lnTo>
                  <a:cubicBezTo>
                    <a:pt x="20" y="717"/>
                    <a:pt x="80" y="776"/>
                    <a:pt x="120" y="856"/>
                  </a:cubicBezTo>
                  <a:cubicBezTo>
                    <a:pt x="179" y="916"/>
                    <a:pt x="179" y="995"/>
                    <a:pt x="179" y="1035"/>
                  </a:cubicBezTo>
                  <a:cubicBezTo>
                    <a:pt x="279" y="1154"/>
                    <a:pt x="219" y="1314"/>
                    <a:pt x="338" y="1413"/>
                  </a:cubicBezTo>
                  <a:lnTo>
                    <a:pt x="398" y="1493"/>
                  </a:lnTo>
                  <a:lnTo>
                    <a:pt x="478" y="1493"/>
                  </a:lnTo>
                  <a:cubicBezTo>
                    <a:pt x="521" y="1389"/>
                    <a:pt x="572" y="1356"/>
                    <a:pt x="625" y="1356"/>
                  </a:cubicBezTo>
                  <a:cubicBezTo>
                    <a:pt x="695" y="1356"/>
                    <a:pt x="768" y="1410"/>
                    <a:pt x="836" y="1433"/>
                  </a:cubicBezTo>
                  <a:cubicBezTo>
                    <a:pt x="1114" y="856"/>
                    <a:pt x="816" y="438"/>
                    <a:pt x="438" y="40"/>
                  </a:cubicBezTo>
                  <a:cubicBezTo>
                    <a:pt x="375" y="13"/>
                    <a:pt x="325" y="1"/>
                    <a:pt x="2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1283875" y="1226150"/>
              <a:ext cx="36325" cy="22050"/>
            </a:xfrm>
            <a:custGeom>
              <a:avLst/>
              <a:gdLst/>
              <a:ahLst/>
              <a:cxnLst/>
              <a:rect l="l" t="t" r="r" b="b"/>
              <a:pathLst>
                <a:path w="1453" h="882" extrusionOk="0">
                  <a:moveTo>
                    <a:pt x="1194" y="1"/>
                  </a:moveTo>
                  <a:cubicBezTo>
                    <a:pt x="1164" y="1"/>
                    <a:pt x="1134" y="16"/>
                    <a:pt x="1114" y="46"/>
                  </a:cubicBezTo>
                  <a:cubicBezTo>
                    <a:pt x="1074" y="85"/>
                    <a:pt x="1015" y="85"/>
                    <a:pt x="955" y="85"/>
                  </a:cubicBezTo>
                  <a:cubicBezTo>
                    <a:pt x="637" y="145"/>
                    <a:pt x="318" y="185"/>
                    <a:pt x="80" y="463"/>
                  </a:cubicBezTo>
                  <a:lnTo>
                    <a:pt x="119" y="463"/>
                  </a:lnTo>
                  <a:cubicBezTo>
                    <a:pt x="40" y="523"/>
                    <a:pt x="0" y="583"/>
                    <a:pt x="60" y="662"/>
                  </a:cubicBezTo>
                  <a:cubicBezTo>
                    <a:pt x="159" y="782"/>
                    <a:pt x="298" y="861"/>
                    <a:pt x="477" y="881"/>
                  </a:cubicBezTo>
                  <a:cubicBezTo>
                    <a:pt x="875" y="881"/>
                    <a:pt x="1214" y="762"/>
                    <a:pt x="1452" y="443"/>
                  </a:cubicBezTo>
                  <a:lnTo>
                    <a:pt x="1452" y="284"/>
                  </a:lnTo>
                  <a:cubicBezTo>
                    <a:pt x="1452" y="185"/>
                    <a:pt x="1373" y="145"/>
                    <a:pt x="1273" y="46"/>
                  </a:cubicBezTo>
                  <a:cubicBezTo>
                    <a:pt x="1253" y="16"/>
                    <a:pt x="1223" y="1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2896675" y="848675"/>
              <a:ext cx="30350" cy="12800"/>
            </a:xfrm>
            <a:custGeom>
              <a:avLst/>
              <a:gdLst/>
              <a:ahLst/>
              <a:cxnLst/>
              <a:rect l="l" t="t" r="r" b="b"/>
              <a:pathLst>
                <a:path w="1214" h="512" extrusionOk="0">
                  <a:moveTo>
                    <a:pt x="1102" y="1"/>
                  </a:moveTo>
                  <a:cubicBezTo>
                    <a:pt x="1093" y="1"/>
                    <a:pt x="1084" y="2"/>
                    <a:pt x="1074" y="6"/>
                  </a:cubicBezTo>
                  <a:cubicBezTo>
                    <a:pt x="716" y="126"/>
                    <a:pt x="318" y="6"/>
                    <a:pt x="0" y="245"/>
                  </a:cubicBezTo>
                  <a:cubicBezTo>
                    <a:pt x="60" y="404"/>
                    <a:pt x="179" y="444"/>
                    <a:pt x="318" y="504"/>
                  </a:cubicBezTo>
                  <a:cubicBezTo>
                    <a:pt x="338" y="509"/>
                    <a:pt x="358" y="511"/>
                    <a:pt x="377" y="511"/>
                  </a:cubicBezTo>
                  <a:cubicBezTo>
                    <a:pt x="435" y="511"/>
                    <a:pt x="487" y="489"/>
                    <a:pt x="517" y="444"/>
                  </a:cubicBezTo>
                  <a:lnTo>
                    <a:pt x="1054" y="444"/>
                  </a:lnTo>
                  <a:cubicBezTo>
                    <a:pt x="1094" y="364"/>
                    <a:pt x="1154" y="325"/>
                    <a:pt x="1214" y="265"/>
                  </a:cubicBezTo>
                  <a:cubicBezTo>
                    <a:pt x="1214" y="157"/>
                    <a:pt x="1181" y="1"/>
                    <a:pt x="11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1375375" y="2045400"/>
              <a:ext cx="45775" cy="17400"/>
            </a:xfrm>
            <a:custGeom>
              <a:avLst/>
              <a:gdLst/>
              <a:ahLst/>
              <a:cxnLst/>
              <a:rect l="l" t="t" r="r" b="b"/>
              <a:pathLst>
                <a:path w="1831" h="696" extrusionOk="0">
                  <a:moveTo>
                    <a:pt x="1391" y="0"/>
                  </a:moveTo>
                  <a:cubicBezTo>
                    <a:pt x="1277" y="0"/>
                    <a:pt x="1155" y="24"/>
                    <a:pt x="1035" y="39"/>
                  </a:cubicBezTo>
                  <a:cubicBezTo>
                    <a:pt x="756" y="238"/>
                    <a:pt x="378" y="298"/>
                    <a:pt x="80" y="457"/>
                  </a:cubicBezTo>
                  <a:cubicBezTo>
                    <a:pt x="0" y="536"/>
                    <a:pt x="0" y="616"/>
                    <a:pt x="100" y="656"/>
                  </a:cubicBezTo>
                  <a:cubicBezTo>
                    <a:pt x="166" y="639"/>
                    <a:pt x="235" y="630"/>
                    <a:pt x="304" y="630"/>
                  </a:cubicBezTo>
                  <a:cubicBezTo>
                    <a:pt x="400" y="630"/>
                    <a:pt x="496" y="649"/>
                    <a:pt x="577" y="695"/>
                  </a:cubicBezTo>
                  <a:lnTo>
                    <a:pt x="1273" y="695"/>
                  </a:lnTo>
                  <a:cubicBezTo>
                    <a:pt x="1187" y="523"/>
                    <a:pt x="1176" y="365"/>
                    <a:pt x="1382" y="365"/>
                  </a:cubicBezTo>
                  <a:cubicBezTo>
                    <a:pt x="1413" y="365"/>
                    <a:pt x="1450" y="369"/>
                    <a:pt x="1492" y="377"/>
                  </a:cubicBezTo>
                  <a:cubicBezTo>
                    <a:pt x="1592" y="377"/>
                    <a:pt x="1731" y="337"/>
                    <a:pt x="1830" y="337"/>
                  </a:cubicBezTo>
                  <a:cubicBezTo>
                    <a:pt x="1744" y="65"/>
                    <a:pt x="1580" y="0"/>
                    <a:pt x="13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1422625" y="1048750"/>
              <a:ext cx="19900" cy="32350"/>
            </a:xfrm>
            <a:custGeom>
              <a:avLst/>
              <a:gdLst/>
              <a:ahLst/>
              <a:cxnLst/>
              <a:rect l="l" t="t" r="r" b="b"/>
              <a:pathLst>
                <a:path w="796" h="1294" extrusionOk="0">
                  <a:moveTo>
                    <a:pt x="215" y="1"/>
                  </a:moveTo>
                  <a:cubicBezTo>
                    <a:pt x="161" y="1"/>
                    <a:pt x="120" y="32"/>
                    <a:pt x="80" y="100"/>
                  </a:cubicBezTo>
                  <a:cubicBezTo>
                    <a:pt x="100" y="279"/>
                    <a:pt x="139" y="438"/>
                    <a:pt x="40" y="597"/>
                  </a:cubicBezTo>
                  <a:lnTo>
                    <a:pt x="0" y="677"/>
                  </a:lnTo>
                  <a:lnTo>
                    <a:pt x="60" y="716"/>
                  </a:lnTo>
                  <a:cubicBezTo>
                    <a:pt x="80" y="915"/>
                    <a:pt x="40" y="1174"/>
                    <a:pt x="259" y="1293"/>
                  </a:cubicBezTo>
                  <a:cubicBezTo>
                    <a:pt x="796" y="1154"/>
                    <a:pt x="577" y="716"/>
                    <a:pt x="557" y="338"/>
                  </a:cubicBezTo>
                  <a:cubicBezTo>
                    <a:pt x="497" y="219"/>
                    <a:pt x="438" y="100"/>
                    <a:pt x="298" y="20"/>
                  </a:cubicBezTo>
                  <a:cubicBezTo>
                    <a:pt x="267" y="7"/>
                    <a:pt x="240" y="1"/>
                    <a:pt x="2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2428700" y="2182600"/>
              <a:ext cx="39800" cy="17475"/>
            </a:xfrm>
            <a:custGeom>
              <a:avLst/>
              <a:gdLst/>
              <a:ahLst/>
              <a:cxnLst/>
              <a:rect l="l" t="t" r="r" b="b"/>
              <a:pathLst>
                <a:path w="1592" h="699" extrusionOk="0">
                  <a:moveTo>
                    <a:pt x="288" y="1"/>
                  </a:moveTo>
                  <a:cubicBezTo>
                    <a:pt x="211" y="1"/>
                    <a:pt x="133" y="29"/>
                    <a:pt x="60" y="121"/>
                  </a:cubicBezTo>
                  <a:cubicBezTo>
                    <a:pt x="0" y="300"/>
                    <a:pt x="0" y="479"/>
                    <a:pt x="139" y="618"/>
                  </a:cubicBezTo>
                  <a:cubicBezTo>
                    <a:pt x="236" y="661"/>
                    <a:pt x="333" y="698"/>
                    <a:pt x="429" y="698"/>
                  </a:cubicBezTo>
                  <a:cubicBezTo>
                    <a:pt x="512" y="698"/>
                    <a:pt x="594" y="672"/>
                    <a:pt x="676" y="598"/>
                  </a:cubicBezTo>
                  <a:cubicBezTo>
                    <a:pt x="935" y="598"/>
                    <a:pt x="1213" y="578"/>
                    <a:pt x="1492" y="578"/>
                  </a:cubicBezTo>
                  <a:cubicBezTo>
                    <a:pt x="1591" y="519"/>
                    <a:pt x="1591" y="459"/>
                    <a:pt x="1532" y="380"/>
                  </a:cubicBezTo>
                  <a:cubicBezTo>
                    <a:pt x="1273" y="161"/>
                    <a:pt x="855" y="200"/>
                    <a:pt x="557" y="61"/>
                  </a:cubicBezTo>
                  <a:cubicBezTo>
                    <a:pt x="471" y="40"/>
                    <a:pt x="380" y="1"/>
                    <a:pt x="2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2703700" y="2111025"/>
              <a:ext cx="41800" cy="18550"/>
            </a:xfrm>
            <a:custGeom>
              <a:avLst/>
              <a:gdLst/>
              <a:ahLst/>
              <a:cxnLst/>
              <a:rect l="l" t="t" r="r" b="b"/>
              <a:pathLst>
                <a:path w="1672" h="742" extrusionOk="0">
                  <a:moveTo>
                    <a:pt x="1373" y="0"/>
                  </a:moveTo>
                  <a:cubicBezTo>
                    <a:pt x="936" y="60"/>
                    <a:pt x="458" y="99"/>
                    <a:pt x="80" y="398"/>
                  </a:cubicBezTo>
                  <a:cubicBezTo>
                    <a:pt x="40" y="458"/>
                    <a:pt x="1" y="557"/>
                    <a:pt x="40" y="637"/>
                  </a:cubicBezTo>
                  <a:lnTo>
                    <a:pt x="80" y="676"/>
                  </a:lnTo>
                  <a:cubicBezTo>
                    <a:pt x="170" y="716"/>
                    <a:pt x="249" y="741"/>
                    <a:pt x="329" y="741"/>
                  </a:cubicBezTo>
                  <a:cubicBezTo>
                    <a:pt x="408" y="741"/>
                    <a:pt x="488" y="716"/>
                    <a:pt x="578" y="656"/>
                  </a:cubicBezTo>
                  <a:cubicBezTo>
                    <a:pt x="737" y="497"/>
                    <a:pt x="956" y="637"/>
                    <a:pt x="1095" y="497"/>
                  </a:cubicBezTo>
                  <a:cubicBezTo>
                    <a:pt x="1137" y="483"/>
                    <a:pt x="1179" y="469"/>
                    <a:pt x="1214" y="469"/>
                  </a:cubicBezTo>
                  <a:cubicBezTo>
                    <a:pt x="1229" y="469"/>
                    <a:pt x="1242" y="472"/>
                    <a:pt x="1254" y="477"/>
                  </a:cubicBezTo>
                  <a:cubicBezTo>
                    <a:pt x="1373" y="398"/>
                    <a:pt x="1552" y="438"/>
                    <a:pt x="1652" y="338"/>
                  </a:cubicBezTo>
                  <a:lnTo>
                    <a:pt x="1632" y="338"/>
                  </a:lnTo>
                  <a:cubicBezTo>
                    <a:pt x="1672" y="259"/>
                    <a:pt x="1672" y="179"/>
                    <a:pt x="1632" y="99"/>
                  </a:cubicBezTo>
                  <a:cubicBezTo>
                    <a:pt x="1552" y="60"/>
                    <a:pt x="1453" y="0"/>
                    <a:pt x="13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089025" y="780675"/>
              <a:ext cx="43775" cy="5950"/>
            </a:xfrm>
            <a:custGeom>
              <a:avLst/>
              <a:gdLst/>
              <a:ahLst/>
              <a:cxnLst/>
              <a:rect l="l" t="t" r="r" b="b"/>
              <a:pathLst>
                <a:path w="1751" h="238" extrusionOk="0">
                  <a:moveTo>
                    <a:pt x="1393" y="1"/>
                  </a:moveTo>
                  <a:cubicBezTo>
                    <a:pt x="1353" y="41"/>
                    <a:pt x="1273" y="41"/>
                    <a:pt x="1234" y="41"/>
                  </a:cubicBezTo>
                  <a:cubicBezTo>
                    <a:pt x="1083" y="82"/>
                    <a:pt x="938" y="95"/>
                    <a:pt x="795" y="95"/>
                  </a:cubicBezTo>
                  <a:cubicBezTo>
                    <a:pt x="556" y="95"/>
                    <a:pt x="326" y="58"/>
                    <a:pt x="96" y="58"/>
                  </a:cubicBezTo>
                  <a:cubicBezTo>
                    <a:pt x="64" y="58"/>
                    <a:pt x="32" y="59"/>
                    <a:pt x="0" y="61"/>
                  </a:cubicBezTo>
                  <a:cubicBezTo>
                    <a:pt x="283" y="178"/>
                    <a:pt x="566" y="237"/>
                    <a:pt x="851" y="237"/>
                  </a:cubicBezTo>
                  <a:cubicBezTo>
                    <a:pt x="1147" y="237"/>
                    <a:pt x="1447" y="173"/>
                    <a:pt x="1751" y="41"/>
                  </a:cubicBezTo>
                  <a:cubicBezTo>
                    <a:pt x="1632" y="41"/>
                    <a:pt x="1532" y="1"/>
                    <a:pt x="1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2976725" y="943475"/>
              <a:ext cx="31375" cy="19750"/>
            </a:xfrm>
            <a:custGeom>
              <a:avLst/>
              <a:gdLst/>
              <a:ahLst/>
              <a:cxnLst/>
              <a:rect l="l" t="t" r="r" b="b"/>
              <a:pathLst>
                <a:path w="1255" h="790" extrusionOk="0">
                  <a:moveTo>
                    <a:pt x="853" y="0"/>
                  </a:moveTo>
                  <a:cubicBezTo>
                    <a:pt x="724" y="0"/>
                    <a:pt x="569" y="50"/>
                    <a:pt x="438" y="93"/>
                  </a:cubicBezTo>
                  <a:cubicBezTo>
                    <a:pt x="339" y="312"/>
                    <a:pt x="41" y="352"/>
                    <a:pt x="1" y="630"/>
                  </a:cubicBezTo>
                  <a:cubicBezTo>
                    <a:pt x="41" y="710"/>
                    <a:pt x="80" y="750"/>
                    <a:pt x="160" y="790"/>
                  </a:cubicBezTo>
                  <a:lnTo>
                    <a:pt x="200" y="790"/>
                  </a:lnTo>
                  <a:cubicBezTo>
                    <a:pt x="379" y="730"/>
                    <a:pt x="578" y="790"/>
                    <a:pt x="737" y="650"/>
                  </a:cubicBezTo>
                  <a:cubicBezTo>
                    <a:pt x="936" y="531"/>
                    <a:pt x="1254" y="412"/>
                    <a:pt x="1095" y="133"/>
                  </a:cubicBezTo>
                  <a:cubicBezTo>
                    <a:pt x="1050" y="34"/>
                    <a:pt x="960" y="0"/>
                    <a:pt x="8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2984200" y="903525"/>
              <a:ext cx="13950" cy="20900"/>
            </a:xfrm>
            <a:custGeom>
              <a:avLst/>
              <a:gdLst/>
              <a:ahLst/>
              <a:cxnLst/>
              <a:rect l="l" t="t" r="r" b="b"/>
              <a:pathLst>
                <a:path w="558" h="836" extrusionOk="0">
                  <a:moveTo>
                    <a:pt x="159" y="0"/>
                  </a:moveTo>
                  <a:cubicBezTo>
                    <a:pt x="100" y="140"/>
                    <a:pt x="199" y="339"/>
                    <a:pt x="40" y="458"/>
                  </a:cubicBezTo>
                  <a:cubicBezTo>
                    <a:pt x="40" y="538"/>
                    <a:pt x="0" y="597"/>
                    <a:pt x="0" y="657"/>
                  </a:cubicBezTo>
                  <a:lnTo>
                    <a:pt x="179" y="836"/>
                  </a:lnTo>
                  <a:cubicBezTo>
                    <a:pt x="478" y="816"/>
                    <a:pt x="557" y="657"/>
                    <a:pt x="458" y="398"/>
                  </a:cubicBezTo>
                  <a:cubicBezTo>
                    <a:pt x="398" y="259"/>
                    <a:pt x="378" y="120"/>
                    <a:pt x="3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2786250" y="2092875"/>
              <a:ext cx="28875" cy="10400"/>
            </a:xfrm>
            <a:custGeom>
              <a:avLst/>
              <a:gdLst/>
              <a:ahLst/>
              <a:cxnLst/>
              <a:rect l="l" t="t" r="r" b="b"/>
              <a:pathLst>
                <a:path w="1155" h="416" extrusionOk="0">
                  <a:moveTo>
                    <a:pt x="1000" y="0"/>
                  </a:moveTo>
                  <a:cubicBezTo>
                    <a:pt x="795" y="0"/>
                    <a:pt x="580" y="128"/>
                    <a:pt x="372" y="128"/>
                  </a:cubicBezTo>
                  <a:cubicBezTo>
                    <a:pt x="280" y="128"/>
                    <a:pt x="189" y="103"/>
                    <a:pt x="100" y="30"/>
                  </a:cubicBezTo>
                  <a:cubicBezTo>
                    <a:pt x="1" y="129"/>
                    <a:pt x="1" y="249"/>
                    <a:pt x="41" y="368"/>
                  </a:cubicBezTo>
                  <a:cubicBezTo>
                    <a:pt x="135" y="389"/>
                    <a:pt x="229" y="415"/>
                    <a:pt x="321" y="415"/>
                  </a:cubicBezTo>
                  <a:cubicBezTo>
                    <a:pt x="403" y="415"/>
                    <a:pt x="483" y="394"/>
                    <a:pt x="558" y="328"/>
                  </a:cubicBezTo>
                  <a:cubicBezTo>
                    <a:pt x="600" y="314"/>
                    <a:pt x="622" y="300"/>
                    <a:pt x="653" y="300"/>
                  </a:cubicBezTo>
                  <a:cubicBezTo>
                    <a:pt x="666" y="300"/>
                    <a:pt x="680" y="302"/>
                    <a:pt x="697" y="308"/>
                  </a:cubicBezTo>
                  <a:cubicBezTo>
                    <a:pt x="797" y="308"/>
                    <a:pt x="836" y="229"/>
                    <a:pt x="916" y="189"/>
                  </a:cubicBezTo>
                  <a:cubicBezTo>
                    <a:pt x="943" y="175"/>
                    <a:pt x="990" y="152"/>
                    <a:pt x="1036" y="152"/>
                  </a:cubicBezTo>
                  <a:cubicBezTo>
                    <a:pt x="1056" y="152"/>
                    <a:pt x="1076" y="157"/>
                    <a:pt x="1095" y="169"/>
                  </a:cubicBezTo>
                  <a:lnTo>
                    <a:pt x="1155" y="109"/>
                  </a:lnTo>
                  <a:lnTo>
                    <a:pt x="1155" y="30"/>
                  </a:lnTo>
                  <a:cubicBezTo>
                    <a:pt x="1104" y="9"/>
                    <a:pt x="1052" y="0"/>
                    <a:pt x="10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2752950" y="2097550"/>
              <a:ext cx="31850" cy="13000"/>
            </a:xfrm>
            <a:custGeom>
              <a:avLst/>
              <a:gdLst/>
              <a:ahLst/>
              <a:cxnLst/>
              <a:rect l="l" t="t" r="r" b="b"/>
              <a:pathLst>
                <a:path w="1274" h="520" extrusionOk="0">
                  <a:moveTo>
                    <a:pt x="659" y="1"/>
                  </a:moveTo>
                  <a:cubicBezTo>
                    <a:pt x="383" y="1"/>
                    <a:pt x="151" y="128"/>
                    <a:pt x="0" y="519"/>
                  </a:cubicBezTo>
                  <a:cubicBezTo>
                    <a:pt x="239" y="499"/>
                    <a:pt x="458" y="499"/>
                    <a:pt x="676" y="479"/>
                  </a:cubicBezTo>
                  <a:cubicBezTo>
                    <a:pt x="796" y="420"/>
                    <a:pt x="955" y="440"/>
                    <a:pt x="1054" y="340"/>
                  </a:cubicBezTo>
                  <a:cubicBezTo>
                    <a:pt x="1068" y="326"/>
                    <a:pt x="1102" y="312"/>
                    <a:pt x="1135" y="312"/>
                  </a:cubicBezTo>
                  <a:cubicBezTo>
                    <a:pt x="1149" y="312"/>
                    <a:pt x="1162" y="314"/>
                    <a:pt x="1174" y="320"/>
                  </a:cubicBezTo>
                  <a:cubicBezTo>
                    <a:pt x="1273" y="241"/>
                    <a:pt x="1273" y="181"/>
                    <a:pt x="1174" y="101"/>
                  </a:cubicBezTo>
                  <a:cubicBezTo>
                    <a:pt x="992" y="43"/>
                    <a:pt x="818" y="1"/>
                    <a:pt x="6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2877275" y="854775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776" y="1"/>
                  </a:moveTo>
                  <a:cubicBezTo>
                    <a:pt x="537" y="21"/>
                    <a:pt x="279" y="81"/>
                    <a:pt x="80" y="220"/>
                  </a:cubicBezTo>
                  <a:cubicBezTo>
                    <a:pt x="20" y="260"/>
                    <a:pt x="0" y="299"/>
                    <a:pt x="80" y="359"/>
                  </a:cubicBezTo>
                  <a:cubicBezTo>
                    <a:pt x="199" y="359"/>
                    <a:pt x="319" y="379"/>
                    <a:pt x="458" y="379"/>
                  </a:cubicBezTo>
                  <a:lnTo>
                    <a:pt x="597" y="379"/>
                  </a:lnTo>
                  <a:cubicBezTo>
                    <a:pt x="756" y="260"/>
                    <a:pt x="995" y="399"/>
                    <a:pt x="1114" y="200"/>
                  </a:cubicBezTo>
                  <a:cubicBezTo>
                    <a:pt x="1055" y="61"/>
                    <a:pt x="895" y="21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2886225" y="924900"/>
              <a:ext cx="23400" cy="13600"/>
            </a:xfrm>
            <a:custGeom>
              <a:avLst/>
              <a:gdLst/>
              <a:ahLst/>
              <a:cxnLst/>
              <a:rect l="l" t="t" r="r" b="b"/>
              <a:pathLst>
                <a:path w="936" h="544" extrusionOk="0">
                  <a:moveTo>
                    <a:pt x="597" y="1"/>
                  </a:moveTo>
                  <a:cubicBezTo>
                    <a:pt x="537" y="61"/>
                    <a:pt x="478" y="100"/>
                    <a:pt x="418" y="160"/>
                  </a:cubicBezTo>
                  <a:cubicBezTo>
                    <a:pt x="378" y="160"/>
                    <a:pt x="299" y="180"/>
                    <a:pt x="239" y="180"/>
                  </a:cubicBezTo>
                  <a:lnTo>
                    <a:pt x="80" y="359"/>
                  </a:lnTo>
                  <a:cubicBezTo>
                    <a:pt x="0" y="399"/>
                    <a:pt x="0" y="478"/>
                    <a:pt x="80" y="538"/>
                  </a:cubicBezTo>
                  <a:cubicBezTo>
                    <a:pt x="109" y="542"/>
                    <a:pt x="137" y="543"/>
                    <a:pt x="164" y="543"/>
                  </a:cubicBezTo>
                  <a:cubicBezTo>
                    <a:pt x="442" y="543"/>
                    <a:pt x="664" y="377"/>
                    <a:pt x="935" y="359"/>
                  </a:cubicBezTo>
                  <a:cubicBezTo>
                    <a:pt x="895" y="240"/>
                    <a:pt x="816" y="14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3010050" y="1489375"/>
              <a:ext cx="22900" cy="4750"/>
            </a:xfrm>
            <a:custGeom>
              <a:avLst/>
              <a:gdLst/>
              <a:ahLst/>
              <a:cxnLst/>
              <a:rect l="l" t="t" r="r" b="b"/>
              <a:pathLst>
                <a:path w="916" h="190" extrusionOk="0">
                  <a:moveTo>
                    <a:pt x="697" y="0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30" y="159"/>
                    <a:pt x="279" y="189"/>
                    <a:pt x="436" y="189"/>
                  </a:cubicBezTo>
                  <a:cubicBezTo>
                    <a:pt x="592" y="189"/>
                    <a:pt x="757" y="159"/>
                    <a:pt x="916" y="159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513725" y="2172025"/>
              <a:ext cx="18925" cy="9625"/>
            </a:xfrm>
            <a:custGeom>
              <a:avLst/>
              <a:gdLst/>
              <a:ahLst/>
              <a:cxnLst/>
              <a:rect l="l" t="t" r="r" b="b"/>
              <a:pathLst>
                <a:path w="757" h="385" extrusionOk="0">
                  <a:moveTo>
                    <a:pt x="365" y="1"/>
                  </a:moveTo>
                  <a:cubicBezTo>
                    <a:pt x="208" y="1"/>
                    <a:pt x="68" y="57"/>
                    <a:pt x="1" y="285"/>
                  </a:cubicBezTo>
                  <a:cubicBezTo>
                    <a:pt x="21" y="325"/>
                    <a:pt x="60" y="345"/>
                    <a:pt x="80" y="385"/>
                  </a:cubicBezTo>
                  <a:cubicBezTo>
                    <a:pt x="220" y="345"/>
                    <a:pt x="399" y="345"/>
                    <a:pt x="558" y="325"/>
                  </a:cubicBezTo>
                  <a:cubicBezTo>
                    <a:pt x="581" y="302"/>
                    <a:pt x="611" y="292"/>
                    <a:pt x="640" y="292"/>
                  </a:cubicBezTo>
                  <a:cubicBezTo>
                    <a:pt x="661" y="292"/>
                    <a:pt x="680" y="297"/>
                    <a:pt x="697" y="305"/>
                  </a:cubicBezTo>
                  <a:cubicBezTo>
                    <a:pt x="697" y="246"/>
                    <a:pt x="717" y="226"/>
                    <a:pt x="757" y="186"/>
                  </a:cubicBezTo>
                  <a:cubicBezTo>
                    <a:pt x="717" y="106"/>
                    <a:pt x="637" y="47"/>
                    <a:pt x="597" y="27"/>
                  </a:cubicBezTo>
                  <a:cubicBezTo>
                    <a:pt x="520" y="14"/>
                    <a:pt x="440" y="1"/>
                    <a:pt x="3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2627625" y="2136675"/>
              <a:ext cx="17425" cy="8675"/>
            </a:xfrm>
            <a:custGeom>
              <a:avLst/>
              <a:gdLst/>
              <a:ahLst/>
              <a:cxnLst/>
              <a:rect l="l" t="t" r="r" b="b"/>
              <a:pathLst>
                <a:path w="697" h="347" extrusionOk="0">
                  <a:moveTo>
                    <a:pt x="313" y="0"/>
                  </a:moveTo>
                  <a:cubicBezTo>
                    <a:pt x="184" y="0"/>
                    <a:pt x="73" y="87"/>
                    <a:pt x="0" y="327"/>
                  </a:cubicBezTo>
                  <a:cubicBezTo>
                    <a:pt x="179" y="327"/>
                    <a:pt x="338" y="347"/>
                    <a:pt x="517" y="347"/>
                  </a:cubicBezTo>
                  <a:cubicBezTo>
                    <a:pt x="531" y="333"/>
                    <a:pt x="565" y="318"/>
                    <a:pt x="598" y="318"/>
                  </a:cubicBezTo>
                  <a:cubicBezTo>
                    <a:pt x="612" y="318"/>
                    <a:pt x="625" y="321"/>
                    <a:pt x="637" y="327"/>
                  </a:cubicBezTo>
                  <a:cubicBezTo>
                    <a:pt x="637" y="267"/>
                    <a:pt x="657" y="227"/>
                    <a:pt x="696" y="168"/>
                  </a:cubicBezTo>
                  <a:cubicBezTo>
                    <a:pt x="564" y="73"/>
                    <a:pt x="431" y="0"/>
                    <a:pt x="3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2965800" y="863750"/>
              <a:ext cx="9950" cy="19125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120" y="0"/>
                  </a:moveTo>
                  <a:cubicBezTo>
                    <a:pt x="80" y="20"/>
                    <a:pt x="40" y="20"/>
                    <a:pt x="0" y="40"/>
                  </a:cubicBezTo>
                  <a:cubicBezTo>
                    <a:pt x="0" y="199"/>
                    <a:pt x="20" y="358"/>
                    <a:pt x="20" y="537"/>
                  </a:cubicBezTo>
                  <a:lnTo>
                    <a:pt x="80" y="597"/>
                  </a:lnTo>
                  <a:lnTo>
                    <a:pt x="80" y="657"/>
                  </a:lnTo>
                  <a:cubicBezTo>
                    <a:pt x="80" y="724"/>
                    <a:pt x="98" y="764"/>
                    <a:pt x="135" y="764"/>
                  </a:cubicBezTo>
                  <a:cubicBezTo>
                    <a:pt x="152" y="764"/>
                    <a:pt x="174" y="755"/>
                    <a:pt x="199" y="736"/>
                  </a:cubicBezTo>
                  <a:cubicBezTo>
                    <a:pt x="219" y="716"/>
                    <a:pt x="219" y="696"/>
                    <a:pt x="239" y="657"/>
                  </a:cubicBezTo>
                  <a:cubicBezTo>
                    <a:pt x="279" y="418"/>
                    <a:pt x="398" y="159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931475" y="848025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145" y="1"/>
                  </a:moveTo>
                  <a:cubicBezTo>
                    <a:pt x="44" y="1"/>
                    <a:pt x="14" y="146"/>
                    <a:pt x="1" y="291"/>
                  </a:cubicBezTo>
                  <a:lnTo>
                    <a:pt x="180" y="291"/>
                  </a:lnTo>
                  <a:cubicBezTo>
                    <a:pt x="279" y="271"/>
                    <a:pt x="279" y="172"/>
                    <a:pt x="359" y="132"/>
                  </a:cubicBezTo>
                  <a:cubicBezTo>
                    <a:pt x="265" y="38"/>
                    <a:pt x="196" y="1"/>
                    <a:pt x="1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2927000" y="2051125"/>
              <a:ext cx="14950" cy="7200"/>
            </a:xfrm>
            <a:custGeom>
              <a:avLst/>
              <a:gdLst/>
              <a:ahLst/>
              <a:cxnLst/>
              <a:rect l="l" t="t" r="r" b="b"/>
              <a:pathLst>
                <a:path w="598" h="288" extrusionOk="0">
                  <a:moveTo>
                    <a:pt x="238" y="1"/>
                  </a:moveTo>
                  <a:cubicBezTo>
                    <a:pt x="121" y="1"/>
                    <a:pt x="35" y="62"/>
                    <a:pt x="1" y="267"/>
                  </a:cubicBezTo>
                  <a:cubicBezTo>
                    <a:pt x="140" y="267"/>
                    <a:pt x="239" y="287"/>
                    <a:pt x="359" y="287"/>
                  </a:cubicBezTo>
                  <a:cubicBezTo>
                    <a:pt x="370" y="264"/>
                    <a:pt x="396" y="254"/>
                    <a:pt x="423" y="254"/>
                  </a:cubicBezTo>
                  <a:cubicBezTo>
                    <a:pt x="442" y="254"/>
                    <a:pt x="461" y="259"/>
                    <a:pt x="478" y="267"/>
                  </a:cubicBezTo>
                  <a:cubicBezTo>
                    <a:pt x="577" y="208"/>
                    <a:pt x="597" y="168"/>
                    <a:pt x="538" y="69"/>
                  </a:cubicBezTo>
                  <a:cubicBezTo>
                    <a:pt x="427" y="35"/>
                    <a:pt x="324" y="1"/>
                    <a:pt x="2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3142825" y="2006075"/>
              <a:ext cx="8000" cy="12950"/>
            </a:xfrm>
            <a:custGeom>
              <a:avLst/>
              <a:gdLst/>
              <a:ahLst/>
              <a:cxnLst/>
              <a:rect l="l" t="t" r="r" b="b"/>
              <a:pathLst>
                <a:path w="320" h="518" extrusionOk="0">
                  <a:moveTo>
                    <a:pt x="220" y="1"/>
                  </a:moveTo>
                  <a:cubicBezTo>
                    <a:pt x="1" y="180"/>
                    <a:pt x="1" y="359"/>
                    <a:pt x="220" y="518"/>
                  </a:cubicBezTo>
                  <a:cubicBezTo>
                    <a:pt x="319" y="399"/>
                    <a:pt x="319" y="299"/>
                    <a:pt x="220" y="18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3161725" y="1902150"/>
              <a:ext cx="10475" cy="6975"/>
            </a:xfrm>
            <a:custGeom>
              <a:avLst/>
              <a:gdLst/>
              <a:ahLst/>
              <a:cxnLst/>
              <a:rect l="l" t="t" r="r" b="b"/>
              <a:pathLst>
                <a:path w="419" h="279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99"/>
                    <a:pt x="100" y="259"/>
                    <a:pt x="160" y="279"/>
                  </a:cubicBezTo>
                  <a:cubicBezTo>
                    <a:pt x="240" y="279"/>
                    <a:pt x="319" y="259"/>
                    <a:pt x="359" y="199"/>
                  </a:cubicBezTo>
                  <a:cubicBezTo>
                    <a:pt x="419" y="139"/>
                    <a:pt x="399" y="6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1670775" y="858200"/>
              <a:ext cx="9975" cy="5725"/>
            </a:xfrm>
            <a:custGeom>
              <a:avLst/>
              <a:gdLst/>
              <a:ahLst/>
              <a:cxnLst/>
              <a:rect l="l" t="t" r="r" b="b"/>
              <a:pathLst>
                <a:path w="399" h="229" extrusionOk="0">
                  <a:moveTo>
                    <a:pt x="317" y="0"/>
                  </a:moveTo>
                  <a:cubicBezTo>
                    <a:pt x="289" y="0"/>
                    <a:pt x="256" y="15"/>
                    <a:pt x="219" y="43"/>
                  </a:cubicBezTo>
                  <a:cubicBezTo>
                    <a:pt x="191" y="57"/>
                    <a:pt x="153" y="71"/>
                    <a:pt x="119" y="71"/>
                  </a:cubicBezTo>
                  <a:cubicBezTo>
                    <a:pt x="105" y="71"/>
                    <a:pt x="92" y="69"/>
                    <a:pt x="80" y="63"/>
                  </a:cubicBezTo>
                  <a:lnTo>
                    <a:pt x="1" y="222"/>
                  </a:lnTo>
                  <a:cubicBezTo>
                    <a:pt x="32" y="226"/>
                    <a:pt x="63" y="228"/>
                    <a:pt x="94" y="228"/>
                  </a:cubicBezTo>
                  <a:cubicBezTo>
                    <a:pt x="214" y="228"/>
                    <a:pt x="319" y="190"/>
                    <a:pt x="398" y="63"/>
                  </a:cubicBezTo>
                  <a:cubicBezTo>
                    <a:pt x="377" y="20"/>
                    <a:pt x="350" y="0"/>
                    <a:pt x="3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3174675" y="1902150"/>
              <a:ext cx="4500" cy="4825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0" y="0"/>
                  </a:moveTo>
                  <a:lnTo>
                    <a:pt x="0" y="159"/>
                  </a:lnTo>
                  <a:cubicBezTo>
                    <a:pt x="23" y="183"/>
                    <a:pt x="54" y="192"/>
                    <a:pt x="90" y="192"/>
                  </a:cubicBezTo>
                  <a:cubicBezTo>
                    <a:pt x="117" y="192"/>
                    <a:pt x="146" y="187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3033925" y="14903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179" y="1"/>
                  </a:moveTo>
                  <a:cubicBezTo>
                    <a:pt x="140" y="41"/>
                    <a:pt x="80" y="61"/>
                    <a:pt x="0" y="120"/>
                  </a:cubicBezTo>
                  <a:cubicBezTo>
                    <a:pt x="80" y="120"/>
                    <a:pt x="160" y="140"/>
                    <a:pt x="239" y="140"/>
                  </a:cubicBezTo>
                  <a:cubicBezTo>
                    <a:pt x="199" y="100"/>
                    <a:pt x="19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2679825" y="956725"/>
              <a:ext cx="152225" cy="67675"/>
            </a:xfrm>
            <a:custGeom>
              <a:avLst/>
              <a:gdLst/>
              <a:ahLst/>
              <a:cxnLst/>
              <a:rect l="l" t="t" r="r" b="b"/>
              <a:pathLst>
                <a:path w="6089" h="2707" extrusionOk="0">
                  <a:moveTo>
                    <a:pt x="4278" y="1"/>
                  </a:moveTo>
                  <a:cubicBezTo>
                    <a:pt x="3263" y="21"/>
                    <a:pt x="2308" y="279"/>
                    <a:pt x="1493" y="896"/>
                  </a:cubicBezTo>
                  <a:cubicBezTo>
                    <a:pt x="1651" y="1130"/>
                    <a:pt x="1845" y="1185"/>
                    <a:pt x="2050" y="1185"/>
                  </a:cubicBezTo>
                  <a:cubicBezTo>
                    <a:pt x="2233" y="1185"/>
                    <a:pt x="2426" y="1141"/>
                    <a:pt x="2611" y="1141"/>
                  </a:cubicBezTo>
                  <a:cubicBezTo>
                    <a:pt x="2713" y="1141"/>
                    <a:pt x="2811" y="1154"/>
                    <a:pt x="2905" y="1195"/>
                  </a:cubicBezTo>
                  <a:cubicBezTo>
                    <a:pt x="2925" y="1195"/>
                    <a:pt x="2985" y="1214"/>
                    <a:pt x="2985" y="1214"/>
                  </a:cubicBezTo>
                  <a:lnTo>
                    <a:pt x="2945" y="1294"/>
                  </a:lnTo>
                  <a:cubicBezTo>
                    <a:pt x="2905" y="1294"/>
                    <a:pt x="2826" y="1314"/>
                    <a:pt x="2786" y="1314"/>
                  </a:cubicBezTo>
                  <a:cubicBezTo>
                    <a:pt x="2706" y="1314"/>
                    <a:pt x="2666" y="1354"/>
                    <a:pt x="2587" y="1354"/>
                  </a:cubicBezTo>
                  <a:cubicBezTo>
                    <a:pt x="2487" y="1374"/>
                    <a:pt x="2348" y="1393"/>
                    <a:pt x="2249" y="1453"/>
                  </a:cubicBezTo>
                  <a:cubicBezTo>
                    <a:pt x="1851" y="1672"/>
                    <a:pt x="1433" y="1652"/>
                    <a:pt x="1015" y="1752"/>
                  </a:cubicBezTo>
                  <a:cubicBezTo>
                    <a:pt x="816" y="1811"/>
                    <a:pt x="618" y="1871"/>
                    <a:pt x="438" y="1950"/>
                  </a:cubicBezTo>
                  <a:cubicBezTo>
                    <a:pt x="299" y="2010"/>
                    <a:pt x="140" y="2090"/>
                    <a:pt x="41" y="2209"/>
                  </a:cubicBezTo>
                  <a:cubicBezTo>
                    <a:pt x="1" y="2348"/>
                    <a:pt x="1" y="2448"/>
                    <a:pt x="41" y="2567"/>
                  </a:cubicBezTo>
                  <a:cubicBezTo>
                    <a:pt x="140" y="2667"/>
                    <a:pt x="240" y="2706"/>
                    <a:pt x="359" y="2706"/>
                  </a:cubicBezTo>
                  <a:cubicBezTo>
                    <a:pt x="438" y="2706"/>
                    <a:pt x="518" y="2706"/>
                    <a:pt x="598" y="2687"/>
                  </a:cubicBezTo>
                  <a:cubicBezTo>
                    <a:pt x="757" y="2647"/>
                    <a:pt x="936" y="2587"/>
                    <a:pt x="1115" y="2567"/>
                  </a:cubicBezTo>
                  <a:cubicBezTo>
                    <a:pt x="1194" y="2567"/>
                    <a:pt x="1234" y="2547"/>
                    <a:pt x="1314" y="2507"/>
                  </a:cubicBezTo>
                  <a:lnTo>
                    <a:pt x="1692" y="2368"/>
                  </a:lnTo>
                  <a:cubicBezTo>
                    <a:pt x="1751" y="2348"/>
                    <a:pt x="1811" y="2309"/>
                    <a:pt x="1891" y="2289"/>
                  </a:cubicBezTo>
                  <a:cubicBezTo>
                    <a:pt x="2090" y="2209"/>
                    <a:pt x="2289" y="2249"/>
                    <a:pt x="2487" y="2189"/>
                  </a:cubicBezTo>
                  <a:cubicBezTo>
                    <a:pt x="2547" y="2189"/>
                    <a:pt x="2607" y="2169"/>
                    <a:pt x="2686" y="2149"/>
                  </a:cubicBezTo>
                  <a:cubicBezTo>
                    <a:pt x="2865" y="2090"/>
                    <a:pt x="3025" y="2070"/>
                    <a:pt x="3204" y="2010"/>
                  </a:cubicBezTo>
                  <a:cubicBezTo>
                    <a:pt x="3283" y="1990"/>
                    <a:pt x="3323" y="1950"/>
                    <a:pt x="3403" y="1911"/>
                  </a:cubicBezTo>
                  <a:cubicBezTo>
                    <a:pt x="3500" y="1822"/>
                    <a:pt x="3606" y="1793"/>
                    <a:pt x="3714" y="1793"/>
                  </a:cubicBezTo>
                  <a:cubicBezTo>
                    <a:pt x="3848" y="1793"/>
                    <a:pt x="3986" y="1838"/>
                    <a:pt x="4119" y="1871"/>
                  </a:cubicBezTo>
                  <a:cubicBezTo>
                    <a:pt x="4238" y="1871"/>
                    <a:pt x="4377" y="1851"/>
                    <a:pt x="4477" y="1811"/>
                  </a:cubicBezTo>
                  <a:cubicBezTo>
                    <a:pt x="4676" y="1771"/>
                    <a:pt x="4835" y="1712"/>
                    <a:pt x="5034" y="1712"/>
                  </a:cubicBezTo>
                  <a:cubicBezTo>
                    <a:pt x="5173" y="1712"/>
                    <a:pt x="5272" y="1692"/>
                    <a:pt x="5392" y="1672"/>
                  </a:cubicBezTo>
                  <a:cubicBezTo>
                    <a:pt x="5511" y="1612"/>
                    <a:pt x="5630" y="1592"/>
                    <a:pt x="5710" y="1493"/>
                  </a:cubicBezTo>
                  <a:lnTo>
                    <a:pt x="6088" y="1354"/>
                  </a:lnTo>
                  <a:lnTo>
                    <a:pt x="6088" y="1214"/>
                  </a:lnTo>
                  <a:cubicBezTo>
                    <a:pt x="6088" y="976"/>
                    <a:pt x="6008" y="777"/>
                    <a:pt x="5750" y="677"/>
                  </a:cubicBezTo>
                  <a:cubicBezTo>
                    <a:pt x="5718" y="672"/>
                    <a:pt x="5686" y="670"/>
                    <a:pt x="5654" y="670"/>
                  </a:cubicBezTo>
                  <a:cubicBezTo>
                    <a:pt x="5568" y="670"/>
                    <a:pt x="5484" y="688"/>
                    <a:pt x="5412" y="717"/>
                  </a:cubicBezTo>
                  <a:cubicBezTo>
                    <a:pt x="5292" y="777"/>
                    <a:pt x="5173" y="797"/>
                    <a:pt x="5073" y="916"/>
                  </a:cubicBezTo>
                  <a:cubicBezTo>
                    <a:pt x="5073" y="969"/>
                    <a:pt x="5065" y="996"/>
                    <a:pt x="5035" y="996"/>
                  </a:cubicBezTo>
                  <a:cubicBezTo>
                    <a:pt x="5020" y="996"/>
                    <a:pt x="5001" y="989"/>
                    <a:pt x="4974" y="976"/>
                  </a:cubicBezTo>
                  <a:cubicBezTo>
                    <a:pt x="4914" y="916"/>
                    <a:pt x="4855" y="896"/>
                    <a:pt x="4795" y="876"/>
                  </a:cubicBezTo>
                  <a:cubicBezTo>
                    <a:pt x="4755" y="866"/>
                    <a:pt x="4725" y="861"/>
                    <a:pt x="4696" y="861"/>
                  </a:cubicBezTo>
                  <a:cubicBezTo>
                    <a:pt x="4666" y="861"/>
                    <a:pt x="4636" y="866"/>
                    <a:pt x="4596" y="876"/>
                  </a:cubicBezTo>
                  <a:cubicBezTo>
                    <a:pt x="4497" y="896"/>
                    <a:pt x="4402" y="906"/>
                    <a:pt x="4308" y="906"/>
                  </a:cubicBezTo>
                  <a:cubicBezTo>
                    <a:pt x="4213" y="906"/>
                    <a:pt x="4119" y="896"/>
                    <a:pt x="4019" y="876"/>
                  </a:cubicBezTo>
                  <a:cubicBezTo>
                    <a:pt x="3920" y="876"/>
                    <a:pt x="3820" y="856"/>
                    <a:pt x="3741" y="777"/>
                  </a:cubicBezTo>
                  <a:cubicBezTo>
                    <a:pt x="3780" y="618"/>
                    <a:pt x="3920" y="578"/>
                    <a:pt x="4019" y="478"/>
                  </a:cubicBezTo>
                  <a:cubicBezTo>
                    <a:pt x="4178" y="419"/>
                    <a:pt x="4357" y="359"/>
                    <a:pt x="4516" y="299"/>
                  </a:cubicBezTo>
                  <a:cubicBezTo>
                    <a:pt x="4576" y="120"/>
                    <a:pt x="4437" y="61"/>
                    <a:pt x="42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2500800" y="1394850"/>
              <a:ext cx="107950" cy="44725"/>
            </a:xfrm>
            <a:custGeom>
              <a:avLst/>
              <a:gdLst/>
              <a:ahLst/>
              <a:cxnLst/>
              <a:rect l="l" t="t" r="r" b="b"/>
              <a:pathLst>
                <a:path w="4318" h="1789" extrusionOk="0">
                  <a:moveTo>
                    <a:pt x="3993" y="1"/>
                  </a:moveTo>
                  <a:cubicBezTo>
                    <a:pt x="2556" y="1"/>
                    <a:pt x="1288" y="490"/>
                    <a:pt x="0" y="1036"/>
                  </a:cubicBezTo>
                  <a:cubicBezTo>
                    <a:pt x="20" y="1434"/>
                    <a:pt x="339" y="1553"/>
                    <a:pt x="577" y="1752"/>
                  </a:cubicBezTo>
                  <a:cubicBezTo>
                    <a:pt x="662" y="1778"/>
                    <a:pt x="745" y="1789"/>
                    <a:pt x="825" y="1789"/>
                  </a:cubicBezTo>
                  <a:cubicBezTo>
                    <a:pt x="1177" y="1789"/>
                    <a:pt x="1490" y="1582"/>
                    <a:pt x="1831" y="1533"/>
                  </a:cubicBezTo>
                  <a:cubicBezTo>
                    <a:pt x="2268" y="1334"/>
                    <a:pt x="2785" y="1354"/>
                    <a:pt x="3124" y="976"/>
                  </a:cubicBezTo>
                  <a:cubicBezTo>
                    <a:pt x="3502" y="817"/>
                    <a:pt x="3860" y="678"/>
                    <a:pt x="4218" y="539"/>
                  </a:cubicBezTo>
                  <a:cubicBezTo>
                    <a:pt x="4317" y="300"/>
                    <a:pt x="4277" y="161"/>
                    <a:pt x="4078" y="1"/>
                  </a:cubicBezTo>
                  <a:cubicBezTo>
                    <a:pt x="4050" y="1"/>
                    <a:pt x="4021" y="1"/>
                    <a:pt x="39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2624625" y="1172575"/>
              <a:ext cx="115900" cy="34350"/>
            </a:xfrm>
            <a:custGeom>
              <a:avLst/>
              <a:gdLst/>
              <a:ahLst/>
              <a:cxnLst/>
              <a:rect l="l" t="t" r="r" b="b"/>
              <a:pathLst>
                <a:path w="4636" h="1374" extrusionOk="0">
                  <a:moveTo>
                    <a:pt x="4158" y="0"/>
                  </a:moveTo>
                  <a:cubicBezTo>
                    <a:pt x="3203" y="20"/>
                    <a:pt x="2288" y="319"/>
                    <a:pt x="1334" y="538"/>
                  </a:cubicBezTo>
                  <a:cubicBezTo>
                    <a:pt x="916" y="617"/>
                    <a:pt x="399" y="498"/>
                    <a:pt x="60" y="916"/>
                  </a:cubicBezTo>
                  <a:cubicBezTo>
                    <a:pt x="1" y="1274"/>
                    <a:pt x="299" y="1274"/>
                    <a:pt x="458" y="1373"/>
                  </a:cubicBezTo>
                  <a:cubicBezTo>
                    <a:pt x="1910" y="1293"/>
                    <a:pt x="3283" y="916"/>
                    <a:pt x="4636" y="518"/>
                  </a:cubicBezTo>
                  <a:lnTo>
                    <a:pt x="4636" y="398"/>
                  </a:lnTo>
                  <a:cubicBezTo>
                    <a:pt x="4596" y="279"/>
                    <a:pt x="4536" y="140"/>
                    <a:pt x="4417" y="80"/>
                  </a:cubicBezTo>
                  <a:cubicBezTo>
                    <a:pt x="4337" y="40"/>
                    <a:pt x="4258" y="20"/>
                    <a:pt x="4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2695750" y="1333250"/>
              <a:ext cx="91025" cy="43250"/>
            </a:xfrm>
            <a:custGeom>
              <a:avLst/>
              <a:gdLst/>
              <a:ahLst/>
              <a:cxnLst/>
              <a:rect l="l" t="t" r="r" b="b"/>
              <a:pathLst>
                <a:path w="3641" h="1730" extrusionOk="0">
                  <a:moveTo>
                    <a:pt x="2139" y="1"/>
                  </a:moveTo>
                  <a:cubicBezTo>
                    <a:pt x="1968" y="1"/>
                    <a:pt x="1791" y="19"/>
                    <a:pt x="1632" y="19"/>
                  </a:cubicBezTo>
                  <a:cubicBezTo>
                    <a:pt x="1552" y="58"/>
                    <a:pt x="1552" y="118"/>
                    <a:pt x="1552" y="178"/>
                  </a:cubicBezTo>
                  <a:cubicBezTo>
                    <a:pt x="1658" y="507"/>
                    <a:pt x="1569" y="579"/>
                    <a:pt x="1422" y="579"/>
                  </a:cubicBezTo>
                  <a:cubicBezTo>
                    <a:pt x="1320" y="579"/>
                    <a:pt x="1189" y="544"/>
                    <a:pt x="1075" y="536"/>
                  </a:cubicBezTo>
                  <a:cubicBezTo>
                    <a:pt x="1024" y="529"/>
                    <a:pt x="970" y="524"/>
                    <a:pt x="916" y="524"/>
                  </a:cubicBezTo>
                  <a:cubicBezTo>
                    <a:pt x="822" y="524"/>
                    <a:pt x="725" y="538"/>
                    <a:pt x="637" y="576"/>
                  </a:cubicBezTo>
                  <a:cubicBezTo>
                    <a:pt x="557" y="635"/>
                    <a:pt x="538" y="675"/>
                    <a:pt x="498" y="755"/>
                  </a:cubicBezTo>
                  <a:cubicBezTo>
                    <a:pt x="498" y="1073"/>
                    <a:pt x="100" y="1133"/>
                    <a:pt x="40" y="1411"/>
                  </a:cubicBezTo>
                  <a:cubicBezTo>
                    <a:pt x="0" y="1471"/>
                    <a:pt x="0" y="1550"/>
                    <a:pt x="0" y="1630"/>
                  </a:cubicBezTo>
                  <a:cubicBezTo>
                    <a:pt x="40" y="1670"/>
                    <a:pt x="60" y="1710"/>
                    <a:pt x="80" y="1729"/>
                  </a:cubicBezTo>
                  <a:cubicBezTo>
                    <a:pt x="259" y="1710"/>
                    <a:pt x="398" y="1710"/>
                    <a:pt x="577" y="1650"/>
                  </a:cubicBezTo>
                  <a:cubicBezTo>
                    <a:pt x="1453" y="1451"/>
                    <a:pt x="2288" y="1232"/>
                    <a:pt x="3163" y="1013"/>
                  </a:cubicBezTo>
                  <a:cubicBezTo>
                    <a:pt x="3283" y="914"/>
                    <a:pt x="3641" y="1013"/>
                    <a:pt x="3541" y="655"/>
                  </a:cubicBezTo>
                  <a:cubicBezTo>
                    <a:pt x="3445" y="566"/>
                    <a:pt x="3329" y="546"/>
                    <a:pt x="3207" y="546"/>
                  </a:cubicBezTo>
                  <a:cubicBezTo>
                    <a:pt x="3111" y="546"/>
                    <a:pt x="3011" y="558"/>
                    <a:pt x="2914" y="558"/>
                  </a:cubicBezTo>
                  <a:cubicBezTo>
                    <a:pt x="2751" y="558"/>
                    <a:pt x="2597" y="524"/>
                    <a:pt x="2487" y="337"/>
                  </a:cubicBezTo>
                  <a:cubicBezTo>
                    <a:pt x="2527" y="218"/>
                    <a:pt x="2626" y="39"/>
                    <a:pt x="2388" y="19"/>
                  </a:cubicBezTo>
                  <a:cubicBezTo>
                    <a:pt x="2308" y="5"/>
                    <a:pt x="2224" y="1"/>
                    <a:pt x="2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2461025" y="1428700"/>
              <a:ext cx="87550" cy="46775"/>
            </a:xfrm>
            <a:custGeom>
              <a:avLst/>
              <a:gdLst/>
              <a:ahLst/>
              <a:cxnLst/>
              <a:rect l="l" t="t" r="r" b="b"/>
              <a:pathLst>
                <a:path w="3502" h="1871" extrusionOk="0">
                  <a:moveTo>
                    <a:pt x="3342" y="0"/>
                  </a:moveTo>
                  <a:cubicBezTo>
                    <a:pt x="2964" y="120"/>
                    <a:pt x="2526" y="219"/>
                    <a:pt x="2129" y="338"/>
                  </a:cubicBezTo>
                  <a:cubicBezTo>
                    <a:pt x="2109" y="338"/>
                    <a:pt x="2069" y="338"/>
                    <a:pt x="2009" y="378"/>
                  </a:cubicBezTo>
                  <a:cubicBezTo>
                    <a:pt x="1731" y="498"/>
                    <a:pt x="1472" y="517"/>
                    <a:pt x="1174" y="537"/>
                  </a:cubicBezTo>
                  <a:cubicBezTo>
                    <a:pt x="995" y="577"/>
                    <a:pt x="855" y="637"/>
                    <a:pt x="756" y="776"/>
                  </a:cubicBezTo>
                  <a:cubicBezTo>
                    <a:pt x="617" y="1134"/>
                    <a:pt x="139" y="1234"/>
                    <a:pt x="0" y="1612"/>
                  </a:cubicBezTo>
                  <a:cubicBezTo>
                    <a:pt x="0" y="1771"/>
                    <a:pt x="60" y="1830"/>
                    <a:pt x="199" y="1870"/>
                  </a:cubicBezTo>
                  <a:cubicBezTo>
                    <a:pt x="1233" y="1413"/>
                    <a:pt x="2308" y="975"/>
                    <a:pt x="3342" y="517"/>
                  </a:cubicBezTo>
                  <a:cubicBezTo>
                    <a:pt x="3481" y="338"/>
                    <a:pt x="3501" y="179"/>
                    <a:pt x="33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2425200" y="1546300"/>
              <a:ext cx="89050" cy="34600"/>
            </a:xfrm>
            <a:custGeom>
              <a:avLst/>
              <a:gdLst/>
              <a:ahLst/>
              <a:cxnLst/>
              <a:rect l="l" t="t" r="r" b="b"/>
              <a:pathLst>
                <a:path w="3562" h="1384" extrusionOk="0">
                  <a:moveTo>
                    <a:pt x="3150" y="0"/>
                  </a:moveTo>
                  <a:cubicBezTo>
                    <a:pt x="3115" y="0"/>
                    <a:pt x="3080" y="4"/>
                    <a:pt x="3044" y="11"/>
                  </a:cubicBezTo>
                  <a:cubicBezTo>
                    <a:pt x="2567" y="369"/>
                    <a:pt x="1970" y="289"/>
                    <a:pt x="1473" y="548"/>
                  </a:cubicBezTo>
                  <a:cubicBezTo>
                    <a:pt x="1433" y="608"/>
                    <a:pt x="1373" y="667"/>
                    <a:pt x="1294" y="687"/>
                  </a:cubicBezTo>
                  <a:cubicBezTo>
                    <a:pt x="1135" y="707"/>
                    <a:pt x="976" y="707"/>
                    <a:pt x="796" y="747"/>
                  </a:cubicBezTo>
                  <a:cubicBezTo>
                    <a:pt x="737" y="767"/>
                    <a:pt x="677" y="806"/>
                    <a:pt x="598" y="866"/>
                  </a:cubicBezTo>
                  <a:cubicBezTo>
                    <a:pt x="558" y="846"/>
                    <a:pt x="478" y="846"/>
                    <a:pt x="438" y="846"/>
                  </a:cubicBezTo>
                  <a:cubicBezTo>
                    <a:pt x="374" y="819"/>
                    <a:pt x="313" y="804"/>
                    <a:pt x="257" y="804"/>
                  </a:cubicBezTo>
                  <a:cubicBezTo>
                    <a:pt x="193" y="804"/>
                    <a:pt x="134" y="824"/>
                    <a:pt x="80" y="866"/>
                  </a:cubicBezTo>
                  <a:cubicBezTo>
                    <a:pt x="41" y="906"/>
                    <a:pt x="1" y="966"/>
                    <a:pt x="41" y="1045"/>
                  </a:cubicBezTo>
                  <a:cubicBezTo>
                    <a:pt x="60" y="1085"/>
                    <a:pt x="140" y="1145"/>
                    <a:pt x="180" y="1165"/>
                  </a:cubicBezTo>
                  <a:cubicBezTo>
                    <a:pt x="319" y="1204"/>
                    <a:pt x="419" y="1284"/>
                    <a:pt x="538" y="1363"/>
                  </a:cubicBezTo>
                  <a:cubicBezTo>
                    <a:pt x="558" y="1363"/>
                    <a:pt x="598" y="1383"/>
                    <a:pt x="637" y="1383"/>
                  </a:cubicBezTo>
                  <a:cubicBezTo>
                    <a:pt x="1334" y="1204"/>
                    <a:pt x="2070" y="1085"/>
                    <a:pt x="2666" y="647"/>
                  </a:cubicBezTo>
                  <a:cubicBezTo>
                    <a:pt x="2965" y="468"/>
                    <a:pt x="3422" y="568"/>
                    <a:pt x="3562" y="150"/>
                  </a:cubicBezTo>
                  <a:cubicBezTo>
                    <a:pt x="3447" y="68"/>
                    <a:pt x="3307" y="0"/>
                    <a:pt x="3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2913075" y="946300"/>
              <a:ext cx="76125" cy="25875"/>
            </a:xfrm>
            <a:custGeom>
              <a:avLst/>
              <a:gdLst/>
              <a:ahLst/>
              <a:cxnLst/>
              <a:rect l="l" t="t" r="r" b="b"/>
              <a:pathLst>
                <a:path w="3045" h="1035" extrusionOk="0">
                  <a:moveTo>
                    <a:pt x="2945" y="0"/>
                  </a:moveTo>
                  <a:lnTo>
                    <a:pt x="2945" y="0"/>
                  </a:lnTo>
                  <a:cubicBezTo>
                    <a:pt x="2149" y="219"/>
                    <a:pt x="1333" y="80"/>
                    <a:pt x="538" y="199"/>
                  </a:cubicBezTo>
                  <a:cubicBezTo>
                    <a:pt x="498" y="239"/>
                    <a:pt x="418" y="299"/>
                    <a:pt x="359" y="338"/>
                  </a:cubicBezTo>
                  <a:cubicBezTo>
                    <a:pt x="20" y="557"/>
                    <a:pt x="1" y="816"/>
                    <a:pt x="359" y="1035"/>
                  </a:cubicBezTo>
                  <a:cubicBezTo>
                    <a:pt x="1055" y="915"/>
                    <a:pt x="1751" y="816"/>
                    <a:pt x="2447" y="696"/>
                  </a:cubicBezTo>
                  <a:cubicBezTo>
                    <a:pt x="2507" y="637"/>
                    <a:pt x="2587" y="597"/>
                    <a:pt x="2626" y="537"/>
                  </a:cubicBezTo>
                  <a:cubicBezTo>
                    <a:pt x="2726" y="338"/>
                    <a:pt x="3044" y="279"/>
                    <a:pt x="29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2735525" y="1154700"/>
              <a:ext cx="111925" cy="32175"/>
            </a:xfrm>
            <a:custGeom>
              <a:avLst/>
              <a:gdLst/>
              <a:ahLst/>
              <a:cxnLst/>
              <a:rect l="l" t="t" r="r" b="b"/>
              <a:pathLst>
                <a:path w="4477" h="1287" extrusionOk="0">
                  <a:moveTo>
                    <a:pt x="4258" y="1"/>
                  </a:moveTo>
                  <a:cubicBezTo>
                    <a:pt x="4162" y="1"/>
                    <a:pt x="4071" y="40"/>
                    <a:pt x="3979" y="79"/>
                  </a:cubicBezTo>
                  <a:cubicBezTo>
                    <a:pt x="3860" y="139"/>
                    <a:pt x="3761" y="158"/>
                    <a:pt x="3661" y="178"/>
                  </a:cubicBezTo>
                  <a:cubicBezTo>
                    <a:pt x="3462" y="178"/>
                    <a:pt x="3263" y="218"/>
                    <a:pt x="3084" y="258"/>
                  </a:cubicBezTo>
                  <a:cubicBezTo>
                    <a:pt x="2826" y="337"/>
                    <a:pt x="2527" y="337"/>
                    <a:pt x="2249" y="337"/>
                  </a:cubicBezTo>
                  <a:cubicBezTo>
                    <a:pt x="2070" y="357"/>
                    <a:pt x="1930" y="357"/>
                    <a:pt x="1751" y="417"/>
                  </a:cubicBezTo>
                  <a:cubicBezTo>
                    <a:pt x="1552" y="497"/>
                    <a:pt x="1314" y="497"/>
                    <a:pt x="1095" y="497"/>
                  </a:cubicBezTo>
                  <a:cubicBezTo>
                    <a:pt x="1042" y="505"/>
                    <a:pt x="987" y="507"/>
                    <a:pt x="932" y="507"/>
                  </a:cubicBezTo>
                  <a:cubicBezTo>
                    <a:pt x="819" y="507"/>
                    <a:pt x="703" y="496"/>
                    <a:pt x="592" y="496"/>
                  </a:cubicBezTo>
                  <a:cubicBezTo>
                    <a:pt x="345" y="496"/>
                    <a:pt x="120" y="550"/>
                    <a:pt x="1" y="894"/>
                  </a:cubicBezTo>
                  <a:lnTo>
                    <a:pt x="61" y="934"/>
                  </a:lnTo>
                  <a:cubicBezTo>
                    <a:pt x="154" y="981"/>
                    <a:pt x="250" y="994"/>
                    <a:pt x="342" y="994"/>
                  </a:cubicBezTo>
                  <a:cubicBezTo>
                    <a:pt x="463" y="994"/>
                    <a:pt x="577" y="971"/>
                    <a:pt x="668" y="971"/>
                  </a:cubicBezTo>
                  <a:cubicBezTo>
                    <a:pt x="685" y="971"/>
                    <a:pt x="702" y="972"/>
                    <a:pt x="717" y="974"/>
                  </a:cubicBezTo>
                  <a:cubicBezTo>
                    <a:pt x="699" y="1009"/>
                    <a:pt x="667" y="1020"/>
                    <a:pt x="626" y="1020"/>
                  </a:cubicBezTo>
                  <a:cubicBezTo>
                    <a:pt x="562" y="1020"/>
                    <a:pt x="478" y="994"/>
                    <a:pt x="400" y="994"/>
                  </a:cubicBezTo>
                  <a:cubicBezTo>
                    <a:pt x="303" y="994"/>
                    <a:pt x="214" y="1034"/>
                    <a:pt x="180" y="1213"/>
                  </a:cubicBezTo>
                  <a:lnTo>
                    <a:pt x="200" y="1253"/>
                  </a:lnTo>
                  <a:cubicBezTo>
                    <a:pt x="323" y="1277"/>
                    <a:pt x="447" y="1287"/>
                    <a:pt x="570" y="1287"/>
                  </a:cubicBezTo>
                  <a:cubicBezTo>
                    <a:pt x="844" y="1287"/>
                    <a:pt x="1119" y="1240"/>
                    <a:pt x="1393" y="1213"/>
                  </a:cubicBezTo>
                  <a:cubicBezTo>
                    <a:pt x="1467" y="1146"/>
                    <a:pt x="1552" y="1132"/>
                    <a:pt x="1640" y="1132"/>
                  </a:cubicBezTo>
                  <a:cubicBezTo>
                    <a:pt x="1708" y="1132"/>
                    <a:pt x="1779" y="1141"/>
                    <a:pt x="1849" y="1141"/>
                  </a:cubicBezTo>
                  <a:cubicBezTo>
                    <a:pt x="1932" y="1141"/>
                    <a:pt x="2014" y="1128"/>
                    <a:pt x="2090" y="1074"/>
                  </a:cubicBezTo>
                  <a:cubicBezTo>
                    <a:pt x="2368" y="914"/>
                    <a:pt x="2666" y="934"/>
                    <a:pt x="2965" y="914"/>
                  </a:cubicBezTo>
                  <a:cubicBezTo>
                    <a:pt x="3044" y="914"/>
                    <a:pt x="3084" y="914"/>
                    <a:pt x="3144" y="894"/>
                  </a:cubicBezTo>
                  <a:cubicBezTo>
                    <a:pt x="3144" y="875"/>
                    <a:pt x="3149" y="865"/>
                    <a:pt x="3161" y="865"/>
                  </a:cubicBezTo>
                  <a:cubicBezTo>
                    <a:pt x="3174" y="865"/>
                    <a:pt x="3194" y="875"/>
                    <a:pt x="3223" y="894"/>
                  </a:cubicBezTo>
                  <a:cubicBezTo>
                    <a:pt x="3235" y="883"/>
                    <a:pt x="3247" y="878"/>
                    <a:pt x="3258" y="878"/>
                  </a:cubicBezTo>
                  <a:cubicBezTo>
                    <a:pt x="3287" y="878"/>
                    <a:pt x="3315" y="906"/>
                    <a:pt x="3343" y="934"/>
                  </a:cubicBezTo>
                  <a:cubicBezTo>
                    <a:pt x="3366" y="958"/>
                    <a:pt x="3403" y="967"/>
                    <a:pt x="3446" y="967"/>
                  </a:cubicBezTo>
                  <a:cubicBezTo>
                    <a:pt x="3476" y="967"/>
                    <a:pt x="3509" y="962"/>
                    <a:pt x="3542" y="954"/>
                  </a:cubicBezTo>
                  <a:cubicBezTo>
                    <a:pt x="3741" y="954"/>
                    <a:pt x="3880" y="855"/>
                    <a:pt x="4039" y="755"/>
                  </a:cubicBezTo>
                  <a:cubicBezTo>
                    <a:pt x="4218" y="616"/>
                    <a:pt x="4457" y="536"/>
                    <a:pt x="4477" y="258"/>
                  </a:cubicBezTo>
                  <a:cubicBezTo>
                    <a:pt x="4477" y="158"/>
                    <a:pt x="4457" y="119"/>
                    <a:pt x="4417" y="39"/>
                  </a:cubicBezTo>
                  <a:cubicBezTo>
                    <a:pt x="4362" y="12"/>
                    <a:pt x="4309" y="1"/>
                    <a:pt x="42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2721600" y="1469850"/>
              <a:ext cx="65675" cy="34825"/>
            </a:xfrm>
            <a:custGeom>
              <a:avLst/>
              <a:gdLst/>
              <a:ahLst/>
              <a:cxnLst/>
              <a:rect l="l" t="t" r="r" b="b"/>
              <a:pathLst>
                <a:path w="2627" h="1393" extrusionOk="0">
                  <a:moveTo>
                    <a:pt x="2219" y="0"/>
                  </a:moveTo>
                  <a:cubicBezTo>
                    <a:pt x="2124" y="0"/>
                    <a:pt x="2030" y="25"/>
                    <a:pt x="1930" y="65"/>
                  </a:cubicBezTo>
                  <a:cubicBezTo>
                    <a:pt x="1632" y="145"/>
                    <a:pt x="1354" y="184"/>
                    <a:pt x="1095" y="264"/>
                  </a:cubicBezTo>
                  <a:cubicBezTo>
                    <a:pt x="956" y="423"/>
                    <a:pt x="717" y="284"/>
                    <a:pt x="558" y="443"/>
                  </a:cubicBezTo>
                  <a:cubicBezTo>
                    <a:pt x="458" y="562"/>
                    <a:pt x="319" y="523"/>
                    <a:pt x="220" y="582"/>
                  </a:cubicBezTo>
                  <a:cubicBezTo>
                    <a:pt x="180" y="622"/>
                    <a:pt x="140" y="642"/>
                    <a:pt x="80" y="642"/>
                  </a:cubicBezTo>
                  <a:cubicBezTo>
                    <a:pt x="21" y="662"/>
                    <a:pt x="1" y="702"/>
                    <a:pt x="1" y="801"/>
                  </a:cubicBezTo>
                  <a:cubicBezTo>
                    <a:pt x="266" y="1204"/>
                    <a:pt x="424" y="1393"/>
                    <a:pt x="686" y="1393"/>
                  </a:cubicBezTo>
                  <a:cubicBezTo>
                    <a:pt x="915" y="1393"/>
                    <a:pt x="1223" y="1249"/>
                    <a:pt x="1751" y="980"/>
                  </a:cubicBezTo>
                  <a:cubicBezTo>
                    <a:pt x="1867" y="914"/>
                    <a:pt x="1968" y="876"/>
                    <a:pt x="2079" y="876"/>
                  </a:cubicBezTo>
                  <a:cubicBezTo>
                    <a:pt x="2102" y="876"/>
                    <a:pt x="2125" y="877"/>
                    <a:pt x="2149" y="881"/>
                  </a:cubicBezTo>
                  <a:cubicBezTo>
                    <a:pt x="2190" y="892"/>
                    <a:pt x="2227" y="897"/>
                    <a:pt x="2262" y="897"/>
                  </a:cubicBezTo>
                  <a:cubicBezTo>
                    <a:pt x="2347" y="897"/>
                    <a:pt x="2417" y="869"/>
                    <a:pt x="2487" y="841"/>
                  </a:cubicBezTo>
                  <a:cubicBezTo>
                    <a:pt x="2527" y="781"/>
                    <a:pt x="2587" y="702"/>
                    <a:pt x="2587" y="642"/>
                  </a:cubicBezTo>
                  <a:cubicBezTo>
                    <a:pt x="2587" y="463"/>
                    <a:pt x="2627" y="264"/>
                    <a:pt x="2507" y="85"/>
                  </a:cubicBezTo>
                  <a:cubicBezTo>
                    <a:pt x="2408" y="25"/>
                    <a:pt x="2313" y="0"/>
                    <a:pt x="2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2849425" y="956250"/>
              <a:ext cx="70150" cy="27150"/>
            </a:xfrm>
            <a:custGeom>
              <a:avLst/>
              <a:gdLst/>
              <a:ahLst/>
              <a:cxnLst/>
              <a:rect l="l" t="t" r="r" b="b"/>
              <a:pathLst>
                <a:path w="2806" h="1086" extrusionOk="0">
                  <a:moveTo>
                    <a:pt x="2089" y="0"/>
                  </a:moveTo>
                  <a:cubicBezTo>
                    <a:pt x="1393" y="100"/>
                    <a:pt x="697" y="219"/>
                    <a:pt x="0" y="318"/>
                  </a:cubicBezTo>
                  <a:cubicBezTo>
                    <a:pt x="137" y="835"/>
                    <a:pt x="414" y="1085"/>
                    <a:pt x="838" y="1085"/>
                  </a:cubicBezTo>
                  <a:cubicBezTo>
                    <a:pt x="969" y="1085"/>
                    <a:pt x="1114" y="1061"/>
                    <a:pt x="1273" y="1015"/>
                  </a:cubicBezTo>
                  <a:cubicBezTo>
                    <a:pt x="1791" y="975"/>
                    <a:pt x="2308" y="895"/>
                    <a:pt x="2805" y="676"/>
                  </a:cubicBezTo>
                  <a:cubicBezTo>
                    <a:pt x="2646" y="398"/>
                    <a:pt x="2387" y="179"/>
                    <a:pt x="20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762400" y="1207375"/>
              <a:ext cx="33825" cy="90575"/>
            </a:xfrm>
            <a:custGeom>
              <a:avLst/>
              <a:gdLst/>
              <a:ahLst/>
              <a:cxnLst/>
              <a:rect l="l" t="t" r="r" b="b"/>
              <a:pathLst>
                <a:path w="1353" h="3623" extrusionOk="0">
                  <a:moveTo>
                    <a:pt x="696" y="1"/>
                  </a:moveTo>
                  <a:cubicBezTo>
                    <a:pt x="676" y="41"/>
                    <a:pt x="676" y="100"/>
                    <a:pt x="637" y="140"/>
                  </a:cubicBezTo>
                  <a:cubicBezTo>
                    <a:pt x="0" y="518"/>
                    <a:pt x="378" y="1095"/>
                    <a:pt x="398" y="1612"/>
                  </a:cubicBezTo>
                  <a:cubicBezTo>
                    <a:pt x="259" y="1871"/>
                    <a:pt x="458" y="2110"/>
                    <a:pt x="418" y="2368"/>
                  </a:cubicBezTo>
                  <a:cubicBezTo>
                    <a:pt x="398" y="2627"/>
                    <a:pt x="398" y="2925"/>
                    <a:pt x="159" y="3124"/>
                  </a:cubicBezTo>
                  <a:lnTo>
                    <a:pt x="159" y="3104"/>
                  </a:lnTo>
                  <a:cubicBezTo>
                    <a:pt x="100" y="3184"/>
                    <a:pt x="100" y="3263"/>
                    <a:pt x="119" y="3323"/>
                  </a:cubicBezTo>
                  <a:cubicBezTo>
                    <a:pt x="219" y="3482"/>
                    <a:pt x="398" y="3502"/>
                    <a:pt x="557" y="3582"/>
                  </a:cubicBezTo>
                  <a:cubicBezTo>
                    <a:pt x="612" y="3609"/>
                    <a:pt x="666" y="3622"/>
                    <a:pt x="719" y="3622"/>
                  </a:cubicBezTo>
                  <a:cubicBezTo>
                    <a:pt x="821" y="3622"/>
                    <a:pt x="916" y="3574"/>
                    <a:pt x="995" y="3482"/>
                  </a:cubicBezTo>
                  <a:cubicBezTo>
                    <a:pt x="1054" y="3422"/>
                    <a:pt x="1054" y="3363"/>
                    <a:pt x="1015" y="3303"/>
                  </a:cubicBezTo>
                  <a:cubicBezTo>
                    <a:pt x="915" y="3204"/>
                    <a:pt x="955" y="3064"/>
                    <a:pt x="875" y="2965"/>
                  </a:cubicBezTo>
                  <a:cubicBezTo>
                    <a:pt x="676" y="2388"/>
                    <a:pt x="716" y="1811"/>
                    <a:pt x="855" y="1234"/>
                  </a:cubicBezTo>
                  <a:cubicBezTo>
                    <a:pt x="915" y="936"/>
                    <a:pt x="975" y="677"/>
                    <a:pt x="1054" y="399"/>
                  </a:cubicBezTo>
                  <a:cubicBezTo>
                    <a:pt x="1114" y="279"/>
                    <a:pt x="1353" y="200"/>
                    <a:pt x="121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2434150" y="1498325"/>
              <a:ext cx="64675" cy="44775"/>
            </a:xfrm>
            <a:custGeom>
              <a:avLst/>
              <a:gdLst/>
              <a:ahLst/>
              <a:cxnLst/>
              <a:rect l="l" t="t" r="r" b="b"/>
              <a:pathLst>
                <a:path w="2587" h="1791" extrusionOk="0">
                  <a:moveTo>
                    <a:pt x="1990" y="0"/>
                  </a:moveTo>
                  <a:cubicBezTo>
                    <a:pt x="1811" y="219"/>
                    <a:pt x="1612" y="418"/>
                    <a:pt x="1354" y="497"/>
                  </a:cubicBezTo>
                  <a:cubicBezTo>
                    <a:pt x="1155" y="617"/>
                    <a:pt x="896" y="537"/>
                    <a:pt x="717" y="657"/>
                  </a:cubicBezTo>
                  <a:cubicBezTo>
                    <a:pt x="498" y="975"/>
                    <a:pt x="100" y="1094"/>
                    <a:pt x="1" y="1492"/>
                  </a:cubicBezTo>
                  <a:cubicBezTo>
                    <a:pt x="1" y="1572"/>
                    <a:pt x="1" y="1631"/>
                    <a:pt x="61" y="1711"/>
                  </a:cubicBezTo>
                  <a:cubicBezTo>
                    <a:pt x="120" y="1771"/>
                    <a:pt x="200" y="1791"/>
                    <a:pt x="279" y="1791"/>
                  </a:cubicBezTo>
                  <a:cubicBezTo>
                    <a:pt x="458" y="1791"/>
                    <a:pt x="598" y="1731"/>
                    <a:pt x="757" y="1711"/>
                  </a:cubicBezTo>
                  <a:cubicBezTo>
                    <a:pt x="1274" y="1512"/>
                    <a:pt x="1751" y="1234"/>
                    <a:pt x="2249" y="995"/>
                  </a:cubicBezTo>
                  <a:cubicBezTo>
                    <a:pt x="2368" y="875"/>
                    <a:pt x="2587" y="776"/>
                    <a:pt x="2547" y="517"/>
                  </a:cubicBezTo>
                  <a:cubicBezTo>
                    <a:pt x="2289" y="398"/>
                    <a:pt x="2269" y="80"/>
                    <a:pt x="19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2599775" y="1379450"/>
              <a:ext cx="51250" cy="28875"/>
            </a:xfrm>
            <a:custGeom>
              <a:avLst/>
              <a:gdLst/>
              <a:ahLst/>
              <a:cxnLst/>
              <a:rect l="l" t="t" r="r" b="b"/>
              <a:pathLst>
                <a:path w="2050" h="1155" extrusionOk="0">
                  <a:moveTo>
                    <a:pt x="1890" y="1"/>
                  </a:moveTo>
                  <a:cubicBezTo>
                    <a:pt x="1731" y="1"/>
                    <a:pt x="1631" y="60"/>
                    <a:pt x="1512" y="100"/>
                  </a:cubicBezTo>
                  <a:cubicBezTo>
                    <a:pt x="1432" y="120"/>
                    <a:pt x="1333" y="180"/>
                    <a:pt x="1253" y="180"/>
                  </a:cubicBezTo>
                  <a:cubicBezTo>
                    <a:pt x="1214" y="180"/>
                    <a:pt x="1154" y="180"/>
                    <a:pt x="1114" y="160"/>
                  </a:cubicBezTo>
                  <a:cubicBezTo>
                    <a:pt x="1054" y="120"/>
                    <a:pt x="975" y="100"/>
                    <a:pt x="935" y="100"/>
                  </a:cubicBezTo>
                  <a:cubicBezTo>
                    <a:pt x="895" y="100"/>
                    <a:pt x="816" y="100"/>
                    <a:pt x="756" y="120"/>
                  </a:cubicBezTo>
                  <a:cubicBezTo>
                    <a:pt x="716" y="120"/>
                    <a:pt x="637" y="160"/>
                    <a:pt x="597" y="180"/>
                  </a:cubicBezTo>
                  <a:cubicBezTo>
                    <a:pt x="497" y="220"/>
                    <a:pt x="398" y="259"/>
                    <a:pt x="299" y="299"/>
                  </a:cubicBezTo>
                  <a:cubicBezTo>
                    <a:pt x="139" y="399"/>
                    <a:pt x="0" y="498"/>
                    <a:pt x="40" y="717"/>
                  </a:cubicBezTo>
                  <a:cubicBezTo>
                    <a:pt x="219" y="816"/>
                    <a:pt x="239" y="976"/>
                    <a:pt x="259" y="1155"/>
                  </a:cubicBezTo>
                  <a:cubicBezTo>
                    <a:pt x="816" y="1055"/>
                    <a:pt x="1393" y="995"/>
                    <a:pt x="1810" y="617"/>
                  </a:cubicBezTo>
                  <a:cubicBezTo>
                    <a:pt x="1830" y="518"/>
                    <a:pt x="1910" y="438"/>
                    <a:pt x="1989" y="399"/>
                  </a:cubicBezTo>
                  <a:cubicBezTo>
                    <a:pt x="2049" y="319"/>
                    <a:pt x="2049" y="220"/>
                    <a:pt x="2029" y="120"/>
                  </a:cubicBezTo>
                  <a:cubicBezTo>
                    <a:pt x="2009" y="80"/>
                    <a:pt x="1950" y="21"/>
                    <a:pt x="18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2737525" y="1284975"/>
              <a:ext cx="51750" cy="43100"/>
            </a:xfrm>
            <a:custGeom>
              <a:avLst/>
              <a:gdLst/>
              <a:ahLst/>
              <a:cxnLst/>
              <a:rect l="l" t="t" r="r" b="b"/>
              <a:pathLst>
                <a:path w="2070" h="1724" extrusionOk="0">
                  <a:moveTo>
                    <a:pt x="1154" y="0"/>
                  </a:moveTo>
                  <a:cubicBezTo>
                    <a:pt x="816" y="239"/>
                    <a:pt x="319" y="80"/>
                    <a:pt x="0" y="458"/>
                  </a:cubicBezTo>
                  <a:cubicBezTo>
                    <a:pt x="186" y="523"/>
                    <a:pt x="363" y="540"/>
                    <a:pt x="533" y="540"/>
                  </a:cubicBezTo>
                  <a:cubicBezTo>
                    <a:pt x="728" y="540"/>
                    <a:pt x="914" y="517"/>
                    <a:pt x="1095" y="517"/>
                  </a:cubicBezTo>
                  <a:cubicBezTo>
                    <a:pt x="1313" y="557"/>
                    <a:pt x="1492" y="597"/>
                    <a:pt x="1512" y="856"/>
                  </a:cubicBezTo>
                  <a:cubicBezTo>
                    <a:pt x="1457" y="933"/>
                    <a:pt x="1401" y="974"/>
                    <a:pt x="1339" y="974"/>
                  </a:cubicBezTo>
                  <a:cubicBezTo>
                    <a:pt x="1290" y="974"/>
                    <a:pt x="1236" y="948"/>
                    <a:pt x="1174" y="895"/>
                  </a:cubicBezTo>
                  <a:lnTo>
                    <a:pt x="995" y="895"/>
                  </a:lnTo>
                  <a:cubicBezTo>
                    <a:pt x="896" y="995"/>
                    <a:pt x="896" y="1114"/>
                    <a:pt x="955" y="1253"/>
                  </a:cubicBezTo>
                  <a:cubicBezTo>
                    <a:pt x="1004" y="1302"/>
                    <a:pt x="1070" y="1309"/>
                    <a:pt x="1140" y="1309"/>
                  </a:cubicBezTo>
                  <a:cubicBezTo>
                    <a:pt x="1170" y="1309"/>
                    <a:pt x="1201" y="1308"/>
                    <a:pt x="1231" y="1308"/>
                  </a:cubicBezTo>
                  <a:cubicBezTo>
                    <a:pt x="1333" y="1308"/>
                    <a:pt x="1433" y="1323"/>
                    <a:pt x="1492" y="1452"/>
                  </a:cubicBezTo>
                  <a:cubicBezTo>
                    <a:pt x="1531" y="1657"/>
                    <a:pt x="1609" y="1723"/>
                    <a:pt x="1708" y="1723"/>
                  </a:cubicBezTo>
                  <a:cubicBezTo>
                    <a:pt x="1811" y="1723"/>
                    <a:pt x="1938" y="1652"/>
                    <a:pt x="2069" y="1592"/>
                  </a:cubicBezTo>
                  <a:cubicBezTo>
                    <a:pt x="2010" y="1353"/>
                    <a:pt x="1751" y="1114"/>
                    <a:pt x="2010" y="875"/>
                  </a:cubicBezTo>
                  <a:cubicBezTo>
                    <a:pt x="2010" y="696"/>
                    <a:pt x="1990" y="517"/>
                    <a:pt x="1990" y="358"/>
                  </a:cubicBezTo>
                  <a:lnTo>
                    <a:pt x="1492" y="358"/>
                  </a:lnTo>
                  <a:cubicBezTo>
                    <a:pt x="1413" y="219"/>
                    <a:pt x="1214" y="358"/>
                    <a:pt x="1154" y="199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826050" y="9642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935" y="0"/>
                  </a:moveTo>
                  <a:cubicBezTo>
                    <a:pt x="716" y="0"/>
                    <a:pt x="518" y="0"/>
                    <a:pt x="358" y="120"/>
                  </a:cubicBezTo>
                  <a:cubicBezTo>
                    <a:pt x="358" y="418"/>
                    <a:pt x="0" y="677"/>
                    <a:pt x="219" y="995"/>
                  </a:cubicBezTo>
                  <a:lnTo>
                    <a:pt x="259" y="1055"/>
                  </a:lnTo>
                  <a:cubicBezTo>
                    <a:pt x="617" y="1015"/>
                    <a:pt x="995" y="1094"/>
                    <a:pt x="1313" y="876"/>
                  </a:cubicBezTo>
                  <a:cubicBezTo>
                    <a:pt x="1612" y="876"/>
                    <a:pt x="1910" y="876"/>
                    <a:pt x="2188" y="697"/>
                  </a:cubicBezTo>
                  <a:cubicBezTo>
                    <a:pt x="1910" y="617"/>
                    <a:pt x="1532" y="776"/>
                    <a:pt x="1413" y="319"/>
                  </a:cubicBezTo>
                  <a:cubicBezTo>
                    <a:pt x="1353" y="120"/>
                    <a:pt x="1035" y="179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2570850" y="1466700"/>
              <a:ext cx="58275" cy="27175"/>
            </a:xfrm>
            <a:custGeom>
              <a:avLst/>
              <a:gdLst/>
              <a:ahLst/>
              <a:cxnLst/>
              <a:rect l="l" t="t" r="r" b="b"/>
              <a:pathLst>
                <a:path w="2331" h="1087" extrusionOk="0">
                  <a:moveTo>
                    <a:pt x="2168" y="0"/>
                  </a:moveTo>
                  <a:cubicBezTo>
                    <a:pt x="2143" y="0"/>
                    <a:pt x="2117" y="14"/>
                    <a:pt x="2092" y="52"/>
                  </a:cubicBezTo>
                  <a:cubicBezTo>
                    <a:pt x="1456" y="211"/>
                    <a:pt x="779" y="410"/>
                    <a:pt x="123" y="609"/>
                  </a:cubicBezTo>
                  <a:cubicBezTo>
                    <a:pt x="83" y="609"/>
                    <a:pt x="63" y="688"/>
                    <a:pt x="23" y="748"/>
                  </a:cubicBezTo>
                  <a:cubicBezTo>
                    <a:pt x="1" y="793"/>
                    <a:pt x="46" y="798"/>
                    <a:pt x="97" y="798"/>
                  </a:cubicBezTo>
                  <a:cubicBezTo>
                    <a:pt x="114" y="798"/>
                    <a:pt x="131" y="798"/>
                    <a:pt x="148" y="798"/>
                  </a:cubicBezTo>
                  <a:cubicBezTo>
                    <a:pt x="212" y="798"/>
                    <a:pt x="252" y="808"/>
                    <a:pt x="123" y="907"/>
                  </a:cubicBezTo>
                  <a:cubicBezTo>
                    <a:pt x="123" y="987"/>
                    <a:pt x="143" y="1046"/>
                    <a:pt x="202" y="1086"/>
                  </a:cubicBezTo>
                  <a:cubicBezTo>
                    <a:pt x="918" y="987"/>
                    <a:pt x="1515" y="469"/>
                    <a:pt x="2231" y="370"/>
                  </a:cubicBezTo>
                  <a:cubicBezTo>
                    <a:pt x="2331" y="330"/>
                    <a:pt x="2331" y="290"/>
                    <a:pt x="2271" y="211"/>
                  </a:cubicBezTo>
                  <a:lnTo>
                    <a:pt x="2271" y="72"/>
                  </a:lnTo>
                  <a:cubicBezTo>
                    <a:pt x="2271" y="52"/>
                    <a:pt x="2251" y="52"/>
                    <a:pt x="2211" y="12"/>
                  </a:cubicBezTo>
                  <a:cubicBezTo>
                    <a:pt x="2197" y="5"/>
                    <a:pt x="2182" y="0"/>
                    <a:pt x="21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2779800" y="1307350"/>
              <a:ext cx="39800" cy="41950"/>
            </a:xfrm>
            <a:custGeom>
              <a:avLst/>
              <a:gdLst/>
              <a:ahLst/>
              <a:cxnLst/>
              <a:rect l="l" t="t" r="r" b="b"/>
              <a:pathLst>
                <a:path w="1592" h="1678" extrusionOk="0">
                  <a:moveTo>
                    <a:pt x="319" y="0"/>
                  </a:moveTo>
                  <a:cubicBezTo>
                    <a:pt x="100" y="20"/>
                    <a:pt x="0" y="160"/>
                    <a:pt x="0" y="378"/>
                  </a:cubicBezTo>
                  <a:cubicBezTo>
                    <a:pt x="0" y="617"/>
                    <a:pt x="179" y="677"/>
                    <a:pt x="378" y="717"/>
                  </a:cubicBezTo>
                  <a:cubicBezTo>
                    <a:pt x="517" y="697"/>
                    <a:pt x="677" y="697"/>
                    <a:pt x="856" y="697"/>
                  </a:cubicBezTo>
                  <a:cubicBezTo>
                    <a:pt x="1114" y="975"/>
                    <a:pt x="895" y="1194"/>
                    <a:pt x="816" y="1453"/>
                  </a:cubicBezTo>
                  <a:cubicBezTo>
                    <a:pt x="816" y="1552"/>
                    <a:pt x="856" y="1592"/>
                    <a:pt x="915" y="1651"/>
                  </a:cubicBezTo>
                  <a:cubicBezTo>
                    <a:pt x="973" y="1668"/>
                    <a:pt x="1027" y="1678"/>
                    <a:pt x="1078" y="1678"/>
                  </a:cubicBezTo>
                  <a:cubicBezTo>
                    <a:pt x="1150" y="1678"/>
                    <a:pt x="1215" y="1658"/>
                    <a:pt x="1273" y="1612"/>
                  </a:cubicBezTo>
                  <a:cubicBezTo>
                    <a:pt x="1353" y="1552"/>
                    <a:pt x="1373" y="1492"/>
                    <a:pt x="1413" y="1413"/>
                  </a:cubicBezTo>
                  <a:cubicBezTo>
                    <a:pt x="1592" y="1154"/>
                    <a:pt x="1393" y="796"/>
                    <a:pt x="1552" y="518"/>
                  </a:cubicBezTo>
                  <a:cubicBezTo>
                    <a:pt x="1513" y="233"/>
                    <a:pt x="1365" y="176"/>
                    <a:pt x="1184" y="176"/>
                  </a:cubicBezTo>
                  <a:cubicBezTo>
                    <a:pt x="1087" y="176"/>
                    <a:pt x="980" y="192"/>
                    <a:pt x="876" y="199"/>
                  </a:cubicBezTo>
                  <a:cubicBezTo>
                    <a:pt x="781" y="231"/>
                    <a:pt x="680" y="279"/>
                    <a:pt x="589" y="279"/>
                  </a:cubicBezTo>
                  <a:cubicBezTo>
                    <a:pt x="508" y="279"/>
                    <a:pt x="434" y="241"/>
                    <a:pt x="378" y="120"/>
                  </a:cubicBezTo>
                  <a:cubicBezTo>
                    <a:pt x="378" y="80"/>
                    <a:pt x="35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2814600" y="1119150"/>
              <a:ext cx="42300" cy="39525"/>
            </a:xfrm>
            <a:custGeom>
              <a:avLst/>
              <a:gdLst/>
              <a:ahLst/>
              <a:cxnLst/>
              <a:rect l="l" t="t" r="r" b="b"/>
              <a:pathLst>
                <a:path w="1692" h="1581" extrusionOk="0">
                  <a:moveTo>
                    <a:pt x="402" y="1"/>
                  </a:moveTo>
                  <a:cubicBezTo>
                    <a:pt x="262" y="1"/>
                    <a:pt x="175" y="83"/>
                    <a:pt x="100" y="188"/>
                  </a:cubicBezTo>
                  <a:cubicBezTo>
                    <a:pt x="1" y="347"/>
                    <a:pt x="1" y="526"/>
                    <a:pt x="60" y="685"/>
                  </a:cubicBezTo>
                  <a:cubicBezTo>
                    <a:pt x="100" y="825"/>
                    <a:pt x="160" y="944"/>
                    <a:pt x="220" y="1043"/>
                  </a:cubicBezTo>
                  <a:cubicBezTo>
                    <a:pt x="437" y="1405"/>
                    <a:pt x="752" y="1421"/>
                    <a:pt x="1092" y="1421"/>
                  </a:cubicBezTo>
                  <a:cubicBezTo>
                    <a:pt x="1126" y="1421"/>
                    <a:pt x="1160" y="1421"/>
                    <a:pt x="1194" y="1421"/>
                  </a:cubicBezTo>
                  <a:cubicBezTo>
                    <a:pt x="1194" y="1461"/>
                    <a:pt x="1214" y="1541"/>
                    <a:pt x="1214" y="1580"/>
                  </a:cubicBezTo>
                  <a:cubicBezTo>
                    <a:pt x="1692" y="1441"/>
                    <a:pt x="1612" y="1063"/>
                    <a:pt x="1652" y="685"/>
                  </a:cubicBezTo>
                  <a:cubicBezTo>
                    <a:pt x="1561" y="550"/>
                    <a:pt x="1455" y="513"/>
                    <a:pt x="1341" y="513"/>
                  </a:cubicBezTo>
                  <a:cubicBezTo>
                    <a:pt x="1204" y="513"/>
                    <a:pt x="1057" y="566"/>
                    <a:pt x="916" y="566"/>
                  </a:cubicBezTo>
                  <a:cubicBezTo>
                    <a:pt x="916" y="566"/>
                    <a:pt x="896" y="586"/>
                    <a:pt x="856" y="586"/>
                  </a:cubicBezTo>
                  <a:cubicBezTo>
                    <a:pt x="796" y="586"/>
                    <a:pt x="777" y="566"/>
                    <a:pt x="757" y="526"/>
                  </a:cubicBezTo>
                  <a:cubicBezTo>
                    <a:pt x="518" y="427"/>
                    <a:pt x="697" y="168"/>
                    <a:pt x="558" y="29"/>
                  </a:cubicBezTo>
                  <a:cubicBezTo>
                    <a:pt x="499" y="9"/>
                    <a:pt x="448" y="1"/>
                    <a:pt x="4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2442625" y="1519200"/>
              <a:ext cx="51225" cy="32350"/>
            </a:xfrm>
            <a:custGeom>
              <a:avLst/>
              <a:gdLst/>
              <a:ahLst/>
              <a:cxnLst/>
              <a:rect l="l" t="t" r="r" b="b"/>
              <a:pathLst>
                <a:path w="2049" h="1294" extrusionOk="0">
                  <a:moveTo>
                    <a:pt x="1850" y="1"/>
                  </a:moveTo>
                  <a:cubicBezTo>
                    <a:pt x="1333" y="259"/>
                    <a:pt x="816" y="478"/>
                    <a:pt x="279" y="737"/>
                  </a:cubicBezTo>
                  <a:cubicBezTo>
                    <a:pt x="179" y="796"/>
                    <a:pt x="60" y="856"/>
                    <a:pt x="0" y="995"/>
                  </a:cubicBezTo>
                  <a:cubicBezTo>
                    <a:pt x="33" y="1144"/>
                    <a:pt x="39" y="1293"/>
                    <a:pt x="177" y="1293"/>
                  </a:cubicBezTo>
                  <a:cubicBezTo>
                    <a:pt x="205" y="1293"/>
                    <a:pt x="238" y="1287"/>
                    <a:pt x="279" y="1274"/>
                  </a:cubicBezTo>
                  <a:cubicBezTo>
                    <a:pt x="915" y="1055"/>
                    <a:pt x="1512" y="776"/>
                    <a:pt x="2049" y="399"/>
                  </a:cubicBezTo>
                  <a:lnTo>
                    <a:pt x="2049" y="299"/>
                  </a:lnTo>
                  <a:cubicBezTo>
                    <a:pt x="2029" y="200"/>
                    <a:pt x="1969" y="140"/>
                    <a:pt x="1930" y="60"/>
                  </a:cubicBezTo>
                  <a:cubicBezTo>
                    <a:pt x="1910" y="40"/>
                    <a:pt x="1870" y="40"/>
                    <a:pt x="185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2774825" y="1340650"/>
              <a:ext cx="58700" cy="27900"/>
            </a:xfrm>
            <a:custGeom>
              <a:avLst/>
              <a:gdLst/>
              <a:ahLst/>
              <a:cxnLst/>
              <a:rect l="l" t="t" r="r" b="b"/>
              <a:pathLst>
                <a:path w="2348" h="1116" extrusionOk="0">
                  <a:moveTo>
                    <a:pt x="1737" y="1"/>
                  </a:moveTo>
                  <a:cubicBezTo>
                    <a:pt x="1629" y="1"/>
                    <a:pt x="1521" y="34"/>
                    <a:pt x="1413" y="121"/>
                  </a:cubicBezTo>
                  <a:cubicBezTo>
                    <a:pt x="1413" y="140"/>
                    <a:pt x="1393" y="180"/>
                    <a:pt x="1373" y="220"/>
                  </a:cubicBezTo>
                  <a:cubicBezTo>
                    <a:pt x="1331" y="279"/>
                    <a:pt x="1288" y="299"/>
                    <a:pt x="1243" y="299"/>
                  </a:cubicBezTo>
                  <a:cubicBezTo>
                    <a:pt x="1182" y="299"/>
                    <a:pt x="1115" y="263"/>
                    <a:pt x="1035" y="240"/>
                  </a:cubicBezTo>
                  <a:cubicBezTo>
                    <a:pt x="998" y="228"/>
                    <a:pt x="963" y="223"/>
                    <a:pt x="928" y="223"/>
                  </a:cubicBezTo>
                  <a:cubicBezTo>
                    <a:pt x="735" y="223"/>
                    <a:pt x="564" y="382"/>
                    <a:pt x="378" y="399"/>
                  </a:cubicBezTo>
                  <a:cubicBezTo>
                    <a:pt x="239" y="498"/>
                    <a:pt x="120" y="638"/>
                    <a:pt x="0" y="737"/>
                  </a:cubicBezTo>
                  <a:cubicBezTo>
                    <a:pt x="199" y="777"/>
                    <a:pt x="418" y="717"/>
                    <a:pt x="537" y="936"/>
                  </a:cubicBezTo>
                  <a:cubicBezTo>
                    <a:pt x="601" y="1013"/>
                    <a:pt x="674" y="1040"/>
                    <a:pt x="752" y="1040"/>
                  </a:cubicBezTo>
                  <a:cubicBezTo>
                    <a:pt x="920" y="1040"/>
                    <a:pt x="1111" y="915"/>
                    <a:pt x="1280" y="915"/>
                  </a:cubicBezTo>
                  <a:cubicBezTo>
                    <a:pt x="1374" y="915"/>
                    <a:pt x="1461" y="954"/>
                    <a:pt x="1532" y="1075"/>
                  </a:cubicBezTo>
                  <a:cubicBezTo>
                    <a:pt x="1711" y="1075"/>
                    <a:pt x="1890" y="1115"/>
                    <a:pt x="2069" y="1115"/>
                  </a:cubicBezTo>
                  <a:cubicBezTo>
                    <a:pt x="2288" y="757"/>
                    <a:pt x="2348" y="419"/>
                    <a:pt x="2010" y="61"/>
                  </a:cubicBezTo>
                  <a:cubicBezTo>
                    <a:pt x="1919" y="24"/>
                    <a:pt x="1828" y="1"/>
                    <a:pt x="17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2807150" y="1064775"/>
              <a:ext cx="20400" cy="60075"/>
            </a:xfrm>
            <a:custGeom>
              <a:avLst/>
              <a:gdLst/>
              <a:ahLst/>
              <a:cxnLst/>
              <a:rect l="l" t="t" r="r" b="b"/>
              <a:pathLst>
                <a:path w="816" h="2403" extrusionOk="0">
                  <a:moveTo>
                    <a:pt x="403" y="1"/>
                  </a:moveTo>
                  <a:cubicBezTo>
                    <a:pt x="355" y="1"/>
                    <a:pt x="289" y="17"/>
                    <a:pt x="199" y="55"/>
                  </a:cubicBezTo>
                  <a:cubicBezTo>
                    <a:pt x="80" y="254"/>
                    <a:pt x="80" y="513"/>
                    <a:pt x="20" y="732"/>
                  </a:cubicBezTo>
                  <a:cubicBezTo>
                    <a:pt x="0" y="811"/>
                    <a:pt x="0" y="871"/>
                    <a:pt x="0" y="951"/>
                  </a:cubicBezTo>
                  <a:cubicBezTo>
                    <a:pt x="60" y="1169"/>
                    <a:pt x="80" y="1408"/>
                    <a:pt x="80" y="1627"/>
                  </a:cubicBezTo>
                  <a:cubicBezTo>
                    <a:pt x="80" y="1826"/>
                    <a:pt x="100" y="2025"/>
                    <a:pt x="179" y="2204"/>
                  </a:cubicBezTo>
                  <a:cubicBezTo>
                    <a:pt x="259" y="2303"/>
                    <a:pt x="358" y="2363"/>
                    <a:pt x="478" y="2403"/>
                  </a:cubicBezTo>
                  <a:cubicBezTo>
                    <a:pt x="597" y="2323"/>
                    <a:pt x="697" y="2263"/>
                    <a:pt x="816" y="2204"/>
                  </a:cubicBezTo>
                  <a:cubicBezTo>
                    <a:pt x="756" y="1627"/>
                    <a:pt x="697" y="1050"/>
                    <a:pt x="617" y="513"/>
                  </a:cubicBezTo>
                  <a:cubicBezTo>
                    <a:pt x="433" y="446"/>
                    <a:pt x="656" y="1"/>
                    <a:pt x="4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2804175" y="994025"/>
              <a:ext cx="19400" cy="82600"/>
            </a:xfrm>
            <a:custGeom>
              <a:avLst/>
              <a:gdLst/>
              <a:ahLst/>
              <a:cxnLst/>
              <a:rect l="l" t="t" r="r" b="b"/>
              <a:pathLst>
                <a:path w="776" h="3304" extrusionOk="0">
                  <a:moveTo>
                    <a:pt x="736" y="1"/>
                  </a:moveTo>
                  <a:lnTo>
                    <a:pt x="736" y="1"/>
                  </a:lnTo>
                  <a:cubicBezTo>
                    <a:pt x="617" y="21"/>
                    <a:pt x="497" y="21"/>
                    <a:pt x="378" y="61"/>
                  </a:cubicBezTo>
                  <a:cubicBezTo>
                    <a:pt x="0" y="976"/>
                    <a:pt x="179" y="1950"/>
                    <a:pt x="219" y="2905"/>
                  </a:cubicBezTo>
                  <a:cubicBezTo>
                    <a:pt x="219" y="2945"/>
                    <a:pt x="318" y="2965"/>
                    <a:pt x="378" y="2965"/>
                  </a:cubicBezTo>
                  <a:cubicBezTo>
                    <a:pt x="400" y="2921"/>
                    <a:pt x="434" y="2890"/>
                    <a:pt x="466" y="2890"/>
                  </a:cubicBezTo>
                  <a:cubicBezTo>
                    <a:pt x="493" y="2890"/>
                    <a:pt x="519" y="2911"/>
                    <a:pt x="537" y="2965"/>
                  </a:cubicBezTo>
                  <a:cubicBezTo>
                    <a:pt x="597" y="3084"/>
                    <a:pt x="617" y="3243"/>
                    <a:pt x="736" y="3303"/>
                  </a:cubicBezTo>
                  <a:cubicBezTo>
                    <a:pt x="696" y="2607"/>
                    <a:pt x="776" y="1891"/>
                    <a:pt x="637" y="1175"/>
                  </a:cubicBezTo>
                  <a:cubicBezTo>
                    <a:pt x="577" y="797"/>
                    <a:pt x="517" y="379"/>
                    <a:pt x="7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421225" y="1473950"/>
              <a:ext cx="56725" cy="31050"/>
            </a:xfrm>
            <a:custGeom>
              <a:avLst/>
              <a:gdLst/>
              <a:ahLst/>
              <a:cxnLst/>
              <a:rect l="l" t="t" r="r" b="b"/>
              <a:pathLst>
                <a:path w="2269" h="1242" extrusionOk="0">
                  <a:moveTo>
                    <a:pt x="1473" y="0"/>
                  </a:moveTo>
                  <a:cubicBezTo>
                    <a:pt x="1015" y="80"/>
                    <a:pt x="597" y="199"/>
                    <a:pt x="219" y="478"/>
                  </a:cubicBezTo>
                  <a:cubicBezTo>
                    <a:pt x="140" y="557"/>
                    <a:pt x="80" y="657"/>
                    <a:pt x="21" y="776"/>
                  </a:cubicBezTo>
                  <a:cubicBezTo>
                    <a:pt x="1" y="876"/>
                    <a:pt x="1" y="955"/>
                    <a:pt x="21" y="1015"/>
                  </a:cubicBezTo>
                  <a:cubicBezTo>
                    <a:pt x="136" y="1183"/>
                    <a:pt x="263" y="1241"/>
                    <a:pt x="395" y="1241"/>
                  </a:cubicBezTo>
                  <a:cubicBezTo>
                    <a:pt x="559" y="1241"/>
                    <a:pt x="730" y="1152"/>
                    <a:pt x="896" y="1075"/>
                  </a:cubicBezTo>
                  <a:cubicBezTo>
                    <a:pt x="1113" y="984"/>
                    <a:pt x="1331" y="811"/>
                    <a:pt x="1593" y="811"/>
                  </a:cubicBezTo>
                  <a:cubicBezTo>
                    <a:pt x="1619" y="811"/>
                    <a:pt x="1645" y="812"/>
                    <a:pt x="1672" y="816"/>
                  </a:cubicBezTo>
                  <a:cubicBezTo>
                    <a:pt x="1731" y="816"/>
                    <a:pt x="1791" y="816"/>
                    <a:pt x="1871" y="776"/>
                  </a:cubicBezTo>
                  <a:cubicBezTo>
                    <a:pt x="1970" y="597"/>
                    <a:pt x="2268" y="577"/>
                    <a:pt x="2189" y="279"/>
                  </a:cubicBezTo>
                  <a:cubicBezTo>
                    <a:pt x="2010" y="259"/>
                    <a:pt x="1811" y="299"/>
                    <a:pt x="1672" y="120"/>
                  </a:cubicBezTo>
                  <a:cubicBezTo>
                    <a:pt x="1612" y="60"/>
                    <a:pt x="1572" y="20"/>
                    <a:pt x="14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2488375" y="1502300"/>
              <a:ext cx="48250" cy="26375"/>
            </a:xfrm>
            <a:custGeom>
              <a:avLst/>
              <a:gdLst/>
              <a:ahLst/>
              <a:cxnLst/>
              <a:rect l="l" t="t" r="r" b="b"/>
              <a:pathLst>
                <a:path w="1930" h="1055" extrusionOk="0">
                  <a:moveTo>
                    <a:pt x="1731" y="0"/>
                  </a:moveTo>
                  <a:cubicBezTo>
                    <a:pt x="1356" y="214"/>
                    <a:pt x="966" y="364"/>
                    <a:pt x="530" y="364"/>
                  </a:cubicBezTo>
                  <a:cubicBezTo>
                    <a:pt x="480" y="364"/>
                    <a:pt x="429" y="362"/>
                    <a:pt x="378" y="358"/>
                  </a:cubicBezTo>
                  <a:cubicBezTo>
                    <a:pt x="239" y="458"/>
                    <a:pt x="120" y="577"/>
                    <a:pt x="0" y="677"/>
                  </a:cubicBezTo>
                  <a:lnTo>
                    <a:pt x="0" y="736"/>
                  </a:lnTo>
                  <a:cubicBezTo>
                    <a:pt x="100" y="776"/>
                    <a:pt x="120" y="895"/>
                    <a:pt x="120" y="995"/>
                  </a:cubicBezTo>
                  <a:lnTo>
                    <a:pt x="199" y="1055"/>
                  </a:lnTo>
                  <a:cubicBezTo>
                    <a:pt x="776" y="836"/>
                    <a:pt x="1413" y="756"/>
                    <a:pt x="1930" y="378"/>
                  </a:cubicBezTo>
                  <a:cubicBezTo>
                    <a:pt x="1930" y="219"/>
                    <a:pt x="1830" y="120"/>
                    <a:pt x="17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2545050" y="1419250"/>
              <a:ext cx="45800" cy="22400"/>
            </a:xfrm>
            <a:custGeom>
              <a:avLst/>
              <a:gdLst/>
              <a:ahLst/>
              <a:cxnLst/>
              <a:rect l="l" t="t" r="r" b="b"/>
              <a:pathLst>
                <a:path w="1832" h="896" extrusionOk="0">
                  <a:moveTo>
                    <a:pt x="1354" y="0"/>
                  </a:moveTo>
                  <a:cubicBezTo>
                    <a:pt x="856" y="0"/>
                    <a:pt x="419" y="179"/>
                    <a:pt x="1" y="378"/>
                  </a:cubicBezTo>
                  <a:lnTo>
                    <a:pt x="1" y="895"/>
                  </a:lnTo>
                  <a:cubicBezTo>
                    <a:pt x="518" y="816"/>
                    <a:pt x="956" y="577"/>
                    <a:pt x="1413" y="398"/>
                  </a:cubicBezTo>
                  <a:cubicBezTo>
                    <a:pt x="1831" y="219"/>
                    <a:pt x="1314" y="159"/>
                    <a:pt x="13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2403825" y="1539600"/>
              <a:ext cx="37825" cy="58700"/>
            </a:xfrm>
            <a:custGeom>
              <a:avLst/>
              <a:gdLst/>
              <a:ahLst/>
              <a:cxnLst/>
              <a:rect l="l" t="t" r="r" b="b"/>
              <a:pathLst>
                <a:path w="1513" h="2348" extrusionOk="0">
                  <a:moveTo>
                    <a:pt x="776" y="0"/>
                  </a:moveTo>
                  <a:cubicBezTo>
                    <a:pt x="697" y="0"/>
                    <a:pt x="617" y="40"/>
                    <a:pt x="557" y="80"/>
                  </a:cubicBezTo>
                  <a:cubicBezTo>
                    <a:pt x="518" y="140"/>
                    <a:pt x="498" y="199"/>
                    <a:pt x="478" y="279"/>
                  </a:cubicBezTo>
                  <a:cubicBezTo>
                    <a:pt x="418" y="478"/>
                    <a:pt x="418" y="657"/>
                    <a:pt x="418" y="856"/>
                  </a:cubicBezTo>
                  <a:cubicBezTo>
                    <a:pt x="398" y="1134"/>
                    <a:pt x="478" y="1433"/>
                    <a:pt x="398" y="1711"/>
                  </a:cubicBezTo>
                  <a:cubicBezTo>
                    <a:pt x="319" y="1751"/>
                    <a:pt x="219" y="1751"/>
                    <a:pt x="120" y="1771"/>
                  </a:cubicBezTo>
                  <a:cubicBezTo>
                    <a:pt x="40" y="1811"/>
                    <a:pt x="20" y="1850"/>
                    <a:pt x="0" y="1930"/>
                  </a:cubicBezTo>
                  <a:cubicBezTo>
                    <a:pt x="20" y="2228"/>
                    <a:pt x="160" y="2348"/>
                    <a:pt x="438" y="2348"/>
                  </a:cubicBezTo>
                  <a:cubicBezTo>
                    <a:pt x="915" y="2328"/>
                    <a:pt x="1035" y="1731"/>
                    <a:pt x="1512" y="1671"/>
                  </a:cubicBezTo>
                  <a:cubicBezTo>
                    <a:pt x="1492" y="1651"/>
                    <a:pt x="1472" y="1612"/>
                    <a:pt x="1433" y="1592"/>
                  </a:cubicBezTo>
                  <a:cubicBezTo>
                    <a:pt x="1313" y="1472"/>
                    <a:pt x="1114" y="1472"/>
                    <a:pt x="995" y="1333"/>
                  </a:cubicBezTo>
                  <a:lnTo>
                    <a:pt x="935" y="1273"/>
                  </a:lnTo>
                  <a:lnTo>
                    <a:pt x="796" y="1134"/>
                  </a:lnTo>
                  <a:cubicBezTo>
                    <a:pt x="796" y="995"/>
                    <a:pt x="816" y="895"/>
                    <a:pt x="816" y="776"/>
                  </a:cubicBezTo>
                  <a:cubicBezTo>
                    <a:pt x="856" y="736"/>
                    <a:pt x="896" y="677"/>
                    <a:pt x="935" y="637"/>
                  </a:cubicBezTo>
                  <a:cubicBezTo>
                    <a:pt x="1015" y="557"/>
                    <a:pt x="1035" y="478"/>
                    <a:pt x="1055" y="378"/>
                  </a:cubicBezTo>
                  <a:cubicBezTo>
                    <a:pt x="1055" y="299"/>
                    <a:pt x="1035" y="239"/>
                    <a:pt x="1015" y="179"/>
                  </a:cubicBezTo>
                  <a:lnTo>
                    <a:pt x="935" y="100"/>
                  </a:lnTo>
                  <a:cubicBezTo>
                    <a:pt x="896" y="60"/>
                    <a:pt x="836" y="40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2769850" y="1356275"/>
              <a:ext cx="48350" cy="19750"/>
            </a:xfrm>
            <a:custGeom>
              <a:avLst/>
              <a:gdLst/>
              <a:ahLst/>
              <a:cxnLst/>
              <a:rect l="l" t="t" r="r" b="b"/>
              <a:pathLst>
                <a:path w="1934" h="790" extrusionOk="0">
                  <a:moveTo>
                    <a:pt x="1627" y="0"/>
                  </a:moveTo>
                  <a:cubicBezTo>
                    <a:pt x="1587" y="0"/>
                    <a:pt x="1542" y="4"/>
                    <a:pt x="1492" y="13"/>
                  </a:cubicBezTo>
                  <a:cubicBezTo>
                    <a:pt x="1262" y="51"/>
                    <a:pt x="1033" y="292"/>
                    <a:pt x="749" y="292"/>
                  </a:cubicBezTo>
                  <a:cubicBezTo>
                    <a:pt x="739" y="292"/>
                    <a:pt x="728" y="292"/>
                    <a:pt x="717" y="291"/>
                  </a:cubicBezTo>
                  <a:cubicBezTo>
                    <a:pt x="518" y="450"/>
                    <a:pt x="199" y="411"/>
                    <a:pt x="0" y="629"/>
                  </a:cubicBezTo>
                  <a:cubicBezTo>
                    <a:pt x="80" y="749"/>
                    <a:pt x="259" y="709"/>
                    <a:pt x="339" y="789"/>
                  </a:cubicBezTo>
                  <a:cubicBezTo>
                    <a:pt x="357" y="789"/>
                    <a:pt x="375" y="790"/>
                    <a:pt x="393" y="790"/>
                  </a:cubicBezTo>
                  <a:cubicBezTo>
                    <a:pt x="868" y="790"/>
                    <a:pt x="1290" y="545"/>
                    <a:pt x="1711" y="430"/>
                  </a:cubicBezTo>
                  <a:cubicBezTo>
                    <a:pt x="1934" y="156"/>
                    <a:pt x="1876" y="0"/>
                    <a:pt x="16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2613225" y="1498325"/>
              <a:ext cx="42750" cy="18450"/>
            </a:xfrm>
            <a:custGeom>
              <a:avLst/>
              <a:gdLst/>
              <a:ahLst/>
              <a:cxnLst/>
              <a:rect l="l" t="t" r="r" b="b"/>
              <a:pathLst>
                <a:path w="1710" h="738" extrusionOk="0">
                  <a:moveTo>
                    <a:pt x="1611" y="0"/>
                  </a:moveTo>
                  <a:cubicBezTo>
                    <a:pt x="1093" y="80"/>
                    <a:pt x="516" y="0"/>
                    <a:pt x="59" y="338"/>
                  </a:cubicBezTo>
                  <a:cubicBezTo>
                    <a:pt x="59" y="509"/>
                    <a:pt x="1" y="737"/>
                    <a:pt x="233" y="737"/>
                  </a:cubicBezTo>
                  <a:cubicBezTo>
                    <a:pt x="272" y="737"/>
                    <a:pt x="320" y="731"/>
                    <a:pt x="377" y="716"/>
                  </a:cubicBezTo>
                  <a:cubicBezTo>
                    <a:pt x="616" y="637"/>
                    <a:pt x="875" y="617"/>
                    <a:pt x="1093" y="517"/>
                  </a:cubicBezTo>
                  <a:lnTo>
                    <a:pt x="1272" y="517"/>
                  </a:lnTo>
                  <a:cubicBezTo>
                    <a:pt x="1312" y="438"/>
                    <a:pt x="1312" y="338"/>
                    <a:pt x="1451" y="338"/>
                  </a:cubicBezTo>
                  <a:lnTo>
                    <a:pt x="1611" y="338"/>
                  </a:lnTo>
                  <a:cubicBezTo>
                    <a:pt x="1710" y="239"/>
                    <a:pt x="1710" y="120"/>
                    <a:pt x="16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2648500" y="1365375"/>
              <a:ext cx="48275" cy="24775"/>
            </a:xfrm>
            <a:custGeom>
              <a:avLst/>
              <a:gdLst/>
              <a:ahLst/>
              <a:cxnLst/>
              <a:rect l="l" t="t" r="r" b="b"/>
              <a:pathLst>
                <a:path w="1931" h="991" extrusionOk="0">
                  <a:moveTo>
                    <a:pt x="1279" y="0"/>
                  </a:moveTo>
                  <a:cubicBezTo>
                    <a:pt x="1165" y="0"/>
                    <a:pt x="1074" y="36"/>
                    <a:pt x="995" y="146"/>
                  </a:cubicBezTo>
                  <a:cubicBezTo>
                    <a:pt x="975" y="186"/>
                    <a:pt x="995" y="265"/>
                    <a:pt x="975" y="285"/>
                  </a:cubicBezTo>
                  <a:cubicBezTo>
                    <a:pt x="964" y="308"/>
                    <a:pt x="957" y="316"/>
                    <a:pt x="954" y="316"/>
                  </a:cubicBezTo>
                  <a:cubicBezTo>
                    <a:pt x="944" y="316"/>
                    <a:pt x="950" y="265"/>
                    <a:pt x="936" y="265"/>
                  </a:cubicBezTo>
                  <a:cubicBezTo>
                    <a:pt x="856" y="246"/>
                    <a:pt x="796" y="226"/>
                    <a:pt x="717" y="226"/>
                  </a:cubicBezTo>
                  <a:cubicBezTo>
                    <a:pt x="478" y="265"/>
                    <a:pt x="259" y="365"/>
                    <a:pt x="60" y="544"/>
                  </a:cubicBezTo>
                  <a:cubicBezTo>
                    <a:pt x="60" y="584"/>
                    <a:pt x="40" y="623"/>
                    <a:pt x="1" y="643"/>
                  </a:cubicBezTo>
                  <a:cubicBezTo>
                    <a:pt x="40" y="743"/>
                    <a:pt x="40" y="862"/>
                    <a:pt x="40" y="982"/>
                  </a:cubicBezTo>
                  <a:cubicBezTo>
                    <a:pt x="95" y="988"/>
                    <a:pt x="148" y="990"/>
                    <a:pt x="201" y="990"/>
                  </a:cubicBezTo>
                  <a:cubicBezTo>
                    <a:pt x="839" y="990"/>
                    <a:pt x="1342" y="575"/>
                    <a:pt x="1930" y="464"/>
                  </a:cubicBezTo>
                  <a:lnTo>
                    <a:pt x="1871" y="405"/>
                  </a:lnTo>
                  <a:cubicBezTo>
                    <a:pt x="1711" y="265"/>
                    <a:pt x="1572" y="126"/>
                    <a:pt x="1373" y="7"/>
                  </a:cubicBezTo>
                  <a:cubicBezTo>
                    <a:pt x="1340" y="3"/>
                    <a:pt x="1309" y="0"/>
                    <a:pt x="1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2447100" y="1492850"/>
              <a:ext cx="39800" cy="22900"/>
            </a:xfrm>
            <a:custGeom>
              <a:avLst/>
              <a:gdLst/>
              <a:ahLst/>
              <a:cxnLst/>
              <a:rect l="l" t="t" r="r" b="b"/>
              <a:pathLst>
                <a:path w="1592" h="916" extrusionOk="0">
                  <a:moveTo>
                    <a:pt x="935" y="0"/>
                  </a:moveTo>
                  <a:cubicBezTo>
                    <a:pt x="895" y="0"/>
                    <a:pt x="855" y="0"/>
                    <a:pt x="796" y="40"/>
                  </a:cubicBezTo>
                  <a:cubicBezTo>
                    <a:pt x="497" y="140"/>
                    <a:pt x="100" y="60"/>
                    <a:pt x="0" y="518"/>
                  </a:cubicBezTo>
                  <a:cubicBezTo>
                    <a:pt x="0" y="597"/>
                    <a:pt x="40" y="657"/>
                    <a:pt x="60" y="736"/>
                  </a:cubicBezTo>
                  <a:cubicBezTo>
                    <a:pt x="279" y="896"/>
                    <a:pt x="577" y="756"/>
                    <a:pt x="796" y="915"/>
                  </a:cubicBezTo>
                  <a:cubicBezTo>
                    <a:pt x="1154" y="816"/>
                    <a:pt x="1591" y="796"/>
                    <a:pt x="1472" y="219"/>
                  </a:cubicBezTo>
                  <a:cubicBezTo>
                    <a:pt x="1293" y="199"/>
                    <a:pt x="1094" y="239"/>
                    <a:pt x="975" y="40"/>
                  </a:cubicBezTo>
                  <a:cubicBezTo>
                    <a:pt x="975" y="20"/>
                    <a:pt x="975" y="20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2569775" y="1513675"/>
              <a:ext cx="40450" cy="20700"/>
            </a:xfrm>
            <a:custGeom>
              <a:avLst/>
              <a:gdLst/>
              <a:ahLst/>
              <a:cxnLst/>
              <a:rect l="l" t="t" r="r" b="b"/>
              <a:pathLst>
                <a:path w="1618" h="828" extrusionOk="0">
                  <a:moveTo>
                    <a:pt x="1451" y="0"/>
                  </a:moveTo>
                  <a:cubicBezTo>
                    <a:pt x="1394" y="0"/>
                    <a:pt x="1341" y="30"/>
                    <a:pt x="1300" y="82"/>
                  </a:cubicBezTo>
                  <a:cubicBezTo>
                    <a:pt x="842" y="122"/>
                    <a:pt x="424" y="202"/>
                    <a:pt x="46" y="421"/>
                  </a:cubicBezTo>
                  <a:cubicBezTo>
                    <a:pt x="62" y="565"/>
                    <a:pt x="0" y="827"/>
                    <a:pt x="197" y="827"/>
                  </a:cubicBezTo>
                  <a:cubicBezTo>
                    <a:pt x="244" y="827"/>
                    <a:pt x="305" y="813"/>
                    <a:pt x="385" y="779"/>
                  </a:cubicBezTo>
                  <a:cubicBezTo>
                    <a:pt x="762" y="620"/>
                    <a:pt x="1101" y="301"/>
                    <a:pt x="1538" y="301"/>
                  </a:cubicBezTo>
                  <a:cubicBezTo>
                    <a:pt x="1558" y="301"/>
                    <a:pt x="1598" y="162"/>
                    <a:pt x="1618" y="82"/>
                  </a:cubicBezTo>
                  <a:cubicBezTo>
                    <a:pt x="1561" y="25"/>
                    <a:pt x="1504" y="0"/>
                    <a:pt x="14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2788750" y="1186550"/>
              <a:ext cx="28375" cy="30300"/>
            </a:xfrm>
            <a:custGeom>
              <a:avLst/>
              <a:gdLst/>
              <a:ahLst/>
              <a:cxnLst/>
              <a:rect l="l" t="t" r="r" b="b"/>
              <a:pathLst>
                <a:path w="1135" h="1212" extrusionOk="0">
                  <a:moveTo>
                    <a:pt x="590" y="0"/>
                  </a:moveTo>
                  <a:cubicBezTo>
                    <a:pt x="567" y="0"/>
                    <a:pt x="543" y="6"/>
                    <a:pt x="518" y="18"/>
                  </a:cubicBezTo>
                  <a:cubicBezTo>
                    <a:pt x="339" y="58"/>
                    <a:pt x="299" y="177"/>
                    <a:pt x="339" y="337"/>
                  </a:cubicBezTo>
                  <a:cubicBezTo>
                    <a:pt x="438" y="555"/>
                    <a:pt x="418" y="734"/>
                    <a:pt x="159" y="814"/>
                  </a:cubicBezTo>
                  <a:cubicBezTo>
                    <a:pt x="80" y="933"/>
                    <a:pt x="40" y="1073"/>
                    <a:pt x="0" y="1212"/>
                  </a:cubicBezTo>
                  <a:cubicBezTo>
                    <a:pt x="140" y="1152"/>
                    <a:pt x="319" y="1112"/>
                    <a:pt x="498" y="1073"/>
                  </a:cubicBezTo>
                  <a:cubicBezTo>
                    <a:pt x="1035" y="894"/>
                    <a:pt x="1134" y="575"/>
                    <a:pt x="796" y="158"/>
                  </a:cubicBezTo>
                  <a:cubicBezTo>
                    <a:pt x="749" y="79"/>
                    <a:pt x="677" y="0"/>
                    <a:pt x="5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2771350" y="1389400"/>
              <a:ext cx="46275" cy="26375"/>
            </a:xfrm>
            <a:custGeom>
              <a:avLst/>
              <a:gdLst/>
              <a:ahLst/>
              <a:cxnLst/>
              <a:rect l="l" t="t" r="r" b="b"/>
              <a:pathLst>
                <a:path w="1851" h="1055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412" y="100"/>
                    <a:pt x="1094" y="219"/>
                    <a:pt x="756" y="319"/>
                  </a:cubicBezTo>
                  <a:cubicBezTo>
                    <a:pt x="358" y="418"/>
                    <a:pt x="119" y="677"/>
                    <a:pt x="0" y="1055"/>
                  </a:cubicBezTo>
                  <a:cubicBezTo>
                    <a:pt x="476" y="936"/>
                    <a:pt x="895" y="540"/>
                    <a:pt x="1429" y="540"/>
                  </a:cubicBezTo>
                  <a:cubicBezTo>
                    <a:pt x="1519" y="540"/>
                    <a:pt x="1613" y="552"/>
                    <a:pt x="1711" y="578"/>
                  </a:cubicBezTo>
                  <a:cubicBezTo>
                    <a:pt x="1850" y="379"/>
                    <a:pt x="1830" y="200"/>
                    <a:pt x="1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822575" y="1441275"/>
              <a:ext cx="36825" cy="27225"/>
            </a:xfrm>
            <a:custGeom>
              <a:avLst/>
              <a:gdLst/>
              <a:ahLst/>
              <a:cxnLst/>
              <a:rect l="l" t="t" r="r" b="b"/>
              <a:pathLst>
                <a:path w="1473" h="1089" extrusionOk="0">
                  <a:moveTo>
                    <a:pt x="504" y="0"/>
                  </a:moveTo>
                  <a:cubicBezTo>
                    <a:pt x="464" y="0"/>
                    <a:pt x="422" y="5"/>
                    <a:pt x="378" y="14"/>
                  </a:cubicBezTo>
                  <a:cubicBezTo>
                    <a:pt x="438" y="293"/>
                    <a:pt x="139" y="333"/>
                    <a:pt x="0" y="512"/>
                  </a:cubicBezTo>
                  <a:cubicBezTo>
                    <a:pt x="40" y="969"/>
                    <a:pt x="338" y="1069"/>
                    <a:pt x="736" y="1089"/>
                  </a:cubicBezTo>
                  <a:cubicBezTo>
                    <a:pt x="1094" y="949"/>
                    <a:pt x="1472" y="850"/>
                    <a:pt x="1233" y="313"/>
                  </a:cubicBezTo>
                  <a:cubicBezTo>
                    <a:pt x="989" y="225"/>
                    <a:pt x="791" y="0"/>
                    <a:pt x="5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816800" y="1419400"/>
              <a:ext cx="40100" cy="31625"/>
            </a:xfrm>
            <a:custGeom>
              <a:avLst/>
              <a:gdLst/>
              <a:ahLst/>
              <a:cxnLst/>
              <a:rect l="l" t="t" r="r" b="b"/>
              <a:pathLst>
                <a:path w="1604" h="1265" extrusionOk="0">
                  <a:moveTo>
                    <a:pt x="176" y="1"/>
                  </a:moveTo>
                  <a:cubicBezTo>
                    <a:pt x="55" y="1"/>
                    <a:pt x="1" y="66"/>
                    <a:pt x="32" y="253"/>
                  </a:cubicBezTo>
                  <a:cubicBezTo>
                    <a:pt x="112" y="551"/>
                    <a:pt x="390" y="690"/>
                    <a:pt x="589" y="889"/>
                  </a:cubicBezTo>
                  <a:cubicBezTo>
                    <a:pt x="800" y="960"/>
                    <a:pt x="934" y="1264"/>
                    <a:pt x="1182" y="1264"/>
                  </a:cubicBezTo>
                  <a:cubicBezTo>
                    <a:pt x="1215" y="1264"/>
                    <a:pt x="1249" y="1259"/>
                    <a:pt x="1285" y="1247"/>
                  </a:cubicBezTo>
                  <a:cubicBezTo>
                    <a:pt x="1385" y="1148"/>
                    <a:pt x="1524" y="1188"/>
                    <a:pt x="1604" y="1108"/>
                  </a:cubicBezTo>
                  <a:lnTo>
                    <a:pt x="1604" y="949"/>
                  </a:lnTo>
                  <a:cubicBezTo>
                    <a:pt x="1027" y="850"/>
                    <a:pt x="609" y="492"/>
                    <a:pt x="291" y="14"/>
                  </a:cubicBezTo>
                  <a:cubicBezTo>
                    <a:pt x="248" y="6"/>
                    <a:pt x="210" y="1"/>
                    <a:pt x="1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2666900" y="1398350"/>
              <a:ext cx="47775" cy="14950"/>
            </a:xfrm>
            <a:custGeom>
              <a:avLst/>
              <a:gdLst/>
              <a:ahLst/>
              <a:cxnLst/>
              <a:rect l="l" t="t" r="r" b="b"/>
              <a:pathLst>
                <a:path w="1911" h="598" extrusionOk="0">
                  <a:moveTo>
                    <a:pt x="1197" y="9"/>
                  </a:moveTo>
                  <a:cubicBezTo>
                    <a:pt x="787" y="9"/>
                    <a:pt x="431" y="176"/>
                    <a:pt x="1" y="538"/>
                  </a:cubicBezTo>
                  <a:cubicBezTo>
                    <a:pt x="737" y="399"/>
                    <a:pt x="1353" y="598"/>
                    <a:pt x="1910" y="200"/>
                  </a:cubicBezTo>
                  <a:cubicBezTo>
                    <a:pt x="1791" y="1"/>
                    <a:pt x="1532" y="160"/>
                    <a:pt x="1393" y="21"/>
                  </a:cubicBezTo>
                  <a:cubicBezTo>
                    <a:pt x="1326" y="13"/>
                    <a:pt x="1261" y="9"/>
                    <a:pt x="1197" y="9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2535600" y="1489050"/>
              <a:ext cx="35350" cy="17750"/>
            </a:xfrm>
            <a:custGeom>
              <a:avLst/>
              <a:gdLst/>
              <a:ahLst/>
              <a:cxnLst/>
              <a:rect l="l" t="t" r="r" b="b"/>
              <a:pathLst>
                <a:path w="1414" h="710" extrusionOk="0">
                  <a:moveTo>
                    <a:pt x="1031" y="1"/>
                  </a:moveTo>
                  <a:cubicBezTo>
                    <a:pt x="611" y="1"/>
                    <a:pt x="276" y="166"/>
                    <a:pt x="1" y="510"/>
                  </a:cubicBezTo>
                  <a:cubicBezTo>
                    <a:pt x="140" y="709"/>
                    <a:pt x="379" y="590"/>
                    <a:pt x="518" y="689"/>
                  </a:cubicBezTo>
                  <a:cubicBezTo>
                    <a:pt x="817" y="550"/>
                    <a:pt x="1175" y="610"/>
                    <a:pt x="1413" y="371"/>
                  </a:cubicBezTo>
                  <a:cubicBezTo>
                    <a:pt x="1413" y="212"/>
                    <a:pt x="1334" y="113"/>
                    <a:pt x="1234" y="13"/>
                  </a:cubicBezTo>
                  <a:cubicBezTo>
                    <a:pt x="1164" y="5"/>
                    <a:pt x="1096" y="1"/>
                    <a:pt x="10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2672875" y="1215350"/>
              <a:ext cx="51750" cy="12950"/>
            </a:xfrm>
            <a:custGeom>
              <a:avLst/>
              <a:gdLst/>
              <a:ahLst/>
              <a:cxnLst/>
              <a:rect l="l" t="t" r="r" b="b"/>
              <a:pathLst>
                <a:path w="2070" h="518" extrusionOk="0">
                  <a:moveTo>
                    <a:pt x="1313" y="0"/>
                  </a:moveTo>
                  <a:cubicBezTo>
                    <a:pt x="1179" y="78"/>
                    <a:pt x="1034" y="95"/>
                    <a:pt x="887" y="95"/>
                  </a:cubicBezTo>
                  <a:cubicBezTo>
                    <a:pt x="767" y="95"/>
                    <a:pt x="646" y="84"/>
                    <a:pt x="526" y="84"/>
                  </a:cubicBezTo>
                  <a:cubicBezTo>
                    <a:pt x="379" y="84"/>
                    <a:pt x="234" y="101"/>
                    <a:pt x="100" y="179"/>
                  </a:cubicBezTo>
                  <a:cubicBezTo>
                    <a:pt x="40" y="219"/>
                    <a:pt x="0" y="279"/>
                    <a:pt x="0" y="358"/>
                  </a:cubicBezTo>
                  <a:cubicBezTo>
                    <a:pt x="0" y="418"/>
                    <a:pt x="40" y="478"/>
                    <a:pt x="100" y="517"/>
                  </a:cubicBezTo>
                  <a:cubicBezTo>
                    <a:pt x="540" y="375"/>
                    <a:pt x="1001" y="355"/>
                    <a:pt x="1453" y="355"/>
                  </a:cubicBezTo>
                  <a:cubicBezTo>
                    <a:pt x="1634" y="355"/>
                    <a:pt x="1813" y="358"/>
                    <a:pt x="1990" y="358"/>
                  </a:cubicBezTo>
                  <a:cubicBezTo>
                    <a:pt x="2069" y="299"/>
                    <a:pt x="2069" y="239"/>
                    <a:pt x="2029" y="159"/>
                  </a:cubicBezTo>
                  <a:cubicBezTo>
                    <a:pt x="1970" y="80"/>
                    <a:pt x="1830" y="60"/>
                    <a:pt x="1731" y="20"/>
                  </a:cubicBezTo>
                  <a:cubicBezTo>
                    <a:pt x="1592" y="0"/>
                    <a:pt x="1472" y="0"/>
                    <a:pt x="13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2717725" y="1381450"/>
              <a:ext cx="40200" cy="17725"/>
            </a:xfrm>
            <a:custGeom>
              <a:avLst/>
              <a:gdLst/>
              <a:ahLst/>
              <a:cxnLst/>
              <a:rect l="l" t="t" r="r" b="b"/>
              <a:pathLst>
                <a:path w="1608" h="709" extrusionOk="0">
                  <a:moveTo>
                    <a:pt x="1091" y="0"/>
                  </a:moveTo>
                  <a:cubicBezTo>
                    <a:pt x="792" y="120"/>
                    <a:pt x="494" y="219"/>
                    <a:pt x="196" y="319"/>
                  </a:cubicBezTo>
                  <a:cubicBezTo>
                    <a:pt x="156" y="398"/>
                    <a:pt x="96" y="438"/>
                    <a:pt x="17" y="498"/>
                  </a:cubicBezTo>
                  <a:cubicBezTo>
                    <a:pt x="1" y="642"/>
                    <a:pt x="10" y="708"/>
                    <a:pt x="118" y="708"/>
                  </a:cubicBezTo>
                  <a:cubicBezTo>
                    <a:pt x="144" y="708"/>
                    <a:pt x="176" y="704"/>
                    <a:pt x="216" y="697"/>
                  </a:cubicBezTo>
                  <a:cubicBezTo>
                    <a:pt x="295" y="697"/>
                    <a:pt x="355" y="697"/>
                    <a:pt x="395" y="677"/>
                  </a:cubicBezTo>
                  <a:cubicBezTo>
                    <a:pt x="514" y="577"/>
                    <a:pt x="673" y="597"/>
                    <a:pt x="773" y="518"/>
                  </a:cubicBezTo>
                  <a:cubicBezTo>
                    <a:pt x="1071" y="498"/>
                    <a:pt x="1389" y="418"/>
                    <a:pt x="1608" y="179"/>
                  </a:cubicBezTo>
                  <a:cubicBezTo>
                    <a:pt x="1588" y="120"/>
                    <a:pt x="1568" y="100"/>
                    <a:pt x="1509" y="80"/>
                  </a:cubicBezTo>
                  <a:cubicBezTo>
                    <a:pt x="1466" y="52"/>
                    <a:pt x="1416" y="46"/>
                    <a:pt x="1364" y="46"/>
                  </a:cubicBezTo>
                  <a:cubicBezTo>
                    <a:pt x="1329" y="46"/>
                    <a:pt x="1294" y="48"/>
                    <a:pt x="1259" y="48"/>
                  </a:cubicBezTo>
                  <a:cubicBezTo>
                    <a:pt x="1198" y="48"/>
                    <a:pt x="1140" y="41"/>
                    <a:pt x="10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2705200" y="1211675"/>
              <a:ext cx="50750" cy="12925"/>
            </a:xfrm>
            <a:custGeom>
              <a:avLst/>
              <a:gdLst/>
              <a:ahLst/>
              <a:cxnLst/>
              <a:rect l="l" t="t" r="r" b="b"/>
              <a:pathLst>
                <a:path w="2030" h="517" extrusionOk="0">
                  <a:moveTo>
                    <a:pt x="1635" y="0"/>
                  </a:moveTo>
                  <a:cubicBezTo>
                    <a:pt x="1417" y="0"/>
                    <a:pt x="1201" y="45"/>
                    <a:pt x="995" y="127"/>
                  </a:cubicBezTo>
                  <a:cubicBezTo>
                    <a:pt x="934" y="155"/>
                    <a:pt x="874" y="168"/>
                    <a:pt x="818" y="168"/>
                  </a:cubicBezTo>
                  <a:cubicBezTo>
                    <a:pt x="709" y="168"/>
                    <a:pt x="609" y="119"/>
                    <a:pt x="518" y="28"/>
                  </a:cubicBezTo>
                  <a:cubicBezTo>
                    <a:pt x="458" y="48"/>
                    <a:pt x="378" y="48"/>
                    <a:pt x="299" y="68"/>
                  </a:cubicBezTo>
                  <a:cubicBezTo>
                    <a:pt x="0" y="227"/>
                    <a:pt x="319" y="247"/>
                    <a:pt x="358" y="346"/>
                  </a:cubicBezTo>
                  <a:lnTo>
                    <a:pt x="717" y="346"/>
                  </a:lnTo>
                  <a:cubicBezTo>
                    <a:pt x="994" y="405"/>
                    <a:pt x="1251" y="517"/>
                    <a:pt x="1533" y="517"/>
                  </a:cubicBezTo>
                  <a:cubicBezTo>
                    <a:pt x="1635" y="517"/>
                    <a:pt x="1740" y="502"/>
                    <a:pt x="1850" y="465"/>
                  </a:cubicBezTo>
                  <a:cubicBezTo>
                    <a:pt x="1910" y="446"/>
                    <a:pt x="1990" y="366"/>
                    <a:pt x="2010" y="267"/>
                  </a:cubicBezTo>
                  <a:cubicBezTo>
                    <a:pt x="2029" y="167"/>
                    <a:pt x="2010" y="107"/>
                    <a:pt x="1930" y="28"/>
                  </a:cubicBezTo>
                  <a:cubicBezTo>
                    <a:pt x="1831" y="9"/>
                    <a:pt x="1733" y="0"/>
                    <a:pt x="16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2807650" y="1453800"/>
              <a:ext cx="33825" cy="24125"/>
            </a:xfrm>
            <a:custGeom>
              <a:avLst/>
              <a:gdLst/>
              <a:ahLst/>
              <a:cxnLst/>
              <a:rect l="l" t="t" r="r" b="b"/>
              <a:pathLst>
                <a:path w="1353" h="965" extrusionOk="0">
                  <a:moveTo>
                    <a:pt x="366" y="1"/>
                  </a:moveTo>
                  <a:cubicBezTo>
                    <a:pt x="333" y="1"/>
                    <a:pt x="299" y="11"/>
                    <a:pt x="259" y="31"/>
                  </a:cubicBezTo>
                  <a:cubicBezTo>
                    <a:pt x="179" y="90"/>
                    <a:pt x="140" y="170"/>
                    <a:pt x="60" y="210"/>
                  </a:cubicBezTo>
                  <a:cubicBezTo>
                    <a:pt x="140" y="409"/>
                    <a:pt x="0" y="588"/>
                    <a:pt x="0" y="747"/>
                  </a:cubicBezTo>
                  <a:cubicBezTo>
                    <a:pt x="40" y="826"/>
                    <a:pt x="60" y="906"/>
                    <a:pt x="100" y="946"/>
                  </a:cubicBezTo>
                  <a:cubicBezTo>
                    <a:pt x="149" y="959"/>
                    <a:pt x="197" y="964"/>
                    <a:pt x="244" y="964"/>
                  </a:cubicBezTo>
                  <a:cubicBezTo>
                    <a:pt x="483" y="964"/>
                    <a:pt x="702" y="820"/>
                    <a:pt x="935" y="787"/>
                  </a:cubicBezTo>
                  <a:cubicBezTo>
                    <a:pt x="1094" y="707"/>
                    <a:pt x="1333" y="687"/>
                    <a:pt x="1353" y="409"/>
                  </a:cubicBezTo>
                  <a:lnTo>
                    <a:pt x="1353" y="409"/>
                  </a:lnTo>
                  <a:cubicBezTo>
                    <a:pt x="1317" y="415"/>
                    <a:pt x="1283" y="417"/>
                    <a:pt x="1251" y="417"/>
                  </a:cubicBezTo>
                  <a:cubicBezTo>
                    <a:pt x="955" y="417"/>
                    <a:pt x="776" y="190"/>
                    <a:pt x="597" y="11"/>
                  </a:cubicBezTo>
                  <a:cubicBezTo>
                    <a:pt x="557" y="11"/>
                    <a:pt x="498" y="11"/>
                    <a:pt x="458" y="31"/>
                  </a:cubicBezTo>
                  <a:cubicBezTo>
                    <a:pt x="428" y="11"/>
                    <a:pt x="398" y="1"/>
                    <a:pt x="3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2822575" y="1336700"/>
              <a:ext cx="14425" cy="36025"/>
            </a:xfrm>
            <a:custGeom>
              <a:avLst/>
              <a:gdLst/>
              <a:ahLst/>
              <a:cxnLst/>
              <a:rect l="l" t="t" r="r" b="b"/>
              <a:pathLst>
                <a:path w="577" h="1441" extrusionOk="0">
                  <a:moveTo>
                    <a:pt x="199" y="0"/>
                  </a:moveTo>
                  <a:cubicBezTo>
                    <a:pt x="100" y="20"/>
                    <a:pt x="40" y="80"/>
                    <a:pt x="0" y="199"/>
                  </a:cubicBezTo>
                  <a:cubicBezTo>
                    <a:pt x="338" y="497"/>
                    <a:pt x="40" y="915"/>
                    <a:pt x="159" y="1233"/>
                  </a:cubicBezTo>
                  <a:cubicBezTo>
                    <a:pt x="215" y="1289"/>
                    <a:pt x="212" y="1440"/>
                    <a:pt x="273" y="1440"/>
                  </a:cubicBezTo>
                  <a:cubicBezTo>
                    <a:pt x="299" y="1440"/>
                    <a:pt x="337" y="1411"/>
                    <a:pt x="398" y="1333"/>
                  </a:cubicBezTo>
                  <a:cubicBezTo>
                    <a:pt x="477" y="1213"/>
                    <a:pt x="577" y="1054"/>
                    <a:pt x="537" y="895"/>
                  </a:cubicBezTo>
                  <a:cubicBezTo>
                    <a:pt x="438" y="776"/>
                    <a:pt x="438" y="656"/>
                    <a:pt x="537" y="537"/>
                  </a:cubicBezTo>
                  <a:cubicBezTo>
                    <a:pt x="557" y="279"/>
                    <a:pt x="438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724600" y="1416250"/>
              <a:ext cx="28850" cy="14950"/>
            </a:xfrm>
            <a:custGeom>
              <a:avLst/>
              <a:gdLst/>
              <a:ahLst/>
              <a:cxnLst/>
              <a:rect l="l" t="t" r="r" b="b"/>
              <a:pathLst>
                <a:path w="1154" h="598" extrusionOk="0">
                  <a:moveTo>
                    <a:pt x="836" y="1"/>
                  </a:moveTo>
                  <a:cubicBezTo>
                    <a:pt x="537" y="180"/>
                    <a:pt x="139" y="140"/>
                    <a:pt x="0" y="598"/>
                  </a:cubicBezTo>
                  <a:cubicBezTo>
                    <a:pt x="696" y="538"/>
                    <a:pt x="696" y="538"/>
                    <a:pt x="1154" y="180"/>
                  </a:cubicBezTo>
                  <a:cubicBezTo>
                    <a:pt x="1114" y="1"/>
                    <a:pt x="935" y="41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2836000" y="1137275"/>
              <a:ext cx="22900" cy="35325"/>
            </a:xfrm>
            <a:custGeom>
              <a:avLst/>
              <a:gdLst/>
              <a:ahLst/>
              <a:cxnLst/>
              <a:rect l="l" t="t" r="r" b="b"/>
              <a:pathLst>
                <a:path w="916" h="1413" extrusionOk="0">
                  <a:moveTo>
                    <a:pt x="716" y="0"/>
                  </a:moveTo>
                  <a:lnTo>
                    <a:pt x="716" y="0"/>
                  </a:lnTo>
                  <a:cubicBezTo>
                    <a:pt x="617" y="279"/>
                    <a:pt x="617" y="617"/>
                    <a:pt x="358" y="855"/>
                  </a:cubicBezTo>
                  <a:cubicBezTo>
                    <a:pt x="239" y="1034"/>
                    <a:pt x="120" y="1214"/>
                    <a:pt x="0" y="1412"/>
                  </a:cubicBezTo>
                  <a:cubicBezTo>
                    <a:pt x="756" y="1233"/>
                    <a:pt x="915" y="935"/>
                    <a:pt x="7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2688300" y="1471925"/>
              <a:ext cx="23875" cy="17475"/>
            </a:xfrm>
            <a:custGeom>
              <a:avLst/>
              <a:gdLst/>
              <a:ahLst/>
              <a:cxnLst/>
              <a:rect l="l" t="t" r="r" b="b"/>
              <a:pathLst>
                <a:path w="955" h="699" extrusionOk="0">
                  <a:moveTo>
                    <a:pt x="714" y="1"/>
                  </a:moveTo>
                  <a:cubicBezTo>
                    <a:pt x="442" y="1"/>
                    <a:pt x="166" y="28"/>
                    <a:pt x="0" y="360"/>
                  </a:cubicBezTo>
                  <a:cubicBezTo>
                    <a:pt x="0" y="499"/>
                    <a:pt x="40" y="638"/>
                    <a:pt x="179" y="698"/>
                  </a:cubicBezTo>
                  <a:cubicBezTo>
                    <a:pt x="239" y="638"/>
                    <a:pt x="298" y="579"/>
                    <a:pt x="358" y="519"/>
                  </a:cubicBezTo>
                  <a:lnTo>
                    <a:pt x="696" y="519"/>
                  </a:lnTo>
                  <a:lnTo>
                    <a:pt x="875" y="360"/>
                  </a:lnTo>
                  <a:lnTo>
                    <a:pt x="875" y="181"/>
                  </a:lnTo>
                  <a:cubicBezTo>
                    <a:pt x="955" y="141"/>
                    <a:pt x="955" y="62"/>
                    <a:pt x="875" y="2"/>
                  </a:cubicBezTo>
                  <a:cubicBezTo>
                    <a:pt x="822" y="2"/>
                    <a:pt x="768" y="1"/>
                    <a:pt x="7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2901150" y="954350"/>
              <a:ext cx="21900" cy="19125"/>
            </a:xfrm>
            <a:custGeom>
              <a:avLst/>
              <a:gdLst/>
              <a:ahLst/>
              <a:cxnLst/>
              <a:rect l="l" t="t" r="r" b="b"/>
              <a:pathLst>
                <a:path w="876" h="765" extrusionOk="0">
                  <a:moveTo>
                    <a:pt x="511" y="0"/>
                  </a:moveTo>
                  <a:cubicBezTo>
                    <a:pt x="337" y="0"/>
                    <a:pt x="165" y="17"/>
                    <a:pt x="0" y="76"/>
                  </a:cubicBezTo>
                  <a:cubicBezTo>
                    <a:pt x="100" y="454"/>
                    <a:pt x="378" y="653"/>
                    <a:pt x="716" y="752"/>
                  </a:cubicBezTo>
                  <a:cubicBezTo>
                    <a:pt x="738" y="760"/>
                    <a:pt x="757" y="764"/>
                    <a:pt x="776" y="764"/>
                  </a:cubicBezTo>
                  <a:cubicBezTo>
                    <a:pt x="808" y="764"/>
                    <a:pt x="838" y="751"/>
                    <a:pt x="875" y="713"/>
                  </a:cubicBezTo>
                  <a:cubicBezTo>
                    <a:pt x="696" y="494"/>
                    <a:pt x="716" y="255"/>
                    <a:pt x="875" y="16"/>
                  </a:cubicBezTo>
                  <a:cubicBezTo>
                    <a:pt x="754" y="8"/>
                    <a:pt x="632" y="0"/>
                    <a:pt x="5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770350" y="1463500"/>
              <a:ext cx="33850" cy="16700"/>
            </a:xfrm>
            <a:custGeom>
              <a:avLst/>
              <a:gdLst/>
              <a:ahLst/>
              <a:cxnLst/>
              <a:rect l="l" t="t" r="r" b="b"/>
              <a:pathLst>
                <a:path w="1354" h="668" extrusionOk="0">
                  <a:moveTo>
                    <a:pt x="1075" y="1"/>
                  </a:moveTo>
                  <a:cubicBezTo>
                    <a:pt x="677" y="1"/>
                    <a:pt x="358" y="140"/>
                    <a:pt x="0" y="319"/>
                  </a:cubicBezTo>
                  <a:cubicBezTo>
                    <a:pt x="179" y="379"/>
                    <a:pt x="438" y="299"/>
                    <a:pt x="557" y="518"/>
                  </a:cubicBezTo>
                  <a:cubicBezTo>
                    <a:pt x="672" y="613"/>
                    <a:pt x="791" y="667"/>
                    <a:pt x="908" y="667"/>
                  </a:cubicBezTo>
                  <a:cubicBezTo>
                    <a:pt x="1035" y="667"/>
                    <a:pt x="1159" y="603"/>
                    <a:pt x="1273" y="458"/>
                  </a:cubicBezTo>
                  <a:cubicBezTo>
                    <a:pt x="1353" y="259"/>
                    <a:pt x="1194" y="140"/>
                    <a:pt x="10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2627125" y="1460225"/>
              <a:ext cx="20900" cy="15850"/>
            </a:xfrm>
            <a:custGeom>
              <a:avLst/>
              <a:gdLst/>
              <a:ahLst/>
              <a:cxnLst/>
              <a:rect l="l" t="t" r="r" b="b"/>
              <a:pathLst>
                <a:path w="836" h="634" extrusionOk="0">
                  <a:moveTo>
                    <a:pt x="581" y="1"/>
                  </a:moveTo>
                  <a:cubicBezTo>
                    <a:pt x="288" y="1"/>
                    <a:pt x="212" y="358"/>
                    <a:pt x="20" y="470"/>
                  </a:cubicBezTo>
                  <a:cubicBezTo>
                    <a:pt x="20" y="530"/>
                    <a:pt x="0" y="569"/>
                    <a:pt x="0" y="629"/>
                  </a:cubicBezTo>
                  <a:cubicBezTo>
                    <a:pt x="32" y="632"/>
                    <a:pt x="63" y="633"/>
                    <a:pt x="93" y="633"/>
                  </a:cubicBezTo>
                  <a:cubicBezTo>
                    <a:pt x="470" y="633"/>
                    <a:pt x="670" y="404"/>
                    <a:pt x="836" y="72"/>
                  </a:cubicBezTo>
                  <a:cubicBezTo>
                    <a:pt x="735" y="22"/>
                    <a:pt x="651" y="1"/>
                    <a:pt x="5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2640775" y="1220325"/>
              <a:ext cx="34600" cy="8975"/>
            </a:xfrm>
            <a:custGeom>
              <a:avLst/>
              <a:gdLst/>
              <a:ahLst/>
              <a:cxnLst/>
              <a:rect l="l" t="t" r="r" b="b"/>
              <a:pathLst>
                <a:path w="1384" h="359" extrusionOk="0">
                  <a:moveTo>
                    <a:pt x="170" y="0"/>
                  </a:moveTo>
                  <a:cubicBezTo>
                    <a:pt x="0" y="217"/>
                    <a:pt x="59" y="325"/>
                    <a:pt x="205" y="325"/>
                  </a:cubicBezTo>
                  <a:cubicBezTo>
                    <a:pt x="247" y="325"/>
                    <a:pt x="296" y="316"/>
                    <a:pt x="349" y="299"/>
                  </a:cubicBezTo>
                  <a:cubicBezTo>
                    <a:pt x="509" y="259"/>
                    <a:pt x="658" y="224"/>
                    <a:pt x="799" y="224"/>
                  </a:cubicBezTo>
                  <a:cubicBezTo>
                    <a:pt x="941" y="224"/>
                    <a:pt x="1075" y="259"/>
                    <a:pt x="1205" y="358"/>
                  </a:cubicBezTo>
                  <a:cubicBezTo>
                    <a:pt x="1264" y="299"/>
                    <a:pt x="1344" y="259"/>
                    <a:pt x="1384" y="199"/>
                  </a:cubicBezTo>
                  <a:lnTo>
                    <a:pt x="138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2748950" y="1372000"/>
              <a:ext cx="30375" cy="12950"/>
            </a:xfrm>
            <a:custGeom>
              <a:avLst/>
              <a:gdLst/>
              <a:ahLst/>
              <a:cxnLst/>
              <a:rect l="l" t="t" r="r" b="b"/>
              <a:pathLst>
                <a:path w="1215" h="518" extrusionOk="0">
                  <a:moveTo>
                    <a:pt x="856" y="0"/>
                  </a:moveTo>
                  <a:cubicBezTo>
                    <a:pt x="618" y="219"/>
                    <a:pt x="220" y="100"/>
                    <a:pt x="1" y="319"/>
                  </a:cubicBezTo>
                  <a:cubicBezTo>
                    <a:pt x="61" y="478"/>
                    <a:pt x="220" y="398"/>
                    <a:pt x="339" y="458"/>
                  </a:cubicBezTo>
                  <a:lnTo>
                    <a:pt x="359" y="518"/>
                  </a:lnTo>
                  <a:cubicBezTo>
                    <a:pt x="677" y="518"/>
                    <a:pt x="956" y="378"/>
                    <a:pt x="1214" y="160"/>
                  </a:cubicBezTo>
                  <a:cubicBezTo>
                    <a:pt x="1135" y="20"/>
                    <a:pt x="1015" y="0"/>
                    <a:pt x="85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2811125" y="1389350"/>
              <a:ext cx="17650" cy="19625"/>
            </a:xfrm>
            <a:custGeom>
              <a:avLst/>
              <a:gdLst/>
              <a:ahLst/>
              <a:cxnLst/>
              <a:rect l="l" t="t" r="r" b="b"/>
              <a:pathLst>
                <a:path w="706" h="785" extrusionOk="0">
                  <a:moveTo>
                    <a:pt x="367" y="1"/>
                  </a:moveTo>
                  <a:cubicBezTo>
                    <a:pt x="345" y="1"/>
                    <a:pt x="323" y="1"/>
                    <a:pt x="299" y="3"/>
                  </a:cubicBezTo>
                  <a:lnTo>
                    <a:pt x="120" y="3"/>
                  </a:lnTo>
                  <a:cubicBezTo>
                    <a:pt x="1" y="202"/>
                    <a:pt x="40" y="381"/>
                    <a:pt x="100" y="580"/>
                  </a:cubicBezTo>
                  <a:cubicBezTo>
                    <a:pt x="100" y="599"/>
                    <a:pt x="120" y="659"/>
                    <a:pt x="120" y="699"/>
                  </a:cubicBezTo>
                  <a:cubicBezTo>
                    <a:pt x="175" y="754"/>
                    <a:pt x="235" y="784"/>
                    <a:pt x="295" y="784"/>
                  </a:cubicBezTo>
                  <a:cubicBezTo>
                    <a:pt x="345" y="784"/>
                    <a:pt x="393" y="764"/>
                    <a:pt x="438" y="719"/>
                  </a:cubicBezTo>
                  <a:cubicBezTo>
                    <a:pt x="498" y="599"/>
                    <a:pt x="518" y="500"/>
                    <a:pt x="558" y="401"/>
                  </a:cubicBezTo>
                  <a:cubicBezTo>
                    <a:pt x="705" y="123"/>
                    <a:pt x="647" y="1"/>
                    <a:pt x="3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2465500" y="1480900"/>
              <a:ext cx="30350" cy="12975"/>
            </a:xfrm>
            <a:custGeom>
              <a:avLst/>
              <a:gdLst/>
              <a:ahLst/>
              <a:cxnLst/>
              <a:rect l="l" t="t" r="r" b="b"/>
              <a:pathLst>
                <a:path w="1214" h="519" extrusionOk="0">
                  <a:moveTo>
                    <a:pt x="418" y="1"/>
                  </a:moveTo>
                  <a:cubicBezTo>
                    <a:pt x="259" y="140"/>
                    <a:pt x="0" y="200"/>
                    <a:pt x="40" y="498"/>
                  </a:cubicBezTo>
                  <a:cubicBezTo>
                    <a:pt x="119" y="518"/>
                    <a:pt x="159" y="518"/>
                    <a:pt x="239" y="518"/>
                  </a:cubicBezTo>
                  <a:cubicBezTo>
                    <a:pt x="298" y="518"/>
                    <a:pt x="338" y="518"/>
                    <a:pt x="398" y="498"/>
                  </a:cubicBezTo>
                  <a:cubicBezTo>
                    <a:pt x="438" y="439"/>
                    <a:pt x="497" y="399"/>
                    <a:pt x="557" y="339"/>
                  </a:cubicBezTo>
                  <a:cubicBezTo>
                    <a:pt x="557" y="319"/>
                    <a:pt x="577" y="319"/>
                    <a:pt x="617" y="299"/>
                  </a:cubicBezTo>
                  <a:cubicBezTo>
                    <a:pt x="633" y="291"/>
                    <a:pt x="650" y="286"/>
                    <a:pt x="666" y="286"/>
                  </a:cubicBezTo>
                  <a:cubicBezTo>
                    <a:pt x="690" y="286"/>
                    <a:pt x="713" y="296"/>
                    <a:pt x="736" y="319"/>
                  </a:cubicBezTo>
                  <a:cubicBezTo>
                    <a:pt x="796" y="369"/>
                    <a:pt x="851" y="394"/>
                    <a:pt x="905" y="394"/>
                  </a:cubicBezTo>
                  <a:cubicBezTo>
                    <a:pt x="960" y="394"/>
                    <a:pt x="1015" y="369"/>
                    <a:pt x="1074" y="319"/>
                  </a:cubicBezTo>
                  <a:cubicBezTo>
                    <a:pt x="1174" y="220"/>
                    <a:pt x="1214" y="100"/>
                    <a:pt x="10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2810125" y="1319775"/>
              <a:ext cx="17425" cy="23525"/>
            </a:xfrm>
            <a:custGeom>
              <a:avLst/>
              <a:gdLst/>
              <a:ahLst/>
              <a:cxnLst/>
              <a:rect l="l" t="t" r="r" b="b"/>
              <a:pathLst>
                <a:path w="697" h="941" extrusionOk="0">
                  <a:moveTo>
                    <a:pt x="299" y="1"/>
                  </a:moveTo>
                  <a:cubicBezTo>
                    <a:pt x="41" y="259"/>
                    <a:pt x="180" y="657"/>
                    <a:pt x="1" y="916"/>
                  </a:cubicBezTo>
                  <a:cubicBezTo>
                    <a:pt x="55" y="934"/>
                    <a:pt x="110" y="941"/>
                    <a:pt x="163" y="941"/>
                  </a:cubicBezTo>
                  <a:cubicBezTo>
                    <a:pt x="285" y="941"/>
                    <a:pt x="401" y="904"/>
                    <a:pt x="498" y="876"/>
                  </a:cubicBezTo>
                  <a:cubicBezTo>
                    <a:pt x="578" y="816"/>
                    <a:pt x="637" y="757"/>
                    <a:pt x="697" y="677"/>
                  </a:cubicBezTo>
                  <a:cubicBezTo>
                    <a:pt x="538" y="478"/>
                    <a:pt x="239" y="35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2797200" y="1458525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498" y="1"/>
                  </a:moveTo>
                  <a:cubicBezTo>
                    <a:pt x="319" y="80"/>
                    <a:pt x="180" y="120"/>
                    <a:pt x="1" y="200"/>
                  </a:cubicBezTo>
                  <a:cubicBezTo>
                    <a:pt x="1" y="339"/>
                    <a:pt x="20" y="478"/>
                    <a:pt x="180" y="538"/>
                  </a:cubicBezTo>
                  <a:cubicBezTo>
                    <a:pt x="229" y="588"/>
                    <a:pt x="284" y="612"/>
                    <a:pt x="341" y="612"/>
                  </a:cubicBezTo>
                  <a:cubicBezTo>
                    <a:pt x="398" y="612"/>
                    <a:pt x="458" y="588"/>
                    <a:pt x="518" y="538"/>
                  </a:cubicBezTo>
                  <a:cubicBezTo>
                    <a:pt x="916" y="140"/>
                    <a:pt x="916" y="14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2776325" y="1237725"/>
              <a:ext cx="7975" cy="42800"/>
            </a:xfrm>
            <a:custGeom>
              <a:avLst/>
              <a:gdLst/>
              <a:ahLst/>
              <a:cxnLst/>
              <a:rect l="l" t="t" r="r" b="b"/>
              <a:pathLst>
                <a:path w="319" h="1712" extrusionOk="0">
                  <a:moveTo>
                    <a:pt x="298" y="0"/>
                  </a:moveTo>
                  <a:cubicBezTo>
                    <a:pt x="40" y="577"/>
                    <a:pt x="0" y="1134"/>
                    <a:pt x="318" y="1711"/>
                  </a:cubicBezTo>
                  <a:cubicBezTo>
                    <a:pt x="318" y="1154"/>
                    <a:pt x="318" y="577"/>
                    <a:pt x="2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2744975" y="1411275"/>
              <a:ext cx="25400" cy="9975"/>
            </a:xfrm>
            <a:custGeom>
              <a:avLst/>
              <a:gdLst/>
              <a:ahLst/>
              <a:cxnLst/>
              <a:rect l="l" t="t" r="r" b="b"/>
              <a:pathLst>
                <a:path w="1016" h="399" extrusionOk="0">
                  <a:moveTo>
                    <a:pt x="359" y="1"/>
                  </a:moveTo>
                  <a:cubicBezTo>
                    <a:pt x="240" y="1"/>
                    <a:pt x="120" y="41"/>
                    <a:pt x="1" y="160"/>
                  </a:cubicBezTo>
                  <a:cubicBezTo>
                    <a:pt x="80" y="319"/>
                    <a:pt x="220" y="339"/>
                    <a:pt x="339" y="379"/>
                  </a:cubicBezTo>
                  <a:cubicBezTo>
                    <a:pt x="598" y="319"/>
                    <a:pt x="836" y="399"/>
                    <a:pt x="1015" y="160"/>
                  </a:cubicBezTo>
                  <a:cubicBezTo>
                    <a:pt x="797" y="134"/>
                    <a:pt x="578" y="1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2426700" y="1538950"/>
              <a:ext cx="22900" cy="16750"/>
            </a:xfrm>
            <a:custGeom>
              <a:avLst/>
              <a:gdLst/>
              <a:ahLst/>
              <a:cxnLst/>
              <a:rect l="l" t="t" r="r" b="b"/>
              <a:pathLst>
                <a:path w="916" h="670" extrusionOk="0">
                  <a:moveTo>
                    <a:pt x="221" y="0"/>
                  </a:moveTo>
                  <a:cubicBezTo>
                    <a:pt x="176" y="0"/>
                    <a:pt x="129" y="10"/>
                    <a:pt x="80" y="26"/>
                  </a:cubicBezTo>
                  <a:cubicBezTo>
                    <a:pt x="0" y="86"/>
                    <a:pt x="0" y="166"/>
                    <a:pt x="60" y="245"/>
                  </a:cubicBezTo>
                  <a:lnTo>
                    <a:pt x="80" y="285"/>
                  </a:lnTo>
                  <a:cubicBezTo>
                    <a:pt x="160" y="364"/>
                    <a:pt x="219" y="444"/>
                    <a:pt x="299" y="484"/>
                  </a:cubicBezTo>
                  <a:cubicBezTo>
                    <a:pt x="359" y="504"/>
                    <a:pt x="378" y="504"/>
                    <a:pt x="398" y="524"/>
                  </a:cubicBezTo>
                  <a:cubicBezTo>
                    <a:pt x="458" y="524"/>
                    <a:pt x="518" y="583"/>
                    <a:pt x="577" y="603"/>
                  </a:cubicBezTo>
                  <a:cubicBezTo>
                    <a:pt x="601" y="650"/>
                    <a:pt x="638" y="669"/>
                    <a:pt x="676" y="669"/>
                  </a:cubicBezTo>
                  <a:cubicBezTo>
                    <a:pt x="704" y="669"/>
                    <a:pt x="732" y="659"/>
                    <a:pt x="756" y="643"/>
                  </a:cubicBezTo>
                  <a:lnTo>
                    <a:pt x="916" y="464"/>
                  </a:lnTo>
                  <a:cubicBezTo>
                    <a:pt x="776" y="384"/>
                    <a:pt x="756" y="265"/>
                    <a:pt x="756" y="106"/>
                  </a:cubicBezTo>
                  <a:cubicBezTo>
                    <a:pt x="756" y="86"/>
                    <a:pt x="717" y="66"/>
                    <a:pt x="717" y="66"/>
                  </a:cubicBezTo>
                  <a:cubicBezTo>
                    <a:pt x="708" y="48"/>
                    <a:pt x="695" y="38"/>
                    <a:pt x="678" y="38"/>
                  </a:cubicBezTo>
                  <a:cubicBezTo>
                    <a:pt x="657" y="38"/>
                    <a:pt x="630" y="53"/>
                    <a:pt x="597" y="86"/>
                  </a:cubicBezTo>
                  <a:cubicBezTo>
                    <a:pt x="518" y="66"/>
                    <a:pt x="478" y="66"/>
                    <a:pt x="418" y="66"/>
                  </a:cubicBezTo>
                  <a:cubicBezTo>
                    <a:pt x="348" y="19"/>
                    <a:pt x="285" y="0"/>
                    <a:pt x="2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2531625" y="1500400"/>
              <a:ext cx="16950" cy="10875"/>
            </a:xfrm>
            <a:custGeom>
              <a:avLst/>
              <a:gdLst/>
              <a:ahLst/>
              <a:cxnLst/>
              <a:rect l="l" t="t" r="r" b="b"/>
              <a:pathLst>
                <a:path w="678" h="435" extrusionOk="0">
                  <a:moveTo>
                    <a:pt x="538" y="1"/>
                  </a:moveTo>
                  <a:cubicBezTo>
                    <a:pt x="445" y="1"/>
                    <a:pt x="325" y="85"/>
                    <a:pt x="234" y="85"/>
                  </a:cubicBezTo>
                  <a:cubicBezTo>
                    <a:pt x="206" y="85"/>
                    <a:pt x="181" y="77"/>
                    <a:pt x="160" y="56"/>
                  </a:cubicBezTo>
                  <a:cubicBezTo>
                    <a:pt x="120" y="56"/>
                    <a:pt x="89" y="74"/>
                    <a:pt x="55" y="74"/>
                  </a:cubicBezTo>
                  <a:cubicBezTo>
                    <a:pt x="38" y="74"/>
                    <a:pt x="21" y="70"/>
                    <a:pt x="1" y="56"/>
                  </a:cubicBezTo>
                  <a:lnTo>
                    <a:pt x="1" y="56"/>
                  </a:lnTo>
                  <a:cubicBezTo>
                    <a:pt x="1" y="235"/>
                    <a:pt x="61" y="355"/>
                    <a:pt x="200" y="434"/>
                  </a:cubicBezTo>
                  <a:cubicBezTo>
                    <a:pt x="359" y="355"/>
                    <a:pt x="538" y="295"/>
                    <a:pt x="677" y="216"/>
                  </a:cubicBezTo>
                  <a:cubicBezTo>
                    <a:pt x="663" y="48"/>
                    <a:pt x="608" y="1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2608225" y="1196825"/>
              <a:ext cx="27875" cy="15050"/>
            </a:xfrm>
            <a:custGeom>
              <a:avLst/>
              <a:gdLst/>
              <a:ahLst/>
              <a:cxnLst/>
              <a:rect l="l" t="t" r="r" b="b"/>
              <a:pathLst>
                <a:path w="1115" h="602" extrusionOk="0">
                  <a:moveTo>
                    <a:pt x="657" y="0"/>
                  </a:moveTo>
                  <a:cubicBezTo>
                    <a:pt x="617" y="0"/>
                    <a:pt x="577" y="15"/>
                    <a:pt x="537" y="45"/>
                  </a:cubicBezTo>
                  <a:cubicBezTo>
                    <a:pt x="378" y="224"/>
                    <a:pt x="0" y="224"/>
                    <a:pt x="80" y="602"/>
                  </a:cubicBezTo>
                  <a:cubicBezTo>
                    <a:pt x="299" y="602"/>
                    <a:pt x="498" y="562"/>
                    <a:pt x="716" y="562"/>
                  </a:cubicBezTo>
                  <a:cubicBezTo>
                    <a:pt x="816" y="423"/>
                    <a:pt x="975" y="423"/>
                    <a:pt x="1114" y="403"/>
                  </a:cubicBezTo>
                  <a:cubicBezTo>
                    <a:pt x="995" y="304"/>
                    <a:pt x="895" y="164"/>
                    <a:pt x="776" y="45"/>
                  </a:cubicBezTo>
                  <a:cubicBezTo>
                    <a:pt x="736" y="15"/>
                    <a:pt x="697" y="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2812125" y="1406800"/>
              <a:ext cx="11950" cy="17950"/>
            </a:xfrm>
            <a:custGeom>
              <a:avLst/>
              <a:gdLst/>
              <a:ahLst/>
              <a:cxnLst/>
              <a:rect l="l" t="t" r="r" b="b"/>
              <a:pathLst>
                <a:path w="478" h="718" extrusionOk="0">
                  <a:moveTo>
                    <a:pt x="80" y="1"/>
                  </a:moveTo>
                  <a:cubicBezTo>
                    <a:pt x="60" y="260"/>
                    <a:pt x="0" y="518"/>
                    <a:pt x="219" y="717"/>
                  </a:cubicBezTo>
                  <a:cubicBezTo>
                    <a:pt x="319" y="657"/>
                    <a:pt x="398" y="578"/>
                    <a:pt x="478" y="498"/>
                  </a:cubicBezTo>
                  <a:cubicBezTo>
                    <a:pt x="458" y="359"/>
                    <a:pt x="418" y="180"/>
                    <a:pt x="398" y="21"/>
                  </a:cubicBezTo>
                  <a:cubicBezTo>
                    <a:pt x="299" y="1"/>
                    <a:pt x="179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788750" y="1173525"/>
              <a:ext cx="21400" cy="8275"/>
            </a:xfrm>
            <a:custGeom>
              <a:avLst/>
              <a:gdLst/>
              <a:ahLst/>
              <a:cxnLst/>
              <a:rect l="l" t="t" r="r" b="b"/>
              <a:pathLst>
                <a:path w="856" h="331" extrusionOk="0">
                  <a:moveTo>
                    <a:pt x="559" y="0"/>
                  </a:moveTo>
                  <a:cubicBezTo>
                    <a:pt x="351" y="0"/>
                    <a:pt x="181" y="204"/>
                    <a:pt x="0" y="301"/>
                  </a:cubicBezTo>
                  <a:cubicBezTo>
                    <a:pt x="113" y="316"/>
                    <a:pt x="226" y="331"/>
                    <a:pt x="337" y="331"/>
                  </a:cubicBezTo>
                  <a:cubicBezTo>
                    <a:pt x="519" y="331"/>
                    <a:pt x="695" y="290"/>
                    <a:pt x="856" y="141"/>
                  </a:cubicBezTo>
                  <a:cubicBezTo>
                    <a:pt x="747" y="39"/>
                    <a:pt x="650" y="0"/>
                    <a:pt x="5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2492350" y="1476425"/>
              <a:ext cx="13450" cy="12925"/>
            </a:xfrm>
            <a:custGeom>
              <a:avLst/>
              <a:gdLst/>
              <a:ahLst/>
              <a:cxnLst/>
              <a:rect l="l" t="t" r="r" b="b"/>
              <a:pathLst>
                <a:path w="538" h="517" extrusionOk="0">
                  <a:moveTo>
                    <a:pt x="358" y="1"/>
                  </a:moveTo>
                  <a:cubicBezTo>
                    <a:pt x="259" y="41"/>
                    <a:pt x="140" y="120"/>
                    <a:pt x="0" y="180"/>
                  </a:cubicBezTo>
                  <a:lnTo>
                    <a:pt x="0" y="498"/>
                  </a:lnTo>
                  <a:cubicBezTo>
                    <a:pt x="84" y="506"/>
                    <a:pt x="165" y="516"/>
                    <a:pt x="240" y="516"/>
                  </a:cubicBezTo>
                  <a:cubicBezTo>
                    <a:pt x="360" y="516"/>
                    <a:pt x="464" y="489"/>
                    <a:pt x="537" y="379"/>
                  </a:cubicBezTo>
                  <a:cubicBezTo>
                    <a:pt x="537" y="220"/>
                    <a:pt x="458" y="100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2701725" y="1393875"/>
              <a:ext cx="21400" cy="9975"/>
            </a:xfrm>
            <a:custGeom>
              <a:avLst/>
              <a:gdLst/>
              <a:ahLst/>
              <a:cxnLst/>
              <a:rect l="l" t="t" r="r" b="b"/>
              <a:pathLst>
                <a:path w="856" h="399" extrusionOk="0">
                  <a:moveTo>
                    <a:pt x="657" y="1"/>
                  </a:moveTo>
                  <a:cubicBezTo>
                    <a:pt x="458" y="120"/>
                    <a:pt x="239" y="200"/>
                    <a:pt x="0" y="200"/>
                  </a:cubicBezTo>
                  <a:cubicBezTo>
                    <a:pt x="119" y="399"/>
                    <a:pt x="338" y="339"/>
                    <a:pt x="517" y="379"/>
                  </a:cubicBezTo>
                  <a:cubicBezTo>
                    <a:pt x="657" y="339"/>
                    <a:pt x="796" y="319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2770350" y="1178925"/>
              <a:ext cx="17425" cy="5850"/>
            </a:xfrm>
            <a:custGeom>
              <a:avLst/>
              <a:gdLst/>
              <a:ahLst/>
              <a:cxnLst/>
              <a:rect l="l" t="t" r="r" b="b"/>
              <a:pathLst>
                <a:path w="697" h="234" extrusionOk="0">
                  <a:moveTo>
                    <a:pt x="290" y="0"/>
                  </a:moveTo>
                  <a:cubicBezTo>
                    <a:pt x="182" y="0"/>
                    <a:pt x="79" y="46"/>
                    <a:pt x="0" y="204"/>
                  </a:cubicBezTo>
                  <a:cubicBezTo>
                    <a:pt x="130" y="204"/>
                    <a:pt x="254" y="234"/>
                    <a:pt x="371" y="234"/>
                  </a:cubicBezTo>
                  <a:cubicBezTo>
                    <a:pt x="488" y="234"/>
                    <a:pt x="597" y="204"/>
                    <a:pt x="697" y="85"/>
                  </a:cubicBezTo>
                  <a:cubicBezTo>
                    <a:pt x="574" y="74"/>
                    <a:pt x="427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2566450" y="1487425"/>
              <a:ext cx="9475" cy="10925"/>
            </a:xfrm>
            <a:custGeom>
              <a:avLst/>
              <a:gdLst/>
              <a:ahLst/>
              <a:cxnLst/>
              <a:rect l="l" t="t" r="r" b="b"/>
              <a:pathLst>
                <a:path w="379" h="437" extrusionOk="0">
                  <a:moveTo>
                    <a:pt x="260" y="1"/>
                  </a:moveTo>
                  <a:cubicBezTo>
                    <a:pt x="225" y="1"/>
                    <a:pt x="187" y="21"/>
                    <a:pt x="140" y="58"/>
                  </a:cubicBezTo>
                  <a:cubicBezTo>
                    <a:pt x="80" y="58"/>
                    <a:pt x="40" y="58"/>
                    <a:pt x="0" y="78"/>
                  </a:cubicBezTo>
                  <a:cubicBezTo>
                    <a:pt x="0" y="237"/>
                    <a:pt x="20" y="357"/>
                    <a:pt x="179" y="436"/>
                  </a:cubicBezTo>
                  <a:cubicBezTo>
                    <a:pt x="259" y="376"/>
                    <a:pt x="299" y="337"/>
                    <a:pt x="378" y="257"/>
                  </a:cubicBezTo>
                  <a:lnTo>
                    <a:pt x="378" y="78"/>
                  </a:lnTo>
                  <a:cubicBezTo>
                    <a:pt x="336" y="26"/>
                    <a:pt x="300" y="1"/>
                    <a:pt x="2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2501800" y="1475950"/>
              <a:ext cx="10950" cy="9450"/>
            </a:xfrm>
            <a:custGeom>
              <a:avLst/>
              <a:gdLst/>
              <a:ahLst/>
              <a:cxnLst/>
              <a:rect l="l" t="t" r="r" b="b"/>
              <a:pathLst>
                <a:path w="438" h="378" extrusionOk="0">
                  <a:moveTo>
                    <a:pt x="0" y="0"/>
                  </a:moveTo>
                  <a:cubicBezTo>
                    <a:pt x="0" y="139"/>
                    <a:pt x="40" y="298"/>
                    <a:pt x="179" y="378"/>
                  </a:cubicBezTo>
                  <a:cubicBezTo>
                    <a:pt x="438" y="119"/>
                    <a:pt x="2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2712650" y="1465625"/>
              <a:ext cx="10475" cy="11575"/>
            </a:xfrm>
            <a:custGeom>
              <a:avLst/>
              <a:gdLst/>
              <a:ahLst/>
              <a:cxnLst/>
              <a:rect l="l" t="t" r="r" b="b"/>
              <a:pathLst>
                <a:path w="419" h="463" extrusionOk="0">
                  <a:moveTo>
                    <a:pt x="259" y="1"/>
                  </a:moveTo>
                  <a:cubicBezTo>
                    <a:pt x="156" y="1"/>
                    <a:pt x="123" y="168"/>
                    <a:pt x="80" y="254"/>
                  </a:cubicBezTo>
                  <a:cubicBezTo>
                    <a:pt x="1" y="314"/>
                    <a:pt x="1" y="393"/>
                    <a:pt x="80" y="433"/>
                  </a:cubicBezTo>
                  <a:cubicBezTo>
                    <a:pt x="100" y="453"/>
                    <a:pt x="130" y="463"/>
                    <a:pt x="162" y="463"/>
                  </a:cubicBezTo>
                  <a:cubicBezTo>
                    <a:pt x="195" y="463"/>
                    <a:pt x="230" y="453"/>
                    <a:pt x="259" y="433"/>
                  </a:cubicBezTo>
                  <a:cubicBezTo>
                    <a:pt x="299" y="353"/>
                    <a:pt x="359" y="314"/>
                    <a:pt x="419" y="254"/>
                  </a:cubicBezTo>
                  <a:lnTo>
                    <a:pt x="419" y="95"/>
                  </a:lnTo>
                  <a:cubicBezTo>
                    <a:pt x="351" y="27"/>
                    <a:pt x="299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2658450" y="1456400"/>
              <a:ext cx="6500" cy="5150"/>
            </a:xfrm>
            <a:custGeom>
              <a:avLst/>
              <a:gdLst/>
              <a:ahLst/>
              <a:cxnLst/>
              <a:rect l="l" t="t" r="r" b="b"/>
              <a:pathLst>
                <a:path w="260" h="206" extrusionOk="0">
                  <a:moveTo>
                    <a:pt x="142" y="1"/>
                  </a:moveTo>
                  <a:cubicBezTo>
                    <a:pt x="107" y="1"/>
                    <a:pt x="40" y="33"/>
                    <a:pt x="40" y="66"/>
                  </a:cubicBezTo>
                  <a:cubicBezTo>
                    <a:pt x="0" y="126"/>
                    <a:pt x="60" y="205"/>
                    <a:pt x="160" y="205"/>
                  </a:cubicBezTo>
                  <a:cubicBezTo>
                    <a:pt x="179" y="205"/>
                    <a:pt x="239" y="126"/>
                    <a:pt x="259" y="106"/>
                  </a:cubicBezTo>
                  <a:cubicBezTo>
                    <a:pt x="241" y="70"/>
                    <a:pt x="208" y="3"/>
                    <a:pt x="172" y="3"/>
                  </a:cubicBezTo>
                  <a:cubicBezTo>
                    <a:pt x="168" y="3"/>
                    <a:pt x="164" y="4"/>
                    <a:pt x="160" y="6"/>
                  </a:cubicBezTo>
                  <a:cubicBezTo>
                    <a:pt x="156" y="3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662425" y="1484400"/>
              <a:ext cx="8475" cy="7475"/>
            </a:xfrm>
            <a:custGeom>
              <a:avLst/>
              <a:gdLst/>
              <a:ahLst/>
              <a:cxnLst/>
              <a:rect l="l" t="t" r="r" b="b"/>
              <a:pathLst>
                <a:path w="339" h="299" extrusionOk="0">
                  <a:moveTo>
                    <a:pt x="160" y="0"/>
                  </a:moveTo>
                  <a:cubicBezTo>
                    <a:pt x="120" y="40"/>
                    <a:pt x="80" y="40"/>
                    <a:pt x="20" y="40"/>
                  </a:cubicBezTo>
                  <a:cubicBezTo>
                    <a:pt x="1" y="139"/>
                    <a:pt x="1" y="259"/>
                    <a:pt x="120" y="299"/>
                  </a:cubicBezTo>
                  <a:cubicBezTo>
                    <a:pt x="160" y="299"/>
                    <a:pt x="239" y="279"/>
                    <a:pt x="259" y="259"/>
                  </a:cubicBezTo>
                  <a:cubicBezTo>
                    <a:pt x="339" y="159"/>
                    <a:pt x="259" y="6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448575" y="1468850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259" y="1"/>
                  </a:moveTo>
                  <a:cubicBezTo>
                    <a:pt x="175" y="1"/>
                    <a:pt x="90" y="35"/>
                    <a:pt x="1" y="105"/>
                  </a:cubicBezTo>
                  <a:cubicBezTo>
                    <a:pt x="13" y="294"/>
                    <a:pt x="90" y="363"/>
                    <a:pt x="195" y="363"/>
                  </a:cubicBezTo>
                  <a:cubicBezTo>
                    <a:pt x="256" y="363"/>
                    <a:pt x="326" y="340"/>
                    <a:pt x="399" y="304"/>
                  </a:cubicBezTo>
                  <a:cubicBezTo>
                    <a:pt x="478" y="304"/>
                    <a:pt x="518" y="304"/>
                    <a:pt x="578" y="324"/>
                  </a:cubicBezTo>
                  <a:cubicBezTo>
                    <a:pt x="617" y="304"/>
                    <a:pt x="677" y="284"/>
                    <a:pt x="697" y="264"/>
                  </a:cubicBezTo>
                  <a:cubicBezTo>
                    <a:pt x="617" y="204"/>
                    <a:pt x="578" y="165"/>
                    <a:pt x="518" y="105"/>
                  </a:cubicBezTo>
                  <a:cubicBezTo>
                    <a:pt x="428" y="35"/>
                    <a:pt x="344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744975" y="1380950"/>
              <a:ext cx="11975" cy="4600"/>
            </a:xfrm>
            <a:custGeom>
              <a:avLst/>
              <a:gdLst/>
              <a:ahLst/>
              <a:cxnLst/>
              <a:rect l="l" t="t" r="r" b="b"/>
              <a:pathLst>
                <a:path w="479" h="184" extrusionOk="0">
                  <a:moveTo>
                    <a:pt x="120" y="0"/>
                  </a:moveTo>
                  <a:cubicBezTo>
                    <a:pt x="100" y="0"/>
                    <a:pt x="60" y="0"/>
                    <a:pt x="1" y="20"/>
                  </a:cubicBezTo>
                  <a:cubicBezTo>
                    <a:pt x="67" y="141"/>
                    <a:pt x="151" y="183"/>
                    <a:pt x="243" y="183"/>
                  </a:cubicBezTo>
                  <a:cubicBezTo>
                    <a:pt x="318" y="183"/>
                    <a:pt x="398" y="155"/>
                    <a:pt x="478" y="120"/>
                  </a:cubicBezTo>
                  <a:cubicBezTo>
                    <a:pt x="379" y="20"/>
                    <a:pt x="259" y="2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2826550" y="1120350"/>
              <a:ext cx="5975" cy="12475"/>
            </a:xfrm>
            <a:custGeom>
              <a:avLst/>
              <a:gdLst/>
              <a:ahLst/>
              <a:cxnLst/>
              <a:rect l="l" t="t" r="r" b="b"/>
              <a:pathLst>
                <a:path w="239" h="499" extrusionOk="0">
                  <a:moveTo>
                    <a:pt x="40" y="1"/>
                  </a:moveTo>
                  <a:cubicBezTo>
                    <a:pt x="20" y="200"/>
                    <a:pt x="0" y="399"/>
                    <a:pt x="239" y="498"/>
                  </a:cubicBezTo>
                  <a:cubicBezTo>
                    <a:pt x="199" y="319"/>
                    <a:pt x="199" y="12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2789250" y="1309825"/>
              <a:ext cx="12450" cy="5700"/>
            </a:xfrm>
            <a:custGeom>
              <a:avLst/>
              <a:gdLst/>
              <a:ahLst/>
              <a:cxnLst/>
              <a:rect l="l" t="t" r="r" b="b"/>
              <a:pathLst>
                <a:path w="498" h="228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69"/>
                    <a:pt x="126" y="228"/>
                    <a:pt x="204" y="228"/>
                  </a:cubicBezTo>
                  <a:cubicBezTo>
                    <a:pt x="293" y="228"/>
                    <a:pt x="392" y="154"/>
                    <a:pt x="498" y="80"/>
                  </a:cubicBezTo>
                  <a:cubicBezTo>
                    <a:pt x="319" y="61"/>
                    <a:pt x="139" y="2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423725" y="15521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276" y="1"/>
                  </a:moveTo>
                  <a:cubicBezTo>
                    <a:pt x="171" y="1"/>
                    <a:pt x="81" y="50"/>
                    <a:pt x="0" y="117"/>
                  </a:cubicBezTo>
                  <a:cubicBezTo>
                    <a:pt x="20" y="157"/>
                    <a:pt x="20" y="236"/>
                    <a:pt x="20" y="276"/>
                  </a:cubicBezTo>
                  <a:cubicBezTo>
                    <a:pt x="199" y="256"/>
                    <a:pt x="398" y="276"/>
                    <a:pt x="517" y="117"/>
                  </a:cubicBezTo>
                  <a:lnTo>
                    <a:pt x="438" y="37"/>
                  </a:lnTo>
                  <a:cubicBezTo>
                    <a:pt x="380" y="12"/>
                    <a:pt x="326" y="1"/>
                    <a:pt x="2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2705700" y="1212675"/>
              <a:ext cx="8975" cy="7175"/>
            </a:xfrm>
            <a:custGeom>
              <a:avLst/>
              <a:gdLst/>
              <a:ahLst/>
              <a:cxnLst/>
              <a:rect l="l" t="t" r="r" b="b"/>
              <a:pathLst>
                <a:path w="359" h="287" extrusionOk="0">
                  <a:moveTo>
                    <a:pt x="211" y="1"/>
                  </a:moveTo>
                  <a:cubicBezTo>
                    <a:pt x="117" y="1"/>
                    <a:pt x="47" y="30"/>
                    <a:pt x="0" y="107"/>
                  </a:cubicBezTo>
                  <a:cubicBezTo>
                    <a:pt x="80" y="266"/>
                    <a:pt x="199" y="286"/>
                    <a:pt x="358" y="286"/>
                  </a:cubicBezTo>
                  <a:cubicBezTo>
                    <a:pt x="338" y="207"/>
                    <a:pt x="338" y="107"/>
                    <a:pt x="299" y="8"/>
                  </a:cubicBezTo>
                  <a:cubicBezTo>
                    <a:pt x="267" y="3"/>
                    <a:pt x="238" y="1"/>
                    <a:pt x="2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569925" y="1485500"/>
              <a:ext cx="8400" cy="4875"/>
            </a:xfrm>
            <a:custGeom>
              <a:avLst/>
              <a:gdLst/>
              <a:ahLst/>
              <a:cxnLst/>
              <a:rect l="l" t="t" r="r" b="b"/>
              <a:pathLst>
                <a:path w="336" h="195" extrusionOk="0">
                  <a:moveTo>
                    <a:pt x="230" y="0"/>
                  </a:moveTo>
                  <a:cubicBezTo>
                    <a:pt x="179" y="0"/>
                    <a:pt x="112" y="18"/>
                    <a:pt x="64" y="18"/>
                  </a:cubicBezTo>
                  <a:cubicBezTo>
                    <a:pt x="56" y="18"/>
                    <a:pt x="48" y="17"/>
                    <a:pt x="40" y="16"/>
                  </a:cubicBezTo>
                  <a:cubicBezTo>
                    <a:pt x="20" y="56"/>
                    <a:pt x="20" y="115"/>
                    <a:pt x="1" y="155"/>
                  </a:cubicBezTo>
                  <a:cubicBezTo>
                    <a:pt x="100" y="155"/>
                    <a:pt x="160" y="195"/>
                    <a:pt x="239" y="195"/>
                  </a:cubicBezTo>
                  <a:cubicBezTo>
                    <a:pt x="336" y="34"/>
                    <a:pt x="299" y="0"/>
                    <a:pt x="2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2428200" y="15641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64" y="0"/>
                  </a:moveTo>
                  <a:cubicBezTo>
                    <a:pt x="100" y="0"/>
                    <a:pt x="44" y="46"/>
                    <a:pt x="0" y="133"/>
                  </a:cubicBezTo>
                  <a:cubicBezTo>
                    <a:pt x="120" y="133"/>
                    <a:pt x="219" y="93"/>
                    <a:pt x="338" y="93"/>
                  </a:cubicBezTo>
                  <a:cubicBezTo>
                    <a:pt x="276" y="31"/>
                    <a:pt x="217" y="0"/>
                    <a:pt x="1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2484400" y="1488875"/>
              <a:ext cx="8975" cy="3750"/>
            </a:xfrm>
            <a:custGeom>
              <a:avLst/>
              <a:gdLst/>
              <a:ahLst/>
              <a:cxnLst/>
              <a:rect l="l" t="t" r="r" b="b"/>
              <a:pathLst>
                <a:path w="359" h="150" extrusionOk="0">
                  <a:moveTo>
                    <a:pt x="0" y="0"/>
                  </a:moveTo>
                  <a:cubicBezTo>
                    <a:pt x="50" y="100"/>
                    <a:pt x="109" y="149"/>
                    <a:pt x="172" y="149"/>
                  </a:cubicBezTo>
                  <a:cubicBezTo>
                    <a:pt x="234" y="149"/>
                    <a:pt x="298" y="10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831525" y="1350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0"/>
                  </a:moveTo>
                  <a:cubicBezTo>
                    <a:pt x="0" y="139"/>
                    <a:pt x="0" y="239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601250" y="15112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200" y="0"/>
                    <a:pt x="80" y="60"/>
                    <a:pt x="1" y="179"/>
                  </a:cubicBezTo>
                  <a:lnTo>
                    <a:pt x="359" y="179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2727575" y="139387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379" y="1"/>
                  </a:moveTo>
                  <a:cubicBezTo>
                    <a:pt x="219" y="1"/>
                    <a:pt x="100" y="21"/>
                    <a:pt x="1" y="140"/>
                  </a:cubicBezTo>
                  <a:cubicBezTo>
                    <a:pt x="30" y="150"/>
                    <a:pt x="61" y="155"/>
                    <a:pt x="93" y="155"/>
                  </a:cubicBezTo>
                  <a:cubicBezTo>
                    <a:pt x="194" y="155"/>
                    <a:pt x="303" y="106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784275" y="1280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39"/>
                    <a:pt x="20" y="259"/>
                    <a:pt x="140" y="358"/>
                  </a:cubicBezTo>
                  <a:cubicBezTo>
                    <a:pt x="179" y="199"/>
                    <a:pt x="179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2645525" y="138940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60" y="60"/>
                    <a:pt x="0" y="120"/>
                    <a:pt x="0" y="219"/>
                  </a:cubicBezTo>
                  <a:cubicBezTo>
                    <a:pt x="60" y="160"/>
                    <a:pt x="100" y="8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623150" y="14652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90" y="1"/>
                  </a:moveTo>
                  <a:cubicBezTo>
                    <a:pt x="65" y="1"/>
                    <a:pt x="37" y="25"/>
                    <a:pt x="0" y="71"/>
                  </a:cubicBezTo>
                  <a:cubicBezTo>
                    <a:pt x="60" y="111"/>
                    <a:pt x="119" y="111"/>
                    <a:pt x="179" y="111"/>
                  </a:cubicBezTo>
                  <a:cubicBezTo>
                    <a:pt x="147" y="35"/>
                    <a:pt x="120" y="1"/>
                    <a:pt x="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423225" y="15674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20" y="100"/>
                    <a:pt x="40" y="140"/>
                    <a:pt x="139" y="140"/>
                  </a:cubicBezTo>
                  <a:cubicBezTo>
                    <a:pt x="159" y="100"/>
                    <a:pt x="159" y="4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479900" y="1487050"/>
              <a:ext cx="4525" cy="2350"/>
            </a:xfrm>
            <a:custGeom>
              <a:avLst/>
              <a:gdLst/>
              <a:ahLst/>
              <a:cxnLst/>
              <a:rect l="l" t="t" r="r" b="b"/>
              <a:pathLst>
                <a:path w="181" h="94" extrusionOk="0">
                  <a:moveTo>
                    <a:pt x="87" y="1"/>
                  </a:moveTo>
                  <a:cubicBezTo>
                    <a:pt x="58" y="1"/>
                    <a:pt x="32" y="31"/>
                    <a:pt x="1" y="93"/>
                  </a:cubicBezTo>
                  <a:cubicBezTo>
                    <a:pt x="61" y="93"/>
                    <a:pt x="120" y="93"/>
                    <a:pt x="180" y="73"/>
                  </a:cubicBezTo>
                  <a:cubicBezTo>
                    <a:pt x="142" y="26"/>
                    <a:pt x="113" y="1"/>
                    <a:pt x="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475425" y="1490350"/>
              <a:ext cx="4025" cy="3525"/>
            </a:xfrm>
            <a:custGeom>
              <a:avLst/>
              <a:gdLst/>
              <a:ahLst/>
              <a:cxnLst/>
              <a:rect l="l" t="t" r="r" b="b"/>
              <a:pathLst>
                <a:path w="161" h="14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21"/>
                    <a:pt x="61" y="61"/>
                    <a:pt x="1" y="140"/>
                  </a:cubicBezTo>
                  <a:cubicBezTo>
                    <a:pt x="41" y="100"/>
                    <a:pt x="120" y="4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2441125" y="1563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40"/>
                    <a:pt x="40" y="100"/>
                    <a:pt x="0" y="11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2441125" y="15540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0" y="0"/>
                  </a:moveTo>
                  <a:cubicBezTo>
                    <a:pt x="22" y="76"/>
                    <a:pt x="49" y="110"/>
                    <a:pt x="83" y="110"/>
                  </a:cubicBezTo>
                  <a:cubicBezTo>
                    <a:pt x="111" y="110"/>
                    <a:pt x="143" y="86"/>
                    <a:pt x="179" y="40"/>
                  </a:cubicBezTo>
                  <a:cubicBezTo>
                    <a:pt x="120" y="0"/>
                    <a:pt x="4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2434650" y="15510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cubicBezTo>
                    <a:pt x="1" y="60"/>
                    <a:pt x="1" y="80"/>
                    <a:pt x="60" y="120"/>
                  </a:cubicBezTo>
                  <a:lnTo>
                    <a:pt x="80" y="160"/>
                  </a:lnTo>
                  <a:cubicBezTo>
                    <a:pt x="160" y="120"/>
                    <a:pt x="200" y="120"/>
                    <a:pt x="259" y="120"/>
                  </a:cubicBezTo>
                  <a:cubicBezTo>
                    <a:pt x="200" y="41"/>
                    <a:pt x="18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458025" y="15585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60"/>
                    <a:pt x="60" y="100"/>
                    <a:pt x="1" y="159"/>
                  </a:cubicBezTo>
                  <a:cubicBezTo>
                    <a:pt x="100" y="120"/>
                    <a:pt x="14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718125" y="138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" y="18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832025" y="1132300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0" y="0"/>
                  </a:moveTo>
                  <a:cubicBezTo>
                    <a:pt x="11" y="78"/>
                    <a:pt x="35" y="118"/>
                    <a:pt x="67" y="118"/>
                  </a:cubicBezTo>
                  <a:cubicBezTo>
                    <a:pt x="93" y="118"/>
                    <a:pt x="124" y="93"/>
                    <a:pt x="159" y="40"/>
                  </a:cubicBezTo>
                  <a:cubicBezTo>
                    <a:pt x="99" y="2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818575" y="1177050"/>
              <a:ext cx="5000" cy="1950"/>
            </a:xfrm>
            <a:custGeom>
              <a:avLst/>
              <a:gdLst/>
              <a:ahLst/>
              <a:cxnLst/>
              <a:rect l="l" t="t" r="r" b="b"/>
              <a:pathLst>
                <a:path w="200" h="78" extrusionOk="0">
                  <a:moveTo>
                    <a:pt x="1" y="0"/>
                  </a:moveTo>
                  <a:cubicBezTo>
                    <a:pt x="32" y="53"/>
                    <a:pt x="64" y="78"/>
                    <a:pt x="98" y="78"/>
                  </a:cubicBezTo>
                  <a:cubicBezTo>
                    <a:pt x="129" y="78"/>
                    <a:pt x="162" y="58"/>
                    <a:pt x="200" y="20"/>
                  </a:cubicBezTo>
                  <a:cubicBezTo>
                    <a:pt x="140" y="20"/>
                    <a:pt x="6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814100" y="14520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90" y="0"/>
                  </a:moveTo>
                  <a:cubicBezTo>
                    <a:pt x="53" y="0"/>
                    <a:pt x="22" y="31"/>
                    <a:pt x="1" y="83"/>
                  </a:cubicBezTo>
                  <a:lnTo>
                    <a:pt x="200" y="83"/>
                  </a:lnTo>
                  <a:cubicBezTo>
                    <a:pt x="162" y="26"/>
                    <a:pt x="124" y="0"/>
                    <a:pt x="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814100" y="11744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3" y="0"/>
                  </a:moveTo>
                  <a:cubicBezTo>
                    <a:pt x="51" y="0"/>
                    <a:pt x="21" y="35"/>
                    <a:pt x="1" y="104"/>
                  </a:cubicBezTo>
                  <a:cubicBezTo>
                    <a:pt x="41" y="114"/>
                    <a:pt x="71" y="119"/>
                    <a:pt x="98" y="119"/>
                  </a:cubicBezTo>
                  <a:cubicBezTo>
                    <a:pt x="125" y="119"/>
                    <a:pt x="150" y="114"/>
                    <a:pt x="180" y="104"/>
                  </a:cubicBezTo>
                  <a:cubicBezTo>
                    <a:pt x="150" y="35"/>
                    <a:pt x="115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2725575" y="873675"/>
              <a:ext cx="98000" cy="29875"/>
            </a:xfrm>
            <a:custGeom>
              <a:avLst/>
              <a:gdLst/>
              <a:ahLst/>
              <a:cxnLst/>
              <a:rect l="l" t="t" r="r" b="b"/>
              <a:pathLst>
                <a:path w="3920" h="1195" extrusionOk="0">
                  <a:moveTo>
                    <a:pt x="3562" y="1"/>
                  </a:moveTo>
                  <a:cubicBezTo>
                    <a:pt x="2368" y="240"/>
                    <a:pt x="1175" y="518"/>
                    <a:pt x="81" y="1055"/>
                  </a:cubicBezTo>
                  <a:cubicBezTo>
                    <a:pt x="1" y="1095"/>
                    <a:pt x="1" y="1135"/>
                    <a:pt x="81" y="1194"/>
                  </a:cubicBezTo>
                  <a:cubicBezTo>
                    <a:pt x="1393" y="956"/>
                    <a:pt x="2647" y="518"/>
                    <a:pt x="3920" y="140"/>
                  </a:cubicBezTo>
                  <a:lnTo>
                    <a:pt x="3860" y="100"/>
                  </a:lnTo>
                  <a:cubicBezTo>
                    <a:pt x="3761" y="61"/>
                    <a:pt x="3641" y="61"/>
                    <a:pt x="35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2654475" y="842950"/>
              <a:ext cx="83075" cy="30875"/>
            </a:xfrm>
            <a:custGeom>
              <a:avLst/>
              <a:gdLst/>
              <a:ahLst/>
              <a:cxnLst/>
              <a:rect l="l" t="t" r="r" b="b"/>
              <a:pathLst>
                <a:path w="3323" h="1235" extrusionOk="0">
                  <a:moveTo>
                    <a:pt x="2727" y="1"/>
                  </a:moveTo>
                  <a:cubicBezTo>
                    <a:pt x="2078" y="1"/>
                    <a:pt x="1506" y="390"/>
                    <a:pt x="895" y="454"/>
                  </a:cubicBezTo>
                  <a:cubicBezTo>
                    <a:pt x="617" y="554"/>
                    <a:pt x="319" y="534"/>
                    <a:pt x="60" y="693"/>
                  </a:cubicBezTo>
                  <a:cubicBezTo>
                    <a:pt x="0" y="872"/>
                    <a:pt x="0" y="1051"/>
                    <a:pt x="100" y="1190"/>
                  </a:cubicBezTo>
                  <a:cubicBezTo>
                    <a:pt x="130" y="1220"/>
                    <a:pt x="164" y="1235"/>
                    <a:pt x="202" y="1235"/>
                  </a:cubicBezTo>
                  <a:cubicBezTo>
                    <a:pt x="239" y="1235"/>
                    <a:pt x="279" y="1220"/>
                    <a:pt x="319" y="1190"/>
                  </a:cubicBezTo>
                  <a:cubicBezTo>
                    <a:pt x="1254" y="792"/>
                    <a:pt x="2288" y="653"/>
                    <a:pt x="3243" y="295"/>
                  </a:cubicBezTo>
                  <a:cubicBezTo>
                    <a:pt x="3322" y="195"/>
                    <a:pt x="3303" y="136"/>
                    <a:pt x="3203" y="76"/>
                  </a:cubicBezTo>
                  <a:cubicBezTo>
                    <a:pt x="3039" y="23"/>
                    <a:pt x="2881" y="1"/>
                    <a:pt x="27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651000" y="867225"/>
              <a:ext cx="71625" cy="36825"/>
            </a:xfrm>
            <a:custGeom>
              <a:avLst/>
              <a:gdLst/>
              <a:ahLst/>
              <a:cxnLst/>
              <a:rect l="l" t="t" r="r" b="b"/>
              <a:pathLst>
                <a:path w="2865" h="1473" extrusionOk="0">
                  <a:moveTo>
                    <a:pt x="2865" y="0"/>
                  </a:moveTo>
                  <a:cubicBezTo>
                    <a:pt x="2188" y="398"/>
                    <a:pt x="1572" y="319"/>
                    <a:pt x="975" y="518"/>
                  </a:cubicBezTo>
                  <a:cubicBezTo>
                    <a:pt x="895" y="551"/>
                    <a:pt x="811" y="573"/>
                    <a:pt x="735" y="573"/>
                  </a:cubicBezTo>
                  <a:cubicBezTo>
                    <a:pt x="581" y="573"/>
                    <a:pt x="458" y="484"/>
                    <a:pt x="458" y="219"/>
                  </a:cubicBezTo>
                  <a:cubicBezTo>
                    <a:pt x="431" y="212"/>
                    <a:pt x="409" y="210"/>
                    <a:pt x="389" y="210"/>
                  </a:cubicBezTo>
                  <a:cubicBezTo>
                    <a:pt x="349" y="210"/>
                    <a:pt x="318" y="219"/>
                    <a:pt x="279" y="219"/>
                  </a:cubicBezTo>
                  <a:cubicBezTo>
                    <a:pt x="0" y="498"/>
                    <a:pt x="60" y="816"/>
                    <a:pt x="80" y="1154"/>
                  </a:cubicBezTo>
                  <a:cubicBezTo>
                    <a:pt x="100" y="1214"/>
                    <a:pt x="159" y="1313"/>
                    <a:pt x="199" y="1393"/>
                  </a:cubicBezTo>
                  <a:cubicBezTo>
                    <a:pt x="252" y="1446"/>
                    <a:pt x="305" y="1472"/>
                    <a:pt x="364" y="1472"/>
                  </a:cubicBezTo>
                  <a:cubicBezTo>
                    <a:pt x="394" y="1472"/>
                    <a:pt x="424" y="1466"/>
                    <a:pt x="458" y="1452"/>
                  </a:cubicBezTo>
                  <a:cubicBezTo>
                    <a:pt x="736" y="1194"/>
                    <a:pt x="1074" y="1055"/>
                    <a:pt x="1333" y="776"/>
                  </a:cubicBezTo>
                  <a:cubicBezTo>
                    <a:pt x="1751" y="418"/>
                    <a:pt x="2427" y="697"/>
                    <a:pt x="2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955350" y="777200"/>
              <a:ext cx="28375" cy="43300"/>
            </a:xfrm>
            <a:custGeom>
              <a:avLst/>
              <a:gdLst/>
              <a:ahLst/>
              <a:cxnLst/>
              <a:rect l="l" t="t" r="r" b="b"/>
              <a:pathLst>
                <a:path w="1135" h="1732" extrusionOk="0">
                  <a:moveTo>
                    <a:pt x="617" y="1"/>
                  </a:moveTo>
                  <a:cubicBezTo>
                    <a:pt x="557" y="41"/>
                    <a:pt x="518" y="60"/>
                    <a:pt x="438" y="60"/>
                  </a:cubicBezTo>
                  <a:cubicBezTo>
                    <a:pt x="358" y="60"/>
                    <a:pt x="319" y="60"/>
                    <a:pt x="259" y="21"/>
                  </a:cubicBezTo>
                  <a:cubicBezTo>
                    <a:pt x="199" y="41"/>
                    <a:pt x="140" y="100"/>
                    <a:pt x="60" y="120"/>
                  </a:cubicBezTo>
                  <a:cubicBezTo>
                    <a:pt x="0" y="200"/>
                    <a:pt x="0" y="259"/>
                    <a:pt x="100" y="319"/>
                  </a:cubicBezTo>
                  <a:cubicBezTo>
                    <a:pt x="122" y="319"/>
                    <a:pt x="144" y="319"/>
                    <a:pt x="167" y="319"/>
                  </a:cubicBezTo>
                  <a:cubicBezTo>
                    <a:pt x="445" y="319"/>
                    <a:pt x="722" y="336"/>
                    <a:pt x="538" y="796"/>
                  </a:cubicBezTo>
                  <a:cubicBezTo>
                    <a:pt x="458" y="975"/>
                    <a:pt x="438" y="1174"/>
                    <a:pt x="398" y="1334"/>
                  </a:cubicBezTo>
                  <a:cubicBezTo>
                    <a:pt x="418" y="1393"/>
                    <a:pt x="438" y="1413"/>
                    <a:pt x="458" y="1433"/>
                  </a:cubicBezTo>
                  <a:cubicBezTo>
                    <a:pt x="597" y="1532"/>
                    <a:pt x="657" y="1672"/>
                    <a:pt x="796" y="1731"/>
                  </a:cubicBezTo>
                  <a:cubicBezTo>
                    <a:pt x="1035" y="1373"/>
                    <a:pt x="915" y="896"/>
                    <a:pt x="1134" y="518"/>
                  </a:cubicBezTo>
                  <a:cubicBezTo>
                    <a:pt x="1095" y="319"/>
                    <a:pt x="935" y="14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2668900" y="899550"/>
              <a:ext cx="58700" cy="22400"/>
            </a:xfrm>
            <a:custGeom>
              <a:avLst/>
              <a:gdLst/>
              <a:ahLst/>
              <a:cxnLst/>
              <a:rect l="l" t="t" r="r" b="b"/>
              <a:pathLst>
                <a:path w="2348" h="896" extrusionOk="0">
                  <a:moveTo>
                    <a:pt x="2348" y="0"/>
                  </a:moveTo>
                  <a:cubicBezTo>
                    <a:pt x="2049" y="60"/>
                    <a:pt x="1771" y="100"/>
                    <a:pt x="1492" y="140"/>
                  </a:cubicBezTo>
                  <a:cubicBezTo>
                    <a:pt x="1373" y="219"/>
                    <a:pt x="1253" y="219"/>
                    <a:pt x="1134" y="279"/>
                  </a:cubicBezTo>
                  <a:cubicBezTo>
                    <a:pt x="795" y="297"/>
                    <a:pt x="520" y="507"/>
                    <a:pt x="194" y="507"/>
                  </a:cubicBezTo>
                  <a:cubicBezTo>
                    <a:pt x="157" y="507"/>
                    <a:pt x="119" y="504"/>
                    <a:pt x="80" y="498"/>
                  </a:cubicBezTo>
                  <a:cubicBezTo>
                    <a:pt x="40" y="557"/>
                    <a:pt x="0" y="597"/>
                    <a:pt x="40" y="677"/>
                  </a:cubicBezTo>
                  <a:cubicBezTo>
                    <a:pt x="80" y="776"/>
                    <a:pt x="159" y="856"/>
                    <a:pt x="259" y="896"/>
                  </a:cubicBezTo>
                  <a:cubicBezTo>
                    <a:pt x="338" y="896"/>
                    <a:pt x="378" y="876"/>
                    <a:pt x="438" y="816"/>
                  </a:cubicBezTo>
                  <a:cubicBezTo>
                    <a:pt x="577" y="677"/>
                    <a:pt x="796" y="776"/>
                    <a:pt x="955" y="677"/>
                  </a:cubicBezTo>
                  <a:cubicBezTo>
                    <a:pt x="1432" y="518"/>
                    <a:pt x="1930" y="418"/>
                    <a:pt x="2348" y="120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2751950" y="818200"/>
              <a:ext cx="57700" cy="22000"/>
            </a:xfrm>
            <a:custGeom>
              <a:avLst/>
              <a:gdLst/>
              <a:ahLst/>
              <a:cxnLst/>
              <a:rect l="l" t="t" r="r" b="b"/>
              <a:pathLst>
                <a:path w="2308" h="880" extrusionOk="0">
                  <a:moveTo>
                    <a:pt x="1881" y="0"/>
                  </a:moveTo>
                  <a:cubicBezTo>
                    <a:pt x="1733" y="0"/>
                    <a:pt x="1582" y="72"/>
                    <a:pt x="1436" y="72"/>
                  </a:cubicBezTo>
                  <a:cubicBezTo>
                    <a:pt x="1394" y="72"/>
                    <a:pt x="1354" y="66"/>
                    <a:pt x="1313" y="52"/>
                  </a:cubicBezTo>
                  <a:cubicBezTo>
                    <a:pt x="1015" y="91"/>
                    <a:pt x="716" y="191"/>
                    <a:pt x="438" y="270"/>
                  </a:cubicBezTo>
                  <a:cubicBezTo>
                    <a:pt x="279" y="350"/>
                    <a:pt x="120" y="430"/>
                    <a:pt x="20" y="569"/>
                  </a:cubicBezTo>
                  <a:cubicBezTo>
                    <a:pt x="0" y="668"/>
                    <a:pt x="20" y="748"/>
                    <a:pt x="80" y="827"/>
                  </a:cubicBezTo>
                  <a:cubicBezTo>
                    <a:pt x="156" y="865"/>
                    <a:pt x="231" y="879"/>
                    <a:pt x="307" y="879"/>
                  </a:cubicBezTo>
                  <a:cubicBezTo>
                    <a:pt x="351" y="879"/>
                    <a:pt x="394" y="874"/>
                    <a:pt x="438" y="867"/>
                  </a:cubicBezTo>
                  <a:cubicBezTo>
                    <a:pt x="577" y="867"/>
                    <a:pt x="697" y="867"/>
                    <a:pt x="816" y="827"/>
                  </a:cubicBezTo>
                  <a:cubicBezTo>
                    <a:pt x="1313" y="708"/>
                    <a:pt x="1830" y="648"/>
                    <a:pt x="2308" y="449"/>
                  </a:cubicBezTo>
                  <a:cubicBezTo>
                    <a:pt x="2268" y="350"/>
                    <a:pt x="2208" y="231"/>
                    <a:pt x="2169" y="131"/>
                  </a:cubicBezTo>
                  <a:cubicBezTo>
                    <a:pt x="2075" y="30"/>
                    <a:pt x="1978" y="0"/>
                    <a:pt x="18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2778300" y="808050"/>
              <a:ext cx="58700" cy="16450"/>
            </a:xfrm>
            <a:custGeom>
              <a:avLst/>
              <a:gdLst/>
              <a:ahLst/>
              <a:cxnLst/>
              <a:rect l="l" t="t" r="r" b="b"/>
              <a:pathLst>
                <a:path w="2348" h="658" extrusionOk="0">
                  <a:moveTo>
                    <a:pt x="1970" y="0"/>
                  </a:moveTo>
                  <a:cubicBezTo>
                    <a:pt x="1393" y="100"/>
                    <a:pt x="816" y="239"/>
                    <a:pt x="239" y="338"/>
                  </a:cubicBezTo>
                  <a:cubicBezTo>
                    <a:pt x="204" y="318"/>
                    <a:pt x="175" y="309"/>
                    <a:pt x="150" y="309"/>
                  </a:cubicBezTo>
                  <a:cubicBezTo>
                    <a:pt x="79" y="309"/>
                    <a:pt x="45" y="383"/>
                    <a:pt x="1" y="458"/>
                  </a:cubicBezTo>
                  <a:cubicBezTo>
                    <a:pt x="1" y="577"/>
                    <a:pt x="120" y="637"/>
                    <a:pt x="219" y="657"/>
                  </a:cubicBezTo>
                  <a:cubicBezTo>
                    <a:pt x="233" y="657"/>
                    <a:pt x="246" y="658"/>
                    <a:pt x="258" y="658"/>
                  </a:cubicBezTo>
                  <a:cubicBezTo>
                    <a:pt x="495" y="658"/>
                    <a:pt x="709" y="520"/>
                    <a:pt x="963" y="520"/>
                  </a:cubicBezTo>
                  <a:cubicBezTo>
                    <a:pt x="1012" y="520"/>
                    <a:pt x="1062" y="525"/>
                    <a:pt x="1115" y="537"/>
                  </a:cubicBezTo>
                  <a:cubicBezTo>
                    <a:pt x="1473" y="338"/>
                    <a:pt x="1950" y="438"/>
                    <a:pt x="2348" y="179"/>
                  </a:cubicBezTo>
                  <a:cubicBezTo>
                    <a:pt x="2268" y="40"/>
                    <a:pt x="2069" y="100"/>
                    <a:pt x="19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2820575" y="861250"/>
              <a:ext cx="51750" cy="16450"/>
            </a:xfrm>
            <a:custGeom>
              <a:avLst/>
              <a:gdLst/>
              <a:ahLst/>
              <a:cxnLst/>
              <a:rect l="l" t="t" r="r" b="b"/>
              <a:pathLst>
                <a:path w="2070" h="658" extrusionOk="0">
                  <a:moveTo>
                    <a:pt x="1990" y="1"/>
                  </a:moveTo>
                  <a:cubicBezTo>
                    <a:pt x="1373" y="239"/>
                    <a:pt x="657" y="40"/>
                    <a:pt x="80" y="438"/>
                  </a:cubicBezTo>
                  <a:cubicBezTo>
                    <a:pt x="0" y="498"/>
                    <a:pt x="0" y="558"/>
                    <a:pt x="80" y="617"/>
                  </a:cubicBezTo>
                  <a:lnTo>
                    <a:pt x="120" y="657"/>
                  </a:lnTo>
                  <a:cubicBezTo>
                    <a:pt x="737" y="498"/>
                    <a:pt x="1413" y="418"/>
                    <a:pt x="2010" y="120"/>
                  </a:cubicBezTo>
                  <a:cubicBezTo>
                    <a:pt x="2069" y="60"/>
                    <a:pt x="2069" y="20"/>
                    <a:pt x="19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2909100" y="780200"/>
              <a:ext cx="48750" cy="14425"/>
            </a:xfrm>
            <a:custGeom>
              <a:avLst/>
              <a:gdLst/>
              <a:ahLst/>
              <a:cxnLst/>
              <a:rect l="l" t="t" r="r" b="b"/>
              <a:pathLst>
                <a:path w="1950" h="577" extrusionOk="0">
                  <a:moveTo>
                    <a:pt x="1910" y="0"/>
                  </a:moveTo>
                  <a:cubicBezTo>
                    <a:pt x="1274" y="20"/>
                    <a:pt x="617" y="199"/>
                    <a:pt x="0" y="378"/>
                  </a:cubicBezTo>
                  <a:cubicBezTo>
                    <a:pt x="20" y="478"/>
                    <a:pt x="120" y="497"/>
                    <a:pt x="199" y="577"/>
                  </a:cubicBezTo>
                  <a:cubicBezTo>
                    <a:pt x="816" y="577"/>
                    <a:pt x="1373" y="398"/>
                    <a:pt x="1950" y="199"/>
                  </a:cubicBezTo>
                  <a:cubicBezTo>
                    <a:pt x="1910" y="119"/>
                    <a:pt x="1910" y="80"/>
                    <a:pt x="19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2662925" y="886625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876" y="0"/>
                  </a:moveTo>
                  <a:cubicBezTo>
                    <a:pt x="418" y="0"/>
                    <a:pt x="120" y="219"/>
                    <a:pt x="0" y="676"/>
                  </a:cubicBezTo>
                  <a:cubicBezTo>
                    <a:pt x="398" y="637"/>
                    <a:pt x="756" y="497"/>
                    <a:pt x="1114" y="398"/>
                  </a:cubicBezTo>
                  <a:cubicBezTo>
                    <a:pt x="1114" y="179"/>
                    <a:pt x="916" y="119"/>
                    <a:pt x="8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812125" y="824350"/>
              <a:ext cx="37325" cy="9725"/>
            </a:xfrm>
            <a:custGeom>
              <a:avLst/>
              <a:gdLst/>
              <a:ahLst/>
              <a:cxnLst/>
              <a:rect l="l" t="t" r="r" b="b"/>
              <a:pathLst>
                <a:path w="1493" h="389" extrusionOk="0">
                  <a:moveTo>
                    <a:pt x="1186" y="1"/>
                  </a:moveTo>
                  <a:cubicBezTo>
                    <a:pt x="798" y="1"/>
                    <a:pt x="423" y="105"/>
                    <a:pt x="60" y="184"/>
                  </a:cubicBezTo>
                  <a:cubicBezTo>
                    <a:pt x="0" y="243"/>
                    <a:pt x="0" y="323"/>
                    <a:pt x="60" y="382"/>
                  </a:cubicBezTo>
                  <a:cubicBezTo>
                    <a:pt x="109" y="386"/>
                    <a:pt x="157" y="388"/>
                    <a:pt x="205" y="388"/>
                  </a:cubicBezTo>
                  <a:cubicBezTo>
                    <a:pt x="660" y="388"/>
                    <a:pt x="1060" y="223"/>
                    <a:pt x="1492" y="24"/>
                  </a:cubicBezTo>
                  <a:cubicBezTo>
                    <a:pt x="1389" y="8"/>
                    <a:pt x="1287" y="1"/>
                    <a:pt x="11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2768850" y="829425"/>
              <a:ext cx="42800" cy="12950"/>
            </a:xfrm>
            <a:custGeom>
              <a:avLst/>
              <a:gdLst/>
              <a:ahLst/>
              <a:cxnLst/>
              <a:rect l="l" t="t" r="r" b="b"/>
              <a:pathLst>
                <a:path w="1712" h="518" extrusionOk="0">
                  <a:moveTo>
                    <a:pt x="1632" y="0"/>
                  </a:moveTo>
                  <a:cubicBezTo>
                    <a:pt x="1095" y="20"/>
                    <a:pt x="558" y="140"/>
                    <a:pt x="60" y="319"/>
                  </a:cubicBezTo>
                  <a:cubicBezTo>
                    <a:pt x="1" y="398"/>
                    <a:pt x="1" y="438"/>
                    <a:pt x="60" y="518"/>
                  </a:cubicBezTo>
                  <a:cubicBezTo>
                    <a:pt x="617" y="518"/>
                    <a:pt x="1115" y="279"/>
                    <a:pt x="1632" y="179"/>
                  </a:cubicBezTo>
                  <a:cubicBezTo>
                    <a:pt x="1711" y="120"/>
                    <a:pt x="1711" y="40"/>
                    <a:pt x="16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2869800" y="790625"/>
              <a:ext cx="41300" cy="13950"/>
            </a:xfrm>
            <a:custGeom>
              <a:avLst/>
              <a:gdLst/>
              <a:ahLst/>
              <a:cxnLst/>
              <a:rect l="l" t="t" r="r" b="b"/>
              <a:pathLst>
                <a:path w="1652" h="558" extrusionOk="0">
                  <a:moveTo>
                    <a:pt x="1453" y="1"/>
                  </a:moveTo>
                  <a:cubicBezTo>
                    <a:pt x="956" y="41"/>
                    <a:pt x="458" y="100"/>
                    <a:pt x="1" y="299"/>
                  </a:cubicBezTo>
                  <a:cubicBezTo>
                    <a:pt x="61" y="458"/>
                    <a:pt x="200" y="498"/>
                    <a:pt x="379" y="538"/>
                  </a:cubicBezTo>
                  <a:cubicBezTo>
                    <a:pt x="379" y="558"/>
                    <a:pt x="399" y="558"/>
                    <a:pt x="458" y="558"/>
                  </a:cubicBezTo>
                  <a:cubicBezTo>
                    <a:pt x="498" y="558"/>
                    <a:pt x="538" y="518"/>
                    <a:pt x="578" y="498"/>
                  </a:cubicBezTo>
                  <a:cubicBezTo>
                    <a:pt x="896" y="259"/>
                    <a:pt x="1334" y="438"/>
                    <a:pt x="1652" y="180"/>
                  </a:cubicBezTo>
                  <a:cubicBezTo>
                    <a:pt x="1632" y="80"/>
                    <a:pt x="1533" y="61"/>
                    <a:pt x="1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2827525" y="799575"/>
              <a:ext cx="41800" cy="13000"/>
            </a:xfrm>
            <a:custGeom>
              <a:avLst/>
              <a:gdLst/>
              <a:ahLst/>
              <a:cxnLst/>
              <a:rect l="l" t="t" r="r" b="b"/>
              <a:pathLst>
                <a:path w="1672" h="520" extrusionOk="0">
                  <a:moveTo>
                    <a:pt x="1573" y="1"/>
                  </a:moveTo>
                  <a:cubicBezTo>
                    <a:pt x="1055" y="120"/>
                    <a:pt x="538" y="220"/>
                    <a:pt x="1" y="339"/>
                  </a:cubicBezTo>
                  <a:cubicBezTo>
                    <a:pt x="81" y="498"/>
                    <a:pt x="240" y="498"/>
                    <a:pt x="379" y="518"/>
                  </a:cubicBezTo>
                  <a:cubicBezTo>
                    <a:pt x="392" y="519"/>
                    <a:pt x="405" y="519"/>
                    <a:pt x="417" y="519"/>
                  </a:cubicBezTo>
                  <a:cubicBezTo>
                    <a:pt x="751" y="519"/>
                    <a:pt x="1033" y="306"/>
                    <a:pt x="1396" y="306"/>
                  </a:cubicBezTo>
                  <a:cubicBezTo>
                    <a:pt x="1446" y="306"/>
                    <a:pt x="1499" y="310"/>
                    <a:pt x="1553" y="319"/>
                  </a:cubicBezTo>
                  <a:cubicBezTo>
                    <a:pt x="1632" y="299"/>
                    <a:pt x="1652" y="240"/>
                    <a:pt x="1672" y="180"/>
                  </a:cubicBezTo>
                  <a:cubicBezTo>
                    <a:pt x="1652" y="100"/>
                    <a:pt x="1632" y="41"/>
                    <a:pt x="15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2958825" y="811525"/>
              <a:ext cx="14450" cy="52725"/>
            </a:xfrm>
            <a:custGeom>
              <a:avLst/>
              <a:gdLst/>
              <a:ahLst/>
              <a:cxnLst/>
              <a:rect l="l" t="t" r="r" b="b"/>
              <a:pathLst>
                <a:path w="578" h="2109" extrusionOk="0">
                  <a:moveTo>
                    <a:pt x="279" y="0"/>
                  </a:moveTo>
                  <a:cubicBezTo>
                    <a:pt x="60" y="697"/>
                    <a:pt x="1" y="1413"/>
                    <a:pt x="279" y="2109"/>
                  </a:cubicBezTo>
                  <a:lnTo>
                    <a:pt x="359" y="2089"/>
                  </a:lnTo>
                  <a:cubicBezTo>
                    <a:pt x="558" y="1393"/>
                    <a:pt x="578" y="716"/>
                    <a:pt x="359" y="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2736025" y="836800"/>
              <a:ext cx="28375" cy="13525"/>
            </a:xfrm>
            <a:custGeom>
              <a:avLst/>
              <a:gdLst/>
              <a:ahLst/>
              <a:cxnLst/>
              <a:rect l="l" t="t" r="r" b="b"/>
              <a:pathLst>
                <a:path w="1135" h="541" extrusionOk="0">
                  <a:moveTo>
                    <a:pt x="431" y="1"/>
                  </a:moveTo>
                  <a:cubicBezTo>
                    <a:pt x="225" y="1"/>
                    <a:pt x="57" y="71"/>
                    <a:pt x="1" y="382"/>
                  </a:cubicBezTo>
                  <a:lnTo>
                    <a:pt x="1" y="541"/>
                  </a:lnTo>
                  <a:cubicBezTo>
                    <a:pt x="359" y="501"/>
                    <a:pt x="737" y="422"/>
                    <a:pt x="1055" y="243"/>
                  </a:cubicBezTo>
                  <a:cubicBezTo>
                    <a:pt x="1135" y="183"/>
                    <a:pt x="1135" y="123"/>
                    <a:pt x="1055" y="44"/>
                  </a:cubicBezTo>
                  <a:cubicBezTo>
                    <a:pt x="956" y="44"/>
                    <a:pt x="836" y="24"/>
                    <a:pt x="697" y="24"/>
                  </a:cubicBezTo>
                  <a:cubicBezTo>
                    <a:pt x="605" y="12"/>
                    <a:pt x="515" y="1"/>
                    <a:pt x="4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2653975" y="903525"/>
              <a:ext cx="16925" cy="15025"/>
            </a:xfrm>
            <a:custGeom>
              <a:avLst/>
              <a:gdLst/>
              <a:ahLst/>
              <a:cxnLst/>
              <a:rect l="l" t="t" r="r" b="b"/>
              <a:pathLst>
                <a:path w="677" h="601" extrusionOk="0">
                  <a:moveTo>
                    <a:pt x="219" y="0"/>
                  </a:moveTo>
                  <a:cubicBezTo>
                    <a:pt x="0" y="140"/>
                    <a:pt x="40" y="319"/>
                    <a:pt x="140" y="518"/>
                  </a:cubicBezTo>
                  <a:cubicBezTo>
                    <a:pt x="220" y="571"/>
                    <a:pt x="301" y="601"/>
                    <a:pt x="379" y="601"/>
                  </a:cubicBezTo>
                  <a:cubicBezTo>
                    <a:pt x="476" y="601"/>
                    <a:pt x="569" y="557"/>
                    <a:pt x="657" y="458"/>
                  </a:cubicBezTo>
                  <a:cubicBezTo>
                    <a:pt x="657" y="438"/>
                    <a:pt x="677" y="398"/>
                    <a:pt x="677" y="339"/>
                  </a:cubicBezTo>
                  <a:cubicBezTo>
                    <a:pt x="637" y="160"/>
                    <a:pt x="259" y="31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2870800" y="859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13" y="0"/>
                  </a:moveTo>
                  <a:cubicBezTo>
                    <a:pt x="137" y="0"/>
                    <a:pt x="65" y="22"/>
                    <a:pt x="1" y="61"/>
                  </a:cubicBezTo>
                  <a:lnTo>
                    <a:pt x="1" y="180"/>
                  </a:lnTo>
                  <a:cubicBezTo>
                    <a:pt x="120" y="160"/>
                    <a:pt x="219" y="160"/>
                    <a:pt x="339" y="160"/>
                  </a:cubicBezTo>
                  <a:lnTo>
                    <a:pt x="339" y="21"/>
                  </a:lnTo>
                  <a:cubicBezTo>
                    <a:pt x="297" y="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2814600" y="87220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319" y="0"/>
                  </a:moveTo>
                  <a:cubicBezTo>
                    <a:pt x="200" y="0"/>
                    <a:pt x="100" y="20"/>
                    <a:pt x="1" y="20"/>
                  </a:cubicBezTo>
                  <a:cubicBezTo>
                    <a:pt x="64" y="147"/>
                    <a:pt x="141" y="186"/>
                    <a:pt x="240" y="186"/>
                  </a:cubicBezTo>
                  <a:cubicBezTo>
                    <a:pt x="265" y="186"/>
                    <a:pt x="291" y="183"/>
                    <a:pt x="319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2905625" y="789650"/>
              <a:ext cx="7975" cy="5475"/>
            </a:xfrm>
            <a:custGeom>
              <a:avLst/>
              <a:gdLst/>
              <a:ahLst/>
              <a:cxnLst/>
              <a:rect l="l" t="t" r="r" b="b"/>
              <a:pathLst>
                <a:path w="319" h="219" extrusionOk="0">
                  <a:moveTo>
                    <a:pt x="119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60" y="100"/>
                    <a:pt x="119" y="179"/>
                    <a:pt x="199" y="219"/>
                  </a:cubicBezTo>
                  <a:cubicBezTo>
                    <a:pt x="239" y="219"/>
                    <a:pt x="299" y="219"/>
                    <a:pt x="318" y="199"/>
                  </a:cubicBezTo>
                  <a:cubicBezTo>
                    <a:pt x="299" y="100"/>
                    <a:pt x="219" y="4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2762400" y="8373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8" y="1"/>
                  </a:moveTo>
                  <a:cubicBezTo>
                    <a:pt x="219" y="1"/>
                    <a:pt x="100" y="21"/>
                    <a:pt x="0" y="21"/>
                  </a:cubicBezTo>
                  <a:lnTo>
                    <a:pt x="0" y="220"/>
                  </a:lnTo>
                  <a:cubicBezTo>
                    <a:pt x="100" y="220"/>
                    <a:pt x="219" y="200"/>
                    <a:pt x="318" y="200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2696750" y="90315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269" y="1"/>
                  </a:moveTo>
                  <a:cubicBezTo>
                    <a:pt x="179" y="1"/>
                    <a:pt x="90" y="45"/>
                    <a:pt x="0" y="135"/>
                  </a:cubicBezTo>
                  <a:cubicBezTo>
                    <a:pt x="30" y="139"/>
                    <a:pt x="59" y="142"/>
                    <a:pt x="87" y="142"/>
                  </a:cubicBezTo>
                  <a:cubicBezTo>
                    <a:pt x="190" y="142"/>
                    <a:pt x="280" y="109"/>
                    <a:pt x="358" y="15"/>
                  </a:cubicBezTo>
                  <a:cubicBezTo>
                    <a:pt x="328" y="6"/>
                    <a:pt x="299" y="1"/>
                    <a:pt x="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2810125" y="828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60" y="1"/>
                  </a:moveTo>
                  <a:cubicBezTo>
                    <a:pt x="100" y="1"/>
                    <a:pt x="60" y="20"/>
                    <a:pt x="1" y="20"/>
                  </a:cubicBezTo>
                  <a:lnTo>
                    <a:pt x="1" y="199"/>
                  </a:lnTo>
                  <a:lnTo>
                    <a:pt x="180" y="199"/>
                  </a:lnTo>
                  <a:cubicBezTo>
                    <a:pt x="160" y="120"/>
                    <a:pt x="160" y="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2680825" y="916950"/>
              <a:ext cx="61200" cy="31625"/>
            </a:xfrm>
            <a:custGeom>
              <a:avLst/>
              <a:gdLst/>
              <a:ahLst/>
              <a:cxnLst/>
              <a:rect l="l" t="t" r="r" b="b"/>
              <a:pathLst>
                <a:path w="2448" h="1265" extrusionOk="0">
                  <a:moveTo>
                    <a:pt x="2348" y="1"/>
                  </a:moveTo>
                  <a:lnTo>
                    <a:pt x="100" y="518"/>
                  </a:lnTo>
                  <a:cubicBezTo>
                    <a:pt x="1" y="737"/>
                    <a:pt x="239" y="916"/>
                    <a:pt x="200" y="1115"/>
                  </a:cubicBezTo>
                  <a:cubicBezTo>
                    <a:pt x="283" y="1222"/>
                    <a:pt x="367" y="1265"/>
                    <a:pt x="459" y="1265"/>
                  </a:cubicBezTo>
                  <a:cubicBezTo>
                    <a:pt x="520" y="1265"/>
                    <a:pt x="585" y="1246"/>
                    <a:pt x="657" y="1214"/>
                  </a:cubicBezTo>
                  <a:cubicBezTo>
                    <a:pt x="896" y="1214"/>
                    <a:pt x="1135" y="1115"/>
                    <a:pt x="1353" y="1015"/>
                  </a:cubicBezTo>
                  <a:cubicBezTo>
                    <a:pt x="1378" y="815"/>
                    <a:pt x="1301" y="764"/>
                    <a:pt x="1165" y="764"/>
                  </a:cubicBezTo>
                  <a:cubicBezTo>
                    <a:pt x="1086" y="764"/>
                    <a:pt x="986" y="782"/>
                    <a:pt x="876" y="796"/>
                  </a:cubicBezTo>
                  <a:cubicBezTo>
                    <a:pt x="1294" y="717"/>
                    <a:pt x="1632" y="597"/>
                    <a:pt x="1970" y="558"/>
                  </a:cubicBezTo>
                  <a:cubicBezTo>
                    <a:pt x="2089" y="518"/>
                    <a:pt x="2229" y="478"/>
                    <a:pt x="2328" y="418"/>
                  </a:cubicBezTo>
                  <a:cubicBezTo>
                    <a:pt x="2368" y="379"/>
                    <a:pt x="2408" y="299"/>
                    <a:pt x="2447" y="219"/>
                  </a:cubicBezTo>
                  <a:cubicBezTo>
                    <a:pt x="2447" y="120"/>
                    <a:pt x="2388" y="60"/>
                    <a:pt x="23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2812625" y="940025"/>
              <a:ext cx="49250" cy="14750"/>
            </a:xfrm>
            <a:custGeom>
              <a:avLst/>
              <a:gdLst/>
              <a:ahLst/>
              <a:cxnLst/>
              <a:rect l="l" t="t" r="r" b="b"/>
              <a:pathLst>
                <a:path w="1970" h="590" extrusionOk="0">
                  <a:moveTo>
                    <a:pt x="1502" y="1"/>
                  </a:moveTo>
                  <a:cubicBezTo>
                    <a:pt x="994" y="1"/>
                    <a:pt x="521" y="233"/>
                    <a:pt x="0" y="371"/>
                  </a:cubicBezTo>
                  <a:cubicBezTo>
                    <a:pt x="40" y="490"/>
                    <a:pt x="100" y="570"/>
                    <a:pt x="239" y="589"/>
                  </a:cubicBezTo>
                  <a:cubicBezTo>
                    <a:pt x="856" y="530"/>
                    <a:pt x="1432" y="351"/>
                    <a:pt x="1970" y="72"/>
                  </a:cubicBezTo>
                  <a:cubicBezTo>
                    <a:pt x="1809" y="22"/>
                    <a:pt x="1654" y="1"/>
                    <a:pt x="15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2760900" y="904725"/>
              <a:ext cx="50250" cy="20400"/>
            </a:xfrm>
            <a:custGeom>
              <a:avLst/>
              <a:gdLst/>
              <a:ahLst/>
              <a:cxnLst/>
              <a:rect l="l" t="t" r="r" b="b"/>
              <a:pathLst>
                <a:path w="2010" h="816" extrusionOk="0">
                  <a:moveTo>
                    <a:pt x="1460" y="1"/>
                  </a:moveTo>
                  <a:cubicBezTo>
                    <a:pt x="1265" y="1"/>
                    <a:pt x="1070" y="99"/>
                    <a:pt x="876" y="112"/>
                  </a:cubicBezTo>
                  <a:cubicBezTo>
                    <a:pt x="577" y="271"/>
                    <a:pt x="239" y="211"/>
                    <a:pt x="0" y="490"/>
                  </a:cubicBezTo>
                  <a:cubicBezTo>
                    <a:pt x="40" y="708"/>
                    <a:pt x="199" y="768"/>
                    <a:pt x="418" y="808"/>
                  </a:cubicBezTo>
                  <a:cubicBezTo>
                    <a:pt x="462" y="813"/>
                    <a:pt x="506" y="815"/>
                    <a:pt x="549" y="815"/>
                  </a:cubicBezTo>
                  <a:cubicBezTo>
                    <a:pt x="1011" y="815"/>
                    <a:pt x="1419" y="546"/>
                    <a:pt x="1910" y="509"/>
                  </a:cubicBezTo>
                  <a:cubicBezTo>
                    <a:pt x="1970" y="470"/>
                    <a:pt x="2010" y="390"/>
                    <a:pt x="1950" y="291"/>
                  </a:cubicBezTo>
                  <a:lnTo>
                    <a:pt x="1771" y="112"/>
                  </a:lnTo>
                  <a:cubicBezTo>
                    <a:pt x="1667" y="29"/>
                    <a:pt x="1563" y="1"/>
                    <a:pt x="14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2740000" y="905375"/>
              <a:ext cx="42800" cy="19350"/>
            </a:xfrm>
            <a:custGeom>
              <a:avLst/>
              <a:gdLst/>
              <a:ahLst/>
              <a:cxnLst/>
              <a:rect l="l" t="t" r="r" b="b"/>
              <a:pathLst>
                <a:path w="1712" h="774" extrusionOk="0">
                  <a:moveTo>
                    <a:pt x="1577" y="1"/>
                  </a:moveTo>
                  <a:cubicBezTo>
                    <a:pt x="1507" y="1"/>
                    <a:pt x="1418" y="36"/>
                    <a:pt x="1334" y="46"/>
                  </a:cubicBezTo>
                  <a:cubicBezTo>
                    <a:pt x="876" y="125"/>
                    <a:pt x="399" y="165"/>
                    <a:pt x="1" y="444"/>
                  </a:cubicBezTo>
                  <a:lnTo>
                    <a:pt x="1" y="623"/>
                  </a:lnTo>
                  <a:cubicBezTo>
                    <a:pt x="150" y="722"/>
                    <a:pt x="289" y="773"/>
                    <a:pt x="417" y="773"/>
                  </a:cubicBezTo>
                  <a:cubicBezTo>
                    <a:pt x="597" y="773"/>
                    <a:pt x="757" y="673"/>
                    <a:pt x="896" y="464"/>
                  </a:cubicBezTo>
                  <a:cubicBezTo>
                    <a:pt x="1175" y="364"/>
                    <a:pt x="1453" y="285"/>
                    <a:pt x="1712" y="225"/>
                  </a:cubicBezTo>
                  <a:cubicBezTo>
                    <a:pt x="1712" y="46"/>
                    <a:pt x="1656" y="1"/>
                    <a:pt x="15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2814100" y="890100"/>
              <a:ext cx="40325" cy="12725"/>
            </a:xfrm>
            <a:custGeom>
              <a:avLst/>
              <a:gdLst/>
              <a:ahLst/>
              <a:cxnLst/>
              <a:rect l="l" t="t" r="r" b="b"/>
              <a:pathLst>
                <a:path w="1613" h="509" extrusionOk="0">
                  <a:moveTo>
                    <a:pt x="1612" y="60"/>
                  </a:moveTo>
                  <a:cubicBezTo>
                    <a:pt x="1075" y="199"/>
                    <a:pt x="498" y="0"/>
                    <a:pt x="1" y="339"/>
                  </a:cubicBezTo>
                  <a:cubicBezTo>
                    <a:pt x="21" y="438"/>
                    <a:pt x="120" y="458"/>
                    <a:pt x="200" y="498"/>
                  </a:cubicBezTo>
                  <a:cubicBezTo>
                    <a:pt x="285" y="504"/>
                    <a:pt x="370" y="508"/>
                    <a:pt x="453" y="508"/>
                  </a:cubicBezTo>
                  <a:cubicBezTo>
                    <a:pt x="878" y="508"/>
                    <a:pt x="1280" y="409"/>
                    <a:pt x="1612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764875" y="914125"/>
              <a:ext cx="53025" cy="17425"/>
            </a:xfrm>
            <a:custGeom>
              <a:avLst/>
              <a:gdLst/>
              <a:ahLst/>
              <a:cxnLst/>
              <a:rect l="l" t="t" r="r" b="b"/>
              <a:pathLst>
                <a:path w="2121" h="697" extrusionOk="0">
                  <a:moveTo>
                    <a:pt x="2003" y="1"/>
                  </a:moveTo>
                  <a:cubicBezTo>
                    <a:pt x="1948" y="1"/>
                    <a:pt x="1875" y="32"/>
                    <a:pt x="1791" y="74"/>
                  </a:cubicBezTo>
                  <a:cubicBezTo>
                    <a:pt x="1726" y="64"/>
                    <a:pt x="1662" y="59"/>
                    <a:pt x="1598" y="59"/>
                  </a:cubicBezTo>
                  <a:cubicBezTo>
                    <a:pt x="1149" y="59"/>
                    <a:pt x="712" y="273"/>
                    <a:pt x="259" y="273"/>
                  </a:cubicBezTo>
                  <a:cubicBezTo>
                    <a:pt x="160" y="332"/>
                    <a:pt x="20" y="372"/>
                    <a:pt x="1" y="511"/>
                  </a:cubicBezTo>
                  <a:cubicBezTo>
                    <a:pt x="1" y="591"/>
                    <a:pt x="40" y="671"/>
                    <a:pt x="120" y="690"/>
                  </a:cubicBezTo>
                  <a:cubicBezTo>
                    <a:pt x="184" y="690"/>
                    <a:pt x="247" y="697"/>
                    <a:pt x="310" y="697"/>
                  </a:cubicBezTo>
                  <a:cubicBezTo>
                    <a:pt x="403" y="697"/>
                    <a:pt x="494" y="683"/>
                    <a:pt x="577" y="611"/>
                  </a:cubicBezTo>
                  <a:cubicBezTo>
                    <a:pt x="717" y="472"/>
                    <a:pt x="935" y="571"/>
                    <a:pt x="1095" y="472"/>
                  </a:cubicBezTo>
                  <a:cubicBezTo>
                    <a:pt x="1413" y="372"/>
                    <a:pt x="1751" y="233"/>
                    <a:pt x="2109" y="233"/>
                  </a:cubicBezTo>
                  <a:cubicBezTo>
                    <a:pt x="2121" y="60"/>
                    <a:pt x="2079" y="1"/>
                    <a:pt x="20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2774325" y="898550"/>
              <a:ext cx="44275" cy="11475"/>
            </a:xfrm>
            <a:custGeom>
              <a:avLst/>
              <a:gdLst/>
              <a:ahLst/>
              <a:cxnLst/>
              <a:rect l="l" t="t" r="r" b="b"/>
              <a:pathLst>
                <a:path w="1771" h="459" extrusionOk="0">
                  <a:moveTo>
                    <a:pt x="1592" y="1"/>
                  </a:moveTo>
                  <a:cubicBezTo>
                    <a:pt x="1035" y="20"/>
                    <a:pt x="498" y="140"/>
                    <a:pt x="0" y="299"/>
                  </a:cubicBezTo>
                  <a:cubicBezTo>
                    <a:pt x="120" y="339"/>
                    <a:pt x="259" y="339"/>
                    <a:pt x="339" y="458"/>
                  </a:cubicBezTo>
                  <a:cubicBezTo>
                    <a:pt x="605" y="405"/>
                    <a:pt x="872" y="336"/>
                    <a:pt x="1138" y="336"/>
                  </a:cubicBezTo>
                  <a:cubicBezTo>
                    <a:pt x="1170" y="336"/>
                    <a:pt x="1202" y="337"/>
                    <a:pt x="1234" y="339"/>
                  </a:cubicBezTo>
                  <a:cubicBezTo>
                    <a:pt x="1373" y="160"/>
                    <a:pt x="1592" y="199"/>
                    <a:pt x="1771" y="160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719125" y="944800"/>
              <a:ext cx="40300" cy="16700"/>
            </a:xfrm>
            <a:custGeom>
              <a:avLst/>
              <a:gdLst/>
              <a:ahLst/>
              <a:cxnLst/>
              <a:rect l="l" t="t" r="r" b="b"/>
              <a:pathLst>
                <a:path w="1612" h="668" extrusionOk="0">
                  <a:moveTo>
                    <a:pt x="1532" y="1"/>
                  </a:moveTo>
                  <a:cubicBezTo>
                    <a:pt x="1492" y="40"/>
                    <a:pt x="1413" y="40"/>
                    <a:pt x="1353" y="60"/>
                  </a:cubicBezTo>
                  <a:cubicBezTo>
                    <a:pt x="915" y="180"/>
                    <a:pt x="438" y="299"/>
                    <a:pt x="0" y="438"/>
                  </a:cubicBezTo>
                  <a:cubicBezTo>
                    <a:pt x="0" y="616"/>
                    <a:pt x="55" y="667"/>
                    <a:pt x="128" y="667"/>
                  </a:cubicBezTo>
                  <a:cubicBezTo>
                    <a:pt x="193" y="667"/>
                    <a:pt x="273" y="626"/>
                    <a:pt x="339" y="597"/>
                  </a:cubicBezTo>
                  <a:cubicBezTo>
                    <a:pt x="736" y="478"/>
                    <a:pt x="1114" y="359"/>
                    <a:pt x="1512" y="239"/>
                  </a:cubicBezTo>
                  <a:cubicBezTo>
                    <a:pt x="1592" y="180"/>
                    <a:pt x="1612" y="140"/>
                    <a:pt x="1512" y="80"/>
                  </a:cubicBezTo>
                  <a:lnTo>
                    <a:pt x="1532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2810125" y="911825"/>
              <a:ext cx="24400" cy="8550"/>
            </a:xfrm>
            <a:custGeom>
              <a:avLst/>
              <a:gdLst/>
              <a:ahLst/>
              <a:cxnLst/>
              <a:rect l="l" t="t" r="r" b="b"/>
              <a:pathLst>
                <a:path w="976" h="342" extrusionOk="0">
                  <a:moveTo>
                    <a:pt x="375" y="0"/>
                  </a:moveTo>
                  <a:cubicBezTo>
                    <a:pt x="246" y="0"/>
                    <a:pt x="120" y="7"/>
                    <a:pt x="1" y="7"/>
                  </a:cubicBezTo>
                  <a:lnTo>
                    <a:pt x="1" y="166"/>
                  </a:lnTo>
                  <a:cubicBezTo>
                    <a:pt x="140" y="186"/>
                    <a:pt x="259" y="186"/>
                    <a:pt x="339" y="325"/>
                  </a:cubicBezTo>
                  <a:cubicBezTo>
                    <a:pt x="353" y="324"/>
                    <a:pt x="367" y="323"/>
                    <a:pt x="381" y="323"/>
                  </a:cubicBezTo>
                  <a:cubicBezTo>
                    <a:pt x="465" y="323"/>
                    <a:pt x="556" y="342"/>
                    <a:pt x="643" y="342"/>
                  </a:cubicBezTo>
                  <a:cubicBezTo>
                    <a:pt x="774" y="342"/>
                    <a:pt x="897" y="299"/>
                    <a:pt x="975" y="86"/>
                  </a:cubicBezTo>
                  <a:cubicBezTo>
                    <a:pt x="773" y="15"/>
                    <a:pt x="570" y="0"/>
                    <a:pt x="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2665900" y="927975"/>
              <a:ext cx="23400" cy="14925"/>
            </a:xfrm>
            <a:custGeom>
              <a:avLst/>
              <a:gdLst/>
              <a:ahLst/>
              <a:cxnLst/>
              <a:rect l="l" t="t" r="r" b="b"/>
              <a:pathLst>
                <a:path w="936" h="597" extrusionOk="0">
                  <a:moveTo>
                    <a:pt x="106" y="1"/>
                  </a:moveTo>
                  <a:cubicBezTo>
                    <a:pt x="79" y="1"/>
                    <a:pt x="55" y="29"/>
                    <a:pt x="41" y="57"/>
                  </a:cubicBezTo>
                  <a:cubicBezTo>
                    <a:pt x="1" y="276"/>
                    <a:pt x="80" y="415"/>
                    <a:pt x="339" y="415"/>
                  </a:cubicBezTo>
                  <a:cubicBezTo>
                    <a:pt x="458" y="415"/>
                    <a:pt x="598" y="415"/>
                    <a:pt x="677" y="534"/>
                  </a:cubicBezTo>
                  <a:cubicBezTo>
                    <a:pt x="709" y="577"/>
                    <a:pt x="741" y="597"/>
                    <a:pt x="776" y="597"/>
                  </a:cubicBezTo>
                  <a:cubicBezTo>
                    <a:pt x="807" y="597"/>
                    <a:pt x="839" y="582"/>
                    <a:pt x="876" y="554"/>
                  </a:cubicBezTo>
                  <a:cubicBezTo>
                    <a:pt x="936" y="375"/>
                    <a:pt x="777" y="236"/>
                    <a:pt x="737" y="57"/>
                  </a:cubicBezTo>
                  <a:cubicBezTo>
                    <a:pt x="598" y="57"/>
                    <a:pt x="498" y="37"/>
                    <a:pt x="359" y="37"/>
                  </a:cubicBezTo>
                  <a:lnTo>
                    <a:pt x="180" y="37"/>
                  </a:lnTo>
                  <a:cubicBezTo>
                    <a:pt x="180" y="37"/>
                    <a:pt x="180" y="17"/>
                    <a:pt x="140" y="17"/>
                  </a:cubicBezTo>
                  <a:cubicBezTo>
                    <a:pt x="128" y="5"/>
                    <a:pt x="117" y="1"/>
                    <a:pt x="1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2865825" y="933150"/>
              <a:ext cx="22400" cy="9500"/>
            </a:xfrm>
            <a:custGeom>
              <a:avLst/>
              <a:gdLst/>
              <a:ahLst/>
              <a:cxnLst/>
              <a:rect l="l" t="t" r="r" b="b"/>
              <a:pathLst>
                <a:path w="896" h="380" extrusionOk="0">
                  <a:moveTo>
                    <a:pt x="492" y="0"/>
                  </a:moveTo>
                  <a:cubicBezTo>
                    <a:pt x="317" y="0"/>
                    <a:pt x="146" y="34"/>
                    <a:pt x="1" y="168"/>
                  </a:cubicBezTo>
                  <a:cubicBezTo>
                    <a:pt x="21" y="307"/>
                    <a:pt x="140" y="307"/>
                    <a:pt x="200" y="367"/>
                  </a:cubicBezTo>
                  <a:cubicBezTo>
                    <a:pt x="248" y="375"/>
                    <a:pt x="296" y="379"/>
                    <a:pt x="344" y="379"/>
                  </a:cubicBezTo>
                  <a:cubicBezTo>
                    <a:pt x="529" y="379"/>
                    <a:pt x="706" y="319"/>
                    <a:pt x="896" y="208"/>
                  </a:cubicBezTo>
                  <a:lnTo>
                    <a:pt x="896" y="29"/>
                  </a:lnTo>
                  <a:cubicBezTo>
                    <a:pt x="766" y="20"/>
                    <a:pt x="628" y="0"/>
                    <a:pt x="4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771825" y="941075"/>
              <a:ext cx="12475" cy="8725"/>
            </a:xfrm>
            <a:custGeom>
              <a:avLst/>
              <a:gdLst/>
              <a:ahLst/>
              <a:cxnLst/>
              <a:rect l="l" t="t" r="r" b="b"/>
              <a:pathLst>
                <a:path w="499" h="349" extrusionOk="0">
                  <a:moveTo>
                    <a:pt x="404" y="0"/>
                  </a:moveTo>
                  <a:cubicBezTo>
                    <a:pt x="379" y="0"/>
                    <a:pt x="359" y="10"/>
                    <a:pt x="339" y="30"/>
                  </a:cubicBezTo>
                  <a:cubicBezTo>
                    <a:pt x="220" y="30"/>
                    <a:pt x="120" y="50"/>
                    <a:pt x="1" y="50"/>
                  </a:cubicBezTo>
                  <a:cubicBezTo>
                    <a:pt x="1" y="189"/>
                    <a:pt x="1" y="329"/>
                    <a:pt x="200" y="348"/>
                  </a:cubicBezTo>
                  <a:cubicBezTo>
                    <a:pt x="419" y="348"/>
                    <a:pt x="478" y="229"/>
                    <a:pt x="498" y="30"/>
                  </a:cubicBezTo>
                  <a:cubicBezTo>
                    <a:pt x="459" y="10"/>
                    <a:pt x="429" y="0"/>
                    <a:pt x="4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2804175" y="949775"/>
              <a:ext cx="14925" cy="9475"/>
            </a:xfrm>
            <a:custGeom>
              <a:avLst/>
              <a:gdLst/>
              <a:ahLst/>
              <a:cxnLst/>
              <a:rect l="l" t="t" r="r" b="b"/>
              <a:pathLst>
                <a:path w="597" h="379" extrusionOk="0">
                  <a:moveTo>
                    <a:pt x="378" y="0"/>
                  </a:moveTo>
                  <a:cubicBezTo>
                    <a:pt x="279" y="40"/>
                    <a:pt x="179" y="40"/>
                    <a:pt x="60" y="60"/>
                  </a:cubicBezTo>
                  <a:cubicBezTo>
                    <a:pt x="60" y="100"/>
                    <a:pt x="40" y="140"/>
                    <a:pt x="20" y="180"/>
                  </a:cubicBezTo>
                  <a:cubicBezTo>
                    <a:pt x="0" y="259"/>
                    <a:pt x="0" y="339"/>
                    <a:pt x="60" y="378"/>
                  </a:cubicBezTo>
                  <a:cubicBezTo>
                    <a:pt x="119" y="378"/>
                    <a:pt x="179" y="378"/>
                    <a:pt x="219" y="359"/>
                  </a:cubicBezTo>
                  <a:cubicBezTo>
                    <a:pt x="338" y="279"/>
                    <a:pt x="497" y="299"/>
                    <a:pt x="597" y="239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2678850" y="9164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28" y="1"/>
                  </a:moveTo>
                  <a:cubicBezTo>
                    <a:pt x="280" y="1"/>
                    <a:pt x="127" y="14"/>
                    <a:pt x="0" y="141"/>
                  </a:cubicBezTo>
                  <a:cubicBezTo>
                    <a:pt x="78" y="155"/>
                    <a:pt x="154" y="167"/>
                    <a:pt x="225" y="167"/>
                  </a:cubicBezTo>
                  <a:cubicBezTo>
                    <a:pt x="351" y="167"/>
                    <a:pt x="461" y="129"/>
                    <a:pt x="537" y="2"/>
                  </a:cubicBezTo>
                  <a:cubicBezTo>
                    <a:pt x="501" y="2"/>
                    <a:pt x="465" y="1"/>
                    <a:pt x="4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2861850" y="936850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60" y="0"/>
                  </a:moveTo>
                  <a:cubicBezTo>
                    <a:pt x="80" y="60"/>
                    <a:pt x="1" y="100"/>
                    <a:pt x="1" y="219"/>
                  </a:cubicBezTo>
                  <a:cubicBezTo>
                    <a:pt x="120" y="199"/>
                    <a:pt x="219" y="199"/>
                    <a:pt x="359" y="19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2929000" y="742900"/>
              <a:ext cx="50250" cy="21425"/>
            </a:xfrm>
            <a:custGeom>
              <a:avLst/>
              <a:gdLst/>
              <a:ahLst/>
              <a:cxnLst/>
              <a:rect l="l" t="t" r="r" b="b"/>
              <a:pathLst>
                <a:path w="2010" h="857" extrusionOk="0">
                  <a:moveTo>
                    <a:pt x="1691" y="0"/>
                  </a:moveTo>
                  <a:cubicBezTo>
                    <a:pt x="1253" y="219"/>
                    <a:pt x="696" y="0"/>
                    <a:pt x="279" y="358"/>
                  </a:cubicBezTo>
                  <a:cubicBezTo>
                    <a:pt x="159" y="497"/>
                    <a:pt x="0" y="617"/>
                    <a:pt x="100" y="856"/>
                  </a:cubicBezTo>
                  <a:cubicBezTo>
                    <a:pt x="183" y="856"/>
                    <a:pt x="266" y="856"/>
                    <a:pt x="348" y="856"/>
                  </a:cubicBezTo>
                  <a:cubicBezTo>
                    <a:pt x="676" y="856"/>
                    <a:pt x="995" y="844"/>
                    <a:pt x="1313" y="716"/>
                  </a:cubicBezTo>
                  <a:cubicBezTo>
                    <a:pt x="1313" y="696"/>
                    <a:pt x="1333" y="676"/>
                    <a:pt x="1373" y="657"/>
                  </a:cubicBezTo>
                  <a:cubicBezTo>
                    <a:pt x="1388" y="633"/>
                    <a:pt x="1407" y="622"/>
                    <a:pt x="1425" y="622"/>
                  </a:cubicBezTo>
                  <a:cubicBezTo>
                    <a:pt x="1453" y="622"/>
                    <a:pt x="1480" y="648"/>
                    <a:pt x="1492" y="696"/>
                  </a:cubicBezTo>
                  <a:cubicBezTo>
                    <a:pt x="1890" y="676"/>
                    <a:pt x="2009" y="497"/>
                    <a:pt x="1870" y="119"/>
                  </a:cubicBezTo>
                  <a:cubicBezTo>
                    <a:pt x="1810" y="80"/>
                    <a:pt x="1751" y="60"/>
                    <a:pt x="1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2965800" y="745875"/>
              <a:ext cx="45275" cy="31350"/>
            </a:xfrm>
            <a:custGeom>
              <a:avLst/>
              <a:gdLst/>
              <a:ahLst/>
              <a:cxnLst/>
              <a:rect l="l" t="t" r="r" b="b"/>
              <a:pathLst>
                <a:path w="1811" h="1254" extrusionOk="0">
                  <a:moveTo>
                    <a:pt x="378" y="0"/>
                  </a:moveTo>
                  <a:cubicBezTo>
                    <a:pt x="378" y="279"/>
                    <a:pt x="239" y="478"/>
                    <a:pt x="0" y="577"/>
                  </a:cubicBezTo>
                  <a:cubicBezTo>
                    <a:pt x="90" y="631"/>
                    <a:pt x="168" y="653"/>
                    <a:pt x="244" y="653"/>
                  </a:cubicBezTo>
                  <a:cubicBezTo>
                    <a:pt x="337" y="653"/>
                    <a:pt x="428" y="621"/>
                    <a:pt x="537" y="577"/>
                  </a:cubicBezTo>
                  <a:cubicBezTo>
                    <a:pt x="733" y="468"/>
                    <a:pt x="858" y="407"/>
                    <a:pt x="950" y="407"/>
                  </a:cubicBezTo>
                  <a:cubicBezTo>
                    <a:pt x="1091" y="407"/>
                    <a:pt x="1153" y="550"/>
                    <a:pt x="1273" y="876"/>
                  </a:cubicBezTo>
                  <a:cubicBezTo>
                    <a:pt x="1313" y="995"/>
                    <a:pt x="1393" y="1134"/>
                    <a:pt x="1432" y="1254"/>
                  </a:cubicBezTo>
                  <a:cubicBezTo>
                    <a:pt x="1810" y="1134"/>
                    <a:pt x="1790" y="836"/>
                    <a:pt x="1711" y="557"/>
                  </a:cubicBezTo>
                  <a:cubicBezTo>
                    <a:pt x="1631" y="279"/>
                    <a:pt x="1492" y="40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2738025" y="794600"/>
              <a:ext cx="69150" cy="17950"/>
            </a:xfrm>
            <a:custGeom>
              <a:avLst/>
              <a:gdLst/>
              <a:ahLst/>
              <a:cxnLst/>
              <a:rect l="l" t="t" r="r" b="b"/>
              <a:pathLst>
                <a:path w="2766" h="718" extrusionOk="0">
                  <a:moveTo>
                    <a:pt x="2547" y="1"/>
                  </a:moveTo>
                  <a:cubicBezTo>
                    <a:pt x="1731" y="160"/>
                    <a:pt x="935" y="339"/>
                    <a:pt x="100" y="518"/>
                  </a:cubicBezTo>
                  <a:cubicBezTo>
                    <a:pt x="0" y="578"/>
                    <a:pt x="0" y="618"/>
                    <a:pt x="140" y="717"/>
                  </a:cubicBezTo>
                  <a:lnTo>
                    <a:pt x="796" y="717"/>
                  </a:lnTo>
                  <a:cubicBezTo>
                    <a:pt x="880" y="633"/>
                    <a:pt x="979" y="616"/>
                    <a:pt x="1081" y="616"/>
                  </a:cubicBezTo>
                  <a:cubicBezTo>
                    <a:pt x="1146" y="616"/>
                    <a:pt x="1213" y="623"/>
                    <a:pt x="1278" y="623"/>
                  </a:cubicBezTo>
                  <a:cubicBezTo>
                    <a:pt x="1353" y="623"/>
                    <a:pt x="1425" y="614"/>
                    <a:pt x="1492" y="578"/>
                  </a:cubicBezTo>
                  <a:cubicBezTo>
                    <a:pt x="1552" y="538"/>
                    <a:pt x="1631" y="538"/>
                    <a:pt x="1671" y="538"/>
                  </a:cubicBezTo>
                  <a:cubicBezTo>
                    <a:pt x="1990" y="279"/>
                    <a:pt x="2447" y="478"/>
                    <a:pt x="2765" y="220"/>
                  </a:cubicBezTo>
                  <a:cubicBezTo>
                    <a:pt x="2745" y="100"/>
                    <a:pt x="2626" y="81"/>
                    <a:pt x="25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965300" y="810800"/>
              <a:ext cx="12450" cy="69375"/>
            </a:xfrm>
            <a:custGeom>
              <a:avLst/>
              <a:gdLst/>
              <a:ahLst/>
              <a:cxnLst/>
              <a:rect l="l" t="t" r="r" b="b"/>
              <a:pathLst>
                <a:path w="498" h="2775" extrusionOk="0">
                  <a:moveTo>
                    <a:pt x="271" y="1"/>
                  </a:moveTo>
                  <a:cubicBezTo>
                    <a:pt x="224" y="1"/>
                    <a:pt x="157" y="21"/>
                    <a:pt x="60" y="69"/>
                  </a:cubicBezTo>
                  <a:cubicBezTo>
                    <a:pt x="0" y="765"/>
                    <a:pt x="20" y="1442"/>
                    <a:pt x="60" y="2118"/>
                  </a:cubicBezTo>
                  <a:cubicBezTo>
                    <a:pt x="239" y="2277"/>
                    <a:pt x="219" y="2536"/>
                    <a:pt x="239" y="2775"/>
                  </a:cubicBezTo>
                  <a:cubicBezTo>
                    <a:pt x="498" y="2536"/>
                    <a:pt x="299" y="2198"/>
                    <a:pt x="398" y="1939"/>
                  </a:cubicBezTo>
                  <a:cubicBezTo>
                    <a:pt x="418" y="1879"/>
                    <a:pt x="398" y="1840"/>
                    <a:pt x="358" y="1780"/>
                  </a:cubicBezTo>
                  <a:cubicBezTo>
                    <a:pt x="239" y="1382"/>
                    <a:pt x="239" y="964"/>
                    <a:pt x="358" y="566"/>
                  </a:cubicBezTo>
                  <a:cubicBezTo>
                    <a:pt x="398" y="487"/>
                    <a:pt x="398" y="447"/>
                    <a:pt x="398" y="387"/>
                  </a:cubicBezTo>
                  <a:cubicBezTo>
                    <a:pt x="319" y="308"/>
                    <a:pt x="455" y="1"/>
                    <a:pt x="27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2896175" y="750850"/>
              <a:ext cx="40300" cy="24100"/>
            </a:xfrm>
            <a:custGeom>
              <a:avLst/>
              <a:gdLst/>
              <a:ahLst/>
              <a:cxnLst/>
              <a:rect l="l" t="t" r="r" b="b"/>
              <a:pathLst>
                <a:path w="1612" h="964" extrusionOk="0">
                  <a:moveTo>
                    <a:pt x="1592" y="0"/>
                  </a:moveTo>
                  <a:cubicBezTo>
                    <a:pt x="1532" y="0"/>
                    <a:pt x="1472" y="0"/>
                    <a:pt x="1413" y="40"/>
                  </a:cubicBezTo>
                  <a:cubicBezTo>
                    <a:pt x="1413" y="60"/>
                    <a:pt x="1413" y="60"/>
                    <a:pt x="1353" y="80"/>
                  </a:cubicBezTo>
                  <a:cubicBezTo>
                    <a:pt x="1313" y="80"/>
                    <a:pt x="1293" y="80"/>
                    <a:pt x="1234" y="40"/>
                  </a:cubicBezTo>
                  <a:lnTo>
                    <a:pt x="1074" y="40"/>
                  </a:lnTo>
                  <a:cubicBezTo>
                    <a:pt x="597" y="140"/>
                    <a:pt x="159" y="279"/>
                    <a:pt x="0" y="776"/>
                  </a:cubicBezTo>
                  <a:cubicBezTo>
                    <a:pt x="44" y="917"/>
                    <a:pt x="105" y="964"/>
                    <a:pt x="181" y="964"/>
                  </a:cubicBezTo>
                  <a:cubicBezTo>
                    <a:pt x="244" y="964"/>
                    <a:pt x="317" y="932"/>
                    <a:pt x="398" y="896"/>
                  </a:cubicBezTo>
                  <a:cubicBezTo>
                    <a:pt x="736" y="776"/>
                    <a:pt x="1094" y="697"/>
                    <a:pt x="1413" y="498"/>
                  </a:cubicBezTo>
                  <a:cubicBezTo>
                    <a:pt x="1492" y="358"/>
                    <a:pt x="1611" y="199"/>
                    <a:pt x="15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2801175" y="784550"/>
              <a:ext cx="40800" cy="15550"/>
            </a:xfrm>
            <a:custGeom>
              <a:avLst/>
              <a:gdLst/>
              <a:ahLst/>
              <a:cxnLst/>
              <a:rect l="l" t="t" r="r" b="b"/>
              <a:pathLst>
                <a:path w="1632" h="622" extrusionOk="0">
                  <a:moveTo>
                    <a:pt x="1396" y="0"/>
                  </a:moveTo>
                  <a:cubicBezTo>
                    <a:pt x="1333" y="0"/>
                    <a:pt x="1274" y="15"/>
                    <a:pt x="1214" y="45"/>
                  </a:cubicBezTo>
                  <a:cubicBezTo>
                    <a:pt x="816" y="144"/>
                    <a:pt x="399" y="284"/>
                    <a:pt x="1" y="403"/>
                  </a:cubicBezTo>
                  <a:lnTo>
                    <a:pt x="219" y="622"/>
                  </a:lnTo>
                  <a:cubicBezTo>
                    <a:pt x="697" y="542"/>
                    <a:pt x="1135" y="502"/>
                    <a:pt x="1552" y="304"/>
                  </a:cubicBezTo>
                  <a:cubicBezTo>
                    <a:pt x="1632" y="224"/>
                    <a:pt x="1632" y="144"/>
                    <a:pt x="1592" y="45"/>
                  </a:cubicBezTo>
                  <a:cubicBezTo>
                    <a:pt x="1522" y="15"/>
                    <a:pt x="1458" y="0"/>
                    <a:pt x="13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2870800" y="767250"/>
              <a:ext cx="35350" cy="16275"/>
            </a:xfrm>
            <a:custGeom>
              <a:avLst/>
              <a:gdLst/>
              <a:ahLst/>
              <a:cxnLst/>
              <a:rect l="l" t="t" r="r" b="b"/>
              <a:pathLst>
                <a:path w="1414" h="651" extrusionOk="0">
                  <a:moveTo>
                    <a:pt x="896" y="1"/>
                  </a:moveTo>
                  <a:cubicBezTo>
                    <a:pt x="717" y="21"/>
                    <a:pt x="597" y="100"/>
                    <a:pt x="498" y="220"/>
                  </a:cubicBezTo>
                  <a:cubicBezTo>
                    <a:pt x="319" y="279"/>
                    <a:pt x="160" y="339"/>
                    <a:pt x="1" y="419"/>
                  </a:cubicBezTo>
                  <a:cubicBezTo>
                    <a:pt x="1" y="592"/>
                    <a:pt x="54" y="651"/>
                    <a:pt x="134" y="651"/>
                  </a:cubicBezTo>
                  <a:cubicBezTo>
                    <a:pt x="192" y="651"/>
                    <a:pt x="264" y="620"/>
                    <a:pt x="339" y="578"/>
                  </a:cubicBezTo>
                  <a:cubicBezTo>
                    <a:pt x="458" y="578"/>
                    <a:pt x="558" y="538"/>
                    <a:pt x="657" y="538"/>
                  </a:cubicBezTo>
                  <a:cubicBezTo>
                    <a:pt x="796" y="478"/>
                    <a:pt x="936" y="498"/>
                    <a:pt x="1035" y="399"/>
                  </a:cubicBezTo>
                  <a:cubicBezTo>
                    <a:pt x="1194" y="379"/>
                    <a:pt x="1314" y="319"/>
                    <a:pt x="1413" y="220"/>
                  </a:cubicBezTo>
                  <a:cubicBezTo>
                    <a:pt x="1294" y="180"/>
                    <a:pt x="1194" y="140"/>
                    <a:pt x="1055" y="100"/>
                  </a:cubicBezTo>
                  <a:cubicBezTo>
                    <a:pt x="1035" y="21"/>
                    <a:pt x="995" y="1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2974250" y="774150"/>
              <a:ext cx="17425" cy="16000"/>
            </a:xfrm>
            <a:custGeom>
              <a:avLst/>
              <a:gdLst/>
              <a:ahLst/>
              <a:cxnLst/>
              <a:rect l="l" t="t" r="r" b="b"/>
              <a:pathLst>
                <a:path w="697" h="640" extrusionOk="0">
                  <a:moveTo>
                    <a:pt x="444" y="1"/>
                  </a:moveTo>
                  <a:cubicBezTo>
                    <a:pt x="346" y="1"/>
                    <a:pt x="229" y="68"/>
                    <a:pt x="124" y="68"/>
                  </a:cubicBezTo>
                  <a:cubicBezTo>
                    <a:pt x="109" y="68"/>
                    <a:pt x="94" y="66"/>
                    <a:pt x="80" y="63"/>
                  </a:cubicBezTo>
                  <a:cubicBezTo>
                    <a:pt x="60" y="63"/>
                    <a:pt x="40" y="103"/>
                    <a:pt x="0" y="103"/>
                  </a:cubicBezTo>
                  <a:cubicBezTo>
                    <a:pt x="40" y="361"/>
                    <a:pt x="0" y="620"/>
                    <a:pt x="378" y="640"/>
                  </a:cubicBezTo>
                  <a:cubicBezTo>
                    <a:pt x="557" y="521"/>
                    <a:pt x="697" y="342"/>
                    <a:pt x="597" y="123"/>
                  </a:cubicBezTo>
                  <a:cubicBezTo>
                    <a:pt x="561" y="29"/>
                    <a:pt x="507" y="1"/>
                    <a:pt x="4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2853400" y="777700"/>
              <a:ext cx="25875" cy="9550"/>
            </a:xfrm>
            <a:custGeom>
              <a:avLst/>
              <a:gdLst/>
              <a:ahLst/>
              <a:cxnLst/>
              <a:rect l="l" t="t" r="r" b="b"/>
              <a:pathLst>
                <a:path w="1035" h="382" extrusionOk="0">
                  <a:moveTo>
                    <a:pt x="697" y="1"/>
                  </a:moveTo>
                  <a:cubicBezTo>
                    <a:pt x="458" y="60"/>
                    <a:pt x="239" y="120"/>
                    <a:pt x="0" y="160"/>
                  </a:cubicBezTo>
                  <a:cubicBezTo>
                    <a:pt x="0" y="332"/>
                    <a:pt x="59" y="382"/>
                    <a:pt x="138" y="382"/>
                  </a:cubicBezTo>
                  <a:cubicBezTo>
                    <a:pt x="204" y="382"/>
                    <a:pt x="286" y="346"/>
                    <a:pt x="358" y="319"/>
                  </a:cubicBezTo>
                  <a:cubicBezTo>
                    <a:pt x="577" y="299"/>
                    <a:pt x="836" y="319"/>
                    <a:pt x="1035" y="160"/>
                  </a:cubicBezTo>
                  <a:cubicBezTo>
                    <a:pt x="915" y="160"/>
                    <a:pt x="756" y="12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2967275" y="824950"/>
              <a:ext cx="7000" cy="30350"/>
            </a:xfrm>
            <a:custGeom>
              <a:avLst/>
              <a:gdLst/>
              <a:ahLst/>
              <a:cxnLst/>
              <a:rect l="l" t="t" r="r" b="b"/>
              <a:pathLst>
                <a:path w="280" h="1214" extrusionOk="0">
                  <a:moveTo>
                    <a:pt x="279" y="0"/>
                  </a:moveTo>
                  <a:cubicBezTo>
                    <a:pt x="41" y="398"/>
                    <a:pt x="1" y="816"/>
                    <a:pt x="279" y="1214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2839975" y="781675"/>
              <a:ext cx="22400" cy="9975"/>
            </a:xfrm>
            <a:custGeom>
              <a:avLst/>
              <a:gdLst/>
              <a:ahLst/>
              <a:cxnLst/>
              <a:rect l="l" t="t" r="r" b="b"/>
              <a:pathLst>
                <a:path w="896" h="399" extrusionOk="0">
                  <a:moveTo>
                    <a:pt x="199" y="1"/>
                  </a:moveTo>
                  <a:cubicBezTo>
                    <a:pt x="120" y="41"/>
                    <a:pt x="40" y="60"/>
                    <a:pt x="0" y="160"/>
                  </a:cubicBezTo>
                  <a:lnTo>
                    <a:pt x="0" y="399"/>
                  </a:lnTo>
                  <a:cubicBezTo>
                    <a:pt x="299" y="299"/>
                    <a:pt x="617" y="359"/>
                    <a:pt x="895" y="200"/>
                  </a:cubicBezTo>
                  <a:cubicBezTo>
                    <a:pt x="776" y="160"/>
                    <a:pt x="617" y="140"/>
                    <a:pt x="537" y="21"/>
                  </a:cubicBezTo>
                  <a:cubicBezTo>
                    <a:pt x="438" y="21"/>
                    <a:pt x="338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2866325" y="798100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140" y="0"/>
                  </a:moveTo>
                  <a:cubicBezTo>
                    <a:pt x="100" y="0"/>
                    <a:pt x="40" y="40"/>
                    <a:pt x="1" y="60"/>
                  </a:cubicBezTo>
                  <a:lnTo>
                    <a:pt x="1" y="239"/>
                  </a:lnTo>
                  <a:cubicBezTo>
                    <a:pt x="180" y="199"/>
                    <a:pt x="319" y="199"/>
                    <a:pt x="498" y="179"/>
                  </a:cubicBezTo>
                  <a:cubicBezTo>
                    <a:pt x="418" y="40"/>
                    <a:pt x="279" y="4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887225" y="777075"/>
              <a:ext cx="9475" cy="3950"/>
            </a:xfrm>
            <a:custGeom>
              <a:avLst/>
              <a:gdLst/>
              <a:ahLst/>
              <a:cxnLst/>
              <a:rect l="l" t="t" r="r" b="b"/>
              <a:pathLst>
                <a:path w="379" h="158" extrusionOk="0">
                  <a:moveTo>
                    <a:pt x="304" y="1"/>
                  </a:moveTo>
                  <a:cubicBezTo>
                    <a:pt x="181" y="1"/>
                    <a:pt x="83" y="45"/>
                    <a:pt x="0" y="145"/>
                  </a:cubicBezTo>
                  <a:cubicBezTo>
                    <a:pt x="33" y="153"/>
                    <a:pt x="65" y="157"/>
                    <a:pt x="95" y="157"/>
                  </a:cubicBezTo>
                  <a:cubicBezTo>
                    <a:pt x="208" y="157"/>
                    <a:pt x="299" y="100"/>
                    <a:pt x="378" y="6"/>
                  </a:cubicBezTo>
                  <a:cubicBezTo>
                    <a:pt x="352" y="2"/>
                    <a:pt x="327" y="1"/>
                    <a:pt x="3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2965300" y="776975"/>
              <a:ext cx="5500" cy="3725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51" y="1"/>
                  </a:moveTo>
                  <a:cubicBezTo>
                    <a:pt x="111" y="1"/>
                    <a:pt x="80" y="10"/>
                    <a:pt x="40" y="10"/>
                  </a:cubicBezTo>
                  <a:cubicBezTo>
                    <a:pt x="0" y="50"/>
                    <a:pt x="0" y="109"/>
                    <a:pt x="60" y="149"/>
                  </a:cubicBezTo>
                  <a:lnTo>
                    <a:pt x="219" y="10"/>
                  </a:lnTo>
                  <a:cubicBezTo>
                    <a:pt x="193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2961825" y="77720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79" y="1"/>
                  </a:moveTo>
                  <a:cubicBezTo>
                    <a:pt x="139" y="21"/>
                    <a:pt x="60" y="21"/>
                    <a:pt x="0" y="21"/>
                  </a:cubicBezTo>
                  <a:cubicBezTo>
                    <a:pt x="80" y="41"/>
                    <a:pt x="139" y="100"/>
                    <a:pt x="199" y="14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2961825" y="757375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94" y="1"/>
                  </a:moveTo>
                  <a:cubicBezTo>
                    <a:pt x="61" y="1"/>
                    <a:pt x="34" y="49"/>
                    <a:pt x="0" y="117"/>
                  </a:cubicBezTo>
                  <a:cubicBezTo>
                    <a:pt x="60" y="117"/>
                    <a:pt x="99" y="117"/>
                    <a:pt x="179" y="97"/>
                  </a:cubicBezTo>
                  <a:cubicBezTo>
                    <a:pt x="145" y="29"/>
                    <a:pt x="118" y="1"/>
                    <a:pt x="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993650" y="1999625"/>
              <a:ext cx="50250" cy="30100"/>
            </a:xfrm>
            <a:custGeom>
              <a:avLst/>
              <a:gdLst/>
              <a:ahLst/>
              <a:cxnLst/>
              <a:rect l="l" t="t" r="r" b="b"/>
              <a:pathLst>
                <a:path w="2010" h="1204" extrusionOk="0">
                  <a:moveTo>
                    <a:pt x="1771" y="0"/>
                  </a:moveTo>
                  <a:cubicBezTo>
                    <a:pt x="1611" y="0"/>
                    <a:pt x="1472" y="40"/>
                    <a:pt x="1313" y="80"/>
                  </a:cubicBezTo>
                  <a:lnTo>
                    <a:pt x="1094" y="159"/>
                  </a:lnTo>
                  <a:cubicBezTo>
                    <a:pt x="975" y="219"/>
                    <a:pt x="875" y="239"/>
                    <a:pt x="756" y="259"/>
                  </a:cubicBezTo>
                  <a:cubicBezTo>
                    <a:pt x="398" y="358"/>
                    <a:pt x="60" y="438"/>
                    <a:pt x="0" y="875"/>
                  </a:cubicBezTo>
                  <a:cubicBezTo>
                    <a:pt x="43" y="1091"/>
                    <a:pt x="139" y="1203"/>
                    <a:pt x="294" y="1203"/>
                  </a:cubicBezTo>
                  <a:cubicBezTo>
                    <a:pt x="353" y="1203"/>
                    <a:pt x="421" y="1187"/>
                    <a:pt x="497" y="1154"/>
                  </a:cubicBezTo>
                  <a:cubicBezTo>
                    <a:pt x="676" y="1134"/>
                    <a:pt x="816" y="1134"/>
                    <a:pt x="975" y="1114"/>
                  </a:cubicBezTo>
                  <a:cubicBezTo>
                    <a:pt x="975" y="1054"/>
                    <a:pt x="975" y="995"/>
                    <a:pt x="995" y="955"/>
                  </a:cubicBezTo>
                  <a:cubicBezTo>
                    <a:pt x="1087" y="839"/>
                    <a:pt x="1206" y="825"/>
                    <a:pt x="1325" y="825"/>
                  </a:cubicBezTo>
                  <a:cubicBezTo>
                    <a:pt x="1367" y="825"/>
                    <a:pt x="1408" y="826"/>
                    <a:pt x="1448" y="826"/>
                  </a:cubicBezTo>
                  <a:cubicBezTo>
                    <a:pt x="1491" y="826"/>
                    <a:pt x="1533" y="824"/>
                    <a:pt x="1572" y="816"/>
                  </a:cubicBezTo>
                  <a:cubicBezTo>
                    <a:pt x="1582" y="821"/>
                    <a:pt x="1594" y="823"/>
                    <a:pt x="1607" y="823"/>
                  </a:cubicBezTo>
                  <a:cubicBezTo>
                    <a:pt x="1641" y="823"/>
                    <a:pt x="1676" y="805"/>
                    <a:pt x="1691" y="776"/>
                  </a:cubicBezTo>
                  <a:cubicBezTo>
                    <a:pt x="1870" y="617"/>
                    <a:pt x="2009" y="438"/>
                    <a:pt x="1930" y="159"/>
                  </a:cubicBezTo>
                  <a:cubicBezTo>
                    <a:pt x="1910" y="80"/>
                    <a:pt x="1850" y="40"/>
                    <a:pt x="17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3035925" y="1998800"/>
              <a:ext cx="40025" cy="20225"/>
            </a:xfrm>
            <a:custGeom>
              <a:avLst/>
              <a:gdLst/>
              <a:ahLst/>
              <a:cxnLst/>
              <a:rect l="l" t="t" r="r" b="b"/>
              <a:pathLst>
                <a:path w="1601" h="809" extrusionOk="0">
                  <a:moveTo>
                    <a:pt x="1322" y="1"/>
                  </a:moveTo>
                  <a:cubicBezTo>
                    <a:pt x="1266" y="1"/>
                    <a:pt x="1208" y="8"/>
                    <a:pt x="1154" y="13"/>
                  </a:cubicBezTo>
                  <a:cubicBezTo>
                    <a:pt x="938" y="13"/>
                    <a:pt x="737" y="82"/>
                    <a:pt x="526" y="82"/>
                  </a:cubicBezTo>
                  <a:cubicBezTo>
                    <a:pt x="484" y="82"/>
                    <a:pt x="441" y="79"/>
                    <a:pt x="398" y="73"/>
                  </a:cubicBezTo>
                  <a:cubicBezTo>
                    <a:pt x="375" y="61"/>
                    <a:pt x="353" y="56"/>
                    <a:pt x="332" y="56"/>
                  </a:cubicBezTo>
                  <a:cubicBezTo>
                    <a:pt x="282" y="56"/>
                    <a:pt x="235" y="84"/>
                    <a:pt x="179" y="113"/>
                  </a:cubicBezTo>
                  <a:cubicBezTo>
                    <a:pt x="119" y="371"/>
                    <a:pt x="60" y="590"/>
                    <a:pt x="0" y="809"/>
                  </a:cubicBezTo>
                  <a:cubicBezTo>
                    <a:pt x="451" y="790"/>
                    <a:pt x="831" y="487"/>
                    <a:pt x="1308" y="487"/>
                  </a:cubicBezTo>
                  <a:cubicBezTo>
                    <a:pt x="1336" y="487"/>
                    <a:pt x="1364" y="488"/>
                    <a:pt x="1393" y="491"/>
                  </a:cubicBezTo>
                  <a:lnTo>
                    <a:pt x="1572" y="312"/>
                  </a:lnTo>
                  <a:cubicBezTo>
                    <a:pt x="1601" y="51"/>
                    <a:pt x="1471" y="1"/>
                    <a:pt x="13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3018500" y="2016950"/>
              <a:ext cx="14450" cy="6575"/>
            </a:xfrm>
            <a:custGeom>
              <a:avLst/>
              <a:gdLst/>
              <a:ahLst/>
              <a:cxnLst/>
              <a:rect l="l" t="t" r="r" b="b"/>
              <a:pathLst>
                <a:path w="578" h="263" extrusionOk="0">
                  <a:moveTo>
                    <a:pt x="269" y="0"/>
                  </a:moveTo>
                  <a:cubicBezTo>
                    <a:pt x="151" y="0"/>
                    <a:pt x="57" y="71"/>
                    <a:pt x="1" y="262"/>
                  </a:cubicBezTo>
                  <a:cubicBezTo>
                    <a:pt x="37" y="262"/>
                    <a:pt x="73" y="263"/>
                    <a:pt x="109" y="263"/>
                  </a:cubicBezTo>
                  <a:cubicBezTo>
                    <a:pt x="271" y="263"/>
                    <a:pt x="431" y="249"/>
                    <a:pt x="578" y="103"/>
                  </a:cubicBezTo>
                  <a:cubicBezTo>
                    <a:pt x="465" y="42"/>
                    <a:pt x="360" y="0"/>
                    <a:pt x="2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3111000" y="2015025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41" y="21"/>
                    <a:pt x="1" y="41"/>
                    <a:pt x="60" y="60"/>
                  </a:cubicBezTo>
                  <a:cubicBezTo>
                    <a:pt x="80" y="60"/>
                    <a:pt x="80" y="2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2090525" y="2127000"/>
              <a:ext cx="30350" cy="16850"/>
            </a:xfrm>
            <a:custGeom>
              <a:avLst/>
              <a:gdLst/>
              <a:ahLst/>
              <a:cxnLst/>
              <a:rect l="l" t="t" r="r" b="b"/>
              <a:pathLst>
                <a:path w="1214" h="674" extrusionOk="0">
                  <a:moveTo>
                    <a:pt x="615" y="0"/>
                  </a:moveTo>
                  <a:cubicBezTo>
                    <a:pt x="456" y="0"/>
                    <a:pt x="305" y="30"/>
                    <a:pt x="179" y="157"/>
                  </a:cubicBezTo>
                  <a:cubicBezTo>
                    <a:pt x="119" y="216"/>
                    <a:pt x="0" y="296"/>
                    <a:pt x="20" y="336"/>
                  </a:cubicBezTo>
                  <a:cubicBezTo>
                    <a:pt x="139" y="674"/>
                    <a:pt x="497" y="515"/>
                    <a:pt x="736" y="634"/>
                  </a:cubicBezTo>
                  <a:cubicBezTo>
                    <a:pt x="770" y="651"/>
                    <a:pt x="803" y="659"/>
                    <a:pt x="834" y="659"/>
                  </a:cubicBezTo>
                  <a:cubicBezTo>
                    <a:pt x="982" y="659"/>
                    <a:pt x="1091" y="484"/>
                    <a:pt x="1174" y="336"/>
                  </a:cubicBezTo>
                  <a:cubicBezTo>
                    <a:pt x="1213" y="256"/>
                    <a:pt x="1194" y="197"/>
                    <a:pt x="1114" y="117"/>
                  </a:cubicBezTo>
                  <a:cubicBezTo>
                    <a:pt x="1034" y="57"/>
                    <a:pt x="975" y="37"/>
                    <a:pt x="895" y="17"/>
                  </a:cubicBezTo>
                  <a:cubicBezTo>
                    <a:pt x="801" y="10"/>
                    <a:pt x="707" y="0"/>
                    <a:pt x="6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2071625" y="2127925"/>
              <a:ext cx="12450" cy="11025"/>
            </a:xfrm>
            <a:custGeom>
              <a:avLst/>
              <a:gdLst/>
              <a:ahLst/>
              <a:cxnLst/>
              <a:rect l="l" t="t" r="r" b="b"/>
              <a:pathLst>
                <a:path w="498" h="441" extrusionOk="0">
                  <a:moveTo>
                    <a:pt x="179" y="0"/>
                  </a:moveTo>
                  <a:cubicBezTo>
                    <a:pt x="139" y="120"/>
                    <a:pt x="0" y="219"/>
                    <a:pt x="139" y="378"/>
                  </a:cubicBezTo>
                  <a:cubicBezTo>
                    <a:pt x="171" y="421"/>
                    <a:pt x="209" y="441"/>
                    <a:pt x="249" y="441"/>
                  </a:cubicBezTo>
                  <a:cubicBezTo>
                    <a:pt x="284" y="441"/>
                    <a:pt x="321" y="426"/>
                    <a:pt x="358" y="398"/>
                  </a:cubicBezTo>
                  <a:cubicBezTo>
                    <a:pt x="497" y="279"/>
                    <a:pt x="378" y="160"/>
                    <a:pt x="358" y="20"/>
                  </a:cubicBezTo>
                  <a:cubicBezTo>
                    <a:pt x="298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2123825" y="213637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1" y="1"/>
                  </a:moveTo>
                  <a:cubicBezTo>
                    <a:pt x="1" y="140"/>
                    <a:pt x="41" y="279"/>
                    <a:pt x="160" y="379"/>
                  </a:cubicBezTo>
                  <a:lnTo>
                    <a:pt x="240" y="359"/>
                  </a:lnTo>
                  <a:cubicBezTo>
                    <a:pt x="299" y="299"/>
                    <a:pt x="339" y="259"/>
                    <a:pt x="339" y="219"/>
                  </a:cubicBezTo>
                  <a:cubicBezTo>
                    <a:pt x="359" y="160"/>
                    <a:pt x="359" y="100"/>
                    <a:pt x="359" y="60"/>
                  </a:cubicBezTo>
                  <a:cubicBezTo>
                    <a:pt x="259" y="40"/>
                    <a:pt x="14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2127800" y="2143300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225" y="0"/>
                  </a:moveTo>
                  <a:cubicBezTo>
                    <a:pt x="167" y="0"/>
                    <a:pt x="97" y="24"/>
                    <a:pt x="21" y="62"/>
                  </a:cubicBezTo>
                  <a:lnTo>
                    <a:pt x="1" y="82"/>
                  </a:lnTo>
                  <a:cubicBezTo>
                    <a:pt x="1" y="102"/>
                    <a:pt x="21" y="161"/>
                    <a:pt x="21" y="201"/>
                  </a:cubicBezTo>
                  <a:cubicBezTo>
                    <a:pt x="140" y="201"/>
                    <a:pt x="240" y="221"/>
                    <a:pt x="379" y="221"/>
                  </a:cubicBezTo>
                  <a:cubicBezTo>
                    <a:pt x="379" y="61"/>
                    <a:pt x="318" y="0"/>
                    <a:pt x="2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1657350" y="2015525"/>
              <a:ext cx="34825" cy="67700"/>
            </a:xfrm>
            <a:custGeom>
              <a:avLst/>
              <a:gdLst/>
              <a:ahLst/>
              <a:cxnLst/>
              <a:rect l="l" t="t" r="r" b="b"/>
              <a:pathLst>
                <a:path w="1393" h="2708" extrusionOk="0">
                  <a:moveTo>
                    <a:pt x="398" y="1"/>
                  </a:moveTo>
                  <a:cubicBezTo>
                    <a:pt x="0" y="60"/>
                    <a:pt x="199" y="319"/>
                    <a:pt x="239" y="518"/>
                  </a:cubicBezTo>
                  <a:cubicBezTo>
                    <a:pt x="219" y="916"/>
                    <a:pt x="518" y="1194"/>
                    <a:pt x="637" y="1532"/>
                  </a:cubicBezTo>
                  <a:cubicBezTo>
                    <a:pt x="756" y="1851"/>
                    <a:pt x="1154" y="2209"/>
                    <a:pt x="756" y="2607"/>
                  </a:cubicBezTo>
                  <a:cubicBezTo>
                    <a:pt x="827" y="2677"/>
                    <a:pt x="888" y="2707"/>
                    <a:pt x="941" y="2707"/>
                  </a:cubicBezTo>
                  <a:cubicBezTo>
                    <a:pt x="1023" y="2707"/>
                    <a:pt x="1086" y="2636"/>
                    <a:pt x="1134" y="2527"/>
                  </a:cubicBezTo>
                  <a:cubicBezTo>
                    <a:pt x="1174" y="2408"/>
                    <a:pt x="1214" y="2308"/>
                    <a:pt x="1313" y="2229"/>
                  </a:cubicBezTo>
                  <a:cubicBezTo>
                    <a:pt x="1393" y="1990"/>
                    <a:pt x="1254" y="1791"/>
                    <a:pt x="1154" y="1592"/>
                  </a:cubicBezTo>
                  <a:cubicBezTo>
                    <a:pt x="916" y="1055"/>
                    <a:pt x="637" y="518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1509775" y="2013975"/>
              <a:ext cx="37200" cy="52825"/>
            </a:xfrm>
            <a:custGeom>
              <a:avLst/>
              <a:gdLst/>
              <a:ahLst/>
              <a:cxnLst/>
              <a:rect l="l" t="t" r="r" b="b"/>
              <a:pathLst>
                <a:path w="1488" h="2113" extrusionOk="0">
                  <a:moveTo>
                    <a:pt x="364" y="0"/>
                  </a:moveTo>
                  <a:cubicBezTo>
                    <a:pt x="113" y="0"/>
                    <a:pt x="0" y="107"/>
                    <a:pt x="55" y="381"/>
                  </a:cubicBezTo>
                  <a:cubicBezTo>
                    <a:pt x="75" y="799"/>
                    <a:pt x="194" y="1097"/>
                    <a:pt x="632" y="1336"/>
                  </a:cubicBezTo>
                  <a:cubicBezTo>
                    <a:pt x="970" y="1495"/>
                    <a:pt x="930" y="1694"/>
                    <a:pt x="572" y="1952"/>
                  </a:cubicBezTo>
                  <a:cubicBezTo>
                    <a:pt x="696" y="2068"/>
                    <a:pt x="816" y="2112"/>
                    <a:pt x="935" y="2112"/>
                  </a:cubicBezTo>
                  <a:cubicBezTo>
                    <a:pt x="1122" y="2112"/>
                    <a:pt x="1305" y="2002"/>
                    <a:pt x="1487" y="1893"/>
                  </a:cubicBezTo>
                  <a:cubicBezTo>
                    <a:pt x="1268" y="1197"/>
                    <a:pt x="652" y="719"/>
                    <a:pt x="433" y="3"/>
                  </a:cubicBezTo>
                  <a:cubicBezTo>
                    <a:pt x="409" y="1"/>
                    <a:pt x="386" y="0"/>
                    <a:pt x="3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1485775" y="2023975"/>
              <a:ext cx="25875" cy="38825"/>
            </a:xfrm>
            <a:custGeom>
              <a:avLst/>
              <a:gdLst/>
              <a:ahLst/>
              <a:cxnLst/>
              <a:rect l="l" t="t" r="r" b="b"/>
              <a:pathLst>
                <a:path w="1035" h="1553" extrusionOk="0">
                  <a:moveTo>
                    <a:pt x="140" y="1"/>
                  </a:moveTo>
                  <a:cubicBezTo>
                    <a:pt x="120" y="1"/>
                    <a:pt x="80" y="41"/>
                    <a:pt x="60" y="60"/>
                  </a:cubicBezTo>
                  <a:cubicBezTo>
                    <a:pt x="40" y="100"/>
                    <a:pt x="20" y="160"/>
                    <a:pt x="0" y="240"/>
                  </a:cubicBezTo>
                  <a:lnTo>
                    <a:pt x="0" y="339"/>
                  </a:lnTo>
                  <a:cubicBezTo>
                    <a:pt x="0" y="777"/>
                    <a:pt x="339" y="1095"/>
                    <a:pt x="458" y="1493"/>
                  </a:cubicBezTo>
                  <a:cubicBezTo>
                    <a:pt x="657" y="1513"/>
                    <a:pt x="836" y="1513"/>
                    <a:pt x="1035" y="1552"/>
                  </a:cubicBezTo>
                  <a:cubicBezTo>
                    <a:pt x="577" y="1135"/>
                    <a:pt x="637" y="399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2861850" y="750550"/>
              <a:ext cx="61200" cy="19225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1543" y="1"/>
                  </a:moveTo>
                  <a:cubicBezTo>
                    <a:pt x="1027" y="1"/>
                    <a:pt x="518" y="14"/>
                    <a:pt x="1" y="52"/>
                  </a:cubicBezTo>
                  <a:lnTo>
                    <a:pt x="1" y="191"/>
                  </a:lnTo>
                  <a:cubicBezTo>
                    <a:pt x="279" y="390"/>
                    <a:pt x="697" y="211"/>
                    <a:pt x="876" y="589"/>
                  </a:cubicBezTo>
                  <a:cubicBezTo>
                    <a:pt x="932" y="653"/>
                    <a:pt x="1000" y="666"/>
                    <a:pt x="1072" y="666"/>
                  </a:cubicBezTo>
                  <a:cubicBezTo>
                    <a:pt x="1120" y="666"/>
                    <a:pt x="1170" y="660"/>
                    <a:pt x="1219" y="660"/>
                  </a:cubicBezTo>
                  <a:cubicBezTo>
                    <a:pt x="1280" y="660"/>
                    <a:pt x="1340" y="669"/>
                    <a:pt x="1393" y="709"/>
                  </a:cubicBezTo>
                  <a:lnTo>
                    <a:pt x="1413" y="768"/>
                  </a:lnTo>
                  <a:cubicBezTo>
                    <a:pt x="1851" y="649"/>
                    <a:pt x="2010" y="172"/>
                    <a:pt x="2447" y="12"/>
                  </a:cubicBezTo>
                  <a:cubicBezTo>
                    <a:pt x="2142" y="5"/>
                    <a:pt x="1841" y="1"/>
                    <a:pt x="15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2814100" y="754325"/>
              <a:ext cx="40825" cy="10250"/>
            </a:xfrm>
            <a:custGeom>
              <a:avLst/>
              <a:gdLst/>
              <a:ahLst/>
              <a:cxnLst/>
              <a:rect l="l" t="t" r="r" b="b"/>
              <a:pathLst>
                <a:path w="1633" h="410" extrusionOk="0">
                  <a:moveTo>
                    <a:pt x="279" y="1"/>
                  </a:moveTo>
                  <a:cubicBezTo>
                    <a:pt x="180" y="21"/>
                    <a:pt x="100" y="21"/>
                    <a:pt x="1" y="40"/>
                  </a:cubicBezTo>
                  <a:cubicBezTo>
                    <a:pt x="203" y="285"/>
                    <a:pt x="512" y="410"/>
                    <a:pt x="833" y="410"/>
                  </a:cubicBezTo>
                  <a:cubicBezTo>
                    <a:pt x="1112" y="410"/>
                    <a:pt x="1400" y="315"/>
                    <a:pt x="1632" y="120"/>
                  </a:cubicBezTo>
                  <a:cubicBezTo>
                    <a:pt x="1439" y="45"/>
                    <a:pt x="1246" y="29"/>
                    <a:pt x="1055" y="29"/>
                  </a:cubicBezTo>
                  <a:cubicBezTo>
                    <a:pt x="923" y="29"/>
                    <a:pt x="792" y="36"/>
                    <a:pt x="662" y="36"/>
                  </a:cubicBezTo>
                  <a:cubicBezTo>
                    <a:pt x="533" y="36"/>
                    <a:pt x="405" y="29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2861850" y="755100"/>
              <a:ext cx="24900" cy="11675"/>
            </a:xfrm>
            <a:custGeom>
              <a:avLst/>
              <a:gdLst/>
              <a:ahLst/>
              <a:cxnLst/>
              <a:rect l="l" t="t" r="r" b="b"/>
              <a:pathLst>
                <a:path w="996" h="467" extrusionOk="0">
                  <a:moveTo>
                    <a:pt x="518" y="1"/>
                  </a:moveTo>
                  <a:cubicBezTo>
                    <a:pt x="345" y="1"/>
                    <a:pt x="173" y="9"/>
                    <a:pt x="1" y="9"/>
                  </a:cubicBezTo>
                  <a:cubicBezTo>
                    <a:pt x="80" y="467"/>
                    <a:pt x="478" y="228"/>
                    <a:pt x="697" y="368"/>
                  </a:cubicBezTo>
                  <a:cubicBezTo>
                    <a:pt x="697" y="387"/>
                    <a:pt x="717" y="387"/>
                    <a:pt x="776" y="407"/>
                  </a:cubicBezTo>
                  <a:cubicBezTo>
                    <a:pt x="816" y="407"/>
                    <a:pt x="856" y="387"/>
                    <a:pt x="876" y="328"/>
                  </a:cubicBezTo>
                  <a:cubicBezTo>
                    <a:pt x="896" y="208"/>
                    <a:pt x="995" y="29"/>
                    <a:pt x="776" y="9"/>
                  </a:cubicBezTo>
                  <a:cubicBezTo>
                    <a:pt x="690" y="3"/>
                    <a:pt x="604" y="1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2776825" y="759750"/>
              <a:ext cx="15425" cy="8525"/>
            </a:xfrm>
            <a:custGeom>
              <a:avLst/>
              <a:gdLst/>
              <a:ahLst/>
              <a:cxnLst/>
              <a:rect l="l" t="t" r="r" b="b"/>
              <a:pathLst>
                <a:path w="617" h="341" extrusionOk="0">
                  <a:moveTo>
                    <a:pt x="261" y="1"/>
                  </a:moveTo>
                  <a:cubicBezTo>
                    <a:pt x="0" y="1"/>
                    <a:pt x="6" y="136"/>
                    <a:pt x="99" y="341"/>
                  </a:cubicBezTo>
                  <a:lnTo>
                    <a:pt x="438" y="341"/>
                  </a:lnTo>
                  <a:cubicBezTo>
                    <a:pt x="497" y="201"/>
                    <a:pt x="617" y="22"/>
                    <a:pt x="318" y="2"/>
                  </a:cubicBezTo>
                  <a:cubicBezTo>
                    <a:pt x="298" y="1"/>
                    <a:pt x="279" y="1"/>
                    <a:pt x="2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2878275" y="761800"/>
              <a:ext cx="17925" cy="10675"/>
            </a:xfrm>
            <a:custGeom>
              <a:avLst/>
              <a:gdLst/>
              <a:ahLst/>
              <a:cxnLst/>
              <a:rect l="l" t="t" r="r" b="b"/>
              <a:pathLst>
                <a:path w="717" h="427" extrusionOk="0">
                  <a:moveTo>
                    <a:pt x="199" y="60"/>
                  </a:moveTo>
                  <a:cubicBezTo>
                    <a:pt x="139" y="100"/>
                    <a:pt x="99" y="100"/>
                    <a:pt x="40" y="100"/>
                  </a:cubicBezTo>
                  <a:cubicBezTo>
                    <a:pt x="40" y="139"/>
                    <a:pt x="20" y="199"/>
                    <a:pt x="0" y="239"/>
                  </a:cubicBezTo>
                  <a:lnTo>
                    <a:pt x="159" y="418"/>
                  </a:lnTo>
                  <a:cubicBezTo>
                    <a:pt x="196" y="424"/>
                    <a:pt x="231" y="427"/>
                    <a:pt x="263" y="427"/>
                  </a:cubicBezTo>
                  <a:cubicBezTo>
                    <a:pt x="442" y="427"/>
                    <a:pt x="565" y="343"/>
                    <a:pt x="716" y="259"/>
                  </a:cubicBezTo>
                  <a:cubicBezTo>
                    <a:pt x="617" y="0"/>
                    <a:pt x="358" y="119"/>
                    <a:pt x="199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633075" y="764275"/>
              <a:ext cx="16450" cy="9350"/>
            </a:xfrm>
            <a:custGeom>
              <a:avLst/>
              <a:gdLst/>
              <a:ahLst/>
              <a:cxnLst/>
              <a:rect l="l" t="t" r="r" b="b"/>
              <a:pathLst>
                <a:path w="658" h="374" extrusionOk="0">
                  <a:moveTo>
                    <a:pt x="120" y="1"/>
                  </a:moveTo>
                  <a:cubicBezTo>
                    <a:pt x="1" y="160"/>
                    <a:pt x="180" y="219"/>
                    <a:pt x="279" y="319"/>
                  </a:cubicBezTo>
                  <a:lnTo>
                    <a:pt x="319" y="359"/>
                  </a:lnTo>
                  <a:cubicBezTo>
                    <a:pt x="349" y="369"/>
                    <a:pt x="369" y="373"/>
                    <a:pt x="389" y="373"/>
                  </a:cubicBezTo>
                  <a:cubicBezTo>
                    <a:pt x="409" y="373"/>
                    <a:pt x="429" y="369"/>
                    <a:pt x="458" y="359"/>
                  </a:cubicBezTo>
                  <a:cubicBezTo>
                    <a:pt x="518" y="239"/>
                    <a:pt x="578" y="140"/>
                    <a:pt x="657" y="20"/>
                  </a:cubicBezTo>
                  <a:cubicBezTo>
                    <a:pt x="478" y="20"/>
                    <a:pt x="299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2678850" y="764275"/>
              <a:ext cx="6475" cy="3125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28"/>
                    <a:pt x="92" y="125"/>
                    <a:pt x="157" y="125"/>
                  </a:cubicBezTo>
                  <a:cubicBezTo>
                    <a:pt x="185" y="125"/>
                    <a:pt x="217" y="108"/>
                    <a:pt x="259" y="60"/>
                  </a:cubicBezTo>
                  <a:cubicBezTo>
                    <a:pt x="159" y="40"/>
                    <a:pt x="80" y="2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2700225" y="765275"/>
              <a:ext cx="3000" cy="2000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8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0" y="60"/>
                    <a:pt x="20" y="80"/>
                    <a:pt x="60" y="80"/>
                  </a:cubicBezTo>
                  <a:cubicBezTo>
                    <a:pt x="80" y="80"/>
                    <a:pt x="100" y="60"/>
                    <a:pt x="120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2644025" y="773225"/>
              <a:ext cx="7000" cy="2125"/>
            </a:xfrm>
            <a:custGeom>
              <a:avLst/>
              <a:gdLst/>
              <a:ahLst/>
              <a:cxnLst/>
              <a:rect l="l" t="t" r="r" b="b"/>
              <a:pathLst>
                <a:path w="280" h="85" extrusionOk="0">
                  <a:moveTo>
                    <a:pt x="1" y="1"/>
                  </a:moveTo>
                  <a:cubicBezTo>
                    <a:pt x="53" y="61"/>
                    <a:pt x="93" y="84"/>
                    <a:pt x="131" y="84"/>
                  </a:cubicBezTo>
                  <a:cubicBezTo>
                    <a:pt x="179" y="84"/>
                    <a:pt x="223" y="46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2174550" y="2143700"/>
              <a:ext cx="72650" cy="22050"/>
            </a:xfrm>
            <a:custGeom>
              <a:avLst/>
              <a:gdLst/>
              <a:ahLst/>
              <a:cxnLst/>
              <a:rect l="l" t="t" r="r" b="b"/>
              <a:pathLst>
                <a:path w="2906" h="882" extrusionOk="0">
                  <a:moveTo>
                    <a:pt x="508" y="1"/>
                  </a:moveTo>
                  <a:cubicBezTo>
                    <a:pt x="364" y="1"/>
                    <a:pt x="220" y="26"/>
                    <a:pt x="80" y="66"/>
                  </a:cubicBezTo>
                  <a:lnTo>
                    <a:pt x="41" y="145"/>
                  </a:lnTo>
                  <a:cubicBezTo>
                    <a:pt x="1" y="245"/>
                    <a:pt x="41" y="364"/>
                    <a:pt x="21" y="463"/>
                  </a:cubicBezTo>
                  <a:cubicBezTo>
                    <a:pt x="339" y="682"/>
                    <a:pt x="777" y="523"/>
                    <a:pt x="1115" y="762"/>
                  </a:cubicBezTo>
                  <a:cubicBezTo>
                    <a:pt x="1433" y="762"/>
                    <a:pt x="1771" y="782"/>
                    <a:pt x="2109" y="782"/>
                  </a:cubicBezTo>
                  <a:cubicBezTo>
                    <a:pt x="2408" y="742"/>
                    <a:pt x="2806" y="881"/>
                    <a:pt x="2846" y="384"/>
                  </a:cubicBezTo>
                  <a:cubicBezTo>
                    <a:pt x="2905" y="324"/>
                    <a:pt x="2885" y="265"/>
                    <a:pt x="2806" y="265"/>
                  </a:cubicBezTo>
                  <a:cubicBezTo>
                    <a:pt x="2763" y="269"/>
                    <a:pt x="2721" y="272"/>
                    <a:pt x="2679" y="272"/>
                  </a:cubicBezTo>
                  <a:cubicBezTo>
                    <a:pt x="2544" y="272"/>
                    <a:pt x="2415" y="246"/>
                    <a:pt x="2308" y="185"/>
                  </a:cubicBezTo>
                  <a:cubicBezTo>
                    <a:pt x="2129" y="125"/>
                    <a:pt x="1911" y="165"/>
                    <a:pt x="1751" y="125"/>
                  </a:cubicBezTo>
                  <a:cubicBezTo>
                    <a:pt x="1741" y="135"/>
                    <a:pt x="1722" y="140"/>
                    <a:pt x="1702" y="140"/>
                  </a:cubicBezTo>
                  <a:cubicBezTo>
                    <a:pt x="1682" y="140"/>
                    <a:pt x="1662" y="135"/>
                    <a:pt x="1652" y="125"/>
                  </a:cubicBezTo>
                  <a:cubicBezTo>
                    <a:pt x="1612" y="145"/>
                    <a:pt x="1572" y="155"/>
                    <a:pt x="1533" y="155"/>
                  </a:cubicBezTo>
                  <a:cubicBezTo>
                    <a:pt x="1493" y="155"/>
                    <a:pt x="1453" y="145"/>
                    <a:pt x="1413" y="125"/>
                  </a:cubicBezTo>
                  <a:cubicBezTo>
                    <a:pt x="1342" y="134"/>
                    <a:pt x="1267" y="143"/>
                    <a:pt x="1193" y="143"/>
                  </a:cubicBezTo>
                  <a:cubicBezTo>
                    <a:pt x="1102" y="143"/>
                    <a:pt x="1013" y="129"/>
                    <a:pt x="936" y="86"/>
                  </a:cubicBezTo>
                  <a:cubicBezTo>
                    <a:pt x="797" y="26"/>
                    <a:pt x="652" y="1"/>
                    <a:pt x="5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2410775" y="2183125"/>
              <a:ext cx="21425" cy="15175"/>
            </a:xfrm>
            <a:custGeom>
              <a:avLst/>
              <a:gdLst/>
              <a:ahLst/>
              <a:cxnLst/>
              <a:rect l="l" t="t" r="r" b="b"/>
              <a:pathLst>
                <a:path w="857" h="607" extrusionOk="0">
                  <a:moveTo>
                    <a:pt x="558" y="0"/>
                  </a:moveTo>
                  <a:cubicBezTo>
                    <a:pt x="319" y="60"/>
                    <a:pt x="1" y="0"/>
                    <a:pt x="1" y="378"/>
                  </a:cubicBezTo>
                  <a:cubicBezTo>
                    <a:pt x="120" y="418"/>
                    <a:pt x="260" y="418"/>
                    <a:pt x="339" y="557"/>
                  </a:cubicBezTo>
                  <a:cubicBezTo>
                    <a:pt x="452" y="570"/>
                    <a:pt x="565" y="606"/>
                    <a:pt x="673" y="606"/>
                  </a:cubicBezTo>
                  <a:cubicBezTo>
                    <a:pt x="736" y="606"/>
                    <a:pt x="798" y="594"/>
                    <a:pt x="856" y="557"/>
                  </a:cubicBezTo>
                  <a:lnTo>
                    <a:pt x="856" y="60"/>
                  </a:lnTo>
                  <a:cubicBezTo>
                    <a:pt x="757" y="40"/>
                    <a:pt x="657" y="4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1173450" y="1501300"/>
              <a:ext cx="26900" cy="84075"/>
            </a:xfrm>
            <a:custGeom>
              <a:avLst/>
              <a:gdLst/>
              <a:ahLst/>
              <a:cxnLst/>
              <a:rect l="l" t="t" r="r" b="b"/>
              <a:pathLst>
                <a:path w="1076" h="3363" extrusionOk="0">
                  <a:moveTo>
                    <a:pt x="299" y="1"/>
                  </a:moveTo>
                  <a:cubicBezTo>
                    <a:pt x="1" y="816"/>
                    <a:pt x="200" y="1612"/>
                    <a:pt x="299" y="2447"/>
                  </a:cubicBezTo>
                  <a:cubicBezTo>
                    <a:pt x="558" y="2706"/>
                    <a:pt x="319" y="2766"/>
                    <a:pt x="120" y="2805"/>
                  </a:cubicBezTo>
                  <a:cubicBezTo>
                    <a:pt x="21" y="3044"/>
                    <a:pt x="180" y="3163"/>
                    <a:pt x="299" y="3303"/>
                  </a:cubicBezTo>
                  <a:cubicBezTo>
                    <a:pt x="399" y="3343"/>
                    <a:pt x="498" y="3343"/>
                    <a:pt x="598" y="3362"/>
                  </a:cubicBezTo>
                  <a:cubicBezTo>
                    <a:pt x="1075" y="3343"/>
                    <a:pt x="916" y="3044"/>
                    <a:pt x="856" y="2766"/>
                  </a:cubicBezTo>
                  <a:cubicBezTo>
                    <a:pt x="856" y="2487"/>
                    <a:pt x="856" y="2189"/>
                    <a:pt x="677" y="1950"/>
                  </a:cubicBezTo>
                  <a:cubicBezTo>
                    <a:pt x="339" y="1691"/>
                    <a:pt x="558" y="1313"/>
                    <a:pt x="478" y="955"/>
                  </a:cubicBezTo>
                  <a:cubicBezTo>
                    <a:pt x="419" y="657"/>
                    <a:pt x="598" y="27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1262475" y="1394375"/>
              <a:ext cx="55725" cy="25400"/>
            </a:xfrm>
            <a:custGeom>
              <a:avLst/>
              <a:gdLst/>
              <a:ahLst/>
              <a:cxnLst/>
              <a:rect l="l" t="t" r="r" b="b"/>
              <a:pathLst>
                <a:path w="2229" h="1016" extrusionOk="0">
                  <a:moveTo>
                    <a:pt x="1632" y="1"/>
                  </a:moveTo>
                  <a:cubicBezTo>
                    <a:pt x="1532" y="120"/>
                    <a:pt x="1413" y="160"/>
                    <a:pt x="1274" y="160"/>
                  </a:cubicBezTo>
                  <a:cubicBezTo>
                    <a:pt x="1135" y="319"/>
                    <a:pt x="916" y="299"/>
                    <a:pt x="737" y="319"/>
                  </a:cubicBezTo>
                  <a:cubicBezTo>
                    <a:pt x="717" y="359"/>
                    <a:pt x="697" y="398"/>
                    <a:pt x="697" y="398"/>
                  </a:cubicBezTo>
                  <a:cubicBezTo>
                    <a:pt x="637" y="379"/>
                    <a:pt x="617" y="359"/>
                    <a:pt x="578" y="319"/>
                  </a:cubicBezTo>
                  <a:lnTo>
                    <a:pt x="399" y="319"/>
                  </a:lnTo>
                  <a:cubicBezTo>
                    <a:pt x="319" y="458"/>
                    <a:pt x="200" y="498"/>
                    <a:pt x="40" y="558"/>
                  </a:cubicBezTo>
                  <a:cubicBezTo>
                    <a:pt x="40" y="697"/>
                    <a:pt x="21" y="876"/>
                    <a:pt x="1" y="1015"/>
                  </a:cubicBezTo>
                  <a:cubicBezTo>
                    <a:pt x="418" y="717"/>
                    <a:pt x="975" y="856"/>
                    <a:pt x="1393" y="597"/>
                  </a:cubicBezTo>
                  <a:cubicBezTo>
                    <a:pt x="1397" y="595"/>
                    <a:pt x="1402" y="594"/>
                    <a:pt x="1408" y="594"/>
                  </a:cubicBezTo>
                  <a:cubicBezTo>
                    <a:pt x="1454" y="594"/>
                    <a:pt x="1541" y="661"/>
                    <a:pt x="1612" y="697"/>
                  </a:cubicBezTo>
                  <a:cubicBezTo>
                    <a:pt x="1831" y="558"/>
                    <a:pt x="2229" y="577"/>
                    <a:pt x="2129" y="160"/>
                  </a:cubicBezTo>
                  <a:cubicBezTo>
                    <a:pt x="1970" y="100"/>
                    <a:pt x="1811" y="60"/>
                    <a:pt x="16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1302275" y="1382425"/>
              <a:ext cx="36825" cy="32375"/>
            </a:xfrm>
            <a:custGeom>
              <a:avLst/>
              <a:gdLst/>
              <a:ahLst/>
              <a:cxnLst/>
              <a:rect l="l" t="t" r="r" b="b"/>
              <a:pathLst>
                <a:path w="1473" h="1295" extrusionOk="0">
                  <a:moveTo>
                    <a:pt x="1021" y="1"/>
                  </a:moveTo>
                  <a:cubicBezTo>
                    <a:pt x="916" y="1"/>
                    <a:pt x="802" y="44"/>
                    <a:pt x="676" y="140"/>
                  </a:cubicBezTo>
                  <a:cubicBezTo>
                    <a:pt x="736" y="300"/>
                    <a:pt x="716" y="479"/>
                    <a:pt x="537" y="598"/>
                  </a:cubicBezTo>
                  <a:cubicBezTo>
                    <a:pt x="478" y="876"/>
                    <a:pt x="139" y="896"/>
                    <a:pt x="20" y="1155"/>
                  </a:cubicBezTo>
                  <a:cubicBezTo>
                    <a:pt x="20" y="1195"/>
                    <a:pt x="20" y="1254"/>
                    <a:pt x="0" y="1294"/>
                  </a:cubicBezTo>
                  <a:cubicBezTo>
                    <a:pt x="617" y="1175"/>
                    <a:pt x="1034" y="757"/>
                    <a:pt x="1472" y="339"/>
                  </a:cubicBezTo>
                  <a:cubicBezTo>
                    <a:pt x="1347" y="127"/>
                    <a:pt x="1198" y="1"/>
                    <a:pt x="10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3096100" y="1562325"/>
              <a:ext cx="63175" cy="174725"/>
            </a:xfrm>
            <a:custGeom>
              <a:avLst/>
              <a:gdLst/>
              <a:ahLst/>
              <a:cxnLst/>
              <a:rect l="l" t="t" r="r" b="b"/>
              <a:pathLst>
                <a:path w="2527" h="6989" extrusionOk="0">
                  <a:moveTo>
                    <a:pt x="2029" y="1"/>
                  </a:moveTo>
                  <a:cubicBezTo>
                    <a:pt x="1876" y="1"/>
                    <a:pt x="1722" y="38"/>
                    <a:pt x="1572" y="66"/>
                  </a:cubicBezTo>
                  <a:cubicBezTo>
                    <a:pt x="1432" y="106"/>
                    <a:pt x="1293" y="106"/>
                    <a:pt x="1154" y="106"/>
                  </a:cubicBezTo>
                  <a:cubicBezTo>
                    <a:pt x="1118" y="108"/>
                    <a:pt x="1083" y="108"/>
                    <a:pt x="1046" y="108"/>
                  </a:cubicBezTo>
                  <a:cubicBezTo>
                    <a:pt x="935" y="108"/>
                    <a:pt x="821" y="102"/>
                    <a:pt x="708" y="102"/>
                  </a:cubicBezTo>
                  <a:cubicBezTo>
                    <a:pt x="445" y="102"/>
                    <a:pt x="190" y="136"/>
                    <a:pt x="0" y="364"/>
                  </a:cubicBezTo>
                  <a:cubicBezTo>
                    <a:pt x="40" y="703"/>
                    <a:pt x="298" y="663"/>
                    <a:pt x="497" y="703"/>
                  </a:cubicBezTo>
                  <a:cubicBezTo>
                    <a:pt x="696" y="742"/>
                    <a:pt x="855" y="802"/>
                    <a:pt x="875" y="1041"/>
                  </a:cubicBezTo>
                  <a:cubicBezTo>
                    <a:pt x="875" y="1200"/>
                    <a:pt x="895" y="1339"/>
                    <a:pt x="975" y="1498"/>
                  </a:cubicBezTo>
                  <a:cubicBezTo>
                    <a:pt x="975" y="2553"/>
                    <a:pt x="895" y="3587"/>
                    <a:pt x="239" y="4482"/>
                  </a:cubicBezTo>
                  <a:cubicBezTo>
                    <a:pt x="159" y="4741"/>
                    <a:pt x="159" y="5019"/>
                    <a:pt x="358" y="5238"/>
                  </a:cubicBezTo>
                  <a:cubicBezTo>
                    <a:pt x="385" y="5242"/>
                    <a:pt x="409" y="5243"/>
                    <a:pt x="430" y="5243"/>
                  </a:cubicBezTo>
                  <a:cubicBezTo>
                    <a:pt x="488" y="5243"/>
                    <a:pt x="527" y="5231"/>
                    <a:pt x="553" y="5212"/>
                  </a:cubicBezTo>
                  <a:lnTo>
                    <a:pt x="553" y="5212"/>
                  </a:lnTo>
                  <a:cubicBezTo>
                    <a:pt x="484" y="5559"/>
                    <a:pt x="448" y="5978"/>
                    <a:pt x="398" y="6412"/>
                  </a:cubicBezTo>
                  <a:cubicBezTo>
                    <a:pt x="378" y="6670"/>
                    <a:pt x="279" y="6969"/>
                    <a:pt x="696" y="6989"/>
                  </a:cubicBezTo>
                  <a:cubicBezTo>
                    <a:pt x="836" y="6710"/>
                    <a:pt x="855" y="6432"/>
                    <a:pt x="875" y="6173"/>
                  </a:cubicBezTo>
                  <a:cubicBezTo>
                    <a:pt x="895" y="5676"/>
                    <a:pt x="975" y="5198"/>
                    <a:pt x="1034" y="4701"/>
                  </a:cubicBezTo>
                  <a:cubicBezTo>
                    <a:pt x="1154" y="3488"/>
                    <a:pt x="1552" y="2294"/>
                    <a:pt x="1870" y="1061"/>
                  </a:cubicBezTo>
                  <a:cubicBezTo>
                    <a:pt x="1950" y="722"/>
                    <a:pt x="2148" y="364"/>
                    <a:pt x="2526" y="205"/>
                  </a:cubicBezTo>
                  <a:cubicBezTo>
                    <a:pt x="2369" y="47"/>
                    <a:pt x="2200" y="1"/>
                    <a:pt x="20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3129400" y="1541575"/>
              <a:ext cx="87550" cy="29875"/>
            </a:xfrm>
            <a:custGeom>
              <a:avLst/>
              <a:gdLst/>
              <a:ahLst/>
              <a:cxnLst/>
              <a:rect l="l" t="t" r="r" b="b"/>
              <a:pathLst>
                <a:path w="3502" h="1195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030" y="299"/>
                    <a:pt x="1055" y="140"/>
                    <a:pt x="200" y="498"/>
                  </a:cubicBezTo>
                  <a:cubicBezTo>
                    <a:pt x="120" y="578"/>
                    <a:pt x="41" y="637"/>
                    <a:pt x="21" y="737"/>
                  </a:cubicBezTo>
                  <a:cubicBezTo>
                    <a:pt x="1" y="956"/>
                    <a:pt x="120" y="1075"/>
                    <a:pt x="240" y="1194"/>
                  </a:cubicBezTo>
                  <a:cubicBezTo>
                    <a:pt x="460" y="1092"/>
                    <a:pt x="680" y="1032"/>
                    <a:pt x="909" y="1032"/>
                  </a:cubicBezTo>
                  <a:cubicBezTo>
                    <a:pt x="990" y="1032"/>
                    <a:pt x="1071" y="1040"/>
                    <a:pt x="1155" y="1055"/>
                  </a:cubicBezTo>
                  <a:cubicBezTo>
                    <a:pt x="1266" y="1059"/>
                    <a:pt x="1378" y="1061"/>
                    <a:pt x="1490" y="1061"/>
                  </a:cubicBezTo>
                  <a:cubicBezTo>
                    <a:pt x="1955" y="1061"/>
                    <a:pt x="2420" y="1020"/>
                    <a:pt x="2885" y="876"/>
                  </a:cubicBezTo>
                  <a:cubicBezTo>
                    <a:pt x="3502" y="478"/>
                    <a:pt x="3502" y="379"/>
                    <a:pt x="29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3165225" y="1511750"/>
              <a:ext cx="49250" cy="22225"/>
            </a:xfrm>
            <a:custGeom>
              <a:avLst/>
              <a:gdLst/>
              <a:ahLst/>
              <a:cxnLst/>
              <a:rect l="l" t="t" r="r" b="b"/>
              <a:pathLst>
                <a:path w="1970" h="889" extrusionOk="0">
                  <a:moveTo>
                    <a:pt x="1572" y="0"/>
                  </a:moveTo>
                  <a:cubicBezTo>
                    <a:pt x="1512" y="17"/>
                    <a:pt x="1451" y="22"/>
                    <a:pt x="1389" y="22"/>
                  </a:cubicBezTo>
                  <a:cubicBezTo>
                    <a:pt x="1291" y="22"/>
                    <a:pt x="1190" y="9"/>
                    <a:pt x="1091" y="9"/>
                  </a:cubicBezTo>
                  <a:cubicBezTo>
                    <a:pt x="960" y="9"/>
                    <a:pt x="832" y="32"/>
                    <a:pt x="716" y="140"/>
                  </a:cubicBezTo>
                  <a:lnTo>
                    <a:pt x="676" y="179"/>
                  </a:lnTo>
                  <a:cubicBezTo>
                    <a:pt x="671" y="185"/>
                    <a:pt x="663" y="187"/>
                    <a:pt x="653" y="187"/>
                  </a:cubicBezTo>
                  <a:cubicBezTo>
                    <a:pt x="627" y="187"/>
                    <a:pt x="592" y="169"/>
                    <a:pt x="577" y="140"/>
                  </a:cubicBezTo>
                  <a:cubicBezTo>
                    <a:pt x="497" y="159"/>
                    <a:pt x="418" y="159"/>
                    <a:pt x="358" y="179"/>
                  </a:cubicBezTo>
                  <a:cubicBezTo>
                    <a:pt x="80" y="358"/>
                    <a:pt x="0" y="577"/>
                    <a:pt x="219" y="856"/>
                  </a:cubicBezTo>
                  <a:cubicBezTo>
                    <a:pt x="266" y="879"/>
                    <a:pt x="312" y="889"/>
                    <a:pt x="363" y="889"/>
                  </a:cubicBezTo>
                  <a:cubicBezTo>
                    <a:pt x="399" y="889"/>
                    <a:pt x="436" y="884"/>
                    <a:pt x="478" y="876"/>
                  </a:cubicBezTo>
                  <a:cubicBezTo>
                    <a:pt x="756" y="697"/>
                    <a:pt x="1094" y="756"/>
                    <a:pt x="1393" y="677"/>
                  </a:cubicBezTo>
                  <a:cubicBezTo>
                    <a:pt x="1651" y="597"/>
                    <a:pt x="1969" y="577"/>
                    <a:pt x="1771" y="179"/>
                  </a:cubicBezTo>
                  <a:cubicBezTo>
                    <a:pt x="1691" y="140"/>
                    <a:pt x="1651" y="60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3197050" y="1525900"/>
              <a:ext cx="21900" cy="37600"/>
            </a:xfrm>
            <a:custGeom>
              <a:avLst/>
              <a:gdLst/>
              <a:ahLst/>
              <a:cxnLst/>
              <a:rect l="l" t="t" r="r" b="b"/>
              <a:pathLst>
                <a:path w="876" h="1504" extrusionOk="0">
                  <a:moveTo>
                    <a:pt x="453" y="1"/>
                  </a:moveTo>
                  <a:cubicBezTo>
                    <a:pt x="419" y="1"/>
                    <a:pt x="381" y="5"/>
                    <a:pt x="338" y="11"/>
                  </a:cubicBezTo>
                  <a:cubicBezTo>
                    <a:pt x="279" y="71"/>
                    <a:pt x="239" y="131"/>
                    <a:pt x="239" y="210"/>
                  </a:cubicBezTo>
                  <a:cubicBezTo>
                    <a:pt x="299" y="290"/>
                    <a:pt x="338" y="329"/>
                    <a:pt x="398" y="389"/>
                  </a:cubicBezTo>
                  <a:cubicBezTo>
                    <a:pt x="358" y="379"/>
                    <a:pt x="319" y="374"/>
                    <a:pt x="281" y="374"/>
                  </a:cubicBezTo>
                  <a:cubicBezTo>
                    <a:pt x="244" y="374"/>
                    <a:pt x="209" y="379"/>
                    <a:pt x="179" y="389"/>
                  </a:cubicBezTo>
                  <a:cubicBezTo>
                    <a:pt x="40" y="508"/>
                    <a:pt x="0" y="628"/>
                    <a:pt x="140" y="787"/>
                  </a:cubicBezTo>
                  <a:cubicBezTo>
                    <a:pt x="597" y="1006"/>
                    <a:pt x="597" y="1006"/>
                    <a:pt x="140" y="1503"/>
                  </a:cubicBezTo>
                  <a:cubicBezTo>
                    <a:pt x="836" y="1384"/>
                    <a:pt x="876" y="1364"/>
                    <a:pt x="796" y="727"/>
                  </a:cubicBezTo>
                  <a:cubicBezTo>
                    <a:pt x="756" y="508"/>
                    <a:pt x="716" y="310"/>
                    <a:pt x="677" y="91"/>
                  </a:cubicBezTo>
                  <a:cubicBezTo>
                    <a:pt x="594" y="22"/>
                    <a:pt x="531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3174175" y="1516225"/>
              <a:ext cx="40800" cy="19625"/>
            </a:xfrm>
            <a:custGeom>
              <a:avLst/>
              <a:gdLst/>
              <a:ahLst/>
              <a:cxnLst/>
              <a:rect l="l" t="t" r="r" b="b"/>
              <a:pathLst>
                <a:path w="1632" h="785" extrusionOk="0">
                  <a:moveTo>
                    <a:pt x="1393" y="0"/>
                  </a:moveTo>
                  <a:cubicBezTo>
                    <a:pt x="1343" y="261"/>
                    <a:pt x="1178" y="297"/>
                    <a:pt x="1002" y="297"/>
                  </a:cubicBezTo>
                  <a:cubicBezTo>
                    <a:pt x="934" y="297"/>
                    <a:pt x="865" y="292"/>
                    <a:pt x="801" y="292"/>
                  </a:cubicBezTo>
                  <a:cubicBezTo>
                    <a:pt x="764" y="292"/>
                    <a:pt x="729" y="293"/>
                    <a:pt x="696" y="299"/>
                  </a:cubicBezTo>
                  <a:cubicBezTo>
                    <a:pt x="627" y="314"/>
                    <a:pt x="552" y="315"/>
                    <a:pt x="479" y="315"/>
                  </a:cubicBezTo>
                  <a:cubicBezTo>
                    <a:pt x="464" y="315"/>
                    <a:pt x="449" y="315"/>
                    <a:pt x="435" y="315"/>
                  </a:cubicBezTo>
                  <a:cubicBezTo>
                    <a:pt x="230" y="315"/>
                    <a:pt x="42" y="325"/>
                    <a:pt x="0" y="617"/>
                  </a:cubicBezTo>
                  <a:cubicBezTo>
                    <a:pt x="156" y="738"/>
                    <a:pt x="307" y="785"/>
                    <a:pt x="454" y="785"/>
                  </a:cubicBezTo>
                  <a:cubicBezTo>
                    <a:pt x="719" y="785"/>
                    <a:pt x="971" y="631"/>
                    <a:pt x="1214" y="478"/>
                  </a:cubicBezTo>
                  <a:lnTo>
                    <a:pt x="1592" y="478"/>
                  </a:lnTo>
                  <a:cubicBezTo>
                    <a:pt x="1592" y="299"/>
                    <a:pt x="1631" y="100"/>
                    <a:pt x="1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2767350" y="971250"/>
              <a:ext cx="56725" cy="12250"/>
            </a:xfrm>
            <a:custGeom>
              <a:avLst/>
              <a:gdLst/>
              <a:ahLst/>
              <a:cxnLst/>
              <a:rect l="l" t="t" r="r" b="b"/>
              <a:pathLst>
                <a:path w="2269" h="490" extrusionOk="0">
                  <a:moveTo>
                    <a:pt x="2104" y="0"/>
                  </a:moveTo>
                  <a:cubicBezTo>
                    <a:pt x="2029" y="0"/>
                    <a:pt x="1938" y="28"/>
                    <a:pt x="1851" y="37"/>
                  </a:cubicBezTo>
                  <a:cubicBezTo>
                    <a:pt x="1592" y="76"/>
                    <a:pt x="1314" y="76"/>
                    <a:pt x="1075" y="96"/>
                  </a:cubicBezTo>
                  <a:cubicBezTo>
                    <a:pt x="1000" y="145"/>
                    <a:pt x="919" y="161"/>
                    <a:pt x="836" y="161"/>
                  </a:cubicBezTo>
                  <a:cubicBezTo>
                    <a:pt x="676" y="161"/>
                    <a:pt x="506" y="101"/>
                    <a:pt x="348" y="101"/>
                  </a:cubicBezTo>
                  <a:cubicBezTo>
                    <a:pt x="222" y="101"/>
                    <a:pt x="103" y="139"/>
                    <a:pt x="1" y="275"/>
                  </a:cubicBezTo>
                  <a:cubicBezTo>
                    <a:pt x="59" y="427"/>
                    <a:pt x="152" y="483"/>
                    <a:pt x="263" y="483"/>
                  </a:cubicBezTo>
                  <a:cubicBezTo>
                    <a:pt x="341" y="483"/>
                    <a:pt x="428" y="456"/>
                    <a:pt x="518" y="415"/>
                  </a:cubicBezTo>
                  <a:cubicBezTo>
                    <a:pt x="618" y="464"/>
                    <a:pt x="727" y="489"/>
                    <a:pt x="839" y="489"/>
                  </a:cubicBezTo>
                  <a:cubicBezTo>
                    <a:pt x="951" y="489"/>
                    <a:pt x="1065" y="464"/>
                    <a:pt x="1175" y="415"/>
                  </a:cubicBezTo>
                  <a:cubicBezTo>
                    <a:pt x="1254" y="395"/>
                    <a:pt x="1294" y="395"/>
                    <a:pt x="1374" y="395"/>
                  </a:cubicBezTo>
                  <a:cubicBezTo>
                    <a:pt x="1513" y="315"/>
                    <a:pt x="1692" y="335"/>
                    <a:pt x="1891" y="255"/>
                  </a:cubicBezTo>
                  <a:cubicBezTo>
                    <a:pt x="2010" y="236"/>
                    <a:pt x="2149" y="236"/>
                    <a:pt x="2269" y="236"/>
                  </a:cubicBezTo>
                  <a:cubicBezTo>
                    <a:pt x="2269" y="46"/>
                    <a:pt x="2200" y="0"/>
                    <a:pt x="21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2812125" y="966675"/>
              <a:ext cx="32350" cy="22425"/>
            </a:xfrm>
            <a:custGeom>
              <a:avLst/>
              <a:gdLst/>
              <a:ahLst/>
              <a:cxnLst/>
              <a:rect l="l" t="t" r="r" b="b"/>
              <a:pathLst>
                <a:path w="1294" h="897" extrusionOk="0">
                  <a:moveTo>
                    <a:pt x="895" y="21"/>
                  </a:moveTo>
                  <a:cubicBezTo>
                    <a:pt x="597" y="61"/>
                    <a:pt x="279" y="1"/>
                    <a:pt x="0" y="200"/>
                  </a:cubicBezTo>
                  <a:cubicBezTo>
                    <a:pt x="159" y="220"/>
                    <a:pt x="319" y="220"/>
                    <a:pt x="418" y="399"/>
                  </a:cubicBezTo>
                  <a:cubicBezTo>
                    <a:pt x="657" y="498"/>
                    <a:pt x="518" y="797"/>
                    <a:pt x="756" y="896"/>
                  </a:cubicBezTo>
                  <a:cubicBezTo>
                    <a:pt x="776" y="618"/>
                    <a:pt x="876" y="419"/>
                    <a:pt x="1075" y="220"/>
                  </a:cubicBezTo>
                  <a:cubicBezTo>
                    <a:pt x="1293" y="21"/>
                    <a:pt x="975" y="100"/>
                    <a:pt x="895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2761900" y="968550"/>
              <a:ext cx="30850" cy="8600"/>
            </a:xfrm>
            <a:custGeom>
              <a:avLst/>
              <a:gdLst/>
              <a:ahLst/>
              <a:cxnLst/>
              <a:rect l="l" t="t" r="r" b="b"/>
              <a:pathLst>
                <a:path w="1234" h="344" extrusionOk="0">
                  <a:moveTo>
                    <a:pt x="517" y="0"/>
                  </a:moveTo>
                  <a:cubicBezTo>
                    <a:pt x="448" y="0"/>
                    <a:pt x="378" y="5"/>
                    <a:pt x="318" y="25"/>
                  </a:cubicBezTo>
                  <a:cubicBezTo>
                    <a:pt x="159" y="85"/>
                    <a:pt x="0" y="145"/>
                    <a:pt x="159" y="344"/>
                  </a:cubicBezTo>
                  <a:cubicBezTo>
                    <a:pt x="256" y="317"/>
                    <a:pt x="355" y="310"/>
                    <a:pt x="455" y="310"/>
                  </a:cubicBezTo>
                  <a:cubicBezTo>
                    <a:pt x="552" y="310"/>
                    <a:pt x="649" y="316"/>
                    <a:pt x="745" y="316"/>
                  </a:cubicBezTo>
                  <a:cubicBezTo>
                    <a:pt x="917" y="316"/>
                    <a:pt x="1084" y="296"/>
                    <a:pt x="1233" y="184"/>
                  </a:cubicBezTo>
                  <a:cubicBezTo>
                    <a:pt x="1074" y="125"/>
                    <a:pt x="836" y="204"/>
                    <a:pt x="716" y="5"/>
                  </a:cubicBezTo>
                  <a:cubicBezTo>
                    <a:pt x="657" y="5"/>
                    <a:pt x="587" y="0"/>
                    <a:pt x="5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2787750" y="953750"/>
              <a:ext cx="18425" cy="10475"/>
            </a:xfrm>
            <a:custGeom>
              <a:avLst/>
              <a:gdLst/>
              <a:ahLst/>
              <a:cxnLst/>
              <a:rect l="l" t="t" r="r" b="b"/>
              <a:pathLst>
                <a:path w="737" h="419" extrusionOk="0">
                  <a:moveTo>
                    <a:pt x="677" y="21"/>
                  </a:moveTo>
                  <a:cubicBezTo>
                    <a:pt x="458" y="80"/>
                    <a:pt x="180" y="1"/>
                    <a:pt x="1" y="200"/>
                  </a:cubicBezTo>
                  <a:cubicBezTo>
                    <a:pt x="60" y="279"/>
                    <a:pt x="120" y="339"/>
                    <a:pt x="199" y="418"/>
                  </a:cubicBezTo>
                  <a:cubicBezTo>
                    <a:pt x="398" y="398"/>
                    <a:pt x="597" y="398"/>
                    <a:pt x="737" y="219"/>
                  </a:cubicBezTo>
                  <a:cubicBezTo>
                    <a:pt x="697" y="180"/>
                    <a:pt x="697" y="100"/>
                    <a:pt x="677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2809625" y="955650"/>
              <a:ext cx="9475" cy="3725"/>
            </a:xfrm>
            <a:custGeom>
              <a:avLst/>
              <a:gdLst/>
              <a:ahLst/>
              <a:cxnLst/>
              <a:rect l="l" t="t" r="r" b="b"/>
              <a:pathLst>
                <a:path w="379" h="149" extrusionOk="0">
                  <a:moveTo>
                    <a:pt x="259" y="1"/>
                  </a:moveTo>
                  <a:cubicBezTo>
                    <a:pt x="157" y="1"/>
                    <a:pt x="74" y="56"/>
                    <a:pt x="1" y="143"/>
                  </a:cubicBezTo>
                  <a:cubicBezTo>
                    <a:pt x="27" y="147"/>
                    <a:pt x="53" y="148"/>
                    <a:pt x="77" y="148"/>
                  </a:cubicBezTo>
                  <a:cubicBezTo>
                    <a:pt x="199" y="148"/>
                    <a:pt x="296" y="107"/>
                    <a:pt x="379" y="24"/>
                  </a:cubicBezTo>
                  <a:cubicBezTo>
                    <a:pt x="336" y="8"/>
                    <a:pt x="296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1419625" y="1202900"/>
              <a:ext cx="189000" cy="39325"/>
            </a:xfrm>
            <a:custGeom>
              <a:avLst/>
              <a:gdLst/>
              <a:ahLst/>
              <a:cxnLst/>
              <a:rect l="l" t="t" r="r" b="b"/>
              <a:pathLst>
                <a:path w="7560" h="1573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80" y="200"/>
                    <a:pt x="220" y="419"/>
                    <a:pt x="1" y="538"/>
                  </a:cubicBezTo>
                  <a:cubicBezTo>
                    <a:pt x="41" y="936"/>
                    <a:pt x="180" y="1294"/>
                    <a:pt x="617" y="1373"/>
                  </a:cubicBezTo>
                  <a:cubicBezTo>
                    <a:pt x="1095" y="1473"/>
                    <a:pt x="1592" y="1572"/>
                    <a:pt x="2070" y="1572"/>
                  </a:cubicBezTo>
                  <a:lnTo>
                    <a:pt x="7480" y="1572"/>
                  </a:lnTo>
                  <a:cubicBezTo>
                    <a:pt x="7540" y="1513"/>
                    <a:pt x="7560" y="1473"/>
                    <a:pt x="7540" y="1393"/>
                  </a:cubicBezTo>
                  <a:cubicBezTo>
                    <a:pt x="7480" y="1314"/>
                    <a:pt x="7441" y="1274"/>
                    <a:pt x="7381" y="1234"/>
                  </a:cubicBezTo>
                  <a:cubicBezTo>
                    <a:pt x="7281" y="1194"/>
                    <a:pt x="7242" y="1095"/>
                    <a:pt x="7182" y="1015"/>
                  </a:cubicBezTo>
                  <a:lnTo>
                    <a:pt x="7043" y="876"/>
                  </a:lnTo>
                  <a:cubicBezTo>
                    <a:pt x="6978" y="839"/>
                    <a:pt x="6921" y="823"/>
                    <a:pt x="6871" y="823"/>
                  </a:cubicBezTo>
                  <a:cubicBezTo>
                    <a:pt x="6706" y="823"/>
                    <a:pt x="6608" y="988"/>
                    <a:pt x="6486" y="1095"/>
                  </a:cubicBezTo>
                  <a:cubicBezTo>
                    <a:pt x="6268" y="1168"/>
                    <a:pt x="6051" y="1190"/>
                    <a:pt x="5832" y="1190"/>
                  </a:cubicBezTo>
                  <a:cubicBezTo>
                    <a:pt x="5484" y="1190"/>
                    <a:pt x="5133" y="1133"/>
                    <a:pt x="4776" y="1133"/>
                  </a:cubicBezTo>
                  <a:cubicBezTo>
                    <a:pt x="4756" y="1133"/>
                    <a:pt x="4735" y="1133"/>
                    <a:pt x="4715" y="1134"/>
                  </a:cubicBezTo>
                  <a:lnTo>
                    <a:pt x="4715" y="1134"/>
                  </a:lnTo>
                  <a:cubicBezTo>
                    <a:pt x="4802" y="1129"/>
                    <a:pt x="4888" y="1112"/>
                    <a:pt x="4974" y="1095"/>
                  </a:cubicBezTo>
                  <a:cubicBezTo>
                    <a:pt x="5114" y="1072"/>
                    <a:pt x="5267" y="1062"/>
                    <a:pt x="5422" y="1062"/>
                  </a:cubicBezTo>
                  <a:cubicBezTo>
                    <a:pt x="5532" y="1062"/>
                    <a:pt x="5643" y="1067"/>
                    <a:pt x="5750" y="1075"/>
                  </a:cubicBezTo>
                  <a:cubicBezTo>
                    <a:pt x="5869" y="1095"/>
                    <a:pt x="5969" y="1115"/>
                    <a:pt x="6088" y="1115"/>
                  </a:cubicBezTo>
                  <a:cubicBezTo>
                    <a:pt x="6167" y="1115"/>
                    <a:pt x="6247" y="1095"/>
                    <a:pt x="6307" y="1075"/>
                  </a:cubicBezTo>
                  <a:cubicBezTo>
                    <a:pt x="6406" y="996"/>
                    <a:pt x="6486" y="896"/>
                    <a:pt x="6486" y="777"/>
                  </a:cubicBezTo>
                  <a:cubicBezTo>
                    <a:pt x="6466" y="757"/>
                    <a:pt x="6466" y="697"/>
                    <a:pt x="6446" y="677"/>
                  </a:cubicBezTo>
                  <a:cubicBezTo>
                    <a:pt x="5987" y="713"/>
                    <a:pt x="5526" y="723"/>
                    <a:pt x="5064" y="723"/>
                  </a:cubicBezTo>
                  <a:cubicBezTo>
                    <a:pt x="4479" y="723"/>
                    <a:pt x="3894" y="707"/>
                    <a:pt x="3311" y="707"/>
                  </a:cubicBezTo>
                  <a:cubicBezTo>
                    <a:pt x="3076" y="707"/>
                    <a:pt x="2841" y="710"/>
                    <a:pt x="2607" y="717"/>
                  </a:cubicBezTo>
                  <a:cubicBezTo>
                    <a:pt x="2567" y="816"/>
                    <a:pt x="2448" y="916"/>
                    <a:pt x="2428" y="1095"/>
                  </a:cubicBezTo>
                  <a:cubicBezTo>
                    <a:pt x="2368" y="976"/>
                    <a:pt x="2527" y="876"/>
                    <a:pt x="2467" y="737"/>
                  </a:cubicBezTo>
                  <a:cubicBezTo>
                    <a:pt x="2207" y="723"/>
                    <a:pt x="1946" y="700"/>
                    <a:pt x="1685" y="700"/>
                  </a:cubicBezTo>
                  <a:cubicBezTo>
                    <a:pt x="1568" y="700"/>
                    <a:pt x="1451" y="705"/>
                    <a:pt x="1334" y="717"/>
                  </a:cubicBezTo>
                  <a:cubicBezTo>
                    <a:pt x="1255" y="728"/>
                    <a:pt x="1181" y="733"/>
                    <a:pt x="1110" y="733"/>
                  </a:cubicBezTo>
                  <a:cubicBezTo>
                    <a:pt x="646" y="733"/>
                    <a:pt x="355" y="502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1406700" y="12024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" y="0"/>
                  </a:moveTo>
                  <a:cubicBezTo>
                    <a:pt x="1" y="40"/>
                    <a:pt x="1" y="99"/>
                    <a:pt x="1" y="159"/>
                  </a:cubicBezTo>
                  <a:cubicBezTo>
                    <a:pt x="100" y="139"/>
                    <a:pt x="180" y="9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2292925" y="772725"/>
              <a:ext cx="94025" cy="14325"/>
            </a:xfrm>
            <a:custGeom>
              <a:avLst/>
              <a:gdLst/>
              <a:ahLst/>
              <a:cxnLst/>
              <a:rect l="l" t="t" r="r" b="b"/>
              <a:pathLst>
                <a:path w="3761" h="573" extrusionOk="0">
                  <a:moveTo>
                    <a:pt x="3661" y="1"/>
                  </a:moveTo>
                  <a:lnTo>
                    <a:pt x="3661" y="1"/>
                  </a:lnTo>
                  <a:cubicBezTo>
                    <a:pt x="3541" y="21"/>
                    <a:pt x="3442" y="21"/>
                    <a:pt x="3303" y="21"/>
                  </a:cubicBezTo>
                  <a:cubicBezTo>
                    <a:pt x="3263" y="100"/>
                    <a:pt x="3163" y="120"/>
                    <a:pt x="3084" y="160"/>
                  </a:cubicBezTo>
                  <a:cubicBezTo>
                    <a:pt x="3064" y="160"/>
                    <a:pt x="3044" y="180"/>
                    <a:pt x="3004" y="180"/>
                  </a:cubicBezTo>
                  <a:lnTo>
                    <a:pt x="2845" y="180"/>
                  </a:lnTo>
                  <a:cubicBezTo>
                    <a:pt x="2746" y="160"/>
                    <a:pt x="2686" y="100"/>
                    <a:pt x="2626" y="21"/>
                  </a:cubicBezTo>
                  <a:cubicBezTo>
                    <a:pt x="2235" y="12"/>
                    <a:pt x="1843" y="3"/>
                    <a:pt x="1452" y="3"/>
                  </a:cubicBezTo>
                  <a:cubicBezTo>
                    <a:pt x="968" y="3"/>
                    <a:pt x="484" y="16"/>
                    <a:pt x="0" y="60"/>
                  </a:cubicBezTo>
                  <a:lnTo>
                    <a:pt x="0" y="120"/>
                  </a:lnTo>
                  <a:lnTo>
                    <a:pt x="0" y="200"/>
                  </a:lnTo>
                  <a:cubicBezTo>
                    <a:pt x="100" y="319"/>
                    <a:pt x="279" y="359"/>
                    <a:pt x="358" y="518"/>
                  </a:cubicBezTo>
                  <a:cubicBezTo>
                    <a:pt x="772" y="550"/>
                    <a:pt x="1189" y="572"/>
                    <a:pt x="1607" y="572"/>
                  </a:cubicBezTo>
                  <a:cubicBezTo>
                    <a:pt x="2233" y="572"/>
                    <a:pt x="2861" y="522"/>
                    <a:pt x="3482" y="379"/>
                  </a:cubicBezTo>
                  <a:cubicBezTo>
                    <a:pt x="3581" y="259"/>
                    <a:pt x="3760" y="180"/>
                    <a:pt x="36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2042775" y="776950"/>
              <a:ext cx="34825" cy="20725"/>
            </a:xfrm>
            <a:custGeom>
              <a:avLst/>
              <a:gdLst/>
              <a:ahLst/>
              <a:cxnLst/>
              <a:rect l="l" t="t" r="r" b="b"/>
              <a:pathLst>
                <a:path w="1393" h="829" extrusionOk="0">
                  <a:moveTo>
                    <a:pt x="716" y="1"/>
                  </a:moveTo>
                  <a:cubicBezTo>
                    <a:pt x="513" y="1"/>
                    <a:pt x="309" y="51"/>
                    <a:pt x="100" y="150"/>
                  </a:cubicBezTo>
                  <a:cubicBezTo>
                    <a:pt x="0" y="230"/>
                    <a:pt x="0" y="289"/>
                    <a:pt x="100" y="349"/>
                  </a:cubicBezTo>
                  <a:cubicBezTo>
                    <a:pt x="120" y="548"/>
                    <a:pt x="697" y="249"/>
                    <a:pt x="438" y="707"/>
                  </a:cubicBezTo>
                  <a:cubicBezTo>
                    <a:pt x="569" y="795"/>
                    <a:pt x="701" y="828"/>
                    <a:pt x="832" y="828"/>
                  </a:cubicBezTo>
                  <a:cubicBezTo>
                    <a:pt x="999" y="828"/>
                    <a:pt x="1166" y="774"/>
                    <a:pt x="1333" y="707"/>
                  </a:cubicBezTo>
                  <a:cubicBezTo>
                    <a:pt x="1393" y="647"/>
                    <a:pt x="1393" y="588"/>
                    <a:pt x="1333" y="528"/>
                  </a:cubicBezTo>
                  <a:lnTo>
                    <a:pt x="1333" y="150"/>
                  </a:lnTo>
                  <a:cubicBezTo>
                    <a:pt x="1124" y="51"/>
                    <a:pt x="920" y="1"/>
                    <a:pt x="7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2149700" y="780675"/>
              <a:ext cx="47275" cy="5475"/>
            </a:xfrm>
            <a:custGeom>
              <a:avLst/>
              <a:gdLst/>
              <a:ahLst/>
              <a:cxnLst/>
              <a:rect l="l" t="t" r="r" b="b"/>
              <a:pathLst>
                <a:path w="1891" h="219" extrusionOk="0">
                  <a:moveTo>
                    <a:pt x="458" y="1"/>
                  </a:moveTo>
                  <a:cubicBezTo>
                    <a:pt x="319" y="1"/>
                    <a:pt x="139" y="41"/>
                    <a:pt x="0" y="41"/>
                  </a:cubicBezTo>
                  <a:cubicBezTo>
                    <a:pt x="244" y="175"/>
                    <a:pt x="491" y="218"/>
                    <a:pt x="740" y="218"/>
                  </a:cubicBezTo>
                  <a:cubicBezTo>
                    <a:pt x="1121" y="218"/>
                    <a:pt x="1505" y="117"/>
                    <a:pt x="1890" y="81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2093500" y="789925"/>
              <a:ext cx="36825" cy="4350"/>
            </a:xfrm>
            <a:custGeom>
              <a:avLst/>
              <a:gdLst/>
              <a:ahLst/>
              <a:cxnLst/>
              <a:rect l="l" t="t" r="r" b="b"/>
              <a:pathLst>
                <a:path w="1473" h="174" extrusionOk="0">
                  <a:moveTo>
                    <a:pt x="654" y="0"/>
                  </a:moveTo>
                  <a:cubicBezTo>
                    <a:pt x="434" y="0"/>
                    <a:pt x="215" y="34"/>
                    <a:pt x="0" y="168"/>
                  </a:cubicBezTo>
                  <a:cubicBezTo>
                    <a:pt x="71" y="162"/>
                    <a:pt x="142" y="160"/>
                    <a:pt x="213" y="160"/>
                  </a:cubicBezTo>
                  <a:cubicBezTo>
                    <a:pt x="391" y="160"/>
                    <a:pt x="568" y="173"/>
                    <a:pt x="744" y="173"/>
                  </a:cubicBezTo>
                  <a:cubicBezTo>
                    <a:pt x="990" y="173"/>
                    <a:pt x="1234" y="148"/>
                    <a:pt x="1472" y="29"/>
                  </a:cubicBezTo>
                  <a:lnTo>
                    <a:pt x="1472" y="29"/>
                  </a:lnTo>
                  <a:cubicBezTo>
                    <a:pt x="1424" y="33"/>
                    <a:pt x="1375" y="34"/>
                    <a:pt x="1326" y="34"/>
                  </a:cubicBezTo>
                  <a:cubicBezTo>
                    <a:pt x="1101" y="34"/>
                    <a:pt x="877" y="0"/>
                    <a:pt x="6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2288950" y="777050"/>
              <a:ext cx="16150" cy="8150"/>
            </a:xfrm>
            <a:custGeom>
              <a:avLst/>
              <a:gdLst/>
              <a:ahLst/>
              <a:cxnLst/>
              <a:rect l="l" t="t" r="r" b="b"/>
              <a:pathLst>
                <a:path w="646" h="326" extrusionOk="0">
                  <a:moveTo>
                    <a:pt x="400" y="1"/>
                  </a:moveTo>
                  <a:cubicBezTo>
                    <a:pt x="338" y="1"/>
                    <a:pt x="268" y="9"/>
                    <a:pt x="207" y="9"/>
                  </a:cubicBezTo>
                  <a:cubicBezTo>
                    <a:pt x="190" y="9"/>
                    <a:pt x="174" y="8"/>
                    <a:pt x="159" y="7"/>
                  </a:cubicBezTo>
                  <a:cubicBezTo>
                    <a:pt x="0" y="126"/>
                    <a:pt x="139" y="226"/>
                    <a:pt x="159" y="325"/>
                  </a:cubicBezTo>
                  <a:lnTo>
                    <a:pt x="517" y="325"/>
                  </a:lnTo>
                  <a:cubicBezTo>
                    <a:pt x="645" y="43"/>
                    <a:pt x="543" y="1"/>
                    <a:pt x="4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2267050" y="779050"/>
              <a:ext cx="8500" cy="8500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7" y="1"/>
                  </a:moveTo>
                  <a:cubicBezTo>
                    <a:pt x="21" y="1"/>
                    <a:pt x="19" y="157"/>
                    <a:pt x="1" y="265"/>
                  </a:cubicBezTo>
                  <a:cubicBezTo>
                    <a:pt x="61" y="315"/>
                    <a:pt x="115" y="339"/>
                    <a:pt x="170" y="339"/>
                  </a:cubicBezTo>
                  <a:cubicBezTo>
                    <a:pt x="225" y="339"/>
                    <a:pt x="279" y="315"/>
                    <a:pt x="339" y="265"/>
                  </a:cubicBezTo>
                  <a:cubicBezTo>
                    <a:pt x="339" y="165"/>
                    <a:pt x="339" y="26"/>
                    <a:pt x="220" y="6"/>
                  </a:cubicBezTo>
                  <a:cubicBezTo>
                    <a:pt x="200" y="2"/>
                    <a:pt x="183" y="1"/>
                    <a:pt x="1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2205900" y="779100"/>
              <a:ext cx="8975" cy="5350"/>
            </a:xfrm>
            <a:custGeom>
              <a:avLst/>
              <a:gdLst/>
              <a:ahLst/>
              <a:cxnLst/>
              <a:rect l="l" t="t" r="r" b="b"/>
              <a:pathLst>
                <a:path w="359" h="214" extrusionOk="0">
                  <a:moveTo>
                    <a:pt x="232" y="1"/>
                  </a:moveTo>
                  <a:cubicBezTo>
                    <a:pt x="162" y="1"/>
                    <a:pt x="85" y="40"/>
                    <a:pt x="0" y="64"/>
                  </a:cubicBezTo>
                  <a:cubicBezTo>
                    <a:pt x="70" y="163"/>
                    <a:pt x="134" y="213"/>
                    <a:pt x="194" y="213"/>
                  </a:cubicBezTo>
                  <a:cubicBezTo>
                    <a:pt x="254" y="213"/>
                    <a:pt x="308" y="163"/>
                    <a:pt x="358" y="64"/>
                  </a:cubicBezTo>
                  <a:cubicBezTo>
                    <a:pt x="319" y="17"/>
                    <a:pt x="277" y="1"/>
                    <a:pt x="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2080575" y="781800"/>
              <a:ext cx="4500" cy="1400"/>
            </a:xfrm>
            <a:custGeom>
              <a:avLst/>
              <a:gdLst/>
              <a:ahLst/>
              <a:cxnLst/>
              <a:rect l="l" t="t" r="r" b="b"/>
              <a:pathLst>
                <a:path w="180" h="56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0" y="16"/>
                    <a:pt x="20" y="55"/>
                    <a:pt x="40" y="55"/>
                  </a:cubicBezTo>
                  <a:cubicBezTo>
                    <a:pt x="100" y="55"/>
                    <a:pt x="120" y="36"/>
                    <a:pt x="179" y="16"/>
                  </a:cubicBezTo>
                  <a:cubicBezTo>
                    <a:pt x="149" y="6"/>
                    <a:pt x="115" y="1"/>
                    <a:pt x="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2076100" y="790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80"/>
                  </a:lnTo>
                  <a:lnTo>
                    <a:pt x="0" y="160"/>
                  </a:lnTo>
                  <a:cubicBezTo>
                    <a:pt x="60" y="160"/>
                    <a:pt x="100" y="160"/>
                    <a:pt x="17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152775" y="1515650"/>
              <a:ext cx="21425" cy="19625"/>
            </a:xfrm>
            <a:custGeom>
              <a:avLst/>
              <a:gdLst/>
              <a:ahLst/>
              <a:cxnLst/>
              <a:rect l="l" t="t" r="r" b="b"/>
              <a:pathLst>
                <a:path w="857" h="785" extrusionOk="0">
                  <a:moveTo>
                    <a:pt x="384" y="0"/>
                  </a:moveTo>
                  <a:cubicBezTo>
                    <a:pt x="207" y="0"/>
                    <a:pt x="54" y="65"/>
                    <a:pt x="1" y="381"/>
                  </a:cubicBezTo>
                  <a:cubicBezTo>
                    <a:pt x="21" y="401"/>
                    <a:pt x="21" y="441"/>
                    <a:pt x="60" y="481"/>
                  </a:cubicBezTo>
                  <a:cubicBezTo>
                    <a:pt x="186" y="625"/>
                    <a:pt x="329" y="785"/>
                    <a:pt x="546" y="785"/>
                  </a:cubicBezTo>
                  <a:cubicBezTo>
                    <a:pt x="569" y="785"/>
                    <a:pt x="593" y="783"/>
                    <a:pt x="617" y="779"/>
                  </a:cubicBezTo>
                  <a:cubicBezTo>
                    <a:pt x="677" y="739"/>
                    <a:pt x="697" y="720"/>
                    <a:pt x="717" y="700"/>
                  </a:cubicBezTo>
                  <a:cubicBezTo>
                    <a:pt x="697" y="441"/>
                    <a:pt x="777" y="242"/>
                    <a:pt x="856" y="23"/>
                  </a:cubicBezTo>
                  <a:lnTo>
                    <a:pt x="856" y="23"/>
                  </a:lnTo>
                  <a:cubicBezTo>
                    <a:pt x="826" y="29"/>
                    <a:pt x="794" y="32"/>
                    <a:pt x="761" y="32"/>
                  </a:cubicBezTo>
                  <a:cubicBezTo>
                    <a:pt x="641" y="32"/>
                    <a:pt x="507" y="0"/>
                    <a:pt x="3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121950" y="1523675"/>
              <a:ext cx="35325" cy="16950"/>
            </a:xfrm>
            <a:custGeom>
              <a:avLst/>
              <a:gdLst/>
              <a:ahLst/>
              <a:cxnLst/>
              <a:rect l="l" t="t" r="r" b="b"/>
              <a:pathLst>
                <a:path w="1413" h="678" extrusionOk="0">
                  <a:moveTo>
                    <a:pt x="518" y="1"/>
                  </a:moveTo>
                  <a:cubicBezTo>
                    <a:pt x="498" y="1"/>
                    <a:pt x="458" y="1"/>
                    <a:pt x="438" y="21"/>
                  </a:cubicBezTo>
                  <a:cubicBezTo>
                    <a:pt x="299" y="60"/>
                    <a:pt x="140" y="100"/>
                    <a:pt x="20" y="180"/>
                  </a:cubicBezTo>
                  <a:cubicBezTo>
                    <a:pt x="0" y="259"/>
                    <a:pt x="0" y="319"/>
                    <a:pt x="40" y="399"/>
                  </a:cubicBezTo>
                  <a:cubicBezTo>
                    <a:pt x="299" y="617"/>
                    <a:pt x="637" y="597"/>
                    <a:pt x="955" y="677"/>
                  </a:cubicBezTo>
                  <a:cubicBezTo>
                    <a:pt x="1095" y="677"/>
                    <a:pt x="1214" y="617"/>
                    <a:pt x="1313" y="518"/>
                  </a:cubicBezTo>
                  <a:cubicBezTo>
                    <a:pt x="1413" y="359"/>
                    <a:pt x="1393" y="180"/>
                    <a:pt x="1234" y="21"/>
                  </a:cubicBezTo>
                  <a:cubicBezTo>
                    <a:pt x="995" y="21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039900" y="1493850"/>
              <a:ext cx="22400" cy="6000"/>
            </a:xfrm>
            <a:custGeom>
              <a:avLst/>
              <a:gdLst/>
              <a:ahLst/>
              <a:cxnLst/>
              <a:rect l="l" t="t" r="r" b="b"/>
              <a:pathLst>
                <a:path w="896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86" y="187"/>
                    <a:pt x="195" y="240"/>
                    <a:pt x="315" y="240"/>
                  </a:cubicBezTo>
                  <a:cubicBezTo>
                    <a:pt x="473" y="240"/>
                    <a:pt x="647" y="148"/>
                    <a:pt x="807" y="148"/>
                  </a:cubicBezTo>
                  <a:cubicBezTo>
                    <a:pt x="837" y="148"/>
                    <a:pt x="867" y="152"/>
                    <a:pt x="895" y="159"/>
                  </a:cubicBezTo>
                  <a:cubicBezTo>
                    <a:pt x="763" y="37"/>
                    <a:pt x="622" y="12"/>
                    <a:pt x="478" y="12"/>
                  </a:cubicBezTo>
                  <a:cubicBezTo>
                    <a:pt x="385" y="12"/>
                    <a:pt x="291" y="23"/>
                    <a:pt x="197" y="23"/>
                  </a:cubicBezTo>
                  <a:cubicBezTo>
                    <a:pt x="131" y="23"/>
                    <a:pt x="65" y="17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113500" y="1515600"/>
              <a:ext cx="21900" cy="10600"/>
            </a:xfrm>
            <a:custGeom>
              <a:avLst/>
              <a:gdLst/>
              <a:ahLst/>
              <a:cxnLst/>
              <a:rect l="l" t="t" r="r" b="b"/>
              <a:pathLst>
                <a:path w="876" h="424" extrusionOk="0">
                  <a:moveTo>
                    <a:pt x="358" y="1"/>
                  </a:moveTo>
                  <a:cubicBezTo>
                    <a:pt x="243" y="1"/>
                    <a:pt x="122" y="18"/>
                    <a:pt x="0" y="25"/>
                  </a:cubicBezTo>
                  <a:cubicBezTo>
                    <a:pt x="100" y="224"/>
                    <a:pt x="398" y="105"/>
                    <a:pt x="498" y="304"/>
                  </a:cubicBezTo>
                  <a:cubicBezTo>
                    <a:pt x="498" y="383"/>
                    <a:pt x="537" y="423"/>
                    <a:pt x="597" y="423"/>
                  </a:cubicBezTo>
                  <a:cubicBezTo>
                    <a:pt x="697" y="423"/>
                    <a:pt x="796" y="403"/>
                    <a:pt x="876" y="324"/>
                  </a:cubicBezTo>
                  <a:lnTo>
                    <a:pt x="856" y="324"/>
                  </a:lnTo>
                  <a:cubicBezTo>
                    <a:pt x="741" y="56"/>
                    <a:pt x="561" y="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024975" y="1502700"/>
              <a:ext cx="14950" cy="3725"/>
            </a:xfrm>
            <a:custGeom>
              <a:avLst/>
              <a:gdLst/>
              <a:ahLst/>
              <a:cxnLst/>
              <a:rect l="l" t="t" r="r" b="b"/>
              <a:pathLst>
                <a:path w="598" h="149" extrusionOk="0">
                  <a:moveTo>
                    <a:pt x="274" y="0"/>
                  </a:moveTo>
                  <a:cubicBezTo>
                    <a:pt x="186" y="0"/>
                    <a:pt x="93" y="16"/>
                    <a:pt x="0" y="24"/>
                  </a:cubicBezTo>
                  <a:cubicBezTo>
                    <a:pt x="133" y="107"/>
                    <a:pt x="293" y="148"/>
                    <a:pt x="481" y="148"/>
                  </a:cubicBezTo>
                  <a:cubicBezTo>
                    <a:pt x="519" y="148"/>
                    <a:pt x="557" y="147"/>
                    <a:pt x="597" y="143"/>
                  </a:cubicBezTo>
                  <a:cubicBezTo>
                    <a:pt x="505" y="29"/>
                    <a:pt x="394" y="0"/>
                    <a:pt x="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2994150" y="1488875"/>
              <a:ext cx="11450" cy="8975"/>
            </a:xfrm>
            <a:custGeom>
              <a:avLst/>
              <a:gdLst/>
              <a:ahLst/>
              <a:cxnLst/>
              <a:rect l="l" t="t" r="r" b="b"/>
              <a:pathLst>
                <a:path w="458" h="359" extrusionOk="0">
                  <a:moveTo>
                    <a:pt x="99" y="0"/>
                  </a:moveTo>
                  <a:cubicBezTo>
                    <a:pt x="0" y="100"/>
                    <a:pt x="0" y="219"/>
                    <a:pt x="99" y="358"/>
                  </a:cubicBezTo>
                  <a:lnTo>
                    <a:pt x="279" y="358"/>
                  </a:lnTo>
                  <a:cubicBezTo>
                    <a:pt x="338" y="259"/>
                    <a:pt x="378" y="120"/>
                    <a:pt x="458" y="20"/>
                  </a:cubicBezTo>
                  <a:cubicBezTo>
                    <a:pt x="338" y="20"/>
                    <a:pt x="239" y="0"/>
                    <a:pt x="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001100" y="149810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06" y="1"/>
                  </a:moveTo>
                  <a:cubicBezTo>
                    <a:pt x="138" y="1"/>
                    <a:pt x="68" y="9"/>
                    <a:pt x="1" y="9"/>
                  </a:cubicBezTo>
                  <a:cubicBezTo>
                    <a:pt x="111" y="133"/>
                    <a:pt x="240" y="152"/>
                    <a:pt x="362" y="152"/>
                  </a:cubicBezTo>
                  <a:cubicBezTo>
                    <a:pt x="416" y="152"/>
                    <a:pt x="469" y="148"/>
                    <a:pt x="518" y="148"/>
                  </a:cubicBezTo>
                  <a:cubicBezTo>
                    <a:pt x="431" y="24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3105525" y="1515725"/>
              <a:ext cx="4525" cy="2000"/>
            </a:xfrm>
            <a:custGeom>
              <a:avLst/>
              <a:gdLst/>
              <a:ahLst/>
              <a:cxnLst/>
              <a:rect l="l" t="t" r="r" b="b"/>
              <a:pathLst>
                <a:path w="181" h="80" extrusionOk="0">
                  <a:moveTo>
                    <a:pt x="1" y="0"/>
                  </a:moveTo>
                  <a:cubicBezTo>
                    <a:pt x="21" y="20"/>
                    <a:pt x="61" y="80"/>
                    <a:pt x="61" y="80"/>
                  </a:cubicBezTo>
                  <a:cubicBezTo>
                    <a:pt x="81" y="80"/>
                    <a:pt x="120" y="40"/>
                    <a:pt x="180" y="20"/>
                  </a:cubicBezTo>
                  <a:cubicBezTo>
                    <a:pt x="100" y="0"/>
                    <a:pt x="6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1335075" y="2050350"/>
              <a:ext cx="63700" cy="9475"/>
            </a:xfrm>
            <a:custGeom>
              <a:avLst/>
              <a:gdLst/>
              <a:ahLst/>
              <a:cxnLst/>
              <a:rect l="l" t="t" r="r" b="b"/>
              <a:pathLst>
                <a:path w="2548" h="379" extrusionOk="0">
                  <a:moveTo>
                    <a:pt x="1155" y="0"/>
                  </a:moveTo>
                  <a:cubicBezTo>
                    <a:pt x="985" y="132"/>
                    <a:pt x="801" y="157"/>
                    <a:pt x="615" y="157"/>
                  </a:cubicBezTo>
                  <a:cubicBezTo>
                    <a:pt x="505" y="157"/>
                    <a:pt x="393" y="148"/>
                    <a:pt x="284" y="148"/>
                  </a:cubicBezTo>
                  <a:cubicBezTo>
                    <a:pt x="188" y="148"/>
                    <a:pt x="93" y="155"/>
                    <a:pt x="1" y="179"/>
                  </a:cubicBezTo>
                  <a:cubicBezTo>
                    <a:pt x="61" y="219"/>
                    <a:pt x="81" y="279"/>
                    <a:pt x="100" y="318"/>
                  </a:cubicBezTo>
                  <a:cubicBezTo>
                    <a:pt x="598" y="338"/>
                    <a:pt x="1095" y="338"/>
                    <a:pt x="1592" y="378"/>
                  </a:cubicBezTo>
                  <a:cubicBezTo>
                    <a:pt x="1771" y="338"/>
                    <a:pt x="1931" y="318"/>
                    <a:pt x="2110" y="318"/>
                  </a:cubicBezTo>
                  <a:cubicBezTo>
                    <a:pt x="2368" y="318"/>
                    <a:pt x="2507" y="239"/>
                    <a:pt x="25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1189875" y="2029625"/>
              <a:ext cx="25875" cy="6825"/>
            </a:xfrm>
            <a:custGeom>
              <a:avLst/>
              <a:gdLst/>
              <a:ahLst/>
              <a:cxnLst/>
              <a:rect l="l" t="t" r="r" b="b"/>
              <a:pathLst>
                <a:path w="1035" h="273" extrusionOk="0">
                  <a:moveTo>
                    <a:pt x="212" y="1"/>
                  </a:moveTo>
                  <a:cubicBezTo>
                    <a:pt x="111" y="1"/>
                    <a:pt x="30" y="58"/>
                    <a:pt x="0" y="272"/>
                  </a:cubicBezTo>
                  <a:cubicBezTo>
                    <a:pt x="67" y="252"/>
                    <a:pt x="136" y="246"/>
                    <a:pt x="207" y="246"/>
                  </a:cubicBezTo>
                  <a:cubicBezTo>
                    <a:pt x="341" y="246"/>
                    <a:pt x="479" y="270"/>
                    <a:pt x="613" y="270"/>
                  </a:cubicBezTo>
                  <a:cubicBezTo>
                    <a:pt x="763" y="270"/>
                    <a:pt x="908" y="240"/>
                    <a:pt x="1035" y="113"/>
                  </a:cubicBezTo>
                  <a:cubicBezTo>
                    <a:pt x="876" y="113"/>
                    <a:pt x="716" y="73"/>
                    <a:pt x="557" y="73"/>
                  </a:cubicBezTo>
                  <a:cubicBezTo>
                    <a:pt x="446" y="6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1267450" y="2035700"/>
              <a:ext cx="9975" cy="6350"/>
            </a:xfrm>
            <a:custGeom>
              <a:avLst/>
              <a:gdLst/>
              <a:ahLst/>
              <a:cxnLst/>
              <a:rect l="l" t="t" r="r" b="b"/>
              <a:pathLst>
                <a:path w="399" h="254" extrusionOk="0">
                  <a:moveTo>
                    <a:pt x="288" y="1"/>
                  </a:moveTo>
                  <a:cubicBezTo>
                    <a:pt x="273" y="1"/>
                    <a:pt x="257" y="3"/>
                    <a:pt x="239" y="9"/>
                  </a:cubicBezTo>
                  <a:cubicBezTo>
                    <a:pt x="180" y="89"/>
                    <a:pt x="1" y="9"/>
                    <a:pt x="20" y="168"/>
                  </a:cubicBezTo>
                  <a:cubicBezTo>
                    <a:pt x="20" y="188"/>
                    <a:pt x="100" y="208"/>
                    <a:pt x="140" y="228"/>
                  </a:cubicBezTo>
                  <a:cubicBezTo>
                    <a:pt x="183" y="245"/>
                    <a:pt x="219" y="253"/>
                    <a:pt x="249" y="253"/>
                  </a:cubicBezTo>
                  <a:cubicBezTo>
                    <a:pt x="355" y="253"/>
                    <a:pt x="383" y="153"/>
                    <a:pt x="398" y="29"/>
                  </a:cubicBezTo>
                  <a:cubicBezTo>
                    <a:pt x="356" y="15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2896675" y="2018500"/>
              <a:ext cx="109425" cy="46225"/>
            </a:xfrm>
            <a:custGeom>
              <a:avLst/>
              <a:gdLst/>
              <a:ahLst/>
              <a:cxnLst/>
              <a:rect l="l" t="t" r="r" b="b"/>
              <a:pathLst>
                <a:path w="4377" h="1849" extrusionOk="0">
                  <a:moveTo>
                    <a:pt x="3979" y="1"/>
                  </a:moveTo>
                  <a:cubicBezTo>
                    <a:pt x="2944" y="299"/>
                    <a:pt x="1890" y="677"/>
                    <a:pt x="875" y="1075"/>
                  </a:cubicBezTo>
                  <a:cubicBezTo>
                    <a:pt x="716" y="1214"/>
                    <a:pt x="497" y="1095"/>
                    <a:pt x="358" y="1214"/>
                  </a:cubicBezTo>
                  <a:cubicBezTo>
                    <a:pt x="298" y="1294"/>
                    <a:pt x="199" y="1314"/>
                    <a:pt x="179" y="1413"/>
                  </a:cubicBezTo>
                  <a:cubicBezTo>
                    <a:pt x="119" y="1553"/>
                    <a:pt x="60" y="1652"/>
                    <a:pt x="0" y="1771"/>
                  </a:cubicBezTo>
                  <a:cubicBezTo>
                    <a:pt x="63" y="1824"/>
                    <a:pt x="132" y="1849"/>
                    <a:pt x="200" y="1849"/>
                  </a:cubicBezTo>
                  <a:cubicBezTo>
                    <a:pt x="261" y="1849"/>
                    <a:pt x="322" y="1829"/>
                    <a:pt x="378" y="1791"/>
                  </a:cubicBezTo>
                  <a:cubicBezTo>
                    <a:pt x="497" y="1592"/>
                    <a:pt x="756" y="1752"/>
                    <a:pt x="915" y="1612"/>
                  </a:cubicBezTo>
                  <a:cubicBezTo>
                    <a:pt x="1015" y="1592"/>
                    <a:pt x="1114" y="1592"/>
                    <a:pt x="1214" y="1572"/>
                  </a:cubicBezTo>
                  <a:cubicBezTo>
                    <a:pt x="1325" y="1434"/>
                    <a:pt x="1455" y="1401"/>
                    <a:pt x="1592" y="1401"/>
                  </a:cubicBezTo>
                  <a:cubicBezTo>
                    <a:pt x="1651" y="1401"/>
                    <a:pt x="1711" y="1407"/>
                    <a:pt x="1771" y="1413"/>
                  </a:cubicBezTo>
                  <a:cubicBezTo>
                    <a:pt x="1870" y="1413"/>
                    <a:pt x="1969" y="1393"/>
                    <a:pt x="2069" y="1393"/>
                  </a:cubicBezTo>
                  <a:cubicBezTo>
                    <a:pt x="2208" y="1214"/>
                    <a:pt x="2387" y="1214"/>
                    <a:pt x="2586" y="1214"/>
                  </a:cubicBezTo>
                  <a:cubicBezTo>
                    <a:pt x="3143" y="856"/>
                    <a:pt x="3839" y="797"/>
                    <a:pt x="4376" y="399"/>
                  </a:cubicBezTo>
                  <a:cubicBezTo>
                    <a:pt x="4138" y="379"/>
                    <a:pt x="3998" y="240"/>
                    <a:pt x="39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2679325" y="2085050"/>
              <a:ext cx="110450" cy="42400"/>
            </a:xfrm>
            <a:custGeom>
              <a:avLst/>
              <a:gdLst/>
              <a:ahLst/>
              <a:cxnLst/>
              <a:rect l="l" t="t" r="r" b="b"/>
              <a:pathLst>
                <a:path w="4418" h="1696" extrusionOk="0">
                  <a:moveTo>
                    <a:pt x="4147" y="1"/>
                  </a:moveTo>
                  <a:cubicBezTo>
                    <a:pt x="4042" y="1"/>
                    <a:pt x="3941" y="39"/>
                    <a:pt x="3840" y="84"/>
                  </a:cubicBezTo>
                  <a:cubicBezTo>
                    <a:pt x="3522" y="303"/>
                    <a:pt x="3124" y="303"/>
                    <a:pt x="2766" y="422"/>
                  </a:cubicBezTo>
                  <a:cubicBezTo>
                    <a:pt x="2627" y="621"/>
                    <a:pt x="2408" y="502"/>
                    <a:pt x="2229" y="601"/>
                  </a:cubicBezTo>
                  <a:cubicBezTo>
                    <a:pt x="2172" y="732"/>
                    <a:pt x="2078" y="759"/>
                    <a:pt x="1975" y="759"/>
                  </a:cubicBezTo>
                  <a:cubicBezTo>
                    <a:pt x="1903" y="759"/>
                    <a:pt x="1825" y="745"/>
                    <a:pt x="1753" y="745"/>
                  </a:cubicBezTo>
                  <a:cubicBezTo>
                    <a:pt x="1677" y="745"/>
                    <a:pt x="1607" y="760"/>
                    <a:pt x="1553" y="820"/>
                  </a:cubicBezTo>
                  <a:cubicBezTo>
                    <a:pt x="1334" y="979"/>
                    <a:pt x="1095" y="1079"/>
                    <a:pt x="817" y="1099"/>
                  </a:cubicBezTo>
                  <a:cubicBezTo>
                    <a:pt x="697" y="1099"/>
                    <a:pt x="578" y="1138"/>
                    <a:pt x="478" y="1198"/>
                  </a:cubicBezTo>
                  <a:lnTo>
                    <a:pt x="260" y="1278"/>
                  </a:lnTo>
                  <a:cubicBezTo>
                    <a:pt x="1" y="1477"/>
                    <a:pt x="160" y="1576"/>
                    <a:pt x="339" y="1695"/>
                  </a:cubicBezTo>
                  <a:lnTo>
                    <a:pt x="518" y="1695"/>
                  </a:lnTo>
                  <a:cubicBezTo>
                    <a:pt x="518" y="1676"/>
                    <a:pt x="518" y="1676"/>
                    <a:pt x="558" y="1636"/>
                  </a:cubicBezTo>
                  <a:cubicBezTo>
                    <a:pt x="618" y="1636"/>
                    <a:pt x="638" y="1636"/>
                    <a:pt x="697" y="1695"/>
                  </a:cubicBezTo>
                  <a:lnTo>
                    <a:pt x="856" y="1695"/>
                  </a:lnTo>
                  <a:cubicBezTo>
                    <a:pt x="936" y="1676"/>
                    <a:pt x="976" y="1596"/>
                    <a:pt x="1035" y="1536"/>
                  </a:cubicBezTo>
                  <a:cubicBezTo>
                    <a:pt x="1513" y="1417"/>
                    <a:pt x="1950" y="1298"/>
                    <a:pt x="2428" y="1178"/>
                  </a:cubicBezTo>
                  <a:cubicBezTo>
                    <a:pt x="2607" y="1039"/>
                    <a:pt x="2826" y="1178"/>
                    <a:pt x="2965" y="1019"/>
                  </a:cubicBezTo>
                  <a:cubicBezTo>
                    <a:pt x="3251" y="764"/>
                    <a:pt x="3576" y="663"/>
                    <a:pt x="3929" y="663"/>
                  </a:cubicBezTo>
                  <a:cubicBezTo>
                    <a:pt x="4017" y="663"/>
                    <a:pt x="4107" y="669"/>
                    <a:pt x="4198" y="681"/>
                  </a:cubicBezTo>
                  <a:cubicBezTo>
                    <a:pt x="4238" y="681"/>
                    <a:pt x="4298" y="681"/>
                    <a:pt x="4338" y="641"/>
                  </a:cubicBezTo>
                  <a:cubicBezTo>
                    <a:pt x="4377" y="542"/>
                    <a:pt x="4377" y="442"/>
                    <a:pt x="4417" y="283"/>
                  </a:cubicBezTo>
                  <a:cubicBezTo>
                    <a:pt x="4417" y="204"/>
                    <a:pt x="4397" y="144"/>
                    <a:pt x="4397" y="84"/>
                  </a:cubicBezTo>
                  <a:cubicBezTo>
                    <a:pt x="4311" y="24"/>
                    <a:pt x="4228" y="1"/>
                    <a:pt x="4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2774325" y="2078375"/>
              <a:ext cx="30850" cy="9775"/>
            </a:xfrm>
            <a:custGeom>
              <a:avLst/>
              <a:gdLst/>
              <a:ahLst/>
              <a:cxnLst/>
              <a:rect l="l" t="t" r="r" b="b"/>
              <a:pathLst>
                <a:path w="1234" h="391" extrusionOk="0">
                  <a:moveTo>
                    <a:pt x="1106" y="0"/>
                  </a:moveTo>
                  <a:cubicBezTo>
                    <a:pt x="1060" y="0"/>
                    <a:pt x="1018" y="21"/>
                    <a:pt x="975" y="53"/>
                  </a:cubicBezTo>
                  <a:lnTo>
                    <a:pt x="995" y="53"/>
                  </a:lnTo>
                  <a:cubicBezTo>
                    <a:pt x="617" y="73"/>
                    <a:pt x="279" y="93"/>
                    <a:pt x="0" y="391"/>
                  </a:cubicBezTo>
                  <a:lnTo>
                    <a:pt x="538" y="391"/>
                  </a:lnTo>
                  <a:cubicBezTo>
                    <a:pt x="796" y="272"/>
                    <a:pt x="1114" y="331"/>
                    <a:pt x="1234" y="53"/>
                  </a:cubicBezTo>
                  <a:cubicBezTo>
                    <a:pt x="1188" y="16"/>
                    <a:pt x="1146" y="0"/>
                    <a:pt x="11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2887225" y="2047850"/>
              <a:ext cx="18425" cy="6000"/>
            </a:xfrm>
            <a:custGeom>
              <a:avLst/>
              <a:gdLst/>
              <a:ahLst/>
              <a:cxnLst/>
              <a:rect l="l" t="t" r="r" b="b"/>
              <a:pathLst>
                <a:path w="737" h="240" extrusionOk="0">
                  <a:moveTo>
                    <a:pt x="736" y="40"/>
                  </a:moveTo>
                  <a:cubicBezTo>
                    <a:pt x="458" y="60"/>
                    <a:pt x="199" y="1"/>
                    <a:pt x="0" y="219"/>
                  </a:cubicBezTo>
                  <a:cubicBezTo>
                    <a:pt x="179" y="219"/>
                    <a:pt x="378" y="239"/>
                    <a:pt x="557" y="239"/>
                  </a:cubicBezTo>
                  <a:cubicBezTo>
                    <a:pt x="637" y="180"/>
                    <a:pt x="676" y="120"/>
                    <a:pt x="736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2892200" y="20627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79" y="0"/>
                  </a:moveTo>
                  <a:cubicBezTo>
                    <a:pt x="139" y="40"/>
                    <a:pt x="60" y="100"/>
                    <a:pt x="0" y="179"/>
                  </a:cubicBezTo>
                  <a:cubicBezTo>
                    <a:pt x="139" y="179"/>
                    <a:pt x="239" y="199"/>
                    <a:pt x="358" y="199"/>
                  </a:cubicBezTo>
                  <a:cubicBezTo>
                    <a:pt x="386" y="186"/>
                    <a:pt x="422" y="162"/>
                    <a:pt x="456" y="162"/>
                  </a:cubicBezTo>
                  <a:cubicBezTo>
                    <a:pt x="471" y="162"/>
                    <a:pt x="485" y="167"/>
                    <a:pt x="497" y="179"/>
                  </a:cubicBezTo>
                  <a:cubicBezTo>
                    <a:pt x="517" y="120"/>
                    <a:pt x="557" y="80"/>
                    <a:pt x="557" y="20"/>
                  </a:cubicBezTo>
                  <a:cubicBezTo>
                    <a:pt x="438" y="20"/>
                    <a:pt x="298" y="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045250" y="782350"/>
              <a:ext cx="17450" cy="12275"/>
            </a:xfrm>
            <a:custGeom>
              <a:avLst/>
              <a:gdLst/>
              <a:ahLst/>
              <a:cxnLst/>
              <a:rect l="l" t="t" r="r" b="b"/>
              <a:pathLst>
                <a:path w="698" h="491" extrusionOk="0">
                  <a:moveTo>
                    <a:pt x="514" y="0"/>
                  </a:moveTo>
                  <a:cubicBezTo>
                    <a:pt x="440" y="0"/>
                    <a:pt x="350" y="80"/>
                    <a:pt x="259" y="93"/>
                  </a:cubicBezTo>
                  <a:cubicBezTo>
                    <a:pt x="200" y="113"/>
                    <a:pt x="100" y="113"/>
                    <a:pt x="21" y="133"/>
                  </a:cubicBezTo>
                  <a:cubicBezTo>
                    <a:pt x="21" y="212"/>
                    <a:pt x="1" y="272"/>
                    <a:pt x="21" y="332"/>
                  </a:cubicBezTo>
                  <a:cubicBezTo>
                    <a:pt x="100" y="491"/>
                    <a:pt x="220" y="491"/>
                    <a:pt x="359" y="491"/>
                  </a:cubicBezTo>
                  <a:cubicBezTo>
                    <a:pt x="637" y="491"/>
                    <a:pt x="697" y="292"/>
                    <a:pt x="617" y="93"/>
                  </a:cubicBezTo>
                  <a:cubicBezTo>
                    <a:pt x="590" y="23"/>
                    <a:pt x="554" y="0"/>
                    <a:pt x="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036300" y="780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59" y="1"/>
                    <a:pt x="160" y="41"/>
                    <a:pt x="1" y="41"/>
                  </a:cubicBezTo>
                  <a:cubicBezTo>
                    <a:pt x="100" y="160"/>
                    <a:pt x="220" y="18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179650" y="1514475"/>
              <a:ext cx="3500" cy="3375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45" y="1"/>
                    <a:pt x="20" y="11"/>
                    <a:pt x="0" y="31"/>
                  </a:cubicBezTo>
                  <a:cubicBezTo>
                    <a:pt x="20" y="100"/>
                    <a:pt x="45" y="135"/>
                    <a:pt x="70" y="135"/>
                  </a:cubicBezTo>
                  <a:cubicBezTo>
                    <a:pt x="95" y="135"/>
                    <a:pt x="119" y="100"/>
                    <a:pt x="139" y="31"/>
                  </a:cubicBezTo>
                  <a:cubicBezTo>
                    <a:pt x="119" y="11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097575" y="1680825"/>
              <a:ext cx="18425" cy="123700"/>
            </a:xfrm>
            <a:custGeom>
              <a:avLst/>
              <a:gdLst/>
              <a:ahLst/>
              <a:cxnLst/>
              <a:rect l="l" t="t" r="r" b="b"/>
              <a:pathLst>
                <a:path w="737" h="4948" extrusionOk="0">
                  <a:moveTo>
                    <a:pt x="597" y="1"/>
                  </a:moveTo>
                  <a:lnTo>
                    <a:pt x="597" y="1"/>
                  </a:lnTo>
                  <a:cubicBezTo>
                    <a:pt x="438" y="160"/>
                    <a:pt x="498" y="399"/>
                    <a:pt x="299" y="498"/>
                  </a:cubicBezTo>
                  <a:cubicBezTo>
                    <a:pt x="180" y="538"/>
                    <a:pt x="100" y="598"/>
                    <a:pt x="100" y="757"/>
                  </a:cubicBezTo>
                  <a:lnTo>
                    <a:pt x="100" y="976"/>
                  </a:lnTo>
                  <a:cubicBezTo>
                    <a:pt x="100" y="1095"/>
                    <a:pt x="120" y="1194"/>
                    <a:pt x="120" y="1334"/>
                  </a:cubicBezTo>
                  <a:cubicBezTo>
                    <a:pt x="200" y="1891"/>
                    <a:pt x="1" y="2448"/>
                    <a:pt x="1" y="2985"/>
                  </a:cubicBezTo>
                  <a:cubicBezTo>
                    <a:pt x="21" y="3204"/>
                    <a:pt x="60" y="3442"/>
                    <a:pt x="100" y="3661"/>
                  </a:cubicBezTo>
                  <a:cubicBezTo>
                    <a:pt x="120" y="3840"/>
                    <a:pt x="140" y="4039"/>
                    <a:pt x="140" y="4198"/>
                  </a:cubicBezTo>
                  <a:cubicBezTo>
                    <a:pt x="140" y="4357"/>
                    <a:pt x="180" y="4516"/>
                    <a:pt x="220" y="4656"/>
                  </a:cubicBezTo>
                  <a:cubicBezTo>
                    <a:pt x="259" y="4755"/>
                    <a:pt x="339" y="4855"/>
                    <a:pt x="438" y="4914"/>
                  </a:cubicBezTo>
                  <a:cubicBezTo>
                    <a:pt x="485" y="4938"/>
                    <a:pt x="532" y="4947"/>
                    <a:pt x="574" y="4947"/>
                  </a:cubicBezTo>
                  <a:cubicBezTo>
                    <a:pt x="604" y="4947"/>
                    <a:pt x="632" y="4942"/>
                    <a:pt x="657" y="4934"/>
                  </a:cubicBezTo>
                  <a:cubicBezTo>
                    <a:pt x="717" y="4875"/>
                    <a:pt x="737" y="4795"/>
                    <a:pt x="737" y="4735"/>
                  </a:cubicBezTo>
                  <a:cubicBezTo>
                    <a:pt x="697" y="4556"/>
                    <a:pt x="737" y="4357"/>
                    <a:pt x="697" y="4178"/>
                  </a:cubicBezTo>
                  <a:cubicBezTo>
                    <a:pt x="498" y="3581"/>
                    <a:pt x="538" y="3025"/>
                    <a:pt x="657" y="2448"/>
                  </a:cubicBezTo>
                  <a:lnTo>
                    <a:pt x="657" y="2269"/>
                  </a:lnTo>
                  <a:cubicBezTo>
                    <a:pt x="438" y="2129"/>
                    <a:pt x="518" y="1930"/>
                    <a:pt x="558" y="1731"/>
                  </a:cubicBezTo>
                  <a:cubicBezTo>
                    <a:pt x="737" y="1155"/>
                    <a:pt x="637" y="578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3105525" y="1807775"/>
              <a:ext cx="29375" cy="73500"/>
            </a:xfrm>
            <a:custGeom>
              <a:avLst/>
              <a:gdLst/>
              <a:ahLst/>
              <a:cxnLst/>
              <a:rect l="l" t="t" r="r" b="b"/>
              <a:pathLst>
                <a:path w="1175" h="2940" extrusionOk="0">
                  <a:moveTo>
                    <a:pt x="322" y="0"/>
                  </a:moveTo>
                  <a:cubicBezTo>
                    <a:pt x="279" y="0"/>
                    <a:pt x="240" y="5"/>
                    <a:pt x="200" y="15"/>
                  </a:cubicBezTo>
                  <a:cubicBezTo>
                    <a:pt x="120" y="75"/>
                    <a:pt x="81" y="115"/>
                    <a:pt x="61" y="194"/>
                  </a:cubicBezTo>
                  <a:cubicBezTo>
                    <a:pt x="1" y="453"/>
                    <a:pt x="100" y="692"/>
                    <a:pt x="61" y="950"/>
                  </a:cubicBezTo>
                  <a:cubicBezTo>
                    <a:pt x="61" y="1070"/>
                    <a:pt x="120" y="1189"/>
                    <a:pt x="200" y="1308"/>
                  </a:cubicBezTo>
                  <a:cubicBezTo>
                    <a:pt x="260" y="1388"/>
                    <a:pt x="319" y="1468"/>
                    <a:pt x="379" y="1547"/>
                  </a:cubicBezTo>
                  <a:cubicBezTo>
                    <a:pt x="439" y="1666"/>
                    <a:pt x="439" y="1786"/>
                    <a:pt x="478" y="1905"/>
                  </a:cubicBezTo>
                  <a:cubicBezTo>
                    <a:pt x="498" y="2064"/>
                    <a:pt x="498" y="2204"/>
                    <a:pt x="558" y="2343"/>
                  </a:cubicBezTo>
                  <a:cubicBezTo>
                    <a:pt x="598" y="2462"/>
                    <a:pt x="618" y="2562"/>
                    <a:pt x="677" y="2661"/>
                  </a:cubicBezTo>
                  <a:cubicBezTo>
                    <a:pt x="717" y="2780"/>
                    <a:pt x="777" y="2880"/>
                    <a:pt x="896" y="2940"/>
                  </a:cubicBezTo>
                  <a:cubicBezTo>
                    <a:pt x="976" y="2940"/>
                    <a:pt x="1055" y="2900"/>
                    <a:pt x="1095" y="2840"/>
                  </a:cubicBezTo>
                  <a:cubicBezTo>
                    <a:pt x="1175" y="2681"/>
                    <a:pt x="1095" y="2502"/>
                    <a:pt x="1095" y="2363"/>
                  </a:cubicBezTo>
                  <a:cubicBezTo>
                    <a:pt x="1095" y="2243"/>
                    <a:pt x="1095" y="2144"/>
                    <a:pt x="1055" y="2005"/>
                  </a:cubicBezTo>
                  <a:cubicBezTo>
                    <a:pt x="817" y="1806"/>
                    <a:pt x="1016" y="1487"/>
                    <a:pt x="876" y="1269"/>
                  </a:cubicBezTo>
                  <a:lnTo>
                    <a:pt x="896" y="1209"/>
                  </a:lnTo>
                  <a:lnTo>
                    <a:pt x="876" y="1169"/>
                  </a:lnTo>
                  <a:cubicBezTo>
                    <a:pt x="677" y="831"/>
                    <a:pt x="797" y="354"/>
                    <a:pt x="459" y="15"/>
                  </a:cubicBezTo>
                  <a:cubicBezTo>
                    <a:pt x="409" y="5"/>
                    <a:pt x="364" y="0"/>
                    <a:pt x="3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111000" y="1800250"/>
              <a:ext cx="16950" cy="36775"/>
            </a:xfrm>
            <a:custGeom>
              <a:avLst/>
              <a:gdLst/>
              <a:ahLst/>
              <a:cxnLst/>
              <a:rect l="l" t="t" r="r" b="b"/>
              <a:pathLst>
                <a:path w="678" h="1471" extrusionOk="0">
                  <a:moveTo>
                    <a:pt x="206" y="0"/>
                  </a:moveTo>
                  <a:cubicBezTo>
                    <a:pt x="169" y="0"/>
                    <a:pt x="132" y="25"/>
                    <a:pt x="100" y="78"/>
                  </a:cubicBezTo>
                  <a:cubicBezTo>
                    <a:pt x="1" y="197"/>
                    <a:pt x="1" y="296"/>
                    <a:pt x="100" y="436"/>
                  </a:cubicBezTo>
                  <a:cubicBezTo>
                    <a:pt x="458" y="694"/>
                    <a:pt x="299" y="1192"/>
                    <a:pt x="657" y="1470"/>
                  </a:cubicBezTo>
                  <a:cubicBezTo>
                    <a:pt x="677" y="973"/>
                    <a:pt x="558" y="495"/>
                    <a:pt x="299" y="58"/>
                  </a:cubicBezTo>
                  <a:cubicBezTo>
                    <a:pt x="271" y="20"/>
                    <a:pt x="238" y="0"/>
                    <a:pt x="2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106025" y="1740500"/>
              <a:ext cx="8500" cy="43800"/>
            </a:xfrm>
            <a:custGeom>
              <a:avLst/>
              <a:gdLst/>
              <a:ahLst/>
              <a:cxnLst/>
              <a:rect l="l" t="t" r="r" b="b"/>
              <a:pathLst>
                <a:path w="340" h="1752" extrusionOk="0">
                  <a:moveTo>
                    <a:pt x="299" y="1"/>
                  </a:moveTo>
                  <a:cubicBezTo>
                    <a:pt x="41" y="598"/>
                    <a:pt x="1" y="1175"/>
                    <a:pt x="339" y="1751"/>
                  </a:cubicBezTo>
                  <a:cubicBezTo>
                    <a:pt x="339" y="1175"/>
                    <a:pt x="339" y="598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3128425" y="1865425"/>
              <a:ext cx="14425" cy="25300"/>
            </a:xfrm>
            <a:custGeom>
              <a:avLst/>
              <a:gdLst/>
              <a:ahLst/>
              <a:cxnLst/>
              <a:rect l="l" t="t" r="r" b="b"/>
              <a:pathLst>
                <a:path w="577" h="1012" extrusionOk="0">
                  <a:moveTo>
                    <a:pt x="177" y="0"/>
                  </a:moveTo>
                  <a:cubicBezTo>
                    <a:pt x="156" y="0"/>
                    <a:pt x="128" y="29"/>
                    <a:pt x="100" y="57"/>
                  </a:cubicBezTo>
                  <a:lnTo>
                    <a:pt x="100" y="574"/>
                  </a:lnTo>
                  <a:cubicBezTo>
                    <a:pt x="60" y="653"/>
                    <a:pt x="0" y="733"/>
                    <a:pt x="0" y="833"/>
                  </a:cubicBezTo>
                  <a:cubicBezTo>
                    <a:pt x="40" y="912"/>
                    <a:pt x="80" y="972"/>
                    <a:pt x="179" y="1012"/>
                  </a:cubicBezTo>
                  <a:cubicBezTo>
                    <a:pt x="378" y="1012"/>
                    <a:pt x="577" y="972"/>
                    <a:pt x="477" y="713"/>
                  </a:cubicBezTo>
                  <a:cubicBezTo>
                    <a:pt x="477" y="653"/>
                    <a:pt x="477" y="614"/>
                    <a:pt x="438" y="574"/>
                  </a:cubicBezTo>
                  <a:cubicBezTo>
                    <a:pt x="298" y="474"/>
                    <a:pt x="358" y="315"/>
                    <a:pt x="279" y="176"/>
                  </a:cubicBezTo>
                  <a:cubicBezTo>
                    <a:pt x="298" y="136"/>
                    <a:pt x="298" y="77"/>
                    <a:pt x="259" y="57"/>
                  </a:cubicBezTo>
                  <a:lnTo>
                    <a:pt x="199" y="17"/>
                  </a:lnTo>
                  <a:cubicBezTo>
                    <a:pt x="193" y="5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109525" y="1784275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219" y="0"/>
                  </a:moveTo>
                  <a:cubicBezTo>
                    <a:pt x="0" y="239"/>
                    <a:pt x="199" y="478"/>
                    <a:pt x="199" y="717"/>
                  </a:cubicBezTo>
                  <a:cubicBezTo>
                    <a:pt x="259" y="697"/>
                    <a:pt x="318" y="697"/>
                    <a:pt x="398" y="697"/>
                  </a:cubicBezTo>
                  <a:cubicBezTo>
                    <a:pt x="358" y="438"/>
                    <a:pt x="358" y="19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3123450" y="1839475"/>
              <a:ext cx="9475" cy="18925"/>
            </a:xfrm>
            <a:custGeom>
              <a:avLst/>
              <a:gdLst/>
              <a:ahLst/>
              <a:cxnLst/>
              <a:rect l="l" t="t" r="r" b="b"/>
              <a:pathLst>
                <a:path w="379" h="757" extrusionOk="0">
                  <a:moveTo>
                    <a:pt x="159" y="1"/>
                  </a:moveTo>
                  <a:cubicBezTo>
                    <a:pt x="159" y="259"/>
                    <a:pt x="0" y="558"/>
                    <a:pt x="338" y="757"/>
                  </a:cubicBezTo>
                  <a:cubicBezTo>
                    <a:pt x="378" y="478"/>
                    <a:pt x="358" y="219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130900" y="18573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0" y="1"/>
                  </a:moveTo>
                  <a:cubicBezTo>
                    <a:pt x="40" y="140"/>
                    <a:pt x="1" y="259"/>
                    <a:pt x="1" y="379"/>
                  </a:cubicBezTo>
                  <a:lnTo>
                    <a:pt x="180" y="379"/>
                  </a:lnTo>
                  <a:cubicBezTo>
                    <a:pt x="180" y="259"/>
                    <a:pt x="199" y="10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135375" y="1869825"/>
              <a:ext cx="4500" cy="9950"/>
            </a:xfrm>
            <a:custGeom>
              <a:avLst/>
              <a:gdLst/>
              <a:ahLst/>
              <a:cxnLst/>
              <a:rect l="l" t="t" r="r" b="b"/>
              <a:pathLst>
                <a:path w="180" h="398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159"/>
                    <a:pt x="20" y="298"/>
                    <a:pt x="180" y="398"/>
                  </a:cubicBezTo>
                  <a:lnTo>
                    <a:pt x="180" y="8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181625" y="1910500"/>
              <a:ext cx="45750" cy="56325"/>
            </a:xfrm>
            <a:custGeom>
              <a:avLst/>
              <a:gdLst/>
              <a:ahLst/>
              <a:cxnLst/>
              <a:rect l="l" t="t" r="r" b="b"/>
              <a:pathLst>
                <a:path w="1830" h="2253" extrusionOk="0">
                  <a:moveTo>
                    <a:pt x="979" y="1827"/>
                  </a:moveTo>
                  <a:cubicBezTo>
                    <a:pt x="989" y="1827"/>
                    <a:pt x="1001" y="1830"/>
                    <a:pt x="1015" y="1834"/>
                  </a:cubicBezTo>
                  <a:cubicBezTo>
                    <a:pt x="974" y="1848"/>
                    <a:pt x="952" y="1871"/>
                    <a:pt x="936" y="1897"/>
                  </a:cubicBezTo>
                  <a:lnTo>
                    <a:pt x="936" y="1897"/>
                  </a:lnTo>
                  <a:cubicBezTo>
                    <a:pt x="938" y="1848"/>
                    <a:pt x="950" y="1827"/>
                    <a:pt x="979" y="1827"/>
                  </a:cubicBezTo>
                  <a:close/>
                  <a:moveTo>
                    <a:pt x="1375" y="0"/>
                  </a:moveTo>
                  <a:cubicBezTo>
                    <a:pt x="1349" y="0"/>
                    <a:pt x="1322" y="2"/>
                    <a:pt x="1294" y="4"/>
                  </a:cubicBezTo>
                  <a:cubicBezTo>
                    <a:pt x="1194" y="64"/>
                    <a:pt x="1134" y="163"/>
                    <a:pt x="1115" y="263"/>
                  </a:cubicBezTo>
                  <a:cubicBezTo>
                    <a:pt x="1095" y="362"/>
                    <a:pt x="1095" y="462"/>
                    <a:pt x="1055" y="561"/>
                  </a:cubicBezTo>
                  <a:cubicBezTo>
                    <a:pt x="1015" y="740"/>
                    <a:pt x="896" y="840"/>
                    <a:pt x="737" y="919"/>
                  </a:cubicBezTo>
                  <a:cubicBezTo>
                    <a:pt x="538" y="1039"/>
                    <a:pt x="339" y="1158"/>
                    <a:pt x="239" y="1397"/>
                  </a:cubicBezTo>
                  <a:cubicBezTo>
                    <a:pt x="140" y="1715"/>
                    <a:pt x="1" y="2033"/>
                    <a:pt x="418" y="2252"/>
                  </a:cubicBezTo>
                  <a:lnTo>
                    <a:pt x="597" y="2252"/>
                  </a:lnTo>
                  <a:cubicBezTo>
                    <a:pt x="715" y="2168"/>
                    <a:pt x="804" y="2084"/>
                    <a:pt x="888" y="1977"/>
                  </a:cubicBezTo>
                  <a:lnTo>
                    <a:pt x="888" y="1977"/>
                  </a:lnTo>
                  <a:cubicBezTo>
                    <a:pt x="875" y="2022"/>
                    <a:pt x="905" y="2068"/>
                    <a:pt x="936" y="2113"/>
                  </a:cubicBezTo>
                  <a:cubicBezTo>
                    <a:pt x="1155" y="2145"/>
                    <a:pt x="1318" y="2167"/>
                    <a:pt x="1438" y="2167"/>
                  </a:cubicBezTo>
                  <a:cubicBezTo>
                    <a:pt x="1765" y="2167"/>
                    <a:pt x="1775" y="2004"/>
                    <a:pt x="1731" y="1437"/>
                  </a:cubicBezTo>
                  <a:cubicBezTo>
                    <a:pt x="1731" y="1138"/>
                    <a:pt x="1791" y="860"/>
                    <a:pt x="1811" y="601"/>
                  </a:cubicBezTo>
                  <a:cubicBezTo>
                    <a:pt x="1829" y="249"/>
                    <a:pt x="1727" y="0"/>
                    <a:pt x="1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120950" y="1945400"/>
              <a:ext cx="71150" cy="40200"/>
            </a:xfrm>
            <a:custGeom>
              <a:avLst/>
              <a:gdLst/>
              <a:ahLst/>
              <a:cxnLst/>
              <a:rect l="l" t="t" r="r" b="b"/>
              <a:pathLst>
                <a:path w="2846" h="1608" extrusionOk="0">
                  <a:moveTo>
                    <a:pt x="2845" y="1"/>
                  </a:moveTo>
                  <a:cubicBezTo>
                    <a:pt x="2189" y="1"/>
                    <a:pt x="1652" y="319"/>
                    <a:pt x="1135" y="578"/>
                  </a:cubicBezTo>
                  <a:cubicBezTo>
                    <a:pt x="1035" y="677"/>
                    <a:pt x="896" y="777"/>
                    <a:pt x="776" y="836"/>
                  </a:cubicBezTo>
                  <a:cubicBezTo>
                    <a:pt x="697" y="856"/>
                    <a:pt x="657" y="876"/>
                    <a:pt x="578" y="916"/>
                  </a:cubicBezTo>
                  <a:cubicBezTo>
                    <a:pt x="458" y="956"/>
                    <a:pt x="299" y="1015"/>
                    <a:pt x="180" y="1055"/>
                  </a:cubicBezTo>
                  <a:cubicBezTo>
                    <a:pt x="140" y="1095"/>
                    <a:pt x="60" y="1135"/>
                    <a:pt x="40" y="1214"/>
                  </a:cubicBezTo>
                  <a:cubicBezTo>
                    <a:pt x="1" y="1294"/>
                    <a:pt x="40" y="1353"/>
                    <a:pt x="80" y="1413"/>
                  </a:cubicBezTo>
                  <a:cubicBezTo>
                    <a:pt x="140" y="1453"/>
                    <a:pt x="200" y="1473"/>
                    <a:pt x="279" y="1513"/>
                  </a:cubicBezTo>
                  <a:cubicBezTo>
                    <a:pt x="430" y="1513"/>
                    <a:pt x="590" y="1607"/>
                    <a:pt x="747" y="1607"/>
                  </a:cubicBezTo>
                  <a:cubicBezTo>
                    <a:pt x="818" y="1607"/>
                    <a:pt x="888" y="1588"/>
                    <a:pt x="956" y="1532"/>
                  </a:cubicBezTo>
                  <a:cubicBezTo>
                    <a:pt x="995" y="1453"/>
                    <a:pt x="1075" y="1413"/>
                    <a:pt x="1174" y="1393"/>
                  </a:cubicBezTo>
                  <a:cubicBezTo>
                    <a:pt x="1493" y="1294"/>
                    <a:pt x="1791" y="1155"/>
                    <a:pt x="2149" y="1155"/>
                  </a:cubicBezTo>
                  <a:cubicBezTo>
                    <a:pt x="2368" y="1055"/>
                    <a:pt x="2627" y="936"/>
                    <a:pt x="2845" y="836"/>
                  </a:cubicBezTo>
                  <a:cubicBezTo>
                    <a:pt x="2587" y="558"/>
                    <a:pt x="2806" y="259"/>
                    <a:pt x="28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153275" y="1906625"/>
              <a:ext cx="60700" cy="30350"/>
            </a:xfrm>
            <a:custGeom>
              <a:avLst/>
              <a:gdLst/>
              <a:ahLst/>
              <a:cxnLst/>
              <a:rect l="l" t="t" r="r" b="b"/>
              <a:pathLst>
                <a:path w="2428" h="1214" extrusionOk="0">
                  <a:moveTo>
                    <a:pt x="657" y="0"/>
                  </a:moveTo>
                  <a:cubicBezTo>
                    <a:pt x="597" y="0"/>
                    <a:pt x="518" y="20"/>
                    <a:pt x="478" y="60"/>
                  </a:cubicBezTo>
                  <a:cubicBezTo>
                    <a:pt x="558" y="318"/>
                    <a:pt x="1" y="179"/>
                    <a:pt x="120" y="517"/>
                  </a:cubicBezTo>
                  <a:cubicBezTo>
                    <a:pt x="276" y="720"/>
                    <a:pt x="492" y="764"/>
                    <a:pt x="713" y="764"/>
                  </a:cubicBezTo>
                  <a:cubicBezTo>
                    <a:pt x="774" y="764"/>
                    <a:pt x="835" y="760"/>
                    <a:pt x="896" y="756"/>
                  </a:cubicBezTo>
                  <a:cubicBezTo>
                    <a:pt x="938" y="752"/>
                    <a:pt x="980" y="751"/>
                    <a:pt x="1021" y="751"/>
                  </a:cubicBezTo>
                  <a:cubicBezTo>
                    <a:pt x="1422" y="751"/>
                    <a:pt x="1757" y="925"/>
                    <a:pt x="2010" y="1214"/>
                  </a:cubicBezTo>
                  <a:cubicBezTo>
                    <a:pt x="2209" y="1154"/>
                    <a:pt x="2368" y="1054"/>
                    <a:pt x="2368" y="816"/>
                  </a:cubicBezTo>
                  <a:cubicBezTo>
                    <a:pt x="2308" y="716"/>
                    <a:pt x="2308" y="617"/>
                    <a:pt x="2388" y="557"/>
                  </a:cubicBezTo>
                  <a:cubicBezTo>
                    <a:pt x="2428" y="418"/>
                    <a:pt x="2428" y="298"/>
                    <a:pt x="2428" y="179"/>
                  </a:cubicBezTo>
                  <a:cubicBezTo>
                    <a:pt x="2070" y="100"/>
                    <a:pt x="1751" y="60"/>
                    <a:pt x="1373" y="20"/>
                  </a:cubicBezTo>
                  <a:cubicBezTo>
                    <a:pt x="1306" y="65"/>
                    <a:pt x="1232" y="104"/>
                    <a:pt x="1159" y="104"/>
                  </a:cubicBezTo>
                  <a:cubicBezTo>
                    <a:pt x="1103" y="104"/>
                    <a:pt x="1047" y="81"/>
                    <a:pt x="995" y="20"/>
                  </a:cubicBezTo>
                  <a:cubicBezTo>
                    <a:pt x="956" y="20"/>
                    <a:pt x="876" y="0"/>
                    <a:pt x="816" y="0"/>
                  </a:cubicBezTo>
                  <a:cubicBezTo>
                    <a:pt x="786" y="10"/>
                    <a:pt x="757" y="15"/>
                    <a:pt x="729" y="15"/>
                  </a:cubicBezTo>
                  <a:cubicBezTo>
                    <a:pt x="702" y="15"/>
                    <a:pt x="677" y="1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196550" y="1958325"/>
              <a:ext cx="8475" cy="8125"/>
            </a:xfrm>
            <a:custGeom>
              <a:avLst/>
              <a:gdLst/>
              <a:ahLst/>
              <a:cxnLst/>
              <a:rect l="l" t="t" r="r" b="b"/>
              <a:pathLst>
                <a:path w="339" h="325" extrusionOk="0">
                  <a:moveTo>
                    <a:pt x="339" y="1"/>
                  </a:moveTo>
                  <a:cubicBezTo>
                    <a:pt x="160" y="81"/>
                    <a:pt x="60" y="200"/>
                    <a:pt x="0" y="319"/>
                  </a:cubicBezTo>
                  <a:cubicBezTo>
                    <a:pt x="24" y="323"/>
                    <a:pt x="46" y="324"/>
                    <a:pt x="67" y="324"/>
                  </a:cubicBezTo>
                  <a:cubicBezTo>
                    <a:pt x="173" y="324"/>
                    <a:pt x="256" y="283"/>
                    <a:pt x="339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179150" y="1906625"/>
              <a:ext cx="8975" cy="2475"/>
            </a:xfrm>
            <a:custGeom>
              <a:avLst/>
              <a:gdLst/>
              <a:ahLst/>
              <a:cxnLst/>
              <a:rect l="l" t="t" r="r" b="b"/>
              <a:pathLst>
                <a:path w="359" h="99" extrusionOk="0">
                  <a:moveTo>
                    <a:pt x="0" y="0"/>
                  </a:moveTo>
                  <a:cubicBezTo>
                    <a:pt x="53" y="71"/>
                    <a:pt x="106" y="98"/>
                    <a:pt x="159" y="98"/>
                  </a:cubicBezTo>
                  <a:cubicBezTo>
                    <a:pt x="226" y="98"/>
                    <a:pt x="292" y="55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2379950" y="764775"/>
              <a:ext cx="126350" cy="17650"/>
            </a:xfrm>
            <a:custGeom>
              <a:avLst/>
              <a:gdLst/>
              <a:ahLst/>
              <a:cxnLst/>
              <a:rect l="l" t="t" r="r" b="b"/>
              <a:pathLst>
                <a:path w="5054" h="706" extrusionOk="0">
                  <a:moveTo>
                    <a:pt x="3641" y="0"/>
                  </a:moveTo>
                  <a:cubicBezTo>
                    <a:pt x="2487" y="40"/>
                    <a:pt x="1353" y="120"/>
                    <a:pt x="199" y="179"/>
                  </a:cubicBezTo>
                  <a:cubicBezTo>
                    <a:pt x="199" y="219"/>
                    <a:pt x="199" y="239"/>
                    <a:pt x="180" y="299"/>
                  </a:cubicBezTo>
                  <a:cubicBezTo>
                    <a:pt x="140" y="438"/>
                    <a:pt x="60" y="577"/>
                    <a:pt x="1" y="697"/>
                  </a:cubicBezTo>
                  <a:cubicBezTo>
                    <a:pt x="319" y="697"/>
                    <a:pt x="646" y="705"/>
                    <a:pt x="976" y="705"/>
                  </a:cubicBezTo>
                  <a:cubicBezTo>
                    <a:pt x="1141" y="705"/>
                    <a:pt x="1307" y="703"/>
                    <a:pt x="1473" y="697"/>
                  </a:cubicBezTo>
                  <a:cubicBezTo>
                    <a:pt x="1814" y="674"/>
                    <a:pt x="2155" y="671"/>
                    <a:pt x="2496" y="671"/>
                  </a:cubicBezTo>
                  <a:cubicBezTo>
                    <a:pt x="2632" y="671"/>
                    <a:pt x="2768" y="671"/>
                    <a:pt x="2905" y="671"/>
                  </a:cubicBezTo>
                  <a:cubicBezTo>
                    <a:pt x="3621" y="671"/>
                    <a:pt x="4337" y="657"/>
                    <a:pt x="5053" y="478"/>
                  </a:cubicBezTo>
                  <a:cubicBezTo>
                    <a:pt x="4954" y="279"/>
                    <a:pt x="4636" y="378"/>
                    <a:pt x="4536" y="140"/>
                  </a:cubicBezTo>
                  <a:cubicBezTo>
                    <a:pt x="4458" y="114"/>
                    <a:pt x="4378" y="107"/>
                    <a:pt x="4299" y="107"/>
                  </a:cubicBezTo>
                  <a:cubicBezTo>
                    <a:pt x="4207" y="107"/>
                    <a:pt x="4116" y="116"/>
                    <a:pt x="4025" y="116"/>
                  </a:cubicBezTo>
                  <a:cubicBezTo>
                    <a:pt x="3893" y="116"/>
                    <a:pt x="3763" y="96"/>
                    <a:pt x="36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2623150" y="764275"/>
              <a:ext cx="16925" cy="8300"/>
            </a:xfrm>
            <a:custGeom>
              <a:avLst/>
              <a:gdLst/>
              <a:ahLst/>
              <a:cxnLst/>
              <a:rect l="l" t="t" r="r" b="b"/>
              <a:pathLst>
                <a:path w="677" h="332" extrusionOk="0">
                  <a:moveTo>
                    <a:pt x="179" y="1"/>
                  </a:moveTo>
                  <a:cubicBezTo>
                    <a:pt x="119" y="60"/>
                    <a:pt x="0" y="160"/>
                    <a:pt x="0" y="239"/>
                  </a:cubicBezTo>
                  <a:cubicBezTo>
                    <a:pt x="11" y="314"/>
                    <a:pt x="62" y="332"/>
                    <a:pt x="122" y="332"/>
                  </a:cubicBezTo>
                  <a:cubicBezTo>
                    <a:pt x="174" y="332"/>
                    <a:pt x="233" y="319"/>
                    <a:pt x="279" y="319"/>
                  </a:cubicBezTo>
                  <a:cubicBezTo>
                    <a:pt x="318" y="325"/>
                    <a:pt x="363" y="328"/>
                    <a:pt x="408" y="328"/>
                  </a:cubicBezTo>
                  <a:cubicBezTo>
                    <a:pt x="500" y="328"/>
                    <a:pt x="597" y="319"/>
                    <a:pt x="676" y="319"/>
                  </a:cubicBezTo>
                  <a:cubicBezTo>
                    <a:pt x="617" y="219"/>
                    <a:pt x="577" y="100"/>
                    <a:pt x="517" y="1"/>
                  </a:cubicBezTo>
                  <a:cubicBezTo>
                    <a:pt x="438" y="1"/>
                    <a:pt x="367" y="9"/>
                    <a:pt x="293" y="9"/>
                  </a:cubicBezTo>
                  <a:cubicBezTo>
                    <a:pt x="256" y="9"/>
                    <a:pt x="219" y="7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043875" y="1975475"/>
              <a:ext cx="85050" cy="32075"/>
            </a:xfrm>
            <a:custGeom>
              <a:avLst/>
              <a:gdLst/>
              <a:ahLst/>
              <a:cxnLst/>
              <a:rect l="l" t="t" r="r" b="b"/>
              <a:pathLst>
                <a:path w="3402" h="1283" extrusionOk="0">
                  <a:moveTo>
                    <a:pt x="2756" y="1"/>
                  </a:moveTo>
                  <a:cubicBezTo>
                    <a:pt x="2727" y="1"/>
                    <a:pt x="2697" y="4"/>
                    <a:pt x="2666" y="11"/>
                  </a:cubicBezTo>
                  <a:cubicBezTo>
                    <a:pt x="2527" y="31"/>
                    <a:pt x="2387" y="71"/>
                    <a:pt x="2288" y="170"/>
                  </a:cubicBezTo>
                  <a:cubicBezTo>
                    <a:pt x="1890" y="349"/>
                    <a:pt x="1472" y="528"/>
                    <a:pt x="1075" y="707"/>
                  </a:cubicBezTo>
                  <a:cubicBezTo>
                    <a:pt x="993" y="789"/>
                    <a:pt x="895" y="804"/>
                    <a:pt x="794" y="804"/>
                  </a:cubicBezTo>
                  <a:cubicBezTo>
                    <a:pt x="736" y="804"/>
                    <a:pt x="677" y="799"/>
                    <a:pt x="620" y="799"/>
                  </a:cubicBezTo>
                  <a:cubicBezTo>
                    <a:pt x="533" y="799"/>
                    <a:pt x="449" y="810"/>
                    <a:pt x="378" y="867"/>
                  </a:cubicBezTo>
                  <a:cubicBezTo>
                    <a:pt x="279" y="966"/>
                    <a:pt x="140" y="966"/>
                    <a:pt x="0" y="1026"/>
                  </a:cubicBezTo>
                  <a:cubicBezTo>
                    <a:pt x="89" y="1202"/>
                    <a:pt x="201" y="1283"/>
                    <a:pt x="337" y="1283"/>
                  </a:cubicBezTo>
                  <a:cubicBezTo>
                    <a:pt x="416" y="1283"/>
                    <a:pt x="502" y="1256"/>
                    <a:pt x="597" y="1205"/>
                  </a:cubicBezTo>
                  <a:cubicBezTo>
                    <a:pt x="709" y="1126"/>
                    <a:pt x="840" y="1048"/>
                    <a:pt x="969" y="1048"/>
                  </a:cubicBezTo>
                  <a:cubicBezTo>
                    <a:pt x="1069" y="1048"/>
                    <a:pt x="1167" y="1095"/>
                    <a:pt x="1254" y="1225"/>
                  </a:cubicBezTo>
                  <a:cubicBezTo>
                    <a:pt x="1293" y="1205"/>
                    <a:pt x="1373" y="1205"/>
                    <a:pt x="1433" y="1185"/>
                  </a:cubicBezTo>
                  <a:cubicBezTo>
                    <a:pt x="1532" y="1105"/>
                    <a:pt x="1671" y="1145"/>
                    <a:pt x="1751" y="1026"/>
                  </a:cubicBezTo>
                  <a:cubicBezTo>
                    <a:pt x="2288" y="946"/>
                    <a:pt x="2825" y="767"/>
                    <a:pt x="3342" y="548"/>
                  </a:cubicBezTo>
                  <a:cubicBezTo>
                    <a:pt x="3402" y="429"/>
                    <a:pt x="3402" y="310"/>
                    <a:pt x="3322" y="190"/>
                  </a:cubicBezTo>
                  <a:lnTo>
                    <a:pt x="3143" y="190"/>
                  </a:lnTo>
                  <a:cubicBezTo>
                    <a:pt x="3012" y="75"/>
                    <a:pt x="2894" y="1"/>
                    <a:pt x="27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3126925" y="1980725"/>
              <a:ext cx="17425" cy="9475"/>
            </a:xfrm>
            <a:custGeom>
              <a:avLst/>
              <a:gdLst/>
              <a:ahLst/>
              <a:cxnLst/>
              <a:rect l="l" t="t" r="r" b="b"/>
              <a:pathLst>
                <a:path w="697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20" y="239"/>
                    <a:pt x="20" y="378"/>
                  </a:cubicBezTo>
                  <a:cubicBezTo>
                    <a:pt x="259" y="338"/>
                    <a:pt x="518" y="338"/>
                    <a:pt x="697" y="179"/>
                  </a:cubicBezTo>
                  <a:cubicBezTo>
                    <a:pt x="458" y="119"/>
                    <a:pt x="21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079675" y="20011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319" y="1"/>
                  </a:moveTo>
                  <a:cubicBezTo>
                    <a:pt x="200" y="1"/>
                    <a:pt x="60" y="21"/>
                    <a:pt x="1" y="160"/>
                  </a:cubicBezTo>
                  <a:cubicBezTo>
                    <a:pt x="24" y="164"/>
                    <a:pt x="48" y="166"/>
                    <a:pt x="72" y="166"/>
                  </a:cubicBezTo>
                  <a:cubicBezTo>
                    <a:pt x="166" y="166"/>
                    <a:pt x="255" y="128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3144325" y="19807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20" y="139"/>
                    <a:pt x="200" y="10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1251050" y="1242200"/>
              <a:ext cx="43275" cy="52250"/>
            </a:xfrm>
            <a:custGeom>
              <a:avLst/>
              <a:gdLst/>
              <a:ahLst/>
              <a:cxnLst/>
              <a:rect l="l" t="t" r="r" b="b"/>
              <a:pathLst>
                <a:path w="1731" h="2090" extrusionOk="0">
                  <a:moveTo>
                    <a:pt x="1353" y="0"/>
                  </a:moveTo>
                  <a:cubicBezTo>
                    <a:pt x="1253" y="20"/>
                    <a:pt x="1154" y="20"/>
                    <a:pt x="1054" y="40"/>
                  </a:cubicBezTo>
                  <a:cubicBezTo>
                    <a:pt x="955" y="140"/>
                    <a:pt x="816" y="199"/>
                    <a:pt x="676" y="199"/>
                  </a:cubicBezTo>
                  <a:cubicBezTo>
                    <a:pt x="159" y="438"/>
                    <a:pt x="0" y="836"/>
                    <a:pt x="179" y="1353"/>
                  </a:cubicBezTo>
                  <a:cubicBezTo>
                    <a:pt x="259" y="1592"/>
                    <a:pt x="299" y="1831"/>
                    <a:pt x="358" y="2089"/>
                  </a:cubicBezTo>
                  <a:cubicBezTo>
                    <a:pt x="597" y="1811"/>
                    <a:pt x="478" y="1492"/>
                    <a:pt x="497" y="1194"/>
                  </a:cubicBezTo>
                  <a:cubicBezTo>
                    <a:pt x="537" y="896"/>
                    <a:pt x="557" y="617"/>
                    <a:pt x="935" y="538"/>
                  </a:cubicBezTo>
                  <a:cubicBezTo>
                    <a:pt x="1194" y="398"/>
                    <a:pt x="1452" y="279"/>
                    <a:pt x="1731" y="140"/>
                  </a:cubicBezTo>
                  <a:cubicBezTo>
                    <a:pt x="1651" y="0"/>
                    <a:pt x="1492" y="0"/>
                    <a:pt x="13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1266850" y="1349950"/>
              <a:ext cx="6600" cy="9150"/>
            </a:xfrm>
            <a:custGeom>
              <a:avLst/>
              <a:gdLst/>
              <a:ahLst/>
              <a:cxnLst/>
              <a:rect l="l" t="t" r="r" b="b"/>
              <a:pathLst>
                <a:path w="264" h="366" extrusionOk="0">
                  <a:moveTo>
                    <a:pt x="101" y="1"/>
                  </a:moveTo>
                  <a:cubicBezTo>
                    <a:pt x="1" y="1"/>
                    <a:pt x="88" y="198"/>
                    <a:pt x="25" y="246"/>
                  </a:cubicBezTo>
                  <a:lnTo>
                    <a:pt x="25" y="306"/>
                  </a:lnTo>
                  <a:lnTo>
                    <a:pt x="64" y="365"/>
                  </a:lnTo>
                  <a:cubicBezTo>
                    <a:pt x="124" y="306"/>
                    <a:pt x="164" y="246"/>
                    <a:pt x="224" y="206"/>
                  </a:cubicBezTo>
                  <a:cubicBezTo>
                    <a:pt x="263" y="166"/>
                    <a:pt x="263" y="87"/>
                    <a:pt x="224" y="47"/>
                  </a:cubicBezTo>
                  <a:cubicBezTo>
                    <a:pt x="166" y="14"/>
                    <a:pt x="127" y="1"/>
                    <a:pt x="1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1285350" y="1358900"/>
              <a:ext cx="12950" cy="5675"/>
            </a:xfrm>
            <a:custGeom>
              <a:avLst/>
              <a:gdLst/>
              <a:ahLst/>
              <a:cxnLst/>
              <a:rect l="l" t="t" r="r" b="b"/>
              <a:pathLst>
                <a:path w="518" h="227" extrusionOk="0">
                  <a:moveTo>
                    <a:pt x="197" y="1"/>
                  </a:moveTo>
                  <a:cubicBezTo>
                    <a:pt x="133" y="1"/>
                    <a:pt x="67" y="7"/>
                    <a:pt x="1" y="7"/>
                  </a:cubicBezTo>
                  <a:cubicBezTo>
                    <a:pt x="120" y="226"/>
                    <a:pt x="359" y="127"/>
                    <a:pt x="518" y="186"/>
                  </a:cubicBezTo>
                  <a:cubicBezTo>
                    <a:pt x="438" y="27"/>
                    <a:pt x="323" y="1"/>
                    <a:pt x="1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1298275" y="1362300"/>
              <a:ext cx="9800" cy="4750"/>
            </a:xfrm>
            <a:custGeom>
              <a:avLst/>
              <a:gdLst/>
              <a:ahLst/>
              <a:cxnLst/>
              <a:rect l="l" t="t" r="r" b="b"/>
              <a:pathLst>
                <a:path w="392" h="190" extrusionOk="0">
                  <a:moveTo>
                    <a:pt x="261" y="0"/>
                  </a:moveTo>
                  <a:cubicBezTo>
                    <a:pt x="238" y="0"/>
                    <a:pt x="211" y="4"/>
                    <a:pt x="180" y="10"/>
                  </a:cubicBezTo>
                  <a:cubicBezTo>
                    <a:pt x="100" y="10"/>
                    <a:pt x="61" y="50"/>
                    <a:pt x="1" y="50"/>
                  </a:cubicBezTo>
                  <a:cubicBezTo>
                    <a:pt x="1" y="90"/>
                    <a:pt x="41" y="170"/>
                    <a:pt x="41" y="189"/>
                  </a:cubicBezTo>
                  <a:lnTo>
                    <a:pt x="359" y="189"/>
                  </a:lnTo>
                  <a:cubicBezTo>
                    <a:pt x="392" y="75"/>
                    <a:pt x="370" y="0"/>
                    <a:pt x="2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1272925" y="135012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00" y="139"/>
                    <a:pt x="8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2927000" y="75085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1" y="0"/>
                  </a:moveTo>
                  <a:cubicBezTo>
                    <a:pt x="30" y="70"/>
                    <a:pt x="65" y="105"/>
                    <a:pt x="97" y="105"/>
                  </a:cubicBezTo>
                  <a:cubicBezTo>
                    <a:pt x="130" y="105"/>
                    <a:pt x="160" y="7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1105325" y="1866825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259" y="1"/>
                  </a:moveTo>
                  <a:cubicBezTo>
                    <a:pt x="1" y="200"/>
                    <a:pt x="120" y="498"/>
                    <a:pt x="60" y="757"/>
                  </a:cubicBezTo>
                  <a:cubicBezTo>
                    <a:pt x="40" y="796"/>
                    <a:pt x="60" y="836"/>
                    <a:pt x="100" y="876"/>
                  </a:cubicBezTo>
                  <a:cubicBezTo>
                    <a:pt x="558" y="717"/>
                    <a:pt x="299" y="399"/>
                    <a:pt x="299" y="120"/>
                  </a:cubicBezTo>
                  <a:cubicBezTo>
                    <a:pt x="299" y="80"/>
                    <a:pt x="299" y="6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1098850" y="1776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20"/>
                    <a:pt x="1" y="219"/>
                    <a:pt x="1" y="338"/>
                  </a:cubicBezTo>
                  <a:cubicBezTo>
                    <a:pt x="180" y="219"/>
                    <a:pt x="180" y="12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1632475" y="881975"/>
              <a:ext cx="13950" cy="9850"/>
            </a:xfrm>
            <a:custGeom>
              <a:avLst/>
              <a:gdLst/>
              <a:ahLst/>
              <a:cxnLst/>
              <a:rect l="l" t="t" r="r" b="b"/>
              <a:pathLst>
                <a:path w="558" h="394" extrusionOk="0">
                  <a:moveTo>
                    <a:pt x="299" y="0"/>
                  </a:moveTo>
                  <a:cubicBezTo>
                    <a:pt x="181" y="0"/>
                    <a:pt x="79" y="33"/>
                    <a:pt x="1" y="126"/>
                  </a:cubicBezTo>
                  <a:cubicBezTo>
                    <a:pt x="61" y="186"/>
                    <a:pt x="120" y="266"/>
                    <a:pt x="200" y="305"/>
                  </a:cubicBezTo>
                  <a:cubicBezTo>
                    <a:pt x="285" y="357"/>
                    <a:pt x="359" y="393"/>
                    <a:pt x="418" y="393"/>
                  </a:cubicBezTo>
                  <a:cubicBezTo>
                    <a:pt x="496" y="393"/>
                    <a:pt x="546" y="328"/>
                    <a:pt x="558" y="146"/>
                  </a:cubicBezTo>
                  <a:cubicBezTo>
                    <a:pt x="518" y="107"/>
                    <a:pt x="438" y="67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1645425" y="8776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37" y="0"/>
                  </a:moveTo>
                  <a:cubicBezTo>
                    <a:pt x="299" y="0"/>
                    <a:pt x="143" y="13"/>
                    <a:pt x="0" y="140"/>
                  </a:cubicBezTo>
                  <a:cubicBezTo>
                    <a:pt x="71" y="155"/>
                    <a:pt x="143" y="166"/>
                    <a:pt x="211" y="166"/>
                  </a:cubicBezTo>
                  <a:cubicBezTo>
                    <a:pt x="334" y="166"/>
                    <a:pt x="448" y="129"/>
                    <a:pt x="537" y="1"/>
                  </a:cubicBezTo>
                  <a:cubicBezTo>
                    <a:pt x="505" y="1"/>
                    <a:pt x="472" y="0"/>
                    <a:pt x="4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1702600" y="859675"/>
              <a:ext cx="14450" cy="4175"/>
            </a:xfrm>
            <a:custGeom>
              <a:avLst/>
              <a:gdLst/>
              <a:ahLst/>
              <a:cxnLst/>
              <a:rect l="l" t="t" r="r" b="b"/>
              <a:pathLst>
                <a:path w="578" h="167" extrusionOk="0">
                  <a:moveTo>
                    <a:pt x="401" y="1"/>
                  </a:moveTo>
                  <a:cubicBezTo>
                    <a:pt x="250" y="1"/>
                    <a:pt x="100" y="21"/>
                    <a:pt x="1" y="163"/>
                  </a:cubicBezTo>
                  <a:cubicBezTo>
                    <a:pt x="28" y="166"/>
                    <a:pt x="56" y="167"/>
                    <a:pt x="82" y="167"/>
                  </a:cubicBezTo>
                  <a:cubicBezTo>
                    <a:pt x="265" y="167"/>
                    <a:pt x="421" y="108"/>
                    <a:pt x="578" y="4"/>
                  </a:cubicBezTo>
                  <a:cubicBezTo>
                    <a:pt x="521" y="4"/>
                    <a:pt x="461" y="1"/>
                    <a:pt x="4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1683200" y="856275"/>
              <a:ext cx="14950" cy="3400"/>
            </a:xfrm>
            <a:custGeom>
              <a:avLst/>
              <a:gdLst/>
              <a:ahLst/>
              <a:cxnLst/>
              <a:rect l="l" t="t" r="r" b="b"/>
              <a:pathLst>
                <a:path w="598" h="136" extrusionOk="0">
                  <a:moveTo>
                    <a:pt x="100" y="1"/>
                  </a:moveTo>
                  <a:cubicBezTo>
                    <a:pt x="80" y="40"/>
                    <a:pt x="41" y="100"/>
                    <a:pt x="1" y="120"/>
                  </a:cubicBezTo>
                  <a:cubicBezTo>
                    <a:pt x="89" y="120"/>
                    <a:pt x="182" y="136"/>
                    <a:pt x="273" y="136"/>
                  </a:cubicBezTo>
                  <a:cubicBezTo>
                    <a:pt x="386" y="136"/>
                    <a:pt x="498" y="111"/>
                    <a:pt x="5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1615575" y="886125"/>
              <a:ext cx="12950" cy="3725"/>
            </a:xfrm>
            <a:custGeom>
              <a:avLst/>
              <a:gdLst/>
              <a:ahLst/>
              <a:cxnLst/>
              <a:rect l="l" t="t" r="r" b="b"/>
              <a:pathLst>
                <a:path w="518" h="149" extrusionOk="0">
                  <a:moveTo>
                    <a:pt x="518" y="0"/>
                  </a:moveTo>
                  <a:cubicBezTo>
                    <a:pt x="319" y="0"/>
                    <a:pt x="140" y="0"/>
                    <a:pt x="0" y="139"/>
                  </a:cubicBezTo>
                  <a:cubicBezTo>
                    <a:pt x="52" y="145"/>
                    <a:pt x="104" y="149"/>
                    <a:pt x="155" y="149"/>
                  </a:cubicBezTo>
                  <a:cubicBezTo>
                    <a:pt x="298" y="149"/>
                    <a:pt x="430" y="118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1576775" y="890100"/>
              <a:ext cx="12475" cy="5425"/>
            </a:xfrm>
            <a:custGeom>
              <a:avLst/>
              <a:gdLst/>
              <a:ahLst/>
              <a:cxnLst/>
              <a:rect l="l" t="t" r="r" b="b"/>
              <a:pathLst>
                <a:path w="499" h="217" extrusionOk="0">
                  <a:moveTo>
                    <a:pt x="160" y="0"/>
                  </a:moveTo>
                  <a:cubicBezTo>
                    <a:pt x="100" y="0"/>
                    <a:pt x="61" y="0"/>
                    <a:pt x="1" y="20"/>
                  </a:cubicBezTo>
                  <a:cubicBezTo>
                    <a:pt x="80" y="160"/>
                    <a:pt x="259" y="160"/>
                    <a:pt x="379" y="199"/>
                  </a:cubicBezTo>
                  <a:cubicBezTo>
                    <a:pt x="391" y="212"/>
                    <a:pt x="403" y="216"/>
                    <a:pt x="416" y="216"/>
                  </a:cubicBezTo>
                  <a:cubicBezTo>
                    <a:pt x="443" y="216"/>
                    <a:pt x="471" y="193"/>
                    <a:pt x="498" y="179"/>
                  </a:cubicBezTo>
                  <a:cubicBezTo>
                    <a:pt x="458" y="0"/>
                    <a:pt x="279" y="4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1685200" y="8645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300" y="0"/>
                  </a:moveTo>
                  <a:cubicBezTo>
                    <a:pt x="195" y="0"/>
                    <a:pt x="87" y="28"/>
                    <a:pt x="0" y="129"/>
                  </a:cubicBezTo>
                  <a:cubicBezTo>
                    <a:pt x="35" y="139"/>
                    <a:pt x="71" y="144"/>
                    <a:pt x="108" y="144"/>
                  </a:cubicBezTo>
                  <a:cubicBezTo>
                    <a:pt x="217" y="144"/>
                    <a:pt x="329" y="99"/>
                    <a:pt x="418" y="10"/>
                  </a:cubicBezTo>
                  <a:cubicBezTo>
                    <a:pt x="380" y="4"/>
                    <a:pt x="340" y="0"/>
                    <a:pt x="3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1668300" y="868975"/>
              <a:ext cx="10450" cy="4050"/>
            </a:xfrm>
            <a:custGeom>
              <a:avLst/>
              <a:gdLst/>
              <a:ahLst/>
              <a:cxnLst/>
              <a:rect l="l" t="t" r="r" b="b"/>
              <a:pathLst>
                <a:path w="418" h="162" extrusionOk="0">
                  <a:moveTo>
                    <a:pt x="291" y="1"/>
                  </a:moveTo>
                  <a:cubicBezTo>
                    <a:pt x="172" y="1"/>
                    <a:pt x="59" y="32"/>
                    <a:pt x="0" y="149"/>
                  </a:cubicBezTo>
                  <a:cubicBezTo>
                    <a:pt x="33" y="157"/>
                    <a:pt x="66" y="161"/>
                    <a:pt x="97" y="161"/>
                  </a:cubicBezTo>
                  <a:cubicBezTo>
                    <a:pt x="217" y="161"/>
                    <a:pt x="323" y="104"/>
                    <a:pt x="418" y="10"/>
                  </a:cubicBezTo>
                  <a:cubicBezTo>
                    <a:pt x="376" y="5"/>
                    <a:pt x="333" y="1"/>
                    <a:pt x="2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1315700" y="1227775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59" y="1"/>
                  </a:moveTo>
                  <a:cubicBezTo>
                    <a:pt x="100" y="1"/>
                    <a:pt x="60" y="20"/>
                    <a:pt x="0" y="60"/>
                  </a:cubicBezTo>
                  <a:cubicBezTo>
                    <a:pt x="80" y="100"/>
                    <a:pt x="139" y="180"/>
                    <a:pt x="179" y="219"/>
                  </a:cubicBezTo>
                  <a:cubicBezTo>
                    <a:pt x="358" y="120"/>
                    <a:pt x="259" y="8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986675" y="941500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793" y="0"/>
                  </a:moveTo>
                  <a:cubicBezTo>
                    <a:pt x="526" y="0"/>
                    <a:pt x="263" y="29"/>
                    <a:pt x="1" y="172"/>
                  </a:cubicBezTo>
                  <a:cubicBezTo>
                    <a:pt x="60" y="190"/>
                    <a:pt x="120" y="194"/>
                    <a:pt x="179" y="194"/>
                  </a:cubicBezTo>
                  <a:cubicBezTo>
                    <a:pt x="219" y="194"/>
                    <a:pt x="258" y="192"/>
                    <a:pt x="297" y="192"/>
                  </a:cubicBezTo>
                  <a:cubicBezTo>
                    <a:pt x="394" y="192"/>
                    <a:pt x="488" y="202"/>
                    <a:pt x="578" y="272"/>
                  </a:cubicBezTo>
                  <a:lnTo>
                    <a:pt x="200" y="709"/>
                  </a:lnTo>
                  <a:lnTo>
                    <a:pt x="896" y="709"/>
                  </a:lnTo>
                  <a:cubicBezTo>
                    <a:pt x="1035" y="530"/>
                    <a:pt x="1194" y="570"/>
                    <a:pt x="1353" y="530"/>
                  </a:cubicBezTo>
                  <a:cubicBezTo>
                    <a:pt x="1493" y="530"/>
                    <a:pt x="1652" y="491"/>
                    <a:pt x="1652" y="312"/>
                  </a:cubicBezTo>
                  <a:cubicBezTo>
                    <a:pt x="1672" y="113"/>
                    <a:pt x="1493" y="13"/>
                    <a:pt x="1333" y="13"/>
                  </a:cubicBezTo>
                  <a:cubicBezTo>
                    <a:pt x="1150" y="13"/>
                    <a:pt x="971" y="0"/>
                    <a:pt x="7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2358575" y="771250"/>
              <a:ext cx="13950" cy="9450"/>
            </a:xfrm>
            <a:custGeom>
              <a:avLst/>
              <a:gdLst/>
              <a:ahLst/>
              <a:cxnLst/>
              <a:rect l="l" t="t" r="r" b="b"/>
              <a:pathLst>
                <a:path w="558" h="378" extrusionOk="0">
                  <a:moveTo>
                    <a:pt x="251" y="0"/>
                  </a:moveTo>
                  <a:cubicBezTo>
                    <a:pt x="164" y="0"/>
                    <a:pt x="80" y="20"/>
                    <a:pt x="0" y="60"/>
                  </a:cubicBezTo>
                  <a:cubicBezTo>
                    <a:pt x="0" y="279"/>
                    <a:pt x="100" y="378"/>
                    <a:pt x="318" y="378"/>
                  </a:cubicBezTo>
                  <a:cubicBezTo>
                    <a:pt x="378" y="358"/>
                    <a:pt x="438" y="279"/>
                    <a:pt x="517" y="239"/>
                  </a:cubicBezTo>
                  <a:cubicBezTo>
                    <a:pt x="557" y="179"/>
                    <a:pt x="557" y="119"/>
                    <a:pt x="517" y="60"/>
                  </a:cubicBezTo>
                  <a:cubicBezTo>
                    <a:pt x="428" y="20"/>
                    <a:pt x="338" y="0"/>
                    <a:pt x="2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2371500" y="7722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20" y="21"/>
                    <a:pt x="40" y="21"/>
                    <a:pt x="0" y="21"/>
                  </a:cubicBezTo>
                  <a:lnTo>
                    <a:pt x="0" y="200"/>
                  </a:lnTo>
                  <a:cubicBezTo>
                    <a:pt x="40" y="120"/>
                    <a:pt x="100" y="8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1168000" y="2021750"/>
              <a:ext cx="35825" cy="14725"/>
            </a:xfrm>
            <a:custGeom>
              <a:avLst/>
              <a:gdLst/>
              <a:ahLst/>
              <a:cxnLst/>
              <a:rect l="l" t="t" r="r" b="b"/>
              <a:pathLst>
                <a:path w="1433" h="589" extrusionOk="0">
                  <a:moveTo>
                    <a:pt x="192" y="0"/>
                  </a:moveTo>
                  <a:cubicBezTo>
                    <a:pt x="81" y="0"/>
                    <a:pt x="0" y="66"/>
                    <a:pt x="0" y="269"/>
                  </a:cubicBezTo>
                  <a:cubicBezTo>
                    <a:pt x="163" y="562"/>
                    <a:pt x="419" y="588"/>
                    <a:pt x="703" y="588"/>
                  </a:cubicBezTo>
                  <a:cubicBezTo>
                    <a:pt x="766" y="588"/>
                    <a:pt x="830" y="587"/>
                    <a:pt x="895" y="587"/>
                  </a:cubicBezTo>
                  <a:cubicBezTo>
                    <a:pt x="995" y="348"/>
                    <a:pt x="1253" y="488"/>
                    <a:pt x="1432" y="388"/>
                  </a:cubicBezTo>
                  <a:cubicBezTo>
                    <a:pt x="1094" y="269"/>
                    <a:pt x="736" y="149"/>
                    <a:pt x="398" y="50"/>
                  </a:cubicBezTo>
                  <a:cubicBezTo>
                    <a:pt x="326" y="21"/>
                    <a:pt x="254" y="0"/>
                    <a:pt x="1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1156550" y="2001100"/>
              <a:ext cx="21400" cy="27375"/>
            </a:xfrm>
            <a:custGeom>
              <a:avLst/>
              <a:gdLst/>
              <a:ahLst/>
              <a:cxnLst/>
              <a:rect l="l" t="t" r="r" b="b"/>
              <a:pathLst>
                <a:path w="856" h="1095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180"/>
                    <a:pt x="180" y="399"/>
                    <a:pt x="1" y="518"/>
                  </a:cubicBezTo>
                  <a:cubicBezTo>
                    <a:pt x="160" y="717"/>
                    <a:pt x="299" y="896"/>
                    <a:pt x="458" y="1095"/>
                  </a:cubicBezTo>
                  <a:cubicBezTo>
                    <a:pt x="538" y="956"/>
                    <a:pt x="677" y="896"/>
                    <a:pt x="856" y="876"/>
                  </a:cubicBezTo>
                  <a:cubicBezTo>
                    <a:pt x="438" y="757"/>
                    <a:pt x="359" y="31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1148100" y="199762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0" y="60"/>
                    <a:pt x="40" y="12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1151575" y="20016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80" y="160"/>
                    <a:pt x="140" y="219"/>
                  </a:cubicBezTo>
                  <a:cubicBezTo>
                    <a:pt x="140" y="140"/>
                    <a:pt x="100" y="6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1434050" y="1036875"/>
              <a:ext cx="78100" cy="23075"/>
            </a:xfrm>
            <a:custGeom>
              <a:avLst/>
              <a:gdLst/>
              <a:ahLst/>
              <a:cxnLst/>
              <a:rect l="l" t="t" r="r" b="b"/>
              <a:pathLst>
                <a:path w="3124" h="923" extrusionOk="0">
                  <a:moveTo>
                    <a:pt x="2673" y="1"/>
                  </a:moveTo>
                  <a:cubicBezTo>
                    <a:pt x="2503" y="1"/>
                    <a:pt x="2333" y="45"/>
                    <a:pt x="2173" y="45"/>
                  </a:cubicBezTo>
                  <a:cubicBezTo>
                    <a:pt x="2138" y="45"/>
                    <a:pt x="2103" y="43"/>
                    <a:pt x="2069" y="38"/>
                  </a:cubicBezTo>
                  <a:cubicBezTo>
                    <a:pt x="1854" y="177"/>
                    <a:pt x="1630" y="195"/>
                    <a:pt x="1403" y="195"/>
                  </a:cubicBezTo>
                  <a:cubicBezTo>
                    <a:pt x="1323" y="195"/>
                    <a:pt x="1244" y="193"/>
                    <a:pt x="1164" y="193"/>
                  </a:cubicBezTo>
                  <a:cubicBezTo>
                    <a:pt x="1114" y="193"/>
                    <a:pt x="1065" y="194"/>
                    <a:pt x="1015" y="197"/>
                  </a:cubicBezTo>
                  <a:cubicBezTo>
                    <a:pt x="936" y="276"/>
                    <a:pt x="896" y="336"/>
                    <a:pt x="816" y="376"/>
                  </a:cubicBezTo>
                  <a:cubicBezTo>
                    <a:pt x="816" y="396"/>
                    <a:pt x="796" y="435"/>
                    <a:pt x="757" y="455"/>
                  </a:cubicBezTo>
                  <a:cubicBezTo>
                    <a:pt x="737" y="469"/>
                    <a:pt x="719" y="475"/>
                    <a:pt x="704" y="475"/>
                  </a:cubicBezTo>
                  <a:cubicBezTo>
                    <a:pt x="673" y="475"/>
                    <a:pt x="650" y="449"/>
                    <a:pt x="637" y="396"/>
                  </a:cubicBezTo>
                  <a:cubicBezTo>
                    <a:pt x="478" y="376"/>
                    <a:pt x="299" y="376"/>
                    <a:pt x="120" y="356"/>
                  </a:cubicBezTo>
                  <a:cubicBezTo>
                    <a:pt x="1" y="455"/>
                    <a:pt x="100" y="595"/>
                    <a:pt x="100" y="734"/>
                  </a:cubicBezTo>
                  <a:cubicBezTo>
                    <a:pt x="187" y="882"/>
                    <a:pt x="320" y="923"/>
                    <a:pt x="460" y="923"/>
                  </a:cubicBezTo>
                  <a:cubicBezTo>
                    <a:pt x="546" y="923"/>
                    <a:pt x="634" y="908"/>
                    <a:pt x="717" y="893"/>
                  </a:cubicBezTo>
                  <a:cubicBezTo>
                    <a:pt x="1413" y="793"/>
                    <a:pt x="2089" y="674"/>
                    <a:pt x="2766" y="575"/>
                  </a:cubicBezTo>
                  <a:cubicBezTo>
                    <a:pt x="2885" y="415"/>
                    <a:pt x="3124" y="296"/>
                    <a:pt x="2905" y="38"/>
                  </a:cubicBezTo>
                  <a:cubicBezTo>
                    <a:pt x="2829" y="10"/>
                    <a:pt x="2751" y="1"/>
                    <a:pt x="26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1503175" y="1033325"/>
              <a:ext cx="74625" cy="17925"/>
            </a:xfrm>
            <a:custGeom>
              <a:avLst/>
              <a:gdLst/>
              <a:ahLst/>
              <a:cxnLst/>
              <a:rect l="l" t="t" r="r" b="b"/>
              <a:pathLst>
                <a:path w="2985" h="717" extrusionOk="0">
                  <a:moveTo>
                    <a:pt x="2607" y="0"/>
                  </a:moveTo>
                  <a:cubicBezTo>
                    <a:pt x="2590" y="170"/>
                    <a:pt x="2515" y="224"/>
                    <a:pt x="2346" y="224"/>
                  </a:cubicBezTo>
                  <a:cubicBezTo>
                    <a:pt x="2316" y="224"/>
                    <a:pt x="2284" y="222"/>
                    <a:pt x="2249" y="219"/>
                  </a:cubicBezTo>
                  <a:cubicBezTo>
                    <a:pt x="1900" y="160"/>
                    <a:pt x="1547" y="135"/>
                    <a:pt x="1194" y="135"/>
                  </a:cubicBezTo>
                  <a:cubicBezTo>
                    <a:pt x="841" y="135"/>
                    <a:pt x="488" y="160"/>
                    <a:pt x="140" y="199"/>
                  </a:cubicBezTo>
                  <a:lnTo>
                    <a:pt x="1" y="717"/>
                  </a:lnTo>
                  <a:cubicBezTo>
                    <a:pt x="916" y="677"/>
                    <a:pt x="1831" y="617"/>
                    <a:pt x="2726" y="538"/>
                  </a:cubicBezTo>
                  <a:cubicBezTo>
                    <a:pt x="2885" y="319"/>
                    <a:pt x="2985" y="100"/>
                    <a:pt x="260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1566825" y="954050"/>
              <a:ext cx="16450" cy="92725"/>
            </a:xfrm>
            <a:custGeom>
              <a:avLst/>
              <a:gdLst/>
              <a:ahLst/>
              <a:cxnLst/>
              <a:rect l="l" t="t" r="r" b="b"/>
              <a:pathLst>
                <a:path w="658" h="3709" extrusionOk="0">
                  <a:moveTo>
                    <a:pt x="430" y="1"/>
                  </a:moveTo>
                  <a:cubicBezTo>
                    <a:pt x="397" y="1"/>
                    <a:pt x="366" y="11"/>
                    <a:pt x="339" y="28"/>
                  </a:cubicBezTo>
                  <a:cubicBezTo>
                    <a:pt x="140" y="307"/>
                    <a:pt x="200" y="645"/>
                    <a:pt x="140" y="943"/>
                  </a:cubicBezTo>
                  <a:cubicBezTo>
                    <a:pt x="140" y="1023"/>
                    <a:pt x="100" y="1103"/>
                    <a:pt x="100" y="1182"/>
                  </a:cubicBezTo>
                  <a:cubicBezTo>
                    <a:pt x="1" y="1481"/>
                    <a:pt x="260" y="1819"/>
                    <a:pt x="41" y="2117"/>
                  </a:cubicBezTo>
                  <a:lnTo>
                    <a:pt x="41" y="2296"/>
                  </a:lnTo>
                  <a:cubicBezTo>
                    <a:pt x="160" y="2475"/>
                    <a:pt x="160" y="2634"/>
                    <a:pt x="41" y="2813"/>
                  </a:cubicBezTo>
                  <a:cubicBezTo>
                    <a:pt x="41" y="2913"/>
                    <a:pt x="61" y="3052"/>
                    <a:pt x="61" y="3171"/>
                  </a:cubicBezTo>
                  <a:cubicBezTo>
                    <a:pt x="260" y="3311"/>
                    <a:pt x="200" y="3510"/>
                    <a:pt x="180" y="3709"/>
                  </a:cubicBezTo>
                  <a:cubicBezTo>
                    <a:pt x="657" y="3649"/>
                    <a:pt x="459" y="3351"/>
                    <a:pt x="399" y="3112"/>
                  </a:cubicBezTo>
                  <a:cubicBezTo>
                    <a:pt x="538" y="2097"/>
                    <a:pt x="558" y="1083"/>
                    <a:pt x="558" y="48"/>
                  </a:cubicBezTo>
                  <a:cubicBezTo>
                    <a:pt x="514" y="15"/>
                    <a:pt x="470" y="1"/>
                    <a:pt x="4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1560875" y="933850"/>
              <a:ext cx="17425" cy="70150"/>
            </a:xfrm>
            <a:custGeom>
              <a:avLst/>
              <a:gdLst/>
              <a:ahLst/>
              <a:cxnLst/>
              <a:rect l="l" t="t" r="r" b="b"/>
              <a:pathLst>
                <a:path w="697" h="2806" extrusionOk="0">
                  <a:moveTo>
                    <a:pt x="120" y="1"/>
                  </a:moveTo>
                  <a:cubicBezTo>
                    <a:pt x="0" y="916"/>
                    <a:pt x="120" y="1831"/>
                    <a:pt x="120" y="2766"/>
                  </a:cubicBezTo>
                  <a:cubicBezTo>
                    <a:pt x="159" y="2786"/>
                    <a:pt x="199" y="2786"/>
                    <a:pt x="239" y="2806"/>
                  </a:cubicBezTo>
                  <a:cubicBezTo>
                    <a:pt x="458" y="2567"/>
                    <a:pt x="299" y="2189"/>
                    <a:pt x="438" y="1911"/>
                  </a:cubicBezTo>
                  <a:cubicBezTo>
                    <a:pt x="657" y="1572"/>
                    <a:pt x="418" y="1135"/>
                    <a:pt x="597" y="797"/>
                  </a:cubicBezTo>
                  <a:cubicBezTo>
                    <a:pt x="637" y="717"/>
                    <a:pt x="657" y="637"/>
                    <a:pt x="697" y="578"/>
                  </a:cubicBezTo>
                  <a:cubicBezTo>
                    <a:pt x="637" y="439"/>
                    <a:pt x="557" y="379"/>
                    <a:pt x="418" y="339"/>
                  </a:cubicBezTo>
                  <a:cubicBezTo>
                    <a:pt x="319" y="220"/>
                    <a:pt x="219" y="12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1564350" y="981600"/>
              <a:ext cx="11475" cy="26375"/>
            </a:xfrm>
            <a:custGeom>
              <a:avLst/>
              <a:gdLst/>
              <a:ahLst/>
              <a:cxnLst/>
              <a:rect l="l" t="t" r="r" b="b"/>
              <a:pathLst>
                <a:path w="459" h="1055" extrusionOk="0">
                  <a:moveTo>
                    <a:pt x="299" y="1"/>
                  </a:moveTo>
                  <a:cubicBezTo>
                    <a:pt x="1" y="259"/>
                    <a:pt x="199" y="597"/>
                    <a:pt x="100" y="896"/>
                  </a:cubicBezTo>
                  <a:lnTo>
                    <a:pt x="100" y="975"/>
                  </a:lnTo>
                  <a:lnTo>
                    <a:pt x="140" y="1055"/>
                  </a:lnTo>
                  <a:cubicBezTo>
                    <a:pt x="279" y="1015"/>
                    <a:pt x="458" y="995"/>
                    <a:pt x="398" y="816"/>
                  </a:cubicBezTo>
                  <a:cubicBezTo>
                    <a:pt x="299" y="558"/>
                    <a:pt x="458" y="25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1568325" y="10114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" y="0"/>
                  </a:moveTo>
                  <a:lnTo>
                    <a:pt x="1" y="517"/>
                  </a:lnTo>
                  <a:cubicBezTo>
                    <a:pt x="219" y="358"/>
                    <a:pt x="200" y="179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2583350" y="2126425"/>
              <a:ext cx="77600" cy="32850"/>
            </a:xfrm>
            <a:custGeom>
              <a:avLst/>
              <a:gdLst/>
              <a:ahLst/>
              <a:cxnLst/>
              <a:rect l="l" t="t" r="r" b="b"/>
              <a:pathLst>
                <a:path w="3104" h="1314" extrusionOk="0">
                  <a:moveTo>
                    <a:pt x="2408" y="1"/>
                  </a:moveTo>
                  <a:cubicBezTo>
                    <a:pt x="2420" y="1"/>
                    <a:pt x="2433" y="2"/>
                    <a:pt x="2446" y="3"/>
                  </a:cubicBezTo>
                  <a:lnTo>
                    <a:pt x="2446" y="3"/>
                  </a:lnTo>
                  <a:cubicBezTo>
                    <a:pt x="2446" y="2"/>
                    <a:pt x="2447" y="2"/>
                    <a:pt x="2447" y="1"/>
                  </a:cubicBezTo>
                  <a:close/>
                  <a:moveTo>
                    <a:pt x="2446" y="3"/>
                  </a:moveTo>
                  <a:cubicBezTo>
                    <a:pt x="2306" y="238"/>
                    <a:pt x="2049" y="81"/>
                    <a:pt x="1890" y="200"/>
                  </a:cubicBezTo>
                  <a:cubicBezTo>
                    <a:pt x="1831" y="239"/>
                    <a:pt x="1791" y="239"/>
                    <a:pt x="1751" y="279"/>
                  </a:cubicBezTo>
                  <a:cubicBezTo>
                    <a:pt x="1592" y="359"/>
                    <a:pt x="1393" y="259"/>
                    <a:pt x="1254" y="399"/>
                  </a:cubicBezTo>
                  <a:cubicBezTo>
                    <a:pt x="1135" y="518"/>
                    <a:pt x="975" y="478"/>
                    <a:pt x="836" y="558"/>
                  </a:cubicBezTo>
                  <a:cubicBezTo>
                    <a:pt x="800" y="550"/>
                    <a:pt x="765" y="546"/>
                    <a:pt x="731" y="546"/>
                  </a:cubicBezTo>
                  <a:cubicBezTo>
                    <a:pt x="595" y="546"/>
                    <a:pt x="474" y="609"/>
                    <a:pt x="379" y="737"/>
                  </a:cubicBezTo>
                  <a:cubicBezTo>
                    <a:pt x="399" y="1015"/>
                    <a:pt x="120" y="1075"/>
                    <a:pt x="1" y="1314"/>
                  </a:cubicBezTo>
                  <a:cubicBezTo>
                    <a:pt x="180" y="1314"/>
                    <a:pt x="339" y="1274"/>
                    <a:pt x="518" y="1274"/>
                  </a:cubicBezTo>
                  <a:cubicBezTo>
                    <a:pt x="757" y="1154"/>
                    <a:pt x="995" y="1035"/>
                    <a:pt x="1214" y="916"/>
                  </a:cubicBezTo>
                  <a:cubicBezTo>
                    <a:pt x="1314" y="816"/>
                    <a:pt x="1493" y="856"/>
                    <a:pt x="1592" y="757"/>
                  </a:cubicBezTo>
                  <a:cubicBezTo>
                    <a:pt x="1615" y="762"/>
                    <a:pt x="1634" y="765"/>
                    <a:pt x="1649" y="765"/>
                  </a:cubicBezTo>
                  <a:cubicBezTo>
                    <a:pt x="1687" y="765"/>
                    <a:pt x="1709" y="751"/>
                    <a:pt x="1751" y="737"/>
                  </a:cubicBezTo>
                  <a:cubicBezTo>
                    <a:pt x="1862" y="603"/>
                    <a:pt x="1986" y="582"/>
                    <a:pt x="2119" y="582"/>
                  </a:cubicBezTo>
                  <a:cubicBezTo>
                    <a:pt x="2182" y="582"/>
                    <a:pt x="2247" y="587"/>
                    <a:pt x="2314" y="587"/>
                  </a:cubicBezTo>
                  <a:cubicBezTo>
                    <a:pt x="2358" y="587"/>
                    <a:pt x="2402" y="585"/>
                    <a:pt x="2447" y="578"/>
                  </a:cubicBezTo>
                  <a:cubicBezTo>
                    <a:pt x="2447" y="558"/>
                    <a:pt x="2467" y="558"/>
                    <a:pt x="2487" y="538"/>
                  </a:cubicBezTo>
                  <a:cubicBezTo>
                    <a:pt x="2512" y="530"/>
                    <a:pt x="2530" y="525"/>
                    <a:pt x="2545" y="525"/>
                  </a:cubicBezTo>
                  <a:cubicBezTo>
                    <a:pt x="2567" y="525"/>
                    <a:pt x="2583" y="534"/>
                    <a:pt x="2607" y="558"/>
                  </a:cubicBezTo>
                  <a:lnTo>
                    <a:pt x="2786" y="558"/>
                  </a:lnTo>
                  <a:cubicBezTo>
                    <a:pt x="2825" y="399"/>
                    <a:pt x="3104" y="379"/>
                    <a:pt x="3044" y="160"/>
                  </a:cubicBezTo>
                  <a:cubicBezTo>
                    <a:pt x="2991" y="54"/>
                    <a:pt x="2894" y="45"/>
                    <a:pt x="2800" y="45"/>
                  </a:cubicBezTo>
                  <a:cubicBezTo>
                    <a:pt x="2781" y="45"/>
                    <a:pt x="2762" y="45"/>
                    <a:pt x="2744" y="45"/>
                  </a:cubicBezTo>
                  <a:cubicBezTo>
                    <a:pt x="2716" y="45"/>
                    <a:pt x="2690" y="44"/>
                    <a:pt x="2666" y="40"/>
                  </a:cubicBezTo>
                  <a:cubicBezTo>
                    <a:pt x="2599" y="40"/>
                    <a:pt x="2518" y="12"/>
                    <a:pt x="2446" y="3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2529650" y="2160750"/>
              <a:ext cx="24875" cy="15425"/>
            </a:xfrm>
            <a:custGeom>
              <a:avLst/>
              <a:gdLst/>
              <a:ahLst/>
              <a:cxnLst/>
              <a:rect l="l" t="t" r="r" b="b"/>
              <a:pathLst>
                <a:path w="995" h="617" extrusionOk="0">
                  <a:moveTo>
                    <a:pt x="418" y="0"/>
                  </a:moveTo>
                  <a:cubicBezTo>
                    <a:pt x="358" y="0"/>
                    <a:pt x="338" y="0"/>
                    <a:pt x="279" y="20"/>
                  </a:cubicBezTo>
                  <a:cubicBezTo>
                    <a:pt x="80" y="159"/>
                    <a:pt x="0" y="338"/>
                    <a:pt x="80" y="577"/>
                  </a:cubicBezTo>
                  <a:lnTo>
                    <a:pt x="140" y="617"/>
                  </a:lnTo>
                  <a:cubicBezTo>
                    <a:pt x="406" y="598"/>
                    <a:pt x="636" y="397"/>
                    <a:pt x="917" y="397"/>
                  </a:cubicBezTo>
                  <a:cubicBezTo>
                    <a:pt x="929" y="397"/>
                    <a:pt x="942" y="397"/>
                    <a:pt x="955" y="398"/>
                  </a:cubicBezTo>
                  <a:cubicBezTo>
                    <a:pt x="955" y="358"/>
                    <a:pt x="975" y="299"/>
                    <a:pt x="995" y="259"/>
                  </a:cubicBezTo>
                  <a:cubicBezTo>
                    <a:pt x="776" y="219"/>
                    <a:pt x="537" y="259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2570425" y="2145325"/>
              <a:ext cx="13450" cy="3725"/>
            </a:xfrm>
            <a:custGeom>
              <a:avLst/>
              <a:gdLst/>
              <a:ahLst/>
              <a:cxnLst/>
              <a:rect l="l" t="t" r="r" b="b"/>
              <a:pathLst>
                <a:path w="538" h="149" extrusionOk="0">
                  <a:moveTo>
                    <a:pt x="538" y="1"/>
                  </a:moveTo>
                  <a:cubicBezTo>
                    <a:pt x="339" y="1"/>
                    <a:pt x="140" y="21"/>
                    <a:pt x="0" y="140"/>
                  </a:cubicBezTo>
                  <a:cubicBezTo>
                    <a:pt x="75" y="140"/>
                    <a:pt x="150" y="148"/>
                    <a:pt x="221" y="148"/>
                  </a:cubicBezTo>
                  <a:cubicBezTo>
                    <a:pt x="340" y="148"/>
                    <a:pt x="451" y="125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1156050" y="199165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" y="1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1151575" y="19837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0"/>
                  </a:moveTo>
                  <a:cubicBezTo>
                    <a:pt x="1" y="100"/>
                    <a:pt x="60" y="180"/>
                    <a:pt x="140" y="219"/>
                  </a:cubicBezTo>
                  <a:cubicBezTo>
                    <a:pt x="140" y="120"/>
                    <a:pt x="80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1302750" y="1353575"/>
              <a:ext cx="373525" cy="45825"/>
            </a:xfrm>
            <a:custGeom>
              <a:avLst/>
              <a:gdLst/>
              <a:ahLst/>
              <a:cxnLst/>
              <a:rect l="l" t="t" r="r" b="b"/>
              <a:pathLst>
                <a:path w="14941" h="1833" extrusionOk="0">
                  <a:moveTo>
                    <a:pt x="756" y="1"/>
                  </a:moveTo>
                  <a:cubicBezTo>
                    <a:pt x="504" y="1"/>
                    <a:pt x="252" y="47"/>
                    <a:pt x="21" y="220"/>
                  </a:cubicBezTo>
                  <a:cubicBezTo>
                    <a:pt x="21" y="260"/>
                    <a:pt x="1" y="340"/>
                    <a:pt x="1" y="399"/>
                  </a:cubicBezTo>
                  <a:lnTo>
                    <a:pt x="180" y="558"/>
                  </a:lnTo>
                  <a:cubicBezTo>
                    <a:pt x="279" y="558"/>
                    <a:pt x="359" y="598"/>
                    <a:pt x="498" y="598"/>
                  </a:cubicBezTo>
                  <a:cubicBezTo>
                    <a:pt x="777" y="698"/>
                    <a:pt x="1075" y="618"/>
                    <a:pt x="1314" y="757"/>
                  </a:cubicBezTo>
                  <a:cubicBezTo>
                    <a:pt x="1413" y="757"/>
                    <a:pt x="1493" y="797"/>
                    <a:pt x="1592" y="797"/>
                  </a:cubicBezTo>
                  <a:cubicBezTo>
                    <a:pt x="1644" y="800"/>
                    <a:pt x="1695" y="800"/>
                    <a:pt x="1748" y="800"/>
                  </a:cubicBezTo>
                  <a:cubicBezTo>
                    <a:pt x="1927" y="800"/>
                    <a:pt x="2112" y="789"/>
                    <a:pt x="2297" y="789"/>
                  </a:cubicBezTo>
                  <a:cubicBezTo>
                    <a:pt x="2496" y="789"/>
                    <a:pt x="2695" y="802"/>
                    <a:pt x="2885" y="857"/>
                  </a:cubicBezTo>
                  <a:cubicBezTo>
                    <a:pt x="2965" y="897"/>
                    <a:pt x="3064" y="897"/>
                    <a:pt x="3124" y="916"/>
                  </a:cubicBezTo>
                  <a:cubicBezTo>
                    <a:pt x="3204" y="916"/>
                    <a:pt x="3303" y="936"/>
                    <a:pt x="3383" y="936"/>
                  </a:cubicBezTo>
                  <a:lnTo>
                    <a:pt x="3860" y="936"/>
                  </a:lnTo>
                  <a:cubicBezTo>
                    <a:pt x="4019" y="936"/>
                    <a:pt x="4218" y="996"/>
                    <a:pt x="4397" y="1036"/>
                  </a:cubicBezTo>
                  <a:cubicBezTo>
                    <a:pt x="4477" y="1056"/>
                    <a:pt x="4556" y="1095"/>
                    <a:pt x="4636" y="1095"/>
                  </a:cubicBezTo>
                  <a:cubicBezTo>
                    <a:pt x="4775" y="1115"/>
                    <a:pt x="4934" y="1115"/>
                    <a:pt x="5074" y="1115"/>
                  </a:cubicBezTo>
                  <a:cubicBezTo>
                    <a:pt x="5233" y="1115"/>
                    <a:pt x="5352" y="1095"/>
                    <a:pt x="5491" y="1036"/>
                  </a:cubicBezTo>
                  <a:cubicBezTo>
                    <a:pt x="5546" y="981"/>
                    <a:pt x="5601" y="951"/>
                    <a:pt x="5662" y="951"/>
                  </a:cubicBezTo>
                  <a:cubicBezTo>
                    <a:pt x="5712" y="951"/>
                    <a:pt x="5767" y="971"/>
                    <a:pt x="5830" y="1016"/>
                  </a:cubicBezTo>
                  <a:cubicBezTo>
                    <a:pt x="5869" y="1036"/>
                    <a:pt x="5949" y="1056"/>
                    <a:pt x="6009" y="1056"/>
                  </a:cubicBezTo>
                  <a:lnTo>
                    <a:pt x="6247" y="1056"/>
                  </a:lnTo>
                  <a:cubicBezTo>
                    <a:pt x="6347" y="1056"/>
                    <a:pt x="6466" y="1036"/>
                    <a:pt x="6566" y="1016"/>
                  </a:cubicBezTo>
                  <a:cubicBezTo>
                    <a:pt x="6604" y="1014"/>
                    <a:pt x="6641" y="1014"/>
                    <a:pt x="6679" y="1014"/>
                  </a:cubicBezTo>
                  <a:cubicBezTo>
                    <a:pt x="7136" y="1014"/>
                    <a:pt x="7578" y="1117"/>
                    <a:pt x="8038" y="1135"/>
                  </a:cubicBezTo>
                  <a:cubicBezTo>
                    <a:pt x="8058" y="1135"/>
                    <a:pt x="8117" y="1155"/>
                    <a:pt x="8137" y="1155"/>
                  </a:cubicBezTo>
                  <a:cubicBezTo>
                    <a:pt x="8157" y="1195"/>
                    <a:pt x="8217" y="1195"/>
                    <a:pt x="8237" y="1195"/>
                  </a:cubicBezTo>
                  <a:cubicBezTo>
                    <a:pt x="8276" y="1195"/>
                    <a:pt x="8356" y="1195"/>
                    <a:pt x="8435" y="1155"/>
                  </a:cubicBezTo>
                  <a:cubicBezTo>
                    <a:pt x="8443" y="1159"/>
                    <a:pt x="8450" y="1161"/>
                    <a:pt x="8456" y="1161"/>
                  </a:cubicBezTo>
                  <a:cubicBezTo>
                    <a:pt x="8503" y="1161"/>
                    <a:pt x="8519" y="1067"/>
                    <a:pt x="8575" y="1067"/>
                  </a:cubicBezTo>
                  <a:cubicBezTo>
                    <a:pt x="8591" y="1067"/>
                    <a:pt x="8610" y="1075"/>
                    <a:pt x="8634" y="1095"/>
                  </a:cubicBezTo>
                  <a:cubicBezTo>
                    <a:pt x="8654" y="1115"/>
                    <a:pt x="8674" y="1115"/>
                    <a:pt x="8714" y="1135"/>
                  </a:cubicBezTo>
                  <a:lnTo>
                    <a:pt x="8813" y="1135"/>
                  </a:lnTo>
                  <a:cubicBezTo>
                    <a:pt x="8833" y="1135"/>
                    <a:pt x="8853" y="1115"/>
                    <a:pt x="8873" y="1115"/>
                  </a:cubicBezTo>
                  <a:cubicBezTo>
                    <a:pt x="8903" y="1080"/>
                    <a:pt x="8927" y="1067"/>
                    <a:pt x="8949" y="1067"/>
                  </a:cubicBezTo>
                  <a:cubicBezTo>
                    <a:pt x="8998" y="1067"/>
                    <a:pt x="9030" y="1135"/>
                    <a:pt x="9072" y="1135"/>
                  </a:cubicBezTo>
                  <a:cubicBezTo>
                    <a:pt x="9112" y="1155"/>
                    <a:pt x="9152" y="1155"/>
                    <a:pt x="9172" y="1155"/>
                  </a:cubicBezTo>
                  <a:lnTo>
                    <a:pt x="9370" y="1155"/>
                  </a:lnTo>
                  <a:cubicBezTo>
                    <a:pt x="9569" y="1155"/>
                    <a:pt x="9728" y="1255"/>
                    <a:pt x="9868" y="1334"/>
                  </a:cubicBezTo>
                  <a:cubicBezTo>
                    <a:pt x="10862" y="1633"/>
                    <a:pt x="11857" y="1692"/>
                    <a:pt x="12891" y="1732"/>
                  </a:cubicBezTo>
                  <a:cubicBezTo>
                    <a:pt x="12968" y="1719"/>
                    <a:pt x="13046" y="1713"/>
                    <a:pt x="13124" y="1713"/>
                  </a:cubicBezTo>
                  <a:cubicBezTo>
                    <a:pt x="13488" y="1713"/>
                    <a:pt x="13864" y="1833"/>
                    <a:pt x="14252" y="1833"/>
                  </a:cubicBezTo>
                  <a:cubicBezTo>
                    <a:pt x="14276" y="1833"/>
                    <a:pt x="14300" y="1832"/>
                    <a:pt x="14324" y="1832"/>
                  </a:cubicBezTo>
                  <a:cubicBezTo>
                    <a:pt x="14543" y="1832"/>
                    <a:pt x="14781" y="1812"/>
                    <a:pt x="14940" y="1613"/>
                  </a:cubicBezTo>
                  <a:cubicBezTo>
                    <a:pt x="14244" y="1354"/>
                    <a:pt x="13528" y="1255"/>
                    <a:pt x="12792" y="1255"/>
                  </a:cubicBezTo>
                  <a:cubicBezTo>
                    <a:pt x="11897" y="1235"/>
                    <a:pt x="10962" y="1155"/>
                    <a:pt x="10106" y="916"/>
                  </a:cubicBezTo>
                  <a:cubicBezTo>
                    <a:pt x="10047" y="757"/>
                    <a:pt x="9967" y="698"/>
                    <a:pt x="9848" y="618"/>
                  </a:cubicBezTo>
                  <a:cubicBezTo>
                    <a:pt x="9609" y="519"/>
                    <a:pt x="9331" y="519"/>
                    <a:pt x="9072" y="519"/>
                  </a:cubicBezTo>
                  <a:cubicBezTo>
                    <a:pt x="9016" y="523"/>
                    <a:pt x="8958" y="526"/>
                    <a:pt x="8900" y="526"/>
                  </a:cubicBezTo>
                  <a:cubicBezTo>
                    <a:pt x="8713" y="526"/>
                    <a:pt x="8523" y="500"/>
                    <a:pt x="8356" y="439"/>
                  </a:cubicBezTo>
                  <a:cubicBezTo>
                    <a:pt x="8157" y="399"/>
                    <a:pt x="7958" y="359"/>
                    <a:pt x="7759" y="359"/>
                  </a:cubicBezTo>
                  <a:lnTo>
                    <a:pt x="6188" y="359"/>
                  </a:lnTo>
                  <a:cubicBezTo>
                    <a:pt x="6014" y="359"/>
                    <a:pt x="5840" y="377"/>
                    <a:pt x="5667" y="377"/>
                  </a:cubicBezTo>
                  <a:cubicBezTo>
                    <a:pt x="5522" y="377"/>
                    <a:pt x="5377" y="365"/>
                    <a:pt x="5233" y="320"/>
                  </a:cubicBezTo>
                  <a:cubicBezTo>
                    <a:pt x="5153" y="300"/>
                    <a:pt x="5074" y="260"/>
                    <a:pt x="4994" y="260"/>
                  </a:cubicBezTo>
                  <a:lnTo>
                    <a:pt x="4676" y="260"/>
                  </a:lnTo>
                  <a:cubicBezTo>
                    <a:pt x="4596" y="260"/>
                    <a:pt x="4517" y="260"/>
                    <a:pt x="4457" y="300"/>
                  </a:cubicBezTo>
                  <a:cubicBezTo>
                    <a:pt x="4298" y="300"/>
                    <a:pt x="4159" y="240"/>
                    <a:pt x="3999" y="220"/>
                  </a:cubicBezTo>
                  <a:cubicBezTo>
                    <a:pt x="3880" y="200"/>
                    <a:pt x="3761" y="161"/>
                    <a:pt x="3641" y="161"/>
                  </a:cubicBezTo>
                  <a:cubicBezTo>
                    <a:pt x="3333" y="151"/>
                    <a:pt x="3035" y="151"/>
                    <a:pt x="2739" y="151"/>
                  </a:cubicBezTo>
                  <a:cubicBezTo>
                    <a:pt x="2443" y="151"/>
                    <a:pt x="2149" y="151"/>
                    <a:pt x="1851" y="141"/>
                  </a:cubicBezTo>
                  <a:cubicBezTo>
                    <a:pt x="1672" y="141"/>
                    <a:pt x="1473" y="101"/>
                    <a:pt x="1294" y="41"/>
                  </a:cubicBezTo>
                  <a:cubicBezTo>
                    <a:pt x="1119" y="25"/>
                    <a:pt x="938" y="1"/>
                    <a:pt x="7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1316675" y="1369975"/>
              <a:ext cx="38825" cy="20950"/>
            </a:xfrm>
            <a:custGeom>
              <a:avLst/>
              <a:gdLst/>
              <a:ahLst/>
              <a:cxnLst/>
              <a:rect l="l" t="t" r="r" b="b"/>
              <a:pathLst>
                <a:path w="1553" h="838" extrusionOk="0">
                  <a:moveTo>
                    <a:pt x="731" y="1"/>
                  </a:moveTo>
                  <a:cubicBezTo>
                    <a:pt x="649" y="1"/>
                    <a:pt x="578" y="12"/>
                    <a:pt x="518" y="101"/>
                  </a:cubicBezTo>
                  <a:cubicBezTo>
                    <a:pt x="439" y="260"/>
                    <a:pt x="339" y="360"/>
                    <a:pt x="140" y="360"/>
                  </a:cubicBezTo>
                  <a:cubicBezTo>
                    <a:pt x="1" y="360"/>
                    <a:pt x="21" y="479"/>
                    <a:pt x="1" y="579"/>
                  </a:cubicBezTo>
                  <a:cubicBezTo>
                    <a:pt x="21" y="638"/>
                    <a:pt x="61" y="638"/>
                    <a:pt x="120" y="638"/>
                  </a:cubicBezTo>
                  <a:cubicBezTo>
                    <a:pt x="145" y="635"/>
                    <a:pt x="170" y="633"/>
                    <a:pt x="195" y="633"/>
                  </a:cubicBezTo>
                  <a:cubicBezTo>
                    <a:pt x="442" y="633"/>
                    <a:pt x="663" y="801"/>
                    <a:pt x="916" y="837"/>
                  </a:cubicBezTo>
                  <a:cubicBezTo>
                    <a:pt x="1015" y="798"/>
                    <a:pt x="1095" y="778"/>
                    <a:pt x="1214" y="778"/>
                  </a:cubicBezTo>
                  <a:cubicBezTo>
                    <a:pt x="1493" y="499"/>
                    <a:pt x="1553" y="280"/>
                    <a:pt x="1135" y="81"/>
                  </a:cubicBezTo>
                  <a:cubicBezTo>
                    <a:pt x="1115" y="62"/>
                    <a:pt x="1055" y="62"/>
                    <a:pt x="1035" y="42"/>
                  </a:cubicBezTo>
                  <a:cubicBezTo>
                    <a:pt x="956" y="2"/>
                    <a:pt x="896" y="2"/>
                    <a:pt x="817" y="2"/>
                  </a:cubicBezTo>
                  <a:cubicBezTo>
                    <a:pt x="787" y="2"/>
                    <a:pt x="758" y="1"/>
                    <a:pt x="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1314700" y="1368525"/>
              <a:ext cx="24900" cy="5000"/>
            </a:xfrm>
            <a:custGeom>
              <a:avLst/>
              <a:gdLst/>
              <a:ahLst/>
              <a:cxnLst/>
              <a:rect l="l" t="t" r="r" b="b"/>
              <a:pathLst>
                <a:path w="996" h="200" extrusionOk="0">
                  <a:moveTo>
                    <a:pt x="0" y="0"/>
                  </a:moveTo>
                  <a:cubicBezTo>
                    <a:pt x="140" y="199"/>
                    <a:pt x="398" y="139"/>
                    <a:pt x="597" y="159"/>
                  </a:cubicBezTo>
                  <a:cubicBezTo>
                    <a:pt x="697" y="139"/>
                    <a:pt x="796" y="139"/>
                    <a:pt x="896" y="120"/>
                  </a:cubicBezTo>
                  <a:cubicBezTo>
                    <a:pt x="975" y="120"/>
                    <a:pt x="995" y="6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1107825" y="1869825"/>
              <a:ext cx="17925" cy="57200"/>
            </a:xfrm>
            <a:custGeom>
              <a:avLst/>
              <a:gdLst/>
              <a:ahLst/>
              <a:cxnLst/>
              <a:rect l="l" t="t" r="r" b="b"/>
              <a:pathLst>
                <a:path w="717" h="228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259"/>
                    <a:pt x="239" y="557"/>
                    <a:pt x="0" y="756"/>
                  </a:cubicBezTo>
                  <a:cubicBezTo>
                    <a:pt x="20" y="875"/>
                    <a:pt x="20" y="975"/>
                    <a:pt x="60" y="1074"/>
                  </a:cubicBezTo>
                  <a:cubicBezTo>
                    <a:pt x="259" y="1452"/>
                    <a:pt x="159" y="1930"/>
                    <a:pt x="418" y="2288"/>
                  </a:cubicBezTo>
                  <a:cubicBezTo>
                    <a:pt x="517" y="2188"/>
                    <a:pt x="617" y="2069"/>
                    <a:pt x="716" y="1969"/>
                  </a:cubicBezTo>
                  <a:cubicBezTo>
                    <a:pt x="696" y="1930"/>
                    <a:pt x="696" y="1850"/>
                    <a:pt x="696" y="1790"/>
                  </a:cubicBezTo>
                  <a:cubicBezTo>
                    <a:pt x="597" y="1691"/>
                    <a:pt x="617" y="1552"/>
                    <a:pt x="537" y="1432"/>
                  </a:cubicBezTo>
                  <a:cubicBezTo>
                    <a:pt x="418" y="955"/>
                    <a:pt x="398" y="458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1103825" y="1680325"/>
              <a:ext cx="15450" cy="30375"/>
            </a:xfrm>
            <a:custGeom>
              <a:avLst/>
              <a:gdLst/>
              <a:ahLst/>
              <a:cxnLst/>
              <a:rect l="l" t="t" r="r" b="b"/>
              <a:pathLst>
                <a:path w="618" h="1215" extrusionOk="0">
                  <a:moveTo>
                    <a:pt x="160" y="1"/>
                  </a:moveTo>
                  <a:lnTo>
                    <a:pt x="120" y="80"/>
                  </a:lnTo>
                  <a:lnTo>
                    <a:pt x="120" y="160"/>
                  </a:lnTo>
                  <a:cubicBezTo>
                    <a:pt x="220" y="498"/>
                    <a:pt x="1" y="916"/>
                    <a:pt x="319" y="1214"/>
                  </a:cubicBezTo>
                  <a:cubicBezTo>
                    <a:pt x="379" y="797"/>
                    <a:pt x="618" y="33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128300" y="2140850"/>
              <a:ext cx="15450" cy="7975"/>
            </a:xfrm>
            <a:custGeom>
              <a:avLst/>
              <a:gdLst/>
              <a:ahLst/>
              <a:cxnLst/>
              <a:rect l="l" t="t" r="r" b="b"/>
              <a:pathLst>
                <a:path w="618" h="319" extrusionOk="0">
                  <a:moveTo>
                    <a:pt x="140" y="1"/>
                  </a:moveTo>
                  <a:lnTo>
                    <a:pt x="1" y="160"/>
                  </a:lnTo>
                  <a:cubicBezTo>
                    <a:pt x="140" y="160"/>
                    <a:pt x="279" y="200"/>
                    <a:pt x="359" y="319"/>
                  </a:cubicBezTo>
                  <a:cubicBezTo>
                    <a:pt x="478" y="319"/>
                    <a:pt x="598" y="299"/>
                    <a:pt x="618" y="180"/>
                  </a:cubicBezTo>
                  <a:cubicBezTo>
                    <a:pt x="618" y="60"/>
                    <a:pt x="498" y="1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2166900" y="2145700"/>
              <a:ext cx="13150" cy="8800"/>
            </a:xfrm>
            <a:custGeom>
              <a:avLst/>
              <a:gdLst/>
              <a:ahLst/>
              <a:cxnLst/>
              <a:rect l="l" t="t" r="r" b="b"/>
              <a:pathLst>
                <a:path w="526" h="352" extrusionOk="0">
                  <a:moveTo>
                    <a:pt x="265" y="1"/>
                  </a:moveTo>
                  <a:cubicBezTo>
                    <a:pt x="0" y="1"/>
                    <a:pt x="171" y="194"/>
                    <a:pt x="207" y="304"/>
                  </a:cubicBezTo>
                  <a:cubicBezTo>
                    <a:pt x="222" y="333"/>
                    <a:pt x="247" y="351"/>
                    <a:pt x="283" y="351"/>
                  </a:cubicBezTo>
                  <a:cubicBezTo>
                    <a:pt x="296" y="351"/>
                    <a:pt x="311" y="349"/>
                    <a:pt x="327" y="344"/>
                  </a:cubicBezTo>
                  <a:cubicBezTo>
                    <a:pt x="526" y="224"/>
                    <a:pt x="446" y="125"/>
                    <a:pt x="347" y="6"/>
                  </a:cubicBezTo>
                  <a:cubicBezTo>
                    <a:pt x="316" y="2"/>
                    <a:pt x="289" y="1"/>
                    <a:pt x="2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1571800" y="915525"/>
              <a:ext cx="11975" cy="30300"/>
            </a:xfrm>
            <a:custGeom>
              <a:avLst/>
              <a:gdLst/>
              <a:ahLst/>
              <a:cxnLst/>
              <a:rect l="l" t="t" r="r" b="b"/>
              <a:pathLst>
                <a:path w="479" h="1212" extrusionOk="0">
                  <a:moveTo>
                    <a:pt x="181" y="0"/>
                  </a:moveTo>
                  <a:cubicBezTo>
                    <a:pt x="146" y="0"/>
                    <a:pt x="108" y="20"/>
                    <a:pt x="61" y="58"/>
                  </a:cubicBezTo>
                  <a:cubicBezTo>
                    <a:pt x="41" y="376"/>
                    <a:pt x="41" y="734"/>
                    <a:pt x="1" y="1052"/>
                  </a:cubicBezTo>
                  <a:cubicBezTo>
                    <a:pt x="61" y="1112"/>
                    <a:pt x="140" y="1152"/>
                    <a:pt x="180" y="1211"/>
                  </a:cubicBezTo>
                  <a:cubicBezTo>
                    <a:pt x="478" y="853"/>
                    <a:pt x="379" y="475"/>
                    <a:pt x="299" y="77"/>
                  </a:cubicBezTo>
                  <a:cubicBezTo>
                    <a:pt x="257" y="25"/>
                    <a:pt x="221" y="0"/>
                    <a:pt x="1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1573300" y="899050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80" y="179"/>
                    <a:pt x="1" y="418"/>
                    <a:pt x="1" y="717"/>
                  </a:cubicBezTo>
                  <a:cubicBezTo>
                    <a:pt x="14" y="717"/>
                    <a:pt x="45" y="708"/>
                    <a:pt x="76" y="708"/>
                  </a:cubicBezTo>
                  <a:cubicBezTo>
                    <a:pt x="91" y="708"/>
                    <a:pt x="107" y="710"/>
                    <a:pt x="120" y="717"/>
                  </a:cubicBezTo>
                  <a:cubicBezTo>
                    <a:pt x="219" y="697"/>
                    <a:pt x="299" y="617"/>
                    <a:pt x="339" y="498"/>
                  </a:cubicBezTo>
                  <a:cubicBezTo>
                    <a:pt x="299" y="339"/>
                    <a:pt x="279" y="179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918550" y="1477750"/>
              <a:ext cx="78100" cy="20100"/>
            </a:xfrm>
            <a:custGeom>
              <a:avLst/>
              <a:gdLst/>
              <a:ahLst/>
              <a:cxnLst/>
              <a:rect l="l" t="t" r="r" b="b"/>
              <a:pathLst>
                <a:path w="3124" h="804" extrusionOk="0">
                  <a:moveTo>
                    <a:pt x="227" y="0"/>
                  </a:moveTo>
                  <a:cubicBezTo>
                    <a:pt x="111" y="0"/>
                    <a:pt x="20" y="62"/>
                    <a:pt x="0" y="306"/>
                  </a:cubicBezTo>
                  <a:cubicBezTo>
                    <a:pt x="1015" y="565"/>
                    <a:pt x="2069" y="763"/>
                    <a:pt x="3123" y="803"/>
                  </a:cubicBezTo>
                  <a:lnTo>
                    <a:pt x="3123" y="445"/>
                  </a:lnTo>
                  <a:cubicBezTo>
                    <a:pt x="2765" y="167"/>
                    <a:pt x="2268" y="445"/>
                    <a:pt x="1910" y="107"/>
                  </a:cubicBezTo>
                  <a:cubicBezTo>
                    <a:pt x="1492" y="107"/>
                    <a:pt x="1035" y="67"/>
                    <a:pt x="617" y="67"/>
                  </a:cubicBezTo>
                  <a:cubicBezTo>
                    <a:pt x="495" y="67"/>
                    <a:pt x="348" y="0"/>
                    <a:pt x="2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848925" y="1454050"/>
              <a:ext cx="84575" cy="31900"/>
            </a:xfrm>
            <a:custGeom>
              <a:avLst/>
              <a:gdLst/>
              <a:ahLst/>
              <a:cxnLst/>
              <a:rect l="l" t="t" r="r" b="b"/>
              <a:pathLst>
                <a:path w="3383" h="1276" extrusionOk="0">
                  <a:moveTo>
                    <a:pt x="537" y="1"/>
                  </a:moveTo>
                  <a:cubicBezTo>
                    <a:pt x="319" y="279"/>
                    <a:pt x="20" y="498"/>
                    <a:pt x="0" y="876"/>
                  </a:cubicBezTo>
                  <a:cubicBezTo>
                    <a:pt x="879" y="1048"/>
                    <a:pt x="1740" y="1275"/>
                    <a:pt x="2653" y="1275"/>
                  </a:cubicBezTo>
                  <a:cubicBezTo>
                    <a:pt x="2690" y="1275"/>
                    <a:pt x="2728" y="1275"/>
                    <a:pt x="2765" y="1274"/>
                  </a:cubicBezTo>
                  <a:cubicBezTo>
                    <a:pt x="2905" y="1015"/>
                    <a:pt x="3163" y="1075"/>
                    <a:pt x="3382" y="1055"/>
                  </a:cubicBezTo>
                  <a:cubicBezTo>
                    <a:pt x="2706" y="896"/>
                    <a:pt x="2029" y="717"/>
                    <a:pt x="1373" y="598"/>
                  </a:cubicBezTo>
                  <a:cubicBezTo>
                    <a:pt x="1315" y="611"/>
                    <a:pt x="1263" y="618"/>
                    <a:pt x="1215" y="618"/>
                  </a:cubicBezTo>
                  <a:cubicBezTo>
                    <a:pt x="847" y="618"/>
                    <a:pt x="731" y="247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666400" y="2113500"/>
              <a:ext cx="23400" cy="18400"/>
            </a:xfrm>
            <a:custGeom>
              <a:avLst/>
              <a:gdLst/>
              <a:ahLst/>
              <a:cxnLst/>
              <a:rect l="l" t="t" r="r" b="b"/>
              <a:pathLst>
                <a:path w="936" h="736" extrusionOk="0">
                  <a:moveTo>
                    <a:pt x="876" y="0"/>
                  </a:moveTo>
                  <a:cubicBezTo>
                    <a:pt x="578" y="140"/>
                    <a:pt x="259" y="140"/>
                    <a:pt x="1" y="378"/>
                  </a:cubicBezTo>
                  <a:cubicBezTo>
                    <a:pt x="139" y="620"/>
                    <a:pt x="204" y="736"/>
                    <a:pt x="354" y="736"/>
                  </a:cubicBezTo>
                  <a:cubicBezTo>
                    <a:pt x="463" y="736"/>
                    <a:pt x="616" y="675"/>
                    <a:pt x="876" y="557"/>
                  </a:cubicBezTo>
                  <a:cubicBezTo>
                    <a:pt x="856" y="418"/>
                    <a:pt x="677" y="339"/>
                    <a:pt x="876" y="199"/>
                  </a:cubicBezTo>
                  <a:cubicBezTo>
                    <a:pt x="936" y="140"/>
                    <a:pt x="936" y="80"/>
                    <a:pt x="8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2701725" y="21234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19" y="60"/>
                    <a:pt x="40" y="100"/>
                    <a:pt x="0" y="159"/>
                  </a:cubicBezTo>
                  <a:lnTo>
                    <a:pt x="119" y="159"/>
                  </a:lnTo>
                  <a:cubicBezTo>
                    <a:pt x="13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692775" y="2125425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119" y="1"/>
                  </a:moveTo>
                  <a:cubicBezTo>
                    <a:pt x="80" y="21"/>
                    <a:pt x="60" y="41"/>
                    <a:pt x="0" y="80"/>
                  </a:cubicBezTo>
                  <a:cubicBezTo>
                    <a:pt x="60" y="80"/>
                    <a:pt x="100" y="80"/>
                    <a:pt x="179" y="41"/>
                  </a:cubicBezTo>
                  <a:cubicBezTo>
                    <a:pt x="159" y="41"/>
                    <a:pt x="119" y="1"/>
                    <a:pt x="1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114000" y="1892700"/>
              <a:ext cx="56700" cy="28850"/>
            </a:xfrm>
            <a:custGeom>
              <a:avLst/>
              <a:gdLst/>
              <a:ahLst/>
              <a:cxnLst/>
              <a:rect l="l" t="t" r="r" b="b"/>
              <a:pathLst>
                <a:path w="2268" h="1154" extrusionOk="0">
                  <a:moveTo>
                    <a:pt x="946" y="0"/>
                  </a:moveTo>
                  <a:cubicBezTo>
                    <a:pt x="893" y="0"/>
                    <a:pt x="831" y="18"/>
                    <a:pt x="756" y="60"/>
                  </a:cubicBezTo>
                  <a:cubicBezTo>
                    <a:pt x="577" y="358"/>
                    <a:pt x="0" y="478"/>
                    <a:pt x="199" y="915"/>
                  </a:cubicBezTo>
                  <a:cubicBezTo>
                    <a:pt x="288" y="1102"/>
                    <a:pt x="436" y="1153"/>
                    <a:pt x="607" y="1153"/>
                  </a:cubicBezTo>
                  <a:cubicBezTo>
                    <a:pt x="819" y="1153"/>
                    <a:pt x="1064" y="1074"/>
                    <a:pt x="1273" y="1074"/>
                  </a:cubicBezTo>
                  <a:cubicBezTo>
                    <a:pt x="1452" y="1074"/>
                    <a:pt x="1592" y="1015"/>
                    <a:pt x="1731" y="875"/>
                  </a:cubicBezTo>
                  <a:lnTo>
                    <a:pt x="1970" y="875"/>
                  </a:lnTo>
                  <a:cubicBezTo>
                    <a:pt x="1982" y="873"/>
                    <a:pt x="1995" y="872"/>
                    <a:pt x="2009" y="872"/>
                  </a:cubicBezTo>
                  <a:cubicBezTo>
                    <a:pt x="2051" y="872"/>
                    <a:pt x="2098" y="880"/>
                    <a:pt x="2139" y="880"/>
                  </a:cubicBezTo>
                  <a:cubicBezTo>
                    <a:pt x="2193" y="880"/>
                    <a:pt x="2238" y="865"/>
                    <a:pt x="2248" y="796"/>
                  </a:cubicBezTo>
                  <a:cubicBezTo>
                    <a:pt x="2268" y="736"/>
                    <a:pt x="2149" y="637"/>
                    <a:pt x="2069" y="557"/>
                  </a:cubicBezTo>
                  <a:cubicBezTo>
                    <a:pt x="2029" y="557"/>
                    <a:pt x="1950" y="537"/>
                    <a:pt x="1890" y="537"/>
                  </a:cubicBezTo>
                  <a:cubicBezTo>
                    <a:pt x="1862" y="548"/>
                    <a:pt x="1834" y="553"/>
                    <a:pt x="1807" y="553"/>
                  </a:cubicBezTo>
                  <a:cubicBezTo>
                    <a:pt x="1735" y="553"/>
                    <a:pt x="1663" y="521"/>
                    <a:pt x="1592" y="478"/>
                  </a:cubicBezTo>
                  <a:cubicBezTo>
                    <a:pt x="1568" y="483"/>
                    <a:pt x="1546" y="486"/>
                    <a:pt x="1525" y="486"/>
                  </a:cubicBezTo>
                  <a:cubicBezTo>
                    <a:pt x="1251" y="486"/>
                    <a:pt x="1225" y="0"/>
                    <a:pt x="94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129900" y="1883750"/>
              <a:ext cx="24400" cy="25500"/>
            </a:xfrm>
            <a:custGeom>
              <a:avLst/>
              <a:gdLst/>
              <a:ahLst/>
              <a:cxnLst/>
              <a:rect l="l" t="t" r="r" b="b"/>
              <a:pathLst>
                <a:path w="976" h="1020" extrusionOk="0">
                  <a:moveTo>
                    <a:pt x="418" y="0"/>
                  </a:moveTo>
                  <a:cubicBezTo>
                    <a:pt x="379" y="139"/>
                    <a:pt x="239" y="219"/>
                    <a:pt x="80" y="219"/>
                  </a:cubicBezTo>
                  <a:cubicBezTo>
                    <a:pt x="21" y="279"/>
                    <a:pt x="1" y="318"/>
                    <a:pt x="21" y="398"/>
                  </a:cubicBezTo>
                  <a:cubicBezTo>
                    <a:pt x="50" y="418"/>
                    <a:pt x="80" y="428"/>
                    <a:pt x="110" y="428"/>
                  </a:cubicBezTo>
                  <a:cubicBezTo>
                    <a:pt x="140" y="428"/>
                    <a:pt x="170" y="418"/>
                    <a:pt x="200" y="398"/>
                  </a:cubicBezTo>
                  <a:cubicBezTo>
                    <a:pt x="418" y="477"/>
                    <a:pt x="379" y="716"/>
                    <a:pt x="498" y="875"/>
                  </a:cubicBezTo>
                  <a:cubicBezTo>
                    <a:pt x="583" y="970"/>
                    <a:pt x="660" y="1020"/>
                    <a:pt x="734" y="1020"/>
                  </a:cubicBezTo>
                  <a:cubicBezTo>
                    <a:pt x="815" y="1020"/>
                    <a:pt x="892" y="960"/>
                    <a:pt x="975" y="836"/>
                  </a:cubicBezTo>
                  <a:cubicBezTo>
                    <a:pt x="876" y="497"/>
                    <a:pt x="598" y="279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2821075" y="1446600"/>
              <a:ext cx="42800" cy="34325"/>
            </a:xfrm>
            <a:custGeom>
              <a:avLst/>
              <a:gdLst/>
              <a:ahLst/>
              <a:cxnLst/>
              <a:rect l="l" t="t" r="r" b="b"/>
              <a:pathLst>
                <a:path w="1712" h="1373" extrusionOk="0">
                  <a:moveTo>
                    <a:pt x="1453" y="0"/>
                  </a:moveTo>
                  <a:cubicBezTo>
                    <a:pt x="1333" y="0"/>
                    <a:pt x="1214" y="0"/>
                    <a:pt x="1134" y="159"/>
                  </a:cubicBezTo>
                  <a:cubicBezTo>
                    <a:pt x="1353" y="498"/>
                    <a:pt x="1333" y="557"/>
                    <a:pt x="816" y="697"/>
                  </a:cubicBezTo>
                  <a:cubicBezTo>
                    <a:pt x="657" y="876"/>
                    <a:pt x="438" y="816"/>
                    <a:pt x="259" y="876"/>
                  </a:cubicBezTo>
                  <a:cubicBezTo>
                    <a:pt x="140" y="1094"/>
                    <a:pt x="0" y="1313"/>
                    <a:pt x="418" y="1373"/>
                  </a:cubicBezTo>
                  <a:cubicBezTo>
                    <a:pt x="637" y="1293"/>
                    <a:pt x="896" y="1254"/>
                    <a:pt x="1114" y="1174"/>
                  </a:cubicBezTo>
                  <a:cubicBezTo>
                    <a:pt x="1453" y="975"/>
                    <a:pt x="1711" y="716"/>
                    <a:pt x="1651" y="299"/>
                  </a:cubicBezTo>
                  <a:cubicBezTo>
                    <a:pt x="1592" y="199"/>
                    <a:pt x="1512" y="80"/>
                    <a:pt x="14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1127700" y="1571425"/>
              <a:ext cx="50250" cy="39750"/>
            </a:xfrm>
            <a:custGeom>
              <a:avLst/>
              <a:gdLst/>
              <a:ahLst/>
              <a:cxnLst/>
              <a:rect l="l" t="t" r="r" b="b"/>
              <a:pathLst>
                <a:path w="2010" h="1590" extrusionOk="0">
                  <a:moveTo>
                    <a:pt x="1294" y="20"/>
                  </a:moveTo>
                  <a:cubicBezTo>
                    <a:pt x="498" y="60"/>
                    <a:pt x="418" y="100"/>
                    <a:pt x="418" y="697"/>
                  </a:cubicBezTo>
                  <a:cubicBezTo>
                    <a:pt x="359" y="776"/>
                    <a:pt x="299" y="816"/>
                    <a:pt x="259" y="896"/>
                  </a:cubicBezTo>
                  <a:cubicBezTo>
                    <a:pt x="140" y="975"/>
                    <a:pt x="180" y="1114"/>
                    <a:pt x="100" y="1214"/>
                  </a:cubicBezTo>
                  <a:cubicBezTo>
                    <a:pt x="60" y="1254"/>
                    <a:pt x="41" y="1293"/>
                    <a:pt x="41" y="1353"/>
                  </a:cubicBezTo>
                  <a:cubicBezTo>
                    <a:pt x="21" y="1453"/>
                    <a:pt x="1" y="1552"/>
                    <a:pt x="100" y="1572"/>
                  </a:cubicBezTo>
                  <a:cubicBezTo>
                    <a:pt x="128" y="1584"/>
                    <a:pt x="155" y="1590"/>
                    <a:pt x="180" y="1590"/>
                  </a:cubicBezTo>
                  <a:cubicBezTo>
                    <a:pt x="279" y="1590"/>
                    <a:pt x="355" y="1504"/>
                    <a:pt x="418" y="1393"/>
                  </a:cubicBezTo>
                  <a:lnTo>
                    <a:pt x="418" y="1373"/>
                  </a:lnTo>
                  <a:cubicBezTo>
                    <a:pt x="558" y="1293"/>
                    <a:pt x="498" y="1134"/>
                    <a:pt x="598" y="1055"/>
                  </a:cubicBezTo>
                  <a:cubicBezTo>
                    <a:pt x="677" y="955"/>
                    <a:pt x="657" y="776"/>
                    <a:pt x="816" y="717"/>
                  </a:cubicBezTo>
                  <a:cubicBezTo>
                    <a:pt x="953" y="612"/>
                    <a:pt x="1108" y="589"/>
                    <a:pt x="1270" y="589"/>
                  </a:cubicBezTo>
                  <a:cubicBezTo>
                    <a:pt x="1403" y="589"/>
                    <a:pt x="1540" y="605"/>
                    <a:pt x="1675" y="605"/>
                  </a:cubicBezTo>
                  <a:cubicBezTo>
                    <a:pt x="1783" y="605"/>
                    <a:pt x="1889" y="594"/>
                    <a:pt x="1990" y="557"/>
                  </a:cubicBezTo>
                  <a:cubicBezTo>
                    <a:pt x="2010" y="0"/>
                    <a:pt x="1413" y="339"/>
                    <a:pt x="1294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1156050" y="1572425"/>
              <a:ext cx="26375" cy="12950"/>
            </a:xfrm>
            <a:custGeom>
              <a:avLst/>
              <a:gdLst/>
              <a:ahLst/>
              <a:cxnLst/>
              <a:rect l="l" t="t" r="r" b="b"/>
              <a:pathLst>
                <a:path w="1055" h="518" extrusionOk="0">
                  <a:moveTo>
                    <a:pt x="160" y="0"/>
                  </a:moveTo>
                  <a:cubicBezTo>
                    <a:pt x="80" y="159"/>
                    <a:pt x="1" y="338"/>
                    <a:pt x="299" y="338"/>
                  </a:cubicBezTo>
                  <a:cubicBezTo>
                    <a:pt x="332" y="338"/>
                    <a:pt x="366" y="338"/>
                    <a:pt x="400" y="338"/>
                  </a:cubicBezTo>
                  <a:cubicBezTo>
                    <a:pt x="569" y="338"/>
                    <a:pt x="740" y="352"/>
                    <a:pt x="856" y="517"/>
                  </a:cubicBezTo>
                  <a:cubicBezTo>
                    <a:pt x="896" y="498"/>
                    <a:pt x="955" y="498"/>
                    <a:pt x="1015" y="498"/>
                  </a:cubicBezTo>
                  <a:cubicBezTo>
                    <a:pt x="1055" y="299"/>
                    <a:pt x="955" y="139"/>
                    <a:pt x="856" y="0"/>
                  </a:cubicBezTo>
                  <a:lnTo>
                    <a:pt x="677" y="0"/>
                  </a:lnTo>
                  <a:cubicBezTo>
                    <a:pt x="617" y="50"/>
                    <a:pt x="563" y="75"/>
                    <a:pt x="505" y="75"/>
                  </a:cubicBezTo>
                  <a:cubicBezTo>
                    <a:pt x="448" y="75"/>
                    <a:pt x="389" y="5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1164000" y="1572425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1" y="0"/>
                  </a:moveTo>
                  <a:cubicBezTo>
                    <a:pt x="61" y="70"/>
                    <a:pt x="115" y="105"/>
                    <a:pt x="172" y="105"/>
                  </a:cubicBezTo>
                  <a:cubicBezTo>
                    <a:pt x="230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1134175" y="15888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40"/>
                    <a:pt x="60" y="40"/>
                    <a:pt x="0" y="60"/>
                  </a:cubicBezTo>
                  <a:lnTo>
                    <a:pt x="0" y="200"/>
                  </a:lnTo>
                  <a:cubicBezTo>
                    <a:pt x="80" y="160"/>
                    <a:pt x="159" y="10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2905625" y="2058400"/>
              <a:ext cx="13450" cy="4900"/>
            </a:xfrm>
            <a:custGeom>
              <a:avLst/>
              <a:gdLst/>
              <a:ahLst/>
              <a:cxnLst/>
              <a:rect l="l" t="t" r="r" b="b"/>
              <a:pathLst>
                <a:path w="538" h="196" extrusionOk="0">
                  <a:moveTo>
                    <a:pt x="336" y="1"/>
                  </a:moveTo>
                  <a:cubicBezTo>
                    <a:pt x="203" y="1"/>
                    <a:pt x="80" y="36"/>
                    <a:pt x="0" y="195"/>
                  </a:cubicBezTo>
                  <a:cubicBezTo>
                    <a:pt x="219" y="195"/>
                    <a:pt x="398" y="136"/>
                    <a:pt x="537" y="16"/>
                  </a:cubicBezTo>
                  <a:cubicBezTo>
                    <a:pt x="471" y="10"/>
                    <a:pt x="402" y="1"/>
                    <a:pt x="3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1429075" y="104575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20" y="21"/>
                    <a:pt x="120" y="21"/>
                    <a:pt x="21" y="21"/>
                  </a:cubicBezTo>
                  <a:cubicBezTo>
                    <a:pt x="21" y="60"/>
                    <a:pt x="1" y="120"/>
                    <a:pt x="1" y="180"/>
                  </a:cubicBezTo>
                  <a:cubicBezTo>
                    <a:pt x="40" y="240"/>
                    <a:pt x="120" y="299"/>
                    <a:pt x="200" y="379"/>
                  </a:cubicBezTo>
                  <a:lnTo>
                    <a:pt x="319" y="379"/>
                  </a:lnTo>
                  <a:cubicBezTo>
                    <a:pt x="518" y="279"/>
                    <a:pt x="379" y="12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1450950" y="1046250"/>
              <a:ext cx="4025" cy="5500"/>
            </a:xfrm>
            <a:custGeom>
              <a:avLst/>
              <a:gdLst/>
              <a:ahLst/>
              <a:cxnLst/>
              <a:rect l="l" t="t" r="r" b="b"/>
              <a:pathLst>
                <a:path w="161" h="220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cubicBezTo>
                    <a:pt x="21" y="100"/>
                    <a:pt x="1" y="200"/>
                    <a:pt x="100" y="2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2440625" y="2172175"/>
              <a:ext cx="75125" cy="22400"/>
            </a:xfrm>
            <a:custGeom>
              <a:avLst/>
              <a:gdLst/>
              <a:ahLst/>
              <a:cxnLst/>
              <a:rect l="l" t="t" r="r" b="b"/>
              <a:pathLst>
                <a:path w="3005" h="896" extrusionOk="0">
                  <a:moveTo>
                    <a:pt x="2626" y="1"/>
                  </a:moveTo>
                  <a:cubicBezTo>
                    <a:pt x="2527" y="1"/>
                    <a:pt x="2487" y="21"/>
                    <a:pt x="2427" y="100"/>
                  </a:cubicBezTo>
                  <a:cubicBezTo>
                    <a:pt x="2427" y="120"/>
                    <a:pt x="2407" y="120"/>
                    <a:pt x="2407" y="180"/>
                  </a:cubicBezTo>
                  <a:cubicBezTo>
                    <a:pt x="2403" y="185"/>
                    <a:pt x="2396" y="187"/>
                    <a:pt x="2389" y="187"/>
                  </a:cubicBezTo>
                  <a:cubicBezTo>
                    <a:pt x="2368" y="187"/>
                    <a:pt x="2338" y="165"/>
                    <a:pt x="2308" y="120"/>
                  </a:cubicBezTo>
                  <a:cubicBezTo>
                    <a:pt x="2268" y="110"/>
                    <a:pt x="2228" y="105"/>
                    <a:pt x="2191" y="105"/>
                  </a:cubicBezTo>
                  <a:cubicBezTo>
                    <a:pt x="2154" y="105"/>
                    <a:pt x="2119" y="110"/>
                    <a:pt x="2089" y="120"/>
                  </a:cubicBezTo>
                  <a:cubicBezTo>
                    <a:pt x="1930" y="319"/>
                    <a:pt x="1691" y="200"/>
                    <a:pt x="1512" y="299"/>
                  </a:cubicBezTo>
                  <a:cubicBezTo>
                    <a:pt x="1492" y="299"/>
                    <a:pt x="1433" y="299"/>
                    <a:pt x="1413" y="319"/>
                  </a:cubicBezTo>
                  <a:cubicBezTo>
                    <a:pt x="1314" y="417"/>
                    <a:pt x="1200" y="431"/>
                    <a:pt x="1082" y="431"/>
                  </a:cubicBezTo>
                  <a:cubicBezTo>
                    <a:pt x="1035" y="431"/>
                    <a:pt x="988" y="429"/>
                    <a:pt x="941" y="429"/>
                  </a:cubicBezTo>
                  <a:cubicBezTo>
                    <a:pt x="843" y="429"/>
                    <a:pt x="746" y="439"/>
                    <a:pt x="657" y="498"/>
                  </a:cubicBezTo>
                  <a:cubicBezTo>
                    <a:pt x="637" y="488"/>
                    <a:pt x="622" y="483"/>
                    <a:pt x="605" y="483"/>
                  </a:cubicBezTo>
                  <a:cubicBezTo>
                    <a:pt x="587" y="483"/>
                    <a:pt x="567" y="488"/>
                    <a:pt x="538" y="498"/>
                  </a:cubicBezTo>
                  <a:cubicBezTo>
                    <a:pt x="538" y="518"/>
                    <a:pt x="518" y="578"/>
                    <a:pt x="498" y="578"/>
                  </a:cubicBezTo>
                  <a:cubicBezTo>
                    <a:pt x="479" y="582"/>
                    <a:pt x="464" y="585"/>
                    <a:pt x="450" y="585"/>
                  </a:cubicBezTo>
                  <a:cubicBezTo>
                    <a:pt x="408" y="585"/>
                    <a:pt x="389" y="559"/>
                    <a:pt x="359" y="498"/>
                  </a:cubicBezTo>
                  <a:cubicBezTo>
                    <a:pt x="314" y="482"/>
                    <a:pt x="270" y="473"/>
                    <a:pt x="229" y="473"/>
                  </a:cubicBezTo>
                  <a:cubicBezTo>
                    <a:pt x="120" y="473"/>
                    <a:pt x="29" y="533"/>
                    <a:pt x="0" y="677"/>
                  </a:cubicBezTo>
                  <a:cubicBezTo>
                    <a:pt x="339" y="896"/>
                    <a:pt x="736" y="816"/>
                    <a:pt x="1114" y="876"/>
                  </a:cubicBezTo>
                  <a:cubicBezTo>
                    <a:pt x="1125" y="881"/>
                    <a:pt x="1136" y="884"/>
                    <a:pt x="1146" y="884"/>
                  </a:cubicBezTo>
                  <a:cubicBezTo>
                    <a:pt x="1176" y="884"/>
                    <a:pt x="1205" y="865"/>
                    <a:pt x="1234" y="836"/>
                  </a:cubicBezTo>
                  <a:cubicBezTo>
                    <a:pt x="1313" y="757"/>
                    <a:pt x="1413" y="752"/>
                    <a:pt x="1512" y="752"/>
                  </a:cubicBezTo>
                  <a:cubicBezTo>
                    <a:pt x="1527" y="752"/>
                    <a:pt x="1541" y="752"/>
                    <a:pt x="1555" y="752"/>
                  </a:cubicBezTo>
                  <a:cubicBezTo>
                    <a:pt x="1640" y="752"/>
                    <a:pt x="1723" y="748"/>
                    <a:pt x="1791" y="697"/>
                  </a:cubicBezTo>
                  <a:lnTo>
                    <a:pt x="1751" y="697"/>
                  </a:lnTo>
                  <a:cubicBezTo>
                    <a:pt x="1828" y="586"/>
                    <a:pt x="1931" y="567"/>
                    <a:pt x="2039" y="567"/>
                  </a:cubicBezTo>
                  <a:cubicBezTo>
                    <a:pt x="2096" y="567"/>
                    <a:pt x="2154" y="572"/>
                    <a:pt x="2210" y="572"/>
                  </a:cubicBezTo>
                  <a:cubicBezTo>
                    <a:pt x="2296" y="572"/>
                    <a:pt x="2379" y="560"/>
                    <a:pt x="2447" y="498"/>
                  </a:cubicBezTo>
                  <a:cubicBezTo>
                    <a:pt x="2514" y="498"/>
                    <a:pt x="2580" y="503"/>
                    <a:pt x="2645" y="503"/>
                  </a:cubicBezTo>
                  <a:cubicBezTo>
                    <a:pt x="2774" y="503"/>
                    <a:pt x="2898" y="485"/>
                    <a:pt x="3004" y="379"/>
                  </a:cubicBezTo>
                  <a:lnTo>
                    <a:pt x="2945" y="299"/>
                  </a:lnTo>
                  <a:cubicBezTo>
                    <a:pt x="2885" y="180"/>
                    <a:pt x="2726" y="100"/>
                    <a:pt x="26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2740000" y="2110500"/>
              <a:ext cx="13450" cy="4525"/>
            </a:xfrm>
            <a:custGeom>
              <a:avLst/>
              <a:gdLst/>
              <a:ahLst/>
              <a:cxnLst/>
              <a:rect l="l" t="t" r="r" b="b"/>
              <a:pathLst>
                <a:path w="538" h="181" extrusionOk="0">
                  <a:moveTo>
                    <a:pt x="431" y="0"/>
                  </a:moveTo>
                  <a:cubicBezTo>
                    <a:pt x="275" y="0"/>
                    <a:pt x="131" y="14"/>
                    <a:pt x="1" y="160"/>
                  </a:cubicBezTo>
                  <a:cubicBezTo>
                    <a:pt x="80" y="160"/>
                    <a:pt x="160" y="180"/>
                    <a:pt x="220" y="180"/>
                  </a:cubicBezTo>
                  <a:cubicBezTo>
                    <a:pt x="319" y="180"/>
                    <a:pt x="419" y="160"/>
                    <a:pt x="518" y="160"/>
                  </a:cubicBezTo>
                  <a:cubicBezTo>
                    <a:pt x="518" y="101"/>
                    <a:pt x="538" y="41"/>
                    <a:pt x="538" y="1"/>
                  </a:cubicBezTo>
                  <a:cubicBezTo>
                    <a:pt x="502" y="1"/>
                    <a:pt x="466" y="0"/>
                    <a:pt x="4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484400" y="2183925"/>
              <a:ext cx="17425" cy="5200"/>
            </a:xfrm>
            <a:custGeom>
              <a:avLst/>
              <a:gdLst/>
              <a:ahLst/>
              <a:cxnLst/>
              <a:rect l="l" t="t" r="r" b="b"/>
              <a:pathLst>
                <a:path w="697" h="208" extrusionOk="0">
                  <a:moveTo>
                    <a:pt x="389" y="1"/>
                  </a:moveTo>
                  <a:cubicBezTo>
                    <a:pt x="244" y="1"/>
                    <a:pt x="105" y="32"/>
                    <a:pt x="0" y="207"/>
                  </a:cubicBezTo>
                  <a:cubicBezTo>
                    <a:pt x="239" y="207"/>
                    <a:pt x="458" y="167"/>
                    <a:pt x="676" y="147"/>
                  </a:cubicBezTo>
                  <a:cubicBezTo>
                    <a:pt x="676" y="88"/>
                    <a:pt x="676" y="48"/>
                    <a:pt x="696" y="8"/>
                  </a:cubicBezTo>
                  <a:lnTo>
                    <a:pt x="696" y="8"/>
                  </a:lnTo>
                  <a:cubicBezTo>
                    <a:pt x="676" y="10"/>
                    <a:pt x="655" y="11"/>
                    <a:pt x="634" y="11"/>
                  </a:cubicBezTo>
                  <a:cubicBezTo>
                    <a:pt x="554" y="11"/>
                    <a:pt x="471" y="1"/>
                    <a:pt x="3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2614675" y="21453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1"/>
                  </a:moveTo>
                  <a:cubicBezTo>
                    <a:pt x="220" y="1"/>
                    <a:pt x="80" y="1"/>
                    <a:pt x="1" y="140"/>
                  </a:cubicBezTo>
                  <a:lnTo>
                    <a:pt x="319" y="140"/>
                  </a:lnTo>
                  <a:cubicBezTo>
                    <a:pt x="319" y="100"/>
                    <a:pt x="339" y="4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1107325" y="1605750"/>
              <a:ext cx="30350" cy="105450"/>
            </a:xfrm>
            <a:custGeom>
              <a:avLst/>
              <a:gdLst/>
              <a:ahLst/>
              <a:cxnLst/>
              <a:rect l="l" t="t" r="r" b="b"/>
              <a:pathLst>
                <a:path w="1214" h="4218" extrusionOk="0">
                  <a:moveTo>
                    <a:pt x="836" y="0"/>
                  </a:moveTo>
                  <a:cubicBezTo>
                    <a:pt x="776" y="0"/>
                    <a:pt x="756" y="20"/>
                    <a:pt x="716" y="40"/>
                  </a:cubicBezTo>
                  <a:cubicBezTo>
                    <a:pt x="716" y="199"/>
                    <a:pt x="657" y="318"/>
                    <a:pt x="537" y="398"/>
                  </a:cubicBezTo>
                  <a:cubicBezTo>
                    <a:pt x="497" y="716"/>
                    <a:pt x="358" y="995"/>
                    <a:pt x="179" y="1273"/>
                  </a:cubicBezTo>
                  <a:cubicBezTo>
                    <a:pt x="139" y="1572"/>
                    <a:pt x="279" y="1890"/>
                    <a:pt x="40" y="2168"/>
                  </a:cubicBezTo>
                  <a:cubicBezTo>
                    <a:pt x="40" y="2427"/>
                    <a:pt x="0" y="2725"/>
                    <a:pt x="0" y="3004"/>
                  </a:cubicBezTo>
                  <a:cubicBezTo>
                    <a:pt x="338" y="3382"/>
                    <a:pt x="60" y="3819"/>
                    <a:pt x="179" y="4217"/>
                  </a:cubicBezTo>
                  <a:cubicBezTo>
                    <a:pt x="478" y="3700"/>
                    <a:pt x="318" y="3103"/>
                    <a:pt x="438" y="2566"/>
                  </a:cubicBezTo>
                  <a:cubicBezTo>
                    <a:pt x="637" y="1691"/>
                    <a:pt x="915" y="875"/>
                    <a:pt x="1214" y="60"/>
                  </a:cubicBezTo>
                  <a:lnTo>
                    <a:pt x="1214" y="60"/>
                  </a:lnTo>
                  <a:cubicBezTo>
                    <a:pt x="1134" y="71"/>
                    <a:pt x="1054" y="122"/>
                    <a:pt x="982" y="122"/>
                  </a:cubicBezTo>
                  <a:cubicBezTo>
                    <a:pt x="928" y="122"/>
                    <a:pt x="878" y="93"/>
                    <a:pt x="8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2645025" y="2138950"/>
              <a:ext cx="4000" cy="1925"/>
            </a:xfrm>
            <a:custGeom>
              <a:avLst/>
              <a:gdLst/>
              <a:ahLst/>
              <a:cxnLst/>
              <a:rect l="l" t="t" r="r" b="b"/>
              <a:pathLst>
                <a:path w="160" h="77" extrusionOk="0">
                  <a:moveTo>
                    <a:pt x="66" y="1"/>
                  </a:moveTo>
                  <a:cubicBezTo>
                    <a:pt x="29" y="1"/>
                    <a:pt x="15" y="34"/>
                    <a:pt x="0" y="77"/>
                  </a:cubicBezTo>
                  <a:cubicBezTo>
                    <a:pt x="40" y="77"/>
                    <a:pt x="120" y="77"/>
                    <a:pt x="160" y="57"/>
                  </a:cubicBezTo>
                  <a:cubicBezTo>
                    <a:pt x="140" y="57"/>
                    <a:pt x="140" y="17"/>
                    <a:pt x="120" y="17"/>
                  </a:cubicBezTo>
                  <a:cubicBezTo>
                    <a:pt x="97" y="6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2506275" y="2160800"/>
              <a:ext cx="30350" cy="18875"/>
            </a:xfrm>
            <a:custGeom>
              <a:avLst/>
              <a:gdLst/>
              <a:ahLst/>
              <a:cxnLst/>
              <a:rect l="l" t="t" r="r" b="b"/>
              <a:pathLst>
                <a:path w="1214" h="755" extrusionOk="0">
                  <a:moveTo>
                    <a:pt x="1071" y="0"/>
                  </a:moveTo>
                  <a:cubicBezTo>
                    <a:pt x="1001" y="0"/>
                    <a:pt x="935" y="38"/>
                    <a:pt x="876" y="98"/>
                  </a:cubicBezTo>
                  <a:cubicBezTo>
                    <a:pt x="796" y="157"/>
                    <a:pt x="716" y="237"/>
                    <a:pt x="617" y="237"/>
                  </a:cubicBezTo>
                  <a:cubicBezTo>
                    <a:pt x="418" y="297"/>
                    <a:pt x="199" y="376"/>
                    <a:pt x="0" y="456"/>
                  </a:cubicBezTo>
                  <a:cubicBezTo>
                    <a:pt x="0" y="655"/>
                    <a:pt x="120" y="754"/>
                    <a:pt x="319" y="754"/>
                  </a:cubicBezTo>
                  <a:cubicBezTo>
                    <a:pt x="438" y="595"/>
                    <a:pt x="601" y="577"/>
                    <a:pt x="768" y="577"/>
                  </a:cubicBezTo>
                  <a:cubicBezTo>
                    <a:pt x="816" y="577"/>
                    <a:pt x="863" y="579"/>
                    <a:pt x="910" y="579"/>
                  </a:cubicBezTo>
                  <a:cubicBezTo>
                    <a:pt x="946" y="579"/>
                    <a:pt x="981" y="578"/>
                    <a:pt x="1015" y="575"/>
                  </a:cubicBezTo>
                  <a:cubicBezTo>
                    <a:pt x="1114" y="436"/>
                    <a:pt x="1214" y="257"/>
                    <a:pt x="1214" y="58"/>
                  </a:cubicBezTo>
                  <a:cubicBezTo>
                    <a:pt x="1166" y="18"/>
                    <a:pt x="1117" y="0"/>
                    <a:pt x="10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470950" y="2188300"/>
              <a:ext cx="13475" cy="4300"/>
            </a:xfrm>
            <a:custGeom>
              <a:avLst/>
              <a:gdLst/>
              <a:ahLst/>
              <a:cxnLst/>
              <a:rect l="l" t="t" r="r" b="b"/>
              <a:pathLst>
                <a:path w="539" h="172" extrusionOk="0">
                  <a:moveTo>
                    <a:pt x="360" y="0"/>
                  </a:moveTo>
                  <a:cubicBezTo>
                    <a:pt x="225" y="0"/>
                    <a:pt x="98" y="32"/>
                    <a:pt x="1" y="171"/>
                  </a:cubicBezTo>
                  <a:cubicBezTo>
                    <a:pt x="180" y="171"/>
                    <a:pt x="339" y="171"/>
                    <a:pt x="498" y="152"/>
                  </a:cubicBezTo>
                  <a:cubicBezTo>
                    <a:pt x="518" y="112"/>
                    <a:pt x="538" y="72"/>
                    <a:pt x="538" y="12"/>
                  </a:cubicBezTo>
                  <a:cubicBezTo>
                    <a:pt x="478" y="6"/>
                    <a:pt x="418" y="0"/>
                    <a:pt x="3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1129200" y="15938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40" y="1"/>
                  </a:moveTo>
                  <a:cubicBezTo>
                    <a:pt x="0" y="140"/>
                    <a:pt x="0" y="239"/>
                    <a:pt x="0" y="33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171075" y="1289800"/>
              <a:ext cx="297925" cy="70275"/>
            </a:xfrm>
            <a:custGeom>
              <a:avLst/>
              <a:gdLst/>
              <a:ahLst/>
              <a:cxnLst/>
              <a:rect l="l" t="t" r="r" b="b"/>
              <a:pathLst>
                <a:path w="11917" h="2811" extrusionOk="0">
                  <a:moveTo>
                    <a:pt x="11125" y="1"/>
                  </a:moveTo>
                  <a:cubicBezTo>
                    <a:pt x="11020" y="1"/>
                    <a:pt x="10912" y="12"/>
                    <a:pt x="10802" y="26"/>
                  </a:cubicBezTo>
                  <a:cubicBezTo>
                    <a:pt x="10723" y="26"/>
                    <a:pt x="10623" y="66"/>
                    <a:pt x="10544" y="86"/>
                  </a:cubicBezTo>
                  <a:cubicBezTo>
                    <a:pt x="10245" y="165"/>
                    <a:pt x="9927" y="205"/>
                    <a:pt x="9629" y="205"/>
                  </a:cubicBezTo>
                  <a:cubicBezTo>
                    <a:pt x="7898" y="404"/>
                    <a:pt x="6147" y="722"/>
                    <a:pt x="4457" y="1180"/>
                  </a:cubicBezTo>
                  <a:cubicBezTo>
                    <a:pt x="4278" y="1279"/>
                    <a:pt x="4079" y="1359"/>
                    <a:pt x="3860" y="1359"/>
                  </a:cubicBezTo>
                  <a:cubicBezTo>
                    <a:pt x="3681" y="1359"/>
                    <a:pt x="3542" y="1379"/>
                    <a:pt x="3362" y="1399"/>
                  </a:cubicBezTo>
                  <a:cubicBezTo>
                    <a:pt x="3084" y="1478"/>
                    <a:pt x="2786" y="1518"/>
                    <a:pt x="2527" y="1598"/>
                  </a:cubicBezTo>
                  <a:cubicBezTo>
                    <a:pt x="2268" y="1677"/>
                    <a:pt x="2050" y="1697"/>
                    <a:pt x="1791" y="1757"/>
                  </a:cubicBezTo>
                  <a:cubicBezTo>
                    <a:pt x="1552" y="1796"/>
                    <a:pt x="1333" y="1876"/>
                    <a:pt x="1075" y="1896"/>
                  </a:cubicBezTo>
                  <a:cubicBezTo>
                    <a:pt x="975" y="1896"/>
                    <a:pt x="896" y="1916"/>
                    <a:pt x="836" y="1936"/>
                  </a:cubicBezTo>
                  <a:cubicBezTo>
                    <a:pt x="538" y="2075"/>
                    <a:pt x="100" y="1936"/>
                    <a:pt x="1" y="2393"/>
                  </a:cubicBezTo>
                  <a:lnTo>
                    <a:pt x="200" y="2592"/>
                  </a:lnTo>
                  <a:cubicBezTo>
                    <a:pt x="398" y="2811"/>
                    <a:pt x="677" y="2811"/>
                    <a:pt x="995" y="2811"/>
                  </a:cubicBezTo>
                  <a:cubicBezTo>
                    <a:pt x="1095" y="2811"/>
                    <a:pt x="1174" y="2811"/>
                    <a:pt x="1274" y="2791"/>
                  </a:cubicBezTo>
                  <a:cubicBezTo>
                    <a:pt x="1433" y="2751"/>
                    <a:pt x="1552" y="2712"/>
                    <a:pt x="1672" y="2672"/>
                  </a:cubicBezTo>
                  <a:cubicBezTo>
                    <a:pt x="3343" y="2334"/>
                    <a:pt x="4954" y="1896"/>
                    <a:pt x="6625" y="1578"/>
                  </a:cubicBezTo>
                  <a:cubicBezTo>
                    <a:pt x="7515" y="1520"/>
                    <a:pt x="8387" y="1179"/>
                    <a:pt x="9313" y="1179"/>
                  </a:cubicBezTo>
                  <a:cubicBezTo>
                    <a:pt x="9339" y="1179"/>
                    <a:pt x="9364" y="1179"/>
                    <a:pt x="9390" y="1180"/>
                  </a:cubicBezTo>
                  <a:cubicBezTo>
                    <a:pt x="9649" y="1100"/>
                    <a:pt x="9907" y="1041"/>
                    <a:pt x="10186" y="1021"/>
                  </a:cubicBezTo>
                  <a:cubicBezTo>
                    <a:pt x="10623" y="921"/>
                    <a:pt x="11081" y="921"/>
                    <a:pt x="11518" y="881"/>
                  </a:cubicBezTo>
                  <a:cubicBezTo>
                    <a:pt x="11717" y="862"/>
                    <a:pt x="11877" y="802"/>
                    <a:pt x="11916" y="583"/>
                  </a:cubicBezTo>
                  <a:cubicBezTo>
                    <a:pt x="11737" y="484"/>
                    <a:pt x="11698" y="364"/>
                    <a:pt x="11698" y="185"/>
                  </a:cubicBezTo>
                  <a:cubicBezTo>
                    <a:pt x="11515" y="42"/>
                    <a:pt x="11324" y="1"/>
                    <a:pt x="111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2206875" y="1289950"/>
              <a:ext cx="208900" cy="47475"/>
            </a:xfrm>
            <a:custGeom>
              <a:avLst/>
              <a:gdLst/>
              <a:ahLst/>
              <a:cxnLst/>
              <a:rect l="l" t="t" r="r" b="b"/>
              <a:pathLst>
                <a:path w="8356" h="1899" extrusionOk="0">
                  <a:moveTo>
                    <a:pt x="7083" y="0"/>
                  </a:moveTo>
                  <a:cubicBezTo>
                    <a:pt x="7007" y="58"/>
                    <a:pt x="6923" y="74"/>
                    <a:pt x="6835" y="74"/>
                  </a:cubicBezTo>
                  <a:cubicBezTo>
                    <a:pt x="6733" y="74"/>
                    <a:pt x="6626" y="53"/>
                    <a:pt x="6522" y="53"/>
                  </a:cubicBezTo>
                  <a:cubicBezTo>
                    <a:pt x="6410" y="53"/>
                    <a:pt x="6302" y="77"/>
                    <a:pt x="6207" y="179"/>
                  </a:cubicBezTo>
                  <a:cubicBezTo>
                    <a:pt x="6179" y="193"/>
                    <a:pt x="6141" y="207"/>
                    <a:pt x="6107" y="207"/>
                  </a:cubicBezTo>
                  <a:cubicBezTo>
                    <a:pt x="6093" y="207"/>
                    <a:pt x="6080" y="205"/>
                    <a:pt x="6068" y="199"/>
                  </a:cubicBezTo>
                  <a:cubicBezTo>
                    <a:pt x="4198" y="259"/>
                    <a:pt x="2408" y="856"/>
                    <a:pt x="538" y="955"/>
                  </a:cubicBezTo>
                  <a:cubicBezTo>
                    <a:pt x="439" y="975"/>
                    <a:pt x="359" y="1015"/>
                    <a:pt x="299" y="1054"/>
                  </a:cubicBezTo>
                  <a:cubicBezTo>
                    <a:pt x="220" y="1094"/>
                    <a:pt x="140" y="1154"/>
                    <a:pt x="100" y="1194"/>
                  </a:cubicBezTo>
                  <a:cubicBezTo>
                    <a:pt x="1" y="1353"/>
                    <a:pt x="1" y="1492"/>
                    <a:pt x="41" y="1671"/>
                  </a:cubicBezTo>
                  <a:cubicBezTo>
                    <a:pt x="100" y="1790"/>
                    <a:pt x="220" y="1850"/>
                    <a:pt x="319" y="1890"/>
                  </a:cubicBezTo>
                  <a:cubicBezTo>
                    <a:pt x="409" y="1890"/>
                    <a:pt x="504" y="1898"/>
                    <a:pt x="598" y="1898"/>
                  </a:cubicBezTo>
                  <a:cubicBezTo>
                    <a:pt x="756" y="1898"/>
                    <a:pt x="911" y="1875"/>
                    <a:pt x="1035" y="1751"/>
                  </a:cubicBezTo>
                  <a:cubicBezTo>
                    <a:pt x="1003" y="1702"/>
                    <a:pt x="970" y="1666"/>
                    <a:pt x="937" y="1666"/>
                  </a:cubicBezTo>
                  <a:cubicBezTo>
                    <a:pt x="930" y="1666"/>
                    <a:pt x="923" y="1668"/>
                    <a:pt x="916" y="1671"/>
                  </a:cubicBezTo>
                  <a:cubicBezTo>
                    <a:pt x="905" y="1673"/>
                    <a:pt x="896" y="1674"/>
                    <a:pt x="888" y="1674"/>
                  </a:cubicBezTo>
                  <a:cubicBezTo>
                    <a:pt x="826" y="1674"/>
                    <a:pt x="867" y="1611"/>
                    <a:pt x="956" y="1611"/>
                  </a:cubicBezTo>
                  <a:cubicBezTo>
                    <a:pt x="982" y="1615"/>
                    <a:pt x="1009" y="1616"/>
                    <a:pt x="1034" y="1616"/>
                  </a:cubicBezTo>
                  <a:cubicBezTo>
                    <a:pt x="1260" y="1616"/>
                    <a:pt x="1454" y="1508"/>
                    <a:pt x="1668" y="1508"/>
                  </a:cubicBezTo>
                  <a:cubicBezTo>
                    <a:pt x="1739" y="1508"/>
                    <a:pt x="1813" y="1520"/>
                    <a:pt x="1891" y="1552"/>
                  </a:cubicBezTo>
                  <a:lnTo>
                    <a:pt x="2388" y="1552"/>
                  </a:lnTo>
                  <a:cubicBezTo>
                    <a:pt x="2527" y="1393"/>
                    <a:pt x="2786" y="1512"/>
                    <a:pt x="2885" y="1393"/>
                  </a:cubicBezTo>
                  <a:cubicBezTo>
                    <a:pt x="4636" y="915"/>
                    <a:pt x="6466" y="657"/>
                    <a:pt x="8256" y="318"/>
                  </a:cubicBezTo>
                  <a:cubicBezTo>
                    <a:pt x="8356" y="0"/>
                    <a:pt x="7998" y="159"/>
                    <a:pt x="7918" y="20"/>
                  </a:cubicBezTo>
                  <a:cubicBezTo>
                    <a:pt x="7660" y="0"/>
                    <a:pt x="7361" y="0"/>
                    <a:pt x="7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572425" y="1335450"/>
              <a:ext cx="147225" cy="46300"/>
            </a:xfrm>
            <a:custGeom>
              <a:avLst/>
              <a:gdLst/>
              <a:ahLst/>
              <a:cxnLst/>
              <a:rect l="l" t="t" r="r" b="b"/>
              <a:pathLst>
                <a:path w="5889" h="1852" extrusionOk="0">
                  <a:moveTo>
                    <a:pt x="5587" y="0"/>
                  </a:moveTo>
                  <a:cubicBezTo>
                    <a:pt x="5495" y="0"/>
                    <a:pt x="5401" y="20"/>
                    <a:pt x="5311" y="50"/>
                  </a:cubicBezTo>
                  <a:cubicBezTo>
                    <a:pt x="3620" y="269"/>
                    <a:pt x="1950" y="667"/>
                    <a:pt x="279" y="965"/>
                  </a:cubicBezTo>
                  <a:cubicBezTo>
                    <a:pt x="139" y="1065"/>
                    <a:pt x="0" y="1164"/>
                    <a:pt x="159" y="1383"/>
                  </a:cubicBezTo>
                  <a:cubicBezTo>
                    <a:pt x="205" y="1460"/>
                    <a:pt x="278" y="1481"/>
                    <a:pt x="360" y="1481"/>
                  </a:cubicBezTo>
                  <a:cubicBezTo>
                    <a:pt x="464" y="1481"/>
                    <a:pt x="583" y="1447"/>
                    <a:pt x="684" y="1447"/>
                  </a:cubicBezTo>
                  <a:cubicBezTo>
                    <a:pt x="815" y="1447"/>
                    <a:pt x="915" y="1503"/>
                    <a:pt x="915" y="1761"/>
                  </a:cubicBezTo>
                  <a:cubicBezTo>
                    <a:pt x="1050" y="1828"/>
                    <a:pt x="1198" y="1851"/>
                    <a:pt x="1351" y="1851"/>
                  </a:cubicBezTo>
                  <a:cubicBezTo>
                    <a:pt x="1469" y="1851"/>
                    <a:pt x="1590" y="1838"/>
                    <a:pt x="1711" y="1820"/>
                  </a:cubicBezTo>
                  <a:cubicBezTo>
                    <a:pt x="2228" y="1641"/>
                    <a:pt x="2825" y="1741"/>
                    <a:pt x="3262" y="1363"/>
                  </a:cubicBezTo>
                  <a:cubicBezTo>
                    <a:pt x="3227" y="1116"/>
                    <a:pt x="3213" y="1015"/>
                    <a:pt x="3058" y="1015"/>
                  </a:cubicBezTo>
                  <a:cubicBezTo>
                    <a:pt x="2952" y="1015"/>
                    <a:pt x="2779" y="1063"/>
                    <a:pt x="2487" y="1144"/>
                  </a:cubicBezTo>
                  <a:cubicBezTo>
                    <a:pt x="3024" y="886"/>
                    <a:pt x="3620" y="965"/>
                    <a:pt x="4177" y="846"/>
                  </a:cubicBezTo>
                  <a:cubicBezTo>
                    <a:pt x="4396" y="786"/>
                    <a:pt x="4615" y="726"/>
                    <a:pt x="4834" y="687"/>
                  </a:cubicBezTo>
                  <a:cubicBezTo>
                    <a:pt x="5192" y="488"/>
                    <a:pt x="5888" y="866"/>
                    <a:pt x="5888" y="70"/>
                  </a:cubicBezTo>
                  <a:lnTo>
                    <a:pt x="5848" y="70"/>
                  </a:lnTo>
                  <a:cubicBezTo>
                    <a:pt x="5769" y="20"/>
                    <a:pt x="5679" y="0"/>
                    <a:pt x="55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197925" y="1323750"/>
              <a:ext cx="164650" cy="38100"/>
            </a:xfrm>
            <a:custGeom>
              <a:avLst/>
              <a:gdLst/>
              <a:ahLst/>
              <a:cxnLst/>
              <a:rect l="l" t="t" r="r" b="b"/>
              <a:pathLst>
                <a:path w="6586" h="1524" extrusionOk="0">
                  <a:moveTo>
                    <a:pt x="5531" y="1"/>
                  </a:moveTo>
                  <a:cubicBezTo>
                    <a:pt x="3780" y="240"/>
                    <a:pt x="2070" y="717"/>
                    <a:pt x="359" y="1095"/>
                  </a:cubicBezTo>
                  <a:cubicBezTo>
                    <a:pt x="279" y="1135"/>
                    <a:pt x="200" y="1194"/>
                    <a:pt x="120" y="1214"/>
                  </a:cubicBezTo>
                  <a:cubicBezTo>
                    <a:pt x="100" y="1234"/>
                    <a:pt x="61" y="1234"/>
                    <a:pt x="1" y="1254"/>
                  </a:cubicBezTo>
                  <a:cubicBezTo>
                    <a:pt x="74" y="1465"/>
                    <a:pt x="177" y="1524"/>
                    <a:pt x="290" y="1524"/>
                  </a:cubicBezTo>
                  <a:cubicBezTo>
                    <a:pt x="423" y="1524"/>
                    <a:pt x="568" y="1444"/>
                    <a:pt x="697" y="1433"/>
                  </a:cubicBezTo>
                  <a:cubicBezTo>
                    <a:pt x="956" y="1413"/>
                    <a:pt x="1174" y="1413"/>
                    <a:pt x="1393" y="1354"/>
                  </a:cubicBezTo>
                  <a:cubicBezTo>
                    <a:pt x="2647" y="1115"/>
                    <a:pt x="3880" y="856"/>
                    <a:pt x="5093" y="518"/>
                  </a:cubicBezTo>
                  <a:cubicBezTo>
                    <a:pt x="5591" y="359"/>
                    <a:pt x="6148" y="538"/>
                    <a:pt x="6585" y="200"/>
                  </a:cubicBezTo>
                  <a:lnTo>
                    <a:pt x="6526" y="120"/>
                  </a:lnTo>
                  <a:cubicBezTo>
                    <a:pt x="6376" y="41"/>
                    <a:pt x="6227" y="26"/>
                    <a:pt x="6078" y="26"/>
                  </a:cubicBezTo>
                  <a:cubicBezTo>
                    <a:pt x="5989" y="26"/>
                    <a:pt x="5899" y="31"/>
                    <a:pt x="5809" y="31"/>
                  </a:cubicBezTo>
                  <a:cubicBezTo>
                    <a:pt x="5750" y="31"/>
                    <a:pt x="5690" y="29"/>
                    <a:pt x="5630" y="21"/>
                  </a:cubicBezTo>
                  <a:cubicBezTo>
                    <a:pt x="5591" y="1"/>
                    <a:pt x="5551" y="1"/>
                    <a:pt x="55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2216825" y="1281750"/>
              <a:ext cx="142275" cy="37550"/>
            </a:xfrm>
            <a:custGeom>
              <a:avLst/>
              <a:gdLst/>
              <a:ahLst/>
              <a:cxnLst/>
              <a:rect l="l" t="t" r="r" b="b"/>
              <a:pathLst>
                <a:path w="5691" h="1502" extrusionOk="0">
                  <a:moveTo>
                    <a:pt x="3768" y="296"/>
                  </a:moveTo>
                  <a:cubicBezTo>
                    <a:pt x="3780" y="296"/>
                    <a:pt x="3857" y="397"/>
                    <a:pt x="3780" y="428"/>
                  </a:cubicBezTo>
                  <a:cubicBezTo>
                    <a:pt x="3697" y="428"/>
                    <a:pt x="3614" y="429"/>
                    <a:pt x="3532" y="433"/>
                  </a:cubicBezTo>
                  <a:lnTo>
                    <a:pt x="3532" y="433"/>
                  </a:lnTo>
                  <a:cubicBezTo>
                    <a:pt x="3615" y="406"/>
                    <a:pt x="3699" y="366"/>
                    <a:pt x="3780" y="328"/>
                  </a:cubicBezTo>
                  <a:cubicBezTo>
                    <a:pt x="3767" y="305"/>
                    <a:pt x="3764" y="296"/>
                    <a:pt x="3768" y="296"/>
                  </a:cubicBezTo>
                  <a:close/>
                  <a:moveTo>
                    <a:pt x="4892" y="0"/>
                  </a:moveTo>
                  <a:cubicBezTo>
                    <a:pt x="4725" y="0"/>
                    <a:pt x="4523" y="49"/>
                    <a:pt x="4238" y="129"/>
                  </a:cubicBezTo>
                  <a:cubicBezTo>
                    <a:pt x="4172" y="139"/>
                    <a:pt x="4106" y="142"/>
                    <a:pt x="4039" y="142"/>
                  </a:cubicBezTo>
                  <a:cubicBezTo>
                    <a:pt x="3893" y="142"/>
                    <a:pt x="3744" y="127"/>
                    <a:pt x="3597" y="127"/>
                  </a:cubicBezTo>
                  <a:cubicBezTo>
                    <a:pt x="3400" y="127"/>
                    <a:pt x="3205" y="155"/>
                    <a:pt x="3024" y="288"/>
                  </a:cubicBezTo>
                  <a:cubicBezTo>
                    <a:pt x="3090" y="378"/>
                    <a:pt x="3162" y="429"/>
                    <a:pt x="3237" y="451"/>
                  </a:cubicBezTo>
                  <a:lnTo>
                    <a:pt x="3237" y="451"/>
                  </a:lnTo>
                  <a:cubicBezTo>
                    <a:pt x="2550" y="510"/>
                    <a:pt x="1876" y="664"/>
                    <a:pt x="1214" y="806"/>
                  </a:cubicBezTo>
                  <a:lnTo>
                    <a:pt x="995" y="885"/>
                  </a:lnTo>
                  <a:cubicBezTo>
                    <a:pt x="836" y="925"/>
                    <a:pt x="697" y="985"/>
                    <a:pt x="538" y="1004"/>
                  </a:cubicBezTo>
                  <a:cubicBezTo>
                    <a:pt x="399" y="1024"/>
                    <a:pt x="220" y="1024"/>
                    <a:pt x="100" y="1124"/>
                  </a:cubicBezTo>
                  <a:cubicBezTo>
                    <a:pt x="41" y="1184"/>
                    <a:pt x="1" y="1243"/>
                    <a:pt x="1" y="1323"/>
                  </a:cubicBezTo>
                  <a:cubicBezTo>
                    <a:pt x="21" y="1402"/>
                    <a:pt x="41" y="1442"/>
                    <a:pt x="120" y="1502"/>
                  </a:cubicBezTo>
                  <a:cubicBezTo>
                    <a:pt x="319" y="1382"/>
                    <a:pt x="558" y="1382"/>
                    <a:pt x="796" y="1382"/>
                  </a:cubicBezTo>
                  <a:cubicBezTo>
                    <a:pt x="2448" y="1323"/>
                    <a:pt x="4059" y="925"/>
                    <a:pt x="5690" y="507"/>
                  </a:cubicBezTo>
                  <a:cubicBezTo>
                    <a:pt x="5363" y="143"/>
                    <a:pt x="5179" y="0"/>
                    <a:pt x="48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2177550" y="1385350"/>
              <a:ext cx="182525" cy="22725"/>
            </a:xfrm>
            <a:custGeom>
              <a:avLst/>
              <a:gdLst/>
              <a:ahLst/>
              <a:cxnLst/>
              <a:rect l="l" t="t" r="r" b="b"/>
              <a:pathLst>
                <a:path w="7301" h="909" extrusionOk="0">
                  <a:moveTo>
                    <a:pt x="6969" y="1"/>
                  </a:moveTo>
                  <a:cubicBezTo>
                    <a:pt x="6876" y="1"/>
                    <a:pt x="6780" y="21"/>
                    <a:pt x="6684" y="63"/>
                  </a:cubicBezTo>
                  <a:cubicBezTo>
                    <a:pt x="6571" y="116"/>
                    <a:pt x="6454" y="130"/>
                    <a:pt x="6335" y="130"/>
                  </a:cubicBezTo>
                  <a:cubicBezTo>
                    <a:pt x="6216" y="130"/>
                    <a:pt x="6094" y="116"/>
                    <a:pt x="5972" y="116"/>
                  </a:cubicBezTo>
                  <a:cubicBezTo>
                    <a:pt x="5851" y="116"/>
                    <a:pt x="5729" y="130"/>
                    <a:pt x="5610" y="183"/>
                  </a:cubicBezTo>
                  <a:cubicBezTo>
                    <a:pt x="4118" y="342"/>
                    <a:pt x="2626" y="342"/>
                    <a:pt x="1134" y="362"/>
                  </a:cubicBezTo>
                  <a:cubicBezTo>
                    <a:pt x="1005" y="297"/>
                    <a:pt x="884" y="270"/>
                    <a:pt x="769" y="270"/>
                  </a:cubicBezTo>
                  <a:cubicBezTo>
                    <a:pt x="530" y="270"/>
                    <a:pt x="315" y="386"/>
                    <a:pt x="100" y="521"/>
                  </a:cubicBezTo>
                  <a:cubicBezTo>
                    <a:pt x="20" y="640"/>
                    <a:pt x="0" y="759"/>
                    <a:pt x="100" y="879"/>
                  </a:cubicBezTo>
                  <a:cubicBezTo>
                    <a:pt x="139" y="899"/>
                    <a:pt x="169" y="909"/>
                    <a:pt x="197" y="909"/>
                  </a:cubicBezTo>
                  <a:cubicBezTo>
                    <a:pt x="224" y="909"/>
                    <a:pt x="249" y="899"/>
                    <a:pt x="279" y="879"/>
                  </a:cubicBezTo>
                  <a:cubicBezTo>
                    <a:pt x="279" y="859"/>
                    <a:pt x="279" y="859"/>
                    <a:pt x="319" y="839"/>
                  </a:cubicBezTo>
                  <a:cubicBezTo>
                    <a:pt x="336" y="833"/>
                    <a:pt x="350" y="831"/>
                    <a:pt x="362" y="831"/>
                  </a:cubicBezTo>
                  <a:cubicBezTo>
                    <a:pt x="392" y="831"/>
                    <a:pt x="410" y="845"/>
                    <a:pt x="438" y="859"/>
                  </a:cubicBezTo>
                  <a:cubicBezTo>
                    <a:pt x="468" y="869"/>
                    <a:pt x="503" y="874"/>
                    <a:pt x="535" y="874"/>
                  </a:cubicBezTo>
                  <a:cubicBezTo>
                    <a:pt x="567" y="874"/>
                    <a:pt x="597" y="869"/>
                    <a:pt x="617" y="859"/>
                  </a:cubicBezTo>
                  <a:cubicBezTo>
                    <a:pt x="746" y="789"/>
                    <a:pt x="871" y="784"/>
                    <a:pt x="995" y="784"/>
                  </a:cubicBezTo>
                  <a:cubicBezTo>
                    <a:pt x="1016" y="784"/>
                    <a:pt x="1036" y="784"/>
                    <a:pt x="1057" y="784"/>
                  </a:cubicBezTo>
                  <a:cubicBezTo>
                    <a:pt x="1161" y="784"/>
                    <a:pt x="1265" y="781"/>
                    <a:pt x="1373" y="740"/>
                  </a:cubicBezTo>
                  <a:cubicBezTo>
                    <a:pt x="1746" y="725"/>
                    <a:pt x="2120" y="722"/>
                    <a:pt x="2495" y="722"/>
                  </a:cubicBezTo>
                  <a:cubicBezTo>
                    <a:pt x="2682" y="722"/>
                    <a:pt x="2869" y="723"/>
                    <a:pt x="3057" y="723"/>
                  </a:cubicBezTo>
                  <a:cubicBezTo>
                    <a:pt x="3993" y="723"/>
                    <a:pt x="4929" y="707"/>
                    <a:pt x="5849" y="521"/>
                  </a:cubicBezTo>
                  <a:cubicBezTo>
                    <a:pt x="5882" y="465"/>
                    <a:pt x="5941" y="440"/>
                    <a:pt x="6004" y="440"/>
                  </a:cubicBezTo>
                  <a:cubicBezTo>
                    <a:pt x="6053" y="440"/>
                    <a:pt x="6104" y="455"/>
                    <a:pt x="6147" y="481"/>
                  </a:cubicBezTo>
                  <a:cubicBezTo>
                    <a:pt x="6286" y="481"/>
                    <a:pt x="6406" y="481"/>
                    <a:pt x="6565" y="421"/>
                  </a:cubicBezTo>
                  <a:lnTo>
                    <a:pt x="6644" y="421"/>
                  </a:lnTo>
                  <a:cubicBezTo>
                    <a:pt x="6694" y="441"/>
                    <a:pt x="6734" y="451"/>
                    <a:pt x="6774" y="451"/>
                  </a:cubicBezTo>
                  <a:cubicBezTo>
                    <a:pt x="6813" y="451"/>
                    <a:pt x="6853" y="441"/>
                    <a:pt x="6903" y="421"/>
                  </a:cubicBezTo>
                  <a:cubicBezTo>
                    <a:pt x="7002" y="421"/>
                    <a:pt x="7102" y="381"/>
                    <a:pt x="7201" y="381"/>
                  </a:cubicBezTo>
                  <a:cubicBezTo>
                    <a:pt x="7301" y="262"/>
                    <a:pt x="7301" y="163"/>
                    <a:pt x="7201" y="43"/>
                  </a:cubicBezTo>
                  <a:cubicBezTo>
                    <a:pt x="7128" y="16"/>
                    <a:pt x="7049" y="1"/>
                    <a:pt x="69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318775" y="1233450"/>
              <a:ext cx="110925" cy="29650"/>
            </a:xfrm>
            <a:custGeom>
              <a:avLst/>
              <a:gdLst/>
              <a:ahLst/>
              <a:cxnLst/>
              <a:rect l="l" t="t" r="r" b="b"/>
              <a:pathLst>
                <a:path w="4437" h="1186" extrusionOk="0">
                  <a:moveTo>
                    <a:pt x="3132" y="0"/>
                  </a:moveTo>
                  <a:cubicBezTo>
                    <a:pt x="3079" y="0"/>
                    <a:pt x="3023" y="5"/>
                    <a:pt x="2965" y="12"/>
                  </a:cubicBezTo>
                  <a:cubicBezTo>
                    <a:pt x="2905" y="12"/>
                    <a:pt x="2845" y="52"/>
                    <a:pt x="2766" y="72"/>
                  </a:cubicBezTo>
                  <a:cubicBezTo>
                    <a:pt x="2567" y="151"/>
                    <a:pt x="2348" y="151"/>
                    <a:pt x="2149" y="191"/>
                  </a:cubicBezTo>
                  <a:cubicBezTo>
                    <a:pt x="2089" y="191"/>
                    <a:pt x="2010" y="211"/>
                    <a:pt x="1930" y="251"/>
                  </a:cubicBezTo>
                  <a:cubicBezTo>
                    <a:pt x="1612" y="311"/>
                    <a:pt x="1314" y="271"/>
                    <a:pt x="995" y="311"/>
                  </a:cubicBezTo>
                  <a:cubicBezTo>
                    <a:pt x="617" y="410"/>
                    <a:pt x="200" y="450"/>
                    <a:pt x="1" y="868"/>
                  </a:cubicBezTo>
                  <a:cubicBezTo>
                    <a:pt x="21" y="1086"/>
                    <a:pt x="160" y="1166"/>
                    <a:pt x="359" y="1186"/>
                  </a:cubicBezTo>
                  <a:lnTo>
                    <a:pt x="637" y="1186"/>
                  </a:lnTo>
                  <a:cubicBezTo>
                    <a:pt x="1353" y="1086"/>
                    <a:pt x="2109" y="1027"/>
                    <a:pt x="2806" y="788"/>
                  </a:cubicBezTo>
                  <a:cubicBezTo>
                    <a:pt x="2834" y="774"/>
                    <a:pt x="2872" y="760"/>
                    <a:pt x="2906" y="760"/>
                  </a:cubicBezTo>
                  <a:cubicBezTo>
                    <a:pt x="2920" y="760"/>
                    <a:pt x="2933" y="762"/>
                    <a:pt x="2945" y="768"/>
                  </a:cubicBezTo>
                  <a:cubicBezTo>
                    <a:pt x="2826" y="808"/>
                    <a:pt x="2746" y="888"/>
                    <a:pt x="2806" y="1027"/>
                  </a:cubicBezTo>
                  <a:cubicBezTo>
                    <a:pt x="3402" y="1027"/>
                    <a:pt x="3999" y="947"/>
                    <a:pt x="4437" y="490"/>
                  </a:cubicBezTo>
                  <a:cubicBezTo>
                    <a:pt x="4359" y="479"/>
                    <a:pt x="4283" y="476"/>
                    <a:pt x="4210" y="476"/>
                  </a:cubicBezTo>
                  <a:cubicBezTo>
                    <a:pt x="4044" y="476"/>
                    <a:pt x="3887" y="494"/>
                    <a:pt x="3726" y="494"/>
                  </a:cubicBezTo>
                  <a:cubicBezTo>
                    <a:pt x="3685" y="494"/>
                    <a:pt x="3643" y="493"/>
                    <a:pt x="3601" y="490"/>
                  </a:cubicBezTo>
                  <a:cubicBezTo>
                    <a:pt x="3343" y="490"/>
                    <a:pt x="3442" y="331"/>
                    <a:pt x="3522" y="191"/>
                  </a:cubicBezTo>
                  <a:cubicBezTo>
                    <a:pt x="3502" y="132"/>
                    <a:pt x="3442" y="72"/>
                    <a:pt x="3402" y="52"/>
                  </a:cubicBezTo>
                  <a:cubicBezTo>
                    <a:pt x="3314" y="14"/>
                    <a:pt x="3226" y="0"/>
                    <a:pt x="31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2434150" y="1334200"/>
              <a:ext cx="99500" cy="20425"/>
            </a:xfrm>
            <a:custGeom>
              <a:avLst/>
              <a:gdLst/>
              <a:ahLst/>
              <a:cxnLst/>
              <a:rect l="l" t="t" r="r" b="b"/>
              <a:pathLst>
                <a:path w="3980" h="817" extrusionOk="0">
                  <a:moveTo>
                    <a:pt x="3562" y="1"/>
                  </a:moveTo>
                  <a:cubicBezTo>
                    <a:pt x="2507" y="40"/>
                    <a:pt x="1473" y="100"/>
                    <a:pt x="438" y="299"/>
                  </a:cubicBezTo>
                  <a:cubicBezTo>
                    <a:pt x="339" y="478"/>
                    <a:pt x="1" y="498"/>
                    <a:pt x="100" y="816"/>
                  </a:cubicBezTo>
                  <a:cubicBezTo>
                    <a:pt x="777" y="717"/>
                    <a:pt x="1473" y="697"/>
                    <a:pt x="2129" y="538"/>
                  </a:cubicBezTo>
                  <a:cubicBezTo>
                    <a:pt x="2287" y="505"/>
                    <a:pt x="2450" y="498"/>
                    <a:pt x="2615" y="498"/>
                  </a:cubicBezTo>
                  <a:cubicBezTo>
                    <a:pt x="2753" y="498"/>
                    <a:pt x="2892" y="503"/>
                    <a:pt x="3030" y="503"/>
                  </a:cubicBezTo>
                  <a:cubicBezTo>
                    <a:pt x="3333" y="503"/>
                    <a:pt x="3631" y="478"/>
                    <a:pt x="3900" y="319"/>
                  </a:cubicBezTo>
                  <a:cubicBezTo>
                    <a:pt x="3979" y="219"/>
                    <a:pt x="3979" y="140"/>
                    <a:pt x="3880" y="80"/>
                  </a:cubicBezTo>
                  <a:cubicBezTo>
                    <a:pt x="3860" y="80"/>
                    <a:pt x="3800" y="100"/>
                    <a:pt x="3761" y="100"/>
                  </a:cubicBezTo>
                  <a:cubicBezTo>
                    <a:pt x="3701" y="80"/>
                    <a:pt x="3621" y="1"/>
                    <a:pt x="35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2358575" y="1376475"/>
              <a:ext cx="114400" cy="17425"/>
            </a:xfrm>
            <a:custGeom>
              <a:avLst/>
              <a:gdLst/>
              <a:ahLst/>
              <a:cxnLst/>
              <a:rect l="l" t="t" r="r" b="b"/>
              <a:pathLst>
                <a:path w="4576" h="697" extrusionOk="0">
                  <a:moveTo>
                    <a:pt x="3641" y="0"/>
                  </a:moveTo>
                  <a:cubicBezTo>
                    <a:pt x="2427" y="120"/>
                    <a:pt x="1214" y="219"/>
                    <a:pt x="0" y="339"/>
                  </a:cubicBezTo>
                  <a:lnTo>
                    <a:pt x="0" y="697"/>
                  </a:lnTo>
                  <a:cubicBezTo>
                    <a:pt x="438" y="697"/>
                    <a:pt x="875" y="677"/>
                    <a:pt x="1353" y="677"/>
                  </a:cubicBezTo>
                  <a:cubicBezTo>
                    <a:pt x="1492" y="607"/>
                    <a:pt x="1638" y="591"/>
                    <a:pt x="1786" y="591"/>
                  </a:cubicBezTo>
                  <a:cubicBezTo>
                    <a:pt x="1915" y="591"/>
                    <a:pt x="2044" y="603"/>
                    <a:pt x="2173" y="603"/>
                  </a:cubicBezTo>
                  <a:cubicBezTo>
                    <a:pt x="2321" y="603"/>
                    <a:pt x="2467" y="587"/>
                    <a:pt x="2606" y="518"/>
                  </a:cubicBezTo>
                  <a:lnTo>
                    <a:pt x="3302" y="518"/>
                  </a:lnTo>
                  <a:cubicBezTo>
                    <a:pt x="3477" y="535"/>
                    <a:pt x="3655" y="556"/>
                    <a:pt x="3831" y="556"/>
                  </a:cubicBezTo>
                  <a:cubicBezTo>
                    <a:pt x="4058" y="556"/>
                    <a:pt x="4283" y="521"/>
                    <a:pt x="4496" y="398"/>
                  </a:cubicBezTo>
                  <a:cubicBezTo>
                    <a:pt x="4575" y="319"/>
                    <a:pt x="4575" y="239"/>
                    <a:pt x="4536" y="140"/>
                  </a:cubicBezTo>
                  <a:cubicBezTo>
                    <a:pt x="4456" y="67"/>
                    <a:pt x="4368" y="46"/>
                    <a:pt x="4275" y="46"/>
                  </a:cubicBezTo>
                  <a:cubicBezTo>
                    <a:pt x="4152" y="46"/>
                    <a:pt x="4022" y="82"/>
                    <a:pt x="3897" y="82"/>
                  </a:cubicBezTo>
                  <a:cubicBezTo>
                    <a:pt x="3808" y="82"/>
                    <a:pt x="3721" y="64"/>
                    <a:pt x="36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2291925" y="1354575"/>
              <a:ext cx="73125" cy="18500"/>
            </a:xfrm>
            <a:custGeom>
              <a:avLst/>
              <a:gdLst/>
              <a:ahLst/>
              <a:cxnLst/>
              <a:rect l="l" t="t" r="r" b="b"/>
              <a:pathLst>
                <a:path w="2925" h="740" extrusionOk="0">
                  <a:moveTo>
                    <a:pt x="2557" y="0"/>
                  </a:moveTo>
                  <a:cubicBezTo>
                    <a:pt x="1666" y="0"/>
                    <a:pt x="862" y="232"/>
                    <a:pt x="40" y="518"/>
                  </a:cubicBezTo>
                  <a:cubicBezTo>
                    <a:pt x="1" y="598"/>
                    <a:pt x="1" y="678"/>
                    <a:pt x="80" y="717"/>
                  </a:cubicBezTo>
                  <a:cubicBezTo>
                    <a:pt x="223" y="732"/>
                    <a:pt x="364" y="739"/>
                    <a:pt x="505" y="739"/>
                  </a:cubicBezTo>
                  <a:cubicBezTo>
                    <a:pt x="1288" y="739"/>
                    <a:pt x="2050" y="528"/>
                    <a:pt x="2825" y="359"/>
                  </a:cubicBezTo>
                  <a:cubicBezTo>
                    <a:pt x="2925" y="160"/>
                    <a:pt x="2786" y="81"/>
                    <a:pt x="2666" y="1"/>
                  </a:cubicBezTo>
                  <a:cubicBezTo>
                    <a:pt x="2630" y="0"/>
                    <a:pt x="2593" y="0"/>
                    <a:pt x="2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2406300" y="1280350"/>
              <a:ext cx="85575" cy="17575"/>
            </a:xfrm>
            <a:custGeom>
              <a:avLst/>
              <a:gdLst/>
              <a:ahLst/>
              <a:cxnLst/>
              <a:rect l="l" t="t" r="r" b="b"/>
              <a:pathLst>
                <a:path w="3423" h="703" extrusionOk="0">
                  <a:moveTo>
                    <a:pt x="2826" y="1"/>
                  </a:moveTo>
                  <a:cubicBezTo>
                    <a:pt x="1872" y="1"/>
                    <a:pt x="920" y="168"/>
                    <a:pt x="1" y="384"/>
                  </a:cubicBezTo>
                  <a:cubicBezTo>
                    <a:pt x="100" y="484"/>
                    <a:pt x="220" y="583"/>
                    <a:pt x="319" y="683"/>
                  </a:cubicBezTo>
                  <a:cubicBezTo>
                    <a:pt x="340" y="681"/>
                    <a:pt x="362" y="680"/>
                    <a:pt x="383" y="680"/>
                  </a:cubicBezTo>
                  <a:cubicBezTo>
                    <a:pt x="512" y="680"/>
                    <a:pt x="645" y="702"/>
                    <a:pt x="777" y="702"/>
                  </a:cubicBezTo>
                  <a:cubicBezTo>
                    <a:pt x="931" y="702"/>
                    <a:pt x="1085" y="673"/>
                    <a:pt x="1234" y="543"/>
                  </a:cubicBezTo>
                  <a:lnTo>
                    <a:pt x="2607" y="543"/>
                  </a:lnTo>
                  <a:cubicBezTo>
                    <a:pt x="2706" y="454"/>
                    <a:pt x="2826" y="444"/>
                    <a:pt x="2947" y="444"/>
                  </a:cubicBezTo>
                  <a:cubicBezTo>
                    <a:pt x="2982" y="444"/>
                    <a:pt x="3017" y="445"/>
                    <a:pt x="3052" y="445"/>
                  </a:cubicBezTo>
                  <a:cubicBezTo>
                    <a:pt x="3139" y="445"/>
                    <a:pt x="3225" y="440"/>
                    <a:pt x="3303" y="404"/>
                  </a:cubicBezTo>
                  <a:cubicBezTo>
                    <a:pt x="3422" y="185"/>
                    <a:pt x="3263" y="106"/>
                    <a:pt x="3124" y="6"/>
                  </a:cubicBezTo>
                  <a:cubicBezTo>
                    <a:pt x="3025" y="2"/>
                    <a:pt x="2926" y="1"/>
                    <a:pt x="2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358575" y="1345975"/>
              <a:ext cx="65650" cy="17600"/>
            </a:xfrm>
            <a:custGeom>
              <a:avLst/>
              <a:gdLst/>
              <a:ahLst/>
              <a:cxnLst/>
              <a:rect l="l" t="t" r="r" b="b"/>
              <a:pathLst>
                <a:path w="2626" h="704" extrusionOk="0">
                  <a:moveTo>
                    <a:pt x="1748" y="1"/>
                  </a:moveTo>
                  <a:cubicBezTo>
                    <a:pt x="1154" y="1"/>
                    <a:pt x="559" y="112"/>
                    <a:pt x="0" y="345"/>
                  </a:cubicBezTo>
                  <a:cubicBezTo>
                    <a:pt x="40" y="465"/>
                    <a:pt x="120" y="564"/>
                    <a:pt x="159" y="703"/>
                  </a:cubicBezTo>
                  <a:cubicBezTo>
                    <a:pt x="995" y="604"/>
                    <a:pt x="1810" y="504"/>
                    <a:pt x="2626" y="365"/>
                  </a:cubicBezTo>
                  <a:cubicBezTo>
                    <a:pt x="2626" y="285"/>
                    <a:pt x="2586" y="246"/>
                    <a:pt x="2527" y="186"/>
                  </a:cubicBezTo>
                  <a:cubicBezTo>
                    <a:pt x="2427" y="146"/>
                    <a:pt x="2328" y="106"/>
                    <a:pt x="2248" y="27"/>
                  </a:cubicBezTo>
                  <a:cubicBezTo>
                    <a:pt x="2082" y="9"/>
                    <a:pt x="1915" y="1"/>
                    <a:pt x="17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2208375" y="1368525"/>
              <a:ext cx="62200" cy="18375"/>
            </a:xfrm>
            <a:custGeom>
              <a:avLst/>
              <a:gdLst/>
              <a:ahLst/>
              <a:cxnLst/>
              <a:rect l="l" t="t" r="r" b="b"/>
              <a:pathLst>
                <a:path w="2488" h="735" extrusionOk="0">
                  <a:moveTo>
                    <a:pt x="2348" y="0"/>
                  </a:moveTo>
                  <a:cubicBezTo>
                    <a:pt x="1572" y="100"/>
                    <a:pt x="796" y="120"/>
                    <a:pt x="80" y="458"/>
                  </a:cubicBezTo>
                  <a:cubicBezTo>
                    <a:pt x="1" y="537"/>
                    <a:pt x="1" y="617"/>
                    <a:pt x="80" y="696"/>
                  </a:cubicBezTo>
                  <a:cubicBezTo>
                    <a:pt x="277" y="722"/>
                    <a:pt x="470" y="734"/>
                    <a:pt x="663" y="734"/>
                  </a:cubicBezTo>
                  <a:cubicBezTo>
                    <a:pt x="1230" y="734"/>
                    <a:pt x="1783" y="626"/>
                    <a:pt x="2348" y="418"/>
                  </a:cubicBezTo>
                  <a:cubicBezTo>
                    <a:pt x="2487" y="299"/>
                    <a:pt x="2467" y="139"/>
                    <a:pt x="23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336175" y="1311775"/>
              <a:ext cx="79600" cy="16975"/>
            </a:xfrm>
            <a:custGeom>
              <a:avLst/>
              <a:gdLst/>
              <a:ahLst/>
              <a:cxnLst/>
              <a:rect l="l" t="t" r="r" b="b"/>
              <a:pathLst>
                <a:path w="3184" h="679" extrusionOk="0">
                  <a:moveTo>
                    <a:pt x="2322" y="0"/>
                  </a:moveTo>
                  <a:cubicBezTo>
                    <a:pt x="2285" y="0"/>
                    <a:pt x="2248" y="7"/>
                    <a:pt x="2209" y="22"/>
                  </a:cubicBezTo>
                  <a:cubicBezTo>
                    <a:pt x="1493" y="281"/>
                    <a:pt x="737" y="301"/>
                    <a:pt x="1" y="480"/>
                  </a:cubicBezTo>
                  <a:cubicBezTo>
                    <a:pt x="21" y="500"/>
                    <a:pt x="41" y="520"/>
                    <a:pt x="61" y="520"/>
                  </a:cubicBezTo>
                  <a:cubicBezTo>
                    <a:pt x="168" y="563"/>
                    <a:pt x="281" y="572"/>
                    <a:pt x="396" y="572"/>
                  </a:cubicBezTo>
                  <a:cubicBezTo>
                    <a:pt x="484" y="572"/>
                    <a:pt x="573" y="567"/>
                    <a:pt x="660" y="567"/>
                  </a:cubicBezTo>
                  <a:cubicBezTo>
                    <a:pt x="775" y="567"/>
                    <a:pt x="888" y="576"/>
                    <a:pt x="996" y="619"/>
                  </a:cubicBezTo>
                  <a:cubicBezTo>
                    <a:pt x="1016" y="639"/>
                    <a:pt x="1035" y="679"/>
                    <a:pt x="1055" y="679"/>
                  </a:cubicBezTo>
                  <a:cubicBezTo>
                    <a:pt x="1771" y="679"/>
                    <a:pt x="2488" y="540"/>
                    <a:pt x="3184" y="341"/>
                  </a:cubicBezTo>
                  <a:cubicBezTo>
                    <a:pt x="3104" y="162"/>
                    <a:pt x="2925" y="162"/>
                    <a:pt x="2766" y="142"/>
                  </a:cubicBezTo>
                  <a:cubicBezTo>
                    <a:pt x="2606" y="110"/>
                    <a:pt x="2472" y="0"/>
                    <a:pt x="23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2491850" y="1201750"/>
              <a:ext cx="67150" cy="23125"/>
            </a:xfrm>
            <a:custGeom>
              <a:avLst/>
              <a:gdLst/>
              <a:ahLst/>
              <a:cxnLst/>
              <a:rect l="l" t="t" r="r" b="b"/>
              <a:pathLst>
                <a:path w="2686" h="925" extrusionOk="0">
                  <a:moveTo>
                    <a:pt x="1322" y="1"/>
                  </a:moveTo>
                  <a:cubicBezTo>
                    <a:pt x="1084" y="1"/>
                    <a:pt x="854" y="63"/>
                    <a:pt x="637" y="226"/>
                  </a:cubicBezTo>
                  <a:cubicBezTo>
                    <a:pt x="597" y="624"/>
                    <a:pt x="0" y="504"/>
                    <a:pt x="40" y="922"/>
                  </a:cubicBezTo>
                  <a:cubicBezTo>
                    <a:pt x="97" y="923"/>
                    <a:pt x="154" y="924"/>
                    <a:pt x="211" y="924"/>
                  </a:cubicBezTo>
                  <a:cubicBezTo>
                    <a:pt x="1049" y="924"/>
                    <a:pt x="1885" y="790"/>
                    <a:pt x="2686" y="604"/>
                  </a:cubicBezTo>
                  <a:cubicBezTo>
                    <a:pt x="2487" y="325"/>
                    <a:pt x="2169" y="266"/>
                    <a:pt x="1930" y="107"/>
                  </a:cubicBezTo>
                  <a:cubicBezTo>
                    <a:pt x="1723" y="43"/>
                    <a:pt x="1519" y="1"/>
                    <a:pt x="13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187975" y="1267075"/>
              <a:ext cx="90050" cy="27375"/>
            </a:xfrm>
            <a:custGeom>
              <a:avLst/>
              <a:gdLst/>
              <a:ahLst/>
              <a:cxnLst/>
              <a:rect l="l" t="t" r="r" b="b"/>
              <a:pathLst>
                <a:path w="3602" h="1095" extrusionOk="0">
                  <a:moveTo>
                    <a:pt x="3005" y="0"/>
                  </a:moveTo>
                  <a:cubicBezTo>
                    <a:pt x="2607" y="0"/>
                    <a:pt x="2229" y="179"/>
                    <a:pt x="1851" y="179"/>
                  </a:cubicBezTo>
                  <a:cubicBezTo>
                    <a:pt x="1234" y="358"/>
                    <a:pt x="498" y="179"/>
                    <a:pt x="1" y="716"/>
                  </a:cubicBezTo>
                  <a:cubicBezTo>
                    <a:pt x="1" y="1034"/>
                    <a:pt x="279" y="1034"/>
                    <a:pt x="498" y="1094"/>
                  </a:cubicBezTo>
                  <a:cubicBezTo>
                    <a:pt x="896" y="1074"/>
                    <a:pt x="1274" y="935"/>
                    <a:pt x="1672" y="915"/>
                  </a:cubicBezTo>
                  <a:cubicBezTo>
                    <a:pt x="1851" y="895"/>
                    <a:pt x="1990" y="836"/>
                    <a:pt x="2129" y="776"/>
                  </a:cubicBezTo>
                  <a:cubicBezTo>
                    <a:pt x="2268" y="738"/>
                    <a:pt x="2383" y="724"/>
                    <a:pt x="2499" y="724"/>
                  </a:cubicBezTo>
                  <a:cubicBezTo>
                    <a:pt x="2566" y="724"/>
                    <a:pt x="2634" y="729"/>
                    <a:pt x="2706" y="736"/>
                  </a:cubicBezTo>
                  <a:cubicBezTo>
                    <a:pt x="2726" y="736"/>
                    <a:pt x="2786" y="776"/>
                    <a:pt x="2806" y="776"/>
                  </a:cubicBezTo>
                  <a:cubicBezTo>
                    <a:pt x="2945" y="736"/>
                    <a:pt x="3045" y="736"/>
                    <a:pt x="3164" y="716"/>
                  </a:cubicBezTo>
                  <a:cubicBezTo>
                    <a:pt x="3204" y="696"/>
                    <a:pt x="3243" y="637"/>
                    <a:pt x="3224" y="597"/>
                  </a:cubicBezTo>
                  <a:lnTo>
                    <a:pt x="3184" y="517"/>
                  </a:lnTo>
                  <a:cubicBezTo>
                    <a:pt x="3212" y="481"/>
                    <a:pt x="3244" y="471"/>
                    <a:pt x="3275" y="471"/>
                  </a:cubicBezTo>
                  <a:cubicBezTo>
                    <a:pt x="3314" y="471"/>
                    <a:pt x="3353" y="487"/>
                    <a:pt x="3386" y="487"/>
                  </a:cubicBezTo>
                  <a:cubicBezTo>
                    <a:pt x="3399" y="487"/>
                    <a:pt x="3412" y="485"/>
                    <a:pt x="3423" y="477"/>
                  </a:cubicBezTo>
                  <a:cubicBezTo>
                    <a:pt x="3602" y="20"/>
                    <a:pt x="3582" y="20"/>
                    <a:pt x="30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240200" y="1288950"/>
              <a:ext cx="76625" cy="17925"/>
            </a:xfrm>
            <a:custGeom>
              <a:avLst/>
              <a:gdLst/>
              <a:ahLst/>
              <a:cxnLst/>
              <a:rect l="l" t="t" r="r" b="b"/>
              <a:pathLst>
                <a:path w="3065" h="717" extrusionOk="0">
                  <a:moveTo>
                    <a:pt x="2109" y="0"/>
                  </a:moveTo>
                  <a:cubicBezTo>
                    <a:pt x="1950" y="20"/>
                    <a:pt x="1771" y="20"/>
                    <a:pt x="1612" y="60"/>
                  </a:cubicBezTo>
                  <a:cubicBezTo>
                    <a:pt x="1513" y="159"/>
                    <a:pt x="1373" y="120"/>
                    <a:pt x="1274" y="219"/>
                  </a:cubicBezTo>
                  <a:cubicBezTo>
                    <a:pt x="1095" y="219"/>
                    <a:pt x="936" y="239"/>
                    <a:pt x="777" y="239"/>
                  </a:cubicBezTo>
                  <a:cubicBezTo>
                    <a:pt x="687" y="299"/>
                    <a:pt x="593" y="304"/>
                    <a:pt x="498" y="304"/>
                  </a:cubicBezTo>
                  <a:cubicBezTo>
                    <a:pt x="479" y="304"/>
                    <a:pt x="460" y="304"/>
                    <a:pt x="441" y="304"/>
                  </a:cubicBezTo>
                  <a:cubicBezTo>
                    <a:pt x="366" y="304"/>
                    <a:pt x="291" y="307"/>
                    <a:pt x="220" y="339"/>
                  </a:cubicBezTo>
                  <a:cubicBezTo>
                    <a:pt x="80" y="418"/>
                    <a:pt x="1" y="537"/>
                    <a:pt x="60" y="716"/>
                  </a:cubicBezTo>
                  <a:cubicBezTo>
                    <a:pt x="1055" y="537"/>
                    <a:pt x="2070" y="398"/>
                    <a:pt x="3064" y="219"/>
                  </a:cubicBezTo>
                  <a:cubicBezTo>
                    <a:pt x="3044" y="159"/>
                    <a:pt x="3044" y="120"/>
                    <a:pt x="3044" y="60"/>
                  </a:cubicBezTo>
                  <a:cubicBezTo>
                    <a:pt x="2746" y="40"/>
                    <a:pt x="2408" y="20"/>
                    <a:pt x="210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2757925" y="1325250"/>
              <a:ext cx="51725" cy="28975"/>
            </a:xfrm>
            <a:custGeom>
              <a:avLst/>
              <a:gdLst/>
              <a:ahLst/>
              <a:cxnLst/>
              <a:rect l="l" t="t" r="r" b="b"/>
              <a:pathLst>
                <a:path w="2069" h="1159" extrusionOk="0">
                  <a:moveTo>
                    <a:pt x="1691" y="1"/>
                  </a:moveTo>
                  <a:cubicBezTo>
                    <a:pt x="1751" y="259"/>
                    <a:pt x="1691" y="438"/>
                    <a:pt x="1392" y="478"/>
                  </a:cubicBezTo>
                  <a:cubicBezTo>
                    <a:pt x="1054" y="538"/>
                    <a:pt x="696" y="637"/>
                    <a:pt x="358" y="697"/>
                  </a:cubicBezTo>
                  <a:cubicBezTo>
                    <a:pt x="279" y="756"/>
                    <a:pt x="279" y="836"/>
                    <a:pt x="279" y="896"/>
                  </a:cubicBezTo>
                  <a:cubicBezTo>
                    <a:pt x="259" y="836"/>
                    <a:pt x="259" y="756"/>
                    <a:pt x="179" y="697"/>
                  </a:cubicBezTo>
                  <a:cubicBezTo>
                    <a:pt x="151" y="683"/>
                    <a:pt x="103" y="669"/>
                    <a:pt x="56" y="669"/>
                  </a:cubicBezTo>
                  <a:cubicBezTo>
                    <a:pt x="37" y="669"/>
                    <a:pt x="17" y="671"/>
                    <a:pt x="0" y="677"/>
                  </a:cubicBezTo>
                  <a:cubicBezTo>
                    <a:pt x="0" y="963"/>
                    <a:pt x="57" y="1158"/>
                    <a:pt x="283" y="1158"/>
                  </a:cubicBezTo>
                  <a:cubicBezTo>
                    <a:pt x="356" y="1158"/>
                    <a:pt x="446" y="1138"/>
                    <a:pt x="557" y="1095"/>
                  </a:cubicBezTo>
                  <a:cubicBezTo>
                    <a:pt x="696" y="1055"/>
                    <a:pt x="875" y="1055"/>
                    <a:pt x="1054" y="1035"/>
                  </a:cubicBezTo>
                  <a:cubicBezTo>
                    <a:pt x="1114" y="1067"/>
                    <a:pt x="1169" y="1080"/>
                    <a:pt x="1222" y="1080"/>
                  </a:cubicBezTo>
                  <a:cubicBezTo>
                    <a:pt x="1398" y="1080"/>
                    <a:pt x="1547" y="933"/>
                    <a:pt x="1731" y="856"/>
                  </a:cubicBezTo>
                  <a:cubicBezTo>
                    <a:pt x="1850" y="558"/>
                    <a:pt x="2069" y="259"/>
                    <a:pt x="16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2132275" y="1310825"/>
              <a:ext cx="25900" cy="65175"/>
            </a:xfrm>
            <a:custGeom>
              <a:avLst/>
              <a:gdLst/>
              <a:ahLst/>
              <a:cxnLst/>
              <a:rect l="l" t="t" r="r" b="b"/>
              <a:pathLst>
                <a:path w="1036" h="2607" extrusionOk="0">
                  <a:moveTo>
                    <a:pt x="459" y="1"/>
                  </a:moveTo>
                  <a:cubicBezTo>
                    <a:pt x="41" y="140"/>
                    <a:pt x="1" y="478"/>
                    <a:pt x="41" y="836"/>
                  </a:cubicBezTo>
                  <a:cubicBezTo>
                    <a:pt x="100" y="1154"/>
                    <a:pt x="140" y="1453"/>
                    <a:pt x="61" y="1771"/>
                  </a:cubicBezTo>
                  <a:cubicBezTo>
                    <a:pt x="41" y="2209"/>
                    <a:pt x="260" y="2467"/>
                    <a:pt x="657" y="2607"/>
                  </a:cubicBezTo>
                  <a:cubicBezTo>
                    <a:pt x="797" y="2607"/>
                    <a:pt x="936" y="2567"/>
                    <a:pt x="1035" y="2467"/>
                  </a:cubicBezTo>
                  <a:cubicBezTo>
                    <a:pt x="956" y="2149"/>
                    <a:pt x="717" y="1930"/>
                    <a:pt x="717" y="1572"/>
                  </a:cubicBezTo>
                  <a:cubicBezTo>
                    <a:pt x="737" y="1512"/>
                    <a:pt x="757" y="1453"/>
                    <a:pt x="757" y="1433"/>
                  </a:cubicBezTo>
                  <a:cubicBezTo>
                    <a:pt x="797" y="1314"/>
                    <a:pt x="797" y="1194"/>
                    <a:pt x="797" y="1095"/>
                  </a:cubicBezTo>
                  <a:cubicBezTo>
                    <a:pt x="797" y="1035"/>
                    <a:pt x="797" y="955"/>
                    <a:pt x="757" y="876"/>
                  </a:cubicBezTo>
                  <a:cubicBezTo>
                    <a:pt x="697" y="578"/>
                    <a:pt x="817" y="200"/>
                    <a:pt x="4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153675" y="1379025"/>
              <a:ext cx="56725" cy="20125"/>
            </a:xfrm>
            <a:custGeom>
              <a:avLst/>
              <a:gdLst/>
              <a:ahLst/>
              <a:cxnLst/>
              <a:rect l="l" t="t" r="r" b="b"/>
              <a:pathLst>
                <a:path w="2269" h="805" extrusionOk="0">
                  <a:moveTo>
                    <a:pt x="1775" y="1"/>
                  </a:moveTo>
                  <a:cubicBezTo>
                    <a:pt x="1432" y="1"/>
                    <a:pt x="1095" y="87"/>
                    <a:pt x="758" y="87"/>
                  </a:cubicBezTo>
                  <a:cubicBezTo>
                    <a:pt x="698" y="87"/>
                    <a:pt x="637" y="84"/>
                    <a:pt x="577" y="77"/>
                  </a:cubicBezTo>
                  <a:cubicBezTo>
                    <a:pt x="552" y="40"/>
                    <a:pt x="511" y="26"/>
                    <a:pt x="464" y="26"/>
                  </a:cubicBezTo>
                  <a:cubicBezTo>
                    <a:pt x="437" y="26"/>
                    <a:pt x="407" y="30"/>
                    <a:pt x="378" y="38"/>
                  </a:cubicBezTo>
                  <a:cubicBezTo>
                    <a:pt x="339" y="296"/>
                    <a:pt x="0" y="316"/>
                    <a:pt x="0" y="595"/>
                  </a:cubicBezTo>
                  <a:cubicBezTo>
                    <a:pt x="60" y="634"/>
                    <a:pt x="100" y="714"/>
                    <a:pt x="179" y="734"/>
                  </a:cubicBezTo>
                  <a:cubicBezTo>
                    <a:pt x="316" y="780"/>
                    <a:pt x="453" y="804"/>
                    <a:pt x="589" y="804"/>
                  </a:cubicBezTo>
                  <a:cubicBezTo>
                    <a:pt x="751" y="804"/>
                    <a:pt x="913" y="770"/>
                    <a:pt x="1075" y="694"/>
                  </a:cubicBezTo>
                  <a:cubicBezTo>
                    <a:pt x="1393" y="535"/>
                    <a:pt x="1791" y="634"/>
                    <a:pt x="2089" y="416"/>
                  </a:cubicBezTo>
                  <a:cubicBezTo>
                    <a:pt x="2149" y="376"/>
                    <a:pt x="2228" y="336"/>
                    <a:pt x="2268" y="296"/>
                  </a:cubicBezTo>
                  <a:lnTo>
                    <a:pt x="2268" y="77"/>
                  </a:lnTo>
                  <a:cubicBezTo>
                    <a:pt x="2102" y="20"/>
                    <a:pt x="1938" y="1"/>
                    <a:pt x="17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2449575" y="1369750"/>
              <a:ext cx="74125" cy="17150"/>
            </a:xfrm>
            <a:custGeom>
              <a:avLst/>
              <a:gdLst/>
              <a:ahLst/>
              <a:cxnLst/>
              <a:rect l="l" t="t" r="r" b="b"/>
              <a:pathLst>
                <a:path w="2965" h="686" extrusionOk="0">
                  <a:moveTo>
                    <a:pt x="2641" y="1"/>
                  </a:moveTo>
                  <a:cubicBezTo>
                    <a:pt x="2489" y="1"/>
                    <a:pt x="2326" y="71"/>
                    <a:pt x="2169" y="71"/>
                  </a:cubicBezTo>
                  <a:cubicBezTo>
                    <a:pt x="1453" y="90"/>
                    <a:pt x="717" y="90"/>
                    <a:pt x="1" y="289"/>
                  </a:cubicBezTo>
                  <a:cubicBezTo>
                    <a:pt x="136" y="435"/>
                    <a:pt x="288" y="461"/>
                    <a:pt x="445" y="461"/>
                  </a:cubicBezTo>
                  <a:cubicBezTo>
                    <a:pt x="530" y="461"/>
                    <a:pt x="617" y="454"/>
                    <a:pt x="703" y="454"/>
                  </a:cubicBezTo>
                  <a:cubicBezTo>
                    <a:pt x="761" y="454"/>
                    <a:pt x="819" y="457"/>
                    <a:pt x="876" y="468"/>
                  </a:cubicBezTo>
                  <a:cubicBezTo>
                    <a:pt x="1094" y="643"/>
                    <a:pt x="1336" y="686"/>
                    <a:pt x="1582" y="686"/>
                  </a:cubicBezTo>
                  <a:cubicBezTo>
                    <a:pt x="1785" y="686"/>
                    <a:pt x="1991" y="656"/>
                    <a:pt x="2189" y="647"/>
                  </a:cubicBezTo>
                  <a:cubicBezTo>
                    <a:pt x="2487" y="568"/>
                    <a:pt x="2805" y="488"/>
                    <a:pt x="2965" y="190"/>
                  </a:cubicBezTo>
                  <a:cubicBezTo>
                    <a:pt x="2869" y="42"/>
                    <a:pt x="2759" y="1"/>
                    <a:pt x="2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2416250" y="1210150"/>
              <a:ext cx="70150" cy="21125"/>
            </a:xfrm>
            <a:custGeom>
              <a:avLst/>
              <a:gdLst/>
              <a:ahLst/>
              <a:cxnLst/>
              <a:rect l="l" t="t" r="r" b="b"/>
              <a:pathLst>
                <a:path w="2806" h="845" extrusionOk="0">
                  <a:moveTo>
                    <a:pt x="2055" y="1"/>
                  </a:moveTo>
                  <a:cubicBezTo>
                    <a:pt x="1868" y="1"/>
                    <a:pt x="1677" y="29"/>
                    <a:pt x="1493" y="29"/>
                  </a:cubicBezTo>
                  <a:cubicBezTo>
                    <a:pt x="1413" y="69"/>
                    <a:pt x="1314" y="89"/>
                    <a:pt x="1234" y="109"/>
                  </a:cubicBezTo>
                  <a:cubicBezTo>
                    <a:pt x="916" y="228"/>
                    <a:pt x="538" y="168"/>
                    <a:pt x="220" y="288"/>
                  </a:cubicBezTo>
                  <a:cubicBezTo>
                    <a:pt x="140" y="308"/>
                    <a:pt x="100" y="387"/>
                    <a:pt x="41" y="447"/>
                  </a:cubicBezTo>
                  <a:cubicBezTo>
                    <a:pt x="1" y="745"/>
                    <a:pt x="140" y="845"/>
                    <a:pt x="418" y="845"/>
                  </a:cubicBezTo>
                  <a:cubicBezTo>
                    <a:pt x="558" y="825"/>
                    <a:pt x="697" y="825"/>
                    <a:pt x="816" y="805"/>
                  </a:cubicBezTo>
                  <a:cubicBezTo>
                    <a:pt x="1393" y="686"/>
                    <a:pt x="1990" y="666"/>
                    <a:pt x="2547" y="586"/>
                  </a:cubicBezTo>
                  <a:cubicBezTo>
                    <a:pt x="2607" y="586"/>
                    <a:pt x="2666" y="586"/>
                    <a:pt x="2706" y="566"/>
                  </a:cubicBezTo>
                  <a:cubicBezTo>
                    <a:pt x="2786" y="487"/>
                    <a:pt x="2806" y="407"/>
                    <a:pt x="2766" y="308"/>
                  </a:cubicBezTo>
                  <a:cubicBezTo>
                    <a:pt x="2559" y="54"/>
                    <a:pt x="2311" y="1"/>
                    <a:pt x="2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329725" y="1250250"/>
              <a:ext cx="67650" cy="16850"/>
            </a:xfrm>
            <a:custGeom>
              <a:avLst/>
              <a:gdLst/>
              <a:ahLst/>
              <a:cxnLst/>
              <a:rect l="l" t="t" r="r" b="b"/>
              <a:pathLst>
                <a:path w="2706" h="674" extrusionOk="0">
                  <a:moveTo>
                    <a:pt x="2454" y="0"/>
                  </a:moveTo>
                  <a:cubicBezTo>
                    <a:pt x="1726" y="0"/>
                    <a:pt x="1043" y="386"/>
                    <a:pt x="313" y="386"/>
                  </a:cubicBezTo>
                  <a:cubicBezTo>
                    <a:pt x="243" y="386"/>
                    <a:pt x="171" y="383"/>
                    <a:pt x="100" y="375"/>
                  </a:cubicBezTo>
                  <a:lnTo>
                    <a:pt x="100" y="375"/>
                  </a:lnTo>
                  <a:cubicBezTo>
                    <a:pt x="0" y="554"/>
                    <a:pt x="160" y="593"/>
                    <a:pt x="279" y="673"/>
                  </a:cubicBezTo>
                  <a:cubicBezTo>
                    <a:pt x="975" y="574"/>
                    <a:pt x="1671" y="454"/>
                    <a:pt x="2368" y="355"/>
                  </a:cubicBezTo>
                  <a:cubicBezTo>
                    <a:pt x="2407" y="176"/>
                    <a:pt x="2686" y="275"/>
                    <a:pt x="2706" y="17"/>
                  </a:cubicBezTo>
                  <a:cubicBezTo>
                    <a:pt x="2621" y="5"/>
                    <a:pt x="2537" y="0"/>
                    <a:pt x="24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2195450" y="1286950"/>
              <a:ext cx="63675" cy="22900"/>
            </a:xfrm>
            <a:custGeom>
              <a:avLst/>
              <a:gdLst/>
              <a:ahLst/>
              <a:cxnLst/>
              <a:rect l="l" t="t" r="r" b="b"/>
              <a:pathLst>
                <a:path w="2547" h="916" extrusionOk="0">
                  <a:moveTo>
                    <a:pt x="1751" y="1"/>
                  </a:moveTo>
                  <a:cubicBezTo>
                    <a:pt x="1612" y="21"/>
                    <a:pt x="1512" y="21"/>
                    <a:pt x="1413" y="21"/>
                  </a:cubicBezTo>
                  <a:cubicBezTo>
                    <a:pt x="1194" y="41"/>
                    <a:pt x="995" y="120"/>
                    <a:pt x="796" y="160"/>
                  </a:cubicBezTo>
                  <a:cubicBezTo>
                    <a:pt x="657" y="239"/>
                    <a:pt x="518" y="299"/>
                    <a:pt x="378" y="299"/>
                  </a:cubicBezTo>
                  <a:cubicBezTo>
                    <a:pt x="259" y="319"/>
                    <a:pt x="160" y="359"/>
                    <a:pt x="80" y="458"/>
                  </a:cubicBezTo>
                  <a:cubicBezTo>
                    <a:pt x="0" y="558"/>
                    <a:pt x="0" y="657"/>
                    <a:pt x="60" y="796"/>
                  </a:cubicBezTo>
                  <a:cubicBezTo>
                    <a:pt x="120" y="896"/>
                    <a:pt x="219" y="916"/>
                    <a:pt x="358" y="916"/>
                  </a:cubicBezTo>
                  <a:cubicBezTo>
                    <a:pt x="478" y="896"/>
                    <a:pt x="577" y="856"/>
                    <a:pt x="677" y="836"/>
                  </a:cubicBezTo>
                  <a:cubicBezTo>
                    <a:pt x="776" y="816"/>
                    <a:pt x="876" y="796"/>
                    <a:pt x="975" y="796"/>
                  </a:cubicBezTo>
                  <a:lnTo>
                    <a:pt x="1174" y="796"/>
                  </a:lnTo>
                  <a:cubicBezTo>
                    <a:pt x="1273" y="796"/>
                    <a:pt x="1373" y="777"/>
                    <a:pt x="1472" y="737"/>
                  </a:cubicBezTo>
                  <a:cubicBezTo>
                    <a:pt x="1572" y="717"/>
                    <a:pt x="1671" y="657"/>
                    <a:pt x="1751" y="617"/>
                  </a:cubicBezTo>
                  <a:cubicBezTo>
                    <a:pt x="1811" y="578"/>
                    <a:pt x="1910" y="538"/>
                    <a:pt x="1990" y="478"/>
                  </a:cubicBezTo>
                  <a:cubicBezTo>
                    <a:pt x="2189" y="438"/>
                    <a:pt x="2387" y="498"/>
                    <a:pt x="2547" y="299"/>
                  </a:cubicBezTo>
                  <a:cubicBezTo>
                    <a:pt x="2288" y="239"/>
                    <a:pt x="2049" y="339"/>
                    <a:pt x="1870" y="140"/>
                  </a:cubicBezTo>
                  <a:cubicBezTo>
                    <a:pt x="1870" y="80"/>
                    <a:pt x="1811" y="21"/>
                    <a:pt x="17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483900" y="1277900"/>
              <a:ext cx="52225" cy="13700"/>
            </a:xfrm>
            <a:custGeom>
              <a:avLst/>
              <a:gdLst/>
              <a:ahLst/>
              <a:cxnLst/>
              <a:rect l="l" t="t" r="r" b="b"/>
              <a:pathLst>
                <a:path w="2089" h="548" extrusionOk="0">
                  <a:moveTo>
                    <a:pt x="1186" y="1"/>
                  </a:moveTo>
                  <a:cubicBezTo>
                    <a:pt x="790" y="1"/>
                    <a:pt x="391" y="78"/>
                    <a:pt x="0" y="104"/>
                  </a:cubicBezTo>
                  <a:cubicBezTo>
                    <a:pt x="60" y="243"/>
                    <a:pt x="119" y="343"/>
                    <a:pt x="179" y="462"/>
                  </a:cubicBezTo>
                  <a:cubicBezTo>
                    <a:pt x="253" y="518"/>
                    <a:pt x="331" y="547"/>
                    <a:pt x="412" y="547"/>
                  </a:cubicBezTo>
                  <a:cubicBezTo>
                    <a:pt x="504" y="547"/>
                    <a:pt x="600" y="508"/>
                    <a:pt x="696" y="422"/>
                  </a:cubicBezTo>
                  <a:lnTo>
                    <a:pt x="856" y="422"/>
                  </a:lnTo>
                  <a:cubicBezTo>
                    <a:pt x="915" y="373"/>
                    <a:pt x="975" y="348"/>
                    <a:pt x="1035" y="348"/>
                  </a:cubicBezTo>
                  <a:cubicBezTo>
                    <a:pt x="1094" y="348"/>
                    <a:pt x="1154" y="373"/>
                    <a:pt x="1214" y="422"/>
                  </a:cubicBezTo>
                  <a:lnTo>
                    <a:pt x="1572" y="422"/>
                  </a:lnTo>
                  <a:cubicBezTo>
                    <a:pt x="1711" y="263"/>
                    <a:pt x="1950" y="403"/>
                    <a:pt x="2089" y="263"/>
                  </a:cubicBezTo>
                  <a:cubicBezTo>
                    <a:pt x="2009" y="164"/>
                    <a:pt x="1950" y="104"/>
                    <a:pt x="1810" y="84"/>
                  </a:cubicBezTo>
                  <a:cubicBezTo>
                    <a:pt x="1604" y="22"/>
                    <a:pt x="1396" y="1"/>
                    <a:pt x="11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703200" y="1311150"/>
              <a:ext cx="71650" cy="13125"/>
            </a:xfrm>
            <a:custGeom>
              <a:avLst/>
              <a:gdLst/>
              <a:ahLst/>
              <a:cxnLst/>
              <a:rect l="l" t="t" r="r" b="b"/>
              <a:pathLst>
                <a:path w="2866" h="525" extrusionOk="0">
                  <a:moveTo>
                    <a:pt x="1198" y="1"/>
                  </a:moveTo>
                  <a:cubicBezTo>
                    <a:pt x="873" y="1"/>
                    <a:pt x="590" y="224"/>
                    <a:pt x="258" y="224"/>
                  </a:cubicBezTo>
                  <a:cubicBezTo>
                    <a:pt x="207" y="224"/>
                    <a:pt x="154" y="219"/>
                    <a:pt x="100" y="206"/>
                  </a:cubicBezTo>
                  <a:lnTo>
                    <a:pt x="100" y="206"/>
                  </a:lnTo>
                  <a:cubicBezTo>
                    <a:pt x="1" y="525"/>
                    <a:pt x="379" y="366"/>
                    <a:pt x="458" y="525"/>
                  </a:cubicBezTo>
                  <a:cubicBezTo>
                    <a:pt x="959" y="400"/>
                    <a:pt x="1460" y="329"/>
                    <a:pt x="1966" y="329"/>
                  </a:cubicBezTo>
                  <a:cubicBezTo>
                    <a:pt x="2264" y="329"/>
                    <a:pt x="2563" y="354"/>
                    <a:pt x="2865" y="405"/>
                  </a:cubicBezTo>
                  <a:cubicBezTo>
                    <a:pt x="2786" y="127"/>
                    <a:pt x="2547" y="206"/>
                    <a:pt x="2348" y="167"/>
                  </a:cubicBezTo>
                  <a:cubicBezTo>
                    <a:pt x="2288" y="127"/>
                    <a:pt x="2229" y="67"/>
                    <a:pt x="2149" y="67"/>
                  </a:cubicBezTo>
                  <a:cubicBezTo>
                    <a:pt x="2070" y="67"/>
                    <a:pt x="1990" y="107"/>
                    <a:pt x="1930" y="107"/>
                  </a:cubicBezTo>
                  <a:cubicBezTo>
                    <a:pt x="1891" y="99"/>
                    <a:pt x="1848" y="97"/>
                    <a:pt x="1805" y="97"/>
                  </a:cubicBezTo>
                  <a:cubicBezTo>
                    <a:pt x="1740" y="97"/>
                    <a:pt x="1672" y="102"/>
                    <a:pt x="1605" y="102"/>
                  </a:cubicBezTo>
                  <a:cubicBezTo>
                    <a:pt x="1493" y="102"/>
                    <a:pt x="1383" y="87"/>
                    <a:pt x="1294" y="8"/>
                  </a:cubicBezTo>
                  <a:cubicBezTo>
                    <a:pt x="1261" y="3"/>
                    <a:pt x="1229" y="1"/>
                    <a:pt x="11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149700" y="1332225"/>
              <a:ext cx="48750" cy="17925"/>
            </a:xfrm>
            <a:custGeom>
              <a:avLst/>
              <a:gdLst/>
              <a:ahLst/>
              <a:cxnLst/>
              <a:rect l="l" t="t" r="r" b="b"/>
              <a:pathLst>
                <a:path w="1950" h="717" extrusionOk="0">
                  <a:moveTo>
                    <a:pt x="1413" y="0"/>
                  </a:moveTo>
                  <a:cubicBezTo>
                    <a:pt x="1015" y="99"/>
                    <a:pt x="597" y="99"/>
                    <a:pt x="219" y="298"/>
                  </a:cubicBezTo>
                  <a:cubicBezTo>
                    <a:pt x="139" y="358"/>
                    <a:pt x="100" y="398"/>
                    <a:pt x="40" y="477"/>
                  </a:cubicBezTo>
                  <a:cubicBezTo>
                    <a:pt x="20" y="497"/>
                    <a:pt x="20" y="557"/>
                    <a:pt x="0" y="577"/>
                  </a:cubicBezTo>
                  <a:cubicBezTo>
                    <a:pt x="20" y="617"/>
                    <a:pt x="20" y="676"/>
                    <a:pt x="20" y="716"/>
                  </a:cubicBezTo>
                  <a:lnTo>
                    <a:pt x="856" y="716"/>
                  </a:lnTo>
                  <a:cubicBezTo>
                    <a:pt x="1114" y="477"/>
                    <a:pt x="1532" y="676"/>
                    <a:pt x="1791" y="418"/>
                  </a:cubicBezTo>
                  <a:cubicBezTo>
                    <a:pt x="1950" y="60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2540575" y="1197400"/>
              <a:ext cx="42300" cy="22450"/>
            </a:xfrm>
            <a:custGeom>
              <a:avLst/>
              <a:gdLst/>
              <a:ahLst/>
              <a:cxnLst/>
              <a:rect l="l" t="t" r="r" b="b"/>
              <a:pathLst>
                <a:path w="1692" h="898" extrusionOk="0">
                  <a:moveTo>
                    <a:pt x="668" y="0"/>
                  </a:moveTo>
                  <a:cubicBezTo>
                    <a:pt x="415" y="0"/>
                    <a:pt x="185" y="97"/>
                    <a:pt x="1" y="400"/>
                  </a:cubicBezTo>
                  <a:cubicBezTo>
                    <a:pt x="41" y="897"/>
                    <a:pt x="478" y="698"/>
                    <a:pt x="737" y="778"/>
                  </a:cubicBezTo>
                  <a:cubicBezTo>
                    <a:pt x="836" y="738"/>
                    <a:pt x="936" y="738"/>
                    <a:pt x="1035" y="738"/>
                  </a:cubicBezTo>
                  <a:cubicBezTo>
                    <a:pt x="1294" y="619"/>
                    <a:pt x="1692" y="579"/>
                    <a:pt x="1334" y="141"/>
                  </a:cubicBezTo>
                  <a:cubicBezTo>
                    <a:pt x="1107" y="69"/>
                    <a:pt x="880" y="0"/>
                    <a:pt x="6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423225" y="1306350"/>
              <a:ext cx="37825" cy="12975"/>
            </a:xfrm>
            <a:custGeom>
              <a:avLst/>
              <a:gdLst/>
              <a:ahLst/>
              <a:cxnLst/>
              <a:rect l="l" t="t" r="r" b="b"/>
              <a:pathLst>
                <a:path w="1513" h="519" extrusionOk="0">
                  <a:moveTo>
                    <a:pt x="653" y="0"/>
                  </a:moveTo>
                  <a:cubicBezTo>
                    <a:pt x="431" y="0"/>
                    <a:pt x="217" y="40"/>
                    <a:pt x="20" y="200"/>
                  </a:cubicBezTo>
                  <a:cubicBezTo>
                    <a:pt x="0" y="339"/>
                    <a:pt x="60" y="438"/>
                    <a:pt x="199" y="518"/>
                  </a:cubicBezTo>
                  <a:cubicBezTo>
                    <a:pt x="275" y="518"/>
                    <a:pt x="350" y="518"/>
                    <a:pt x="425" y="518"/>
                  </a:cubicBezTo>
                  <a:cubicBezTo>
                    <a:pt x="762" y="518"/>
                    <a:pt x="1087" y="505"/>
                    <a:pt x="1413" y="359"/>
                  </a:cubicBezTo>
                  <a:cubicBezTo>
                    <a:pt x="1512" y="259"/>
                    <a:pt x="1512" y="140"/>
                    <a:pt x="1413" y="40"/>
                  </a:cubicBezTo>
                  <a:cubicBezTo>
                    <a:pt x="1389" y="41"/>
                    <a:pt x="1365" y="42"/>
                    <a:pt x="1341" y="42"/>
                  </a:cubicBezTo>
                  <a:cubicBezTo>
                    <a:pt x="1111" y="42"/>
                    <a:pt x="878" y="0"/>
                    <a:pt x="6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577875" y="1193950"/>
              <a:ext cx="46275" cy="19975"/>
            </a:xfrm>
            <a:custGeom>
              <a:avLst/>
              <a:gdLst/>
              <a:ahLst/>
              <a:cxnLst/>
              <a:rect l="l" t="t" r="r" b="b"/>
              <a:pathLst>
                <a:path w="1851" h="799" extrusionOk="0">
                  <a:moveTo>
                    <a:pt x="1274" y="1"/>
                  </a:moveTo>
                  <a:cubicBezTo>
                    <a:pt x="916" y="100"/>
                    <a:pt x="498" y="41"/>
                    <a:pt x="140" y="220"/>
                  </a:cubicBezTo>
                  <a:cubicBezTo>
                    <a:pt x="41" y="279"/>
                    <a:pt x="1" y="359"/>
                    <a:pt x="1" y="458"/>
                  </a:cubicBezTo>
                  <a:cubicBezTo>
                    <a:pt x="136" y="728"/>
                    <a:pt x="311" y="799"/>
                    <a:pt x="500" y="799"/>
                  </a:cubicBezTo>
                  <a:cubicBezTo>
                    <a:pt x="707" y="799"/>
                    <a:pt x="929" y="714"/>
                    <a:pt x="1131" y="714"/>
                  </a:cubicBezTo>
                  <a:cubicBezTo>
                    <a:pt x="1153" y="714"/>
                    <a:pt x="1174" y="715"/>
                    <a:pt x="1194" y="717"/>
                  </a:cubicBezTo>
                  <a:cubicBezTo>
                    <a:pt x="1205" y="722"/>
                    <a:pt x="1214" y="725"/>
                    <a:pt x="1223" y="725"/>
                  </a:cubicBezTo>
                  <a:cubicBezTo>
                    <a:pt x="1246" y="725"/>
                    <a:pt x="1265" y="706"/>
                    <a:pt x="1294" y="677"/>
                  </a:cubicBezTo>
                  <a:cubicBezTo>
                    <a:pt x="1413" y="458"/>
                    <a:pt x="1851" y="558"/>
                    <a:pt x="1811" y="160"/>
                  </a:cubicBezTo>
                  <a:cubicBezTo>
                    <a:pt x="1672" y="21"/>
                    <a:pt x="1473" y="21"/>
                    <a:pt x="12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2124825" y="1370500"/>
              <a:ext cx="42800" cy="28875"/>
            </a:xfrm>
            <a:custGeom>
              <a:avLst/>
              <a:gdLst/>
              <a:ahLst/>
              <a:cxnLst/>
              <a:rect l="l" t="t" r="r" b="b"/>
              <a:pathLst>
                <a:path w="1712" h="1155" extrusionOk="0">
                  <a:moveTo>
                    <a:pt x="239" y="1"/>
                  </a:moveTo>
                  <a:cubicBezTo>
                    <a:pt x="160" y="41"/>
                    <a:pt x="120" y="60"/>
                    <a:pt x="60" y="140"/>
                  </a:cubicBezTo>
                  <a:cubicBezTo>
                    <a:pt x="1" y="339"/>
                    <a:pt x="60" y="498"/>
                    <a:pt x="100" y="697"/>
                  </a:cubicBezTo>
                  <a:cubicBezTo>
                    <a:pt x="339" y="836"/>
                    <a:pt x="518" y="1075"/>
                    <a:pt x="816" y="1155"/>
                  </a:cubicBezTo>
                  <a:cubicBezTo>
                    <a:pt x="882" y="1007"/>
                    <a:pt x="934" y="900"/>
                    <a:pt x="1083" y="900"/>
                  </a:cubicBezTo>
                  <a:cubicBezTo>
                    <a:pt x="1115" y="900"/>
                    <a:pt x="1152" y="905"/>
                    <a:pt x="1194" y="916"/>
                  </a:cubicBezTo>
                  <a:lnTo>
                    <a:pt x="1194" y="757"/>
                  </a:lnTo>
                  <a:cubicBezTo>
                    <a:pt x="1314" y="657"/>
                    <a:pt x="1433" y="578"/>
                    <a:pt x="1512" y="438"/>
                  </a:cubicBezTo>
                  <a:cubicBezTo>
                    <a:pt x="1592" y="399"/>
                    <a:pt x="1632" y="399"/>
                    <a:pt x="1711" y="379"/>
                  </a:cubicBezTo>
                  <a:cubicBezTo>
                    <a:pt x="1592" y="279"/>
                    <a:pt x="1453" y="160"/>
                    <a:pt x="1333" y="60"/>
                  </a:cubicBezTo>
                  <a:lnTo>
                    <a:pt x="995" y="60"/>
                  </a:lnTo>
                  <a:cubicBezTo>
                    <a:pt x="907" y="167"/>
                    <a:pt x="826" y="204"/>
                    <a:pt x="747" y="204"/>
                  </a:cubicBezTo>
                  <a:cubicBezTo>
                    <a:pt x="575" y="204"/>
                    <a:pt x="416" y="28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2749950" y="1210875"/>
              <a:ext cx="28875" cy="36500"/>
            </a:xfrm>
            <a:custGeom>
              <a:avLst/>
              <a:gdLst/>
              <a:ahLst/>
              <a:cxnLst/>
              <a:rect l="l" t="t" r="r" b="b"/>
              <a:pathLst>
                <a:path w="1155" h="1460" extrusionOk="0">
                  <a:moveTo>
                    <a:pt x="1154" y="0"/>
                  </a:moveTo>
                  <a:cubicBezTo>
                    <a:pt x="1055" y="0"/>
                    <a:pt x="956" y="40"/>
                    <a:pt x="856" y="40"/>
                  </a:cubicBezTo>
                  <a:cubicBezTo>
                    <a:pt x="697" y="159"/>
                    <a:pt x="518" y="80"/>
                    <a:pt x="359" y="139"/>
                  </a:cubicBezTo>
                  <a:cubicBezTo>
                    <a:pt x="279" y="139"/>
                    <a:pt x="200" y="159"/>
                    <a:pt x="160" y="199"/>
                  </a:cubicBezTo>
                  <a:cubicBezTo>
                    <a:pt x="160" y="259"/>
                    <a:pt x="120" y="299"/>
                    <a:pt x="120" y="358"/>
                  </a:cubicBezTo>
                  <a:cubicBezTo>
                    <a:pt x="359" y="478"/>
                    <a:pt x="1" y="597"/>
                    <a:pt x="120" y="756"/>
                  </a:cubicBezTo>
                  <a:cubicBezTo>
                    <a:pt x="279" y="915"/>
                    <a:pt x="558" y="875"/>
                    <a:pt x="677" y="1074"/>
                  </a:cubicBezTo>
                  <a:cubicBezTo>
                    <a:pt x="816" y="1154"/>
                    <a:pt x="856" y="1253"/>
                    <a:pt x="856" y="1393"/>
                  </a:cubicBezTo>
                  <a:cubicBezTo>
                    <a:pt x="856" y="1413"/>
                    <a:pt x="876" y="1413"/>
                    <a:pt x="896" y="1452"/>
                  </a:cubicBezTo>
                  <a:cubicBezTo>
                    <a:pt x="901" y="1457"/>
                    <a:pt x="908" y="1460"/>
                    <a:pt x="917" y="1460"/>
                  </a:cubicBezTo>
                  <a:cubicBezTo>
                    <a:pt x="943" y="1460"/>
                    <a:pt x="980" y="1437"/>
                    <a:pt x="995" y="1393"/>
                  </a:cubicBezTo>
                  <a:cubicBezTo>
                    <a:pt x="916" y="915"/>
                    <a:pt x="876" y="458"/>
                    <a:pt x="11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282975" y="1253150"/>
              <a:ext cx="45775" cy="25200"/>
            </a:xfrm>
            <a:custGeom>
              <a:avLst/>
              <a:gdLst/>
              <a:ahLst/>
              <a:cxnLst/>
              <a:rect l="l" t="t" r="r" b="b"/>
              <a:pathLst>
                <a:path w="1831" h="1008" extrusionOk="0">
                  <a:moveTo>
                    <a:pt x="1274" y="0"/>
                  </a:moveTo>
                  <a:cubicBezTo>
                    <a:pt x="1174" y="20"/>
                    <a:pt x="1075" y="80"/>
                    <a:pt x="975" y="119"/>
                  </a:cubicBezTo>
                  <a:cubicBezTo>
                    <a:pt x="657" y="279"/>
                    <a:pt x="299" y="279"/>
                    <a:pt x="60" y="517"/>
                  </a:cubicBezTo>
                  <a:cubicBezTo>
                    <a:pt x="0" y="597"/>
                    <a:pt x="0" y="676"/>
                    <a:pt x="0" y="756"/>
                  </a:cubicBezTo>
                  <a:cubicBezTo>
                    <a:pt x="80" y="895"/>
                    <a:pt x="239" y="955"/>
                    <a:pt x="378" y="995"/>
                  </a:cubicBezTo>
                  <a:cubicBezTo>
                    <a:pt x="403" y="1003"/>
                    <a:pt x="428" y="1008"/>
                    <a:pt x="454" y="1008"/>
                  </a:cubicBezTo>
                  <a:cubicBezTo>
                    <a:pt x="491" y="1008"/>
                    <a:pt x="531" y="998"/>
                    <a:pt x="577" y="975"/>
                  </a:cubicBezTo>
                  <a:cubicBezTo>
                    <a:pt x="756" y="915"/>
                    <a:pt x="975" y="955"/>
                    <a:pt x="1075" y="756"/>
                  </a:cubicBezTo>
                  <a:lnTo>
                    <a:pt x="1274" y="756"/>
                  </a:lnTo>
                  <a:cubicBezTo>
                    <a:pt x="1393" y="517"/>
                    <a:pt x="1831" y="657"/>
                    <a:pt x="1791" y="279"/>
                  </a:cubicBezTo>
                  <a:cubicBezTo>
                    <a:pt x="1671" y="259"/>
                    <a:pt x="1532" y="239"/>
                    <a:pt x="1453" y="100"/>
                  </a:cubicBezTo>
                  <a:cubicBezTo>
                    <a:pt x="1393" y="40"/>
                    <a:pt x="1353" y="0"/>
                    <a:pt x="1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2723100" y="1226350"/>
              <a:ext cx="43800" cy="14550"/>
            </a:xfrm>
            <a:custGeom>
              <a:avLst/>
              <a:gdLst/>
              <a:ahLst/>
              <a:cxnLst/>
              <a:rect l="l" t="t" r="r" b="b"/>
              <a:pathLst>
                <a:path w="1752" h="582" extrusionOk="0">
                  <a:moveTo>
                    <a:pt x="874" y="0"/>
                  </a:moveTo>
                  <a:cubicBezTo>
                    <a:pt x="756" y="0"/>
                    <a:pt x="632" y="35"/>
                    <a:pt x="498" y="117"/>
                  </a:cubicBezTo>
                  <a:cubicBezTo>
                    <a:pt x="339" y="237"/>
                    <a:pt x="1" y="356"/>
                    <a:pt x="478" y="535"/>
                  </a:cubicBezTo>
                  <a:cubicBezTo>
                    <a:pt x="579" y="569"/>
                    <a:pt x="678" y="581"/>
                    <a:pt x="778" y="581"/>
                  </a:cubicBezTo>
                  <a:cubicBezTo>
                    <a:pt x="1090" y="581"/>
                    <a:pt x="1399" y="455"/>
                    <a:pt x="1731" y="455"/>
                  </a:cubicBezTo>
                  <a:cubicBezTo>
                    <a:pt x="1751" y="58"/>
                    <a:pt x="1433" y="137"/>
                    <a:pt x="1194" y="77"/>
                  </a:cubicBezTo>
                  <a:cubicBezTo>
                    <a:pt x="1089" y="30"/>
                    <a:pt x="984" y="0"/>
                    <a:pt x="8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2526175" y="1359075"/>
              <a:ext cx="53225" cy="17975"/>
            </a:xfrm>
            <a:custGeom>
              <a:avLst/>
              <a:gdLst/>
              <a:ahLst/>
              <a:cxnLst/>
              <a:rect l="l" t="t" r="r" b="b"/>
              <a:pathLst>
                <a:path w="2129" h="719" extrusionOk="0">
                  <a:moveTo>
                    <a:pt x="1770" y="0"/>
                  </a:moveTo>
                  <a:cubicBezTo>
                    <a:pt x="1591" y="120"/>
                    <a:pt x="1373" y="40"/>
                    <a:pt x="1194" y="120"/>
                  </a:cubicBezTo>
                  <a:cubicBezTo>
                    <a:pt x="796" y="120"/>
                    <a:pt x="418" y="199"/>
                    <a:pt x="40" y="338"/>
                  </a:cubicBezTo>
                  <a:cubicBezTo>
                    <a:pt x="0" y="617"/>
                    <a:pt x="199" y="637"/>
                    <a:pt x="378" y="696"/>
                  </a:cubicBezTo>
                  <a:cubicBezTo>
                    <a:pt x="462" y="712"/>
                    <a:pt x="542" y="718"/>
                    <a:pt x="622" y="718"/>
                  </a:cubicBezTo>
                  <a:cubicBezTo>
                    <a:pt x="752" y="718"/>
                    <a:pt x="879" y="701"/>
                    <a:pt x="1015" y="677"/>
                  </a:cubicBezTo>
                  <a:cubicBezTo>
                    <a:pt x="1134" y="637"/>
                    <a:pt x="1273" y="597"/>
                    <a:pt x="1392" y="577"/>
                  </a:cubicBezTo>
                  <a:cubicBezTo>
                    <a:pt x="1591" y="517"/>
                    <a:pt x="1810" y="517"/>
                    <a:pt x="1930" y="318"/>
                  </a:cubicBezTo>
                  <a:cubicBezTo>
                    <a:pt x="2009" y="219"/>
                    <a:pt x="2069" y="120"/>
                    <a:pt x="2129" y="20"/>
                  </a:cubicBezTo>
                  <a:cubicBezTo>
                    <a:pt x="2009" y="20"/>
                    <a:pt x="1910" y="20"/>
                    <a:pt x="17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174550" y="1354600"/>
              <a:ext cx="40825" cy="12150"/>
            </a:xfrm>
            <a:custGeom>
              <a:avLst/>
              <a:gdLst/>
              <a:ahLst/>
              <a:cxnLst/>
              <a:rect l="l" t="t" r="r" b="b"/>
              <a:pathLst>
                <a:path w="1633" h="486" extrusionOk="0">
                  <a:moveTo>
                    <a:pt x="61" y="0"/>
                  </a:moveTo>
                  <a:cubicBezTo>
                    <a:pt x="41" y="40"/>
                    <a:pt x="41" y="80"/>
                    <a:pt x="21" y="120"/>
                  </a:cubicBezTo>
                  <a:cubicBezTo>
                    <a:pt x="1" y="179"/>
                    <a:pt x="21" y="199"/>
                    <a:pt x="61" y="219"/>
                  </a:cubicBezTo>
                  <a:cubicBezTo>
                    <a:pt x="61" y="279"/>
                    <a:pt x="41" y="318"/>
                    <a:pt x="1" y="318"/>
                  </a:cubicBezTo>
                  <a:lnTo>
                    <a:pt x="1" y="398"/>
                  </a:lnTo>
                  <a:cubicBezTo>
                    <a:pt x="160" y="460"/>
                    <a:pt x="318" y="486"/>
                    <a:pt x="476" y="486"/>
                  </a:cubicBezTo>
                  <a:cubicBezTo>
                    <a:pt x="872" y="486"/>
                    <a:pt x="1262" y="327"/>
                    <a:pt x="1632" y="199"/>
                  </a:cubicBezTo>
                  <a:cubicBezTo>
                    <a:pt x="1577" y="189"/>
                    <a:pt x="1519" y="188"/>
                    <a:pt x="1459" y="188"/>
                  </a:cubicBezTo>
                  <a:cubicBezTo>
                    <a:pt x="1439" y="188"/>
                    <a:pt x="1419" y="188"/>
                    <a:pt x="1399" y="188"/>
                  </a:cubicBezTo>
                  <a:cubicBezTo>
                    <a:pt x="1236" y="188"/>
                    <a:pt x="1068" y="179"/>
                    <a:pt x="936" y="20"/>
                  </a:cubicBezTo>
                  <a:cubicBezTo>
                    <a:pt x="637" y="20"/>
                    <a:pt x="339" y="20"/>
                    <a:pt x="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2490850" y="1297900"/>
              <a:ext cx="43300" cy="13650"/>
            </a:xfrm>
            <a:custGeom>
              <a:avLst/>
              <a:gdLst/>
              <a:ahLst/>
              <a:cxnLst/>
              <a:rect l="l" t="t" r="r" b="b"/>
              <a:pathLst>
                <a:path w="1732" h="546" extrusionOk="0">
                  <a:moveTo>
                    <a:pt x="1115" y="0"/>
                  </a:moveTo>
                  <a:cubicBezTo>
                    <a:pt x="1035" y="140"/>
                    <a:pt x="876" y="80"/>
                    <a:pt x="796" y="140"/>
                  </a:cubicBezTo>
                  <a:lnTo>
                    <a:pt x="617" y="140"/>
                  </a:lnTo>
                  <a:cubicBezTo>
                    <a:pt x="523" y="98"/>
                    <a:pt x="434" y="72"/>
                    <a:pt x="345" y="72"/>
                  </a:cubicBezTo>
                  <a:cubicBezTo>
                    <a:pt x="265" y="72"/>
                    <a:pt x="185" y="93"/>
                    <a:pt x="100" y="140"/>
                  </a:cubicBezTo>
                  <a:lnTo>
                    <a:pt x="80" y="140"/>
                  </a:lnTo>
                  <a:cubicBezTo>
                    <a:pt x="21" y="179"/>
                    <a:pt x="1" y="219"/>
                    <a:pt x="21" y="299"/>
                  </a:cubicBezTo>
                  <a:cubicBezTo>
                    <a:pt x="80" y="358"/>
                    <a:pt x="120" y="398"/>
                    <a:pt x="180" y="438"/>
                  </a:cubicBezTo>
                  <a:cubicBezTo>
                    <a:pt x="239" y="438"/>
                    <a:pt x="339" y="438"/>
                    <a:pt x="418" y="498"/>
                  </a:cubicBezTo>
                  <a:cubicBezTo>
                    <a:pt x="522" y="532"/>
                    <a:pt x="624" y="546"/>
                    <a:pt x="725" y="546"/>
                  </a:cubicBezTo>
                  <a:cubicBezTo>
                    <a:pt x="1035" y="546"/>
                    <a:pt x="1342" y="418"/>
                    <a:pt x="1672" y="358"/>
                  </a:cubicBezTo>
                  <a:cubicBezTo>
                    <a:pt x="1731" y="239"/>
                    <a:pt x="1731" y="100"/>
                    <a:pt x="16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458025" y="1303825"/>
              <a:ext cx="38825" cy="11500"/>
            </a:xfrm>
            <a:custGeom>
              <a:avLst/>
              <a:gdLst/>
              <a:ahLst/>
              <a:cxnLst/>
              <a:rect l="l" t="t" r="r" b="b"/>
              <a:pathLst>
                <a:path w="1553" h="460" extrusionOk="0">
                  <a:moveTo>
                    <a:pt x="1034" y="1"/>
                  </a:moveTo>
                  <a:cubicBezTo>
                    <a:pt x="913" y="1"/>
                    <a:pt x="790" y="12"/>
                    <a:pt x="669" y="12"/>
                  </a:cubicBezTo>
                  <a:cubicBezTo>
                    <a:pt x="611" y="12"/>
                    <a:pt x="554" y="10"/>
                    <a:pt x="498" y="2"/>
                  </a:cubicBezTo>
                  <a:lnTo>
                    <a:pt x="399" y="2"/>
                  </a:lnTo>
                  <a:cubicBezTo>
                    <a:pt x="299" y="121"/>
                    <a:pt x="140" y="121"/>
                    <a:pt x="1" y="141"/>
                  </a:cubicBezTo>
                  <a:lnTo>
                    <a:pt x="1" y="460"/>
                  </a:lnTo>
                  <a:cubicBezTo>
                    <a:pt x="92" y="453"/>
                    <a:pt x="184" y="451"/>
                    <a:pt x="276" y="451"/>
                  </a:cubicBezTo>
                  <a:cubicBezTo>
                    <a:pt x="438" y="451"/>
                    <a:pt x="600" y="457"/>
                    <a:pt x="758" y="457"/>
                  </a:cubicBezTo>
                  <a:cubicBezTo>
                    <a:pt x="1039" y="457"/>
                    <a:pt x="1310" y="436"/>
                    <a:pt x="1552" y="320"/>
                  </a:cubicBezTo>
                  <a:cubicBezTo>
                    <a:pt x="1552" y="221"/>
                    <a:pt x="1453" y="221"/>
                    <a:pt x="1393" y="161"/>
                  </a:cubicBezTo>
                  <a:lnTo>
                    <a:pt x="1393" y="62"/>
                  </a:lnTo>
                  <a:cubicBezTo>
                    <a:pt x="1279" y="13"/>
                    <a:pt x="1158" y="1"/>
                    <a:pt x="10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2722100" y="1220325"/>
              <a:ext cx="44800" cy="12450"/>
            </a:xfrm>
            <a:custGeom>
              <a:avLst/>
              <a:gdLst/>
              <a:ahLst/>
              <a:cxnLst/>
              <a:rect l="l" t="t" r="r" b="b"/>
              <a:pathLst>
                <a:path w="1792" h="498" extrusionOk="0">
                  <a:moveTo>
                    <a:pt x="1214" y="0"/>
                  </a:moveTo>
                  <a:cubicBezTo>
                    <a:pt x="816" y="0"/>
                    <a:pt x="418" y="20"/>
                    <a:pt x="21" y="20"/>
                  </a:cubicBezTo>
                  <a:cubicBezTo>
                    <a:pt x="21" y="80"/>
                    <a:pt x="1" y="119"/>
                    <a:pt x="1" y="179"/>
                  </a:cubicBezTo>
                  <a:cubicBezTo>
                    <a:pt x="29" y="182"/>
                    <a:pt x="58" y="183"/>
                    <a:pt x="87" y="183"/>
                  </a:cubicBezTo>
                  <a:cubicBezTo>
                    <a:pt x="125" y="183"/>
                    <a:pt x="164" y="181"/>
                    <a:pt x="202" y="181"/>
                  </a:cubicBezTo>
                  <a:cubicBezTo>
                    <a:pt x="334" y="181"/>
                    <a:pt x="458" y="199"/>
                    <a:pt x="538" y="358"/>
                  </a:cubicBezTo>
                  <a:cubicBezTo>
                    <a:pt x="652" y="455"/>
                    <a:pt x="758" y="497"/>
                    <a:pt x="861" y="497"/>
                  </a:cubicBezTo>
                  <a:cubicBezTo>
                    <a:pt x="990" y="497"/>
                    <a:pt x="1112" y="430"/>
                    <a:pt x="1234" y="318"/>
                  </a:cubicBezTo>
                  <a:cubicBezTo>
                    <a:pt x="1254" y="199"/>
                    <a:pt x="1791" y="80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695250" y="1233175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887" y="0"/>
                  </a:moveTo>
                  <a:cubicBezTo>
                    <a:pt x="877" y="0"/>
                    <a:pt x="866" y="1"/>
                    <a:pt x="856" y="3"/>
                  </a:cubicBezTo>
                  <a:cubicBezTo>
                    <a:pt x="577" y="103"/>
                    <a:pt x="279" y="103"/>
                    <a:pt x="80" y="361"/>
                  </a:cubicBezTo>
                  <a:cubicBezTo>
                    <a:pt x="1" y="401"/>
                    <a:pt x="1" y="461"/>
                    <a:pt x="60" y="501"/>
                  </a:cubicBezTo>
                  <a:cubicBezTo>
                    <a:pt x="359" y="481"/>
                    <a:pt x="657" y="481"/>
                    <a:pt x="916" y="461"/>
                  </a:cubicBezTo>
                  <a:cubicBezTo>
                    <a:pt x="1055" y="421"/>
                    <a:pt x="1115" y="322"/>
                    <a:pt x="1095" y="182"/>
                  </a:cubicBezTo>
                  <a:cubicBezTo>
                    <a:pt x="1077" y="75"/>
                    <a:pt x="979" y="0"/>
                    <a:pt x="8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2267050" y="1366200"/>
              <a:ext cx="26400" cy="13275"/>
            </a:xfrm>
            <a:custGeom>
              <a:avLst/>
              <a:gdLst/>
              <a:ahLst/>
              <a:cxnLst/>
              <a:rect l="l" t="t" r="r" b="b"/>
              <a:pathLst>
                <a:path w="1056" h="531" extrusionOk="0">
                  <a:moveTo>
                    <a:pt x="726" y="0"/>
                  </a:moveTo>
                  <a:cubicBezTo>
                    <a:pt x="483" y="0"/>
                    <a:pt x="237" y="51"/>
                    <a:pt x="1" y="93"/>
                  </a:cubicBezTo>
                  <a:lnTo>
                    <a:pt x="1" y="511"/>
                  </a:lnTo>
                  <a:cubicBezTo>
                    <a:pt x="379" y="451"/>
                    <a:pt x="737" y="531"/>
                    <a:pt x="1055" y="232"/>
                  </a:cubicBezTo>
                  <a:cubicBezTo>
                    <a:pt x="1035" y="193"/>
                    <a:pt x="1035" y="113"/>
                    <a:pt x="1035" y="33"/>
                  </a:cubicBezTo>
                  <a:cubicBezTo>
                    <a:pt x="934" y="10"/>
                    <a:pt x="830" y="0"/>
                    <a:pt x="7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2533125" y="1331300"/>
              <a:ext cx="35825" cy="10875"/>
            </a:xfrm>
            <a:custGeom>
              <a:avLst/>
              <a:gdLst/>
              <a:ahLst/>
              <a:cxnLst/>
              <a:rect l="l" t="t" r="r" b="b"/>
              <a:pathLst>
                <a:path w="1433" h="435" extrusionOk="0">
                  <a:moveTo>
                    <a:pt x="1065" y="1"/>
                  </a:moveTo>
                  <a:cubicBezTo>
                    <a:pt x="861" y="1"/>
                    <a:pt x="655" y="74"/>
                    <a:pt x="453" y="74"/>
                  </a:cubicBezTo>
                  <a:cubicBezTo>
                    <a:pt x="401" y="74"/>
                    <a:pt x="350" y="69"/>
                    <a:pt x="299" y="57"/>
                  </a:cubicBezTo>
                  <a:cubicBezTo>
                    <a:pt x="219" y="156"/>
                    <a:pt x="1" y="216"/>
                    <a:pt x="120" y="435"/>
                  </a:cubicBezTo>
                  <a:cubicBezTo>
                    <a:pt x="219" y="380"/>
                    <a:pt x="324" y="363"/>
                    <a:pt x="430" y="363"/>
                  </a:cubicBezTo>
                  <a:cubicBezTo>
                    <a:pt x="617" y="363"/>
                    <a:pt x="810" y="416"/>
                    <a:pt x="995" y="416"/>
                  </a:cubicBezTo>
                  <a:cubicBezTo>
                    <a:pt x="1127" y="416"/>
                    <a:pt x="1255" y="389"/>
                    <a:pt x="1373" y="296"/>
                  </a:cubicBezTo>
                  <a:cubicBezTo>
                    <a:pt x="1433" y="216"/>
                    <a:pt x="1433" y="136"/>
                    <a:pt x="1333" y="57"/>
                  </a:cubicBezTo>
                  <a:cubicBezTo>
                    <a:pt x="1245" y="15"/>
                    <a:pt x="1155" y="1"/>
                    <a:pt x="10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264575" y="1259150"/>
              <a:ext cx="21900" cy="23925"/>
            </a:xfrm>
            <a:custGeom>
              <a:avLst/>
              <a:gdLst/>
              <a:ahLst/>
              <a:cxnLst/>
              <a:rect l="l" t="t" r="r" b="b"/>
              <a:pathLst>
                <a:path w="876" h="957" extrusionOk="0">
                  <a:moveTo>
                    <a:pt x="372" y="1"/>
                  </a:moveTo>
                  <a:cubicBezTo>
                    <a:pt x="263" y="1"/>
                    <a:pt x="164" y="34"/>
                    <a:pt x="80" y="118"/>
                  </a:cubicBezTo>
                  <a:cubicBezTo>
                    <a:pt x="0" y="237"/>
                    <a:pt x="0" y="357"/>
                    <a:pt x="100" y="476"/>
                  </a:cubicBezTo>
                  <a:cubicBezTo>
                    <a:pt x="166" y="476"/>
                    <a:pt x="250" y="414"/>
                    <a:pt x="311" y="414"/>
                  </a:cubicBezTo>
                  <a:cubicBezTo>
                    <a:pt x="341" y="414"/>
                    <a:pt x="365" y="430"/>
                    <a:pt x="378" y="476"/>
                  </a:cubicBezTo>
                  <a:cubicBezTo>
                    <a:pt x="398" y="675"/>
                    <a:pt x="199" y="655"/>
                    <a:pt x="80" y="675"/>
                  </a:cubicBezTo>
                  <a:lnTo>
                    <a:pt x="40" y="755"/>
                  </a:lnTo>
                  <a:lnTo>
                    <a:pt x="100" y="834"/>
                  </a:lnTo>
                  <a:lnTo>
                    <a:pt x="120" y="914"/>
                  </a:lnTo>
                  <a:cubicBezTo>
                    <a:pt x="216" y="935"/>
                    <a:pt x="311" y="956"/>
                    <a:pt x="404" y="956"/>
                  </a:cubicBezTo>
                  <a:cubicBezTo>
                    <a:pt x="485" y="956"/>
                    <a:pt x="563" y="940"/>
                    <a:pt x="637" y="894"/>
                  </a:cubicBezTo>
                  <a:cubicBezTo>
                    <a:pt x="697" y="894"/>
                    <a:pt x="736" y="854"/>
                    <a:pt x="796" y="854"/>
                  </a:cubicBezTo>
                  <a:cubicBezTo>
                    <a:pt x="836" y="834"/>
                    <a:pt x="876" y="814"/>
                    <a:pt x="876" y="735"/>
                  </a:cubicBezTo>
                  <a:cubicBezTo>
                    <a:pt x="836" y="635"/>
                    <a:pt x="776" y="596"/>
                    <a:pt x="816" y="496"/>
                  </a:cubicBezTo>
                  <a:lnTo>
                    <a:pt x="816" y="397"/>
                  </a:lnTo>
                  <a:cubicBezTo>
                    <a:pt x="796" y="237"/>
                    <a:pt x="717" y="138"/>
                    <a:pt x="597" y="39"/>
                  </a:cubicBezTo>
                  <a:cubicBezTo>
                    <a:pt x="519" y="15"/>
                    <a:pt x="443" y="1"/>
                    <a:pt x="3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30075" y="1254625"/>
              <a:ext cx="32350" cy="11975"/>
            </a:xfrm>
            <a:custGeom>
              <a:avLst/>
              <a:gdLst/>
              <a:ahLst/>
              <a:cxnLst/>
              <a:rect l="l" t="t" r="r" b="b"/>
              <a:pathLst>
                <a:path w="1294" h="479" extrusionOk="0">
                  <a:moveTo>
                    <a:pt x="915" y="1"/>
                  </a:moveTo>
                  <a:cubicBezTo>
                    <a:pt x="597" y="1"/>
                    <a:pt x="298" y="41"/>
                    <a:pt x="0" y="478"/>
                  </a:cubicBezTo>
                  <a:cubicBezTo>
                    <a:pt x="517" y="319"/>
                    <a:pt x="915" y="478"/>
                    <a:pt x="1293" y="220"/>
                  </a:cubicBezTo>
                  <a:cubicBezTo>
                    <a:pt x="1293" y="200"/>
                    <a:pt x="1273" y="140"/>
                    <a:pt x="1293" y="140"/>
                  </a:cubicBezTo>
                  <a:cubicBezTo>
                    <a:pt x="1253" y="100"/>
                    <a:pt x="1174" y="60"/>
                    <a:pt x="1114" y="41"/>
                  </a:cubicBezTo>
                  <a:cubicBezTo>
                    <a:pt x="1054" y="21"/>
                    <a:pt x="995" y="1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36150" y="1223300"/>
              <a:ext cx="44275" cy="8100"/>
            </a:xfrm>
            <a:custGeom>
              <a:avLst/>
              <a:gdLst/>
              <a:ahLst/>
              <a:cxnLst/>
              <a:rect l="l" t="t" r="r" b="b"/>
              <a:pathLst>
                <a:path w="1771" h="324" extrusionOk="0">
                  <a:moveTo>
                    <a:pt x="1017" y="0"/>
                  </a:moveTo>
                  <a:cubicBezTo>
                    <a:pt x="674" y="0"/>
                    <a:pt x="334" y="50"/>
                    <a:pt x="0" y="199"/>
                  </a:cubicBezTo>
                  <a:cubicBezTo>
                    <a:pt x="150" y="289"/>
                    <a:pt x="299" y="324"/>
                    <a:pt x="446" y="324"/>
                  </a:cubicBezTo>
                  <a:cubicBezTo>
                    <a:pt x="592" y="324"/>
                    <a:pt x="736" y="289"/>
                    <a:pt x="876" y="239"/>
                  </a:cubicBezTo>
                  <a:cubicBezTo>
                    <a:pt x="1174" y="140"/>
                    <a:pt x="1492" y="259"/>
                    <a:pt x="1771" y="60"/>
                  </a:cubicBezTo>
                  <a:cubicBezTo>
                    <a:pt x="1519" y="27"/>
                    <a:pt x="1267" y="0"/>
                    <a:pt x="10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566450" y="1202425"/>
              <a:ext cx="41300" cy="13450"/>
            </a:xfrm>
            <a:custGeom>
              <a:avLst/>
              <a:gdLst/>
              <a:ahLst/>
              <a:cxnLst/>
              <a:rect l="l" t="t" r="r" b="b"/>
              <a:pathLst>
                <a:path w="1652" h="538" extrusionOk="0">
                  <a:moveTo>
                    <a:pt x="478" y="0"/>
                  </a:moveTo>
                  <a:cubicBezTo>
                    <a:pt x="418" y="0"/>
                    <a:pt x="378" y="0"/>
                    <a:pt x="358" y="40"/>
                  </a:cubicBezTo>
                  <a:cubicBezTo>
                    <a:pt x="378" y="318"/>
                    <a:pt x="100" y="378"/>
                    <a:pt x="0" y="537"/>
                  </a:cubicBezTo>
                  <a:cubicBezTo>
                    <a:pt x="120" y="524"/>
                    <a:pt x="239" y="521"/>
                    <a:pt x="358" y="521"/>
                  </a:cubicBezTo>
                  <a:cubicBezTo>
                    <a:pt x="517" y="521"/>
                    <a:pt x="676" y="527"/>
                    <a:pt x="833" y="527"/>
                  </a:cubicBezTo>
                  <a:cubicBezTo>
                    <a:pt x="1109" y="527"/>
                    <a:pt x="1383" y="507"/>
                    <a:pt x="1651" y="398"/>
                  </a:cubicBezTo>
                  <a:cubicBezTo>
                    <a:pt x="1393" y="398"/>
                    <a:pt x="1154" y="378"/>
                    <a:pt x="895" y="378"/>
                  </a:cubicBezTo>
                  <a:cubicBezTo>
                    <a:pt x="677" y="378"/>
                    <a:pt x="557" y="239"/>
                    <a:pt x="518" y="20"/>
                  </a:cubicBezTo>
                  <a:cubicBezTo>
                    <a:pt x="518" y="0"/>
                    <a:pt x="498" y="0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416250" y="1341650"/>
              <a:ext cx="29875" cy="14450"/>
            </a:xfrm>
            <a:custGeom>
              <a:avLst/>
              <a:gdLst/>
              <a:ahLst/>
              <a:cxnLst/>
              <a:rect l="l" t="t" r="r" b="b"/>
              <a:pathLst>
                <a:path w="1195" h="578" extrusionOk="0">
                  <a:moveTo>
                    <a:pt x="1174" y="1"/>
                  </a:moveTo>
                  <a:cubicBezTo>
                    <a:pt x="1035" y="21"/>
                    <a:pt x="916" y="21"/>
                    <a:pt x="796" y="41"/>
                  </a:cubicBezTo>
                  <a:cubicBezTo>
                    <a:pt x="708" y="78"/>
                    <a:pt x="619" y="84"/>
                    <a:pt x="531" y="84"/>
                  </a:cubicBezTo>
                  <a:cubicBezTo>
                    <a:pt x="481" y="84"/>
                    <a:pt x="431" y="82"/>
                    <a:pt x="382" y="82"/>
                  </a:cubicBezTo>
                  <a:cubicBezTo>
                    <a:pt x="285" y="82"/>
                    <a:pt x="191" y="91"/>
                    <a:pt x="100" y="140"/>
                  </a:cubicBezTo>
                  <a:lnTo>
                    <a:pt x="120" y="160"/>
                  </a:lnTo>
                  <a:cubicBezTo>
                    <a:pt x="1" y="339"/>
                    <a:pt x="140" y="419"/>
                    <a:pt x="239" y="498"/>
                  </a:cubicBezTo>
                  <a:lnTo>
                    <a:pt x="319" y="578"/>
                  </a:lnTo>
                  <a:cubicBezTo>
                    <a:pt x="498" y="538"/>
                    <a:pt x="637" y="538"/>
                    <a:pt x="816" y="518"/>
                  </a:cubicBezTo>
                  <a:cubicBezTo>
                    <a:pt x="936" y="339"/>
                    <a:pt x="1194" y="279"/>
                    <a:pt x="11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761400" y="1245675"/>
              <a:ext cx="13950" cy="24400"/>
            </a:xfrm>
            <a:custGeom>
              <a:avLst/>
              <a:gdLst/>
              <a:ahLst/>
              <a:cxnLst/>
              <a:rect l="l" t="t" r="r" b="b"/>
              <a:pathLst>
                <a:path w="558" h="976" extrusionOk="0">
                  <a:moveTo>
                    <a:pt x="358" y="1"/>
                  </a:moveTo>
                  <a:cubicBezTo>
                    <a:pt x="239" y="60"/>
                    <a:pt x="120" y="100"/>
                    <a:pt x="40" y="200"/>
                  </a:cubicBezTo>
                  <a:cubicBezTo>
                    <a:pt x="20" y="299"/>
                    <a:pt x="0" y="418"/>
                    <a:pt x="40" y="538"/>
                  </a:cubicBezTo>
                  <a:lnTo>
                    <a:pt x="60" y="597"/>
                  </a:lnTo>
                  <a:cubicBezTo>
                    <a:pt x="77" y="596"/>
                    <a:pt x="94" y="595"/>
                    <a:pt x="110" y="595"/>
                  </a:cubicBezTo>
                  <a:cubicBezTo>
                    <a:pt x="315" y="595"/>
                    <a:pt x="418" y="714"/>
                    <a:pt x="418" y="936"/>
                  </a:cubicBezTo>
                  <a:cubicBezTo>
                    <a:pt x="418" y="956"/>
                    <a:pt x="438" y="956"/>
                    <a:pt x="458" y="975"/>
                  </a:cubicBezTo>
                  <a:cubicBezTo>
                    <a:pt x="498" y="975"/>
                    <a:pt x="537" y="956"/>
                    <a:pt x="557" y="896"/>
                  </a:cubicBezTo>
                  <a:cubicBezTo>
                    <a:pt x="557" y="597"/>
                    <a:pt x="537" y="299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178050" y="1388900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1094" y="1"/>
                  </a:moveTo>
                  <a:cubicBezTo>
                    <a:pt x="1016" y="25"/>
                    <a:pt x="934" y="32"/>
                    <a:pt x="849" y="32"/>
                  </a:cubicBezTo>
                  <a:cubicBezTo>
                    <a:pt x="752" y="32"/>
                    <a:pt x="652" y="23"/>
                    <a:pt x="553" y="23"/>
                  </a:cubicBezTo>
                  <a:cubicBezTo>
                    <a:pt x="386" y="23"/>
                    <a:pt x="221" y="48"/>
                    <a:pt x="80" y="180"/>
                  </a:cubicBezTo>
                  <a:cubicBezTo>
                    <a:pt x="20" y="220"/>
                    <a:pt x="0" y="279"/>
                    <a:pt x="0" y="319"/>
                  </a:cubicBezTo>
                  <a:lnTo>
                    <a:pt x="80" y="399"/>
                  </a:lnTo>
                  <a:cubicBezTo>
                    <a:pt x="418" y="399"/>
                    <a:pt x="776" y="299"/>
                    <a:pt x="1114" y="180"/>
                  </a:cubicBezTo>
                  <a:cubicBezTo>
                    <a:pt x="1114" y="120"/>
                    <a:pt x="1094" y="41"/>
                    <a:pt x="10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06300" y="1311325"/>
              <a:ext cx="21925" cy="8975"/>
            </a:xfrm>
            <a:custGeom>
              <a:avLst/>
              <a:gdLst/>
              <a:ahLst/>
              <a:cxnLst/>
              <a:rect l="l" t="t" r="r" b="b"/>
              <a:pathLst>
                <a:path w="877" h="359" extrusionOk="0">
                  <a:moveTo>
                    <a:pt x="697" y="1"/>
                  </a:moveTo>
                  <a:cubicBezTo>
                    <a:pt x="640" y="14"/>
                    <a:pt x="583" y="17"/>
                    <a:pt x="527" y="17"/>
                  </a:cubicBezTo>
                  <a:cubicBezTo>
                    <a:pt x="464" y="17"/>
                    <a:pt x="401" y="13"/>
                    <a:pt x="341" y="13"/>
                  </a:cubicBezTo>
                  <a:cubicBezTo>
                    <a:pt x="213" y="13"/>
                    <a:pt x="96" y="33"/>
                    <a:pt x="1" y="160"/>
                  </a:cubicBezTo>
                  <a:cubicBezTo>
                    <a:pt x="80" y="319"/>
                    <a:pt x="240" y="339"/>
                    <a:pt x="399" y="359"/>
                  </a:cubicBezTo>
                  <a:cubicBezTo>
                    <a:pt x="538" y="339"/>
                    <a:pt x="717" y="339"/>
                    <a:pt x="876" y="319"/>
                  </a:cubicBezTo>
                  <a:cubicBezTo>
                    <a:pt x="876" y="160"/>
                    <a:pt x="816" y="6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689775" y="1336700"/>
              <a:ext cx="36825" cy="18800"/>
            </a:xfrm>
            <a:custGeom>
              <a:avLst/>
              <a:gdLst/>
              <a:ahLst/>
              <a:cxnLst/>
              <a:rect l="l" t="t" r="r" b="b"/>
              <a:pathLst>
                <a:path w="1473" h="752" extrusionOk="0">
                  <a:moveTo>
                    <a:pt x="1294" y="0"/>
                  </a:moveTo>
                  <a:cubicBezTo>
                    <a:pt x="1274" y="0"/>
                    <a:pt x="1214" y="0"/>
                    <a:pt x="1194" y="20"/>
                  </a:cubicBezTo>
                  <a:cubicBezTo>
                    <a:pt x="1194" y="318"/>
                    <a:pt x="975" y="378"/>
                    <a:pt x="737" y="398"/>
                  </a:cubicBezTo>
                  <a:lnTo>
                    <a:pt x="1" y="398"/>
                  </a:lnTo>
                  <a:cubicBezTo>
                    <a:pt x="96" y="662"/>
                    <a:pt x="224" y="752"/>
                    <a:pt x="374" y="752"/>
                  </a:cubicBezTo>
                  <a:cubicBezTo>
                    <a:pt x="507" y="752"/>
                    <a:pt x="657" y="681"/>
                    <a:pt x="816" y="597"/>
                  </a:cubicBezTo>
                  <a:lnTo>
                    <a:pt x="1334" y="597"/>
                  </a:lnTo>
                  <a:lnTo>
                    <a:pt x="1413" y="517"/>
                  </a:lnTo>
                  <a:cubicBezTo>
                    <a:pt x="1433" y="438"/>
                    <a:pt x="1473" y="398"/>
                    <a:pt x="1473" y="318"/>
                  </a:cubicBezTo>
                  <a:cubicBezTo>
                    <a:pt x="1473" y="239"/>
                    <a:pt x="1473" y="199"/>
                    <a:pt x="1433" y="119"/>
                  </a:cubicBezTo>
                  <a:cubicBezTo>
                    <a:pt x="1413" y="40"/>
                    <a:pt x="1373" y="20"/>
                    <a:pt x="12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74375" y="1315300"/>
              <a:ext cx="25375" cy="13150"/>
            </a:xfrm>
            <a:custGeom>
              <a:avLst/>
              <a:gdLst/>
              <a:ahLst/>
              <a:cxnLst/>
              <a:rect l="l" t="t" r="r" b="b"/>
              <a:pathLst>
                <a:path w="1015" h="526" extrusionOk="0">
                  <a:moveTo>
                    <a:pt x="915" y="1"/>
                  </a:moveTo>
                  <a:cubicBezTo>
                    <a:pt x="637" y="200"/>
                    <a:pt x="298" y="160"/>
                    <a:pt x="0" y="259"/>
                  </a:cubicBezTo>
                  <a:cubicBezTo>
                    <a:pt x="152" y="452"/>
                    <a:pt x="304" y="525"/>
                    <a:pt x="458" y="525"/>
                  </a:cubicBezTo>
                  <a:cubicBezTo>
                    <a:pt x="607" y="525"/>
                    <a:pt x="759" y="456"/>
                    <a:pt x="915" y="359"/>
                  </a:cubicBezTo>
                  <a:cubicBezTo>
                    <a:pt x="1015" y="239"/>
                    <a:pt x="1015" y="100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761900" y="1268050"/>
              <a:ext cx="15925" cy="17450"/>
            </a:xfrm>
            <a:custGeom>
              <a:avLst/>
              <a:gdLst/>
              <a:ahLst/>
              <a:cxnLst/>
              <a:rect l="l" t="t" r="r" b="b"/>
              <a:pathLst>
                <a:path w="637" h="698" extrusionOk="0">
                  <a:moveTo>
                    <a:pt x="378" y="1"/>
                  </a:moveTo>
                  <a:cubicBezTo>
                    <a:pt x="0" y="140"/>
                    <a:pt x="139" y="438"/>
                    <a:pt x="139" y="697"/>
                  </a:cubicBezTo>
                  <a:cubicBezTo>
                    <a:pt x="637" y="657"/>
                    <a:pt x="497" y="279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483900" y="1209875"/>
              <a:ext cx="25375" cy="14450"/>
            </a:xfrm>
            <a:custGeom>
              <a:avLst/>
              <a:gdLst/>
              <a:ahLst/>
              <a:cxnLst/>
              <a:rect l="l" t="t" r="r" b="b"/>
              <a:pathLst>
                <a:path w="1015" h="578" extrusionOk="0">
                  <a:moveTo>
                    <a:pt x="657" y="0"/>
                  </a:moveTo>
                  <a:cubicBezTo>
                    <a:pt x="378" y="60"/>
                    <a:pt x="119" y="120"/>
                    <a:pt x="0" y="418"/>
                  </a:cubicBezTo>
                  <a:lnTo>
                    <a:pt x="0" y="498"/>
                  </a:lnTo>
                  <a:lnTo>
                    <a:pt x="0" y="577"/>
                  </a:lnTo>
                  <a:lnTo>
                    <a:pt x="338" y="557"/>
                  </a:lnTo>
                  <a:cubicBezTo>
                    <a:pt x="438" y="438"/>
                    <a:pt x="577" y="398"/>
                    <a:pt x="716" y="398"/>
                  </a:cubicBezTo>
                  <a:cubicBezTo>
                    <a:pt x="1015" y="398"/>
                    <a:pt x="915" y="199"/>
                    <a:pt x="875" y="40"/>
                  </a:cubicBezTo>
                  <a:cubicBezTo>
                    <a:pt x="796" y="20"/>
                    <a:pt x="716" y="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503775" y="1367850"/>
              <a:ext cx="33850" cy="11625"/>
            </a:xfrm>
            <a:custGeom>
              <a:avLst/>
              <a:gdLst/>
              <a:ahLst/>
              <a:cxnLst/>
              <a:rect l="l" t="t" r="r" b="b"/>
              <a:pathLst>
                <a:path w="1354" h="465" extrusionOk="0">
                  <a:moveTo>
                    <a:pt x="590" y="0"/>
                  </a:moveTo>
                  <a:cubicBezTo>
                    <a:pt x="383" y="0"/>
                    <a:pt x="188" y="34"/>
                    <a:pt x="1" y="147"/>
                  </a:cubicBezTo>
                  <a:cubicBezTo>
                    <a:pt x="87" y="173"/>
                    <a:pt x="178" y="175"/>
                    <a:pt x="268" y="175"/>
                  </a:cubicBezTo>
                  <a:cubicBezTo>
                    <a:pt x="286" y="175"/>
                    <a:pt x="305" y="175"/>
                    <a:pt x="323" y="175"/>
                  </a:cubicBezTo>
                  <a:cubicBezTo>
                    <a:pt x="485" y="175"/>
                    <a:pt x="645" y="182"/>
                    <a:pt x="777" y="326"/>
                  </a:cubicBezTo>
                  <a:cubicBezTo>
                    <a:pt x="777" y="345"/>
                    <a:pt x="797" y="385"/>
                    <a:pt x="816" y="425"/>
                  </a:cubicBezTo>
                  <a:cubicBezTo>
                    <a:pt x="896" y="445"/>
                    <a:pt x="976" y="465"/>
                    <a:pt x="1035" y="465"/>
                  </a:cubicBezTo>
                  <a:cubicBezTo>
                    <a:pt x="1214" y="445"/>
                    <a:pt x="1354" y="385"/>
                    <a:pt x="1314" y="186"/>
                  </a:cubicBezTo>
                  <a:cubicBezTo>
                    <a:pt x="1175" y="186"/>
                    <a:pt x="1055" y="147"/>
                    <a:pt x="976" y="27"/>
                  </a:cubicBezTo>
                  <a:cubicBezTo>
                    <a:pt x="842" y="12"/>
                    <a:pt x="714" y="0"/>
                    <a:pt x="5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469975" y="1298675"/>
              <a:ext cx="22400" cy="7475"/>
            </a:xfrm>
            <a:custGeom>
              <a:avLst/>
              <a:gdLst/>
              <a:ahLst/>
              <a:cxnLst/>
              <a:rect l="l" t="t" r="r" b="b"/>
              <a:pathLst>
                <a:path w="896" h="299" extrusionOk="0">
                  <a:moveTo>
                    <a:pt x="471" y="1"/>
                  </a:moveTo>
                  <a:cubicBezTo>
                    <a:pt x="314" y="1"/>
                    <a:pt x="160" y="62"/>
                    <a:pt x="0" y="168"/>
                  </a:cubicBezTo>
                  <a:cubicBezTo>
                    <a:pt x="151" y="266"/>
                    <a:pt x="320" y="298"/>
                    <a:pt x="488" y="298"/>
                  </a:cubicBezTo>
                  <a:cubicBezTo>
                    <a:pt x="628" y="298"/>
                    <a:pt x="768" y="275"/>
                    <a:pt x="895" y="248"/>
                  </a:cubicBezTo>
                  <a:lnTo>
                    <a:pt x="895" y="148"/>
                  </a:lnTo>
                  <a:cubicBezTo>
                    <a:pt x="747" y="47"/>
                    <a:pt x="608" y="1"/>
                    <a:pt x="47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314300" y="1259375"/>
              <a:ext cx="22400" cy="12200"/>
            </a:xfrm>
            <a:custGeom>
              <a:avLst/>
              <a:gdLst/>
              <a:ahLst/>
              <a:cxnLst/>
              <a:rect l="l" t="t" r="r" b="b"/>
              <a:pathLst>
                <a:path w="896" h="488" extrusionOk="0">
                  <a:moveTo>
                    <a:pt x="648" y="1"/>
                  </a:moveTo>
                  <a:cubicBezTo>
                    <a:pt x="609" y="1"/>
                    <a:pt x="578" y="10"/>
                    <a:pt x="538" y="10"/>
                  </a:cubicBezTo>
                  <a:cubicBezTo>
                    <a:pt x="418" y="209"/>
                    <a:pt x="1" y="109"/>
                    <a:pt x="21" y="487"/>
                  </a:cubicBezTo>
                  <a:cubicBezTo>
                    <a:pt x="319" y="427"/>
                    <a:pt x="597" y="388"/>
                    <a:pt x="896" y="328"/>
                  </a:cubicBezTo>
                  <a:cubicBezTo>
                    <a:pt x="816" y="228"/>
                    <a:pt x="777" y="109"/>
                    <a:pt x="717" y="10"/>
                  </a:cubicBezTo>
                  <a:cubicBezTo>
                    <a:pt x="690" y="3"/>
                    <a:pt x="668" y="1"/>
                    <a:pt x="6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531625" y="1298750"/>
              <a:ext cx="14450" cy="8625"/>
            </a:xfrm>
            <a:custGeom>
              <a:avLst/>
              <a:gdLst/>
              <a:ahLst/>
              <a:cxnLst/>
              <a:rect l="l" t="t" r="r" b="b"/>
              <a:pathLst>
                <a:path w="578" h="345" extrusionOk="0">
                  <a:moveTo>
                    <a:pt x="203" y="1"/>
                  </a:moveTo>
                  <a:cubicBezTo>
                    <a:pt x="136" y="1"/>
                    <a:pt x="66" y="6"/>
                    <a:pt x="1" y="6"/>
                  </a:cubicBezTo>
                  <a:cubicBezTo>
                    <a:pt x="1" y="126"/>
                    <a:pt x="41" y="225"/>
                    <a:pt x="41" y="344"/>
                  </a:cubicBezTo>
                  <a:cubicBezTo>
                    <a:pt x="74" y="336"/>
                    <a:pt x="109" y="334"/>
                    <a:pt x="146" y="334"/>
                  </a:cubicBezTo>
                  <a:cubicBezTo>
                    <a:pt x="191" y="334"/>
                    <a:pt x="239" y="337"/>
                    <a:pt x="286" y="337"/>
                  </a:cubicBezTo>
                  <a:cubicBezTo>
                    <a:pt x="388" y="337"/>
                    <a:pt x="492" y="322"/>
                    <a:pt x="578" y="225"/>
                  </a:cubicBezTo>
                  <a:cubicBezTo>
                    <a:pt x="508" y="30"/>
                    <a:pt x="360" y="1"/>
                    <a:pt x="2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426200" y="1228275"/>
              <a:ext cx="31850" cy="5450"/>
            </a:xfrm>
            <a:custGeom>
              <a:avLst/>
              <a:gdLst/>
              <a:ahLst/>
              <a:cxnLst/>
              <a:rect l="l" t="t" r="r" b="b"/>
              <a:pathLst>
                <a:path w="1274" h="218" extrusionOk="0">
                  <a:moveTo>
                    <a:pt x="398" y="0"/>
                  </a:moveTo>
                  <a:cubicBezTo>
                    <a:pt x="319" y="0"/>
                    <a:pt x="239" y="26"/>
                    <a:pt x="160" y="26"/>
                  </a:cubicBezTo>
                  <a:cubicBezTo>
                    <a:pt x="140" y="26"/>
                    <a:pt x="120" y="24"/>
                    <a:pt x="100" y="20"/>
                  </a:cubicBezTo>
                  <a:cubicBezTo>
                    <a:pt x="80" y="60"/>
                    <a:pt x="20" y="80"/>
                    <a:pt x="1" y="100"/>
                  </a:cubicBezTo>
                  <a:cubicBezTo>
                    <a:pt x="20" y="120"/>
                    <a:pt x="40" y="179"/>
                    <a:pt x="80" y="199"/>
                  </a:cubicBezTo>
                  <a:cubicBezTo>
                    <a:pt x="133" y="191"/>
                    <a:pt x="186" y="188"/>
                    <a:pt x="240" y="188"/>
                  </a:cubicBezTo>
                  <a:cubicBezTo>
                    <a:pt x="407" y="188"/>
                    <a:pt x="577" y="218"/>
                    <a:pt x="745" y="218"/>
                  </a:cubicBezTo>
                  <a:cubicBezTo>
                    <a:pt x="925" y="218"/>
                    <a:pt x="1104" y="183"/>
                    <a:pt x="1274" y="40"/>
                  </a:cubicBezTo>
                  <a:cubicBezTo>
                    <a:pt x="975" y="40"/>
                    <a:pt x="697" y="0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362550" y="1286650"/>
              <a:ext cx="21900" cy="7800"/>
            </a:xfrm>
            <a:custGeom>
              <a:avLst/>
              <a:gdLst/>
              <a:ahLst/>
              <a:cxnLst/>
              <a:rect l="l" t="t" r="r" b="b"/>
              <a:pathLst>
                <a:path w="876" h="312" extrusionOk="0">
                  <a:moveTo>
                    <a:pt x="338" y="1"/>
                  </a:moveTo>
                  <a:cubicBezTo>
                    <a:pt x="206" y="1"/>
                    <a:pt x="86" y="70"/>
                    <a:pt x="0" y="311"/>
                  </a:cubicBezTo>
                  <a:cubicBezTo>
                    <a:pt x="61" y="289"/>
                    <a:pt x="126" y="283"/>
                    <a:pt x="193" y="283"/>
                  </a:cubicBezTo>
                  <a:cubicBezTo>
                    <a:pt x="291" y="283"/>
                    <a:pt x="393" y="297"/>
                    <a:pt x="492" y="297"/>
                  </a:cubicBezTo>
                  <a:cubicBezTo>
                    <a:pt x="632" y="297"/>
                    <a:pt x="766" y="269"/>
                    <a:pt x="876" y="132"/>
                  </a:cubicBezTo>
                  <a:cubicBezTo>
                    <a:pt x="706" y="121"/>
                    <a:pt x="511" y="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70475" y="1288950"/>
              <a:ext cx="30850" cy="5175"/>
            </a:xfrm>
            <a:custGeom>
              <a:avLst/>
              <a:gdLst/>
              <a:ahLst/>
              <a:cxnLst/>
              <a:rect l="l" t="t" r="r" b="b"/>
              <a:pathLst>
                <a:path w="1234" h="207" extrusionOk="0">
                  <a:moveTo>
                    <a:pt x="716" y="20"/>
                  </a:moveTo>
                  <a:cubicBezTo>
                    <a:pt x="497" y="100"/>
                    <a:pt x="219" y="0"/>
                    <a:pt x="0" y="199"/>
                  </a:cubicBezTo>
                  <a:cubicBezTo>
                    <a:pt x="62" y="190"/>
                    <a:pt x="124" y="187"/>
                    <a:pt x="187" y="187"/>
                  </a:cubicBezTo>
                  <a:cubicBezTo>
                    <a:pt x="343" y="187"/>
                    <a:pt x="500" y="207"/>
                    <a:pt x="654" y="207"/>
                  </a:cubicBezTo>
                  <a:cubicBezTo>
                    <a:pt x="855" y="207"/>
                    <a:pt x="1051" y="174"/>
                    <a:pt x="1233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696750" y="1315800"/>
              <a:ext cx="16925" cy="8475"/>
            </a:xfrm>
            <a:custGeom>
              <a:avLst/>
              <a:gdLst/>
              <a:ahLst/>
              <a:cxnLst/>
              <a:rect l="l" t="t" r="r" b="b"/>
              <a:pathLst>
                <a:path w="677" h="339" extrusionOk="0">
                  <a:moveTo>
                    <a:pt x="0" y="1"/>
                  </a:moveTo>
                  <a:cubicBezTo>
                    <a:pt x="20" y="120"/>
                    <a:pt x="20" y="239"/>
                    <a:pt x="20" y="339"/>
                  </a:cubicBezTo>
                  <a:lnTo>
                    <a:pt x="677" y="339"/>
                  </a:lnTo>
                  <a:cubicBezTo>
                    <a:pt x="557" y="239"/>
                    <a:pt x="458" y="120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318275" y="1385100"/>
              <a:ext cx="26900" cy="4400"/>
            </a:xfrm>
            <a:custGeom>
              <a:avLst/>
              <a:gdLst/>
              <a:ahLst/>
              <a:cxnLst/>
              <a:rect l="l" t="t" r="r" b="b"/>
              <a:pathLst>
                <a:path w="1076" h="176" extrusionOk="0">
                  <a:moveTo>
                    <a:pt x="631" y="1"/>
                  </a:moveTo>
                  <a:cubicBezTo>
                    <a:pt x="415" y="1"/>
                    <a:pt x="201" y="35"/>
                    <a:pt x="1" y="153"/>
                  </a:cubicBezTo>
                  <a:cubicBezTo>
                    <a:pt x="26" y="151"/>
                    <a:pt x="52" y="151"/>
                    <a:pt x="78" y="151"/>
                  </a:cubicBezTo>
                  <a:cubicBezTo>
                    <a:pt x="241" y="151"/>
                    <a:pt x="411" y="175"/>
                    <a:pt x="577" y="175"/>
                  </a:cubicBezTo>
                  <a:cubicBezTo>
                    <a:pt x="752" y="175"/>
                    <a:pt x="923" y="148"/>
                    <a:pt x="1075" y="33"/>
                  </a:cubicBezTo>
                  <a:cubicBezTo>
                    <a:pt x="929" y="17"/>
                    <a:pt x="779" y="1"/>
                    <a:pt x="6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404325" y="1229275"/>
              <a:ext cx="23900" cy="10450"/>
            </a:xfrm>
            <a:custGeom>
              <a:avLst/>
              <a:gdLst/>
              <a:ahLst/>
              <a:cxnLst/>
              <a:rect l="l" t="t" r="r" b="b"/>
              <a:pathLst>
                <a:path w="956" h="418" extrusionOk="0">
                  <a:moveTo>
                    <a:pt x="299" y="0"/>
                  </a:moveTo>
                  <a:cubicBezTo>
                    <a:pt x="219" y="20"/>
                    <a:pt x="159" y="40"/>
                    <a:pt x="80" y="100"/>
                  </a:cubicBezTo>
                  <a:cubicBezTo>
                    <a:pt x="60" y="120"/>
                    <a:pt x="20" y="159"/>
                    <a:pt x="0" y="199"/>
                  </a:cubicBezTo>
                  <a:cubicBezTo>
                    <a:pt x="20" y="239"/>
                    <a:pt x="20" y="259"/>
                    <a:pt x="60" y="318"/>
                  </a:cubicBezTo>
                  <a:lnTo>
                    <a:pt x="100" y="358"/>
                  </a:lnTo>
                  <a:cubicBezTo>
                    <a:pt x="378" y="299"/>
                    <a:pt x="697" y="418"/>
                    <a:pt x="955" y="159"/>
                  </a:cubicBezTo>
                  <a:lnTo>
                    <a:pt x="895" y="100"/>
                  </a:lnTo>
                  <a:cubicBezTo>
                    <a:pt x="697" y="60"/>
                    <a:pt x="498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566450" y="1332700"/>
              <a:ext cx="16425" cy="6500"/>
            </a:xfrm>
            <a:custGeom>
              <a:avLst/>
              <a:gdLst/>
              <a:ahLst/>
              <a:cxnLst/>
              <a:rect l="l" t="t" r="r" b="b"/>
              <a:pathLst>
                <a:path w="657" h="260" extrusionOk="0">
                  <a:moveTo>
                    <a:pt x="0" y="1"/>
                  </a:moveTo>
                  <a:cubicBezTo>
                    <a:pt x="0" y="80"/>
                    <a:pt x="20" y="160"/>
                    <a:pt x="20" y="240"/>
                  </a:cubicBezTo>
                  <a:cubicBezTo>
                    <a:pt x="239" y="140"/>
                    <a:pt x="498" y="26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735525" y="1309825"/>
              <a:ext cx="19425" cy="5400"/>
            </a:xfrm>
            <a:custGeom>
              <a:avLst/>
              <a:gdLst/>
              <a:ahLst/>
              <a:cxnLst/>
              <a:rect l="l" t="t" r="r" b="b"/>
              <a:pathLst>
                <a:path w="777" h="216" extrusionOk="0">
                  <a:moveTo>
                    <a:pt x="717" y="1"/>
                  </a:moveTo>
                  <a:cubicBezTo>
                    <a:pt x="478" y="1"/>
                    <a:pt x="259" y="21"/>
                    <a:pt x="1" y="21"/>
                  </a:cubicBezTo>
                  <a:cubicBezTo>
                    <a:pt x="97" y="182"/>
                    <a:pt x="223" y="215"/>
                    <a:pt x="355" y="215"/>
                  </a:cubicBezTo>
                  <a:cubicBezTo>
                    <a:pt x="451" y="215"/>
                    <a:pt x="550" y="198"/>
                    <a:pt x="645" y="198"/>
                  </a:cubicBezTo>
                  <a:cubicBezTo>
                    <a:pt x="662" y="198"/>
                    <a:pt x="680" y="198"/>
                    <a:pt x="697" y="200"/>
                  </a:cubicBezTo>
                  <a:cubicBezTo>
                    <a:pt x="777" y="160"/>
                    <a:pt x="777" y="100"/>
                    <a:pt x="7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418750" y="1342375"/>
              <a:ext cx="17425" cy="3800"/>
            </a:xfrm>
            <a:custGeom>
              <a:avLst/>
              <a:gdLst/>
              <a:ahLst/>
              <a:cxnLst/>
              <a:rect l="l" t="t" r="r" b="b"/>
              <a:pathLst>
                <a:path w="697" h="152" extrusionOk="0">
                  <a:moveTo>
                    <a:pt x="391" y="1"/>
                  </a:moveTo>
                  <a:cubicBezTo>
                    <a:pt x="257" y="1"/>
                    <a:pt x="125" y="20"/>
                    <a:pt x="0" y="111"/>
                  </a:cubicBezTo>
                  <a:cubicBezTo>
                    <a:pt x="100" y="129"/>
                    <a:pt x="212" y="152"/>
                    <a:pt x="324" y="152"/>
                  </a:cubicBezTo>
                  <a:cubicBezTo>
                    <a:pt x="456" y="152"/>
                    <a:pt x="588" y="120"/>
                    <a:pt x="696" y="12"/>
                  </a:cubicBezTo>
                  <a:cubicBezTo>
                    <a:pt x="594" y="12"/>
                    <a:pt x="492" y="1"/>
                    <a:pt x="3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754925" y="1250150"/>
              <a:ext cx="11975" cy="8975"/>
            </a:xfrm>
            <a:custGeom>
              <a:avLst/>
              <a:gdLst/>
              <a:ahLst/>
              <a:cxnLst/>
              <a:rect l="l" t="t" r="r" b="b"/>
              <a:pathLst>
                <a:path w="479" h="359" extrusionOk="0">
                  <a:moveTo>
                    <a:pt x="279" y="1"/>
                  </a:moveTo>
                  <a:cubicBezTo>
                    <a:pt x="219" y="1"/>
                    <a:pt x="180" y="1"/>
                    <a:pt x="120" y="60"/>
                  </a:cubicBezTo>
                  <a:cubicBezTo>
                    <a:pt x="1" y="180"/>
                    <a:pt x="1" y="279"/>
                    <a:pt x="160" y="359"/>
                  </a:cubicBezTo>
                  <a:cubicBezTo>
                    <a:pt x="200" y="359"/>
                    <a:pt x="219" y="319"/>
                    <a:pt x="279" y="319"/>
                  </a:cubicBezTo>
                  <a:cubicBezTo>
                    <a:pt x="359" y="220"/>
                    <a:pt x="478" y="10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492350" y="1298525"/>
              <a:ext cx="13450" cy="3375"/>
            </a:xfrm>
            <a:custGeom>
              <a:avLst/>
              <a:gdLst/>
              <a:ahLst/>
              <a:cxnLst/>
              <a:rect l="l" t="t" r="r" b="b"/>
              <a:pathLst>
                <a:path w="538" h="135" extrusionOk="0">
                  <a:moveTo>
                    <a:pt x="269" y="0"/>
                  </a:moveTo>
                  <a:cubicBezTo>
                    <a:pt x="179" y="0"/>
                    <a:pt x="90" y="45"/>
                    <a:pt x="0" y="135"/>
                  </a:cubicBezTo>
                  <a:lnTo>
                    <a:pt x="537" y="135"/>
                  </a:lnTo>
                  <a:cubicBezTo>
                    <a:pt x="448" y="45"/>
                    <a:pt x="358" y="0"/>
                    <a:pt x="2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415750" y="1346150"/>
              <a:ext cx="7500" cy="8025"/>
            </a:xfrm>
            <a:custGeom>
              <a:avLst/>
              <a:gdLst/>
              <a:ahLst/>
              <a:cxnLst/>
              <a:rect l="l" t="t" r="r" b="b"/>
              <a:pathLst>
                <a:path w="300" h="321" extrusionOk="0">
                  <a:moveTo>
                    <a:pt x="140" y="0"/>
                  </a:moveTo>
                  <a:cubicBezTo>
                    <a:pt x="61" y="0"/>
                    <a:pt x="21" y="0"/>
                    <a:pt x="1" y="20"/>
                  </a:cubicBezTo>
                  <a:cubicBezTo>
                    <a:pt x="1" y="204"/>
                    <a:pt x="52" y="320"/>
                    <a:pt x="250" y="320"/>
                  </a:cubicBezTo>
                  <a:cubicBezTo>
                    <a:pt x="266" y="320"/>
                    <a:pt x="282" y="320"/>
                    <a:pt x="299" y="318"/>
                  </a:cubicBezTo>
                  <a:cubicBezTo>
                    <a:pt x="240" y="199"/>
                    <a:pt x="200" y="9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284475" y="1274325"/>
              <a:ext cx="12950" cy="6850"/>
            </a:xfrm>
            <a:custGeom>
              <a:avLst/>
              <a:gdLst/>
              <a:ahLst/>
              <a:cxnLst/>
              <a:rect l="l" t="t" r="r" b="b"/>
              <a:pathLst>
                <a:path w="518" h="274" extrusionOk="0">
                  <a:moveTo>
                    <a:pt x="166" y="1"/>
                  </a:moveTo>
                  <a:cubicBezTo>
                    <a:pt x="116" y="1"/>
                    <a:pt x="68" y="31"/>
                    <a:pt x="20" y="108"/>
                  </a:cubicBezTo>
                  <a:cubicBezTo>
                    <a:pt x="20" y="148"/>
                    <a:pt x="0" y="207"/>
                    <a:pt x="0" y="247"/>
                  </a:cubicBezTo>
                  <a:cubicBezTo>
                    <a:pt x="64" y="261"/>
                    <a:pt x="131" y="273"/>
                    <a:pt x="197" y="273"/>
                  </a:cubicBezTo>
                  <a:cubicBezTo>
                    <a:pt x="314" y="273"/>
                    <a:pt x="428" y="236"/>
                    <a:pt x="517" y="108"/>
                  </a:cubicBezTo>
                  <a:cubicBezTo>
                    <a:pt x="478" y="108"/>
                    <a:pt x="398" y="88"/>
                    <a:pt x="338" y="88"/>
                  </a:cubicBezTo>
                  <a:cubicBezTo>
                    <a:pt x="276" y="36"/>
                    <a:pt x="220" y="1"/>
                    <a:pt x="1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267050" y="1281475"/>
              <a:ext cx="12975" cy="3525"/>
            </a:xfrm>
            <a:custGeom>
              <a:avLst/>
              <a:gdLst/>
              <a:ahLst/>
              <a:cxnLst/>
              <a:rect l="l" t="t" r="r" b="b"/>
              <a:pathLst>
                <a:path w="519" h="141" extrusionOk="0">
                  <a:moveTo>
                    <a:pt x="518" y="1"/>
                  </a:moveTo>
                  <a:cubicBezTo>
                    <a:pt x="339" y="1"/>
                    <a:pt x="180" y="21"/>
                    <a:pt x="1" y="21"/>
                  </a:cubicBezTo>
                  <a:lnTo>
                    <a:pt x="1" y="140"/>
                  </a:lnTo>
                  <a:cubicBezTo>
                    <a:pt x="37" y="140"/>
                    <a:pt x="73" y="141"/>
                    <a:pt x="110" y="141"/>
                  </a:cubicBezTo>
                  <a:cubicBezTo>
                    <a:pt x="257" y="141"/>
                    <a:pt x="407" y="128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05200" y="1333075"/>
              <a:ext cx="13950" cy="3650"/>
            </a:xfrm>
            <a:custGeom>
              <a:avLst/>
              <a:gdLst/>
              <a:ahLst/>
              <a:cxnLst/>
              <a:rect l="l" t="t" r="r" b="b"/>
              <a:pathLst>
                <a:path w="558" h="146" extrusionOk="0">
                  <a:moveTo>
                    <a:pt x="286" y="1"/>
                  </a:moveTo>
                  <a:cubicBezTo>
                    <a:pt x="194" y="1"/>
                    <a:pt x="100" y="46"/>
                    <a:pt x="0" y="125"/>
                  </a:cubicBezTo>
                  <a:cubicBezTo>
                    <a:pt x="179" y="125"/>
                    <a:pt x="378" y="145"/>
                    <a:pt x="557" y="145"/>
                  </a:cubicBezTo>
                  <a:cubicBezTo>
                    <a:pt x="468" y="46"/>
                    <a:pt x="378" y="1"/>
                    <a:pt x="2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722100" y="1333150"/>
              <a:ext cx="14450" cy="7050"/>
            </a:xfrm>
            <a:custGeom>
              <a:avLst/>
              <a:gdLst/>
              <a:ahLst/>
              <a:cxnLst/>
              <a:rect l="l" t="t" r="r" b="b"/>
              <a:pathLst>
                <a:path w="578" h="282" extrusionOk="0">
                  <a:moveTo>
                    <a:pt x="379" y="1"/>
                  </a:moveTo>
                  <a:cubicBezTo>
                    <a:pt x="248" y="1"/>
                    <a:pt x="120" y="36"/>
                    <a:pt x="1" y="142"/>
                  </a:cubicBezTo>
                  <a:lnTo>
                    <a:pt x="41" y="182"/>
                  </a:lnTo>
                  <a:cubicBezTo>
                    <a:pt x="130" y="242"/>
                    <a:pt x="220" y="281"/>
                    <a:pt x="304" y="281"/>
                  </a:cubicBezTo>
                  <a:cubicBezTo>
                    <a:pt x="389" y="281"/>
                    <a:pt x="468" y="242"/>
                    <a:pt x="538" y="142"/>
                  </a:cubicBezTo>
                  <a:cubicBezTo>
                    <a:pt x="538" y="82"/>
                    <a:pt x="578" y="62"/>
                    <a:pt x="578" y="23"/>
                  </a:cubicBezTo>
                  <a:cubicBezTo>
                    <a:pt x="511" y="9"/>
                    <a:pt x="445" y="1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690275" y="1241925"/>
              <a:ext cx="7000" cy="6375"/>
            </a:xfrm>
            <a:custGeom>
              <a:avLst/>
              <a:gdLst/>
              <a:ahLst/>
              <a:cxnLst/>
              <a:rect l="l" t="t" r="r" b="b"/>
              <a:pathLst>
                <a:path w="280" h="255" extrusionOk="0">
                  <a:moveTo>
                    <a:pt x="140" y="0"/>
                  </a:moveTo>
                  <a:cubicBezTo>
                    <a:pt x="79" y="0"/>
                    <a:pt x="23" y="20"/>
                    <a:pt x="1" y="111"/>
                  </a:cubicBezTo>
                  <a:cubicBezTo>
                    <a:pt x="1" y="131"/>
                    <a:pt x="40" y="210"/>
                    <a:pt x="80" y="230"/>
                  </a:cubicBezTo>
                  <a:cubicBezTo>
                    <a:pt x="108" y="247"/>
                    <a:pt x="132" y="254"/>
                    <a:pt x="152" y="254"/>
                  </a:cubicBezTo>
                  <a:cubicBezTo>
                    <a:pt x="204" y="254"/>
                    <a:pt x="236" y="208"/>
                    <a:pt x="279" y="151"/>
                  </a:cubicBezTo>
                  <a:lnTo>
                    <a:pt x="279" y="11"/>
                  </a:lnTo>
                  <a:cubicBezTo>
                    <a:pt x="236" y="11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541575" y="1277000"/>
              <a:ext cx="6000" cy="5500"/>
            </a:xfrm>
            <a:custGeom>
              <a:avLst/>
              <a:gdLst/>
              <a:ahLst/>
              <a:cxnLst/>
              <a:rect l="l" t="t" r="r" b="b"/>
              <a:pathLst>
                <a:path w="240" h="220" extrusionOk="0">
                  <a:moveTo>
                    <a:pt x="140" y="1"/>
                  </a:moveTo>
                  <a:cubicBezTo>
                    <a:pt x="100" y="1"/>
                    <a:pt x="40" y="41"/>
                    <a:pt x="1" y="80"/>
                  </a:cubicBezTo>
                  <a:cubicBezTo>
                    <a:pt x="1" y="120"/>
                    <a:pt x="21" y="180"/>
                    <a:pt x="60" y="220"/>
                  </a:cubicBezTo>
                  <a:cubicBezTo>
                    <a:pt x="100" y="200"/>
                    <a:pt x="160" y="200"/>
                    <a:pt x="180" y="120"/>
                  </a:cubicBezTo>
                  <a:cubicBezTo>
                    <a:pt x="239" y="80"/>
                    <a:pt x="20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556500" y="1359200"/>
              <a:ext cx="14450" cy="4050"/>
            </a:xfrm>
            <a:custGeom>
              <a:avLst/>
              <a:gdLst/>
              <a:ahLst/>
              <a:cxnLst/>
              <a:rect l="l" t="t" r="r" b="b"/>
              <a:pathLst>
                <a:path w="578" h="162" extrusionOk="0">
                  <a:moveTo>
                    <a:pt x="428" y="0"/>
                  </a:moveTo>
                  <a:cubicBezTo>
                    <a:pt x="280" y="0"/>
                    <a:pt x="135" y="45"/>
                    <a:pt x="0" y="134"/>
                  </a:cubicBezTo>
                  <a:cubicBezTo>
                    <a:pt x="75" y="149"/>
                    <a:pt x="149" y="161"/>
                    <a:pt x="222" y="161"/>
                  </a:cubicBezTo>
                  <a:cubicBezTo>
                    <a:pt x="345" y="161"/>
                    <a:pt x="465" y="127"/>
                    <a:pt x="577" y="15"/>
                  </a:cubicBezTo>
                  <a:cubicBezTo>
                    <a:pt x="528" y="5"/>
                    <a:pt x="478" y="0"/>
                    <a:pt x="4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523175" y="1284475"/>
              <a:ext cx="12950" cy="5075"/>
            </a:xfrm>
            <a:custGeom>
              <a:avLst/>
              <a:gdLst/>
              <a:ahLst/>
              <a:cxnLst/>
              <a:rect l="l" t="t" r="r" b="b"/>
              <a:pathLst>
                <a:path w="518" h="203" extrusionOk="0">
                  <a:moveTo>
                    <a:pt x="518" y="20"/>
                  </a:moveTo>
                  <a:cubicBezTo>
                    <a:pt x="339" y="40"/>
                    <a:pt x="120" y="0"/>
                    <a:pt x="1" y="199"/>
                  </a:cubicBezTo>
                  <a:cubicBezTo>
                    <a:pt x="54" y="199"/>
                    <a:pt x="107" y="202"/>
                    <a:pt x="158" y="202"/>
                  </a:cubicBezTo>
                  <a:cubicBezTo>
                    <a:pt x="300" y="202"/>
                    <a:pt x="430" y="181"/>
                    <a:pt x="518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531125" y="1332550"/>
              <a:ext cx="9475" cy="9625"/>
            </a:xfrm>
            <a:custGeom>
              <a:avLst/>
              <a:gdLst/>
              <a:ahLst/>
              <a:cxnLst/>
              <a:rect l="l" t="t" r="r" b="b"/>
              <a:pathLst>
                <a:path w="379" h="385" extrusionOk="0">
                  <a:moveTo>
                    <a:pt x="303" y="1"/>
                  </a:moveTo>
                  <a:cubicBezTo>
                    <a:pt x="198" y="1"/>
                    <a:pt x="81" y="39"/>
                    <a:pt x="1" y="166"/>
                  </a:cubicBezTo>
                  <a:cubicBezTo>
                    <a:pt x="1" y="246"/>
                    <a:pt x="21" y="305"/>
                    <a:pt x="21" y="385"/>
                  </a:cubicBezTo>
                  <a:lnTo>
                    <a:pt x="200" y="385"/>
                  </a:lnTo>
                  <a:cubicBezTo>
                    <a:pt x="260" y="266"/>
                    <a:pt x="319" y="146"/>
                    <a:pt x="379" y="7"/>
                  </a:cubicBezTo>
                  <a:cubicBezTo>
                    <a:pt x="355" y="3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510250" y="1297900"/>
              <a:ext cx="8475" cy="4125"/>
            </a:xfrm>
            <a:custGeom>
              <a:avLst/>
              <a:gdLst/>
              <a:ahLst/>
              <a:cxnLst/>
              <a:rect l="l" t="t" r="r" b="b"/>
              <a:pathLst>
                <a:path w="339" h="165" extrusionOk="0">
                  <a:moveTo>
                    <a:pt x="339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2" y="163"/>
                    <a:pt x="44" y="164"/>
                    <a:pt x="65" y="164"/>
                  </a:cubicBezTo>
                  <a:cubicBezTo>
                    <a:pt x="176" y="164"/>
                    <a:pt x="272" y="118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439125" y="1247175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20"/>
                  </a:cubicBezTo>
                  <a:cubicBezTo>
                    <a:pt x="1" y="40"/>
                    <a:pt x="21" y="80"/>
                    <a:pt x="21" y="100"/>
                  </a:cubicBezTo>
                  <a:cubicBezTo>
                    <a:pt x="60" y="80"/>
                    <a:pt x="100" y="80"/>
                    <a:pt x="100" y="8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493350" y="1307425"/>
              <a:ext cx="7975" cy="4425"/>
            </a:xfrm>
            <a:custGeom>
              <a:avLst/>
              <a:gdLst/>
              <a:ahLst/>
              <a:cxnLst/>
              <a:rect l="l" t="t" r="r" b="b"/>
              <a:pathLst>
                <a:path w="319" h="177" extrusionOk="0">
                  <a:moveTo>
                    <a:pt x="112" y="0"/>
                  </a:moveTo>
                  <a:cubicBezTo>
                    <a:pt x="76" y="0"/>
                    <a:pt x="38" y="6"/>
                    <a:pt x="0" y="17"/>
                  </a:cubicBezTo>
                  <a:cubicBezTo>
                    <a:pt x="40" y="77"/>
                    <a:pt x="119" y="117"/>
                    <a:pt x="179" y="176"/>
                  </a:cubicBezTo>
                  <a:cubicBezTo>
                    <a:pt x="206" y="176"/>
                    <a:pt x="241" y="168"/>
                    <a:pt x="273" y="168"/>
                  </a:cubicBezTo>
                  <a:cubicBezTo>
                    <a:pt x="290" y="168"/>
                    <a:pt x="305" y="170"/>
                    <a:pt x="318" y="176"/>
                  </a:cubicBezTo>
                  <a:cubicBezTo>
                    <a:pt x="289" y="46"/>
                    <a:pt x="208" y="0"/>
                    <a:pt x="11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505775" y="1286275"/>
              <a:ext cx="9475" cy="3200"/>
            </a:xfrm>
            <a:custGeom>
              <a:avLst/>
              <a:gdLst/>
              <a:ahLst/>
              <a:cxnLst/>
              <a:rect l="l" t="t" r="r" b="b"/>
              <a:pathLst>
                <a:path w="379" h="128" extrusionOk="0">
                  <a:moveTo>
                    <a:pt x="176" y="0"/>
                  </a:moveTo>
                  <a:cubicBezTo>
                    <a:pt x="116" y="0"/>
                    <a:pt x="58" y="40"/>
                    <a:pt x="0" y="127"/>
                  </a:cubicBezTo>
                  <a:lnTo>
                    <a:pt x="378" y="127"/>
                  </a:lnTo>
                  <a:cubicBezTo>
                    <a:pt x="307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752950" y="1307350"/>
              <a:ext cx="7475" cy="7850"/>
            </a:xfrm>
            <a:custGeom>
              <a:avLst/>
              <a:gdLst/>
              <a:ahLst/>
              <a:cxnLst/>
              <a:rect l="l" t="t" r="r" b="b"/>
              <a:pathLst>
                <a:path w="299" h="314" extrusionOk="0">
                  <a:moveTo>
                    <a:pt x="199" y="0"/>
                  </a:moveTo>
                  <a:cubicBezTo>
                    <a:pt x="139" y="0"/>
                    <a:pt x="60" y="20"/>
                    <a:pt x="40" y="100"/>
                  </a:cubicBezTo>
                  <a:cubicBezTo>
                    <a:pt x="0" y="179"/>
                    <a:pt x="0" y="219"/>
                    <a:pt x="0" y="299"/>
                  </a:cubicBezTo>
                  <a:cubicBezTo>
                    <a:pt x="40" y="309"/>
                    <a:pt x="75" y="314"/>
                    <a:pt x="107" y="314"/>
                  </a:cubicBezTo>
                  <a:cubicBezTo>
                    <a:pt x="139" y="314"/>
                    <a:pt x="169" y="309"/>
                    <a:pt x="199" y="299"/>
                  </a:cubicBezTo>
                  <a:cubicBezTo>
                    <a:pt x="298" y="199"/>
                    <a:pt x="298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752950" y="1251650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199" y="0"/>
                  </a:moveTo>
                  <a:cubicBezTo>
                    <a:pt x="139" y="20"/>
                    <a:pt x="80" y="60"/>
                    <a:pt x="0" y="120"/>
                  </a:cubicBezTo>
                  <a:cubicBezTo>
                    <a:pt x="60" y="219"/>
                    <a:pt x="100" y="299"/>
                    <a:pt x="239" y="299"/>
                  </a:cubicBezTo>
                  <a:cubicBezTo>
                    <a:pt x="239" y="199"/>
                    <a:pt x="199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57925" y="1307150"/>
              <a:ext cx="4500" cy="8175"/>
            </a:xfrm>
            <a:custGeom>
              <a:avLst/>
              <a:gdLst/>
              <a:ahLst/>
              <a:cxnLst/>
              <a:rect l="l" t="t" r="r" b="b"/>
              <a:pathLst>
                <a:path w="180" h="327" extrusionOk="0">
                  <a:moveTo>
                    <a:pt x="118" y="0"/>
                  </a:moveTo>
                  <a:cubicBezTo>
                    <a:pt x="74" y="0"/>
                    <a:pt x="42" y="14"/>
                    <a:pt x="0" y="28"/>
                  </a:cubicBezTo>
                  <a:lnTo>
                    <a:pt x="0" y="327"/>
                  </a:lnTo>
                  <a:lnTo>
                    <a:pt x="179" y="327"/>
                  </a:lnTo>
                  <a:lnTo>
                    <a:pt x="179" y="8"/>
                  </a:lnTo>
                  <a:cubicBezTo>
                    <a:pt x="156" y="3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766375" y="1305350"/>
              <a:ext cx="8475" cy="5125"/>
            </a:xfrm>
            <a:custGeom>
              <a:avLst/>
              <a:gdLst/>
              <a:ahLst/>
              <a:cxnLst/>
              <a:rect l="l" t="t" r="r" b="b"/>
              <a:pathLst>
                <a:path w="339" h="205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39" y="41"/>
                    <a:pt x="120" y="41"/>
                    <a:pt x="0" y="60"/>
                  </a:cubicBezTo>
                  <a:cubicBezTo>
                    <a:pt x="62" y="158"/>
                    <a:pt x="120" y="204"/>
                    <a:pt x="173" y="204"/>
                  </a:cubicBezTo>
                  <a:cubicBezTo>
                    <a:pt x="238" y="204"/>
                    <a:pt x="294" y="133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61900" y="1342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0" y="1"/>
                  </a:moveTo>
                  <a:cubicBezTo>
                    <a:pt x="20" y="100"/>
                    <a:pt x="0" y="180"/>
                    <a:pt x="100" y="220"/>
                  </a:cubicBezTo>
                  <a:cubicBezTo>
                    <a:pt x="139" y="160"/>
                    <a:pt x="159" y="8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272025" y="1289825"/>
              <a:ext cx="8500" cy="4275"/>
            </a:xfrm>
            <a:custGeom>
              <a:avLst/>
              <a:gdLst/>
              <a:ahLst/>
              <a:cxnLst/>
              <a:rect l="l" t="t" r="r" b="b"/>
              <a:pathLst>
                <a:path w="340" h="171" extrusionOk="0">
                  <a:moveTo>
                    <a:pt x="272" y="0"/>
                  </a:moveTo>
                  <a:cubicBezTo>
                    <a:pt x="152" y="0"/>
                    <a:pt x="34" y="47"/>
                    <a:pt x="1" y="164"/>
                  </a:cubicBezTo>
                  <a:cubicBezTo>
                    <a:pt x="25" y="168"/>
                    <a:pt x="50" y="171"/>
                    <a:pt x="76" y="171"/>
                  </a:cubicBezTo>
                  <a:cubicBezTo>
                    <a:pt x="180" y="171"/>
                    <a:pt x="291" y="132"/>
                    <a:pt x="339" y="5"/>
                  </a:cubicBezTo>
                  <a:cubicBezTo>
                    <a:pt x="317" y="2"/>
                    <a:pt x="294" y="0"/>
                    <a:pt x="2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39700" y="128282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221" y="0"/>
                  </a:moveTo>
                  <a:cubicBezTo>
                    <a:pt x="176" y="0"/>
                    <a:pt x="130" y="10"/>
                    <a:pt x="80" y="27"/>
                  </a:cubicBezTo>
                  <a:cubicBezTo>
                    <a:pt x="1" y="86"/>
                    <a:pt x="1" y="166"/>
                    <a:pt x="41" y="225"/>
                  </a:cubicBezTo>
                  <a:lnTo>
                    <a:pt x="41" y="305"/>
                  </a:lnTo>
                  <a:cubicBezTo>
                    <a:pt x="180" y="285"/>
                    <a:pt x="279" y="285"/>
                    <a:pt x="399" y="265"/>
                  </a:cubicBezTo>
                  <a:cubicBezTo>
                    <a:pt x="478" y="206"/>
                    <a:pt x="478" y="146"/>
                    <a:pt x="419" y="66"/>
                  </a:cubicBezTo>
                  <a:cubicBezTo>
                    <a:pt x="349" y="20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249650" y="1283275"/>
              <a:ext cx="8475" cy="6200"/>
            </a:xfrm>
            <a:custGeom>
              <a:avLst/>
              <a:gdLst/>
              <a:ahLst/>
              <a:cxnLst/>
              <a:rect l="l" t="t" r="r" b="b"/>
              <a:pathLst>
                <a:path w="339" h="248" extrusionOk="0">
                  <a:moveTo>
                    <a:pt x="181" y="1"/>
                  </a:moveTo>
                  <a:cubicBezTo>
                    <a:pt x="126" y="1"/>
                    <a:pt x="73" y="25"/>
                    <a:pt x="21" y="88"/>
                  </a:cubicBezTo>
                  <a:cubicBezTo>
                    <a:pt x="21" y="148"/>
                    <a:pt x="1" y="188"/>
                    <a:pt x="1" y="247"/>
                  </a:cubicBezTo>
                  <a:cubicBezTo>
                    <a:pt x="120" y="247"/>
                    <a:pt x="239" y="247"/>
                    <a:pt x="339" y="128"/>
                  </a:cubicBezTo>
                  <a:lnTo>
                    <a:pt x="339" y="48"/>
                  </a:lnTo>
                  <a:cubicBezTo>
                    <a:pt x="283" y="20"/>
                    <a:pt x="231" y="1"/>
                    <a:pt x="1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172075" y="1357575"/>
              <a:ext cx="5000" cy="7000"/>
            </a:xfrm>
            <a:custGeom>
              <a:avLst/>
              <a:gdLst/>
              <a:ahLst/>
              <a:cxnLst/>
              <a:rect l="l" t="t" r="r" b="b"/>
              <a:pathLst>
                <a:path w="200" h="280" extrusionOk="0">
                  <a:moveTo>
                    <a:pt x="100" y="1"/>
                  </a:moveTo>
                  <a:cubicBezTo>
                    <a:pt x="0" y="100"/>
                    <a:pt x="0" y="180"/>
                    <a:pt x="100" y="279"/>
                  </a:cubicBezTo>
                  <a:lnTo>
                    <a:pt x="160" y="199"/>
                  </a:lnTo>
                  <a:cubicBezTo>
                    <a:pt x="199" y="160"/>
                    <a:pt x="199" y="140"/>
                    <a:pt x="160" y="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420725" y="1542950"/>
              <a:ext cx="170125" cy="71850"/>
            </a:xfrm>
            <a:custGeom>
              <a:avLst/>
              <a:gdLst/>
              <a:ahLst/>
              <a:cxnLst/>
              <a:rect l="l" t="t" r="r" b="b"/>
              <a:pathLst>
                <a:path w="6805" h="2874" extrusionOk="0">
                  <a:moveTo>
                    <a:pt x="5573" y="858"/>
                  </a:moveTo>
                  <a:cubicBezTo>
                    <a:pt x="5433" y="928"/>
                    <a:pt x="5289" y="1005"/>
                    <a:pt x="5133" y="1080"/>
                  </a:cubicBezTo>
                  <a:cubicBezTo>
                    <a:pt x="5286" y="1000"/>
                    <a:pt x="5431" y="926"/>
                    <a:pt x="5573" y="858"/>
                  </a:cubicBezTo>
                  <a:close/>
                  <a:moveTo>
                    <a:pt x="6471" y="0"/>
                  </a:moveTo>
                  <a:cubicBezTo>
                    <a:pt x="6374" y="0"/>
                    <a:pt x="6271" y="38"/>
                    <a:pt x="6167" y="85"/>
                  </a:cubicBezTo>
                  <a:cubicBezTo>
                    <a:pt x="5571" y="244"/>
                    <a:pt x="4994" y="523"/>
                    <a:pt x="4417" y="781"/>
                  </a:cubicBezTo>
                  <a:cubicBezTo>
                    <a:pt x="2985" y="1418"/>
                    <a:pt x="1493" y="1935"/>
                    <a:pt x="1" y="2393"/>
                  </a:cubicBezTo>
                  <a:cubicBezTo>
                    <a:pt x="1" y="2532"/>
                    <a:pt x="1" y="2671"/>
                    <a:pt x="100" y="2771"/>
                  </a:cubicBezTo>
                  <a:cubicBezTo>
                    <a:pt x="277" y="2843"/>
                    <a:pt x="450" y="2874"/>
                    <a:pt x="619" y="2874"/>
                  </a:cubicBezTo>
                  <a:cubicBezTo>
                    <a:pt x="963" y="2874"/>
                    <a:pt x="1292" y="2745"/>
                    <a:pt x="1612" y="2572"/>
                  </a:cubicBezTo>
                  <a:cubicBezTo>
                    <a:pt x="1811" y="2492"/>
                    <a:pt x="1970" y="2413"/>
                    <a:pt x="2149" y="2313"/>
                  </a:cubicBezTo>
                  <a:cubicBezTo>
                    <a:pt x="2152" y="2314"/>
                    <a:pt x="2155" y="2314"/>
                    <a:pt x="2158" y="2314"/>
                  </a:cubicBezTo>
                  <a:cubicBezTo>
                    <a:pt x="2223" y="2314"/>
                    <a:pt x="2296" y="2185"/>
                    <a:pt x="2366" y="2185"/>
                  </a:cubicBezTo>
                  <a:cubicBezTo>
                    <a:pt x="2401" y="2185"/>
                    <a:pt x="2435" y="2217"/>
                    <a:pt x="2467" y="2313"/>
                  </a:cubicBezTo>
                  <a:cubicBezTo>
                    <a:pt x="2547" y="2432"/>
                    <a:pt x="2467" y="2592"/>
                    <a:pt x="2547" y="2711"/>
                  </a:cubicBezTo>
                  <a:cubicBezTo>
                    <a:pt x="3940" y="2333"/>
                    <a:pt x="5193" y="1617"/>
                    <a:pt x="6526" y="1120"/>
                  </a:cubicBezTo>
                  <a:cubicBezTo>
                    <a:pt x="6804" y="921"/>
                    <a:pt x="6804" y="722"/>
                    <a:pt x="6486" y="582"/>
                  </a:cubicBezTo>
                  <a:cubicBezTo>
                    <a:pt x="6334" y="582"/>
                    <a:pt x="6192" y="609"/>
                    <a:pt x="6053" y="652"/>
                  </a:cubicBezTo>
                  <a:lnTo>
                    <a:pt x="6053" y="652"/>
                  </a:lnTo>
                  <a:cubicBezTo>
                    <a:pt x="6239" y="585"/>
                    <a:pt x="6426" y="533"/>
                    <a:pt x="6625" y="503"/>
                  </a:cubicBezTo>
                  <a:cubicBezTo>
                    <a:pt x="6724" y="423"/>
                    <a:pt x="6784" y="324"/>
                    <a:pt x="6764" y="185"/>
                  </a:cubicBezTo>
                  <a:cubicBezTo>
                    <a:pt x="6680" y="48"/>
                    <a:pt x="6579" y="0"/>
                    <a:pt x="64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639550" y="1487375"/>
              <a:ext cx="151200" cy="48925"/>
            </a:xfrm>
            <a:custGeom>
              <a:avLst/>
              <a:gdLst/>
              <a:ahLst/>
              <a:cxnLst/>
              <a:rect l="l" t="t" r="r" b="b"/>
              <a:pathLst>
                <a:path w="6048" h="1957" extrusionOk="0">
                  <a:moveTo>
                    <a:pt x="5272" y="1"/>
                  </a:moveTo>
                  <a:cubicBezTo>
                    <a:pt x="5217" y="1"/>
                    <a:pt x="5163" y="20"/>
                    <a:pt x="5113" y="60"/>
                  </a:cubicBezTo>
                  <a:cubicBezTo>
                    <a:pt x="4631" y="351"/>
                    <a:pt x="4342" y="495"/>
                    <a:pt x="4097" y="495"/>
                  </a:cubicBezTo>
                  <a:cubicBezTo>
                    <a:pt x="3856" y="495"/>
                    <a:pt x="3658" y="356"/>
                    <a:pt x="3362" y="80"/>
                  </a:cubicBezTo>
                  <a:cubicBezTo>
                    <a:pt x="3323" y="120"/>
                    <a:pt x="3243" y="120"/>
                    <a:pt x="3203" y="120"/>
                  </a:cubicBezTo>
                  <a:cubicBezTo>
                    <a:pt x="2925" y="239"/>
                    <a:pt x="2626" y="359"/>
                    <a:pt x="2348" y="478"/>
                  </a:cubicBezTo>
                  <a:cubicBezTo>
                    <a:pt x="2109" y="677"/>
                    <a:pt x="1771" y="737"/>
                    <a:pt x="1473" y="836"/>
                  </a:cubicBezTo>
                  <a:cubicBezTo>
                    <a:pt x="1333" y="975"/>
                    <a:pt x="1134" y="975"/>
                    <a:pt x="935" y="975"/>
                  </a:cubicBezTo>
                  <a:cubicBezTo>
                    <a:pt x="836" y="1115"/>
                    <a:pt x="737" y="1154"/>
                    <a:pt x="577" y="1154"/>
                  </a:cubicBezTo>
                  <a:lnTo>
                    <a:pt x="1" y="1453"/>
                  </a:lnTo>
                  <a:cubicBezTo>
                    <a:pt x="148" y="1619"/>
                    <a:pt x="193" y="1956"/>
                    <a:pt x="485" y="1956"/>
                  </a:cubicBezTo>
                  <a:cubicBezTo>
                    <a:pt x="508" y="1956"/>
                    <a:pt x="532" y="1954"/>
                    <a:pt x="558" y="1950"/>
                  </a:cubicBezTo>
                  <a:cubicBezTo>
                    <a:pt x="836" y="1910"/>
                    <a:pt x="1115" y="1771"/>
                    <a:pt x="1353" y="1672"/>
                  </a:cubicBezTo>
                  <a:cubicBezTo>
                    <a:pt x="1401" y="1655"/>
                    <a:pt x="1437" y="1647"/>
                    <a:pt x="1465" y="1647"/>
                  </a:cubicBezTo>
                  <a:cubicBezTo>
                    <a:pt x="1603" y="1647"/>
                    <a:pt x="1546" y="1818"/>
                    <a:pt x="1612" y="1851"/>
                  </a:cubicBezTo>
                  <a:cubicBezTo>
                    <a:pt x="3004" y="1373"/>
                    <a:pt x="4357" y="876"/>
                    <a:pt x="5769" y="418"/>
                  </a:cubicBezTo>
                  <a:cubicBezTo>
                    <a:pt x="5829" y="359"/>
                    <a:pt x="5889" y="319"/>
                    <a:pt x="6008" y="259"/>
                  </a:cubicBezTo>
                  <a:cubicBezTo>
                    <a:pt x="6048" y="180"/>
                    <a:pt x="6048" y="120"/>
                    <a:pt x="6008" y="40"/>
                  </a:cubicBezTo>
                  <a:cubicBezTo>
                    <a:pt x="6008" y="40"/>
                    <a:pt x="5988" y="20"/>
                    <a:pt x="5929" y="20"/>
                  </a:cubicBezTo>
                  <a:cubicBezTo>
                    <a:pt x="5889" y="20"/>
                    <a:pt x="5829" y="20"/>
                    <a:pt x="5789" y="60"/>
                  </a:cubicBezTo>
                  <a:lnTo>
                    <a:pt x="5431" y="60"/>
                  </a:lnTo>
                  <a:cubicBezTo>
                    <a:pt x="5382" y="20"/>
                    <a:pt x="5327" y="1"/>
                    <a:pt x="5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604750" y="1523375"/>
              <a:ext cx="62675" cy="36525"/>
            </a:xfrm>
            <a:custGeom>
              <a:avLst/>
              <a:gdLst/>
              <a:ahLst/>
              <a:cxnLst/>
              <a:rect l="l" t="t" r="r" b="b"/>
              <a:pathLst>
                <a:path w="2507" h="1461" extrusionOk="0">
                  <a:moveTo>
                    <a:pt x="1468" y="1"/>
                  </a:moveTo>
                  <a:cubicBezTo>
                    <a:pt x="1445" y="1"/>
                    <a:pt x="1420" y="5"/>
                    <a:pt x="1393" y="13"/>
                  </a:cubicBezTo>
                  <a:cubicBezTo>
                    <a:pt x="1375" y="11"/>
                    <a:pt x="1358" y="10"/>
                    <a:pt x="1342" y="10"/>
                  </a:cubicBezTo>
                  <a:cubicBezTo>
                    <a:pt x="1169" y="10"/>
                    <a:pt x="1039" y="101"/>
                    <a:pt x="875" y="192"/>
                  </a:cubicBezTo>
                  <a:cubicBezTo>
                    <a:pt x="756" y="490"/>
                    <a:pt x="517" y="709"/>
                    <a:pt x="279" y="968"/>
                  </a:cubicBezTo>
                  <a:cubicBezTo>
                    <a:pt x="65" y="1214"/>
                    <a:pt x="1" y="1460"/>
                    <a:pt x="310" y="1460"/>
                  </a:cubicBezTo>
                  <a:cubicBezTo>
                    <a:pt x="375" y="1460"/>
                    <a:pt x="457" y="1449"/>
                    <a:pt x="557" y="1425"/>
                  </a:cubicBezTo>
                  <a:cubicBezTo>
                    <a:pt x="1233" y="1206"/>
                    <a:pt x="1910" y="968"/>
                    <a:pt x="2507" y="590"/>
                  </a:cubicBezTo>
                  <a:cubicBezTo>
                    <a:pt x="2387" y="371"/>
                    <a:pt x="2129" y="490"/>
                    <a:pt x="1950" y="391"/>
                  </a:cubicBezTo>
                  <a:cubicBezTo>
                    <a:pt x="1928" y="396"/>
                    <a:pt x="1909" y="398"/>
                    <a:pt x="1891" y="398"/>
                  </a:cubicBezTo>
                  <a:cubicBezTo>
                    <a:pt x="1665" y="398"/>
                    <a:pt x="1699" y="1"/>
                    <a:pt x="14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575400" y="1528150"/>
              <a:ext cx="56725" cy="35350"/>
            </a:xfrm>
            <a:custGeom>
              <a:avLst/>
              <a:gdLst/>
              <a:ahLst/>
              <a:cxnLst/>
              <a:rect l="l" t="t" r="r" b="b"/>
              <a:pathLst>
                <a:path w="2269" h="1414" extrusionOk="0">
                  <a:moveTo>
                    <a:pt x="2089" y="1"/>
                  </a:moveTo>
                  <a:lnTo>
                    <a:pt x="2089" y="1"/>
                  </a:lnTo>
                  <a:cubicBezTo>
                    <a:pt x="1890" y="21"/>
                    <a:pt x="1691" y="1"/>
                    <a:pt x="1592" y="200"/>
                  </a:cubicBezTo>
                  <a:cubicBezTo>
                    <a:pt x="1579" y="344"/>
                    <a:pt x="1514" y="410"/>
                    <a:pt x="1414" y="410"/>
                  </a:cubicBezTo>
                  <a:cubicBezTo>
                    <a:pt x="1362" y="410"/>
                    <a:pt x="1301" y="393"/>
                    <a:pt x="1234" y="359"/>
                  </a:cubicBezTo>
                  <a:cubicBezTo>
                    <a:pt x="796" y="399"/>
                    <a:pt x="398" y="498"/>
                    <a:pt x="0" y="697"/>
                  </a:cubicBezTo>
                  <a:cubicBezTo>
                    <a:pt x="160" y="717"/>
                    <a:pt x="418" y="677"/>
                    <a:pt x="537" y="896"/>
                  </a:cubicBezTo>
                  <a:cubicBezTo>
                    <a:pt x="637" y="1015"/>
                    <a:pt x="796" y="1095"/>
                    <a:pt x="915" y="1174"/>
                  </a:cubicBezTo>
                  <a:cubicBezTo>
                    <a:pt x="1035" y="1234"/>
                    <a:pt x="1114" y="1373"/>
                    <a:pt x="1234" y="1413"/>
                  </a:cubicBezTo>
                  <a:cubicBezTo>
                    <a:pt x="1413" y="1413"/>
                    <a:pt x="1612" y="1413"/>
                    <a:pt x="1771" y="1234"/>
                  </a:cubicBezTo>
                  <a:cubicBezTo>
                    <a:pt x="1472" y="1174"/>
                    <a:pt x="1293" y="1015"/>
                    <a:pt x="1671" y="836"/>
                  </a:cubicBezTo>
                  <a:cubicBezTo>
                    <a:pt x="2069" y="637"/>
                    <a:pt x="2268" y="438"/>
                    <a:pt x="20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541575" y="1529150"/>
              <a:ext cx="24400" cy="13650"/>
            </a:xfrm>
            <a:custGeom>
              <a:avLst/>
              <a:gdLst/>
              <a:ahLst/>
              <a:cxnLst/>
              <a:rect l="l" t="t" r="r" b="b"/>
              <a:pathLst>
                <a:path w="976" h="546" extrusionOk="0">
                  <a:moveTo>
                    <a:pt x="498" y="1"/>
                  </a:moveTo>
                  <a:lnTo>
                    <a:pt x="498" y="1"/>
                  </a:lnTo>
                  <a:cubicBezTo>
                    <a:pt x="558" y="359"/>
                    <a:pt x="80" y="180"/>
                    <a:pt x="1" y="498"/>
                  </a:cubicBezTo>
                  <a:cubicBezTo>
                    <a:pt x="92" y="531"/>
                    <a:pt x="175" y="545"/>
                    <a:pt x="251" y="545"/>
                  </a:cubicBezTo>
                  <a:cubicBezTo>
                    <a:pt x="540" y="545"/>
                    <a:pt x="739" y="341"/>
                    <a:pt x="975" y="199"/>
                  </a:cubicBezTo>
                  <a:cubicBezTo>
                    <a:pt x="856" y="1"/>
                    <a:pt x="637" y="10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511250" y="1541975"/>
              <a:ext cx="22900" cy="9075"/>
            </a:xfrm>
            <a:custGeom>
              <a:avLst/>
              <a:gdLst/>
              <a:ahLst/>
              <a:cxnLst/>
              <a:rect l="l" t="t" r="r" b="b"/>
              <a:pathLst>
                <a:path w="916" h="363" extrusionOk="0">
                  <a:moveTo>
                    <a:pt x="674" y="1"/>
                  </a:moveTo>
                  <a:cubicBezTo>
                    <a:pt x="483" y="1"/>
                    <a:pt x="296" y="176"/>
                    <a:pt x="0" y="363"/>
                  </a:cubicBezTo>
                  <a:cubicBezTo>
                    <a:pt x="79" y="347"/>
                    <a:pt x="153" y="342"/>
                    <a:pt x="224" y="342"/>
                  </a:cubicBezTo>
                  <a:cubicBezTo>
                    <a:pt x="340" y="342"/>
                    <a:pt x="446" y="356"/>
                    <a:pt x="541" y="356"/>
                  </a:cubicBezTo>
                  <a:cubicBezTo>
                    <a:pt x="682" y="356"/>
                    <a:pt x="800" y="327"/>
                    <a:pt x="895" y="184"/>
                  </a:cubicBezTo>
                  <a:cubicBezTo>
                    <a:pt x="915" y="164"/>
                    <a:pt x="876" y="64"/>
                    <a:pt x="836" y="45"/>
                  </a:cubicBezTo>
                  <a:cubicBezTo>
                    <a:pt x="780" y="14"/>
                    <a:pt x="726" y="1"/>
                    <a:pt x="6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606225" y="1532625"/>
              <a:ext cx="14950" cy="8700"/>
            </a:xfrm>
            <a:custGeom>
              <a:avLst/>
              <a:gdLst/>
              <a:ahLst/>
              <a:cxnLst/>
              <a:rect l="l" t="t" r="r" b="b"/>
              <a:pathLst>
                <a:path w="598" h="348" extrusionOk="0">
                  <a:moveTo>
                    <a:pt x="339" y="1"/>
                  </a:moveTo>
                  <a:cubicBezTo>
                    <a:pt x="200" y="60"/>
                    <a:pt x="100" y="120"/>
                    <a:pt x="1" y="160"/>
                  </a:cubicBezTo>
                  <a:cubicBezTo>
                    <a:pt x="95" y="281"/>
                    <a:pt x="189" y="347"/>
                    <a:pt x="295" y="347"/>
                  </a:cubicBezTo>
                  <a:cubicBezTo>
                    <a:pt x="346" y="347"/>
                    <a:pt x="400" y="332"/>
                    <a:pt x="458" y="299"/>
                  </a:cubicBezTo>
                  <a:cubicBezTo>
                    <a:pt x="518" y="239"/>
                    <a:pt x="598" y="160"/>
                    <a:pt x="558" y="100"/>
                  </a:cubicBezTo>
                  <a:cubicBezTo>
                    <a:pt x="498" y="41"/>
                    <a:pt x="399" y="21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642525" y="863750"/>
              <a:ext cx="42300" cy="166125"/>
            </a:xfrm>
            <a:custGeom>
              <a:avLst/>
              <a:gdLst/>
              <a:ahLst/>
              <a:cxnLst/>
              <a:rect l="l" t="t" r="r" b="b"/>
              <a:pathLst>
                <a:path w="1692" h="6645" extrusionOk="0">
                  <a:moveTo>
                    <a:pt x="458" y="0"/>
                  </a:moveTo>
                  <a:cubicBezTo>
                    <a:pt x="1" y="418"/>
                    <a:pt x="538" y="1074"/>
                    <a:pt x="100" y="1512"/>
                  </a:cubicBezTo>
                  <a:cubicBezTo>
                    <a:pt x="21" y="1591"/>
                    <a:pt x="140" y="1651"/>
                    <a:pt x="140" y="1731"/>
                  </a:cubicBezTo>
                  <a:cubicBezTo>
                    <a:pt x="240" y="3083"/>
                    <a:pt x="200" y="4436"/>
                    <a:pt x="797" y="5689"/>
                  </a:cubicBezTo>
                  <a:cubicBezTo>
                    <a:pt x="876" y="5868"/>
                    <a:pt x="717" y="5968"/>
                    <a:pt x="618" y="6067"/>
                  </a:cubicBezTo>
                  <a:cubicBezTo>
                    <a:pt x="498" y="6226"/>
                    <a:pt x="498" y="6406"/>
                    <a:pt x="637" y="6585"/>
                  </a:cubicBezTo>
                  <a:cubicBezTo>
                    <a:pt x="717" y="6624"/>
                    <a:pt x="802" y="6644"/>
                    <a:pt x="886" y="6644"/>
                  </a:cubicBezTo>
                  <a:cubicBezTo>
                    <a:pt x="971" y="6644"/>
                    <a:pt x="1055" y="6624"/>
                    <a:pt x="1135" y="6585"/>
                  </a:cubicBezTo>
                  <a:cubicBezTo>
                    <a:pt x="1314" y="6485"/>
                    <a:pt x="1513" y="6386"/>
                    <a:pt x="1692" y="6266"/>
                  </a:cubicBezTo>
                  <a:cubicBezTo>
                    <a:pt x="1692" y="6127"/>
                    <a:pt x="1672" y="6028"/>
                    <a:pt x="1672" y="5908"/>
                  </a:cubicBezTo>
                  <a:cubicBezTo>
                    <a:pt x="1592" y="5749"/>
                    <a:pt x="1473" y="5689"/>
                    <a:pt x="1393" y="5550"/>
                  </a:cubicBezTo>
                  <a:cubicBezTo>
                    <a:pt x="1314" y="5391"/>
                    <a:pt x="1294" y="5212"/>
                    <a:pt x="1393" y="5033"/>
                  </a:cubicBezTo>
                  <a:cubicBezTo>
                    <a:pt x="1393" y="4953"/>
                    <a:pt x="1393" y="4894"/>
                    <a:pt x="1373" y="4814"/>
                  </a:cubicBezTo>
                  <a:cubicBezTo>
                    <a:pt x="1194" y="4635"/>
                    <a:pt x="996" y="4496"/>
                    <a:pt x="916" y="4237"/>
                  </a:cubicBezTo>
                  <a:cubicBezTo>
                    <a:pt x="876" y="4058"/>
                    <a:pt x="737" y="3919"/>
                    <a:pt x="677" y="3760"/>
                  </a:cubicBezTo>
                  <a:lnTo>
                    <a:pt x="677" y="2447"/>
                  </a:lnTo>
                  <a:cubicBezTo>
                    <a:pt x="737" y="2328"/>
                    <a:pt x="737" y="2188"/>
                    <a:pt x="677" y="2049"/>
                  </a:cubicBezTo>
                  <a:cubicBezTo>
                    <a:pt x="618" y="1910"/>
                    <a:pt x="618" y="1731"/>
                    <a:pt x="677" y="1572"/>
                  </a:cubicBezTo>
                  <a:cubicBezTo>
                    <a:pt x="637" y="1512"/>
                    <a:pt x="637" y="1452"/>
                    <a:pt x="618" y="1373"/>
                  </a:cubicBezTo>
                  <a:cubicBezTo>
                    <a:pt x="419" y="935"/>
                    <a:pt x="697" y="438"/>
                    <a:pt x="4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93225" y="995525"/>
              <a:ext cx="23400" cy="90050"/>
            </a:xfrm>
            <a:custGeom>
              <a:avLst/>
              <a:gdLst/>
              <a:ahLst/>
              <a:cxnLst/>
              <a:rect l="l" t="t" r="r" b="b"/>
              <a:pathLst>
                <a:path w="936" h="3602" extrusionOk="0">
                  <a:moveTo>
                    <a:pt x="537" y="1"/>
                  </a:moveTo>
                  <a:cubicBezTo>
                    <a:pt x="458" y="21"/>
                    <a:pt x="438" y="40"/>
                    <a:pt x="498" y="120"/>
                  </a:cubicBezTo>
                  <a:cubicBezTo>
                    <a:pt x="776" y="538"/>
                    <a:pt x="796" y="936"/>
                    <a:pt x="498" y="1353"/>
                  </a:cubicBezTo>
                  <a:cubicBezTo>
                    <a:pt x="378" y="1532"/>
                    <a:pt x="358" y="1692"/>
                    <a:pt x="498" y="1851"/>
                  </a:cubicBezTo>
                  <a:cubicBezTo>
                    <a:pt x="876" y="2328"/>
                    <a:pt x="319" y="2328"/>
                    <a:pt x="160" y="2547"/>
                  </a:cubicBezTo>
                  <a:cubicBezTo>
                    <a:pt x="0" y="2726"/>
                    <a:pt x="40" y="2905"/>
                    <a:pt x="160" y="3084"/>
                  </a:cubicBezTo>
                  <a:cubicBezTo>
                    <a:pt x="206" y="3077"/>
                    <a:pt x="250" y="3074"/>
                    <a:pt x="290" y="3074"/>
                  </a:cubicBezTo>
                  <a:cubicBezTo>
                    <a:pt x="592" y="3074"/>
                    <a:pt x="712" y="3268"/>
                    <a:pt x="677" y="3601"/>
                  </a:cubicBezTo>
                  <a:cubicBezTo>
                    <a:pt x="935" y="3422"/>
                    <a:pt x="816" y="3144"/>
                    <a:pt x="856" y="2905"/>
                  </a:cubicBezTo>
                  <a:cubicBezTo>
                    <a:pt x="796" y="2885"/>
                    <a:pt x="756" y="2825"/>
                    <a:pt x="756" y="2786"/>
                  </a:cubicBezTo>
                  <a:cubicBezTo>
                    <a:pt x="935" y="1851"/>
                    <a:pt x="856" y="916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677850" y="979650"/>
              <a:ext cx="84075" cy="15650"/>
            </a:xfrm>
            <a:custGeom>
              <a:avLst/>
              <a:gdLst/>
              <a:ahLst/>
              <a:cxnLst/>
              <a:rect l="l" t="t" r="r" b="b"/>
              <a:pathLst>
                <a:path w="3363" h="626" extrusionOk="0">
                  <a:moveTo>
                    <a:pt x="376" y="0"/>
                  </a:moveTo>
                  <a:cubicBezTo>
                    <a:pt x="244" y="0"/>
                    <a:pt x="125" y="58"/>
                    <a:pt x="20" y="198"/>
                  </a:cubicBezTo>
                  <a:cubicBezTo>
                    <a:pt x="20" y="258"/>
                    <a:pt x="0" y="278"/>
                    <a:pt x="0" y="317"/>
                  </a:cubicBezTo>
                  <a:cubicBezTo>
                    <a:pt x="20" y="377"/>
                    <a:pt x="20" y="397"/>
                    <a:pt x="40" y="457"/>
                  </a:cubicBezTo>
                  <a:cubicBezTo>
                    <a:pt x="120" y="496"/>
                    <a:pt x="199" y="556"/>
                    <a:pt x="279" y="576"/>
                  </a:cubicBezTo>
                  <a:cubicBezTo>
                    <a:pt x="448" y="616"/>
                    <a:pt x="622" y="626"/>
                    <a:pt x="796" y="626"/>
                  </a:cubicBezTo>
                  <a:cubicBezTo>
                    <a:pt x="970" y="626"/>
                    <a:pt x="1144" y="616"/>
                    <a:pt x="1313" y="616"/>
                  </a:cubicBezTo>
                  <a:cubicBezTo>
                    <a:pt x="1592" y="616"/>
                    <a:pt x="1870" y="616"/>
                    <a:pt x="2109" y="556"/>
                  </a:cubicBezTo>
                  <a:cubicBezTo>
                    <a:pt x="2328" y="496"/>
                    <a:pt x="2527" y="397"/>
                    <a:pt x="2765" y="397"/>
                  </a:cubicBezTo>
                  <a:cubicBezTo>
                    <a:pt x="2815" y="397"/>
                    <a:pt x="2867" y="399"/>
                    <a:pt x="2920" y="399"/>
                  </a:cubicBezTo>
                  <a:cubicBezTo>
                    <a:pt x="3079" y="399"/>
                    <a:pt x="3243" y="377"/>
                    <a:pt x="3362" y="198"/>
                  </a:cubicBezTo>
                  <a:cubicBezTo>
                    <a:pt x="3137" y="54"/>
                    <a:pt x="2903" y="16"/>
                    <a:pt x="2665" y="16"/>
                  </a:cubicBezTo>
                  <a:cubicBezTo>
                    <a:pt x="2407" y="16"/>
                    <a:pt x="2145" y="60"/>
                    <a:pt x="1888" y="60"/>
                  </a:cubicBezTo>
                  <a:cubicBezTo>
                    <a:pt x="1795" y="60"/>
                    <a:pt x="1703" y="55"/>
                    <a:pt x="1612" y="39"/>
                  </a:cubicBezTo>
                  <a:lnTo>
                    <a:pt x="1572" y="79"/>
                  </a:lnTo>
                  <a:cubicBezTo>
                    <a:pt x="1555" y="87"/>
                    <a:pt x="1542" y="92"/>
                    <a:pt x="1530" y="92"/>
                  </a:cubicBezTo>
                  <a:cubicBezTo>
                    <a:pt x="1512" y="92"/>
                    <a:pt x="1496" y="82"/>
                    <a:pt x="1472" y="59"/>
                  </a:cubicBezTo>
                  <a:cubicBezTo>
                    <a:pt x="1413" y="79"/>
                    <a:pt x="1333" y="79"/>
                    <a:pt x="1293" y="79"/>
                  </a:cubicBezTo>
                  <a:cubicBezTo>
                    <a:pt x="1208" y="150"/>
                    <a:pt x="1102" y="160"/>
                    <a:pt x="998" y="160"/>
                  </a:cubicBezTo>
                  <a:cubicBezTo>
                    <a:pt x="957" y="160"/>
                    <a:pt x="915" y="158"/>
                    <a:pt x="876" y="158"/>
                  </a:cubicBezTo>
                  <a:cubicBezTo>
                    <a:pt x="816" y="118"/>
                    <a:pt x="756" y="99"/>
                    <a:pt x="677" y="79"/>
                  </a:cubicBezTo>
                  <a:cubicBezTo>
                    <a:pt x="570" y="29"/>
                    <a:pt x="469" y="0"/>
                    <a:pt x="3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705200" y="991425"/>
              <a:ext cx="35325" cy="12075"/>
            </a:xfrm>
            <a:custGeom>
              <a:avLst/>
              <a:gdLst/>
              <a:ahLst/>
              <a:cxnLst/>
              <a:rect l="l" t="t" r="r" b="b"/>
              <a:pathLst>
                <a:path w="1413" h="483" extrusionOk="0">
                  <a:moveTo>
                    <a:pt x="1178" y="1"/>
                  </a:moveTo>
                  <a:cubicBezTo>
                    <a:pt x="946" y="1"/>
                    <a:pt x="729" y="115"/>
                    <a:pt x="506" y="115"/>
                  </a:cubicBezTo>
                  <a:cubicBezTo>
                    <a:pt x="470" y="115"/>
                    <a:pt x="434" y="112"/>
                    <a:pt x="398" y="105"/>
                  </a:cubicBezTo>
                  <a:cubicBezTo>
                    <a:pt x="219" y="125"/>
                    <a:pt x="80" y="185"/>
                    <a:pt x="0" y="364"/>
                  </a:cubicBezTo>
                  <a:cubicBezTo>
                    <a:pt x="0" y="403"/>
                    <a:pt x="20" y="423"/>
                    <a:pt x="20" y="483"/>
                  </a:cubicBezTo>
                  <a:cubicBezTo>
                    <a:pt x="82" y="480"/>
                    <a:pt x="144" y="480"/>
                    <a:pt x="207" y="480"/>
                  </a:cubicBezTo>
                  <a:cubicBezTo>
                    <a:pt x="258" y="480"/>
                    <a:pt x="309" y="480"/>
                    <a:pt x="360" y="480"/>
                  </a:cubicBezTo>
                  <a:cubicBezTo>
                    <a:pt x="734" y="480"/>
                    <a:pt x="1108" y="460"/>
                    <a:pt x="1413" y="125"/>
                  </a:cubicBezTo>
                  <a:cubicBezTo>
                    <a:pt x="1393" y="105"/>
                    <a:pt x="1373" y="85"/>
                    <a:pt x="1353" y="25"/>
                  </a:cubicBezTo>
                  <a:cubicBezTo>
                    <a:pt x="1293" y="8"/>
                    <a:pt x="1235" y="1"/>
                    <a:pt x="11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742500" y="985575"/>
              <a:ext cx="24875" cy="8975"/>
            </a:xfrm>
            <a:custGeom>
              <a:avLst/>
              <a:gdLst/>
              <a:ahLst/>
              <a:cxnLst/>
              <a:rect l="l" t="t" r="r" b="b"/>
              <a:pathLst>
                <a:path w="995" h="359" extrusionOk="0">
                  <a:moveTo>
                    <a:pt x="776" y="1"/>
                  </a:moveTo>
                  <a:cubicBezTo>
                    <a:pt x="557" y="1"/>
                    <a:pt x="358" y="21"/>
                    <a:pt x="120" y="41"/>
                  </a:cubicBezTo>
                  <a:cubicBezTo>
                    <a:pt x="0" y="239"/>
                    <a:pt x="199" y="259"/>
                    <a:pt x="299" y="359"/>
                  </a:cubicBezTo>
                  <a:lnTo>
                    <a:pt x="418" y="359"/>
                  </a:lnTo>
                  <a:cubicBezTo>
                    <a:pt x="455" y="313"/>
                    <a:pt x="492" y="296"/>
                    <a:pt x="529" y="296"/>
                  </a:cubicBezTo>
                  <a:cubicBezTo>
                    <a:pt x="572" y="296"/>
                    <a:pt x="614" y="318"/>
                    <a:pt x="657" y="339"/>
                  </a:cubicBezTo>
                  <a:cubicBezTo>
                    <a:pt x="756" y="239"/>
                    <a:pt x="995" y="20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762400" y="995250"/>
              <a:ext cx="21900" cy="7775"/>
            </a:xfrm>
            <a:custGeom>
              <a:avLst/>
              <a:gdLst/>
              <a:ahLst/>
              <a:cxnLst/>
              <a:rect l="l" t="t" r="r" b="b"/>
              <a:pathLst>
                <a:path w="876" h="311" extrusionOk="0">
                  <a:moveTo>
                    <a:pt x="435" y="1"/>
                  </a:moveTo>
                  <a:cubicBezTo>
                    <a:pt x="262" y="1"/>
                    <a:pt x="112" y="86"/>
                    <a:pt x="0" y="310"/>
                  </a:cubicBezTo>
                  <a:cubicBezTo>
                    <a:pt x="75" y="300"/>
                    <a:pt x="150" y="299"/>
                    <a:pt x="226" y="299"/>
                  </a:cubicBezTo>
                  <a:cubicBezTo>
                    <a:pt x="252" y="299"/>
                    <a:pt x="277" y="299"/>
                    <a:pt x="302" y="299"/>
                  </a:cubicBezTo>
                  <a:cubicBezTo>
                    <a:pt x="504" y="299"/>
                    <a:pt x="703" y="290"/>
                    <a:pt x="875" y="131"/>
                  </a:cubicBezTo>
                  <a:cubicBezTo>
                    <a:pt x="719" y="53"/>
                    <a:pt x="570" y="1"/>
                    <a:pt x="4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70875" y="1020400"/>
              <a:ext cx="23900" cy="7975"/>
            </a:xfrm>
            <a:custGeom>
              <a:avLst/>
              <a:gdLst/>
              <a:ahLst/>
              <a:cxnLst/>
              <a:rect l="l" t="t" r="r" b="b"/>
              <a:pathLst>
                <a:path w="956" h="319" extrusionOk="0">
                  <a:moveTo>
                    <a:pt x="558" y="0"/>
                  </a:moveTo>
                  <a:cubicBezTo>
                    <a:pt x="299" y="20"/>
                    <a:pt x="100" y="80"/>
                    <a:pt x="1" y="319"/>
                  </a:cubicBezTo>
                  <a:cubicBezTo>
                    <a:pt x="319" y="259"/>
                    <a:pt x="657" y="239"/>
                    <a:pt x="956" y="20"/>
                  </a:cubicBezTo>
                  <a:cubicBezTo>
                    <a:pt x="836" y="20"/>
                    <a:pt x="677" y="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723100" y="1007150"/>
              <a:ext cx="21900" cy="4900"/>
            </a:xfrm>
            <a:custGeom>
              <a:avLst/>
              <a:gdLst/>
              <a:ahLst/>
              <a:cxnLst/>
              <a:rect l="l" t="t" r="r" b="b"/>
              <a:pathLst>
                <a:path w="876" h="196" extrusionOk="0">
                  <a:moveTo>
                    <a:pt x="393" y="0"/>
                  </a:moveTo>
                  <a:cubicBezTo>
                    <a:pt x="245" y="0"/>
                    <a:pt x="106" y="38"/>
                    <a:pt x="1" y="192"/>
                  </a:cubicBezTo>
                  <a:cubicBezTo>
                    <a:pt x="86" y="192"/>
                    <a:pt x="171" y="195"/>
                    <a:pt x="256" y="195"/>
                  </a:cubicBezTo>
                  <a:cubicBezTo>
                    <a:pt x="468" y="195"/>
                    <a:pt x="677" y="175"/>
                    <a:pt x="876" y="33"/>
                  </a:cubicBezTo>
                  <a:lnTo>
                    <a:pt x="876" y="33"/>
                  </a:lnTo>
                  <a:cubicBezTo>
                    <a:pt x="859" y="34"/>
                    <a:pt x="843" y="35"/>
                    <a:pt x="826" y="35"/>
                  </a:cubicBezTo>
                  <a:cubicBezTo>
                    <a:pt x="685" y="35"/>
                    <a:pt x="535" y="0"/>
                    <a:pt x="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672375" y="1002750"/>
              <a:ext cx="20900" cy="10200"/>
            </a:xfrm>
            <a:custGeom>
              <a:avLst/>
              <a:gdLst/>
              <a:ahLst/>
              <a:cxnLst/>
              <a:rect l="l" t="t" r="r" b="b"/>
              <a:pathLst>
                <a:path w="836" h="408" extrusionOk="0">
                  <a:moveTo>
                    <a:pt x="368" y="0"/>
                  </a:moveTo>
                  <a:cubicBezTo>
                    <a:pt x="244" y="0"/>
                    <a:pt x="120" y="40"/>
                    <a:pt x="0" y="129"/>
                  </a:cubicBezTo>
                  <a:cubicBezTo>
                    <a:pt x="40" y="408"/>
                    <a:pt x="239" y="348"/>
                    <a:pt x="438" y="368"/>
                  </a:cubicBezTo>
                  <a:cubicBezTo>
                    <a:pt x="597" y="348"/>
                    <a:pt x="736" y="328"/>
                    <a:pt x="836" y="209"/>
                  </a:cubicBezTo>
                  <a:cubicBezTo>
                    <a:pt x="796" y="169"/>
                    <a:pt x="776" y="129"/>
                    <a:pt x="736" y="109"/>
                  </a:cubicBezTo>
                  <a:cubicBezTo>
                    <a:pt x="617" y="40"/>
                    <a:pt x="493" y="0"/>
                    <a:pt x="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31550" y="985675"/>
              <a:ext cx="17925" cy="8875"/>
            </a:xfrm>
            <a:custGeom>
              <a:avLst/>
              <a:gdLst/>
              <a:ahLst/>
              <a:cxnLst/>
              <a:rect l="l" t="t" r="r" b="b"/>
              <a:pathLst>
                <a:path w="717" h="355" extrusionOk="0">
                  <a:moveTo>
                    <a:pt x="294" y="1"/>
                  </a:moveTo>
                  <a:cubicBezTo>
                    <a:pt x="189" y="1"/>
                    <a:pt x="89" y="28"/>
                    <a:pt x="1" y="116"/>
                  </a:cubicBezTo>
                  <a:cubicBezTo>
                    <a:pt x="40" y="315"/>
                    <a:pt x="259" y="216"/>
                    <a:pt x="339" y="335"/>
                  </a:cubicBezTo>
                  <a:lnTo>
                    <a:pt x="359" y="355"/>
                  </a:lnTo>
                  <a:cubicBezTo>
                    <a:pt x="458" y="355"/>
                    <a:pt x="597" y="335"/>
                    <a:pt x="717" y="335"/>
                  </a:cubicBezTo>
                  <a:lnTo>
                    <a:pt x="558" y="37"/>
                  </a:lnTo>
                  <a:cubicBezTo>
                    <a:pt x="469" y="19"/>
                    <a:pt x="380" y="1"/>
                    <a:pt x="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801675" y="976825"/>
              <a:ext cx="12450" cy="8775"/>
            </a:xfrm>
            <a:custGeom>
              <a:avLst/>
              <a:gdLst/>
              <a:ahLst/>
              <a:cxnLst/>
              <a:rect l="l" t="t" r="r" b="b"/>
              <a:pathLst>
                <a:path w="498" h="351" extrusionOk="0">
                  <a:moveTo>
                    <a:pt x="324" y="1"/>
                  </a:moveTo>
                  <a:cubicBezTo>
                    <a:pt x="196" y="1"/>
                    <a:pt x="84" y="33"/>
                    <a:pt x="1" y="172"/>
                  </a:cubicBezTo>
                  <a:cubicBezTo>
                    <a:pt x="40" y="251"/>
                    <a:pt x="100" y="291"/>
                    <a:pt x="180" y="351"/>
                  </a:cubicBezTo>
                  <a:lnTo>
                    <a:pt x="498" y="13"/>
                  </a:lnTo>
                  <a:cubicBezTo>
                    <a:pt x="438" y="7"/>
                    <a:pt x="380" y="1"/>
                    <a:pt x="3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744975" y="1003050"/>
              <a:ext cx="17450" cy="5000"/>
            </a:xfrm>
            <a:custGeom>
              <a:avLst/>
              <a:gdLst/>
              <a:ahLst/>
              <a:cxnLst/>
              <a:rect l="l" t="t" r="r" b="b"/>
              <a:pathLst>
                <a:path w="698" h="200" extrusionOk="0">
                  <a:moveTo>
                    <a:pt x="388" y="1"/>
                  </a:moveTo>
                  <a:cubicBezTo>
                    <a:pt x="244" y="1"/>
                    <a:pt x="105" y="34"/>
                    <a:pt x="1" y="197"/>
                  </a:cubicBezTo>
                  <a:cubicBezTo>
                    <a:pt x="70" y="197"/>
                    <a:pt x="137" y="200"/>
                    <a:pt x="203" y="200"/>
                  </a:cubicBezTo>
                  <a:cubicBezTo>
                    <a:pt x="384" y="200"/>
                    <a:pt x="551" y="178"/>
                    <a:pt x="697" y="18"/>
                  </a:cubicBezTo>
                  <a:cubicBezTo>
                    <a:pt x="598" y="18"/>
                    <a:pt x="491" y="1"/>
                    <a:pt x="3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9800" y="981600"/>
              <a:ext cx="16425" cy="4125"/>
            </a:xfrm>
            <a:custGeom>
              <a:avLst/>
              <a:gdLst/>
              <a:ahLst/>
              <a:cxnLst/>
              <a:rect l="l" t="t" r="r" b="b"/>
              <a:pathLst>
                <a:path w="657" h="165" extrusionOk="0">
                  <a:moveTo>
                    <a:pt x="0" y="1"/>
                  </a:moveTo>
                  <a:cubicBezTo>
                    <a:pt x="110" y="110"/>
                    <a:pt x="214" y="165"/>
                    <a:pt x="321" y="165"/>
                  </a:cubicBezTo>
                  <a:cubicBezTo>
                    <a:pt x="428" y="165"/>
                    <a:pt x="537" y="11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792225" y="994225"/>
              <a:ext cx="13950" cy="3825"/>
            </a:xfrm>
            <a:custGeom>
              <a:avLst/>
              <a:gdLst/>
              <a:ahLst/>
              <a:cxnLst/>
              <a:rect l="l" t="t" r="r" b="b"/>
              <a:pathLst>
                <a:path w="558" h="153" extrusionOk="0">
                  <a:moveTo>
                    <a:pt x="370" y="0"/>
                  </a:moveTo>
                  <a:cubicBezTo>
                    <a:pt x="237" y="0"/>
                    <a:pt x="109" y="30"/>
                    <a:pt x="1" y="152"/>
                  </a:cubicBezTo>
                  <a:lnTo>
                    <a:pt x="518" y="152"/>
                  </a:lnTo>
                  <a:cubicBezTo>
                    <a:pt x="518" y="92"/>
                    <a:pt x="518" y="73"/>
                    <a:pt x="558" y="13"/>
                  </a:cubicBezTo>
                  <a:cubicBezTo>
                    <a:pt x="495" y="7"/>
                    <a:pt x="432" y="0"/>
                    <a:pt x="3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696750" y="1016100"/>
              <a:ext cx="14925" cy="4325"/>
            </a:xfrm>
            <a:custGeom>
              <a:avLst/>
              <a:gdLst/>
              <a:ahLst/>
              <a:cxnLst/>
              <a:rect l="l" t="t" r="r" b="b"/>
              <a:pathLst>
                <a:path w="597" h="173" extrusionOk="0">
                  <a:moveTo>
                    <a:pt x="347" y="0"/>
                  </a:moveTo>
                  <a:cubicBezTo>
                    <a:pt x="220" y="0"/>
                    <a:pt x="96" y="29"/>
                    <a:pt x="0" y="172"/>
                  </a:cubicBezTo>
                  <a:cubicBezTo>
                    <a:pt x="219" y="172"/>
                    <a:pt x="418" y="172"/>
                    <a:pt x="597" y="13"/>
                  </a:cubicBezTo>
                  <a:cubicBezTo>
                    <a:pt x="517" y="13"/>
                    <a:pt x="431" y="0"/>
                    <a:pt x="3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92275" y="1000175"/>
              <a:ext cx="13450" cy="7800"/>
            </a:xfrm>
            <a:custGeom>
              <a:avLst/>
              <a:gdLst/>
              <a:ahLst/>
              <a:cxnLst/>
              <a:rect l="l" t="t" r="r" b="b"/>
              <a:pathLst>
                <a:path w="538" h="312" extrusionOk="0">
                  <a:moveTo>
                    <a:pt x="253" y="1"/>
                  </a:moveTo>
                  <a:cubicBezTo>
                    <a:pt x="144" y="1"/>
                    <a:pt x="56" y="73"/>
                    <a:pt x="0" y="252"/>
                  </a:cubicBezTo>
                  <a:lnTo>
                    <a:pt x="20" y="312"/>
                  </a:lnTo>
                  <a:cubicBezTo>
                    <a:pt x="219" y="272"/>
                    <a:pt x="418" y="312"/>
                    <a:pt x="537" y="133"/>
                  </a:cubicBezTo>
                  <a:lnTo>
                    <a:pt x="537" y="113"/>
                  </a:lnTo>
                  <a:cubicBezTo>
                    <a:pt x="433" y="44"/>
                    <a:pt x="337" y="1"/>
                    <a:pt x="2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805150" y="9855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41"/>
                    <a:pt x="140" y="100"/>
                    <a:pt x="180" y="120"/>
                  </a:cubicBezTo>
                  <a:cubicBezTo>
                    <a:pt x="180" y="100"/>
                    <a:pt x="200" y="60"/>
                    <a:pt x="240" y="41"/>
                  </a:cubicBezTo>
                  <a:cubicBezTo>
                    <a:pt x="16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714650" y="1011775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256" y="1"/>
                  </a:moveTo>
                  <a:cubicBezTo>
                    <a:pt x="147" y="1"/>
                    <a:pt x="48" y="39"/>
                    <a:pt x="0" y="166"/>
                  </a:cubicBezTo>
                  <a:cubicBezTo>
                    <a:pt x="120" y="166"/>
                    <a:pt x="279" y="146"/>
                    <a:pt x="339" y="7"/>
                  </a:cubicBezTo>
                  <a:cubicBezTo>
                    <a:pt x="311" y="3"/>
                    <a:pt x="283" y="1"/>
                    <a:pt x="2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752950" y="992100"/>
              <a:ext cx="5975" cy="1950"/>
            </a:xfrm>
            <a:custGeom>
              <a:avLst/>
              <a:gdLst/>
              <a:ahLst/>
              <a:cxnLst/>
              <a:rect l="l" t="t" r="r" b="b"/>
              <a:pathLst>
                <a:path w="239" h="78" extrusionOk="0">
                  <a:moveTo>
                    <a:pt x="126" y="1"/>
                  </a:moveTo>
                  <a:cubicBezTo>
                    <a:pt x="84" y="1"/>
                    <a:pt x="42" y="25"/>
                    <a:pt x="0" y="78"/>
                  </a:cubicBezTo>
                  <a:cubicBezTo>
                    <a:pt x="80" y="78"/>
                    <a:pt x="159" y="78"/>
                    <a:pt x="239" y="58"/>
                  </a:cubicBezTo>
                  <a:cubicBezTo>
                    <a:pt x="201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412275" y="1424225"/>
              <a:ext cx="101975" cy="53225"/>
            </a:xfrm>
            <a:custGeom>
              <a:avLst/>
              <a:gdLst/>
              <a:ahLst/>
              <a:cxnLst/>
              <a:rect l="l" t="t" r="r" b="b"/>
              <a:pathLst>
                <a:path w="4079" h="2129" extrusionOk="0">
                  <a:moveTo>
                    <a:pt x="3561" y="0"/>
                  </a:moveTo>
                  <a:cubicBezTo>
                    <a:pt x="2766" y="299"/>
                    <a:pt x="1870" y="318"/>
                    <a:pt x="1095" y="716"/>
                  </a:cubicBezTo>
                  <a:cubicBezTo>
                    <a:pt x="987" y="777"/>
                    <a:pt x="884" y="803"/>
                    <a:pt x="785" y="803"/>
                  </a:cubicBezTo>
                  <a:cubicBezTo>
                    <a:pt x="593" y="803"/>
                    <a:pt x="417" y="702"/>
                    <a:pt x="259" y="557"/>
                  </a:cubicBezTo>
                  <a:cubicBezTo>
                    <a:pt x="1" y="995"/>
                    <a:pt x="140" y="1492"/>
                    <a:pt x="140" y="1970"/>
                  </a:cubicBezTo>
                  <a:cubicBezTo>
                    <a:pt x="160" y="2029"/>
                    <a:pt x="200" y="2089"/>
                    <a:pt x="279" y="2129"/>
                  </a:cubicBezTo>
                  <a:cubicBezTo>
                    <a:pt x="379" y="2129"/>
                    <a:pt x="438" y="2109"/>
                    <a:pt x="498" y="2069"/>
                  </a:cubicBezTo>
                  <a:cubicBezTo>
                    <a:pt x="657" y="1791"/>
                    <a:pt x="836" y="1592"/>
                    <a:pt x="1174" y="1572"/>
                  </a:cubicBezTo>
                  <a:cubicBezTo>
                    <a:pt x="1751" y="1413"/>
                    <a:pt x="2368" y="1413"/>
                    <a:pt x="2865" y="1015"/>
                  </a:cubicBezTo>
                  <a:cubicBezTo>
                    <a:pt x="2945" y="875"/>
                    <a:pt x="3084" y="875"/>
                    <a:pt x="3203" y="856"/>
                  </a:cubicBezTo>
                  <a:cubicBezTo>
                    <a:pt x="3502" y="756"/>
                    <a:pt x="3840" y="756"/>
                    <a:pt x="4079" y="517"/>
                  </a:cubicBezTo>
                  <a:cubicBezTo>
                    <a:pt x="4059" y="199"/>
                    <a:pt x="3880" y="20"/>
                    <a:pt x="35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736525" y="1176550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429" y="0"/>
                  </a:moveTo>
                  <a:cubicBezTo>
                    <a:pt x="293" y="0"/>
                    <a:pt x="157" y="28"/>
                    <a:pt x="21" y="40"/>
                  </a:cubicBezTo>
                  <a:cubicBezTo>
                    <a:pt x="1" y="160"/>
                    <a:pt x="1" y="259"/>
                    <a:pt x="140" y="279"/>
                  </a:cubicBezTo>
                  <a:cubicBezTo>
                    <a:pt x="259" y="120"/>
                    <a:pt x="538" y="239"/>
                    <a:pt x="677" y="40"/>
                  </a:cubicBezTo>
                  <a:cubicBezTo>
                    <a:pt x="594" y="10"/>
                    <a:pt x="512" y="0"/>
                    <a:pt x="4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723100" y="1336200"/>
              <a:ext cx="24900" cy="18575"/>
            </a:xfrm>
            <a:custGeom>
              <a:avLst/>
              <a:gdLst/>
              <a:ahLst/>
              <a:cxnLst/>
              <a:rect l="l" t="t" r="r" b="b"/>
              <a:pathLst>
                <a:path w="996" h="743" extrusionOk="0">
                  <a:moveTo>
                    <a:pt x="498" y="0"/>
                  </a:moveTo>
                  <a:cubicBezTo>
                    <a:pt x="339" y="20"/>
                    <a:pt x="180" y="20"/>
                    <a:pt x="1" y="40"/>
                  </a:cubicBezTo>
                  <a:cubicBezTo>
                    <a:pt x="1" y="159"/>
                    <a:pt x="1" y="259"/>
                    <a:pt x="40" y="398"/>
                  </a:cubicBezTo>
                  <a:cubicBezTo>
                    <a:pt x="80" y="438"/>
                    <a:pt x="80" y="517"/>
                    <a:pt x="40" y="557"/>
                  </a:cubicBezTo>
                  <a:cubicBezTo>
                    <a:pt x="179" y="664"/>
                    <a:pt x="341" y="742"/>
                    <a:pt x="492" y="742"/>
                  </a:cubicBezTo>
                  <a:cubicBezTo>
                    <a:pt x="622" y="742"/>
                    <a:pt x="744" y="684"/>
                    <a:pt x="836" y="537"/>
                  </a:cubicBezTo>
                  <a:cubicBezTo>
                    <a:pt x="995" y="299"/>
                    <a:pt x="796" y="6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665400" y="1354800"/>
              <a:ext cx="53750" cy="19400"/>
            </a:xfrm>
            <a:custGeom>
              <a:avLst/>
              <a:gdLst/>
              <a:ahLst/>
              <a:cxnLst/>
              <a:rect l="l" t="t" r="r" b="b"/>
              <a:pathLst>
                <a:path w="2150" h="776" extrusionOk="0">
                  <a:moveTo>
                    <a:pt x="1514" y="0"/>
                  </a:moveTo>
                  <a:cubicBezTo>
                    <a:pt x="1337" y="0"/>
                    <a:pt x="1152" y="14"/>
                    <a:pt x="976" y="52"/>
                  </a:cubicBezTo>
                  <a:cubicBezTo>
                    <a:pt x="697" y="151"/>
                    <a:pt x="419" y="151"/>
                    <a:pt x="160" y="251"/>
                  </a:cubicBezTo>
                  <a:cubicBezTo>
                    <a:pt x="81" y="271"/>
                    <a:pt x="21" y="350"/>
                    <a:pt x="1" y="410"/>
                  </a:cubicBezTo>
                  <a:cubicBezTo>
                    <a:pt x="1" y="569"/>
                    <a:pt x="100" y="649"/>
                    <a:pt x="220" y="669"/>
                  </a:cubicBezTo>
                  <a:lnTo>
                    <a:pt x="220" y="768"/>
                  </a:lnTo>
                  <a:cubicBezTo>
                    <a:pt x="239" y="773"/>
                    <a:pt x="256" y="775"/>
                    <a:pt x="273" y="775"/>
                  </a:cubicBezTo>
                  <a:cubicBezTo>
                    <a:pt x="326" y="775"/>
                    <a:pt x="368" y="749"/>
                    <a:pt x="399" y="688"/>
                  </a:cubicBezTo>
                  <a:cubicBezTo>
                    <a:pt x="478" y="549"/>
                    <a:pt x="598" y="549"/>
                    <a:pt x="757" y="549"/>
                  </a:cubicBezTo>
                  <a:cubicBezTo>
                    <a:pt x="858" y="650"/>
                    <a:pt x="990" y="678"/>
                    <a:pt x="1139" y="678"/>
                  </a:cubicBezTo>
                  <a:cubicBezTo>
                    <a:pt x="1195" y="678"/>
                    <a:pt x="1254" y="674"/>
                    <a:pt x="1314" y="669"/>
                  </a:cubicBezTo>
                  <a:cubicBezTo>
                    <a:pt x="1493" y="489"/>
                    <a:pt x="1652" y="310"/>
                    <a:pt x="1950" y="310"/>
                  </a:cubicBezTo>
                  <a:cubicBezTo>
                    <a:pt x="2050" y="310"/>
                    <a:pt x="2149" y="211"/>
                    <a:pt x="2050" y="92"/>
                  </a:cubicBezTo>
                  <a:cubicBezTo>
                    <a:pt x="1990" y="52"/>
                    <a:pt x="1891" y="52"/>
                    <a:pt x="1811" y="12"/>
                  </a:cubicBezTo>
                  <a:cubicBezTo>
                    <a:pt x="1717" y="5"/>
                    <a:pt x="1617" y="0"/>
                    <a:pt x="1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2674375" y="1347125"/>
              <a:ext cx="35825" cy="12475"/>
            </a:xfrm>
            <a:custGeom>
              <a:avLst/>
              <a:gdLst/>
              <a:ahLst/>
              <a:cxnLst/>
              <a:rect l="l" t="t" r="r" b="b"/>
              <a:pathLst>
                <a:path w="1433" h="499" extrusionOk="0">
                  <a:moveTo>
                    <a:pt x="597" y="1"/>
                  </a:moveTo>
                  <a:cubicBezTo>
                    <a:pt x="398" y="60"/>
                    <a:pt x="199" y="120"/>
                    <a:pt x="0" y="180"/>
                  </a:cubicBezTo>
                  <a:cubicBezTo>
                    <a:pt x="0" y="220"/>
                    <a:pt x="0" y="299"/>
                    <a:pt x="40" y="359"/>
                  </a:cubicBezTo>
                  <a:cubicBezTo>
                    <a:pt x="99" y="399"/>
                    <a:pt x="139" y="419"/>
                    <a:pt x="219" y="458"/>
                  </a:cubicBezTo>
                  <a:cubicBezTo>
                    <a:pt x="318" y="478"/>
                    <a:pt x="418" y="498"/>
                    <a:pt x="517" y="498"/>
                  </a:cubicBezTo>
                  <a:lnTo>
                    <a:pt x="617" y="498"/>
                  </a:lnTo>
                  <a:cubicBezTo>
                    <a:pt x="689" y="478"/>
                    <a:pt x="763" y="473"/>
                    <a:pt x="838" y="473"/>
                  </a:cubicBezTo>
                  <a:cubicBezTo>
                    <a:pt x="899" y="473"/>
                    <a:pt x="960" y="476"/>
                    <a:pt x="1020" y="476"/>
                  </a:cubicBezTo>
                  <a:cubicBezTo>
                    <a:pt x="1172" y="476"/>
                    <a:pt x="1316" y="456"/>
                    <a:pt x="1432" y="319"/>
                  </a:cubicBezTo>
                  <a:cubicBezTo>
                    <a:pt x="1432" y="279"/>
                    <a:pt x="1432" y="200"/>
                    <a:pt x="1412" y="180"/>
                  </a:cubicBezTo>
                  <a:cubicBezTo>
                    <a:pt x="1344" y="156"/>
                    <a:pt x="1274" y="149"/>
                    <a:pt x="1203" y="149"/>
                  </a:cubicBezTo>
                  <a:cubicBezTo>
                    <a:pt x="1122" y="149"/>
                    <a:pt x="1040" y="158"/>
                    <a:pt x="961" y="158"/>
                  </a:cubicBezTo>
                  <a:cubicBezTo>
                    <a:pt x="827" y="158"/>
                    <a:pt x="701" y="133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2684300" y="1367975"/>
              <a:ext cx="12975" cy="8525"/>
            </a:xfrm>
            <a:custGeom>
              <a:avLst/>
              <a:gdLst/>
              <a:ahLst/>
              <a:cxnLst/>
              <a:rect l="l" t="t" r="r" b="b"/>
              <a:pathLst>
                <a:path w="519" h="341" extrusionOk="0">
                  <a:moveTo>
                    <a:pt x="181" y="1"/>
                  </a:moveTo>
                  <a:cubicBezTo>
                    <a:pt x="124" y="1"/>
                    <a:pt x="65" y="9"/>
                    <a:pt x="1" y="22"/>
                  </a:cubicBezTo>
                  <a:cubicBezTo>
                    <a:pt x="1" y="325"/>
                    <a:pt x="192" y="341"/>
                    <a:pt x="389" y="341"/>
                  </a:cubicBezTo>
                  <a:cubicBezTo>
                    <a:pt x="412" y="341"/>
                    <a:pt x="435" y="340"/>
                    <a:pt x="458" y="340"/>
                  </a:cubicBezTo>
                  <a:cubicBezTo>
                    <a:pt x="498" y="261"/>
                    <a:pt x="518" y="221"/>
                    <a:pt x="518" y="161"/>
                  </a:cubicBezTo>
                  <a:cubicBezTo>
                    <a:pt x="410" y="40"/>
                    <a:pt x="302" y="1"/>
                    <a:pt x="1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749950" y="1353100"/>
              <a:ext cx="2525" cy="3000"/>
            </a:xfrm>
            <a:custGeom>
              <a:avLst/>
              <a:gdLst/>
              <a:ahLst/>
              <a:cxnLst/>
              <a:rect l="l" t="t" r="r" b="b"/>
              <a:pathLst>
                <a:path w="101" h="120" extrusionOk="0">
                  <a:moveTo>
                    <a:pt x="41" y="0"/>
                  </a:moveTo>
                  <a:cubicBezTo>
                    <a:pt x="41" y="0"/>
                    <a:pt x="21" y="40"/>
                    <a:pt x="1" y="40"/>
                  </a:cubicBezTo>
                  <a:lnTo>
                    <a:pt x="80" y="120"/>
                  </a:lnTo>
                  <a:cubicBezTo>
                    <a:pt x="80" y="120"/>
                    <a:pt x="100" y="80"/>
                    <a:pt x="100" y="60"/>
                  </a:cubicBezTo>
                  <a:cubicBezTo>
                    <a:pt x="80" y="40"/>
                    <a:pt x="80" y="2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2426200" y="1449575"/>
              <a:ext cx="57725" cy="28100"/>
            </a:xfrm>
            <a:custGeom>
              <a:avLst/>
              <a:gdLst/>
              <a:ahLst/>
              <a:cxnLst/>
              <a:rect l="l" t="t" r="r" b="b"/>
              <a:pathLst>
                <a:path w="2309" h="1124" extrusionOk="0">
                  <a:moveTo>
                    <a:pt x="2308" y="1"/>
                  </a:moveTo>
                  <a:lnTo>
                    <a:pt x="2308" y="1"/>
                  </a:lnTo>
                  <a:cubicBezTo>
                    <a:pt x="1652" y="60"/>
                    <a:pt x="1035" y="259"/>
                    <a:pt x="418" y="399"/>
                  </a:cubicBezTo>
                  <a:cubicBezTo>
                    <a:pt x="140" y="538"/>
                    <a:pt x="1" y="757"/>
                    <a:pt x="160" y="975"/>
                  </a:cubicBezTo>
                  <a:cubicBezTo>
                    <a:pt x="253" y="1083"/>
                    <a:pt x="349" y="1124"/>
                    <a:pt x="444" y="1124"/>
                  </a:cubicBezTo>
                  <a:cubicBezTo>
                    <a:pt x="612" y="1124"/>
                    <a:pt x="776" y="998"/>
                    <a:pt x="916" y="896"/>
                  </a:cubicBezTo>
                  <a:cubicBezTo>
                    <a:pt x="1095" y="896"/>
                    <a:pt x="1234" y="876"/>
                    <a:pt x="1413" y="876"/>
                  </a:cubicBezTo>
                  <a:cubicBezTo>
                    <a:pt x="1612" y="498"/>
                    <a:pt x="2268" y="558"/>
                    <a:pt x="23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493350" y="1437150"/>
              <a:ext cx="21900" cy="8900"/>
            </a:xfrm>
            <a:custGeom>
              <a:avLst/>
              <a:gdLst/>
              <a:ahLst/>
              <a:cxnLst/>
              <a:rect l="l" t="t" r="r" b="b"/>
              <a:pathLst>
                <a:path w="876" h="356" extrusionOk="0">
                  <a:moveTo>
                    <a:pt x="875" y="0"/>
                  </a:moveTo>
                  <a:cubicBezTo>
                    <a:pt x="577" y="80"/>
                    <a:pt x="239" y="120"/>
                    <a:pt x="0" y="339"/>
                  </a:cubicBezTo>
                  <a:cubicBezTo>
                    <a:pt x="78" y="348"/>
                    <a:pt x="158" y="356"/>
                    <a:pt x="238" y="356"/>
                  </a:cubicBezTo>
                  <a:cubicBezTo>
                    <a:pt x="484" y="356"/>
                    <a:pt x="725" y="286"/>
                    <a:pt x="8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2427775" y="1571550"/>
              <a:ext cx="11875" cy="8375"/>
            </a:xfrm>
            <a:custGeom>
              <a:avLst/>
              <a:gdLst/>
              <a:ahLst/>
              <a:cxnLst/>
              <a:rect l="l" t="t" r="r" b="b"/>
              <a:pathLst>
                <a:path w="475" h="335" extrusionOk="0">
                  <a:moveTo>
                    <a:pt x="243" y="1"/>
                  </a:moveTo>
                  <a:cubicBezTo>
                    <a:pt x="180" y="1"/>
                    <a:pt x="108" y="16"/>
                    <a:pt x="37" y="35"/>
                  </a:cubicBezTo>
                  <a:cubicBezTo>
                    <a:pt x="1" y="276"/>
                    <a:pt x="89" y="335"/>
                    <a:pt x="212" y="335"/>
                  </a:cubicBezTo>
                  <a:cubicBezTo>
                    <a:pt x="292" y="335"/>
                    <a:pt x="388" y="310"/>
                    <a:pt x="475" y="294"/>
                  </a:cubicBezTo>
                  <a:cubicBezTo>
                    <a:pt x="475" y="66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2488375" y="1557800"/>
              <a:ext cx="4975" cy="5200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23" y="1"/>
                  </a:moveTo>
                  <a:cubicBezTo>
                    <a:pt x="105" y="1"/>
                    <a:pt x="78" y="9"/>
                    <a:pt x="40" y="28"/>
                  </a:cubicBezTo>
                  <a:cubicBezTo>
                    <a:pt x="0" y="48"/>
                    <a:pt x="80" y="148"/>
                    <a:pt x="139" y="207"/>
                  </a:cubicBezTo>
                  <a:cubicBezTo>
                    <a:pt x="123" y="143"/>
                    <a:pt x="198" y="1"/>
                    <a:pt x="12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2791725" y="1164375"/>
              <a:ext cx="22400" cy="4175"/>
            </a:xfrm>
            <a:custGeom>
              <a:avLst/>
              <a:gdLst/>
              <a:ahLst/>
              <a:cxnLst/>
              <a:rect l="l" t="t" r="r" b="b"/>
              <a:pathLst>
                <a:path w="896" h="167" extrusionOk="0">
                  <a:moveTo>
                    <a:pt x="532" y="1"/>
                  </a:moveTo>
                  <a:cubicBezTo>
                    <a:pt x="349" y="1"/>
                    <a:pt x="168" y="22"/>
                    <a:pt x="1" y="130"/>
                  </a:cubicBezTo>
                  <a:cubicBezTo>
                    <a:pt x="154" y="139"/>
                    <a:pt x="302" y="167"/>
                    <a:pt x="445" y="167"/>
                  </a:cubicBezTo>
                  <a:cubicBezTo>
                    <a:pt x="601" y="167"/>
                    <a:pt x="751" y="134"/>
                    <a:pt x="896" y="10"/>
                  </a:cubicBezTo>
                  <a:cubicBezTo>
                    <a:pt x="777" y="10"/>
                    <a:pt x="654" y="1"/>
                    <a:pt x="5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2765375" y="116835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395" y="1"/>
                  </a:moveTo>
                  <a:cubicBezTo>
                    <a:pt x="252" y="1"/>
                    <a:pt x="116" y="29"/>
                    <a:pt x="0" y="130"/>
                  </a:cubicBezTo>
                  <a:cubicBezTo>
                    <a:pt x="89" y="145"/>
                    <a:pt x="167" y="157"/>
                    <a:pt x="239" y="157"/>
                  </a:cubicBezTo>
                  <a:cubicBezTo>
                    <a:pt x="358" y="157"/>
                    <a:pt x="458" y="123"/>
                    <a:pt x="557" y="10"/>
                  </a:cubicBezTo>
                  <a:cubicBezTo>
                    <a:pt x="503" y="5"/>
                    <a:pt x="448" y="1"/>
                    <a:pt x="3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2829525" y="1160150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80" y="40"/>
                    <a:pt x="80" y="80"/>
                    <a:pt x="1" y="119"/>
                  </a:cubicBezTo>
                  <a:cubicBezTo>
                    <a:pt x="100" y="119"/>
                    <a:pt x="199" y="8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2783775" y="1468975"/>
              <a:ext cx="47275" cy="25400"/>
            </a:xfrm>
            <a:custGeom>
              <a:avLst/>
              <a:gdLst/>
              <a:ahLst/>
              <a:cxnLst/>
              <a:rect l="l" t="t" r="r" b="b"/>
              <a:pathLst>
                <a:path w="1891" h="1016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512" y="100"/>
                    <a:pt x="1254" y="199"/>
                    <a:pt x="1035" y="299"/>
                  </a:cubicBezTo>
                  <a:cubicBezTo>
                    <a:pt x="697" y="378"/>
                    <a:pt x="259" y="359"/>
                    <a:pt x="20" y="697"/>
                  </a:cubicBezTo>
                  <a:cubicBezTo>
                    <a:pt x="20" y="756"/>
                    <a:pt x="0" y="776"/>
                    <a:pt x="0" y="816"/>
                  </a:cubicBezTo>
                  <a:lnTo>
                    <a:pt x="199" y="816"/>
                  </a:lnTo>
                  <a:cubicBezTo>
                    <a:pt x="239" y="876"/>
                    <a:pt x="279" y="916"/>
                    <a:pt x="319" y="1015"/>
                  </a:cubicBezTo>
                  <a:cubicBezTo>
                    <a:pt x="856" y="916"/>
                    <a:pt x="1413" y="796"/>
                    <a:pt x="1890" y="498"/>
                  </a:cubicBezTo>
                  <a:cubicBezTo>
                    <a:pt x="1711" y="378"/>
                    <a:pt x="1731" y="199"/>
                    <a:pt x="1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2779300" y="1471950"/>
              <a:ext cx="30850" cy="13950"/>
            </a:xfrm>
            <a:custGeom>
              <a:avLst/>
              <a:gdLst/>
              <a:ahLst/>
              <a:cxnLst/>
              <a:rect l="l" t="t" r="r" b="b"/>
              <a:pathLst>
                <a:path w="1234" h="558" extrusionOk="0">
                  <a:moveTo>
                    <a:pt x="896" y="1"/>
                  </a:moveTo>
                  <a:cubicBezTo>
                    <a:pt x="787" y="157"/>
                    <a:pt x="642" y="183"/>
                    <a:pt x="492" y="183"/>
                  </a:cubicBezTo>
                  <a:cubicBezTo>
                    <a:pt x="420" y="183"/>
                    <a:pt x="347" y="177"/>
                    <a:pt x="276" y="177"/>
                  </a:cubicBezTo>
                  <a:cubicBezTo>
                    <a:pt x="250" y="177"/>
                    <a:pt x="225" y="178"/>
                    <a:pt x="199" y="180"/>
                  </a:cubicBezTo>
                  <a:cubicBezTo>
                    <a:pt x="140" y="299"/>
                    <a:pt x="0" y="439"/>
                    <a:pt x="199" y="558"/>
                  </a:cubicBezTo>
                  <a:cubicBezTo>
                    <a:pt x="518" y="439"/>
                    <a:pt x="876" y="279"/>
                    <a:pt x="1214" y="160"/>
                  </a:cubicBezTo>
                  <a:cubicBezTo>
                    <a:pt x="1214" y="100"/>
                    <a:pt x="1214" y="61"/>
                    <a:pt x="12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766875" y="1485325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171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18" y="142"/>
                  </a:lnTo>
                  <a:cubicBezTo>
                    <a:pt x="270" y="45"/>
                    <a:pt x="222" y="0"/>
                    <a:pt x="1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2868825" y="968175"/>
              <a:ext cx="19400" cy="7175"/>
            </a:xfrm>
            <a:custGeom>
              <a:avLst/>
              <a:gdLst/>
              <a:ahLst/>
              <a:cxnLst/>
              <a:rect l="l" t="t" r="r" b="b"/>
              <a:pathLst>
                <a:path w="776" h="287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20"/>
                    <a:pt x="298" y="20"/>
                    <a:pt x="0" y="20"/>
                  </a:cubicBezTo>
                  <a:cubicBezTo>
                    <a:pt x="162" y="202"/>
                    <a:pt x="306" y="287"/>
                    <a:pt x="432" y="287"/>
                  </a:cubicBezTo>
                  <a:cubicBezTo>
                    <a:pt x="568" y="287"/>
                    <a:pt x="683" y="187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2888200" y="964475"/>
              <a:ext cx="5175" cy="3725"/>
            </a:xfrm>
            <a:custGeom>
              <a:avLst/>
              <a:gdLst/>
              <a:ahLst/>
              <a:cxnLst/>
              <a:rect l="l" t="t" r="r" b="b"/>
              <a:pathLst>
                <a:path w="207" h="149" extrusionOk="0">
                  <a:moveTo>
                    <a:pt x="144" y="0"/>
                  </a:moveTo>
                  <a:cubicBezTo>
                    <a:pt x="105" y="0"/>
                    <a:pt x="18" y="81"/>
                    <a:pt x="1" y="149"/>
                  </a:cubicBezTo>
                  <a:cubicBezTo>
                    <a:pt x="10" y="140"/>
                    <a:pt x="26" y="138"/>
                    <a:pt x="45" y="138"/>
                  </a:cubicBezTo>
                  <a:cubicBezTo>
                    <a:pt x="63" y="138"/>
                    <a:pt x="83" y="140"/>
                    <a:pt x="103" y="140"/>
                  </a:cubicBezTo>
                  <a:cubicBezTo>
                    <a:pt x="159" y="140"/>
                    <a:pt x="206" y="125"/>
                    <a:pt x="160" y="9"/>
                  </a:cubicBezTo>
                  <a:cubicBezTo>
                    <a:pt x="157" y="3"/>
                    <a:pt x="151" y="0"/>
                    <a:pt x="1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755925" y="1208975"/>
              <a:ext cx="15450" cy="6900"/>
            </a:xfrm>
            <a:custGeom>
              <a:avLst/>
              <a:gdLst/>
              <a:ahLst/>
              <a:cxnLst/>
              <a:rect l="l" t="t" r="r" b="b"/>
              <a:pathLst>
                <a:path w="618" h="276" extrusionOk="0">
                  <a:moveTo>
                    <a:pt x="375" y="1"/>
                  </a:moveTo>
                  <a:cubicBezTo>
                    <a:pt x="276" y="1"/>
                    <a:pt x="178" y="33"/>
                    <a:pt x="80" y="76"/>
                  </a:cubicBezTo>
                  <a:cubicBezTo>
                    <a:pt x="0" y="156"/>
                    <a:pt x="0" y="215"/>
                    <a:pt x="80" y="255"/>
                  </a:cubicBezTo>
                  <a:cubicBezTo>
                    <a:pt x="154" y="263"/>
                    <a:pt x="233" y="275"/>
                    <a:pt x="309" y="275"/>
                  </a:cubicBezTo>
                  <a:cubicBezTo>
                    <a:pt x="437" y="275"/>
                    <a:pt x="555" y="239"/>
                    <a:pt x="617" y="76"/>
                  </a:cubicBezTo>
                  <a:cubicBezTo>
                    <a:pt x="536" y="22"/>
                    <a:pt x="455" y="1"/>
                    <a:pt x="3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2752950" y="1211850"/>
              <a:ext cx="4975" cy="4025"/>
            </a:xfrm>
            <a:custGeom>
              <a:avLst/>
              <a:gdLst/>
              <a:ahLst/>
              <a:cxnLst/>
              <a:rect l="l" t="t" r="r" b="b"/>
              <a:pathLst>
                <a:path w="199" h="161" extrusionOk="0">
                  <a:moveTo>
                    <a:pt x="199" y="1"/>
                  </a:moveTo>
                  <a:cubicBezTo>
                    <a:pt x="139" y="1"/>
                    <a:pt x="80" y="1"/>
                    <a:pt x="0" y="21"/>
                  </a:cubicBezTo>
                  <a:cubicBezTo>
                    <a:pt x="0" y="61"/>
                    <a:pt x="40" y="120"/>
                    <a:pt x="40" y="160"/>
                  </a:cubicBez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765375" y="1289450"/>
              <a:ext cx="9475" cy="4700"/>
            </a:xfrm>
            <a:custGeom>
              <a:avLst/>
              <a:gdLst/>
              <a:ahLst/>
              <a:cxnLst/>
              <a:rect l="l" t="t" r="r" b="b"/>
              <a:pathLst>
                <a:path w="379" h="188" extrusionOk="0">
                  <a:moveTo>
                    <a:pt x="0" y="0"/>
                  </a:moveTo>
                  <a:cubicBezTo>
                    <a:pt x="0" y="153"/>
                    <a:pt x="57" y="188"/>
                    <a:pt x="128" y="188"/>
                  </a:cubicBezTo>
                  <a:cubicBezTo>
                    <a:pt x="189" y="188"/>
                    <a:pt x="262" y="162"/>
                    <a:pt x="318" y="162"/>
                  </a:cubicBezTo>
                  <a:cubicBezTo>
                    <a:pt x="341" y="162"/>
                    <a:pt x="362" y="166"/>
                    <a:pt x="378" y="179"/>
                  </a:cubicBezTo>
                  <a:cubicBezTo>
                    <a:pt x="29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2417250" y="1514225"/>
              <a:ext cx="37325" cy="31350"/>
            </a:xfrm>
            <a:custGeom>
              <a:avLst/>
              <a:gdLst/>
              <a:ahLst/>
              <a:cxnLst/>
              <a:rect l="l" t="t" r="r" b="b"/>
              <a:pathLst>
                <a:path w="1493" h="1254" extrusionOk="0">
                  <a:moveTo>
                    <a:pt x="398" y="1"/>
                  </a:moveTo>
                  <a:cubicBezTo>
                    <a:pt x="299" y="1"/>
                    <a:pt x="239" y="60"/>
                    <a:pt x="180" y="100"/>
                  </a:cubicBezTo>
                  <a:cubicBezTo>
                    <a:pt x="1" y="438"/>
                    <a:pt x="1" y="757"/>
                    <a:pt x="239" y="1075"/>
                  </a:cubicBezTo>
                  <a:cubicBezTo>
                    <a:pt x="299" y="1135"/>
                    <a:pt x="359" y="1194"/>
                    <a:pt x="438" y="1254"/>
                  </a:cubicBezTo>
                  <a:lnTo>
                    <a:pt x="438" y="1095"/>
                  </a:lnTo>
                  <a:cubicBezTo>
                    <a:pt x="498" y="956"/>
                    <a:pt x="657" y="975"/>
                    <a:pt x="776" y="936"/>
                  </a:cubicBezTo>
                  <a:cubicBezTo>
                    <a:pt x="935" y="558"/>
                    <a:pt x="1492" y="558"/>
                    <a:pt x="1492" y="80"/>
                  </a:cubicBezTo>
                  <a:cubicBezTo>
                    <a:pt x="1446" y="34"/>
                    <a:pt x="1391" y="24"/>
                    <a:pt x="1332" y="24"/>
                  </a:cubicBezTo>
                  <a:cubicBezTo>
                    <a:pt x="1285" y="24"/>
                    <a:pt x="1235" y="30"/>
                    <a:pt x="1187" y="30"/>
                  </a:cubicBezTo>
                  <a:cubicBezTo>
                    <a:pt x="1141" y="30"/>
                    <a:pt x="1096" y="24"/>
                    <a:pt x="1055" y="1"/>
                  </a:cubicBezTo>
                  <a:cubicBezTo>
                    <a:pt x="920" y="46"/>
                    <a:pt x="798" y="84"/>
                    <a:pt x="678" y="84"/>
                  </a:cubicBezTo>
                  <a:cubicBezTo>
                    <a:pt x="585" y="84"/>
                    <a:pt x="494" y="61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2443600" y="1507600"/>
              <a:ext cx="23400" cy="11200"/>
            </a:xfrm>
            <a:custGeom>
              <a:avLst/>
              <a:gdLst/>
              <a:ahLst/>
              <a:cxnLst/>
              <a:rect l="l" t="t" r="r" b="b"/>
              <a:pathLst>
                <a:path w="936" h="448" extrusionOk="0">
                  <a:moveTo>
                    <a:pt x="723" y="0"/>
                  </a:moveTo>
                  <a:cubicBezTo>
                    <a:pt x="673" y="0"/>
                    <a:pt x="612" y="15"/>
                    <a:pt x="538" y="47"/>
                  </a:cubicBezTo>
                  <a:cubicBezTo>
                    <a:pt x="438" y="107"/>
                    <a:pt x="319" y="67"/>
                    <a:pt x="220" y="107"/>
                  </a:cubicBezTo>
                  <a:cubicBezTo>
                    <a:pt x="80" y="107"/>
                    <a:pt x="1" y="146"/>
                    <a:pt x="41" y="306"/>
                  </a:cubicBezTo>
                  <a:cubicBezTo>
                    <a:pt x="90" y="377"/>
                    <a:pt x="138" y="399"/>
                    <a:pt x="183" y="399"/>
                  </a:cubicBezTo>
                  <a:cubicBezTo>
                    <a:pt x="265" y="399"/>
                    <a:pt x="342" y="325"/>
                    <a:pt x="419" y="325"/>
                  </a:cubicBezTo>
                  <a:cubicBezTo>
                    <a:pt x="524" y="372"/>
                    <a:pt x="630" y="447"/>
                    <a:pt x="732" y="447"/>
                  </a:cubicBezTo>
                  <a:cubicBezTo>
                    <a:pt x="802" y="447"/>
                    <a:pt x="871" y="411"/>
                    <a:pt x="936" y="306"/>
                  </a:cubicBezTo>
                  <a:cubicBezTo>
                    <a:pt x="921" y="115"/>
                    <a:pt x="863" y="0"/>
                    <a:pt x="7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2440625" y="153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60" y="160"/>
                    <a:pt x="120" y="160"/>
                    <a:pt x="199" y="160"/>
                  </a:cubicBezTo>
                  <a:cubicBezTo>
                    <a:pt x="239" y="100"/>
                    <a:pt x="299" y="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2610200" y="138555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67" y="1"/>
                  </a:moveTo>
                  <a:cubicBezTo>
                    <a:pt x="156" y="1"/>
                    <a:pt x="61" y="49"/>
                    <a:pt x="1" y="155"/>
                  </a:cubicBezTo>
                  <a:cubicBezTo>
                    <a:pt x="140" y="155"/>
                    <a:pt x="259" y="135"/>
                    <a:pt x="379" y="15"/>
                  </a:cubicBezTo>
                  <a:cubicBezTo>
                    <a:pt x="340" y="6"/>
                    <a:pt x="303" y="1"/>
                    <a:pt x="2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2634575" y="1377700"/>
              <a:ext cx="10475" cy="7250"/>
            </a:xfrm>
            <a:custGeom>
              <a:avLst/>
              <a:gdLst/>
              <a:ahLst/>
              <a:cxnLst/>
              <a:rect l="l" t="t" r="r" b="b"/>
              <a:pathLst>
                <a:path w="419" h="290" extrusionOk="0">
                  <a:moveTo>
                    <a:pt x="247" y="1"/>
                  </a:moveTo>
                  <a:cubicBezTo>
                    <a:pt x="180" y="1"/>
                    <a:pt x="115" y="22"/>
                    <a:pt x="60" y="91"/>
                  </a:cubicBezTo>
                  <a:cubicBezTo>
                    <a:pt x="40" y="130"/>
                    <a:pt x="21" y="170"/>
                    <a:pt x="1" y="190"/>
                  </a:cubicBezTo>
                  <a:cubicBezTo>
                    <a:pt x="21" y="250"/>
                    <a:pt x="40" y="270"/>
                    <a:pt x="60" y="290"/>
                  </a:cubicBezTo>
                  <a:cubicBezTo>
                    <a:pt x="219" y="290"/>
                    <a:pt x="339" y="250"/>
                    <a:pt x="418" y="130"/>
                  </a:cubicBezTo>
                  <a:cubicBezTo>
                    <a:pt x="398" y="91"/>
                    <a:pt x="359" y="71"/>
                    <a:pt x="339" y="11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2618675" y="1382050"/>
              <a:ext cx="8975" cy="3900"/>
            </a:xfrm>
            <a:custGeom>
              <a:avLst/>
              <a:gdLst/>
              <a:ahLst/>
              <a:cxnLst/>
              <a:rect l="l" t="t" r="r" b="b"/>
              <a:pathLst>
                <a:path w="359" h="156" extrusionOk="0">
                  <a:moveTo>
                    <a:pt x="174" y="1"/>
                  </a:moveTo>
                  <a:cubicBezTo>
                    <a:pt x="111" y="1"/>
                    <a:pt x="53" y="50"/>
                    <a:pt x="0" y="155"/>
                  </a:cubicBezTo>
                  <a:cubicBezTo>
                    <a:pt x="139" y="155"/>
                    <a:pt x="239" y="116"/>
                    <a:pt x="358" y="116"/>
                  </a:cubicBezTo>
                  <a:cubicBezTo>
                    <a:pt x="292" y="40"/>
                    <a:pt x="231" y="1"/>
                    <a:pt x="1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2644025" y="13759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40" y="1"/>
                  </a:moveTo>
                  <a:cubicBezTo>
                    <a:pt x="40" y="1"/>
                    <a:pt x="1" y="100"/>
                    <a:pt x="40" y="160"/>
                  </a:cubicBezTo>
                  <a:lnTo>
                    <a:pt x="60" y="199"/>
                  </a:lnTo>
                  <a:lnTo>
                    <a:pt x="219" y="199"/>
                  </a:lnTo>
                  <a:lnTo>
                    <a:pt x="259" y="140"/>
                  </a:lnTo>
                  <a:cubicBezTo>
                    <a:pt x="259" y="60"/>
                    <a:pt x="20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627625" y="13849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0" y="1"/>
                  </a:moveTo>
                  <a:cubicBezTo>
                    <a:pt x="20" y="60"/>
                    <a:pt x="60" y="100"/>
                    <a:pt x="119" y="160"/>
                  </a:cubicBezTo>
                  <a:cubicBezTo>
                    <a:pt x="239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2630100" y="1383850"/>
              <a:ext cx="5500" cy="5075"/>
            </a:xfrm>
            <a:custGeom>
              <a:avLst/>
              <a:gdLst/>
              <a:ahLst/>
              <a:cxnLst/>
              <a:rect l="l" t="t" r="r" b="b"/>
              <a:pathLst>
                <a:path w="220" h="203" extrusionOk="0">
                  <a:moveTo>
                    <a:pt x="108" y="1"/>
                  </a:moveTo>
                  <a:cubicBezTo>
                    <a:pt x="87" y="1"/>
                    <a:pt x="66" y="7"/>
                    <a:pt x="40" y="24"/>
                  </a:cubicBezTo>
                  <a:lnTo>
                    <a:pt x="20" y="44"/>
                  </a:lnTo>
                  <a:cubicBezTo>
                    <a:pt x="20" y="103"/>
                    <a:pt x="20" y="143"/>
                    <a:pt x="1" y="203"/>
                  </a:cubicBezTo>
                  <a:cubicBezTo>
                    <a:pt x="120" y="203"/>
                    <a:pt x="200" y="143"/>
                    <a:pt x="219" y="44"/>
                  </a:cubicBezTo>
                  <a:lnTo>
                    <a:pt x="200" y="24"/>
                  </a:lnTo>
                  <a:cubicBezTo>
                    <a:pt x="165" y="12"/>
                    <a:pt x="137" y="1"/>
                    <a:pt x="1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2852400" y="982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60" y="1"/>
                  </a:moveTo>
                  <a:cubicBezTo>
                    <a:pt x="60" y="40"/>
                    <a:pt x="40" y="60"/>
                    <a:pt x="1" y="80"/>
                  </a:cubicBezTo>
                  <a:lnTo>
                    <a:pt x="239" y="160"/>
                  </a:lnTo>
                  <a:cubicBezTo>
                    <a:pt x="180" y="100"/>
                    <a:pt x="140" y="60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801175" y="1346150"/>
              <a:ext cx="7975" cy="3300"/>
            </a:xfrm>
            <a:custGeom>
              <a:avLst/>
              <a:gdLst/>
              <a:ahLst/>
              <a:cxnLst/>
              <a:rect l="l" t="t" r="r" b="b"/>
              <a:pathLst>
                <a:path w="319" h="132" extrusionOk="0">
                  <a:moveTo>
                    <a:pt x="319" y="0"/>
                  </a:moveTo>
                  <a:cubicBezTo>
                    <a:pt x="219" y="0"/>
                    <a:pt x="100" y="0"/>
                    <a:pt x="1" y="20"/>
                  </a:cubicBezTo>
                  <a:cubicBezTo>
                    <a:pt x="67" y="75"/>
                    <a:pt x="128" y="131"/>
                    <a:pt x="186" y="131"/>
                  </a:cubicBezTo>
                  <a:cubicBezTo>
                    <a:pt x="231" y="131"/>
                    <a:pt x="275" y="96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818100" y="11377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60" y="180"/>
                    <a:pt x="159" y="220"/>
                  </a:cubicBezTo>
                  <a:cubicBezTo>
                    <a:pt x="159" y="120"/>
                    <a:pt x="139" y="41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488875" y="1520575"/>
              <a:ext cx="6975" cy="7100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2" y="0"/>
                  </a:moveTo>
                  <a:cubicBezTo>
                    <a:pt x="85" y="0"/>
                    <a:pt x="40" y="5"/>
                    <a:pt x="0" y="5"/>
                  </a:cubicBezTo>
                  <a:cubicBezTo>
                    <a:pt x="0" y="125"/>
                    <a:pt x="0" y="224"/>
                    <a:pt x="119" y="284"/>
                  </a:cubicBezTo>
                  <a:cubicBezTo>
                    <a:pt x="179" y="204"/>
                    <a:pt x="279" y="125"/>
                    <a:pt x="199" y="25"/>
                  </a:cubicBezTo>
                  <a:cubicBezTo>
                    <a:pt x="189" y="5"/>
                    <a:pt x="159" y="0"/>
                    <a:pt x="1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770575" y="1086050"/>
              <a:ext cx="44550" cy="17800"/>
            </a:xfrm>
            <a:custGeom>
              <a:avLst/>
              <a:gdLst/>
              <a:ahLst/>
              <a:cxnLst/>
              <a:rect l="l" t="t" r="r" b="b"/>
              <a:pathLst>
                <a:path w="1782" h="712" extrusionOk="0">
                  <a:moveTo>
                    <a:pt x="1583" y="0"/>
                  </a:moveTo>
                  <a:lnTo>
                    <a:pt x="1225" y="159"/>
                  </a:lnTo>
                  <a:cubicBezTo>
                    <a:pt x="1175" y="209"/>
                    <a:pt x="1125" y="234"/>
                    <a:pt x="1070" y="234"/>
                  </a:cubicBezTo>
                  <a:cubicBezTo>
                    <a:pt x="1016" y="234"/>
                    <a:pt x="956" y="209"/>
                    <a:pt x="886" y="159"/>
                  </a:cubicBezTo>
                  <a:cubicBezTo>
                    <a:pt x="588" y="199"/>
                    <a:pt x="329" y="279"/>
                    <a:pt x="31" y="318"/>
                  </a:cubicBezTo>
                  <a:cubicBezTo>
                    <a:pt x="0" y="458"/>
                    <a:pt x="29" y="537"/>
                    <a:pt x="128" y="537"/>
                  </a:cubicBezTo>
                  <a:cubicBezTo>
                    <a:pt x="157" y="537"/>
                    <a:pt x="190" y="531"/>
                    <a:pt x="230" y="517"/>
                  </a:cubicBezTo>
                  <a:cubicBezTo>
                    <a:pt x="443" y="630"/>
                    <a:pt x="664" y="711"/>
                    <a:pt x="882" y="711"/>
                  </a:cubicBezTo>
                  <a:cubicBezTo>
                    <a:pt x="1011" y="711"/>
                    <a:pt x="1139" y="683"/>
                    <a:pt x="1264" y="617"/>
                  </a:cubicBezTo>
                  <a:cubicBezTo>
                    <a:pt x="1324" y="584"/>
                    <a:pt x="1379" y="570"/>
                    <a:pt x="1432" y="570"/>
                  </a:cubicBezTo>
                  <a:cubicBezTo>
                    <a:pt x="1539" y="570"/>
                    <a:pt x="1636" y="623"/>
                    <a:pt x="1742" y="676"/>
                  </a:cubicBezTo>
                  <a:cubicBezTo>
                    <a:pt x="1782" y="418"/>
                    <a:pt x="1682" y="219"/>
                    <a:pt x="15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416250" y="1488050"/>
              <a:ext cx="50750" cy="28275"/>
            </a:xfrm>
            <a:custGeom>
              <a:avLst/>
              <a:gdLst/>
              <a:ahLst/>
              <a:cxnLst/>
              <a:rect l="l" t="t" r="r" b="b"/>
              <a:pathLst>
                <a:path w="2030" h="1131" extrusionOk="0">
                  <a:moveTo>
                    <a:pt x="1671" y="0"/>
                  </a:moveTo>
                  <a:cubicBezTo>
                    <a:pt x="1561" y="0"/>
                    <a:pt x="1444" y="49"/>
                    <a:pt x="1314" y="133"/>
                  </a:cubicBezTo>
                  <a:cubicBezTo>
                    <a:pt x="1087" y="288"/>
                    <a:pt x="881" y="535"/>
                    <a:pt x="623" y="535"/>
                  </a:cubicBezTo>
                  <a:cubicBezTo>
                    <a:pt x="518" y="535"/>
                    <a:pt x="405" y="494"/>
                    <a:pt x="279" y="391"/>
                  </a:cubicBezTo>
                  <a:cubicBezTo>
                    <a:pt x="249" y="361"/>
                    <a:pt x="215" y="347"/>
                    <a:pt x="177" y="347"/>
                  </a:cubicBezTo>
                  <a:cubicBezTo>
                    <a:pt x="140" y="347"/>
                    <a:pt x="100" y="361"/>
                    <a:pt x="60" y="391"/>
                  </a:cubicBezTo>
                  <a:cubicBezTo>
                    <a:pt x="1" y="491"/>
                    <a:pt x="1" y="590"/>
                    <a:pt x="21" y="710"/>
                  </a:cubicBezTo>
                  <a:cubicBezTo>
                    <a:pt x="120" y="889"/>
                    <a:pt x="299" y="948"/>
                    <a:pt x="438" y="1048"/>
                  </a:cubicBezTo>
                  <a:lnTo>
                    <a:pt x="478" y="1107"/>
                  </a:lnTo>
                  <a:cubicBezTo>
                    <a:pt x="531" y="1123"/>
                    <a:pt x="580" y="1130"/>
                    <a:pt x="626" y="1130"/>
                  </a:cubicBezTo>
                  <a:cubicBezTo>
                    <a:pt x="921" y="1130"/>
                    <a:pt x="1075" y="835"/>
                    <a:pt x="1334" y="749"/>
                  </a:cubicBezTo>
                  <a:cubicBezTo>
                    <a:pt x="1413" y="391"/>
                    <a:pt x="1871" y="451"/>
                    <a:pt x="2030" y="212"/>
                  </a:cubicBezTo>
                  <a:cubicBezTo>
                    <a:pt x="1913" y="64"/>
                    <a:pt x="1797" y="0"/>
                    <a:pt x="16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2422225" y="1459500"/>
              <a:ext cx="36325" cy="29900"/>
            </a:xfrm>
            <a:custGeom>
              <a:avLst/>
              <a:gdLst/>
              <a:ahLst/>
              <a:cxnLst/>
              <a:rect l="l" t="t" r="r" b="b"/>
              <a:pathLst>
                <a:path w="1453" h="1196" extrusionOk="0">
                  <a:moveTo>
                    <a:pt x="536" y="1"/>
                  </a:moveTo>
                  <a:cubicBezTo>
                    <a:pt x="98" y="1"/>
                    <a:pt x="60" y="311"/>
                    <a:pt x="40" y="678"/>
                  </a:cubicBezTo>
                  <a:cubicBezTo>
                    <a:pt x="0" y="877"/>
                    <a:pt x="40" y="1076"/>
                    <a:pt x="199" y="1195"/>
                  </a:cubicBezTo>
                  <a:cubicBezTo>
                    <a:pt x="617" y="1036"/>
                    <a:pt x="1035" y="877"/>
                    <a:pt x="1453" y="698"/>
                  </a:cubicBezTo>
                  <a:cubicBezTo>
                    <a:pt x="1313" y="678"/>
                    <a:pt x="1174" y="678"/>
                    <a:pt x="1095" y="539"/>
                  </a:cubicBezTo>
                  <a:cubicBezTo>
                    <a:pt x="929" y="547"/>
                    <a:pt x="798" y="553"/>
                    <a:pt x="697" y="553"/>
                  </a:cubicBezTo>
                  <a:cubicBezTo>
                    <a:pt x="311" y="553"/>
                    <a:pt x="357" y="458"/>
                    <a:pt x="577" y="2"/>
                  </a:cubicBezTo>
                  <a:cubicBezTo>
                    <a:pt x="563" y="1"/>
                    <a:pt x="549" y="1"/>
                    <a:pt x="5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2414275" y="1476425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378" y="1"/>
                  </a:moveTo>
                  <a:cubicBezTo>
                    <a:pt x="318" y="1"/>
                    <a:pt x="279" y="1"/>
                    <a:pt x="259" y="61"/>
                  </a:cubicBezTo>
                  <a:cubicBezTo>
                    <a:pt x="0" y="279"/>
                    <a:pt x="179" y="478"/>
                    <a:pt x="299" y="677"/>
                  </a:cubicBezTo>
                  <a:cubicBezTo>
                    <a:pt x="318" y="677"/>
                    <a:pt x="378" y="697"/>
                    <a:pt x="398" y="717"/>
                  </a:cubicBezTo>
                  <a:cubicBezTo>
                    <a:pt x="458" y="657"/>
                    <a:pt x="497" y="598"/>
                    <a:pt x="557" y="518"/>
                  </a:cubicBezTo>
                  <a:cubicBezTo>
                    <a:pt x="517" y="319"/>
                    <a:pt x="577" y="120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2416750" y="1492850"/>
              <a:ext cx="7000" cy="5500"/>
            </a:xfrm>
            <a:custGeom>
              <a:avLst/>
              <a:gdLst/>
              <a:ahLst/>
              <a:cxnLst/>
              <a:rect l="l" t="t" r="r" b="b"/>
              <a:pathLst>
                <a:path w="280" h="220" extrusionOk="0">
                  <a:moveTo>
                    <a:pt x="200" y="0"/>
                  </a:moveTo>
                  <a:cubicBezTo>
                    <a:pt x="80" y="20"/>
                    <a:pt x="1" y="100"/>
                    <a:pt x="100" y="219"/>
                  </a:cubicBezTo>
                  <a:cubicBezTo>
                    <a:pt x="160" y="219"/>
                    <a:pt x="200" y="199"/>
                    <a:pt x="259" y="199"/>
                  </a:cubicBezTo>
                  <a:cubicBezTo>
                    <a:pt x="279" y="140"/>
                    <a:pt x="279" y="100"/>
                    <a:pt x="239" y="4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2402325" y="1473250"/>
              <a:ext cx="19925" cy="115100"/>
            </a:xfrm>
            <a:custGeom>
              <a:avLst/>
              <a:gdLst/>
              <a:ahLst/>
              <a:cxnLst/>
              <a:rect l="l" t="t" r="r" b="b"/>
              <a:pathLst>
                <a:path w="797" h="4604" extrusionOk="0">
                  <a:moveTo>
                    <a:pt x="490" y="1"/>
                  </a:moveTo>
                  <a:cubicBezTo>
                    <a:pt x="442" y="1"/>
                    <a:pt x="393" y="11"/>
                    <a:pt x="339" y="28"/>
                  </a:cubicBezTo>
                  <a:cubicBezTo>
                    <a:pt x="200" y="207"/>
                    <a:pt x="339" y="426"/>
                    <a:pt x="200" y="605"/>
                  </a:cubicBezTo>
                  <a:cubicBezTo>
                    <a:pt x="160" y="904"/>
                    <a:pt x="1" y="1202"/>
                    <a:pt x="60" y="1441"/>
                  </a:cubicBezTo>
                  <a:cubicBezTo>
                    <a:pt x="259" y="2435"/>
                    <a:pt x="60" y="3430"/>
                    <a:pt x="180" y="4425"/>
                  </a:cubicBezTo>
                  <a:cubicBezTo>
                    <a:pt x="200" y="4465"/>
                    <a:pt x="259" y="4465"/>
                    <a:pt x="299" y="4484"/>
                  </a:cubicBezTo>
                  <a:cubicBezTo>
                    <a:pt x="379" y="4425"/>
                    <a:pt x="438" y="4365"/>
                    <a:pt x="359" y="4266"/>
                  </a:cubicBezTo>
                  <a:lnTo>
                    <a:pt x="359" y="4266"/>
                  </a:lnTo>
                  <a:cubicBezTo>
                    <a:pt x="458" y="4325"/>
                    <a:pt x="399" y="4465"/>
                    <a:pt x="458" y="4524"/>
                  </a:cubicBezTo>
                  <a:cubicBezTo>
                    <a:pt x="478" y="4564"/>
                    <a:pt x="478" y="4584"/>
                    <a:pt x="498" y="4604"/>
                  </a:cubicBezTo>
                  <a:cubicBezTo>
                    <a:pt x="637" y="4604"/>
                    <a:pt x="777" y="4584"/>
                    <a:pt x="737" y="4385"/>
                  </a:cubicBezTo>
                  <a:cubicBezTo>
                    <a:pt x="657" y="4067"/>
                    <a:pt x="657" y="3728"/>
                    <a:pt x="677" y="3410"/>
                  </a:cubicBezTo>
                  <a:cubicBezTo>
                    <a:pt x="558" y="3191"/>
                    <a:pt x="558" y="2933"/>
                    <a:pt x="677" y="2714"/>
                  </a:cubicBezTo>
                  <a:cubicBezTo>
                    <a:pt x="757" y="2237"/>
                    <a:pt x="757" y="1799"/>
                    <a:pt x="677" y="1321"/>
                  </a:cubicBezTo>
                  <a:cubicBezTo>
                    <a:pt x="697" y="1222"/>
                    <a:pt x="697" y="1103"/>
                    <a:pt x="697" y="1003"/>
                  </a:cubicBezTo>
                  <a:cubicBezTo>
                    <a:pt x="737" y="924"/>
                    <a:pt x="777" y="844"/>
                    <a:pt x="796" y="784"/>
                  </a:cubicBezTo>
                  <a:cubicBezTo>
                    <a:pt x="777" y="585"/>
                    <a:pt x="737" y="347"/>
                    <a:pt x="697" y="88"/>
                  </a:cubicBezTo>
                  <a:lnTo>
                    <a:pt x="657" y="48"/>
                  </a:lnTo>
                  <a:cubicBezTo>
                    <a:pt x="602" y="15"/>
                    <a:pt x="548" y="1"/>
                    <a:pt x="4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2413775" y="1506275"/>
              <a:ext cx="14450" cy="35050"/>
            </a:xfrm>
            <a:custGeom>
              <a:avLst/>
              <a:gdLst/>
              <a:ahLst/>
              <a:cxnLst/>
              <a:rect l="l" t="t" r="r" b="b"/>
              <a:pathLst>
                <a:path w="578" h="1402" extrusionOk="0">
                  <a:moveTo>
                    <a:pt x="219" y="0"/>
                  </a:moveTo>
                  <a:cubicBezTo>
                    <a:pt x="0" y="478"/>
                    <a:pt x="140" y="916"/>
                    <a:pt x="219" y="1393"/>
                  </a:cubicBezTo>
                  <a:cubicBezTo>
                    <a:pt x="239" y="1400"/>
                    <a:pt x="257" y="1402"/>
                    <a:pt x="274" y="1402"/>
                  </a:cubicBezTo>
                  <a:cubicBezTo>
                    <a:pt x="307" y="1402"/>
                    <a:pt x="338" y="1393"/>
                    <a:pt x="378" y="1393"/>
                  </a:cubicBezTo>
                  <a:cubicBezTo>
                    <a:pt x="418" y="1015"/>
                    <a:pt x="219" y="617"/>
                    <a:pt x="537" y="319"/>
                  </a:cubicBezTo>
                  <a:cubicBezTo>
                    <a:pt x="577" y="80"/>
                    <a:pt x="438" y="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413275" y="1541575"/>
              <a:ext cx="6000" cy="17450"/>
            </a:xfrm>
            <a:custGeom>
              <a:avLst/>
              <a:gdLst/>
              <a:ahLst/>
              <a:cxnLst/>
              <a:rect l="l" t="t" r="r" b="b"/>
              <a:pathLst>
                <a:path w="240" h="698" extrusionOk="0">
                  <a:moveTo>
                    <a:pt x="219" y="1"/>
                  </a:moveTo>
                  <a:cubicBezTo>
                    <a:pt x="0" y="240"/>
                    <a:pt x="0" y="478"/>
                    <a:pt x="219" y="697"/>
                  </a:cubicBezTo>
                  <a:cubicBezTo>
                    <a:pt x="219" y="458"/>
                    <a:pt x="239" y="24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2422725" y="1547350"/>
              <a:ext cx="13950" cy="6700"/>
            </a:xfrm>
            <a:custGeom>
              <a:avLst/>
              <a:gdLst/>
              <a:ahLst/>
              <a:cxnLst/>
              <a:rect l="l" t="t" r="r" b="b"/>
              <a:pathLst>
                <a:path w="558" h="268" extrusionOk="0">
                  <a:moveTo>
                    <a:pt x="329" y="1"/>
                  </a:moveTo>
                  <a:cubicBezTo>
                    <a:pt x="278" y="1"/>
                    <a:pt x="226" y="21"/>
                    <a:pt x="179" y="68"/>
                  </a:cubicBezTo>
                  <a:cubicBezTo>
                    <a:pt x="100" y="128"/>
                    <a:pt x="40" y="168"/>
                    <a:pt x="0" y="267"/>
                  </a:cubicBezTo>
                  <a:lnTo>
                    <a:pt x="537" y="267"/>
                  </a:lnTo>
                  <a:cubicBezTo>
                    <a:pt x="557" y="227"/>
                    <a:pt x="557" y="188"/>
                    <a:pt x="557" y="148"/>
                  </a:cubicBezTo>
                  <a:lnTo>
                    <a:pt x="498" y="68"/>
                  </a:lnTo>
                  <a:cubicBezTo>
                    <a:pt x="445" y="26"/>
                    <a:pt x="387" y="1"/>
                    <a:pt x="3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2409800" y="1580375"/>
              <a:ext cx="6975" cy="8800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00" y="0"/>
                  </a:moveTo>
                  <a:cubicBezTo>
                    <a:pt x="60" y="80"/>
                    <a:pt x="40" y="140"/>
                    <a:pt x="0" y="219"/>
                  </a:cubicBezTo>
                  <a:cubicBezTo>
                    <a:pt x="31" y="298"/>
                    <a:pt x="63" y="351"/>
                    <a:pt x="133" y="351"/>
                  </a:cubicBezTo>
                  <a:cubicBezTo>
                    <a:pt x="152" y="351"/>
                    <a:pt x="174" y="347"/>
                    <a:pt x="199" y="339"/>
                  </a:cubicBezTo>
                  <a:cubicBezTo>
                    <a:pt x="179" y="219"/>
                    <a:pt x="279" y="8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428200" y="15459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81" y="1"/>
                  </a:moveTo>
                  <a:cubicBezTo>
                    <a:pt x="55" y="1"/>
                    <a:pt x="28" y="3"/>
                    <a:pt x="0" y="7"/>
                  </a:cubicBezTo>
                  <a:lnTo>
                    <a:pt x="0" y="86"/>
                  </a:lnTo>
                  <a:lnTo>
                    <a:pt x="0" y="166"/>
                  </a:lnTo>
                  <a:lnTo>
                    <a:pt x="318" y="166"/>
                  </a:lnTo>
                  <a:cubicBezTo>
                    <a:pt x="271" y="39"/>
                    <a:pt x="185" y="1"/>
                    <a:pt x="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2614200" y="1365225"/>
              <a:ext cx="56700" cy="15750"/>
            </a:xfrm>
            <a:custGeom>
              <a:avLst/>
              <a:gdLst/>
              <a:ahLst/>
              <a:cxnLst/>
              <a:rect l="l" t="t" r="r" b="b"/>
              <a:pathLst>
                <a:path w="2268" h="630" extrusionOk="0">
                  <a:moveTo>
                    <a:pt x="1823" y="0"/>
                  </a:moveTo>
                  <a:cubicBezTo>
                    <a:pt x="1737" y="0"/>
                    <a:pt x="1647" y="25"/>
                    <a:pt x="1552" y="72"/>
                  </a:cubicBezTo>
                  <a:cubicBezTo>
                    <a:pt x="1074" y="291"/>
                    <a:pt x="477" y="172"/>
                    <a:pt x="0" y="450"/>
                  </a:cubicBezTo>
                  <a:cubicBezTo>
                    <a:pt x="40" y="455"/>
                    <a:pt x="81" y="457"/>
                    <a:pt x="121" y="457"/>
                  </a:cubicBezTo>
                  <a:cubicBezTo>
                    <a:pt x="235" y="457"/>
                    <a:pt x="349" y="443"/>
                    <a:pt x="459" y="443"/>
                  </a:cubicBezTo>
                  <a:cubicBezTo>
                    <a:pt x="620" y="443"/>
                    <a:pt x="771" y="474"/>
                    <a:pt x="895" y="629"/>
                  </a:cubicBezTo>
                  <a:cubicBezTo>
                    <a:pt x="1015" y="590"/>
                    <a:pt x="1094" y="590"/>
                    <a:pt x="1233" y="590"/>
                  </a:cubicBezTo>
                  <a:cubicBezTo>
                    <a:pt x="1233" y="570"/>
                    <a:pt x="1253" y="550"/>
                    <a:pt x="1273" y="550"/>
                  </a:cubicBezTo>
                  <a:cubicBezTo>
                    <a:pt x="1333" y="570"/>
                    <a:pt x="1373" y="570"/>
                    <a:pt x="1432" y="590"/>
                  </a:cubicBezTo>
                  <a:cubicBezTo>
                    <a:pt x="1731" y="570"/>
                    <a:pt x="2009" y="431"/>
                    <a:pt x="2268" y="252"/>
                  </a:cubicBezTo>
                  <a:cubicBezTo>
                    <a:pt x="2228" y="192"/>
                    <a:pt x="2148" y="152"/>
                    <a:pt x="2089" y="92"/>
                  </a:cubicBezTo>
                  <a:cubicBezTo>
                    <a:pt x="2006" y="30"/>
                    <a:pt x="1917" y="0"/>
                    <a:pt x="18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670875" y="1371500"/>
              <a:ext cx="4500" cy="5850"/>
            </a:xfrm>
            <a:custGeom>
              <a:avLst/>
              <a:gdLst/>
              <a:ahLst/>
              <a:cxnLst/>
              <a:rect l="l" t="t" r="r" b="b"/>
              <a:pathLst>
                <a:path w="180" h="234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20"/>
                    <a:pt x="60" y="40"/>
                    <a:pt x="1" y="80"/>
                  </a:cubicBezTo>
                  <a:cubicBezTo>
                    <a:pt x="34" y="130"/>
                    <a:pt x="12" y="234"/>
                    <a:pt x="83" y="234"/>
                  </a:cubicBezTo>
                  <a:cubicBezTo>
                    <a:pt x="98" y="234"/>
                    <a:pt x="116" y="230"/>
                    <a:pt x="140" y="219"/>
                  </a:cubicBezTo>
                  <a:cubicBezTo>
                    <a:pt x="160" y="219"/>
                    <a:pt x="160" y="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428200" y="1507650"/>
              <a:ext cx="21400" cy="16000"/>
            </a:xfrm>
            <a:custGeom>
              <a:avLst/>
              <a:gdLst/>
              <a:ahLst/>
              <a:cxnLst/>
              <a:rect l="l" t="t" r="r" b="b"/>
              <a:pathLst>
                <a:path w="856" h="640" extrusionOk="0">
                  <a:moveTo>
                    <a:pt x="780" y="1"/>
                  </a:moveTo>
                  <a:cubicBezTo>
                    <a:pt x="478" y="1"/>
                    <a:pt x="239" y="215"/>
                    <a:pt x="0" y="343"/>
                  </a:cubicBezTo>
                  <a:cubicBezTo>
                    <a:pt x="108" y="540"/>
                    <a:pt x="168" y="639"/>
                    <a:pt x="251" y="639"/>
                  </a:cubicBezTo>
                  <a:cubicBezTo>
                    <a:pt x="336" y="639"/>
                    <a:pt x="445" y="535"/>
                    <a:pt x="657" y="323"/>
                  </a:cubicBezTo>
                  <a:cubicBezTo>
                    <a:pt x="736" y="244"/>
                    <a:pt x="796" y="204"/>
                    <a:pt x="836" y="124"/>
                  </a:cubicBezTo>
                  <a:cubicBezTo>
                    <a:pt x="856" y="65"/>
                    <a:pt x="856" y="45"/>
                    <a:pt x="856" y="5"/>
                  </a:cubicBezTo>
                  <a:cubicBezTo>
                    <a:pt x="830" y="2"/>
                    <a:pt x="805" y="1"/>
                    <a:pt x="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662925" y="831425"/>
              <a:ext cx="90525" cy="27925"/>
            </a:xfrm>
            <a:custGeom>
              <a:avLst/>
              <a:gdLst/>
              <a:ahLst/>
              <a:cxnLst/>
              <a:rect l="l" t="t" r="r" b="b"/>
              <a:pathLst>
                <a:path w="3621" h="1117" extrusionOk="0">
                  <a:moveTo>
                    <a:pt x="3384" y="1"/>
                  </a:moveTo>
                  <a:cubicBezTo>
                    <a:pt x="3233" y="1"/>
                    <a:pt x="3072" y="107"/>
                    <a:pt x="2927" y="107"/>
                  </a:cubicBezTo>
                  <a:cubicBezTo>
                    <a:pt x="2906" y="107"/>
                    <a:pt x="2885" y="105"/>
                    <a:pt x="2865" y="99"/>
                  </a:cubicBezTo>
                  <a:cubicBezTo>
                    <a:pt x="2686" y="119"/>
                    <a:pt x="2567" y="159"/>
                    <a:pt x="2388" y="159"/>
                  </a:cubicBezTo>
                  <a:cubicBezTo>
                    <a:pt x="2308" y="159"/>
                    <a:pt x="2228" y="199"/>
                    <a:pt x="2169" y="219"/>
                  </a:cubicBezTo>
                  <a:cubicBezTo>
                    <a:pt x="1990" y="239"/>
                    <a:pt x="1831" y="318"/>
                    <a:pt x="1711" y="398"/>
                  </a:cubicBezTo>
                  <a:cubicBezTo>
                    <a:pt x="1194" y="438"/>
                    <a:pt x="697" y="617"/>
                    <a:pt x="180" y="716"/>
                  </a:cubicBezTo>
                  <a:cubicBezTo>
                    <a:pt x="0" y="1094"/>
                    <a:pt x="398" y="955"/>
                    <a:pt x="498" y="1114"/>
                  </a:cubicBezTo>
                  <a:cubicBezTo>
                    <a:pt x="517" y="1116"/>
                    <a:pt x="537" y="1117"/>
                    <a:pt x="556" y="1117"/>
                  </a:cubicBezTo>
                  <a:cubicBezTo>
                    <a:pt x="752" y="1117"/>
                    <a:pt x="935" y="1031"/>
                    <a:pt x="1134" y="995"/>
                  </a:cubicBezTo>
                  <a:cubicBezTo>
                    <a:pt x="1694" y="864"/>
                    <a:pt x="2237" y="593"/>
                    <a:pt x="2811" y="593"/>
                  </a:cubicBezTo>
                  <a:cubicBezTo>
                    <a:pt x="2849" y="593"/>
                    <a:pt x="2887" y="594"/>
                    <a:pt x="2925" y="597"/>
                  </a:cubicBezTo>
                  <a:cubicBezTo>
                    <a:pt x="3104" y="358"/>
                    <a:pt x="3422" y="438"/>
                    <a:pt x="3621" y="239"/>
                  </a:cubicBezTo>
                  <a:lnTo>
                    <a:pt x="3621" y="139"/>
                  </a:lnTo>
                  <a:cubicBezTo>
                    <a:pt x="3549" y="34"/>
                    <a:pt x="3468" y="1"/>
                    <a:pt x="33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2649000" y="858350"/>
              <a:ext cx="11475" cy="40225"/>
            </a:xfrm>
            <a:custGeom>
              <a:avLst/>
              <a:gdLst/>
              <a:ahLst/>
              <a:cxnLst/>
              <a:rect l="l" t="t" r="r" b="b"/>
              <a:pathLst>
                <a:path w="459" h="1609" extrusionOk="0">
                  <a:moveTo>
                    <a:pt x="253" y="1"/>
                  </a:moveTo>
                  <a:cubicBezTo>
                    <a:pt x="228" y="1"/>
                    <a:pt x="194" y="29"/>
                    <a:pt x="180" y="57"/>
                  </a:cubicBezTo>
                  <a:lnTo>
                    <a:pt x="180" y="216"/>
                  </a:lnTo>
                  <a:cubicBezTo>
                    <a:pt x="259" y="674"/>
                    <a:pt x="1" y="1171"/>
                    <a:pt x="339" y="1609"/>
                  </a:cubicBezTo>
                  <a:cubicBezTo>
                    <a:pt x="458" y="1270"/>
                    <a:pt x="279" y="932"/>
                    <a:pt x="359" y="554"/>
                  </a:cubicBezTo>
                  <a:cubicBezTo>
                    <a:pt x="359" y="415"/>
                    <a:pt x="339" y="236"/>
                    <a:pt x="339" y="57"/>
                  </a:cubicBezTo>
                  <a:lnTo>
                    <a:pt x="279" y="17"/>
                  </a:lnTo>
                  <a:cubicBezTo>
                    <a:pt x="273" y="5"/>
                    <a:pt x="264" y="1"/>
                    <a:pt x="2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2658450" y="915950"/>
              <a:ext cx="16425" cy="9975"/>
            </a:xfrm>
            <a:custGeom>
              <a:avLst/>
              <a:gdLst/>
              <a:ahLst/>
              <a:cxnLst/>
              <a:rect l="l" t="t" r="r" b="b"/>
              <a:pathLst>
                <a:path w="657" h="399" extrusionOk="0">
                  <a:moveTo>
                    <a:pt x="0" y="1"/>
                  </a:moveTo>
                  <a:lnTo>
                    <a:pt x="0" y="399"/>
                  </a:lnTo>
                  <a:cubicBezTo>
                    <a:pt x="239" y="319"/>
                    <a:pt x="438" y="220"/>
                    <a:pt x="657" y="160"/>
                  </a:cubicBezTo>
                  <a:cubicBezTo>
                    <a:pt x="597" y="100"/>
                    <a:pt x="538" y="41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2726075" y="826450"/>
              <a:ext cx="36350" cy="11450"/>
            </a:xfrm>
            <a:custGeom>
              <a:avLst/>
              <a:gdLst/>
              <a:ahLst/>
              <a:cxnLst/>
              <a:rect l="l" t="t" r="r" b="b"/>
              <a:pathLst>
                <a:path w="1454" h="458" extrusionOk="0">
                  <a:moveTo>
                    <a:pt x="1274" y="0"/>
                  </a:moveTo>
                  <a:cubicBezTo>
                    <a:pt x="856" y="100"/>
                    <a:pt x="399" y="100"/>
                    <a:pt x="1" y="298"/>
                  </a:cubicBezTo>
                  <a:cubicBezTo>
                    <a:pt x="41" y="398"/>
                    <a:pt x="140" y="398"/>
                    <a:pt x="200" y="458"/>
                  </a:cubicBezTo>
                  <a:cubicBezTo>
                    <a:pt x="518" y="418"/>
                    <a:pt x="816" y="398"/>
                    <a:pt x="1095" y="338"/>
                  </a:cubicBezTo>
                  <a:cubicBezTo>
                    <a:pt x="1234" y="259"/>
                    <a:pt x="1354" y="219"/>
                    <a:pt x="1453" y="159"/>
                  </a:cubicBezTo>
                  <a:cubicBezTo>
                    <a:pt x="1453" y="40"/>
                    <a:pt x="1354" y="40"/>
                    <a:pt x="1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2757925" y="819975"/>
              <a:ext cx="25875" cy="9975"/>
            </a:xfrm>
            <a:custGeom>
              <a:avLst/>
              <a:gdLst/>
              <a:ahLst/>
              <a:cxnLst/>
              <a:rect l="l" t="t" r="r" b="b"/>
              <a:pathLst>
                <a:path w="1035" h="399" extrusionOk="0">
                  <a:moveTo>
                    <a:pt x="855" y="0"/>
                  </a:moveTo>
                  <a:cubicBezTo>
                    <a:pt x="736" y="0"/>
                    <a:pt x="637" y="20"/>
                    <a:pt x="537" y="20"/>
                  </a:cubicBezTo>
                  <a:cubicBezTo>
                    <a:pt x="398" y="120"/>
                    <a:pt x="279" y="100"/>
                    <a:pt x="159" y="160"/>
                  </a:cubicBezTo>
                  <a:lnTo>
                    <a:pt x="0" y="219"/>
                  </a:lnTo>
                  <a:lnTo>
                    <a:pt x="179" y="398"/>
                  </a:lnTo>
                  <a:cubicBezTo>
                    <a:pt x="477" y="378"/>
                    <a:pt x="756" y="319"/>
                    <a:pt x="1034" y="180"/>
                  </a:cubicBezTo>
                  <a:cubicBezTo>
                    <a:pt x="975" y="100"/>
                    <a:pt x="895" y="60"/>
                    <a:pt x="8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2662425" y="964700"/>
              <a:ext cx="39325" cy="22400"/>
            </a:xfrm>
            <a:custGeom>
              <a:avLst/>
              <a:gdLst/>
              <a:ahLst/>
              <a:cxnLst/>
              <a:rect l="l" t="t" r="r" b="b"/>
              <a:pathLst>
                <a:path w="1573" h="896" extrusionOk="0">
                  <a:moveTo>
                    <a:pt x="1035" y="0"/>
                  </a:moveTo>
                  <a:cubicBezTo>
                    <a:pt x="677" y="0"/>
                    <a:pt x="319" y="40"/>
                    <a:pt x="40" y="338"/>
                  </a:cubicBezTo>
                  <a:cubicBezTo>
                    <a:pt x="1" y="697"/>
                    <a:pt x="239" y="776"/>
                    <a:pt x="518" y="856"/>
                  </a:cubicBezTo>
                  <a:cubicBezTo>
                    <a:pt x="518" y="876"/>
                    <a:pt x="518" y="876"/>
                    <a:pt x="538" y="895"/>
                  </a:cubicBezTo>
                  <a:cubicBezTo>
                    <a:pt x="597" y="895"/>
                    <a:pt x="637" y="876"/>
                    <a:pt x="677" y="836"/>
                  </a:cubicBezTo>
                  <a:cubicBezTo>
                    <a:pt x="749" y="664"/>
                    <a:pt x="846" y="616"/>
                    <a:pt x="951" y="616"/>
                  </a:cubicBezTo>
                  <a:cubicBezTo>
                    <a:pt x="1077" y="616"/>
                    <a:pt x="1214" y="686"/>
                    <a:pt x="1333" y="697"/>
                  </a:cubicBezTo>
                  <a:cubicBezTo>
                    <a:pt x="1373" y="677"/>
                    <a:pt x="1393" y="637"/>
                    <a:pt x="1413" y="597"/>
                  </a:cubicBezTo>
                  <a:cubicBezTo>
                    <a:pt x="1572" y="358"/>
                    <a:pt x="1333" y="279"/>
                    <a:pt x="1214" y="159"/>
                  </a:cubicBezTo>
                  <a:cubicBezTo>
                    <a:pt x="1194" y="80"/>
                    <a:pt x="1115" y="4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690775" y="955750"/>
              <a:ext cx="37325" cy="13450"/>
            </a:xfrm>
            <a:custGeom>
              <a:avLst/>
              <a:gdLst/>
              <a:ahLst/>
              <a:cxnLst/>
              <a:rect l="l" t="t" r="r" b="b"/>
              <a:pathLst>
                <a:path w="1493" h="538" extrusionOk="0">
                  <a:moveTo>
                    <a:pt x="1134" y="0"/>
                  </a:moveTo>
                  <a:cubicBezTo>
                    <a:pt x="836" y="40"/>
                    <a:pt x="557" y="100"/>
                    <a:pt x="239" y="159"/>
                  </a:cubicBezTo>
                  <a:cubicBezTo>
                    <a:pt x="100" y="239"/>
                    <a:pt x="0" y="299"/>
                    <a:pt x="40" y="458"/>
                  </a:cubicBezTo>
                  <a:cubicBezTo>
                    <a:pt x="60" y="498"/>
                    <a:pt x="60" y="517"/>
                    <a:pt x="80" y="537"/>
                  </a:cubicBezTo>
                  <a:cubicBezTo>
                    <a:pt x="557" y="438"/>
                    <a:pt x="1055" y="418"/>
                    <a:pt x="1492" y="199"/>
                  </a:cubicBezTo>
                  <a:cubicBezTo>
                    <a:pt x="1353" y="159"/>
                    <a:pt x="1194" y="139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2757425" y="946850"/>
              <a:ext cx="6250" cy="4475"/>
            </a:xfrm>
            <a:custGeom>
              <a:avLst/>
              <a:gdLst/>
              <a:ahLst/>
              <a:cxnLst/>
              <a:rect l="l" t="t" r="r" b="b"/>
              <a:pathLst>
                <a:path w="250" h="179" extrusionOk="0">
                  <a:moveTo>
                    <a:pt x="118" y="0"/>
                  </a:moveTo>
                  <a:cubicBezTo>
                    <a:pt x="79" y="0"/>
                    <a:pt x="36" y="9"/>
                    <a:pt x="0" y="18"/>
                  </a:cubicBezTo>
                  <a:lnTo>
                    <a:pt x="0" y="177"/>
                  </a:lnTo>
                  <a:cubicBezTo>
                    <a:pt x="22" y="177"/>
                    <a:pt x="47" y="178"/>
                    <a:pt x="72" y="178"/>
                  </a:cubicBezTo>
                  <a:cubicBezTo>
                    <a:pt x="160" y="178"/>
                    <a:pt x="250" y="166"/>
                    <a:pt x="219" y="58"/>
                  </a:cubicBezTo>
                  <a:cubicBezTo>
                    <a:pt x="208" y="14"/>
                    <a:pt x="167" y="0"/>
                    <a:pt x="1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699725" y="98160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00" y="1"/>
                  </a:moveTo>
                  <a:cubicBezTo>
                    <a:pt x="1" y="21"/>
                    <a:pt x="1" y="80"/>
                    <a:pt x="40" y="140"/>
                  </a:cubicBezTo>
                  <a:cubicBezTo>
                    <a:pt x="79" y="150"/>
                    <a:pt x="116" y="155"/>
                    <a:pt x="152" y="155"/>
                  </a:cubicBezTo>
                  <a:cubicBezTo>
                    <a:pt x="264" y="155"/>
                    <a:pt x="358" y="106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694750" y="9806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20" y="1"/>
                  </a:moveTo>
                  <a:lnTo>
                    <a:pt x="80" y="41"/>
                  </a:lnTo>
                  <a:cubicBezTo>
                    <a:pt x="1" y="120"/>
                    <a:pt x="21" y="160"/>
                    <a:pt x="100" y="180"/>
                  </a:cubicBezTo>
                  <a:lnTo>
                    <a:pt x="239" y="180"/>
                  </a:lnTo>
                  <a:cubicBezTo>
                    <a:pt x="279" y="140"/>
                    <a:pt x="279" y="100"/>
                    <a:pt x="299" y="41"/>
                  </a:cubicBezTo>
                  <a:cubicBezTo>
                    <a:pt x="239" y="41"/>
                    <a:pt x="180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2714650" y="980175"/>
              <a:ext cx="3500" cy="3125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98" y="1"/>
                  </a:moveTo>
                  <a:cubicBezTo>
                    <a:pt x="65" y="1"/>
                    <a:pt x="28" y="24"/>
                    <a:pt x="0" y="38"/>
                  </a:cubicBezTo>
                  <a:cubicBezTo>
                    <a:pt x="29" y="95"/>
                    <a:pt x="58" y="125"/>
                    <a:pt x="82" y="125"/>
                  </a:cubicBezTo>
                  <a:cubicBezTo>
                    <a:pt x="108" y="125"/>
                    <a:pt x="129" y="90"/>
                    <a:pt x="140" y="18"/>
                  </a:cubicBezTo>
                  <a:cubicBezTo>
                    <a:pt x="127" y="6"/>
                    <a:pt x="113" y="1"/>
                    <a:pt x="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657450" y="958525"/>
              <a:ext cx="39825" cy="15150"/>
            </a:xfrm>
            <a:custGeom>
              <a:avLst/>
              <a:gdLst/>
              <a:ahLst/>
              <a:cxnLst/>
              <a:rect l="l" t="t" r="r" b="b"/>
              <a:pathLst>
                <a:path w="1593" h="606" extrusionOk="0">
                  <a:moveTo>
                    <a:pt x="1484" y="1"/>
                  </a:moveTo>
                  <a:cubicBezTo>
                    <a:pt x="1457" y="1"/>
                    <a:pt x="1429" y="11"/>
                    <a:pt x="1393" y="28"/>
                  </a:cubicBezTo>
                  <a:cubicBezTo>
                    <a:pt x="1333" y="48"/>
                    <a:pt x="1294" y="68"/>
                    <a:pt x="1234" y="68"/>
                  </a:cubicBezTo>
                  <a:cubicBezTo>
                    <a:pt x="1194" y="98"/>
                    <a:pt x="1164" y="113"/>
                    <a:pt x="1135" y="113"/>
                  </a:cubicBezTo>
                  <a:cubicBezTo>
                    <a:pt x="1105" y="113"/>
                    <a:pt x="1075" y="98"/>
                    <a:pt x="1035" y="68"/>
                  </a:cubicBezTo>
                  <a:cubicBezTo>
                    <a:pt x="996" y="66"/>
                    <a:pt x="957" y="65"/>
                    <a:pt x="916" y="65"/>
                  </a:cubicBezTo>
                  <a:cubicBezTo>
                    <a:pt x="779" y="65"/>
                    <a:pt x="636" y="76"/>
                    <a:pt x="493" y="76"/>
                  </a:cubicBezTo>
                  <a:cubicBezTo>
                    <a:pt x="339" y="76"/>
                    <a:pt x="186" y="63"/>
                    <a:pt x="40" y="9"/>
                  </a:cubicBezTo>
                  <a:lnTo>
                    <a:pt x="40" y="9"/>
                  </a:lnTo>
                  <a:cubicBezTo>
                    <a:pt x="21" y="247"/>
                    <a:pt x="1" y="446"/>
                    <a:pt x="239" y="605"/>
                  </a:cubicBezTo>
                  <a:cubicBezTo>
                    <a:pt x="617" y="526"/>
                    <a:pt x="1015" y="426"/>
                    <a:pt x="1393" y="347"/>
                  </a:cubicBezTo>
                  <a:cubicBezTo>
                    <a:pt x="1473" y="247"/>
                    <a:pt x="1513" y="148"/>
                    <a:pt x="1592" y="48"/>
                  </a:cubicBezTo>
                  <a:cubicBezTo>
                    <a:pt x="1548" y="15"/>
                    <a:pt x="1517" y="1"/>
                    <a:pt x="14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2716150" y="921850"/>
              <a:ext cx="49250" cy="20000"/>
            </a:xfrm>
            <a:custGeom>
              <a:avLst/>
              <a:gdLst/>
              <a:ahLst/>
              <a:cxnLst/>
              <a:rect l="l" t="t" r="r" b="b"/>
              <a:pathLst>
                <a:path w="1970" h="800" extrusionOk="0">
                  <a:moveTo>
                    <a:pt x="1568" y="1"/>
                  </a:moveTo>
                  <a:cubicBezTo>
                    <a:pt x="1372" y="1"/>
                    <a:pt x="1177" y="67"/>
                    <a:pt x="975" y="163"/>
                  </a:cubicBezTo>
                  <a:cubicBezTo>
                    <a:pt x="855" y="202"/>
                    <a:pt x="736" y="202"/>
                    <a:pt x="617" y="222"/>
                  </a:cubicBezTo>
                  <a:cubicBezTo>
                    <a:pt x="358" y="322"/>
                    <a:pt x="0" y="381"/>
                    <a:pt x="80" y="799"/>
                  </a:cubicBezTo>
                  <a:cubicBezTo>
                    <a:pt x="438" y="720"/>
                    <a:pt x="756" y="680"/>
                    <a:pt x="1114" y="600"/>
                  </a:cubicBezTo>
                  <a:cubicBezTo>
                    <a:pt x="1273" y="481"/>
                    <a:pt x="1452" y="481"/>
                    <a:pt x="1651" y="461"/>
                  </a:cubicBezTo>
                  <a:cubicBezTo>
                    <a:pt x="1770" y="401"/>
                    <a:pt x="1910" y="362"/>
                    <a:pt x="1969" y="282"/>
                  </a:cubicBezTo>
                  <a:lnTo>
                    <a:pt x="1969" y="103"/>
                  </a:lnTo>
                  <a:cubicBezTo>
                    <a:pt x="1833" y="31"/>
                    <a:pt x="1701" y="1"/>
                    <a:pt x="15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2694750" y="924900"/>
              <a:ext cx="39325" cy="17450"/>
            </a:xfrm>
            <a:custGeom>
              <a:avLst/>
              <a:gdLst/>
              <a:ahLst/>
              <a:cxnLst/>
              <a:rect l="l" t="t" r="r" b="b"/>
              <a:pathLst>
                <a:path w="1573" h="698" extrusionOk="0">
                  <a:moveTo>
                    <a:pt x="1493" y="1"/>
                  </a:moveTo>
                  <a:cubicBezTo>
                    <a:pt x="936" y="1"/>
                    <a:pt x="518" y="379"/>
                    <a:pt x="1" y="498"/>
                  </a:cubicBezTo>
                  <a:cubicBezTo>
                    <a:pt x="66" y="534"/>
                    <a:pt x="138" y="543"/>
                    <a:pt x="213" y="543"/>
                  </a:cubicBezTo>
                  <a:cubicBezTo>
                    <a:pt x="303" y="543"/>
                    <a:pt x="396" y="529"/>
                    <a:pt x="485" y="529"/>
                  </a:cubicBezTo>
                  <a:cubicBezTo>
                    <a:pt x="612" y="529"/>
                    <a:pt x="729" y="558"/>
                    <a:pt x="816" y="697"/>
                  </a:cubicBezTo>
                  <a:cubicBezTo>
                    <a:pt x="856" y="697"/>
                    <a:pt x="916" y="697"/>
                    <a:pt x="955" y="677"/>
                  </a:cubicBezTo>
                  <a:cubicBezTo>
                    <a:pt x="1035" y="399"/>
                    <a:pt x="1333" y="379"/>
                    <a:pt x="1493" y="180"/>
                  </a:cubicBezTo>
                  <a:cubicBezTo>
                    <a:pt x="1572" y="140"/>
                    <a:pt x="1572" y="61"/>
                    <a:pt x="14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2674375" y="941825"/>
              <a:ext cx="23375" cy="9275"/>
            </a:xfrm>
            <a:custGeom>
              <a:avLst/>
              <a:gdLst/>
              <a:ahLst/>
              <a:cxnLst/>
              <a:rect l="l" t="t" r="r" b="b"/>
              <a:pathLst>
                <a:path w="935" h="371" extrusionOk="0">
                  <a:moveTo>
                    <a:pt x="358" y="0"/>
                  </a:moveTo>
                  <a:cubicBezTo>
                    <a:pt x="159" y="20"/>
                    <a:pt x="0" y="100"/>
                    <a:pt x="239" y="279"/>
                  </a:cubicBezTo>
                  <a:cubicBezTo>
                    <a:pt x="334" y="340"/>
                    <a:pt x="438" y="370"/>
                    <a:pt x="542" y="370"/>
                  </a:cubicBezTo>
                  <a:cubicBezTo>
                    <a:pt x="676" y="370"/>
                    <a:pt x="812" y="320"/>
                    <a:pt x="935" y="219"/>
                  </a:cubicBezTo>
                  <a:cubicBezTo>
                    <a:pt x="816" y="179"/>
                    <a:pt x="637" y="199"/>
                    <a:pt x="557" y="20"/>
                  </a:cubicBezTo>
                  <a:cubicBezTo>
                    <a:pt x="497" y="0"/>
                    <a:pt x="438" y="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2683325" y="9597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0" y="75"/>
                    <a:pt x="100" y="75"/>
                  </a:cubicBezTo>
                  <a:cubicBezTo>
                    <a:pt x="129" y="75"/>
                    <a:pt x="159" y="5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2692775" y="956675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94" y="0"/>
                  </a:moveTo>
                  <a:cubicBezTo>
                    <a:pt x="68" y="0"/>
                    <a:pt x="39" y="35"/>
                    <a:pt x="0" y="102"/>
                  </a:cubicBezTo>
                  <a:cubicBezTo>
                    <a:pt x="60" y="102"/>
                    <a:pt x="119" y="122"/>
                    <a:pt x="179" y="122"/>
                  </a:cubicBezTo>
                  <a:cubicBezTo>
                    <a:pt x="148" y="40"/>
                    <a:pt x="123" y="0"/>
                    <a:pt x="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2738025" y="916950"/>
              <a:ext cx="33350" cy="11950"/>
            </a:xfrm>
            <a:custGeom>
              <a:avLst/>
              <a:gdLst/>
              <a:ahLst/>
              <a:cxnLst/>
              <a:rect l="l" t="t" r="r" b="b"/>
              <a:pathLst>
                <a:path w="1334" h="478" extrusionOk="0">
                  <a:moveTo>
                    <a:pt x="975" y="1"/>
                  </a:moveTo>
                  <a:cubicBezTo>
                    <a:pt x="717" y="69"/>
                    <a:pt x="475" y="168"/>
                    <a:pt x="208" y="168"/>
                  </a:cubicBezTo>
                  <a:cubicBezTo>
                    <a:pt x="166" y="168"/>
                    <a:pt x="123" y="165"/>
                    <a:pt x="80" y="160"/>
                  </a:cubicBezTo>
                  <a:lnTo>
                    <a:pt x="80" y="299"/>
                  </a:lnTo>
                  <a:cubicBezTo>
                    <a:pt x="0" y="359"/>
                    <a:pt x="0" y="418"/>
                    <a:pt x="80" y="478"/>
                  </a:cubicBezTo>
                  <a:cubicBezTo>
                    <a:pt x="334" y="351"/>
                    <a:pt x="627" y="312"/>
                    <a:pt x="907" y="312"/>
                  </a:cubicBezTo>
                  <a:cubicBezTo>
                    <a:pt x="977" y="312"/>
                    <a:pt x="1047" y="315"/>
                    <a:pt x="1114" y="319"/>
                  </a:cubicBezTo>
                  <a:cubicBezTo>
                    <a:pt x="1194" y="259"/>
                    <a:pt x="1273" y="200"/>
                    <a:pt x="1333" y="160"/>
                  </a:cubicBezTo>
                  <a:cubicBezTo>
                    <a:pt x="1194" y="160"/>
                    <a:pt x="1055" y="120"/>
                    <a:pt x="9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2731550" y="9244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1" y="21"/>
                  </a:cubicBezTo>
                  <a:lnTo>
                    <a:pt x="1" y="200"/>
                  </a:lnTo>
                  <a:cubicBezTo>
                    <a:pt x="120" y="200"/>
                    <a:pt x="220" y="180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907500" y="1041700"/>
              <a:ext cx="290950" cy="25250"/>
            </a:xfrm>
            <a:custGeom>
              <a:avLst/>
              <a:gdLst/>
              <a:ahLst/>
              <a:cxnLst/>
              <a:rect l="l" t="t" r="r" b="b"/>
              <a:pathLst>
                <a:path w="11638" h="1010" extrusionOk="0">
                  <a:moveTo>
                    <a:pt x="11049" y="0"/>
                  </a:moveTo>
                  <a:cubicBezTo>
                    <a:pt x="10009" y="0"/>
                    <a:pt x="8969" y="202"/>
                    <a:pt x="7929" y="202"/>
                  </a:cubicBezTo>
                  <a:cubicBezTo>
                    <a:pt x="7753" y="202"/>
                    <a:pt x="7577" y="196"/>
                    <a:pt x="7401" y="183"/>
                  </a:cubicBezTo>
                  <a:cubicBezTo>
                    <a:pt x="7051" y="159"/>
                    <a:pt x="6688" y="150"/>
                    <a:pt x="6327" y="150"/>
                  </a:cubicBezTo>
                  <a:cubicBezTo>
                    <a:pt x="6072" y="150"/>
                    <a:pt x="5818" y="155"/>
                    <a:pt x="5570" y="163"/>
                  </a:cubicBezTo>
                  <a:cubicBezTo>
                    <a:pt x="4945" y="197"/>
                    <a:pt x="4320" y="208"/>
                    <a:pt x="3694" y="208"/>
                  </a:cubicBezTo>
                  <a:cubicBezTo>
                    <a:pt x="2682" y="208"/>
                    <a:pt x="1670" y="180"/>
                    <a:pt x="658" y="180"/>
                  </a:cubicBezTo>
                  <a:cubicBezTo>
                    <a:pt x="485" y="180"/>
                    <a:pt x="313" y="181"/>
                    <a:pt x="140" y="183"/>
                  </a:cubicBezTo>
                  <a:cubicBezTo>
                    <a:pt x="80" y="262"/>
                    <a:pt x="40" y="342"/>
                    <a:pt x="40" y="441"/>
                  </a:cubicBezTo>
                  <a:cubicBezTo>
                    <a:pt x="0" y="581"/>
                    <a:pt x="60" y="700"/>
                    <a:pt x="160" y="799"/>
                  </a:cubicBezTo>
                  <a:cubicBezTo>
                    <a:pt x="279" y="879"/>
                    <a:pt x="398" y="899"/>
                    <a:pt x="538" y="939"/>
                  </a:cubicBezTo>
                  <a:cubicBezTo>
                    <a:pt x="594" y="943"/>
                    <a:pt x="651" y="946"/>
                    <a:pt x="709" y="946"/>
                  </a:cubicBezTo>
                  <a:cubicBezTo>
                    <a:pt x="897" y="946"/>
                    <a:pt x="1091" y="920"/>
                    <a:pt x="1274" y="859"/>
                  </a:cubicBezTo>
                  <a:cubicBezTo>
                    <a:pt x="1397" y="752"/>
                    <a:pt x="1506" y="703"/>
                    <a:pt x="1605" y="703"/>
                  </a:cubicBezTo>
                  <a:cubicBezTo>
                    <a:pt x="1746" y="703"/>
                    <a:pt x="1865" y="803"/>
                    <a:pt x="1970" y="978"/>
                  </a:cubicBezTo>
                  <a:cubicBezTo>
                    <a:pt x="2044" y="1001"/>
                    <a:pt x="2118" y="1009"/>
                    <a:pt x="2192" y="1009"/>
                  </a:cubicBezTo>
                  <a:cubicBezTo>
                    <a:pt x="2376" y="1009"/>
                    <a:pt x="2561" y="959"/>
                    <a:pt x="2746" y="959"/>
                  </a:cubicBezTo>
                  <a:lnTo>
                    <a:pt x="3323" y="959"/>
                  </a:lnTo>
                  <a:cubicBezTo>
                    <a:pt x="4417" y="959"/>
                    <a:pt x="5511" y="963"/>
                    <a:pt x="6607" y="963"/>
                  </a:cubicBezTo>
                  <a:cubicBezTo>
                    <a:pt x="7704" y="963"/>
                    <a:pt x="8803" y="959"/>
                    <a:pt x="9907" y="939"/>
                  </a:cubicBezTo>
                  <a:cubicBezTo>
                    <a:pt x="10404" y="799"/>
                    <a:pt x="10922" y="839"/>
                    <a:pt x="11399" y="600"/>
                  </a:cubicBezTo>
                  <a:cubicBezTo>
                    <a:pt x="11638" y="362"/>
                    <a:pt x="11498" y="183"/>
                    <a:pt x="11280" y="4"/>
                  </a:cubicBezTo>
                  <a:cubicBezTo>
                    <a:pt x="11203" y="1"/>
                    <a:pt x="11126" y="0"/>
                    <a:pt x="11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963700" y="996850"/>
              <a:ext cx="169100" cy="24350"/>
            </a:xfrm>
            <a:custGeom>
              <a:avLst/>
              <a:gdLst/>
              <a:ahLst/>
              <a:cxnLst/>
              <a:rect l="l" t="t" r="r" b="b"/>
              <a:pathLst>
                <a:path w="6764" h="974" extrusionOk="0">
                  <a:moveTo>
                    <a:pt x="5865" y="0"/>
                  </a:moveTo>
                  <a:cubicBezTo>
                    <a:pt x="5483" y="0"/>
                    <a:pt x="5096" y="84"/>
                    <a:pt x="4715" y="107"/>
                  </a:cubicBezTo>
                  <a:cubicBezTo>
                    <a:pt x="3521" y="246"/>
                    <a:pt x="2328" y="27"/>
                    <a:pt x="1174" y="385"/>
                  </a:cubicBezTo>
                  <a:cubicBezTo>
                    <a:pt x="1043" y="444"/>
                    <a:pt x="901" y="480"/>
                    <a:pt x="757" y="480"/>
                  </a:cubicBezTo>
                  <a:cubicBezTo>
                    <a:pt x="704" y="480"/>
                    <a:pt x="650" y="475"/>
                    <a:pt x="597" y="465"/>
                  </a:cubicBezTo>
                  <a:cubicBezTo>
                    <a:pt x="418" y="465"/>
                    <a:pt x="259" y="465"/>
                    <a:pt x="120" y="564"/>
                  </a:cubicBezTo>
                  <a:cubicBezTo>
                    <a:pt x="0" y="763"/>
                    <a:pt x="160" y="843"/>
                    <a:pt x="299" y="942"/>
                  </a:cubicBezTo>
                  <a:cubicBezTo>
                    <a:pt x="589" y="964"/>
                    <a:pt x="879" y="973"/>
                    <a:pt x="1169" y="973"/>
                  </a:cubicBezTo>
                  <a:cubicBezTo>
                    <a:pt x="2636" y="973"/>
                    <a:pt x="4105" y="740"/>
                    <a:pt x="5586" y="740"/>
                  </a:cubicBezTo>
                  <a:cubicBezTo>
                    <a:pt x="5680" y="740"/>
                    <a:pt x="5774" y="741"/>
                    <a:pt x="5869" y="743"/>
                  </a:cubicBezTo>
                  <a:cubicBezTo>
                    <a:pt x="5968" y="743"/>
                    <a:pt x="6088" y="664"/>
                    <a:pt x="6187" y="604"/>
                  </a:cubicBezTo>
                  <a:cubicBezTo>
                    <a:pt x="6247" y="604"/>
                    <a:pt x="6286" y="604"/>
                    <a:pt x="6306" y="584"/>
                  </a:cubicBezTo>
                  <a:cubicBezTo>
                    <a:pt x="6465" y="564"/>
                    <a:pt x="6645" y="544"/>
                    <a:pt x="6764" y="405"/>
                  </a:cubicBezTo>
                  <a:cubicBezTo>
                    <a:pt x="6764" y="345"/>
                    <a:pt x="6744" y="266"/>
                    <a:pt x="6684" y="186"/>
                  </a:cubicBezTo>
                  <a:cubicBezTo>
                    <a:pt x="6417" y="44"/>
                    <a:pt x="6142" y="0"/>
                    <a:pt x="5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2409800" y="1026975"/>
              <a:ext cx="126825" cy="21475"/>
            </a:xfrm>
            <a:custGeom>
              <a:avLst/>
              <a:gdLst/>
              <a:ahLst/>
              <a:cxnLst/>
              <a:rect l="l" t="t" r="r" b="b"/>
              <a:pathLst>
                <a:path w="5073" h="859" extrusionOk="0">
                  <a:moveTo>
                    <a:pt x="4694" y="0"/>
                  </a:moveTo>
                  <a:cubicBezTo>
                    <a:pt x="4578" y="0"/>
                    <a:pt x="4442" y="28"/>
                    <a:pt x="4297" y="56"/>
                  </a:cubicBezTo>
                  <a:cubicBezTo>
                    <a:pt x="4191" y="40"/>
                    <a:pt x="4087" y="34"/>
                    <a:pt x="3984" y="34"/>
                  </a:cubicBezTo>
                  <a:cubicBezTo>
                    <a:pt x="3406" y="34"/>
                    <a:pt x="2859" y="235"/>
                    <a:pt x="2268" y="235"/>
                  </a:cubicBezTo>
                  <a:cubicBezTo>
                    <a:pt x="1984" y="335"/>
                    <a:pt x="1687" y="352"/>
                    <a:pt x="1389" y="352"/>
                  </a:cubicBezTo>
                  <a:cubicBezTo>
                    <a:pt x="1246" y="352"/>
                    <a:pt x="1103" y="348"/>
                    <a:pt x="961" y="348"/>
                  </a:cubicBezTo>
                  <a:cubicBezTo>
                    <a:pt x="756" y="348"/>
                    <a:pt x="554" y="356"/>
                    <a:pt x="358" y="394"/>
                  </a:cubicBezTo>
                  <a:cubicBezTo>
                    <a:pt x="279" y="533"/>
                    <a:pt x="0" y="473"/>
                    <a:pt x="40" y="692"/>
                  </a:cubicBezTo>
                  <a:cubicBezTo>
                    <a:pt x="54" y="834"/>
                    <a:pt x="160" y="855"/>
                    <a:pt x="262" y="855"/>
                  </a:cubicBezTo>
                  <a:cubicBezTo>
                    <a:pt x="303" y="855"/>
                    <a:pt x="344" y="851"/>
                    <a:pt x="378" y="851"/>
                  </a:cubicBezTo>
                  <a:cubicBezTo>
                    <a:pt x="408" y="856"/>
                    <a:pt x="440" y="859"/>
                    <a:pt x="474" y="859"/>
                  </a:cubicBezTo>
                  <a:cubicBezTo>
                    <a:pt x="575" y="859"/>
                    <a:pt x="686" y="836"/>
                    <a:pt x="776" y="792"/>
                  </a:cubicBezTo>
                  <a:lnTo>
                    <a:pt x="816" y="792"/>
                  </a:lnTo>
                  <a:cubicBezTo>
                    <a:pt x="900" y="834"/>
                    <a:pt x="978" y="859"/>
                    <a:pt x="1057" y="859"/>
                  </a:cubicBezTo>
                  <a:cubicBezTo>
                    <a:pt x="1127" y="859"/>
                    <a:pt x="1198" y="839"/>
                    <a:pt x="1273" y="792"/>
                  </a:cubicBezTo>
                  <a:cubicBezTo>
                    <a:pt x="2546" y="772"/>
                    <a:pt x="3839" y="772"/>
                    <a:pt x="5073" y="473"/>
                  </a:cubicBezTo>
                  <a:cubicBezTo>
                    <a:pt x="5060" y="97"/>
                    <a:pt x="4912" y="0"/>
                    <a:pt x="46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338675" y="841425"/>
              <a:ext cx="142750" cy="19075"/>
            </a:xfrm>
            <a:custGeom>
              <a:avLst/>
              <a:gdLst/>
              <a:ahLst/>
              <a:cxnLst/>
              <a:rect l="l" t="t" r="r" b="b"/>
              <a:pathLst>
                <a:path w="5710" h="763" extrusionOk="0">
                  <a:moveTo>
                    <a:pt x="5241" y="0"/>
                  </a:moveTo>
                  <a:cubicBezTo>
                    <a:pt x="4729" y="0"/>
                    <a:pt x="4212" y="86"/>
                    <a:pt x="3720" y="197"/>
                  </a:cubicBezTo>
                  <a:cubicBezTo>
                    <a:pt x="3665" y="263"/>
                    <a:pt x="3604" y="305"/>
                    <a:pt x="3539" y="305"/>
                  </a:cubicBezTo>
                  <a:cubicBezTo>
                    <a:pt x="3488" y="305"/>
                    <a:pt x="3435" y="278"/>
                    <a:pt x="3382" y="217"/>
                  </a:cubicBezTo>
                  <a:lnTo>
                    <a:pt x="3024" y="217"/>
                  </a:lnTo>
                  <a:cubicBezTo>
                    <a:pt x="2945" y="316"/>
                    <a:pt x="2885" y="436"/>
                    <a:pt x="2726" y="436"/>
                  </a:cubicBezTo>
                  <a:cubicBezTo>
                    <a:pt x="2805" y="396"/>
                    <a:pt x="2925" y="356"/>
                    <a:pt x="2845" y="217"/>
                  </a:cubicBezTo>
                  <a:cubicBezTo>
                    <a:pt x="2696" y="204"/>
                    <a:pt x="2547" y="198"/>
                    <a:pt x="2398" y="198"/>
                  </a:cubicBezTo>
                  <a:cubicBezTo>
                    <a:pt x="1632" y="198"/>
                    <a:pt x="866" y="346"/>
                    <a:pt x="100" y="396"/>
                  </a:cubicBezTo>
                  <a:cubicBezTo>
                    <a:pt x="0" y="714"/>
                    <a:pt x="339" y="595"/>
                    <a:pt x="418" y="714"/>
                  </a:cubicBezTo>
                  <a:cubicBezTo>
                    <a:pt x="565" y="751"/>
                    <a:pt x="714" y="763"/>
                    <a:pt x="864" y="763"/>
                  </a:cubicBezTo>
                  <a:cubicBezTo>
                    <a:pt x="1121" y="763"/>
                    <a:pt x="1380" y="727"/>
                    <a:pt x="1632" y="714"/>
                  </a:cubicBezTo>
                  <a:cubicBezTo>
                    <a:pt x="1656" y="678"/>
                    <a:pt x="1695" y="619"/>
                    <a:pt x="1735" y="619"/>
                  </a:cubicBezTo>
                  <a:cubicBezTo>
                    <a:pt x="1761" y="619"/>
                    <a:pt x="1787" y="644"/>
                    <a:pt x="1811" y="714"/>
                  </a:cubicBezTo>
                  <a:cubicBezTo>
                    <a:pt x="2139" y="704"/>
                    <a:pt x="2467" y="704"/>
                    <a:pt x="2798" y="704"/>
                  </a:cubicBezTo>
                  <a:cubicBezTo>
                    <a:pt x="3129" y="704"/>
                    <a:pt x="3462" y="704"/>
                    <a:pt x="3800" y="694"/>
                  </a:cubicBezTo>
                  <a:cubicBezTo>
                    <a:pt x="3851" y="689"/>
                    <a:pt x="3902" y="687"/>
                    <a:pt x="3953" y="687"/>
                  </a:cubicBezTo>
                  <a:cubicBezTo>
                    <a:pt x="4141" y="687"/>
                    <a:pt x="4332" y="713"/>
                    <a:pt x="4521" y="713"/>
                  </a:cubicBezTo>
                  <a:cubicBezTo>
                    <a:pt x="4702" y="713"/>
                    <a:pt x="4881" y="689"/>
                    <a:pt x="5053" y="595"/>
                  </a:cubicBezTo>
                  <a:cubicBezTo>
                    <a:pt x="5133" y="595"/>
                    <a:pt x="5212" y="555"/>
                    <a:pt x="5252" y="535"/>
                  </a:cubicBezTo>
                  <a:cubicBezTo>
                    <a:pt x="5371" y="495"/>
                    <a:pt x="5451" y="436"/>
                    <a:pt x="5531" y="396"/>
                  </a:cubicBezTo>
                  <a:cubicBezTo>
                    <a:pt x="5630" y="276"/>
                    <a:pt x="5710" y="157"/>
                    <a:pt x="5630" y="18"/>
                  </a:cubicBezTo>
                  <a:cubicBezTo>
                    <a:pt x="5501" y="6"/>
                    <a:pt x="5371" y="0"/>
                    <a:pt x="52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2188475" y="1036800"/>
              <a:ext cx="98500" cy="24225"/>
            </a:xfrm>
            <a:custGeom>
              <a:avLst/>
              <a:gdLst/>
              <a:ahLst/>
              <a:cxnLst/>
              <a:rect l="l" t="t" r="r" b="b"/>
              <a:pathLst>
                <a:path w="3940" h="969" extrusionOk="0">
                  <a:moveTo>
                    <a:pt x="3641" y="1"/>
                  </a:moveTo>
                  <a:cubicBezTo>
                    <a:pt x="2428" y="140"/>
                    <a:pt x="1194" y="1"/>
                    <a:pt x="1" y="200"/>
                  </a:cubicBezTo>
                  <a:cubicBezTo>
                    <a:pt x="61" y="359"/>
                    <a:pt x="140" y="538"/>
                    <a:pt x="180" y="697"/>
                  </a:cubicBezTo>
                  <a:cubicBezTo>
                    <a:pt x="403" y="909"/>
                    <a:pt x="649" y="969"/>
                    <a:pt x="905" y="969"/>
                  </a:cubicBezTo>
                  <a:cubicBezTo>
                    <a:pt x="1129" y="969"/>
                    <a:pt x="1361" y="924"/>
                    <a:pt x="1592" y="896"/>
                  </a:cubicBezTo>
                  <a:cubicBezTo>
                    <a:pt x="1891" y="816"/>
                    <a:pt x="2189" y="757"/>
                    <a:pt x="2487" y="697"/>
                  </a:cubicBezTo>
                  <a:cubicBezTo>
                    <a:pt x="2676" y="647"/>
                    <a:pt x="2865" y="549"/>
                    <a:pt x="3053" y="549"/>
                  </a:cubicBezTo>
                  <a:cubicBezTo>
                    <a:pt x="3163" y="549"/>
                    <a:pt x="3273" y="582"/>
                    <a:pt x="3383" y="677"/>
                  </a:cubicBezTo>
                  <a:cubicBezTo>
                    <a:pt x="3442" y="717"/>
                    <a:pt x="3522" y="757"/>
                    <a:pt x="3582" y="757"/>
                  </a:cubicBezTo>
                  <a:cubicBezTo>
                    <a:pt x="3721" y="717"/>
                    <a:pt x="3780" y="677"/>
                    <a:pt x="3860" y="578"/>
                  </a:cubicBezTo>
                  <a:cubicBezTo>
                    <a:pt x="3940" y="379"/>
                    <a:pt x="3860" y="200"/>
                    <a:pt x="3741" y="60"/>
                  </a:cubicBezTo>
                  <a:cubicBezTo>
                    <a:pt x="3721" y="41"/>
                    <a:pt x="3661" y="41"/>
                    <a:pt x="3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862750" y="874650"/>
              <a:ext cx="150200" cy="20850"/>
            </a:xfrm>
            <a:custGeom>
              <a:avLst/>
              <a:gdLst/>
              <a:ahLst/>
              <a:cxnLst/>
              <a:rect l="l" t="t" r="r" b="b"/>
              <a:pathLst>
                <a:path w="6008" h="834" extrusionOk="0">
                  <a:moveTo>
                    <a:pt x="3147" y="1"/>
                  </a:moveTo>
                  <a:cubicBezTo>
                    <a:pt x="2517" y="1"/>
                    <a:pt x="1891" y="126"/>
                    <a:pt x="1273" y="260"/>
                  </a:cubicBezTo>
                  <a:cubicBezTo>
                    <a:pt x="1194" y="318"/>
                    <a:pt x="1109" y="337"/>
                    <a:pt x="1023" y="337"/>
                  </a:cubicBezTo>
                  <a:cubicBezTo>
                    <a:pt x="872" y="337"/>
                    <a:pt x="716" y="280"/>
                    <a:pt x="577" y="280"/>
                  </a:cubicBezTo>
                  <a:lnTo>
                    <a:pt x="60" y="280"/>
                  </a:lnTo>
                  <a:cubicBezTo>
                    <a:pt x="0" y="519"/>
                    <a:pt x="139" y="658"/>
                    <a:pt x="338" y="758"/>
                  </a:cubicBezTo>
                  <a:cubicBezTo>
                    <a:pt x="578" y="818"/>
                    <a:pt x="822" y="833"/>
                    <a:pt x="1068" y="833"/>
                  </a:cubicBezTo>
                  <a:cubicBezTo>
                    <a:pt x="1337" y="833"/>
                    <a:pt x="1608" y="815"/>
                    <a:pt x="1880" y="815"/>
                  </a:cubicBezTo>
                  <a:cubicBezTo>
                    <a:pt x="1936" y="815"/>
                    <a:pt x="1993" y="815"/>
                    <a:pt x="2049" y="817"/>
                  </a:cubicBezTo>
                  <a:cubicBezTo>
                    <a:pt x="2268" y="797"/>
                    <a:pt x="2487" y="778"/>
                    <a:pt x="2646" y="579"/>
                  </a:cubicBezTo>
                  <a:cubicBezTo>
                    <a:pt x="2725" y="459"/>
                    <a:pt x="2487" y="419"/>
                    <a:pt x="2566" y="300"/>
                  </a:cubicBezTo>
                  <a:lnTo>
                    <a:pt x="2566" y="300"/>
                  </a:lnTo>
                  <a:cubicBezTo>
                    <a:pt x="2566" y="419"/>
                    <a:pt x="2666" y="459"/>
                    <a:pt x="2745" y="519"/>
                  </a:cubicBezTo>
                  <a:lnTo>
                    <a:pt x="2885" y="598"/>
                  </a:lnTo>
                  <a:cubicBezTo>
                    <a:pt x="3253" y="658"/>
                    <a:pt x="3621" y="688"/>
                    <a:pt x="3986" y="688"/>
                  </a:cubicBezTo>
                  <a:cubicBezTo>
                    <a:pt x="4352" y="688"/>
                    <a:pt x="4715" y="658"/>
                    <a:pt x="5073" y="598"/>
                  </a:cubicBezTo>
                  <a:cubicBezTo>
                    <a:pt x="5371" y="459"/>
                    <a:pt x="5769" y="519"/>
                    <a:pt x="6008" y="61"/>
                  </a:cubicBezTo>
                  <a:cubicBezTo>
                    <a:pt x="5746" y="30"/>
                    <a:pt x="5511" y="4"/>
                    <a:pt x="5284" y="4"/>
                  </a:cubicBezTo>
                  <a:cubicBezTo>
                    <a:pt x="5080" y="4"/>
                    <a:pt x="4882" y="25"/>
                    <a:pt x="4675" y="81"/>
                  </a:cubicBezTo>
                  <a:cubicBezTo>
                    <a:pt x="4635" y="81"/>
                    <a:pt x="4575" y="81"/>
                    <a:pt x="4536" y="101"/>
                  </a:cubicBezTo>
                  <a:cubicBezTo>
                    <a:pt x="4450" y="158"/>
                    <a:pt x="4374" y="183"/>
                    <a:pt x="4300" y="183"/>
                  </a:cubicBezTo>
                  <a:cubicBezTo>
                    <a:pt x="4219" y="183"/>
                    <a:pt x="4141" y="153"/>
                    <a:pt x="4058" y="101"/>
                  </a:cubicBezTo>
                  <a:cubicBezTo>
                    <a:pt x="3754" y="30"/>
                    <a:pt x="3450" y="1"/>
                    <a:pt x="3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2070125" y="862750"/>
              <a:ext cx="119875" cy="20300"/>
            </a:xfrm>
            <a:custGeom>
              <a:avLst/>
              <a:gdLst/>
              <a:ahLst/>
              <a:cxnLst/>
              <a:rect l="l" t="t" r="r" b="b"/>
              <a:pathLst>
                <a:path w="4795" h="812" extrusionOk="0">
                  <a:moveTo>
                    <a:pt x="3502" y="0"/>
                  </a:moveTo>
                  <a:cubicBezTo>
                    <a:pt x="2348" y="0"/>
                    <a:pt x="1214" y="80"/>
                    <a:pt x="60" y="239"/>
                  </a:cubicBezTo>
                  <a:cubicBezTo>
                    <a:pt x="0" y="398"/>
                    <a:pt x="60" y="537"/>
                    <a:pt x="160" y="617"/>
                  </a:cubicBezTo>
                  <a:cubicBezTo>
                    <a:pt x="239" y="677"/>
                    <a:pt x="319" y="756"/>
                    <a:pt x="418" y="776"/>
                  </a:cubicBezTo>
                  <a:cubicBezTo>
                    <a:pt x="656" y="801"/>
                    <a:pt x="893" y="811"/>
                    <a:pt x="1128" y="811"/>
                  </a:cubicBezTo>
                  <a:cubicBezTo>
                    <a:pt x="2214" y="811"/>
                    <a:pt x="3282" y="593"/>
                    <a:pt x="4377" y="577"/>
                  </a:cubicBezTo>
                  <a:cubicBezTo>
                    <a:pt x="4536" y="577"/>
                    <a:pt x="4695" y="498"/>
                    <a:pt x="4795" y="319"/>
                  </a:cubicBezTo>
                  <a:cubicBezTo>
                    <a:pt x="4795" y="159"/>
                    <a:pt x="4675" y="80"/>
                    <a:pt x="4516" y="60"/>
                  </a:cubicBezTo>
                  <a:cubicBezTo>
                    <a:pt x="4367" y="50"/>
                    <a:pt x="4218" y="50"/>
                    <a:pt x="4068" y="50"/>
                  </a:cubicBezTo>
                  <a:cubicBezTo>
                    <a:pt x="3919" y="50"/>
                    <a:pt x="3770" y="50"/>
                    <a:pt x="3621" y="40"/>
                  </a:cubicBezTo>
                  <a:cubicBezTo>
                    <a:pt x="3581" y="40"/>
                    <a:pt x="3541" y="0"/>
                    <a:pt x="35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2318775" y="1036800"/>
              <a:ext cx="110425" cy="20025"/>
            </a:xfrm>
            <a:custGeom>
              <a:avLst/>
              <a:gdLst/>
              <a:ahLst/>
              <a:cxnLst/>
              <a:rect l="l" t="t" r="r" b="b"/>
              <a:pathLst>
                <a:path w="4417" h="801" extrusionOk="0">
                  <a:moveTo>
                    <a:pt x="41" y="1"/>
                  </a:moveTo>
                  <a:cubicBezTo>
                    <a:pt x="41" y="60"/>
                    <a:pt x="21" y="80"/>
                    <a:pt x="1" y="120"/>
                  </a:cubicBezTo>
                  <a:cubicBezTo>
                    <a:pt x="239" y="498"/>
                    <a:pt x="737" y="478"/>
                    <a:pt x="1055" y="717"/>
                  </a:cubicBezTo>
                  <a:cubicBezTo>
                    <a:pt x="1292" y="774"/>
                    <a:pt x="1526" y="801"/>
                    <a:pt x="1759" y="801"/>
                  </a:cubicBezTo>
                  <a:cubicBezTo>
                    <a:pt x="2173" y="801"/>
                    <a:pt x="2585" y="718"/>
                    <a:pt x="3005" y="578"/>
                  </a:cubicBezTo>
                  <a:cubicBezTo>
                    <a:pt x="3482" y="478"/>
                    <a:pt x="3979" y="578"/>
                    <a:pt x="4417" y="399"/>
                  </a:cubicBezTo>
                  <a:cubicBezTo>
                    <a:pt x="4317" y="399"/>
                    <a:pt x="4198" y="379"/>
                    <a:pt x="4099" y="379"/>
                  </a:cubicBezTo>
                  <a:cubicBezTo>
                    <a:pt x="4077" y="379"/>
                    <a:pt x="4056" y="380"/>
                    <a:pt x="4037" y="380"/>
                  </a:cubicBezTo>
                  <a:cubicBezTo>
                    <a:pt x="3577" y="380"/>
                    <a:pt x="4000" y="155"/>
                    <a:pt x="4019" y="41"/>
                  </a:cubicBezTo>
                  <a:cubicBezTo>
                    <a:pt x="3884" y="34"/>
                    <a:pt x="3748" y="32"/>
                    <a:pt x="3613" y="32"/>
                  </a:cubicBezTo>
                  <a:cubicBezTo>
                    <a:pt x="2854" y="32"/>
                    <a:pt x="2096" y="113"/>
                    <a:pt x="1342" y="113"/>
                  </a:cubicBezTo>
                  <a:cubicBezTo>
                    <a:pt x="906" y="113"/>
                    <a:pt x="472" y="86"/>
                    <a:pt x="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2294900" y="851300"/>
              <a:ext cx="54750" cy="79975"/>
            </a:xfrm>
            <a:custGeom>
              <a:avLst/>
              <a:gdLst/>
              <a:ahLst/>
              <a:cxnLst/>
              <a:rect l="l" t="t" r="r" b="b"/>
              <a:pathLst>
                <a:path w="2190" h="3199" extrusionOk="0">
                  <a:moveTo>
                    <a:pt x="1851" y="1"/>
                  </a:moveTo>
                  <a:cubicBezTo>
                    <a:pt x="1791" y="1"/>
                    <a:pt x="1712" y="1"/>
                    <a:pt x="1692" y="41"/>
                  </a:cubicBezTo>
                  <a:cubicBezTo>
                    <a:pt x="1692" y="60"/>
                    <a:pt x="1692" y="60"/>
                    <a:pt x="1632" y="100"/>
                  </a:cubicBezTo>
                  <a:cubicBezTo>
                    <a:pt x="1592" y="100"/>
                    <a:pt x="1572" y="100"/>
                    <a:pt x="1513" y="41"/>
                  </a:cubicBezTo>
                  <a:cubicBezTo>
                    <a:pt x="1393" y="41"/>
                    <a:pt x="1294" y="60"/>
                    <a:pt x="1175" y="60"/>
                  </a:cubicBezTo>
                  <a:cubicBezTo>
                    <a:pt x="1095" y="100"/>
                    <a:pt x="1015" y="160"/>
                    <a:pt x="916" y="160"/>
                  </a:cubicBezTo>
                  <a:cubicBezTo>
                    <a:pt x="777" y="140"/>
                    <a:pt x="647" y="130"/>
                    <a:pt x="518" y="130"/>
                  </a:cubicBezTo>
                  <a:cubicBezTo>
                    <a:pt x="389" y="130"/>
                    <a:pt x="260" y="140"/>
                    <a:pt x="120" y="160"/>
                  </a:cubicBezTo>
                  <a:cubicBezTo>
                    <a:pt x="21" y="299"/>
                    <a:pt x="1" y="418"/>
                    <a:pt x="80" y="558"/>
                  </a:cubicBezTo>
                  <a:cubicBezTo>
                    <a:pt x="419" y="816"/>
                    <a:pt x="379" y="1194"/>
                    <a:pt x="399" y="1552"/>
                  </a:cubicBezTo>
                  <a:cubicBezTo>
                    <a:pt x="458" y="2070"/>
                    <a:pt x="299" y="2627"/>
                    <a:pt x="598" y="3124"/>
                  </a:cubicBezTo>
                  <a:cubicBezTo>
                    <a:pt x="657" y="3174"/>
                    <a:pt x="727" y="3198"/>
                    <a:pt x="797" y="3198"/>
                  </a:cubicBezTo>
                  <a:cubicBezTo>
                    <a:pt x="866" y="3198"/>
                    <a:pt x="936" y="3174"/>
                    <a:pt x="996" y="3124"/>
                  </a:cubicBezTo>
                  <a:cubicBezTo>
                    <a:pt x="996" y="2527"/>
                    <a:pt x="996" y="1950"/>
                    <a:pt x="1015" y="1373"/>
                  </a:cubicBezTo>
                  <a:cubicBezTo>
                    <a:pt x="1055" y="518"/>
                    <a:pt x="1095" y="498"/>
                    <a:pt x="1930" y="359"/>
                  </a:cubicBezTo>
                  <a:cubicBezTo>
                    <a:pt x="2010" y="339"/>
                    <a:pt x="2110" y="339"/>
                    <a:pt x="2189" y="319"/>
                  </a:cubicBezTo>
                  <a:cubicBezTo>
                    <a:pt x="2070" y="200"/>
                    <a:pt x="1970" y="100"/>
                    <a:pt x="1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749350" y="881125"/>
              <a:ext cx="107950" cy="19175"/>
            </a:xfrm>
            <a:custGeom>
              <a:avLst/>
              <a:gdLst/>
              <a:ahLst/>
              <a:cxnLst/>
              <a:rect l="l" t="t" r="r" b="b"/>
              <a:pathLst>
                <a:path w="4318" h="767" extrusionOk="0">
                  <a:moveTo>
                    <a:pt x="1314" y="220"/>
                  </a:moveTo>
                  <a:lnTo>
                    <a:pt x="1314" y="220"/>
                  </a:lnTo>
                  <a:cubicBezTo>
                    <a:pt x="1425" y="250"/>
                    <a:pt x="1539" y="260"/>
                    <a:pt x="1655" y="262"/>
                  </a:cubicBezTo>
                  <a:lnTo>
                    <a:pt x="1655" y="262"/>
                  </a:lnTo>
                  <a:cubicBezTo>
                    <a:pt x="1605" y="269"/>
                    <a:pt x="1555" y="274"/>
                    <a:pt x="1507" y="274"/>
                  </a:cubicBezTo>
                  <a:cubicBezTo>
                    <a:pt x="1436" y="274"/>
                    <a:pt x="1369" y="262"/>
                    <a:pt x="1314" y="220"/>
                  </a:cubicBezTo>
                  <a:close/>
                  <a:moveTo>
                    <a:pt x="829" y="1"/>
                  </a:moveTo>
                  <a:cubicBezTo>
                    <a:pt x="549" y="1"/>
                    <a:pt x="272" y="30"/>
                    <a:pt x="1" y="160"/>
                  </a:cubicBezTo>
                  <a:cubicBezTo>
                    <a:pt x="140" y="439"/>
                    <a:pt x="398" y="598"/>
                    <a:pt x="657" y="698"/>
                  </a:cubicBezTo>
                  <a:cubicBezTo>
                    <a:pt x="897" y="724"/>
                    <a:pt x="1132" y="767"/>
                    <a:pt x="1359" y="767"/>
                  </a:cubicBezTo>
                  <a:cubicBezTo>
                    <a:pt x="1640" y="767"/>
                    <a:pt x="1907" y="701"/>
                    <a:pt x="2149" y="459"/>
                  </a:cubicBezTo>
                  <a:cubicBezTo>
                    <a:pt x="2102" y="336"/>
                    <a:pt x="2031" y="280"/>
                    <a:pt x="1948" y="258"/>
                  </a:cubicBezTo>
                  <a:lnTo>
                    <a:pt x="1948" y="258"/>
                  </a:lnTo>
                  <a:cubicBezTo>
                    <a:pt x="1997" y="257"/>
                    <a:pt x="2046" y="256"/>
                    <a:pt x="2095" y="256"/>
                  </a:cubicBezTo>
                  <a:cubicBezTo>
                    <a:pt x="2146" y="256"/>
                    <a:pt x="2197" y="257"/>
                    <a:pt x="2248" y="260"/>
                  </a:cubicBezTo>
                  <a:cubicBezTo>
                    <a:pt x="2278" y="260"/>
                    <a:pt x="2303" y="250"/>
                    <a:pt x="2328" y="250"/>
                  </a:cubicBezTo>
                  <a:cubicBezTo>
                    <a:pt x="2353" y="250"/>
                    <a:pt x="2378" y="260"/>
                    <a:pt x="2408" y="300"/>
                  </a:cubicBezTo>
                  <a:cubicBezTo>
                    <a:pt x="2308" y="300"/>
                    <a:pt x="2288" y="359"/>
                    <a:pt x="2248" y="439"/>
                  </a:cubicBezTo>
                  <a:cubicBezTo>
                    <a:pt x="2583" y="655"/>
                    <a:pt x="2912" y="760"/>
                    <a:pt x="3239" y="760"/>
                  </a:cubicBezTo>
                  <a:cubicBezTo>
                    <a:pt x="3574" y="760"/>
                    <a:pt x="3906" y="650"/>
                    <a:pt x="4238" y="439"/>
                  </a:cubicBezTo>
                  <a:cubicBezTo>
                    <a:pt x="4317" y="300"/>
                    <a:pt x="4317" y="160"/>
                    <a:pt x="4218" y="41"/>
                  </a:cubicBezTo>
                  <a:cubicBezTo>
                    <a:pt x="3502" y="41"/>
                    <a:pt x="2786" y="16"/>
                    <a:pt x="2069" y="16"/>
                  </a:cubicBezTo>
                  <a:cubicBezTo>
                    <a:pt x="1890" y="16"/>
                    <a:pt x="1711" y="17"/>
                    <a:pt x="1532" y="21"/>
                  </a:cubicBezTo>
                  <a:cubicBezTo>
                    <a:pt x="1297" y="21"/>
                    <a:pt x="1062" y="1"/>
                    <a:pt x="8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588825" y="1013925"/>
              <a:ext cx="69150" cy="20125"/>
            </a:xfrm>
            <a:custGeom>
              <a:avLst/>
              <a:gdLst/>
              <a:ahLst/>
              <a:cxnLst/>
              <a:rect l="l" t="t" r="r" b="b"/>
              <a:pathLst>
                <a:path w="2766" h="805" extrusionOk="0">
                  <a:moveTo>
                    <a:pt x="2746" y="60"/>
                  </a:moveTo>
                  <a:cubicBezTo>
                    <a:pt x="1890" y="120"/>
                    <a:pt x="995" y="1"/>
                    <a:pt x="160" y="279"/>
                  </a:cubicBezTo>
                  <a:cubicBezTo>
                    <a:pt x="0" y="458"/>
                    <a:pt x="0" y="597"/>
                    <a:pt x="160" y="776"/>
                  </a:cubicBezTo>
                  <a:cubicBezTo>
                    <a:pt x="308" y="796"/>
                    <a:pt x="455" y="805"/>
                    <a:pt x="600" y="805"/>
                  </a:cubicBezTo>
                  <a:cubicBezTo>
                    <a:pt x="1333" y="805"/>
                    <a:pt x="2035" y="594"/>
                    <a:pt x="2766" y="578"/>
                  </a:cubicBezTo>
                  <a:cubicBezTo>
                    <a:pt x="2746" y="399"/>
                    <a:pt x="2746" y="219"/>
                    <a:pt x="2746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2518200" y="1021250"/>
              <a:ext cx="74625" cy="17625"/>
            </a:xfrm>
            <a:custGeom>
              <a:avLst/>
              <a:gdLst/>
              <a:ahLst/>
              <a:cxnLst/>
              <a:rect l="l" t="t" r="r" b="b"/>
              <a:pathLst>
                <a:path w="2985" h="705" extrusionOk="0">
                  <a:moveTo>
                    <a:pt x="2721" y="1"/>
                  </a:moveTo>
                  <a:cubicBezTo>
                    <a:pt x="1815" y="1"/>
                    <a:pt x="908" y="177"/>
                    <a:pt x="1" y="304"/>
                  </a:cubicBezTo>
                  <a:cubicBezTo>
                    <a:pt x="299" y="324"/>
                    <a:pt x="617" y="364"/>
                    <a:pt x="737" y="702"/>
                  </a:cubicBezTo>
                  <a:cubicBezTo>
                    <a:pt x="818" y="700"/>
                    <a:pt x="899" y="699"/>
                    <a:pt x="981" y="699"/>
                  </a:cubicBezTo>
                  <a:cubicBezTo>
                    <a:pt x="1182" y="699"/>
                    <a:pt x="1384" y="704"/>
                    <a:pt x="1586" y="704"/>
                  </a:cubicBezTo>
                  <a:cubicBezTo>
                    <a:pt x="2063" y="704"/>
                    <a:pt x="2535" y="678"/>
                    <a:pt x="2985" y="503"/>
                  </a:cubicBezTo>
                  <a:lnTo>
                    <a:pt x="2985" y="6"/>
                  </a:lnTo>
                  <a:cubicBezTo>
                    <a:pt x="2897" y="3"/>
                    <a:pt x="2809" y="1"/>
                    <a:pt x="27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708075" y="1035550"/>
              <a:ext cx="161150" cy="21925"/>
            </a:xfrm>
            <a:custGeom>
              <a:avLst/>
              <a:gdLst/>
              <a:ahLst/>
              <a:cxnLst/>
              <a:rect l="l" t="t" r="r" b="b"/>
              <a:pathLst>
                <a:path w="6446" h="877" extrusionOk="0">
                  <a:moveTo>
                    <a:pt x="968" y="1"/>
                  </a:moveTo>
                  <a:cubicBezTo>
                    <a:pt x="702" y="1"/>
                    <a:pt x="438" y="51"/>
                    <a:pt x="180" y="150"/>
                  </a:cubicBezTo>
                  <a:cubicBezTo>
                    <a:pt x="20" y="250"/>
                    <a:pt x="1" y="409"/>
                    <a:pt x="40" y="548"/>
                  </a:cubicBezTo>
                  <a:cubicBezTo>
                    <a:pt x="120" y="707"/>
                    <a:pt x="239" y="727"/>
                    <a:pt x="398" y="747"/>
                  </a:cubicBezTo>
                  <a:cubicBezTo>
                    <a:pt x="617" y="747"/>
                    <a:pt x="876" y="787"/>
                    <a:pt x="1095" y="827"/>
                  </a:cubicBezTo>
                  <a:cubicBezTo>
                    <a:pt x="1668" y="865"/>
                    <a:pt x="2239" y="877"/>
                    <a:pt x="2810" y="877"/>
                  </a:cubicBezTo>
                  <a:cubicBezTo>
                    <a:pt x="3722" y="877"/>
                    <a:pt x="4632" y="846"/>
                    <a:pt x="5551" y="846"/>
                  </a:cubicBezTo>
                  <a:cubicBezTo>
                    <a:pt x="5789" y="827"/>
                    <a:pt x="6068" y="827"/>
                    <a:pt x="6287" y="707"/>
                  </a:cubicBezTo>
                  <a:cubicBezTo>
                    <a:pt x="6386" y="648"/>
                    <a:pt x="6446" y="548"/>
                    <a:pt x="6386" y="449"/>
                  </a:cubicBezTo>
                  <a:cubicBezTo>
                    <a:pt x="5153" y="449"/>
                    <a:pt x="3939" y="449"/>
                    <a:pt x="2686" y="429"/>
                  </a:cubicBezTo>
                  <a:cubicBezTo>
                    <a:pt x="2559" y="429"/>
                    <a:pt x="2425" y="449"/>
                    <a:pt x="2295" y="449"/>
                  </a:cubicBezTo>
                  <a:cubicBezTo>
                    <a:pt x="2139" y="449"/>
                    <a:pt x="1990" y="420"/>
                    <a:pt x="1870" y="289"/>
                  </a:cubicBezTo>
                  <a:cubicBezTo>
                    <a:pt x="1851" y="230"/>
                    <a:pt x="1811" y="210"/>
                    <a:pt x="1771" y="150"/>
                  </a:cubicBezTo>
                  <a:cubicBezTo>
                    <a:pt x="1502" y="51"/>
                    <a:pt x="1234" y="1"/>
                    <a:pt x="9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2246675" y="968000"/>
              <a:ext cx="71125" cy="45450"/>
            </a:xfrm>
            <a:custGeom>
              <a:avLst/>
              <a:gdLst/>
              <a:ahLst/>
              <a:cxnLst/>
              <a:rect l="l" t="t" r="r" b="b"/>
              <a:pathLst>
                <a:path w="2845" h="1818" extrusionOk="0">
                  <a:moveTo>
                    <a:pt x="1742" y="0"/>
                  </a:moveTo>
                  <a:cubicBezTo>
                    <a:pt x="1715" y="0"/>
                    <a:pt x="1684" y="3"/>
                    <a:pt x="1651" y="8"/>
                  </a:cubicBezTo>
                  <a:cubicBezTo>
                    <a:pt x="1492" y="206"/>
                    <a:pt x="1452" y="445"/>
                    <a:pt x="1433" y="704"/>
                  </a:cubicBezTo>
                  <a:cubicBezTo>
                    <a:pt x="1452" y="953"/>
                    <a:pt x="1489" y="1202"/>
                    <a:pt x="1136" y="1202"/>
                  </a:cubicBezTo>
                  <a:cubicBezTo>
                    <a:pt x="1123" y="1202"/>
                    <a:pt x="1109" y="1202"/>
                    <a:pt x="1094" y="1201"/>
                  </a:cubicBezTo>
                  <a:cubicBezTo>
                    <a:pt x="971" y="1187"/>
                    <a:pt x="852" y="1176"/>
                    <a:pt x="737" y="1176"/>
                  </a:cubicBezTo>
                  <a:cubicBezTo>
                    <a:pt x="519" y="1176"/>
                    <a:pt x="315" y="1217"/>
                    <a:pt x="120" y="1360"/>
                  </a:cubicBezTo>
                  <a:cubicBezTo>
                    <a:pt x="0" y="1718"/>
                    <a:pt x="418" y="1619"/>
                    <a:pt x="458" y="1798"/>
                  </a:cubicBezTo>
                  <a:cubicBezTo>
                    <a:pt x="1114" y="1798"/>
                    <a:pt x="1751" y="1818"/>
                    <a:pt x="2407" y="1818"/>
                  </a:cubicBezTo>
                  <a:cubicBezTo>
                    <a:pt x="2447" y="1818"/>
                    <a:pt x="2507" y="1758"/>
                    <a:pt x="2547" y="1738"/>
                  </a:cubicBezTo>
                  <a:cubicBezTo>
                    <a:pt x="2726" y="1639"/>
                    <a:pt x="2845" y="1539"/>
                    <a:pt x="2726" y="1320"/>
                  </a:cubicBezTo>
                  <a:cubicBezTo>
                    <a:pt x="2407" y="1141"/>
                    <a:pt x="2129" y="923"/>
                    <a:pt x="2089" y="505"/>
                  </a:cubicBezTo>
                  <a:cubicBezTo>
                    <a:pt x="2034" y="286"/>
                    <a:pt x="2047" y="0"/>
                    <a:pt x="17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2503275" y="857400"/>
              <a:ext cx="15950" cy="98400"/>
            </a:xfrm>
            <a:custGeom>
              <a:avLst/>
              <a:gdLst/>
              <a:ahLst/>
              <a:cxnLst/>
              <a:rect l="l" t="t" r="r" b="b"/>
              <a:pathLst>
                <a:path w="638" h="3936" extrusionOk="0">
                  <a:moveTo>
                    <a:pt x="426" y="0"/>
                  </a:moveTo>
                  <a:cubicBezTo>
                    <a:pt x="384" y="0"/>
                    <a:pt x="339" y="5"/>
                    <a:pt x="299" y="15"/>
                  </a:cubicBezTo>
                  <a:cubicBezTo>
                    <a:pt x="279" y="75"/>
                    <a:pt x="240" y="95"/>
                    <a:pt x="220" y="115"/>
                  </a:cubicBezTo>
                  <a:cubicBezTo>
                    <a:pt x="220" y="473"/>
                    <a:pt x="299" y="811"/>
                    <a:pt x="220" y="1149"/>
                  </a:cubicBezTo>
                  <a:cubicBezTo>
                    <a:pt x="21" y="2064"/>
                    <a:pt x="1" y="2979"/>
                    <a:pt x="100" y="3934"/>
                  </a:cubicBezTo>
                  <a:cubicBezTo>
                    <a:pt x="114" y="3935"/>
                    <a:pt x="127" y="3935"/>
                    <a:pt x="139" y="3935"/>
                  </a:cubicBezTo>
                  <a:cubicBezTo>
                    <a:pt x="415" y="3935"/>
                    <a:pt x="376" y="3727"/>
                    <a:pt x="299" y="3536"/>
                  </a:cubicBezTo>
                  <a:cubicBezTo>
                    <a:pt x="419" y="2383"/>
                    <a:pt x="518" y="1249"/>
                    <a:pt x="638" y="95"/>
                  </a:cubicBezTo>
                  <a:cubicBezTo>
                    <a:pt x="618" y="75"/>
                    <a:pt x="578" y="55"/>
                    <a:pt x="538" y="15"/>
                  </a:cubicBezTo>
                  <a:cubicBezTo>
                    <a:pt x="508" y="5"/>
                    <a:pt x="468" y="0"/>
                    <a:pt x="4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891100" y="1006925"/>
              <a:ext cx="73625" cy="17475"/>
            </a:xfrm>
            <a:custGeom>
              <a:avLst/>
              <a:gdLst/>
              <a:ahLst/>
              <a:cxnLst/>
              <a:rect l="l" t="t" r="r" b="b"/>
              <a:pathLst>
                <a:path w="2945" h="699" extrusionOk="0">
                  <a:moveTo>
                    <a:pt x="1943" y="1"/>
                  </a:moveTo>
                  <a:cubicBezTo>
                    <a:pt x="1328" y="1"/>
                    <a:pt x="724" y="149"/>
                    <a:pt x="119" y="281"/>
                  </a:cubicBezTo>
                  <a:cubicBezTo>
                    <a:pt x="0" y="400"/>
                    <a:pt x="0" y="559"/>
                    <a:pt x="99" y="679"/>
                  </a:cubicBezTo>
                  <a:cubicBezTo>
                    <a:pt x="756" y="679"/>
                    <a:pt x="1412" y="679"/>
                    <a:pt x="2089" y="698"/>
                  </a:cubicBezTo>
                  <a:cubicBezTo>
                    <a:pt x="2387" y="698"/>
                    <a:pt x="2646" y="659"/>
                    <a:pt x="2845" y="400"/>
                  </a:cubicBezTo>
                  <a:cubicBezTo>
                    <a:pt x="2924" y="340"/>
                    <a:pt x="2944" y="261"/>
                    <a:pt x="2904" y="141"/>
                  </a:cubicBezTo>
                  <a:cubicBezTo>
                    <a:pt x="2580" y="40"/>
                    <a:pt x="2260" y="1"/>
                    <a:pt x="19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979125" y="872000"/>
              <a:ext cx="96500" cy="19425"/>
            </a:xfrm>
            <a:custGeom>
              <a:avLst/>
              <a:gdLst/>
              <a:ahLst/>
              <a:cxnLst/>
              <a:rect l="l" t="t" r="r" b="b"/>
              <a:pathLst>
                <a:path w="3860" h="777" extrusionOk="0">
                  <a:moveTo>
                    <a:pt x="3089" y="1"/>
                  </a:moveTo>
                  <a:cubicBezTo>
                    <a:pt x="2752" y="1"/>
                    <a:pt x="2413" y="59"/>
                    <a:pt x="2072" y="59"/>
                  </a:cubicBezTo>
                  <a:cubicBezTo>
                    <a:pt x="1912" y="59"/>
                    <a:pt x="1752" y="46"/>
                    <a:pt x="1591" y="8"/>
                  </a:cubicBezTo>
                  <a:cubicBezTo>
                    <a:pt x="1518" y="11"/>
                    <a:pt x="1443" y="12"/>
                    <a:pt x="1368" y="12"/>
                  </a:cubicBezTo>
                  <a:cubicBezTo>
                    <a:pt x="1267" y="12"/>
                    <a:pt x="1166" y="10"/>
                    <a:pt x="1064" y="10"/>
                  </a:cubicBezTo>
                  <a:cubicBezTo>
                    <a:pt x="707" y="10"/>
                    <a:pt x="345" y="28"/>
                    <a:pt x="0" y="187"/>
                  </a:cubicBezTo>
                  <a:lnTo>
                    <a:pt x="1194" y="187"/>
                  </a:lnTo>
                  <a:cubicBezTo>
                    <a:pt x="895" y="466"/>
                    <a:pt x="557" y="267"/>
                    <a:pt x="398" y="525"/>
                  </a:cubicBezTo>
                  <a:cubicBezTo>
                    <a:pt x="825" y="706"/>
                    <a:pt x="1247" y="777"/>
                    <a:pt x="1663" y="777"/>
                  </a:cubicBezTo>
                  <a:cubicBezTo>
                    <a:pt x="2391" y="777"/>
                    <a:pt x="3103" y="562"/>
                    <a:pt x="3800" y="346"/>
                  </a:cubicBezTo>
                  <a:cubicBezTo>
                    <a:pt x="3839" y="346"/>
                    <a:pt x="3859" y="247"/>
                    <a:pt x="3859" y="207"/>
                  </a:cubicBezTo>
                  <a:lnTo>
                    <a:pt x="3839" y="147"/>
                  </a:lnTo>
                  <a:cubicBezTo>
                    <a:pt x="3591" y="33"/>
                    <a:pt x="3341" y="1"/>
                    <a:pt x="30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633475" y="886125"/>
              <a:ext cx="82575" cy="12950"/>
            </a:xfrm>
            <a:custGeom>
              <a:avLst/>
              <a:gdLst/>
              <a:ahLst/>
              <a:cxnLst/>
              <a:rect l="l" t="t" r="r" b="b"/>
              <a:pathLst>
                <a:path w="3303" h="518" extrusionOk="0">
                  <a:moveTo>
                    <a:pt x="518" y="0"/>
                  </a:moveTo>
                  <a:cubicBezTo>
                    <a:pt x="418" y="120"/>
                    <a:pt x="299" y="139"/>
                    <a:pt x="160" y="139"/>
                  </a:cubicBezTo>
                  <a:cubicBezTo>
                    <a:pt x="100" y="219"/>
                    <a:pt x="60" y="299"/>
                    <a:pt x="1" y="338"/>
                  </a:cubicBezTo>
                  <a:cubicBezTo>
                    <a:pt x="66" y="485"/>
                    <a:pt x="157" y="498"/>
                    <a:pt x="254" y="498"/>
                  </a:cubicBezTo>
                  <a:cubicBezTo>
                    <a:pt x="275" y="498"/>
                    <a:pt x="297" y="498"/>
                    <a:pt x="319" y="498"/>
                  </a:cubicBezTo>
                  <a:cubicBezTo>
                    <a:pt x="634" y="439"/>
                    <a:pt x="943" y="418"/>
                    <a:pt x="1251" y="418"/>
                  </a:cubicBezTo>
                  <a:cubicBezTo>
                    <a:pt x="1780" y="418"/>
                    <a:pt x="2305" y="480"/>
                    <a:pt x="2845" y="517"/>
                  </a:cubicBezTo>
                  <a:cubicBezTo>
                    <a:pt x="3104" y="398"/>
                    <a:pt x="3303" y="259"/>
                    <a:pt x="29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2164625" y="996475"/>
              <a:ext cx="68250" cy="19525"/>
            </a:xfrm>
            <a:custGeom>
              <a:avLst/>
              <a:gdLst/>
              <a:ahLst/>
              <a:cxnLst/>
              <a:rect l="l" t="t" r="r" b="b"/>
              <a:pathLst>
                <a:path w="2730" h="781" extrusionOk="0">
                  <a:moveTo>
                    <a:pt x="1237" y="0"/>
                  </a:moveTo>
                  <a:cubicBezTo>
                    <a:pt x="845" y="0"/>
                    <a:pt x="452" y="61"/>
                    <a:pt x="60" y="221"/>
                  </a:cubicBezTo>
                  <a:cubicBezTo>
                    <a:pt x="0" y="380"/>
                    <a:pt x="0" y="520"/>
                    <a:pt x="119" y="659"/>
                  </a:cubicBezTo>
                  <a:cubicBezTo>
                    <a:pt x="159" y="659"/>
                    <a:pt x="219" y="659"/>
                    <a:pt x="259" y="619"/>
                  </a:cubicBezTo>
                  <a:cubicBezTo>
                    <a:pt x="442" y="721"/>
                    <a:pt x="630" y="781"/>
                    <a:pt x="815" y="781"/>
                  </a:cubicBezTo>
                  <a:cubicBezTo>
                    <a:pt x="992" y="781"/>
                    <a:pt x="1167" y="726"/>
                    <a:pt x="1333" y="599"/>
                  </a:cubicBezTo>
                  <a:cubicBezTo>
                    <a:pt x="1518" y="599"/>
                    <a:pt x="1713" y="679"/>
                    <a:pt x="1905" y="679"/>
                  </a:cubicBezTo>
                  <a:cubicBezTo>
                    <a:pt x="2000" y="679"/>
                    <a:pt x="2095" y="659"/>
                    <a:pt x="2188" y="599"/>
                  </a:cubicBezTo>
                  <a:cubicBezTo>
                    <a:pt x="2280" y="630"/>
                    <a:pt x="2362" y="646"/>
                    <a:pt x="2432" y="646"/>
                  </a:cubicBezTo>
                  <a:cubicBezTo>
                    <a:pt x="2632" y="646"/>
                    <a:pt x="2730" y="511"/>
                    <a:pt x="2686" y="201"/>
                  </a:cubicBezTo>
                  <a:cubicBezTo>
                    <a:pt x="2203" y="92"/>
                    <a:pt x="1720" y="0"/>
                    <a:pt x="1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2157150" y="859225"/>
              <a:ext cx="78100" cy="15675"/>
            </a:xfrm>
            <a:custGeom>
              <a:avLst/>
              <a:gdLst/>
              <a:ahLst/>
              <a:cxnLst/>
              <a:rect l="l" t="t" r="r" b="b"/>
              <a:pathLst>
                <a:path w="3124" h="627" extrusionOk="0">
                  <a:moveTo>
                    <a:pt x="1834" y="1"/>
                  </a:moveTo>
                  <a:cubicBezTo>
                    <a:pt x="1220" y="1"/>
                    <a:pt x="610" y="35"/>
                    <a:pt x="1" y="181"/>
                  </a:cubicBezTo>
                  <a:cubicBezTo>
                    <a:pt x="40" y="181"/>
                    <a:pt x="60" y="201"/>
                    <a:pt x="100" y="221"/>
                  </a:cubicBezTo>
                  <a:cubicBezTo>
                    <a:pt x="180" y="274"/>
                    <a:pt x="266" y="287"/>
                    <a:pt x="355" y="287"/>
                  </a:cubicBezTo>
                  <a:cubicBezTo>
                    <a:pt x="444" y="287"/>
                    <a:pt x="536" y="274"/>
                    <a:pt x="628" y="274"/>
                  </a:cubicBezTo>
                  <a:cubicBezTo>
                    <a:pt x="719" y="274"/>
                    <a:pt x="810" y="287"/>
                    <a:pt x="896" y="340"/>
                  </a:cubicBezTo>
                  <a:cubicBezTo>
                    <a:pt x="1035" y="340"/>
                    <a:pt x="1154" y="380"/>
                    <a:pt x="1314" y="380"/>
                  </a:cubicBezTo>
                  <a:cubicBezTo>
                    <a:pt x="1587" y="552"/>
                    <a:pt x="1865" y="626"/>
                    <a:pt x="2149" y="626"/>
                  </a:cubicBezTo>
                  <a:cubicBezTo>
                    <a:pt x="2422" y="626"/>
                    <a:pt x="2701" y="557"/>
                    <a:pt x="2985" y="440"/>
                  </a:cubicBezTo>
                  <a:cubicBezTo>
                    <a:pt x="3104" y="320"/>
                    <a:pt x="3124" y="181"/>
                    <a:pt x="3004" y="22"/>
                  </a:cubicBezTo>
                  <a:cubicBezTo>
                    <a:pt x="2612" y="14"/>
                    <a:pt x="2222" y="1"/>
                    <a:pt x="18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2556500" y="974650"/>
              <a:ext cx="58700" cy="24100"/>
            </a:xfrm>
            <a:custGeom>
              <a:avLst/>
              <a:gdLst/>
              <a:ahLst/>
              <a:cxnLst/>
              <a:rect l="l" t="t" r="r" b="b"/>
              <a:pathLst>
                <a:path w="2348" h="964" extrusionOk="0">
                  <a:moveTo>
                    <a:pt x="2069" y="0"/>
                  </a:moveTo>
                  <a:lnTo>
                    <a:pt x="1990" y="60"/>
                  </a:lnTo>
                  <a:cubicBezTo>
                    <a:pt x="1970" y="179"/>
                    <a:pt x="1950" y="358"/>
                    <a:pt x="1771" y="378"/>
                  </a:cubicBezTo>
                  <a:cubicBezTo>
                    <a:pt x="1274" y="478"/>
                    <a:pt x="756" y="537"/>
                    <a:pt x="259" y="597"/>
                  </a:cubicBezTo>
                  <a:cubicBezTo>
                    <a:pt x="199" y="676"/>
                    <a:pt x="160" y="736"/>
                    <a:pt x="80" y="776"/>
                  </a:cubicBezTo>
                  <a:cubicBezTo>
                    <a:pt x="0" y="836"/>
                    <a:pt x="20" y="895"/>
                    <a:pt x="80" y="955"/>
                  </a:cubicBezTo>
                  <a:cubicBezTo>
                    <a:pt x="165" y="960"/>
                    <a:pt x="250" y="964"/>
                    <a:pt x="336" y="964"/>
                  </a:cubicBezTo>
                  <a:cubicBezTo>
                    <a:pt x="595" y="964"/>
                    <a:pt x="856" y="930"/>
                    <a:pt x="1095" y="796"/>
                  </a:cubicBezTo>
                  <a:lnTo>
                    <a:pt x="1174" y="796"/>
                  </a:lnTo>
                  <a:cubicBezTo>
                    <a:pt x="1224" y="786"/>
                    <a:pt x="1269" y="781"/>
                    <a:pt x="1308" y="781"/>
                  </a:cubicBezTo>
                  <a:cubicBezTo>
                    <a:pt x="1348" y="781"/>
                    <a:pt x="1383" y="786"/>
                    <a:pt x="1413" y="796"/>
                  </a:cubicBezTo>
                  <a:lnTo>
                    <a:pt x="1492" y="836"/>
                  </a:lnTo>
                  <a:cubicBezTo>
                    <a:pt x="1592" y="836"/>
                    <a:pt x="1691" y="796"/>
                    <a:pt x="1791" y="796"/>
                  </a:cubicBezTo>
                  <a:cubicBezTo>
                    <a:pt x="1907" y="895"/>
                    <a:pt x="2005" y="946"/>
                    <a:pt x="2087" y="946"/>
                  </a:cubicBezTo>
                  <a:cubicBezTo>
                    <a:pt x="2201" y="946"/>
                    <a:pt x="2281" y="846"/>
                    <a:pt x="2328" y="637"/>
                  </a:cubicBezTo>
                  <a:cubicBezTo>
                    <a:pt x="2348" y="438"/>
                    <a:pt x="2248" y="259"/>
                    <a:pt x="2149" y="80"/>
                  </a:cubicBezTo>
                  <a:lnTo>
                    <a:pt x="206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2551525" y="833275"/>
              <a:ext cx="56725" cy="17500"/>
            </a:xfrm>
            <a:custGeom>
              <a:avLst/>
              <a:gdLst/>
              <a:ahLst/>
              <a:cxnLst/>
              <a:rect l="l" t="t" r="r" b="b"/>
              <a:pathLst>
                <a:path w="2269" h="700" extrusionOk="0">
                  <a:moveTo>
                    <a:pt x="1219" y="1"/>
                  </a:moveTo>
                  <a:cubicBezTo>
                    <a:pt x="886" y="1"/>
                    <a:pt x="567" y="35"/>
                    <a:pt x="259" y="185"/>
                  </a:cubicBezTo>
                  <a:cubicBezTo>
                    <a:pt x="100" y="244"/>
                    <a:pt x="1" y="324"/>
                    <a:pt x="60" y="483"/>
                  </a:cubicBezTo>
                  <a:cubicBezTo>
                    <a:pt x="202" y="635"/>
                    <a:pt x="344" y="699"/>
                    <a:pt x="494" y="699"/>
                  </a:cubicBezTo>
                  <a:cubicBezTo>
                    <a:pt x="638" y="699"/>
                    <a:pt x="790" y="640"/>
                    <a:pt x="955" y="543"/>
                  </a:cubicBezTo>
                  <a:cubicBezTo>
                    <a:pt x="1333" y="344"/>
                    <a:pt x="1870" y="483"/>
                    <a:pt x="2268" y="25"/>
                  </a:cubicBezTo>
                  <a:lnTo>
                    <a:pt x="2268" y="25"/>
                  </a:lnTo>
                  <a:cubicBezTo>
                    <a:pt x="2222" y="27"/>
                    <a:pt x="2177" y="27"/>
                    <a:pt x="2131" y="27"/>
                  </a:cubicBezTo>
                  <a:cubicBezTo>
                    <a:pt x="1813" y="27"/>
                    <a:pt x="1511" y="1"/>
                    <a:pt x="1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2232250" y="854275"/>
              <a:ext cx="63175" cy="15625"/>
            </a:xfrm>
            <a:custGeom>
              <a:avLst/>
              <a:gdLst/>
              <a:ahLst/>
              <a:cxnLst/>
              <a:rect l="l" t="t" r="r" b="b"/>
              <a:pathLst>
                <a:path w="2527" h="625" extrusionOk="0">
                  <a:moveTo>
                    <a:pt x="1519" y="1"/>
                  </a:moveTo>
                  <a:cubicBezTo>
                    <a:pt x="1008" y="1"/>
                    <a:pt x="500" y="38"/>
                    <a:pt x="0" y="200"/>
                  </a:cubicBezTo>
                  <a:lnTo>
                    <a:pt x="0" y="538"/>
                  </a:lnTo>
                  <a:cubicBezTo>
                    <a:pt x="61" y="599"/>
                    <a:pt x="110" y="625"/>
                    <a:pt x="166" y="625"/>
                  </a:cubicBezTo>
                  <a:cubicBezTo>
                    <a:pt x="183" y="625"/>
                    <a:pt x="200" y="622"/>
                    <a:pt x="219" y="618"/>
                  </a:cubicBezTo>
                  <a:cubicBezTo>
                    <a:pt x="499" y="594"/>
                    <a:pt x="765" y="585"/>
                    <a:pt x="1029" y="585"/>
                  </a:cubicBezTo>
                  <a:cubicBezTo>
                    <a:pt x="1216" y="585"/>
                    <a:pt x="1402" y="590"/>
                    <a:pt x="1592" y="598"/>
                  </a:cubicBezTo>
                  <a:cubicBezTo>
                    <a:pt x="1695" y="609"/>
                    <a:pt x="1785" y="621"/>
                    <a:pt x="1877" y="621"/>
                  </a:cubicBezTo>
                  <a:cubicBezTo>
                    <a:pt x="1945" y="621"/>
                    <a:pt x="2013" y="615"/>
                    <a:pt x="2089" y="598"/>
                  </a:cubicBezTo>
                  <a:cubicBezTo>
                    <a:pt x="2308" y="459"/>
                    <a:pt x="2527" y="339"/>
                    <a:pt x="2427" y="21"/>
                  </a:cubicBezTo>
                  <a:cubicBezTo>
                    <a:pt x="2124" y="14"/>
                    <a:pt x="1821" y="1"/>
                    <a:pt x="15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2603250" y="893575"/>
              <a:ext cx="12450" cy="83075"/>
            </a:xfrm>
            <a:custGeom>
              <a:avLst/>
              <a:gdLst/>
              <a:ahLst/>
              <a:cxnLst/>
              <a:rect l="l" t="t" r="r" b="b"/>
              <a:pathLst>
                <a:path w="498" h="3323" extrusionOk="0">
                  <a:moveTo>
                    <a:pt x="259" y="1"/>
                  </a:moveTo>
                  <a:cubicBezTo>
                    <a:pt x="0" y="1095"/>
                    <a:pt x="80" y="2209"/>
                    <a:pt x="120" y="3323"/>
                  </a:cubicBezTo>
                  <a:lnTo>
                    <a:pt x="279" y="3323"/>
                  </a:lnTo>
                  <a:cubicBezTo>
                    <a:pt x="498" y="2885"/>
                    <a:pt x="219" y="2388"/>
                    <a:pt x="438" y="1950"/>
                  </a:cubicBezTo>
                  <a:lnTo>
                    <a:pt x="438" y="916"/>
                  </a:lnTo>
                  <a:cubicBezTo>
                    <a:pt x="398" y="856"/>
                    <a:pt x="398" y="796"/>
                    <a:pt x="438" y="737"/>
                  </a:cubicBezTo>
                  <a:cubicBezTo>
                    <a:pt x="438" y="637"/>
                    <a:pt x="478" y="518"/>
                    <a:pt x="478" y="418"/>
                  </a:cubicBezTo>
                  <a:cubicBezTo>
                    <a:pt x="458" y="239"/>
                    <a:pt x="418" y="6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2476425" y="837700"/>
              <a:ext cx="62200" cy="22575"/>
            </a:xfrm>
            <a:custGeom>
              <a:avLst/>
              <a:gdLst/>
              <a:ahLst/>
              <a:cxnLst/>
              <a:rect l="l" t="t" r="r" b="b"/>
              <a:pathLst>
                <a:path w="2488" h="903" extrusionOk="0">
                  <a:moveTo>
                    <a:pt x="1242" y="0"/>
                  </a:moveTo>
                  <a:cubicBezTo>
                    <a:pt x="878" y="0"/>
                    <a:pt x="514" y="33"/>
                    <a:pt x="160" y="187"/>
                  </a:cubicBezTo>
                  <a:cubicBezTo>
                    <a:pt x="100" y="286"/>
                    <a:pt x="60" y="405"/>
                    <a:pt x="1" y="505"/>
                  </a:cubicBezTo>
                  <a:cubicBezTo>
                    <a:pt x="76" y="575"/>
                    <a:pt x="145" y="600"/>
                    <a:pt x="212" y="600"/>
                  </a:cubicBezTo>
                  <a:cubicBezTo>
                    <a:pt x="380" y="600"/>
                    <a:pt x="534" y="442"/>
                    <a:pt x="729" y="442"/>
                  </a:cubicBezTo>
                  <a:cubicBezTo>
                    <a:pt x="745" y="442"/>
                    <a:pt x="761" y="443"/>
                    <a:pt x="777" y="445"/>
                  </a:cubicBezTo>
                  <a:cubicBezTo>
                    <a:pt x="896" y="405"/>
                    <a:pt x="1055" y="405"/>
                    <a:pt x="1194" y="405"/>
                  </a:cubicBezTo>
                  <a:cubicBezTo>
                    <a:pt x="1493" y="405"/>
                    <a:pt x="1552" y="704"/>
                    <a:pt x="1692" y="883"/>
                  </a:cubicBezTo>
                  <a:lnTo>
                    <a:pt x="1771" y="903"/>
                  </a:lnTo>
                  <a:cubicBezTo>
                    <a:pt x="1990" y="883"/>
                    <a:pt x="2209" y="883"/>
                    <a:pt x="2448" y="863"/>
                  </a:cubicBezTo>
                  <a:cubicBezTo>
                    <a:pt x="2467" y="644"/>
                    <a:pt x="2388" y="405"/>
                    <a:pt x="2487" y="207"/>
                  </a:cubicBezTo>
                  <a:lnTo>
                    <a:pt x="2487" y="107"/>
                  </a:lnTo>
                  <a:cubicBezTo>
                    <a:pt x="2467" y="67"/>
                    <a:pt x="2448" y="47"/>
                    <a:pt x="2408" y="8"/>
                  </a:cubicBezTo>
                  <a:cubicBezTo>
                    <a:pt x="2299" y="16"/>
                    <a:pt x="2188" y="20"/>
                    <a:pt x="2078" y="20"/>
                  </a:cubicBezTo>
                  <a:cubicBezTo>
                    <a:pt x="1802" y="20"/>
                    <a:pt x="1522" y="0"/>
                    <a:pt x="12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1705600" y="885125"/>
              <a:ext cx="57700" cy="16000"/>
            </a:xfrm>
            <a:custGeom>
              <a:avLst/>
              <a:gdLst/>
              <a:ahLst/>
              <a:cxnLst/>
              <a:rect l="l" t="t" r="r" b="b"/>
              <a:pathLst>
                <a:path w="2308" h="640" extrusionOk="0">
                  <a:moveTo>
                    <a:pt x="1751" y="0"/>
                  </a:moveTo>
                  <a:cubicBezTo>
                    <a:pt x="1174" y="0"/>
                    <a:pt x="617" y="20"/>
                    <a:pt x="60" y="20"/>
                  </a:cubicBezTo>
                  <a:cubicBezTo>
                    <a:pt x="100" y="160"/>
                    <a:pt x="259" y="279"/>
                    <a:pt x="20" y="378"/>
                  </a:cubicBezTo>
                  <a:cubicBezTo>
                    <a:pt x="0" y="478"/>
                    <a:pt x="20" y="557"/>
                    <a:pt x="80" y="597"/>
                  </a:cubicBezTo>
                  <a:cubicBezTo>
                    <a:pt x="141" y="628"/>
                    <a:pt x="201" y="639"/>
                    <a:pt x="262" y="639"/>
                  </a:cubicBezTo>
                  <a:cubicBezTo>
                    <a:pt x="399" y="639"/>
                    <a:pt x="532" y="579"/>
                    <a:pt x="657" y="538"/>
                  </a:cubicBezTo>
                  <a:cubicBezTo>
                    <a:pt x="752" y="479"/>
                    <a:pt x="847" y="458"/>
                    <a:pt x="943" y="458"/>
                  </a:cubicBezTo>
                  <a:cubicBezTo>
                    <a:pt x="1108" y="458"/>
                    <a:pt x="1276" y="520"/>
                    <a:pt x="1452" y="557"/>
                  </a:cubicBezTo>
                  <a:cubicBezTo>
                    <a:pt x="1566" y="565"/>
                    <a:pt x="1677" y="577"/>
                    <a:pt x="1784" y="577"/>
                  </a:cubicBezTo>
                  <a:cubicBezTo>
                    <a:pt x="1976" y="577"/>
                    <a:pt x="2154" y="537"/>
                    <a:pt x="2308" y="359"/>
                  </a:cubicBezTo>
                  <a:cubicBezTo>
                    <a:pt x="2188" y="140"/>
                    <a:pt x="1989" y="20"/>
                    <a:pt x="17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866725" y="1044525"/>
              <a:ext cx="44775" cy="21400"/>
            </a:xfrm>
            <a:custGeom>
              <a:avLst/>
              <a:gdLst/>
              <a:ahLst/>
              <a:cxnLst/>
              <a:rect l="l" t="t" r="r" b="b"/>
              <a:pathLst>
                <a:path w="1791" h="856" extrusionOk="0">
                  <a:moveTo>
                    <a:pt x="1425" y="0"/>
                  </a:moveTo>
                  <a:cubicBezTo>
                    <a:pt x="1363" y="0"/>
                    <a:pt x="1303" y="30"/>
                    <a:pt x="1254" y="90"/>
                  </a:cubicBezTo>
                  <a:cubicBezTo>
                    <a:pt x="1224" y="119"/>
                    <a:pt x="1189" y="134"/>
                    <a:pt x="1152" y="134"/>
                  </a:cubicBezTo>
                  <a:cubicBezTo>
                    <a:pt x="1114" y="134"/>
                    <a:pt x="1074" y="119"/>
                    <a:pt x="1035" y="90"/>
                  </a:cubicBezTo>
                  <a:cubicBezTo>
                    <a:pt x="1015" y="100"/>
                    <a:pt x="995" y="104"/>
                    <a:pt x="975" y="104"/>
                  </a:cubicBezTo>
                  <a:cubicBezTo>
                    <a:pt x="955" y="104"/>
                    <a:pt x="935" y="100"/>
                    <a:pt x="915" y="90"/>
                  </a:cubicBezTo>
                  <a:cubicBezTo>
                    <a:pt x="876" y="119"/>
                    <a:pt x="831" y="134"/>
                    <a:pt x="786" y="134"/>
                  </a:cubicBezTo>
                  <a:cubicBezTo>
                    <a:pt x="741" y="134"/>
                    <a:pt x="697" y="119"/>
                    <a:pt x="657" y="90"/>
                  </a:cubicBezTo>
                  <a:cubicBezTo>
                    <a:pt x="557" y="70"/>
                    <a:pt x="458" y="70"/>
                    <a:pt x="358" y="70"/>
                  </a:cubicBezTo>
                  <a:cubicBezTo>
                    <a:pt x="358" y="50"/>
                    <a:pt x="358" y="50"/>
                    <a:pt x="319" y="30"/>
                  </a:cubicBezTo>
                  <a:cubicBezTo>
                    <a:pt x="279" y="30"/>
                    <a:pt x="239" y="30"/>
                    <a:pt x="199" y="70"/>
                  </a:cubicBezTo>
                  <a:lnTo>
                    <a:pt x="40" y="70"/>
                  </a:lnTo>
                  <a:cubicBezTo>
                    <a:pt x="20" y="109"/>
                    <a:pt x="0" y="169"/>
                    <a:pt x="0" y="229"/>
                  </a:cubicBezTo>
                  <a:cubicBezTo>
                    <a:pt x="140" y="527"/>
                    <a:pt x="398" y="647"/>
                    <a:pt x="697" y="786"/>
                  </a:cubicBezTo>
                  <a:cubicBezTo>
                    <a:pt x="853" y="821"/>
                    <a:pt x="1017" y="855"/>
                    <a:pt x="1180" y="855"/>
                  </a:cubicBezTo>
                  <a:cubicBezTo>
                    <a:pt x="1391" y="855"/>
                    <a:pt x="1600" y="797"/>
                    <a:pt x="1791" y="607"/>
                  </a:cubicBezTo>
                  <a:cubicBezTo>
                    <a:pt x="1791" y="487"/>
                    <a:pt x="1751" y="348"/>
                    <a:pt x="1751" y="229"/>
                  </a:cubicBezTo>
                  <a:cubicBezTo>
                    <a:pt x="1711" y="169"/>
                    <a:pt x="1651" y="149"/>
                    <a:pt x="1612" y="90"/>
                  </a:cubicBezTo>
                  <a:cubicBezTo>
                    <a:pt x="1552" y="30"/>
                    <a:pt x="1487" y="0"/>
                    <a:pt x="14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2467975" y="923725"/>
              <a:ext cx="17425" cy="57225"/>
            </a:xfrm>
            <a:custGeom>
              <a:avLst/>
              <a:gdLst/>
              <a:ahLst/>
              <a:cxnLst/>
              <a:rect l="l" t="t" r="r" b="b"/>
              <a:pathLst>
                <a:path w="697" h="2289" extrusionOk="0">
                  <a:moveTo>
                    <a:pt x="357" y="0"/>
                  </a:moveTo>
                  <a:cubicBezTo>
                    <a:pt x="325" y="0"/>
                    <a:pt x="303" y="19"/>
                    <a:pt x="259" y="48"/>
                  </a:cubicBezTo>
                  <a:cubicBezTo>
                    <a:pt x="40" y="704"/>
                    <a:pt x="1" y="1321"/>
                    <a:pt x="418" y="1918"/>
                  </a:cubicBezTo>
                  <a:cubicBezTo>
                    <a:pt x="498" y="1997"/>
                    <a:pt x="458" y="2137"/>
                    <a:pt x="498" y="2236"/>
                  </a:cubicBezTo>
                  <a:cubicBezTo>
                    <a:pt x="519" y="2268"/>
                    <a:pt x="552" y="2289"/>
                    <a:pt x="584" y="2289"/>
                  </a:cubicBezTo>
                  <a:cubicBezTo>
                    <a:pt x="611" y="2289"/>
                    <a:pt x="639" y="2273"/>
                    <a:pt x="657" y="2236"/>
                  </a:cubicBezTo>
                  <a:cubicBezTo>
                    <a:pt x="697" y="2216"/>
                    <a:pt x="657" y="2176"/>
                    <a:pt x="637" y="2117"/>
                  </a:cubicBezTo>
                  <a:cubicBezTo>
                    <a:pt x="597" y="1420"/>
                    <a:pt x="518" y="724"/>
                    <a:pt x="458" y="28"/>
                  </a:cubicBezTo>
                  <a:cubicBezTo>
                    <a:pt x="458" y="28"/>
                    <a:pt x="458" y="8"/>
                    <a:pt x="398" y="8"/>
                  </a:cubicBezTo>
                  <a:cubicBezTo>
                    <a:pt x="382" y="3"/>
                    <a:pt x="369" y="0"/>
                    <a:pt x="3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2304350" y="933275"/>
              <a:ext cx="18425" cy="44250"/>
            </a:xfrm>
            <a:custGeom>
              <a:avLst/>
              <a:gdLst/>
              <a:ahLst/>
              <a:cxnLst/>
              <a:rect l="l" t="t" r="r" b="b"/>
              <a:pathLst>
                <a:path w="737" h="1770" extrusionOk="0">
                  <a:moveTo>
                    <a:pt x="539" y="1"/>
                  </a:moveTo>
                  <a:cubicBezTo>
                    <a:pt x="201" y="1"/>
                    <a:pt x="213" y="334"/>
                    <a:pt x="100" y="541"/>
                  </a:cubicBezTo>
                  <a:cubicBezTo>
                    <a:pt x="1" y="959"/>
                    <a:pt x="21" y="1357"/>
                    <a:pt x="319" y="1715"/>
                  </a:cubicBezTo>
                  <a:cubicBezTo>
                    <a:pt x="396" y="1753"/>
                    <a:pt x="455" y="1770"/>
                    <a:pt x="500" y="1770"/>
                  </a:cubicBezTo>
                  <a:cubicBezTo>
                    <a:pt x="687" y="1770"/>
                    <a:pt x="641" y="1493"/>
                    <a:pt x="737" y="1397"/>
                  </a:cubicBezTo>
                  <a:cubicBezTo>
                    <a:pt x="737" y="919"/>
                    <a:pt x="737" y="442"/>
                    <a:pt x="598" y="4"/>
                  </a:cubicBezTo>
                  <a:cubicBezTo>
                    <a:pt x="577" y="2"/>
                    <a:pt x="558" y="1"/>
                    <a:pt x="5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2356025" y="934350"/>
              <a:ext cx="38375" cy="25875"/>
            </a:xfrm>
            <a:custGeom>
              <a:avLst/>
              <a:gdLst/>
              <a:ahLst/>
              <a:cxnLst/>
              <a:rect l="l" t="t" r="r" b="b"/>
              <a:pathLst>
                <a:path w="1535" h="1035" extrusionOk="0">
                  <a:moveTo>
                    <a:pt x="977" y="1"/>
                  </a:moveTo>
                  <a:cubicBezTo>
                    <a:pt x="560" y="160"/>
                    <a:pt x="261" y="419"/>
                    <a:pt x="62" y="797"/>
                  </a:cubicBezTo>
                  <a:cubicBezTo>
                    <a:pt x="0" y="952"/>
                    <a:pt x="60" y="1035"/>
                    <a:pt x="174" y="1035"/>
                  </a:cubicBezTo>
                  <a:cubicBezTo>
                    <a:pt x="206" y="1035"/>
                    <a:pt x="242" y="1028"/>
                    <a:pt x="281" y="1015"/>
                  </a:cubicBezTo>
                  <a:cubicBezTo>
                    <a:pt x="639" y="657"/>
                    <a:pt x="1037" y="359"/>
                    <a:pt x="1534" y="180"/>
                  </a:cubicBezTo>
                  <a:cubicBezTo>
                    <a:pt x="1467" y="35"/>
                    <a:pt x="1369" y="15"/>
                    <a:pt x="1257" y="15"/>
                  </a:cubicBezTo>
                  <a:cubicBezTo>
                    <a:pt x="1215" y="15"/>
                    <a:pt x="1171" y="18"/>
                    <a:pt x="1126" y="18"/>
                  </a:cubicBezTo>
                  <a:cubicBezTo>
                    <a:pt x="1077" y="18"/>
                    <a:pt x="1027" y="14"/>
                    <a:pt x="9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2532125" y="839875"/>
              <a:ext cx="43800" cy="19900"/>
            </a:xfrm>
            <a:custGeom>
              <a:avLst/>
              <a:gdLst/>
              <a:ahLst/>
              <a:cxnLst/>
              <a:rect l="l" t="t" r="r" b="b"/>
              <a:pathLst>
                <a:path w="1752" h="796" extrusionOk="0">
                  <a:moveTo>
                    <a:pt x="515" y="0"/>
                  </a:moveTo>
                  <a:cubicBezTo>
                    <a:pt x="399" y="0"/>
                    <a:pt x="279" y="40"/>
                    <a:pt x="160" y="120"/>
                  </a:cubicBezTo>
                  <a:lnTo>
                    <a:pt x="160" y="100"/>
                  </a:lnTo>
                  <a:lnTo>
                    <a:pt x="160" y="100"/>
                  </a:lnTo>
                  <a:cubicBezTo>
                    <a:pt x="1" y="259"/>
                    <a:pt x="60" y="398"/>
                    <a:pt x="200" y="517"/>
                  </a:cubicBezTo>
                  <a:cubicBezTo>
                    <a:pt x="458" y="677"/>
                    <a:pt x="777" y="577"/>
                    <a:pt x="995" y="796"/>
                  </a:cubicBezTo>
                  <a:lnTo>
                    <a:pt x="1194" y="796"/>
                  </a:lnTo>
                  <a:cubicBezTo>
                    <a:pt x="1353" y="657"/>
                    <a:pt x="1612" y="617"/>
                    <a:pt x="1731" y="458"/>
                  </a:cubicBezTo>
                  <a:cubicBezTo>
                    <a:pt x="1731" y="398"/>
                    <a:pt x="1751" y="358"/>
                    <a:pt x="1751" y="299"/>
                  </a:cubicBezTo>
                  <a:cubicBezTo>
                    <a:pt x="1674" y="278"/>
                    <a:pt x="1596" y="273"/>
                    <a:pt x="1517" y="273"/>
                  </a:cubicBezTo>
                  <a:cubicBezTo>
                    <a:pt x="1453" y="273"/>
                    <a:pt x="1389" y="276"/>
                    <a:pt x="1325" y="276"/>
                  </a:cubicBezTo>
                  <a:cubicBezTo>
                    <a:pt x="1163" y="276"/>
                    <a:pt x="1004" y="257"/>
                    <a:pt x="856" y="120"/>
                  </a:cubicBezTo>
                  <a:cubicBezTo>
                    <a:pt x="747" y="40"/>
                    <a:pt x="632" y="0"/>
                    <a:pt x="5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2316800" y="993200"/>
              <a:ext cx="32350" cy="18775"/>
            </a:xfrm>
            <a:custGeom>
              <a:avLst/>
              <a:gdLst/>
              <a:ahLst/>
              <a:cxnLst/>
              <a:rect l="l" t="t" r="r" b="b"/>
              <a:pathLst>
                <a:path w="1294" h="751" extrusionOk="0">
                  <a:moveTo>
                    <a:pt x="316" y="1"/>
                  </a:moveTo>
                  <a:cubicBezTo>
                    <a:pt x="285" y="1"/>
                    <a:pt x="252" y="6"/>
                    <a:pt x="219" y="14"/>
                  </a:cubicBezTo>
                  <a:cubicBezTo>
                    <a:pt x="120" y="133"/>
                    <a:pt x="40" y="253"/>
                    <a:pt x="20" y="432"/>
                  </a:cubicBezTo>
                  <a:cubicBezTo>
                    <a:pt x="20" y="551"/>
                    <a:pt x="0" y="690"/>
                    <a:pt x="120" y="750"/>
                  </a:cubicBezTo>
                  <a:cubicBezTo>
                    <a:pt x="178" y="747"/>
                    <a:pt x="238" y="746"/>
                    <a:pt x="299" y="746"/>
                  </a:cubicBezTo>
                  <a:cubicBezTo>
                    <a:pt x="347" y="746"/>
                    <a:pt x="395" y="747"/>
                    <a:pt x="443" y="747"/>
                  </a:cubicBezTo>
                  <a:cubicBezTo>
                    <a:pt x="727" y="747"/>
                    <a:pt x="1021" y="732"/>
                    <a:pt x="1293" y="531"/>
                  </a:cubicBezTo>
                  <a:cubicBezTo>
                    <a:pt x="1015" y="233"/>
                    <a:pt x="497" y="591"/>
                    <a:pt x="438" y="34"/>
                  </a:cubicBezTo>
                  <a:cubicBezTo>
                    <a:pt x="403" y="11"/>
                    <a:pt x="361" y="1"/>
                    <a:pt x="3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2219325" y="999325"/>
              <a:ext cx="38800" cy="14925"/>
            </a:xfrm>
            <a:custGeom>
              <a:avLst/>
              <a:gdLst/>
              <a:ahLst/>
              <a:cxnLst/>
              <a:rect l="l" t="t" r="r" b="b"/>
              <a:pathLst>
                <a:path w="1552" h="597" extrusionOk="0">
                  <a:moveTo>
                    <a:pt x="859" y="0"/>
                  </a:moveTo>
                  <a:cubicBezTo>
                    <a:pt x="741" y="0"/>
                    <a:pt x="629" y="55"/>
                    <a:pt x="517" y="167"/>
                  </a:cubicBezTo>
                  <a:cubicBezTo>
                    <a:pt x="418" y="386"/>
                    <a:pt x="239" y="485"/>
                    <a:pt x="0" y="485"/>
                  </a:cubicBezTo>
                  <a:cubicBezTo>
                    <a:pt x="168" y="569"/>
                    <a:pt x="336" y="597"/>
                    <a:pt x="504" y="597"/>
                  </a:cubicBezTo>
                  <a:cubicBezTo>
                    <a:pt x="818" y="597"/>
                    <a:pt x="1131" y="501"/>
                    <a:pt x="1445" y="501"/>
                  </a:cubicBezTo>
                  <a:cubicBezTo>
                    <a:pt x="1481" y="501"/>
                    <a:pt x="1516" y="502"/>
                    <a:pt x="1552" y="505"/>
                  </a:cubicBezTo>
                  <a:cubicBezTo>
                    <a:pt x="1432" y="386"/>
                    <a:pt x="1333" y="266"/>
                    <a:pt x="1214" y="147"/>
                  </a:cubicBezTo>
                  <a:cubicBezTo>
                    <a:pt x="1087" y="50"/>
                    <a:pt x="971" y="0"/>
                    <a:pt x="8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2473450" y="881150"/>
              <a:ext cx="12950" cy="40300"/>
            </a:xfrm>
            <a:custGeom>
              <a:avLst/>
              <a:gdLst/>
              <a:ahLst/>
              <a:cxnLst/>
              <a:rect l="l" t="t" r="r" b="b"/>
              <a:pathLst>
                <a:path w="518" h="1612" extrusionOk="0">
                  <a:moveTo>
                    <a:pt x="219" y="0"/>
                  </a:moveTo>
                  <a:cubicBezTo>
                    <a:pt x="0" y="319"/>
                    <a:pt x="40" y="697"/>
                    <a:pt x="80" y="1055"/>
                  </a:cubicBezTo>
                  <a:cubicBezTo>
                    <a:pt x="259" y="1194"/>
                    <a:pt x="80" y="1452"/>
                    <a:pt x="279" y="1612"/>
                  </a:cubicBezTo>
                  <a:cubicBezTo>
                    <a:pt x="518" y="1154"/>
                    <a:pt x="398" y="657"/>
                    <a:pt x="418" y="199"/>
                  </a:cubicBezTo>
                  <a:cubicBezTo>
                    <a:pt x="339" y="140"/>
                    <a:pt x="339" y="2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2519200" y="786725"/>
              <a:ext cx="39325" cy="8125"/>
            </a:xfrm>
            <a:custGeom>
              <a:avLst/>
              <a:gdLst/>
              <a:ahLst/>
              <a:cxnLst/>
              <a:rect l="l" t="t" r="r" b="b"/>
              <a:pathLst>
                <a:path w="1573" h="325" extrusionOk="0">
                  <a:moveTo>
                    <a:pt x="935" y="0"/>
                  </a:moveTo>
                  <a:cubicBezTo>
                    <a:pt x="554" y="0"/>
                    <a:pt x="329" y="97"/>
                    <a:pt x="1" y="316"/>
                  </a:cubicBezTo>
                  <a:cubicBezTo>
                    <a:pt x="179" y="316"/>
                    <a:pt x="355" y="324"/>
                    <a:pt x="528" y="324"/>
                  </a:cubicBezTo>
                  <a:cubicBezTo>
                    <a:pt x="895" y="324"/>
                    <a:pt x="1247" y="287"/>
                    <a:pt x="1572" y="57"/>
                  </a:cubicBezTo>
                  <a:cubicBezTo>
                    <a:pt x="1312" y="20"/>
                    <a:pt x="1107" y="0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2019400" y="868700"/>
              <a:ext cx="56225" cy="8650"/>
            </a:xfrm>
            <a:custGeom>
              <a:avLst/>
              <a:gdLst/>
              <a:ahLst/>
              <a:cxnLst/>
              <a:rect l="l" t="t" r="r" b="b"/>
              <a:pathLst>
                <a:path w="2249" h="346" extrusionOk="0">
                  <a:moveTo>
                    <a:pt x="1751" y="1"/>
                  </a:moveTo>
                  <a:cubicBezTo>
                    <a:pt x="1595" y="75"/>
                    <a:pt x="1433" y="95"/>
                    <a:pt x="1268" y="95"/>
                  </a:cubicBezTo>
                  <a:cubicBezTo>
                    <a:pt x="1091" y="95"/>
                    <a:pt x="910" y="73"/>
                    <a:pt x="731" y="73"/>
                  </a:cubicBezTo>
                  <a:cubicBezTo>
                    <a:pt x="585" y="73"/>
                    <a:pt x="440" y="87"/>
                    <a:pt x="299" y="140"/>
                  </a:cubicBezTo>
                  <a:cubicBezTo>
                    <a:pt x="199" y="160"/>
                    <a:pt x="100" y="160"/>
                    <a:pt x="0" y="160"/>
                  </a:cubicBezTo>
                  <a:cubicBezTo>
                    <a:pt x="106" y="319"/>
                    <a:pt x="248" y="346"/>
                    <a:pt x="401" y="346"/>
                  </a:cubicBezTo>
                  <a:cubicBezTo>
                    <a:pt x="478" y="346"/>
                    <a:pt x="557" y="339"/>
                    <a:pt x="637" y="339"/>
                  </a:cubicBezTo>
                  <a:cubicBezTo>
                    <a:pt x="1174" y="339"/>
                    <a:pt x="1691" y="319"/>
                    <a:pt x="2248" y="319"/>
                  </a:cubicBezTo>
                  <a:cubicBezTo>
                    <a:pt x="2189" y="220"/>
                    <a:pt x="2149" y="100"/>
                    <a:pt x="2089" y="21"/>
                  </a:cubicBezTo>
                  <a:cubicBezTo>
                    <a:pt x="1970" y="1"/>
                    <a:pt x="1870" y="1"/>
                    <a:pt x="17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778200" y="1029125"/>
              <a:ext cx="51750" cy="13125"/>
            </a:xfrm>
            <a:custGeom>
              <a:avLst/>
              <a:gdLst/>
              <a:ahLst/>
              <a:cxnLst/>
              <a:rect l="l" t="t" r="r" b="b"/>
              <a:pathLst>
                <a:path w="2070" h="525" extrusionOk="0">
                  <a:moveTo>
                    <a:pt x="1603" y="0"/>
                  </a:moveTo>
                  <a:cubicBezTo>
                    <a:pt x="1550" y="0"/>
                    <a:pt x="1506" y="9"/>
                    <a:pt x="1453" y="9"/>
                  </a:cubicBezTo>
                  <a:cubicBezTo>
                    <a:pt x="1373" y="9"/>
                    <a:pt x="1293" y="49"/>
                    <a:pt x="1234" y="69"/>
                  </a:cubicBezTo>
                  <a:cubicBezTo>
                    <a:pt x="1110" y="103"/>
                    <a:pt x="989" y="114"/>
                    <a:pt x="868" y="114"/>
                  </a:cubicBezTo>
                  <a:cubicBezTo>
                    <a:pt x="673" y="114"/>
                    <a:pt x="480" y="86"/>
                    <a:pt x="281" y="86"/>
                  </a:cubicBezTo>
                  <a:cubicBezTo>
                    <a:pt x="248" y="86"/>
                    <a:pt x="214" y="87"/>
                    <a:pt x="179" y="89"/>
                  </a:cubicBezTo>
                  <a:cubicBezTo>
                    <a:pt x="100" y="129"/>
                    <a:pt x="60" y="188"/>
                    <a:pt x="40" y="268"/>
                  </a:cubicBezTo>
                  <a:cubicBezTo>
                    <a:pt x="0" y="348"/>
                    <a:pt x="40" y="407"/>
                    <a:pt x="80" y="487"/>
                  </a:cubicBezTo>
                  <a:cubicBezTo>
                    <a:pt x="420" y="487"/>
                    <a:pt x="755" y="524"/>
                    <a:pt x="1085" y="524"/>
                  </a:cubicBezTo>
                  <a:cubicBezTo>
                    <a:pt x="1391" y="524"/>
                    <a:pt x="1693" y="492"/>
                    <a:pt x="1990" y="367"/>
                  </a:cubicBezTo>
                  <a:cubicBezTo>
                    <a:pt x="2029" y="348"/>
                    <a:pt x="2029" y="308"/>
                    <a:pt x="2069" y="268"/>
                  </a:cubicBezTo>
                  <a:cubicBezTo>
                    <a:pt x="2029" y="89"/>
                    <a:pt x="1870" y="29"/>
                    <a:pt x="1691" y="9"/>
                  </a:cubicBezTo>
                  <a:cubicBezTo>
                    <a:pt x="1658" y="3"/>
                    <a:pt x="1629" y="0"/>
                    <a:pt x="16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2662925" y="838875"/>
              <a:ext cx="47275" cy="12950"/>
            </a:xfrm>
            <a:custGeom>
              <a:avLst/>
              <a:gdLst/>
              <a:ahLst/>
              <a:cxnLst/>
              <a:rect l="l" t="t" r="r" b="b"/>
              <a:pathLst>
                <a:path w="1891" h="518" extrusionOk="0">
                  <a:moveTo>
                    <a:pt x="1552" y="0"/>
                  </a:moveTo>
                  <a:cubicBezTo>
                    <a:pt x="1015" y="120"/>
                    <a:pt x="478" y="120"/>
                    <a:pt x="0" y="438"/>
                  </a:cubicBezTo>
                  <a:cubicBezTo>
                    <a:pt x="60" y="458"/>
                    <a:pt x="80" y="498"/>
                    <a:pt x="120" y="518"/>
                  </a:cubicBezTo>
                  <a:cubicBezTo>
                    <a:pt x="756" y="458"/>
                    <a:pt x="1313" y="339"/>
                    <a:pt x="1890" y="140"/>
                  </a:cubicBezTo>
                  <a:cubicBezTo>
                    <a:pt x="1811" y="0"/>
                    <a:pt x="1632" y="60"/>
                    <a:pt x="15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2419250" y="1033150"/>
              <a:ext cx="47750" cy="6975"/>
            </a:xfrm>
            <a:custGeom>
              <a:avLst/>
              <a:gdLst/>
              <a:ahLst/>
              <a:cxnLst/>
              <a:rect l="l" t="t" r="r" b="b"/>
              <a:pathLst>
                <a:path w="1910" h="279" extrusionOk="0">
                  <a:moveTo>
                    <a:pt x="1269" y="1"/>
                  </a:moveTo>
                  <a:cubicBezTo>
                    <a:pt x="840" y="1"/>
                    <a:pt x="411" y="27"/>
                    <a:pt x="0" y="187"/>
                  </a:cubicBezTo>
                  <a:cubicBezTo>
                    <a:pt x="249" y="247"/>
                    <a:pt x="494" y="278"/>
                    <a:pt x="737" y="278"/>
                  </a:cubicBezTo>
                  <a:cubicBezTo>
                    <a:pt x="1136" y="278"/>
                    <a:pt x="1527" y="193"/>
                    <a:pt x="1910" y="7"/>
                  </a:cubicBezTo>
                  <a:cubicBezTo>
                    <a:pt x="1698" y="7"/>
                    <a:pt x="1483" y="1"/>
                    <a:pt x="1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2118850" y="998625"/>
              <a:ext cx="38325" cy="16600"/>
            </a:xfrm>
            <a:custGeom>
              <a:avLst/>
              <a:gdLst/>
              <a:ahLst/>
              <a:cxnLst/>
              <a:rect l="l" t="t" r="r" b="b"/>
              <a:pathLst>
                <a:path w="1533" h="664" extrusionOk="0">
                  <a:moveTo>
                    <a:pt x="1026" y="0"/>
                  </a:moveTo>
                  <a:cubicBezTo>
                    <a:pt x="839" y="0"/>
                    <a:pt x="677" y="96"/>
                    <a:pt x="558" y="334"/>
                  </a:cubicBezTo>
                  <a:cubicBezTo>
                    <a:pt x="478" y="334"/>
                    <a:pt x="439" y="374"/>
                    <a:pt x="359" y="374"/>
                  </a:cubicBezTo>
                  <a:cubicBezTo>
                    <a:pt x="279" y="434"/>
                    <a:pt x="160" y="434"/>
                    <a:pt x="80" y="513"/>
                  </a:cubicBezTo>
                  <a:lnTo>
                    <a:pt x="1" y="533"/>
                  </a:lnTo>
                  <a:cubicBezTo>
                    <a:pt x="138" y="630"/>
                    <a:pt x="274" y="663"/>
                    <a:pt x="411" y="663"/>
                  </a:cubicBezTo>
                  <a:cubicBezTo>
                    <a:pt x="710" y="663"/>
                    <a:pt x="1010" y="503"/>
                    <a:pt x="1310" y="503"/>
                  </a:cubicBezTo>
                  <a:cubicBezTo>
                    <a:pt x="1351" y="503"/>
                    <a:pt x="1392" y="506"/>
                    <a:pt x="1433" y="513"/>
                  </a:cubicBezTo>
                  <a:cubicBezTo>
                    <a:pt x="1533" y="394"/>
                    <a:pt x="1533" y="235"/>
                    <a:pt x="1433" y="115"/>
                  </a:cubicBezTo>
                  <a:cubicBezTo>
                    <a:pt x="1289" y="43"/>
                    <a:pt x="1152" y="0"/>
                    <a:pt x="10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2380950" y="926600"/>
              <a:ext cx="33350" cy="12750"/>
            </a:xfrm>
            <a:custGeom>
              <a:avLst/>
              <a:gdLst/>
              <a:ahLst/>
              <a:cxnLst/>
              <a:rect l="l" t="t" r="r" b="b"/>
              <a:pathLst>
                <a:path w="1334" h="510" extrusionOk="0">
                  <a:moveTo>
                    <a:pt x="880" y="0"/>
                  </a:moveTo>
                  <a:cubicBezTo>
                    <a:pt x="570" y="0"/>
                    <a:pt x="296" y="178"/>
                    <a:pt x="0" y="311"/>
                  </a:cubicBezTo>
                  <a:cubicBezTo>
                    <a:pt x="140" y="510"/>
                    <a:pt x="339" y="430"/>
                    <a:pt x="537" y="490"/>
                  </a:cubicBezTo>
                  <a:cubicBezTo>
                    <a:pt x="637" y="470"/>
                    <a:pt x="736" y="470"/>
                    <a:pt x="836" y="430"/>
                  </a:cubicBezTo>
                  <a:cubicBezTo>
                    <a:pt x="935" y="291"/>
                    <a:pt x="1333" y="430"/>
                    <a:pt x="1214" y="72"/>
                  </a:cubicBezTo>
                  <a:cubicBezTo>
                    <a:pt x="1097" y="21"/>
                    <a:pt x="986" y="0"/>
                    <a:pt x="8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2504275" y="945800"/>
              <a:ext cx="13950" cy="35325"/>
            </a:xfrm>
            <a:custGeom>
              <a:avLst/>
              <a:gdLst/>
              <a:ahLst/>
              <a:cxnLst/>
              <a:rect l="l" t="t" r="r" b="b"/>
              <a:pathLst>
                <a:path w="558" h="1413" extrusionOk="0">
                  <a:moveTo>
                    <a:pt x="279" y="0"/>
                  </a:moveTo>
                  <a:cubicBezTo>
                    <a:pt x="239" y="140"/>
                    <a:pt x="200" y="319"/>
                    <a:pt x="60" y="398"/>
                  </a:cubicBezTo>
                  <a:cubicBezTo>
                    <a:pt x="1" y="796"/>
                    <a:pt x="100" y="1114"/>
                    <a:pt x="399" y="1413"/>
                  </a:cubicBezTo>
                  <a:cubicBezTo>
                    <a:pt x="359" y="935"/>
                    <a:pt x="558" y="438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2465500" y="853000"/>
              <a:ext cx="23400" cy="33150"/>
            </a:xfrm>
            <a:custGeom>
              <a:avLst/>
              <a:gdLst/>
              <a:ahLst/>
              <a:cxnLst/>
              <a:rect l="l" t="t" r="r" b="b"/>
              <a:pathLst>
                <a:path w="936" h="1326" extrusionOk="0">
                  <a:moveTo>
                    <a:pt x="438" y="0"/>
                  </a:moveTo>
                  <a:cubicBezTo>
                    <a:pt x="316" y="0"/>
                    <a:pt x="190" y="29"/>
                    <a:pt x="60" y="72"/>
                  </a:cubicBezTo>
                  <a:lnTo>
                    <a:pt x="0" y="152"/>
                  </a:lnTo>
                  <a:cubicBezTo>
                    <a:pt x="418" y="251"/>
                    <a:pt x="736" y="430"/>
                    <a:pt x="537" y="947"/>
                  </a:cubicBezTo>
                  <a:lnTo>
                    <a:pt x="537" y="1126"/>
                  </a:lnTo>
                  <a:lnTo>
                    <a:pt x="736" y="1325"/>
                  </a:lnTo>
                  <a:cubicBezTo>
                    <a:pt x="816" y="967"/>
                    <a:pt x="895" y="629"/>
                    <a:pt x="935" y="291"/>
                  </a:cubicBezTo>
                  <a:cubicBezTo>
                    <a:pt x="915" y="251"/>
                    <a:pt x="915" y="231"/>
                    <a:pt x="895" y="171"/>
                  </a:cubicBezTo>
                  <a:cubicBezTo>
                    <a:pt x="749" y="48"/>
                    <a:pt x="597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2310325" y="967175"/>
              <a:ext cx="19425" cy="26875"/>
            </a:xfrm>
            <a:custGeom>
              <a:avLst/>
              <a:gdLst/>
              <a:ahLst/>
              <a:cxnLst/>
              <a:rect l="l" t="t" r="r" b="b"/>
              <a:pathLst>
                <a:path w="777" h="1075" extrusionOk="0">
                  <a:moveTo>
                    <a:pt x="538" y="1"/>
                  </a:moveTo>
                  <a:cubicBezTo>
                    <a:pt x="398" y="120"/>
                    <a:pt x="299" y="220"/>
                    <a:pt x="200" y="359"/>
                  </a:cubicBezTo>
                  <a:cubicBezTo>
                    <a:pt x="1" y="757"/>
                    <a:pt x="100" y="975"/>
                    <a:pt x="538" y="1075"/>
                  </a:cubicBezTo>
                  <a:lnTo>
                    <a:pt x="697" y="1075"/>
                  </a:lnTo>
                  <a:cubicBezTo>
                    <a:pt x="776" y="697"/>
                    <a:pt x="577" y="379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2279500" y="1032575"/>
              <a:ext cx="40300" cy="11975"/>
            </a:xfrm>
            <a:custGeom>
              <a:avLst/>
              <a:gdLst/>
              <a:ahLst/>
              <a:cxnLst/>
              <a:rect l="l" t="t" r="r" b="b"/>
              <a:pathLst>
                <a:path w="1612" h="479" extrusionOk="0">
                  <a:moveTo>
                    <a:pt x="940" y="0"/>
                  </a:moveTo>
                  <a:cubicBezTo>
                    <a:pt x="627" y="0"/>
                    <a:pt x="314" y="88"/>
                    <a:pt x="0" y="170"/>
                  </a:cubicBezTo>
                  <a:lnTo>
                    <a:pt x="80" y="249"/>
                  </a:lnTo>
                  <a:cubicBezTo>
                    <a:pt x="313" y="408"/>
                    <a:pt x="546" y="479"/>
                    <a:pt x="780" y="479"/>
                  </a:cubicBezTo>
                  <a:cubicBezTo>
                    <a:pt x="1044" y="479"/>
                    <a:pt x="1308" y="388"/>
                    <a:pt x="1572" y="229"/>
                  </a:cubicBezTo>
                  <a:lnTo>
                    <a:pt x="1612" y="170"/>
                  </a:lnTo>
                  <a:cubicBezTo>
                    <a:pt x="1388" y="45"/>
                    <a:pt x="1164" y="0"/>
                    <a:pt x="9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2479900" y="977125"/>
              <a:ext cx="16950" cy="28875"/>
            </a:xfrm>
            <a:custGeom>
              <a:avLst/>
              <a:gdLst/>
              <a:ahLst/>
              <a:cxnLst/>
              <a:rect l="l" t="t" r="r" b="b"/>
              <a:pathLst>
                <a:path w="678" h="1155" extrusionOk="0">
                  <a:moveTo>
                    <a:pt x="160" y="1"/>
                  </a:moveTo>
                  <a:cubicBezTo>
                    <a:pt x="100" y="60"/>
                    <a:pt x="61" y="80"/>
                    <a:pt x="1" y="140"/>
                  </a:cubicBezTo>
                  <a:cubicBezTo>
                    <a:pt x="160" y="478"/>
                    <a:pt x="140" y="936"/>
                    <a:pt x="677" y="1154"/>
                  </a:cubicBezTo>
                  <a:cubicBezTo>
                    <a:pt x="478" y="697"/>
                    <a:pt x="419" y="33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2486875" y="842850"/>
              <a:ext cx="26875" cy="17425"/>
            </a:xfrm>
            <a:custGeom>
              <a:avLst/>
              <a:gdLst/>
              <a:ahLst/>
              <a:cxnLst/>
              <a:rect l="l" t="t" r="r" b="b"/>
              <a:pathLst>
                <a:path w="1075" h="697" extrusionOk="0">
                  <a:moveTo>
                    <a:pt x="219" y="1"/>
                  </a:moveTo>
                  <a:cubicBezTo>
                    <a:pt x="180" y="60"/>
                    <a:pt x="160" y="100"/>
                    <a:pt x="180" y="199"/>
                  </a:cubicBezTo>
                  <a:cubicBezTo>
                    <a:pt x="180" y="339"/>
                    <a:pt x="140" y="398"/>
                    <a:pt x="60" y="478"/>
                  </a:cubicBezTo>
                  <a:cubicBezTo>
                    <a:pt x="0" y="538"/>
                    <a:pt x="0" y="597"/>
                    <a:pt x="20" y="677"/>
                  </a:cubicBezTo>
                  <a:cubicBezTo>
                    <a:pt x="60" y="677"/>
                    <a:pt x="80" y="697"/>
                    <a:pt x="100" y="697"/>
                  </a:cubicBezTo>
                  <a:lnTo>
                    <a:pt x="896" y="697"/>
                  </a:lnTo>
                  <a:lnTo>
                    <a:pt x="975" y="677"/>
                  </a:lnTo>
                  <a:cubicBezTo>
                    <a:pt x="1075" y="398"/>
                    <a:pt x="955" y="199"/>
                    <a:pt x="7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2351100" y="954250"/>
              <a:ext cx="16850" cy="23975"/>
            </a:xfrm>
            <a:custGeom>
              <a:avLst/>
              <a:gdLst/>
              <a:ahLst/>
              <a:cxnLst/>
              <a:rect l="l" t="t" r="r" b="b"/>
              <a:pathLst>
                <a:path w="674" h="959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78"/>
                    <a:pt x="120" y="677"/>
                    <a:pt x="438" y="955"/>
                  </a:cubicBezTo>
                  <a:cubicBezTo>
                    <a:pt x="456" y="957"/>
                    <a:pt x="473" y="958"/>
                    <a:pt x="489" y="958"/>
                  </a:cubicBezTo>
                  <a:cubicBezTo>
                    <a:pt x="628" y="958"/>
                    <a:pt x="673" y="878"/>
                    <a:pt x="637" y="717"/>
                  </a:cubicBezTo>
                  <a:cubicBezTo>
                    <a:pt x="518" y="577"/>
                    <a:pt x="458" y="418"/>
                    <a:pt x="478" y="21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2535125" y="994025"/>
              <a:ext cx="22900" cy="7300"/>
            </a:xfrm>
            <a:custGeom>
              <a:avLst/>
              <a:gdLst/>
              <a:ahLst/>
              <a:cxnLst/>
              <a:rect l="l" t="t" r="r" b="b"/>
              <a:pathLst>
                <a:path w="916" h="292" extrusionOk="0">
                  <a:moveTo>
                    <a:pt x="915" y="1"/>
                  </a:moveTo>
                  <a:cubicBezTo>
                    <a:pt x="852" y="14"/>
                    <a:pt x="785" y="16"/>
                    <a:pt x="717" y="16"/>
                  </a:cubicBezTo>
                  <a:cubicBezTo>
                    <a:pt x="662" y="16"/>
                    <a:pt x="606" y="15"/>
                    <a:pt x="550" y="15"/>
                  </a:cubicBezTo>
                  <a:cubicBezTo>
                    <a:pt x="348" y="15"/>
                    <a:pt x="147" y="39"/>
                    <a:pt x="0" y="260"/>
                  </a:cubicBezTo>
                  <a:cubicBezTo>
                    <a:pt x="58" y="218"/>
                    <a:pt x="119" y="203"/>
                    <a:pt x="183" y="203"/>
                  </a:cubicBezTo>
                  <a:cubicBezTo>
                    <a:pt x="338" y="203"/>
                    <a:pt x="505" y="291"/>
                    <a:pt x="663" y="291"/>
                  </a:cubicBezTo>
                  <a:cubicBezTo>
                    <a:pt x="751" y="291"/>
                    <a:pt x="836" y="264"/>
                    <a:pt x="915" y="180"/>
                  </a:cubicBezTo>
                  <a:lnTo>
                    <a:pt x="91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2710175" y="807425"/>
              <a:ext cx="30350" cy="9050"/>
            </a:xfrm>
            <a:custGeom>
              <a:avLst/>
              <a:gdLst/>
              <a:ahLst/>
              <a:cxnLst/>
              <a:rect l="l" t="t" r="r" b="b"/>
              <a:pathLst>
                <a:path w="1214" h="362" extrusionOk="0">
                  <a:moveTo>
                    <a:pt x="1124" y="1"/>
                  </a:moveTo>
                  <a:cubicBezTo>
                    <a:pt x="766" y="1"/>
                    <a:pt x="460" y="209"/>
                    <a:pt x="0" y="264"/>
                  </a:cubicBezTo>
                  <a:cubicBezTo>
                    <a:pt x="216" y="330"/>
                    <a:pt x="404" y="362"/>
                    <a:pt x="575" y="362"/>
                  </a:cubicBezTo>
                  <a:cubicBezTo>
                    <a:pt x="813" y="362"/>
                    <a:pt x="1017" y="300"/>
                    <a:pt x="1214" y="184"/>
                  </a:cubicBezTo>
                  <a:lnTo>
                    <a:pt x="1214" y="5"/>
                  </a:lnTo>
                  <a:cubicBezTo>
                    <a:pt x="1183" y="2"/>
                    <a:pt x="1154" y="1"/>
                    <a:pt x="11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2401825" y="928400"/>
              <a:ext cx="16950" cy="24875"/>
            </a:xfrm>
            <a:custGeom>
              <a:avLst/>
              <a:gdLst/>
              <a:ahLst/>
              <a:cxnLst/>
              <a:rect l="l" t="t" r="r" b="b"/>
              <a:pathLst>
                <a:path w="678" h="995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19" y="199"/>
                    <a:pt x="100" y="219"/>
                    <a:pt x="1" y="358"/>
                  </a:cubicBezTo>
                  <a:cubicBezTo>
                    <a:pt x="11" y="358"/>
                    <a:pt x="20" y="358"/>
                    <a:pt x="29" y="358"/>
                  </a:cubicBezTo>
                  <a:cubicBezTo>
                    <a:pt x="464" y="358"/>
                    <a:pt x="125" y="819"/>
                    <a:pt x="359" y="995"/>
                  </a:cubicBezTo>
                  <a:cubicBezTo>
                    <a:pt x="598" y="637"/>
                    <a:pt x="677" y="318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2562475" y="851300"/>
              <a:ext cx="25375" cy="8475"/>
            </a:xfrm>
            <a:custGeom>
              <a:avLst/>
              <a:gdLst/>
              <a:ahLst/>
              <a:cxnLst/>
              <a:rect l="l" t="t" r="r" b="b"/>
              <a:pathLst>
                <a:path w="1015" h="339" extrusionOk="0">
                  <a:moveTo>
                    <a:pt x="517" y="1"/>
                  </a:moveTo>
                  <a:cubicBezTo>
                    <a:pt x="259" y="1"/>
                    <a:pt x="100" y="100"/>
                    <a:pt x="0" y="339"/>
                  </a:cubicBezTo>
                  <a:lnTo>
                    <a:pt x="1015" y="339"/>
                  </a:lnTo>
                  <a:cubicBezTo>
                    <a:pt x="736" y="140"/>
                    <a:pt x="637" y="60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2526175" y="842350"/>
              <a:ext cx="21400" cy="16950"/>
            </a:xfrm>
            <a:custGeom>
              <a:avLst/>
              <a:gdLst/>
              <a:ahLst/>
              <a:cxnLst/>
              <a:rect l="l" t="t" r="r" b="b"/>
              <a:pathLst>
                <a:path w="856" h="678" extrusionOk="0">
                  <a:moveTo>
                    <a:pt x="418" y="1"/>
                  </a:moveTo>
                  <a:cubicBezTo>
                    <a:pt x="0" y="319"/>
                    <a:pt x="0" y="319"/>
                    <a:pt x="418" y="677"/>
                  </a:cubicBezTo>
                  <a:lnTo>
                    <a:pt x="756" y="677"/>
                  </a:lnTo>
                  <a:cubicBezTo>
                    <a:pt x="855" y="478"/>
                    <a:pt x="676" y="458"/>
                    <a:pt x="577" y="379"/>
                  </a:cubicBezTo>
                  <a:cubicBezTo>
                    <a:pt x="418" y="279"/>
                    <a:pt x="418" y="16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2026850" y="868675"/>
              <a:ext cx="36325" cy="4825"/>
            </a:xfrm>
            <a:custGeom>
              <a:avLst/>
              <a:gdLst/>
              <a:ahLst/>
              <a:cxnLst/>
              <a:rect l="l" t="t" r="r" b="b"/>
              <a:pathLst>
                <a:path w="1453" h="193" extrusionOk="0">
                  <a:moveTo>
                    <a:pt x="579" y="1"/>
                  </a:moveTo>
                  <a:cubicBezTo>
                    <a:pt x="381" y="1"/>
                    <a:pt x="186" y="29"/>
                    <a:pt x="1" y="141"/>
                  </a:cubicBezTo>
                  <a:cubicBezTo>
                    <a:pt x="22" y="140"/>
                    <a:pt x="44" y="140"/>
                    <a:pt x="65" y="140"/>
                  </a:cubicBezTo>
                  <a:cubicBezTo>
                    <a:pt x="311" y="140"/>
                    <a:pt x="565" y="193"/>
                    <a:pt x="815" y="193"/>
                  </a:cubicBezTo>
                  <a:cubicBezTo>
                    <a:pt x="1034" y="193"/>
                    <a:pt x="1249" y="152"/>
                    <a:pt x="1453" y="2"/>
                  </a:cubicBezTo>
                  <a:lnTo>
                    <a:pt x="1453" y="2"/>
                  </a:lnTo>
                  <a:cubicBezTo>
                    <a:pt x="1360" y="21"/>
                    <a:pt x="1265" y="28"/>
                    <a:pt x="1169" y="28"/>
                  </a:cubicBezTo>
                  <a:cubicBezTo>
                    <a:pt x="974" y="28"/>
                    <a:pt x="775" y="1"/>
                    <a:pt x="5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2606225" y="941825"/>
              <a:ext cx="11975" cy="34825"/>
            </a:xfrm>
            <a:custGeom>
              <a:avLst/>
              <a:gdLst/>
              <a:ahLst/>
              <a:cxnLst/>
              <a:rect l="l" t="t" r="r" b="b"/>
              <a:pathLst>
                <a:path w="479" h="1393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" y="418"/>
                    <a:pt x="200" y="915"/>
                    <a:pt x="160" y="1393"/>
                  </a:cubicBezTo>
                  <a:cubicBezTo>
                    <a:pt x="478" y="975"/>
                    <a:pt x="279" y="478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2609700" y="888125"/>
              <a:ext cx="13950" cy="15425"/>
            </a:xfrm>
            <a:custGeom>
              <a:avLst/>
              <a:gdLst/>
              <a:ahLst/>
              <a:cxnLst/>
              <a:rect l="l" t="t" r="r" b="b"/>
              <a:pathLst>
                <a:path w="558" h="617" extrusionOk="0">
                  <a:moveTo>
                    <a:pt x="127" y="0"/>
                  </a:moveTo>
                  <a:cubicBezTo>
                    <a:pt x="74" y="0"/>
                    <a:pt x="27" y="46"/>
                    <a:pt x="1" y="179"/>
                  </a:cubicBezTo>
                  <a:cubicBezTo>
                    <a:pt x="21" y="358"/>
                    <a:pt x="41" y="517"/>
                    <a:pt x="220" y="616"/>
                  </a:cubicBezTo>
                  <a:cubicBezTo>
                    <a:pt x="399" y="517"/>
                    <a:pt x="558" y="358"/>
                    <a:pt x="339" y="139"/>
                  </a:cubicBezTo>
                  <a:cubicBezTo>
                    <a:pt x="273" y="73"/>
                    <a:pt x="194" y="0"/>
                    <a:pt x="1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2153675" y="1000375"/>
              <a:ext cx="13950" cy="13900"/>
            </a:xfrm>
            <a:custGeom>
              <a:avLst/>
              <a:gdLst/>
              <a:ahLst/>
              <a:cxnLst/>
              <a:rect l="l" t="t" r="r" b="b"/>
              <a:pathLst>
                <a:path w="558" h="556" extrusionOk="0">
                  <a:moveTo>
                    <a:pt x="269" y="1"/>
                  </a:moveTo>
                  <a:cubicBezTo>
                    <a:pt x="179" y="1"/>
                    <a:pt x="90" y="45"/>
                    <a:pt x="0" y="145"/>
                  </a:cubicBezTo>
                  <a:lnTo>
                    <a:pt x="0" y="443"/>
                  </a:lnTo>
                  <a:cubicBezTo>
                    <a:pt x="15" y="440"/>
                    <a:pt x="29" y="439"/>
                    <a:pt x="43" y="439"/>
                  </a:cubicBezTo>
                  <a:cubicBezTo>
                    <a:pt x="176" y="439"/>
                    <a:pt x="293" y="555"/>
                    <a:pt x="420" y="555"/>
                  </a:cubicBezTo>
                  <a:cubicBezTo>
                    <a:pt x="464" y="555"/>
                    <a:pt x="510" y="541"/>
                    <a:pt x="557" y="503"/>
                  </a:cubicBezTo>
                  <a:cubicBezTo>
                    <a:pt x="537" y="364"/>
                    <a:pt x="537" y="244"/>
                    <a:pt x="537" y="125"/>
                  </a:cubicBezTo>
                  <a:cubicBezTo>
                    <a:pt x="448" y="45"/>
                    <a:pt x="358" y="1"/>
                    <a:pt x="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2284475" y="855275"/>
              <a:ext cx="14925" cy="19800"/>
            </a:xfrm>
            <a:custGeom>
              <a:avLst/>
              <a:gdLst/>
              <a:ahLst/>
              <a:cxnLst/>
              <a:rect l="l" t="t" r="r" b="b"/>
              <a:pathLst>
                <a:path w="597" h="792" extrusionOk="0">
                  <a:moveTo>
                    <a:pt x="338" y="1"/>
                  </a:moveTo>
                  <a:cubicBezTo>
                    <a:pt x="219" y="180"/>
                    <a:pt x="120" y="359"/>
                    <a:pt x="0" y="538"/>
                  </a:cubicBezTo>
                  <a:cubicBezTo>
                    <a:pt x="0" y="558"/>
                    <a:pt x="20" y="578"/>
                    <a:pt x="20" y="657"/>
                  </a:cubicBezTo>
                  <a:cubicBezTo>
                    <a:pt x="60" y="697"/>
                    <a:pt x="120" y="757"/>
                    <a:pt x="159" y="777"/>
                  </a:cubicBezTo>
                  <a:cubicBezTo>
                    <a:pt x="199" y="787"/>
                    <a:pt x="234" y="792"/>
                    <a:pt x="266" y="792"/>
                  </a:cubicBezTo>
                  <a:cubicBezTo>
                    <a:pt x="299" y="792"/>
                    <a:pt x="328" y="787"/>
                    <a:pt x="358" y="777"/>
                  </a:cubicBezTo>
                  <a:cubicBezTo>
                    <a:pt x="438" y="737"/>
                    <a:pt x="517" y="657"/>
                    <a:pt x="577" y="578"/>
                  </a:cubicBezTo>
                  <a:cubicBezTo>
                    <a:pt x="597" y="538"/>
                    <a:pt x="577" y="458"/>
                    <a:pt x="537" y="399"/>
                  </a:cubicBezTo>
                  <a:cubicBezTo>
                    <a:pt x="537" y="279"/>
                    <a:pt x="517" y="140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2362050" y="972150"/>
              <a:ext cx="19425" cy="9725"/>
            </a:xfrm>
            <a:custGeom>
              <a:avLst/>
              <a:gdLst/>
              <a:ahLst/>
              <a:cxnLst/>
              <a:rect l="l" t="t" r="r" b="b"/>
              <a:pathLst>
                <a:path w="777" h="389" extrusionOk="0">
                  <a:moveTo>
                    <a:pt x="199" y="1"/>
                  </a:moveTo>
                  <a:cubicBezTo>
                    <a:pt x="120" y="80"/>
                    <a:pt x="80" y="160"/>
                    <a:pt x="0" y="239"/>
                  </a:cubicBezTo>
                  <a:cubicBezTo>
                    <a:pt x="110" y="349"/>
                    <a:pt x="229" y="389"/>
                    <a:pt x="358" y="389"/>
                  </a:cubicBezTo>
                  <a:cubicBezTo>
                    <a:pt x="488" y="389"/>
                    <a:pt x="627" y="349"/>
                    <a:pt x="776" y="299"/>
                  </a:cubicBezTo>
                  <a:cubicBezTo>
                    <a:pt x="577" y="100"/>
                    <a:pt x="398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831400" y="1030075"/>
              <a:ext cx="23400" cy="11900"/>
            </a:xfrm>
            <a:custGeom>
              <a:avLst/>
              <a:gdLst/>
              <a:ahLst/>
              <a:cxnLst/>
              <a:rect l="l" t="t" r="r" b="b"/>
              <a:pathLst>
                <a:path w="936" h="476" extrusionOk="0">
                  <a:moveTo>
                    <a:pt x="347" y="0"/>
                  </a:moveTo>
                  <a:cubicBezTo>
                    <a:pt x="227" y="0"/>
                    <a:pt x="110" y="62"/>
                    <a:pt x="1" y="230"/>
                  </a:cubicBezTo>
                  <a:cubicBezTo>
                    <a:pt x="21" y="250"/>
                    <a:pt x="41" y="310"/>
                    <a:pt x="61" y="329"/>
                  </a:cubicBezTo>
                  <a:cubicBezTo>
                    <a:pt x="235" y="399"/>
                    <a:pt x="409" y="476"/>
                    <a:pt x="580" y="476"/>
                  </a:cubicBezTo>
                  <a:cubicBezTo>
                    <a:pt x="701" y="476"/>
                    <a:pt x="820" y="437"/>
                    <a:pt x="936" y="329"/>
                  </a:cubicBezTo>
                  <a:cubicBezTo>
                    <a:pt x="916" y="270"/>
                    <a:pt x="896" y="250"/>
                    <a:pt x="856" y="230"/>
                  </a:cubicBezTo>
                  <a:cubicBezTo>
                    <a:pt x="684" y="115"/>
                    <a:pt x="512" y="0"/>
                    <a:pt x="3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862250" y="1012225"/>
              <a:ext cx="25375" cy="14150"/>
            </a:xfrm>
            <a:custGeom>
              <a:avLst/>
              <a:gdLst/>
              <a:ahLst/>
              <a:cxnLst/>
              <a:rect l="l" t="t" r="r" b="b"/>
              <a:pathLst>
                <a:path w="1015" h="566" extrusionOk="0">
                  <a:moveTo>
                    <a:pt x="510" y="0"/>
                  </a:moveTo>
                  <a:cubicBezTo>
                    <a:pt x="392" y="0"/>
                    <a:pt x="274" y="25"/>
                    <a:pt x="159" y="69"/>
                  </a:cubicBezTo>
                  <a:cubicBezTo>
                    <a:pt x="60" y="89"/>
                    <a:pt x="0" y="168"/>
                    <a:pt x="0" y="268"/>
                  </a:cubicBezTo>
                  <a:cubicBezTo>
                    <a:pt x="120" y="546"/>
                    <a:pt x="398" y="486"/>
                    <a:pt x="617" y="566"/>
                  </a:cubicBezTo>
                  <a:lnTo>
                    <a:pt x="756" y="566"/>
                  </a:lnTo>
                  <a:cubicBezTo>
                    <a:pt x="796" y="546"/>
                    <a:pt x="876" y="526"/>
                    <a:pt x="915" y="486"/>
                  </a:cubicBezTo>
                  <a:cubicBezTo>
                    <a:pt x="1015" y="367"/>
                    <a:pt x="995" y="228"/>
                    <a:pt x="955" y="128"/>
                  </a:cubicBezTo>
                  <a:cubicBezTo>
                    <a:pt x="811" y="39"/>
                    <a:pt x="660" y="0"/>
                    <a:pt x="5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861750" y="1022425"/>
              <a:ext cx="18425" cy="10925"/>
            </a:xfrm>
            <a:custGeom>
              <a:avLst/>
              <a:gdLst/>
              <a:ahLst/>
              <a:cxnLst/>
              <a:rect l="l" t="t" r="r" b="b"/>
              <a:pathLst>
                <a:path w="737" h="437" extrusionOk="0">
                  <a:moveTo>
                    <a:pt x="453" y="1"/>
                  </a:moveTo>
                  <a:cubicBezTo>
                    <a:pt x="343" y="1"/>
                    <a:pt x="228" y="19"/>
                    <a:pt x="120" y="19"/>
                  </a:cubicBezTo>
                  <a:cubicBezTo>
                    <a:pt x="40" y="39"/>
                    <a:pt x="0" y="78"/>
                    <a:pt x="0" y="178"/>
                  </a:cubicBezTo>
                  <a:cubicBezTo>
                    <a:pt x="20" y="218"/>
                    <a:pt x="40" y="257"/>
                    <a:pt x="80" y="277"/>
                  </a:cubicBezTo>
                  <a:cubicBezTo>
                    <a:pt x="219" y="277"/>
                    <a:pt x="319" y="317"/>
                    <a:pt x="398" y="436"/>
                  </a:cubicBezTo>
                  <a:cubicBezTo>
                    <a:pt x="597" y="436"/>
                    <a:pt x="736" y="357"/>
                    <a:pt x="716" y="138"/>
                  </a:cubicBezTo>
                  <a:lnTo>
                    <a:pt x="716" y="59"/>
                  </a:lnTo>
                  <a:cubicBezTo>
                    <a:pt x="635" y="13"/>
                    <a:pt x="546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2540100" y="851625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70" y="1"/>
                  </a:moveTo>
                  <a:cubicBezTo>
                    <a:pt x="115" y="1"/>
                    <a:pt x="58" y="4"/>
                    <a:pt x="0" y="8"/>
                  </a:cubicBezTo>
                  <a:cubicBezTo>
                    <a:pt x="60" y="107"/>
                    <a:pt x="119" y="207"/>
                    <a:pt x="159" y="306"/>
                  </a:cubicBezTo>
                  <a:cubicBezTo>
                    <a:pt x="338" y="306"/>
                    <a:pt x="537" y="306"/>
                    <a:pt x="696" y="326"/>
                  </a:cubicBezTo>
                  <a:cubicBezTo>
                    <a:pt x="584" y="54"/>
                    <a:pt x="395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2394875" y="8473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637" y="1"/>
                  </a:moveTo>
                  <a:cubicBezTo>
                    <a:pt x="537" y="200"/>
                    <a:pt x="219" y="80"/>
                    <a:pt x="0" y="379"/>
                  </a:cubicBezTo>
                  <a:cubicBezTo>
                    <a:pt x="378" y="279"/>
                    <a:pt x="716" y="458"/>
                    <a:pt x="7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2419725" y="845775"/>
              <a:ext cx="12475" cy="9075"/>
            </a:xfrm>
            <a:custGeom>
              <a:avLst/>
              <a:gdLst/>
              <a:ahLst/>
              <a:cxnLst/>
              <a:rect l="l" t="t" r="r" b="b"/>
              <a:pathLst>
                <a:path w="499" h="363" extrusionOk="0">
                  <a:moveTo>
                    <a:pt x="334" y="0"/>
                  </a:moveTo>
                  <a:cubicBezTo>
                    <a:pt x="272" y="0"/>
                    <a:pt x="213" y="20"/>
                    <a:pt x="160" y="63"/>
                  </a:cubicBezTo>
                  <a:cubicBezTo>
                    <a:pt x="140" y="162"/>
                    <a:pt x="1" y="341"/>
                    <a:pt x="220" y="361"/>
                  </a:cubicBezTo>
                  <a:cubicBezTo>
                    <a:pt x="231" y="362"/>
                    <a:pt x="242" y="363"/>
                    <a:pt x="252" y="363"/>
                  </a:cubicBezTo>
                  <a:cubicBezTo>
                    <a:pt x="425" y="363"/>
                    <a:pt x="480" y="212"/>
                    <a:pt x="498" y="43"/>
                  </a:cubicBezTo>
                  <a:cubicBezTo>
                    <a:pt x="443" y="15"/>
                    <a:pt x="387" y="0"/>
                    <a:pt x="3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2471450" y="907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60" y="1"/>
                  </a:moveTo>
                  <a:cubicBezTo>
                    <a:pt x="180" y="239"/>
                    <a:pt x="1" y="478"/>
                    <a:pt x="120" y="737"/>
                  </a:cubicBezTo>
                  <a:cubicBezTo>
                    <a:pt x="200" y="697"/>
                    <a:pt x="259" y="697"/>
                    <a:pt x="319" y="697"/>
                  </a:cubicBezTo>
                  <a:cubicBezTo>
                    <a:pt x="359" y="657"/>
                    <a:pt x="359" y="597"/>
                    <a:pt x="359" y="558"/>
                  </a:cubicBezTo>
                  <a:cubicBezTo>
                    <a:pt x="299" y="359"/>
                    <a:pt x="399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2304850" y="928900"/>
              <a:ext cx="14950" cy="17425"/>
            </a:xfrm>
            <a:custGeom>
              <a:avLst/>
              <a:gdLst/>
              <a:ahLst/>
              <a:cxnLst/>
              <a:rect l="l" t="t" r="r" b="b"/>
              <a:pathLst>
                <a:path w="598" h="697" extrusionOk="0">
                  <a:moveTo>
                    <a:pt x="220" y="0"/>
                  </a:moveTo>
                  <a:cubicBezTo>
                    <a:pt x="1" y="219"/>
                    <a:pt x="1" y="438"/>
                    <a:pt x="200" y="696"/>
                  </a:cubicBezTo>
                  <a:cubicBezTo>
                    <a:pt x="458" y="597"/>
                    <a:pt x="359" y="278"/>
                    <a:pt x="578" y="179"/>
                  </a:cubicBezTo>
                  <a:cubicBezTo>
                    <a:pt x="598" y="119"/>
                    <a:pt x="598" y="8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2536600" y="837075"/>
              <a:ext cx="21925" cy="5800"/>
            </a:xfrm>
            <a:custGeom>
              <a:avLst/>
              <a:gdLst/>
              <a:ahLst/>
              <a:cxnLst/>
              <a:rect l="l" t="t" r="r" b="b"/>
              <a:pathLst>
                <a:path w="877" h="232" extrusionOk="0">
                  <a:moveTo>
                    <a:pt x="681" y="0"/>
                  </a:moveTo>
                  <a:cubicBezTo>
                    <a:pt x="623" y="0"/>
                    <a:pt x="563" y="14"/>
                    <a:pt x="498" y="33"/>
                  </a:cubicBezTo>
                  <a:lnTo>
                    <a:pt x="379" y="33"/>
                  </a:lnTo>
                  <a:cubicBezTo>
                    <a:pt x="339" y="23"/>
                    <a:pt x="304" y="18"/>
                    <a:pt x="269" y="18"/>
                  </a:cubicBezTo>
                  <a:cubicBezTo>
                    <a:pt x="234" y="18"/>
                    <a:pt x="200" y="23"/>
                    <a:pt x="160" y="33"/>
                  </a:cubicBezTo>
                  <a:cubicBezTo>
                    <a:pt x="100" y="33"/>
                    <a:pt x="60" y="33"/>
                    <a:pt x="1" y="72"/>
                  </a:cubicBezTo>
                  <a:lnTo>
                    <a:pt x="1" y="232"/>
                  </a:lnTo>
                  <a:lnTo>
                    <a:pt x="677" y="232"/>
                  </a:lnTo>
                  <a:cubicBezTo>
                    <a:pt x="717" y="172"/>
                    <a:pt x="796" y="92"/>
                    <a:pt x="876" y="72"/>
                  </a:cubicBezTo>
                  <a:cubicBezTo>
                    <a:pt x="812" y="19"/>
                    <a:pt x="748" y="0"/>
                    <a:pt x="6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854275" y="882150"/>
              <a:ext cx="12975" cy="10700"/>
            </a:xfrm>
            <a:custGeom>
              <a:avLst/>
              <a:gdLst/>
              <a:ahLst/>
              <a:cxnLst/>
              <a:rect l="l" t="t" r="r" b="b"/>
              <a:pathLst>
                <a:path w="519" h="428" extrusionOk="0">
                  <a:moveTo>
                    <a:pt x="1" y="0"/>
                  </a:moveTo>
                  <a:lnTo>
                    <a:pt x="1" y="318"/>
                  </a:lnTo>
                  <a:cubicBezTo>
                    <a:pt x="100" y="388"/>
                    <a:pt x="195" y="428"/>
                    <a:pt x="282" y="428"/>
                  </a:cubicBezTo>
                  <a:cubicBezTo>
                    <a:pt x="369" y="428"/>
                    <a:pt x="449" y="388"/>
                    <a:pt x="518" y="298"/>
                  </a:cubicBezTo>
                  <a:cubicBezTo>
                    <a:pt x="478" y="199"/>
                    <a:pt x="399" y="10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876675" y="879450"/>
              <a:ext cx="17425" cy="6250"/>
            </a:xfrm>
            <a:custGeom>
              <a:avLst/>
              <a:gdLst/>
              <a:ahLst/>
              <a:cxnLst/>
              <a:rect l="l" t="t" r="r" b="b"/>
              <a:pathLst>
                <a:path w="697" h="250" extrusionOk="0">
                  <a:moveTo>
                    <a:pt x="274" y="1"/>
                  </a:moveTo>
                  <a:cubicBezTo>
                    <a:pt x="181" y="1"/>
                    <a:pt x="90" y="23"/>
                    <a:pt x="0" y="88"/>
                  </a:cubicBezTo>
                  <a:cubicBezTo>
                    <a:pt x="117" y="195"/>
                    <a:pt x="234" y="250"/>
                    <a:pt x="348" y="250"/>
                  </a:cubicBezTo>
                  <a:cubicBezTo>
                    <a:pt x="468" y="250"/>
                    <a:pt x="585" y="190"/>
                    <a:pt x="696" y="68"/>
                  </a:cubicBezTo>
                  <a:cubicBezTo>
                    <a:pt x="544" y="45"/>
                    <a:pt x="406" y="1"/>
                    <a:pt x="2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885125" y="1014975"/>
              <a:ext cx="8975" cy="9425"/>
            </a:xfrm>
            <a:custGeom>
              <a:avLst/>
              <a:gdLst/>
              <a:ahLst/>
              <a:cxnLst/>
              <a:rect l="l" t="t" r="r" b="b"/>
              <a:pathLst>
                <a:path w="359" h="377" extrusionOk="0">
                  <a:moveTo>
                    <a:pt x="184" y="1"/>
                  </a:moveTo>
                  <a:cubicBezTo>
                    <a:pt x="127" y="1"/>
                    <a:pt x="66" y="21"/>
                    <a:pt x="0" y="58"/>
                  </a:cubicBezTo>
                  <a:lnTo>
                    <a:pt x="0" y="376"/>
                  </a:lnTo>
                  <a:lnTo>
                    <a:pt x="358" y="376"/>
                  </a:lnTo>
                  <a:lnTo>
                    <a:pt x="358" y="78"/>
                  </a:lnTo>
                  <a:cubicBezTo>
                    <a:pt x="306" y="26"/>
                    <a:pt x="248" y="1"/>
                    <a:pt x="1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763275" y="103415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5" y="0"/>
                  </a:moveTo>
                  <a:cubicBezTo>
                    <a:pt x="250" y="0"/>
                    <a:pt x="165" y="24"/>
                    <a:pt x="80" y="67"/>
                  </a:cubicBezTo>
                  <a:cubicBezTo>
                    <a:pt x="1" y="107"/>
                    <a:pt x="1" y="206"/>
                    <a:pt x="40" y="286"/>
                  </a:cubicBezTo>
                  <a:lnTo>
                    <a:pt x="677" y="286"/>
                  </a:lnTo>
                  <a:lnTo>
                    <a:pt x="677" y="147"/>
                  </a:lnTo>
                  <a:cubicBezTo>
                    <a:pt x="563" y="44"/>
                    <a:pt x="449" y="0"/>
                    <a:pt x="3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2701725" y="835775"/>
              <a:ext cx="16425" cy="6600"/>
            </a:xfrm>
            <a:custGeom>
              <a:avLst/>
              <a:gdLst/>
              <a:ahLst/>
              <a:cxnLst/>
              <a:rect l="l" t="t" r="r" b="b"/>
              <a:pathLst>
                <a:path w="657" h="264" extrusionOk="0">
                  <a:moveTo>
                    <a:pt x="405" y="0"/>
                  </a:moveTo>
                  <a:cubicBezTo>
                    <a:pt x="318" y="0"/>
                    <a:pt x="229" y="25"/>
                    <a:pt x="139" y="65"/>
                  </a:cubicBezTo>
                  <a:cubicBezTo>
                    <a:pt x="80" y="65"/>
                    <a:pt x="40" y="85"/>
                    <a:pt x="0" y="124"/>
                  </a:cubicBezTo>
                  <a:cubicBezTo>
                    <a:pt x="60" y="244"/>
                    <a:pt x="219" y="244"/>
                    <a:pt x="338" y="264"/>
                  </a:cubicBezTo>
                  <a:cubicBezTo>
                    <a:pt x="458" y="244"/>
                    <a:pt x="617" y="244"/>
                    <a:pt x="657" y="85"/>
                  </a:cubicBezTo>
                  <a:cubicBezTo>
                    <a:pt x="577" y="25"/>
                    <a:pt x="492" y="0"/>
                    <a:pt x="4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2311325" y="1002000"/>
              <a:ext cx="8475" cy="11850"/>
            </a:xfrm>
            <a:custGeom>
              <a:avLst/>
              <a:gdLst/>
              <a:ahLst/>
              <a:cxnLst/>
              <a:rect l="l" t="t" r="r" b="b"/>
              <a:pathLst>
                <a:path w="339" h="474" extrusionOk="0">
                  <a:moveTo>
                    <a:pt x="259" y="0"/>
                  </a:moveTo>
                  <a:cubicBezTo>
                    <a:pt x="239" y="0"/>
                    <a:pt x="179" y="0"/>
                    <a:pt x="160" y="60"/>
                  </a:cubicBezTo>
                  <a:cubicBezTo>
                    <a:pt x="120" y="179"/>
                    <a:pt x="40" y="279"/>
                    <a:pt x="0" y="378"/>
                  </a:cubicBezTo>
                  <a:cubicBezTo>
                    <a:pt x="40" y="450"/>
                    <a:pt x="84" y="474"/>
                    <a:pt x="129" y="474"/>
                  </a:cubicBezTo>
                  <a:cubicBezTo>
                    <a:pt x="196" y="474"/>
                    <a:pt x="267" y="422"/>
                    <a:pt x="339" y="398"/>
                  </a:cubicBezTo>
                  <a:cubicBezTo>
                    <a:pt x="319" y="279"/>
                    <a:pt x="319" y="179"/>
                    <a:pt x="319" y="60"/>
                  </a:cubicBezTo>
                  <a:cubicBezTo>
                    <a:pt x="319" y="40"/>
                    <a:pt x="299" y="4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2379950" y="852650"/>
              <a:ext cx="8475" cy="6650"/>
            </a:xfrm>
            <a:custGeom>
              <a:avLst/>
              <a:gdLst/>
              <a:ahLst/>
              <a:cxnLst/>
              <a:rect l="l" t="t" r="r" b="b"/>
              <a:pathLst>
                <a:path w="339" h="266" extrusionOk="0">
                  <a:moveTo>
                    <a:pt x="158" y="1"/>
                  </a:moveTo>
                  <a:cubicBezTo>
                    <a:pt x="40" y="1"/>
                    <a:pt x="36" y="157"/>
                    <a:pt x="1" y="265"/>
                  </a:cubicBezTo>
                  <a:lnTo>
                    <a:pt x="180" y="265"/>
                  </a:lnTo>
                  <a:cubicBezTo>
                    <a:pt x="199" y="185"/>
                    <a:pt x="339" y="46"/>
                    <a:pt x="199" y="6"/>
                  </a:cubicBezTo>
                  <a:cubicBezTo>
                    <a:pt x="184" y="3"/>
                    <a:pt x="170" y="1"/>
                    <a:pt x="1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2705700" y="833500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341" y="1"/>
                  </a:moveTo>
                  <a:cubicBezTo>
                    <a:pt x="218" y="1"/>
                    <a:pt x="101" y="42"/>
                    <a:pt x="0" y="156"/>
                  </a:cubicBezTo>
                  <a:cubicBezTo>
                    <a:pt x="179" y="156"/>
                    <a:pt x="358" y="176"/>
                    <a:pt x="537" y="176"/>
                  </a:cubicBezTo>
                  <a:cubicBezTo>
                    <a:pt x="577" y="136"/>
                    <a:pt x="597" y="76"/>
                    <a:pt x="557" y="36"/>
                  </a:cubicBezTo>
                  <a:cubicBezTo>
                    <a:pt x="484" y="15"/>
                    <a:pt x="412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2718125" y="832900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39" y="40"/>
                    <a:pt x="140" y="40"/>
                    <a:pt x="40" y="60"/>
                  </a:cubicBezTo>
                  <a:cubicBezTo>
                    <a:pt x="40" y="100"/>
                    <a:pt x="1" y="160"/>
                    <a:pt x="1" y="200"/>
                  </a:cubicBezTo>
                  <a:cubicBezTo>
                    <a:pt x="180" y="200"/>
                    <a:pt x="359" y="200"/>
                    <a:pt x="538" y="180"/>
                  </a:cubicBezTo>
                  <a:cubicBezTo>
                    <a:pt x="458" y="140"/>
                    <a:pt x="398" y="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1963200" y="876050"/>
              <a:ext cx="12950" cy="5300"/>
            </a:xfrm>
            <a:custGeom>
              <a:avLst/>
              <a:gdLst/>
              <a:ahLst/>
              <a:cxnLst/>
              <a:rect l="l" t="t" r="r" b="b"/>
              <a:pathLst>
                <a:path w="518" h="212" extrusionOk="0">
                  <a:moveTo>
                    <a:pt x="304" y="1"/>
                  </a:moveTo>
                  <a:cubicBezTo>
                    <a:pt x="199" y="1"/>
                    <a:pt x="96" y="29"/>
                    <a:pt x="0" y="65"/>
                  </a:cubicBezTo>
                  <a:cubicBezTo>
                    <a:pt x="98" y="162"/>
                    <a:pt x="180" y="212"/>
                    <a:pt x="261" y="212"/>
                  </a:cubicBezTo>
                  <a:cubicBezTo>
                    <a:pt x="345" y="212"/>
                    <a:pt x="426" y="157"/>
                    <a:pt x="518" y="45"/>
                  </a:cubicBezTo>
                  <a:cubicBezTo>
                    <a:pt x="446" y="13"/>
                    <a:pt x="374" y="1"/>
                    <a:pt x="3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962200" y="1010750"/>
              <a:ext cx="8975" cy="9725"/>
            </a:xfrm>
            <a:custGeom>
              <a:avLst/>
              <a:gdLst/>
              <a:ahLst/>
              <a:cxnLst/>
              <a:rect l="l" t="t" r="r" b="b"/>
              <a:pathLst>
                <a:path w="359" h="389" extrusionOk="0">
                  <a:moveTo>
                    <a:pt x="108" y="0"/>
                  </a:moveTo>
                  <a:cubicBezTo>
                    <a:pt x="80" y="0"/>
                    <a:pt x="55" y="19"/>
                    <a:pt x="40" y="48"/>
                  </a:cubicBezTo>
                  <a:cubicBezTo>
                    <a:pt x="40" y="128"/>
                    <a:pt x="1" y="187"/>
                    <a:pt x="1" y="247"/>
                  </a:cubicBezTo>
                  <a:cubicBezTo>
                    <a:pt x="48" y="352"/>
                    <a:pt x="122" y="389"/>
                    <a:pt x="200" y="389"/>
                  </a:cubicBezTo>
                  <a:cubicBezTo>
                    <a:pt x="254" y="389"/>
                    <a:pt x="310" y="371"/>
                    <a:pt x="359" y="346"/>
                  </a:cubicBezTo>
                  <a:cubicBezTo>
                    <a:pt x="299" y="227"/>
                    <a:pt x="220" y="128"/>
                    <a:pt x="180" y="28"/>
                  </a:cubicBezTo>
                  <a:cubicBezTo>
                    <a:pt x="180" y="28"/>
                    <a:pt x="180" y="8"/>
                    <a:pt x="140" y="8"/>
                  </a:cubicBezTo>
                  <a:cubicBezTo>
                    <a:pt x="129" y="3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853800" y="1028650"/>
              <a:ext cx="10450" cy="9675"/>
            </a:xfrm>
            <a:custGeom>
              <a:avLst/>
              <a:gdLst/>
              <a:ahLst/>
              <a:cxnLst/>
              <a:rect l="l" t="t" r="r" b="b"/>
              <a:pathLst>
                <a:path w="418" h="387" extrusionOk="0">
                  <a:moveTo>
                    <a:pt x="267" y="1"/>
                  </a:moveTo>
                  <a:cubicBezTo>
                    <a:pt x="76" y="1"/>
                    <a:pt x="0" y="118"/>
                    <a:pt x="0" y="327"/>
                  </a:cubicBezTo>
                  <a:lnTo>
                    <a:pt x="40" y="386"/>
                  </a:lnTo>
                  <a:cubicBezTo>
                    <a:pt x="259" y="367"/>
                    <a:pt x="358" y="227"/>
                    <a:pt x="418" y="28"/>
                  </a:cubicBezTo>
                  <a:lnTo>
                    <a:pt x="358" y="8"/>
                  </a:lnTo>
                  <a:cubicBezTo>
                    <a:pt x="325" y="3"/>
                    <a:pt x="295" y="1"/>
                    <a:pt x="2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2583350" y="992100"/>
              <a:ext cx="9975" cy="5775"/>
            </a:xfrm>
            <a:custGeom>
              <a:avLst/>
              <a:gdLst/>
              <a:ahLst/>
              <a:cxnLst/>
              <a:rect l="l" t="t" r="r" b="b"/>
              <a:pathLst>
                <a:path w="399" h="231" extrusionOk="0">
                  <a:moveTo>
                    <a:pt x="218" y="1"/>
                  </a:moveTo>
                  <a:cubicBezTo>
                    <a:pt x="169" y="1"/>
                    <a:pt x="117" y="20"/>
                    <a:pt x="60" y="58"/>
                  </a:cubicBezTo>
                  <a:lnTo>
                    <a:pt x="1" y="98"/>
                  </a:lnTo>
                  <a:cubicBezTo>
                    <a:pt x="66" y="185"/>
                    <a:pt x="138" y="231"/>
                    <a:pt x="212" y="231"/>
                  </a:cubicBezTo>
                  <a:cubicBezTo>
                    <a:pt x="273" y="231"/>
                    <a:pt x="336" y="200"/>
                    <a:pt x="399" y="138"/>
                  </a:cubicBezTo>
                  <a:lnTo>
                    <a:pt x="379" y="78"/>
                  </a:lnTo>
                  <a:cubicBezTo>
                    <a:pt x="326" y="25"/>
                    <a:pt x="274" y="1"/>
                    <a:pt x="2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2548550" y="834250"/>
              <a:ext cx="9475" cy="3650"/>
            </a:xfrm>
            <a:custGeom>
              <a:avLst/>
              <a:gdLst/>
              <a:ahLst/>
              <a:cxnLst/>
              <a:rect l="l" t="t" r="r" b="b"/>
              <a:pathLst>
                <a:path w="379" h="146" extrusionOk="0">
                  <a:moveTo>
                    <a:pt x="222" y="1"/>
                  </a:moveTo>
                  <a:cubicBezTo>
                    <a:pt x="157" y="1"/>
                    <a:pt x="84" y="52"/>
                    <a:pt x="0" y="126"/>
                  </a:cubicBezTo>
                  <a:cubicBezTo>
                    <a:pt x="120" y="126"/>
                    <a:pt x="239" y="146"/>
                    <a:pt x="378" y="146"/>
                  </a:cubicBezTo>
                  <a:cubicBezTo>
                    <a:pt x="331" y="42"/>
                    <a:pt x="280" y="1"/>
                    <a:pt x="2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2761900" y="82030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284" y="1"/>
                  </a:moveTo>
                  <a:cubicBezTo>
                    <a:pt x="170" y="1"/>
                    <a:pt x="79" y="36"/>
                    <a:pt x="0" y="147"/>
                  </a:cubicBezTo>
                  <a:cubicBezTo>
                    <a:pt x="18" y="149"/>
                    <a:pt x="36" y="150"/>
                    <a:pt x="54" y="150"/>
                  </a:cubicBezTo>
                  <a:cubicBezTo>
                    <a:pt x="175" y="150"/>
                    <a:pt x="291" y="94"/>
                    <a:pt x="378" y="7"/>
                  </a:cubicBezTo>
                  <a:cubicBezTo>
                    <a:pt x="345" y="3"/>
                    <a:pt x="314" y="1"/>
                    <a:pt x="2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752825" y="1035075"/>
              <a:ext cx="10475" cy="7225"/>
            </a:xfrm>
            <a:custGeom>
              <a:avLst/>
              <a:gdLst/>
              <a:ahLst/>
              <a:cxnLst/>
              <a:rect l="l" t="t" r="r" b="b"/>
              <a:pathLst>
                <a:path w="419" h="289" extrusionOk="0">
                  <a:moveTo>
                    <a:pt x="190" y="0"/>
                  </a:moveTo>
                  <a:cubicBezTo>
                    <a:pt x="155" y="0"/>
                    <a:pt x="120" y="10"/>
                    <a:pt x="80" y="30"/>
                  </a:cubicBezTo>
                  <a:cubicBezTo>
                    <a:pt x="21" y="70"/>
                    <a:pt x="1" y="149"/>
                    <a:pt x="1" y="229"/>
                  </a:cubicBezTo>
                  <a:lnTo>
                    <a:pt x="80" y="289"/>
                  </a:lnTo>
                  <a:cubicBezTo>
                    <a:pt x="200" y="289"/>
                    <a:pt x="299" y="269"/>
                    <a:pt x="419" y="269"/>
                  </a:cubicBezTo>
                  <a:cubicBezTo>
                    <a:pt x="419" y="229"/>
                    <a:pt x="399" y="169"/>
                    <a:pt x="399" y="129"/>
                  </a:cubicBezTo>
                  <a:lnTo>
                    <a:pt x="299" y="30"/>
                  </a:lnTo>
                  <a:cubicBezTo>
                    <a:pt x="259" y="10"/>
                    <a:pt x="225" y="0"/>
                    <a:pt x="1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897550" y="104290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87" y="0"/>
                  </a:moveTo>
                  <a:cubicBezTo>
                    <a:pt x="130" y="0"/>
                    <a:pt x="70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4" y="0"/>
                    <a:pt x="1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2267050" y="785650"/>
              <a:ext cx="8500" cy="2825"/>
            </a:xfrm>
            <a:custGeom>
              <a:avLst/>
              <a:gdLst/>
              <a:ahLst/>
              <a:cxnLst/>
              <a:rect l="l" t="t" r="r" b="b"/>
              <a:pathLst>
                <a:path w="340" h="113" extrusionOk="0">
                  <a:moveTo>
                    <a:pt x="1" y="1"/>
                  </a:moveTo>
                  <a:cubicBezTo>
                    <a:pt x="59" y="78"/>
                    <a:pt x="112" y="113"/>
                    <a:pt x="165" y="113"/>
                  </a:cubicBezTo>
                  <a:cubicBezTo>
                    <a:pt x="221" y="113"/>
                    <a:pt x="277" y="73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2558000" y="990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119" y="40"/>
                    <a:pt x="40" y="100"/>
                    <a:pt x="0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2540100" y="835525"/>
              <a:ext cx="5475" cy="1875"/>
            </a:xfrm>
            <a:custGeom>
              <a:avLst/>
              <a:gdLst/>
              <a:ahLst/>
              <a:cxnLst/>
              <a:rect l="l" t="t" r="r" b="b"/>
              <a:pathLst>
                <a:path w="219" h="75" extrusionOk="0">
                  <a:moveTo>
                    <a:pt x="102" y="0"/>
                  </a:moveTo>
                  <a:cubicBezTo>
                    <a:pt x="65" y="0"/>
                    <a:pt x="30" y="25"/>
                    <a:pt x="0" y="75"/>
                  </a:cubicBezTo>
                  <a:lnTo>
                    <a:pt x="219" y="75"/>
                  </a:lnTo>
                  <a:cubicBezTo>
                    <a:pt x="179" y="25"/>
                    <a:pt x="139" y="0"/>
                    <a:pt x="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884125" y="10467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" y="1"/>
                  </a:moveTo>
                  <a:cubicBezTo>
                    <a:pt x="50" y="50"/>
                    <a:pt x="95" y="75"/>
                    <a:pt x="135" y="75"/>
                  </a:cubicBezTo>
                  <a:cubicBezTo>
                    <a:pt x="175" y="75"/>
                    <a:pt x="209" y="50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871700" y="10440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97" y="0"/>
                  </a:moveTo>
                  <a:cubicBezTo>
                    <a:pt x="70" y="0"/>
                    <a:pt x="40" y="30"/>
                    <a:pt x="0" y="90"/>
                  </a:cubicBezTo>
                  <a:lnTo>
                    <a:pt x="179" y="90"/>
                  </a:lnTo>
                  <a:cubicBezTo>
                    <a:pt x="149" y="30"/>
                    <a:pt x="125" y="0"/>
                    <a:pt x="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1869200" y="10333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1" y="20"/>
                    <a:pt x="1" y="40"/>
                    <a:pt x="41" y="80"/>
                  </a:cubicBezTo>
                  <a:cubicBezTo>
                    <a:pt x="80" y="80"/>
                    <a:pt x="8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1906500" y="10462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" y="1"/>
                  </a:moveTo>
                  <a:cubicBezTo>
                    <a:pt x="40" y="40"/>
                    <a:pt x="100" y="80"/>
                    <a:pt x="140" y="120"/>
                  </a:cubicBezTo>
                  <a:cubicBezTo>
                    <a:pt x="180" y="80"/>
                    <a:pt x="180" y="4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1892575" y="1046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4" y="54"/>
                    <a:pt x="87" y="91"/>
                    <a:pt x="130" y="91"/>
                  </a:cubicBezTo>
                  <a:cubicBezTo>
                    <a:pt x="166" y="91"/>
                    <a:pt x="203" y="65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1827425" y="1036125"/>
              <a:ext cx="5500" cy="4050"/>
            </a:xfrm>
            <a:custGeom>
              <a:avLst/>
              <a:gdLst/>
              <a:ahLst/>
              <a:cxnLst/>
              <a:rect l="l" t="t" r="r" b="b"/>
              <a:pathLst>
                <a:path w="220" h="162" extrusionOk="0">
                  <a:moveTo>
                    <a:pt x="105" y="0"/>
                  </a:moveTo>
                  <a:cubicBezTo>
                    <a:pt x="88" y="0"/>
                    <a:pt x="65" y="23"/>
                    <a:pt x="21" y="68"/>
                  </a:cubicBezTo>
                  <a:lnTo>
                    <a:pt x="1" y="87"/>
                  </a:lnTo>
                  <a:cubicBezTo>
                    <a:pt x="41" y="137"/>
                    <a:pt x="80" y="162"/>
                    <a:pt x="118" y="162"/>
                  </a:cubicBezTo>
                  <a:cubicBezTo>
                    <a:pt x="155" y="162"/>
                    <a:pt x="190" y="137"/>
                    <a:pt x="220" y="87"/>
                  </a:cubicBezTo>
                  <a:lnTo>
                    <a:pt x="180" y="68"/>
                  </a:lnTo>
                  <a:cubicBezTo>
                    <a:pt x="180" y="28"/>
                    <a:pt x="160" y="28"/>
                    <a:pt x="120" y="8"/>
                  </a:cubicBez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2612200" y="9119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1"/>
                  </a:moveTo>
                  <a:cubicBezTo>
                    <a:pt x="0" y="60"/>
                    <a:pt x="0" y="12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2332200" y="850300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1" y="1"/>
                  </a:moveTo>
                  <a:cubicBezTo>
                    <a:pt x="21" y="41"/>
                    <a:pt x="21" y="81"/>
                    <a:pt x="61" y="81"/>
                  </a:cubicBezTo>
                  <a:cubicBezTo>
                    <a:pt x="74" y="101"/>
                    <a:pt x="91" y="110"/>
                    <a:pt x="107" y="110"/>
                  </a:cubicBezTo>
                  <a:cubicBezTo>
                    <a:pt x="137" y="110"/>
                    <a:pt x="167" y="80"/>
                    <a:pt x="180" y="41"/>
                  </a:cubicBezTo>
                  <a:cubicBezTo>
                    <a:pt x="120" y="41"/>
                    <a:pt x="6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2317300" y="851800"/>
              <a:ext cx="6475" cy="2650"/>
            </a:xfrm>
            <a:custGeom>
              <a:avLst/>
              <a:gdLst/>
              <a:ahLst/>
              <a:cxnLst/>
              <a:rect l="l" t="t" r="r" b="b"/>
              <a:pathLst>
                <a:path w="259" h="106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59" y="40"/>
                    <a:pt x="80" y="80"/>
                    <a:pt x="0" y="100"/>
                  </a:cubicBezTo>
                  <a:cubicBezTo>
                    <a:pt x="17" y="104"/>
                    <a:pt x="34" y="105"/>
                    <a:pt x="51" y="105"/>
                  </a:cubicBezTo>
                  <a:cubicBezTo>
                    <a:pt x="132" y="105"/>
                    <a:pt x="209" y="67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026475" y="20031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358" y="0"/>
                  </a:moveTo>
                  <a:cubicBezTo>
                    <a:pt x="239" y="0"/>
                    <a:pt x="100" y="20"/>
                    <a:pt x="0" y="120"/>
                  </a:cubicBezTo>
                  <a:cubicBezTo>
                    <a:pt x="159" y="120"/>
                    <a:pt x="279" y="12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016525" y="2007250"/>
              <a:ext cx="5975" cy="2825"/>
            </a:xfrm>
            <a:custGeom>
              <a:avLst/>
              <a:gdLst/>
              <a:ahLst/>
              <a:cxnLst/>
              <a:rect l="l" t="t" r="r" b="b"/>
              <a:pathLst>
                <a:path w="239" h="113" extrusionOk="0">
                  <a:moveTo>
                    <a:pt x="176" y="1"/>
                  </a:moveTo>
                  <a:cubicBezTo>
                    <a:pt x="106" y="1"/>
                    <a:pt x="47" y="51"/>
                    <a:pt x="0" y="113"/>
                  </a:cubicBezTo>
                  <a:cubicBezTo>
                    <a:pt x="100" y="113"/>
                    <a:pt x="179" y="73"/>
                    <a:pt x="239" y="13"/>
                  </a:cubicBezTo>
                  <a:cubicBezTo>
                    <a:pt x="217" y="5"/>
                    <a:pt x="196" y="1"/>
                    <a:pt x="1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1188375" y="1570925"/>
              <a:ext cx="183050" cy="37325"/>
            </a:xfrm>
            <a:custGeom>
              <a:avLst/>
              <a:gdLst/>
              <a:ahLst/>
              <a:cxnLst/>
              <a:rect l="l" t="t" r="r" b="b"/>
              <a:pathLst>
                <a:path w="7322" h="1493" extrusionOk="0">
                  <a:moveTo>
                    <a:pt x="239" y="1"/>
                  </a:moveTo>
                  <a:cubicBezTo>
                    <a:pt x="219" y="219"/>
                    <a:pt x="239" y="478"/>
                    <a:pt x="1" y="597"/>
                  </a:cubicBezTo>
                  <a:cubicBezTo>
                    <a:pt x="160" y="756"/>
                    <a:pt x="299" y="916"/>
                    <a:pt x="418" y="1035"/>
                  </a:cubicBezTo>
                  <a:cubicBezTo>
                    <a:pt x="418" y="1075"/>
                    <a:pt x="458" y="1095"/>
                    <a:pt x="478" y="1115"/>
                  </a:cubicBezTo>
                  <a:cubicBezTo>
                    <a:pt x="490" y="1126"/>
                    <a:pt x="501" y="1131"/>
                    <a:pt x="513" y="1131"/>
                  </a:cubicBezTo>
                  <a:cubicBezTo>
                    <a:pt x="541" y="1131"/>
                    <a:pt x="569" y="1103"/>
                    <a:pt x="597" y="1075"/>
                  </a:cubicBezTo>
                  <a:cubicBezTo>
                    <a:pt x="717" y="1075"/>
                    <a:pt x="816" y="1055"/>
                    <a:pt x="955" y="1055"/>
                  </a:cubicBezTo>
                  <a:cubicBezTo>
                    <a:pt x="975" y="1015"/>
                    <a:pt x="1015" y="975"/>
                    <a:pt x="1075" y="975"/>
                  </a:cubicBezTo>
                  <a:cubicBezTo>
                    <a:pt x="1154" y="995"/>
                    <a:pt x="1154" y="1055"/>
                    <a:pt x="1095" y="1095"/>
                  </a:cubicBezTo>
                  <a:cubicBezTo>
                    <a:pt x="1310" y="1260"/>
                    <a:pt x="1553" y="1274"/>
                    <a:pt x="1778" y="1274"/>
                  </a:cubicBezTo>
                  <a:cubicBezTo>
                    <a:pt x="1823" y="1274"/>
                    <a:pt x="1867" y="1274"/>
                    <a:pt x="1910" y="1274"/>
                  </a:cubicBezTo>
                  <a:cubicBezTo>
                    <a:pt x="3164" y="1294"/>
                    <a:pt x="4377" y="1294"/>
                    <a:pt x="5590" y="1294"/>
                  </a:cubicBezTo>
                  <a:cubicBezTo>
                    <a:pt x="5829" y="1373"/>
                    <a:pt x="6028" y="1492"/>
                    <a:pt x="6267" y="1492"/>
                  </a:cubicBezTo>
                  <a:cubicBezTo>
                    <a:pt x="6466" y="1492"/>
                    <a:pt x="6665" y="1492"/>
                    <a:pt x="6844" y="1473"/>
                  </a:cubicBezTo>
                  <a:cubicBezTo>
                    <a:pt x="6963" y="1473"/>
                    <a:pt x="7102" y="1413"/>
                    <a:pt x="7222" y="1313"/>
                  </a:cubicBezTo>
                  <a:cubicBezTo>
                    <a:pt x="7321" y="1095"/>
                    <a:pt x="7182" y="955"/>
                    <a:pt x="7063" y="816"/>
                  </a:cubicBezTo>
                  <a:cubicBezTo>
                    <a:pt x="6923" y="697"/>
                    <a:pt x="6744" y="617"/>
                    <a:pt x="6565" y="577"/>
                  </a:cubicBezTo>
                  <a:cubicBezTo>
                    <a:pt x="6184" y="549"/>
                    <a:pt x="5808" y="498"/>
                    <a:pt x="5439" y="498"/>
                  </a:cubicBezTo>
                  <a:cubicBezTo>
                    <a:pt x="5036" y="498"/>
                    <a:pt x="4642" y="558"/>
                    <a:pt x="4258" y="776"/>
                  </a:cubicBezTo>
                  <a:lnTo>
                    <a:pt x="2288" y="776"/>
                  </a:lnTo>
                  <a:cubicBezTo>
                    <a:pt x="2225" y="776"/>
                    <a:pt x="2163" y="777"/>
                    <a:pt x="2102" y="777"/>
                  </a:cubicBezTo>
                  <a:cubicBezTo>
                    <a:pt x="1785" y="777"/>
                    <a:pt x="1514" y="749"/>
                    <a:pt x="1314" y="398"/>
                  </a:cubicBezTo>
                  <a:cubicBezTo>
                    <a:pt x="1212" y="229"/>
                    <a:pt x="1053" y="175"/>
                    <a:pt x="885" y="175"/>
                  </a:cubicBezTo>
                  <a:cubicBezTo>
                    <a:pt x="855" y="175"/>
                    <a:pt x="826" y="177"/>
                    <a:pt x="796" y="180"/>
                  </a:cubicBezTo>
                  <a:cubicBezTo>
                    <a:pt x="763" y="183"/>
                    <a:pt x="730" y="184"/>
                    <a:pt x="698" y="184"/>
                  </a:cubicBezTo>
                  <a:cubicBezTo>
                    <a:pt x="523" y="184"/>
                    <a:pt x="374" y="135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1161025" y="1793725"/>
              <a:ext cx="114400" cy="87050"/>
            </a:xfrm>
            <a:custGeom>
              <a:avLst/>
              <a:gdLst/>
              <a:ahLst/>
              <a:cxnLst/>
              <a:rect l="l" t="t" r="r" b="b"/>
              <a:pathLst>
                <a:path w="4576" h="3482" extrusionOk="0">
                  <a:moveTo>
                    <a:pt x="4476" y="0"/>
                  </a:moveTo>
                  <a:cubicBezTo>
                    <a:pt x="4277" y="20"/>
                    <a:pt x="4059" y="0"/>
                    <a:pt x="3880" y="40"/>
                  </a:cubicBezTo>
                  <a:cubicBezTo>
                    <a:pt x="2984" y="299"/>
                    <a:pt x="2189" y="756"/>
                    <a:pt x="1393" y="1234"/>
                  </a:cubicBezTo>
                  <a:cubicBezTo>
                    <a:pt x="975" y="1492"/>
                    <a:pt x="458" y="1652"/>
                    <a:pt x="279" y="2209"/>
                  </a:cubicBezTo>
                  <a:cubicBezTo>
                    <a:pt x="199" y="2328"/>
                    <a:pt x="219" y="2487"/>
                    <a:pt x="120" y="2606"/>
                  </a:cubicBezTo>
                  <a:cubicBezTo>
                    <a:pt x="1" y="2885"/>
                    <a:pt x="1" y="3183"/>
                    <a:pt x="120" y="3482"/>
                  </a:cubicBezTo>
                  <a:cubicBezTo>
                    <a:pt x="657" y="3442"/>
                    <a:pt x="239" y="2945"/>
                    <a:pt x="478" y="2785"/>
                  </a:cubicBezTo>
                  <a:cubicBezTo>
                    <a:pt x="816" y="1831"/>
                    <a:pt x="1612" y="1453"/>
                    <a:pt x="2408" y="1055"/>
                  </a:cubicBezTo>
                  <a:cubicBezTo>
                    <a:pt x="2965" y="796"/>
                    <a:pt x="3561" y="597"/>
                    <a:pt x="4138" y="339"/>
                  </a:cubicBezTo>
                  <a:cubicBezTo>
                    <a:pt x="4198" y="199"/>
                    <a:pt x="4576" y="319"/>
                    <a:pt x="44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1531525" y="1622000"/>
              <a:ext cx="147225" cy="23275"/>
            </a:xfrm>
            <a:custGeom>
              <a:avLst/>
              <a:gdLst/>
              <a:ahLst/>
              <a:cxnLst/>
              <a:rect l="l" t="t" r="r" b="b"/>
              <a:pathLst>
                <a:path w="5889" h="931" extrusionOk="0">
                  <a:moveTo>
                    <a:pt x="2071" y="0"/>
                  </a:moveTo>
                  <a:cubicBezTo>
                    <a:pt x="1701" y="0"/>
                    <a:pt x="1329" y="21"/>
                    <a:pt x="955" y="66"/>
                  </a:cubicBezTo>
                  <a:cubicBezTo>
                    <a:pt x="617" y="205"/>
                    <a:pt x="219" y="126"/>
                    <a:pt x="1" y="444"/>
                  </a:cubicBezTo>
                  <a:cubicBezTo>
                    <a:pt x="132" y="552"/>
                    <a:pt x="285" y="573"/>
                    <a:pt x="442" y="573"/>
                  </a:cubicBezTo>
                  <a:cubicBezTo>
                    <a:pt x="546" y="573"/>
                    <a:pt x="653" y="563"/>
                    <a:pt x="757" y="563"/>
                  </a:cubicBezTo>
                  <a:cubicBezTo>
                    <a:pt x="1910" y="603"/>
                    <a:pt x="3084" y="723"/>
                    <a:pt x="4258" y="822"/>
                  </a:cubicBezTo>
                  <a:cubicBezTo>
                    <a:pt x="4691" y="855"/>
                    <a:pt x="5111" y="931"/>
                    <a:pt x="5540" y="931"/>
                  </a:cubicBezTo>
                  <a:cubicBezTo>
                    <a:pt x="5623" y="931"/>
                    <a:pt x="5706" y="928"/>
                    <a:pt x="5789" y="922"/>
                  </a:cubicBezTo>
                  <a:cubicBezTo>
                    <a:pt x="5889" y="762"/>
                    <a:pt x="5889" y="643"/>
                    <a:pt x="5750" y="524"/>
                  </a:cubicBezTo>
                  <a:cubicBezTo>
                    <a:pt x="4538" y="232"/>
                    <a:pt x="3315" y="0"/>
                    <a:pt x="20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1650375" y="1805150"/>
              <a:ext cx="25400" cy="133200"/>
            </a:xfrm>
            <a:custGeom>
              <a:avLst/>
              <a:gdLst/>
              <a:ahLst/>
              <a:cxnLst/>
              <a:rect l="l" t="t" r="r" b="b"/>
              <a:pathLst>
                <a:path w="1016" h="5328" extrusionOk="0">
                  <a:moveTo>
                    <a:pt x="449" y="1"/>
                  </a:moveTo>
                  <a:cubicBezTo>
                    <a:pt x="385" y="1"/>
                    <a:pt x="327" y="67"/>
                    <a:pt x="279" y="240"/>
                  </a:cubicBezTo>
                  <a:cubicBezTo>
                    <a:pt x="339" y="498"/>
                    <a:pt x="339" y="777"/>
                    <a:pt x="339" y="1055"/>
                  </a:cubicBezTo>
                  <a:cubicBezTo>
                    <a:pt x="339" y="1234"/>
                    <a:pt x="339" y="1433"/>
                    <a:pt x="279" y="1592"/>
                  </a:cubicBezTo>
                  <a:cubicBezTo>
                    <a:pt x="240" y="1652"/>
                    <a:pt x="200" y="1732"/>
                    <a:pt x="140" y="1771"/>
                  </a:cubicBezTo>
                  <a:cubicBezTo>
                    <a:pt x="140" y="2249"/>
                    <a:pt x="1" y="2806"/>
                    <a:pt x="200" y="3224"/>
                  </a:cubicBezTo>
                  <a:cubicBezTo>
                    <a:pt x="538" y="3880"/>
                    <a:pt x="478" y="4556"/>
                    <a:pt x="518" y="5233"/>
                  </a:cubicBezTo>
                  <a:cubicBezTo>
                    <a:pt x="558" y="5233"/>
                    <a:pt x="618" y="5253"/>
                    <a:pt x="677" y="5253"/>
                  </a:cubicBezTo>
                  <a:cubicBezTo>
                    <a:pt x="737" y="5302"/>
                    <a:pt x="792" y="5327"/>
                    <a:pt x="846" y="5327"/>
                  </a:cubicBezTo>
                  <a:cubicBezTo>
                    <a:pt x="901" y="5327"/>
                    <a:pt x="956" y="5302"/>
                    <a:pt x="1015" y="5253"/>
                  </a:cubicBezTo>
                  <a:cubicBezTo>
                    <a:pt x="936" y="4517"/>
                    <a:pt x="896" y="3741"/>
                    <a:pt x="677" y="2985"/>
                  </a:cubicBezTo>
                  <a:cubicBezTo>
                    <a:pt x="598" y="2885"/>
                    <a:pt x="558" y="2786"/>
                    <a:pt x="677" y="2647"/>
                  </a:cubicBezTo>
                  <a:cubicBezTo>
                    <a:pt x="717" y="1831"/>
                    <a:pt x="717" y="996"/>
                    <a:pt x="677" y="180"/>
                  </a:cubicBezTo>
                  <a:cubicBezTo>
                    <a:pt x="595" y="77"/>
                    <a:pt x="518" y="1"/>
                    <a:pt x="4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1333100" y="1613700"/>
              <a:ext cx="135800" cy="19550"/>
            </a:xfrm>
            <a:custGeom>
              <a:avLst/>
              <a:gdLst/>
              <a:ahLst/>
              <a:cxnLst/>
              <a:rect l="l" t="t" r="r" b="b"/>
              <a:pathLst>
                <a:path w="5432" h="782" extrusionOk="0">
                  <a:moveTo>
                    <a:pt x="319" y="0"/>
                  </a:moveTo>
                  <a:cubicBezTo>
                    <a:pt x="40" y="140"/>
                    <a:pt x="0" y="338"/>
                    <a:pt x="179" y="577"/>
                  </a:cubicBezTo>
                  <a:cubicBezTo>
                    <a:pt x="1418" y="626"/>
                    <a:pt x="2643" y="782"/>
                    <a:pt x="3888" y="782"/>
                  </a:cubicBezTo>
                  <a:cubicBezTo>
                    <a:pt x="4163" y="782"/>
                    <a:pt x="4438" y="774"/>
                    <a:pt x="4715" y="756"/>
                  </a:cubicBezTo>
                  <a:cubicBezTo>
                    <a:pt x="4778" y="687"/>
                    <a:pt x="4857" y="671"/>
                    <a:pt x="4941" y="671"/>
                  </a:cubicBezTo>
                  <a:cubicBezTo>
                    <a:pt x="5007" y="671"/>
                    <a:pt x="5076" y="681"/>
                    <a:pt x="5142" y="681"/>
                  </a:cubicBezTo>
                  <a:cubicBezTo>
                    <a:pt x="5256" y="681"/>
                    <a:pt x="5362" y="652"/>
                    <a:pt x="5431" y="498"/>
                  </a:cubicBezTo>
                  <a:cubicBezTo>
                    <a:pt x="5272" y="215"/>
                    <a:pt x="4987" y="199"/>
                    <a:pt x="4716" y="199"/>
                  </a:cubicBezTo>
                  <a:cubicBezTo>
                    <a:pt x="4682" y="199"/>
                    <a:pt x="4649" y="199"/>
                    <a:pt x="4616" y="199"/>
                  </a:cubicBezTo>
                  <a:cubicBezTo>
                    <a:pt x="4485" y="203"/>
                    <a:pt x="4354" y="204"/>
                    <a:pt x="4224" y="204"/>
                  </a:cubicBezTo>
                  <a:cubicBezTo>
                    <a:pt x="2909" y="204"/>
                    <a:pt x="1622" y="36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1657850" y="1674500"/>
              <a:ext cx="33350" cy="86300"/>
            </a:xfrm>
            <a:custGeom>
              <a:avLst/>
              <a:gdLst/>
              <a:ahLst/>
              <a:cxnLst/>
              <a:rect l="l" t="t" r="r" b="b"/>
              <a:pathLst>
                <a:path w="1334" h="3452" extrusionOk="0">
                  <a:moveTo>
                    <a:pt x="1114" y="0"/>
                  </a:moveTo>
                  <a:cubicBezTo>
                    <a:pt x="1085" y="0"/>
                    <a:pt x="1055" y="5"/>
                    <a:pt x="1015" y="15"/>
                  </a:cubicBezTo>
                  <a:cubicBezTo>
                    <a:pt x="975" y="35"/>
                    <a:pt x="915" y="95"/>
                    <a:pt x="876" y="134"/>
                  </a:cubicBezTo>
                  <a:cubicBezTo>
                    <a:pt x="816" y="254"/>
                    <a:pt x="677" y="313"/>
                    <a:pt x="597" y="413"/>
                  </a:cubicBezTo>
                  <a:cubicBezTo>
                    <a:pt x="398" y="1388"/>
                    <a:pt x="199" y="2382"/>
                    <a:pt x="0" y="3337"/>
                  </a:cubicBezTo>
                  <a:cubicBezTo>
                    <a:pt x="59" y="3411"/>
                    <a:pt x="129" y="3452"/>
                    <a:pt x="210" y="3452"/>
                  </a:cubicBezTo>
                  <a:cubicBezTo>
                    <a:pt x="238" y="3452"/>
                    <a:pt x="268" y="3447"/>
                    <a:pt x="299" y="3437"/>
                  </a:cubicBezTo>
                  <a:cubicBezTo>
                    <a:pt x="438" y="3437"/>
                    <a:pt x="398" y="3198"/>
                    <a:pt x="577" y="3198"/>
                  </a:cubicBezTo>
                  <a:cubicBezTo>
                    <a:pt x="597" y="3178"/>
                    <a:pt x="637" y="3138"/>
                    <a:pt x="697" y="3118"/>
                  </a:cubicBezTo>
                  <a:cubicBezTo>
                    <a:pt x="697" y="2502"/>
                    <a:pt x="995" y="1925"/>
                    <a:pt x="915" y="1308"/>
                  </a:cubicBezTo>
                  <a:cubicBezTo>
                    <a:pt x="1075" y="1109"/>
                    <a:pt x="836" y="791"/>
                    <a:pt x="1094" y="592"/>
                  </a:cubicBezTo>
                  <a:lnTo>
                    <a:pt x="1094" y="612"/>
                  </a:lnTo>
                  <a:cubicBezTo>
                    <a:pt x="1114" y="532"/>
                    <a:pt x="1194" y="453"/>
                    <a:pt x="1234" y="413"/>
                  </a:cubicBezTo>
                  <a:cubicBezTo>
                    <a:pt x="1293" y="393"/>
                    <a:pt x="1293" y="333"/>
                    <a:pt x="1293" y="294"/>
                  </a:cubicBezTo>
                  <a:cubicBezTo>
                    <a:pt x="1333" y="194"/>
                    <a:pt x="1313" y="95"/>
                    <a:pt x="1214" y="15"/>
                  </a:cubicBezTo>
                  <a:cubicBezTo>
                    <a:pt x="1174" y="5"/>
                    <a:pt x="1144" y="0"/>
                    <a:pt x="11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1472350" y="1866900"/>
              <a:ext cx="30850" cy="96850"/>
            </a:xfrm>
            <a:custGeom>
              <a:avLst/>
              <a:gdLst/>
              <a:ahLst/>
              <a:cxnLst/>
              <a:rect l="l" t="t" r="r" b="b"/>
              <a:pathLst>
                <a:path w="1234" h="3874" extrusionOk="0">
                  <a:moveTo>
                    <a:pt x="250" y="0"/>
                  </a:moveTo>
                  <a:cubicBezTo>
                    <a:pt x="30" y="0"/>
                    <a:pt x="123" y="288"/>
                    <a:pt x="0" y="376"/>
                  </a:cubicBezTo>
                  <a:lnTo>
                    <a:pt x="0" y="714"/>
                  </a:lnTo>
                  <a:cubicBezTo>
                    <a:pt x="100" y="813"/>
                    <a:pt x="80" y="972"/>
                    <a:pt x="160" y="1092"/>
                  </a:cubicBezTo>
                  <a:cubicBezTo>
                    <a:pt x="160" y="1947"/>
                    <a:pt x="478" y="2703"/>
                    <a:pt x="577" y="3539"/>
                  </a:cubicBezTo>
                  <a:cubicBezTo>
                    <a:pt x="597" y="3678"/>
                    <a:pt x="736" y="3777"/>
                    <a:pt x="856" y="3857"/>
                  </a:cubicBezTo>
                  <a:cubicBezTo>
                    <a:pt x="895" y="3868"/>
                    <a:pt x="927" y="3873"/>
                    <a:pt x="955" y="3873"/>
                  </a:cubicBezTo>
                  <a:cubicBezTo>
                    <a:pt x="1170" y="3873"/>
                    <a:pt x="1093" y="3567"/>
                    <a:pt x="1234" y="3479"/>
                  </a:cubicBezTo>
                  <a:cubicBezTo>
                    <a:pt x="1234" y="3360"/>
                    <a:pt x="1194" y="3240"/>
                    <a:pt x="1075" y="3141"/>
                  </a:cubicBezTo>
                  <a:cubicBezTo>
                    <a:pt x="876" y="3041"/>
                    <a:pt x="896" y="2842"/>
                    <a:pt x="876" y="2643"/>
                  </a:cubicBezTo>
                  <a:cubicBezTo>
                    <a:pt x="955" y="1708"/>
                    <a:pt x="398" y="913"/>
                    <a:pt x="358" y="18"/>
                  </a:cubicBezTo>
                  <a:cubicBezTo>
                    <a:pt x="315" y="6"/>
                    <a:pt x="280" y="0"/>
                    <a:pt x="2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1676250" y="1626075"/>
              <a:ext cx="62175" cy="37225"/>
            </a:xfrm>
            <a:custGeom>
              <a:avLst/>
              <a:gdLst/>
              <a:ahLst/>
              <a:cxnLst/>
              <a:rect l="l" t="t" r="r" b="b"/>
              <a:pathLst>
                <a:path w="2487" h="1489" extrusionOk="0">
                  <a:moveTo>
                    <a:pt x="1327" y="1"/>
                  </a:moveTo>
                  <a:cubicBezTo>
                    <a:pt x="894" y="1"/>
                    <a:pt x="453" y="197"/>
                    <a:pt x="0" y="460"/>
                  </a:cubicBezTo>
                  <a:lnTo>
                    <a:pt x="0" y="759"/>
                  </a:lnTo>
                  <a:cubicBezTo>
                    <a:pt x="239" y="798"/>
                    <a:pt x="498" y="778"/>
                    <a:pt x="537" y="1097"/>
                  </a:cubicBezTo>
                  <a:cubicBezTo>
                    <a:pt x="470" y="1350"/>
                    <a:pt x="560" y="1488"/>
                    <a:pt x="758" y="1488"/>
                  </a:cubicBezTo>
                  <a:cubicBezTo>
                    <a:pt x="794" y="1488"/>
                    <a:pt x="833" y="1484"/>
                    <a:pt x="876" y="1475"/>
                  </a:cubicBezTo>
                  <a:cubicBezTo>
                    <a:pt x="1012" y="1031"/>
                    <a:pt x="1296" y="821"/>
                    <a:pt x="1713" y="821"/>
                  </a:cubicBezTo>
                  <a:cubicBezTo>
                    <a:pt x="1782" y="821"/>
                    <a:pt x="1854" y="827"/>
                    <a:pt x="1930" y="838"/>
                  </a:cubicBezTo>
                  <a:cubicBezTo>
                    <a:pt x="1953" y="841"/>
                    <a:pt x="1976" y="842"/>
                    <a:pt x="1999" y="842"/>
                  </a:cubicBezTo>
                  <a:cubicBezTo>
                    <a:pt x="2140" y="842"/>
                    <a:pt x="2294" y="798"/>
                    <a:pt x="2447" y="798"/>
                  </a:cubicBezTo>
                  <a:cubicBezTo>
                    <a:pt x="2487" y="739"/>
                    <a:pt x="2487" y="639"/>
                    <a:pt x="2467" y="560"/>
                  </a:cubicBezTo>
                  <a:cubicBezTo>
                    <a:pt x="2092" y="157"/>
                    <a:pt x="1713" y="1"/>
                    <a:pt x="13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1493725" y="1954350"/>
              <a:ext cx="26875" cy="70650"/>
            </a:xfrm>
            <a:custGeom>
              <a:avLst/>
              <a:gdLst/>
              <a:ahLst/>
              <a:cxnLst/>
              <a:rect l="l" t="t" r="r" b="b"/>
              <a:pathLst>
                <a:path w="1075" h="2826" extrusionOk="0">
                  <a:moveTo>
                    <a:pt x="379" y="1"/>
                  </a:moveTo>
                  <a:cubicBezTo>
                    <a:pt x="239" y="100"/>
                    <a:pt x="120" y="240"/>
                    <a:pt x="1" y="359"/>
                  </a:cubicBezTo>
                  <a:cubicBezTo>
                    <a:pt x="140" y="1174"/>
                    <a:pt x="239" y="2030"/>
                    <a:pt x="697" y="2826"/>
                  </a:cubicBezTo>
                  <a:cubicBezTo>
                    <a:pt x="796" y="2647"/>
                    <a:pt x="896" y="2487"/>
                    <a:pt x="1075" y="2448"/>
                  </a:cubicBezTo>
                  <a:cubicBezTo>
                    <a:pt x="836" y="1632"/>
                    <a:pt x="598" y="836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1302275" y="1636075"/>
              <a:ext cx="25875" cy="88550"/>
            </a:xfrm>
            <a:custGeom>
              <a:avLst/>
              <a:gdLst/>
              <a:ahLst/>
              <a:cxnLst/>
              <a:rect l="l" t="t" r="r" b="b"/>
              <a:pathLst>
                <a:path w="1035" h="3542" extrusionOk="0">
                  <a:moveTo>
                    <a:pt x="816" y="0"/>
                  </a:moveTo>
                  <a:cubicBezTo>
                    <a:pt x="796" y="0"/>
                    <a:pt x="736" y="0"/>
                    <a:pt x="716" y="60"/>
                  </a:cubicBezTo>
                  <a:cubicBezTo>
                    <a:pt x="537" y="697"/>
                    <a:pt x="398" y="1353"/>
                    <a:pt x="179" y="1970"/>
                  </a:cubicBezTo>
                  <a:cubicBezTo>
                    <a:pt x="0" y="2467"/>
                    <a:pt x="60" y="2945"/>
                    <a:pt x="119" y="3541"/>
                  </a:cubicBezTo>
                  <a:cubicBezTo>
                    <a:pt x="458" y="3084"/>
                    <a:pt x="378" y="2646"/>
                    <a:pt x="438" y="2268"/>
                  </a:cubicBezTo>
                  <a:cubicBezTo>
                    <a:pt x="597" y="1632"/>
                    <a:pt x="995" y="1055"/>
                    <a:pt x="1034" y="378"/>
                  </a:cubicBezTo>
                  <a:cubicBezTo>
                    <a:pt x="975" y="259"/>
                    <a:pt x="1034" y="100"/>
                    <a:pt x="895" y="40"/>
                  </a:cubicBezTo>
                  <a:cubicBezTo>
                    <a:pt x="895" y="0"/>
                    <a:pt x="875" y="0"/>
                    <a:pt x="8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1438525" y="1869825"/>
              <a:ext cx="25400" cy="81075"/>
            </a:xfrm>
            <a:custGeom>
              <a:avLst/>
              <a:gdLst/>
              <a:ahLst/>
              <a:cxnLst/>
              <a:rect l="l" t="t" r="r" b="b"/>
              <a:pathLst>
                <a:path w="1016" h="3243" extrusionOk="0">
                  <a:moveTo>
                    <a:pt x="160" y="0"/>
                  </a:moveTo>
                  <a:cubicBezTo>
                    <a:pt x="1" y="80"/>
                    <a:pt x="100" y="279"/>
                    <a:pt x="1" y="378"/>
                  </a:cubicBezTo>
                  <a:cubicBezTo>
                    <a:pt x="100" y="995"/>
                    <a:pt x="219" y="1591"/>
                    <a:pt x="299" y="2188"/>
                  </a:cubicBezTo>
                  <a:cubicBezTo>
                    <a:pt x="319" y="2467"/>
                    <a:pt x="399" y="2686"/>
                    <a:pt x="637" y="2845"/>
                  </a:cubicBezTo>
                  <a:cubicBezTo>
                    <a:pt x="737" y="2924"/>
                    <a:pt x="737" y="3044"/>
                    <a:pt x="757" y="3103"/>
                  </a:cubicBezTo>
                  <a:cubicBezTo>
                    <a:pt x="796" y="3183"/>
                    <a:pt x="856" y="3243"/>
                    <a:pt x="936" y="3243"/>
                  </a:cubicBezTo>
                  <a:lnTo>
                    <a:pt x="1015" y="3163"/>
                  </a:lnTo>
                  <a:cubicBezTo>
                    <a:pt x="836" y="2089"/>
                    <a:pt x="518" y="1054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1223200" y="1902625"/>
              <a:ext cx="91025" cy="16950"/>
            </a:xfrm>
            <a:custGeom>
              <a:avLst/>
              <a:gdLst/>
              <a:ahLst/>
              <a:cxnLst/>
              <a:rect l="l" t="t" r="r" b="b"/>
              <a:pathLst>
                <a:path w="3641" h="678" extrusionOk="0">
                  <a:moveTo>
                    <a:pt x="3382" y="1"/>
                  </a:moveTo>
                  <a:cubicBezTo>
                    <a:pt x="3117" y="77"/>
                    <a:pt x="2833" y="261"/>
                    <a:pt x="2600" y="261"/>
                  </a:cubicBezTo>
                  <a:cubicBezTo>
                    <a:pt x="2589" y="261"/>
                    <a:pt x="2578" y="261"/>
                    <a:pt x="2566" y="260"/>
                  </a:cubicBezTo>
                  <a:cubicBezTo>
                    <a:pt x="2484" y="248"/>
                    <a:pt x="2402" y="243"/>
                    <a:pt x="2319" y="243"/>
                  </a:cubicBezTo>
                  <a:cubicBezTo>
                    <a:pt x="1841" y="243"/>
                    <a:pt x="1355" y="406"/>
                    <a:pt x="868" y="406"/>
                  </a:cubicBezTo>
                  <a:cubicBezTo>
                    <a:pt x="705" y="406"/>
                    <a:pt x="541" y="388"/>
                    <a:pt x="378" y="339"/>
                  </a:cubicBezTo>
                  <a:cubicBezTo>
                    <a:pt x="363" y="337"/>
                    <a:pt x="348" y="335"/>
                    <a:pt x="333" y="335"/>
                  </a:cubicBezTo>
                  <a:cubicBezTo>
                    <a:pt x="233" y="335"/>
                    <a:pt x="149" y="392"/>
                    <a:pt x="80" y="478"/>
                  </a:cubicBezTo>
                  <a:cubicBezTo>
                    <a:pt x="0" y="558"/>
                    <a:pt x="20" y="618"/>
                    <a:pt x="80" y="677"/>
                  </a:cubicBezTo>
                  <a:cubicBezTo>
                    <a:pt x="875" y="677"/>
                    <a:pt x="1691" y="657"/>
                    <a:pt x="2487" y="657"/>
                  </a:cubicBezTo>
                  <a:cubicBezTo>
                    <a:pt x="2805" y="458"/>
                    <a:pt x="3183" y="439"/>
                    <a:pt x="3541" y="319"/>
                  </a:cubicBezTo>
                  <a:cubicBezTo>
                    <a:pt x="3641" y="260"/>
                    <a:pt x="3641" y="180"/>
                    <a:pt x="3561" y="160"/>
                  </a:cubicBezTo>
                  <a:cubicBezTo>
                    <a:pt x="3501" y="100"/>
                    <a:pt x="3442" y="61"/>
                    <a:pt x="33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1655350" y="1756725"/>
              <a:ext cx="16450" cy="55125"/>
            </a:xfrm>
            <a:custGeom>
              <a:avLst/>
              <a:gdLst/>
              <a:ahLst/>
              <a:cxnLst/>
              <a:rect l="l" t="t" r="r" b="b"/>
              <a:pathLst>
                <a:path w="658" h="2205" extrusionOk="0">
                  <a:moveTo>
                    <a:pt x="595" y="1"/>
                  </a:moveTo>
                  <a:cubicBezTo>
                    <a:pt x="569" y="1"/>
                    <a:pt x="533" y="19"/>
                    <a:pt x="518" y="48"/>
                  </a:cubicBezTo>
                  <a:lnTo>
                    <a:pt x="120" y="48"/>
                  </a:lnTo>
                  <a:cubicBezTo>
                    <a:pt x="1" y="187"/>
                    <a:pt x="21" y="307"/>
                    <a:pt x="41" y="426"/>
                  </a:cubicBezTo>
                  <a:cubicBezTo>
                    <a:pt x="1" y="1003"/>
                    <a:pt x="220" y="1580"/>
                    <a:pt x="21" y="2137"/>
                  </a:cubicBezTo>
                  <a:lnTo>
                    <a:pt x="61" y="2197"/>
                  </a:lnTo>
                  <a:cubicBezTo>
                    <a:pt x="71" y="2202"/>
                    <a:pt x="80" y="2204"/>
                    <a:pt x="90" y="2204"/>
                  </a:cubicBezTo>
                  <a:cubicBezTo>
                    <a:pt x="119" y="2204"/>
                    <a:pt x="145" y="2182"/>
                    <a:pt x="160" y="2137"/>
                  </a:cubicBezTo>
                  <a:cubicBezTo>
                    <a:pt x="196" y="2066"/>
                    <a:pt x="236" y="2043"/>
                    <a:pt x="278" y="2043"/>
                  </a:cubicBezTo>
                  <a:cubicBezTo>
                    <a:pt x="354" y="2043"/>
                    <a:pt x="434" y="2117"/>
                    <a:pt x="498" y="2117"/>
                  </a:cubicBezTo>
                  <a:cubicBezTo>
                    <a:pt x="538" y="1421"/>
                    <a:pt x="618" y="744"/>
                    <a:pt x="657" y="48"/>
                  </a:cubicBezTo>
                  <a:lnTo>
                    <a:pt x="618" y="8"/>
                  </a:lnTo>
                  <a:cubicBezTo>
                    <a:pt x="612" y="3"/>
                    <a:pt x="604" y="1"/>
                    <a:pt x="5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2056200" y="2023000"/>
              <a:ext cx="31850" cy="74600"/>
            </a:xfrm>
            <a:custGeom>
              <a:avLst/>
              <a:gdLst/>
              <a:ahLst/>
              <a:cxnLst/>
              <a:rect l="l" t="t" r="r" b="b"/>
              <a:pathLst>
                <a:path w="1274" h="2984" extrusionOk="0">
                  <a:moveTo>
                    <a:pt x="345" y="1"/>
                  </a:moveTo>
                  <a:cubicBezTo>
                    <a:pt x="138" y="1"/>
                    <a:pt x="186" y="257"/>
                    <a:pt x="100" y="378"/>
                  </a:cubicBezTo>
                  <a:cubicBezTo>
                    <a:pt x="179" y="676"/>
                    <a:pt x="0" y="995"/>
                    <a:pt x="279" y="1233"/>
                  </a:cubicBezTo>
                  <a:cubicBezTo>
                    <a:pt x="279" y="1293"/>
                    <a:pt x="279" y="1373"/>
                    <a:pt x="259" y="1432"/>
                  </a:cubicBezTo>
                  <a:cubicBezTo>
                    <a:pt x="697" y="1850"/>
                    <a:pt x="557" y="2526"/>
                    <a:pt x="955" y="2984"/>
                  </a:cubicBezTo>
                  <a:cubicBezTo>
                    <a:pt x="1274" y="2984"/>
                    <a:pt x="1214" y="2825"/>
                    <a:pt x="1114" y="2626"/>
                  </a:cubicBezTo>
                  <a:lnTo>
                    <a:pt x="1114" y="2606"/>
                  </a:lnTo>
                  <a:cubicBezTo>
                    <a:pt x="1055" y="2586"/>
                    <a:pt x="1015" y="2526"/>
                    <a:pt x="995" y="2487"/>
                  </a:cubicBezTo>
                  <a:cubicBezTo>
                    <a:pt x="995" y="2407"/>
                    <a:pt x="975" y="2327"/>
                    <a:pt x="955" y="2268"/>
                  </a:cubicBezTo>
                  <a:cubicBezTo>
                    <a:pt x="896" y="2228"/>
                    <a:pt x="876" y="2188"/>
                    <a:pt x="856" y="2129"/>
                  </a:cubicBezTo>
                  <a:cubicBezTo>
                    <a:pt x="955" y="1830"/>
                    <a:pt x="856" y="1532"/>
                    <a:pt x="776" y="1273"/>
                  </a:cubicBezTo>
                  <a:cubicBezTo>
                    <a:pt x="717" y="1213"/>
                    <a:pt x="697" y="1174"/>
                    <a:pt x="677" y="1094"/>
                  </a:cubicBezTo>
                  <a:cubicBezTo>
                    <a:pt x="657" y="836"/>
                    <a:pt x="617" y="617"/>
                    <a:pt x="597" y="378"/>
                  </a:cubicBezTo>
                  <a:cubicBezTo>
                    <a:pt x="518" y="279"/>
                    <a:pt x="518" y="139"/>
                    <a:pt x="498" y="20"/>
                  </a:cubicBezTo>
                  <a:lnTo>
                    <a:pt x="458" y="20"/>
                  </a:lnTo>
                  <a:cubicBezTo>
                    <a:pt x="414" y="7"/>
                    <a:pt x="376" y="1"/>
                    <a:pt x="3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1450950" y="1621150"/>
              <a:ext cx="104475" cy="13750"/>
            </a:xfrm>
            <a:custGeom>
              <a:avLst/>
              <a:gdLst/>
              <a:ahLst/>
              <a:cxnLst/>
              <a:rect l="l" t="t" r="r" b="b"/>
              <a:pathLst>
                <a:path w="4179" h="550" extrusionOk="0">
                  <a:moveTo>
                    <a:pt x="1035" y="1"/>
                  </a:moveTo>
                  <a:cubicBezTo>
                    <a:pt x="896" y="1"/>
                    <a:pt x="757" y="100"/>
                    <a:pt x="717" y="259"/>
                  </a:cubicBezTo>
                  <a:cubicBezTo>
                    <a:pt x="459" y="359"/>
                    <a:pt x="200" y="200"/>
                    <a:pt x="1" y="458"/>
                  </a:cubicBezTo>
                  <a:cubicBezTo>
                    <a:pt x="429" y="528"/>
                    <a:pt x="851" y="550"/>
                    <a:pt x="1272" y="550"/>
                  </a:cubicBezTo>
                  <a:cubicBezTo>
                    <a:pt x="1926" y="550"/>
                    <a:pt x="2578" y="498"/>
                    <a:pt x="3244" y="498"/>
                  </a:cubicBezTo>
                  <a:cubicBezTo>
                    <a:pt x="3330" y="469"/>
                    <a:pt x="3422" y="464"/>
                    <a:pt x="3517" y="464"/>
                  </a:cubicBezTo>
                  <a:cubicBezTo>
                    <a:pt x="3576" y="464"/>
                    <a:pt x="3635" y="466"/>
                    <a:pt x="3694" y="466"/>
                  </a:cubicBezTo>
                  <a:cubicBezTo>
                    <a:pt x="3870" y="466"/>
                    <a:pt x="4041" y="447"/>
                    <a:pt x="4178" y="299"/>
                  </a:cubicBezTo>
                  <a:cubicBezTo>
                    <a:pt x="4019" y="100"/>
                    <a:pt x="3820" y="80"/>
                    <a:pt x="3621" y="60"/>
                  </a:cubicBezTo>
                  <a:cubicBezTo>
                    <a:pt x="3289" y="23"/>
                    <a:pt x="2962" y="13"/>
                    <a:pt x="2637" y="13"/>
                  </a:cubicBezTo>
                  <a:cubicBezTo>
                    <a:pt x="2336" y="13"/>
                    <a:pt x="2036" y="21"/>
                    <a:pt x="1734" y="21"/>
                  </a:cubicBezTo>
                  <a:cubicBezTo>
                    <a:pt x="1503" y="21"/>
                    <a:pt x="1271" y="17"/>
                    <a:pt x="10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1401225" y="1833625"/>
              <a:ext cx="18925" cy="59675"/>
            </a:xfrm>
            <a:custGeom>
              <a:avLst/>
              <a:gdLst/>
              <a:ahLst/>
              <a:cxnLst/>
              <a:rect l="l" t="t" r="r" b="b"/>
              <a:pathLst>
                <a:path w="757" h="2387" extrusionOk="0">
                  <a:moveTo>
                    <a:pt x="308" y="0"/>
                  </a:moveTo>
                  <a:cubicBezTo>
                    <a:pt x="281" y="0"/>
                    <a:pt x="252" y="5"/>
                    <a:pt x="220" y="16"/>
                  </a:cubicBezTo>
                  <a:cubicBezTo>
                    <a:pt x="1" y="95"/>
                    <a:pt x="80" y="314"/>
                    <a:pt x="140" y="453"/>
                  </a:cubicBezTo>
                  <a:cubicBezTo>
                    <a:pt x="239" y="831"/>
                    <a:pt x="339" y="1189"/>
                    <a:pt x="60" y="1528"/>
                  </a:cubicBezTo>
                  <a:lnTo>
                    <a:pt x="60" y="1846"/>
                  </a:lnTo>
                  <a:lnTo>
                    <a:pt x="60" y="2164"/>
                  </a:lnTo>
                  <a:cubicBezTo>
                    <a:pt x="25" y="2321"/>
                    <a:pt x="98" y="2387"/>
                    <a:pt x="211" y="2387"/>
                  </a:cubicBezTo>
                  <a:cubicBezTo>
                    <a:pt x="226" y="2387"/>
                    <a:pt x="242" y="2385"/>
                    <a:pt x="259" y="2383"/>
                  </a:cubicBezTo>
                  <a:cubicBezTo>
                    <a:pt x="478" y="1727"/>
                    <a:pt x="757" y="1090"/>
                    <a:pt x="578" y="394"/>
                  </a:cubicBezTo>
                  <a:cubicBezTo>
                    <a:pt x="543" y="204"/>
                    <a:pt x="479" y="0"/>
                    <a:pt x="3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1462400" y="1980725"/>
              <a:ext cx="27375" cy="51725"/>
            </a:xfrm>
            <a:custGeom>
              <a:avLst/>
              <a:gdLst/>
              <a:ahLst/>
              <a:cxnLst/>
              <a:rect l="l" t="t" r="r" b="b"/>
              <a:pathLst>
                <a:path w="1095" h="2069" extrusionOk="0">
                  <a:moveTo>
                    <a:pt x="558" y="0"/>
                  </a:moveTo>
                  <a:cubicBezTo>
                    <a:pt x="1" y="80"/>
                    <a:pt x="1" y="100"/>
                    <a:pt x="378" y="875"/>
                  </a:cubicBezTo>
                  <a:cubicBezTo>
                    <a:pt x="538" y="1074"/>
                    <a:pt x="577" y="1293"/>
                    <a:pt x="577" y="1512"/>
                  </a:cubicBezTo>
                  <a:cubicBezTo>
                    <a:pt x="597" y="1771"/>
                    <a:pt x="697" y="1930"/>
                    <a:pt x="935" y="2069"/>
                  </a:cubicBezTo>
                  <a:cubicBezTo>
                    <a:pt x="1035" y="1970"/>
                    <a:pt x="975" y="1790"/>
                    <a:pt x="1075" y="1711"/>
                  </a:cubicBezTo>
                  <a:lnTo>
                    <a:pt x="1075" y="1731"/>
                  </a:lnTo>
                  <a:cubicBezTo>
                    <a:pt x="1095" y="1094"/>
                    <a:pt x="756" y="577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1448975" y="1945400"/>
              <a:ext cx="27375" cy="57225"/>
            </a:xfrm>
            <a:custGeom>
              <a:avLst/>
              <a:gdLst/>
              <a:ahLst/>
              <a:cxnLst/>
              <a:rect l="l" t="t" r="r" b="b"/>
              <a:pathLst>
                <a:path w="1095" h="228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60"/>
                    <a:pt x="120" y="359"/>
                    <a:pt x="219" y="538"/>
                  </a:cubicBezTo>
                  <a:cubicBezTo>
                    <a:pt x="299" y="598"/>
                    <a:pt x="339" y="657"/>
                    <a:pt x="398" y="717"/>
                  </a:cubicBezTo>
                  <a:cubicBezTo>
                    <a:pt x="538" y="1234"/>
                    <a:pt x="398" y="1851"/>
                    <a:pt x="896" y="2288"/>
                  </a:cubicBezTo>
                  <a:cubicBezTo>
                    <a:pt x="876" y="2109"/>
                    <a:pt x="816" y="1950"/>
                    <a:pt x="796" y="1791"/>
                  </a:cubicBezTo>
                  <a:cubicBezTo>
                    <a:pt x="736" y="1532"/>
                    <a:pt x="836" y="1413"/>
                    <a:pt x="1095" y="1393"/>
                  </a:cubicBezTo>
                  <a:cubicBezTo>
                    <a:pt x="1015" y="1015"/>
                    <a:pt x="995" y="598"/>
                    <a:pt x="597" y="359"/>
                  </a:cubicBezTo>
                  <a:cubicBezTo>
                    <a:pt x="518" y="319"/>
                    <a:pt x="478" y="259"/>
                    <a:pt x="398" y="220"/>
                  </a:cubicBezTo>
                  <a:cubicBezTo>
                    <a:pt x="319" y="140"/>
                    <a:pt x="319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1623525" y="1919550"/>
              <a:ext cx="22400" cy="66175"/>
            </a:xfrm>
            <a:custGeom>
              <a:avLst/>
              <a:gdLst/>
              <a:ahLst/>
              <a:cxnLst/>
              <a:rect l="l" t="t" r="r" b="b"/>
              <a:pathLst>
                <a:path w="896" h="2647" extrusionOk="0">
                  <a:moveTo>
                    <a:pt x="41" y="0"/>
                  </a:moveTo>
                  <a:cubicBezTo>
                    <a:pt x="21" y="299"/>
                    <a:pt x="21" y="577"/>
                    <a:pt x="1" y="856"/>
                  </a:cubicBezTo>
                  <a:cubicBezTo>
                    <a:pt x="1" y="935"/>
                    <a:pt x="21" y="975"/>
                    <a:pt x="21" y="1015"/>
                  </a:cubicBezTo>
                  <a:lnTo>
                    <a:pt x="21" y="1094"/>
                  </a:lnTo>
                  <a:lnTo>
                    <a:pt x="21" y="1174"/>
                  </a:lnTo>
                  <a:lnTo>
                    <a:pt x="1" y="1254"/>
                  </a:lnTo>
                  <a:cubicBezTo>
                    <a:pt x="220" y="1731"/>
                    <a:pt x="319" y="2248"/>
                    <a:pt x="697" y="2646"/>
                  </a:cubicBezTo>
                  <a:cubicBezTo>
                    <a:pt x="896" y="2447"/>
                    <a:pt x="856" y="2248"/>
                    <a:pt x="757" y="2049"/>
                  </a:cubicBezTo>
                  <a:cubicBezTo>
                    <a:pt x="617" y="1333"/>
                    <a:pt x="419" y="637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1141125" y="1788750"/>
              <a:ext cx="45300" cy="45800"/>
            </a:xfrm>
            <a:custGeom>
              <a:avLst/>
              <a:gdLst/>
              <a:ahLst/>
              <a:cxnLst/>
              <a:rect l="l" t="t" r="r" b="b"/>
              <a:pathLst>
                <a:path w="1812" h="1832" extrusionOk="0">
                  <a:moveTo>
                    <a:pt x="1592" y="1"/>
                  </a:moveTo>
                  <a:cubicBezTo>
                    <a:pt x="916" y="299"/>
                    <a:pt x="478" y="836"/>
                    <a:pt x="61" y="1413"/>
                  </a:cubicBezTo>
                  <a:cubicBezTo>
                    <a:pt x="1" y="1492"/>
                    <a:pt x="1" y="1532"/>
                    <a:pt x="61" y="1592"/>
                  </a:cubicBezTo>
                  <a:cubicBezTo>
                    <a:pt x="73" y="1727"/>
                    <a:pt x="130" y="1831"/>
                    <a:pt x="196" y="1831"/>
                  </a:cubicBezTo>
                  <a:cubicBezTo>
                    <a:pt x="237" y="1831"/>
                    <a:pt x="281" y="1791"/>
                    <a:pt x="319" y="1691"/>
                  </a:cubicBezTo>
                  <a:cubicBezTo>
                    <a:pt x="458" y="1333"/>
                    <a:pt x="697" y="1134"/>
                    <a:pt x="956" y="916"/>
                  </a:cubicBezTo>
                  <a:cubicBezTo>
                    <a:pt x="1214" y="657"/>
                    <a:pt x="1612" y="538"/>
                    <a:pt x="1811" y="219"/>
                  </a:cubicBezTo>
                  <a:cubicBezTo>
                    <a:pt x="1791" y="100"/>
                    <a:pt x="1712" y="20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1319675" y="1603250"/>
              <a:ext cx="28375" cy="42300"/>
            </a:xfrm>
            <a:custGeom>
              <a:avLst/>
              <a:gdLst/>
              <a:ahLst/>
              <a:cxnLst/>
              <a:rect l="l" t="t" r="r" b="b"/>
              <a:pathLst>
                <a:path w="1135" h="1692" extrusionOk="0">
                  <a:moveTo>
                    <a:pt x="299" y="1"/>
                  </a:moveTo>
                  <a:cubicBezTo>
                    <a:pt x="617" y="199"/>
                    <a:pt x="378" y="418"/>
                    <a:pt x="319" y="617"/>
                  </a:cubicBezTo>
                  <a:cubicBezTo>
                    <a:pt x="120" y="856"/>
                    <a:pt x="0" y="1075"/>
                    <a:pt x="140" y="1373"/>
                  </a:cubicBezTo>
                  <a:cubicBezTo>
                    <a:pt x="179" y="1492"/>
                    <a:pt x="219" y="1612"/>
                    <a:pt x="338" y="1691"/>
                  </a:cubicBezTo>
                  <a:cubicBezTo>
                    <a:pt x="518" y="1473"/>
                    <a:pt x="518" y="1174"/>
                    <a:pt x="697" y="1015"/>
                  </a:cubicBezTo>
                  <a:cubicBezTo>
                    <a:pt x="716" y="816"/>
                    <a:pt x="677" y="617"/>
                    <a:pt x="876" y="498"/>
                  </a:cubicBezTo>
                  <a:cubicBezTo>
                    <a:pt x="1035" y="379"/>
                    <a:pt x="1134" y="219"/>
                    <a:pt x="10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1460900" y="1791225"/>
              <a:ext cx="17600" cy="58750"/>
            </a:xfrm>
            <a:custGeom>
              <a:avLst/>
              <a:gdLst/>
              <a:ahLst/>
              <a:cxnLst/>
              <a:rect l="l" t="t" r="r" b="b"/>
              <a:pathLst>
                <a:path w="704" h="2350" extrusionOk="0">
                  <a:moveTo>
                    <a:pt x="61" y="1"/>
                  </a:moveTo>
                  <a:lnTo>
                    <a:pt x="61" y="1"/>
                  </a:lnTo>
                  <a:cubicBezTo>
                    <a:pt x="299" y="836"/>
                    <a:pt x="1" y="1612"/>
                    <a:pt x="299" y="2348"/>
                  </a:cubicBezTo>
                  <a:cubicBezTo>
                    <a:pt x="309" y="2349"/>
                    <a:pt x="318" y="2349"/>
                    <a:pt x="327" y="2349"/>
                  </a:cubicBezTo>
                  <a:cubicBezTo>
                    <a:pt x="703" y="2349"/>
                    <a:pt x="424" y="1948"/>
                    <a:pt x="637" y="1851"/>
                  </a:cubicBezTo>
                  <a:cubicBezTo>
                    <a:pt x="419" y="1453"/>
                    <a:pt x="458" y="1016"/>
                    <a:pt x="458" y="598"/>
                  </a:cubicBezTo>
                  <a:cubicBezTo>
                    <a:pt x="458" y="359"/>
                    <a:pt x="458" y="140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1185900" y="1903125"/>
              <a:ext cx="38800" cy="18600"/>
            </a:xfrm>
            <a:custGeom>
              <a:avLst/>
              <a:gdLst/>
              <a:ahLst/>
              <a:cxnLst/>
              <a:rect l="l" t="t" r="r" b="b"/>
              <a:pathLst>
                <a:path w="1552" h="744" extrusionOk="0">
                  <a:moveTo>
                    <a:pt x="159" y="1"/>
                  </a:moveTo>
                  <a:cubicBezTo>
                    <a:pt x="0" y="140"/>
                    <a:pt x="0" y="319"/>
                    <a:pt x="159" y="458"/>
                  </a:cubicBezTo>
                  <a:cubicBezTo>
                    <a:pt x="428" y="650"/>
                    <a:pt x="720" y="743"/>
                    <a:pt x="1027" y="743"/>
                  </a:cubicBezTo>
                  <a:cubicBezTo>
                    <a:pt x="1198" y="743"/>
                    <a:pt x="1374" y="714"/>
                    <a:pt x="1552" y="657"/>
                  </a:cubicBezTo>
                  <a:lnTo>
                    <a:pt x="1552" y="458"/>
                  </a:lnTo>
                  <a:cubicBezTo>
                    <a:pt x="1094" y="299"/>
                    <a:pt x="617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1163525" y="1862850"/>
              <a:ext cx="20400" cy="48275"/>
            </a:xfrm>
            <a:custGeom>
              <a:avLst/>
              <a:gdLst/>
              <a:ahLst/>
              <a:cxnLst/>
              <a:rect l="l" t="t" r="r" b="b"/>
              <a:pathLst>
                <a:path w="816" h="1931" extrusionOk="0">
                  <a:moveTo>
                    <a:pt x="358" y="1"/>
                  </a:moveTo>
                  <a:lnTo>
                    <a:pt x="358" y="1"/>
                  </a:lnTo>
                  <a:cubicBezTo>
                    <a:pt x="80" y="160"/>
                    <a:pt x="298" y="558"/>
                    <a:pt x="0" y="717"/>
                  </a:cubicBezTo>
                  <a:cubicBezTo>
                    <a:pt x="80" y="1214"/>
                    <a:pt x="398" y="1552"/>
                    <a:pt x="716" y="1930"/>
                  </a:cubicBezTo>
                  <a:cubicBezTo>
                    <a:pt x="816" y="1811"/>
                    <a:pt x="816" y="1672"/>
                    <a:pt x="716" y="1532"/>
                  </a:cubicBezTo>
                  <a:cubicBezTo>
                    <a:pt x="756" y="1274"/>
                    <a:pt x="617" y="1075"/>
                    <a:pt x="517" y="876"/>
                  </a:cubicBezTo>
                  <a:cubicBezTo>
                    <a:pt x="219" y="637"/>
                    <a:pt x="418" y="299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1606125" y="1847425"/>
              <a:ext cx="19925" cy="41300"/>
            </a:xfrm>
            <a:custGeom>
              <a:avLst/>
              <a:gdLst/>
              <a:ahLst/>
              <a:cxnLst/>
              <a:rect l="l" t="t" r="r" b="b"/>
              <a:pathLst>
                <a:path w="797" h="1652" extrusionOk="0">
                  <a:moveTo>
                    <a:pt x="299" y="1"/>
                  </a:moveTo>
                  <a:cubicBezTo>
                    <a:pt x="219" y="41"/>
                    <a:pt x="100" y="100"/>
                    <a:pt x="100" y="160"/>
                  </a:cubicBezTo>
                  <a:cubicBezTo>
                    <a:pt x="80" y="478"/>
                    <a:pt x="1" y="836"/>
                    <a:pt x="199" y="1115"/>
                  </a:cubicBezTo>
                  <a:cubicBezTo>
                    <a:pt x="398" y="1274"/>
                    <a:pt x="199" y="1553"/>
                    <a:pt x="418" y="1652"/>
                  </a:cubicBezTo>
                  <a:cubicBezTo>
                    <a:pt x="796" y="1115"/>
                    <a:pt x="378" y="598"/>
                    <a:pt x="418" y="80"/>
                  </a:cubicBezTo>
                  <a:cubicBezTo>
                    <a:pt x="418" y="61"/>
                    <a:pt x="319" y="1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1363925" y="1906125"/>
              <a:ext cx="33850" cy="25875"/>
            </a:xfrm>
            <a:custGeom>
              <a:avLst/>
              <a:gdLst/>
              <a:ahLst/>
              <a:cxnLst/>
              <a:rect l="l" t="t" r="r" b="b"/>
              <a:pathLst>
                <a:path w="1354" h="1035" extrusionOk="0">
                  <a:moveTo>
                    <a:pt x="1015" y="0"/>
                  </a:moveTo>
                  <a:cubicBezTo>
                    <a:pt x="697" y="338"/>
                    <a:pt x="339" y="696"/>
                    <a:pt x="1" y="1035"/>
                  </a:cubicBezTo>
                  <a:cubicBezTo>
                    <a:pt x="617" y="1015"/>
                    <a:pt x="1095" y="736"/>
                    <a:pt x="1353" y="179"/>
                  </a:cubicBezTo>
                  <a:cubicBezTo>
                    <a:pt x="1274" y="40"/>
                    <a:pt x="1155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1297800" y="1793725"/>
              <a:ext cx="49250" cy="16425"/>
            </a:xfrm>
            <a:custGeom>
              <a:avLst/>
              <a:gdLst/>
              <a:ahLst/>
              <a:cxnLst/>
              <a:rect l="l" t="t" r="r" b="b"/>
              <a:pathLst>
                <a:path w="1970" h="657" extrusionOk="0">
                  <a:moveTo>
                    <a:pt x="378" y="0"/>
                  </a:moveTo>
                  <a:cubicBezTo>
                    <a:pt x="279" y="120"/>
                    <a:pt x="80" y="20"/>
                    <a:pt x="0" y="199"/>
                  </a:cubicBezTo>
                  <a:cubicBezTo>
                    <a:pt x="597" y="339"/>
                    <a:pt x="1194" y="518"/>
                    <a:pt x="1790" y="657"/>
                  </a:cubicBezTo>
                  <a:cubicBezTo>
                    <a:pt x="1870" y="617"/>
                    <a:pt x="1969" y="597"/>
                    <a:pt x="1969" y="498"/>
                  </a:cubicBezTo>
                  <a:cubicBezTo>
                    <a:pt x="1472" y="199"/>
                    <a:pt x="915" y="120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1466875" y="1837000"/>
              <a:ext cx="13950" cy="39300"/>
            </a:xfrm>
            <a:custGeom>
              <a:avLst/>
              <a:gdLst/>
              <a:ahLst/>
              <a:cxnLst/>
              <a:rect l="l" t="t" r="r" b="b"/>
              <a:pathLst>
                <a:path w="558" h="1572" extrusionOk="0">
                  <a:moveTo>
                    <a:pt x="379" y="0"/>
                  </a:moveTo>
                  <a:cubicBezTo>
                    <a:pt x="160" y="100"/>
                    <a:pt x="259" y="418"/>
                    <a:pt x="60" y="517"/>
                  </a:cubicBezTo>
                  <a:cubicBezTo>
                    <a:pt x="20" y="875"/>
                    <a:pt x="1" y="1253"/>
                    <a:pt x="199" y="1572"/>
                  </a:cubicBezTo>
                  <a:lnTo>
                    <a:pt x="558" y="1214"/>
                  </a:lnTo>
                  <a:cubicBezTo>
                    <a:pt x="359" y="816"/>
                    <a:pt x="398" y="398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1181425" y="1781150"/>
              <a:ext cx="37325" cy="13100"/>
            </a:xfrm>
            <a:custGeom>
              <a:avLst/>
              <a:gdLst/>
              <a:ahLst/>
              <a:cxnLst/>
              <a:rect l="l" t="t" r="r" b="b"/>
              <a:pathLst>
                <a:path w="1493" h="524" extrusionOk="0">
                  <a:moveTo>
                    <a:pt x="1092" y="0"/>
                  </a:moveTo>
                  <a:cubicBezTo>
                    <a:pt x="693" y="0"/>
                    <a:pt x="339" y="146"/>
                    <a:pt x="0" y="324"/>
                  </a:cubicBezTo>
                  <a:cubicBezTo>
                    <a:pt x="80" y="364"/>
                    <a:pt x="139" y="444"/>
                    <a:pt x="199" y="523"/>
                  </a:cubicBezTo>
                  <a:cubicBezTo>
                    <a:pt x="520" y="371"/>
                    <a:pt x="855" y="320"/>
                    <a:pt x="1204" y="320"/>
                  </a:cubicBezTo>
                  <a:cubicBezTo>
                    <a:pt x="1267" y="320"/>
                    <a:pt x="1329" y="321"/>
                    <a:pt x="1393" y="324"/>
                  </a:cubicBezTo>
                  <a:cubicBezTo>
                    <a:pt x="1492" y="125"/>
                    <a:pt x="1353" y="66"/>
                    <a:pt x="1233" y="6"/>
                  </a:cubicBezTo>
                  <a:cubicBezTo>
                    <a:pt x="1186" y="2"/>
                    <a:pt x="1139" y="0"/>
                    <a:pt x="10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1263475" y="1791175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311" y="1"/>
                  </a:moveTo>
                  <a:cubicBezTo>
                    <a:pt x="1016" y="1"/>
                    <a:pt x="718" y="104"/>
                    <a:pt x="412" y="104"/>
                  </a:cubicBezTo>
                  <a:cubicBezTo>
                    <a:pt x="394" y="104"/>
                    <a:pt x="377" y="103"/>
                    <a:pt x="359" y="102"/>
                  </a:cubicBezTo>
                  <a:lnTo>
                    <a:pt x="0" y="441"/>
                  </a:lnTo>
                  <a:cubicBezTo>
                    <a:pt x="478" y="401"/>
                    <a:pt x="935" y="341"/>
                    <a:pt x="1373" y="301"/>
                  </a:cubicBezTo>
                  <a:cubicBezTo>
                    <a:pt x="1492" y="262"/>
                    <a:pt x="1671" y="242"/>
                    <a:pt x="1751" y="102"/>
                  </a:cubicBezTo>
                  <a:cubicBezTo>
                    <a:pt x="1605" y="26"/>
                    <a:pt x="1458" y="1"/>
                    <a:pt x="13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1296300" y="1618175"/>
              <a:ext cx="31850" cy="18925"/>
            </a:xfrm>
            <a:custGeom>
              <a:avLst/>
              <a:gdLst/>
              <a:ahLst/>
              <a:cxnLst/>
              <a:rect l="l" t="t" r="r" b="b"/>
              <a:pathLst>
                <a:path w="1274" h="757" extrusionOk="0">
                  <a:moveTo>
                    <a:pt x="1273" y="0"/>
                  </a:moveTo>
                  <a:lnTo>
                    <a:pt x="1273" y="0"/>
                  </a:lnTo>
                  <a:cubicBezTo>
                    <a:pt x="876" y="20"/>
                    <a:pt x="478" y="60"/>
                    <a:pt x="0" y="80"/>
                  </a:cubicBezTo>
                  <a:cubicBezTo>
                    <a:pt x="378" y="378"/>
                    <a:pt x="955" y="179"/>
                    <a:pt x="975" y="756"/>
                  </a:cubicBezTo>
                  <a:lnTo>
                    <a:pt x="1114" y="756"/>
                  </a:lnTo>
                  <a:cubicBezTo>
                    <a:pt x="1154" y="498"/>
                    <a:pt x="1234" y="259"/>
                    <a:pt x="12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1172950" y="1597575"/>
              <a:ext cx="39825" cy="13900"/>
            </a:xfrm>
            <a:custGeom>
              <a:avLst/>
              <a:gdLst/>
              <a:ahLst/>
              <a:cxnLst/>
              <a:rect l="l" t="t" r="r" b="b"/>
              <a:pathLst>
                <a:path w="1593" h="556" extrusionOk="0">
                  <a:moveTo>
                    <a:pt x="1091" y="0"/>
                  </a:moveTo>
                  <a:cubicBezTo>
                    <a:pt x="1072" y="0"/>
                    <a:pt x="1053" y="3"/>
                    <a:pt x="1035" y="9"/>
                  </a:cubicBezTo>
                  <a:cubicBezTo>
                    <a:pt x="951" y="194"/>
                    <a:pt x="782" y="208"/>
                    <a:pt x="623" y="208"/>
                  </a:cubicBezTo>
                  <a:cubicBezTo>
                    <a:pt x="594" y="208"/>
                    <a:pt x="566" y="208"/>
                    <a:pt x="538" y="208"/>
                  </a:cubicBezTo>
                  <a:cubicBezTo>
                    <a:pt x="485" y="208"/>
                    <a:pt x="431" y="205"/>
                    <a:pt x="377" y="205"/>
                  </a:cubicBezTo>
                  <a:cubicBezTo>
                    <a:pt x="230" y="205"/>
                    <a:pt x="89" y="226"/>
                    <a:pt x="1" y="387"/>
                  </a:cubicBezTo>
                  <a:cubicBezTo>
                    <a:pt x="79" y="445"/>
                    <a:pt x="171" y="459"/>
                    <a:pt x="268" y="459"/>
                  </a:cubicBezTo>
                  <a:cubicBezTo>
                    <a:pt x="360" y="459"/>
                    <a:pt x="455" y="447"/>
                    <a:pt x="548" y="447"/>
                  </a:cubicBezTo>
                  <a:cubicBezTo>
                    <a:pt x="660" y="447"/>
                    <a:pt x="768" y="465"/>
                    <a:pt x="856" y="546"/>
                  </a:cubicBezTo>
                  <a:cubicBezTo>
                    <a:pt x="926" y="552"/>
                    <a:pt x="995" y="556"/>
                    <a:pt x="1064" y="556"/>
                  </a:cubicBezTo>
                  <a:cubicBezTo>
                    <a:pt x="1235" y="556"/>
                    <a:pt x="1409" y="531"/>
                    <a:pt x="1592" y="446"/>
                  </a:cubicBezTo>
                  <a:cubicBezTo>
                    <a:pt x="1354" y="387"/>
                    <a:pt x="1195" y="287"/>
                    <a:pt x="1214" y="29"/>
                  </a:cubicBezTo>
                  <a:cubicBezTo>
                    <a:pt x="1186" y="15"/>
                    <a:pt x="1138" y="0"/>
                    <a:pt x="10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1672775" y="1952875"/>
              <a:ext cx="15925" cy="29850"/>
            </a:xfrm>
            <a:custGeom>
              <a:avLst/>
              <a:gdLst/>
              <a:ahLst/>
              <a:cxnLst/>
              <a:rect l="l" t="t" r="r" b="b"/>
              <a:pathLst>
                <a:path w="637" h="1194" extrusionOk="0">
                  <a:moveTo>
                    <a:pt x="211" y="1"/>
                  </a:moveTo>
                  <a:cubicBezTo>
                    <a:pt x="111" y="1"/>
                    <a:pt x="61" y="127"/>
                    <a:pt x="0" y="219"/>
                  </a:cubicBezTo>
                  <a:cubicBezTo>
                    <a:pt x="159" y="458"/>
                    <a:pt x="100" y="816"/>
                    <a:pt x="239" y="1194"/>
                  </a:cubicBezTo>
                  <a:cubicBezTo>
                    <a:pt x="497" y="756"/>
                    <a:pt x="637" y="418"/>
                    <a:pt x="318" y="40"/>
                  </a:cubicBezTo>
                  <a:cubicBezTo>
                    <a:pt x="277" y="12"/>
                    <a:pt x="242" y="1"/>
                    <a:pt x="2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1432075" y="1819075"/>
              <a:ext cx="10450" cy="32725"/>
            </a:xfrm>
            <a:custGeom>
              <a:avLst/>
              <a:gdLst/>
              <a:ahLst/>
              <a:cxnLst/>
              <a:rect l="l" t="t" r="r" b="b"/>
              <a:pathLst>
                <a:path w="418" h="130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19"/>
                    <a:pt x="60" y="817"/>
                    <a:pt x="80" y="1234"/>
                  </a:cubicBezTo>
                  <a:cubicBezTo>
                    <a:pt x="129" y="1284"/>
                    <a:pt x="179" y="1309"/>
                    <a:pt x="229" y="1309"/>
                  </a:cubicBezTo>
                  <a:cubicBezTo>
                    <a:pt x="279" y="1309"/>
                    <a:pt x="328" y="1284"/>
                    <a:pt x="378" y="1234"/>
                  </a:cubicBezTo>
                  <a:cubicBezTo>
                    <a:pt x="418" y="797"/>
                    <a:pt x="318" y="379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1389800" y="1888700"/>
              <a:ext cx="17925" cy="21925"/>
            </a:xfrm>
            <a:custGeom>
              <a:avLst/>
              <a:gdLst/>
              <a:ahLst/>
              <a:cxnLst/>
              <a:rect l="l" t="t" r="r" b="b"/>
              <a:pathLst>
                <a:path w="717" h="877" extrusionOk="0">
                  <a:moveTo>
                    <a:pt x="517" y="1"/>
                  </a:moveTo>
                  <a:cubicBezTo>
                    <a:pt x="219" y="140"/>
                    <a:pt x="159" y="439"/>
                    <a:pt x="0" y="697"/>
                  </a:cubicBezTo>
                  <a:cubicBezTo>
                    <a:pt x="80" y="836"/>
                    <a:pt x="199" y="876"/>
                    <a:pt x="358" y="876"/>
                  </a:cubicBezTo>
                  <a:cubicBezTo>
                    <a:pt x="458" y="638"/>
                    <a:pt x="716" y="498"/>
                    <a:pt x="716" y="200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2080575" y="2088625"/>
              <a:ext cx="18425" cy="34350"/>
            </a:xfrm>
            <a:custGeom>
              <a:avLst/>
              <a:gdLst/>
              <a:ahLst/>
              <a:cxnLst/>
              <a:rect l="l" t="t" r="r" b="b"/>
              <a:pathLst>
                <a:path w="737" h="1374" extrusionOk="0">
                  <a:moveTo>
                    <a:pt x="179" y="1"/>
                  </a:moveTo>
                  <a:cubicBezTo>
                    <a:pt x="179" y="160"/>
                    <a:pt x="139" y="279"/>
                    <a:pt x="0" y="359"/>
                  </a:cubicBezTo>
                  <a:cubicBezTo>
                    <a:pt x="100" y="737"/>
                    <a:pt x="497" y="976"/>
                    <a:pt x="517" y="1373"/>
                  </a:cubicBezTo>
                  <a:cubicBezTo>
                    <a:pt x="696" y="1274"/>
                    <a:pt x="736" y="1095"/>
                    <a:pt x="637" y="956"/>
                  </a:cubicBezTo>
                  <a:cubicBezTo>
                    <a:pt x="458" y="657"/>
                    <a:pt x="418" y="279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1681225" y="1653475"/>
              <a:ext cx="16425" cy="28375"/>
            </a:xfrm>
            <a:custGeom>
              <a:avLst/>
              <a:gdLst/>
              <a:ahLst/>
              <a:cxnLst/>
              <a:rect l="l" t="t" r="r" b="b"/>
              <a:pathLst>
                <a:path w="657" h="1135" extrusionOk="0">
                  <a:moveTo>
                    <a:pt x="299" y="1"/>
                  </a:moveTo>
                  <a:cubicBezTo>
                    <a:pt x="179" y="100"/>
                    <a:pt x="159" y="239"/>
                    <a:pt x="159" y="379"/>
                  </a:cubicBezTo>
                  <a:cubicBezTo>
                    <a:pt x="60" y="558"/>
                    <a:pt x="0" y="737"/>
                    <a:pt x="159" y="896"/>
                  </a:cubicBezTo>
                  <a:cubicBezTo>
                    <a:pt x="239" y="975"/>
                    <a:pt x="279" y="1055"/>
                    <a:pt x="358" y="1135"/>
                  </a:cubicBezTo>
                  <a:cubicBezTo>
                    <a:pt x="557" y="916"/>
                    <a:pt x="657" y="677"/>
                    <a:pt x="657" y="379"/>
                  </a:cubicBezTo>
                  <a:cubicBezTo>
                    <a:pt x="478" y="299"/>
                    <a:pt x="378" y="18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1640950" y="1970775"/>
              <a:ext cx="16925" cy="28375"/>
            </a:xfrm>
            <a:custGeom>
              <a:avLst/>
              <a:gdLst/>
              <a:ahLst/>
              <a:cxnLst/>
              <a:rect l="l" t="t" r="r" b="b"/>
              <a:pathLst>
                <a:path w="677" h="1135" extrusionOk="0">
                  <a:moveTo>
                    <a:pt x="20" y="0"/>
                  </a:moveTo>
                  <a:cubicBezTo>
                    <a:pt x="20" y="199"/>
                    <a:pt x="0" y="398"/>
                    <a:pt x="0" y="597"/>
                  </a:cubicBezTo>
                  <a:cubicBezTo>
                    <a:pt x="80" y="876"/>
                    <a:pt x="318" y="935"/>
                    <a:pt x="517" y="1094"/>
                  </a:cubicBezTo>
                  <a:lnTo>
                    <a:pt x="577" y="1134"/>
                  </a:lnTo>
                  <a:cubicBezTo>
                    <a:pt x="617" y="1134"/>
                    <a:pt x="656" y="1114"/>
                    <a:pt x="676" y="1074"/>
                  </a:cubicBezTo>
                  <a:cubicBezTo>
                    <a:pt x="398" y="776"/>
                    <a:pt x="438" y="239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350000" y="1811125"/>
              <a:ext cx="21425" cy="22900"/>
            </a:xfrm>
            <a:custGeom>
              <a:avLst/>
              <a:gdLst/>
              <a:ahLst/>
              <a:cxnLst/>
              <a:rect l="l" t="t" r="r" b="b"/>
              <a:pathLst>
                <a:path w="857" h="916" extrusionOk="0">
                  <a:moveTo>
                    <a:pt x="180" y="1"/>
                  </a:moveTo>
                  <a:cubicBezTo>
                    <a:pt x="100" y="40"/>
                    <a:pt x="1" y="60"/>
                    <a:pt x="1" y="160"/>
                  </a:cubicBezTo>
                  <a:cubicBezTo>
                    <a:pt x="279" y="359"/>
                    <a:pt x="319" y="757"/>
                    <a:pt x="677" y="916"/>
                  </a:cubicBezTo>
                  <a:cubicBezTo>
                    <a:pt x="856" y="399"/>
                    <a:pt x="419" y="239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648400" y="1997625"/>
              <a:ext cx="18925" cy="30850"/>
            </a:xfrm>
            <a:custGeom>
              <a:avLst/>
              <a:gdLst/>
              <a:ahLst/>
              <a:cxnLst/>
              <a:rect l="l" t="t" r="r" b="b"/>
              <a:pathLst>
                <a:path w="757" h="1234" extrusionOk="0">
                  <a:moveTo>
                    <a:pt x="259" y="0"/>
                  </a:moveTo>
                  <a:cubicBezTo>
                    <a:pt x="140" y="160"/>
                    <a:pt x="0" y="359"/>
                    <a:pt x="199" y="518"/>
                  </a:cubicBezTo>
                  <a:cubicBezTo>
                    <a:pt x="458" y="717"/>
                    <a:pt x="378" y="1055"/>
                    <a:pt x="597" y="1234"/>
                  </a:cubicBezTo>
                  <a:cubicBezTo>
                    <a:pt x="617" y="1055"/>
                    <a:pt x="577" y="856"/>
                    <a:pt x="756" y="717"/>
                  </a:cubicBezTo>
                  <a:cubicBezTo>
                    <a:pt x="577" y="498"/>
                    <a:pt x="478" y="259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1431075" y="1849925"/>
              <a:ext cx="11450" cy="26375"/>
            </a:xfrm>
            <a:custGeom>
              <a:avLst/>
              <a:gdLst/>
              <a:ahLst/>
              <a:cxnLst/>
              <a:rect l="l" t="t" r="r" b="b"/>
              <a:pathLst>
                <a:path w="458" h="1055" extrusionOk="0">
                  <a:moveTo>
                    <a:pt x="120" y="0"/>
                  </a:moveTo>
                  <a:cubicBezTo>
                    <a:pt x="100" y="358"/>
                    <a:pt x="0" y="736"/>
                    <a:pt x="259" y="1055"/>
                  </a:cubicBezTo>
                  <a:cubicBezTo>
                    <a:pt x="418" y="975"/>
                    <a:pt x="338" y="776"/>
                    <a:pt x="458" y="677"/>
                  </a:cubicBezTo>
                  <a:cubicBezTo>
                    <a:pt x="458" y="458"/>
                    <a:pt x="438" y="239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1607625" y="1875275"/>
              <a:ext cx="12450" cy="30875"/>
            </a:xfrm>
            <a:custGeom>
              <a:avLst/>
              <a:gdLst/>
              <a:ahLst/>
              <a:cxnLst/>
              <a:rect l="l" t="t" r="r" b="b"/>
              <a:pathLst>
                <a:path w="498" h="1235" extrusionOk="0">
                  <a:moveTo>
                    <a:pt x="139" y="1"/>
                  </a:moveTo>
                  <a:cubicBezTo>
                    <a:pt x="120" y="240"/>
                    <a:pt x="120" y="478"/>
                    <a:pt x="60" y="677"/>
                  </a:cubicBezTo>
                  <a:cubicBezTo>
                    <a:pt x="0" y="956"/>
                    <a:pt x="100" y="1135"/>
                    <a:pt x="338" y="1234"/>
                  </a:cubicBezTo>
                  <a:cubicBezTo>
                    <a:pt x="338" y="996"/>
                    <a:pt x="498" y="777"/>
                    <a:pt x="358" y="558"/>
                  </a:cubicBezTo>
                  <a:cubicBezTo>
                    <a:pt x="318" y="359"/>
                    <a:pt x="358" y="140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1667300" y="1936450"/>
              <a:ext cx="13950" cy="21425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0" y="1"/>
                  </a:moveTo>
                  <a:cubicBezTo>
                    <a:pt x="159" y="259"/>
                    <a:pt x="159" y="558"/>
                    <a:pt x="199" y="856"/>
                  </a:cubicBezTo>
                  <a:cubicBezTo>
                    <a:pt x="319" y="796"/>
                    <a:pt x="418" y="757"/>
                    <a:pt x="537" y="697"/>
                  </a:cubicBezTo>
                  <a:cubicBezTo>
                    <a:pt x="557" y="458"/>
                    <a:pt x="498" y="219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1652875" y="1811125"/>
              <a:ext cx="11450" cy="23275"/>
            </a:xfrm>
            <a:custGeom>
              <a:avLst/>
              <a:gdLst/>
              <a:ahLst/>
              <a:cxnLst/>
              <a:rect l="l" t="t" r="r" b="b"/>
              <a:pathLst>
                <a:path w="458" h="931" extrusionOk="0">
                  <a:moveTo>
                    <a:pt x="80" y="1"/>
                  </a:moveTo>
                  <a:cubicBezTo>
                    <a:pt x="0" y="259"/>
                    <a:pt x="40" y="558"/>
                    <a:pt x="100" y="856"/>
                  </a:cubicBezTo>
                  <a:cubicBezTo>
                    <a:pt x="150" y="906"/>
                    <a:pt x="204" y="931"/>
                    <a:pt x="259" y="931"/>
                  </a:cubicBezTo>
                  <a:cubicBezTo>
                    <a:pt x="314" y="931"/>
                    <a:pt x="368" y="906"/>
                    <a:pt x="418" y="856"/>
                  </a:cubicBezTo>
                  <a:cubicBezTo>
                    <a:pt x="458" y="538"/>
                    <a:pt x="418" y="259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1614175" y="1905025"/>
              <a:ext cx="15675" cy="14075"/>
            </a:xfrm>
            <a:custGeom>
              <a:avLst/>
              <a:gdLst/>
              <a:ahLst/>
              <a:cxnLst/>
              <a:rect l="l" t="t" r="r" b="b"/>
              <a:pathLst>
                <a:path w="627" h="563" extrusionOk="0">
                  <a:moveTo>
                    <a:pt x="300" y="1"/>
                  </a:moveTo>
                  <a:cubicBezTo>
                    <a:pt x="242" y="1"/>
                    <a:pt x="163" y="14"/>
                    <a:pt x="56" y="44"/>
                  </a:cubicBezTo>
                  <a:cubicBezTo>
                    <a:pt x="56" y="275"/>
                    <a:pt x="1" y="562"/>
                    <a:pt x="358" y="562"/>
                  </a:cubicBezTo>
                  <a:cubicBezTo>
                    <a:pt x="370" y="562"/>
                    <a:pt x="382" y="562"/>
                    <a:pt x="395" y="561"/>
                  </a:cubicBezTo>
                  <a:cubicBezTo>
                    <a:pt x="310" y="410"/>
                    <a:pt x="626" y="1"/>
                    <a:pt x="3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1673275" y="1662925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477" y="1"/>
                  </a:moveTo>
                  <a:cubicBezTo>
                    <a:pt x="219" y="259"/>
                    <a:pt x="99" y="558"/>
                    <a:pt x="0" y="896"/>
                  </a:cubicBezTo>
                  <a:cubicBezTo>
                    <a:pt x="119" y="876"/>
                    <a:pt x="259" y="836"/>
                    <a:pt x="318" y="697"/>
                  </a:cubicBezTo>
                  <a:cubicBezTo>
                    <a:pt x="378" y="617"/>
                    <a:pt x="418" y="578"/>
                    <a:pt x="477" y="51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1488250" y="1932975"/>
              <a:ext cx="10475" cy="14050"/>
            </a:xfrm>
            <a:custGeom>
              <a:avLst/>
              <a:gdLst/>
              <a:ahLst/>
              <a:cxnLst/>
              <a:rect l="l" t="t" r="r" b="b"/>
              <a:pathLst>
                <a:path w="419" h="562" extrusionOk="0">
                  <a:moveTo>
                    <a:pt x="220" y="0"/>
                  </a:moveTo>
                  <a:cubicBezTo>
                    <a:pt x="41" y="140"/>
                    <a:pt x="1" y="339"/>
                    <a:pt x="120" y="518"/>
                  </a:cubicBezTo>
                  <a:cubicBezTo>
                    <a:pt x="133" y="550"/>
                    <a:pt x="158" y="561"/>
                    <a:pt x="190" y="561"/>
                  </a:cubicBezTo>
                  <a:cubicBezTo>
                    <a:pt x="257" y="561"/>
                    <a:pt x="351" y="511"/>
                    <a:pt x="419" y="498"/>
                  </a:cubicBezTo>
                  <a:cubicBezTo>
                    <a:pt x="419" y="299"/>
                    <a:pt x="419" y="10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1181425" y="1900150"/>
              <a:ext cx="8475" cy="14700"/>
            </a:xfrm>
            <a:custGeom>
              <a:avLst/>
              <a:gdLst/>
              <a:ahLst/>
              <a:cxnLst/>
              <a:rect l="l" t="t" r="r" b="b"/>
              <a:pathLst>
                <a:path w="339" h="588" extrusionOk="0">
                  <a:moveTo>
                    <a:pt x="0" y="1"/>
                  </a:moveTo>
                  <a:lnTo>
                    <a:pt x="0" y="418"/>
                  </a:lnTo>
                  <a:cubicBezTo>
                    <a:pt x="66" y="516"/>
                    <a:pt x="158" y="588"/>
                    <a:pt x="266" y="588"/>
                  </a:cubicBezTo>
                  <a:cubicBezTo>
                    <a:pt x="290" y="588"/>
                    <a:pt x="314" y="584"/>
                    <a:pt x="338" y="577"/>
                  </a:cubicBezTo>
                  <a:lnTo>
                    <a:pt x="338" y="100"/>
                  </a:lnTo>
                  <a:cubicBezTo>
                    <a:pt x="239" y="80"/>
                    <a:pt x="10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1171350" y="1606225"/>
              <a:ext cx="23025" cy="4725"/>
            </a:xfrm>
            <a:custGeom>
              <a:avLst/>
              <a:gdLst/>
              <a:ahLst/>
              <a:cxnLst/>
              <a:rect l="l" t="t" r="r" b="b"/>
              <a:pathLst>
                <a:path w="921" h="189" extrusionOk="0">
                  <a:moveTo>
                    <a:pt x="515" y="1"/>
                  </a:moveTo>
                  <a:cubicBezTo>
                    <a:pt x="417" y="1"/>
                    <a:pt x="316" y="14"/>
                    <a:pt x="215" y="14"/>
                  </a:cubicBezTo>
                  <a:cubicBezTo>
                    <a:pt x="165" y="14"/>
                    <a:pt x="115" y="11"/>
                    <a:pt x="65" y="1"/>
                  </a:cubicBezTo>
                  <a:lnTo>
                    <a:pt x="65" y="1"/>
                  </a:lnTo>
                  <a:cubicBezTo>
                    <a:pt x="1" y="145"/>
                    <a:pt x="66" y="186"/>
                    <a:pt x="146" y="186"/>
                  </a:cubicBezTo>
                  <a:cubicBezTo>
                    <a:pt x="165" y="186"/>
                    <a:pt x="185" y="184"/>
                    <a:pt x="204" y="180"/>
                  </a:cubicBezTo>
                  <a:cubicBezTo>
                    <a:pt x="290" y="187"/>
                    <a:pt x="372" y="189"/>
                    <a:pt x="452" y="189"/>
                  </a:cubicBezTo>
                  <a:cubicBezTo>
                    <a:pt x="611" y="189"/>
                    <a:pt x="761" y="180"/>
                    <a:pt x="920" y="180"/>
                  </a:cubicBezTo>
                  <a:cubicBezTo>
                    <a:pt x="801" y="31"/>
                    <a:pt x="662" y="1"/>
                    <a:pt x="5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1211250" y="1778100"/>
              <a:ext cx="13700" cy="10675"/>
            </a:xfrm>
            <a:custGeom>
              <a:avLst/>
              <a:gdLst/>
              <a:ahLst/>
              <a:cxnLst/>
              <a:rect l="l" t="t" r="r" b="b"/>
              <a:pathLst>
                <a:path w="548" h="427" extrusionOk="0">
                  <a:moveTo>
                    <a:pt x="290" y="0"/>
                  </a:moveTo>
                  <a:cubicBezTo>
                    <a:pt x="200" y="0"/>
                    <a:pt x="98" y="56"/>
                    <a:pt x="1" y="88"/>
                  </a:cubicBezTo>
                  <a:cubicBezTo>
                    <a:pt x="60" y="228"/>
                    <a:pt x="140" y="327"/>
                    <a:pt x="180" y="427"/>
                  </a:cubicBezTo>
                  <a:cubicBezTo>
                    <a:pt x="197" y="427"/>
                    <a:pt x="216" y="427"/>
                    <a:pt x="236" y="427"/>
                  </a:cubicBezTo>
                  <a:cubicBezTo>
                    <a:pt x="374" y="427"/>
                    <a:pt x="548" y="412"/>
                    <a:pt x="478" y="168"/>
                  </a:cubicBezTo>
                  <a:cubicBezTo>
                    <a:pt x="433" y="40"/>
                    <a:pt x="366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1653875" y="1832525"/>
              <a:ext cx="11450" cy="16925"/>
            </a:xfrm>
            <a:custGeom>
              <a:avLst/>
              <a:gdLst/>
              <a:ahLst/>
              <a:cxnLst/>
              <a:rect l="l" t="t" r="r" b="b"/>
              <a:pathLst>
                <a:path w="458" h="677" extrusionOk="0">
                  <a:moveTo>
                    <a:pt x="40" y="0"/>
                  </a:moveTo>
                  <a:cubicBezTo>
                    <a:pt x="40" y="60"/>
                    <a:pt x="40" y="100"/>
                    <a:pt x="0" y="179"/>
                  </a:cubicBezTo>
                  <a:cubicBezTo>
                    <a:pt x="139" y="338"/>
                    <a:pt x="0" y="557"/>
                    <a:pt x="179" y="676"/>
                  </a:cubicBezTo>
                  <a:cubicBezTo>
                    <a:pt x="458" y="497"/>
                    <a:pt x="338" y="21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1158050" y="1858375"/>
              <a:ext cx="5975" cy="21400"/>
            </a:xfrm>
            <a:custGeom>
              <a:avLst/>
              <a:gdLst/>
              <a:ahLst/>
              <a:cxnLst/>
              <a:rect l="l" t="t" r="r" b="b"/>
              <a:pathLst>
                <a:path w="239" h="856" extrusionOk="0">
                  <a:moveTo>
                    <a:pt x="239" y="1"/>
                  </a:moveTo>
                  <a:cubicBezTo>
                    <a:pt x="0" y="299"/>
                    <a:pt x="20" y="597"/>
                    <a:pt x="239" y="85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1311725" y="1902475"/>
              <a:ext cx="14925" cy="8150"/>
            </a:xfrm>
            <a:custGeom>
              <a:avLst/>
              <a:gdLst/>
              <a:ahLst/>
              <a:cxnLst/>
              <a:rect l="l" t="t" r="r" b="b"/>
              <a:pathLst>
                <a:path w="597" h="326" extrusionOk="0">
                  <a:moveTo>
                    <a:pt x="410" y="0"/>
                  </a:moveTo>
                  <a:cubicBezTo>
                    <a:pt x="260" y="0"/>
                    <a:pt x="151" y="132"/>
                    <a:pt x="20" y="146"/>
                  </a:cubicBezTo>
                  <a:cubicBezTo>
                    <a:pt x="0" y="186"/>
                    <a:pt x="0" y="266"/>
                    <a:pt x="0" y="325"/>
                  </a:cubicBezTo>
                  <a:cubicBezTo>
                    <a:pt x="219" y="325"/>
                    <a:pt x="438" y="246"/>
                    <a:pt x="597" y="67"/>
                  </a:cubicBezTo>
                  <a:cubicBezTo>
                    <a:pt x="527" y="18"/>
                    <a:pt x="466" y="0"/>
                    <a:pt x="4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1212250" y="1590775"/>
              <a:ext cx="9975" cy="7525"/>
            </a:xfrm>
            <a:custGeom>
              <a:avLst/>
              <a:gdLst/>
              <a:ahLst/>
              <a:cxnLst/>
              <a:rect l="l" t="t" r="r" b="b"/>
              <a:pathLst>
                <a:path w="399" h="301" extrusionOk="0">
                  <a:moveTo>
                    <a:pt x="187" y="0"/>
                  </a:moveTo>
                  <a:cubicBezTo>
                    <a:pt x="38" y="0"/>
                    <a:pt x="19" y="132"/>
                    <a:pt x="0" y="281"/>
                  </a:cubicBezTo>
                  <a:cubicBezTo>
                    <a:pt x="20" y="301"/>
                    <a:pt x="60" y="301"/>
                    <a:pt x="120" y="301"/>
                  </a:cubicBezTo>
                  <a:cubicBezTo>
                    <a:pt x="219" y="281"/>
                    <a:pt x="359" y="301"/>
                    <a:pt x="359" y="161"/>
                  </a:cubicBezTo>
                  <a:cubicBezTo>
                    <a:pt x="398" y="102"/>
                    <a:pt x="259" y="2"/>
                    <a:pt x="219" y="2"/>
                  </a:cubicBezTo>
                  <a:cubicBezTo>
                    <a:pt x="208" y="1"/>
                    <a:pt x="197" y="0"/>
                    <a:pt x="1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1342050" y="1806150"/>
              <a:ext cx="12450" cy="9975"/>
            </a:xfrm>
            <a:custGeom>
              <a:avLst/>
              <a:gdLst/>
              <a:ahLst/>
              <a:cxnLst/>
              <a:rect l="l" t="t" r="r" b="b"/>
              <a:pathLst>
                <a:path w="498" h="399" extrusionOk="0">
                  <a:moveTo>
                    <a:pt x="199" y="1"/>
                  </a:moveTo>
                  <a:cubicBezTo>
                    <a:pt x="120" y="41"/>
                    <a:pt x="80" y="120"/>
                    <a:pt x="0" y="160"/>
                  </a:cubicBezTo>
                  <a:cubicBezTo>
                    <a:pt x="120" y="239"/>
                    <a:pt x="219" y="319"/>
                    <a:pt x="319" y="399"/>
                  </a:cubicBezTo>
                  <a:cubicBezTo>
                    <a:pt x="378" y="319"/>
                    <a:pt x="438" y="259"/>
                    <a:pt x="498" y="200"/>
                  </a:cubicBezTo>
                  <a:cubicBezTo>
                    <a:pt x="398" y="120"/>
                    <a:pt x="299" y="6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1651875" y="1837000"/>
              <a:ext cx="7975" cy="12950"/>
            </a:xfrm>
            <a:custGeom>
              <a:avLst/>
              <a:gdLst/>
              <a:ahLst/>
              <a:cxnLst/>
              <a:rect l="l" t="t" r="r" b="b"/>
              <a:pathLst>
                <a:path w="319" h="518" extrusionOk="0">
                  <a:moveTo>
                    <a:pt x="120" y="0"/>
                  </a:moveTo>
                  <a:cubicBezTo>
                    <a:pt x="1" y="179"/>
                    <a:pt x="1" y="358"/>
                    <a:pt x="120" y="517"/>
                  </a:cubicBezTo>
                  <a:cubicBezTo>
                    <a:pt x="160" y="517"/>
                    <a:pt x="239" y="497"/>
                    <a:pt x="279" y="497"/>
                  </a:cubicBezTo>
                  <a:cubicBezTo>
                    <a:pt x="279" y="318"/>
                    <a:pt x="319" y="119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143702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00" y="1"/>
                  </a:moveTo>
                  <a:cubicBezTo>
                    <a:pt x="61" y="80"/>
                    <a:pt x="21" y="220"/>
                    <a:pt x="1" y="379"/>
                  </a:cubicBezTo>
                  <a:cubicBezTo>
                    <a:pt x="1" y="418"/>
                    <a:pt x="21" y="478"/>
                    <a:pt x="41" y="518"/>
                  </a:cubicBezTo>
                  <a:cubicBezTo>
                    <a:pt x="180" y="418"/>
                    <a:pt x="180" y="279"/>
                    <a:pt x="220" y="160"/>
                  </a:cubicBezTo>
                  <a:cubicBezTo>
                    <a:pt x="220" y="100"/>
                    <a:pt x="220" y="6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1661325" y="1871800"/>
              <a:ext cx="6000" cy="7975"/>
            </a:xfrm>
            <a:custGeom>
              <a:avLst/>
              <a:gdLst/>
              <a:ahLst/>
              <a:cxnLst/>
              <a:rect l="l" t="t" r="r" b="b"/>
              <a:pathLst>
                <a:path w="240" h="319" extrusionOk="0">
                  <a:moveTo>
                    <a:pt x="200" y="1"/>
                  </a:moveTo>
                  <a:cubicBezTo>
                    <a:pt x="120" y="21"/>
                    <a:pt x="1" y="1"/>
                    <a:pt x="1" y="100"/>
                  </a:cubicBezTo>
                  <a:cubicBezTo>
                    <a:pt x="1" y="219"/>
                    <a:pt x="120" y="279"/>
                    <a:pt x="239" y="319"/>
                  </a:cubicBezTo>
                  <a:cubicBezTo>
                    <a:pt x="239" y="219"/>
                    <a:pt x="239" y="10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1620050" y="1939450"/>
              <a:ext cx="6500" cy="10450"/>
            </a:xfrm>
            <a:custGeom>
              <a:avLst/>
              <a:gdLst/>
              <a:ahLst/>
              <a:cxnLst/>
              <a:rect l="l" t="t" r="r" b="b"/>
              <a:pathLst>
                <a:path w="260" h="418" extrusionOk="0">
                  <a:moveTo>
                    <a:pt x="140" y="0"/>
                  </a:moveTo>
                  <a:cubicBezTo>
                    <a:pt x="1" y="159"/>
                    <a:pt x="1" y="298"/>
                    <a:pt x="140" y="418"/>
                  </a:cubicBezTo>
                  <a:lnTo>
                    <a:pt x="180" y="358"/>
                  </a:lnTo>
                  <a:cubicBezTo>
                    <a:pt x="259" y="259"/>
                    <a:pt x="259" y="159"/>
                    <a:pt x="180" y="6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1120750" y="19056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40"/>
                    <a:pt x="20" y="259"/>
                    <a:pt x="139" y="358"/>
                  </a:cubicBezTo>
                  <a:cubicBezTo>
                    <a:pt x="179" y="219"/>
                    <a:pt x="100" y="10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1667075" y="1753175"/>
              <a:ext cx="5725" cy="5750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6" y="1"/>
                  </a:moveTo>
                  <a:cubicBezTo>
                    <a:pt x="0" y="1"/>
                    <a:pt x="59" y="171"/>
                    <a:pt x="29" y="230"/>
                  </a:cubicBezTo>
                  <a:lnTo>
                    <a:pt x="168" y="230"/>
                  </a:lnTo>
                  <a:cubicBezTo>
                    <a:pt x="208" y="170"/>
                    <a:pt x="228" y="131"/>
                    <a:pt x="208" y="71"/>
                  </a:cubicBezTo>
                  <a:cubicBezTo>
                    <a:pt x="143" y="20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1142625" y="15893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219" y="1"/>
                  </a:moveTo>
                  <a:lnTo>
                    <a:pt x="219" y="1"/>
                  </a:lnTo>
                  <a:cubicBezTo>
                    <a:pt x="40" y="60"/>
                    <a:pt x="1" y="180"/>
                    <a:pt x="1" y="339"/>
                  </a:cubicBezTo>
                  <a:cubicBezTo>
                    <a:pt x="120" y="259"/>
                    <a:pt x="160" y="16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1138150" y="15977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80"/>
                    <a:pt x="0" y="180"/>
                    <a:pt x="0" y="319"/>
                  </a:cubicBezTo>
                  <a:lnTo>
                    <a:pt x="120" y="31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40" y="319"/>
                  </a:lnTo>
                  <a:cubicBezTo>
                    <a:pt x="140" y="200"/>
                    <a:pt x="180" y="1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1164000" y="184892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1" y="100"/>
                    <a:pt x="1" y="219"/>
                    <a:pt x="1" y="379"/>
                  </a:cubicBezTo>
                  <a:cubicBezTo>
                    <a:pt x="160" y="299"/>
                    <a:pt x="180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1471850" y="1884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80"/>
                    <a:pt x="60" y="299"/>
                    <a:pt x="180" y="379"/>
                  </a:cubicBezTo>
                  <a:cubicBezTo>
                    <a:pt x="199" y="220"/>
                    <a:pt x="180" y="8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1454450" y="19409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" y="1"/>
                  </a:moveTo>
                  <a:cubicBezTo>
                    <a:pt x="0" y="21"/>
                    <a:pt x="0" y="80"/>
                    <a:pt x="0" y="120"/>
                  </a:cubicBezTo>
                  <a:cubicBezTo>
                    <a:pt x="80" y="200"/>
                    <a:pt x="120" y="279"/>
                    <a:pt x="199" y="339"/>
                  </a:cubicBezTo>
                  <a:cubicBezTo>
                    <a:pt x="199" y="200"/>
                    <a:pt x="159" y="8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1459425" y="1949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60"/>
                    <a:pt x="120" y="120"/>
                    <a:pt x="199" y="160"/>
                  </a:cubicBezTo>
                  <a:cubicBezTo>
                    <a:pt x="199" y="120"/>
                    <a:pt x="19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1454950" y="19583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0" y="100"/>
                    <a:pt x="60" y="160"/>
                    <a:pt x="17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1361450" y="19319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0"/>
                    <a:pt x="0" y="60"/>
                    <a:pt x="40" y="80"/>
                  </a:cubicBezTo>
                  <a:cubicBezTo>
                    <a:pt x="60" y="80"/>
                    <a:pt x="60" y="4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1307725" y="1902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61" y="60"/>
                    <a:pt x="120" y="100"/>
                    <a:pt x="180" y="159"/>
                  </a:cubicBezTo>
                  <a:cubicBezTo>
                    <a:pt x="160" y="60"/>
                    <a:pt x="8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554500" y="1603950"/>
              <a:ext cx="317325" cy="83225"/>
            </a:xfrm>
            <a:custGeom>
              <a:avLst/>
              <a:gdLst/>
              <a:ahLst/>
              <a:cxnLst/>
              <a:rect l="l" t="t" r="r" b="b"/>
              <a:pathLst>
                <a:path w="12693" h="3329" extrusionOk="0">
                  <a:moveTo>
                    <a:pt x="12445" y="1"/>
                  </a:moveTo>
                  <a:cubicBezTo>
                    <a:pt x="12328" y="1"/>
                    <a:pt x="12186" y="61"/>
                    <a:pt x="12076" y="72"/>
                  </a:cubicBezTo>
                  <a:cubicBezTo>
                    <a:pt x="11933" y="72"/>
                    <a:pt x="11777" y="47"/>
                    <a:pt x="11649" y="47"/>
                  </a:cubicBezTo>
                  <a:cubicBezTo>
                    <a:pt x="11617" y="47"/>
                    <a:pt x="11586" y="48"/>
                    <a:pt x="11559" y="52"/>
                  </a:cubicBezTo>
                  <a:cubicBezTo>
                    <a:pt x="10206" y="331"/>
                    <a:pt x="8833" y="589"/>
                    <a:pt x="7500" y="927"/>
                  </a:cubicBezTo>
                  <a:cubicBezTo>
                    <a:pt x="6128" y="1246"/>
                    <a:pt x="4815" y="1624"/>
                    <a:pt x="3442" y="1842"/>
                  </a:cubicBezTo>
                  <a:cubicBezTo>
                    <a:pt x="3263" y="1962"/>
                    <a:pt x="3064" y="2021"/>
                    <a:pt x="2925" y="2041"/>
                  </a:cubicBezTo>
                  <a:cubicBezTo>
                    <a:pt x="1950" y="2320"/>
                    <a:pt x="976" y="2618"/>
                    <a:pt x="1" y="2877"/>
                  </a:cubicBezTo>
                  <a:cubicBezTo>
                    <a:pt x="37" y="3235"/>
                    <a:pt x="201" y="3328"/>
                    <a:pt x="405" y="3328"/>
                  </a:cubicBezTo>
                  <a:cubicBezTo>
                    <a:pt x="540" y="3328"/>
                    <a:pt x="693" y="3287"/>
                    <a:pt x="836" y="3255"/>
                  </a:cubicBezTo>
                  <a:cubicBezTo>
                    <a:pt x="1632" y="3076"/>
                    <a:pt x="2368" y="2777"/>
                    <a:pt x="3204" y="2758"/>
                  </a:cubicBezTo>
                  <a:cubicBezTo>
                    <a:pt x="4715" y="2519"/>
                    <a:pt x="6188" y="1962"/>
                    <a:pt x="7699" y="1663"/>
                  </a:cubicBezTo>
                  <a:cubicBezTo>
                    <a:pt x="8933" y="1445"/>
                    <a:pt x="10186" y="1246"/>
                    <a:pt x="11380" y="828"/>
                  </a:cubicBezTo>
                  <a:cubicBezTo>
                    <a:pt x="11658" y="669"/>
                    <a:pt x="11956" y="649"/>
                    <a:pt x="12255" y="530"/>
                  </a:cubicBezTo>
                  <a:cubicBezTo>
                    <a:pt x="12414" y="450"/>
                    <a:pt x="12692" y="390"/>
                    <a:pt x="12653" y="171"/>
                  </a:cubicBezTo>
                  <a:cubicBezTo>
                    <a:pt x="12617" y="39"/>
                    <a:pt x="12539" y="1"/>
                    <a:pt x="124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2917050" y="1525675"/>
              <a:ext cx="227300" cy="46775"/>
            </a:xfrm>
            <a:custGeom>
              <a:avLst/>
              <a:gdLst/>
              <a:ahLst/>
              <a:cxnLst/>
              <a:rect l="l" t="t" r="r" b="b"/>
              <a:pathLst>
                <a:path w="9092" h="1871" extrusionOk="0">
                  <a:moveTo>
                    <a:pt x="7689" y="0"/>
                  </a:moveTo>
                  <a:cubicBezTo>
                    <a:pt x="7515" y="0"/>
                    <a:pt x="7341" y="30"/>
                    <a:pt x="7162" y="60"/>
                  </a:cubicBezTo>
                  <a:cubicBezTo>
                    <a:pt x="7063" y="60"/>
                    <a:pt x="6943" y="100"/>
                    <a:pt x="6844" y="100"/>
                  </a:cubicBezTo>
                  <a:cubicBezTo>
                    <a:pt x="6804" y="100"/>
                    <a:pt x="6764" y="120"/>
                    <a:pt x="6764" y="179"/>
                  </a:cubicBezTo>
                  <a:cubicBezTo>
                    <a:pt x="6758" y="199"/>
                    <a:pt x="6751" y="206"/>
                    <a:pt x="6744" y="206"/>
                  </a:cubicBezTo>
                  <a:cubicBezTo>
                    <a:pt x="6731" y="206"/>
                    <a:pt x="6718" y="179"/>
                    <a:pt x="6705" y="179"/>
                  </a:cubicBezTo>
                  <a:cubicBezTo>
                    <a:pt x="6643" y="179"/>
                    <a:pt x="6581" y="171"/>
                    <a:pt x="6521" y="171"/>
                  </a:cubicBezTo>
                  <a:cubicBezTo>
                    <a:pt x="6445" y="171"/>
                    <a:pt x="6373" y="184"/>
                    <a:pt x="6307" y="239"/>
                  </a:cubicBezTo>
                  <a:cubicBezTo>
                    <a:pt x="6167" y="319"/>
                    <a:pt x="6048" y="378"/>
                    <a:pt x="5929" y="418"/>
                  </a:cubicBezTo>
                  <a:cubicBezTo>
                    <a:pt x="5921" y="486"/>
                    <a:pt x="5905" y="508"/>
                    <a:pt x="5884" y="508"/>
                  </a:cubicBezTo>
                  <a:cubicBezTo>
                    <a:pt x="5851" y="508"/>
                    <a:pt x="5806" y="450"/>
                    <a:pt x="5770" y="438"/>
                  </a:cubicBezTo>
                  <a:cubicBezTo>
                    <a:pt x="5691" y="415"/>
                    <a:pt x="5612" y="406"/>
                    <a:pt x="5532" y="406"/>
                  </a:cubicBezTo>
                  <a:cubicBezTo>
                    <a:pt x="5268" y="406"/>
                    <a:pt x="5000" y="507"/>
                    <a:pt x="4755" y="537"/>
                  </a:cubicBezTo>
                  <a:cubicBezTo>
                    <a:pt x="3164" y="756"/>
                    <a:pt x="1572" y="1094"/>
                    <a:pt x="1" y="1452"/>
                  </a:cubicBezTo>
                  <a:cubicBezTo>
                    <a:pt x="60" y="1512"/>
                    <a:pt x="80" y="1552"/>
                    <a:pt x="160" y="1592"/>
                  </a:cubicBezTo>
                  <a:cubicBezTo>
                    <a:pt x="259" y="1631"/>
                    <a:pt x="399" y="1612"/>
                    <a:pt x="359" y="1791"/>
                  </a:cubicBezTo>
                  <a:lnTo>
                    <a:pt x="399" y="1870"/>
                  </a:lnTo>
                  <a:cubicBezTo>
                    <a:pt x="1075" y="1731"/>
                    <a:pt x="1771" y="1671"/>
                    <a:pt x="2447" y="1512"/>
                  </a:cubicBezTo>
                  <a:cubicBezTo>
                    <a:pt x="4636" y="1074"/>
                    <a:pt x="6844" y="637"/>
                    <a:pt x="9092" y="478"/>
                  </a:cubicBezTo>
                  <a:cubicBezTo>
                    <a:pt x="8893" y="120"/>
                    <a:pt x="8435" y="418"/>
                    <a:pt x="8216" y="120"/>
                  </a:cubicBezTo>
                  <a:cubicBezTo>
                    <a:pt x="8037" y="30"/>
                    <a:pt x="7863" y="0"/>
                    <a:pt x="76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1914450" y="1650500"/>
              <a:ext cx="188525" cy="39800"/>
            </a:xfrm>
            <a:custGeom>
              <a:avLst/>
              <a:gdLst/>
              <a:ahLst/>
              <a:cxnLst/>
              <a:rect l="l" t="t" r="r" b="b"/>
              <a:pathLst>
                <a:path w="7541" h="1592" extrusionOk="0">
                  <a:moveTo>
                    <a:pt x="1508" y="218"/>
                  </a:moveTo>
                  <a:cubicBezTo>
                    <a:pt x="1516" y="218"/>
                    <a:pt x="1525" y="218"/>
                    <a:pt x="1533" y="219"/>
                  </a:cubicBezTo>
                  <a:cubicBezTo>
                    <a:pt x="1465" y="238"/>
                    <a:pt x="1396" y="246"/>
                    <a:pt x="1326" y="246"/>
                  </a:cubicBezTo>
                  <a:cubicBezTo>
                    <a:pt x="1326" y="246"/>
                    <a:pt x="1326" y="246"/>
                    <a:pt x="1326" y="246"/>
                  </a:cubicBezTo>
                  <a:lnTo>
                    <a:pt x="1326" y="246"/>
                  </a:lnTo>
                  <a:cubicBezTo>
                    <a:pt x="1388" y="236"/>
                    <a:pt x="1453" y="218"/>
                    <a:pt x="1508" y="218"/>
                  </a:cubicBezTo>
                  <a:close/>
                  <a:moveTo>
                    <a:pt x="1075" y="0"/>
                  </a:moveTo>
                  <a:lnTo>
                    <a:pt x="1075" y="0"/>
                  </a:lnTo>
                  <a:cubicBezTo>
                    <a:pt x="1082" y="144"/>
                    <a:pt x="1123" y="210"/>
                    <a:pt x="1180" y="236"/>
                  </a:cubicBezTo>
                  <a:lnTo>
                    <a:pt x="1180" y="236"/>
                  </a:lnTo>
                  <a:cubicBezTo>
                    <a:pt x="964" y="211"/>
                    <a:pt x="744" y="141"/>
                    <a:pt x="529" y="141"/>
                  </a:cubicBezTo>
                  <a:cubicBezTo>
                    <a:pt x="347" y="141"/>
                    <a:pt x="169" y="190"/>
                    <a:pt x="1" y="358"/>
                  </a:cubicBezTo>
                  <a:cubicBezTo>
                    <a:pt x="156" y="467"/>
                    <a:pt x="334" y="479"/>
                    <a:pt x="519" y="479"/>
                  </a:cubicBezTo>
                  <a:cubicBezTo>
                    <a:pt x="571" y="479"/>
                    <a:pt x="624" y="478"/>
                    <a:pt x="677" y="478"/>
                  </a:cubicBezTo>
                  <a:cubicBezTo>
                    <a:pt x="1413" y="478"/>
                    <a:pt x="2169" y="498"/>
                    <a:pt x="2905" y="498"/>
                  </a:cubicBezTo>
                  <a:cubicBezTo>
                    <a:pt x="3761" y="518"/>
                    <a:pt x="4616" y="518"/>
                    <a:pt x="5471" y="657"/>
                  </a:cubicBezTo>
                  <a:cubicBezTo>
                    <a:pt x="5969" y="716"/>
                    <a:pt x="5969" y="716"/>
                    <a:pt x="5670" y="1214"/>
                  </a:cubicBezTo>
                  <a:lnTo>
                    <a:pt x="5591" y="1373"/>
                  </a:lnTo>
                  <a:cubicBezTo>
                    <a:pt x="5750" y="1552"/>
                    <a:pt x="5949" y="1592"/>
                    <a:pt x="6168" y="1592"/>
                  </a:cubicBezTo>
                  <a:cubicBezTo>
                    <a:pt x="6387" y="1393"/>
                    <a:pt x="6486" y="1094"/>
                    <a:pt x="6645" y="856"/>
                  </a:cubicBezTo>
                  <a:cubicBezTo>
                    <a:pt x="6625" y="756"/>
                    <a:pt x="6625" y="657"/>
                    <a:pt x="6705" y="597"/>
                  </a:cubicBezTo>
                  <a:cubicBezTo>
                    <a:pt x="6728" y="592"/>
                    <a:pt x="6751" y="590"/>
                    <a:pt x="6772" y="590"/>
                  </a:cubicBezTo>
                  <a:cubicBezTo>
                    <a:pt x="6842" y="590"/>
                    <a:pt x="6903" y="616"/>
                    <a:pt x="6963" y="677"/>
                  </a:cubicBezTo>
                  <a:lnTo>
                    <a:pt x="7302" y="677"/>
                  </a:lnTo>
                  <a:cubicBezTo>
                    <a:pt x="7381" y="597"/>
                    <a:pt x="7501" y="577"/>
                    <a:pt x="7540" y="438"/>
                  </a:cubicBezTo>
                  <a:cubicBezTo>
                    <a:pt x="7160" y="210"/>
                    <a:pt x="6747" y="176"/>
                    <a:pt x="6328" y="176"/>
                  </a:cubicBezTo>
                  <a:cubicBezTo>
                    <a:pt x="6148" y="176"/>
                    <a:pt x="5967" y="182"/>
                    <a:pt x="5786" y="182"/>
                  </a:cubicBezTo>
                  <a:cubicBezTo>
                    <a:pt x="5728" y="182"/>
                    <a:pt x="5669" y="181"/>
                    <a:pt x="5611" y="179"/>
                  </a:cubicBezTo>
                  <a:cubicBezTo>
                    <a:pt x="4099" y="120"/>
                    <a:pt x="2587" y="80"/>
                    <a:pt x="10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2830525" y="1983200"/>
              <a:ext cx="144750" cy="55300"/>
            </a:xfrm>
            <a:custGeom>
              <a:avLst/>
              <a:gdLst/>
              <a:ahLst/>
              <a:cxnLst/>
              <a:rect l="l" t="t" r="r" b="b"/>
              <a:pathLst>
                <a:path w="5790" h="2212" extrusionOk="0">
                  <a:moveTo>
                    <a:pt x="5531" y="1"/>
                  </a:moveTo>
                  <a:cubicBezTo>
                    <a:pt x="4019" y="200"/>
                    <a:pt x="2646" y="836"/>
                    <a:pt x="1254" y="1413"/>
                  </a:cubicBezTo>
                  <a:cubicBezTo>
                    <a:pt x="1244" y="1554"/>
                    <a:pt x="1199" y="1597"/>
                    <a:pt x="1142" y="1597"/>
                  </a:cubicBezTo>
                  <a:cubicBezTo>
                    <a:pt x="1078" y="1597"/>
                    <a:pt x="998" y="1544"/>
                    <a:pt x="935" y="1512"/>
                  </a:cubicBezTo>
                  <a:cubicBezTo>
                    <a:pt x="577" y="1572"/>
                    <a:pt x="140" y="1453"/>
                    <a:pt x="0" y="1990"/>
                  </a:cubicBezTo>
                  <a:cubicBezTo>
                    <a:pt x="219" y="2209"/>
                    <a:pt x="498" y="2109"/>
                    <a:pt x="756" y="2189"/>
                  </a:cubicBezTo>
                  <a:cubicBezTo>
                    <a:pt x="836" y="2205"/>
                    <a:pt x="913" y="2212"/>
                    <a:pt x="990" y="2212"/>
                  </a:cubicBezTo>
                  <a:cubicBezTo>
                    <a:pt x="1486" y="2212"/>
                    <a:pt x="1925" y="1912"/>
                    <a:pt x="2407" y="1791"/>
                  </a:cubicBezTo>
                  <a:cubicBezTo>
                    <a:pt x="3541" y="1493"/>
                    <a:pt x="4695" y="1075"/>
                    <a:pt x="5749" y="577"/>
                  </a:cubicBezTo>
                  <a:cubicBezTo>
                    <a:pt x="5789" y="319"/>
                    <a:pt x="5789" y="100"/>
                    <a:pt x="55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737525" y="1572175"/>
              <a:ext cx="144250" cy="38075"/>
            </a:xfrm>
            <a:custGeom>
              <a:avLst/>
              <a:gdLst/>
              <a:ahLst/>
              <a:cxnLst/>
              <a:rect l="l" t="t" r="r" b="b"/>
              <a:pathLst>
                <a:path w="5770" h="1523" extrusionOk="0">
                  <a:moveTo>
                    <a:pt x="5426" y="1"/>
                  </a:moveTo>
                  <a:cubicBezTo>
                    <a:pt x="5197" y="1"/>
                    <a:pt x="4976" y="71"/>
                    <a:pt x="4755" y="130"/>
                  </a:cubicBezTo>
                  <a:cubicBezTo>
                    <a:pt x="3800" y="368"/>
                    <a:pt x="2845" y="527"/>
                    <a:pt x="1890" y="706"/>
                  </a:cubicBezTo>
                  <a:cubicBezTo>
                    <a:pt x="1393" y="766"/>
                    <a:pt x="896" y="905"/>
                    <a:pt x="398" y="1005"/>
                  </a:cubicBezTo>
                  <a:cubicBezTo>
                    <a:pt x="458" y="1244"/>
                    <a:pt x="0" y="1224"/>
                    <a:pt x="120" y="1522"/>
                  </a:cubicBezTo>
                  <a:cubicBezTo>
                    <a:pt x="1870" y="1303"/>
                    <a:pt x="3601" y="905"/>
                    <a:pt x="5332" y="527"/>
                  </a:cubicBezTo>
                  <a:cubicBezTo>
                    <a:pt x="5431" y="368"/>
                    <a:pt x="5630" y="448"/>
                    <a:pt x="5729" y="348"/>
                  </a:cubicBezTo>
                  <a:cubicBezTo>
                    <a:pt x="5769" y="229"/>
                    <a:pt x="5769" y="130"/>
                    <a:pt x="5670" y="30"/>
                  </a:cubicBezTo>
                  <a:cubicBezTo>
                    <a:pt x="5587" y="9"/>
                    <a:pt x="5506" y="1"/>
                    <a:pt x="54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2350100" y="1861500"/>
              <a:ext cx="36350" cy="93750"/>
            </a:xfrm>
            <a:custGeom>
              <a:avLst/>
              <a:gdLst/>
              <a:ahLst/>
              <a:cxnLst/>
              <a:rect l="l" t="t" r="r" b="b"/>
              <a:pathLst>
                <a:path w="1454" h="3750" extrusionOk="0">
                  <a:moveTo>
                    <a:pt x="794" y="1"/>
                  </a:moveTo>
                  <a:cubicBezTo>
                    <a:pt x="729" y="1"/>
                    <a:pt x="658" y="29"/>
                    <a:pt x="578" y="94"/>
                  </a:cubicBezTo>
                  <a:cubicBezTo>
                    <a:pt x="558" y="174"/>
                    <a:pt x="538" y="214"/>
                    <a:pt x="459" y="214"/>
                  </a:cubicBezTo>
                  <a:lnTo>
                    <a:pt x="299" y="134"/>
                  </a:lnTo>
                  <a:cubicBezTo>
                    <a:pt x="240" y="134"/>
                    <a:pt x="180" y="174"/>
                    <a:pt x="160" y="214"/>
                  </a:cubicBezTo>
                  <a:cubicBezTo>
                    <a:pt x="61" y="910"/>
                    <a:pt x="1" y="1606"/>
                    <a:pt x="1" y="2302"/>
                  </a:cubicBezTo>
                  <a:cubicBezTo>
                    <a:pt x="140" y="2462"/>
                    <a:pt x="41" y="2680"/>
                    <a:pt x="140" y="2800"/>
                  </a:cubicBezTo>
                  <a:cubicBezTo>
                    <a:pt x="180" y="2840"/>
                    <a:pt x="260" y="2879"/>
                    <a:pt x="339" y="2879"/>
                  </a:cubicBezTo>
                  <a:cubicBezTo>
                    <a:pt x="439" y="2840"/>
                    <a:pt x="498" y="2780"/>
                    <a:pt x="558" y="2680"/>
                  </a:cubicBezTo>
                  <a:cubicBezTo>
                    <a:pt x="578" y="2601"/>
                    <a:pt x="598" y="2541"/>
                    <a:pt x="578" y="2481"/>
                  </a:cubicBezTo>
                  <a:cubicBezTo>
                    <a:pt x="578" y="2455"/>
                    <a:pt x="576" y="2436"/>
                    <a:pt x="571" y="2419"/>
                  </a:cubicBezTo>
                  <a:lnTo>
                    <a:pt x="571" y="2419"/>
                  </a:lnTo>
                  <a:cubicBezTo>
                    <a:pt x="688" y="2645"/>
                    <a:pt x="463" y="2872"/>
                    <a:pt x="498" y="3098"/>
                  </a:cubicBezTo>
                  <a:cubicBezTo>
                    <a:pt x="538" y="3377"/>
                    <a:pt x="638" y="3615"/>
                    <a:pt x="896" y="3735"/>
                  </a:cubicBezTo>
                  <a:cubicBezTo>
                    <a:pt x="932" y="3745"/>
                    <a:pt x="968" y="3750"/>
                    <a:pt x="1003" y="3750"/>
                  </a:cubicBezTo>
                  <a:cubicBezTo>
                    <a:pt x="1105" y="3750"/>
                    <a:pt x="1200" y="3709"/>
                    <a:pt x="1274" y="3635"/>
                  </a:cubicBezTo>
                  <a:cubicBezTo>
                    <a:pt x="1453" y="3377"/>
                    <a:pt x="1453" y="3078"/>
                    <a:pt x="1234" y="2800"/>
                  </a:cubicBezTo>
                  <a:cubicBezTo>
                    <a:pt x="1188" y="2777"/>
                    <a:pt x="1142" y="2754"/>
                    <a:pt x="1097" y="2754"/>
                  </a:cubicBezTo>
                  <a:cubicBezTo>
                    <a:pt x="1063" y="2754"/>
                    <a:pt x="1029" y="2766"/>
                    <a:pt x="996" y="2800"/>
                  </a:cubicBezTo>
                  <a:cubicBezTo>
                    <a:pt x="956" y="2680"/>
                    <a:pt x="1075" y="2680"/>
                    <a:pt x="1095" y="2621"/>
                  </a:cubicBezTo>
                  <a:cubicBezTo>
                    <a:pt x="1195" y="2481"/>
                    <a:pt x="1254" y="2283"/>
                    <a:pt x="1294" y="2103"/>
                  </a:cubicBezTo>
                  <a:lnTo>
                    <a:pt x="1294" y="1885"/>
                  </a:lnTo>
                  <a:cubicBezTo>
                    <a:pt x="1234" y="1606"/>
                    <a:pt x="1195" y="1308"/>
                    <a:pt x="1274" y="1009"/>
                  </a:cubicBezTo>
                  <a:lnTo>
                    <a:pt x="1274" y="791"/>
                  </a:lnTo>
                  <a:cubicBezTo>
                    <a:pt x="1274" y="711"/>
                    <a:pt x="1254" y="631"/>
                    <a:pt x="1195" y="592"/>
                  </a:cubicBezTo>
                  <a:cubicBezTo>
                    <a:pt x="1135" y="492"/>
                    <a:pt x="1095" y="333"/>
                    <a:pt x="1075" y="214"/>
                  </a:cubicBezTo>
                  <a:cubicBezTo>
                    <a:pt x="999" y="87"/>
                    <a:pt x="907" y="1"/>
                    <a:pt x="7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2443600" y="2115000"/>
              <a:ext cx="143250" cy="47750"/>
            </a:xfrm>
            <a:custGeom>
              <a:avLst/>
              <a:gdLst/>
              <a:ahLst/>
              <a:cxnLst/>
              <a:rect l="l" t="t" r="r" b="b"/>
              <a:pathLst>
                <a:path w="5730" h="1910" extrusionOk="0">
                  <a:moveTo>
                    <a:pt x="5332" y="0"/>
                  </a:moveTo>
                  <a:cubicBezTo>
                    <a:pt x="5233" y="0"/>
                    <a:pt x="5173" y="0"/>
                    <a:pt x="5093" y="20"/>
                  </a:cubicBezTo>
                  <a:cubicBezTo>
                    <a:pt x="4934" y="80"/>
                    <a:pt x="4795" y="100"/>
                    <a:pt x="4636" y="120"/>
                  </a:cubicBezTo>
                  <a:cubicBezTo>
                    <a:pt x="4576" y="120"/>
                    <a:pt x="4497" y="120"/>
                    <a:pt x="4417" y="139"/>
                  </a:cubicBezTo>
                  <a:cubicBezTo>
                    <a:pt x="4019" y="219"/>
                    <a:pt x="3661" y="398"/>
                    <a:pt x="3243" y="497"/>
                  </a:cubicBezTo>
                  <a:cubicBezTo>
                    <a:pt x="2464" y="687"/>
                    <a:pt x="1758" y="1077"/>
                    <a:pt x="934" y="1077"/>
                  </a:cubicBezTo>
                  <a:cubicBezTo>
                    <a:pt x="895" y="1077"/>
                    <a:pt x="856" y="1076"/>
                    <a:pt x="816" y="1074"/>
                  </a:cubicBezTo>
                  <a:cubicBezTo>
                    <a:pt x="792" y="1071"/>
                    <a:pt x="768" y="1069"/>
                    <a:pt x="746" y="1069"/>
                  </a:cubicBezTo>
                  <a:cubicBezTo>
                    <a:pt x="528" y="1069"/>
                    <a:pt x="386" y="1234"/>
                    <a:pt x="259" y="1432"/>
                  </a:cubicBezTo>
                  <a:cubicBezTo>
                    <a:pt x="259" y="1611"/>
                    <a:pt x="1" y="1890"/>
                    <a:pt x="419" y="1910"/>
                  </a:cubicBezTo>
                  <a:cubicBezTo>
                    <a:pt x="1930" y="1731"/>
                    <a:pt x="3363" y="1273"/>
                    <a:pt x="4775" y="736"/>
                  </a:cubicBezTo>
                  <a:cubicBezTo>
                    <a:pt x="4840" y="598"/>
                    <a:pt x="4951" y="579"/>
                    <a:pt x="5068" y="579"/>
                  </a:cubicBezTo>
                  <a:cubicBezTo>
                    <a:pt x="5111" y="579"/>
                    <a:pt x="5155" y="582"/>
                    <a:pt x="5198" y="582"/>
                  </a:cubicBezTo>
                  <a:cubicBezTo>
                    <a:pt x="5289" y="582"/>
                    <a:pt x="5373" y="570"/>
                    <a:pt x="5432" y="497"/>
                  </a:cubicBezTo>
                  <a:cubicBezTo>
                    <a:pt x="5670" y="299"/>
                    <a:pt x="5730" y="100"/>
                    <a:pt x="53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2971750" y="1948875"/>
              <a:ext cx="111425" cy="44300"/>
            </a:xfrm>
            <a:custGeom>
              <a:avLst/>
              <a:gdLst/>
              <a:ahLst/>
              <a:cxnLst/>
              <a:rect l="l" t="t" r="r" b="b"/>
              <a:pathLst>
                <a:path w="4457" h="1772" extrusionOk="0">
                  <a:moveTo>
                    <a:pt x="3681" y="1"/>
                  </a:moveTo>
                  <a:cubicBezTo>
                    <a:pt x="2448" y="279"/>
                    <a:pt x="1254" y="677"/>
                    <a:pt x="100" y="1254"/>
                  </a:cubicBezTo>
                  <a:cubicBezTo>
                    <a:pt x="1" y="1573"/>
                    <a:pt x="399" y="1573"/>
                    <a:pt x="458" y="1771"/>
                  </a:cubicBezTo>
                  <a:cubicBezTo>
                    <a:pt x="1652" y="1493"/>
                    <a:pt x="2826" y="1214"/>
                    <a:pt x="3940" y="717"/>
                  </a:cubicBezTo>
                  <a:cubicBezTo>
                    <a:pt x="4039" y="538"/>
                    <a:pt x="4457" y="618"/>
                    <a:pt x="4337" y="279"/>
                  </a:cubicBezTo>
                  <a:cubicBezTo>
                    <a:pt x="4238" y="1"/>
                    <a:pt x="3940" y="21"/>
                    <a:pt x="36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064650" y="1654625"/>
              <a:ext cx="63675" cy="164575"/>
            </a:xfrm>
            <a:custGeom>
              <a:avLst/>
              <a:gdLst/>
              <a:ahLst/>
              <a:cxnLst/>
              <a:rect l="l" t="t" r="r" b="b"/>
              <a:pathLst>
                <a:path w="2547" h="6583" extrusionOk="0">
                  <a:moveTo>
                    <a:pt x="2231" y="0"/>
                  </a:moveTo>
                  <a:cubicBezTo>
                    <a:pt x="2163" y="0"/>
                    <a:pt x="2100" y="64"/>
                    <a:pt x="2030" y="134"/>
                  </a:cubicBezTo>
                  <a:cubicBezTo>
                    <a:pt x="1791" y="253"/>
                    <a:pt x="1672" y="432"/>
                    <a:pt x="1831" y="691"/>
                  </a:cubicBezTo>
                  <a:cubicBezTo>
                    <a:pt x="1771" y="910"/>
                    <a:pt x="1691" y="1108"/>
                    <a:pt x="1652" y="1307"/>
                  </a:cubicBezTo>
                  <a:cubicBezTo>
                    <a:pt x="1632" y="1407"/>
                    <a:pt x="1572" y="1486"/>
                    <a:pt x="1493" y="1526"/>
                  </a:cubicBezTo>
                  <a:cubicBezTo>
                    <a:pt x="1413" y="1626"/>
                    <a:pt x="1453" y="1785"/>
                    <a:pt x="1333" y="1884"/>
                  </a:cubicBezTo>
                  <a:cubicBezTo>
                    <a:pt x="1274" y="1944"/>
                    <a:pt x="1254" y="2043"/>
                    <a:pt x="1254" y="2143"/>
                  </a:cubicBezTo>
                  <a:cubicBezTo>
                    <a:pt x="1254" y="2242"/>
                    <a:pt x="1234" y="2342"/>
                    <a:pt x="1134" y="2402"/>
                  </a:cubicBezTo>
                  <a:cubicBezTo>
                    <a:pt x="995" y="2581"/>
                    <a:pt x="1134" y="2799"/>
                    <a:pt x="975" y="2939"/>
                  </a:cubicBezTo>
                  <a:lnTo>
                    <a:pt x="955" y="2998"/>
                  </a:lnTo>
                  <a:lnTo>
                    <a:pt x="955" y="3038"/>
                  </a:lnTo>
                  <a:cubicBezTo>
                    <a:pt x="955" y="3138"/>
                    <a:pt x="876" y="3217"/>
                    <a:pt x="816" y="3297"/>
                  </a:cubicBezTo>
                  <a:lnTo>
                    <a:pt x="776" y="3336"/>
                  </a:lnTo>
                  <a:lnTo>
                    <a:pt x="776" y="3396"/>
                  </a:lnTo>
                  <a:cubicBezTo>
                    <a:pt x="737" y="3516"/>
                    <a:pt x="757" y="3695"/>
                    <a:pt x="697" y="3794"/>
                  </a:cubicBezTo>
                  <a:cubicBezTo>
                    <a:pt x="558" y="3933"/>
                    <a:pt x="697" y="4192"/>
                    <a:pt x="498" y="4311"/>
                  </a:cubicBezTo>
                  <a:lnTo>
                    <a:pt x="498" y="4291"/>
                  </a:lnTo>
                  <a:cubicBezTo>
                    <a:pt x="379" y="4470"/>
                    <a:pt x="498" y="4689"/>
                    <a:pt x="339" y="4828"/>
                  </a:cubicBezTo>
                  <a:lnTo>
                    <a:pt x="339" y="4809"/>
                  </a:lnTo>
                  <a:lnTo>
                    <a:pt x="339" y="4809"/>
                  </a:lnTo>
                  <a:cubicBezTo>
                    <a:pt x="160" y="5027"/>
                    <a:pt x="359" y="5326"/>
                    <a:pt x="160" y="5525"/>
                  </a:cubicBezTo>
                  <a:lnTo>
                    <a:pt x="140" y="5584"/>
                  </a:lnTo>
                  <a:lnTo>
                    <a:pt x="140" y="5624"/>
                  </a:lnTo>
                  <a:cubicBezTo>
                    <a:pt x="80" y="5763"/>
                    <a:pt x="100" y="5903"/>
                    <a:pt x="1" y="6022"/>
                  </a:cubicBezTo>
                  <a:lnTo>
                    <a:pt x="1" y="6559"/>
                  </a:lnTo>
                  <a:cubicBezTo>
                    <a:pt x="49" y="6575"/>
                    <a:pt x="92" y="6582"/>
                    <a:pt x="131" y="6582"/>
                  </a:cubicBezTo>
                  <a:cubicBezTo>
                    <a:pt x="332" y="6582"/>
                    <a:pt x="421" y="6388"/>
                    <a:pt x="538" y="6221"/>
                  </a:cubicBezTo>
                  <a:cubicBezTo>
                    <a:pt x="538" y="5923"/>
                    <a:pt x="597" y="5624"/>
                    <a:pt x="677" y="5366"/>
                  </a:cubicBezTo>
                  <a:cubicBezTo>
                    <a:pt x="757" y="5107"/>
                    <a:pt x="856" y="4868"/>
                    <a:pt x="896" y="4610"/>
                  </a:cubicBezTo>
                  <a:cubicBezTo>
                    <a:pt x="955" y="4411"/>
                    <a:pt x="1035" y="4192"/>
                    <a:pt x="1174" y="4013"/>
                  </a:cubicBezTo>
                  <a:cubicBezTo>
                    <a:pt x="1234" y="3973"/>
                    <a:pt x="1254" y="3893"/>
                    <a:pt x="1254" y="3814"/>
                  </a:cubicBezTo>
                  <a:cubicBezTo>
                    <a:pt x="1194" y="3675"/>
                    <a:pt x="1254" y="3535"/>
                    <a:pt x="1353" y="3416"/>
                  </a:cubicBezTo>
                  <a:lnTo>
                    <a:pt x="1433" y="3416"/>
                  </a:lnTo>
                  <a:lnTo>
                    <a:pt x="1433" y="3197"/>
                  </a:lnTo>
                  <a:cubicBezTo>
                    <a:pt x="1433" y="3098"/>
                    <a:pt x="1433" y="2978"/>
                    <a:pt x="1493" y="2899"/>
                  </a:cubicBezTo>
                  <a:lnTo>
                    <a:pt x="1572" y="2899"/>
                  </a:lnTo>
                  <a:cubicBezTo>
                    <a:pt x="1592" y="2819"/>
                    <a:pt x="1592" y="2740"/>
                    <a:pt x="1592" y="2680"/>
                  </a:cubicBezTo>
                  <a:cubicBezTo>
                    <a:pt x="1592" y="2501"/>
                    <a:pt x="1632" y="2322"/>
                    <a:pt x="1731" y="2143"/>
                  </a:cubicBezTo>
                  <a:cubicBezTo>
                    <a:pt x="1771" y="2043"/>
                    <a:pt x="1831" y="1944"/>
                    <a:pt x="1890" y="1884"/>
                  </a:cubicBezTo>
                  <a:cubicBezTo>
                    <a:pt x="1950" y="1745"/>
                    <a:pt x="1970" y="1626"/>
                    <a:pt x="2069" y="1526"/>
                  </a:cubicBezTo>
                  <a:cubicBezTo>
                    <a:pt x="2129" y="1427"/>
                    <a:pt x="2089" y="1288"/>
                    <a:pt x="2189" y="1188"/>
                  </a:cubicBezTo>
                  <a:lnTo>
                    <a:pt x="2268" y="1188"/>
                  </a:lnTo>
                  <a:cubicBezTo>
                    <a:pt x="2288" y="1108"/>
                    <a:pt x="2328" y="1029"/>
                    <a:pt x="2368" y="989"/>
                  </a:cubicBezTo>
                  <a:cubicBezTo>
                    <a:pt x="2348" y="929"/>
                    <a:pt x="2348" y="890"/>
                    <a:pt x="2388" y="830"/>
                  </a:cubicBezTo>
                  <a:cubicBezTo>
                    <a:pt x="2447" y="750"/>
                    <a:pt x="2487" y="691"/>
                    <a:pt x="2527" y="611"/>
                  </a:cubicBezTo>
                  <a:cubicBezTo>
                    <a:pt x="2547" y="432"/>
                    <a:pt x="2467" y="253"/>
                    <a:pt x="2388" y="114"/>
                  </a:cubicBezTo>
                  <a:cubicBezTo>
                    <a:pt x="2330" y="32"/>
                    <a:pt x="2280" y="0"/>
                    <a:pt x="22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2368525" y="1962225"/>
              <a:ext cx="42275" cy="128425"/>
            </a:xfrm>
            <a:custGeom>
              <a:avLst/>
              <a:gdLst/>
              <a:ahLst/>
              <a:cxnLst/>
              <a:rect l="l" t="t" r="r" b="b"/>
              <a:pathLst>
                <a:path w="1691" h="5137" extrusionOk="0">
                  <a:moveTo>
                    <a:pt x="536" y="0"/>
                  </a:moveTo>
                  <a:cubicBezTo>
                    <a:pt x="325" y="0"/>
                    <a:pt x="391" y="412"/>
                    <a:pt x="175" y="412"/>
                  </a:cubicBezTo>
                  <a:cubicBezTo>
                    <a:pt x="144" y="412"/>
                    <a:pt x="106" y="403"/>
                    <a:pt x="60" y="382"/>
                  </a:cubicBezTo>
                  <a:lnTo>
                    <a:pt x="60" y="382"/>
                  </a:lnTo>
                  <a:cubicBezTo>
                    <a:pt x="0" y="482"/>
                    <a:pt x="20" y="621"/>
                    <a:pt x="99" y="720"/>
                  </a:cubicBezTo>
                  <a:cubicBezTo>
                    <a:pt x="259" y="2153"/>
                    <a:pt x="517" y="3605"/>
                    <a:pt x="1134" y="4918"/>
                  </a:cubicBezTo>
                  <a:cubicBezTo>
                    <a:pt x="1144" y="4916"/>
                    <a:pt x="1154" y="4916"/>
                    <a:pt x="1163" y="4916"/>
                  </a:cubicBezTo>
                  <a:cubicBezTo>
                    <a:pt x="1288" y="4916"/>
                    <a:pt x="1258" y="5042"/>
                    <a:pt x="1333" y="5117"/>
                  </a:cubicBezTo>
                  <a:cubicBezTo>
                    <a:pt x="1353" y="5117"/>
                    <a:pt x="1412" y="5136"/>
                    <a:pt x="1432" y="5136"/>
                  </a:cubicBezTo>
                  <a:cubicBezTo>
                    <a:pt x="1452" y="5117"/>
                    <a:pt x="1512" y="5097"/>
                    <a:pt x="1532" y="5097"/>
                  </a:cubicBezTo>
                  <a:cubicBezTo>
                    <a:pt x="1591" y="5037"/>
                    <a:pt x="1611" y="4957"/>
                    <a:pt x="1631" y="4898"/>
                  </a:cubicBezTo>
                  <a:cubicBezTo>
                    <a:pt x="1691" y="4619"/>
                    <a:pt x="1591" y="4361"/>
                    <a:pt x="1452" y="4122"/>
                  </a:cubicBezTo>
                  <a:cubicBezTo>
                    <a:pt x="1353" y="3943"/>
                    <a:pt x="1353" y="3744"/>
                    <a:pt x="1333" y="3545"/>
                  </a:cubicBezTo>
                  <a:cubicBezTo>
                    <a:pt x="1333" y="3426"/>
                    <a:pt x="1313" y="3306"/>
                    <a:pt x="1253" y="3167"/>
                  </a:cubicBezTo>
                  <a:cubicBezTo>
                    <a:pt x="1114" y="2749"/>
                    <a:pt x="1094" y="2332"/>
                    <a:pt x="1034" y="1914"/>
                  </a:cubicBezTo>
                  <a:cubicBezTo>
                    <a:pt x="955" y="1277"/>
                    <a:pt x="1015" y="581"/>
                    <a:pt x="637" y="24"/>
                  </a:cubicBezTo>
                  <a:cubicBezTo>
                    <a:pt x="597" y="7"/>
                    <a:pt x="564" y="0"/>
                    <a:pt x="5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049225" y="1910525"/>
              <a:ext cx="18425" cy="121450"/>
            </a:xfrm>
            <a:custGeom>
              <a:avLst/>
              <a:gdLst/>
              <a:ahLst/>
              <a:cxnLst/>
              <a:rect l="l" t="t" r="r" b="b"/>
              <a:pathLst>
                <a:path w="737" h="4858" extrusionOk="0">
                  <a:moveTo>
                    <a:pt x="375" y="1297"/>
                  </a:moveTo>
                  <a:lnTo>
                    <a:pt x="375" y="1297"/>
                  </a:lnTo>
                  <a:cubicBezTo>
                    <a:pt x="383" y="1434"/>
                    <a:pt x="386" y="1568"/>
                    <a:pt x="379" y="1694"/>
                  </a:cubicBezTo>
                  <a:cubicBezTo>
                    <a:pt x="335" y="1581"/>
                    <a:pt x="368" y="1437"/>
                    <a:pt x="375" y="1297"/>
                  </a:cubicBezTo>
                  <a:close/>
                  <a:moveTo>
                    <a:pt x="617" y="0"/>
                  </a:moveTo>
                  <a:cubicBezTo>
                    <a:pt x="249" y="0"/>
                    <a:pt x="339" y="354"/>
                    <a:pt x="339" y="600"/>
                  </a:cubicBezTo>
                  <a:cubicBezTo>
                    <a:pt x="339" y="773"/>
                    <a:pt x="353" y="956"/>
                    <a:pt x="365" y="1137"/>
                  </a:cubicBezTo>
                  <a:lnTo>
                    <a:pt x="365" y="1137"/>
                  </a:lnTo>
                  <a:cubicBezTo>
                    <a:pt x="339" y="1021"/>
                    <a:pt x="262" y="920"/>
                    <a:pt x="61" y="859"/>
                  </a:cubicBezTo>
                  <a:cubicBezTo>
                    <a:pt x="61" y="1296"/>
                    <a:pt x="1" y="1734"/>
                    <a:pt x="61" y="2152"/>
                  </a:cubicBezTo>
                  <a:cubicBezTo>
                    <a:pt x="160" y="3067"/>
                    <a:pt x="61" y="4002"/>
                    <a:pt x="379" y="4857"/>
                  </a:cubicBezTo>
                  <a:lnTo>
                    <a:pt x="737" y="4519"/>
                  </a:lnTo>
                  <a:cubicBezTo>
                    <a:pt x="697" y="3007"/>
                    <a:pt x="697" y="1515"/>
                    <a:pt x="677" y="3"/>
                  </a:cubicBezTo>
                  <a:cubicBezTo>
                    <a:pt x="656" y="1"/>
                    <a:pt x="636" y="0"/>
                    <a:pt x="6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2267050" y="1682825"/>
              <a:ext cx="53250" cy="104950"/>
            </a:xfrm>
            <a:custGeom>
              <a:avLst/>
              <a:gdLst/>
              <a:ahLst/>
              <a:cxnLst/>
              <a:rect l="l" t="t" r="r" b="b"/>
              <a:pathLst>
                <a:path w="2130" h="4198" extrusionOk="0">
                  <a:moveTo>
                    <a:pt x="1891" y="0"/>
                  </a:moveTo>
                  <a:cubicBezTo>
                    <a:pt x="1831" y="0"/>
                    <a:pt x="1791" y="0"/>
                    <a:pt x="1771" y="60"/>
                  </a:cubicBezTo>
                  <a:cubicBezTo>
                    <a:pt x="1632" y="160"/>
                    <a:pt x="1473" y="219"/>
                    <a:pt x="1433" y="358"/>
                  </a:cubicBezTo>
                  <a:cubicBezTo>
                    <a:pt x="1135" y="1373"/>
                    <a:pt x="538" y="2288"/>
                    <a:pt x="319" y="3342"/>
                  </a:cubicBezTo>
                  <a:cubicBezTo>
                    <a:pt x="339" y="3641"/>
                    <a:pt x="1" y="3999"/>
                    <a:pt x="498" y="4198"/>
                  </a:cubicBezTo>
                  <a:cubicBezTo>
                    <a:pt x="1035" y="2885"/>
                    <a:pt x="1592" y="1592"/>
                    <a:pt x="2129" y="279"/>
                  </a:cubicBezTo>
                  <a:cubicBezTo>
                    <a:pt x="2129" y="259"/>
                    <a:pt x="2110" y="199"/>
                    <a:pt x="2110" y="179"/>
                  </a:cubicBezTo>
                  <a:lnTo>
                    <a:pt x="1970" y="20"/>
                  </a:lnTo>
                  <a:cubicBezTo>
                    <a:pt x="1970" y="0"/>
                    <a:pt x="1931" y="0"/>
                    <a:pt x="18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575400" y="2085650"/>
              <a:ext cx="83075" cy="42800"/>
            </a:xfrm>
            <a:custGeom>
              <a:avLst/>
              <a:gdLst/>
              <a:ahLst/>
              <a:cxnLst/>
              <a:rect l="l" t="t" r="r" b="b"/>
              <a:pathLst>
                <a:path w="3323" h="1712" extrusionOk="0">
                  <a:moveTo>
                    <a:pt x="2805" y="0"/>
                  </a:moveTo>
                  <a:cubicBezTo>
                    <a:pt x="2109" y="180"/>
                    <a:pt x="1333" y="20"/>
                    <a:pt x="736" y="557"/>
                  </a:cubicBezTo>
                  <a:cubicBezTo>
                    <a:pt x="637" y="955"/>
                    <a:pt x="20" y="876"/>
                    <a:pt x="0" y="1353"/>
                  </a:cubicBezTo>
                  <a:cubicBezTo>
                    <a:pt x="28" y="1350"/>
                    <a:pt x="53" y="1348"/>
                    <a:pt x="75" y="1348"/>
                  </a:cubicBezTo>
                  <a:cubicBezTo>
                    <a:pt x="305" y="1348"/>
                    <a:pt x="236" y="1530"/>
                    <a:pt x="199" y="1711"/>
                  </a:cubicBezTo>
                  <a:cubicBezTo>
                    <a:pt x="1234" y="1413"/>
                    <a:pt x="2308" y="1154"/>
                    <a:pt x="3322" y="617"/>
                  </a:cubicBezTo>
                  <a:lnTo>
                    <a:pt x="3263" y="557"/>
                  </a:lnTo>
                  <a:cubicBezTo>
                    <a:pt x="2984" y="518"/>
                    <a:pt x="2825" y="398"/>
                    <a:pt x="3004" y="120"/>
                  </a:cubicBezTo>
                  <a:cubicBezTo>
                    <a:pt x="2964" y="80"/>
                    <a:pt x="2885" y="20"/>
                    <a:pt x="28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2618175" y="1603875"/>
              <a:ext cx="104950" cy="29250"/>
            </a:xfrm>
            <a:custGeom>
              <a:avLst/>
              <a:gdLst/>
              <a:ahLst/>
              <a:cxnLst/>
              <a:rect l="l" t="t" r="r" b="b"/>
              <a:pathLst>
                <a:path w="4198" h="1170" extrusionOk="0">
                  <a:moveTo>
                    <a:pt x="3936" y="0"/>
                  </a:moveTo>
                  <a:cubicBezTo>
                    <a:pt x="3798" y="0"/>
                    <a:pt x="3630" y="76"/>
                    <a:pt x="3503" y="76"/>
                  </a:cubicBezTo>
                  <a:cubicBezTo>
                    <a:pt x="3496" y="76"/>
                    <a:pt x="3489" y="76"/>
                    <a:pt x="3481" y="75"/>
                  </a:cubicBezTo>
                  <a:cubicBezTo>
                    <a:pt x="2347" y="314"/>
                    <a:pt x="1174" y="552"/>
                    <a:pt x="20" y="771"/>
                  </a:cubicBezTo>
                  <a:cubicBezTo>
                    <a:pt x="0" y="950"/>
                    <a:pt x="120" y="1050"/>
                    <a:pt x="219" y="1149"/>
                  </a:cubicBezTo>
                  <a:cubicBezTo>
                    <a:pt x="345" y="1162"/>
                    <a:pt x="467" y="1169"/>
                    <a:pt x="587" y="1169"/>
                  </a:cubicBezTo>
                  <a:cubicBezTo>
                    <a:pt x="827" y="1169"/>
                    <a:pt x="1061" y="1143"/>
                    <a:pt x="1313" y="1090"/>
                  </a:cubicBezTo>
                  <a:cubicBezTo>
                    <a:pt x="2268" y="871"/>
                    <a:pt x="3243" y="652"/>
                    <a:pt x="4198" y="433"/>
                  </a:cubicBezTo>
                  <a:cubicBezTo>
                    <a:pt x="4198" y="85"/>
                    <a:pt x="4083" y="0"/>
                    <a:pt x="39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2456550" y="1625125"/>
              <a:ext cx="163625" cy="31425"/>
            </a:xfrm>
            <a:custGeom>
              <a:avLst/>
              <a:gdLst/>
              <a:ahLst/>
              <a:cxnLst/>
              <a:rect l="l" t="t" r="r" b="b"/>
              <a:pathLst>
                <a:path w="6545" h="1257" extrusionOk="0">
                  <a:moveTo>
                    <a:pt x="6286" y="1"/>
                  </a:moveTo>
                  <a:cubicBezTo>
                    <a:pt x="5471" y="1"/>
                    <a:pt x="4655" y="220"/>
                    <a:pt x="3859" y="359"/>
                  </a:cubicBezTo>
                  <a:cubicBezTo>
                    <a:pt x="3680" y="498"/>
                    <a:pt x="3461" y="399"/>
                    <a:pt x="3282" y="498"/>
                  </a:cubicBezTo>
                  <a:cubicBezTo>
                    <a:pt x="3264" y="480"/>
                    <a:pt x="3243" y="470"/>
                    <a:pt x="3222" y="470"/>
                  </a:cubicBezTo>
                  <a:cubicBezTo>
                    <a:pt x="3197" y="470"/>
                    <a:pt x="3174" y="485"/>
                    <a:pt x="3163" y="518"/>
                  </a:cubicBezTo>
                  <a:cubicBezTo>
                    <a:pt x="3060" y="584"/>
                    <a:pt x="2948" y="599"/>
                    <a:pt x="2835" y="599"/>
                  </a:cubicBezTo>
                  <a:cubicBezTo>
                    <a:pt x="2747" y="599"/>
                    <a:pt x="2658" y="590"/>
                    <a:pt x="2571" y="590"/>
                  </a:cubicBezTo>
                  <a:cubicBezTo>
                    <a:pt x="2466" y="590"/>
                    <a:pt x="2363" y="603"/>
                    <a:pt x="2268" y="657"/>
                  </a:cubicBezTo>
                  <a:cubicBezTo>
                    <a:pt x="2246" y="650"/>
                    <a:pt x="2227" y="645"/>
                    <a:pt x="2208" y="645"/>
                  </a:cubicBezTo>
                  <a:cubicBezTo>
                    <a:pt x="2176" y="645"/>
                    <a:pt x="2146" y="659"/>
                    <a:pt x="2109" y="697"/>
                  </a:cubicBezTo>
                  <a:cubicBezTo>
                    <a:pt x="1930" y="816"/>
                    <a:pt x="1711" y="717"/>
                    <a:pt x="1532" y="816"/>
                  </a:cubicBezTo>
                  <a:cubicBezTo>
                    <a:pt x="1414" y="793"/>
                    <a:pt x="1302" y="779"/>
                    <a:pt x="1194" y="779"/>
                  </a:cubicBezTo>
                  <a:cubicBezTo>
                    <a:pt x="1029" y="779"/>
                    <a:pt x="872" y="812"/>
                    <a:pt x="716" y="896"/>
                  </a:cubicBezTo>
                  <a:cubicBezTo>
                    <a:pt x="659" y="925"/>
                    <a:pt x="595" y="932"/>
                    <a:pt x="528" y="932"/>
                  </a:cubicBezTo>
                  <a:cubicBezTo>
                    <a:pt x="461" y="932"/>
                    <a:pt x="391" y="925"/>
                    <a:pt x="322" y="925"/>
                  </a:cubicBezTo>
                  <a:cubicBezTo>
                    <a:pt x="222" y="925"/>
                    <a:pt x="124" y="940"/>
                    <a:pt x="40" y="1015"/>
                  </a:cubicBezTo>
                  <a:cubicBezTo>
                    <a:pt x="0" y="1055"/>
                    <a:pt x="0" y="1115"/>
                    <a:pt x="40" y="1155"/>
                  </a:cubicBezTo>
                  <a:cubicBezTo>
                    <a:pt x="163" y="1231"/>
                    <a:pt x="278" y="1257"/>
                    <a:pt x="392" y="1257"/>
                  </a:cubicBezTo>
                  <a:cubicBezTo>
                    <a:pt x="517" y="1257"/>
                    <a:pt x="641" y="1226"/>
                    <a:pt x="776" y="1194"/>
                  </a:cubicBezTo>
                  <a:cubicBezTo>
                    <a:pt x="895" y="1155"/>
                    <a:pt x="995" y="1155"/>
                    <a:pt x="1094" y="1135"/>
                  </a:cubicBezTo>
                  <a:cubicBezTo>
                    <a:pt x="1254" y="1062"/>
                    <a:pt x="1421" y="1045"/>
                    <a:pt x="1592" y="1045"/>
                  </a:cubicBezTo>
                  <a:cubicBezTo>
                    <a:pt x="1742" y="1045"/>
                    <a:pt x="1894" y="1058"/>
                    <a:pt x="2046" y="1058"/>
                  </a:cubicBezTo>
                  <a:cubicBezTo>
                    <a:pt x="2194" y="1058"/>
                    <a:pt x="2343" y="1046"/>
                    <a:pt x="2487" y="995"/>
                  </a:cubicBezTo>
                  <a:cubicBezTo>
                    <a:pt x="2601" y="905"/>
                    <a:pt x="2726" y="889"/>
                    <a:pt x="2853" y="889"/>
                  </a:cubicBezTo>
                  <a:cubicBezTo>
                    <a:pt x="2922" y="889"/>
                    <a:pt x="2991" y="894"/>
                    <a:pt x="3059" y="894"/>
                  </a:cubicBezTo>
                  <a:cubicBezTo>
                    <a:pt x="3171" y="894"/>
                    <a:pt x="3280" y="882"/>
                    <a:pt x="3382" y="816"/>
                  </a:cubicBezTo>
                  <a:cubicBezTo>
                    <a:pt x="3399" y="822"/>
                    <a:pt x="3415" y="825"/>
                    <a:pt x="3430" y="825"/>
                  </a:cubicBezTo>
                  <a:cubicBezTo>
                    <a:pt x="3466" y="825"/>
                    <a:pt x="3499" y="811"/>
                    <a:pt x="3541" y="797"/>
                  </a:cubicBezTo>
                  <a:cubicBezTo>
                    <a:pt x="3628" y="733"/>
                    <a:pt x="3729" y="720"/>
                    <a:pt x="3832" y="720"/>
                  </a:cubicBezTo>
                  <a:cubicBezTo>
                    <a:pt x="3900" y="720"/>
                    <a:pt x="3970" y="726"/>
                    <a:pt x="4038" y="726"/>
                  </a:cubicBezTo>
                  <a:cubicBezTo>
                    <a:pt x="4122" y="726"/>
                    <a:pt x="4204" y="717"/>
                    <a:pt x="4277" y="677"/>
                  </a:cubicBezTo>
                  <a:cubicBezTo>
                    <a:pt x="4376" y="677"/>
                    <a:pt x="4476" y="637"/>
                    <a:pt x="4575" y="637"/>
                  </a:cubicBezTo>
                  <a:cubicBezTo>
                    <a:pt x="4754" y="518"/>
                    <a:pt x="4993" y="617"/>
                    <a:pt x="5172" y="518"/>
                  </a:cubicBezTo>
                  <a:cubicBezTo>
                    <a:pt x="5650" y="478"/>
                    <a:pt x="6127" y="538"/>
                    <a:pt x="6545" y="339"/>
                  </a:cubicBezTo>
                  <a:cubicBezTo>
                    <a:pt x="6525" y="180"/>
                    <a:pt x="6405" y="41"/>
                    <a:pt x="62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2052725" y="1810125"/>
              <a:ext cx="25375" cy="89125"/>
            </a:xfrm>
            <a:custGeom>
              <a:avLst/>
              <a:gdLst/>
              <a:ahLst/>
              <a:cxnLst/>
              <a:rect l="l" t="t" r="r" b="b"/>
              <a:pathLst>
                <a:path w="1015" h="3565" extrusionOk="0">
                  <a:moveTo>
                    <a:pt x="895" y="1"/>
                  </a:moveTo>
                  <a:cubicBezTo>
                    <a:pt x="736" y="140"/>
                    <a:pt x="557" y="260"/>
                    <a:pt x="418" y="379"/>
                  </a:cubicBezTo>
                  <a:cubicBezTo>
                    <a:pt x="120" y="1393"/>
                    <a:pt x="0" y="2448"/>
                    <a:pt x="40" y="3542"/>
                  </a:cubicBezTo>
                  <a:cubicBezTo>
                    <a:pt x="117" y="3558"/>
                    <a:pt x="181" y="3565"/>
                    <a:pt x="234" y="3565"/>
                  </a:cubicBezTo>
                  <a:cubicBezTo>
                    <a:pt x="721" y="3565"/>
                    <a:pt x="322" y="2971"/>
                    <a:pt x="537" y="2846"/>
                  </a:cubicBezTo>
                  <a:cubicBezTo>
                    <a:pt x="597" y="2806"/>
                    <a:pt x="617" y="2806"/>
                    <a:pt x="637" y="2806"/>
                  </a:cubicBezTo>
                  <a:cubicBezTo>
                    <a:pt x="657" y="2686"/>
                    <a:pt x="657" y="2567"/>
                    <a:pt x="736" y="2448"/>
                  </a:cubicBezTo>
                  <a:cubicBezTo>
                    <a:pt x="716" y="2169"/>
                    <a:pt x="657" y="1871"/>
                    <a:pt x="796" y="1592"/>
                  </a:cubicBezTo>
                  <a:cubicBezTo>
                    <a:pt x="895" y="1374"/>
                    <a:pt x="796" y="1095"/>
                    <a:pt x="915" y="876"/>
                  </a:cubicBezTo>
                  <a:cubicBezTo>
                    <a:pt x="915" y="697"/>
                    <a:pt x="935" y="558"/>
                    <a:pt x="955" y="379"/>
                  </a:cubicBezTo>
                  <a:cubicBezTo>
                    <a:pt x="1015" y="279"/>
                    <a:pt x="1015" y="160"/>
                    <a:pt x="995" y="61"/>
                  </a:cubicBezTo>
                  <a:cubicBezTo>
                    <a:pt x="955" y="41"/>
                    <a:pt x="915" y="41"/>
                    <a:pt x="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057700" y="1623775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1592" y="1"/>
                  </a:moveTo>
                  <a:cubicBezTo>
                    <a:pt x="1482" y="1"/>
                    <a:pt x="1369" y="11"/>
                    <a:pt x="1253" y="35"/>
                  </a:cubicBezTo>
                  <a:cubicBezTo>
                    <a:pt x="1194" y="35"/>
                    <a:pt x="1134" y="55"/>
                    <a:pt x="1054" y="95"/>
                  </a:cubicBezTo>
                  <a:cubicBezTo>
                    <a:pt x="915" y="194"/>
                    <a:pt x="756" y="333"/>
                    <a:pt x="597" y="333"/>
                  </a:cubicBezTo>
                  <a:cubicBezTo>
                    <a:pt x="497" y="353"/>
                    <a:pt x="358" y="353"/>
                    <a:pt x="259" y="373"/>
                  </a:cubicBezTo>
                  <a:cubicBezTo>
                    <a:pt x="159" y="393"/>
                    <a:pt x="60" y="453"/>
                    <a:pt x="0" y="552"/>
                  </a:cubicBezTo>
                  <a:cubicBezTo>
                    <a:pt x="1432" y="831"/>
                    <a:pt x="2904" y="870"/>
                    <a:pt x="4376" y="1030"/>
                  </a:cubicBezTo>
                  <a:cubicBezTo>
                    <a:pt x="4436" y="851"/>
                    <a:pt x="4337" y="731"/>
                    <a:pt x="4217" y="632"/>
                  </a:cubicBezTo>
                  <a:cubicBezTo>
                    <a:pt x="4098" y="552"/>
                    <a:pt x="3979" y="473"/>
                    <a:pt x="3899" y="353"/>
                  </a:cubicBezTo>
                  <a:cubicBezTo>
                    <a:pt x="3839" y="294"/>
                    <a:pt x="3800" y="254"/>
                    <a:pt x="3720" y="234"/>
                  </a:cubicBezTo>
                  <a:cubicBezTo>
                    <a:pt x="3632" y="196"/>
                    <a:pt x="3543" y="182"/>
                    <a:pt x="3455" y="182"/>
                  </a:cubicBezTo>
                  <a:cubicBezTo>
                    <a:pt x="3404" y="182"/>
                    <a:pt x="3353" y="187"/>
                    <a:pt x="3302" y="194"/>
                  </a:cubicBezTo>
                  <a:cubicBezTo>
                    <a:pt x="3223" y="234"/>
                    <a:pt x="3183" y="234"/>
                    <a:pt x="3103" y="254"/>
                  </a:cubicBezTo>
                  <a:cubicBezTo>
                    <a:pt x="3072" y="257"/>
                    <a:pt x="3041" y="259"/>
                    <a:pt x="3012" y="259"/>
                  </a:cubicBezTo>
                  <a:cubicBezTo>
                    <a:pt x="2874" y="259"/>
                    <a:pt x="2753" y="223"/>
                    <a:pt x="2606" y="174"/>
                  </a:cubicBezTo>
                  <a:cubicBezTo>
                    <a:pt x="2260" y="99"/>
                    <a:pt x="1936" y="1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2510250" y="1667400"/>
              <a:ext cx="122375" cy="33400"/>
            </a:xfrm>
            <a:custGeom>
              <a:avLst/>
              <a:gdLst/>
              <a:ahLst/>
              <a:cxnLst/>
              <a:rect l="l" t="t" r="r" b="b"/>
              <a:pathLst>
                <a:path w="4895" h="1336" extrusionOk="0">
                  <a:moveTo>
                    <a:pt x="4641" y="1"/>
                  </a:moveTo>
                  <a:cubicBezTo>
                    <a:pt x="4474" y="1"/>
                    <a:pt x="4311" y="27"/>
                    <a:pt x="4138" y="80"/>
                  </a:cubicBezTo>
                  <a:cubicBezTo>
                    <a:pt x="3541" y="239"/>
                    <a:pt x="2945" y="379"/>
                    <a:pt x="2348" y="578"/>
                  </a:cubicBezTo>
                  <a:cubicBezTo>
                    <a:pt x="2256" y="596"/>
                    <a:pt x="2173" y="609"/>
                    <a:pt x="2099" y="609"/>
                  </a:cubicBezTo>
                  <a:cubicBezTo>
                    <a:pt x="1934" y="609"/>
                    <a:pt x="1814" y="545"/>
                    <a:pt x="1731" y="339"/>
                  </a:cubicBezTo>
                  <a:cubicBezTo>
                    <a:pt x="1214" y="498"/>
                    <a:pt x="657" y="438"/>
                    <a:pt x="140" y="697"/>
                  </a:cubicBezTo>
                  <a:cubicBezTo>
                    <a:pt x="40" y="975"/>
                    <a:pt x="0" y="1214"/>
                    <a:pt x="339" y="1334"/>
                  </a:cubicBezTo>
                  <a:cubicBezTo>
                    <a:pt x="382" y="1335"/>
                    <a:pt x="426" y="1335"/>
                    <a:pt x="469" y="1335"/>
                  </a:cubicBezTo>
                  <a:cubicBezTo>
                    <a:pt x="1908" y="1335"/>
                    <a:pt x="3204" y="707"/>
                    <a:pt x="4556" y="379"/>
                  </a:cubicBezTo>
                  <a:cubicBezTo>
                    <a:pt x="4715" y="339"/>
                    <a:pt x="4854" y="220"/>
                    <a:pt x="4894" y="21"/>
                  </a:cubicBezTo>
                  <a:cubicBezTo>
                    <a:pt x="4808" y="7"/>
                    <a:pt x="4724" y="1"/>
                    <a:pt x="4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48500" y="2055925"/>
              <a:ext cx="113925" cy="45675"/>
            </a:xfrm>
            <a:custGeom>
              <a:avLst/>
              <a:gdLst/>
              <a:ahLst/>
              <a:cxnLst/>
              <a:rect l="l" t="t" r="r" b="b"/>
              <a:pathLst>
                <a:path w="4557" h="1827" extrusionOk="0">
                  <a:moveTo>
                    <a:pt x="4121" y="1"/>
                  </a:moveTo>
                  <a:cubicBezTo>
                    <a:pt x="4084" y="1"/>
                    <a:pt x="4049" y="6"/>
                    <a:pt x="4019" y="16"/>
                  </a:cubicBezTo>
                  <a:cubicBezTo>
                    <a:pt x="3860" y="75"/>
                    <a:pt x="3740" y="95"/>
                    <a:pt x="3621" y="135"/>
                  </a:cubicBezTo>
                  <a:cubicBezTo>
                    <a:pt x="3561" y="175"/>
                    <a:pt x="3482" y="195"/>
                    <a:pt x="3442" y="215"/>
                  </a:cubicBezTo>
                  <a:cubicBezTo>
                    <a:pt x="3362" y="274"/>
                    <a:pt x="3263" y="294"/>
                    <a:pt x="3183" y="334"/>
                  </a:cubicBezTo>
                  <a:cubicBezTo>
                    <a:pt x="3144" y="374"/>
                    <a:pt x="3064" y="394"/>
                    <a:pt x="3024" y="414"/>
                  </a:cubicBezTo>
                  <a:lnTo>
                    <a:pt x="2646" y="493"/>
                  </a:lnTo>
                  <a:cubicBezTo>
                    <a:pt x="2587" y="493"/>
                    <a:pt x="2527" y="513"/>
                    <a:pt x="2467" y="533"/>
                  </a:cubicBezTo>
                  <a:cubicBezTo>
                    <a:pt x="2348" y="593"/>
                    <a:pt x="2229" y="632"/>
                    <a:pt x="2089" y="672"/>
                  </a:cubicBezTo>
                  <a:cubicBezTo>
                    <a:pt x="2030" y="692"/>
                    <a:pt x="1970" y="692"/>
                    <a:pt x="1890" y="712"/>
                  </a:cubicBezTo>
                  <a:lnTo>
                    <a:pt x="1572" y="712"/>
                  </a:lnTo>
                  <a:cubicBezTo>
                    <a:pt x="1035" y="812"/>
                    <a:pt x="398" y="772"/>
                    <a:pt x="1" y="1309"/>
                  </a:cubicBezTo>
                  <a:lnTo>
                    <a:pt x="80" y="1329"/>
                  </a:lnTo>
                  <a:cubicBezTo>
                    <a:pt x="219" y="1468"/>
                    <a:pt x="359" y="1587"/>
                    <a:pt x="379" y="1786"/>
                  </a:cubicBezTo>
                  <a:lnTo>
                    <a:pt x="379" y="1826"/>
                  </a:lnTo>
                  <a:cubicBezTo>
                    <a:pt x="717" y="1707"/>
                    <a:pt x="1075" y="1607"/>
                    <a:pt x="1433" y="1488"/>
                  </a:cubicBezTo>
                  <a:cubicBezTo>
                    <a:pt x="1691" y="1309"/>
                    <a:pt x="2030" y="1269"/>
                    <a:pt x="2268" y="1170"/>
                  </a:cubicBezTo>
                  <a:cubicBezTo>
                    <a:pt x="2428" y="971"/>
                    <a:pt x="2646" y="1090"/>
                    <a:pt x="2825" y="991"/>
                  </a:cubicBezTo>
                  <a:cubicBezTo>
                    <a:pt x="2945" y="772"/>
                    <a:pt x="3183" y="951"/>
                    <a:pt x="3343" y="792"/>
                  </a:cubicBezTo>
                  <a:cubicBezTo>
                    <a:pt x="3482" y="593"/>
                    <a:pt x="3740" y="732"/>
                    <a:pt x="3880" y="613"/>
                  </a:cubicBezTo>
                  <a:cubicBezTo>
                    <a:pt x="3904" y="621"/>
                    <a:pt x="3926" y="626"/>
                    <a:pt x="3946" y="626"/>
                  </a:cubicBezTo>
                  <a:cubicBezTo>
                    <a:pt x="3976" y="626"/>
                    <a:pt x="4004" y="616"/>
                    <a:pt x="4039" y="593"/>
                  </a:cubicBezTo>
                  <a:cubicBezTo>
                    <a:pt x="4118" y="533"/>
                    <a:pt x="4158" y="493"/>
                    <a:pt x="4258" y="473"/>
                  </a:cubicBezTo>
                  <a:cubicBezTo>
                    <a:pt x="4274" y="479"/>
                    <a:pt x="4288" y="481"/>
                    <a:pt x="4301" y="481"/>
                  </a:cubicBezTo>
                  <a:cubicBezTo>
                    <a:pt x="4337" y="481"/>
                    <a:pt x="4362" y="463"/>
                    <a:pt x="4377" y="434"/>
                  </a:cubicBezTo>
                  <a:cubicBezTo>
                    <a:pt x="4556" y="235"/>
                    <a:pt x="4437" y="115"/>
                    <a:pt x="4238" y="16"/>
                  </a:cubicBezTo>
                  <a:cubicBezTo>
                    <a:pt x="4198" y="6"/>
                    <a:pt x="4158" y="1"/>
                    <a:pt x="41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2376525" y="1682100"/>
              <a:ext cx="37775" cy="91150"/>
            </a:xfrm>
            <a:custGeom>
              <a:avLst/>
              <a:gdLst/>
              <a:ahLst/>
              <a:cxnLst/>
              <a:rect l="l" t="t" r="r" b="b"/>
              <a:pathLst>
                <a:path w="1511" h="3646" extrusionOk="0">
                  <a:moveTo>
                    <a:pt x="1076" y="1"/>
                  </a:moveTo>
                  <a:cubicBezTo>
                    <a:pt x="926" y="1"/>
                    <a:pt x="779" y="119"/>
                    <a:pt x="675" y="288"/>
                  </a:cubicBezTo>
                  <a:cubicBezTo>
                    <a:pt x="714" y="1024"/>
                    <a:pt x="237" y="1621"/>
                    <a:pt x="98" y="2317"/>
                  </a:cubicBezTo>
                  <a:cubicBezTo>
                    <a:pt x="118" y="2397"/>
                    <a:pt x="118" y="2436"/>
                    <a:pt x="138" y="2536"/>
                  </a:cubicBezTo>
                  <a:cubicBezTo>
                    <a:pt x="138" y="2695"/>
                    <a:pt x="118" y="2834"/>
                    <a:pt x="78" y="2974"/>
                  </a:cubicBezTo>
                  <a:cubicBezTo>
                    <a:pt x="38" y="3033"/>
                    <a:pt x="38" y="3113"/>
                    <a:pt x="18" y="3192"/>
                  </a:cubicBezTo>
                  <a:cubicBezTo>
                    <a:pt x="1" y="3434"/>
                    <a:pt x="59" y="3645"/>
                    <a:pt x="308" y="3645"/>
                  </a:cubicBezTo>
                  <a:cubicBezTo>
                    <a:pt x="346" y="3645"/>
                    <a:pt x="388" y="3641"/>
                    <a:pt x="436" y="3630"/>
                  </a:cubicBezTo>
                  <a:cubicBezTo>
                    <a:pt x="774" y="3411"/>
                    <a:pt x="814" y="3033"/>
                    <a:pt x="834" y="2715"/>
                  </a:cubicBezTo>
                  <a:cubicBezTo>
                    <a:pt x="913" y="2078"/>
                    <a:pt x="973" y="1422"/>
                    <a:pt x="1192" y="805"/>
                  </a:cubicBezTo>
                  <a:cubicBezTo>
                    <a:pt x="1311" y="586"/>
                    <a:pt x="1510" y="308"/>
                    <a:pt x="1311" y="109"/>
                  </a:cubicBezTo>
                  <a:cubicBezTo>
                    <a:pt x="1236" y="33"/>
                    <a:pt x="1155" y="1"/>
                    <a:pt x="10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1882125" y="1633125"/>
              <a:ext cx="76625" cy="43100"/>
            </a:xfrm>
            <a:custGeom>
              <a:avLst/>
              <a:gdLst/>
              <a:ahLst/>
              <a:cxnLst/>
              <a:rect l="l" t="t" r="r" b="b"/>
              <a:pathLst>
                <a:path w="3065" h="1724" extrusionOk="0">
                  <a:moveTo>
                    <a:pt x="998" y="1"/>
                  </a:moveTo>
                  <a:cubicBezTo>
                    <a:pt x="951" y="1"/>
                    <a:pt x="903" y="7"/>
                    <a:pt x="856" y="19"/>
                  </a:cubicBezTo>
                  <a:cubicBezTo>
                    <a:pt x="657" y="99"/>
                    <a:pt x="478" y="218"/>
                    <a:pt x="359" y="397"/>
                  </a:cubicBezTo>
                  <a:cubicBezTo>
                    <a:pt x="260" y="616"/>
                    <a:pt x="1" y="775"/>
                    <a:pt x="100" y="1034"/>
                  </a:cubicBezTo>
                  <a:cubicBezTo>
                    <a:pt x="180" y="1073"/>
                    <a:pt x="180" y="1113"/>
                    <a:pt x="120" y="1193"/>
                  </a:cubicBezTo>
                  <a:lnTo>
                    <a:pt x="100" y="1272"/>
                  </a:lnTo>
                  <a:lnTo>
                    <a:pt x="100" y="1352"/>
                  </a:lnTo>
                  <a:cubicBezTo>
                    <a:pt x="67" y="1588"/>
                    <a:pt x="147" y="1724"/>
                    <a:pt x="354" y="1724"/>
                  </a:cubicBezTo>
                  <a:cubicBezTo>
                    <a:pt x="391" y="1724"/>
                    <a:pt x="433" y="1719"/>
                    <a:pt x="478" y="1710"/>
                  </a:cubicBezTo>
                  <a:cubicBezTo>
                    <a:pt x="588" y="1344"/>
                    <a:pt x="765" y="1046"/>
                    <a:pt x="1178" y="1046"/>
                  </a:cubicBezTo>
                  <a:cubicBezTo>
                    <a:pt x="1215" y="1046"/>
                    <a:pt x="1253" y="1049"/>
                    <a:pt x="1294" y="1053"/>
                  </a:cubicBezTo>
                  <a:lnTo>
                    <a:pt x="3064" y="1053"/>
                  </a:lnTo>
                  <a:cubicBezTo>
                    <a:pt x="2706" y="815"/>
                    <a:pt x="2468" y="894"/>
                    <a:pt x="2368" y="695"/>
                  </a:cubicBezTo>
                  <a:cubicBezTo>
                    <a:pt x="2269" y="675"/>
                    <a:pt x="2149" y="675"/>
                    <a:pt x="2010" y="675"/>
                  </a:cubicBezTo>
                  <a:cubicBezTo>
                    <a:pt x="2010" y="695"/>
                    <a:pt x="2010" y="715"/>
                    <a:pt x="1970" y="715"/>
                  </a:cubicBezTo>
                  <a:cubicBezTo>
                    <a:pt x="1950" y="715"/>
                    <a:pt x="1891" y="695"/>
                    <a:pt x="1871" y="636"/>
                  </a:cubicBezTo>
                  <a:cubicBezTo>
                    <a:pt x="1572" y="596"/>
                    <a:pt x="1214" y="616"/>
                    <a:pt x="1314" y="138"/>
                  </a:cubicBezTo>
                  <a:cubicBezTo>
                    <a:pt x="1229" y="40"/>
                    <a:pt x="1115" y="1"/>
                    <a:pt x="9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2250150" y="1766375"/>
              <a:ext cx="29375" cy="97125"/>
            </a:xfrm>
            <a:custGeom>
              <a:avLst/>
              <a:gdLst/>
              <a:ahLst/>
              <a:cxnLst/>
              <a:rect l="l" t="t" r="r" b="b"/>
              <a:pathLst>
                <a:path w="1175" h="3885" extrusionOk="0">
                  <a:moveTo>
                    <a:pt x="995" y="0"/>
                  </a:moveTo>
                  <a:cubicBezTo>
                    <a:pt x="359" y="1214"/>
                    <a:pt x="80" y="2507"/>
                    <a:pt x="1" y="3879"/>
                  </a:cubicBezTo>
                  <a:cubicBezTo>
                    <a:pt x="24" y="3883"/>
                    <a:pt x="46" y="3884"/>
                    <a:pt x="66" y="3884"/>
                  </a:cubicBezTo>
                  <a:cubicBezTo>
                    <a:pt x="400" y="3884"/>
                    <a:pt x="254" y="3436"/>
                    <a:pt x="498" y="3342"/>
                  </a:cubicBezTo>
                  <a:cubicBezTo>
                    <a:pt x="717" y="2845"/>
                    <a:pt x="856" y="2328"/>
                    <a:pt x="876" y="1791"/>
                  </a:cubicBezTo>
                  <a:cubicBezTo>
                    <a:pt x="776" y="1492"/>
                    <a:pt x="856" y="1254"/>
                    <a:pt x="1075" y="1094"/>
                  </a:cubicBezTo>
                  <a:cubicBezTo>
                    <a:pt x="1154" y="1055"/>
                    <a:pt x="1174" y="995"/>
                    <a:pt x="1174" y="896"/>
                  </a:cubicBezTo>
                  <a:cubicBezTo>
                    <a:pt x="896" y="617"/>
                    <a:pt x="1095" y="299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2238225" y="1871300"/>
              <a:ext cx="23400" cy="107950"/>
            </a:xfrm>
            <a:custGeom>
              <a:avLst/>
              <a:gdLst/>
              <a:ahLst/>
              <a:cxnLst/>
              <a:rect l="l" t="t" r="r" b="b"/>
              <a:pathLst>
                <a:path w="936" h="4318" extrusionOk="0">
                  <a:moveTo>
                    <a:pt x="776" y="1"/>
                  </a:moveTo>
                  <a:cubicBezTo>
                    <a:pt x="378" y="1"/>
                    <a:pt x="657" y="418"/>
                    <a:pt x="458" y="518"/>
                  </a:cubicBezTo>
                  <a:cubicBezTo>
                    <a:pt x="0" y="1791"/>
                    <a:pt x="0" y="3044"/>
                    <a:pt x="378" y="4317"/>
                  </a:cubicBezTo>
                  <a:cubicBezTo>
                    <a:pt x="398" y="3522"/>
                    <a:pt x="557" y="2746"/>
                    <a:pt x="597" y="1950"/>
                  </a:cubicBezTo>
                  <a:cubicBezTo>
                    <a:pt x="657" y="1294"/>
                    <a:pt x="935" y="657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966175" y="1613500"/>
              <a:ext cx="105475" cy="24100"/>
            </a:xfrm>
            <a:custGeom>
              <a:avLst/>
              <a:gdLst/>
              <a:ahLst/>
              <a:cxnLst/>
              <a:rect l="l" t="t" r="r" b="b"/>
              <a:pathLst>
                <a:path w="4219" h="964" extrusionOk="0">
                  <a:moveTo>
                    <a:pt x="1385" y="0"/>
                  </a:moveTo>
                  <a:cubicBezTo>
                    <a:pt x="1340" y="0"/>
                    <a:pt x="1292" y="19"/>
                    <a:pt x="1234" y="48"/>
                  </a:cubicBezTo>
                  <a:cubicBezTo>
                    <a:pt x="1135" y="108"/>
                    <a:pt x="1075" y="207"/>
                    <a:pt x="976" y="287"/>
                  </a:cubicBezTo>
                  <a:cubicBezTo>
                    <a:pt x="932" y="320"/>
                    <a:pt x="882" y="334"/>
                    <a:pt x="833" y="334"/>
                  </a:cubicBezTo>
                  <a:cubicBezTo>
                    <a:pt x="793" y="334"/>
                    <a:pt x="753" y="325"/>
                    <a:pt x="717" y="307"/>
                  </a:cubicBezTo>
                  <a:cubicBezTo>
                    <a:pt x="677" y="287"/>
                    <a:pt x="598" y="267"/>
                    <a:pt x="538" y="267"/>
                  </a:cubicBezTo>
                  <a:lnTo>
                    <a:pt x="339" y="267"/>
                  </a:lnTo>
                  <a:cubicBezTo>
                    <a:pt x="279" y="267"/>
                    <a:pt x="220" y="287"/>
                    <a:pt x="140" y="307"/>
                  </a:cubicBezTo>
                  <a:cubicBezTo>
                    <a:pt x="80" y="346"/>
                    <a:pt x="21" y="386"/>
                    <a:pt x="1" y="466"/>
                  </a:cubicBezTo>
                  <a:cubicBezTo>
                    <a:pt x="1" y="744"/>
                    <a:pt x="299" y="645"/>
                    <a:pt x="399" y="764"/>
                  </a:cubicBezTo>
                  <a:cubicBezTo>
                    <a:pt x="1493" y="804"/>
                    <a:pt x="2567" y="884"/>
                    <a:pt x="3661" y="963"/>
                  </a:cubicBezTo>
                  <a:cubicBezTo>
                    <a:pt x="3800" y="943"/>
                    <a:pt x="3920" y="943"/>
                    <a:pt x="4079" y="903"/>
                  </a:cubicBezTo>
                  <a:cubicBezTo>
                    <a:pt x="4218" y="545"/>
                    <a:pt x="3920" y="486"/>
                    <a:pt x="3701" y="406"/>
                  </a:cubicBezTo>
                  <a:cubicBezTo>
                    <a:pt x="3583" y="361"/>
                    <a:pt x="3466" y="347"/>
                    <a:pt x="3348" y="347"/>
                  </a:cubicBezTo>
                  <a:cubicBezTo>
                    <a:pt x="3115" y="347"/>
                    <a:pt x="2881" y="404"/>
                    <a:pt x="2641" y="404"/>
                  </a:cubicBezTo>
                  <a:cubicBezTo>
                    <a:pt x="2570" y="404"/>
                    <a:pt x="2499" y="399"/>
                    <a:pt x="2428" y="386"/>
                  </a:cubicBezTo>
                  <a:cubicBezTo>
                    <a:pt x="2288" y="366"/>
                    <a:pt x="2129" y="346"/>
                    <a:pt x="2010" y="287"/>
                  </a:cubicBezTo>
                  <a:cubicBezTo>
                    <a:pt x="1811" y="187"/>
                    <a:pt x="1632" y="68"/>
                    <a:pt x="1433" y="8"/>
                  </a:cubicBezTo>
                  <a:cubicBezTo>
                    <a:pt x="1417" y="3"/>
                    <a:pt x="1401" y="0"/>
                    <a:pt x="13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385925" y="1707425"/>
              <a:ext cx="55725" cy="91625"/>
            </a:xfrm>
            <a:custGeom>
              <a:avLst/>
              <a:gdLst/>
              <a:ahLst/>
              <a:cxnLst/>
              <a:rect l="l" t="t" r="r" b="b"/>
              <a:pathLst>
                <a:path w="2229" h="3665" extrusionOk="0">
                  <a:moveTo>
                    <a:pt x="1968" y="1"/>
                  </a:moveTo>
                  <a:cubicBezTo>
                    <a:pt x="1880" y="1"/>
                    <a:pt x="1786" y="44"/>
                    <a:pt x="1691" y="110"/>
                  </a:cubicBezTo>
                  <a:cubicBezTo>
                    <a:pt x="1552" y="230"/>
                    <a:pt x="1452" y="369"/>
                    <a:pt x="1353" y="488"/>
                  </a:cubicBezTo>
                  <a:cubicBezTo>
                    <a:pt x="1055" y="628"/>
                    <a:pt x="1114" y="966"/>
                    <a:pt x="995" y="1205"/>
                  </a:cubicBezTo>
                  <a:cubicBezTo>
                    <a:pt x="995" y="1264"/>
                    <a:pt x="955" y="1304"/>
                    <a:pt x="935" y="1364"/>
                  </a:cubicBezTo>
                  <a:cubicBezTo>
                    <a:pt x="915" y="1423"/>
                    <a:pt x="856" y="1483"/>
                    <a:pt x="836" y="1523"/>
                  </a:cubicBezTo>
                  <a:cubicBezTo>
                    <a:pt x="219" y="1921"/>
                    <a:pt x="259" y="2677"/>
                    <a:pt x="0" y="3254"/>
                  </a:cubicBezTo>
                  <a:cubicBezTo>
                    <a:pt x="0" y="3313"/>
                    <a:pt x="20" y="3413"/>
                    <a:pt x="40" y="3492"/>
                  </a:cubicBezTo>
                  <a:cubicBezTo>
                    <a:pt x="104" y="3607"/>
                    <a:pt x="184" y="3665"/>
                    <a:pt x="292" y="3665"/>
                  </a:cubicBezTo>
                  <a:cubicBezTo>
                    <a:pt x="351" y="3665"/>
                    <a:pt x="419" y="3647"/>
                    <a:pt x="498" y="3612"/>
                  </a:cubicBezTo>
                  <a:cubicBezTo>
                    <a:pt x="915" y="2856"/>
                    <a:pt x="1234" y="2060"/>
                    <a:pt x="1631" y="1264"/>
                  </a:cubicBezTo>
                  <a:cubicBezTo>
                    <a:pt x="1811" y="886"/>
                    <a:pt x="2188" y="608"/>
                    <a:pt x="2228" y="190"/>
                  </a:cubicBezTo>
                  <a:cubicBezTo>
                    <a:pt x="2155" y="54"/>
                    <a:pt x="2065" y="1"/>
                    <a:pt x="19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1898550" y="1615175"/>
              <a:ext cx="77600" cy="22425"/>
            </a:xfrm>
            <a:custGeom>
              <a:avLst/>
              <a:gdLst/>
              <a:ahLst/>
              <a:cxnLst/>
              <a:rect l="l" t="t" r="r" b="b"/>
              <a:pathLst>
                <a:path w="3104" h="897" extrusionOk="0">
                  <a:moveTo>
                    <a:pt x="657" y="1"/>
                  </a:moveTo>
                  <a:cubicBezTo>
                    <a:pt x="538" y="1"/>
                    <a:pt x="438" y="21"/>
                    <a:pt x="319" y="41"/>
                  </a:cubicBezTo>
                  <a:cubicBezTo>
                    <a:pt x="239" y="81"/>
                    <a:pt x="160" y="100"/>
                    <a:pt x="120" y="140"/>
                  </a:cubicBezTo>
                  <a:cubicBezTo>
                    <a:pt x="20" y="399"/>
                    <a:pt x="0" y="638"/>
                    <a:pt x="140" y="896"/>
                  </a:cubicBezTo>
                  <a:lnTo>
                    <a:pt x="637" y="896"/>
                  </a:lnTo>
                  <a:cubicBezTo>
                    <a:pt x="764" y="719"/>
                    <a:pt x="922" y="687"/>
                    <a:pt x="1083" y="687"/>
                  </a:cubicBezTo>
                  <a:cubicBezTo>
                    <a:pt x="1174" y="687"/>
                    <a:pt x="1266" y="697"/>
                    <a:pt x="1353" y="697"/>
                  </a:cubicBezTo>
                  <a:lnTo>
                    <a:pt x="3104" y="697"/>
                  </a:lnTo>
                  <a:lnTo>
                    <a:pt x="2746" y="339"/>
                  </a:lnTo>
                  <a:cubicBezTo>
                    <a:pt x="2635" y="118"/>
                    <a:pt x="2457" y="100"/>
                    <a:pt x="2269" y="100"/>
                  </a:cubicBezTo>
                  <a:cubicBezTo>
                    <a:pt x="2232" y="100"/>
                    <a:pt x="2194" y="100"/>
                    <a:pt x="2156" y="100"/>
                  </a:cubicBezTo>
                  <a:cubicBezTo>
                    <a:pt x="2043" y="100"/>
                    <a:pt x="1930" y="94"/>
                    <a:pt x="1831" y="41"/>
                  </a:cubicBezTo>
                  <a:cubicBezTo>
                    <a:pt x="1711" y="21"/>
                    <a:pt x="1612" y="1"/>
                    <a:pt x="14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308825" y="1626250"/>
              <a:ext cx="98000" cy="19725"/>
            </a:xfrm>
            <a:custGeom>
              <a:avLst/>
              <a:gdLst/>
              <a:ahLst/>
              <a:cxnLst/>
              <a:rect l="l" t="t" r="r" b="b"/>
              <a:pathLst>
                <a:path w="3920" h="789" extrusionOk="0">
                  <a:moveTo>
                    <a:pt x="2848" y="1"/>
                  </a:moveTo>
                  <a:cubicBezTo>
                    <a:pt x="2557" y="1"/>
                    <a:pt x="2269" y="25"/>
                    <a:pt x="1990" y="55"/>
                  </a:cubicBezTo>
                  <a:cubicBezTo>
                    <a:pt x="1950" y="75"/>
                    <a:pt x="1930" y="75"/>
                    <a:pt x="1950" y="95"/>
                  </a:cubicBezTo>
                  <a:cubicBezTo>
                    <a:pt x="1920" y="120"/>
                    <a:pt x="1889" y="129"/>
                    <a:pt x="1859" y="129"/>
                  </a:cubicBezTo>
                  <a:cubicBezTo>
                    <a:pt x="1793" y="129"/>
                    <a:pt x="1733" y="83"/>
                    <a:pt x="1692" y="55"/>
                  </a:cubicBezTo>
                  <a:cubicBezTo>
                    <a:pt x="1662" y="45"/>
                    <a:pt x="1627" y="40"/>
                    <a:pt x="1592" y="40"/>
                  </a:cubicBezTo>
                  <a:cubicBezTo>
                    <a:pt x="1558" y="40"/>
                    <a:pt x="1523" y="45"/>
                    <a:pt x="1493" y="55"/>
                  </a:cubicBezTo>
                  <a:cubicBezTo>
                    <a:pt x="1294" y="135"/>
                    <a:pt x="1115" y="234"/>
                    <a:pt x="896" y="234"/>
                  </a:cubicBezTo>
                  <a:cubicBezTo>
                    <a:pt x="697" y="234"/>
                    <a:pt x="558" y="95"/>
                    <a:pt x="419" y="35"/>
                  </a:cubicBezTo>
                  <a:cubicBezTo>
                    <a:pt x="339" y="35"/>
                    <a:pt x="260" y="35"/>
                    <a:pt x="220" y="75"/>
                  </a:cubicBezTo>
                  <a:cubicBezTo>
                    <a:pt x="100" y="234"/>
                    <a:pt x="1" y="393"/>
                    <a:pt x="100" y="592"/>
                  </a:cubicBezTo>
                  <a:cubicBezTo>
                    <a:pt x="956" y="652"/>
                    <a:pt x="1851" y="632"/>
                    <a:pt x="2746" y="752"/>
                  </a:cubicBezTo>
                  <a:cubicBezTo>
                    <a:pt x="2842" y="761"/>
                    <a:pt x="2951" y="789"/>
                    <a:pt x="3056" y="789"/>
                  </a:cubicBezTo>
                  <a:cubicBezTo>
                    <a:pt x="3170" y="789"/>
                    <a:pt x="3280" y="756"/>
                    <a:pt x="3363" y="632"/>
                  </a:cubicBezTo>
                  <a:cubicBezTo>
                    <a:pt x="3283" y="473"/>
                    <a:pt x="3124" y="453"/>
                    <a:pt x="2945" y="433"/>
                  </a:cubicBezTo>
                  <a:cubicBezTo>
                    <a:pt x="3104" y="433"/>
                    <a:pt x="3243" y="473"/>
                    <a:pt x="3363" y="592"/>
                  </a:cubicBezTo>
                  <a:lnTo>
                    <a:pt x="3900" y="374"/>
                  </a:lnTo>
                  <a:cubicBezTo>
                    <a:pt x="3920" y="254"/>
                    <a:pt x="3840" y="155"/>
                    <a:pt x="3721" y="95"/>
                  </a:cubicBezTo>
                  <a:cubicBezTo>
                    <a:pt x="3432" y="25"/>
                    <a:pt x="3139" y="1"/>
                    <a:pt x="28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2748950" y="2037900"/>
              <a:ext cx="66175" cy="28375"/>
            </a:xfrm>
            <a:custGeom>
              <a:avLst/>
              <a:gdLst/>
              <a:ahLst/>
              <a:cxnLst/>
              <a:rect l="l" t="t" r="r" b="b"/>
              <a:pathLst>
                <a:path w="2647" h="1135" extrusionOk="0">
                  <a:moveTo>
                    <a:pt x="2388" y="1"/>
                  </a:moveTo>
                  <a:cubicBezTo>
                    <a:pt x="1513" y="80"/>
                    <a:pt x="638" y="41"/>
                    <a:pt x="1" y="796"/>
                  </a:cubicBezTo>
                  <a:cubicBezTo>
                    <a:pt x="180" y="816"/>
                    <a:pt x="339" y="916"/>
                    <a:pt x="339" y="1135"/>
                  </a:cubicBezTo>
                  <a:cubicBezTo>
                    <a:pt x="1155" y="1075"/>
                    <a:pt x="1931" y="896"/>
                    <a:pt x="2647" y="478"/>
                  </a:cubicBezTo>
                  <a:cubicBezTo>
                    <a:pt x="2647" y="240"/>
                    <a:pt x="2587" y="100"/>
                    <a:pt x="23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349625" y="1988175"/>
              <a:ext cx="15925" cy="78175"/>
            </a:xfrm>
            <a:custGeom>
              <a:avLst/>
              <a:gdLst/>
              <a:ahLst/>
              <a:cxnLst/>
              <a:rect l="l" t="t" r="r" b="b"/>
              <a:pathLst>
                <a:path w="637" h="3127" extrusionOk="0">
                  <a:moveTo>
                    <a:pt x="418" y="1"/>
                  </a:moveTo>
                  <a:cubicBezTo>
                    <a:pt x="338" y="1"/>
                    <a:pt x="298" y="40"/>
                    <a:pt x="239" y="120"/>
                  </a:cubicBezTo>
                  <a:cubicBezTo>
                    <a:pt x="159" y="378"/>
                    <a:pt x="219" y="677"/>
                    <a:pt x="20" y="896"/>
                  </a:cubicBezTo>
                  <a:cubicBezTo>
                    <a:pt x="0" y="1632"/>
                    <a:pt x="0" y="2388"/>
                    <a:pt x="199" y="3124"/>
                  </a:cubicBezTo>
                  <a:cubicBezTo>
                    <a:pt x="219" y="3126"/>
                    <a:pt x="237" y="3126"/>
                    <a:pt x="254" y="3126"/>
                  </a:cubicBezTo>
                  <a:cubicBezTo>
                    <a:pt x="595" y="3126"/>
                    <a:pt x="385" y="2759"/>
                    <a:pt x="517" y="2626"/>
                  </a:cubicBezTo>
                  <a:cubicBezTo>
                    <a:pt x="478" y="1771"/>
                    <a:pt x="637" y="876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2049225" y="1879750"/>
              <a:ext cx="19925" cy="78600"/>
            </a:xfrm>
            <a:custGeom>
              <a:avLst/>
              <a:gdLst/>
              <a:ahLst/>
              <a:cxnLst/>
              <a:rect l="l" t="t" r="r" b="b"/>
              <a:pathLst>
                <a:path w="797" h="3144" extrusionOk="0">
                  <a:moveTo>
                    <a:pt x="677" y="1"/>
                  </a:moveTo>
                  <a:cubicBezTo>
                    <a:pt x="558" y="100"/>
                    <a:pt x="538" y="220"/>
                    <a:pt x="538" y="379"/>
                  </a:cubicBezTo>
                  <a:cubicBezTo>
                    <a:pt x="538" y="598"/>
                    <a:pt x="399" y="677"/>
                    <a:pt x="200" y="697"/>
                  </a:cubicBezTo>
                  <a:cubicBezTo>
                    <a:pt x="1" y="1155"/>
                    <a:pt x="140" y="1652"/>
                    <a:pt x="1" y="2070"/>
                  </a:cubicBezTo>
                  <a:cubicBezTo>
                    <a:pt x="299" y="2348"/>
                    <a:pt x="1" y="2865"/>
                    <a:pt x="478" y="3144"/>
                  </a:cubicBezTo>
                  <a:cubicBezTo>
                    <a:pt x="478" y="2647"/>
                    <a:pt x="538" y="2169"/>
                    <a:pt x="478" y="1692"/>
                  </a:cubicBezTo>
                  <a:cubicBezTo>
                    <a:pt x="478" y="1473"/>
                    <a:pt x="478" y="1314"/>
                    <a:pt x="677" y="1194"/>
                  </a:cubicBezTo>
                  <a:cubicBezTo>
                    <a:pt x="697" y="1075"/>
                    <a:pt x="737" y="976"/>
                    <a:pt x="757" y="856"/>
                  </a:cubicBezTo>
                  <a:cubicBezTo>
                    <a:pt x="797" y="757"/>
                    <a:pt x="797" y="618"/>
                    <a:pt x="757" y="538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2428200" y="1694250"/>
              <a:ext cx="66150" cy="26375"/>
            </a:xfrm>
            <a:custGeom>
              <a:avLst/>
              <a:gdLst/>
              <a:ahLst/>
              <a:cxnLst/>
              <a:rect l="l" t="t" r="r" b="b"/>
              <a:pathLst>
                <a:path w="2646" h="1055" extrusionOk="0">
                  <a:moveTo>
                    <a:pt x="1910" y="1"/>
                  </a:moveTo>
                  <a:cubicBezTo>
                    <a:pt x="1372" y="59"/>
                    <a:pt x="890" y="320"/>
                    <a:pt x="374" y="320"/>
                  </a:cubicBezTo>
                  <a:cubicBezTo>
                    <a:pt x="355" y="320"/>
                    <a:pt x="337" y="320"/>
                    <a:pt x="318" y="319"/>
                  </a:cubicBezTo>
                  <a:cubicBezTo>
                    <a:pt x="139" y="319"/>
                    <a:pt x="20" y="458"/>
                    <a:pt x="0" y="657"/>
                  </a:cubicBezTo>
                  <a:cubicBezTo>
                    <a:pt x="33" y="657"/>
                    <a:pt x="66" y="657"/>
                    <a:pt x="99" y="657"/>
                  </a:cubicBezTo>
                  <a:cubicBezTo>
                    <a:pt x="263" y="657"/>
                    <a:pt x="418" y="671"/>
                    <a:pt x="517" y="836"/>
                  </a:cubicBezTo>
                  <a:cubicBezTo>
                    <a:pt x="716" y="994"/>
                    <a:pt x="908" y="1055"/>
                    <a:pt x="1095" y="1055"/>
                  </a:cubicBezTo>
                  <a:cubicBezTo>
                    <a:pt x="1356" y="1055"/>
                    <a:pt x="1607" y="936"/>
                    <a:pt x="1850" y="797"/>
                  </a:cubicBezTo>
                  <a:cubicBezTo>
                    <a:pt x="2029" y="637"/>
                    <a:pt x="2228" y="538"/>
                    <a:pt x="2447" y="458"/>
                  </a:cubicBezTo>
                  <a:cubicBezTo>
                    <a:pt x="2527" y="439"/>
                    <a:pt x="2586" y="399"/>
                    <a:pt x="2626" y="319"/>
                  </a:cubicBezTo>
                  <a:cubicBezTo>
                    <a:pt x="2646" y="240"/>
                    <a:pt x="2626" y="160"/>
                    <a:pt x="2586" y="120"/>
                  </a:cubicBezTo>
                  <a:cubicBezTo>
                    <a:pt x="2504" y="61"/>
                    <a:pt x="2428" y="44"/>
                    <a:pt x="2352" y="44"/>
                  </a:cubicBezTo>
                  <a:cubicBezTo>
                    <a:pt x="2299" y="44"/>
                    <a:pt x="2245" y="52"/>
                    <a:pt x="2188" y="61"/>
                  </a:cubicBezTo>
                  <a:cubicBezTo>
                    <a:pt x="2069" y="61"/>
                    <a:pt x="1989" y="61"/>
                    <a:pt x="19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2227775" y="1619400"/>
              <a:ext cx="61700" cy="21175"/>
            </a:xfrm>
            <a:custGeom>
              <a:avLst/>
              <a:gdLst/>
              <a:ahLst/>
              <a:cxnLst/>
              <a:rect l="l" t="t" r="r" b="b"/>
              <a:pathLst>
                <a:path w="2468" h="847" extrusionOk="0">
                  <a:moveTo>
                    <a:pt x="1708" y="1"/>
                  </a:moveTo>
                  <a:cubicBezTo>
                    <a:pt x="1433" y="1"/>
                    <a:pt x="1153" y="35"/>
                    <a:pt x="875" y="35"/>
                  </a:cubicBezTo>
                  <a:cubicBezTo>
                    <a:pt x="755" y="35"/>
                    <a:pt x="636" y="29"/>
                    <a:pt x="518" y="11"/>
                  </a:cubicBezTo>
                  <a:cubicBezTo>
                    <a:pt x="498" y="31"/>
                    <a:pt x="478" y="51"/>
                    <a:pt x="458" y="51"/>
                  </a:cubicBezTo>
                  <a:cubicBezTo>
                    <a:pt x="418" y="289"/>
                    <a:pt x="279" y="488"/>
                    <a:pt x="60" y="628"/>
                  </a:cubicBezTo>
                  <a:cubicBezTo>
                    <a:pt x="0" y="687"/>
                    <a:pt x="0" y="747"/>
                    <a:pt x="60" y="827"/>
                  </a:cubicBezTo>
                  <a:cubicBezTo>
                    <a:pt x="776" y="846"/>
                    <a:pt x="1512" y="846"/>
                    <a:pt x="2268" y="846"/>
                  </a:cubicBezTo>
                  <a:cubicBezTo>
                    <a:pt x="2308" y="787"/>
                    <a:pt x="2368" y="747"/>
                    <a:pt x="2388" y="687"/>
                  </a:cubicBezTo>
                  <a:cubicBezTo>
                    <a:pt x="2407" y="628"/>
                    <a:pt x="2447" y="528"/>
                    <a:pt x="2447" y="429"/>
                  </a:cubicBezTo>
                  <a:cubicBezTo>
                    <a:pt x="2467" y="369"/>
                    <a:pt x="2467" y="289"/>
                    <a:pt x="2467" y="250"/>
                  </a:cubicBezTo>
                  <a:lnTo>
                    <a:pt x="2467" y="150"/>
                  </a:lnTo>
                  <a:cubicBezTo>
                    <a:pt x="2222" y="32"/>
                    <a:pt x="1967" y="1"/>
                    <a:pt x="17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229750" y="1715025"/>
              <a:ext cx="34775" cy="86675"/>
            </a:xfrm>
            <a:custGeom>
              <a:avLst/>
              <a:gdLst/>
              <a:ahLst/>
              <a:cxnLst/>
              <a:rect l="l" t="t" r="r" b="b"/>
              <a:pathLst>
                <a:path w="1391" h="3467" extrusionOk="0">
                  <a:moveTo>
                    <a:pt x="1208" y="1"/>
                  </a:moveTo>
                  <a:cubicBezTo>
                    <a:pt x="1186" y="1"/>
                    <a:pt x="1161" y="2"/>
                    <a:pt x="1135" y="5"/>
                  </a:cubicBezTo>
                  <a:cubicBezTo>
                    <a:pt x="1035" y="582"/>
                    <a:pt x="677" y="1060"/>
                    <a:pt x="598" y="1657"/>
                  </a:cubicBezTo>
                  <a:cubicBezTo>
                    <a:pt x="598" y="1776"/>
                    <a:pt x="518" y="1855"/>
                    <a:pt x="439" y="1875"/>
                  </a:cubicBezTo>
                  <a:cubicBezTo>
                    <a:pt x="319" y="2015"/>
                    <a:pt x="419" y="2213"/>
                    <a:pt x="339" y="2393"/>
                  </a:cubicBezTo>
                  <a:lnTo>
                    <a:pt x="279" y="2691"/>
                  </a:lnTo>
                  <a:cubicBezTo>
                    <a:pt x="279" y="2969"/>
                    <a:pt x="1" y="3288"/>
                    <a:pt x="439" y="3467"/>
                  </a:cubicBezTo>
                  <a:cubicBezTo>
                    <a:pt x="478" y="3387"/>
                    <a:pt x="478" y="3288"/>
                    <a:pt x="498" y="3188"/>
                  </a:cubicBezTo>
                  <a:cubicBezTo>
                    <a:pt x="578" y="3069"/>
                    <a:pt x="538" y="2910"/>
                    <a:pt x="638" y="2790"/>
                  </a:cubicBezTo>
                  <a:cubicBezTo>
                    <a:pt x="677" y="2770"/>
                    <a:pt x="677" y="2711"/>
                    <a:pt x="677" y="2671"/>
                  </a:cubicBezTo>
                  <a:cubicBezTo>
                    <a:pt x="717" y="2572"/>
                    <a:pt x="697" y="2412"/>
                    <a:pt x="797" y="2293"/>
                  </a:cubicBezTo>
                  <a:cubicBezTo>
                    <a:pt x="817" y="2194"/>
                    <a:pt x="817" y="2114"/>
                    <a:pt x="836" y="2015"/>
                  </a:cubicBezTo>
                  <a:cubicBezTo>
                    <a:pt x="876" y="1875"/>
                    <a:pt x="876" y="1696"/>
                    <a:pt x="996" y="1597"/>
                  </a:cubicBezTo>
                  <a:cubicBezTo>
                    <a:pt x="1294" y="1199"/>
                    <a:pt x="1334" y="702"/>
                    <a:pt x="1374" y="224"/>
                  </a:cubicBezTo>
                  <a:cubicBezTo>
                    <a:pt x="1390" y="55"/>
                    <a:pt x="1335" y="1"/>
                    <a:pt x="12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2354100" y="1806050"/>
              <a:ext cx="27875" cy="60800"/>
            </a:xfrm>
            <a:custGeom>
              <a:avLst/>
              <a:gdLst/>
              <a:ahLst/>
              <a:cxnLst/>
              <a:rect l="l" t="t" r="r" b="b"/>
              <a:pathLst>
                <a:path w="1115" h="2432" extrusionOk="0">
                  <a:moveTo>
                    <a:pt x="842" y="0"/>
                  </a:moveTo>
                  <a:cubicBezTo>
                    <a:pt x="393" y="0"/>
                    <a:pt x="526" y="533"/>
                    <a:pt x="299" y="741"/>
                  </a:cubicBezTo>
                  <a:cubicBezTo>
                    <a:pt x="279" y="820"/>
                    <a:pt x="299" y="920"/>
                    <a:pt x="318" y="999"/>
                  </a:cubicBezTo>
                  <a:lnTo>
                    <a:pt x="239" y="960"/>
                  </a:lnTo>
                  <a:lnTo>
                    <a:pt x="199" y="1039"/>
                  </a:lnTo>
                  <a:cubicBezTo>
                    <a:pt x="199" y="1139"/>
                    <a:pt x="179" y="1258"/>
                    <a:pt x="179" y="1357"/>
                  </a:cubicBezTo>
                  <a:cubicBezTo>
                    <a:pt x="20" y="1596"/>
                    <a:pt x="179" y="1855"/>
                    <a:pt x="20" y="2094"/>
                  </a:cubicBezTo>
                  <a:cubicBezTo>
                    <a:pt x="20" y="2213"/>
                    <a:pt x="0" y="2312"/>
                    <a:pt x="0" y="2432"/>
                  </a:cubicBezTo>
                  <a:lnTo>
                    <a:pt x="179" y="2432"/>
                  </a:lnTo>
                  <a:cubicBezTo>
                    <a:pt x="1114" y="2014"/>
                    <a:pt x="1094" y="1159"/>
                    <a:pt x="1074" y="323"/>
                  </a:cubicBezTo>
                  <a:cubicBezTo>
                    <a:pt x="1035" y="204"/>
                    <a:pt x="995" y="104"/>
                    <a:pt x="915" y="5"/>
                  </a:cubicBezTo>
                  <a:cubicBezTo>
                    <a:pt x="889" y="2"/>
                    <a:pt x="865" y="0"/>
                    <a:pt x="8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162625" y="1638075"/>
              <a:ext cx="82575" cy="18050"/>
            </a:xfrm>
            <a:custGeom>
              <a:avLst/>
              <a:gdLst/>
              <a:ahLst/>
              <a:cxnLst/>
              <a:rect l="l" t="t" r="r" b="b"/>
              <a:pathLst>
                <a:path w="3303" h="722" extrusionOk="0">
                  <a:moveTo>
                    <a:pt x="378" y="0"/>
                  </a:moveTo>
                  <a:cubicBezTo>
                    <a:pt x="219" y="0"/>
                    <a:pt x="100" y="0"/>
                    <a:pt x="0" y="159"/>
                  </a:cubicBezTo>
                  <a:cubicBezTo>
                    <a:pt x="80" y="259"/>
                    <a:pt x="120" y="358"/>
                    <a:pt x="179" y="458"/>
                  </a:cubicBezTo>
                  <a:cubicBezTo>
                    <a:pt x="933" y="493"/>
                    <a:pt x="1672" y="667"/>
                    <a:pt x="2408" y="667"/>
                  </a:cubicBezTo>
                  <a:cubicBezTo>
                    <a:pt x="2507" y="667"/>
                    <a:pt x="2607" y="664"/>
                    <a:pt x="2706" y="656"/>
                  </a:cubicBezTo>
                  <a:cubicBezTo>
                    <a:pt x="2820" y="656"/>
                    <a:pt x="2956" y="721"/>
                    <a:pt x="3071" y="721"/>
                  </a:cubicBezTo>
                  <a:cubicBezTo>
                    <a:pt x="3176" y="721"/>
                    <a:pt x="3265" y="667"/>
                    <a:pt x="3303" y="458"/>
                  </a:cubicBezTo>
                  <a:cubicBezTo>
                    <a:pt x="3096" y="316"/>
                    <a:pt x="2877" y="306"/>
                    <a:pt x="2656" y="306"/>
                  </a:cubicBezTo>
                  <a:cubicBezTo>
                    <a:pt x="2618" y="306"/>
                    <a:pt x="2580" y="306"/>
                    <a:pt x="2542" y="306"/>
                  </a:cubicBezTo>
                  <a:cubicBezTo>
                    <a:pt x="2397" y="306"/>
                    <a:pt x="2252" y="301"/>
                    <a:pt x="2109" y="259"/>
                  </a:cubicBezTo>
                  <a:cubicBezTo>
                    <a:pt x="1890" y="20"/>
                    <a:pt x="1592" y="80"/>
                    <a:pt x="1313" y="60"/>
                  </a:cubicBezTo>
                  <a:cubicBezTo>
                    <a:pt x="1194" y="60"/>
                    <a:pt x="1095" y="60"/>
                    <a:pt x="975" y="20"/>
                  </a:cubicBezTo>
                  <a:lnTo>
                    <a:pt x="736" y="20"/>
                  </a:lnTo>
                  <a:cubicBezTo>
                    <a:pt x="684" y="55"/>
                    <a:pt x="632" y="71"/>
                    <a:pt x="579" y="71"/>
                  </a:cubicBezTo>
                  <a:cubicBezTo>
                    <a:pt x="512" y="71"/>
                    <a:pt x="445" y="45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2359075" y="1758900"/>
              <a:ext cx="25375" cy="73650"/>
            </a:xfrm>
            <a:custGeom>
              <a:avLst/>
              <a:gdLst/>
              <a:ahLst/>
              <a:cxnLst/>
              <a:rect l="l" t="t" r="r" b="b"/>
              <a:pathLst>
                <a:path w="1015" h="2946" extrusionOk="0">
                  <a:moveTo>
                    <a:pt x="657" y="1"/>
                  </a:moveTo>
                  <a:cubicBezTo>
                    <a:pt x="398" y="956"/>
                    <a:pt x="100" y="1931"/>
                    <a:pt x="0" y="2945"/>
                  </a:cubicBezTo>
                  <a:lnTo>
                    <a:pt x="139" y="2945"/>
                  </a:lnTo>
                  <a:cubicBezTo>
                    <a:pt x="199" y="2547"/>
                    <a:pt x="398" y="2209"/>
                    <a:pt x="657" y="1911"/>
                  </a:cubicBezTo>
                  <a:cubicBezTo>
                    <a:pt x="816" y="1831"/>
                    <a:pt x="915" y="1692"/>
                    <a:pt x="955" y="1533"/>
                  </a:cubicBezTo>
                  <a:cubicBezTo>
                    <a:pt x="1015" y="1393"/>
                    <a:pt x="935" y="1214"/>
                    <a:pt x="915" y="1055"/>
                  </a:cubicBezTo>
                  <a:cubicBezTo>
                    <a:pt x="855" y="916"/>
                    <a:pt x="855" y="737"/>
                    <a:pt x="816" y="598"/>
                  </a:cubicBezTo>
                  <a:cubicBezTo>
                    <a:pt x="716" y="399"/>
                    <a:pt x="836" y="16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309325" y="1658200"/>
              <a:ext cx="85575" cy="9200"/>
            </a:xfrm>
            <a:custGeom>
              <a:avLst/>
              <a:gdLst/>
              <a:ahLst/>
              <a:cxnLst/>
              <a:rect l="l" t="t" r="r" b="b"/>
              <a:pathLst>
                <a:path w="3423" h="368" extrusionOk="0">
                  <a:moveTo>
                    <a:pt x="2502" y="1"/>
                  </a:moveTo>
                  <a:cubicBezTo>
                    <a:pt x="2259" y="1"/>
                    <a:pt x="2013" y="33"/>
                    <a:pt x="1771" y="50"/>
                  </a:cubicBezTo>
                  <a:cubicBezTo>
                    <a:pt x="1605" y="108"/>
                    <a:pt x="1436" y="124"/>
                    <a:pt x="1265" y="124"/>
                  </a:cubicBezTo>
                  <a:cubicBezTo>
                    <a:pt x="1047" y="124"/>
                    <a:pt x="827" y="98"/>
                    <a:pt x="608" y="98"/>
                  </a:cubicBezTo>
                  <a:cubicBezTo>
                    <a:pt x="403" y="98"/>
                    <a:pt x="199" y="120"/>
                    <a:pt x="1" y="210"/>
                  </a:cubicBezTo>
                  <a:cubicBezTo>
                    <a:pt x="520" y="328"/>
                    <a:pt x="1044" y="367"/>
                    <a:pt x="1568" y="367"/>
                  </a:cubicBezTo>
                  <a:cubicBezTo>
                    <a:pt x="2187" y="367"/>
                    <a:pt x="2808" y="312"/>
                    <a:pt x="3422" y="269"/>
                  </a:cubicBezTo>
                  <a:cubicBezTo>
                    <a:pt x="3130" y="56"/>
                    <a:pt x="2818" y="1"/>
                    <a:pt x="25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2344150" y="1936675"/>
              <a:ext cx="28375" cy="52575"/>
            </a:xfrm>
            <a:custGeom>
              <a:avLst/>
              <a:gdLst/>
              <a:ahLst/>
              <a:cxnLst/>
              <a:rect l="l" t="t" r="r" b="b"/>
              <a:pathLst>
                <a:path w="1135" h="2103" extrusionOk="0">
                  <a:moveTo>
                    <a:pt x="566" y="1"/>
                  </a:moveTo>
                  <a:cubicBezTo>
                    <a:pt x="442" y="1"/>
                    <a:pt x="325" y="115"/>
                    <a:pt x="199" y="191"/>
                  </a:cubicBezTo>
                  <a:cubicBezTo>
                    <a:pt x="0" y="648"/>
                    <a:pt x="319" y="1106"/>
                    <a:pt x="199" y="1563"/>
                  </a:cubicBezTo>
                  <a:cubicBezTo>
                    <a:pt x="486" y="1640"/>
                    <a:pt x="148" y="2103"/>
                    <a:pt x="493" y="2103"/>
                  </a:cubicBezTo>
                  <a:cubicBezTo>
                    <a:pt x="507" y="2103"/>
                    <a:pt x="521" y="2102"/>
                    <a:pt x="537" y="2100"/>
                  </a:cubicBezTo>
                  <a:cubicBezTo>
                    <a:pt x="577" y="2080"/>
                    <a:pt x="597" y="2080"/>
                    <a:pt x="617" y="2061"/>
                  </a:cubicBezTo>
                  <a:cubicBezTo>
                    <a:pt x="677" y="1901"/>
                    <a:pt x="716" y="1742"/>
                    <a:pt x="776" y="1583"/>
                  </a:cubicBezTo>
                  <a:cubicBezTo>
                    <a:pt x="1134" y="1106"/>
                    <a:pt x="816" y="608"/>
                    <a:pt x="796" y="151"/>
                  </a:cubicBezTo>
                  <a:cubicBezTo>
                    <a:pt x="715" y="40"/>
                    <a:pt x="639" y="1"/>
                    <a:pt x="5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2414275" y="2113500"/>
              <a:ext cx="39800" cy="52975"/>
            </a:xfrm>
            <a:custGeom>
              <a:avLst/>
              <a:gdLst/>
              <a:ahLst/>
              <a:cxnLst/>
              <a:rect l="l" t="t" r="r" b="b"/>
              <a:pathLst>
                <a:path w="1592" h="2119" extrusionOk="0">
                  <a:moveTo>
                    <a:pt x="179" y="0"/>
                  </a:moveTo>
                  <a:cubicBezTo>
                    <a:pt x="0" y="160"/>
                    <a:pt x="0" y="359"/>
                    <a:pt x="20" y="557"/>
                  </a:cubicBezTo>
                  <a:cubicBezTo>
                    <a:pt x="358" y="995"/>
                    <a:pt x="657" y="1433"/>
                    <a:pt x="975" y="1870"/>
                  </a:cubicBezTo>
                  <a:cubicBezTo>
                    <a:pt x="1086" y="2006"/>
                    <a:pt x="1204" y="2119"/>
                    <a:pt x="1335" y="2119"/>
                  </a:cubicBezTo>
                  <a:cubicBezTo>
                    <a:pt x="1416" y="2119"/>
                    <a:pt x="1501" y="2076"/>
                    <a:pt x="1592" y="1970"/>
                  </a:cubicBezTo>
                  <a:cubicBezTo>
                    <a:pt x="1413" y="1851"/>
                    <a:pt x="1592" y="1691"/>
                    <a:pt x="1572" y="1572"/>
                  </a:cubicBezTo>
                  <a:cubicBezTo>
                    <a:pt x="1094" y="1055"/>
                    <a:pt x="796" y="398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2214850" y="1782775"/>
              <a:ext cx="25375" cy="96900"/>
            </a:xfrm>
            <a:custGeom>
              <a:avLst/>
              <a:gdLst/>
              <a:ahLst/>
              <a:cxnLst/>
              <a:rect l="l" t="t" r="r" b="b"/>
              <a:pathLst>
                <a:path w="1015" h="3876" extrusionOk="0">
                  <a:moveTo>
                    <a:pt x="836" y="1"/>
                  </a:moveTo>
                  <a:cubicBezTo>
                    <a:pt x="696" y="657"/>
                    <a:pt x="318" y="1234"/>
                    <a:pt x="279" y="1930"/>
                  </a:cubicBezTo>
                  <a:cubicBezTo>
                    <a:pt x="239" y="2070"/>
                    <a:pt x="239" y="2209"/>
                    <a:pt x="179" y="2348"/>
                  </a:cubicBezTo>
                  <a:cubicBezTo>
                    <a:pt x="199" y="2428"/>
                    <a:pt x="199" y="2468"/>
                    <a:pt x="199" y="2547"/>
                  </a:cubicBezTo>
                  <a:cubicBezTo>
                    <a:pt x="279" y="2766"/>
                    <a:pt x="318" y="2985"/>
                    <a:pt x="179" y="3204"/>
                  </a:cubicBezTo>
                  <a:cubicBezTo>
                    <a:pt x="139" y="3243"/>
                    <a:pt x="139" y="3283"/>
                    <a:pt x="139" y="3343"/>
                  </a:cubicBezTo>
                  <a:cubicBezTo>
                    <a:pt x="100" y="3522"/>
                    <a:pt x="0" y="3820"/>
                    <a:pt x="199" y="3860"/>
                  </a:cubicBezTo>
                  <a:cubicBezTo>
                    <a:pt x="241" y="3870"/>
                    <a:pt x="275" y="3875"/>
                    <a:pt x="303" y="3875"/>
                  </a:cubicBezTo>
                  <a:cubicBezTo>
                    <a:pt x="548" y="3875"/>
                    <a:pt x="355" y="3525"/>
                    <a:pt x="497" y="3383"/>
                  </a:cubicBezTo>
                  <a:cubicBezTo>
                    <a:pt x="517" y="3223"/>
                    <a:pt x="517" y="3064"/>
                    <a:pt x="537" y="2885"/>
                  </a:cubicBezTo>
                  <a:cubicBezTo>
                    <a:pt x="617" y="2766"/>
                    <a:pt x="617" y="2627"/>
                    <a:pt x="537" y="2468"/>
                  </a:cubicBezTo>
                  <a:lnTo>
                    <a:pt x="537" y="2388"/>
                  </a:lnTo>
                  <a:cubicBezTo>
                    <a:pt x="617" y="1970"/>
                    <a:pt x="637" y="1533"/>
                    <a:pt x="875" y="1135"/>
                  </a:cubicBezTo>
                  <a:cubicBezTo>
                    <a:pt x="915" y="995"/>
                    <a:pt x="975" y="896"/>
                    <a:pt x="1015" y="777"/>
                  </a:cubicBezTo>
                  <a:cubicBezTo>
                    <a:pt x="796" y="558"/>
                    <a:pt x="895" y="259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148700" y="1628125"/>
              <a:ext cx="78600" cy="16925"/>
            </a:xfrm>
            <a:custGeom>
              <a:avLst/>
              <a:gdLst/>
              <a:ahLst/>
              <a:cxnLst/>
              <a:rect l="l" t="t" r="r" b="b"/>
              <a:pathLst>
                <a:path w="3144" h="677" extrusionOk="0">
                  <a:moveTo>
                    <a:pt x="677" y="0"/>
                  </a:moveTo>
                  <a:cubicBezTo>
                    <a:pt x="498" y="20"/>
                    <a:pt x="339" y="20"/>
                    <a:pt x="199" y="199"/>
                  </a:cubicBezTo>
                  <a:cubicBezTo>
                    <a:pt x="0" y="617"/>
                    <a:pt x="398" y="478"/>
                    <a:pt x="557" y="557"/>
                  </a:cubicBezTo>
                  <a:lnTo>
                    <a:pt x="1075" y="557"/>
                  </a:lnTo>
                  <a:cubicBezTo>
                    <a:pt x="1121" y="580"/>
                    <a:pt x="1154" y="590"/>
                    <a:pt x="1174" y="590"/>
                  </a:cubicBezTo>
                  <a:cubicBezTo>
                    <a:pt x="1187" y="590"/>
                    <a:pt x="1194" y="585"/>
                    <a:pt x="1194" y="577"/>
                  </a:cubicBezTo>
                  <a:lnTo>
                    <a:pt x="1373" y="577"/>
                  </a:lnTo>
                  <a:cubicBezTo>
                    <a:pt x="1453" y="597"/>
                    <a:pt x="1492" y="677"/>
                    <a:pt x="1592" y="677"/>
                  </a:cubicBezTo>
                  <a:lnTo>
                    <a:pt x="2586" y="677"/>
                  </a:lnTo>
                  <a:cubicBezTo>
                    <a:pt x="2746" y="497"/>
                    <a:pt x="2964" y="557"/>
                    <a:pt x="3143" y="497"/>
                  </a:cubicBezTo>
                  <a:cubicBezTo>
                    <a:pt x="3124" y="458"/>
                    <a:pt x="3124" y="398"/>
                    <a:pt x="3084" y="358"/>
                  </a:cubicBezTo>
                  <a:cubicBezTo>
                    <a:pt x="3064" y="318"/>
                    <a:pt x="3044" y="279"/>
                    <a:pt x="3024" y="259"/>
                  </a:cubicBezTo>
                  <a:cubicBezTo>
                    <a:pt x="2925" y="199"/>
                    <a:pt x="2785" y="159"/>
                    <a:pt x="2666" y="159"/>
                  </a:cubicBezTo>
                  <a:cubicBezTo>
                    <a:pt x="2487" y="120"/>
                    <a:pt x="2348" y="120"/>
                    <a:pt x="2169" y="120"/>
                  </a:cubicBezTo>
                  <a:cubicBezTo>
                    <a:pt x="2095" y="116"/>
                    <a:pt x="2020" y="115"/>
                    <a:pt x="1945" y="115"/>
                  </a:cubicBezTo>
                  <a:cubicBezTo>
                    <a:pt x="1862" y="115"/>
                    <a:pt x="1778" y="116"/>
                    <a:pt x="1694" y="116"/>
                  </a:cubicBezTo>
                  <a:cubicBezTo>
                    <a:pt x="1438" y="116"/>
                    <a:pt x="1179" y="105"/>
                    <a:pt x="935" y="20"/>
                  </a:cubicBezTo>
                  <a:cubicBezTo>
                    <a:pt x="856" y="20"/>
                    <a:pt x="776" y="0"/>
                    <a:pt x="6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2223300" y="1676375"/>
              <a:ext cx="61200" cy="26575"/>
            </a:xfrm>
            <a:custGeom>
              <a:avLst/>
              <a:gdLst/>
              <a:ahLst/>
              <a:cxnLst/>
              <a:rect l="l" t="t" r="r" b="b"/>
              <a:pathLst>
                <a:path w="2448" h="1063" extrusionOk="0">
                  <a:moveTo>
                    <a:pt x="867" y="0"/>
                  </a:moveTo>
                  <a:cubicBezTo>
                    <a:pt x="758" y="0"/>
                    <a:pt x="648" y="6"/>
                    <a:pt x="537" y="20"/>
                  </a:cubicBezTo>
                  <a:cubicBezTo>
                    <a:pt x="487" y="70"/>
                    <a:pt x="421" y="79"/>
                    <a:pt x="350" y="79"/>
                  </a:cubicBezTo>
                  <a:cubicBezTo>
                    <a:pt x="314" y="79"/>
                    <a:pt x="276" y="76"/>
                    <a:pt x="238" y="76"/>
                  </a:cubicBezTo>
                  <a:cubicBezTo>
                    <a:pt x="149" y="76"/>
                    <a:pt x="63" y="90"/>
                    <a:pt x="0" y="179"/>
                  </a:cubicBezTo>
                  <a:cubicBezTo>
                    <a:pt x="185" y="320"/>
                    <a:pt x="376" y="349"/>
                    <a:pt x="572" y="349"/>
                  </a:cubicBezTo>
                  <a:cubicBezTo>
                    <a:pt x="705" y="349"/>
                    <a:pt x="841" y="336"/>
                    <a:pt x="979" y="336"/>
                  </a:cubicBezTo>
                  <a:cubicBezTo>
                    <a:pt x="1011" y="336"/>
                    <a:pt x="1043" y="336"/>
                    <a:pt x="1075" y="338"/>
                  </a:cubicBezTo>
                  <a:cubicBezTo>
                    <a:pt x="1671" y="378"/>
                    <a:pt x="1671" y="358"/>
                    <a:pt x="1751" y="1034"/>
                  </a:cubicBezTo>
                  <a:cubicBezTo>
                    <a:pt x="1784" y="1054"/>
                    <a:pt x="1813" y="1062"/>
                    <a:pt x="1837" y="1062"/>
                  </a:cubicBezTo>
                  <a:cubicBezTo>
                    <a:pt x="1955" y="1062"/>
                    <a:pt x="1987" y="874"/>
                    <a:pt x="2078" y="874"/>
                  </a:cubicBezTo>
                  <a:cubicBezTo>
                    <a:pt x="2081" y="874"/>
                    <a:pt x="2085" y="874"/>
                    <a:pt x="2089" y="875"/>
                  </a:cubicBezTo>
                  <a:cubicBezTo>
                    <a:pt x="2387" y="616"/>
                    <a:pt x="2447" y="378"/>
                    <a:pt x="1990" y="219"/>
                  </a:cubicBezTo>
                  <a:cubicBezTo>
                    <a:pt x="1633" y="79"/>
                    <a:pt x="1253" y="0"/>
                    <a:pt x="8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3065250" y="1940425"/>
              <a:ext cx="44300" cy="26750"/>
            </a:xfrm>
            <a:custGeom>
              <a:avLst/>
              <a:gdLst/>
              <a:ahLst/>
              <a:cxnLst/>
              <a:rect l="l" t="t" r="r" b="b"/>
              <a:pathLst>
                <a:path w="1772" h="1070" extrusionOk="0">
                  <a:moveTo>
                    <a:pt x="1375" y="0"/>
                  </a:moveTo>
                  <a:cubicBezTo>
                    <a:pt x="854" y="0"/>
                    <a:pt x="350" y="31"/>
                    <a:pt x="1" y="538"/>
                  </a:cubicBezTo>
                  <a:cubicBezTo>
                    <a:pt x="498" y="617"/>
                    <a:pt x="498" y="598"/>
                    <a:pt x="200" y="995"/>
                  </a:cubicBezTo>
                  <a:lnTo>
                    <a:pt x="200" y="1055"/>
                  </a:lnTo>
                  <a:cubicBezTo>
                    <a:pt x="240" y="1065"/>
                    <a:pt x="279" y="1070"/>
                    <a:pt x="317" y="1070"/>
                  </a:cubicBezTo>
                  <a:cubicBezTo>
                    <a:pt x="563" y="1070"/>
                    <a:pt x="774" y="892"/>
                    <a:pt x="983" y="892"/>
                  </a:cubicBezTo>
                  <a:cubicBezTo>
                    <a:pt x="1000" y="892"/>
                    <a:pt x="1018" y="893"/>
                    <a:pt x="1035" y="896"/>
                  </a:cubicBezTo>
                  <a:cubicBezTo>
                    <a:pt x="1234" y="737"/>
                    <a:pt x="1632" y="916"/>
                    <a:pt x="1711" y="518"/>
                  </a:cubicBezTo>
                  <a:cubicBezTo>
                    <a:pt x="1771" y="319"/>
                    <a:pt x="1731" y="140"/>
                    <a:pt x="1592" y="1"/>
                  </a:cubicBezTo>
                  <a:cubicBezTo>
                    <a:pt x="1520" y="1"/>
                    <a:pt x="1447" y="0"/>
                    <a:pt x="1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2206875" y="1897175"/>
              <a:ext cx="12975" cy="75975"/>
            </a:xfrm>
            <a:custGeom>
              <a:avLst/>
              <a:gdLst/>
              <a:ahLst/>
              <a:cxnLst/>
              <a:rect l="l" t="t" r="r" b="b"/>
              <a:pathLst>
                <a:path w="519" h="3039" extrusionOk="0">
                  <a:moveTo>
                    <a:pt x="319" y="0"/>
                  </a:moveTo>
                  <a:cubicBezTo>
                    <a:pt x="1" y="975"/>
                    <a:pt x="140" y="1970"/>
                    <a:pt x="140" y="2964"/>
                  </a:cubicBezTo>
                  <a:cubicBezTo>
                    <a:pt x="200" y="3014"/>
                    <a:pt x="264" y="3039"/>
                    <a:pt x="329" y="3039"/>
                  </a:cubicBezTo>
                  <a:cubicBezTo>
                    <a:pt x="394" y="3039"/>
                    <a:pt x="458" y="3014"/>
                    <a:pt x="518" y="2964"/>
                  </a:cubicBezTo>
                  <a:cubicBezTo>
                    <a:pt x="518" y="2387"/>
                    <a:pt x="478" y="1790"/>
                    <a:pt x="478" y="1233"/>
                  </a:cubicBezTo>
                  <a:cubicBezTo>
                    <a:pt x="339" y="895"/>
                    <a:pt x="419" y="557"/>
                    <a:pt x="439" y="239"/>
                  </a:cubicBezTo>
                  <a:cubicBezTo>
                    <a:pt x="419" y="139"/>
                    <a:pt x="399" y="6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2286950" y="1622475"/>
              <a:ext cx="70650" cy="18100"/>
            </a:xfrm>
            <a:custGeom>
              <a:avLst/>
              <a:gdLst/>
              <a:ahLst/>
              <a:cxnLst/>
              <a:rect l="l" t="t" r="r" b="b"/>
              <a:pathLst>
                <a:path w="2826" h="724" extrusionOk="0">
                  <a:moveTo>
                    <a:pt x="2325" y="1"/>
                  </a:moveTo>
                  <a:cubicBezTo>
                    <a:pt x="2279" y="1"/>
                    <a:pt x="2234" y="3"/>
                    <a:pt x="2189" y="7"/>
                  </a:cubicBezTo>
                  <a:cubicBezTo>
                    <a:pt x="1957" y="41"/>
                    <a:pt x="1720" y="52"/>
                    <a:pt x="1482" y="52"/>
                  </a:cubicBezTo>
                  <a:cubicBezTo>
                    <a:pt x="1006" y="52"/>
                    <a:pt x="524" y="7"/>
                    <a:pt x="60" y="7"/>
                  </a:cubicBezTo>
                  <a:lnTo>
                    <a:pt x="21" y="47"/>
                  </a:lnTo>
                  <a:cubicBezTo>
                    <a:pt x="1" y="127"/>
                    <a:pt x="1" y="186"/>
                    <a:pt x="21" y="246"/>
                  </a:cubicBezTo>
                  <a:cubicBezTo>
                    <a:pt x="60" y="346"/>
                    <a:pt x="40" y="445"/>
                    <a:pt x="21" y="544"/>
                  </a:cubicBezTo>
                  <a:cubicBezTo>
                    <a:pt x="1" y="624"/>
                    <a:pt x="21" y="684"/>
                    <a:pt x="60" y="723"/>
                  </a:cubicBezTo>
                  <a:lnTo>
                    <a:pt x="757" y="723"/>
                  </a:lnTo>
                  <a:cubicBezTo>
                    <a:pt x="836" y="525"/>
                    <a:pt x="936" y="346"/>
                    <a:pt x="1115" y="226"/>
                  </a:cubicBezTo>
                  <a:cubicBezTo>
                    <a:pt x="1194" y="246"/>
                    <a:pt x="1234" y="246"/>
                    <a:pt x="1314" y="246"/>
                  </a:cubicBezTo>
                  <a:cubicBezTo>
                    <a:pt x="1413" y="346"/>
                    <a:pt x="1532" y="405"/>
                    <a:pt x="1691" y="405"/>
                  </a:cubicBezTo>
                  <a:cubicBezTo>
                    <a:pt x="1735" y="409"/>
                    <a:pt x="1779" y="412"/>
                    <a:pt x="1823" y="412"/>
                  </a:cubicBezTo>
                  <a:cubicBezTo>
                    <a:pt x="1997" y="412"/>
                    <a:pt x="2169" y="373"/>
                    <a:pt x="2328" y="246"/>
                  </a:cubicBezTo>
                  <a:lnTo>
                    <a:pt x="2527" y="246"/>
                  </a:lnTo>
                  <a:cubicBezTo>
                    <a:pt x="2567" y="286"/>
                    <a:pt x="2617" y="311"/>
                    <a:pt x="2666" y="311"/>
                  </a:cubicBezTo>
                  <a:cubicBezTo>
                    <a:pt x="2716" y="311"/>
                    <a:pt x="2766" y="286"/>
                    <a:pt x="2805" y="226"/>
                  </a:cubicBezTo>
                  <a:lnTo>
                    <a:pt x="2825" y="147"/>
                  </a:lnTo>
                  <a:cubicBezTo>
                    <a:pt x="2668" y="36"/>
                    <a:pt x="2497" y="1"/>
                    <a:pt x="23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2397350" y="2086450"/>
              <a:ext cx="28375" cy="41000"/>
            </a:xfrm>
            <a:custGeom>
              <a:avLst/>
              <a:gdLst/>
              <a:ahLst/>
              <a:cxnLst/>
              <a:rect l="l" t="t" r="r" b="b"/>
              <a:pathLst>
                <a:path w="1135" h="1640" extrusionOk="0">
                  <a:moveTo>
                    <a:pt x="85" y="1"/>
                  </a:moveTo>
                  <a:cubicBezTo>
                    <a:pt x="68" y="1"/>
                    <a:pt x="46" y="23"/>
                    <a:pt x="1" y="68"/>
                  </a:cubicBezTo>
                  <a:cubicBezTo>
                    <a:pt x="60" y="506"/>
                    <a:pt x="359" y="884"/>
                    <a:pt x="498" y="1281"/>
                  </a:cubicBezTo>
                  <a:cubicBezTo>
                    <a:pt x="637" y="1361"/>
                    <a:pt x="578" y="1540"/>
                    <a:pt x="697" y="1600"/>
                  </a:cubicBezTo>
                  <a:lnTo>
                    <a:pt x="697" y="1639"/>
                  </a:lnTo>
                  <a:cubicBezTo>
                    <a:pt x="896" y="1480"/>
                    <a:pt x="856" y="1262"/>
                    <a:pt x="876" y="1082"/>
                  </a:cubicBezTo>
                  <a:cubicBezTo>
                    <a:pt x="1135" y="565"/>
                    <a:pt x="876" y="247"/>
                    <a:pt x="359" y="48"/>
                  </a:cubicBezTo>
                  <a:lnTo>
                    <a:pt x="299" y="88"/>
                  </a:lnTo>
                  <a:cubicBezTo>
                    <a:pt x="299" y="108"/>
                    <a:pt x="279" y="108"/>
                    <a:pt x="259" y="108"/>
                  </a:cubicBezTo>
                  <a:cubicBezTo>
                    <a:pt x="200" y="108"/>
                    <a:pt x="180" y="108"/>
                    <a:pt x="160" y="68"/>
                  </a:cubicBezTo>
                  <a:lnTo>
                    <a:pt x="100" y="8"/>
                  </a:lnTo>
                  <a:cubicBezTo>
                    <a:pt x="95" y="3"/>
                    <a:pt x="90" y="1"/>
                    <a:pt x="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352600" y="2053825"/>
              <a:ext cx="17425" cy="48250"/>
            </a:xfrm>
            <a:custGeom>
              <a:avLst/>
              <a:gdLst/>
              <a:ahLst/>
              <a:cxnLst/>
              <a:rect l="l" t="t" r="r" b="b"/>
              <a:pathLst>
                <a:path w="697" h="1930" extrusionOk="0">
                  <a:moveTo>
                    <a:pt x="398" y="0"/>
                  </a:moveTo>
                  <a:cubicBezTo>
                    <a:pt x="179" y="100"/>
                    <a:pt x="299" y="398"/>
                    <a:pt x="80" y="498"/>
                  </a:cubicBezTo>
                  <a:cubicBezTo>
                    <a:pt x="0" y="995"/>
                    <a:pt x="120" y="1433"/>
                    <a:pt x="557" y="1930"/>
                  </a:cubicBezTo>
                  <a:cubicBezTo>
                    <a:pt x="597" y="1174"/>
                    <a:pt x="697" y="577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2446600" y="1599275"/>
              <a:ext cx="42300" cy="24400"/>
            </a:xfrm>
            <a:custGeom>
              <a:avLst/>
              <a:gdLst/>
              <a:ahLst/>
              <a:cxnLst/>
              <a:rect l="l" t="t" r="r" b="b"/>
              <a:pathLst>
                <a:path w="1692" h="976" extrusionOk="0">
                  <a:moveTo>
                    <a:pt x="1293" y="0"/>
                  </a:moveTo>
                  <a:cubicBezTo>
                    <a:pt x="1253" y="0"/>
                    <a:pt x="1174" y="40"/>
                    <a:pt x="1114" y="60"/>
                  </a:cubicBezTo>
                  <a:cubicBezTo>
                    <a:pt x="1054" y="80"/>
                    <a:pt x="955" y="100"/>
                    <a:pt x="875" y="160"/>
                  </a:cubicBezTo>
                  <a:cubicBezTo>
                    <a:pt x="796" y="179"/>
                    <a:pt x="756" y="219"/>
                    <a:pt x="696" y="239"/>
                  </a:cubicBezTo>
                  <a:cubicBezTo>
                    <a:pt x="617" y="259"/>
                    <a:pt x="517" y="279"/>
                    <a:pt x="418" y="319"/>
                  </a:cubicBezTo>
                  <a:cubicBezTo>
                    <a:pt x="279" y="378"/>
                    <a:pt x="100" y="458"/>
                    <a:pt x="20" y="657"/>
                  </a:cubicBezTo>
                  <a:cubicBezTo>
                    <a:pt x="0" y="776"/>
                    <a:pt x="20" y="915"/>
                    <a:pt x="120" y="975"/>
                  </a:cubicBezTo>
                  <a:cubicBezTo>
                    <a:pt x="637" y="935"/>
                    <a:pt x="1094" y="736"/>
                    <a:pt x="1512" y="478"/>
                  </a:cubicBezTo>
                  <a:cubicBezTo>
                    <a:pt x="1552" y="358"/>
                    <a:pt x="1691" y="179"/>
                    <a:pt x="1472" y="80"/>
                  </a:cubicBezTo>
                  <a:cubicBezTo>
                    <a:pt x="1413" y="40"/>
                    <a:pt x="1373" y="20"/>
                    <a:pt x="12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2257375" y="1653700"/>
              <a:ext cx="57950" cy="9300"/>
            </a:xfrm>
            <a:custGeom>
              <a:avLst/>
              <a:gdLst/>
              <a:ahLst/>
              <a:cxnLst/>
              <a:rect l="l" t="t" r="r" b="b"/>
              <a:pathLst>
                <a:path w="2318" h="372" extrusionOk="0">
                  <a:moveTo>
                    <a:pt x="102" y="0"/>
                  </a:moveTo>
                  <a:cubicBezTo>
                    <a:pt x="14" y="0"/>
                    <a:pt x="1" y="74"/>
                    <a:pt x="30" y="191"/>
                  </a:cubicBezTo>
                  <a:cubicBezTo>
                    <a:pt x="643" y="246"/>
                    <a:pt x="1222" y="372"/>
                    <a:pt x="1830" y="372"/>
                  </a:cubicBezTo>
                  <a:cubicBezTo>
                    <a:pt x="1873" y="372"/>
                    <a:pt x="1916" y="371"/>
                    <a:pt x="1959" y="370"/>
                  </a:cubicBezTo>
                  <a:cubicBezTo>
                    <a:pt x="2059" y="250"/>
                    <a:pt x="2258" y="330"/>
                    <a:pt x="2318" y="191"/>
                  </a:cubicBezTo>
                  <a:cubicBezTo>
                    <a:pt x="1816" y="69"/>
                    <a:pt x="1268" y="17"/>
                    <a:pt x="727" y="17"/>
                  </a:cubicBezTo>
                  <a:cubicBezTo>
                    <a:pt x="560" y="17"/>
                    <a:pt x="393" y="22"/>
                    <a:pt x="229" y="31"/>
                  </a:cubicBezTo>
                  <a:cubicBezTo>
                    <a:pt x="175" y="10"/>
                    <a:pt x="134" y="0"/>
                    <a:pt x="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3092100" y="1950375"/>
              <a:ext cx="37325" cy="29375"/>
            </a:xfrm>
            <a:custGeom>
              <a:avLst/>
              <a:gdLst/>
              <a:ahLst/>
              <a:cxnLst/>
              <a:rect l="l" t="t" r="r" b="b"/>
              <a:pathLst>
                <a:path w="1493" h="1175" extrusionOk="0">
                  <a:moveTo>
                    <a:pt x="915" y="1"/>
                  </a:moveTo>
                  <a:cubicBezTo>
                    <a:pt x="780" y="1"/>
                    <a:pt x="659" y="51"/>
                    <a:pt x="538" y="160"/>
                  </a:cubicBezTo>
                  <a:cubicBezTo>
                    <a:pt x="399" y="339"/>
                    <a:pt x="120" y="259"/>
                    <a:pt x="1" y="478"/>
                  </a:cubicBezTo>
                  <a:cubicBezTo>
                    <a:pt x="439" y="538"/>
                    <a:pt x="319" y="896"/>
                    <a:pt x="359" y="1174"/>
                  </a:cubicBezTo>
                  <a:lnTo>
                    <a:pt x="717" y="1174"/>
                  </a:lnTo>
                  <a:cubicBezTo>
                    <a:pt x="757" y="1154"/>
                    <a:pt x="816" y="1115"/>
                    <a:pt x="816" y="1035"/>
                  </a:cubicBezTo>
                  <a:cubicBezTo>
                    <a:pt x="852" y="922"/>
                    <a:pt x="879" y="884"/>
                    <a:pt x="901" y="884"/>
                  </a:cubicBezTo>
                  <a:cubicBezTo>
                    <a:pt x="948" y="884"/>
                    <a:pt x="975" y="1060"/>
                    <a:pt x="1021" y="1060"/>
                  </a:cubicBezTo>
                  <a:cubicBezTo>
                    <a:pt x="1026" y="1060"/>
                    <a:pt x="1030" y="1059"/>
                    <a:pt x="1035" y="1055"/>
                  </a:cubicBezTo>
                  <a:cubicBezTo>
                    <a:pt x="1035" y="1055"/>
                    <a:pt x="1055" y="1075"/>
                    <a:pt x="1115" y="1075"/>
                  </a:cubicBezTo>
                  <a:cubicBezTo>
                    <a:pt x="1135" y="1075"/>
                    <a:pt x="1194" y="1075"/>
                    <a:pt x="1234" y="1035"/>
                  </a:cubicBezTo>
                  <a:cubicBezTo>
                    <a:pt x="1254" y="1015"/>
                    <a:pt x="1314" y="1015"/>
                    <a:pt x="1354" y="1015"/>
                  </a:cubicBezTo>
                  <a:cubicBezTo>
                    <a:pt x="1453" y="956"/>
                    <a:pt x="1493" y="876"/>
                    <a:pt x="1493" y="776"/>
                  </a:cubicBezTo>
                  <a:cubicBezTo>
                    <a:pt x="1453" y="518"/>
                    <a:pt x="1433" y="239"/>
                    <a:pt x="1194" y="60"/>
                  </a:cubicBezTo>
                  <a:cubicBezTo>
                    <a:pt x="1093" y="21"/>
                    <a:pt x="1001" y="1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2212350" y="1866325"/>
              <a:ext cx="15450" cy="40800"/>
            </a:xfrm>
            <a:custGeom>
              <a:avLst/>
              <a:gdLst/>
              <a:ahLst/>
              <a:cxnLst/>
              <a:rect l="l" t="t" r="r" b="b"/>
              <a:pathLst>
                <a:path w="618" h="1632" extrusionOk="0">
                  <a:moveTo>
                    <a:pt x="239" y="1"/>
                  </a:moveTo>
                  <a:cubicBezTo>
                    <a:pt x="1" y="399"/>
                    <a:pt x="120" y="816"/>
                    <a:pt x="100" y="1234"/>
                  </a:cubicBezTo>
                  <a:cubicBezTo>
                    <a:pt x="100" y="1314"/>
                    <a:pt x="120" y="1393"/>
                    <a:pt x="120" y="1473"/>
                  </a:cubicBezTo>
                  <a:cubicBezTo>
                    <a:pt x="180" y="1533"/>
                    <a:pt x="220" y="1592"/>
                    <a:pt x="299" y="1632"/>
                  </a:cubicBezTo>
                  <a:cubicBezTo>
                    <a:pt x="478" y="1115"/>
                    <a:pt x="617" y="598"/>
                    <a:pt x="597" y="41"/>
                  </a:cubicBezTo>
                  <a:lnTo>
                    <a:pt x="597" y="41"/>
                  </a:lnTo>
                  <a:cubicBezTo>
                    <a:pt x="578" y="100"/>
                    <a:pt x="518" y="120"/>
                    <a:pt x="498" y="180"/>
                  </a:cubicBezTo>
                  <a:cubicBezTo>
                    <a:pt x="441" y="236"/>
                    <a:pt x="474" y="400"/>
                    <a:pt x="342" y="400"/>
                  </a:cubicBezTo>
                  <a:cubicBezTo>
                    <a:pt x="335" y="400"/>
                    <a:pt x="327" y="400"/>
                    <a:pt x="319" y="399"/>
                  </a:cubicBezTo>
                  <a:cubicBezTo>
                    <a:pt x="299" y="399"/>
                    <a:pt x="279" y="240"/>
                    <a:pt x="279" y="180"/>
                  </a:cubicBezTo>
                  <a:cubicBezTo>
                    <a:pt x="239" y="100"/>
                    <a:pt x="239" y="41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2123825" y="1657950"/>
              <a:ext cx="39825" cy="15950"/>
            </a:xfrm>
            <a:custGeom>
              <a:avLst/>
              <a:gdLst/>
              <a:ahLst/>
              <a:cxnLst/>
              <a:rect l="l" t="t" r="r" b="b"/>
              <a:pathLst>
                <a:path w="1593" h="638" extrusionOk="0">
                  <a:moveTo>
                    <a:pt x="1" y="1"/>
                  </a:moveTo>
                  <a:lnTo>
                    <a:pt x="1" y="578"/>
                  </a:lnTo>
                  <a:cubicBezTo>
                    <a:pt x="133" y="624"/>
                    <a:pt x="265" y="637"/>
                    <a:pt x="395" y="637"/>
                  </a:cubicBezTo>
                  <a:cubicBezTo>
                    <a:pt x="565" y="637"/>
                    <a:pt x="731" y="615"/>
                    <a:pt x="888" y="615"/>
                  </a:cubicBezTo>
                  <a:cubicBezTo>
                    <a:pt x="918" y="615"/>
                    <a:pt x="947" y="615"/>
                    <a:pt x="976" y="617"/>
                  </a:cubicBezTo>
                  <a:cubicBezTo>
                    <a:pt x="1155" y="617"/>
                    <a:pt x="1294" y="538"/>
                    <a:pt x="1453" y="498"/>
                  </a:cubicBezTo>
                  <a:cubicBezTo>
                    <a:pt x="1533" y="478"/>
                    <a:pt x="1572" y="399"/>
                    <a:pt x="1592" y="319"/>
                  </a:cubicBezTo>
                  <a:cubicBezTo>
                    <a:pt x="1095" y="1"/>
                    <a:pt x="498" y="299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2654475" y="1517700"/>
              <a:ext cx="33350" cy="20425"/>
            </a:xfrm>
            <a:custGeom>
              <a:avLst/>
              <a:gdLst/>
              <a:ahLst/>
              <a:cxnLst/>
              <a:rect l="l" t="t" r="r" b="b"/>
              <a:pathLst>
                <a:path w="1334" h="817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816" y="339"/>
                    <a:pt x="319" y="220"/>
                    <a:pt x="0" y="598"/>
                  </a:cubicBezTo>
                  <a:cubicBezTo>
                    <a:pt x="120" y="817"/>
                    <a:pt x="338" y="737"/>
                    <a:pt x="537" y="797"/>
                  </a:cubicBezTo>
                  <a:cubicBezTo>
                    <a:pt x="572" y="801"/>
                    <a:pt x="607" y="803"/>
                    <a:pt x="641" y="803"/>
                  </a:cubicBezTo>
                  <a:cubicBezTo>
                    <a:pt x="784" y="803"/>
                    <a:pt x="922" y="762"/>
                    <a:pt x="1035" y="618"/>
                  </a:cubicBezTo>
                  <a:cubicBezTo>
                    <a:pt x="1035" y="419"/>
                    <a:pt x="1333" y="319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2160625" y="1665425"/>
              <a:ext cx="47275" cy="12725"/>
            </a:xfrm>
            <a:custGeom>
              <a:avLst/>
              <a:gdLst/>
              <a:ahLst/>
              <a:cxnLst/>
              <a:rect l="l" t="t" r="r" b="b"/>
              <a:pathLst>
                <a:path w="1891" h="509" extrusionOk="0">
                  <a:moveTo>
                    <a:pt x="100" y="0"/>
                  </a:moveTo>
                  <a:cubicBezTo>
                    <a:pt x="100" y="20"/>
                    <a:pt x="80" y="60"/>
                    <a:pt x="61" y="80"/>
                  </a:cubicBezTo>
                  <a:cubicBezTo>
                    <a:pt x="1" y="119"/>
                    <a:pt x="1" y="199"/>
                    <a:pt x="21" y="259"/>
                  </a:cubicBezTo>
                  <a:cubicBezTo>
                    <a:pt x="100" y="318"/>
                    <a:pt x="200" y="358"/>
                    <a:pt x="259" y="418"/>
                  </a:cubicBezTo>
                  <a:cubicBezTo>
                    <a:pt x="657" y="458"/>
                    <a:pt x="1055" y="458"/>
                    <a:pt x="1453" y="458"/>
                  </a:cubicBezTo>
                  <a:cubicBezTo>
                    <a:pt x="1519" y="491"/>
                    <a:pt x="1579" y="509"/>
                    <a:pt x="1632" y="509"/>
                  </a:cubicBezTo>
                  <a:cubicBezTo>
                    <a:pt x="1738" y="509"/>
                    <a:pt x="1818" y="438"/>
                    <a:pt x="1871" y="279"/>
                  </a:cubicBezTo>
                  <a:cubicBezTo>
                    <a:pt x="1891" y="179"/>
                    <a:pt x="1831" y="100"/>
                    <a:pt x="1771" y="60"/>
                  </a:cubicBezTo>
                  <a:cubicBezTo>
                    <a:pt x="1611" y="115"/>
                    <a:pt x="1452" y="135"/>
                    <a:pt x="1295" y="135"/>
                  </a:cubicBezTo>
                  <a:cubicBezTo>
                    <a:pt x="887" y="135"/>
                    <a:pt x="488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2362050" y="1935450"/>
              <a:ext cx="14450" cy="44800"/>
            </a:xfrm>
            <a:custGeom>
              <a:avLst/>
              <a:gdLst/>
              <a:ahLst/>
              <a:cxnLst/>
              <a:rect l="l" t="t" r="r" b="b"/>
              <a:pathLst>
                <a:path w="578" h="1792" extrusionOk="0">
                  <a:moveTo>
                    <a:pt x="100" y="1"/>
                  </a:moveTo>
                  <a:cubicBezTo>
                    <a:pt x="60" y="21"/>
                    <a:pt x="20" y="21"/>
                    <a:pt x="0" y="41"/>
                  </a:cubicBezTo>
                  <a:cubicBezTo>
                    <a:pt x="20" y="558"/>
                    <a:pt x="20" y="1115"/>
                    <a:pt x="60" y="1632"/>
                  </a:cubicBezTo>
                  <a:cubicBezTo>
                    <a:pt x="160" y="1692"/>
                    <a:pt x="239" y="1732"/>
                    <a:pt x="378" y="1791"/>
                  </a:cubicBezTo>
                  <a:cubicBezTo>
                    <a:pt x="398" y="1652"/>
                    <a:pt x="398" y="1553"/>
                    <a:pt x="418" y="1433"/>
                  </a:cubicBezTo>
                  <a:cubicBezTo>
                    <a:pt x="577" y="1194"/>
                    <a:pt x="577" y="956"/>
                    <a:pt x="398" y="737"/>
                  </a:cubicBezTo>
                  <a:cubicBezTo>
                    <a:pt x="319" y="518"/>
                    <a:pt x="259" y="259"/>
                    <a:pt x="179" y="41"/>
                  </a:cubicBezTo>
                  <a:cubicBezTo>
                    <a:pt x="160" y="41"/>
                    <a:pt x="120" y="2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2243200" y="1847950"/>
              <a:ext cx="19900" cy="36300"/>
            </a:xfrm>
            <a:custGeom>
              <a:avLst/>
              <a:gdLst/>
              <a:ahLst/>
              <a:cxnLst/>
              <a:rect l="l" t="t" r="r" b="b"/>
              <a:pathLst>
                <a:path w="796" h="1452" extrusionOk="0">
                  <a:moveTo>
                    <a:pt x="564" y="1"/>
                  </a:moveTo>
                  <a:cubicBezTo>
                    <a:pt x="480" y="1"/>
                    <a:pt x="418" y="54"/>
                    <a:pt x="418" y="219"/>
                  </a:cubicBezTo>
                  <a:cubicBezTo>
                    <a:pt x="418" y="358"/>
                    <a:pt x="378" y="517"/>
                    <a:pt x="259" y="577"/>
                  </a:cubicBezTo>
                  <a:cubicBezTo>
                    <a:pt x="0" y="875"/>
                    <a:pt x="199" y="1154"/>
                    <a:pt x="259" y="1452"/>
                  </a:cubicBezTo>
                  <a:cubicBezTo>
                    <a:pt x="477" y="1352"/>
                    <a:pt x="378" y="1054"/>
                    <a:pt x="577" y="935"/>
                  </a:cubicBezTo>
                  <a:cubicBezTo>
                    <a:pt x="637" y="656"/>
                    <a:pt x="796" y="378"/>
                    <a:pt x="756" y="59"/>
                  </a:cubicBezTo>
                  <a:cubicBezTo>
                    <a:pt x="691" y="27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2478925" y="1684325"/>
              <a:ext cx="39300" cy="16625"/>
            </a:xfrm>
            <a:custGeom>
              <a:avLst/>
              <a:gdLst/>
              <a:ahLst/>
              <a:cxnLst/>
              <a:rect l="l" t="t" r="r" b="b"/>
              <a:pathLst>
                <a:path w="1572" h="665" extrusionOk="0">
                  <a:moveTo>
                    <a:pt x="1273" y="0"/>
                  </a:moveTo>
                  <a:cubicBezTo>
                    <a:pt x="1094" y="139"/>
                    <a:pt x="875" y="40"/>
                    <a:pt x="696" y="139"/>
                  </a:cubicBezTo>
                  <a:cubicBezTo>
                    <a:pt x="478" y="139"/>
                    <a:pt x="259" y="159"/>
                    <a:pt x="40" y="338"/>
                  </a:cubicBezTo>
                  <a:cubicBezTo>
                    <a:pt x="0" y="398"/>
                    <a:pt x="0" y="458"/>
                    <a:pt x="40" y="517"/>
                  </a:cubicBezTo>
                  <a:cubicBezTo>
                    <a:pt x="219" y="537"/>
                    <a:pt x="398" y="537"/>
                    <a:pt x="577" y="537"/>
                  </a:cubicBezTo>
                  <a:cubicBezTo>
                    <a:pt x="673" y="633"/>
                    <a:pt x="773" y="664"/>
                    <a:pt x="880" y="664"/>
                  </a:cubicBezTo>
                  <a:cubicBezTo>
                    <a:pt x="996" y="664"/>
                    <a:pt x="1119" y="628"/>
                    <a:pt x="1253" y="597"/>
                  </a:cubicBezTo>
                  <a:cubicBezTo>
                    <a:pt x="1313" y="557"/>
                    <a:pt x="1393" y="537"/>
                    <a:pt x="1452" y="497"/>
                  </a:cubicBezTo>
                  <a:cubicBezTo>
                    <a:pt x="1572" y="318"/>
                    <a:pt x="1532" y="159"/>
                    <a:pt x="14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2809625" y="2029950"/>
              <a:ext cx="31375" cy="19425"/>
            </a:xfrm>
            <a:custGeom>
              <a:avLst/>
              <a:gdLst/>
              <a:ahLst/>
              <a:cxnLst/>
              <a:rect l="l" t="t" r="r" b="b"/>
              <a:pathLst>
                <a:path w="1255" h="777" extrusionOk="0">
                  <a:moveTo>
                    <a:pt x="677" y="20"/>
                  </a:moveTo>
                  <a:cubicBezTo>
                    <a:pt x="379" y="40"/>
                    <a:pt x="61" y="1"/>
                    <a:pt x="1" y="418"/>
                  </a:cubicBezTo>
                  <a:cubicBezTo>
                    <a:pt x="1" y="558"/>
                    <a:pt x="61" y="717"/>
                    <a:pt x="200" y="776"/>
                  </a:cubicBezTo>
                  <a:cubicBezTo>
                    <a:pt x="578" y="737"/>
                    <a:pt x="956" y="657"/>
                    <a:pt x="1254" y="438"/>
                  </a:cubicBezTo>
                  <a:cubicBezTo>
                    <a:pt x="1115" y="219"/>
                    <a:pt x="816" y="219"/>
                    <a:pt x="677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2401325" y="1613200"/>
              <a:ext cx="47775" cy="22950"/>
            </a:xfrm>
            <a:custGeom>
              <a:avLst/>
              <a:gdLst/>
              <a:ahLst/>
              <a:cxnLst/>
              <a:rect l="l" t="t" r="r" b="b"/>
              <a:pathLst>
                <a:path w="1911" h="918" extrusionOk="0">
                  <a:moveTo>
                    <a:pt x="1732" y="0"/>
                  </a:moveTo>
                  <a:lnTo>
                    <a:pt x="1433" y="80"/>
                  </a:lnTo>
                  <a:cubicBezTo>
                    <a:pt x="1334" y="100"/>
                    <a:pt x="1234" y="160"/>
                    <a:pt x="1155" y="199"/>
                  </a:cubicBezTo>
                  <a:lnTo>
                    <a:pt x="1195" y="259"/>
                  </a:lnTo>
                  <a:cubicBezTo>
                    <a:pt x="1075" y="358"/>
                    <a:pt x="916" y="319"/>
                    <a:pt x="797" y="398"/>
                  </a:cubicBezTo>
                  <a:cubicBezTo>
                    <a:pt x="737" y="398"/>
                    <a:pt x="697" y="398"/>
                    <a:pt x="657" y="458"/>
                  </a:cubicBezTo>
                  <a:cubicBezTo>
                    <a:pt x="518" y="557"/>
                    <a:pt x="299" y="458"/>
                    <a:pt x="120" y="577"/>
                  </a:cubicBezTo>
                  <a:cubicBezTo>
                    <a:pt x="109" y="571"/>
                    <a:pt x="95" y="569"/>
                    <a:pt x="82" y="569"/>
                  </a:cubicBezTo>
                  <a:cubicBezTo>
                    <a:pt x="49" y="569"/>
                    <a:pt x="15" y="583"/>
                    <a:pt x="1" y="597"/>
                  </a:cubicBezTo>
                  <a:cubicBezTo>
                    <a:pt x="41" y="677"/>
                    <a:pt x="120" y="776"/>
                    <a:pt x="160" y="876"/>
                  </a:cubicBezTo>
                  <a:cubicBezTo>
                    <a:pt x="246" y="900"/>
                    <a:pt x="317" y="917"/>
                    <a:pt x="387" y="917"/>
                  </a:cubicBezTo>
                  <a:cubicBezTo>
                    <a:pt x="430" y="917"/>
                    <a:pt x="473" y="911"/>
                    <a:pt x="518" y="896"/>
                  </a:cubicBezTo>
                  <a:cubicBezTo>
                    <a:pt x="618" y="816"/>
                    <a:pt x="757" y="856"/>
                    <a:pt x="856" y="776"/>
                  </a:cubicBezTo>
                  <a:cubicBezTo>
                    <a:pt x="996" y="597"/>
                    <a:pt x="1234" y="717"/>
                    <a:pt x="1393" y="597"/>
                  </a:cubicBezTo>
                  <a:cubicBezTo>
                    <a:pt x="1513" y="418"/>
                    <a:pt x="1751" y="577"/>
                    <a:pt x="1911" y="418"/>
                  </a:cubicBezTo>
                  <a:lnTo>
                    <a:pt x="1911" y="100"/>
                  </a:lnTo>
                  <a:cubicBezTo>
                    <a:pt x="1891" y="60"/>
                    <a:pt x="1831" y="0"/>
                    <a:pt x="1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2210375" y="1971275"/>
              <a:ext cx="12450" cy="34825"/>
            </a:xfrm>
            <a:custGeom>
              <a:avLst/>
              <a:gdLst/>
              <a:ahLst/>
              <a:cxnLst/>
              <a:rect l="l" t="t" r="r" b="b"/>
              <a:pathLst>
                <a:path w="498" h="1393" extrusionOk="0">
                  <a:moveTo>
                    <a:pt x="0" y="0"/>
                  </a:moveTo>
                  <a:lnTo>
                    <a:pt x="0" y="1015"/>
                  </a:lnTo>
                  <a:cubicBezTo>
                    <a:pt x="0" y="1253"/>
                    <a:pt x="100" y="1393"/>
                    <a:pt x="358" y="1393"/>
                  </a:cubicBezTo>
                  <a:cubicBezTo>
                    <a:pt x="318" y="1174"/>
                    <a:pt x="497" y="915"/>
                    <a:pt x="358" y="696"/>
                  </a:cubicBezTo>
                  <a:cubicBezTo>
                    <a:pt x="219" y="517"/>
                    <a:pt x="219" y="358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2687800" y="2104850"/>
              <a:ext cx="30350" cy="13650"/>
            </a:xfrm>
            <a:custGeom>
              <a:avLst/>
              <a:gdLst/>
              <a:ahLst/>
              <a:cxnLst/>
              <a:rect l="l" t="t" r="r" b="b"/>
              <a:pathLst>
                <a:path w="1214" h="546" extrusionOk="0">
                  <a:moveTo>
                    <a:pt x="993" y="1"/>
                  </a:moveTo>
                  <a:cubicBezTo>
                    <a:pt x="626" y="1"/>
                    <a:pt x="334" y="230"/>
                    <a:pt x="0" y="346"/>
                  </a:cubicBezTo>
                  <a:cubicBezTo>
                    <a:pt x="20" y="426"/>
                    <a:pt x="20" y="486"/>
                    <a:pt x="20" y="545"/>
                  </a:cubicBezTo>
                  <a:cubicBezTo>
                    <a:pt x="80" y="545"/>
                    <a:pt x="119" y="545"/>
                    <a:pt x="179" y="526"/>
                  </a:cubicBezTo>
                  <a:cubicBezTo>
                    <a:pt x="219" y="466"/>
                    <a:pt x="299" y="426"/>
                    <a:pt x="338" y="366"/>
                  </a:cubicBezTo>
                  <a:cubicBezTo>
                    <a:pt x="374" y="359"/>
                    <a:pt x="411" y="357"/>
                    <a:pt x="451" y="357"/>
                  </a:cubicBezTo>
                  <a:cubicBezTo>
                    <a:pt x="562" y="357"/>
                    <a:pt x="686" y="378"/>
                    <a:pt x="802" y="378"/>
                  </a:cubicBezTo>
                  <a:cubicBezTo>
                    <a:pt x="992" y="378"/>
                    <a:pt x="1159" y="322"/>
                    <a:pt x="1214" y="28"/>
                  </a:cubicBezTo>
                  <a:cubicBezTo>
                    <a:pt x="1137" y="9"/>
                    <a:pt x="1064" y="1"/>
                    <a:pt x="9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2583850" y="1553650"/>
              <a:ext cx="21900" cy="17800"/>
            </a:xfrm>
            <a:custGeom>
              <a:avLst/>
              <a:gdLst/>
              <a:ahLst/>
              <a:cxnLst/>
              <a:rect l="l" t="t" r="r" b="b"/>
              <a:pathLst>
                <a:path w="876" h="712" extrusionOk="0">
                  <a:moveTo>
                    <a:pt x="564" y="0"/>
                  </a:moveTo>
                  <a:cubicBezTo>
                    <a:pt x="389" y="0"/>
                    <a:pt x="224" y="98"/>
                    <a:pt x="60" y="115"/>
                  </a:cubicBezTo>
                  <a:cubicBezTo>
                    <a:pt x="60" y="154"/>
                    <a:pt x="40" y="194"/>
                    <a:pt x="1" y="214"/>
                  </a:cubicBezTo>
                  <a:cubicBezTo>
                    <a:pt x="140" y="393"/>
                    <a:pt x="100" y="552"/>
                    <a:pt x="1" y="711"/>
                  </a:cubicBezTo>
                  <a:cubicBezTo>
                    <a:pt x="339" y="692"/>
                    <a:pt x="637" y="612"/>
                    <a:pt x="876" y="393"/>
                  </a:cubicBezTo>
                  <a:cubicBezTo>
                    <a:pt x="876" y="254"/>
                    <a:pt x="836" y="95"/>
                    <a:pt x="677" y="15"/>
                  </a:cubicBezTo>
                  <a:cubicBezTo>
                    <a:pt x="639" y="5"/>
                    <a:pt x="601" y="0"/>
                    <a:pt x="5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2349125" y="1975750"/>
              <a:ext cx="10450" cy="34825"/>
            </a:xfrm>
            <a:custGeom>
              <a:avLst/>
              <a:gdLst/>
              <a:ahLst/>
              <a:cxnLst/>
              <a:rect l="l" t="t" r="r" b="b"/>
              <a:pathLst>
                <a:path w="418" h="1393" extrusionOk="0">
                  <a:moveTo>
                    <a:pt x="0" y="0"/>
                  </a:moveTo>
                  <a:cubicBezTo>
                    <a:pt x="0" y="438"/>
                    <a:pt x="20" y="915"/>
                    <a:pt x="20" y="1393"/>
                  </a:cubicBezTo>
                  <a:cubicBezTo>
                    <a:pt x="418" y="1214"/>
                    <a:pt x="338" y="875"/>
                    <a:pt x="338" y="537"/>
                  </a:cubicBezTo>
                  <a:cubicBezTo>
                    <a:pt x="239" y="458"/>
                    <a:pt x="219" y="378"/>
                    <a:pt x="239" y="2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2258100" y="1696650"/>
              <a:ext cx="18425" cy="24000"/>
            </a:xfrm>
            <a:custGeom>
              <a:avLst/>
              <a:gdLst/>
              <a:ahLst/>
              <a:cxnLst/>
              <a:rect l="l" t="t" r="r" b="b"/>
              <a:pathLst>
                <a:path w="737" h="960" extrusionOk="0">
                  <a:moveTo>
                    <a:pt x="611" y="0"/>
                  </a:moveTo>
                  <a:cubicBezTo>
                    <a:pt x="500" y="0"/>
                    <a:pt x="500" y="226"/>
                    <a:pt x="382" y="226"/>
                  </a:cubicBezTo>
                  <a:cubicBezTo>
                    <a:pt x="375" y="226"/>
                    <a:pt x="367" y="225"/>
                    <a:pt x="359" y="223"/>
                  </a:cubicBezTo>
                  <a:cubicBezTo>
                    <a:pt x="180" y="343"/>
                    <a:pt x="100" y="541"/>
                    <a:pt x="1" y="740"/>
                  </a:cubicBezTo>
                  <a:lnTo>
                    <a:pt x="240" y="959"/>
                  </a:lnTo>
                  <a:cubicBezTo>
                    <a:pt x="558" y="740"/>
                    <a:pt x="657" y="422"/>
                    <a:pt x="737" y="64"/>
                  </a:cubicBezTo>
                  <a:cubicBezTo>
                    <a:pt x="683" y="18"/>
                    <a:pt x="642" y="0"/>
                    <a:pt x="6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2311325" y="1671550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03" y="1"/>
                  </a:moveTo>
                  <a:cubicBezTo>
                    <a:pt x="253" y="1"/>
                    <a:pt x="117" y="119"/>
                    <a:pt x="40" y="272"/>
                  </a:cubicBezTo>
                  <a:cubicBezTo>
                    <a:pt x="20" y="352"/>
                    <a:pt x="20" y="451"/>
                    <a:pt x="0" y="531"/>
                  </a:cubicBezTo>
                  <a:lnTo>
                    <a:pt x="140" y="531"/>
                  </a:lnTo>
                  <a:cubicBezTo>
                    <a:pt x="149" y="529"/>
                    <a:pt x="157" y="529"/>
                    <a:pt x="164" y="529"/>
                  </a:cubicBezTo>
                  <a:cubicBezTo>
                    <a:pt x="256" y="529"/>
                    <a:pt x="244" y="633"/>
                    <a:pt x="299" y="670"/>
                  </a:cubicBezTo>
                  <a:cubicBezTo>
                    <a:pt x="319" y="670"/>
                    <a:pt x="339" y="690"/>
                    <a:pt x="358" y="730"/>
                  </a:cubicBezTo>
                  <a:cubicBezTo>
                    <a:pt x="418" y="670"/>
                    <a:pt x="498" y="630"/>
                    <a:pt x="537" y="551"/>
                  </a:cubicBezTo>
                  <a:cubicBezTo>
                    <a:pt x="637" y="372"/>
                    <a:pt x="796" y="153"/>
                    <a:pt x="537" y="34"/>
                  </a:cubicBezTo>
                  <a:cubicBezTo>
                    <a:pt x="492" y="11"/>
                    <a:pt x="447" y="1"/>
                    <a:pt x="4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2196950" y="1671300"/>
              <a:ext cx="38800" cy="9550"/>
            </a:xfrm>
            <a:custGeom>
              <a:avLst/>
              <a:gdLst/>
              <a:ahLst/>
              <a:cxnLst/>
              <a:rect l="l" t="t" r="r" b="b"/>
              <a:pathLst>
                <a:path w="1552" h="382" extrusionOk="0">
                  <a:moveTo>
                    <a:pt x="449" y="0"/>
                  </a:moveTo>
                  <a:cubicBezTo>
                    <a:pt x="419" y="0"/>
                    <a:pt x="388" y="7"/>
                    <a:pt x="358" y="24"/>
                  </a:cubicBezTo>
                  <a:cubicBezTo>
                    <a:pt x="298" y="163"/>
                    <a:pt x="139" y="183"/>
                    <a:pt x="0" y="223"/>
                  </a:cubicBezTo>
                  <a:cubicBezTo>
                    <a:pt x="178" y="356"/>
                    <a:pt x="381" y="378"/>
                    <a:pt x="581" y="378"/>
                  </a:cubicBezTo>
                  <a:cubicBezTo>
                    <a:pt x="676" y="378"/>
                    <a:pt x="771" y="373"/>
                    <a:pt x="861" y="373"/>
                  </a:cubicBezTo>
                  <a:cubicBezTo>
                    <a:pt x="921" y="373"/>
                    <a:pt x="979" y="375"/>
                    <a:pt x="1034" y="382"/>
                  </a:cubicBezTo>
                  <a:cubicBezTo>
                    <a:pt x="1060" y="379"/>
                    <a:pt x="1086" y="378"/>
                    <a:pt x="1113" y="378"/>
                  </a:cubicBezTo>
                  <a:cubicBezTo>
                    <a:pt x="1149" y="378"/>
                    <a:pt x="1185" y="380"/>
                    <a:pt x="1222" y="380"/>
                  </a:cubicBezTo>
                  <a:cubicBezTo>
                    <a:pt x="1348" y="380"/>
                    <a:pt x="1472" y="362"/>
                    <a:pt x="1552" y="203"/>
                  </a:cubicBezTo>
                  <a:cubicBezTo>
                    <a:pt x="1333" y="203"/>
                    <a:pt x="1114" y="143"/>
                    <a:pt x="895" y="44"/>
                  </a:cubicBezTo>
                  <a:cubicBezTo>
                    <a:pt x="856" y="75"/>
                    <a:pt x="816" y="86"/>
                    <a:pt x="776" y="86"/>
                  </a:cubicBezTo>
                  <a:cubicBezTo>
                    <a:pt x="667" y="86"/>
                    <a:pt x="558" y="0"/>
                    <a:pt x="4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2306350" y="1658175"/>
              <a:ext cx="47275" cy="5900"/>
            </a:xfrm>
            <a:custGeom>
              <a:avLst/>
              <a:gdLst/>
              <a:ahLst/>
              <a:cxnLst/>
              <a:rect l="l" t="t" r="r" b="b"/>
              <a:pathLst>
                <a:path w="1891" h="236" extrusionOk="0">
                  <a:moveTo>
                    <a:pt x="866" y="1"/>
                  </a:moveTo>
                  <a:cubicBezTo>
                    <a:pt x="694" y="1"/>
                    <a:pt x="524" y="5"/>
                    <a:pt x="359" y="12"/>
                  </a:cubicBezTo>
                  <a:cubicBezTo>
                    <a:pt x="219" y="51"/>
                    <a:pt x="60" y="51"/>
                    <a:pt x="0" y="191"/>
                  </a:cubicBezTo>
                  <a:cubicBezTo>
                    <a:pt x="33" y="207"/>
                    <a:pt x="52" y="236"/>
                    <a:pt x="90" y="236"/>
                  </a:cubicBezTo>
                  <a:cubicBezTo>
                    <a:pt x="98" y="236"/>
                    <a:pt x="108" y="234"/>
                    <a:pt x="120" y="230"/>
                  </a:cubicBezTo>
                  <a:cubicBezTo>
                    <a:pt x="252" y="199"/>
                    <a:pt x="386" y="189"/>
                    <a:pt x="522" y="189"/>
                  </a:cubicBezTo>
                  <a:cubicBezTo>
                    <a:pt x="747" y="189"/>
                    <a:pt x="976" y="216"/>
                    <a:pt x="1203" y="216"/>
                  </a:cubicBezTo>
                  <a:cubicBezTo>
                    <a:pt x="1435" y="216"/>
                    <a:pt x="1666" y="187"/>
                    <a:pt x="1890" y="71"/>
                  </a:cubicBezTo>
                  <a:cubicBezTo>
                    <a:pt x="1559" y="18"/>
                    <a:pt x="1209" y="1"/>
                    <a:pt x="8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2724500" y="1597275"/>
              <a:ext cx="32450" cy="15500"/>
            </a:xfrm>
            <a:custGeom>
              <a:avLst/>
              <a:gdLst/>
              <a:ahLst/>
              <a:cxnLst/>
              <a:rect l="l" t="t" r="r" b="b"/>
              <a:pathLst>
                <a:path w="1298" h="620" extrusionOk="0">
                  <a:moveTo>
                    <a:pt x="919" y="1"/>
                  </a:moveTo>
                  <a:cubicBezTo>
                    <a:pt x="820" y="1"/>
                    <a:pt x="720" y="21"/>
                    <a:pt x="641" y="41"/>
                  </a:cubicBezTo>
                  <a:cubicBezTo>
                    <a:pt x="502" y="180"/>
                    <a:pt x="243" y="61"/>
                    <a:pt x="104" y="180"/>
                  </a:cubicBezTo>
                  <a:cubicBezTo>
                    <a:pt x="1" y="459"/>
                    <a:pt x="50" y="619"/>
                    <a:pt x="243" y="619"/>
                  </a:cubicBezTo>
                  <a:cubicBezTo>
                    <a:pt x="312" y="619"/>
                    <a:pt x="398" y="599"/>
                    <a:pt x="502" y="558"/>
                  </a:cubicBezTo>
                  <a:cubicBezTo>
                    <a:pt x="541" y="558"/>
                    <a:pt x="601" y="558"/>
                    <a:pt x="641" y="518"/>
                  </a:cubicBezTo>
                  <a:cubicBezTo>
                    <a:pt x="700" y="399"/>
                    <a:pt x="800" y="319"/>
                    <a:pt x="939" y="259"/>
                  </a:cubicBezTo>
                  <a:cubicBezTo>
                    <a:pt x="1297" y="160"/>
                    <a:pt x="1019" y="61"/>
                    <a:pt x="9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2230250" y="1649425"/>
              <a:ext cx="32850" cy="9150"/>
            </a:xfrm>
            <a:custGeom>
              <a:avLst/>
              <a:gdLst/>
              <a:ahLst/>
              <a:cxnLst/>
              <a:rect l="l" t="t" r="r" b="b"/>
              <a:pathLst>
                <a:path w="1314" h="366" extrusionOk="0">
                  <a:moveTo>
                    <a:pt x="805" y="0"/>
                  </a:moveTo>
                  <a:cubicBezTo>
                    <a:pt x="739" y="0"/>
                    <a:pt x="670" y="8"/>
                    <a:pt x="598" y="23"/>
                  </a:cubicBezTo>
                  <a:cubicBezTo>
                    <a:pt x="458" y="242"/>
                    <a:pt x="200" y="163"/>
                    <a:pt x="1" y="222"/>
                  </a:cubicBezTo>
                  <a:cubicBezTo>
                    <a:pt x="207" y="337"/>
                    <a:pt x="427" y="366"/>
                    <a:pt x="644" y="366"/>
                  </a:cubicBezTo>
                  <a:cubicBezTo>
                    <a:pt x="804" y="366"/>
                    <a:pt x="963" y="350"/>
                    <a:pt x="1115" y="342"/>
                  </a:cubicBezTo>
                  <a:cubicBezTo>
                    <a:pt x="1194" y="302"/>
                    <a:pt x="1254" y="222"/>
                    <a:pt x="1314" y="163"/>
                  </a:cubicBezTo>
                  <a:cubicBezTo>
                    <a:pt x="1152" y="60"/>
                    <a:pt x="991" y="0"/>
                    <a:pt x="8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2896675" y="1561475"/>
              <a:ext cx="30350" cy="14675"/>
            </a:xfrm>
            <a:custGeom>
              <a:avLst/>
              <a:gdLst/>
              <a:ahLst/>
              <a:cxnLst/>
              <a:rect l="l" t="t" r="r" b="b"/>
              <a:pathLst>
                <a:path w="1214" h="587" extrusionOk="0">
                  <a:moveTo>
                    <a:pt x="855" y="40"/>
                  </a:moveTo>
                  <a:cubicBezTo>
                    <a:pt x="577" y="80"/>
                    <a:pt x="259" y="1"/>
                    <a:pt x="0" y="199"/>
                  </a:cubicBezTo>
                  <a:cubicBezTo>
                    <a:pt x="0" y="259"/>
                    <a:pt x="20" y="279"/>
                    <a:pt x="60" y="299"/>
                  </a:cubicBezTo>
                  <a:cubicBezTo>
                    <a:pt x="199" y="438"/>
                    <a:pt x="398" y="438"/>
                    <a:pt x="517" y="577"/>
                  </a:cubicBezTo>
                  <a:cubicBezTo>
                    <a:pt x="585" y="583"/>
                    <a:pt x="651" y="586"/>
                    <a:pt x="715" y="586"/>
                  </a:cubicBezTo>
                  <a:cubicBezTo>
                    <a:pt x="898" y="586"/>
                    <a:pt x="1067" y="556"/>
                    <a:pt x="1214" y="438"/>
                  </a:cubicBezTo>
                  <a:lnTo>
                    <a:pt x="1214" y="359"/>
                  </a:lnTo>
                  <a:cubicBezTo>
                    <a:pt x="1114" y="259"/>
                    <a:pt x="915" y="279"/>
                    <a:pt x="915" y="60"/>
                  </a:cubicBezTo>
                  <a:cubicBezTo>
                    <a:pt x="895" y="60"/>
                    <a:pt x="875" y="40"/>
                    <a:pt x="855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2827050" y="2030950"/>
              <a:ext cx="21900" cy="11450"/>
            </a:xfrm>
            <a:custGeom>
              <a:avLst/>
              <a:gdLst/>
              <a:ahLst/>
              <a:cxnLst/>
              <a:rect l="l" t="t" r="r" b="b"/>
              <a:pathLst>
                <a:path w="876" h="458" extrusionOk="0">
                  <a:moveTo>
                    <a:pt x="80" y="0"/>
                  </a:moveTo>
                  <a:cubicBezTo>
                    <a:pt x="60" y="0"/>
                    <a:pt x="20" y="20"/>
                    <a:pt x="0" y="100"/>
                  </a:cubicBezTo>
                  <a:cubicBezTo>
                    <a:pt x="60" y="458"/>
                    <a:pt x="318" y="378"/>
                    <a:pt x="557" y="398"/>
                  </a:cubicBezTo>
                  <a:cubicBezTo>
                    <a:pt x="580" y="401"/>
                    <a:pt x="602" y="403"/>
                    <a:pt x="623" y="403"/>
                  </a:cubicBezTo>
                  <a:cubicBezTo>
                    <a:pt x="733" y="403"/>
                    <a:pt x="825" y="359"/>
                    <a:pt x="875" y="259"/>
                  </a:cubicBezTo>
                  <a:cubicBezTo>
                    <a:pt x="769" y="58"/>
                    <a:pt x="620" y="33"/>
                    <a:pt x="467" y="33"/>
                  </a:cubicBezTo>
                  <a:cubicBezTo>
                    <a:pt x="416" y="33"/>
                    <a:pt x="364" y="35"/>
                    <a:pt x="312" y="35"/>
                  </a:cubicBezTo>
                  <a:cubicBezTo>
                    <a:pt x="260" y="35"/>
                    <a:pt x="208" y="32"/>
                    <a:pt x="159" y="20"/>
                  </a:cubicBezTo>
                  <a:cubicBezTo>
                    <a:pt x="159" y="0"/>
                    <a:pt x="119" y="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2704700" y="1600775"/>
              <a:ext cx="32350" cy="13500"/>
            </a:xfrm>
            <a:custGeom>
              <a:avLst/>
              <a:gdLst/>
              <a:ahLst/>
              <a:cxnLst/>
              <a:rect l="l" t="t" r="r" b="b"/>
              <a:pathLst>
                <a:path w="1294" h="540" extrusionOk="0">
                  <a:moveTo>
                    <a:pt x="896" y="20"/>
                  </a:moveTo>
                  <a:cubicBezTo>
                    <a:pt x="597" y="80"/>
                    <a:pt x="279" y="0"/>
                    <a:pt x="0" y="179"/>
                  </a:cubicBezTo>
                  <a:cubicBezTo>
                    <a:pt x="67" y="198"/>
                    <a:pt x="137" y="201"/>
                    <a:pt x="208" y="201"/>
                  </a:cubicBezTo>
                  <a:cubicBezTo>
                    <a:pt x="244" y="201"/>
                    <a:pt x="280" y="200"/>
                    <a:pt x="315" y="200"/>
                  </a:cubicBezTo>
                  <a:cubicBezTo>
                    <a:pt x="502" y="200"/>
                    <a:pt x="673" y="224"/>
                    <a:pt x="737" y="517"/>
                  </a:cubicBezTo>
                  <a:cubicBezTo>
                    <a:pt x="803" y="531"/>
                    <a:pt x="869" y="539"/>
                    <a:pt x="934" y="539"/>
                  </a:cubicBezTo>
                  <a:cubicBezTo>
                    <a:pt x="1064" y="539"/>
                    <a:pt x="1187" y="504"/>
                    <a:pt x="1294" y="398"/>
                  </a:cubicBezTo>
                  <a:cubicBezTo>
                    <a:pt x="1035" y="398"/>
                    <a:pt x="916" y="279"/>
                    <a:pt x="896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2217325" y="2018025"/>
              <a:ext cx="11975" cy="24375"/>
            </a:xfrm>
            <a:custGeom>
              <a:avLst/>
              <a:gdLst/>
              <a:ahLst/>
              <a:cxnLst/>
              <a:rect l="l" t="t" r="r" b="b"/>
              <a:pathLst>
                <a:path w="479" h="975" extrusionOk="0">
                  <a:moveTo>
                    <a:pt x="180" y="0"/>
                  </a:moveTo>
                  <a:cubicBezTo>
                    <a:pt x="120" y="0"/>
                    <a:pt x="60" y="20"/>
                    <a:pt x="40" y="60"/>
                  </a:cubicBezTo>
                  <a:cubicBezTo>
                    <a:pt x="80" y="398"/>
                    <a:pt x="1" y="716"/>
                    <a:pt x="379" y="975"/>
                  </a:cubicBezTo>
                  <a:cubicBezTo>
                    <a:pt x="478" y="617"/>
                    <a:pt x="398" y="318"/>
                    <a:pt x="239" y="40"/>
                  </a:cubicBezTo>
                  <a:cubicBezTo>
                    <a:pt x="239" y="20"/>
                    <a:pt x="219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2747975" y="2088125"/>
              <a:ext cx="26875" cy="9300"/>
            </a:xfrm>
            <a:custGeom>
              <a:avLst/>
              <a:gdLst/>
              <a:ahLst/>
              <a:cxnLst/>
              <a:rect l="l" t="t" r="r" b="b"/>
              <a:pathLst>
                <a:path w="1075" h="372" extrusionOk="0">
                  <a:moveTo>
                    <a:pt x="1074" y="1"/>
                  </a:moveTo>
                  <a:cubicBezTo>
                    <a:pt x="696" y="21"/>
                    <a:pt x="299" y="21"/>
                    <a:pt x="0" y="359"/>
                  </a:cubicBezTo>
                  <a:cubicBezTo>
                    <a:pt x="85" y="367"/>
                    <a:pt x="167" y="371"/>
                    <a:pt x="246" y="371"/>
                  </a:cubicBezTo>
                  <a:cubicBezTo>
                    <a:pt x="574" y="371"/>
                    <a:pt x="850" y="290"/>
                    <a:pt x="10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2483900" y="1649275"/>
              <a:ext cx="34825" cy="5150"/>
            </a:xfrm>
            <a:custGeom>
              <a:avLst/>
              <a:gdLst/>
              <a:ahLst/>
              <a:cxnLst/>
              <a:rect l="l" t="t" r="r" b="b"/>
              <a:pathLst>
                <a:path w="1393" h="206" extrusionOk="0">
                  <a:moveTo>
                    <a:pt x="632" y="1"/>
                  </a:moveTo>
                  <a:cubicBezTo>
                    <a:pt x="420" y="1"/>
                    <a:pt x="206" y="35"/>
                    <a:pt x="0" y="169"/>
                  </a:cubicBezTo>
                  <a:cubicBezTo>
                    <a:pt x="201" y="185"/>
                    <a:pt x="406" y="206"/>
                    <a:pt x="607" y="206"/>
                  </a:cubicBezTo>
                  <a:cubicBezTo>
                    <a:pt x="883" y="206"/>
                    <a:pt x="1151" y="168"/>
                    <a:pt x="1393" y="29"/>
                  </a:cubicBezTo>
                  <a:lnTo>
                    <a:pt x="1393" y="29"/>
                  </a:lnTo>
                  <a:cubicBezTo>
                    <a:pt x="1350" y="33"/>
                    <a:pt x="1306" y="35"/>
                    <a:pt x="1262" y="35"/>
                  </a:cubicBezTo>
                  <a:cubicBezTo>
                    <a:pt x="1059" y="35"/>
                    <a:pt x="846" y="1"/>
                    <a:pt x="6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2226775" y="18111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398" y="1"/>
                  </a:moveTo>
                  <a:cubicBezTo>
                    <a:pt x="1" y="339"/>
                    <a:pt x="20" y="816"/>
                    <a:pt x="60" y="1254"/>
                  </a:cubicBezTo>
                  <a:cubicBezTo>
                    <a:pt x="299" y="856"/>
                    <a:pt x="359" y="418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3096100" y="1522675"/>
              <a:ext cx="32350" cy="6000"/>
            </a:xfrm>
            <a:custGeom>
              <a:avLst/>
              <a:gdLst/>
              <a:ahLst/>
              <a:cxnLst/>
              <a:rect l="l" t="t" r="r" b="b"/>
              <a:pathLst>
                <a:path w="1294" h="240" extrusionOk="0">
                  <a:moveTo>
                    <a:pt x="1194" y="1"/>
                  </a:moveTo>
                  <a:cubicBezTo>
                    <a:pt x="1088" y="33"/>
                    <a:pt x="979" y="40"/>
                    <a:pt x="870" y="40"/>
                  </a:cubicBezTo>
                  <a:cubicBezTo>
                    <a:pt x="764" y="40"/>
                    <a:pt x="657" y="33"/>
                    <a:pt x="552" y="33"/>
                  </a:cubicBezTo>
                  <a:cubicBezTo>
                    <a:pt x="358" y="33"/>
                    <a:pt x="170" y="58"/>
                    <a:pt x="0" y="200"/>
                  </a:cubicBezTo>
                  <a:cubicBezTo>
                    <a:pt x="358" y="220"/>
                    <a:pt x="696" y="220"/>
                    <a:pt x="1054" y="240"/>
                  </a:cubicBezTo>
                  <a:cubicBezTo>
                    <a:pt x="1094" y="220"/>
                    <a:pt x="1154" y="220"/>
                    <a:pt x="1194" y="200"/>
                  </a:cubicBezTo>
                  <a:cubicBezTo>
                    <a:pt x="1273" y="160"/>
                    <a:pt x="1293" y="140"/>
                    <a:pt x="1253" y="61"/>
                  </a:cubicBezTo>
                  <a:cubicBezTo>
                    <a:pt x="1253" y="41"/>
                    <a:pt x="1233" y="21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2968775" y="1981225"/>
              <a:ext cx="19425" cy="15425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166" y="92"/>
                  </a:moveTo>
                  <a:cubicBezTo>
                    <a:pt x="129" y="92"/>
                    <a:pt x="80" y="114"/>
                    <a:pt x="20" y="159"/>
                  </a:cubicBezTo>
                  <a:cubicBezTo>
                    <a:pt x="20" y="318"/>
                    <a:pt x="1" y="497"/>
                    <a:pt x="180" y="617"/>
                  </a:cubicBezTo>
                  <a:lnTo>
                    <a:pt x="199" y="617"/>
                  </a:lnTo>
                  <a:cubicBezTo>
                    <a:pt x="268" y="582"/>
                    <a:pt x="277" y="489"/>
                    <a:pt x="355" y="489"/>
                  </a:cubicBezTo>
                  <a:cubicBezTo>
                    <a:pt x="367" y="489"/>
                    <a:pt x="382" y="492"/>
                    <a:pt x="398" y="497"/>
                  </a:cubicBezTo>
                  <a:cubicBezTo>
                    <a:pt x="431" y="506"/>
                    <a:pt x="457" y="510"/>
                    <a:pt x="481" y="510"/>
                  </a:cubicBezTo>
                  <a:cubicBezTo>
                    <a:pt x="514" y="510"/>
                    <a:pt x="542" y="501"/>
                    <a:pt x="577" y="477"/>
                  </a:cubicBezTo>
                  <a:cubicBezTo>
                    <a:pt x="776" y="0"/>
                    <a:pt x="378" y="179"/>
                    <a:pt x="199" y="99"/>
                  </a:cubicBezTo>
                  <a:cubicBezTo>
                    <a:pt x="189" y="95"/>
                    <a:pt x="178" y="92"/>
                    <a:pt x="166" y="92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2301875" y="1628625"/>
              <a:ext cx="13450" cy="12450"/>
            </a:xfrm>
            <a:custGeom>
              <a:avLst/>
              <a:gdLst/>
              <a:ahLst/>
              <a:cxnLst/>
              <a:rect l="l" t="t" r="r" b="b"/>
              <a:pathLst>
                <a:path w="538" h="49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40"/>
                    <a:pt x="0" y="40"/>
                    <a:pt x="179" y="497"/>
                  </a:cubicBezTo>
                  <a:lnTo>
                    <a:pt x="339" y="497"/>
                  </a:lnTo>
                  <a:cubicBezTo>
                    <a:pt x="418" y="338"/>
                    <a:pt x="538" y="19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2264575" y="1793725"/>
              <a:ext cx="11950" cy="17425"/>
            </a:xfrm>
            <a:custGeom>
              <a:avLst/>
              <a:gdLst/>
              <a:ahLst/>
              <a:cxnLst/>
              <a:rect l="l" t="t" r="r" b="b"/>
              <a:pathLst>
                <a:path w="478" h="697" extrusionOk="0">
                  <a:moveTo>
                    <a:pt x="478" y="0"/>
                  </a:moveTo>
                  <a:lnTo>
                    <a:pt x="478" y="0"/>
                  </a:lnTo>
                  <a:cubicBezTo>
                    <a:pt x="20" y="160"/>
                    <a:pt x="0" y="219"/>
                    <a:pt x="279" y="697"/>
                  </a:cubicBezTo>
                  <a:cubicBezTo>
                    <a:pt x="398" y="458"/>
                    <a:pt x="478" y="239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2097975" y="1658450"/>
              <a:ext cx="17425" cy="13950"/>
            </a:xfrm>
            <a:custGeom>
              <a:avLst/>
              <a:gdLst/>
              <a:ahLst/>
              <a:cxnLst/>
              <a:rect l="l" t="t" r="r" b="b"/>
              <a:pathLst>
                <a:path w="697" h="558" extrusionOk="0">
                  <a:moveTo>
                    <a:pt x="697" y="1"/>
                  </a:moveTo>
                  <a:cubicBezTo>
                    <a:pt x="518" y="60"/>
                    <a:pt x="378" y="100"/>
                    <a:pt x="219" y="120"/>
                  </a:cubicBezTo>
                  <a:lnTo>
                    <a:pt x="0" y="359"/>
                  </a:lnTo>
                  <a:cubicBezTo>
                    <a:pt x="160" y="398"/>
                    <a:pt x="339" y="398"/>
                    <a:pt x="498" y="558"/>
                  </a:cubicBezTo>
                  <a:cubicBezTo>
                    <a:pt x="577" y="379"/>
                    <a:pt x="617" y="18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2211850" y="1903125"/>
              <a:ext cx="8975" cy="23900"/>
            </a:xfrm>
            <a:custGeom>
              <a:avLst/>
              <a:gdLst/>
              <a:ahLst/>
              <a:cxnLst/>
              <a:rect l="l" t="t" r="r" b="b"/>
              <a:pathLst>
                <a:path w="35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60" y="319"/>
                    <a:pt x="1" y="697"/>
                    <a:pt x="299" y="956"/>
                  </a:cubicBezTo>
                  <a:cubicBezTo>
                    <a:pt x="359" y="697"/>
                    <a:pt x="339" y="419"/>
                    <a:pt x="319" y="140"/>
                  </a:cubicBezTo>
                  <a:cubicBezTo>
                    <a:pt x="259" y="100"/>
                    <a:pt x="200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2071625" y="1787750"/>
              <a:ext cx="10450" cy="24575"/>
            </a:xfrm>
            <a:custGeom>
              <a:avLst/>
              <a:gdLst/>
              <a:ahLst/>
              <a:cxnLst/>
              <a:rect l="l" t="t" r="r" b="b"/>
              <a:pathLst>
                <a:path w="418" h="983" extrusionOk="0">
                  <a:moveTo>
                    <a:pt x="298" y="1"/>
                  </a:moveTo>
                  <a:cubicBezTo>
                    <a:pt x="259" y="1"/>
                    <a:pt x="219" y="41"/>
                    <a:pt x="179" y="80"/>
                  </a:cubicBezTo>
                  <a:cubicBezTo>
                    <a:pt x="239" y="359"/>
                    <a:pt x="0" y="637"/>
                    <a:pt x="139" y="896"/>
                  </a:cubicBezTo>
                  <a:lnTo>
                    <a:pt x="179" y="956"/>
                  </a:lnTo>
                  <a:cubicBezTo>
                    <a:pt x="179" y="956"/>
                    <a:pt x="199" y="975"/>
                    <a:pt x="259" y="975"/>
                  </a:cubicBezTo>
                  <a:cubicBezTo>
                    <a:pt x="263" y="980"/>
                    <a:pt x="268" y="983"/>
                    <a:pt x="273" y="983"/>
                  </a:cubicBezTo>
                  <a:cubicBezTo>
                    <a:pt x="289" y="983"/>
                    <a:pt x="308" y="957"/>
                    <a:pt x="338" y="896"/>
                  </a:cubicBezTo>
                  <a:cubicBezTo>
                    <a:pt x="358" y="737"/>
                    <a:pt x="358" y="578"/>
                    <a:pt x="378" y="399"/>
                  </a:cubicBezTo>
                  <a:cubicBezTo>
                    <a:pt x="418" y="279"/>
                    <a:pt x="418" y="180"/>
                    <a:pt x="378" y="60"/>
                  </a:cubicBezTo>
                  <a:cubicBezTo>
                    <a:pt x="378" y="21"/>
                    <a:pt x="358" y="1"/>
                    <a:pt x="2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2375975" y="1752950"/>
              <a:ext cx="8975" cy="25250"/>
            </a:xfrm>
            <a:custGeom>
              <a:avLst/>
              <a:gdLst/>
              <a:ahLst/>
              <a:cxnLst/>
              <a:rect l="l" t="t" r="r" b="b"/>
              <a:pathLst>
                <a:path w="359" h="1010" extrusionOk="0">
                  <a:moveTo>
                    <a:pt x="120" y="0"/>
                  </a:moveTo>
                  <a:cubicBezTo>
                    <a:pt x="100" y="0"/>
                    <a:pt x="40" y="0"/>
                    <a:pt x="20" y="60"/>
                  </a:cubicBezTo>
                  <a:cubicBezTo>
                    <a:pt x="0" y="100"/>
                    <a:pt x="0" y="159"/>
                    <a:pt x="0" y="199"/>
                  </a:cubicBezTo>
                  <a:lnTo>
                    <a:pt x="0" y="935"/>
                  </a:lnTo>
                  <a:cubicBezTo>
                    <a:pt x="50" y="985"/>
                    <a:pt x="105" y="1010"/>
                    <a:pt x="160" y="1010"/>
                  </a:cubicBezTo>
                  <a:cubicBezTo>
                    <a:pt x="214" y="1010"/>
                    <a:pt x="269" y="985"/>
                    <a:pt x="319" y="935"/>
                  </a:cubicBezTo>
                  <a:cubicBezTo>
                    <a:pt x="358" y="876"/>
                    <a:pt x="358" y="836"/>
                    <a:pt x="358" y="776"/>
                  </a:cubicBezTo>
                  <a:cubicBezTo>
                    <a:pt x="100" y="577"/>
                    <a:pt x="199" y="299"/>
                    <a:pt x="160" y="60"/>
                  </a:cubicBezTo>
                  <a:cubicBezTo>
                    <a:pt x="160" y="40"/>
                    <a:pt x="140" y="4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2684300" y="2084425"/>
              <a:ext cx="21425" cy="8700"/>
            </a:xfrm>
            <a:custGeom>
              <a:avLst/>
              <a:gdLst/>
              <a:ahLst/>
              <a:cxnLst/>
              <a:rect l="l" t="t" r="r" b="b"/>
              <a:pathLst>
                <a:path w="857" h="348" extrusionOk="0">
                  <a:moveTo>
                    <a:pt x="701" y="0"/>
                  </a:moveTo>
                  <a:cubicBezTo>
                    <a:pt x="427" y="0"/>
                    <a:pt x="185" y="96"/>
                    <a:pt x="1" y="348"/>
                  </a:cubicBezTo>
                  <a:cubicBezTo>
                    <a:pt x="319" y="328"/>
                    <a:pt x="637" y="308"/>
                    <a:pt x="856" y="10"/>
                  </a:cubicBezTo>
                  <a:cubicBezTo>
                    <a:pt x="803" y="3"/>
                    <a:pt x="751" y="0"/>
                    <a:pt x="7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2719125" y="2099075"/>
              <a:ext cx="16425" cy="8750"/>
            </a:xfrm>
            <a:custGeom>
              <a:avLst/>
              <a:gdLst/>
              <a:ahLst/>
              <a:cxnLst/>
              <a:rect l="l" t="t" r="r" b="b"/>
              <a:pathLst>
                <a:path w="657" h="350" extrusionOk="0">
                  <a:moveTo>
                    <a:pt x="657" y="60"/>
                  </a:moveTo>
                  <a:lnTo>
                    <a:pt x="657" y="60"/>
                  </a:lnTo>
                  <a:cubicBezTo>
                    <a:pt x="438" y="180"/>
                    <a:pt x="140" y="1"/>
                    <a:pt x="0" y="279"/>
                  </a:cubicBezTo>
                  <a:cubicBezTo>
                    <a:pt x="125" y="279"/>
                    <a:pt x="270" y="349"/>
                    <a:pt x="395" y="349"/>
                  </a:cubicBezTo>
                  <a:cubicBezTo>
                    <a:pt x="511" y="349"/>
                    <a:pt x="609" y="289"/>
                    <a:pt x="657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2348625" y="1930475"/>
              <a:ext cx="15425" cy="10975"/>
            </a:xfrm>
            <a:custGeom>
              <a:avLst/>
              <a:gdLst/>
              <a:ahLst/>
              <a:cxnLst/>
              <a:rect l="l" t="t" r="r" b="b"/>
              <a:pathLst>
                <a:path w="617" h="439" extrusionOk="0">
                  <a:moveTo>
                    <a:pt x="140" y="1"/>
                  </a:moveTo>
                  <a:cubicBezTo>
                    <a:pt x="120" y="1"/>
                    <a:pt x="60" y="21"/>
                    <a:pt x="40" y="61"/>
                  </a:cubicBezTo>
                  <a:lnTo>
                    <a:pt x="20" y="140"/>
                  </a:lnTo>
                  <a:lnTo>
                    <a:pt x="20" y="220"/>
                  </a:lnTo>
                  <a:cubicBezTo>
                    <a:pt x="0" y="279"/>
                    <a:pt x="0" y="359"/>
                    <a:pt x="40" y="439"/>
                  </a:cubicBezTo>
                  <a:cubicBezTo>
                    <a:pt x="219" y="439"/>
                    <a:pt x="378" y="339"/>
                    <a:pt x="537" y="240"/>
                  </a:cubicBezTo>
                  <a:lnTo>
                    <a:pt x="557" y="220"/>
                  </a:lnTo>
                  <a:cubicBezTo>
                    <a:pt x="617" y="160"/>
                    <a:pt x="617" y="100"/>
                    <a:pt x="557" y="21"/>
                  </a:cubicBezTo>
                  <a:cubicBezTo>
                    <a:pt x="557" y="21"/>
                    <a:pt x="537" y="1"/>
                    <a:pt x="478" y="1"/>
                  </a:cubicBezTo>
                  <a:cubicBezTo>
                    <a:pt x="438" y="1"/>
                    <a:pt x="418" y="1"/>
                    <a:pt x="358" y="41"/>
                  </a:cubicBezTo>
                  <a:lnTo>
                    <a:pt x="179" y="41"/>
                  </a:lnTo>
                  <a:cubicBezTo>
                    <a:pt x="179" y="41"/>
                    <a:pt x="179" y="2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2076100" y="1771350"/>
              <a:ext cx="11450" cy="18625"/>
            </a:xfrm>
            <a:custGeom>
              <a:avLst/>
              <a:gdLst/>
              <a:ahLst/>
              <a:cxnLst/>
              <a:rect l="l" t="t" r="r" b="b"/>
              <a:pathLst>
                <a:path w="458" h="745" extrusionOk="0">
                  <a:moveTo>
                    <a:pt x="318" y="0"/>
                  </a:moveTo>
                  <a:cubicBezTo>
                    <a:pt x="119" y="199"/>
                    <a:pt x="139" y="498"/>
                    <a:pt x="0" y="716"/>
                  </a:cubicBezTo>
                  <a:lnTo>
                    <a:pt x="199" y="716"/>
                  </a:lnTo>
                  <a:cubicBezTo>
                    <a:pt x="199" y="730"/>
                    <a:pt x="209" y="745"/>
                    <a:pt x="229" y="745"/>
                  </a:cubicBezTo>
                  <a:cubicBezTo>
                    <a:pt x="237" y="745"/>
                    <a:pt x="247" y="742"/>
                    <a:pt x="259" y="736"/>
                  </a:cubicBezTo>
                  <a:cubicBezTo>
                    <a:pt x="262" y="740"/>
                    <a:pt x="266" y="741"/>
                    <a:pt x="269" y="741"/>
                  </a:cubicBezTo>
                  <a:cubicBezTo>
                    <a:pt x="286" y="741"/>
                    <a:pt x="302" y="706"/>
                    <a:pt x="318" y="657"/>
                  </a:cubicBezTo>
                  <a:cubicBezTo>
                    <a:pt x="299" y="617"/>
                    <a:pt x="318" y="557"/>
                    <a:pt x="358" y="517"/>
                  </a:cubicBezTo>
                  <a:cubicBezTo>
                    <a:pt x="458" y="358"/>
                    <a:pt x="398" y="219"/>
                    <a:pt x="398" y="60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2084050" y="1754425"/>
              <a:ext cx="11450" cy="19425"/>
            </a:xfrm>
            <a:custGeom>
              <a:avLst/>
              <a:gdLst/>
              <a:ahLst/>
              <a:cxnLst/>
              <a:rect l="l" t="t" r="r" b="b"/>
              <a:pathLst>
                <a:path w="458" h="777" extrusionOk="0">
                  <a:moveTo>
                    <a:pt x="358" y="1"/>
                  </a:moveTo>
                  <a:cubicBezTo>
                    <a:pt x="60" y="120"/>
                    <a:pt x="0" y="399"/>
                    <a:pt x="0" y="677"/>
                  </a:cubicBezTo>
                  <a:lnTo>
                    <a:pt x="60" y="717"/>
                  </a:lnTo>
                  <a:cubicBezTo>
                    <a:pt x="60" y="737"/>
                    <a:pt x="80" y="777"/>
                    <a:pt x="140" y="777"/>
                  </a:cubicBezTo>
                  <a:cubicBezTo>
                    <a:pt x="160" y="777"/>
                    <a:pt x="179" y="737"/>
                    <a:pt x="199" y="697"/>
                  </a:cubicBezTo>
                  <a:cubicBezTo>
                    <a:pt x="199" y="618"/>
                    <a:pt x="239" y="578"/>
                    <a:pt x="259" y="518"/>
                  </a:cubicBezTo>
                  <a:cubicBezTo>
                    <a:pt x="279" y="439"/>
                    <a:pt x="299" y="399"/>
                    <a:pt x="358" y="319"/>
                  </a:cubicBezTo>
                  <a:cubicBezTo>
                    <a:pt x="339" y="240"/>
                    <a:pt x="339" y="220"/>
                    <a:pt x="378" y="180"/>
                  </a:cubicBezTo>
                  <a:cubicBezTo>
                    <a:pt x="458" y="100"/>
                    <a:pt x="438" y="4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2513725" y="1637550"/>
              <a:ext cx="22400" cy="4200"/>
            </a:xfrm>
            <a:custGeom>
              <a:avLst/>
              <a:gdLst/>
              <a:ahLst/>
              <a:cxnLst/>
              <a:rect l="l" t="t" r="r" b="b"/>
              <a:pathLst>
                <a:path w="896" h="168" extrusionOk="0">
                  <a:moveTo>
                    <a:pt x="715" y="0"/>
                  </a:moveTo>
                  <a:cubicBezTo>
                    <a:pt x="472" y="0"/>
                    <a:pt x="223" y="13"/>
                    <a:pt x="1" y="140"/>
                  </a:cubicBezTo>
                  <a:cubicBezTo>
                    <a:pt x="19" y="139"/>
                    <a:pt x="38" y="139"/>
                    <a:pt x="57" y="139"/>
                  </a:cubicBezTo>
                  <a:cubicBezTo>
                    <a:pt x="194" y="139"/>
                    <a:pt x="334" y="168"/>
                    <a:pt x="472" y="168"/>
                  </a:cubicBezTo>
                  <a:cubicBezTo>
                    <a:pt x="618" y="168"/>
                    <a:pt x="762" y="135"/>
                    <a:pt x="896" y="1"/>
                  </a:cubicBezTo>
                  <a:cubicBezTo>
                    <a:pt x="836" y="1"/>
                    <a:pt x="776" y="0"/>
                    <a:pt x="7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2518700" y="1645825"/>
              <a:ext cx="22400" cy="5200"/>
            </a:xfrm>
            <a:custGeom>
              <a:avLst/>
              <a:gdLst/>
              <a:ahLst/>
              <a:cxnLst/>
              <a:rect l="l" t="t" r="r" b="b"/>
              <a:pathLst>
                <a:path w="896" h="208" extrusionOk="0">
                  <a:moveTo>
                    <a:pt x="452" y="1"/>
                  </a:moveTo>
                  <a:cubicBezTo>
                    <a:pt x="291" y="1"/>
                    <a:pt x="135" y="32"/>
                    <a:pt x="1" y="187"/>
                  </a:cubicBezTo>
                  <a:cubicBezTo>
                    <a:pt x="319" y="167"/>
                    <a:pt x="657" y="207"/>
                    <a:pt x="896" y="8"/>
                  </a:cubicBezTo>
                  <a:lnTo>
                    <a:pt x="896" y="8"/>
                  </a:lnTo>
                  <a:cubicBezTo>
                    <a:pt x="858" y="13"/>
                    <a:pt x="820" y="15"/>
                    <a:pt x="781" y="15"/>
                  </a:cubicBezTo>
                  <a:cubicBezTo>
                    <a:pt x="673" y="15"/>
                    <a:pt x="561" y="1"/>
                    <a:pt x="4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2545050" y="1641100"/>
              <a:ext cx="18425" cy="3975"/>
            </a:xfrm>
            <a:custGeom>
              <a:avLst/>
              <a:gdLst/>
              <a:ahLst/>
              <a:cxnLst/>
              <a:rect l="l" t="t" r="r" b="b"/>
              <a:pathLst>
                <a:path w="737" h="159" extrusionOk="0">
                  <a:moveTo>
                    <a:pt x="347" y="1"/>
                  </a:moveTo>
                  <a:cubicBezTo>
                    <a:pt x="225" y="1"/>
                    <a:pt x="106" y="33"/>
                    <a:pt x="1" y="158"/>
                  </a:cubicBezTo>
                  <a:cubicBezTo>
                    <a:pt x="58" y="158"/>
                    <a:pt x="116" y="159"/>
                    <a:pt x="173" y="159"/>
                  </a:cubicBezTo>
                  <a:cubicBezTo>
                    <a:pt x="373" y="159"/>
                    <a:pt x="567" y="146"/>
                    <a:pt x="737" y="38"/>
                  </a:cubicBezTo>
                  <a:cubicBezTo>
                    <a:pt x="613" y="38"/>
                    <a:pt x="479" y="1"/>
                    <a:pt x="3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2562975" y="2127625"/>
              <a:ext cx="17425" cy="6775"/>
            </a:xfrm>
            <a:custGeom>
              <a:avLst/>
              <a:gdLst/>
              <a:ahLst/>
              <a:cxnLst/>
              <a:rect l="l" t="t" r="r" b="b"/>
              <a:pathLst>
                <a:path w="697" h="271" extrusionOk="0">
                  <a:moveTo>
                    <a:pt x="359" y="0"/>
                  </a:moveTo>
                  <a:cubicBezTo>
                    <a:pt x="212" y="0"/>
                    <a:pt x="80" y="37"/>
                    <a:pt x="0" y="231"/>
                  </a:cubicBezTo>
                  <a:cubicBezTo>
                    <a:pt x="219" y="132"/>
                    <a:pt x="517" y="271"/>
                    <a:pt x="696" y="12"/>
                  </a:cubicBezTo>
                  <a:lnTo>
                    <a:pt x="696" y="12"/>
                  </a:lnTo>
                  <a:cubicBezTo>
                    <a:pt x="677" y="14"/>
                    <a:pt x="658" y="14"/>
                    <a:pt x="639" y="14"/>
                  </a:cubicBezTo>
                  <a:cubicBezTo>
                    <a:pt x="546" y="14"/>
                    <a:pt x="450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2614675" y="1623350"/>
              <a:ext cx="8500" cy="10250"/>
            </a:xfrm>
            <a:custGeom>
              <a:avLst/>
              <a:gdLst/>
              <a:ahLst/>
              <a:cxnLst/>
              <a:rect l="l" t="t" r="r" b="b"/>
              <a:pathLst>
                <a:path w="340" h="410" extrusionOk="0">
                  <a:moveTo>
                    <a:pt x="82" y="0"/>
                  </a:moveTo>
                  <a:cubicBezTo>
                    <a:pt x="51" y="0"/>
                    <a:pt x="26" y="14"/>
                    <a:pt x="1" y="52"/>
                  </a:cubicBezTo>
                  <a:cubicBezTo>
                    <a:pt x="21" y="191"/>
                    <a:pt x="61" y="350"/>
                    <a:pt x="220" y="410"/>
                  </a:cubicBezTo>
                  <a:cubicBezTo>
                    <a:pt x="260" y="410"/>
                    <a:pt x="299" y="410"/>
                    <a:pt x="339" y="390"/>
                  </a:cubicBezTo>
                  <a:cubicBezTo>
                    <a:pt x="339" y="251"/>
                    <a:pt x="299" y="92"/>
                    <a:pt x="140" y="12"/>
                  </a:cubicBezTo>
                  <a:cubicBezTo>
                    <a:pt x="118" y="5"/>
                    <a:pt x="99" y="0"/>
                    <a:pt x="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2214850" y="2006075"/>
              <a:ext cx="9475" cy="13950"/>
            </a:xfrm>
            <a:custGeom>
              <a:avLst/>
              <a:gdLst/>
              <a:ahLst/>
              <a:cxnLst/>
              <a:rect l="l" t="t" r="r" b="b"/>
              <a:pathLst>
                <a:path w="379" h="55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99" y="180"/>
                    <a:pt x="0" y="359"/>
                    <a:pt x="139" y="558"/>
                  </a:cubicBezTo>
                  <a:cubicBezTo>
                    <a:pt x="219" y="518"/>
                    <a:pt x="279" y="518"/>
                    <a:pt x="338" y="518"/>
                  </a:cubicBezTo>
                  <a:cubicBezTo>
                    <a:pt x="338" y="319"/>
                    <a:pt x="378" y="12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2205400" y="1667350"/>
              <a:ext cx="14450" cy="7400"/>
            </a:xfrm>
            <a:custGeom>
              <a:avLst/>
              <a:gdLst/>
              <a:ahLst/>
              <a:cxnLst/>
              <a:rect l="l" t="t" r="r" b="b"/>
              <a:pathLst>
                <a:path w="578" h="296" extrusionOk="0">
                  <a:moveTo>
                    <a:pt x="49" y="1"/>
                  </a:moveTo>
                  <a:cubicBezTo>
                    <a:pt x="33" y="1"/>
                    <a:pt x="17" y="1"/>
                    <a:pt x="0" y="3"/>
                  </a:cubicBezTo>
                  <a:cubicBezTo>
                    <a:pt x="20" y="42"/>
                    <a:pt x="20" y="102"/>
                    <a:pt x="60" y="142"/>
                  </a:cubicBezTo>
                  <a:cubicBezTo>
                    <a:pt x="163" y="194"/>
                    <a:pt x="275" y="295"/>
                    <a:pt x="389" y="295"/>
                  </a:cubicBezTo>
                  <a:cubicBezTo>
                    <a:pt x="451" y="295"/>
                    <a:pt x="514" y="266"/>
                    <a:pt x="577" y="182"/>
                  </a:cubicBezTo>
                  <a:cubicBezTo>
                    <a:pt x="393" y="108"/>
                    <a:pt x="243" y="1"/>
                    <a:pt x="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3052825" y="1992975"/>
              <a:ext cx="17425" cy="4700"/>
            </a:xfrm>
            <a:custGeom>
              <a:avLst/>
              <a:gdLst/>
              <a:ahLst/>
              <a:cxnLst/>
              <a:rect l="l" t="t" r="r" b="b"/>
              <a:pathLst>
                <a:path w="697" h="188" extrusionOk="0">
                  <a:moveTo>
                    <a:pt x="445" y="1"/>
                  </a:moveTo>
                  <a:cubicBezTo>
                    <a:pt x="283" y="1"/>
                    <a:pt x="133" y="27"/>
                    <a:pt x="0" y="186"/>
                  </a:cubicBezTo>
                  <a:cubicBezTo>
                    <a:pt x="36" y="181"/>
                    <a:pt x="72" y="179"/>
                    <a:pt x="108" y="179"/>
                  </a:cubicBezTo>
                  <a:cubicBezTo>
                    <a:pt x="184" y="179"/>
                    <a:pt x="261" y="187"/>
                    <a:pt x="336" y="187"/>
                  </a:cubicBezTo>
                  <a:cubicBezTo>
                    <a:pt x="471" y="187"/>
                    <a:pt x="599" y="160"/>
                    <a:pt x="697" y="7"/>
                  </a:cubicBezTo>
                  <a:cubicBezTo>
                    <a:pt x="610" y="7"/>
                    <a:pt x="526" y="1"/>
                    <a:pt x="4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2219825" y="1845950"/>
              <a:ext cx="5475" cy="16425"/>
            </a:xfrm>
            <a:custGeom>
              <a:avLst/>
              <a:gdLst/>
              <a:ahLst/>
              <a:cxnLst/>
              <a:rect l="l" t="t" r="r" b="b"/>
              <a:pathLst>
                <a:path w="219" h="657" extrusionOk="0">
                  <a:moveTo>
                    <a:pt x="20" y="0"/>
                  </a:moveTo>
                  <a:cubicBezTo>
                    <a:pt x="20" y="219"/>
                    <a:pt x="0" y="438"/>
                    <a:pt x="0" y="657"/>
                  </a:cubicBezTo>
                  <a:cubicBezTo>
                    <a:pt x="219" y="458"/>
                    <a:pt x="199" y="239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2354100" y="1839975"/>
              <a:ext cx="5975" cy="17925"/>
            </a:xfrm>
            <a:custGeom>
              <a:avLst/>
              <a:gdLst/>
              <a:ahLst/>
              <a:cxnLst/>
              <a:rect l="l" t="t" r="r" b="b"/>
              <a:pathLst>
                <a:path w="239" h="71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239"/>
                    <a:pt x="20" y="478"/>
                    <a:pt x="0" y="717"/>
                  </a:cubicBezTo>
                  <a:cubicBezTo>
                    <a:pt x="239" y="538"/>
                    <a:pt x="139" y="259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2458525" y="1654475"/>
              <a:ext cx="17925" cy="4450"/>
            </a:xfrm>
            <a:custGeom>
              <a:avLst/>
              <a:gdLst/>
              <a:ahLst/>
              <a:cxnLst/>
              <a:rect l="l" t="t" r="r" b="b"/>
              <a:pathLst>
                <a:path w="717" h="178" extrusionOk="0">
                  <a:moveTo>
                    <a:pt x="1" y="0"/>
                  </a:moveTo>
                  <a:cubicBezTo>
                    <a:pt x="96" y="131"/>
                    <a:pt x="199" y="177"/>
                    <a:pt x="305" y="177"/>
                  </a:cubicBezTo>
                  <a:cubicBezTo>
                    <a:pt x="441" y="177"/>
                    <a:pt x="582" y="99"/>
                    <a:pt x="717" y="20"/>
                  </a:cubicBezTo>
                  <a:cubicBezTo>
                    <a:pt x="458" y="20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2458525" y="1645675"/>
              <a:ext cx="16925" cy="4550"/>
            </a:xfrm>
            <a:custGeom>
              <a:avLst/>
              <a:gdLst/>
              <a:ahLst/>
              <a:cxnLst/>
              <a:rect l="l" t="t" r="r" b="b"/>
              <a:pathLst>
                <a:path w="677" h="182" extrusionOk="0">
                  <a:moveTo>
                    <a:pt x="285" y="1"/>
                  </a:moveTo>
                  <a:cubicBezTo>
                    <a:pt x="180" y="1"/>
                    <a:pt x="82" y="38"/>
                    <a:pt x="1" y="173"/>
                  </a:cubicBezTo>
                  <a:cubicBezTo>
                    <a:pt x="23" y="171"/>
                    <a:pt x="45" y="171"/>
                    <a:pt x="68" y="171"/>
                  </a:cubicBezTo>
                  <a:cubicBezTo>
                    <a:pt x="152" y="171"/>
                    <a:pt x="239" y="181"/>
                    <a:pt x="325" y="181"/>
                  </a:cubicBezTo>
                  <a:cubicBezTo>
                    <a:pt x="449" y="181"/>
                    <a:pt x="572" y="160"/>
                    <a:pt x="677" y="54"/>
                  </a:cubicBezTo>
                  <a:cubicBezTo>
                    <a:pt x="547" y="54"/>
                    <a:pt x="411" y="1"/>
                    <a:pt x="2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2457025" y="2179525"/>
              <a:ext cx="18925" cy="5050"/>
            </a:xfrm>
            <a:custGeom>
              <a:avLst/>
              <a:gdLst/>
              <a:ahLst/>
              <a:cxnLst/>
              <a:rect l="l" t="t" r="r" b="b"/>
              <a:pathLst>
                <a:path w="757" h="202" extrusionOk="0">
                  <a:moveTo>
                    <a:pt x="630" y="0"/>
                  </a:moveTo>
                  <a:cubicBezTo>
                    <a:pt x="404" y="0"/>
                    <a:pt x="203" y="50"/>
                    <a:pt x="1" y="184"/>
                  </a:cubicBezTo>
                  <a:cubicBezTo>
                    <a:pt x="109" y="184"/>
                    <a:pt x="223" y="202"/>
                    <a:pt x="335" y="202"/>
                  </a:cubicBezTo>
                  <a:cubicBezTo>
                    <a:pt x="491" y="202"/>
                    <a:pt x="641" y="168"/>
                    <a:pt x="757" y="5"/>
                  </a:cubicBezTo>
                  <a:cubicBezTo>
                    <a:pt x="714" y="2"/>
                    <a:pt x="672" y="0"/>
                    <a:pt x="6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2100450" y="17067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220" y="0"/>
                  </a:moveTo>
                  <a:cubicBezTo>
                    <a:pt x="1" y="219"/>
                    <a:pt x="100" y="498"/>
                    <a:pt x="100" y="736"/>
                  </a:cubicBezTo>
                  <a:cubicBezTo>
                    <a:pt x="140" y="736"/>
                    <a:pt x="200" y="716"/>
                    <a:pt x="220" y="657"/>
                  </a:cubicBezTo>
                  <a:cubicBezTo>
                    <a:pt x="200" y="557"/>
                    <a:pt x="220" y="438"/>
                    <a:pt x="299" y="338"/>
                  </a:cubicBezTo>
                  <a:cubicBezTo>
                    <a:pt x="319" y="259"/>
                    <a:pt x="319" y="219"/>
                    <a:pt x="319" y="139"/>
                  </a:cubicBezTo>
                  <a:cubicBezTo>
                    <a:pt x="319" y="60"/>
                    <a:pt x="299" y="2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2879250" y="1570225"/>
              <a:ext cx="11975" cy="12300"/>
            </a:xfrm>
            <a:custGeom>
              <a:avLst/>
              <a:gdLst/>
              <a:ahLst/>
              <a:cxnLst/>
              <a:rect l="l" t="t" r="r" b="b"/>
              <a:pathLst>
                <a:path w="479" h="492" extrusionOk="0">
                  <a:moveTo>
                    <a:pt x="275" y="1"/>
                  </a:moveTo>
                  <a:cubicBezTo>
                    <a:pt x="241" y="1"/>
                    <a:pt x="205" y="11"/>
                    <a:pt x="160" y="29"/>
                  </a:cubicBezTo>
                  <a:cubicBezTo>
                    <a:pt x="100" y="29"/>
                    <a:pt x="60" y="48"/>
                    <a:pt x="1" y="88"/>
                  </a:cubicBezTo>
                  <a:lnTo>
                    <a:pt x="1" y="406"/>
                  </a:lnTo>
                  <a:cubicBezTo>
                    <a:pt x="60" y="466"/>
                    <a:pt x="125" y="491"/>
                    <a:pt x="190" y="491"/>
                  </a:cubicBezTo>
                  <a:cubicBezTo>
                    <a:pt x="254" y="491"/>
                    <a:pt x="319" y="466"/>
                    <a:pt x="379" y="426"/>
                  </a:cubicBezTo>
                  <a:cubicBezTo>
                    <a:pt x="458" y="307"/>
                    <a:pt x="478" y="188"/>
                    <a:pt x="399" y="48"/>
                  </a:cubicBezTo>
                  <a:cubicBezTo>
                    <a:pt x="355" y="16"/>
                    <a:pt x="317" y="1"/>
                    <a:pt x="2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2735025" y="2095925"/>
              <a:ext cx="13950" cy="5175"/>
            </a:xfrm>
            <a:custGeom>
              <a:avLst/>
              <a:gdLst/>
              <a:ahLst/>
              <a:cxnLst/>
              <a:rect l="l" t="t" r="r" b="b"/>
              <a:pathLst>
                <a:path w="558" h="207" extrusionOk="0">
                  <a:moveTo>
                    <a:pt x="352" y="1"/>
                  </a:moveTo>
                  <a:cubicBezTo>
                    <a:pt x="213" y="1"/>
                    <a:pt x="81" y="27"/>
                    <a:pt x="1" y="186"/>
                  </a:cubicBezTo>
                  <a:cubicBezTo>
                    <a:pt x="82" y="194"/>
                    <a:pt x="161" y="207"/>
                    <a:pt x="235" y="207"/>
                  </a:cubicBezTo>
                  <a:cubicBezTo>
                    <a:pt x="359" y="207"/>
                    <a:pt x="470" y="170"/>
                    <a:pt x="558" y="7"/>
                  </a:cubicBezTo>
                  <a:cubicBezTo>
                    <a:pt x="492" y="7"/>
                    <a:pt x="421" y="1"/>
                    <a:pt x="3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2732050" y="2070950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363" y="0"/>
                  </a:moveTo>
                  <a:cubicBezTo>
                    <a:pt x="221" y="0"/>
                    <a:pt x="85" y="35"/>
                    <a:pt x="1" y="191"/>
                  </a:cubicBezTo>
                  <a:cubicBezTo>
                    <a:pt x="200" y="191"/>
                    <a:pt x="398" y="171"/>
                    <a:pt x="538" y="12"/>
                  </a:cubicBezTo>
                  <a:cubicBezTo>
                    <a:pt x="480" y="6"/>
                    <a:pt x="421" y="0"/>
                    <a:pt x="36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2905125" y="20453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7" y="0"/>
                  </a:moveTo>
                  <a:cubicBezTo>
                    <a:pt x="338" y="20"/>
                    <a:pt x="139" y="0"/>
                    <a:pt x="0" y="159"/>
                  </a:cubicBezTo>
                  <a:cubicBezTo>
                    <a:pt x="76" y="173"/>
                    <a:pt x="149" y="184"/>
                    <a:pt x="217" y="184"/>
                  </a:cubicBezTo>
                  <a:cubicBezTo>
                    <a:pt x="347" y="184"/>
                    <a:pt x="459" y="143"/>
                    <a:pt x="5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2882250" y="1567450"/>
              <a:ext cx="14925" cy="6425"/>
            </a:xfrm>
            <a:custGeom>
              <a:avLst/>
              <a:gdLst/>
              <a:ahLst/>
              <a:cxnLst/>
              <a:rect l="l" t="t" r="r" b="b"/>
              <a:pathLst>
                <a:path w="597" h="257" extrusionOk="0">
                  <a:moveTo>
                    <a:pt x="557" y="0"/>
                  </a:moveTo>
                  <a:cubicBezTo>
                    <a:pt x="530" y="3"/>
                    <a:pt x="504" y="4"/>
                    <a:pt x="477" y="4"/>
                  </a:cubicBezTo>
                  <a:cubicBezTo>
                    <a:pt x="426" y="4"/>
                    <a:pt x="375" y="1"/>
                    <a:pt x="326" y="1"/>
                  </a:cubicBezTo>
                  <a:cubicBezTo>
                    <a:pt x="208" y="1"/>
                    <a:pt x="97" y="19"/>
                    <a:pt x="0" y="140"/>
                  </a:cubicBezTo>
                  <a:cubicBezTo>
                    <a:pt x="80" y="159"/>
                    <a:pt x="139" y="199"/>
                    <a:pt x="199" y="219"/>
                  </a:cubicBezTo>
                  <a:cubicBezTo>
                    <a:pt x="261" y="244"/>
                    <a:pt x="318" y="257"/>
                    <a:pt x="370" y="257"/>
                  </a:cubicBezTo>
                  <a:cubicBezTo>
                    <a:pt x="485" y="257"/>
                    <a:pt x="569" y="191"/>
                    <a:pt x="597" y="40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2213350" y="1975750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239" y="0"/>
                  </a:moveTo>
                  <a:cubicBezTo>
                    <a:pt x="0" y="179"/>
                    <a:pt x="0" y="338"/>
                    <a:pt x="239" y="517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2436650" y="1624000"/>
              <a:ext cx="12950" cy="4650"/>
            </a:xfrm>
            <a:custGeom>
              <a:avLst/>
              <a:gdLst/>
              <a:ahLst/>
              <a:cxnLst/>
              <a:rect l="l" t="t" r="r" b="b"/>
              <a:pathLst>
                <a:path w="518" h="186" extrusionOk="0">
                  <a:moveTo>
                    <a:pt x="315" y="1"/>
                  </a:moveTo>
                  <a:cubicBezTo>
                    <a:pt x="191" y="1"/>
                    <a:pt x="78" y="42"/>
                    <a:pt x="0" y="185"/>
                  </a:cubicBezTo>
                  <a:cubicBezTo>
                    <a:pt x="199" y="185"/>
                    <a:pt x="378" y="145"/>
                    <a:pt x="518" y="26"/>
                  </a:cubicBezTo>
                  <a:cubicBezTo>
                    <a:pt x="449" y="12"/>
                    <a:pt x="380" y="1"/>
                    <a:pt x="3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2088025" y="1741500"/>
              <a:ext cx="9975" cy="10175"/>
            </a:xfrm>
            <a:custGeom>
              <a:avLst/>
              <a:gdLst/>
              <a:ahLst/>
              <a:cxnLst/>
              <a:rect l="l" t="t" r="r" b="b"/>
              <a:pathLst>
                <a:path w="399" h="407" extrusionOk="0">
                  <a:moveTo>
                    <a:pt x="398" y="1"/>
                  </a:moveTo>
                  <a:cubicBezTo>
                    <a:pt x="239" y="100"/>
                    <a:pt x="1" y="140"/>
                    <a:pt x="279" y="359"/>
                  </a:cubicBezTo>
                  <a:cubicBezTo>
                    <a:pt x="279" y="359"/>
                    <a:pt x="279" y="399"/>
                    <a:pt x="319" y="399"/>
                  </a:cubicBezTo>
                  <a:cubicBezTo>
                    <a:pt x="324" y="404"/>
                    <a:pt x="330" y="406"/>
                    <a:pt x="337" y="406"/>
                  </a:cubicBezTo>
                  <a:cubicBezTo>
                    <a:pt x="357" y="406"/>
                    <a:pt x="383" y="384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2495825" y="16848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385" y="0"/>
                  </a:moveTo>
                  <a:cubicBezTo>
                    <a:pt x="248" y="0"/>
                    <a:pt x="124" y="43"/>
                    <a:pt x="1" y="180"/>
                  </a:cubicBezTo>
                  <a:cubicBezTo>
                    <a:pt x="55" y="185"/>
                    <a:pt x="109" y="189"/>
                    <a:pt x="161" y="189"/>
                  </a:cubicBezTo>
                  <a:cubicBezTo>
                    <a:pt x="316" y="189"/>
                    <a:pt x="458" y="155"/>
                    <a:pt x="577" y="21"/>
                  </a:cubicBezTo>
                  <a:cubicBezTo>
                    <a:pt x="510" y="9"/>
                    <a:pt x="446" y="0"/>
                    <a:pt x="3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2495825" y="1641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70" y="1"/>
                  </a:moveTo>
                  <a:cubicBezTo>
                    <a:pt x="239" y="1"/>
                    <a:pt x="120" y="18"/>
                    <a:pt x="1" y="125"/>
                  </a:cubicBezTo>
                  <a:cubicBezTo>
                    <a:pt x="85" y="133"/>
                    <a:pt x="173" y="149"/>
                    <a:pt x="258" y="149"/>
                  </a:cubicBezTo>
                  <a:cubicBezTo>
                    <a:pt x="374" y="149"/>
                    <a:pt x="486" y="120"/>
                    <a:pt x="577" y="5"/>
                  </a:cubicBezTo>
                  <a:cubicBezTo>
                    <a:pt x="504" y="5"/>
                    <a:pt x="436" y="1"/>
                    <a:pt x="3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2478425" y="21751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7" y="0"/>
                  </a:moveTo>
                  <a:cubicBezTo>
                    <a:pt x="378" y="0"/>
                    <a:pt x="179" y="60"/>
                    <a:pt x="0" y="179"/>
                  </a:cubicBezTo>
                  <a:cubicBezTo>
                    <a:pt x="74" y="187"/>
                    <a:pt x="154" y="199"/>
                    <a:pt x="230" y="199"/>
                  </a:cubicBezTo>
                  <a:cubicBezTo>
                    <a:pt x="360" y="199"/>
                    <a:pt x="482" y="163"/>
                    <a:pt x="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2349625" y="19190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0" y="0"/>
                  </a:moveTo>
                  <a:lnTo>
                    <a:pt x="0" y="518"/>
                  </a:lnTo>
                  <a:lnTo>
                    <a:pt x="179" y="518"/>
                  </a:lnTo>
                  <a:cubicBezTo>
                    <a:pt x="179" y="358"/>
                    <a:pt x="199" y="1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2374975" y="1740025"/>
              <a:ext cx="8475" cy="14425"/>
            </a:xfrm>
            <a:custGeom>
              <a:avLst/>
              <a:gdLst/>
              <a:ahLst/>
              <a:cxnLst/>
              <a:rect l="l" t="t" r="r" b="b"/>
              <a:pathLst>
                <a:path w="339" h="577" extrusionOk="0">
                  <a:moveTo>
                    <a:pt x="160" y="0"/>
                  </a:moveTo>
                  <a:cubicBezTo>
                    <a:pt x="1" y="179"/>
                    <a:pt x="1" y="378"/>
                    <a:pt x="60" y="577"/>
                  </a:cubicBezTo>
                  <a:lnTo>
                    <a:pt x="200" y="577"/>
                  </a:lnTo>
                  <a:cubicBezTo>
                    <a:pt x="339" y="418"/>
                    <a:pt x="299" y="259"/>
                    <a:pt x="219" y="8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2423725" y="1628325"/>
              <a:ext cx="12950" cy="5275"/>
            </a:xfrm>
            <a:custGeom>
              <a:avLst/>
              <a:gdLst/>
              <a:ahLst/>
              <a:cxnLst/>
              <a:rect l="l" t="t" r="r" b="b"/>
              <a:pathLst>
                <a:path w="518" h="211" extrusionOk="0">
                  <a:moveTo>
                    <a:pt x="347" y="1"/>
                  </a:moveTo>
                  <a:cubicBezTo>
                    <a:pt x="210" y="1"/>
                    <a:pt x="85" y="35"/>
                    <a:pt x="0" y="191"/>
                  </a:cubicBezTo>
                  <a:cubicBezTo>
                    <a:pt x="45" y="205"/>
                    <a:pt x="89" y="211"/>
                    <a:pt x="131" y="211"/>
                  </a:cubicBezTo>
                  <a:cubicBezTo>
                    <a:pt x="278" y="211"/>
                    <a:pt x="409" y="135"/>
                    <a:pt x="517" y="12"/>
                  </a:cubicBezTo>
                  <a:cubicBezTo>
                    <a:pt x="460" y="6"/>
                    <a:pt x="402" y="1"/>
                    <a:pt x="3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2237225" y="17624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20"/>
                    <a:pt x="40" y="20"/>
                    <a:pt x="20" y="40"/>
                  </a:cubicBezTo>
                  <a:lnTo>
                    <a:pt x="20" y="120"/>
                  </a:lnTo>
                  <a:lnTo>
                    <a:pt x="0" y="199"/>
                  </a:lnTo>
                  <a:cubicBezTo>
                    <a:pt x="0" y="299"/>
                    <a:pt x="20" y="418"/>
                    <a:pt x="40" y="517"/>
                  </a:cubicBezTo>
                  <a:cubicBezTo>
                    <a:pt x="199" y="378"/>
                    <a:pt x="140" y="17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2705700" y="2080175"/>
              <a:ext cx="13950" cy="5500"/>
            </a:xfrm>
            <a:custGeom>
              <a:avLst/>
              <a:gdLst/>
              <a:ahLst/>
              <a:cxnLst/>
              <a:rect l="l" t="t" r="r" b="b"/>
              <a:pathLst>
                <a:path w="558" h="220" extrusionOk="0">
                  <a:moveTo>
                    <a:pt x="324" y="0"/>
                  </a:moveTo>
                  <a:cubicBezTo>
                    <a:pt x="199" y="0"/>
                    <a:pt x="88" y="37"/>
                    <a:pt x="0" y="200"/>
                  </a:cubicBezTo>
                  <a:cubicBezTo>
                    <a:pt x="199" y="180"/>
                    <a:pt x="398" y="219"/>
                    <a:pt x="557" y="21"/>
                  </a:cubicBezTo>
                  <a:cubicBezTo>
                    <a:pt x="476" y="13"/>
                    <a:pt x="397" y="0"/>
                    <a:pt x="3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2719125" y="20755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328" y="1"/>
                  </a:moveTo>
                  <a:cubicBezTo>
                    <a:pt x="192" y="1"/>
                    <a:pt x="68" y="29"/>
                    <a:pt x="0" y="206"/>
                  </a:cubicBezTo>
                  <a:cubicBezTo>
                    <a:pt x="199" y="206"/>
                    <a:pt x="378" y="186"/>
                    <a:pt x="518" y="7"/>
                  </a:cubicBezTo>
                  <a:cubicBezTo>
                    <a:pt x="455" y="7"/>
                    <a:pt x="390" y="1"/>
                    <a:pt x="3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2727075" y="1598250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430" y="1"/>
                  </a:moveTo>
                  <a:cubicBezTo>
                    <a:pt x="268" y="1"/>
                    <a:pt x="115" y="14"/>
                    <a:pt x="1" y="161"/>
                  </a:cubicBezTo>
                  <a:cubicBezTo>
                    <a:pt x="61" y="167"/>
                    <a:pt x="122" y="173"/>
                    <a:pt x="183" y="173"/>
                  </a:cubicBezTo>
                  <a:cubicBezTo>
                    <a:pt x="322" y="173"/>
                    <a:pt x="454" y="141"/>
                    <a:pt x="538" y="2"/>
                  </a:cubicBezTo>
                  <a:cubicBezTo>
                    <a:pt x="502" y="2"/>
                    <a:pt x="465" y="1"/>
                    <a:pt x="4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2539100" y="1633100"/>
              <a:ext cx="14450" cy="3800"/>
            </a:xfrm>
            <a:custGeom>
              <a:avLst/>
              <a:gdLst/>
              <a:ahLst/>
              <a:cxnLst/>
              <a:rect l="l" t="t" r="r" b="b"/>
              <a:pathLst>
                <a:path w="578" h="152" extrusionOk="0">
                  <a:moveTo>
                    <a:pt x="577" y="0"/>
                  </a:moveTo>
                  <a:cubicBezTo>
                    <a:pt x="378" y="0"/>
                    <a:pt x="179" y="0"/>
                    <a:pt x="0" y="119"/>
                  </a:cubicBezTo>
                  <a:cubicBezTo>
                    <a:pt x="81" y="136"/>
                    <a:pt x="166" y="152"/>
                    <a:pt x="248" y="152"/>
                  </a:cubicBezTo>
                  <a:cubicBezTo>
                    <a:pt x="368" y="152"/>
                    <a:pt x="483" y="118"/>
                    <a:pt x="5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2614675" y="2132875"/>
              <a:ext cx="12475" cy="3150"/>
            </a:xfrm>
            <a:custGeom>
              <a:avLst/>
              <a:gdLst/>
              <a:ahLst/>
              <a:cxnLst/>
              <a:rect l="l" t="t" r="r" b="b"/>
              <a:pathLst>
                <a:path w="499" h="126" extrusionOk="0">
                  <a:moveTo>
                    <a:pt x="379" y="0"/>
                  </a:moveTo>
                  <a:cubicBezTo>
                    <a:pt x="242" y="0"/>
                    <a:pt x="109" y="12"/>
                    <a:pt x="1" y="121"/>
                  </a:cubicBezTo>
                  <a:cubicBezTo>
                    <a:pt x="54" y="121"/>
                    <a:pt x="109" y="125"/>
                    <a:pt x="165" y="125"/>
                  </a:cubicBezTo>
                  <a:cubicBezTo>
                    <a:pt x="277" y="125"/>
                    <a:pt x="392" y="107"/>
                    <a:pt x="498" y="1"/>
                  </a:cubicBezTo>
                  <a:cubicBezTo>
                    <a:pt x="458" y="1"/>
                    <a:pt x="419" y="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2631100" y="2126925"/>
              <a:ext cx="13950" cy="5050"/>
            </a:xfrm>
            <a:custGeom>
              <a:avLst/>
              <a:gdLst/>
              <a:ahLst/>
              <a:cxnLst/>
              <a:rect l="l" t="t" r="r" b="b"/>
              <a:pathLst>
                <a:path w="558" h="202" extrusionOk="0">
                  <a:moveTo>
                    <a:pt x="557" y="1"/>
                  </a:moveTo>
                  <a:lnTo>
                    <a:pt x="557" y="1"/>
                  </a:lnTo>
                  <a:cubicBezTo>
                    <a:pt x="358" y="20"/>
                    <a:pt x="140" y="1"/>
                    <a:pt x="0" y="200"/>
                  </a:cubicBezTo>
                  <a:cubicBezTo>
                    <a:pt x="50" y="200"/>
                    <a:pt x="101" y="202"/>
                    <a:pt x="152" y="202"/>
                  </a:cubicBezTo>
                  <a:cubicBezTo>
                    <a:pt x="304" y="202"/>
                    <a:pt x="453" y="180"/>
                    <a:pt x="5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2570925" y="1637475"/>
              <a:ext cx="14950" cy="4600"/>
            </a:xfrm>
            <a:custGeom>
              <a:avLst/>
              <a:gdLst/>
              <a:ahLst/>
              <a:cxnLst/>
              <a:rect l="l" t="t" r="r" b="b"/>
              <a:pathLst>
                <a:path w="598" h="184" extrusionOk="0">
                  <a:moveTo>
                    <a:pt x="323" y="0"/>
                  </a:moveTo>
                  <a:cubicBezTo>
                    <a:pt x="204" y="0"/>
                    <a:pt x="92" y="29"/>
                    <a:pt x="0" y="143"/>
                  </a:cubicBezTo>
                  <a:cubicBezTo>
                    <a:pt x="179" y="143"/>
                    <a:pt x="339" y="143"/>
                    <a:pt x="498" y="183"/>
                  </a:cubicBezTo>
                  <a:cubicBezTo>
                    <a:pt x="518" y="123"/>
                    <a:pt x="577" y="64"/>
                    <a:pt x="597" y="24"/>
                  </a:cubicBezTo>
                  <a:cubicBezTo>
                    <a:pt x="504" y="16"/>
                    <a:pt x="412" y="0"/>
                    <a:pt x="3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3075200" y="1528350"/>
              <a:ext cx="12950" cy="4300"/>
            </a:xfrm>
            <a:custGeom>
              <a:avLst/>
              <a:gdLst/>
              <a:ahLst/>
              <a:cxnLst/>
              <a:rect l="l" t="t" r="r" b="b"/>
              <a:pathLst>
                <a:path w="518" h="172" extrusionOk="0">
                  <a:moveTo>
                    <a:pt x="340" y="1"/>
                  </a:moveTo>
                  <a:cubicBezTo>
                    <a:pt x="206" y="1"/>
                    <a:pt x="84" y="33"/>
                    <a:pt x="1" y="172"/>
                  </a:cubicBezTo>
                  <a:lnTo>
                    <a:pt x="498" y="172"/>
                  </a:lnTo>
                  <a:cubicBezTo>
                    <a:pt x="498" y="112"/>
                    <a:pt x="498" y="72"/>
                    <a:pt x="518" y="13"/>
                  </a:cubicBezTo>
                  <a:cubicBezTo>
                    <a:pt x="458" y="7"/>
                    <a:pt x="398" y="1"/>
                    <a:pt x="3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2414775" y="1632925"/>
              <a:ext cx="8975" cy="3475"/>
            </a:xfrm>
            <a:custGeom>
              <a:avLst/>
              <a:gdLst/>
              <a:ahLst/>
              <a:cxnLst/>
              <a:rect l="l" t="t" r="r" b="b"/>
              <a:pathLst>
                <a:path w="359" h="139" extrusionOk="0">
                  <a:moveTo>
                    <a:pt x="271" y="0"/>
                  </a:moveTo>
                  <a:cubicBezTo>
                    <a:pt x="168" y="0"/>
                    <a:pt x="78" y="33"/>
                    <a:pt x="0" y="126"/>
                  </a:cubicBezTo>
                  <a:cubicBezTo>
                    <a:pt x="34" y="135"/>
                    <a:pt x="65" y="139"/>
                    <a:pt x="94" y="139"/>
                  </a:cubicBezTo>
                  <a:cubicBezTo>
                    <a:pt x="202" y="139"/>
                    <a:pt x="280" y="85"/>
                    <a:pt x="358" y="7"/>
                  </a:cubicBezTo>
                  <a:cubicBezTo>
                    <a:pt x="328" y="3"/>
                    <a:pt x="299" y="0"/>
                    <a:pt x="2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2396375" y="2083175"/>
              <a:ext cx="5475" cy="5475"/>
            </a:xfrm>
            <a:custGeom>
              <a:avLst/>
              <a:gdLst/>
              <a:ahLst/>
              <a:cxnLst/>
              <a:rect l="l" t="t" r="r" b="b"/>
              <a:pathLst>
                <a:path w="219" h="219" extrusionOk="0">
                  <a:moveTo>
                    <a:pt x="139" y="0"/>
                  </a:moveTo>
                  <a:cubicBezTo>
                    <a:pt x="119" y="20"/>
                    <a:pt x="80" y="40"/>
                    <a:pt x="20" y="80"/>
                  </a:cubicBezTo>
                  <a:cubicBezTo>
                    <a:pt x="0" y="119"/>
                    <a:pt x="20" y="179"/>
                    <a:pt x="40" y="219"/>
                  </a:cubicBezTo>
                  <a:lnTo>
                    <a:pt x="219" y="219"/>
                  </a:lnTo>
                  <a:cubicBezTo>
                    <a:pt x="199" y="139"/>
                    <a:pt x="179" y="6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2409800" y="21194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0" y="0"/>
                  </a:moveTo>
                  <a:cubicBezTo>
                    <a:pt x="0" y="120"/>
                    <a:pt x="80" y="239"/>
                    <a:pt x="199" y="318"/>
                  </a:cubicBezTo>
                  <a:cubicBezTo>
                    <a:pt x="17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3043875" y="19976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0"/>
                  </a:moveTo>
                  <a:cubicBezTo>
                    <a:pt x="239" y="0"/>
                    <a:pt x="80" y="0"/>
                    <a:pt x="0" y="140"/>
                  </a:cubicBezTo>
                  <a:cubicBezTo>
                    <a:pt x="33" y="144"/>
                    <a:pt x="65" y="146"/>
                    <a:pt x="96" y="146"/>
                  </a:cubicBezTo>
                  <a:cubicBezTo>
                    <a:pt x="215" y="146"/>
                    <a:pt x="315" y="111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2974250" y="1991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80" y="1"/>
                  </a:moveTo>
                  <a:lnTo>
                    <a:pt x="0" y="220"/>
                  </a:lnTo>
                  <a:cubicBezTo>
                    <a:pt x="100" y="220"/>
                    <a:pt x="179" y="200"/>
                    <a:pt x="199" y="100"/>
                  </a:cubicBezTo>
                  <a:cubicBezTo>
                    <a:pt x="159" y="80"/>
                    <a:pt x="14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3061275" y="1536325"/>
              <a:ext cx="6500" cy="4825"/>
            </a:xfrm>
            <a:custGeom>
              <a:avLst/>
              <a:gdLst/>
              <a:ahLst/>
              <a:cxnLst/>
              <a:rect l="l" t="t" r="r" b="b"/>
              <a:pathLst>
                <a:path w="260" h="193" extrusionOk="0">
                  <a:moveTo>
                    <a:pt x="100" y="0"/>
                  </a:moveTo>
                  <a:cubicBezTo>
                    <a:pt x="68" y="0"/>
                    <a:pt x="38" y="14"/>
                    <a:pt x="1" y="52"/>
                  </a:cubicBezTo>
                  <a:cubicBezTo>
                    <a:pt x="57" y="122"/>
                    <a:pt x="103" y="192"/>
                    <a:pt x="168" y="192"/>
                  </a:cubicBezTo>
                  <a:cubicBezTo>
                    <a:pt x="194" y="192"/>
                    <a:pt x="224" y="180"/>
                    <a:pt x="259" y="151"/>
                  </a:cubicBezTo>
                  <a:cubicBezTo>
                    <a:pt x="239" y="91"/>
                    <a:pt x="180" y="72"/>
                    <a:pt x="160" y="12"/>
                  </a:cubicBezTo>
                  <a:cubicBezTo>
                    <a:pt x="138" y="5"/>
                    <a:pt x="119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2604250" y="2136375"/>
              <a:ext cx="10450" cy="4175"/>
            </a:xfrm>
            <a:custGeom>
              <a:avLst/>
              <a:gdLst/>
              <a:ahLst/>
              <a:cxnLst/>
              <a:rect l="l" t="t" r="r" b="b"/>
              <a:pathLst>
                <a:path w="418" h="167" extrusionOk="0">
                  <a:moveTo>
                    <a:pt x="418" y="1"/>
                  </a:moveTo>
                  <a:cubicBezTo>
                    <a:pt x="259" y="1"/>
                    <a:pt x="120" y="40"/>
                    <a:pt x="0" y="160"/>
                  </a:cubicBezTo>
                  <a:cubicBezTo>
                    <a:pt x="32" y="164"/>
                    <a:pt x="64" y="166"/>
                    <a:pt x="95" y="166"/>
                  </a:cubicBezTo>
                  <a:cubicBezTo>
                    <a:pt x="221" y="166"/>
                    <a:pt x="338" y="128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2105925" y="1701225"/>
              <a:ext cx="7000" cy="10975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160" y="0"/>
                  </a:moveTo>
                  <a:cubicBezTo>
                    <a:pt x="100" y="80"/>
                    <a:pt x="60" y="140"/>
                    <a:pt x="1" y="219"/>
                  </a:cubicBezTo>
                  <a:cubicBezTo>
                    <a:pt x="21" y="259"/>
                    <a:pt x="21" y="339"/>
                    <a:pt x="60" y="418"/>
                  </a:cubicBezTo>
                  <a:cubicBezTo>
                    <a:pt x="74" y="431"/>
                    <a:pt x="89" y="438"/>
                    <a:pt x="105" y="438"/>
                  </a:cubicBezTo>
                  <a:cubicBezTo>
                    <a:pt x="136" y="438"/>
                    <a:pt x="166" y="412"/>
                    <a:pt x="180" y="358"/>
                  </a:cubicBezTo>
                  <a:cubicBezTo>
                    <a:pt x="200" y="299"/>
                    <a:pt x="200" y="239"/>
                    <a:pt x="219" y="179"/>
                  </a:cubicBezTo>
                  <a:cubicBezTo>
                    <a:pt x="259" y="140"/>
                    <a:pt x="279" y="6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2097975" y="17280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cubicBezTo>
                    <a:pt x="0" y="100"/>
                    <a:pt x="0" y="259"/>
                    <a:pt x="20" y="398"/>
                  </a:cubicBezTo>
                  <a:cubicBezTo>
                    <a:pt x="80" y="398"/>
                    <a:pt x="120" y="379"/>
                    <a:pt x="179" y="33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2109900" y="1692775"/>
              <a:ext cx="7500" cy="10150"/>
            </a:xfrm>
            <a:custGeom>
              <a:avLst/>
              <a:gdLst/>
              <a:ahLst/>
              <a:cxnLst/>
              <a:rect l="l" t="t" r="r" b="b"/>
              <a:pathLst>
                <a:path w="300" h="406" extrusionOk="0">
                  <a:moveTo>
                    <a:pt x="160" y="0"/>
                  </a:moveTo>
                  <a:cubicBezTo>
                    <a:pt x="120" y="120"/>
                    <a:pt x="41" y="219"/>
                    <a:pt x="1" y="358"/>
                  </a:cubicBezTo>
                  <a:lnTo>
                    <a:pt x="41" y="398"/>
                  </a:lnTo>
                  <a:cubicBezTo>
                    <a:pt x="59" y="403"/>
                    <a:pt x="76" y="405"/>
                    <a:pt x="91" y="405"/>
                  </a:cubicBezTo>
                  <a:cubicBezTo>
                    <a:pt x="139" y="405"/>
                    <a:pt x="169" y="379"/>
                    <a:pt x="200" y="319"/>
                  </a:cubicBezTo>
                  <a:cubicBezTo>
                    <a:pt x="200" y="279"/>
                    <a:pt x="200" y="219"/>
                    <a:pt x="240" y="199"/>
                  </a:cubicBezTo>
                  <a:cubicBezTo>
                    <a:pt x="259" y="159"/>
                    <a:pt x="299" y="100"/>
                    <a:pt x="259" y="20"/>
                  </a:cubicBezTo>
                  <a:cubicBezTo>
                    <a:pt x="240" y="0"/>
                    <a:pt x="200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2113875" y="1685300"/>
              <a:ext cx="5000" cy="9175"/>
            </a:xfrm>
            <a:custGeom>
              <a:avLst/>
              <a:gdLst/>
              <a:ahLst/>
              <a:cxnLst/>
              <a:rect l="l" t="t" r="r" b="b"/>
              <a:pathLst>
                <a:path w="200" h="367" extrusionOk="0">
                  <a:moveTo>
                    <a:pt x="200" y="1"/>
                  </a:moveTo>
                  <a:cubicBezTo>
                    <a:pt x="81" y="61"/>
                    <a:pt x="41" y="180"/>
                    <a:pt x="1" y="299"/>
                  </a:cubicBezTo>
                  <a:lnTo>
                    <a:pt x="61" y="359"/>
                  </a:lnTo>
                  <a:cubicBezTo>
                    <a:pt x="79" y="364"/>
                    <a:pt x="96" y="366"/>
                    <a:pt x="111" y="366"/>
                  </a:cubicBezTo>
                  <a:cubicBezTo>
                    <a:pt x="158" y="366"/>
                    <a:pt x="185" y="340"/>
                    <a:pt x="200" y="279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2249650" y="175442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21" y="419"/>
                  </a:cubicBezTo>
                  <a:cubicBezTo>
                    <a:pt x="140" y="299"/>
                    <a:pt x="200" y="1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2240700" y="17847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100"/>
                    <a:pt x="1" y="259"/>
                    <a:pt x="40" y="398"/>
                  </a:cubicBezTo>
                  <a:cubicBezTo>
                    <a:pt x="160" y="299"/>
                    <a:pt x="180" y="16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2245175" y="17723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80"/>
                    <a:pt x="1" y="219"/>
                    <a:pt x="21" y="378"/>
                  </a:cubicBezTo>
                  <a:cubicBezTo>
                    <a:pt x="120" y="259"/>
                    <a:pt x="180" y="119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2228275" y="1844450"/>
              <a:ext cx="3500" cy="10475"/>
            </a:xfrm>
            <a:custGeom>
              <a:avLst/>
              <a:gdLst/>
              <a:ahLst/>
              <a:cxnLst/>
              <a:rect l="l" t="t" r="r" b="b"/>
              <a:pathLst>
                <a:path w="140" h="419" extrusionOk="0">
                  <a:moveTo>
                    <a:pt x="0" y="1"/>
                  </a:moveTo>
                  <a:lnTo>
                    <a:pt x="0" y="418"/>
                  </a:lnTo>
                  <a:cubicBezTo>
                    <a:pt x="140" y="279"/>
                    <a:pt x="140" y="16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2219325" y="183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100"/>
                    <a:pt x="0" y="239"/>
                    <a:pt x="40" y="418"/>
                  </a:cubicBezTo>
                  <a:cubicBezTo>
                    <a:pt x="159" y="279"/>
                    <a:pt x="159" y="14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1928375" y="16495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1" y="1"/>
                  </a:moveTo>
                  <a:cubicBezTo>
                    <a:pt x="23" y="65"/>
                    <a:pt x="50" y="101"/>
                    <a:pt x="80" y="101"/>
                  </a:cubicBezTo>
                  <a:cubicBezTo>
                    <a:pt x="105" y="101"/>
                    <a:pt x="133" y="75"/>
                    <a:pt x="160" y="20"/>
                  </a:cubicBezTo>
                  <a:cubicBezTo>
                    <a:pt x="120" y="1"/>
                    <a:pt x="61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2521200" y="2163125"/>
              <a:ext cx="6475" cy="3600"/>
            </a:xfrm>
            <a:custGeom>
              <a:avLst/>
              <a:gdLst/>
              <a:ahLst/>
              <a:cxnLst/>
              <a:rect l="l" t="t" r="r" b="b"/>
              <a:pathLst>
                <a:path w="259" h="144" extrusionOk="0">
                  <a:moveTo>
                    <a:pt x="221" y="1"/>
                  </a:moveTo>
                  <a:cubicBezTo>
                    <a:pt x="139" y="1"/>
                    <a:pt x="69" y="57"/>
                    <a:pt x="0" y="144"/>
                  </a:cubicBezTo>
                  <a:cubicBezTo>
                    <a:pt x="100" y="144"/>
                    <a:pt x="199" y="84"/>
                    <a:pt x="259" y="5"/>
                  </a:cubicBezTo>
                  <a:cubicBezTo>
                    <a:pt x="246" y="2"/>
                    <a:pt x="233" y="1"/>
                    <a:pt x="2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2284475" y="1636000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1" y="1"/>
                  </a:moveTo>
                  <a:cubicBezTo>
                    <a:pt x="65" y="1"/>
                    <a:pt x="37" y="16"/>
                    <a:pt x="0" y="43"/>
                  </a:cubicBezTo>
                  <a:lnTo>
                    <a:pt x="0" y="202"/>
                  </a:lnTo>
                  <a:lnTo>
                    <a:pt x="179" y="202"/>
                  </a:lnTo>
                  <a:lnTo>
                    <a:pt x="179" y="63"/>
                  </a:lnTo>
                  <a:cubicBezTo>
                    <a:pt x="147" y="20"/>
                    <a:pt x="121" y="1"/>
                    <a:pt x="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2346625" y="19359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" y="60"/>
                    <a:pt x="1" y="140"/>
                    <a:pt x="120" y="220"/>
                  </a:cubicBezTo>
                  <a:cubicBezTo>
                    <a:pt x="100" y="140"/>
                    <a:pt x="100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2475425" y="16932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20" y="0"/>
                    <a:pt x="61" y="0"/>
                    <a:pt x="1" y="40"/>
                  </a:cubicBezTo>
                  <a:cubicBezTo>
                    <a:pt x="41" y="80"/>
                    <a:pt x="120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2497825" y="2174250"/>
              <a:ext cx="3500" cy="3425"/>
            </a:xfrm>
            <a:custGeom>
              <a:avLst/>
              <a:gdLst/>
              <a:ahLst/>
              <a:cxnLst/>
              <a:rect l="l" t="t" r="r" b="b"/>
              <a:pathLst>
                <a:path w="140" h="137" extrusionOk="0">
                  <a:moveTo>
                    <a:pt x="98" y="0"/>
                  </a:moveTo>
                  <a:cubicBezTo>
                    <a:pt x="64" y="0"/>
                    <a:pt x="28" y="23"/>
                    <a:pt x="0" y="37"/>
                  </a:cubicBezTo>
                  <a:cubicBezTo>
                    <a:pt x="20" y="57"/>
                    <a:pt x="40" y="117"/>
                    <a:pt x="60" y="137"/>
                  </a:cubicBezTo>
                  <a:cubicBezTo>
                    <a:pt x="100" y="97"/>
                    <a:pt x="119" y="57"/>
                    <a:pt x="139" y="17"/>
                  </a:cubicBezTo>
                  <a:cubicBezTo>
                    <a:pt x="127" y="5"/>
                    <a:pt x="113" y="0"/>
                    <a:pt x="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2491850" y="2172750"/>
              <a:ext cx="6000" cy="2450"/>
            </a:xfrm>
            <a:custGeom>
              <a:avLst/>
              <a:gdLst/>
              <a:ahLst/>
              <a:cxnLst/>
              <a:rect l="l" t="t" r="r" b="b"/>
              <a:pathLst>
                <a:path w="240" h="98" extrusionOk="0">
                  <a:moveTo>
                    <a:pt x="124" y="0"/>
                  </a:moveTo>
                  <a:cubicBezTo>
                    <a:pt x="83" y="0"/>
                    <a:pt x="42" y="35"/>
                    <a:pt x="0" y="97"/>
                  </a:cubicBezTo>
                  <a:lnTo>
                    <a:pt x="239" y="97"/>
                  </a:lnTo>
                  <a:cubicBezTo>
                    <a:pt x="201" y="30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2449575" y="2184125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32" y="62"/>
                    <a:pt x="68" y="97"/>
                    <a:pt x="101" y="97"/>
                  </a:cubicBezTo>
                  <a:cubicBezTo>
                    <a:pt x="132" y="97"/>
                    <a:pt x="160" y="67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2455050" y="16505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0" y="60"/>
                    <a:pt x="0" y="10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2749450" y="20677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cubicBezTo>
                    <a:pt x="120" y="0"/>
                    <a:pt x="41" y="40"/>
                    <a:pt x="1" y="120"/>
                  </a:cubicBezTo>
                  <a:cubicBezTo>
                    <a:pt x="100" y="120"/>
                    <a:pt x="160" y="8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2783775" y="14943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80" y="0"/>
                    <a:pt x="40" y="60"/>
                    <a:pt x="0" y="139"/>
                  </a:cubicBezTo>
                  <a:cubicBezTo>
                    <a:pt x="100" y="139"/>
                    <a:pt x="160" y="8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2788750" y="1489375"/>
              <a:ext cx="4000" cy="5425"/>
            </a:xfrm>
            <a:custGeom>
              <a:avLst/>
              <a:gdLst/>
              <a:ahLst/>
              <a:cxnLst/>
              <a:rect l="l" t="t" r="r" b="b"/>
              <a:pathLst>
                <a:path w="160" h="217" extrusionOk="0">
                  <a:moveTo>
                    <a:pt x="0" y="0"/>
                  </a:moveTo>
                  <a:cubicBezTo>
                    <a:pt x="0" y="60"/>
                    <a:pt x="0" y="139"/>
                    <a:pt x="20" y="199"/>
                  </a:cubicBezTo>
                  <a:cubicBezTo>
                    <a:pt x="33" y="211"/>
                    <a:pt x="47" y="216"/>
                    <a:pt x="62" y="216"/>
                  </a:cubicBezTo>
                  <a:cubicBezTo>
                    <a:pt x="95" y="216"/>
                    <a:pt x="132" y="193"/>
                    <a:pt x="159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2799200" y="207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1354975" y="1575400"/>
              <a:ext cx="160175" cy="39075"/>
            </a:xfrm>
            <a:custGeom>
              <a:avLst/>
              <a:gdLst/>
              <a:ahLst/>
              <a:cxnLst/>
              <a:rect l="l" t="t" r="r" b="b"/>
              <a:pathLst>
                <a:path w="6407" h="1563" extrusionOk="0">
                  <a:moveTo>
                    <a:pt x="2467" y="1"/>
                  </a:moveTo>
                  <a:cubicBezTo>
                    <a:pt x="2408" y="20"/>
                    <a:pt x="2368" y="40"/>
                    <a:pt x="2348" y="120"/>
                  </a:cubicBezTo>
                  <a:cubicBezTo>
                    <a:pt x="2308" y="219"/>
                    <a:pt x="2348" y="319"/>
                    <a:pt x="2448" y="379"/>
                  </a:cubicBezTo>
                  <a:cubicBezTo>
                    <a:pt x="2547" y="438"/>
                    <a:pt x="2686" y="478"/>
                    <a:pt x="2746" y="677"/>
                  </a:cubicBezTo>
                  <a:cubicBezTo>
                    <a:pt x="2673" y="680"/>
                    <a:pt x="2600" y="681"/>
                    <a:pt x="2527" y="681"/>
                  </a:cubicBezTo>
                  <a:cubicBezTo>
                    <a:pt x="1833" y="681"/>
                    <a:pt x="1159" y="553"/>
                    <a:pt x="480" y="553"/>
                  </a:cubicBezTo>
                  <a:cubicBezTo>
                    <a:pt x="320" y="553"/>
                    <a:pt x="161" y="560"/>
                    <a:pt x="1" y="577"/>
                  </a:cubicBezTo>
                  <a:cubicBezTo>
                    <a:pt x="100" y="717"/>
                    <a:pt x="220" y="717"/>
                    <a:pt x="379" y="737"/>
                  </a:cubicBezTo>
                  <a:cubicBezTo>
                    <a:pt x="677" y="836"/>
                    <a:pt x="697" y="1214"/>
                    <a:pt x="936" y="1373"/>
                  </a:cubicBezTo>
                  <a:cubicBezTo>
                    <a:pt x="1811" y="1502"/>
                    <a:pt x="2681" y="1562"/>
                    <a:pt x="3552" y="1562"/>
                  </a:cubicBezTo>
                  <a:cubicBezTo>
                    <a:pt x="4422" y="1562"/>
                    <a:pt x="5292" y="1502"/>
                    <a:pt x="6167" y="1393"/>
                  </a:cubicBezTo>
                  <a:cubicBezTo>
                    <a:pt x="6406" y="1234"/>
                    <a:pt x="6406" y="1035"/>
                    <a:pt x="6346" y="816"/>
                  </a:cubicBezTo>
                  <a:lnTo>
                    <a:pt x="6227" y="697"/>
                  </a:lnTo>
                  <a:cubicBezTo>
                    <a:pt x="6167" y="697"/>
                    <a:pt x="6108" y="697"/>
                    <a:pt x="6088" y="717"/>
                  </a:cubicBezTo>
                  <a:cubicBezTo>
                    <a:pt x="5501" y="332"/>
                    <a:pt x="4847" y="217"/>
                    <a:pt x="4140" y="217"/>
                  </a:cubicBezTo>
                  <a:cubicBezTo>
                    <a:pt x="4080" y="217"/>
                    <a:pt x="4020" y="218"/>
                    <a:pt x="3959" y="219"/>
                  </a:cubicBezTo>
                  <a:cubicBezTo>
                    <a:pt x="3641" y="219"/>
                    <a:pt x="3343" y="199"/>
                    <a:pt x="3004" y="199"/>
                  </a:cubicBezTo>
                  <a:cubicBezTo>
                    <a:pt x="2786" y="199"/>
                    <a:pt x="2607" y="180"/>
                    <a:pt x="24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1466875" y="1378400"/>
              <a:ext cx="158675" cy="27950"/>
            </a:xfrm>
            <a:custGeom>
              <a:avLst/>
              <a:gdLst/>
              <a:ahLst/>
              <a:cxnLst/>
              <a:rect l="l" t="t" r="r" b="b"/>
              <a:pathLst>
                <a:path w="6347" h="1118" extrusionOk="0">
                  <a:moveTo>
                    <a:pt x="2938" y="0"/>
                  </a:moveTo>
                  <a:cubicBezTo>
                    <a:pt x="2855" y="0"/>
                    <a:pt x="2778" y="40"/>
                    <a:pt x="2706" y="122"/>
                  </a:cubicBezTo>
                  <a:cubicBezTo>
                    <a:pt x="2676" y="142"/>
                    <a:pt x="2646" y="152"/>
                    <a:pt x="2614" y="152"/>
                  </a:cubicBezTo>
                  <a:cubicBezTo>
                    <a:pt x="2582" y="152"/>
                    <a:pt x="2547" y="142"/>
                    <a:pt x="2507" y="122"/>
                  </a:cubicBezTo>
                  <a:cubicBezTo>
                    <a:pt x="2507" y="102"/>
                    <a:pt x="2487" y="102"/>
                    <a:pt x="2467" y="63"/>
                  </a:cubicBezTo>
                  <a:cubicBezTo>
                    <a:pt x="2462" y="58"/>
                    <a:pt x="2455" y="55"/>
                    <a:pt x="2446" y="55"/>
                  </a:cubicBezTo>
                  <a:cubicBezTo>
                    <a:pt x="2420" y="55"/>
                    <a:pt x="2383" y="78"/>
                    <a:pt x="2368" y="122"/>
                  </a:cubicBezTo>
                  <a:cubicBezTo>
                    <a:pt x="2328" y="142"/>
                    <a:pt x="2288" y="152"/>
                    <a:pt x="2251" y="152"/>
                  </a:cubicBezTo>
                  <a:cubicBezTo>
                    <a:pt x="2214" y="152"/>
                    <a:pt x="2179" y="142"/>
                    <a:pt x="2149" y="122"/>
                  </a:cubicBezTo>
                  <a:cubicBezTo>
                    <a:pt x="2149" y="102"/>
                    <a:pt x="2109" y="102"/>
                    <a:pt x="2089" y="63"/>
                  </a:cubicBezTo>
                  <a:cubicBezTo>
                    <a:pt x="2079" y="58"/>
                    <a:pt x="2069" y="55"/>
                    <a:pt x="2059" y="55"/>
                  </a:cubicBezTo>
                  <a:cubicBezTo>
                    <a:pt x="2030" y="55"/>
                    <a:pt x="2000" y="78"/>
                    <a:pt x="1970" y="122"/>
                  </a:cubicBezTo>
                  <a:cubicBezTo>
                    <a:pt x="1940" y="132"/>
                    <a:pt x="1920" y="137"/>
                    <a:pt x="1903" y="137"/>
                  </a:cubicBezTo>
                  <a:cubicBezTo>
                    <a:pt x="1885" y="137"/>
                    <a:pt x="1870" y="132"/>
                    <a:pt x="1851" y="122"/>
                  </a:cubicBezTo>
                  <a:cubicBezTo>
                    <a:pt x="1793" y="145"/>
                    <a:pt x="1742" y="168"/>
                    <a:pt x="1694" y="168"/>
                  </a:cubicBezTo>
                  <a:cubicBezTo>
                    <a:pt x="1659" y="168"/>
                    <a:pt x="1626" y="156"/>
                    <a:pt x="1592" y="122"/>
                  </a:cubicBezTo>
                  <a:lnTo>
                    <a:pt x="1612" y="122"/>
                  </a:lnTo>
                  <a:cubicBezTo>
                    <a:pt x="1452" y="24"/>
                    <a:pt x="1283" y="2"/>
                    <a:pt x="1111" y="2"/>
                  </a:cubicBezTo>
                  <a:cubicBezTo>
                    <a:pt x="967" y="2"/>
                    <a:pt x="821" y="17"/>
                    <a:pt x="674" y="17"/>
                  </a:cubicBezTo>
                  <a:cubicBezTo>
                    <a:pt x="602" y="17"/>
                    <a:pt x="530" y="14"/>
                    <a:pt x="458" y="3"/>
                  </a:cubicBezTo>
                  <a:cubicBezTo>
                    <a:pt x="60" y="23"/>
                    <a:pt x="259" y="500"/>
                    <a:pt x="1" y="640"/>
                  </a:cubicBezTo>
                  <a:cubicBezTo>
                    <a:pt x="180" y="747"/>
                    <a:pt x="366" y="769"/>
                    <a:pt x="559" y="769"/>
                  </a:cubicBezTo>
                  <a:cubicBezTo>
                    <a:pt x="688" y="769"/>
                    <a:pt x="820" y="759"/>
                    <a:pt x="955" y="759"/>
                  </a:cubicBezTo>
                  <a:cubicBezTo>
                    <a:pt x="995" y="719"/>
                    <a:pt x="1055" y="699"/>
                    <a:pt x="1095" y="640"/>
                  </a:cubicBezTo>
                  <a:cubicBezTo>
                    <a:pt x="1139" y="620"/>
                    <a:pt x="1178" y="611"/>
                    <a:pt x="1213" y="611"/>
                  </a:cubicBezTo>
                  <a:cubicBezTo>
                    <a:pt x="1323" y="611"/>
                    <a:pt x="1398" y="694"/>
                    <a:pt x="1473" y="799"/>
                  </a:cubicBezTo>
                  <a:cubicBezTo>
                    <a:pt x="1552" y="839"/>
                    <a:pt x="1592" y="898"/>
                    <a:pt x="1672" y="938"/>
                  </a:cubicBezTo>
                  <a:lnTo>
                    <a:pt x="1652" y="938"/>
                  </a:lnTo>
                  <a:cubicBezTo>
                    <a:pt x="3144" y="998"/>
                    <a:pt x="4655" y="1057"/>
                    <a:pt x="6147" y="1117"/>
                  </a:cubicBezTo>
                  <a:cubicBezTo>
                    <a:pt x="6227" y="1018"/>
                    <a:pt x="6227" y="898"/>
                    <a:pt x="6267" y="759"/>
                  </a:cubicBezTo>
                  <a:cubicBezTo>
                    <a:pt x="6326" y="719"/>
                    <a:pt x="6326" y="640"/>
                    <a:pt x="6346" y="600"/>
                  </a:cubicBezTo>
                  <a:cubicBezTo>
                    <a:pt x="6245" y="454"/>
                    <a:pt x="6125" y="422"/>
                    <a:pt x="5996" y="422"/>
                  </a:cubicBezTo>
                  <a:cubicBezTo>
                    <a:pt x="5897" y="422"/>
                    <a:pt x="5794" y="441"/>
                    <a:pt x="5690" y="441"/>
                  </a:cubicBezTo>
                  <a:cubicBezTo>
                    <a:pt x="5598" y="447"/>
                    <a:pt x="5507" y="450"/>
                    <a:pt x="5415" y="450"/>
                  </a:cubicBezTo>
                  <a:cubicBezTo>
                    <a:pt x="4655" y="450"/>
                    <a:pt x="3911" y="245"/>
                    <a:pt x="3183" y="102"/>
                  </a:cubicBezTo>
                  <a:cubicBezTo>
                    <a:pt x="3097" y="35"/>
                    <a:pt x="3015" y="0"/>
                    <a:pt x="29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1343050" y="1370375"/>
              <a:ext cx="135775" cy="26175"/>
            </a:xfrm>
            <a:custGeom>
              <a:avLst/>
              <a:gdLst/>
              <a:ahLst/>
              <a:cxnLst/>
              <a:rect l="l" t="t" r="r" b="b"/>
              <a:pathLst>
                <a:path w="5431" h="1047" extrusionOk="0">
                  <a:moveTo>
                    <a:pt x="694" y="1"/>
                  </a:moveTo>
                  <a:cubicBezTo>
                    <a:pt x="463" y="1"/>
                    <a:pt x="229" y="26"/>
                    <a:pt x="0" y="65"/>
                  </a:cubicBezTo>
                  <a:cubicBezTo>
                    <a:pt x="179" y="264"/>
                    <a:pt x="259" y="483"/>
                    <a:pt x="159" y="762"/>
                  </a:cubicBezTo>
                  <a:cubicBezTo>
                    <a:pt x="597" y="782"/>
                    <a:pt x="1074" y="821"/>
                    <a:pt x="1532" y="861"/>
                  </a:cubicBezTo>
                  <a:cubicBezTo>
                    <a:pt x="2288" y="967"/>
                    <a:pt x="3053" y="1047"/>
                    <a:pt x="3815" y="1047"/>
                  </a:cubicBezTo>
                  <a:cubicBezTo>
                    <a:pt x="4195" y="1047"/>
                    <a:pt x="4576" y="1027"/>
                    <a:pt x="4954" y="980"/>
                  </a:cubicBezTo>
                  <a:cubicBezTo>
                    <a:pt x="5431" y="881"/>
                    <a:pt x="5431" y="881"/>
                    <a:pt x="5212" y="364"/>
                  </a:cubicBezTo>
                  <a:cubicBezTo>
                    <a:pt x="5179" y="231"/>
                    <a:pt x="5121" y="178"/>
                    <a:pt x="5045" y="178"/>
                  </a:cubicBezTo>
                  <a:cubicBezTo>
                    <a:pt x="4985" y="178"/>
                    <a:pt x="4914" y="211"/>
                    <a:pt x="4834" y="264"/>
                  </a:cubicBezTo>
                  <a:cubicBezTo>
                    <a:pt x="4735" y="264"/>
                    <a:pt x="4615" y="284"/>
                    <a:pt x="4516" y="284"/>
                  </a:cubicBezTo>
                  <a:cubicBezTo>
                    <a:pt x="4479" y="321"/>
                    <a:pt x="4438" y="337"/>
                    <a:pt x="4396" y="337"/>
                  </a:cubicBezTo>
                  <a:cubicBezTo>
                    <a:pt x="4348" y="337"/>
                    <a:pt x="4300" y="316"/>
                    <a:pt x="4257" y="284"/>
                  </a:cubicBezTo>
                  <a:cubicBezTo>
                    <a:pt x="4247" y="294"/>
                    <a:pt x="4237" y="299"/>
                    <a:pt x="4223" y="299"/>
                  </a:cubicBezTo>
                  <a:cubicBezTo>
                    <a:pt x="4208" y="299"/>
                    <a:pt x="4188" y="294"/>
                    <a:pt x="4158" y="284"/>
                  </a:cubicBezTo>
                  <a:lnTo>
                    <a:pt x="3481" y="284"/>
                  </a:lnTo>
                  <a:cubicBezTo>
                    <a:pt x="3382" y="334"/>
                    <a:pt x="3283" y="359"/>
                    <a:pt x="3183" y="359"/>
                  </a:cubicBezTo>
                  <a:cubicBezTo>
                    <a:pt x="3084" y="359"/>
                    <a:pt x="2984" y="334"/>
                    <a:pt x="2885" y="284"/>
                  </a:cubicBezTo>
                  <a:cubicBezTo>
                    <a:pt x="2868" y="292"/>
                    <a:pt x="2848" y="297"/>
                    <a:pt x="2829" y="297"/>
                  </a:cubicBezTo>
                  <a:cubicBezTo>
                    <a:pt x="2802" y="297"/>
                    <a:pt x="2777" y="288"/>
                    <a:pt x="2765" y="264"/>
                  </a:cubicBezTo>
                  <a:cubicBezTo>
                    <a:pt x="2586" y="145"/>
                    <a:pt x="2368" y="205"/>
                    <a:pt x="2169" y="105"/>
                  </a:cubicBezTo>
                  <a:cubicBezTo>
                    <a:pt x="2109" y="135"/>
                    <a:pt x="2039" y="150"/>
                    <a:pt x="1970" y="150"/>
                  </a:cubicBezTo>
                  <a:cubicBezTo>
                    <a:pt x="1900" y="150"/>
                    <a:pt x="1830" y="135"/>
                    <a:pt x="1771" y="105"/>
                  </a:cubicBezTo>
                  <a:cubicBezTo>
                    <a:pt x="1731" y="135"/>
                    <a:pt x="1686" y="150"/>
                    <a:pt x="1639" y="150"/>
                  </a:cubicBezTo>
                  <a:cubicBezTo>
                    <a:pt x="1592" y="150"/>
                    <a:pt x="1542" y="135"/>
                    <a:pt x="1492" y="105"/>
                  </a:cubicBezTo>
                  <a:cubicBezTo>
                    <a:pt x="1474" y="123"/>
                    <a:pt x="1452" y="133"/>
                    <a:pt x="1432" y="133"/>
                  </a:cubicBezTo>
                  <a:cubicBezTo>
                    <a:pt x="1407" y="133"/>
                    <a:pt x="1384" y="118"/>
                    <a:pt x="1373" y="85"/>
                  </a:cubicBezTo>
                  <a:cubicBezTo>
                    <a:pt x="1154" y="26"/>
                    <a:pt x="925" y="1"/>
                    <a:pt x="6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1519100" y="1558400"/>
              <a:ext cx="174575" cy="42150"/>
            </a:xfrm>
            <a:custGeom>
              <a:avLst/>
              <a:gdLst/>
              <a:ahLst/>
              <a:cxnLst/>
              <a:rect l="l" t="t" r="r" b="b"/>
              <a:pathLst>
                <a:path w="6983" h="1686" extrusionOk="0">
                  <a:moveTo>
                    <a:pt x="3259" y="0"/>
                  </a:moveTo>
                  <a:cubicBezTo>
                    <a:pt x="3005" y="0"/>
                    <a:pt x="3141" y="236"/>
                    <a:pt x="3104" y="402"/>
                  </a:cubicBezTo>
                  <a:cubicBezTo>
                    <a:pt x="3070" y="537"/>
                    <a:pt x="3150" y="742"/>
                    <a:pt x="2959" y="742"/>
                  </a:cubicBezTo>
                  <a:cubicBezTo>
                    <a:pt x="2924" y="742"/>
                    <a:pt x="2880" y="736"/>
                    <a:pt x="2825" y="720"/>
                  </a:cubicBezTo>
                  <a:cubicBezTo>
                    <a:pt x="2765" y="720"/>
                    <a:pt x="2698" y="709"/>
                    <a:pt x="2638" y="709"/>
                  </a:cubicBezTo>
                  <a:cubicBezTo>
                    <a:pt x="2558" y="709"/>
                    <a:pt x="2490" y="729"/>
                    <a:pt x="2467" y="820"/>
                  </a:cubicBezTo>
                  <a:cubicBezTo>
                    <a:pt x="2427" y="919"/>
                    <a:pt x="2686" y="1059"/>
                    <a:pt x="2487" y="1178"/>
                  </a:cubicBezTo>
                  <a:cubicBezTo>
                    <a:pt x="2444" y="1199"/>
                    <a:pt x="2406" y="1209"/>
                    <a:pt x="2371" y="1209"/>
                  </a:cubicBezTo>
                  <a:cubicBezTo>
                    <a:pt x="2246" y="1209"/>
                    <a:pt x="2171" y="1084"/>
                    <a:pt x="2109" y="959"/>
                  </a:cubicBezTo>
                  <a:cubicBezTo>
                    <a:pt x="2057" y="829"/>
                    <a:pt x="1979" y="750"/>
                    <a:pt x="1881" y="750"/>
                  </a:cubicBezTo>
                  <a:cubicBezTo>
                    <a:pt x="1830" y="750"/>
                    <a:pt x="1773" y="772"/>
                    <a:pt x="1711" y="820"/>
                  </a:cubicBezTo>
                  <a:cubicBezTo>
                    <a:pt x="1592" y="959"/>
                    <a:pt x="1830" y="1078"/>
                    <a:pt x="1771" y="1218"/>
                  </a:cubicBezTo>
                  <a:lnTo>
                    <a:pt x="219" y="1218"/>
                  </a:lnTo>
                  <a:cubicBezTo>
                    <a:pt x="140" y="1218"/>
                    <a:pt x="100" y="1257"/>
                    <a:pt x="20" y="1257"/>
                  </a:cubicBezTo>
                  <a:cubicBezTo>
                    <a:pt x="0" y="1317"/>
                    <a:pt x="20" y="1397"/>
                    <a:pt x="80" y="1476"/>
                  </a:cubicBezTo>
                  <a:cubicBezTo>
                    <a:pt x="120" y="1516"/>
                    <a:pt x="219" y="1556"/>
                    <a:pt x="299" y="1576"/>
                  </a:cubicBezTo>
                  <a:cubicBezTo>
                    <a:pt x="378" y="1596"/>
                    <a:pt x="438" y="1616"/>
                    <a:pt x="537" y="1616"/>
                  </a:cubicBezTo>
                  <a:lnTo>
                    <a:pt x="816" y="1616"/>
                  </a:lnTo>
                  <a:cubicBezTo>
                    <a:pt x="1234" y="1616"/>
                    <a:pt x="1671" y="1616"/>
                    <a:pt x="2089" y="1655"/>
                  </a:cubicBezTo>
                  <a:cubicBezTo>
                    <a:pt x="2394" y="1662"/>
                    <a:pt x="2703" y="1664"/>
                    <a:pt x="3015" y="1664"/>
                  </a:cubicBezTo>
                  <a:cubicBezTo>
                    <a:pt x="3638" y="1664"/>
                    <a:pt x="4271" y="1655"/>
                    <a:pt x="4894" y="1655"/>
                  </a:cubicBezTo>
                  <a:cubicBezTo>
                    <a:pt x="4968" y="1649"/>
                    <a:pt x="5042" y="1646"/>
                    <a:pt x="5116" y="1646"/>
                  </a:cubicBezTo>
                  <a:cubicBezTo>
                    <a:pt x="5408" y="1646"/>
                    <a:pt x="5702" y="1685"/>
                    <a:pt x="5992" y="1685"/>
                  </a:cubicBezTo>
                  <a:cubicBezTo>
                    <a:pt x="6324" y="1685"/>
                    <a:pt x="6650" y="1635"/>
                    <a:pt x="6963" y="1417"/>
                  </a:cubicBezTo>
                  <a:cubicBezTo>
                    <a:pt x="6963" y="1297"/>
                    <a:pt x="6983" y="1198"/>
                    <a:pt x="6983" y="1078"/>
                  </a:cubicBezTo>
                  <a:cubicBezTo>
                    <a:pt x="6983" y="1019"/>
                    <a:pt x="6963" y="999"/>
                    <a:pt x="6963" y="959"/>
                  </a:cubicBezTo>
                  <a:cubicBezTo>
                    <a:pt x="6765" y="739"/>
                    <a:pt x="6524" y="671"/>
                    <a:pt x="6282" y="671"/>
                  </a:cubicBezTo>
                  <a:cubicBezTo>
                    <a:pt x="6085" y="671"/>
                    <a:pt x="5887" y="716"/>
                    <a:pt x="5709" y="760"/>
                  </a:cubicBezTo>
                  <a:cubicBezTo>
                    <a:pt x="5635" y="777"/>
                    <a:pt x="5585" y="784"/>
                    <a:pt x="5552" y="784"/>
                  </a:cubicBezTo>
                  <a:cubicBezTo>
                    <a:pt x="5364" y="784"/>
                    <a:pt x="5754" y="555"/>
                    <a:pt x="5653" y="555"/>
                  </a:cubicBezTo>
                  <a:cubicBezTo>
                    <a:pt x="5643" y="555"/>
                    <a:pt x="5629" y="557"/>
                    <a:pt x="5610" y="561"/>
                  </a:cubicBezTo>
                  <a:cubicBezTo>
                    <a:pt x="5491" y="577"/>
                    <a:pt x="5371" y="583"/>
                    <a:pt x="5250" y="583"/>
                  </a:cubicBezTo>
                  <a:cubicBezTo>
                    <a:pt x="4958" y="583"/>
                    <a:pt x="4660" y="550"/>
                    <a:pt x="4360" y="550"/>
                  </a:cubicBezTo>
                  <a:cubicBezTo>
                    <a:pt x="4016" y="550"/>
                    <a:pt x="3669" y="593"/>
                    <a:pt x="3322" y="780"/>
                  </a:cubicBezTo>
                  <a:lnTo>
                    <a:pt x="3322" y="4"/>
                  </a:lnTo>
                  <a:cubicBezTo>
                    <a:pt x="3299" y="1"/>
                    <a:pt x="3278" y="0"/>
                    <a:pt x="3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1765775" y="1403325"/>
              <a:ext cx="132800" cy="24400"/>
            </a:xfrm>
            <a:custGeom>
              <a:avLst/>
              <a:gdLst/>
              <a:ahLst/>
              <a:cxnLst/>
              <a:rect l="l" t="t" r="r" b="b"/>
              <a:pathLst>
                <a:path w="5312" h="976" extrusionOk="0">
                  <a:moveTo>
                    <a:pt x="438" y="1"/>
                  </a:moveTo>
                  <a:cubicBezTo>
                    <a:pt x="438" y="140"/>
                    <a:pt x="279" y="299"/>
                    <a:pt x="20" y="359"/>
                  </a:cubicBezTo>
                  <a:cubicBezTo>
                    <a:pt x="0" y="379"/>
                    <a:pt x="0" y="458"/>
                    <a:pt x="60" y="518"/>
                  </a:cubicBezTo>
                  <a:cubicBezTo>
                    <a:pt x="119" y="558"/>
                    <a:pt x="199" y="637"/>
                    <a:pt x="279" y="637"/>
                  </a:cubicBezTo>
                  <a:cubicBezTo>
                    <a:pt x="1711" y="757"/>
                    <a:pt x="3143" y="876"/>
                    <a:pt x="4575" y="975"/>
                  </a:cubicBezTo>
                  <a:cubicBezTo>
                    <a:pt x="4635" y="956"/>
                    <a:pt x="4655" y="916"/>
                    <a:pt x="4655" y="836"/>
                  </a:cubicBezTo>
                  <a:cubicBezTo>
                    <a:pt x="4689" y="785"/>
                    <a:pt x="4727" y="770"/>
                    <a:pt x="4765" y="770"/>
                  </a:cubicBezTo>
                  <a:cubicBezTo>
                    <a:pt x="4816" y="770"/>
                    <a:pt x="4868" y="796"/>
                    <a:pt x="4914" y="796"/>
                  </a:cubicBezTo>
                  <a:cubicBezTo>
                    <a:pt x="5073" y="757"/>
                    <a:pt x="5311" y="796"/>
                    <a:pt x="5272" y="498"/>
                  </a:cubicBezTo>
                  <a:cubicBezTo>
                    <a:pt x="5009" y="396"/>
                    <a:pt x="4725" y="294"/>
                    <a:pt x="4435" y="294"/>
                  </a:cubicBezTo>
                  <a:cubicBezTo>
                    <a:pt x="4330" y="294"/>
                    <a:pt x="4224" y="307"/>
                    <a:pt x="4118" y="339"/>
                  </a:cubicBezTo>
                  <a:cubicBezTo>
                    <a:pt x="4054" y="364"/>
                    <a:pt x="3992" y="374"/>
                    <a:pt x="3931" y="374"/>
                  </a:cubicBezTo>
                  <a:cubicBezTo>
                    <a:pt x="3802" y="374"/>
                    <a:pt x="3676" y="332"/>
                    <a:pt x="3541" y="319"/>
                  </a:cubicBezTo>
                  <a:cubicBezTo>
                    <a:pt x="2526" y="140"/>
                    <a:pt x="1472" y="21"/>
                    <a:pt x="4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1416650" y="1449075"/>
              <a:ext cx="95500" cy="110925"/>
            </a:xfrm>
            <a:custGeom>
              <a:avLst/>
              <a:gdLst/>
              <a:ahLst/>
              <a:cxnLst/>
              <a:rect l="l" t="t" r="r" b="b"/>
              <a:pathLst>
                <a:path w="3820" h="4437" extrusionOk="0">
                  <a:moveTo>
                    <a:pt x="3561" y="1"/>
                  </a:moveTo>
                  <a:cubicBezTo>
                    <a:pt x="3521" y="1"/>
                    <a:pt x="3482" y="1"/>
                    <a:pt x="3462" y="60"/>
                  </a:cubicBezTo>
                  <a:cubicBezTo>
                    <a:pt x="2527" y="299"/>
                    <a:pt x="1592" y="319"/>
                    <a:pt x="677" y="399"/>
                  </a:cubicBezTo>
                  <a:cubicBezTo>
                    <a:pt x="557" y="458"/>
                    <a:pt x="423" y="458"/>
                    <a:pt x="301" y="458"/>
                  </a:cubicBezTo>
                  <a:cubicBezTo>
                    <a:pt x="179" y="458"/>
                    <a:pt x="70" y="458"/>
                    <a:pt x="0" y="518"/>
                  </a:cubicBezTo>
                  <a:cubicBezTo>
                    <a:pt x="0" y="657"/>
                    <a:pt x="25" y="737"/>
                    <a:pt x="120" y="737"/>
                  </a:cubicBezTo>
                  <a:cubicBezTo>
                    <a:pt x="147" y="737"/>
                    <a:pt x="180" y="730"/>
                    <a:pt x="219" y="717"/>
                  </a:cubicBezTo>
                  <a:cubicBezTo>
                    <a:pt x="305" y="714"/>
                    <a:pt x="390" y="714"/>
                    <a:pt x="475" y="714"/>
                  </a:cubicBezTo>
                  <a:cubicBezTo>
                    <a:pt x="769" y="714"/>
                    <a:pt x="1062" y="725"/>
                    <a:pt x="1353" y="725"/>
                  </a:cubicBezTo>
                  <a:cubicBezTo>
                    <a:pt x="1667" y="725"/>
                    <a:pt x="1980" y="712"/>
                    <a:pt x="2288" y="657"/>
                  </a:cubicBezTo>
                  <a:cubicBezTo>
                    <a:pt x="2647" y="586"/>
                    <a:pt x="2901" y="543"/>
                    <a:pt x="3079" y="543"/>
                  </a:cubicBezTo>
                  <a:cubicBezTo>
                    <a:pt x="3552" y="543"/>
                    <a:pt x="3496" y="852"/>
                    <a:pt x="3482" y="1791"/>
                  </a:cubicBezTo>
                  <a:cubicBezTo>
                    <a:pt x="3482" y="1851"/>
                    <a:pt x="3462" y="1910"/>
                    <a:pt x="3462" y="1970"/>
                  </a:cubicBezTo>
                  <a:cubicBezTo>
                    <a:pt x="3502" y="2786"/>
                    <a:pt x="3283" y="3641"/>
                    <a:pt x="3621" y="4437"/>
                  </a:cubicBezTo>
                  <a:cubicBezTo>
                    <a:pt x="3820" y="4099"/>
                    <a:pt x="3760" y="3780"/>
                    <a:pt x="3681" y="3442"/>
                  </a:cubicBezTo>
                  <a:cubicBezTo>
                    <a:pt x="3820" y="2467"/>
                    <a:pt x="3800" y="1473"/>
                    <a:pt x="3820" y="498"/>
                  </a:cubicBezTo>
                  <a:cubicBezTo>
                    <a:pt x="3820" y="299"/>
                    <a:pt x="3700" y="180"/>
                    <a:pt x="3601" y="60"/>
                  </a:cubicBezTo>
                  <a:cubicBezTo>
                    <a:pt x="3601" y="21"/>
                    <a:pt x="3581" y="21"/>
                    <a:pt x="35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1650875" y="1392400"/>
              <a:ext cx="111925" cy="22500"/>
            </a:xfrm>
            <a:custGeom>
              <a:avLst/>
              <a:gdLst/>
              <a:ahLst/>
              <a:cxnLst/>
              <a:rect l="l" t="t" r="r" b="b"/>
              <a:pathLst>
                <a:path w="4477" h="900" extrusionOk="0">
                  <a:moveTo>
                    <a:pt x="1314" y="0"/>
                  </a:moveTo>
                  <a:cubicBezTo>
                    <a:pt x="1274" y="0"/>
                    <a:pt x="1254" y="0"/>
                    <a:pt x="1194" y="60"/>
                  </a:cubicBezTo>
                  <a:cubicBezTo>
                    <a:pt x="1155" y="60"/>
                    <a:pt x="1075" y="40"/>
                    <a:pt x="1015" y="40"/>
                  </a:cubicBezTo>
                  <a:cubicBezTo>
                    <a:pt x="797" y="40"/>
                    <a:pt x="558" y="60"/>
                    <a:pt x="319" y="60"/>
                  </a:cubicBezTo>
                  <a:cubicBezTo>
                    <a:pt x="220" y="259"/>
                    <a:pt x="41" y="398"/>
                    <a:pt x="1" y="557"/>
                  </a:cubicBezTo>
                  <a:cubicBezTo>
                    <a:pt x="153" y="671"/>
                    <a:pt x="319" y="699"/>
                    <a:pt x="492" y="699"/>
                  </a:cubicBezTo>
                  <a:cubicBezTo>
                    <a:pt x="655" y="699"/>
                    <a:pt x="824" y="674"/>
                    <a:pt x="995" y="674"/>
                  </a:cubicBezTo>
                  <a:cubicBezTo>
                    <a:pt x="1021" y="674"/>
                    <a:pt x="1048" y="675"/>
                    <a:pt x="1075" y="676"/>
                  </a:cubicBezTo>
                  <a:cubicBezTo>
                    <a:pt x="1095" y="676"/>
                    <a:pt x="1115" y="656"/>
                    <a:pt x="1135" y="637"/>
                  </a:cubicBezTo>
                  <a:cubicBezTo>
                    <a:pt x="1115" y="577"/>
                    <a:pt x="1115" y="557"/>
                    <a:pt x="1115" y="537"/>
                  </a:cubicBezTo>
                  <a:cubicBezTo>
                    <a:pt x="1095" y="477"/>
                    <a:pt x="1075" y="418"/>
                    <a:pt x="1015" y="378"/>
                  </a:cubicBezTo>
                  <a:cubicBezTo>
                    <a:pt x="995" y="318"/>
                    <a:pt x="936" y="298"/>
                    <a:pt x="896" y="279"/>
                  </a:cubicBezTo>
                  <a:cubicBezTo>
                    <a:pt x="896" y="227"/>
                    <a:pt x="874" y="209"/>
                    <a:pt x="858" y="203"/>
                  </a:cubicBezTo>
                  <a:lnTo>
                    <a:pt x="858" y="203"/>
                  </a:lnTo>
                  <a:cubicBezTo>
                    <a:pt x="867" y="203"/>
                    <a:pt x="879" y="202"/>
                    <a:pt x="896" y="199"/>
                  </a:cubicBezTo>
                  <a:cubicBezTo>
                    <a:pt x="896" y="199"/>
                    <a:pt x="936" y="298"/>
                    <a:pt x="995" y="318"/>
                  </a:cubicBezTo>
                  <a:cubicBezTo>
                    <a:pt x="1075" y="398"/>
                    <a:pt x="1115" y="477"/>
                    <a:pt x="1135" y="557"/>
                  </a:cubicBezTo>
                  <a:cubicBezTo>
                    <a:pt x="1135" y="597"/>
                    <a:pt x="1175" y="656"/>
                    <a:pt x="1214" y="696"/>
                  </a:cubicBezTo>
                  <a:cubicBezTo>
                    <a:pt x="2109" y="848"/>
                    <a:pt x="2989" y="900"/>
                    <a:pt x="3880" y="900"/>
                  </a:cubicBezTo>
                  <a:cubicBezTo>
                    <a:pt x="4039" y="900"/>
                    <a:pt x="4198" y="898"/>
                    <a:pt x="4357" y="895"/>
                  </a:cubicBezTo>
                  <a:cubicBezTo>
                    <a:pt x="4477" y="656"/>
                    <a:pt x="4298" y="537"/>
                    <a:pt x="4178" y="378"/>
                  </a:cubicBezTo>
                  <a:cubicBezTo>
                    <a:pt x="3979" y="239"/>
                    <a:pt x="3721" y="259"/>
                    <a:pt x="3482" y="199"/>
                  </a:cubicBezTo>
                  <a:cubicBezTo>
                    <a:pt x="3393" y="139"/>
                    <a:pt x="3303" y="109"/>
                    <a:pt x="3216" y="109"/>
                  </a:cubicBezTo>
                  <a:cubicBezTo>
                    <a:pt x="3129" y="109"/>
                    <a:pt x="3044" y="139"/>
                    <a:pt x="2965" y="199"/>
                  </a:cubicBezTo>
                  <a:lnTo>
                    <a:pt x="2786" y="199"/>
                  </a:lnTo>
                  <a:cubicBezTo>
                    <a:pt x="2633" y="129"/>
                    <a:pt x="2477" y="110"/>
                    <a:pt x="2323" y="110"/>
                  </a:cubicBezTo>
                  <a:cubicBezTo>
                    <a:pt x="2140" y="110"/>
                    <a:pt x="1959" y="136"/>
                    <a:pt x="1782" y="136"/>
                  </a:cubicBezTo>
                  <a:cubicBezTo>
                    <a:pt x="1642" y="136"/>
                    <a:pt x="1505" y="119"/>
                    <a:pt x="1373" y="60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1879650" y="1415750"/>
              <a:ext cx="130825" cy="22425"/>
            </a:xfrm>
            <a:custGeom>
              <a:avLst/>
              <a:gdLst/>
              <a:ahLst/>
              <a:cxnLst/>
              <a:rect l="l" t="t" r="r" b="b"/>
              <a:pathLst>
                <a:path w="5233" h="897" extrusionOk="0">
                  <a:moveTo>
                    <a:pt x="717" y="1"/>
                  </a:moveTo>
                  <a:cubicBezTo>
                    <a:pt x="631" y="143"/>
                    <a:pt x="506" y="163"/>
                    <a:pt x="375" y="163"/>
                  </a:cubicBezTo>
                  <a:cubicBezTo>
                    <a:pt x="323" y="163"/>
                    <a:pt x="270" y="160"/>
                    <a:pt x="219" y="160"/>
                  </a:cubicBezTo>
                  <a:cubicBezTo>
                    <a:pt x="120" y="160"/>
                    <a:pt x="60" y="240"/>
                    <a:pt x="0" y="339"/>
                  </a:cubicBezTo>
                  <a:lnTo>
                    <a:pt x="0" y="478"/>
                  </a:lnTo>
                  <a:cubicBezTo>
                    <a:pt x="745" y="614"/>
                    <a:pt x="1490" y="706"/>
                    <a:pt x="2222" y="706"/>
                  </a:cubicBezTo>
                  <a:cubicBezTo>
                    <a:pt x="2351" y="706"/>
                    <a:pt x="2479" y="703"/>
                    <a:pt x="2606" y="697"/>
                  </a:cubicBezTo>
                  <a:cubicBezTo>
                    <a:pt x="3382" y="797"/>
                    <a:pt x="4158" y="697"/>
                    <a:pt x="4894" y="896"/>
                  </a:cubicBezTo>
                  <a:cubicBezTo>
                    <a:pt x="5232" y="439"/>
                    <a:pt x="5153" y="240"/>
                    <a:pt x="4576" y="240"/>
                  </a:cubicBezTo>
                  <a:cubicBezTo>
                    <a:pt x="4367" y="240"/>
                    <a:pt x="4158" y="260"/>
                    <a:pt x="3952" y="260"/>
                  </a:cubicBezTo>
                  <a:cubicBezTo>
                    <a:pt x="3745" y="260"/>
                    <a:pt x="3541" y="240"/>
                    <a:pt x="3342" y="160"/>
                  </a:cubicBezTo>
                  <a:cubicBezTo>
                    <a:pt x="2828" y="32"/>
                    <a:pt x="2314" y="20"/>
                    <a:pt x="1801" y="20"/>
                  </a:cubicBezTo>
                  <a:cubicBezTo>
                    <a:pt x="1684" y="20"/>
                    <a:pt x="1567" y="20"/>
                    <a:pt x="1451" y="20"/>
                  </a:cubicBezTo>
                  <a:cubicBezTo>
                    <a:pt x="1206" y="20"/>
                    <a:pt x="961" y="18"/>
                    <a:pt x="7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1804050" y="1585350"/>
              <a:ext cx="86075" cy="22450"/>
            </a:xfrm>
            <a:custGeom>
              <a:avLst/>
              <a:gdLst/>
              <a:ahLst/>
              <a:cxnLst/>
              <a:rect l="l" t="t" r="r" b="b"/>
              <a:pathLst>
                <a:path w="3443" h="898" extrusionOk="0">
                  <a:moveTo>
                    <a:pt x="120" y="0"/>
                  </a:moveTo>
                  <a:cubicBezTo>
                    <a:pt x="21" y="100"/>
                    <a:pt x="1" y="219"/>
                    <a:pt x="60" y="319"/>
                  </a:cubicBezTo>
                  <a:cubicBezTo>
                    <a:pt x="120" y="438"/>
                    <a:pt x="220" y="518"/>
                    <a:pt x="319" y="597"/>
                  </a:cubicBezTo>
                  <a:cubicBezTo>
                    <a:pt x="637" y="796"/>
                    <a:pt x="1035" y="736"/>
                    <a:pt x="1393" y="836"/>
                  </a:cubicBezTo>
                  <a:cubicBezTo>
                    <a:pt x="1685" y="889"/>
                    <a:pt x="1968" y="898"/>
                    <a:pt x="2260" y="898"/>
                  </a:cubicBezTo>
                  <a:cubicBezTo>
                    <a:pt x="2406" y="898"/>
                    <a:pt x="2554" y="896"/>
                    <a:pt x="2706" y="896"/>
                  </a:cubicBezTo>
                  <a:cubicBezTo>
                    <a:pt x="2826" y="896"/>
                    <a:pt x="2985" y="856"/>
                    <a:pt x="3104" y="816"/>
                  </a:cubicBezTo>
                  <a:cubicBezTo>
                    <a:pt x="3184" y="796"/>
                    <a:pt x="3243" y="717"/>
                    <a:pt x="3303" y="637"/>
                  </a:cubicBezTo>
                  <a:cubicBezTo>
                    <a:pt x="3442" y="498"/>
                    <a:pt x="2686" y="518"/>
                    <a:pt x="3223" y="299"/>
                  </a:cubicBezTo>
                  <a:cubicBezTo>
                    <a:pt x="3343" y="199"/>
                    <a:pt x="3383" y="100"/>
                    <a:pt x="32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1880150" y="1600400"/>
              <a:ext cx="144250" cy="23275"/>
            </a:xfrm>
            <a:custGeom>
              <a:avLst/>
              <a:gdLst/>
              <a:ahLst/>
              <a:cxnLst/>
              <a:rect l="l" t="t" r="r" b="b"/>
              <a:pathLst>
                <a:path w="5770" h="931" extrusionOk="0">
                  <a:moveTo>
                    <a:pt x="3999" y="0"/>
                  </a:moveTo>
                  <a:cubicBezTo>
                    <a:pt x="3939" y="0"/>
                    <a:pt x="3879" y="25"/>
                    <a:pt x="3820" y="75"/>
                  </a:cubicBezTo>
                  <a:cubicBezTo>
                    <a:pt x="3541" y="75"/>
                    <a:pt x="3243" y="95"/>
                    <a:pt x="2964" y="95"/>
                  </a:cubicBezTo>
                  <a:cubicBezTo>
                    <a:pt x="2049" y="75"/>
                    <a:pt x="1154" y="75"/>
                    <a:pt x="239" y="35"/>
                  </a:cubicBezTo>
                  <a:cubicBezTo>
                    <a:pt x="160" y="75"/>
                    <a:pt x="80" y="75"/>
                    <a:pt x="0" y="95"/>
                  </a:cubicBezTo>
                  <a:cubicBezTo>
                    <a:pt x="0" y="313"/>
                    <a:pt x="160" y="373"/>
                    <a:pt x="299" y="393"/>
                  </a:cubicBezTo>
                  <a:cubicBezTo>
                    <a:pt x="677" y="453"/>
                    <a:pt x="1094" y="353"/>
                    <a:pt x="1393" y="711"/>
                  </a:cubicBezTo>
                  <a:lnTo>
                    <a:pt x="1751" y="711"/>
                  </a:lnTo>
                  <a:cubicBezTo>
                    <a:pt x="1831" y="652"/>
                    <a:pt x="1850" y="612"/>
                    <a:pt x="1850" y="512"/>
                  </a:cubicBezTo>
                  <a:cubicBezTo>
                    <a:pt x="1850" y="493"/>
                    <a:pt x="1831" y="433"/>
                    <a:pt x="1831" y="433"/>
                  </a:cubicBezTo>
                  <a:lnTo>
                    <a:pt x="1870" y="433"/>
                  </a:lnTo>
                  <a:cubicBezTo>
                    <a:pt x="1930" y="433"/>
                    <a:pt x="2029" y="433"/>
                    <a:pt x="2089" y="413"/>
                  </a:cubicBezTo>
                  <a:cubicBezTo>
                    <a:pt x="2149" y="413"/>
                    <a:pt x="2228" y="393"/>
                    <a:pt x="2268" y="393"/>
                  </a:cubicBezTo>
                  <a:cubicBezTo>
                    <a:pt x="2301" y="380"/>
                    <a:pt x="2332" y="375"/>
                    <a:pt x="2362" y="375"/>
                  </a:cubicBezTo>
                  <a:cubicBezTo>
                    <a:pt x="2423" y="375"/>
                    <a:pt x="2480" y="393"/>
                    <a:pt x="2547" y="393"/>
                  </a:cubicBezTo>
                  <a:cubicBezTo>
                    <a:pt x="2626" y="413"/>
                    <a:pt x="2726" y="453"/>
                    <a:pt x="2785" y="493"/>
                  </a:cubicBezTo>
                  <a:cubicBezTo>
                    <a:pt x="2845" y="512"/>
                    <a:pt x="2925" y="532"/>
                    <a:pt x="2964" y="552"/>
                  </a:cubicBezTo>
                  <a:cubicBezTo>
                    <a:pt x="3143" y="592"/>
                    <a:pt x="3283" y="632"/>
                    <a:pt x="3462" y="632"/>
                  </a:cubicBezTo>
                  <a:cubicBezTo>
                    <a:pt x="3541" y="612"/>
                    <a:pt x="3621" y="592"/>
                    <a:pt x="3661" y="532"/>
                  </a:cubicBezTo>
                  <a:cubicBezTo>
                    <a:pt x="3712" y="507"/>
                    <a:pt x="3770" y="499"/>
                    <a:pt x="3831" y="499"/>
                  </a:cubicBezTo>
                  <a:cubicBezTo>
                    <a:pt x="3913" y="499"/>
                    <a:pt x="3999" y="512"/>
                    <a:pt x="4078" y="512"/>
                  </a:cubicBezTo>
                  <a:cubicBezTo>
                    <a:pt x="4108" y="522"/>
                    <a:pt x="4143" y="527"/>
                    <a:pt x="4178" y="527"/>
                  </a:cubicBezTo>
                  <a:cubicBezTo>
                    <a:pt x="4213" y="527"/>
                    <a:pt x="4247" y="522"/>
                    <a:pt x="4277" y="512"/>
                  </a:cubicBezTo>
                  <a:cubicBezTo>
                    <a:pt x="4337" y="493"/>
                    <a:pt x="4417" y="493"/>
                    <a:pt x="4456" y="473"/>
                  </a:cubicBezTo>
                  <a:lnTo>
                    <a:pt x="4635" y="473"/>
                  </a:lnTo>
                  <a:cubicBezTo>
                    <a:pt x="4715" y="493"/>
                    <a:pt x="4755" y="493"/>
                    <a:pt x="4814" y="493"/>
                  </a:cubicBezTo>
                  <a:lnTo>
                    <a:pt x="4874" y="512"/>
                  </a:lnTo>
                  <a:lnTo>
                    <a:pt x="4854" y="592"/>
                  </a:lnTo>
                  <a:cubicBezTo>
                    <a:pt x="4974" y="791"/>
                    <a:pt x="5212" y="831"/>
                    <a:pt x="5371" y="930"/>
                  </a:cubicBezTo>
                  <a:cubicBezTo>
                    <a:pt x="5451" y="890"/>
                    <a:pt x="5471" y="791"/>
                    <a:pt x="5471" y="691"/>
                  </a:cubicBezTo>
                  <a:cubicBezTo>
                    <a:pt x="5471" y="612"/>
                    <a:pt x="5451" y="572"/>
                    <a:pt x="5411" y="512"/>
                  </a:cubicBezTo>
                  <a:cubicBezTo>
                    <a:pt x="5422" y="475"/>
                    <a:pt x="5436" y="462"/>
                    <a:pt x="5451" y="462"/>
                  </a:cubicBezTo>
                  <a:cubicBezTo>
                    <a:pt x="5484" y="462"/>
                    <a:pt x="5523" y="524"/>
                    <a:pt x="5552" y="524"/>
                  </a:cubicBezTo>
                  <a:cubicBezTo>
                    <a:pt x="5559" y="524"/>
                    <a:pt x="5565" y="521"/>
                    <a:pt x="5570" y="512"/>
                  </a:cubicBezTo>
                  <a:cubicBezTo>
                    <a:pt x="5670" y="493"/>
                    <a:pt x="5769" y="433"/>
                    <a:pt x="5769" y="313"/>
                  </a:cubicBezTo>
                  <a:cubicBezTo>
                    <a:pt x="5741" y="242"/>
                    <a:pt x="5692" y="182"/>
                    <a:pt x="5623" y="182"/>
                  </a:cubicBezTo>
                  <a:cubicBezTo>
                    <a:pt x="5596" y="182"/>
                    <a:pt x="5565" y="191"/>
                    <a:pt x="5531" y="214"/>
                  </a:cubicBezTo>
                  <a:cubicBezTo>
                    <a:pt x="5309" y="98"/>
                    <a:pt x="5071" y="77"/>
                    <a:pt x="4827" y="77"/>
                  </a:cubicBezTo>
                  <a:cubicBezTo>
                    <a:pt x="4690" y="77"/>
                    <a:pt x="4551" y="84"/>
                    <a:pt x="4413" y="84"/>
                  </a:cubicBezTo>
                  <a:cubicBezTo>
                    <a:pt x="4334" y="84"/>
                    <a:pt x="4256" y="82"/>
                    <a:pt x="4178" y="75"/>
                  </a:cubicBezTo>
                  <a:cubicBezTo>
                    <a:pt x="4118" y="25"/>
                    <a:pt x="4059" y="0"/>
                    <a:pt x="39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1307250" y="1419675"/>
              <a:ext cx="100475" cy="17225"/>
            </a:xfrm>
            <a:custGeom>
              <a:avLst/>
              <a:gdLst/>
              <a:ahLst/>
              <a:cxnLst/>
              <a:rect l="l" t="t" r="r" b="b"/>
              <a:pathLst>
                <a:path w="4019" h="689" extrusionOk="0">
                  <a:moveTo>
                    <a:pt x="397" y="1"/>
                  </a:moveTo>
                  <a:cubicBezTo>
                    <a:pt x="249" y="1"/>
                    <a:pt x="91" y="99"/>
                    <a:pt x="0" y="282"/>
                  </a:cubicBezTo>
                  <a:cubicBezTo>
                    <a:pt x="597" y="361"/>
                    <a:pt x="1194" y="381"/>
                    <a:pt x="1770" y="540"/>
                  </a:cubicBezTo>
                  <a:cubicBezTo>
                    <a:pt x="2226" y="658"/>
                    <a:pt x="2693" y="689"/>
                    <a:pt x="3162" y="689"/>
                  </a:cubicBezTo>
                  <a:cubicBezTo>
                    <a:pt x="3328" y="689"/>
                    <a:pt x="3494" y="685"/>
                    <a:pt x="3660" y="679"/>
                  </a:cubicBezTo>
                  <a:cubicBezTo>
                    <a:pt x="3680" y="381"/>
                    <a:pt x="3461" y="481"/>
                    <a:pt x="3282" y="441"/>
                  </a:cubicBezTo>
                  <a:lnTo>
                    <a:pt x="3051" y="441"/>
                  </a:lnTo>
                  <a:cubicBezTo>
                    <a:pt x="3110" y="435"/>
                    <a:pt x="3171" y="431"/>
                    <a:pt x="3234" y="431"/>
                  </a:cubicBezTo>
                  <a:cubicBezTo>
                    <a:pt x="3283" y="431"/>
                    <a:pt x="3333" y="434"/>
                    <a:pt x="3382" y="441"/>
                  </a:cubicBezTo>
                  <a:cubicBezTo>
                    <a:pt x="3496" y="441"/>
                    <a:pt x="3621" y="473"/>
                    <a:pt x="3737" y="473"/>
                  </a:cubicBezTo>
                  <a:cubicBezTo>
                    <a:pt x="3843" y="473"/>
                    <a:pt x="3942" y="446"/>
                    <a:pt x="4018" y="341"/>
                  </a:cubicBezTo>
                  <a:cubicBezTo>
                    <a:pt x="2865" y="63"/>
                    <a:pt x="1631" y="162"/>
                    <a:pt x="438" y="3"/>
                  </a:cubicBezTo>
                  <a:cubicBezTo>
                    <a:pt x="424" y="1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1645425" y="1464000"/>
              <a:ext cx="79075" cy="48775"/>
            </a:xfrm>
            <a:custGeom>
              <a:avLst/>
              <a:gdLst/>
              <a:ahLst/>
              <a:cxnLst/>
              <a:rect l="l" t="t" r="r" b="b"/>
              <a:pathLst>
                <a:path w="3163" h="1951" extrusionOk="0">
                  <a:moveTo>
                    <a:pt x="915" y="1"/>
                  </a:moveTo>
                  <a:cubicBezTo>
                    <a:pt x="836" y="145"/>
                    <a:pt x="740" y="238"/>
                    <a:pt x="615" y="238"/>
                  </a:cubicBezTo>
                  <a:cubicBezTo>
                    <a:pt x="550" y="238"/>
                    <a:pt x="479" y="214"/>
                    <a:pt x="398" y="160"/>
                  </a:cubicBezTo>
                  <a:lnTo>
                    <a:pt x="298" y="160"/>
                  </a:lnTo>
                  <a:cubicBezTo>
                    <a:pt x="199" y="180"/>
                    <a:pt x="119" y="200"/>
                    <a:pt x="40" y="279"/>
                  </a:cubicBezTo>
                  <a:cubicBezTo>
                    <a:pt x="20" y="299"/>
                    <a:pt x="20" y="319"/>
                    <a:pt x="0" y="359"/>
                  </a:cubicBezTo>
                  <a:cubicBezTo>
                    <a:pt x="183" y="485"/>
                    <a:pt x="386" y="538"/>
                    <a:pt x="582" y="538"/>
                  </a:cubicBezTo>
                  <a:cubicBezTo>
                    <a:pt x="727" y="538"/>
                    <a:pt x="868" y="509"/>
                    <a:pt x="995" y="458"/>
                  </a:cubicBezTo>
                  <a:cubicBezTo>
                    <a:pt x="1302" y="325"/>
                    <a:pt x="1604" y="281"/>
                    <a:pt x="1906" y="281"/>
                  </a:cubicBezTo>
                  <a:cubicBezTo>
                    <a:pt x="2191" y="281"/>
                    <a:pt x="2476" y="320"/>
                    <a:pt x="2765" y="359"/>
                  </a:cubicBezTo>
                  <a:cubicBezTo>
                    <a:pt x="2904" y="816"/>
                    <a:pt x="2725" y="1274"/>
                    <a:pt x="2666" y="1711"/>
                  </a:cubicBezTo>
                  <a:cubicBezTo>
                    <a:pt x="2705" y="1791"/>
                    <a:pt x="2725" y="1890"/>
                    <a:pt x="2865" y="1950"/>
                  </a:cubicBezTo>
                  <a:cubicBezTo>
                    <a:pt x="3064" y="1473"/>
                    <a:pt x="2964" y="955"/>
                    <a:pt x="3163" y="498"/>
                  </a:cubicBezTo>
                  <a:cubicBezTo>
                    <a:pt x="3064" y="379"/>
                    <a:pt x="3163" y="160"/>
                    <a:pt x="3004" y="20"/>
                  </a:cubicBezTo>
                  <a:cubicBezTo>
                    <a:pt x="2586" y="20"/>
                    <a:pt x="2168" y="1"/>
                    <a:pt x="1731" y="1"/>
                  </a:cubicBezTo>
                  <a:cubicBezTo>
                    <a:pt x="1558" y="1"/>
                    <a:pt x="1377" y="98"/>
                    <a:pt x="1193" y="98"/>
                  </a:cubicBezTo>
                  <a:cubicBezTo>
                    <a:pt x="1101" y="98"/>
                    <a:pt x="1008" y="74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1406200" y="1462025"/>
              <a:ext cx="14950" cy="106450"/>
            </a:xfrm>
            <a:custGeom>
              <a:avLst/>
              <a:gdLst/>
              <a:ahLst/>
              <a:cxnLst/>
              <a:rect l="l" t="t" r="r" b="b"/>
              <a:pathLst>
                <a:path w="598" h="4258" extrusionOk="0">
                  <a:moveTo>
                    <a:pt x="299" y="0"/>
                  </a:moveTo>
                  <a:cubicBezTo>
                    <a:pt x="259" y="40"/>
                    <a:pt x="219" y="40"/>
                    <a:pt x="200" y="60"/>
                  </a:cubicBezTo>
                  <a:cubicBezTo>
                    <a:pt x="259" y="1174"/>
                    <a:pt x="219" y="2327"/>
                    <a:pt x="60" y="3441"/>
                  </a:cubicBezTo>
                  <a:cubicBezTo>
                    <a:pt x="40" y="3720"/>
                    <a:pt x="1" y="4018"/>
                    <a:pt x="200" y="4257"/>
                  </a:cubicBezTo>
                  <a:cubicBezTo>
                    <a:pt x="319" y="4237"/>
                    <a:pt x="339" y="4138"/>
                    <a:pt x="399" y="4058"/>
                  </a:cubicBezTo>
                  <a:cubicBezTo>
                    <a:pt x="438" y="2785"/>
                    <a:pt x="518" y="1492"/>
                    <a:pt x="597" y="239"/>
                  </a:cubicBezTo>
                  <a:cubicBezTo>
                    <a:pt x="518" y="159"/>
                    <a:pt x="458" y="99"/>
                    <a:pt x="399" y="60"/>
                  </a:cubicBezTo>
                  <a:cubicBezTo>
                    <a:pt x="339" y="60"/>
                    <a:pt x="319" y="4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1827425" y="1444500"/>
              <a:ext cx="76125" cy="23625"/>
            </a:xfrm>
            <a:custGeom>
              <a:avLst/>
              <a:gdLst/>
              <a:ahLst/>
              <a:cxnLst/>
              <a:rect l="l" t="t" r="r" b="b"/>
              <a:pathLst>
                <a:path w="3045" h="945" extrusionOk="0">
                  <a:moveTo>
                    <a:pt x="2844" y="1"/>
                  </a:moveTo>
                  <a:cubicBezTo>
                    <a:pt x="2788" y="1"/>
                    <a:pt x="2722" y="23"/>
                    <a:pt x="2646" y="64"/>
                  </a:cubicBezTo>
                  <a:cubicBezTo>
                    <a:pt x="2610" y="77"/>
                    <a:pt x="2566" y="126"/>
                    <a:pt x="2533" y="126"/>
                  </a:cubicBezTo>
                  <a:cubicBezTo>
                    <a:pt x="2512" y="126"/>
                    <a:pt x="2495" y="106"/>
                    <a:pt x="2487" y="45"/>
                  </a:cubicBezTo>
                  <a:cubicBezTo>
                    <a:pt x="1672" y="45"/>
                    <a:pt x="856" y="64"/>
                    <a:pt x="21" y="64"/>
                  </a:cubicBezTo>
                  <a:cubicBezTo>
                    <a:pt x="21" y="104"/>
                    <a:pt x="1" y="144"/>
                    <a:pt x="1" y="184"/>
                  </a:cubicBezTo>
                  <a:cubicBezTo>
                    <a:pt x="138" y="466"/>
                    <a:pt x="315" y="542"/>
                    <a:pt x="507" y="542"/>
                  </a:cubicBezTo>
                  <a:cubicBezTo>
                    <a:pt x="734" y="542"/>
                    <a:pt x="981" y="437"/>
                    <a:pt x="1208" y="437"/>
                  </a:cubicBezTo>
                  <a:cubicBezTo>
                    <a:pt x="1237" y="437"/>
                    <a:pt x="1266" y="439"/>
                    <a:pt x="1294" y="442"/>
                  </a:cubicBezTo>
                  <a:lnTo>
                    <a:pt x="2587" y="442"/>
                  </a:lnTo>
                  <a:cubicBezTo>
                    <a:pt x="2870" y="461"/>
                    <a:pt x="2581" y="944"/>
                    <a:pt x="2922" y="944"/>
                  </a:cubicBezTo>
                  <a:cubicBezTo>
                    <a:pt x="2941" y="944"/>
                    <a:pt x="2962" y="943"/>
                    <a:pt x="2985" y="940"/>
                  </a:cubicBezTo>
                  <a:cubicBezTo>
                    <a:pt x="3005" y="701"/>
                    <a:pt x="3044" y="482"/>
                    <a:pt x="3044" y="263"/>
                  </a:cubicBezTo>
                  <a:cubicBezTo>
                    <a:pt x="3018" y="81"/>
                    <a:pt x="2950" y="1"/>
                    <a:pt x="28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1762775" y="1447525"/>
              <a:ext cx="97000" cy="12675"/>
            </a:xfrm>
            <a:custGeom>
              <a:avLst/>
              <a:gdLst/>
              <a:ahLst/>
              <a:cxnLst/>
              <a:rect l="l" t="t" r="r" b="b"/>
              <a:pathLst>
                <a:path w="3880" h="507" extrusionOk="0">
                  <a:moveTo>
                    <a:pt x="194" y="0"/>
                  </a:moveTo>
                  <a:cubicBezTo>
                    <a:pt x="65" y="0"/>
                    <a:pt x="1" y="122"/>
                    <a:pt x="1" y="282"/>
                  </a:cubicBezTo>
                  <a:cubicBezTo>
                    <a:pt x="569" y="448"/>
                    <a:pt x="1136" y="506"/>
                    <a:pt x="1704" y="506"/>
                  </a:cubicBezTo>
                  <a:cubicBezTo>
                    <a:pt x="2429" y="506"/>
                    <a:pt x="3155" y="411"/>
                    <a:pt x="3880" y="321"/>
                  </a:cubicBezTo>
                  <a:cubicBezTo>
                    <a:pt x="3797" y="294"/>
                    <a:pt x="3711" y="285"/>
                    <a:pt x="3624" y="285"/>
                  </a:cubicBezTo>
                  <a:cubicBezTo>
                    <a:pt x="3467" y="285"/>
                    <a:pt x="3306" y="313"/>
                    <a:pt x="3149" y="313"/>
                  </a:cubicBezTo>
                  <a:cubicBezTo>
                    <a:pt x="2950" y="313"/>
                    <a:pt x="2756" y="268"/>
                    <a:pt x="2587" y="63"/>
                  </a:cubicBezTo>
                  <a:cubicBezTo>
                    <a:pt x="2547" y="63"/>
                    <a:pt x="2487" y="63"/>
                    <a:pt x="2448" y="122"/>
                  </a:cubicBezTo>
                  <a:cubicBezTo>
                    <a:pt x="2275" y="199"/>
                    <a:pt x="2108" y="230"/>
                    <a:pt x="1940" y="230"/>
                  </a:cubicBezTo>
                  <a:cubicBezTo>
                    <a:pt x="1760" y="230"/>
                    <a:pt x="1579" y="194"/>
                    <a:pt x="1393" y="142"/>
                  </a:cubicBezTo>
                  <a:cubicBezTo>
                    <a:pt x="1055" y="43"/>
                    <a:pt x="677" y="142"/>
                    <a:pt x="299" y="23"/>
                  </a:cubicBezTo>
                  <a:cubicBezTo>
                    <a:pt x="260" y="7"/>
                    <a:pt x="225" y="0"/>
                    <a:pt x="1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1617575" y="1390375"/>
              <a:ext cx="45775" cy="16450"/>
            </a:xfrm>
            <a:custGeom>
              <a:avLst/>
              <a:gdLst/>
              <a:ahLst/>
              <a:cxnLst/>
              <a:rect l="l" t="t" r="r" b="b"/>
              <a:pathLst>
                <a:path w="1831" h="658" extrusionOk="0">
                  <a:moveTo>
                    <a:pt x="636" y="1"/>
                  </a:moveTo>
                  <a:cubicBezTo>
                    <a:pt x="524" y="1"/>
                    <a:pt x="411" y="22"/>
                    <a:pt x="298" y="81"/>
                  </a:cubicBezTo>
                  <a:cubicBezTo>
                    <a:pt x="219" y="81"/>
                    <a:pt x="159" y="121"/>
                    <a:pt x="100" y="121"/>
                  </a:cubicBezTo>
                  <a:cubicBezTo>
                    <a:pt x="0" y="340"/>
                    <a:pt x="159" y="479"/>
                    <a:pt x="259" y="638"/>
                  </a:cubicBezTo>
                  <a:cubicBezTo>
                    <a:pt x="617" y="638"/>
                    <a:pt x="935" y="658"/>
                    <a:pt x="1293" y="658"/>
                  </a:cubicBezTo>
                  <a:cubicBezTo>
                    <a:pt x="1830" y="578"/>
                    <a:pt x="1830" y="578"/>
                    <a:pt x="1651" y="141"/>
                  </a:cubicBezTo>
                  <a:lnTo>
                    <a:pt x="1651" y="141"/>
                  </a:lnTo>
                  <a:cubicBezTo>
                    <a:pt x="1608" y="149"/>
                    <a:pt x="1565" y="152"/>
                    <a:pt x="1522" y="152"/>
                  </a:cubicBezTo>
                  <a:cubicBezTo>
                    <a:pt x="1232" y="152"/>
                    <a:pt x="935" y="1"/>
                    <a:pt x="6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1428075" y="1428450"/>
              <a:ext cx="64200" cy="9900"/>
            </a:xfrm>
            <a:custGeom>
              <a:avLst/>
              <a:gdLst/>
              <a:ahLst/>
              <a:cxnLst/>
              <a:rect l="l" t="t" r="r" b="b"/>
              <a:pathLst>
                <a:path w="2568" h="396" extrusionOk="0">
                  <a:moveTo>
                    <a:pt x="620" y="0"/>
                  </a:moveTo>
                  <a:cubicBezTo>
                    <a:pt x="540" y="0"/>
                    <a:pt x="459" y="3"/>
                    <a:pt x="379" y="10"/>
                  </a:cubicBezTo>
                  <a:cubicBezTo>
                    <a:pt x="260" y="130"/>
                    <a:pt x="41" y="149"/>
                    <a:pt x="1" y="388"/>
                  </a:cubicBezTo>
                  <a:cubicBezTo>
                    <a:pt x="317" y="366"/>
                    <a:pt x="634" y="350"/>
                    <a:pt x="950" y="350"/>
                  </a:cubicBezTo>
                  <a:cubicBezTo>
                    <a:pt x="1211" y="350"/>
                    <a:pt x="1471" y="361"/>
                    <a:pt x="1732" y="388"/>
                  </a:cubicBezTo>
                  <a:cubicBezTo>
                    <a:pt x="1796" y="393"/>
                    <a:pt x="1860" y="396"/>
                    <a:pt x="1922" y="396"/>
                  </a:cubicBezTo>
                  <a:cubicBezTo>
                    <a:pt x="2110" y="396"/>
                    <a:pt x="2289" y="373"/>
                    <a:pt x="2468" y="328"/>
                  </a:cubicBezTo>
                  <a:cubicBezTo>
                    <a:pt x="2567" y="229"/>
                    <a:pt x="2567" y="130"/>
                    <a:pt x="2468" y="30"/>
                  </a:cubicBezTo>
                  <a:cubicBezTo>
                    <a:pt x="2288" y="71"/>
                    <a:pt x="2108" y="86"/>
                    <a:pt x="1928" y="86"/>
                  </a:cubicBezTo>
                  <a:cubicBezTo>
                    <a:pt x="1492" y="86"/>
                    <a:pt x="1056" y="0"/>
                    <a:pt x="6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1897550" y="1496150"/>
              <a:ext cx="15950" cy="78775"/>
            </a:xfrm>
            <a:custGeom>
              <a:avLst/>
              <a:gdLst/>
              <a:ahLst/>
              <a:cxnLst/>
              <a:rect l="l" t="t" r="r" b="b"/>
              <a:pathLst>
                <a:path w="638" h="3151" extrusionOk="0">
                  <a:moveTo>
                    <a:pt x="101" y="0"/>
                  </a:moveTo>
                  <a:cubicBezTo>
                    <a:pt x="68" y="0"/>
                    <a:pt x="45" y="23"/>
                    <a:pt x="1" y="67"/>
                  </a:cubicBezTo>
                  <a:cubicBezTo>
                    <a:pt x="1" y="923"/>
                    <a:pt x="40" y="1778"/>
                    <a:pt x="40" y="2653"/>
                  </a:cubicBezTo>
                  <a:cubicBezTo>
                    <a:pt x="180" y="2793"/>
                    <a:pt x="180" y="2992"/>
                    <a:pt x="200" y="3151"/>
                  </a:cubicBezTo>
                  <a:cubicBezTo>
                    <a:pt x="637" y="3091"/>
                    <a:pt x="379" y="2852"/>
                    <a:pt x="379" y="2653"/>
                  </a:cubicBezTo>
                  <a:cubicBezTo>
                    <a:pt x="339" y="1778"/>
                    <a:pt x="259" y="923"/>
                    <a:pt x="180" y="67"/>
                  </a:cubicBezTo>
                  <a:lnTo>
                    <a:pt x="140" y="8"/>
                  </a:ln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1583250" y="1459525"/>
              <a:ext cx="45775" cy="14350"/>
            </a:xfrm>
            <a:custGeom>
              <a:avLst/>
              <a:gdLst/>
              <a:ahLst/>
              <a:cxnLst/>
              <a:rect l="l" t="t" r="r" b="b"/>
              <a:pathLst>
                <a:path w="1831" h="574" extrusionOk="0">
                  <a:moveTo>
                    <a:pt x="418" y="1"/>
                  </a:moveTo>
                  <a:cubicBezTo>
                    <a:pt x="219" y="40"/>
                    <a:pt x="0" y="60"/>
                    <a:pt x="0" y="299"/>
                  </a:cubicBezTo>
                  <a:cubicBezTo>
                    <a:pt x="0" y="478"/>
                    <a:pt x="124" y="500"/>
                    <a:pt x="261" y="500"/>
                  </a:cubicBezTo>
                  <a:cubicBezTo>
                    <a:pt x="306" y="500"/>
                    <a:pt x="354" y="498"/>
                    <a:pt x="398" y="498"/>
                  </a:cubicBezTo>
                  <a:cubicBezTo>
                    <a:pt x="691" y="498"/>
                    <a:pt x="995" y="573"/>
                    <a:pt x="1302" y="573"/>
                  </a:cubicBezTo>
                  <a:cubicBezTo>
                    <a:pt x="1412" y="573"/>
                    <a:pt x="1522" y="564"/>
                    <a:pt x="1632" y="538"/>
                  </a:cubicBezTo>
                  <a:cubicBezTo>
                    <a:pt x="1731" y="498"/>
                    <a:pt x="1811" y="438"/>
                    <a:pt x="1831" y="339"/>
                  </a:cubicBezTo>
                  <a:cubicBezTo>
                    <a:pt x="1751" y="211"/>
                    <a:pt x="1621" y="199"/>
                    <a:pt x="1490" y="199"/>
                  </a:cubicBezTo>
                  <a:cubicBezTo>
                    <a:pt x="1457" y="199"/>
                    <a:pt x="1425" y="199"/>
                    <a:pt x="1393" y="199"/>
                  </a:cubicBezTo>
                  <a:cubicBezTo>
                    <a:pt x="1303" y="199"/>
                    <a:pt x="1216" y="202"/>
                    <a:pt x="1132" y="202"/>
                  </a:cubicBezTo>
                  <a:cubicBezTo>
                    <a:pt x="877" y="202"/>
                    <a:pt x="642" y="18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1945800" y="1430250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164" y="0"/>
                  </a:moveTo>
                  <a:cubicBezTo>
                    <a:pt x="774" y="0"/>
                    <a:pt x="385" y="77"/>
                    <a:pt x="0" y="117"/>
                  </a:cubicBezTo>
                  <a:cubicBezTo>
                    <a:pt x="20" y="157"/>
                    <a:pt x="20" y="217"/>
                    <a:pt x="60" y="256"/>
                  </a:cubicBezTo>
                  <a:cubicBezTo>
                    <a:pt x="612" y="256"/>
                    <a:pt x="1164" y="357"/>
                    <a:pt x="1724" y="357"/>
                  </a:cubicBezTo>
                  <a:cubicBezTo>
                    <a:pt x="1911" y="357"/>
                    <a:pt x="2099" y="346"/>
                    <a:pt x="2288" y="316"/>
                  </a:cubicBezTo>
                  <a:cubicBezTo>
                    <a:pt x="1916" y="72"/>
                    <a:pt x="1540" y="0"/>
                    <a:pt x="11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1272925" y="1446175"/>
              <a:ext cx="37325" cy="13125"/>
            </a:xfrm>
            <a:custGeom>
              <a:avLst/>
              <a:gdLst/>
              <a:ahLst/>
              <a:cxnLst/>
              <a:rect l="l" t="t" r="r" b="b"/>
              <a:pathLst>
                <a:path w="1493" h="525" extrusionOk="0">
                  <a:moveTo>
                    <a:pt x="1191" y="0"/>
                  </a:moveTo>
                  <a:cubicBezTo>
                    <a:pt x="823" y="0"/>
                    <a:pt x="212" y="234"/>
                    <a:pt x="0" y="495"/>
                  </a:cubicBezTo>
                  <a:cubicBezTo>
                    <a:pt x="60" y="495"/>
                    <a:pt x="100" y="515"/>
                    <a:pt x="160" y="515"/>
                  </a:cubicBezTo>
                  <a:cubicBezTo>
                    <a:pt x="195" y="513"/>
                    <a:pt x="232" y="512"/>
                    <a:pt x="268" y="512"/>
                  </a:cubicBezTo>
                  <a:cubicBezTo>
                    <a:pt x="414" y="512"/>
                    <a:pt x="565" y="525"/>
                    <a:pt x="717" y="525"/>
                  </a:cubicBezTo>
                  <a:cubicBezTo>
                    <a:pt x="906" y="525"/>
                    <a:pt x="1095" y="505"/>
                    <a:pt x="1274" y="415"/>
                  </a:cubicBezTo>
                  <a:cubicBezTo>
                    <a:pt x="1373" y="395"/>
                    <a:pt x="1492" y="316"/>
                    <a:pt x="1472" y="176"/>
                  </a:cubicBezTo>
                  <a:cubicBezTo>
                    <a:pt x="1472" y="117"/>
                    <a:pt x="1453" y="77"/>
                    <a:pt x="1393" y="37"/>
                  </a:cubicBezTo>
                  <a:cubicBezTo>
                    <a:pt x="1342" y="12"/>
                    <a:pt x="1273" y="0"/>
                    <a:pt x="11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1387800" y="1428200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776" y="0"/>
                  </a:moveTo>
                  <a:cubicBezTo>
                    <a:pt x="558" y="0"/>
                    <a:pt x="299" y="20"/>
                    <a:pt x="60" y="20"/>
                  </a:cubicBezTo>
                  <a:cubicBezTo>
                    <a:pt x="1" y="60"/>
                    <a:pt x="1" y="120"/>
                    <a:pt x="60" y="159"/>
                  </a:cubicBezTo>
                  <a:cubicBezTo>
                    <a:pt x="200" y="199"/>
                    <a:pt x="359" y="219"/>
                    <a:pt x="438" y="338"/>
                  </a:cubicBezTo>
                  <a:cubicBezTo>
                    <a:pt x="836" y="358"/>
                    <a:pt x="1234" y="358"/>
                    <a:pt x="1632" y="398"/>
                  </a:cubicBezTo>
                  <a:cubicBezTo>
                    <a:pt x="1791" y="319"/>
                    <a:pt x="1950" y="219"/>
                    <a:pt x="1990" y="20"/>
                  </a:cubicBezTo>
                  <a:cubicBezTo>
                    <a:pt x="1592" y="0"/>
                    <a:pt x="1194" y="0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1363925" y="1449450"/>
              <a:ext cx="53750" cy="14075"/>
            </a:xfrm>
            <a:custGeom>
              <a:avLst/>
              <a:gdLst/>
              <a:ahLst/>
              <a:cxnLst/>
              <a:rect l="l" t="t" r="r" b="b"/>
              <a:pathLst>
                <a:path w="2150" h="563" extrusionOk="0">
                  <a:moveTo>
                    <a:pt x="400" y="0"/>
                  </a:moveTo>
                  <a:cubicBezTo>
                    <a:pt x="219" y="0"/>
                    <a:pt x="57" y="82"/>
                    <a:pt x="1" y="384"/>
                  </a:cubicBezTo>
                  <a:cubicBezTo>
                    <a:pt x="289" y="375"/>
                    <a:pt x="581" y="345"/>
                    <a:pt x="869" y="345"/>
                  </a:cubicBezTo>
                  <a:cubicBezTo>
                    <a:pt x="1219" y="345"/>
                    <a:pt x="1564" y="388"/>
                    <a:pt x="1891" y="563"/>
                  </a:cubicBezTo>
                  <a:lnTo>
                    <a:pt x="1930" y="563"/>
                  </a:lnTo>
                  <a:cubicBezTo>
                    <a:pt x="2010" y="463"/>
                    <a:pt x="2149" y="384"/>
                    <a:pt x="2090" y="244"/>
                  </a:cubicBezTo>
                  <a:cubicBezTo>
                    <a:pt x="1652" y="185"/>
                    <a:pt x="1234" y="205"/>
                    <a:pt x="816" y="85"/>
                  </a:cubicBezTo>
                  <a:cubicBezTo>
                    <a:pt x="694" y="50"/>
                    <a:pt x="541" y="0"/>
                    <a:pt x="4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1517100" y="1425200"/>
              <a:ext cx="32350" cy="11625"/>
            </a:xfrm>
            <a:custGeom>
              <a:avLst/>
              <a:gdLst/>
              <a:ahLst/>
              <a:cxnLst/>
              <a:rect l="l" t="t" r="r" b="b"/>
              <a:pathLst>
                <a:path w="1294" h="465" extrusionOk="0">
                  <a:moveTo>
                    <a:pt x="905" y="0"/>
                  </a:moveTo>
                  <a:cubicBezTo>
                    <a:pt x="697" y="0"/>
                    <a:pt x="495" y="141"/>
                    <a:pt x="277" y="141"/>
                  </a:cubicBezTo>
                  <a:cubicBezTo>
                    <a:pt x="232" y="141"/>
                    <a:pt x="187" y="135"/>
                    <a:pt x="140" y="120"/>
                  </a:cubicBezTo>
                  <a:cubicBezTo>
                    <a:pt x="41" y="240"/>
                    <a:pt x="1" y="359"/>
                    <a:pt x="100" y="458"/>
                  </a:cubicBezTo>
                  <a:cubicBezTo>
                    <a:pt x="192" y="418"/>
                    <a:pt x="284" y="405"/>
                    <a:pt x="376" y="405"/>
                  </a:cubicBezTo>
                  <a:cubicBezTo>
                    <a:pt x="568" y="405"/>
                    <a:pt x="758" y="464"/>
                    <a:pt x="941" y="464"/>
                  </a:cubicBezTo>
                  <a:cubicBezTo>
                    <a:pt x="973" y="464"/>
                    <a:pt x="1004" y="463"/>
                    <a:pt x="1035" y="458"/>
                  </a:cubicBezTo>
                  <a:cubicBezTo>
                    <a:pt x="1135" y="439"/>
                    <a:pt x="1254" y="439"/>
                    <a:pt x="1274" y="279"/>
                  </a:cubicBezTo>
                  <a:cubicBezTo>
                    <a:pt x="1294" y="120"/>
                    <a:pt x="1154" y="41"/>
                    <a:pt x="1035" y="21"/>
                  </a:cubicBezTo>
                  <a:cubicBezTo>
                    <a:pt x="991" y="6"/>
                    <a:pt x="948" y="0"/>
                    <a:pt x="9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1559375" y="1425900"/>
              <a:ext cx="28875" cy="11850"/>
            </a:xfrm>
            <a:custGeom>
              <a:avLst/>
              <a:gdLst/>
              <a:ahLst/>
              <a:cxnLst/>
              <a:rect l="l" t="t" r="r" b="b"/>
              <a:pathLst>
                <a:path w="1155" h="474" extrusionOk="0">
                  <a:moveTo>
                    <a:pt x="443" y="0"/>
                  </a:moveTo>
                  <a:cubicBezTo>
                    <a:pt x="307" y="0"/>
                    <a:pt x="174" y="28"/>
                    <a:pt x="40" y="72"/>
                  </a:cubicBezTo>
                  <a:cubicBezTo>
                    <a:pt x="1" y="72"/>
                    <a:pt x="1" y="291"/>
                    <a:pt x="40" y="311"/>
                  </a:cubicBezTo>
                  <a:cubicBezTo>
                    <a:pt x="199" y="423"/>
                    <a:pt x="352" y="473"/>
                    <a:pt x="518" y="473"/>
                  </a:cubicBezTo>
                  <a:cubicBezTo>
                    <a:pt x="707" y="473"/>
                    <a:pt x="911" y="408"/>
                    <a:pt x="1154" y="291"/>
                  </a:cubicBezTo>
                  <a:cubicBezTo>
                    <a:pt x="905" y="79"/>
                    <a:pt x="671" y="0"/>
                    <a:pt x="4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1969175" y="1550525"/>
              <a:ext cx="15425" cy="51750"/>
            </a:xfrm>
            <a:custGeom>
              <a:avLst/>
              <a:gdLst/>
              <a:ahLst/>
              <a:cxnLst/>
              <a:rect l="l" t="t" r="r" b="b"/>
              <a:pathLst>
                <a:path w="617" h="207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37"/>
                    <a:pt x="378" y="1274"/>
                    <a:pt x="259" y="1911"/>
                  </a:cubicBezTo>
                  <a:lnTo>
                    <a:pt x="259" y="1990"/>
                  </a:lnTo>
                  <a:lnTo>
                    <a:pt x="259" y="2070"/>
                  </a:lnTo>
                  <a:lnTo>
                    <a:pt x="617" y="2070"/>
                  </a:lnTo>
                  <a:cubicBezTo>
                    <a:pt x="478" y="1612"/>
                    <a:pt x="478" y="1135"/>
                    <a:pt x="458" y="677"/>
                  </a:cubicBezTo>
                  <a:cubicBezTo>
                    <a:pt x="199" y="518"/>
                    <a:pt x="597" y="8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1892075" y="1455550"/>
              <a:ext cx="9975" cy="42800"/>
            </a:xfrm>
            <a:custGeom>
              <a:avLst/>
              <a:gdLst/>
              <a:ahLst/>
              <a:cxnLst/>
              <a:rect l="l" t="t" r="r" b="b"/>
              <a:pathLst>
                <a:path w="399" h="1712" extrusionOk="0">
                  <a:moveTo>
                    <a:pt x="1" y="0"/>
                  </a:moveTo>
                  <a:lnTo>
                    <a:pt x="220" y="1711"/>
                  </a:lnTo>
                  <a:lnTo>
                    <a:pt x="399" y="1711"/>
                  </a:lnTo>
                  <a:lnTo>
                    <a:pt x="399" y="498"/>
                  </a:lnTo>
                  <a:cubicBezTo>
                    <a:pt x="180" y="378"/>
                    <a:pt x="299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1320175" y="1447000"/>
              <a:ext cx="22400" cy="12175"/>
            </a:xfrm>
            <a:custGeom>
              <a:avLst/>
              <a:gdLst/>
              <a:ahLst/>
              <a:cxnLst/>
              <a:rect l="l" t="t" r="r" b="b"/>
              <a:pathLst>
                <a:path w="896" h="487" extrusionOk="0">
                  <a:moveTo>
                    <a:pt x="419" y="1"/>
                  </a:moveTo>
                  <a:cubicBezTo>
                    <a:pt x="295" y="1"/>
                    <a:pt x="170" y="105"/>
                    <a:pt x="0" y="303"/>
                  </a:cubicBezTo>
                  <a:cubicBezTo>
                    <a:pt x="120" y="362"/>
                    <a:pt x="219" y="442"/>
                    <a:pt x="358" y="482"/>
                  </a:cubicBezTo>
                  <a:cubicBezTo>
                    <a:pt x="383" y="479"/>
                    <a:pt x="408" y="478"/>
                    <a:pt x="433" y="478"/>
                  </a:cubicBezTo>
                  <a:cubicBezTo>
                    <a:pt x="507" y="478"/>
                    <a:pt x="580" y="487"/>
                    <a:pt x="649" y="487"/>
                  </a:cubicBezTo>
                  <a:cubicBezTo>
                    <a:pt x="741" y="487"/>
                    <a:pt x="826" y="472"/>
                    <a:pt x="895" y="402"/>
                  </a:cubicBezTo>
                  <a:cubicBezTo>
                    <a:pt x="696" y="130"/>
                    <a:pt x="558" y="1"/>
                    <a:pt x="4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1624025" y="1464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919" y="0"/>
                  </a:moveTo>
                  <a:cubicBezTo>
                    <a:pt x="696" y="0"/>
                    <a:pt x="476" y="162"/>
                    <a:pt x="249" y="162"/>
                  </a:cubicBezTo>
                  <a:cubicBezTo>
                    <a:pt x="233" y="162"/>
                    <a:pt x="216" y="162"/>
                    <a:pt x="200" y="160"/>
                  </a:cubicBezTo>
                  <a:lnTo>
                    <a:pt x="1" y="359"/>
                  </a:lnTo>
                  <a:cubicBezTo>
                    <a:pt x="112" y="478"/>
                    <a:pt x="226" y="521"/>
                    <a:pt x="341" y="521"/>
                  </a:cubicBezTo>
                  <a:cubicBezTo>
                    <a:pt x="514" y="521"/>
                    <a:pt x="689" y="423"/>
                    <a:pt x="856" y="339"/>
                  </a:cubicBezTo>
                  <a:lnTo>
                    <a:pt x="896" y="299"/>
                  </a:lnTo>
                  <a:cubicBezTo>
                    <a:pt x="995" y="219"/>
                    <a:pt x="1095" y="259"/>
                    <a:pt x="1174" y="180"/>
                  </a:cubicBezTo>
                  <a:lnTo>
                    <a:pt x="1254" y="160"/>
                  </a:lnTo>
                  <a:cubicBezTo>
                    <a:pt x="1141" y="40"/>
                    <a:pt x="1029" y="0"/>
                    <a:pt x="9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1754825" y="1400700"/>
              <a:ext cx="27250" cy="15825"/>
            </a:xfrm>
            <a:custGeom>
              <a:avLst/>
              <a:gdLst/>
              <a:ahLst/>
              <a:cxnLst/>
              <a:rect l="l" t="t" r="r" b="b"/>
              <a:pathLst>
                <a:path w="1090" h="633" extrusionOk="0">
                  <a:moveTo>
                    <a:pt x="663" y="0"/>
                  </a:moveTo>
                  <a:cubicBezTo>
                    <a:pt x="615" y="0"/>
                    <a:pt x="568" y="12"/>
                    <a:pt x="518" y="46"/>
                  </a:cubicBezTo>
                  <a:cubicBezTo>
                    <a:pt x="455" y="98"/>
                    <a:pt x="398" y="128"/>
                    <a:pt x="341" y="128"/>
                  </a:cubicBezTo>
                  <a:cubicBezTo>
                    <a:pt x="289" y="128"/>
                    <a:pt x="236" y="103"/>
                    <a:pt x="179" y="46"/>
                  </a:cubicBezTo>
                  <a:cubicBezTo>
                    <a:pt x="120" y="66"/>
                    <a:pt x="40" y="66"/>
                    <a:pt x="0" y="66"/>
                  </a:cubicBezTo>
                  <a:cubicBezTo>
                    <a:pt x="80" y="245"/>
                    <a:pt x="120" y="424"/>
                    <a:pt x="179" y="603"/>
                  </a:cubicBezTo>
                  <a:cubicBezTo>
                    <a:pt x="199" y="623"/>
                    <a:pt x="229" y="633"/>
                    <a:pt x="262" y="633"/>
                  </a:cubicBezTo>
                  <a:cubicBezTo>
                    <a:pt x="294" y="633"/>
                    <a:pt x="329" y="623"/>
                    <a:pt x="359" y="603"/>
                  </a:cubicBezTo>
                  <a:cubicBezTo>
                    <a:pt x="378" y="613"/>
                    <a:pt x="398" y="618"/>
                    <a:pt x="421" y="618"/>
                  </a:cubicBezTo>
                  <a:cubicBezTo>
                    <a:pt x="443" y="618"/>
                    <a:pt x="468" y="613"/>
                    <a:pt x="498" y="603"/>
                  </a:cubicBezTo>
                  <a:cubicBezTo>
                    <a:pt x="527" y="529"/>
                    <a:pt x="579" y="488"/>
                    <a:pt x="636" y="488"/>
                  </a:cubicBezTo>
                  <a:cubicBezTo>
                    <a:pt x="656" y="488"/>
                    <a:pt x="676" y="493"/>
                    <a:pt x="697" y="504"/>
                  </a:cubicBezTo>
                  <a:cubicBezTo>
                    <a:pt x="796" y="528"/>
                    <a:pt x="872" y="541"/>
                    <a:pt x="926" y="541"/>
                  </a:cubicBezTo>
                  <a:cubicBezTo>
                    <a:pt x="1090" y="541"/>
                    <a:pt x="1060" y="429"/>
                    <a:pt x="896" y="205"/>
                  </a:cubicBezTo>
                  <a:cubicBezTo>
                    <a:pt x="876" y="165"/>
                    <a:pt x="876" y="106"/>
                    <a:pt x="876" y="46"/>
                  </a:cubicBezTo>
                  <a:cubicBezTo>
                    <a:pt x="795" y="23"/>
                    <a:pt x="728" y="0"/>
                    <a:pt x="66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1769750" y="1580525"/>
              <a:ext cx="24875" cy="15350"/>
            </a:xfrm>
            <a:custGeom>
              <a:avLst/>
              <a:gdLst/>
              <a:ahLst/>
              <a:cxnLst/>
              <a:rect l="l" t="t" r="r" b="b"/>
              <a:pathLst>
                <a:path w="995" h="614" extrusionOk="0">
                  <a:moveTo>
                    <a:pt x="196" y="1"/>
                  </a:moveTo>
                  <a:cubicBezTo>
                    <a:pt x="124" y="1"/>
                    <a:pt x="57" y="17"/>
                    <a:pt x="0" y="74"/>
                  </a:cubicBezTo>
                  <a:cubicBezTo>
                    <a:pt x="20" y="333"/>
                    <a:pt x="279" y="392"/>
                    <a:pt x="438" y="512"/>
                  </a:cubicBezTo>
                  <a:cubicBezTo>
                    <a:pt x="524" y="584"/>
                    <a:pt x="597" y="614"/>
                    <a:pt x="663" y="614"/>
                  </a:cubicBezTo>
                  <a:cubicBezTo>
                    <a:pt x="780" y="614"/>
                    <a:pt x="873" y="519"/>
                    <a:pt x="975" y="392"/>
                  </a:cubicBezTo>
                  <a:cubicBezTo>
                    <a:pt x="995" y="313"/>
                    <a:pt x="995" y="233"/>
                    <a:pt x="975" y="174"/>
                  </a:cubicBezTo>
                  <a:cubicBezTo>
                    <a:pt x="816" y="114"/>
                    <a:pt x="696" y="74"/>
                    <a:pt x="577" y="14"/>
                  </a:cubicBezTo>
                  <a:cubicBezTo>
                    <a:pt x="546" y="25"/>
                    <a:pt x="513" y="28"/>
                    <a:pt x="479" y="28"/>
                  </a:cubicBezTo>
                  <a:cubicBezTo>
                    <a:pt x="388" y="28"/>
                    <a:pt x="288" y="1"/>
                    <a:pt x="1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1489750" y="1427800"/>
              <a:ext cx="28875" cy="8875"/>
            </a:xfrm>
            <a:custGeom>
              <a:avLst/>
              <a:gdLst/>
              <a:ahLst/>
              <a:cxnLst/>
              <a:rect l="l" t="t" r="r" b="b"/>
              <a:pathLst>
                <a:path w="1155" h="355" extrusionOk="0">
                  <a:moveTo>
                    <a:pt x="354" y="1"/>
                  </a:moveTo>
                  <a:cubicBezTo>
                    <a:pt x="237" y="1"/>
                    <a:pt x="120" y="10"/>
                    <a:pt x="1" y="36"/>
                  </a:cubicBezTo>
                  <a:lnTo>
                    <a:pt x="1" y="354"/>
                  </a:lnTo>
                  <a:cubicBezTo>
                    <a:pt x="359" y="354"/>
                    <a:pt x="697" y="354"/>
                    <a:pt x="1055" y="335"/>
                  </a:cubicBezTo>
                  <a:cubicBezTo>
                    <a:pt x="1154" y="235"/>
                    <a:pt x="1135" y="136"/>
                    <a:pt x="1055" y="36"/>
                  </a:cubicBezTo>
                  <a:cubicBezTo>
                    <a:pt x="816" y="36"/>
                    <a:pt x="586" y="1"/>
                    <a:pt x="35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1686200" y="1423625"/>
              <a:ext cx="33825" cy="13550"/>
            </a:xfrm>
            <a:custGeom>
              <a:avLst/>
              <a:gdLst/>
              <a:ahLst/>
              <a:cxnLst/>
              <a:rect l="l" t="t" r="r" b="b"/>
              <a:pathLst>
                <a:path w="1353" h="542" extrusionOk="0">
                  <a:moveTo>
                    <a:pt x="592" y="1"/>
                  </a:moveTo>
                  <a:cubicBezTo>
                    <a:pt x="561" y="1"/>
                    <a:pt x="529" y="2"/>
                    <a:pt x="498" y="4"/>
                  </a:cubicBezTo>
                  <a:cubicBezTo>
                    <a:pt x="438" y="144"/>
                    <a:pt x="299" y="183"/>
                    <a:pt x="159" y="183"/>
                  </a:cubicBezTo>
                  <a:cubicBezTo>
                    <a:pt x="0" y="382"/>
                    <a:pt x="199" y="422"/>
                    <a:pt x="299" y="521"/>
                  </a:cubicBezTo>
                  <a:cubicBezTo>
                    <a:pt x="481" y="473"/>
                    <a:pt x="655" y="365"/>
                    <a:pt x="831" y="365"/>
                  </a:cubicBezTo>
                  <a:cubicBezTo>
                    <a:pt x="944" y="365"/>
                    <a:pt x="1057" y="409"/>
                    <a:pt x="1174" y="541"/>
                  </a:cubicBezTo>
                  <a:cubicBezTo>
                    <a:pt x="1293" y="442"/>
                    <a:pt x="1353" y="323"/>
                    <a:pt x="1234" y="203"/>
                  </a:cubicBezTo>
                  <a:cubicBezTo>
                    <a:pt x="1024" y="64"/>
                    <a:pt x="815" y="1"/>
                    <a:pt x="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1655850" y="1424775"/>
              <a:ext cx="31375" cy="12400"/>
            </a:xfrm>
            <a:custGeom>
              <a:avLst/>
              <a:gdLst/>
              <a:ahLst/>
              <a:cxnLst/>
              <a:rect l="l" t="t" r="r" b="b"/>
              <a:pathLst>
                <a:path w="1255" h="496" extrusionOk="0">
                  <a:moveTo>
                    <a:pt x="719" y="0"/>
                  </a:moveTo>
                  <a:cubicBezTo>
                    <a:pt x="576" y="0"/>
                    <a:pt x="435" y="50"/>
                    <a:pt x="299" y="157"/>
                  </a:cubicBezTo>
                  <a:cubicBezTo>
                    <a:pt x="1" y="396"/>
                    <a:pt x="279" y="456"/>
                    <a:pt x="478" y="495"/>
                  </a:cubicBezTo>
                  <a:cubicBezTo>
                    <a:pt x="576" y="365"/>
                    <a:pt x="691" y="336"/>
                    <a:pt x="818" y="336"/>
                  </a:cubicBezTo>
                  <a:cubicBezTo>
                    <a:pt x="924" y="336"/>
                    <a:pt x="1037" y="356"/>
                    <a:pt x="1155" y="356"/>
                  </a:cubicBezTo>
                  <a:cubicBezTo>
                    <a:pt x="1254" y="277"/>
                    <a:pt x="1254" y="237"/>
                    <a:pt x="1174" y="157"/>
                  </a:cubicBezTo>
                  <a:cubicBezTo>
                    <a:pt x="1022" y="55"/>
                    <a:pt x="869" y="0"/>
                    <a:pt x="7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1503175" y="1535625"/>
              <a:ext cx="10475" cy="40800"/>
            </a:xfrm>
            <a:custGeom>
              <a:avLst/>
              <a:gdLst/>
              <a:ahLst/>
              <a:cxnLst/>
              <a:rect l="l" t="t" r="r" b="b"/>
              <a:pathLst>
                <a:path w="419" h="1632" extrusionOk="0">
                  <a:moveTo>
                    <a:pt x="200" y="0"/>
                  </a:moveTo>
                  <a:cubicBezTo>
                    <a:pt x="160" y="318"/>
                    <a:pt x="160" y="657"/>
                    <a:pt x="140" y="995"/>
                  </a:cubicBezTo>
                  <a:cubicBezTo>
                    <a:pt x="140" y="1174"/>
                    <a:pt x="1" y="1413"/>
                    <a:pt x="319" y="1631"/>
                  </a:cubicBezTo>
                  <a:cubicBezTo>
                    <a:pt x="418" y="1015"/>
                    <a:pt x="359" y="497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1246075" y="1445250"/>
              <a:ext cx="15725" cy="9350"/>
            </a:xfrm>
            <a:custGeom>
              <a:avLst/>
              <a:gdLst/>
              <a:ahLst/>
              <a:cxnLst/>
              <a:rect l="l" t="t" r="r" b="b"/>
              <a:pathLst>
                <a:path w="629" h="374" extrusionOk="0">
                  <a:moveTo>
                    <a:pt x="368" y="1"/>
                  </a:moveTo>
                  <a:cubicBezTo>
                    <a:pt x="280" y="1"/>
                    <a:pt x="180" y="30"/>
                    <a:pt x="100" y="74"/>
                  </a:cubicBezTo>
                  <a:cubicBezTo>
                    <a:pt x="80" y="114"/>
                    <a:pt x="20" y="154"/>
                    <a:pt x="0" y="213"/>
                  </a:cubicBezTo>
                  <a:lnTo>
                    <a:pt x="179" y="373"/>
                  </a:lnTo>
                  <a:cubicBezTo>
                    <a:pt x="199" y="370"/>
                    <a:pt x="220" y="370"/>
                    <a:pt x="241" y="370"/>
                  </a:cubicBezTo>
                  <a:cubicBezTo>
                    <a:pt x="290" y="370"/>
                    <a:pt x="342" y="373"/>
                    <a:pt x="391" y="373"/>
                  </a:cubicBezTo>
                  <a:cubicBezTo>
                    <a:pt x="522" y="373"/>
                    <a:pt x="629" y="347"/>
                    <a:pt x="577" y="154"/>
                  </a:cubicBezTo>
                  <a:cubicBezTo>
                    <a:pt x="566" y="44"/>
                    <a:pt x="477" y="1"/>
                    <a:pt x="3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1412675" y="1454550"/>
              <a:ext cx="20900" cy="9975"/>
            </a:xfrm>
            <a:custGeom>
              <a:avLst/>
              <a:gdLst/>
              <a:ahLst/>
              <a:cxnLst/>
              <a:rect l="l" t="t" r="r" b="b"/>
              <a:pathLst>
                <a:path w="836" h="399" extrusionOk="0">
                  <a:moveTo>
                    <a:pt x="159" y="1"/>
                  </a:moveTo>
                  <a:cubicBezTo>
                    <a:pt x="100" y="140"/>
                    <a:pt x="60" y="239"/>
                    <a:pt x="0" y="339"/>
                  </a:cubicBezTo>
                  <a:cubicBezTo>
                    <a:pt x="60" y="359"/>
                    <a:pt x="80" y="359"/>
                    <a:pt x="140" y="359"/>
                  </a:cubicBezTo>
                  <a:cubicBezTo>
                    <a:pt x="358" y="299"/>
                    <a:pt x="657" y="398"/>
                    <a:pt x="836" y="16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1902525" y="1562975"/>
              <a:ext cx="9475" cy="20125"/>
            </a:xfrm>
            <a:custGeom>
              <a:avLst/>
              <a:gdLst/>
              <a:ahLst/>
              <a:cxnLst/>
              <a:rect l="l" t="t" r="r" b="b"/>
              <a:pathLst>
                <a:path w="379" h="80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60" y="179"/>
                    <a:pt x="239" y="378"/>
                    <a:pt x="40" y="498"/>
                  </a:cubicBezTo>
                  <a:cubicBezTo>
                    <a:pt x="1" y="617"/>
                    <a:pt x="1" y="736"/>
                    <a:pt x="160" y="796"/>
                  </a:cubicBezTo>
                  <a:cubicBezTo>
                    <a:pt x="178" y="802"/>
                    <a:pt x="195" y="805"/>
                    <a:pt x="210" y="805"/>
                  </a:cubicBezTo>
                  <a:cubicBezTo>
                    <a:pt x="296" y="805"/>
                    <a:pt x="342" y="718"/>
                    <a:pt x="359" y="617"/>
                  </a:cubicBezTo>
                  <a:cubicBezTo>
                    <a:pt x="379" y="398"/>
                    <a:pt x="379" y="17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1489750" y="1386775"/>
              <a:ext cx="13450" cy="12100"/>
            </a:xfrm>
            <a:custGeom>
              <a:avLst/>
              <a:gdLst/>
              <a:ahLst/>
              <a:cxnLst/>
              <a:rect l="l" t="t" r="r" b="b"/>
              <a:pathLst>
                <a:path w="538" h="484" extrusionOk="0">
                  <a:moveTo>
                    <a:pt x="177" y="0"/>
                  </a:moveTo>
                  <a:cubicBezTo>
                    <a:pt x="20" y="0"/>
                    <a:pt x="18" y="142"/>
                    <a:pt x="1" y="285"/>
                  </a:cubicBezTo>
                  <a:cubicBezTo>
                    <a:pt x="60" y="324"/>
                    <a:pt x="100" y="404"/>
                    <a:pt x="180" y="464"/>
                  </a:cubicBezTo>
                  <a:cubicBezTo>
                    <a:pt x="299" y="484"/>
                    <a:pt x="398" y="484"/>
                    <a:pt x="538" y="484"/>
                  </a:cubicBezTo>
                  <a:cubicBezTo>
                    <a:pt x="498" y="265"/>
                    <a:pt x="458" y="66"/>
                    <a:pt x="239" y="6"/>
                  </a:cubicBezTo>
                  <a:cubicBezTo>
                    <a:pt x="216" y="2"/>
                    <a:pt x="196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1798100" y="1449050"/>
              <a:ext cx="26375" cy="5900"/>
            </a:xfrm>
            <a:custGeom>
              <a:avLst/>
              <a:gdLst/>
              <a:ahLst/>
              <a:cxnLst/>
              <a:rect l="l" t="t" r="r" b="b"/>
              <a:pathLst>
                <a:path w="1055" h="236" extrusionOk="0">
                  <a:moveTo>
                    <a:pt x="680" y="1"/>
                  </a:moveTo>
                  <a:cubicBezTo>
                    <a:pt x="454" y="1"/>
                    <a:pt x="231" y="23"/>
                    <a:pt x="0" y="61"/>
                  </a:cubicBezTo>
                  <a:cubicBezTo>
                    <a:pt x="172" y="176"/>
                    <a:pt x="340" y="236"/>
                    <a:pt x="507" y="236"/>
                  </a:cubicBezTo>
                  <a:cubicBezTo>
                    <a:pt x="688" y="236"/>
                    <a:pt x="868" y="166"/>
                    <a:pt x="1054" y="22"/>
                  </a:cubicBezTo>
                  <a:cubicBezTo>
                    <a:pt x="928" y="8"/>
                    <a:pt x="803" y="1"/>
                    <a:pt x="6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1757300" y="1454550"/>
              <a:ext cx="12475" cy="22400"/>
            </a:xfrm>
            <a:custGeom>
              <a:avLst/>
              <a:gdLst/>
              <a:ahLst/>
              <a:cxnLst/>
              <a:rect l="l" t="t" r="r" b="b"/>
              <a:pathLst>
                <a:path w="499" h="896" extrusionOk="0">
                  <a:moveTo>
                    <a:pt x="240" y="1"/>
                  </a:moveTo>
                  <a:cubicBezTo>
                    <a:pt x="200" y="1"/>
                    <a:pt x="120" y="1"/>
                    <a:pt x="61" y="60"/>
                  </a:cubicBezTo>
                  <a:cubicBezTo>
                    <a:pt x="1" y="339"/>
                    <a:pt x="21" y="637"/>
                    <a:pt x="61" y="896"/>
                  </a:cubicBezTo>
                  <a:cubicBezTo>
                    <a:pt x="498" y="856"/>
                    <a:pt x="260" y="558"/>
                    <a:pt x="260" y="339"/>
                  </a:cubicBezTo>
                  <a:cubicBezTo>
                    <a:pt x="260" y="200"/>
                    <a:pt x="240" y="100"/>
                    <a:pt x="2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1793125" y="1585350"/>
              <a:ext cx="13450" cy="10650"/>
            </a:xfrm>
            <a:custGeom>
              <a:avLst/>
              <a:gdLst/>
              <a:ahLst/>
              <a:cxnLst/>
              <a:rect l="l" t="t" r="r" b="b"/>
              <a:pathLst>
                <a:path w="538" h="426" extrusionOk="0">
                  <a:moveTo>
                    <a:pt x="0" y="0"/>
                  </a:moveTo>
                  <a:lnTo>
                    <a:pt x="0" y="179"/>
                  </a:lnTo>
                  <a:cubicBezTo>
                    <a:pt x="40" y="199"/>
                    <a:pt x="40" y="239"/>
                    <a:pt x="60" y="279"/>
                  </a:cubicBezTo>
                  <a:cubicBezTo>
                    <a:pt x="100" y="339"/>
                    <a:pt x="159" y="398"/>
                    <a:pt x="239" y="418"/>
                  </a:cubicBezTo>
                  <a:cubicBezTo>
                    <a:pt x="266" y="423"/>
                    <a:pt x="292" y="425"/>
                    <a:pt x="316" y="425"/>
                  </a:cubicBezTo>
                  <a:cubicBezTo>
                    <a:pt x="402" y="425"/>
                    <a:pt x="476" y="396"/>
                    <a:pt x="537" y="319"/>
                  </a:cubicBezTo>
                  <a:lnTo>
                    <a:pt x="537" y="20"/>
                  </a:lnTo>
                  <a:cubicBezTo>
                    <a:pt x="35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1884125" y="1585025"/>
              <a:ext cx="10475" cy="8300"/>
            </a:xfrm>
            <a:custGeom>
              <a:avLst/>
              <a:gdLst/>
              <a:ahLst/>
              <a:cxnLst/>
              <a:rect l="l" t="t" r="r" b="b"/>
              <a:pathLst>
                <a:path w="419" h="332" extrusionOk="0">
                  <a:moveTo>
                    <a:pt x="262" y="1"/>
                  </a:moveTo>
                  <a:cubicBezTo>
                    <a:pt x="178" y="1"/>
                    <a:pt x="73" y="33"/>
                    <a:pt x="1" y="33"/>
                  </a:cubicBezTo>
                  <a:lnTo>
                    <a:pt x="1" y="332"/>
                  </a:lnTo>
                  <a:cubicBezTo>
                    <a:pt x="180" y="332"/>
                    <a:pt x="418" y="332"/>
                    <a:pt x="398" y="133"/>
                  </a:cubicBezTo>
                  <a:cubicBezTo>
                    <a:pt x="398" y="28"/>
                    <a:pt x="339" y="1"/>
                    <a:pt x="2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1408700" y="1563475"/>
              <a:ext cx="8475" cy="15050"/>
            </a:xfrm>
            <a:custGeom>
              <a:avLst/>
              <a:gdLst/>
              <a:ahLst/>
              <a:cxnLst/>
              <a:rect l="l" t="t" r="r" b="b"/>
              <a:pathLst>
                <a:path w="339" h="602" extrusionOk="0">
                  <a:moveTo>
                    <a:pt x="299" y="0"/>
                  </a:moveTo>
                  <a:lnTo>
                    <a:pt x="100" y="199"/>
                  </a:lnTo>
                  <a:cubicBezTo>
                    <a:pt x="40" y="299"/>
                    <a:pt x="20" y="398"/>
                    <a:pt x="0" y="517"/>
                  </a:cubicBezTo>
                  <a:cubicBezTo>
                    <a:pt x="61" y="578"/>
                    <a:pt x="122" y="602"/>
                    <a:pt x="183" y="602"/>
                  </a:cubicBezTo>
                  <a:cubicBezTo>
                    <a:pt x="221" y="602"/>
                    <a:pt x="260" y="592"/>
                    <a:pt x="299" y="577"/>
                  </a:cubicBezTo>
                  <a:cubicBezTo>
                    <a:pt x="318" y="517"/>
                    <a:pt x="318" y="497"/>
                    <a:pt x="338" y="478"/>
                  </a:cubicBezTo>
                  <a:cubicBezTo>
                    <a:pt x="318" y="318"/>
                    <a:pt x="318" y="159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1611600" y="1393875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339" y="1"/>
                  </a:moveTo>
                  <a:cubicBezTo>
                    <a:pt x="0" y="180"/>
                    <a:pt x="299" y="339"/>
                    <a:pt x="339" y="518"/>
                  </a:cubicBezTo>
                  <a:lnTo>
                    <a:pt x="498" y="518"/>
                  </a:lnTo>
                  <a:cubicBezTo>
                    <a:pt x="458" y="339"/>
                    <a:pt x="378" y="18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1601150" y="14287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40" y="0"/>
                  </a:moveTo>
                  <a:cubicBezTo>
                    <a:pt x="1" y="80"/>
                    <a:pt x="1" y="120"/>
                    <a:pt x="40" y="139"/>
                  </a:cubicBezTo>
                  <a:lnTo>
                    <a:pt x="200" y="219"/>
                  </a:lnTo>
                  <a:cubicBezTo>
                    <a:pt x="263" y="232"/>
                    <a:pt x="334" y="277"/>
                    <a:pt x="393" y="277"/>
                  </a:cubicBezTo>
                  <a:cubicBezTo>
                    <a:pt x="427" y="277"/>
                    <a:pt x="456" y="262"/>
                    <a:pt x="478" y="219"/>
                  </a:cubicBezTo>
                  <a:cubicBezTo>
                    <a:pt x="518" y="120"/>
                    <a:pt x="398" y="40"/>
                    <a:pt x="299" y="20"/>
                  </a:cubicBezTo>
                  <a:cubicBezTo>
                    <a:pt x="219" y="0"/>
                    <a:pt x="120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1593700" y="1426700"/>
              <a:ext cx="8475" cy="7625"/>
            </a:xfrm>
            <a:custGeom>
              <a:avLst/>
              <a:gdLst/>
              <a:ahLst/>
              <a:cxnLst/>
              <a:rect l="l" t="t" r="r" b="b"/>
              <a:pathLst>
                <a:path w="339" h="305" extrusionOk="0">
                  <a:moveTo>
                    <a:pt x="100" y="1"/>
                  </a:moveTo>
                  <a:cubicBezTo>
                    <a:pt x="0" y="21"/>
                    <a:pt x="20" y="120"/>
                    <a:pt x="80" y="200"/>
                  </a:cubicBezTo>
                  <a:cubicBezTo>
                    <a:pt x="116" y="248"/>
                    <a:pt x="167" y="304"/>
                    <a:pt x="225" y="304"/>
                  </a:cubicBezTo>
                  <a:cubicBezTo>
                    <a:pt x="261" y="304"/>
                    <a:pt x="300" y="281"/>
                    <a:pt x="338" y="219"/>
                  </a:cubicBezTo>
                  <a:lnTo>
                    <a:pt x="338" y="80"/>
                  </a:lnTo>
                  <a:cubicBezTo>
                    <a:pt x="279" y="60"/>
                    <a:pt x="179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1684700" y="14287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80" y="0"/>
                  </a:moveTo>
                  <a:cubicBezTo>
                    <a:pt x="140" y="20"/>
                    <a:pt x="60" y="20"/>
                    <a:pt x="20" y="20"/>
                  </a:cubicBezTo>
                  <a:cubicBezTo>
                    <a:pt x="1" y="80"/>
                    <a:pt x="1" y="139"/>
                    <a:pt x="1" y="199"/>
                  </a:cubicBezTo>
                  <a:cubicBezTo>
                    <a:pt x="100" y="338"/>
                    <a:pt x="219" y="338"/>
                    <a:pt x="339" y="338"/>
                  </a:cubicBezTo>
                  <a:cubicBezTo>
                    <a:pt x="299" y="219"/>
                    <a:pt x="239" y="1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1887100" y="1445600"/>
              <a:ext cx="6500" cy="4050"/>
            </a:xfrm>
            <a:custGeom>
              <a:avLst/>
              <a:gdLst/>
              <a:ahLst/>
              <a:cxnLst/>
              <a:rect l="l" t="t" r="r" b="b"/>
              <a:pathLst>
                <a:path w="260" h="162" extrusionOk="0">
                  <a:moveTo>
                    <a:pt x="100" y="1"/>
                  </a:moveTo>
                  <a:cubicBezTo>
                    <a:pt x="80" y="40"/>
                    <a:pt x="21" y="60"/>
                    <a:pt x="1" y="120"/>
                  </a:cubicBezTo>
                  <a:cubicBezTo>
                    <a:pt x="36" y="149"/>
                    <a:pt x="67" y="161"/>
                    <a:pt x="96" y="161"/>
                  </a:cubicBezTo>
                  <a:cubicBezTo>
                    <a:pt x="165" y="161"/>
                    <a:pt x="217" y="91"/>
                    <a:pt x="259" y="20"/>
                  </a:cubicBezTo>
                  <a:cubicBezTo>
                    <a:pt x="200" y="1"/>
                    <a:pt x="180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1511150" y="1589825"/>
              <a:ext cx="9950" cy="6000"/>
            </a:xfrm>
            <a:custGeom>
              <a:avLst/>
              <a:gdLst/>
              <a:ahLst/>
              <a:cxnLst/>
              <a:rect l="l" t="t" r="r" b="b"/>
              <a:pathLst>
                <a:path w="398" h="240" extrusionOk="0">
                  <a:moveTo>
                    <a:pt x="338" y="0"/>
                  </a:moveTo>
                  <a:cubicBezTo>
                    <a:pt x="199" y="0"/>
                    <a:pt x="80" y="0"/>
                    <a:pt x="0" y="120"/>
                  </a:cubicBezTo>
                  <a:lnTo>
                    <a:pt x="40" y="160"/>
                  </a:lnTo>
                  <a:cubicBezTo>
                    <a:pt x="99" y="219"/>
                    <a:pt x="139" y="239"/>
                    <a:pt x="219" y="239"/>
                  </a:cubicBezTo>
                  <a:cubicBezTo>
                    <a:pt x="298" y="239"/>
                    <a:pt x="338" y="199"/>
                    <a:pt x="398" y="140"/>
                  </a:cubicBezTo>
                  <a:cubicBezTo>
                    <a:pt x="37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1516100" y="14272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20" y="1"/>
                  </a:moveTo>
                  <a:cubicBezTo>
                    <a:pt x="81" y="1"/>
                    <a:pt x="21" y="1"/>
                    <a:pt x="1" y="60"/>
                  </a:cubicBezTo>
                  <a:lnTo>
                    <a:pt x="1" y="80"/>
                  </a:lnTo>
                  <a:lnTo>
                    <a:pt x="1" y="378"/>
                  </a:lnTo>
                  <a:lnTo>
                    <a:pt x="180" y="378"/>
                  </a:lnTo>
                  <a:cubicBezTo>
                    <a:pt x="200" y="279"/>
                    <a:pt x="200" y="160"/>
                    <a:pt x="200" y="40"/>
                  </a:cubicBezTo>
                  <a:cubicBezTo>
                    <a:pt x="200" y="40"/>
                    <a:pt x="18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1676250" y="1405825"/>
              <a:ext cx="4000" cy="5575"/>
            </a:xfrm>
            <a:custGeom>
              <a:avLst/>
              <a:gdLst/>
              <a:ahLst/>
              <a:cxnLst/>
              <a:rect l="l" t="t" r="r" b="b"/>
              <a:pathLst>
                <a:path w="160" h="223" extrusionOk="0">
                  <a:moveTo>
                    <a:pt x="100" y="0"/>
                  </a:moveTo>
                  <a:cubicBezTo>
                    <a:pt x="80" y="0"/>
                    <a:pt x="60" y="0"/>
                    <a:pt x="0" y="40"/>
                  </a:cubicBezTo>
                  <a:lnTo>
                    <a:pt x="0" y="199"/>
                  </a:lnTo>
                  <a:cubicBezTo>
                    <a:pt x="35" y="211"/>
                    <a:pt x="76" y="222"/>
                    <a:pt x="108" y="222"/>
                  </a:cubicBezTo>
                  <a:cubicBezTo>
                    <a:pt x="132" y="222"/>
                    <a:pt x="151" y="216"/>
                    <a:pt x="160" y="199"/>
                  </a:cubicBezTo>
                  <a:lnTo>
                    <a:pt x="160" y="40"/>
                  </a:lnTo>
                  <a:cubicBezTo>
                    <a:pt x="160" y="20"/>
                    <a:pt x="14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1758300" y="1415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0" y="61"/>
                    <a:pt x="80" y="90"/>
                    <a:pt x="120" y="90"/>
                  </a:cubicBezTo>
                  <a:cubicBezTo>
                    <a:pt x="160" y="90"/>
                    <a:pt x="200" y="61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1489750" y="1393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40"/>
                  </a:lnTo>
                  <a:cubicBezTo>
                    <a:pt x="60" y="140"/>
                    <a:pt x="14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1516100" y="14247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80"/>
                  </a:lnTo>
                  <a:lnTo>
                    <a:pt x="1" y="159"/>
                  </a:lnTo>
                  <a:cubicBezTo>
                    <a:pt x="41" y="139"/>
                    <a:pt x="120" y="139"/>
                    <a:pt x="180" y="139"/>
                  </a:cubicBezTo>
                  <a:cubicBezTo>
                    <a:pt x="120" y="80"/>
                    <a:pt x="41" y="4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3025475" y="1562525"/>
              <a:ext cx="102975" cy="22375"/>
            </a:xfrm>
            <a:custGeom>
              <a:avLst/>
              <a:gdLst/>
              <a:ahLst/>
              <a:cxnLst/>
              <a:rect l="l" t="t" r="r" b="b"/>
              <a:pathLst>
                <a:path w="4119" h="895" extrusionOk="0">
                  <a:moveTo>
                    <a:pt x="3235" y="0"/>
                  </a:moveTo>
                  <a:cubicBezTo>
                    <a:pt x="2157" y="0"/>
                    <a:pt x="1081" y="269"/>
                    <a:pt x="20" y="356"/>
                  </a:cubicBezTo>
                  <a:cubicBezTo>
                    <a:pt x="20" y="416"/>
                    <a:pt x="80" y="456"/>
                    <a:pt x="120" y="476"/>
                  </a:cubicBezTo>
                  <a:cubicBezTo>
                    <a:pt x="319" y="635"/>
                    <a:pt x="40" y="615"/>
                    <a:pt x="40" y="695"/>
                  </a:cubicBezTo>
                  <a:cubicBezTo>
                    <a:pt x="0" y="754"/>
                    <a:pt x="0" y="814"/>
                    <a:pt x="40" y="894"/>
                  </a:cubicBezTo>
                  <a:cubicBezTo>
                    <a:pt x="75" y="894"/>
                    <a:pt x="110" y="895"/>
                    <a:pt x="145" y="895"/>
                  </a:cubicBezTo>
                  <a:cubicBezTo>
                    <a:pt x="1062" y="895"/>
                    <a:pt x="1944" y="650"/>
                    <a:pt x="2825" y="535"/>
                  </a:cubicBezTo>
                  <a:cubicBezTo>
                    <a:pt x="3006" y="393"/>
                    <a:pt x="3210" y="364"/>
                    <a:pt x="3419" y="364"/>
                  </a:cubicBezTo>
                  <a:cubicBezTo>
                    <a:pt x="3561" y="364"/>
                    <a:pt x="3705" y="377"/>
                    <a:pt x="3846" y="377"/>
                  </a:cubicBezTo>
                  <a:cubicBezTo>
                    <a:pt x="3931" y="377"/>
                    <a:pt x="4016" y="372"/>
                    <a:pt x="4098" y="356"/>
                  </a:cubicBezTo>
                  <a:cubicBezTo>
                    <a:pt x="4118" y="58"/>
                    <a:pt x="3899" y="58"/>
                    <a:pt x="3700" y="18"/>
                  </a:cubicBezTo>
                  <a:cubicBezTo>
                    <a:pt x="3545" y="6"/>
                    <a:pt x="3390" y="0"/>
                    <a:pt x="32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3105050" y="1602125"/>
              <a:ext cx="25100" cy="69775"/>
            </a:xfrm>
            <a:custGeom>
              <a:avLst/>
              <a:gdLst/>
              <a:ahLst/>
              <a:cxnLst/>
              <a:rect l="l" t="t" r="r" b="b"/>
              <a:pathLst>
                <a:path w="1004" h="2791" extrusionOk="0">
                  <a:moveTo>
                    <a:pt x="905" y="0"/>
                  </a:moveTo>
                  <a:cubicBezTo>
                    <a:pt x="845" y="0"/>
                    <a:pt x="766" y="28"/>
                    <a:pt x="703" y="28"/>
                  </a:cubicBezTo>
                  <a:cubicBezTo>
                    <a:pt x="694" y="28"/>
                    <a:pt x="685" y="27"/>
                    <a:pt x="676" y="26"/>
                  </a:cubicBezTo>
                  <a:cubicBezTo>
                    <a:pt x="637" y="65"/>
                    <a:pt x="637" y="105"/>
                    <a:pt x="617" y="125"/>
                  </a:cubicBezTo>
                  <a:cubicBezTo>
                    <a:pt x="617" y="225"/>
                    <a:pt x="617" y="324"/>
                    <a:pt x="537" y="404"/>
                  </a:cubicBezTo>
                  <a:cubicBezTo>
                    <a:pt x="517" y="483"/>
                    <a:pt x="517" y="603"/>
                    <a:pt x="497" y="702"/>
                  </a:cubicBezTo>
                  <a:cubicBezTo>
                    <a:pt x="497" y="742"/>
                    <a:pt x="478" y="801"/>
                    <a:pt x="438" y="841"/>
                  </a:cubicBezTo>
                  <a:cubicBezTo>
                    <a:pt x="438" y="921"/>
                    <a:pt x="418" y="980"/>
                    <a:pt x="378" y="1060"/>
                  </a:cubicBezTo>
                  <a:cubicBezTo>
                    <a:pt x="338" y="1160"/>
                    <a:pt x="338" y="1239"/>
                    <a:pt x="318" y="1339"/>
                  </a:cubicBezTo>
                  <a:cubicBezTo>
                    <a:pt x="199" y="1597"/>
                    <a:pt x="318" y="1856"/>
                    <a:pt x="199" y="2114"/>
                  </a:cubicBezTo>
                  <a:lnTo>
                    <a:pt x="179" y="2194"/>
                  </a:lnTo>
                  <a:lnTo>
                    <a:pt x="179" y="2254"/>
                  </a:lnTo>
                  <a:cubicBezTo>
                    <a:pt x="80" y="2353"/>
                    <a:pt x="119" y="2512"/>
                    <a:pt x="20" y="2612"/>
                  </a:cubicBezTo>
                  <a:cubicBezTo>
                    <a:pt x="0" y="2651"/>
                    <a:pt x="0" y="2731"/>
                    <a:pt x="0" y="2791"/>
                  </a:cubicBezTo>
                  <a:cubicBezTo>
                    <a:pt x="438" y="2751"/>
                    <a:pt x="637" y="2453"/>
                    <a:pt x="577" y="2114"/>
                  </a:cubicBezTo>
                  <a:cubicBezTo>
                    <a:pt x="537" y="1836"/>
                    <a:pt x="637" y="1617"/>
                    <a:pt x="696" y="1358"/>
                  </a:cubicBezTo>
                  <a:cubicBezTo>
                    <a:pt x="796" y="961"/>
                    <a:pt x="935" y="543"/>
                    <a:pt x="995" y="125"/>
                  </a:cubicBezTo>
                  <a:cubicBezTo>
                    <a:pt x="1004" y="26"/>
                    <a:pt x="963" y="0"/>
                    <a:pt x="9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3117475" y="1561475"/>
              <a:ext cx="17925" cy="9975"/>
            </a:xfrm>
            <a:custGeom>
              <a:avLst/>
              <a:gdLst/>
              <a:ahLst/>
              <a:cxnLst/>
              <a:rect l="l" t="t" r="r" b="b"/>
              <a:pathLst>
                <a:path w="717" h="399" extrusionOk="0">
                  <a:moveTo>
                    <a:pt x="259" y="1"/>
                  </a:moveTo>
                  <a:cubicBezTo>
                    <a:pt x="174" y="1"/>
                    <a:pt x="90" y="20"/>
                    <a:pt x="0" y="60"/>
                  </a:cubicBezTo>
                  <a:cubicBezTo>
                    <a:pt x="140" y="180"/>
                    <a:pt x="279" y="279"/>
                    <a:pt x="398" y="398"/>
                  </a:cubicBezTo>
                  <a:lnTo>
                    <a:pt x="697" y="398"/>
                  </a:lnTo>
                  <a:cubicBezTo>
                    <a:pt x="717" y="259"/>
                    <a:pt x="677" y="140"/>
                    <a:pt x="518" y="60"/>
                  </a:cubicBezTo>
                  <a:cubicBezTo>
                    <a:pt x="428" y="20"/>
                    <a:pt x="344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3116975" y="1589825"/>
              <a:ext cx="5500" cy="14350"/>
            </a:xfrm>
            <a:custGeom>
              <a:avLst/>
              <a:gdLst/>
              <a:ahLst/>
              <a:cxnLst/>
              <a:rect l="l" t="t" r="r" b="b"/>
              <a:pathLst>
                <a:path w="220" h="574" extrusionOk="0">
                  <a:moveTo>
                    <a:pt x="199" y="0"/>
                  </a:moveTo>
                  <a:cubicBezTo>
                    <a:pt x="1" y="140"/>
                    <a:pt x="40" y="319"/>
                    <a:pt x="60" y="518"/>
                  </a:cubicBezTo>
                  <a:cubicBezTo>
                    <a:pt x="60" y="518"/>
                    <a:pt x="100" y="538"/>
                    <a:pt x="140" y="557"/>
                  </a:cubicBezTo>
                  <a:cubicBezTo>
                    <a:pt x="145" y="569"/>
                    <a:pt x="152" y="573"/>
                    <a:pt x="160" y="573"/>
                  </a:cubicBezTo>
                  <a:cubicBezTo>
                    <a:pt x="180" y="573"/>
                    <a:pt x="205" y="541"/>
                    <a:pt x="219" y="498"/>
                  </a:cubicBezTo>
                  <a:cubicBezTo>
                    <a:pt x="219" y="319"/>
                    <a:pt x="199" y="1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3117975" y="155870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2"/>
                    <a:pt x="0" y="171"/>
                  </a:cubicBezTo>
                  <a:lnTo>
                    <a:pt x="518" y="171"/>
                  </a:lnTo>
                  <a:cubicBezTo>
                    <a:pt x="518" y="112"/>
                    <a:pt x="518" y="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3205000" y="15331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20" y="1"/>
                  </a:moveTo>
                  <a:lnTo>
                    <a:pt x="1" y="80"/>
                  </a:lnTo>
                  <a:lnTo>
                    <a:pt x="1" y="140"/>
                  </a:lnTo>
                  <a:cubicBezTo>
                    <a:pt x="80" y="120"/>
                    <a:pt x="100" y="8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1436050" y="1259100"/>
              <a:ext cx="288950" cy="13900"/>
            </a:xfrm>
            <a:custGeom>
              <a:avLst/>
              <a:gdLst/>
              <a:ahLst/>
              <a:cxnLst/>
              <a:rect l="l" t="t" r="r" b="b"/>
              <a:pathLst>
                <a:path w="11558" h="556" extrusionOk="0">
                  <a:moveTo>
                    <a:pt x="1432" y="1"/>
                  </a:moveTo>
                  <a:cubicBezTo>
                    <a:pt x="1328" y="77"/>
                    <a:pt x="1215" y="102"/>
                    <a:pt x="1098" y="102"/>
                  </a:cubicBezTo>
                  <a:cubicBezTo>
                    <a:pt x="879" y="102"/>
                    <a:pt x="647" y="15"/>
                    <a:pt x="428" y="15"/>
                  </a:cubicBezTo>
                  <a:cubicBezTo>
                    <a:pt x="276" y="15"/>
                    <a:pt x="130" y="57"/>
                    <a:pt x="0" y="200"/>
                  </a:cubicBezTo>
                  <a:cubicBezTo>
                    <a:pt x="100" y="220"/>
                    <a:pt x="219" y="299"/>
                    <a:pt x="318" y="299"/>
                  </a:cubicBezTo>
                  <a:cubicBezTo>
                    <a:pt x="2447" y="359"/>
                    <a:pt x="4595" y="458"/>
                    <a:pt x="6704" y="458"/>
                  </a:cubicBezTo>
                  <a:cubicBezTo>
                    <a:pt x="7460" y="458"/>
                    <a:pt x="8216" y="498"/>
                    <a:pt x="8992" y="518"/>
                  </a:cubicBezTo>
                  <a:cubicBezTo>
                    <a:pt x="9383" y="528"/>
                    <a:pt x="9784" y="555"/>
                    <a:pt x="10185" y="555"/>
                  </a:cubicBezTo>
                  <a:cubicBezTo>
                    <a:pt x="10620" y="555"/>
                    <a:pt x="11054" y="523"/>
                    <a:pt x="11478" y="399"/>
                  </a:cubicBezTo>
                  <a:cubicBezTo>
                    <a:pt x="11498" y="359"/>
                    <a:pt x="11538" y="319"/>
                    <a:pt x="11558" y="299"/>
                  </a:cubicBezTo>
                  <a:cubicBezTo>
                    <a:pt x="11558" y="259"/>
                    <a:pt x="11538" y="220"/>
                    <a:pt x="11498" y="200"/>
                  </a:cubicBezTo>
                  <a:cubicBezTo>
                    <a:pt x="10730" y="114"/>
                    <a:pt x="9954" y="104"/>
                    <a:pt x="9175" y="104"/>
                  </a:cubicBezTo>
                  <a:cubicBezTo>
                    <a:pt x="8918" y="104"/>
                    <a:pt x="8661" y="105"/>
                    <a:pt x="8404" y="105"/>
                  </a:cubicBezTo>
                  <a:cubicBezTo>
                    <a:pt x="8169" y="105"/>
                    <a:pt x="7934" y="104"/>
                    <a:pt x="7699" y="100"/>
                  </a:cubicBezTo>
                  <a:lnTo>
                    <a:pt x="3004" y="21"/>
                  </a:lnTo>
                  <a:cubicBezTo>
                    <a:pt x="2947" y="68"/>
                    <a:pt x="2895" y="93"/>
                    <a:pt x="2840" y="93"/>
                  </a:cubicBezTo>
                  <a:cubicBezTo>
                    <a:pt x="2781" y="93"/>
                    <a:pt x="2719" y="63"/>
                    <a:pt x="2646" y="1"/>
                  </a:cubicBezTo>
                  <a:cubicBezTo>
                    <a:pt x="2487" y="1"/>
                    <a:pt x="2308" y="21"/>
                    <a:pt x="2129" y="21"/>
                  </a:cubicBezTo>
                  <a:cubicBezTo>
                    <a:pt x="2109" y="41"/>
                    <a:pt x="2084" y="51"/>
                    <a:pt x="2054" y="51"/>
                  </a:cubicBezTo>
                  <a:cubicBezTo>
                    <a:pt x="2024" y="51"/>
                    <a:pt x="1989" y="41"/>
                    <a:pt x="1950" y="21"/>
                  </a:cubicBezTo>
                  <a:lnTo>
                    <a:pt x="1751" y="21"/>
                  </a:lnTo>
                  <a:cubicBezTo>
                    <a:pt x="1751" y="21"/>
                    <a:pt x="1751" y="41"/>
                    <a:pt x="1711" y="41"/>
                  </a:cubicBezTo>
                  <a:cubicBezTo>
                    <a:pt x="1691" y="41"/>
                    <a:pt x="1631" y="41"/>
                    <a:pt x="16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1302750" y="1333200"/>
              <a:ext cx="153200" cy="29875"/>
            </a:xfrm>
            <a:custGeom>
              <a:avLst/>
              <a:gdLst/>
              <a:ahLst/>
              <a:cxnLst/>
              <a:rect l="l" t="t" r="r" b="b"/>
              <a:pathLst>
                <a:path w="6128" h="1195" extrusionOk="0">
                  <a:moveTo>
                    <a:pt x="4497" y="1"/>
                  </a:moveTo>
                  <a:cubicBezTo>
                    <a:pt x="4402" y="230"/>
                    <a:pt x="4226" y="276"/>
                    <a:pt x="4035" y="276"/>
                  </a:cubicBezTo>
                  <a:cubicBezTo>
                    <a:pt x="3945" y="276"/>
                    <a:pt x="3851" y="266"/>
                    <a:pt x="3761" y="259"/>
                  </a:cubicBezTo>
                  <a:cubicBezTo>
                    <a:pt x="2945" y="200"/>
                    <a:pt x="2090" y="160"/>
                    <a:pt x="1274" y="100"/>
                  </a:cubicBezTo>
                  <a:cubicBezTo>
                    <a:pt x="1155" y="100"/>
                    <a:pt x="1055" y="80"/>
                    <a:pt x="916" y="60"/>
                  </a:cubicBezTo>
                  <a:cubicBezTo>
                    <a:pt x="856" y="51"/>
                    <a:pt x="802" y="46"/>
                    <a:pt x="747" y="46"/>
                  </a:cubicBezTo>
                  <a:cubicBezTo>
                    <a:pt x="692" y="46"/>
                    <a:pt x="638" y="51"/>
                    <a:pt x="578" y="60"/>
                  </a:cubicBezTo>
                  <a:cubicBezTo>
                    <a:pt x="459" y="100"/>
                    <a:pt x="379" y="160"/>
                    <a:pt x="299" y="259"/>
                  </a:cubicBezTo>
                  <a:cubicBezTo>
                    <a:pt x="260" y="299"/>
                    <a:pt x="220" y="379"/>
                    <a:pt x="200" y="458"/>
                  </a:cubicBezTo>
                  <a:cubicBezTo>
                    <a:pt x="180" y="598"/>
                    <a:pt x="160" y="737"/>
                    <a:pt x="21" y="836"/>
                  </a:cubicBezTo>
                  <a:cubicBezTo>
                    <a:pt x="21" y="916"/>
                    <a:pt x="1" y="956"/>
                    <a:pt x="1" y="1035"/>
                  </a:cubicBezTo>
                  <a:lnTo>
                    <a:pt x="1413" y="1115"/>
                  </a:lnTo>
                  <a:cubicBezTo>
                    <a:pt x="1493" y="1055"/>
                    <a:pt x="1553" y="1035"/>
                    <a:pt x="1592" y="976"/>
                  </a:cubicBezTo>
                  <a:cubicBezTo>
                    <a:pt x="1680" y="961"/>
                    <a:pt x="1757" y="914"/>
                    <a:pt x="1847" y="914"/>
                  </a:cubicBezTo>
                  <a:cubicBezTo>
                    <a:pt x="1880" y="914"/>
                    <a:pt x="1914" y="920"/>
                    <a:pt x="1950" y="936"/>
                  </a:cubicBezTo>
                  <a:cubicBezTo>
                    <a:pt x="1871" y="936"/>
                    <a:pt x="1791" y="956"/>
                    <a:pt x="1712" y="995"/>
                  </a:cubicBezTo>
                  <a:cubicBezTo>
                    <a:pt x="1692" y="1075"/>
                    <a:pt x="1692" y="1155"/>
                    <a:pt x="1771" y="1194"/>
                  </a:cubicBezTo>
                  <a:cubicBezTo>
                    <a:pt x="2468" y="1174"/>
                    <a:pt x="3164" y="1174"/>
                    <a:pt x="3860" y="1174"/>
                  </a:cubicBezTo>
                  <a:cubicBezTo>
                    <a:pt x="4055" y="980"/>
                    <a:pt x="4279" y="950"/>
                    <a:pt x="4519" y="950"/>
                  </a:cubicBezTo>
                  <a:cubicBezTo>
                    <a:pt x="4622" y="950"/>
                    <a:pt x="4727" y="956"/>
                    <a:pt x="4835" y="956"/>
                  </a:cubicBezTo>
                  <a:cubicBezTo>
                    <a:pt x="5026" y="956"/>
                    <a:pt x="5230" y="981"/>
                    <a:pt x="5426" y="981"/>
                  </a:cubicBezTo>
                  <a:cubicBezTo>
                    <a:pt x="5475" y="981"/>
                    <a:pt x="5523" y="980"/>
                    <a:pt x="5571" y="976"/>
                  </a:cubicBezTo>
                  <a:cubicBezTo>
                    <a:pt x="5889" y="956"/>
                    <a:pt x="6128" y="856"/>
                    <a:pt x="5949" y="458"/>
                  </a:cubicBezTo>
                  <a:cubicBezTo>
                    <a:pt x="5631" y="240"/>
                    <a:pt x="5173" y="339"/>
                    <a:pt x="4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1703150" y="1213075"/>
              <a:ext cx="118825" cy="33625"/>
            </a:xfrm>
            <a:custGeom>
              <a:avLst/>
              <a:gdLst/>
              <a:ahLst/>
              <a:cxnLst/>
              <a:rect l="l" t="t" r="r" b="b"/>
              <a:pathLst>
                <a:path w="4753" h="1345" extrusionOk="0">
                  <a:moveTo>
                    <a:pt x="2701" y="0"/>
                  </a:moveTo>
                  <a:cubicBezTo>
                    <a:pt x="1968" y="0"/>
                    <a:pt x="1235" y="69"/>
                    <a:pt x="496" y="91"/>
                  </a:cubicBezTo>
                  <a:cubicBezTo>
                    <a:pt x="377" y="151"/>
                    <a:pt x="257" y="211"/>
                    <a:pt x="158" y="310"/>
                  </a:cubicBezTo>
                  <a:cubicBezTo>
                    <a:pt x="0" y="808"/>
                    <a:pt x="145" y="935"/>
                    <a:pt x="399" y="935"/>
                  </a:cubicBezTo>
                  <a:cubicBezTo>
                    <a:pt x="531" y="935"/>
                    <a:pt x="691" y="901"/>
                    <a:pt x="854" y="867"/>
                  </a:cubicBezTo>
                  <a:cubicBezTo>
                    <a:pt x="949" y="891"/>
                    <a:pt x="1043" y="921"/>
                    <a:pt x="1142" y="921"/>
                  </a:cubicBezTo>
                  <a:cubicBezTo>
                    <a:pt x="1210" y="921"/>
                    <a:pt x="1279" y="907"/>
                    <a:pt x="1351" y="867"/>
                  </a:cubicBezTo>
                  <a:cubicBezTo>
                    <a:pt x="1391" y="847"/>
                    <a:pt x="1451" y="807"/>
                    <a:pt x="1510" y="807"/>
                  </a:cubicBezTo>
                  <a:cubicBezTo>
                    <a:pt x="1429" y="933"/>
                    <a:pt x="1340" y="971"/>
                    <a:pt x="1247" y="971"/>
                  </a:cubicBezTo>
                  <a:cubicBezTo>
                    <a:pt x="1107" y="971"/>
                    <a:pt x="959" y="883"/>
                    <a:pt x="821" y="883"/>
                  </a:cubicBezTo>
                  <a:cubicBezTo>
                    <a:pt x="806" y="883"/>
                    <a:pt x="790" y="884"/>
                    <a:pt x="774" y="887"/>
                  </a:cubicBezTo>
                  <a:cubicBezTo>
                    <a:pt x="675" y="947"/>
                    <a:pt x="595" y="1006"/>
                    <a:pt x="675" y="1165"/>
                  </a:cubicBezTo>
                  <a:cubicBezTo>
                    <a:pt x="1002" y="1281"/>
                    <a:pt x="1340" y="1302"/>
                    <a:pt x="1681" y="1302"/>
                  </a:cubicBezTo>
                  <a:cubicBezTo>
                    <a:pt x="1873" y="1302"/>
                    <a:pt x="2066" y="1296"/>
                    <a:pt x="2258" y="1296"/>
                  </a:cubicBezTo>
                  <a:cubicBezTo>
                    <a:pt x="2367" y="1296"/>
                    <a:pt x="2476" y="1298"/>
                    <a:pt x="2585" y="1305"/>
                  </a:cubicBezTo>
                  <a:cubicBezTo>
                    <a:pt x="2664" y="1165"/>
                    <a:pt x="2565" y="1066"/>
                    <a:pt x="2505" y="947"/>
                  </a:cubicBezTo>
                  <a:cubicBezTo>
                    <a:pt x="2475" y="857"/>
                    <a:pt x="2485" y="832"/>
                    <a:pt x="2510" y="832"/>
                  </a:cubicBezTo>
                  <a:cubicBezTo>
                    <a:pt x="2535" y="832"/>
                    <a:pt x="2575" y="857"/>
                    <a:pt x="2605" y="867"/>
                  </a:cubicBezTo>
                  <a:cubicBezTo>
                    <a:pt x="2634" y="877"/>
                    <a:pt x="2669" y="882"/>
                    <a:pt x="2702" y="882"/>
                  </a:cubicBezTo>
                  <a:cubicBezTo>
                    <a:pt x="2734" y="882"/>
                    <a:pt x="2764" y="877"/>
                    <a:pt x="2784" y="867"/>
                  </a:cubicBezTo>
                  <a:cubicBezTo>
                    <a:pt x="2833" y="859"/>
                    <a:pt x="2879" y="854"/>
                    <a:pt x="2926" y="854"/>
                  </a:cubicBezTo>
                  <a:cubicBezTo>
                    <a:pt x="2992" y="854"/>
                    <a:pt x="3060" y="864"/>
                    <a:pt x="3142" y="887"/>
                  </a:cubicBezTo>
                  <a:cubicBezTo>
                    <a:pt x="3175" y="894"/>
                    <a:pt x="3208" y="896"/>
                    <a:pt x="3242" y="896"/>
                  </a:cubicBezTo>
                  <a:cubicBezTo>
                    <a:pt x="3310" y="896"/>
                    <a:pt x="3380" y="887"/>
                    <a:pt x="3460" y="887"/>
                  </a:cubicBezTo>
                  <a:lnTo>
                    <a:pt x="3480" y="887"/>
                  </a:lnTo>
                  <a:cubicBezTo>
                    <a:pt x="3261" y="966"/>
                    <a:pt x="3102" y="1046"/>
                    <a:pt x="3281" y="1305"/>
                  </a:cubicBezTo>
                  <a:cubicBezTo>
                    <a:pt x="3393" y="1335"/>
                    <a:pt x="3503" y="1345"/>
                    <a:pt x="3612" y="1345"/>
                  </a:cubicBezTo>
                  <a:cubicBezTo>
                    <a:pt x="3792" y="1345"/>
                    <a:pt x="3970" y="1317"/>
                    <a:pt x="4156" y="1305"/>
                  </a:cubicBezTo>
                  <a:cubicBezTo>
                    <a:pt x="4295" y="1185"/>
                    <a:pt x="4375" y="1006"/>
                    <a:pt x="4494" y="867"/>
                  </a:cubicBezTo>
                  <a:cubicBezTo>
                    <a:pt x="4594" y="748"/>
                    <a:pt x="4753" y="608"/>
                    <a:pt x="4693" y="409"/>
                  </a:cubicBezTo>
                  <a:cubicBezTo>
                    <a:pt x="4653" y="350"/>
                    <a:pt x="4594" y="270"/>
                    <a:pt x="4534" y="211"/>
                  </a:cubicBezTo>
                  <a:cubicBezTo>
                    <a:pt x="3920" y="48"/>
                    <a:pt x="3310" y="0"/>
                    <a:pt x="27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1807050" y="1217775"/>
              <a:ext cx="83575" cy="32900"/>
            </a:xfrm>
            <a:custGeom>
              <a:avLst/>
              <a:gdLst/>
              <a:ahLst/>
              <a:cxnLst/>
              <a:rect l="l" t="t" r="r" b="b"/>
              <a:pathLst>
                <a:path w="3343" h="1316" extrusionOk="0">
                  <a:moveTo>
                    <a:pt x="1346" y="0"/>
                  </a:moveTo>
                  <a:cubicBezTo>
                    <a:pt x="1062" y="0"/>
                    <a:pt x="782" y="58"/>
                    <a:pt x="517" y="261"/>
                  </a:cubicBezTo>
                  <a:lnTo>
                    <a:pt x="517" y="460"/>
                  </a:lnTo>
                  <a:cubicBezTo>
                    <a:pt x="497" y="530"/>
                    <a:pt x="443" y="535"/>
                    <a:pt x="383" y="535"/>
                  </a:cubicBezTo>
                  <a:cubicBezTo>
                    <a:pt x="373" y="535"/>
                    <a:pt x="363" y="535"/>
                    <a:pt x="353" y="535"/>
                  </a:cubicBezTo>
                  <a:cubicBezTo>
                    <a:pt x="303" y="535"/>
                    <a:pt x="252" y="538"/>
                    <a:pt x="219" y="580"/>
                  </a:cubicBezTo>
                  <a:cubicBezTo>
                    <a:pt x="0" y="699"/>
                    <a:pt x="0" y="898"/>
                    <a:pt x="0" y="1117"/>
                  </a:cubicBezTo>
                  <a:cubicBezTo>
                    <a:pt x="853" y="1182"/>
                    <a:pt x="1707" y="1316"/>
                    <a:pt x="2571" y="1316"/>
                  </a:cubicBezTo>
                  <a:cubicBezTo>
                    <a:pt x="2755" y="1316"/>
                    <a:pt x="2939" y="1310"/>
                    <a:pt x="3123" y="1296"/>
                  </a:cubicBezTo>
                  <a:cubicBezTo>
                    <a:pt x="3342" y="1017"/>
                    <a:pt x="3342" y="719"/>
                    <a:pt x="3183" y="420"/>
                  </a:cubicBezTo>
                  <a:cubicBezTo>
                    <a:pt x="2885" y="182"/>
                    <a:pt x="2507" y="182"/>
                    <a:pt x="2168" y="82"/>
                  </a:cubicBezTo>
                  <a:cubicBezTo>
                    <a:pt x="1896" y="53"/>
                    <a:pt x="1619" y="0"/>
                    <a:pt x="134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1952250" y="1226400"/>
              <a:ext cx="107950" cy="23775"/>
            </a:xfrm>
            <a:custGeom>
              <a:avLst/>
              <a:gdLst/>
              <a:ahLst/>
              <a:cxnLst/>
              <a:rect l="l" t="t" r="r" b="b"/>
              <a:pathLst>
                <a:path w="4318" h="951" extrusionOk="0">
                  <a:moveTo>
                    <a:pt x="2298" y="1"/>
                  </a:moveTo>
                  <a:cubicBezTo>
                    <a:pt x="1682" y="1"/>
                    <a:pt x="1065" y="46"/>
                    <a:pt x="458" y="115"/>
                  </a:cubicBezTo>
                  <a:cubicBezTo>
                    <a:pt x="1" y="712"/>
                    <a:pt x="1" y="712"/>
                    <a:pt x="956" y="931"/>
                  </a:cubicBezTo>
                  <a:cubicBezTo>
                    <a:pt x="2050" y="931"/>
                    <a:pt x="3164" y="951"/>
                    <a:pt x="4258" y="951"/>
                  </a:cubicBezTo>
                  <a:cubicBezTo>
                    <a:pt x="4139" y="712"/>
                    <a:pt x="4318" y="374"/>
                    <a:pt x="4139" y="155"/>
                  </a:cubicBezTo>
                  <a:cubicBezTo>
                    <a:pt x="3532" y="46"/>
                    <a:pt x="2915" y="1"/>
                    <a:pt x="22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114875" y="1293075"/>
              <a:ext cx="37825" cy="97850"/>
            </a:xfrm>
            <a:custGeom>
              <a:avLst/>
              <a:gdLst/>
              <a:ahLst/>
              <a:cxnLst/>
              <a:rect l="l" t="t" r="r" b="b"/>
              <a:pathLst>
                <a:path w="1513" h="3914" extrusionOk="0">
                  <a:moveTo>
                    <a:pt x="1106" y="1"/>
                  </a:moveTo>
                  <a:cubicBezTo>
                    <a:pt x="1030" y="1"/>
                    <a:pt x="947" y="25"/>
                    <a:pt x="856" y="74"/>
                  </a:cubicBezTo>
                  <a:cubicBezTo>
                    <a:pt x="790" y="162"/>
                    <a:pt x="706" y="189"/>
                    <a:pt x="620" y="189"/>
                  </a:cubicBezTo>
                  <a:cubicBezTo>
                    <a:pt x="551" y="189"/>
                    <a:pt x="481" y="171"/>
                    <a:pt x="418" y="154"/>
                  </a:cubicBezTo>
                  <a:cubicBezTo>
                    <a:pt x="339" y="154"/>
                    <a:pt x="299" y="193"/>
                    <a:pt x="259" y="273"/>
                  </a:cubicBezTo>
                  <a:cubicBezTo>
                    <a:pt x="220" y="551"/>
                    <a:pt x="319" y="830"/>
                    <a:pt x="200" y="1069"/>
                  </a:cubicBezTo>
                  <a:cubicBezTo>
                    <a:pt x="200" y="1984"/>
                    <a:pt x="1" y="2939"/>
                    <a:pt x="359" y="3834"/>
                  </a:cubicBezTo>
                  <a:lnTo>
                    <a:pt x="438" y="3913"/>
                  </a:lnTo>
                  <a:cubicBezTo>
                    <a:pt x="458" y="3913"/>
                    <a:pt x="498" y="3874"/>
                    <a:pt x="518" y="3854"/>
                  </a:cubicBezTo>
                  <a:cubicBezTo>
                    <a:pt x="538" y="3615"/>
                    <a:pt x="538" y="3376"/>
                    <a:pt x="558" y="3138"/>
                  </a:cubicBezTo>
                  <a:cubicBezTo>
                    <a:pt x="816" y="2958"/>
                    <a:pt x="558" y="2620"/>
                    <a:pt x="796" y="2441"/>
                  </a:cubicBezTo>
                  <a:lnTo>
                    <a:pt x="796" y="2441"/>
                  </a:lnTo>
                  <a:cubicBezTo>
                    <a:pt x="816" y="2461"/>
                    <a:pt x="836" y="2461"/>
                    <a:pt x="856" y="2481"/>
                  </a:cubicBezTo>
                  <a:cubicBezTo>
                    <a:pt x="1155" y="2262"/>
                    <a:pt x="1095" y="1964"/>
                    <a:pt x="995" y="1725"/>
                  </a:cubicBezTo>
                  <a:cubicBezTo>
                    <a:pt x="856" y="1327"/>
                    <a:pt x="936" y="989"/>
                    <a:pt x="1194" y="691"/>
                  </a:cubicBezTo>
                  <a:cubicBezTo>
                    <a:pt x="1453" y="671"/>
                    <a:pt x="1513" y="492"/>
                    <a:pt x="1453" y="253"/>
                  </a:cubicBezTo>
                  <a:cubicBezTo>
                    <a:pt x="1362" y="85"/>
                    <a:pt x="1247" y="1"/>
                    <a:pt x="11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1469850" y="1293950"/>
              <a:ext cx="84075" cy="26025"/>
            </a:xfrm>
            <a:custGeom>
              <a:avLst/>
              <a:gdLst/>
              <a:ahLst/>
              <a:cxnLst/>
              <a:rect l="l" t="t" r="r" b="b"/>
              <a:pathLst>
                <a:path w="3363" h="1041" extrusionOk="0">
                  <a:moveTo>
                    <a:pt x="1006" y="1"/>
                  </a:moveTo>
                  <a:cubicBezTo>
                    <a:pt x="883" y="1"/>
                    <a:pt x="760" y="6"/>
                    <a:pt x="637" y="19"/>
                  </a:cubicBezTo>
                  <a:cubicBezTo>
                    <a:pt x="558" y="99"/>
                    <a:pt x="538" y="158"/>
                    <a:pt x="538" y="258"/>
                  </a:cubicBezTo>
                  <a:cubicBezTo>
                    <a:pt x="578" y="536"/>
                    <a:pt x="299" y="357"/>
                    <a:pt x="240" y="497"/>
                  </a:cubicBezTo>
                  <a:cubicBezTo>
                    <a:pt x="140" y="616"/>
                    <a:pt x="1" y="715"/>
                    <a:pt x="140" y="894"/>
                  </a:cubicBezTo>
                  <a:cubicBezTo>
                    <a:pt x="771" y="1005"/>
                    <a:pt x="1402" y="1040"/>
                    <a:pt x="2043" y="1040"/>
                  </a:cubicBezTo>
                  <a:cubicBezTo>
                    <a:pt x="2210" y="1040"/>
                    <a:pt x="2378" y="1038"/>
                    <a:pt x="2547" y="1034"/>
                  </a:cubicBezTo>
                  <a:cubicBezTo>
                    <a:pt x="2667" y="755"/>
                    <a:pt x="3363" y="715"/>
                    <a:pt x="2885" y="198"/>
                  </a:cubicBezTo>
                  <a:cubicBezTo>
                    <a:pt x="2269" y="148"/>
                    <a:pt x="1639" y="1"/>
                    <a:pt x="10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1422625" y="1335500"/>
              <a:ext cx="94500" cy="33175"/>
            </a:xfrm>
            <a:custGeom>
              <a:avLst/>
              <a:gdLst/>
              <a:ahLst/>
              <a:cxnLst/>
              <a:rect l="l" t="t" r="r" b="b"/>
              <a:pathLst>
                <a:path w="3780" h="1327" extrusionOk="0">
                  <a:moveTo>
                    <a:pt x="1211" y="0"/>
                  </a:moveTo>
                  <a:cubicBezTo>
                    <a:pt x="1182" y="0"/>
                    <a:pt x="1150" y="10"/>
                    <a:pt x="1114" y="28"/>
                  </a:cubicBezTo>
                  <a:cubicBezTo>
                    <a:pt x="1035" y="167"/>
                    <a:pt x="1114" y="287"/>
                    <a:pt x="1094" y="446"/>
                  </a:cubicBezTo>
                  <a:cubicBezTo>
                    <a:pt x="1094" y="663"/>
                    <a:pt x="1022" y="771"/>
                    <a:pt x="868" y="771"/>
                  </a:cubicBezTo>
                  <a:cubicBezTo>
                    <a:pt x="824" y="771"/>
                    <a:pt x="774" y="762"/>
                    <a:pt x="716" y="744"/>
                  </a:cubicBezTo>
                  <a:cubicBezTo>
                    <a:pt x="613" y="707"/>
                    <a:pt x="510" y="687"/>
                    <a:pt x="408" y="687"/>
                  </a:cubicBezTo>
                  <a:cubicBezTo>
                    <a:pt x="295" y="687"/>
                    <a:pt x="185" y="712"/>
                    <a:pt x="80" y="764"/>
                  </a:cubicBezTo>
                  <a:cubicBezTo>
                    <a:pt x="0" y="824"/>
                    <a:pt x="0" y="864"/>
                    <a:pt x="20" y="943"/>
                  </a:cubicBezTo>
                  <a:cubicBezTo>
                    <a:pt x="100" y="1023"/>
                    <a:pt x="199" y="1043"/>
                    <a:pt x="279" y="1122"/>
                  </a:cubicBezTo>
                  <a:lnTo>
                    <a:pt x="279" y="1142"/>
                  </a:lnTo>
                  <a:cubicBezTo>
                    <a:pt x="389" y="1181"/>
                    <a:pt x="503" y="1192"/>
                    <a:pt x="618" y="1192"/>
                  </a:cubicBezTo>
                  <a:cubicBezTo>
                    <a:pt x="770" y="1192"/>
                    <a:pt x="924" y="1173"/>
                    <a:pt x="1076" y="1173"/>
                  </a:cubicBezTo>
                  <a:cubicBezTo>
                    <a:pt x="1224" y="1173"/>
                    <a:pt x="1371" y="1191"/>
                    <a:pt x="1512" y="1261"/>
                  </a:cubicBezTo>
                  <a:cubicBezTo>
                    <a:pt x="1538" y="1261"/>
                    <a:pt x="1565" y="1253"/>
                    <a:pt x="1586" y="1253"/>
                  </a:cubicBezTo>
                  <a:cubicBezTo>
                    <a:pt x="1596" y="1253"/>
                    <a:pt x="1605" y="1255"/>
                    <a:pt x="1611" y="1261"/>
                  </a:cubicBezTo>
                  <a:cubicBezTo>
                    <a:pt x="1657" y="1239"/>
                    <a:pt x="1703" y="1216"/>
                    <a:pt x="1749" y="1216"/>
                  </a:cubicBezTo>
                  <a:cubicBezTo>
                    <a:pt x="1783" y="1216"/>
                    <a:pt x="1816" y="1228"/>
                    <a:pt x="1850" y="1261"/>
                  </a:cubicBezTo>
                  <a:lnTo>
                    <a:pt x="2288" y="1261"/>
                  </a:lnTo>
                  <a:cubicBezTo>
                    <a:pt x="2338" y="1242"/>
                    <a:pt x="2382" y="1232"/>
                    <a:pt x="2427" y="1232"/>
                  </a:cubicBezTo>
                  <a:cubicBezTo>
                    <a:pt x="2472" y="1232"/>
                    <a:pt x="2517" y="1242"/>
                    <a:pt x="2566" y="1261"/>
                  </a:cubicBezTo>
                  <a:lnTo>
                    <a:pt x="2646" y="1261"/>
                  </a:lnTo>
                  <a:cubicBezTo>
                    <a:pt x="2680" y="1239"/>
                    <a:pt x="2728" y="1216"/>
                    <a:pt x="2778" y="1216"/>
                  </a:cubicBezTo>
                  <a:cubicBezTo>
                    <a:pt x="2814" y="1216"/>
                    <a:pt x="2851" y="1228"/>
                    <a:pt x="2885" y="1261"/>
                  </a:cubicBezTo>
                  <a:cubicBezTo>
                    <a:pt x="3004" y="1251"/>
                    <a:pt x="3130" y="1234"/>
                    <a:pt x="3255" y="1234"/>
                  </a:cubicBezTo>
                  <a:cubicBezTo>
                    <a:pt x="3359" y="1234"/>
                    <a:pt x="3462" y="1245"/>
                    <a:pt x="3561" y="1281"/>
                  </a:cubicBezTo>
                  <a:cubicBezTo>
                    <a:pt x="3601" y="1311"/>
                    <a:pt x="3631" y="1326"/>
                    <a:pt x="3660" y="1326"/>
                  </a:cubicBezTo>
                  <a:cubicBezTo>
                    <a:pt x="3690" y="1326"/>
                    <a:pt x="3720" y="1311"/>
                    <a:pt x="3760" y="1281"/>
                  </a:cubicBezTo>
                  <a:cubicBezTo>
                    <a:pt x="3780" y="1202"/>
                    <a:pt x="3780" y="1142"/>
                    <a:pt x="3760" y="1063"/>
                  </a:cubicBezTo>
                  <a:cubicBezTo>
                    <a:pt x="3601" y="923"/>
                    <a:pt x="3402" y="884"/>
                    <a:pt x="3243" y="764"/>
                  </a:cubicBezTo>
                  <a:cubicBezTo>
                    <a:pt x="3163" y="724"/>
                    <a:pt x="3083" y="685"/>
                    <a:pt x="3044" y="625"/>
                  </a:cubicBezTo>
                  <a:cubicBezTo>
                    <a:pt x="3103" y="565"/>
                    <a:pt x="3203" y="585"/>
                    <a:pt x="3263" y="525"/>
                  </a:cubicBezTo>
                  <a:cubicBezTo>
                    <a:pt x="3302" y="366"/>
                    <a:pt x="3302" y="247"/>
                    <a:pt x="3163" y="148"/>
                  </a:cubicBezTo>
                  <a:cubicBezTo>
                    <a:pt x="3134" y="136"/>
                    <a:pt x="3103" y="131"/>
                    <a:pt x="3072" y="131"/>
                  </a:cubicBezTo>
                  <a:cubicBezTo>
                    <a:pt x="2995" y="131"/>
                    <a:pt x="2915" y="159"/>
                    <a:pt x="2845" y="187"/>
                  </a:cubicBezTo>
                  <a:cubicBezTo>
                    <a:pt x="2745" y="207"/>
                    <a:pt x="2606" y="207"/>
                    <a:pt x="2507" y="207"/>
                  </a:cubicBezTo>
                  <a:cubicBezTo>
                    <a:pt x="2367" y="247"/>
                    <a:pt x="2208" y="247"/>
                    <a:pt x="2069" y="287"/>
                  </a:cubicBezTo>
                  <a:cubicBezTo>
                    <a:pt x="1989" y="327"/>
                    <a:pt x="1950" y="366"/>
                    <a:pt x="1910" y="426"/>
                  </a:cubicBezTo>
                  <a:lnTo>
                    <a:pt x="1910" y="486"/>
                  </a:lnTo>
                  <a:lnTo>
                    <a:pt x="1950" y="565"/>
                  </a:lnTo>
                  <a:cubicBezTo>
                    <a:pt x="2049" y="565"/>
                    <a:pt x="2049" y="565"/>
                    <a:pt x="1950" y="585"/>
                  </a:cubicBezTo>
                  <a:lnTo>
                    <a:pt x="1910" y="545"/>
                  </a:lnTo>
                  <a:cubicBezTo>
                    <a:pt x="1890" y="486"/>
                    <a:pt x="1890" y="446"/>
                    <a:pt x="1870" y="386"/>
                  </a:cubicBezTo>
                  <a:cubicBezTo>
                    <a:pt x="1850" y="346"/>
                    <a:pt x="1790" y="346"/>
                    <a:pt x="1711" y="346"/>
                  </a:cubicBezTo>
                  <a:lnTo>
                    <a:pt x="1671" y="386"/>
                  </a:lnTo>
                  <a:lnTo>
                    <a:pt x="1592" y="366"/>
                  </a:lnTo>
                  <a:cubicBezTo>
                    <a:pt x="1651" y="287"/>
                    <a:pt x="1691" y="247"/>
                    <a:pt x="1711" y="167"/>
                  </a:cubicBezTo>
                  <a:lnTo>
                    <a:pt x="1711" y="88"/>
                  </a:lnTo>
                  <a:cubicBezTo>
                    <a:pt x="1691" y="68"/>
                    <a:pt x="1671" y="68"/>
                    <a:pt x="1651" y="48"/>
                  </a:cubicBezTo>
                  <a:lnTo>
                    <a:pt x="1313" y="48"/>
                  </a:lnTo>
                  <a:cubicBezTo>
                    <a:pt x="1280" y="15"/>
                    <a:pt x="1247" y="0"/>
                    <a:pt x="12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108925" y="1426700"/>
              <a:ext cx="99475" cy="22900"/>
            </a:xfrm>
            <a:custGeom>
              <a:avLst/>
              <a:gdLst/>
              <a:ahLst/>
              <a:cxnLst/>
              <a:rect l="l" t="t" r="r" b="b"/>
              <a:pathLst>
                <a:path w="3979" h="916" extrusionOk="0">
                  <a:moveTo>
                    <a:pt x="3720" y="1"/>
                  </a:moveTo>
                  <a:cubicBezTo>
                    <a:pt x="3660" y="1"/>
                    <a:pt x="3601" y="21"/>
                    <a:pt x="3541" y="60"/>
                  </a:cubicBezTo>
                  <a:cubicBezTo>
                    <a:pt x="3260" y="60"/>
                    <a:pt x="2974" y="53"/>
                    <a:pt x="2688" y="53"/>
                  </a:cubicBezTo>
                  <a:cubicBezTo>
                    <a:pt x="2163" y="53"/>
                    <a:pt x="1636" y="78"/>
                    <a:pt x="1134" y="219"/>
                  </a:cubicBezTo>
                  <a:cubicBezTo>
                    <a:pt x="1080" y="295"/>
                    <a:pt x="1014" y="329"/>
                    <a:pt x="947" y="329"/>
                  </a:cubicBezTo>
                  <a:cubicBezTo>
                    <a:pt x="889" y="329"/>
                    <a:pt x="831" y="305"/>
                    <a:pt x="776" y="259"/>
                  </a:cubicBezTo>
                  <a:lnTo>
                    <a:pt x="597" y="259"/>
                  </a:lnTo>
                  <a:cubicBezTo>
                    <a:pt x="537" y="309"/>
                    <a:pt x="472" y="319"/>
                    <a:pt x="403" y="319"/>
                  </a:cubicBezTo>
                  <a:cubicBezTo>
                    <a:pt x="356" y="319"/>
                    <a:pt x="308" y="314"/>
                    <a:pt x="257" y="314"/>
                  </a:cubicBezTo>
                  <a:cubicBezTo>
                    <a:pt x="232" y="314"/>
                    <a:pt x="206" y="316"/>
                    <a:pt x="179" y="319"/>
                  </a:cubicBezTo>
                  <a:cubicBezTo>
                    <a:pt x="99" y="359"/>
                    <a:pt x="40" y="379"/>
                    <a:pt x="0" y="458"/>
                  </a:cubicBezTo>
                  <a:cubicBezTo>
                    <a:pt x="0" y="518"/>
                    <a:pt x="0" y="597"/>
                    <a:pt x="40" y="677"/>
                  </a:cubicBezTo>
                  <a:cubicBezTo>
                    <a:pt x="80" y="776"/>
                    <a:pt x="179" y="856"/>
                    <a:pt x="259" y="916"/>
                  </a:cubicBezTo>
                  <a:lnTo>
                    <a:pt x="438" y="916"/>
                  </a:lnTo>
                  <a:cubicBezTo>
                    <a:pt x="557" y="856"/>
                    <a:pt x="696" y="856"/>
                    <a:pt x="836" y="796"/>
                  </a:cubicBezTo>
                  <a:cubicBezTo>
                    <a:pt x="1552" y="717"/>
                    <a:pt x="2268" y="677"/>
                    <a:pt x="2984" y="617"/>
                  </a:cubicBezTo>
                  <a:cubicBezTo>
                    <a:pt x="3086" y="654"/>
                    <a:pt x="3186" y="672"/>
                    <a:pt x="3282" y="672"/>
                  </a:cubicBezTo>
                  <a:cubicBezTo>
                    <a:pt x="3449" y="672"/>
                    <a:pt x="3609" y="619"/>
                    <a:pt x="3760" y="518"/>
                  </a:cubicBezTo>
                  <a:cubicBezTo>
                    <a:pt x="3879" y="398"/>
                    <a:pt x="3979" y="259"/>
                    <a:pt x="3899" y="60"/>
                  </a:cubicBezTo>
                  <a:cubicBezTo>
                    <a:pt x="3839" y="21"/>
                    <a:pt x="3780" y="1"/>
                    <a:pt x="37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1636450" y="1352100"/>
              <a:ext cx="77125" cy="32850"/>
            </a:xfrm>
            <a:custGeom>
              <a:avLst/>
              <a:gdLst/>
              <a:ahLst/>
              <a:cxnLst/>
              <a:rect l="l" t="t" r="r" b="b"/>
              <a:pathLst>
                <a:path w="3085" h="1314" extrusionOk="0">
                  <a:moveTo>
                    <a:pt x="1254" y="1"/>
                  </a:moveTo>
                  <a:cubicBezTo>
                    <a:pt x="1175" y="60"/>
                    <a:pt x="1155" y="120"/>
                    <a:pt x="1155" y="220"/>
                  </a:cubicBezTo>
                  <a:cubicBezTo>
                    <a:pt x="1155" y="279"/>
                    <a:pt x="1175" y="319"/>
                    <a:pt x="1175" y="379"/>
                  </a:cubicBezTo>
                  <a:cubicBezTo>
                    <a:pt x="1175" y="439"/>
                    <a:pt x="1140" y="465"/>
                    <a:pt x="1106" y="465"/>
                  </a:cubicBezTo>
                  <a:cubicBezTo>
                    <a:pt x="1095" y="465"/>
                    <a:pt x="1085" y="463"/>
                    <a:pt x="1075" y="458"/>
                  </a:cubicBezTo>
                  <a:cubicBezTo>
                    <a:pt x="986" y="413"/>
                    <a:pt x="874" y="391"/>
                    <a:pt x="765" y="391"/>
                  </a:cubicBezTo>
                  <a:cubicBezTo>
                    <a:pt x="728" y="391"/>
                    <a:pt x="692" y="394"/>
                    <a:pt x="657" y="399"/>
                  </a:cubicBezTo>
                  <a:cubicBezTo>
                    <a:pt x="478" y="458"/>
                    <a:pt x="339" y="578"/>
                    <a:pt x="180" y="677"/>
                  </a:cubicBezTo>
                  <a:lnTo>
                    <a:pt x="41" y="816"/>
                  </a:lnTo>
                  <a:cubicBezTo>
                    <a:pt x="41" y="856"/>
                    <a:pt x="1" y="896"/>
                    <a:pt x="1" y="916"/>
                  </a:cubicBezTo>
                  <a:cubicBezTo>
                    <a:pt x="1" y="956"/>
                    <a:pt x="41" y="995"/>
                    <a:pt x="41" y="1015"/>
                  </a:cubicBezTo>
                  <a:cubicBezTo>
                    <a:pt x="71" y="1045"/>
                    <a:pt x="100" y="1060"/>
                    <a:pt x="133" y="1060"/>
                  </a:cubicBezTo>
                  <a:cubicBezTo>
                    <a:pt x="165" y="1060"/>
                    <a:pt x="200" y="1045"/>
                    <a:pt x="240" y="1015"/>
                  </a:cubicBezTo>
                  <a:cubicBezTo>
                    <a:pt x="279" y="995"/>
                    <a:pt x="359" y="995"/>
                    <a:pt x="399" y="995"/>
                  </a:cubicBezTo>
                  <a:cubicBezTo>
                    <a:pt x="593" y="1056"/>
                    <a:pt x="790" y="1072"/>
                    <a:pt x="987" y="1072"/>
                  </a:cubicBezTo>
                  <a:cubicBezTo>
                    <a:pt x="1212" y="1072"/>
                    <a:pt x="1438" y="1051"/>
                    <a:pt x="1663" y="1051"/>
                  </a:cubicBezTo>
                  <a:cubicBezTo>
                    <a:pt x="1886" y="1051"/>
                    <a:pt x="2108" y="1072"/>
                    <a:pt x="2328" y="1154"/>
                  </a:cubicBezTo>
                  <a:lnTo>
                    <a:pt x="2468" y="1154"/>
                  </a:lnTo>
                  <a:cubicBezTo>
                    <a:pt x="2607" y="1274"/>
                    <a:pt x="2786" y="1214"/>
                    <a:pt x="2945" y="1314"/>
                  </a:cubicBezTo>
                  <a:cubicBezTo>
                    <a:pt x="3045" y="1254"/>
                    <a:pt x="3064" y="1115"/>
                    <a:pt x="3064" y="995"/>
                  </a:cubicBezTo>
                  <a:cubicBezTo>
                    <a:pt x="3025" y="777"/>
                    <a:pt x="2786" y="677"/>
                    <a:pt x="2686" y="478"/>
                  </a:cubicBezTo>
                  <a:cubicBezTo>
                    <a:pt x="2671" y="417"/>
                    <a:pt x="2656" y="391"/>
                    <a:pt x="2623" y="391"/>
                  </a:cubicBezTo>
                  <a:cubicBezTo>
                    <a:pt x="2613" y="391"/>
                    <a:pt x="2601" y="394"/>
                    <a:pt x="2587" y="399"/>
                  </a:cubicBezTo>
                  <a:cubicBezTo>
                    <a:pt x="2606" y="373"/>
                    <a:pt x="2621" y="364"/>
                    <a:pt x="2633" y="364"/>
                  </a:cubicBezTo>
                  <a:cubicBezTo>
                    <a:pt x="2659" y="364"/>
                    <a:pt x="2673" y="405"/>
                    <a:pt x="2686" y="418"/>
                  </a:cubicBezTo>
                  <a:cubicBezTo>
                    <a:pt x="2766" y="418"/>
                    <a:pt x="2846" y="399"/>
                    <a:pt x="2885" y="379"/>
                  </a:cubicBezTo>
                  <a:cubicBezTo>
                    <a:pt x="2985" y="259"/>
                    <a:pt x="3084" y="160"/>
                    <a:pt x="29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1723500" y="1263075"/>
              <a:ext cx="167000" cy="13475"/>
            </a:xfrm>
            <a:custGeom>
              <a:avLst/>
              <a:gdLst/>
              <a:ahLst/>
              <a:cxnLst/>
              <a:rect l="l" t="t" r="r" b="b"/>
              <a:pathLst>
                <a:path w="6680" h="539" extrusionOk="0">
                  <a:moveTo>
                    <a:pt x="378" y="1"/>
                  </a:moveTo>
                  <a:cubicBezTo>
                    <a:pt x="299" y="140"/>
                    <a:pt x="159" y="80"/>
                    <a:pt x="60" y="160"/>
                  </a:cubicBezTo>
                  <a:lnTo>
                    <a:pt x="0" y="240"/>
                  </a:lnTo>
                  <a:cubicBezTo>
                    <a:pt x="188" y="354"/>
                    <a:pt x="375" y="382"/>
                    <a:pt x="566" y="382"/>
                  </a:cubicBezTo>
                  <a:cubicBezTo>
                    <a:pt x="739" y="382"/>
                    <a:pt x="914" y="359"/>
                    <a:pt x="1094" y="359"/>
                  </a:cubicBezTo>
                  <a:cubicBezTo>
                    <a:pt x="2546" y="399"/>
                    <a:pt x="3979" y="339"/>
                    <a:pt x="5391" y="538"/>
                  </a:cubicBezTo>
                  <a:cubicBezTo>
                    <a:pt x="5531" y="464"/>
                    <a:pt x="5679" y="446"/>
                    <a:pt x="5827" y="446"/>
                  </a:cubicBezTo>
                  <a:cubicBezTo>
                    <a:pt x="5965" y="446"/>
                    <a:pt x="6104" y="461"/>
                    <a:pt x="6237" y="461"/>
                  </a:cubicBezTo>
                  <a:cubicBezTo>
                    <a:pt x="6267" y="461"/>
                    <a:pt x="6297" y="460"/>
                    <a:pt x="6326" y="458"/>
                  </a:cubicBezTo>
                  <a:cubicBezTo>
                    <a:pt x="6348" y="458"/>
                    <a:pt x="6371" y="459"/>
                    <a:pt x="6393" y="459"/>
                  </a:cubicBezTo>
                  <a:cubicBezTo>
                    <a:pt x="6546" y="459"/>
                    <a:pt x="6679" y="444"/>
                    <a:pt x="6644" y="200"/>
                  </a:cubicBezTo>
                  <a:cubicBezTo>
                    <a:pt x="5284" y="123"/>
                    <a:pt x="3936" y="9"/>
                    <a:pt x="2581" y="9"/>
                  </a:cubicBezTo>
                  <a:cubicBezTo>
                    <a:pt x="2192" y="9"/>
                    <a:pt x="1803" y="19"/>
                    <a:pt x="1413" y="41"/>
                  </a:cubicBezTo>
                  <a:cubicBezTo>
                    <a:pt x="1269" y="108"/>
                    <a:pt x="1135" y="138"/>
                    <a:pt x="1001" y="138"/>
                  </a:cubicBezTo>
                  <a:cubicBezTo>
                    <a:pt x="856" y="138"/>
                    <a:pt x="712" y="103"/>
                    <a:pt x="557" y="41"/>
                  </a:cubicBezTo>
                  <a:cubicBezTo>
                    <a:pt x="498" y="1"/>
                    <a:pt x="418" y="1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1295300" y="1324750"/>
              <a:ext cx="128325" cy="21700"/>
            </a:xfrm>
            <a:custGeom>
              <a:avLst/>
              <a:gdLst/>
              <a:ahLst/>
              <a:cxnLst/>
              <a:rect l="l" t="t" r="r" b="b"/>
              <a:pathLst>
                <a:path w="5133" h="868" extrusionOk="0">
                  <a:moveTo>
                    <a:pt x="478" y="1"/>
                  </a:moveTo>
                  <a:cubicBezTo>
                    <a:pt x="1" y="100"/>
                    <a:pt x="379" y="418"/>
                    <a:pt x="319" y="657"/>
                  </a:cubicBezTo>
                  <a:cubicBezTo>
                    <a:pt x="359" y="717"/>
                    <a:pt x="398" y="757"/>
                    <a:pt x="478" y="776"/>
                  </a:cubicBezTo>
                  <a:cubicBezTo>
                    <a:pt x="558" y="776"/>
                    <a:pt x="597" y="717"/>
                    <a:pt x="657" y="677"/>
                  </a:cubicBezTo>
                  <a:cubicBezTo>
                    <a:pt x="717" y="617"/>
                    <a:pt x="776" y="558"/>
                    <a:pt x="876" y="558"/>
                  </a:cubicBezTo>
                  <a:cubicBezTo>
                    <a:pt x="955" y="558"/>
                    <a:pt x="1055" y="518"/>
                    <a:pt x="1154" y="518"/>
                  </a:cubicBezTo>
                  <a:cubicBezTo>
                    <a:pt x="1214" y="558"/>
                    <a:pt x="1294" y="597"/>
                    <a:pt x="1373" y="657"/>
                  </a:cubicBezTo>
                  <a:cubicBezTo>
                    <a:pt x="2169" y="677"/>
                    <a:pt x="2965" y="717"/>
                    <a:pt x="3760" y="816"/>
                  </a:cubicBezTo>
                  <a:cubicBezTo>
                    <a:pt x="3949" y="854"/>
                    <a:pt x="4147" y="868"/>
                    <a:pt x="4347" y="868"/>
                  </a:cubicBezTo>
                  <a:cubicBezTo>
                    <a:pt x="4462" y="868"/>
                    <a:pt x="4579" y="863"/>
                    <a:pt x="4695" y="856"/>
                  </a:cubicBezTo>
                  <a:cubicBezTo>
                    <a:pt x="5133" y="796"/>
                    <a:pt x="4934" y="578"/>
                    <a:pt x="4795" y="379"/>
                  </a:cubicBezTo>
                  <a:lnTo>
                    <a:pt x="4655" y="379"/>
                  </a:lnTo>
                  <a:cubicBezTo>
                    <a:pt x="4593" y="421"/>
                    <a:pt x="4524" y="446"/>
                    <a:pt x="4456" y="446"/>
                  </a:cubicBezTo>
                  <a:cubicBezTo>
                    <a:pt x="4395" y="446"/>
                    <a:pt x="4334" y="426"/>
                    <a:pt x="4278" y="379"/>
                  </a:cubicBezTo>
                  <a:cubicBezTo>
                    <a:pt x="3661" y="359"/>
                    <a:pt x="3064" y="359"/>
                    <a:pt x="2447" y="319"/>
                  </a:cubicBezTo>
                  <a:cubicBezTo>
                    <a:pt x="2368" y="289"/>
                    <a:pt x="2293" y="274"/>
                    <a:pt x="2219" y="274"/>
                  </a:cubicBezTo>
                  <a:cubicBezTo>
                    <a:pt x="2144" y="274"/>
                    <a:pt x="2069" y="289"/>
                    <a:pt x="1990" y="319"/>
                  </a:cubicBezTo>
                  <a:lnTo>
                    <a:pt x="1910" y="319"/>
                  </a:lnTo>
                  <a:cubicBezTo>
                    <a:pt x="1801" y="267"/>
                    <a:pt x="1683" y="256"/>
                    <a:pt x="1563" y="256"/>
                  </a:cubicBezTo>
                  <a:cubicBezTo>
                    <a:pt x="1458" y="256"/>
                    <a:pt x="1351" y="264"/>
                    <a:pt x="1246" y="264"/>
                  </a:cubicBezTo>
                  <a:cubicBezTo>
                    <a:pt x="1097" y="264"/>
                    <a:pt x="950" y="247"/>
                    <a:pt x="816" y="160"/>
                  </a:cubicBezTo>
                  <a:cubicBezTo>
                    <a:pt x="717" y="80"/>
                    <a:pt x="577" y="100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1963700" y="1419750"/>
              <a:ext cx="105450" cy="21800"/>
            </a:xfrm>
            <a:custGeom>
              <a:avLst/>
              <a:gdLst/>
              <a:ahLst/>
              <a:cxnLst/>
              <a:rect l="l" t="t" r="r" b="b"/>
              <a:pathLst>
                <a:path w="4218" h="872" extrusionOk="0">
                  <a:moveTo>
                    <a:pt x="1303" y="0"/>
                  </a:moveTo>
                  <a:cubicBezTo>
                    <a:pt x="1015" y="0"/>
                    <a:pt x="726" y="13"/>
                    <a:pt x="437" y="13"/>
                  </a:cubicBezTo>
                  <a:cubicBezTo>
                    <a:pt x="292" y="13"/>
                    <a:pt x="146" y="10"/>
                    <a:pt x="0" y="0"/>
                  </a:cubicBezTo>
                  <a:lnTo>
                    <a:pt x="0" y="0"/>
                  </a:lnTo>
                  <a:cubicBezTo>
                    <a:pt x="181" y="159"/>
                    <a:pt x="389" y="200"/>
                    <a:pt x="599" y="200"/>
                  </a:cubicBezTo>
                  <a:cubicBezTo>
                    <a:pt x="782" y="200"/>
                    <a:pt x="967" y="169"/>
                    <a:pt x="1134" y="159"/>
                  </a:cubicBezTo>
                  <a:cubicBezTo>
                    <a:pt x="1154" y="158"/>
                    <a:pt x="1172" y="158"/>
                    <a:pt x="1190" y="158"/>
                  </a:cubicBezTo>
                  <a:cubicBezTo>
                    <a:pt x="1630" y="158"/>
                    <a:pt x="1610" y="392"/>
                    <a:pt x="1572" y="736"/>
                  </a:cubicBezTo>
                  <a:cubicBezTo>
                    <a:pt x="2039" y="779"/>
                    <a:pt x="2525" y="871"/>
                    <a:pt x="3032" y="871"/>
                  </a:cubicBezTo>
                  <a:cubicBezTo>
                    <a:pt x="3238" y="871"/>
                    <a:pt x="3448" y="856"/>
                    <a:pt x="3661" y="816"/>
                  </a:cubicBezTo>
                  <a:cubicBezTo>
                    <a:pt x="3705" y="786"/>
                    <a:pt x="3757" y="779"/>
                    <a:pt x="3811" y="779"/>
                  </a:cubicBezTo>
                  <a:cubicBezTo>
                    <a:pt x="3871" y="779"/>
                    <a:pt x="3933" y="788"/>
                    <a:pt x="3989" y="788"/>
                  </a:cubicBezTo>
                  <a:cubicBezTo>
                    <a:pt x="4021" y="788"/>
                    <a:pt x="4051" y="785"/>
                    <a:pt x="4078" y="776"/>
                  </a:cubicBezTo>
                  <a:cubicBezTo>
                    <a:pt x="4158" y="756"/>
                    <a:pt x="4198" y="696"/>
                    <a:pt x="4218" y="637"/>
                  </a:cubicBezTo>
                  <a:cubicBezTo>
                    <a:pt x="4218" y="557"/>
                    <a:pt x="4198" y="478"/>
                    <a:pt x="4158" y="438"/>
                  </a:cubicBezTo>
                  <a:cubicBezTo>
                    <a:pt x="4038" y="378"/>
                    <a:pt x="3907" y="284"/>
                    <a:pt x="3764" y="284"/>
                  </a:cubicBezTo>
                  <a:cubicBezTo>
                    <a:pt x="3718" y="284"/>
                    <a:pt x="3670" y="294"/>
                    <a:pt x="3621" y="318"/>
                  </a:cubicBezTo>
                  <a:lnTo>
                    <a:pt x="3501" y="318"/>
                  </a:lnTo>
                  <a:cubicBezTo>
                    <a:pt x="3406" y="264"/>
                    <a:pt x="3303" y="251"/>
                    <a:pt x="3198" y="251"/>
                  </a:cubicBezTo>
                  <a:cubicBezTo>
                    <a:pt x="3111" y="251"/>
                    <a:pt x="3022" y="260"/>
                    <a:pt x="2934" y="260"/>
                  </a:cubicBezTo>
                  <a:cubicBezTo>
                    <a:pt x="2821" y="260"/>
                    <a:pt x="2709" y="245"/>
                    <a:pt x="2606" y="179"/>
                  </a:cubicBezTo>
                  <a:cubicBezTo>
                    <a:pt x="2169" y="30"/>
                    <a:pt x="1736" y="0"/>
                    <a:pt x="13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1502175" y="1340900"/>
              <a:ext cx="84575" cy="33700"/>
            </a:xfrm>
            <a:custGeom>
              <a:avLst/>
              <a:gdLst/>
              <a:ahLst/>
              <a:cxnLst/>
              <a:rect l="l" t="t" r="r" b="b"/>
              <a:pathLst>
                <a:path w="3383" h="1348" extrusionOk="0">
                  <a:moveTo>
                    <a:pt x="1236" y="276"/>
                  </a:moveTo>
                  <a:cubicBezTo>
                    <a:pt x="1234" y="286"/>
                    <a:pt x="1238" y="303"/>
                    <a:pt x="1254" y="329"/>
                  </a:cubicBezTo>
                  <a:cubicBezTo>
                    <a:pt x="1261" y="336"/>
                    <a:pt x="1263" y="338"/>
                    <a:pt x="1260" y="338"/>
                  </a:cubicBezTo>
                  <a:cubicBezTo>
                    <a:pt x="1254" y="338"/>
                    <a:pt x="1228" y="329"/>
                    <a:pt x="1175" y="329"/>
                  </a:cubicBezTo>
                  <a:cubicBezTo>
                    <a:pt x="1153" y="329"/>
                    <a:pt x="1132" y="332"/>
                    <a:pt x="1114" y="338"/>
                  </a:cubicBezTo>
                  <a:lnTo>
                    <a:pt x="1114" y="338"/>
                  </a:lnTo>
                  <a:cubicBezTo>
                    <a:pt x="1149" y="308"/>
                    <a:pt x="1189" y="286"/>
                    <a:pt x="1236" y="276"/>
                  </a:cubicBezTo>
                  <a:close/>
                  <a:moveTo>
                    <a:pt x="655" y="0"/>
                  </a:moveTo>
                  <a:cubicBezTo>
                    <a:pt x="516" y="0"/>
                    <a:pt x="377" y="9"/>
                    <a:pt x="240" y="31"/>
                  </a:cubicBezTo>
                  <a:cubicBezTo>
                    <a:pt x="160" y="71"/>
                    <a:pt x="140" y="150"/>
                    <a:pt x="140" y="230"/>
                  </a:cubicBezTo>
                  <a:cubicBezTo>
                    <a:pt x="81" y="488"/>
                    <a:pt x="1" y="747"/>
                    <a:pt x="478" y="827"/>
                  </a:cubicBezTo>
                  <a:cubicBezTo>
                    <a:pt x="506" y="831"/>
                    <a:pt x="533" y="834"/>
                    <a:pt x="558" y="834"/>
                  </a:cubicBezTo>
                  <a:cubicBezTo>
                    <a:pt x="792" y="834"/>
                    <a:pt x="889" y="637"/>
                    <a:pt x="998" y="476"/>
                  </a:cubicBezTo>
                  <a:lnTo>
                    <a:pt x="998" y="476"/>
                  </a:lnTo>
                  <a:cubicBezTo>
                    <a:pt x="997" y="480"/>
                    <a:pt x="996" y="484"/>
                    <a:pt x="996" y="488"/>
                  </a:cubicBezTo>
                  <a:cubicBezTo>
                    <a:pt x="1035" y="568"/>
                    <a:pt x="1075" y="568"/>
                    <a:pt x="1095" y="628"/>
                  </a:cubicBezTo>
                  <a:cubicBezTo>
                    <a:pt x="1130" y="680"/>
                    <a:pt x="1123" y="690"/>
                    <a:pt x="1104" y="690"/>
                  </a:cubicBezTo>
                  <a:cubicBezTo>
                    <a:pt x="1091" y="690"/>
                    <a:pt x="1074" y="686"/>
                    <a:pt x="1061" y="686"/>
                  </a:cubicBezTo>
                  <a:cubicBezTo>
                    <a:pt x="1046" y="686"/>
                    <a:pt x="1035" y="691"/>
                    <a:pt x="1035" y="707"/>
                  </a:cubicBezTo>
                  <a:cubicBezTo>
                    <a:pt x="896" y="847"/>
                    <a:pt x="677" y="767"/>
                    <a:pt x="558" y="926"/>
                  </a:cubicBezTo>
                  <a:cubicBezTo>
                    <a:pt x="538" y="966"/>
                    <a:pt x="538" y="1026"/>
                    <a:pt x="538" y="1065"/>
                  </a:cubicBezTo>
                  <a:cubicBezTo>
                    <a:pt x="677" y="1244"/>
                    <a:pt x="936" y="1105"/>
                    <a:pt x="1095" y="1244"/>
                  </a:cubicBezTo>
                  <a:cubicBezTo>
                    <a:pt x="1374" y="1264"/>
                    <a:pt x="1672" y="1264"/>
                    <a:pt x="1950" y="1304"/>
                  </a:cubicBezTo>
                  <a:cubicBezTo>
                    <a:pt x="2050" y="1344"/>
                    <a:pt x="2169" y="1344"/>
                    <a:pt x="2289" y="1344"/>
                  </a:cubicBezTo>
                  <a:cubicBezTo>
                    <a:pt x="2344" y="1344"/>
                    <a:pt x="2397" y="1347"/>
                    <a:pt x="2446" y="1347"/>
                  </a:cubicBezTo>
                  <a:cubicBezTo>
                    <a:pt x="2520" y="1347"/>
                    <a:pt x="2587" y="1340"/>
                    <a:pt x="2647" y="1304"/>
                  </a:cubicBezTo>
                  <a:lnTo>
                    <a:pt x="2826" y="1304"/>
                  </a:lnTo>
                  <a:cubicBezTo>
                    <a:pt x="2885" y="1340"/>
                    <a:pt x="2959" y="1347"/>
                    <a:pt x="3035" y="1347"/>
                  </a:cubicBezTo>
                  <a:cubicBezTo>
                    <a:pt x="3085" y="1347"/>
                    <a:pt x="3136" y="1344"/>
                    <a:pt x="3184" y="1344"/>
                  </a:cubicBezTo>
                  <a:cubicBezTo>
                    <a:pt x="3283" y="1344"/>
                    <a:pt x="3363" y="1304"/>
                    <a:pt x="3383" y="1205"/>
                  </a:cubicBezTo>
                  <a:cubicBezTo>
                    <a:pt x="3383" y="1105"/>
                    <a:pt x="3343" y="1026"/>
                    <a:pt x="3263" y="966"/>
                  </a:cubicBezTo>
                  <a:cubicBezTo>
                    <a:pt x="3064" y="886"/>
                    <a:pt x="2865" y="866"/>
                    <a:pt x="2647" y="866"/>
                  </a:cubicBezTo>
                  <a:cubicBezTo>
                    <a:pt x="2622" y="865"/>
                    <a:pt x="2597" y="865"/>
                    <a:pt x="2573" y="865"/>
                  </a:cubicBezTo>
                  <a:cubicBezTo>
                    <a:pt x="2340" y="865"/>
                    <a:pt x="2133" y="921"/>
                    <a:pt x="1977" y="969"/>
                  </a:cubicBezTo>
                  <a:lnTo>
                    <a:pt x="1977" y="969"/>
                  </a:lnTo>
                  <a:cubicBezTo>
                    <a:pt x="2119" y="852"/>
                    <a:pt x="2160" y="571"/>
                    <a:pt x="2189" y="290"/>
                  </a:cubicBezTo>
                  <a:cubicBezTo>
                    <a:pt x="2189" y="230"/>
                    <a:pt x="2169" y="150"/>
                    <a:pt x="2129" y="71"/>
                  </a:cubicBezTo>
                  <a:cubicBezTo>
                    <a:pt x="2064" y="75"/>
                    <a:pt x="1998" y="77"/>
                    <a:pt x="1933" y="77"/>
                  </a:cubicBezTo>
                  <a:cubicBezTo>
                    <a:pt x="1504" y="77"/>
                    <a:pt x="1076" y="0"/>
                    <a:pt x="6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84625" y="1220950"/>
              <a:ext cx="91025" cy="28725"/>
            </a:xfrm>
            <a:custGeom>
              <a:avLst/>
              <a:gdLst/>
              <a:ahLst/>
              <a:cxnLst/>
              <a:rect l="l" t="t" r="r" b="b"/>
              <a:pathLst>
                <a:path w="3641" h="1149" extrusionOk="0">
                  <a:moveTo>
                    <a:pt x="811" y="0"/>
                  </a:moveTo>
                  <a:cubicBezTo>
                    <a:pt x="533" y="0"/>
                    <a:pt x="259" y="75"/>
                    <a:pt x="0" y="274"/>
                  </a:cubicBezTo>
                  <a:lnTo>
                    <a:pt x="0" y="1129"/>
                  </a:lnTo>
                  <a:lnTo>
                    <a:pt x="179" y="1129"/>
                  </a:lnTo>
                  <a:cubicBezTo>
                    <a:pt x="259" y="1049"/>
                    <a:pt x="299" y="930"/>
                    <a:pt x="378" y="850"/>
                  </a:cubicBezTo>
                  <a:cubicBezTo>
                    <a:pt x="393" y="836"/>
                    <a:pt x="386" y="688"/>
                    <a:pt x="439" y="688"/>
                  </a:cubicBezTo>
                  <a:cubicBezTo>
                    <a:pt x="457" y="688"/>
                    <a:pt x="482" y="705"/>
                    <a:pt x="518" y="751"/>
                  </a:cubicBezTo>
                  <a:cubicBezTo>
                    <a:pt x="677" y="910"/>
                    <a:pt x="458" y="870"/>
                    <a:pt x="398" y="910"/>
                  </a:cubicBezTo>
                  <a:cubicBezTo>
                    <a:pt x="319" y="990"/>
                    <a:pt x="299" y="1049"/>
                    <a:pt x="358" y="1149"/>
                  </a:cubicBezTo>
                  <a:cubicBezTo>
                    <a:pt x="1453" y="1149"/>
                    <a:pt x="2547" y="1129"/>
                    <a:pt x="3641" y="1129"/>
                  </a:cubicBezTo>
                  <a:cubicBezTo>
                    <a:pt x="3502" y="1049"/>
                    <a:pt x="3402" y="910"/>
                    <a:pt x="3283" y="910"/>
                  </a:cubicBezTo>
                  <a:cubicBezTo>
                    <a:pt x="2984" y="910"/>
                    <a:pt x="2945" y="751"/>
                    <a:pt x="2964" y="492"/>
                  </a:cubicBezTo>
                  <a:cubicBezTo>
                    <a:pt x="2905" y="453"/>
                    <a:pt x="2845" y="453"/>
                    <a:pt x="2746" y="413"/>
                  </a:cubicBezTo>
                  <a:cubicBezTo>
                    <a:pt x="2422" y="623"/>
                    <a:pt x="2191" y="732"/>
                    <a:pt x="2025" y="732"/>
                  </a:cubicBezTo>
                  <a:cubicBezTo>
                    <a:pt x="1813" y="732"/>
                    <a:pt x="1707" y="553"/>
                    <a:pt x="1652" y="174"/>
                  </a:cubicBezTo>
                  <a:cubicBezTo>
                    <a:pt x="1373" y="75"/>
                    <a:pt x="1090" y="0"/>
                    <a:pt x="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1596675" y="1348575"/>
              <a:ext cx="73625" cy="29175"/>
            </a:xfrm>
            <a:custGeom>
              <a:avLst/>
              <a:gdLst/>
              <a:ahLst/>
              <a:cxnLst/>
              <a:rect l="l" t="t" r="r" b="b"/>
              <a:pathLst>
                <a:path w="2945" h="1167" extrusionOk="0">
                  <a:moveTo>
                    <a:pt x="2189" y="1"/>
                  </a:moveTo>
                  <a:cubicBezTo>
                    <a:pt x="1950" y="1"/>
                    <a:pt x="1711" y="22"/>
                    <a:pt x="1473" y="22"/>
                  </a:cubicBezTo>
                  <a:cubicBezTo>
                    <a:pt x="1433" y="42"/>
                    <a:pt x="1393" y="42"/>
                    <a:pt x="1373" y="62"/>
                  </a:cubicBezTo>
                  <a:cubicBezTo>
                    <a:pt x="1294" y="162"/>
                    <a:pt x="1194" y="201"/>
                    <a:pt x="1095" y="221"/>
                  </a:cubicBezTo>
                  <a:cubicBezTo>
                    <a:pt x="637" y="261"/>
                    <a:pt x="379" y="639"/>
                    <a:pt x="40" y="858"/>
                  </a:cubicBezTo>
                  <a:cubicBezTo>
                    <a:pt x="1" y="937"/>
                    <a:pt x="1" y="1017"/>
                    <a:pt x="80" y="1057"/>
                  </a:cubicBezTo>
                  <a:cubicBezTo>
                    <a:pt x="259" y="1097"/>
                    <a:pt x="398" y="1097"/>
                    <a:pt x="577" y="1116"/>
                  </a:cubicBezTo>
                  <a:cubicBezTo>
                    <a:pt x="597" y="1136"/>
                    <a:pt x="627" y="1146"/>
                    <a:pt x="659" y="1146"/>
                  </a:cubicBezTo>
                  <a:cubicBezTo>
                    <a:pt x="692" y="1146"/>
                    <a:pt x="727" y="1136"/>
                    <a:pt x="756" y="1116"/>
                  </a:cubicBezTo>
                  <a:cubicBezTo>
                    <a:pt x="916" y="1097"/>
                    <a:pt x="1095" y="1097"/>
                    <a:pt x="1274" y="1097"/>
                  </a:cubicBezTo>
                  <a:cubicBezTo>
                    <a:pt x="1328" y="1142"/>
                    <a:pt x="1383" y="1167"/>
                    <a:pt x="1436" y="1167"/>
                  </a:cubicBezTo>
                  <a:cubicBezTo>
                    <a:pt x="1498" y="1167"/>
                    <a:pt x="1558" y="1132"/>
                    <a:pt x="1612" y="1057"/>
                  </a:cubicBezTo>
                  <a:lnTo>
                    <a:pt x="1612" y="918"/>
                  </a:lnTo>
                  <a:lnTo>
                    <a:pt x="1831" y="918"/>
                  </a:lnTo>
                  <a:cubicBezTo>
                    <a:pt x="1870" y="798"/>
                    <a:pt x="1950" y="619"/>
                    <a:pt x="2109" y="599"/>
                  </a:cubicBezTo>
                  <a:cubicBezTo>
                    <a:pt x="2368" y="659"/>
                    <a:pt x="2587" y="719"/>
                    <a:pt x="2845" y="758"/>
                  </a:cubicBezTo>
                  <a:cubicBezTo>
                    <a:pt x="2945" y="659"/>
                    <a:pt x="2945" y="559"/>
                    <a:pt x="2885" y="420"/>
                  </a:cubicBezTo>
                  <a:lnTo>
                    <a:pt x="2845" y="361"/>
                  </a:lnTo>
                  <a:cubicBezTo>
                    <a:pt x="2825" y="241"/>
                    <a:pt x="2288" y="361"/>
                    <a:pt x="2666" y="42"/>
                  </a:cubicBezTo>
                  <a:cubicBezTo>
                    <a:pt x="2507" y="10"/>
                    <a:pt x="2348" y="1"/>
                    <a:pt x="21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2183500" y="1423000"/>
              <a:ext cx="72150" cy="23350"/>
            </a:xfrm>
            <a:custGeom>
              <a:avLst/>
              <a:gdLst/>
              <a:ahLst/>
              <a:cxnLst/>
              <a:rect l="l" t="t" r="r" b="b"/>
              <a:pathLst>
                <a:path w="2886" h="934" extrusionOk="0">
                  <a:moveTo>
                    <a:pt x="1088" y="1"/>
                  </a:moveTo>
                  <a:cubicBezTo>
                    <a:pt x="900" y="1"/>
                    <a:pt x="719" y="34"/>
                    <a:pt x="558" y="169"/>
                  </a:cubicBezTo>
                  <a:cubicBezTo>
                    <a:pt x="657" y="188"/>
                    <a:pt x="777" y="188"/>
                    <a:pt x="896" y="228"/>
                  </a:cubicBezTo>
                  <a:cubicBezTo>
                    <a:pt x="1393" y="626"/>
                    <a:pt x="598" y="348"/>
                    <a:pt x="737" y="546"/>
                  </a:cubicBezTo>
                  <a:cubicBezTo>
                    <a:pt x="478" y="626"/>
                    <a:pt x="260" y="686"/>
                    <a:pt x="1" y="765"/>
                  </a:cubicBezTo>
                  <a:cubicBezTo>
                    <a:pt x="431" y="882"/>
                    <a:pt x="858" y="934"/>
                    <a:pt x="1287" y="934"/>
                  </a:cubicBezTo>
                  <a:cubicBezTo>
                    <a:pt x="1811" y="934"/>
                    <a:pt x="2339" y="857"/>
                    <a:pt x="2885" y="726"/>
                  </a:cubicBezTo>
                  <a:cubicBezTo>
                    <a:pt x="2885" y="626"/>
                    <a:pt x="2607" y="686"/>
                    <a:pt x="2746" y="527"/>
                  </a:cubicBezTo>
                  <a:cubicBezTo>
                    <a:pt x="2746" y="467"/>
                    <a:pt x="2746" y="407"/>
                    <a:pt x="2706" y="348"/>
                  </a:cubicBezTo>
                  <a:cubicBezTo>
                    <a:pt x="2667" y="308"/>
                    <a:pt x="2627" y="248"/>
                    <a:pt x="2547" y="228"/>
                  </a:cubicBezTo>
                  <a:cubicBezTo>
                    <a:pt x="2289" y="129"/>
                    <a:pt x="1990" y="228"/>
                    <a:pt x="1791" y="29"/>
                  </a:cubicBezTo>
                  <a:cubicBezTo>
                    <a:pt x="1750" y="33"/>
                    <a:pt x="1709" y="35"/>
                    <a:pt x="1667" y="35"/>
                  </a:cubicBezTo>
                  <a:cubicBezTo>
                    <a:pt x="1475" y="35"/>
                    <a:pt x="1278" y="1"/>
                    <a:pt x="10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2260600" y="1409800"/>
              <a:ext cx="90525" cy="31350"/>
            </a:xfrm>
            <a:custGeom>
              <a:avLst/>
              <a:gdLst/>
              <a:ahLst/>
              <a:cxnLst/>
              <a:rect l="l" t="t" r="r" b="b"/>
              <a:pathLst>
                <a:path w="3621" h="1254" extrusionOk="0">
                  <a:moveTo>
                    <a:pt x="3382" y="0"/>
                  </a:moveTo>
                  <a:cubicBezTo>
                    <a:pt x="3104" y="179"/>
                    <a:pt x="2785" y="100"/>
                    <a:pt x="2507" y="199"/>
                  </a:cubicBezTo>
                  <a:cubicBezTo>
                    <a:pt x="2427" y="199"/>
                    <a:pt x="2356" y="243"/>
                    <a:pt x="2283" y="243"/>
                  </a:cubicBezTo>
                  <a:cubicBezTo>
                    <a:pt x="2246" y="243"/>
                    <a:pt x="2208" y="232"/>
                    <a:pt x="2169" y="199"/>
                  </a:cubicBezTo>
                  <a:cubicBezTo>
                    <a:pt x="1803" y="364"/>
                    <a:pt x="1424" y="383"/>
                    <a:pt x="1044" y="383"/>
                  </a:cubicBezTo>
                  <a:cubicBezTo>
                    <a:pt x="934" y="383"/>
                    <a:pt x="824" y="381"/>
                    <a:pt x="715" y="381"/>
                  </a:cubicBezTo>
                  <a:cubicBezTo>
                    <a:pt x="562" y="381"/>
                    <a:pt x="410" y="384"/>
                    <a:pt x="259" y="398"/>
                  </a:cubicBezTo>
                  <a:cubicBezTo>
                    <a:pt x="319" y="637"/>
                    <a:pt x="179" y="736"/>
                    <a:pt x="60" y="856"/>
                  </a:cubicBezTo>
                  <a:cubicBezTo>
                    <a:pt x="20" y="935"/>
                    <a:pt x="0" y="995"/>
                    <a:pt x="20" y="1074"/>
                  </a:cubicBezTo>
                  <a:cubicBezTo>
                    <a:pt x="80" y="1154"/>
                    <a:pt x="159" y="1174"/>
                    <a:pt x="219" y="1194"/>
                  </a:cubicBezTo>
                  <a:cubicBezTo>
                    <a:pt x="329" y="1234"/>
                    <a:pt x="428" y="1254"/>
                    <a:pt x="525" y="1254"/>
                  </a:cubicBezTo>
                  <a:cubicBezTo>
                    <a:pt x="622" y="1254"/>
                    <a:pt x="716" y="1234"/>
                    <a:pt x="816" y="1194"/>
                  </a:cubicBezTo>
                  <a:cubicBezTo>
                    <a:pt x="1114" y="995"/>
                    <a:pt x="1472" y="955"/>
                    <a:pt x="1811" y="955"/>
                  </a:cubicBezTo>
                  <a:cubicBezTo>
                    <a:pt x="1890" y="935"/>
                    <a:pt x="1970" y="935"/>
                    <a:pt x="2049" y="895"/>
                  </a:cubicBezTo>
                  <a:cubicBezTo>
                    <a:pt x="2268" y="856"/>
                    <a:pt x="2467" y="736"/>
                    <a:pt x="2666" y="577"/>
                  </a:cubicBezTo>
                  <a:cubicBezTo>
                    <a:pt x="2964" y="438"/>
                    <a:pt x="3263" y="438"/>
                    <a:pt x="3561" y="378"/>
                  </a:cubicBezTo>
                  <a:cubicBezTo>
                    <a:pt x="3621" y="259"/>
                    <a:pt x="3561" y="159"/>
                    <a:pt x="3482" y="60"/>
                  </a:cubicBezTo>
                  <a:cubicBezTo>
                    <a:pt x="3462" y="20"/>
                    <a:pt x="3402" y="20"/>
                    <a:pt x="33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533525" y="1297825"/>
              <a:ext cx="48250" cy="21975"/>
            </a:xfrm>
            <a:custGeom>
              <a:avLst/>
              <a:gdLst/>
              <a:ahLst/>
              <a:cxnLst/>
              <a:rect l="l" t="t" r="r" b="b"/>
              <a:pathLst>
                <a:path w="1930" h="879" extrusionOk="0">
                  <a:moveTo>
                    <a:pt x="725" y="0"/>
                  </a:moveTo>
                  <a:cubicBezTo>
                    <a:pt x="596" y="0"/>
                    <a:pt x="467" y="3"/>
                    <a:pt x="338" y="3"/>
                  </a:cubicBezTo>
                  <a:cubicBezTo>
                    <a:pt x="398" y="163"/>
                    <a:pt x="478" y="282"/>
                    <a:pt x="299" y="381"/>
                  </a:cubicBezTo>
                  <a:cubicBezTo>
                    <a:pt x="100" y="501"/>
                    <a:pt x="0" y="660"/>
                    <a:pt x="0" y="879"/>
                  </a:cubicBezTo>
                  <a:cubicBezTo>
                    <a:pt x="497" y="879"/>
                    <a:pt x="1015" y="879"/>
                    <a:pt x="1572" y="859"/>
                  </a:cubicBezTo>
                  <a:cubicBezTo>
                    <a:pt x="1671" y="660"/>
                    <a:pt x="1870" y="560"/>
                    <a:pt x="1930" y="342"/>
                  </a:cubicBezTo>
                  <a:cubicBezTo>
                    <a:pt x="1578" y="36"/>
                    <a:pt x="1155" y="0"/>
                    <a:pt x="7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2148200" y="1240625"/>
              <a:ext cx="71150" cy="34600"/>
            </a:xfrm>
            <a:custGeom>
              <a:avLst/>
              <a:gdLst/>
              <a:ahLst/>
              <a:cxnLst/>
              <a:rect l="l" t="t" r="r" b="b"/>
              <a:pathLst>
                <a:path w="2846" h="1384" extrusionOk="0">
                  <a:moveTo>
                    <a:pt x="1995" y="1"/>
                  </a:moveTo>
                  <a:cubicBezTo>
                    <a:pt x="1967" y="1"/>
                    <a:pt x="1939" y="2"/>
                    <a:pt x="1910" y="4"/>
                  </a:cubicBezTo>
                  <a:cubicBezTo>
                    <a:pt x="1811" y="44"/>
                    <a:pt x="1751" y="63"/>
                    <a:pt x="1672" y="83"/>
                  </a:cubicBezTo>
                  <a:cubicBezTo>
                    <a:pt x="1612" y="143"/>
                    <a:pt x="1572" y="183"/>
                    <a:pt x="1552" y="262"/>
                  </a:cubicBezTo>
                  <a:cubicBezTo>
                    <a:pt x="1552" y="342"/>
                    <a:pt x="1572" y="382"/>
                    <a:pt x="1612" y="441"/>
                  </a:cubicBezTo>
                  <a:cubicBezTo>
                    <a:pt x="1675" y="479"/>
                    <a:pt x="1690" y="493"/>
                    <a:pt x="1672" y="493"/>
                  </a:cubicBezTo>
                  <a:cubicBezTo>
                    <a:pt x="1662" y="493"/>
                    <a:pt x="1641" y="488"/>
                    <a:pt x="1612" y="481"/>
                  </a:cubicBezTo>
                  <a:cubicBezTo>
                    <a:pt x="1593" y="479"/>
                    <a:pt x="1575" y="479"/>
                    <a:pt x="1556" y="479"/>
                  </a:cubicBezTo>
                  <a:cubicBezTo>
                    <a:pt x="1363" y="479"/>
                    <a:pt x="1202" y="573"/>
                    <a:pt x="1075" y="700"/>
                  </a:cubicBezTo>
                  <a:cubicBezTo>
                    <a:pt x="717" y="839"/>
                    <a:pt x="319" y="839"/>
                    <a:pt x="1" y="1058"/>
                  </a:cubicBezTo>
                  <a:cubicBezTo>
                    <a:pt x="20" y="1197"/>
                    <a:pt x="120" y="1297"/>
                    <a:pt x="259" y="1356"/>
                  </a:cubicBezTo>
                  <a:cubicBezTo>
                    <a:pt x="389" y="1375"/>
                    <a:pt x="517" y="1383"/>
                    <a:pt x="643" y="1383"/>
                  </a:cubicBezTo>
                  <a:cubicBezTo>
                    <a:pt x="1194" y="1383"/>
                    <a:pt x="1718" y="1227"/>
                    <a:pt x="2268" y="1098"/>
                  </a:cubicBezTo>
                  <a:cubicBezTo>
                    <a:pt x="2686" y="998"/>
                    <a:pt x="2845" y="760"/>
                    <a:pt x="2646" y="342"/>
                  </a:cubicBezTo>
                  <a:cubicBezTo>
                    <a:pt x="2484" y="90"/>
                    <a:pt x="2257" y="1"/>
                    <a:pt x="19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83250" y="1346500"/>
              <a:ext cx="48275" cy="27700"/>
            </a:xfrm>
            <a:custGeom>
              <a:avLst/>
              <a:gdLst/>
              <a:ahLst/>
              <a:cxnLst/>
              <a:rect l="l" t="t" r="r" b="b"/>
              <a:pathLst>
                <a:path w="1931" h="1108" extrusionOk="0">
                  <a:moveTo>
                    <a:pt x="759" y="0"/>
                  </a:moveTo>
                  <a:cubicBezTo>
                    <a:pt x="596" y="0"/>
                    <a:pt x="431" y="9"/>
                    <a:pt x="267" y="9"/>
                  </a:cubicBezTo>
                  <a:cubicBezTo>
                    <a:pt x="218" y="9"/>
                    <a:pt x="169" y="8"/>
                    <a:pt x="120" y="6"/>
                  </a:cubicBezTo>
                  <a:lnTo>
                    <a:pt x="120" y="6"/>
                  </a:lnTo>
                  <a:cubicBezTo>
                    <a:pt x="160" y="284"/>
                    <a:pt x="0" y="583"/>
                    <a:pt x="120" y="841"/>
                  </a:cubicBezTo>
                  <a:lnTo>
                    <a:pt x="120" y="1020"/>
                  </a:lnTo>
                  <a:cubicBezTo>
                    <a:pt x="120" y="1081"/>
                    <a:pt x="143" y="1107"/>
                    <a:pt x="189" y="1107"/>
                  </a:cubicBezTo>
                  <a:cubicBezTo>
                    <a:pt x="204" y="1107"/>
                    <a:pt x="220" y="1105"/>
                    <a:pt x="239" y="1100"/>
                  </a:cubicBezTo>
                  <a:cubicBezTo>
                    <a:pt x="239" y="1080"/>
                    <a:pt x="279" y="1080"/>
                    <a:pt x="319" y="1040"/>
                  </a:cubicBezTo>
                  <a:cubicBezTo>
                    <a:pt x="340" y="1026"/>
                    <a:pt x="359" y="1020"/>
                    <a:pt x="375" y="1020"/>
                  </a:cubicBezTo>
                  <a:cubicBezTo>
                    <a:pt x="404" y="1020"/>
                    <a:pt x="425" y="1042"/>
                    <a:pt x="438" y="1080"/>
                  </a:cubicBezTo>
                  <a:cubicBezTo>
                    <a:pt x="459" y="1094"/>
                    <a:pt x="478" y="1101"/>
                    <a:pt x="496" y="1101"/>
                  </a:cubicBezTo>
                  <a:cubicBezTo>
                    <a:pt x="528" y="1101"/>
                    <a:pt x="559" y="1079"/>
                    <a:pt x="597" y="1040"/>
                  </a:cubicBezTo>
                  <a:cubicBezTo>
                    <a:pt x="896" y="1040"/>
                    <a:pt x="1174" y="1001"/>
                    <a:pt x="1313" y="702"/>
                  </a:cubicBezTo>
                  <a:cubicBezTo>
                    <a:pt x="1413" y="483"/>
                    <a:pt x="1632" y="523"/>
                    <a:pt x="1831" y="503"/>
                  </a:cubicBezTo>
                  <a:cubicBezTo>
                    <a:pt x="1910" y="404"/>
                    <a:pt x="1910" y="284"/>
                    <a:pt x="1930" y="205"/>
                  </a:cubicBezTo>
                  <a:cubicBezTo>
                    <a:pt x="1910" y="205"/>
                    <a:pt x="1850" y="185"/>
                    <a:pt x="1831" y="145"/>
                  </a:cubicBezTo>
                  <a:cubicBezTo>
                    <a:pt x="1791" y="145"/>
                    <a:pt x="1731" y="145"/>
                    <a:pt x="1691" y="185"/>
                  </a:cubicBezTo>
                  <a:cubicBezTo>
                    <a:pt x="1652" y="225"/>
                    <a:pt x="1612" y="245"/>
                    <a:pt x="1552" y="245"/>
                  </a:cubicBezTo>
                  <a:lnTo>
                    <a:pt x="1512" y="304"/>
                  </a:lnTo>
                  <a:lnTo>
                    <a:pt x="1512" y="225"/>
                  </a:lnTo>
                  <a:lnTo>
                    <a:pt x="1532" y="145"/>
                  </a:lnTo>
                  <a:cubicBezTo>
                    <a:pt x="1288" y="23"/>
                    <a:pt x="1026" y="0"/>
                    <a:pt x="7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084050" y="1289450"/>
              <a:ext cx="15925" cy="121375"/>
            </a:xfrm>
            <a:custGeom>
              <a:avLst/>
              <a:gdLst/>
              <a:ahLst/>
              <a:cxnLst/>
              <a:rect l="l" t="t" r="r" b="b"/>
              <a:pathLst>
                <a:path w="637" h="4855" extrusionOk="0">
                  <a:moveTo>
                    <a:pt x="409" y="1"/>
                  </a:moveTo>
                  <a:cubicBezTo>
                    <a:pt x="335" y="1"/>
                    <a:pt x="255" y="68"/>
                    <a:pt x="199" y="179"/>
                  </a:cubicBezTo>
                  <a:cubicBezTo>
                    <a:pt x="358" y="338"/>
                    <a:pt x="179" y="517"/>
                    <a:pt x="199" y="696"/>
                  </a:cubicBezTo>
                  <a:cubicBezTo>
                    <a:pt x="0" y="1612"/>
                    <a:pt x="239" y="2566"/>
                    <a:pt x="40" y="3481"/>
                  </a:cubicBezTo>
                  <a:cubicBezTo>
                    <a:pt x="0" y="3959"/>
                    <a:pt x="80" y="4397"/>
                    <a:pt x="199" y="4854"/>
                  </a:cubicBezTo>
                  <a:cubicBezTo>
                    <a:pt x="637" y="4794"/>
                    <a:pt x="438" y="4556"/>
                    <a:pt x="378" y="4317"/>
                  </a:cubicBezTo>
                  <a:cubicBezTo>
                    <a:pt x="398" y="3183"/>
                    <a:pt x="279" y="2029"/>
                    <a:pt x="538" y="915"/>
                  </a:cubicBezTo>
                  <a:cubicBezTo>
                    <a:pt x="577" y="677"/>
                    <a:pt x="597" y="378"/>
                    <a:pt x="557" y="139"/>
                  </a:cubicBezTo>
                  <a:cubicBezTo>
                    <a:pt x="522" y="43"/>
                    <a:pt x="468" y="1"/>
                    <a:pt x="4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696625" y="1354400"/>
              <a:ext cx="49275" cy="31325"/>
            </a:xfrm>
            <a:custGeom>
              <a:avLst/>
              <a:gdLst/>
              <a:ahLst/>
              <a:cxnLst/>
              <a:rect l="l" t="t" r="r" b="b"/>
              <a:pathLst>
                <a:path w="1971" h="1253" extrusionOk="0">
                  <a:moveTo>
                    <a:pt x="956" y="1"/>
                  </a:moveTo>
                  <a:cubicBezTo>
                    <a:pt x="778" y="1"/>
                    <a:pt x="593" y="47"/>
                    <a:pt x="399" y="167"/>
                  </a:cubicBezTo>
                  <a:cubicBezTo>
                    <a:pt x="339" y="187"/>
                    <a:pt x="279" y="187"/>
                    <a:pt x="240" y="187"/>
                  </a:cubicBezTo>
                  <a:cubicBezTo>
                    <a:pt x="1" y="585"/>
                    <a:pt x="279" y="665"/>
                    <a:pt x="578" y="704"/>
                  </a:cubicBezTo>
                  <a:cubicBezTo>
                    <a:pt x="737" y="824"/>
                    <a:pt x="697" y="923"/>
                    <a:pt x="578" y="1062"/>
                  </a:cubicBezTo>
                  <a:lnTo>
                    <a:pt x="61" y="1062"/>
                  </a:lnTo>
                  <a:cubicBezTo>
                    <a:pt x="276" y="1193"/>
                    <a:pt x="471" y="1252"/>
                    <a:pt x="654" y="1252"/>
                  </a:cubicBezTo>
                  <a:cubicBezTo>
                    <a:pt x="1113" y="1252"/>
                    <a:pt x="1501" y="881"/>
                    <a:pt x="1970" y="326"/>
                  </a:cubicBezTo>
                  <a:cubicBezTo>
                    <a:pt x="1640" y="181"/>
                    <a:pt x="1310" y="1"/>
                    <a:pt x="9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1307450" y="1282800"/>
              <a:ext cx="78875" cy="20550"/>
            </a:xfrm>
            <a:custGeom>
              <a:avLst/>
              <a:gdLst/>
              <a:ahLst/>
              <a:cxnLst/>
              <a:rect l="l" t="t" r="r" b="b"/>
              <a:pathLst>
                <a:path w="3155" h="822" extrusionOk="0">
                  <a:moveTo>
                    <a:pt x="237" y="0"/>
                  </a:moveTo>
                  <a:cubicBezTo>
                    <a:pt x="118" y="0"/>
                    <a:pt x="0" y="46"/>
                    <a:pt x="32" y="266"/>
                  </a:cubicBezTo>
                  <a:cubicBezTo>
                    <a:pt x="211" y="704"/>
                    <a:pt x="629" y="644"/>
                    <a:pt x="987" y="684"/>
                  </a:cubicBezTo>
                  <a:lnTo>
                    <a:pt x="1265" y="684"/>
                  </a:lnTo>
                  <a:cubicBezTo>
                    <a:pt x="1617" y="697"/>
                    <a:pt x="1978" y="821"/>
                    <a:pt x="2336" y="821"/>
                  </a:cubicBezTo>
                  <a:cubicBezTo>
                    <a:pt x="2524" y="821"/>
                    <a:pt x="2711" y="787"/>
                    <a:pt x="2896" y="684"/>
                  </a:cubicBezTo>
                  <a:cubicBezTo>
                    <a:pt x="3155" y="306"/>
                    <a:pt x="2678" y="405"/>
                    <a:pt x="2598" y="266"/>
                  </a:cubicBezTo>
                  <a:cubicBezTo>
                    <a:pt x="1862" y="67"/>
                    <a:pt x="1086" y="147"/>
                    <a:pt x="330" y="8"/>
                  </a:cubicBezTo>
                  <a:cubicBezTo>
                    <a:pt x="301" y="3"/>
                    <a:pt x="269" y="0"/>
                    <a:pt x="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307725" y="1294425"/>
              <a:ext cx="71650" cy="18800"/>
            </a:xfrm>
            <a:custGeom>
              <a:avLst/>
              <a:gdLst/>
              <a:ahLst/>
              <a:cxnLst/>
              <a:rect l="l" t="t" r="r" b="b"/>
              <a:pathLst>
                <a:path w="2866" h="752" extrusionOk="0">
                  <a:moveTo>
                    <a:pt x="996" y="0"/>
                  </a:moveTo>
                  <a:cubicBezTo>
                    <a:pt x="905" y="97"/>
                    <a:pt x="805" y="125"/>
                    <a:pt x="702" y="125"/>
                  </a:cubicBezTo>
                  <a:cubicBezTo>
                    <a:pt x="549" y="125"/>
                    <a:pt x="387" y="62"/>
                    <a:pt x="236" y="62"/>
                  </a:cubicBezTo>
                  <a:cubicBezTo>
                    <a:pt x="154" y="62"/>
                    <a:pt x="74" y="81"/>
                    <a:pt x="1" y="139"/>
                  </a:cubicBezTo>
                  <a:cubicBezTo>
                    <a:pt x="160" y="577"/>
                    <a:pt x="498" y="597"/>
                    <a:pt x="856" y="617"/>
                  </a:cubicBezTo>
                  <a:cubicBezTo>
                    <a:pt x="1373" y="677"/>
                    <a:pt x="1891" y="677"/>
                    <a:pt x="2408" y="696"/>
                  </a:cubicBezTo>
                  <a:cubicBezTo>
                    <a:pt x="2482" y="729"/>
                    <a:pt x="2552" y="752"/>
                    <a:pt x="2614" y="752"/>
                  </a:cubicBezTo>
                  <a:cubicBezTo>
                    <a:pt x="2701" y="752"/>
                    <a:pt x="2771" y="706"/>
                    <a:pt x="2806" y="577"/>
                  </a:cubicBezTo>
                  <a:cubicBezTo>
                    <a:pt x="2865" y="338"/>
                    <a:pt x="2746" y="239"/>
                    <a:pt x="2547" y="239"/>
                  </a:cubicBezTo>
                  <a:cubicBezTo>
                    <a:pt x="2471" y="236"/>
                    <a:pt x="2395" y="235"/>
                    <a:pt x="2320" y="235"/>
                  </a:cubicBezTo>
                  <a:cubicBezTo>
                    <a:pt x="2283" y="235"/>
                    <a:pt x="2245" y="235"/>
                    <a:pt x="2208" y="235"/>
                  </a:cubicBezTo>
                  <a:cubicBezTo>
                    <a:pt x="1873" y="235"/>
                    <a:pt x="1553" y="224"/>
                    <a:pt x="12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422625" y="1290450"/>
              <a:ext cx="62175" cy="18775"/>
            </a:xfrm>
            <a:custGeom>
              <a:avLst/>
              <a:gdLst/>
              <a:ahLst/>
              <a:cxnLst/>
              <a:rect l="l" t="t" r="r" b="b"/>
              <a:pathLst>
                <a:path w="2487" h="751" extrusionOk="0">
                  <a:moveTo>
                    <a:pt x="60" y="0"/>
                  </a:moveTo>
                  <a:cubicBezTo>
                    <a:pt x="0" y="60"/>
                    <a:pt x="0" y="139"/>
                    <a:pt x="40" y="199"/>
                  </a:cubicBezTo>
                  <a:cubicBezTo>
                    <a:pt x="80" y="298"/>
                    <a:pt x="159" y="378"/>
                    <a:pt x="259" y="458"/>
                  </a:cubicBezTo>
                  <a:cubicBezTo>
                    <a:pt x="577" y="696"/>
                    <a:pt x="975" y="597"/>
                    <a:pt x="1333" y="736"/>
                  </a:cubicBezTo>
                  <a:cubicBezTo>
                    <a:pt x="1363" y="746"/>
                    <a:pt x="1398" y="751"/>
                    <a:pt x="1435" y="751"/>
                  </a:cubicBezTo>
                  <a:cubicBezTo>
                    <a:pt x="1472" y="751"/>
                    <a:pt x="1512" y="746"/>
                    <a:pt x="1552" y="736"/>
                  </a:cubicBezTo>
                  <a:cubicBezTo>
                    <a:pt x="1771" y="676"/>
                    <a:pt x="1989" y="656"/>
                    <a:pt x="2188" y="577"/>
                  </a:cubicBezTo>
                  <a:cubicBezTo>
                    <a:pt x="2288" y="557"/>
                    <a:pt x="2427" y="577"/>
                    <a:pt x="2487" y="477"/>
                  </a:cubicBezTo>
                  <a:lnTo>
                    <a:pt x="2487" y="159"/>
                  </a:lnTo>
                  <a:cubicBezTo>
                    <a:pt x="2109" y="36"/>
                    <a:pt x="1727" y="12"/>
                    <a:pt x="1342" y="12"/>
                  </a:cubicBezTo>
                  <a:cubicBezTo>
                    <a:pt x="1093" y="12"/>
                    <a:pt x="843" y="22"/>
                    <a:pt x="592" y="22"/>
                  </a:cubicBezTo>
                  <a:cubicBezTo>
                    <a:pt x="415" y="22"/>
                    <a:pt x="237" y="17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58725" y="1336700"/>
              <a:ext cx="34825" cy="33325"/>
            </a:xfrm>
            <a:custGeom>
              <a:avLst/>
              <a:gdLst/>
              <a:ahLst/>
              <a:cxnLst/>
              <a:rect l="l" t="t" r="r" b="b"/>
              <a:pathLst>
                <a:path w="1393" h="1333" extrusionOk="0">
                  <a:moveTo>
                    <a:pt x="736" y="0"/>
                  </a:moveTo>
                  <a:cubicBezTo>
                    <a:pt x="219" y="20"/>
                    <a:pt x="40" y="418"/>
                    <a:pt x="20" y="816"/>
                  </a:cubicBezTo>
                  <a:cubicBezTo>
                    <a:pt x="0" y="1273"/>
                    <a:pt x="418" y="1194"/>
                    <a:pt x="717" y="1273"/>
                  </a:cubicBezTo>
                  <a:cubicBezTo>
                    <a:pt x="816" y="1293"/>
                    <a:pt x="896" y="1313"/>
                    <a:pt x="975" y="1333"/>
                  </a:cubicBezTo>
                  <a:cubicBezTo>
                    <a:pt x="995" y="1333"/>
                    <a:pt x="1035" y="1293"/>
                    <a:pt x="1075" y="1273"/>
                  </a:cubicBezTo>
                  <a:cubicBezTo>
                    <a:pt x="995" y="1015"/>
                    <a:pt x="637" y="1034"/>
                    <a:pt x="597" y="796"/>
                  </a:cubicBezTo>
                  <a:cubicBezTo>
                    <a:pt x="697" y="378"/>
                    <a:pt x="1174" y="438"/>
                    <a:pt x="1393" y="199"/>
                  </a:cubicBezTo>
                  <a:cubicBezTo>
                    <a:pt x="1274" y="0"/>
                    <a:pt x="1035" y="40"/>
                    <a:pt x="8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2043275" y="1228525"/>
              <a:ext cx="63175" cy="22150"/>
            </a:xfrm>
            <a:custGeom>
              <a:avLst/>
              <a:gdLst/>
              <a:ahLst/>
              <a:cxnLst/>
              <a:rect l="l" t="t" r="r" b="b"/>
              <a:pathLst>
                <a:path w="2527" h="886" extrusionOk="0">
                  <a:moveTo>
                    <a:pt x="1549" y="0"/>
                  </a:moveTo>
                  <a:cubicBezTo>
                    <a:pt x="1251" y="0"/>
                    <a:pt x="949" y="124"/>
                    <a:pt x="637" y="348"/>
                  </a:cubicBezTo>
                  <a:cubicBezTo>
                    <a:pt x="590" y="367"/>
                    <a:pt x="537" y="373"/>
                    <a:pt x="482" y="373"/>
                  </a:cubicBezTo>
                  <a:cubicBezTo>
                    <a:pt x="407" y="373"/>
                    <a:pt x="327" y="362"/>
                    <a:pt x="252" y="362"/>
                  </a:cubicBezTo>
                  <a:cubicBezTo>
                    <a:pt x="152" y="362"/>
                    <a:pt x="61" y="381"/>
                    <a:pt x="0" y="468"/>
                  </a:cubicBezTo>
                  <a:cubicBezTo>
                    <a:pt x="44" y="585"/>
                    <a:pt x="140" y="602"/>
                    <a:pt x="242" y="602"/>
                  </a:cubicBezTo>
                  <a:cubicBezTo>
                    <a:pt x="285" y="602"/>
                    <a:pt x="330" y="599"/>
                    <a:pt x="372" y="599"/>
                  </a:cubicBezTo>
                  <a:cubicBezTo>
                    <a:pt x="504" y="599"/>
                    <a:pt x="617" y="628"/>
                    <a:pt x="617" y="866"/>
                  </a:cubicBezTo>
                  <a:lnTo>
                    <a:pt x="776" y="866"/>
                  </a:lnTo>
                  <a:cubicBezTo>
                    <a:pt x="1019" y="802"/>
                    <a:pt x="1267" y="756"/>
                    <a:pt x="1515" y="756"/>
                  </a:cubicBezTo>
                  <a:cubicBezTo>
                    <a:pt x="1735" y="756"/>
                    <a:pt x="1954" y="792"/>
                    <a:pt x="2169" y="886"/>
                  </a:cubicBezTo>
                  <a:cubicBezTo>
                    <a:pt x="2527" y="886"/>
                    <a:pt x="2487" y="667"/>
                    <a:pt x="2467" y="428"/>
                  </a:cubicBezTo>
                  <a:cubicBezTo>
                    <a:pt x="2163" y="134"/>
                    <a:pt x="1859" y="0"/>
                    <a:pt x="15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397750" y="1294425"/>
              <a:ext cx="61700" cy="21700"/>
            </a:xfrm>
            <a:custGeom>
              <a:avLst/>
              <a:gdLst/>
              <a:ahLst/>
              <a:cxnLst/>
              <a:rect l="l" t="t" r="r" b="b"/>
              <a:pathLst>
                <a:path w="2468" h="868" extrusionOk="0">
                  <a:moveTo>
                    <a:pt x="697" y="0"/>
                  </a:moveTo>
                  <a:cubicBezTo>
                    <a:pt x="617" y="0"/>
                    <a:pt x="557" y="20"/>
                    <a:pt x="478" y="40"/>
                  </a:cubicBezTo>
                  <a:cubicBezTo>
                    <a:pt x="398" y="100"/>
                    <a:pt x="359" y="139"/>
                    <a:pt x="339" y="219"/>
                  </a:cubicBezTo>
                  <a:cubicBezTo>
                    <a:pt x="478" y="517"/>
                    <a:pt x="239" y="537"/>
                    <a:pt x="60" y="617"/>
                  </a:cubicBezTo>
                  <a:cubicBezTo>
                    <a:pt x="60" y="637"/>
                    <a:pt x="40" y="696"/>
                    <a:pt x="0" y="716"/>
                  </a:cubicBezTo>
                  <a:cubicBezTo>
                    <a:pt x="215" y="836"/>
                    <a:pt x="444" y="868"/>
                    <a:pt x="677" y="868"/>
                  </a:cubicBezTo>
                  <a:cubicBezTo>
                    <a:pt x="931" y="868"/>
                    <a:pt x="1190" y="830"/>
                    <a:pt x="1439" y="830"/>
                  </a:cubicBezTo>
                  <a:cubicBezTo>
                    <a:pt x="1490" y="830"/>
                    <a:pt x="1541" y="832"/>
                    <a:pt x="1592" y="836"/>
                  </a:cubicBezTo>
                  <a:cubicBezTo>
                    <a:pt x="1652" y="796"/>
                    <a:pt x="1691" y="736"/>
                    <a:pt x="1751" y="716"/>
                  </a:cubicBezTo>
                  <a:cubicBezTo>
                    <a:pt x="1809" y="693"/>
                    <a:pt x="1868" y="683"/>
                    <a:pt x="1926" y="683"/>
                  </a:cubicBezTo>
                  <a:cubicBezTo>
                    <a:pt x="1967" y="683"/>
                    <a:pt x="2008" y="688"/>
                    <a:pt x="2049" y="696"/>
                  </a:cubicBezTo>
                  <a:cubicBezTo>
                    <a:pt x="2137" y="706"/>
                    <a:pt x="2238" y="754"/>
                    <a:pt x="2319" y="754"/>
                  </a:cubicBezTo>
                  <a:cubicBezTo>
                    <a:pt x="2405" y="754"/>
                    <a:pt x="2467" y="701"/>
                    <a:pt x="2467" y="497"/>
                  </a:cubicBezTo>
                  <a:cubicBezTo>
                    <a:pt x="2297" y="436"/>
                    <a:pt x="2187" y="242"/>
                    <a:pt x="1989" y="242"/>
                  </a:cubicBezTo>
                  <a:cubicBezTo>
                    <a:pt x="1931" y="242"/>
                    <a:pt x="1867" y="258"/>
                    <a:pt x="1791" y="299"/>
                  </a:cubicBezTo>
                  <a:cubicBezTo>
                    <a:pt x="1749" y="319"/>
                    <a:pt x="1710" y="328"/>
                    <a:pt x="1671" y="328"/>
                  </a:cubicBezTo>
                  <a:cubicBezTo>
                    <a:pt x="1525" y="328"/>
                    <a:pt x="1396" y="202"/>
                    <a:pt x="1254" y="139"/>
                  </a:cubicBezTo>
                  <a:cubicBezTo>
                    <a:pt x="1154" y="80"/>
                    <a:pt x="1035" y="40"/>
                    <a:pt x="935" y="20"/>
                  </a:cubicBezTo>
                  <a:cubicBezTo>
                    <a:pt x="856" y="0"/>
                    <a:pt x="776" y="0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2126325" y="1386175"/>
              <a:ext cx="54225" cy="24175"/>
            </a:xfrm>
            <a:custGeom>
              <a:avLst/>
              <a:gdLst/>
              <a:ahLst/>
              <a:cxnLst/>
              <a:rect l="l" t="t" r="r" b="b"/>
              <a:pathLst>
                <a:path w="2169" h="967" extrusionOk="0">
                  <a:moveTo>
                    <a:pt x="359" y="0"/>
                  </a:moveTo>
                  <a:cubicBezTo>
                    <a:pt x="287" y="0"/>
                    <a:pt x="197" y="37"/>
                    <a:pt x="80" y="130"/>
                  </a:cubicBezTo>
                  <a:cubicBezTo>
                    <a:pt x="0" y="189"/>
                    <a:pt x="0" y="229"/>
                    <a:pt x="100" y="249"/>
                  </a:cubicBezTo>
                  <a:lnTo>
                    <a:pt x="100" y="289"/>
                  </a:lnTo>
                  <a:cubicBezTo>
                    <a:pt x="140" y="348"/>
                    <a:pt x="179" y="408"/>
                    <a:pt x="259" y="448"/>
                  </a:cubicBezTo>
                  <a:cubicBezTo>
                    <a:pt x="378" y="587"/>
                    <a:pt x="498" y="687"/>
                    <a:pt x="597" y="806"/>
                  </a:cubicBezTo>
                  <a:cubicBezTo>
                    <a:pt x="695" y="904"/>
                    <a:pt x="794" y="967"/>
                    <a:pt x="895" y="967"/>
                  </a:cubicBezTo>
                  <a:cubicBezTo>
                    <a:pt x="979" y="967"/>
                    <a:pt x="1064" y="925"/>
                    <a:pt x="1154" y="826"/>
                  </a:cubicBezTo>
                  <a:cubicBezTo>
                    <a:pt x="1270" y="901"/>
                    <a:pt x="1386" y="927"/>
                    <a:pt x="1502" y="927"/>
                  </a:cubicBezTo>
                  <a:cubicBezTo>
                    <a:pt x="1724" y="927"/>
                    <a:pt x="1946" y="832"/>
                    <a:pt x="2169" y="806"/>
                  </a:cubicBezTo>
                  <a:lnTo>
                    <a:pt x="2169" y="508"/>
                  </a:lnTo>
                  <a:lnTo>
                    <a:pt x="2169" y="428"/>
                  </a:lnTo>
                  <a:cubicBezTo>
                    <a:pt x="1950" y="388"/>
                    <a:pt x="1721" y="363"/>
                    <a:pt x="1490" y="363"/>
                  </a:cubicBezTo>
                  <a:cubicBezTo>
                    <a:pt x="1258" y="363"/>
                    <a:pt x="1025" y="388"/>
                    <a:pt x="796" y="448"/>
                  </a:cubicBezTo>
                  <a:cubicBezTo>
                    <a:pt x="631" y="343"/>
                    <a:pt x="579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707575" y="1350075"/>
              <a:ext cx="47775" cy="17200"/>
            </a:xfrm>
            <a:custGeom>
              <a:avLst/>
              <a:gdLst/>
              <a:ahLst/>
              <a:cxnLst/>
              <a:rect l="l" t="t" r="r" b="b"/>
              <a:pathLst>
                <a:path w="1911" h="688" extrusionOk="0">
                  <a:moveTo>
                    <a:pt x="1427" y="0"/>
                  </a:moveTo>
                  <a:cubicBezTo>
                    <a:pt x="1410" y="0"/>
                    <a:pt x="1392" y="1"/>
                    <a:pt x="1373" y="2"/>
                  </a:cubicBezTo>
                  <a:cubicBezTo>
                    <a:pt x="1234" y="15"/>
                    <a:pt x="1097" y="20"/>
                    <a:pt x="961" y="20"/>
                  </a:cubicBezTo>
                  <a:cubicBezTo>
                    <a:pt x="690" y="20"/>
                    <a:pt x="425" y="2"/>
                    <a:pt x="160" y="2"/>
                  </a:cubicBezTo>
                  <a:cubicBezTo>
                    <a:pt x="120" y="141"/>
                    <a:pt x="40" y="241"/>
                    <a:pt x="1" y="360"/>
                  </a:cubicBezTo>
                  <a:cubicBezTo>
                    <a:pt x="62" y="367"/>
                    <a:pt x="123" y="368"/>
                    <a:pt x="185" y="368"/>
                  </a:cubicBezTo>
                  <a:cubicBezTo>
                    <a:pt x="256" y="368"/>
                    <a:pt x="327" y="366"/>
                    <a:pt x="398" y="366"/>
                  </a:cubicBezTo>
                  <a:cubicBezTo>
                    <a:pt x="640" y="366"/>
                    <a:pt x="876" y="394"/>
                    <a:pt x="1095" y="639"/>
                  </a:cubicBezTo>
                  <a:cubicBezTo>
                    <a:pt x="1125" y="674"/>
                    <a:pt x="1159" y="688"/>
                    <a:pt x="1195" y="688"/>
                  </a:cubicBezTo>
                  <a:cubicBezTo>
                    <a:pt x="1302" y="688"/>
                    <a:pt x="1428" y="569"/>
                    <a:pt x="1532" y="539"/>
                  </a:cubicBezTo>
                  <a:cubicBezTo>
                    <a:pt x="1612" y="440"/>
                    <a:pt x="1811" y="460"/>
                    <a:pt x="1910" y="340"/>
                  </a:cubicBezTo>
                  <a:cubicBezTo>
                    <a:pt x="1800" y="119"/>
                    <a:pt x="1654" y="0"/>
                    <a:pt x="14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1858775" y="1268050"/>
              <a:ext cx="76100" cy="9225"/>
            </a:xfrm>
            <a:custGeom>
              <a:avLst/>
              <a:gdLst/>
              <a:ahLst/>
              <a:cxnLst/>
              <a:rect l="l" t="t" r="r" b="b"/>
              <a:pathLst>
                <a:path w="3044" h="369" extrusionOk="0">
                  <a:moveTo>
                    <a:pt x="2049" y="0"/>
                  </a:moveTo>
                  <a:cubicBezTo>
                    <a:pt x="1862" y="0"/>
                    <a:pt x="1674" y="9"/>
                    <a:pt x="1486" y="9"/>
                  </a:cubicBezTo>
                  <a:cubicBezTo>
                    <a:pt x="1395" y="9"/>
                    <a:pt x="1304" y="7"/>
                    <a:pt x="1213" y="1"/>
                  </a:cubicBezTo>
                  <a:cubicBezTo>
                    <a:pt x="1094" y="200"/>
                    <a:pt x="895" y="160"/>
                    <a:pt x="696" y="180"/>
                  </a:cubicBezTo>
                  <a:cubicBezTo>
                    <a:pt x="458" y="200"/>
                    <a:pt x="199" y="140"/>
                    <a:pt x="0" y="339"/>
                  </a:cubicBezTo>
                  <a:cubicBezTo>
                    <a:pt x="211" y="360"/>
                    <a:pt x="422" y="368"/>
                    <a:pt x="633" y="368"/>
                  </a:cubicBezTo>
                  <a:cubicBezTo>
                    <a:pt x="1436" y="368"/>
                    <a:pt x="2240" y="243"/>
                    <a:pt x="3044" y="180"/>
                  </a:cubicBezTo>
                  <a:cubicBezTo>
                    <a:pt x="2717" y="27"/>
                    <a:pt x="2384" y="0"/>
                    <a:pt x="2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347025" y="1254575"/>
              <a:ext cx="69650" cy="9825"/>
            </a:xfrm>
            <a:custGeom>
              <a:avLst/>
              <a:gdLst/>
              <a:ahLst/>
              <a:cxnLst/>
              <a:rect l="l" t="t" r="r" b="b"/>
              <a:pathLst>
                <a:path w="2786" h="393" extrusionOk="0">
                  <a:moveTo>
                    <a:pt x="1691" y="0"/>
                  </a:moveTo>
                  <a:cubicBezTo>
                    <a:pt x="1346" y="0"/>
                    <a:pt x="1001" y="25"/>
                    <a:pt x="659" y="25"/>
                  </a:cubicBezTo>
                  <a:cubicBezTo>
                    <a:pt x="605" y="25"/>
                    <a:pt x="551" y="24"/>
                    <a:pt x="498" y="23"/>
                  </a:cubicBezTo>
                  <a:cubicBezTo>
                    <a:pt x="339" y="182"/>
                    <a:pt x="100" y="23"/>
                    <a:pt x="0" y="202"/>
                  </a:cubicBezTo>
                  <a:cubicBezTo>
                    <a:pt x="301" y="352"/>
                    <a:pt x="614" y="392"/>
                    <a:pt x="930" y="392"/>
                  </a:cubicBezTo>
                  <a:cubicBezTo>
                    <a:pt x="1292" y="392"/>
                    <a:pt x="1658" y="340"/>
                    <a:pt x="2015" y="340"/>
                  </a:cubicBezTo>
                  <a:cubicBezTo>
                    <a:pt x="2046" y="340"/>
                    <a:pt x="2078" y="340"/>
                    <a:pt x="2109" y="341"/>
                  </a:cubicBezTo>
                  <a:cubicBezTo>
                    <a:pt x="2197" y="279"/>
                    <a:pt x="2289" y="268"/>
                    <a:pt x="2385" y="268"/>
                  </a:cubicBezTo>
                  <a:cubicBezTo>
                    <a:pt x="2438" y="268"/>
                    <a:pt x="2492" y="272"/>
                    <a:pt x="2548" y="272"/>
                  </a:cubicBezTo>
                  <a:cubicBezTo>
                    <a:pt x="2619" y="272"/>
                    <a:pt x="2691" y="266"/>
                    <a:pt x="2766" y="241"/>
                  </a:cubicBezTo>
                  <a:cubicBezTo>
                    <a:pt x="2766" y="222"/>
                    <a:pt x="2785" y="182"/>
                    <a:pt x="2785" y="142"/>
                  </a:cubicBezTo>
                  <a:cubicBezTo>
                    <a:pt x="2424" y="28"/>
                    <a:pt x="2058" y="0"/>
                    <a:pt x="1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2097475" y="1231875"/>
              <a:ext cx="49750" cy="22275"/>
            </a:xfrm>
            <a:custGeom>
              <a:avLst/>
              <a:gdLst/>
              <a:ahLst/>
              <a:cxnLst/>
              <a:rect l="l" t="t" r="r" b="b"/>
              <a:pathLst>
                <a:path w="1990" h="891" extrusionOk="0">
                  <a:moveTo>
                    <a:pt x="734" y="1"/>
                  </a:moveTo>
                  <a:cubicBezTo>
                    <a:pt x="527" y="1"/>
                    <a:pt x="330" y="53"/>
                    <a:pt x="160" y="234"/>
                  </a:cubicBezTo>
                  <a:cubicBezTo>
                    <a:pt x="199" y="433"/>
                    <a:pt x="199" y="632"/>
                    <a:pt x="1" y="752"/>
                  </a:cubicBezTo>
                  <a:cubicBezTo>
                    <a:pt x="358" y="867"/>
                    <a:pt x="723" y="882"/>
                    <a:pt x="1086" y="882"/>
                  </a:cubicBezTo>
                  <a:cubicBezTo>
                    <a:pt x="1213" y="882"/>
                    <a:pt x="1341" y="880"/>
                    <a:pt x="1467" y="880"/>
                  </a:cubicBezTo>
                  <a:cubicBezTo>
                    <a:pt x="1602" y="880"/>
                    <a:pt x="1737" y="882"/>
                    <a:pt x="1870" y="891"/>
                  </a:cubicBezTo>
                  <a:cubicBezTo>
                    <a:pt x="1950" y="831"/>
                    <a:pt x="1990" y="791"/>
                    <a:pt x="1990" y="692"/>
                  </a:cubicBezTo>
                  <a:cubicBezTo>
                    <a:pt x="1940" y="560"/>
                    <a:pt x="1850" y="483"/>
                    <a:pt x="1730" y="483"/>
                  </a:cubicBezTo>
                  <a:cubicBezTo>
                    <a:pt x="1705" y="483"/>
                    <a:pt x="1679" y="486"/>
                    <a:pt x="1652" y="493"/>
                  </a:cubicBezTo>
                  <a:cubicBezTo>
                    <a:pt x="1621" y="495"/>
                    <a:pt x="1591" y="496"/>
                    <a:pt x="1564" y="496"/>
                  </a:cubicBezTo>
                  <a:cubicBezTo>
                    <a:pt x="1345" y="496"/>
                    <a:pt x="1247" y="418"/>
                    <a:pt x="1353" y="135"/>
                  </a:cubicBezTo>
                  <a:lnTo>
                    <a:pt x="1214" y="55"/>
                  </a:lnTo>
                  <a:cubicBezTo>
                    <a:pt x="1052" y="30"/>
                    <a:pt x="890" y="1"/>
                    <a:pt x="7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441125" y="1383075"/>
              <a:ext cx="64675" cy="17000"/>
            </a:xfrm>
            <a:custGeom>
              <a:avLst/>
              <a:gdLst/>
              <a:ahLst/>
              <a:cxnLst/>
              <a:rect l="l" t="t" r="r" b="b"/>
              <a:pathLst>
                <a:path w="2587" h="680" extrusionOk="0">
                  <a:moveTo>
                    <a:pt x="1440" y="0"/>
                  </a:moveTo>
                  <a:cubicBezTo>
                    <a:pt x="1360" y="0"/>
                    <a:pt x="1278" y="16"/>
                    <a:pt x="1194" y="55"/>
                  </a:cubicBezTo>
                  <a:cubicBezTo>
                    <a:pt x="1116" y="66"/>
                    <a:pt x="1037" y="70"/>
                    <a:pt x="957" y="70"/>
                  </a:cubicBezTo>
                  <a:cubicBezTo>
                    <a:pt x="852" y="70"/>
                    <a:pt x="746" y="64"/>
                    <a:pt x="641" y="64"/>
                  </a:cubicBezTo>
                  <a:cubicBezTo>
                    <a:pt x="417" y="64"/>
                    <a:pt x="197" y="90"/>
                    <a:pt x="0" y="254"/>
                  </a:cubicBezTo>
                  <a:lnTo>
                    <a:pt x="0" y="453"/>
                  </a:lnTo>
                  <a:cubicBezTo>
                    <a:pt x="40" y="572"/>
                    <a:pt x="100" y="671"/>
                    <a:pt x="239" y="671"/>
                  </a:cubicBezTo>
                  <a:cubicBezTo>
                    <a:pt x="267" y="677"/>
                    <a:pt x="295" y="680"/>
                    <a:pt x="322" y="680"/>
                  </a:cubicBezTo>
                  <a:cubicBezTo>
                    <a:pt x="565" y="680"/>
                    <a:pt x="809" y="479"/>
                    <a:pt x="1058" y="479"/>
                  </a:cubicBezTo>
                  <a:cubicBezTo>
                    <a:pt x="1168" y="479"/>
                    <a:pt x="1280" y="519"/>
                    <a:pt x="1393" y="632"/>
                  </a:cubicBezTo>
                  <a:cubicBezTo>
                    <a:pt x="1464" y="617"/>
                    <a:pt x="1537" y="613"/>
                    <a:pt x="1610" y="613"/>
                  </a:cubicBezTo>
                  <a:cubicBezTo>
                    <a:pt x="1749" y="613"/>
                    <a:pt x="1889" y="629"/>
                    <a:pt x="2027" y="629"/>
                  </a:cubicBezTo>
                  <a:cubicBezTo>
                    <a:pt x="2223" y="629"/>
                    <a:pt x="2414" y="596"/>
                    <a:pt x="2586" y="433"/>
                  </a:cubicBezTo>
                  <a:cubicBezTo>
                    <a:pt x="2427" y="254"/>
                    <a:pt x="2228" y="214"/>
                    <a:pt x="2029" y="174"/>
                  </a:cubicBezTo>
                  <a:cubicBezTo>
                    <a:pt x="1843" y="103"/>
                    <a:pt x="1647" y="0"/>
                    <a:pt x="14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601650" y="1221800"/>
              <a:ext cx="44275" cy="19925"/>
            </a:xfrm>
            <a:custGeom>
              <a:avLst/>
              <a:gdLst/>
              <a:ahLst/>
              <a:cxnLst/>
              <a:rect l="l" t="t" r="r" b="b"/>
              <a:pathLst>
                <a:path w="1771" h="797" extrusionOk="0">
                  <a:moveTo>
                    <a:pt x="438" y="1"/>
                  </a:moveTo>
                  <a:cubicBezTo>
                    <a:pt x="60" y="100"/>
                    <a:pt x="0" y="299"/>
                    <a:pt x="199" y="617"/>
                  </a:cubicBezTo>
                  <a:lnTo>
                    <a:pt x="199" y="797"/>
                  </a:lnTo>
                  <a:lnTo>
                    <a:pt x="1751" y="797"/>
                  </a:lnTo>
                  <a:cubicBezTo>
                    <a:pt x="1771" y="399"/>
                    <a:pt x="1393" y="359"/>
                    <a:pt x="1194" y="160"/>
                  </a:cubicBezTo>
                  <a:cubicBezTo>
                    <a:pt x="955" y="60"/>
                    <a:pt x="697" y="1"/>
                    <a:pt x="4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566825" y="1301375"/>
              <a:ext cx="41325" cy="19100"/>
            </a:xfrm>
            <a:custGeom>
              <a:avLst/>
              <a:gdLst/>
              <a:ahLst/>
              <a:cxnLst/>
              <a:rect l="l" t="t" r="r" b="b"/>
              <a:pathLst>
                <a:path w="1653" h="764" extrusionOk="0">
                  <a:moveTo>
                    <a:pt x="1573" y="21"/>
                  </a:moveTo>
                  <a:cubicBezTo>
                    <a:pt x="1234" y="60"/>
                    <a:pt x="876" y="1"/>
                    <a:pt x="578" y="219"/>
                  </a:cubicBezTo>
                  <a:cubicBezTo>
                    <a:pt x="299" y="259"/>
                    <a:pt x="1" y="319"/>
                    <a:pt x="200" y="737"/>
                  </a:cubicBezTo>
                  <a:cubicBezTo>
                    <a:pt x="269" y="756"/>
                    <a:pt x="337" y="764"/>
                    <a:pt x="403" y="764"/>
                  </a:cubicBezTo>
                  <a:cubicBezTo>
                    <a:pt x="740" y="764"/>
                    <a:pt x="1036" y="557"/>
                    <a:pt x="1357" y="557"/>
                  </a:cubicBezTo>
                  <a:cubicBezTo>
                    <a:pt x="1369" y="557"/>
                    <a:pt x="1381" y="557"/>
                    <a:pt x="1393" y="558"/>
                  </a:cubicBezTo>
                  <a:cubicBezTo>
                    <a:pt x="1473" y="518"/>
                    <a:pt x="1533" y="418"/>
                    <a:pt x="1573" y="339"/>
                  </a:cubicBezTo>
                  <a:cubicBezTo>
                    <a:pt x="1592" y="299"/>
                    <a:pt x="1632" y="239"/>
                    <a:pt x="1652" y="160"/>
                  </a:cubicBezTo>
                  <a:cubicBezTo>
                    <a:pt x="1652" y="120"/>
                    <a:pt x="1632" y="60"/>
                    <a:pt x="1573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2079575" y="1297400"/>
              <a:ext cx="13450" cy="79100"/>
            </a:xfrm>
            <a:custGeom>
              <a:avLst/>
              <a:gdLst/>
              <a:ahLst/>
              <a:cxnLst/>
              <a:rect l="l" t="t" r="r" b="b"/>
              <a:pathLst>
                <a:path w="538" h="3164" extrusionOk="0">
                  <a:moveTo>
                    <a:pt x="358" y="1"/>
                  </a:moveTo>
                  <a:cubicBezTo>
                    <a:pt x="0" y="1055"/>
                    <a:pt x="160" y="2109"/>
                    <a:pt x="219" y="3163"/>
                  </a:cubicBezTo>
                  <a:cubicBezTo>
                    <a:pt x="518" y="2189"/>
                    <a:pt x="339" y="1174"/>
                    <a:pt x="537" y="180"/>
                  </a:cubicBezTo>
                  <a:cubicBezTo>
                    <a:pt x="478" y="100"/>
                    <a:pt x="438" y="60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65850" y="1344450"/>
              <a:ext cx="31850" cy="23100"/>
            </a:xfrm>
            <a:custGeom>
              <a:avLst/>
              <a:gdLst/>
              <a:ahLst/>
              <a:cxnLst/>
              <a:rect l="l" t="t" r="r" b="b"/>
              <a:pathLst>
                <a:path w="1274" h="924" extrusionOk="0">
                  <a:moveTo>
                    <a:pt x="614" y="1"/>
                  </a:moveTo>
                  <a:cubicBezTo>
                    <a:pt x="552" y="1"/>
                    <a:pt x="489" y="35"/>
                    <a:pt x="438" y="108"/>
                  </a:cubicBezTo>
                  <a:lnTo>
                    <a:pt x="239" y="108"/>
                  </a:lnTo>
                  <a:cubicBezTo>
                    <a:pt x="40" y="267"/>
                    <a:pt x="40" y="506"/>
                    <a:pt x="0" y="724"/>
                  </a:cubicBezTo>
                  <a:cubicBezTo>
                    <a:pt x="0" y="804"/>
                    <a:pt x="20" y="884"/>
                    <a:pt x="80" y="923"/>
                  </a:cubicBezTo>
                  <a:lnTo>
                    <a:pt x="776" y="923"/>
                  </a:lnTo>
                  <a:cubicBezTo>
                    <a:pt x="975" y="665"/>
                    <a:pt x="1273" y="366"/>
                    <a:pt x="776" y="88"/>
                  </a:cubicBezTo>
                  <a:cubicBezTo>
                    <a:pt x="728" y="31"/>
                    <a:pt x="671" y="1"/>
                    <a:pt x="6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1678725" y="1218325"/>
              <a:ext cx="47275" cy="24400"/>
            </a:xfrm>
            <a:custGeom>
              <a:avLst/>
              <a:gdLst/>
              <a:ahLst/>
              <a:cxnLst/>
              <a:rect l="l" t="t" r="r" b="b"/>
              <a:pathLst>
                <a:path w="1891" h="976" extrusionOk="0">
                  <a:moveTo>
                    <a:pt x="1035" y="1"/>
                  </a:moveTo>
                  <a:cubicBezTo>
                    <a:pt x="976" y="40"/>
                    <a:pt x="936" y="60"/>
                    <a:pt x="876" y="100"/>
                  </a:cubicBezTo>
                  <a:cubicBezTo>
                    <a:pt x="797" y="180"/>
                    <a:pt x="757" y="239"/>
                    <a:pt x="677" y="279"/>
                  </a:cubicBezTo>
                  <a:cubicBezTo>
                    <a:pt x="598" y="299"/>
                    <a:pt x="558" y="299"/>
                    <a:pt x="498" y="339"/>
                  </a:cubicBezTo>
                  <a:cubicBezTo>
                    <a:pt x="359" y="339"/>
                    <a:pt x="240" y="339"/>
                    <a:pt x="100" y="359"/>
                  </a:cubicBezTo>
                  <a:lnTo>
                    <a:pt x="41" y="438"/>
                  </a:lnTo>
                  <a:cubicBezTo>
                    <a:pt x="41" y="458"/>
                    <a:pt x="1" y="498"/>
                    <a:pt x="1" y="538"/>
                  </a:cubicBezTo>
                  <a:cubicBezTo>
                    <a:pt x="1" y="597"/>
                    <a:pt x="1" y="677"/>
                    <a:pt x="61" y="756"/>
                  </a:cubicBezTo>
                  <a:cubicBezTo>
                    <a:pt x="182" y="840"/>
                    <a:pt x="318" y="857"/>
                    <a:pt x="458" y="857"/>
                  </a:cubicBezTo>
                  <a:cubicBezTo>
                    <a:pt x="554" y="857"/>
                    <a:pt x="651" y="849"/>
                    <a:pt x="748" y="849"/>
                  </a:cubicBezTo>
                  <a:cubicBezTo>
                    <a:pt x="881" y="849"/>
                    <a:pt x="1013" y="864"/>
                    <a:pt x="1135" y="936"/>
                  </a:cubicBezTo>
                  <a:cubicBezTo>
                    <a:pt x="1294" y="955"/>
                    <a:pt x="1473" y="955"/>
                    <a:pt x="1652" y="975"/>
                  </a:cubicBezTo>
                  <a:cubicBezTo>
                    <a:pt x="1692" y="896"/>
                    <a:pt x="1771" y="836"/>
                    <a:pt x="1831" y="756"/>
                  </a:cubicBezTo>
                  <a:cubicBezTo>
                    <a:pt x="1891" y="697"/>
                    <a:pt x="1891" y="657"/>
                    <a:pt x="1851" y="637"/>
                  </a:cubicBezTo>
                  <a:cubicBezTo>
                    <a:pt x="1796" y="583"/>
                    <a:pt x="1709" y="495"/>
                    <a:pt x="1679" y="495"/>
                  </a:cubicBezTo>
                  <a:cubicBezTo>
                    <a:pt x="1676" y="495"/>
                    <a:pt x="1674" y="496"/>
                    <a:pt x="1672" y="498"/>
                  </a:cubicBezTo>
                  <a:cubicBezTo>
                    <a:pt x="1563" y="595"/>
                    <a:pt x="1482" y="633"/>
                    <a:pt x="1420" y="633"/>
                  </a:cubicBezTo>
                  <a:cubicBezTo>
                    <a:pt x="1266" y="633"/>
                    <a:pt x="1225" y="401"/>
                    <a:pt x="1155" y="259"/>
                  </a:cubicBezTo>
                  <a:cubicBezTo>
                    <a:pt x="1194" y="199"/>
                    <a:pt x="1234" y="160"/>
                    <a:pt x="1194" y="80"/>
                  </a:cubicBezTo>
                  <a:cubicBezTo>
                    <a:pt x="1155" y="40"/>
                    <a:pt x="1095" y="1"/>
                    <a:pt x="10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2024375" y="1276200"/>
              <a:ext cx="60700" cy="15400"/>
            </a:xfrm>
            <a:custGeom>
              <a:avLst/>
              <a:gdLst/>
              <a:ahLst/>
              <a:cxnLst/>
              <a:rect l="l" t="t" r="r" b="b"/>
              <a:pathLst>
                <a:path w="2428" h="616" extrusionOk="0">
                  <a:moveTo>
                    <a:pt x="1080" y="0"/>
                  </a:moveTo>
                  <a:cubicBezTo>
                    <a:pt x="720" y="0"/>
                    <a:pt x="360" y="38"/>
                    <a:pt x="0" y="172"/>
                  </a:cubicBezTo>
                  <a:cubicBezTo>
                    <a:pt x="458" y="172"/>
                    <a:pt x="895" y="212"/>
                    <a:pt x="1353" y="232"/>
                  </a:cubicBezTo>
                  <a:cubicBezTo>
                    <a:pt x="1538" y="269"/>
                    <a:pt x="1448" y="616"/>
                    <a:pt x="1691" y="616"/>
                  </a:cubicBezTo>
                  <a:cubicBezTo>
                    <a:pt x="1709" y="616"/>
                    <a:pt x="1729" y="614"/>
                    <a:pt x="1751" y="610"/>
                  </a:cubicBezTo>
                  <a:cubicBezTo>
                    <a:pt x="1970" y="550"/>
                    <a:pt x="2228" y="550"/>
                    <a:pt x="2427" y="371"/>
                  </a:cubicBezTo>
                  <a:cubicBezTo>
                    <a:pt x="2387" y="311"/>
                    <a:pt x="2348" y="252"/>
                    <a:pt x="2328" y="252"/>
                  </a:cubicBezTo>
                  <a:cubicBezTo>
                    <a:pt x="2228" y="212"/>
                    <a:pt x="2149" y="132"/>
                    <a:pt x="2089" y="53"/>
                  </a:cubicBezTo>
                  <a:cubicBezTo>
                    <a:pt x="1753" y="34"/>
                    <a:pt x="1417" y="0"/>
                    <a:pt x="10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2344650" y="1406375"/>
              <a:ext cx="41800" cy="12900"/>
            </a:xfrm>
            <a:custGeom>
              <a:avLst/>
              <a:gdLst/>
              <a:ahLst/>
              <a:cxnLst/>
              <a:rect l="l" t="t" r="r" b="b"/>
              <a:pathLst>
                <a:path w="1672" h="516" extrusionOk="0">
                  <a:moveTo>
                    <a:pt x="732" y="0"/>
                  </a:moveTo>
                  <a:cubicBezTo>
                    <a:pt x="487" y="0"/>
                    <a:pt x="238" y="32"/>
                    <a:pt x="0" y="177"/>
                  </a:cubicBezTo>
                  <a:lnTo>
                    <a:pt x="60" y="237"/>
                  </a:lnTo>
                  <a:cubicBezTo>
                    <a:pt x="199" y="277"/>
                    <a:pt x="279" y="396"/>
                    <a:pt x="358" y="495"/>
                  </a:cubicBezTo>
                  <a:cubicBezTo>
                    <a:pt x="432" y="509"/>
                    <a:pt x="505" y="515"/>
                    <a:pt x="578" y="515"/>
                  </a:cubicBezTo>
                  <a:cubicBezTo>
                    <a:pt x="917" y="515"/>
                    <a:pt x="1248" y="385"/>
                    <a:pt x="1592" y="336"/>
                  </a:cubicBezTo>
                  <a:cubicBezTo>
                    <a:pt x="1671" y="177"/>
                    <a:pt x="1512" y="117"/>
                    <a:pt x="1393" y="18"/>
                  </a:cubicBezTo>
                  <a:cubicBezTo>
                    <a:pt x="1361" y="19"/>
                    <a:pt x="1329" y="20"/>
                    <a:pt x="1297" y="20"/>
                  </a:cubicBezTo>
                  <a:cubicBezTo>
                    <a:pt x="1116" y="20"/>
                    <a:pt x="925" y="0"/>
                    <a:pt x="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337575" y="1294425"/>
              <a:ext cx="50250" cy="20750"/>
            </a:xfrm>
            <a:custGeom>
              <a:avLst/>
              <a:gdLst/>
              <a:ahLst/>
              <a:cxnLst/>
              <a:rect l="l" t="t" r="r" b="b"/>
              <a:pathLst>
                <a:path w="2010" h="830" extrusionOk="0">
                  <a:moveTo>
                    <a:pt x="20" y="0"/>
                  </a:moveTo>
                  <a:cubicBezTo>
                    <a:pt x="0" y="279"/>
                    <a:pt x="179" y="318"/>
                    <a:pt x="398" y="318"/>
                  </a:cubicBezTo>
                  <a:lnTo>
                    <a:pt x="1254" y="318"/>
                  </a:lnTo>
                  <a:cubicBezTo>
                    <a:pt x="1373" y="318"/>
                    <a:pt x="1492" y="378"/>
                    <a:pt x="1473" y="517"/>
                  </a:cubicBezTo>
                  <a:cubicBezTo>
                    <a:pt x="1453" y="637"/>
                    <a:pt x="1293" y="637"/>
                    <a:pt x="1194" y="696"/>
                  </a:cubicBezTo>
                  <a:cubicBezTo>
                    <a:pt x="1297" y="799"/>
                    <a:pt x="1406" y="830"/>
                    <a:pt x="1514" y="830"/>
                  </a:cubicBezTo>
                  <a:cubicBezTo>
                    <a:pt x="1595" y="830"/>
                    <a:pt x="1675" y="813"/>
                    <a:pt x="1751" y="796"/>
                  </a:cubicBezTo>
                  <a:cubicBezTo>
                    <a:pt x="1910" y="617"/>
                    <a:pt x="2010" y="398"/>
                    <a:pt x="1950" y="139"/>
                  </a:cubicBezTo>
                  <a:cubicBezTo>
                    <a:pt x="1892" y="110"/>
                    <a:pt x="1833" y="92"/>
                    <a:pt x="1775" y="92"/>
                  </a:cubicBezTo>
                  <a:cubicBezTo>
                    <a:pt x="1754" y="92"/>
                    <a:pt x="1733" y="94"/>
                    <a:pt x="1711" y="100"/>
                  </a:cubicBezTo>
                  <a:cubicBezTo>
                    <a:pt x="1565" y="135"/>
                    <a:pt x="1422" y="148"/>
                    <a:pt x="1280" y="148"/>
                  </a:cubicBezTo>
                  <a:cubicBezTo>
                    <a:pt x="860" y="148"/>
                    <a:pt x="451" y="3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372375" y="1289400"/>
              <a:ext cx="52250" cy="12275"/>
            </a:xfrm>
            <a:custGeom>
              <a:avLst/>
              <a:gdLst/>
              <a:ahLst/>
              <a:cxnLst/>
              <a:rect l="l" t="t" r="r" b="b"/>
              <a:pathLst>
                <a:path w="2090" h="491" extrusionOk="0">
                  <a:moveTo>
                    <a:pt x="799" y="0"/>
                  </a:moveTo>
                  <a:cubicBezTo>
                    <a:pt x="533" y="0"/>
                    <a:pt x="267" y="7"/>
                    <a:pt x="1" y="22"/>
                  </a:cubicBezTo>
                  <a:cubicBezTo>
                    <a:pt x="120" y="122"/>
                    <a:pt x="220" y="221"/>
                    <a:pt x="359" y="321"/>
                  </a:cubicBezTo>
                  <a:cubicBezTo>
                    <a:pt x="419" y="321"/>
                    <a:pt x="478" y="340"/>
                    <a:pt x="518" y="380"/>
                  </a:cubicBezTo>
                  <a:cubicBezTo>
                    <a:pt x="620" y="471"/>
                    <a:pt x="736" y="491"/>
                    <a:pt x="849" y="491"/>
                  </a:cubicBezTo>
                  <a:cubicBezTo>
                    <a:pt x="934" y="491"/>
                    <a:pt x="1018" y="480"/>
                    <a:pt x="1095" y="480"/>
                  </a:cubicBezTo>
                  <a:cubicBezTo>
                    <a:pt x="1182" y="480"/>
                    <a:pt x="1254" y="373"/>
                    <a:pt x="1337" y="373"/>
                  </a:cubicBezTo>
                  <a:cubicBezTo>
                    <a:pt x="1349" y="373"/>
                    <a:pt x="1361" y="375"/>
                    <a:pt x="1374" y="380"/>
                  </a:cubicBezTo>
                  <a:cubicBezTo>
                    <a:pt x="1453" y="380"/>
                    <a:pt x="1493" y="340"/>
                    <a:pt x="1572" y="340"/>
                  </a:cubicBezTo>
                  <a:cubicBezTo>
                    <a:pt x="1592" y="321"/>
                    <a:pt x="1617" y="311"/>
                    <a:pt x="1642" y="311"/>
                  </a:cubicBezTo>
                  <a:cubicBezTo>
                    <a:pt x="1667" y="311"/>
                    <a:pt x="1692" y="321"/>
                    <a:pt x="1712" y="340"/>
                  </a:cubicBezTo>
                  <a:cubicBezTo>
                    <a:pt x="1791" y="340"/>
                    <a:pt x="1851" y="380"/>
                    <a:pt x="1911" y="380"/>
                  </a:cubicBezTo>
                  <a:cubicBezTo>
                    <a:pt x="1990" y="321"/>
                    <a:pt x="2050" y="281"/>
                    <a:pt x="2090" y="201"/>
                  </a:cubicBezTo>
                  <a:lnTo>
                    <a:pt x="2090" y="42"/>
                  </a:lnTo>
                  <a:cubicBezTo>
                    <a:pt x="1659" y="17"/>
                    <a:pt x="1229" y="0"/>
                    <a:pt x="7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2072125" y="1272025"/>
              <a:ext cx="55225" cy="15200"/>
            </a:xfrm>
            <a:custGeom>
              <a:avLst/>
              <a:gdLst/>
              <a:ahLst/>
              <a:cxnLst/>
              <a:rect l="l" t="t" r="r" b="b"/>
              <a:pathLst>
                <a:path w="2209" h="608" extrusionOk="0">
                  <a:moveTo>
                    <a:pt x="2049" y="1"/>
                  </a:moveTo>
                  <a:cubicBezTo>
                    <a:pt x="1870" y="1"/>
                    <a:pt x="1711" y="21"/>
                    <a:pt x="1532" y="41"/>
                  </a:cubicBezTo>
                  <a:cubicBezTo>
                    <a:pt x="1439" y="108"/>
                    <a:pt x="1335" y="119"/>
                    <a:pt x="1230" y="119"/>
                  </a:cubicBezTo>
                  <a:cubicBezTo>
                    <a:pt x="1184" y="119"/>
                    <a:pt x="1139" y="117"/>
                    <a:pt x="1094" y="117"/>
                  </a:cubicBezTo>
                  <a:cubicBezTo>
                    <a:pt x="997" y="117"/>
                    <a:pt x="901" y="125"/>
                    <a:pt x="816" y="180"/>
                  </a:cubicBezTo>
                  <a:cubicBezTo>
                    <a:pt x="617" y="180"/>
                    <a:pt x="378" y="200"/>
                    <a:pt x="159" y="200"/>
                  </a:cubicBezTo>
                  <a:cubicBezTo>
                    <a:pt x="88" y="360"/>
                    <a:pt x="1" y="504"/>
                    <a:pt x="226" y="504"/>
                  </a:cubicBezTo>
                  <a:cubicBezTo>
                    <a:pt x="252" y="504"/>
                    <a:pt x="283" y="502"/>
                    <a:pt x="318" y="498"/>
                  </a:cubicBezTo>
                  <a:cubicBezTo>
                    <a:pt x="616" y="465"/>
                    <a:pt x="907" y="420"/>
                    <a:pt x="1192" y="420"/>
                  </a:cubicBezTo>
                  <a:cubicBezTo>
                    <a:pt x="1422" y="420"/>
                    <a:pt x="1648" y="449"/>
                    <a:pt x="1870" y="538"/>
                  </a:cubicBezTo>
                  <a:lnTo>
                    <a:pt x="1850" y="578"/>
                  </a:lnTo>
                  <a:cubicBezTo>
                    <a:pt x="1890" y="598"/>
                    <a:pt x="1930" y="608"/>
                    <a:pt x="1967" y="608"/>
                  </a:cubicBezTo>
                  <a:cubicBezTo>
                    <a:pt x="2004" y="608"/>
                    <a:pt x="2039" y="598"/>
                    <a:pt x="2069" y="578"/>
                  </a:cubicBezTo>
                  <a:cubicBezTo>
                    <a:pt x="2208" y="419"/>
                    <a:pt x="2208" y="279"/>
                    <a:pt x="2128" y="100"/>
                  </a:cubicBezTo>
                  <a:cubicBezTo>
                    <a:pt x="2109" y="81"/>
                    <a:pt x="2069" y="21"/>
                    <a:pt x="20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379850" y="1296250"/>
              <a:ext cx="27875" cy="19275"/>
            </a:xfrm>
            <a:custGeom>
              <a:avLst/>
              <a:gdLst/>
              <a:ahLst/>
              <a:cxnLst/>
              <a:rect l="l" t="t" r="r" b="b"/>
              <a:pathLst>
                <a:path w="1115" h="771" extrusionOk="0">
                  <a:moveTo>
                    <a:pt x="691" y="0"/>
                  </a:moveTo>
                  <a:cubicBezTo>
                    <a:pt x="537" y="0"/>
                    <a:pt x="378" y="106"/>
                    <a:pt x="219" y="106"/>
                  </a:cubicBezTo>
                  <a:cubicBezTo>
                    <a:pt x="120" y="305"/>
                    <a:pt x="0" y="504"/>
                    <a:pt x="80" y="743"/>
                  </a:cubicBezTo>
                  <a:cubicBezTo>
                    <a:pt x="148" y="761"/>
                    <a:pt x="215" y="770"/>
                    <a:pt x="283" y="770"/>
                  </a:cubicBezTo>
                  <a:cubicBezTo>
                    <a:pt x="432" y="770"/>
                    <a:pt x="579" y="726"/>
                    <a:pt x="716" y="643"/>
                  </a:cubicBezTo>
                  <a:cubicBezTo>
                    <a:pt x="776" y="623"/>
                    <a:pt x="796" y="604"/>
                    <a:pt x="816" y="564"/>
                  </a:cubicBezTo>
                  <a:cubicBezTo>
                    <a:pt x="995" y="444"/>
                    <a:pt x="1114" y="305"/>
                    <a:pt x="915" y="106"/>
                  </a:cubicBezTo>
                  <a:cubicBezTo>
                    <a:pt x="842" y="27"/>
                    <a:pt x="767" y="0"/>
                    <a:pt x="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2010950" y="1328725"/>
              <a:ext cx="29850" cy="18925"/>
            </a:xfrm>
            <a:custGeom>
              <a:avLst/>
              <a:gdLst/>
              <a:ahLst/>
              <a:cxnLst/>
              <a:rect l="l" t="t" r="r" b="b"/>
              <a:pathLst>
                <a:path w="1194" h="757" extrusionOk="0">
                  <a:moveTo>
                    <a:pt x="696" y="1"/>
                  </a:moveTo>
                  <a:cubicBezTo>
                    <a:pt x="651" y="62"/>
                    <a:pt x="585" y="78"/>
                    <a:pt x="511" y="78"/>
                  </a:cubicBezTo>
                  <a:cubicBezTo>
                    <a:pt x="418" y="78"/>
                    <a:pt x="314" y="52"/>
                    <a:pt x="224" y="52"/>
                  </a:cubicBezTo>
                  <a:cubicBezTo>
                    <a:pt x="104" y="52"/>
                    <a:pt x="9" y="99"/>
                    <a:pt x="0" y="319"/>
                  </a:cubicBezTo>
                  <a:cubicBezTo>
                    <a:pt x="13" y="318"/>
                    <a:pt x="25" y="318"/>
                    <a:pt x="37" y="318"/>
                  </a:cubicBezTo>
                  <a:cubicBezTo>
                    <a:pt x="457" y="318"/>
                    <a:pt x="788" y="641"/>
                    <a:pt x="1194" y="757"/>
                  </a:cubicBezTo>
                  <a:cubicBezTo>
                    <a:pt x="1114" y="200"/>
                    <a:pt x="1114" y="200"/>
                    <a:pt x="6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2120850" y="1283975"/>
              <a:ext cx="17925" cy="36325"/>
            </a:xfrm>
            <a:custGeom>
              <a:avLst/>
              <a:gdLst/>
              <a:ahLst/>
              <a:cxnLst/>
              <a:rect l="l" t="t" r="r" b="b"/>
              <a:pathLst>
                <a:path w="717" h="1453" extrusionOk="0">
                  <a:moveTo>
                    <a:pt x="418" y="0"/>
                  </a:moveTo>
                  <a:cubicBezTo>
                    <a:pt x="299" y="0"/>
                    <a:pt x="259" y="100"/>
                    <a:pt x="179" y="140"/>
                  </a:cubicBezTo>
                  <a:cubicBezTo>
                    <a:pt x="100" y="160"/>
                    <a:pt x="60" y="199"/>
                    <a:pt x="0" y="239"/>
                  </a:cubicBezTo>
                  <a:lnTo>
                    <a:pt x="0" y="1453"/>
                  </a:lnTo>
                  <a:cubicBezTo>
                    <a:pt x="259" y="1194"/>
                    <a:pt x="100" y="856"/>
                    <a:pt x="179" y="557"/>
                  </a:cubicBezTo>
                  <a:lnTo>
                    <a:pt x="259" y="518"/>
                  </a:lnTo>
                  <a:lnTo>
                    <a:pt x="299" y="557"/>
                  </a:lnTo>
                  <a:cubicBezTo>
                    <a:pt x="299" y="657"/>
                    <a:pt x="299" y="816"/>
                    <a:pt x="418" y="816"/>
                  </a:cubicBezTo>
                  <a:cubicBezTo>
                    <a:pt x="557" y="816"/>
                    <a:pt x="617" y="657"/>
                    <a:pt x="677" y="538"/>
                  </a:cubicBezTo>
                  <a:cubicBezTo>
                    <a:pt x="717" y="358"/>
                    <a:pt x="657" y="219"/>
                    <a:pt x="597" y="60"/>
                  </a:cubicBezTo>
                  <a:cubicBezTo>
                    <a:pt x="557" y="40"/>
                    <a:pt x="498" y="0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1649900" y="1230250"/>
              <a:ext cx="57200" cy="12300"/>
            </a:xfrm>
            <a:custGeom>
              <a:avLst/>
              <a:gdLst/>
              <a:ahLst/>
              <a:cxnLst/>
              <a:rect l="l" t="t" r="r" b="b"/>
              <a:pathLst>
                <a:path w="2288" h="492" extrusionOk="0">
                  <a:moveTo>
                    <a:pt x="895" y="1"/>
                  </a:moveTo>
                  <a:cubicBezTo>
                    <a:pt x="657" y="61"/>
                    <a:pt x="418" y="81"/>
                    <a:pt x="199" y="160"/>
                  </a:cubicBezTo>
                  <a:cubicBezTo>
                    <a:pt x="100" y="200"/>
                    <a:pt x="0" y="279"/>
                    <a:pt x="20" y="419"/>
                  </a:cubicBezTo>
                  <a:cubicBezTo>
                    <a:pt x="277" y="474"/>
                    <a:pt x="538" y="491"/>
                    <a:pt x="802" y="491"/>
                  </a:cubicBezTo>
                  <a:cubicBezTo>
                    <a:pt x="1206" y="491"/>
                    <a:pt x="1614" y="452"/>
                    <a:pt x="2019" y="452"/>
                  </a:cubicBezTo>
                  <a:cubicBezTo>
                    <a:pt x="2109" y="452"/>
                    <a:pt x="2198" y="454"/>
                    <a:pt x="2288" y="459"/>
                  </a:cubicBezTo>
                  <a:cubicBezTo>
                    <a:pt x="2174" y="312"/>
                    <a:pt x="2020" y="299"/>
                    <a:pt x="1859" y="299"/>
                  </a:cubicBezTo>
                  <a:cubicBezTo>
                    <a:pt x="1823" y="299"/>
                    <a:pt x="1787" y="299"/>
                    <a:pt x="1751" y="299"/>
                  </a:cubicBezTo>
                  <a:cubicBezTo>
                    <a:pt x="1552" y="299"/>
                    <a:pt x="1353" y="299"/>
                    <a:pt x="1233" y="100"/>
                  </a:cubicBezTo>
                  <a:cubicBezTo>
                    <a:pt x="1134" y="21"/>
                    <a:pt x="1015" y="1"/>
                    <a:pt x="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1424100" y="1332700"/>
              <a:ext cx="30875" cy="13950"/>
            </a:xfrm>
            <a:custGeom>
              <a:avLst/>
              <a:gdLst/>
              <a:ahLst/>
              <a:cxnLst/>
              <a:rect l="l" t="t" r="r" b="b"/>
              <a:pathLst>
                <a:path w="1235" h="558" extrusionOk="0">
                  <a:moveTo>
                    <a:pt x="21" y="1"/>
                  </a:moveTo>
                  <a:cubicBezTo>
                    <a:pt x="1" y="339"/>
                    <a:pt x="140" y="478"/>
                    <a:pt x="438" y="498"/>
                  </a:cubicBezTo>
                  <a:cubicBezTo>
                    <a:pt x="637" y="538"/>
                    <a:pt x="816" y="558"/>
                    <a:pt x="1015" y="558"/>
                  </a:cubicBezTo>
                  <a:cubicBezTo>
                    <a:pt x="1234" y="458"/>
                    <a:pt x="1095" y="339"/>
                    <a:pt x="1035" y="200"/>
                  </a:cubicBezTo>
                  <a:cubicBezTo>
                    <a:pt x="976" y="100"/>
                    <a:pt x="886" y="90"/>
                    <a:pt x="789" y="90"/>
                  </a:cubicBezTo>
                  <a:cubicBezTo>
                    <a:pt x="765" y="90"/>
                    <a:pt x="740" y="91"/>
                    <a:pt x="715" y="91"/>
                  </a:cubicBezTo>
                  <a:cubicBezTo>
                    <a:pt x="641" y="91"/>
                    <a:pt x="565" y="85"/>
                    <a:pt x="498" y="41"/>
                  </a:cubicBezTo>
                  <a:cubicBezTo>
                    <a:pt x="339" y="1"/>
                    <a:pt x="180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437525" y="1304375"/>
              <a:ext cx="39325" cy="13200"/>
            </a:xfrm>
            <a:custGeom>
              <a:avLst/>
              <a:gdLst/>
              <a:ahLst/>
              <a:cxnLst/>
              <a:rect l="l" t="t" r="r" b="b"/>
              <a:pathLst>
                <a:path w="1573" h="528" extrusionOk="0">
                  <a:moveTo>
                    <a:pt x="1167" y="0"/>
                  </a:moveTo>
                  <a:cubicBezTo>
                    <a:pt x="1065" y="0"/>
                    <a:pt x="966" y="20"/>
                    <a:pt x="876" y="99"/>
                  </a:cubicBezTo>
                  <a:cubicBezTo>
                    <a:pt x="814" y="204"/>
                    <a:pt x="749" y="237"/>
                    <a:pt x="684" y="237"/>
                  </a:cubicBezTo>
                  <a:cubicBezTo>
                    <a:pt x="563" y="237"/>
                    <a:pt x="443" y="119"/>
                    <a:pt x="339" y="119"/>
                  </a:cubicBezTo>
                  <a:cubicBezTo>
                    <a:pt x="240" y="199"/>
                    <a:pt x="100" y="199"/>
                    <a:pt x="1" y="279"/>
                  </a:cubicBezTo>
                  <a:lnTo>
                    <a:pt x="1" y="438"/>
                  </a:lnTo>
                  <a:cubicBezTo>
                    <a:pt x="24" y="437"/>
                    <a:pt x="47" y="436"/>
                    <a:pt x="70" y="436"/>
                  </a:cubicBezTo>
                  <a:cubicBezTo>
                    <a:pt x="398" y="436"/>
                    <a:pt x="716" y="527"/>
                    <a:pt x="1032" y="527"/>
                  </a:cubicBezTo>
                  <a:cubicBezTo>
                    <a:pt x="1153" y="527"/>
                    <a:pt x="1273" y="514"/>
                    <a:pt x="1393" y="477"/>
                  </a:cubicBezTo>
                  <a:cubicBezTo>
                    <a:pt x="1453" y="338"/>
                    <a:pt x="1533" y="219"/>
                    <a:pt x="1572" y="99"/>
                  </a:cubicBezTo>
                  <a:cubicBezTo>
                    <a:pt x="1553" y="80"/>
                    <a:pt x="1493" y="40"/>
                    <a:pt x="1473" y="20"/>
                  </a:cubicBezTo>
                  <a:cubicBezTo>
                    <a:pt x="1373" y="20"/>
                    <a:pt x="1269" y="0"/>
                    <a:pt x="11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758300" y="1230575"/>
              <a:ext cx="35825" cy="15125"/>
            </a:xfrm>
            <a:custGeom>
              <a:avLst/>
              <a:gdLst/>
              <a:ahLst/>
              <a:cxnLst/>
              <a:rect l="l" t="t" r="r" b="b"/>
              <a:pathLst>
                <a:path w="1433" h="605" extrusionOk="0">
                  <a:moveTo>
                    <a:pt x="695" y="0"/>
                  </a:moveTo>
                  <a:cubicBezTo>
                    <a:pt x="657" y="0"/>
                    <a:pt x="627" y="23"/>
                    <a:pt x="597" y="68"/>
                  </a:cubicBezTo>
                  <a:lnTo>
                    <a:pt x="200" y="68"/>
                  </a:lnTo>
                  <a:cubicBezTo>
                    <a:pt x="1" y="346"/>
                    <a:pt x="259" y="465"/>
                    <a:pt x="379" y="605"/>
                  </a:cubicBezTo>
                  <a:cubicBezTo>
                    <a:pt x="438" y="605"/>
                    <a:pt x="478" y="605"/>
                    <a:pt x="558" y="585"/>
                  </a:cubicBezTo>
                  <a:cubicBezTo>
                    <a:pt x="617" y="535"/>
                    <a:pt x="672" y="510"/>
                    <a:pt x="727" y="510"/>
                  </a:cubicBezTo>
                  <a:cubicBezTo>
                    <a:pt x="781" y="510"/>
                    <a:pt x="836" y="535"/>
                    <a:pt x="896" y="585"/>
                  </a:cubicBezTo>
                  <a:cubicBezTo>
                    <a:pt x="956" y="565"/>
                    <a:pt x="1035" y="565"/>
                    <a:pt x="1075" y="565"/>
                  </a:cubicBezTo>
                  <a:cubicBezTo>
                    <a:pt x="1055" y="306"/>
                    <a:pt x="1333" y="247"/>
                    <a:pt x="1433" y="68"/>
                  </a:cubicBezTo>
                  <a:cubicBezTo>
                    <a:pt x="1254" y="68"/>
                    <a:pt x="1055" y="48"/>
                    <a:pt x="876" y="48"/>
                  </a:cubicBezTo>
                  <a:lnTo>
                    <a:pt x="836" y="68"/>
                  </a:lnTo>
                  <a:cubicBezTo>
                    <a:pt x="776" y="68"/>
                    <a:pt x="757" y="68"/>
                    <a:pt x="737" y="8"/>
                  </a:cubicBezTo>
                  <a:cubicBezTo>
                    <a:pt x="722" y="3"/>
                    <a:pt x="708" y="0"/>
                    <a:pt x="6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98675" y="1294775"/>
              <a:ext cx="20475" cy="21525"/>
            </a:xfrm>
            <a:custGeom>
              <a:avLst/>
              <a:gdLst/>
              <a:ahLst/>
              <a:cxnLst/>
              <a:rect l="l" t="t" r="r" b="b"/>
              <a:pathLst>
                <a:path w="819" h="861" extrusionOk="0">
                  <a:moveTo>
                    <a:pt x="503" y="0"/>
                  </a:moveTo>
                  <a:cubicBezTo>
                    <a:pt x="421" y="0"/>
                    <a:pt x="348" y="140"/>
                    <a:pt x="299" y="265"/>
                  </a:cubicBezTo>
                  <a:cubicBezTo>
                    <a:pt x="299" y="324"/>
                    <a:pt x="318" y="404"/>
                    <a:pt x="318" y="483"/>
                  </a:cubicBezTo>
                  <a:cubicBezTo>
                    <a:pt x="0" y="483"/>
                    <a:pt x="100" y="682"/>
                    <a:pt x="119" y="822"/>
                  </a:cubicBezTo>
                  <a:cubicBezTo>
                    <a:pt x="220" y="848"/>
                    <a:pt x="309" y="861"/>
                    <a:pt x="386" y="861"/>
                  </a:cubicBezTo>
                  <a:cubicBezTo>
                    <a:pt x="717" y="861"/>
                    <a:pt x="818" y="621"/>
                    <a:pt x="657" y="185"/>
                  </a:cubicBezTo>
                  <a:cubicBezTo>
                    <a:pt x="604" y="51"/>
                    <a:pt x="552" y="0"/>
                    <a:pt x="5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2379950" y="1402200"/>
              <a:ext cx="37325" cy="13025"/>
            </a:xfrm>
            <a:custGeom>
              <a:avLst/>
              <a:gdLst/>
              <a:ahLst/>
              <a:cxnLst/>
              <a:rect l="l" t="t" r="r" b="b"/>
              <a:pathLst>
                <a:path w="1493" h="521" extrusionOk="0">
                  <a:moveTo>
                    <a:pt x="1269" y="1"/>
                  </a:moveTo>
                  <a:cubicBezTo>
                    <a:pt x="853" y="1"/>
                    <a:pt x="435" y="167"/>
                    <a:pt x="1" y="185"/>
                  </a:cubicBezTo>
                  <a:cubicBezTo>
                    <a:pt x="60" y="284"/>
                    <a:pt x="140" y="404"/>
                    <a:pt x="180" y="503"/>
                  </a:cubicBezTo>
                  <a:cubicBezTo>
                    <a:pt x="199" y="516"/>
                    <a:pt x="217" y="521"/>
                    <a:pt x="234" y="521"/>
                  </a:cubicBezTo>
                  <a:cubicBezTo>
                    <a:pt x="268" y="521"/>
                    <a:pt x="299" y="503"/>
                    <a:pt x="339" y="503"/>
                  </a:cubicBezTo>
                  <a:cubicBezTo>
                    <a:pt x="431" y="445"/>
                    <a:pt x="533" y="435"/>
                    <a:pt x="638" y="435"/>
                  </a:cubicBezTo>
                  <a:cubicBezTo>
                    <a:pt x="686" y="435"/>
                    <a:pt x="735" y="437"/>
                    <a:pt x="784" y="437"/>
                  </a:cubicBezTo>
                  <a:cubicBezTo>
                    <a:pt x="878" y="437"/>
                    <a:pt x="971" y="430"/>
                    <a:pt x="1055" y="384"/>
                  </a:cubicBezTo>
                  <a:cubicBezTo>
                    <a:pt x="1154" y="384"/>
                    <a:pt x="1274" y="364"/>
                    <a:pt x="1373" y="364"/>
                  </a:cubicBezTo>
                  <a:cubicBezTo>
                    <a:pt x="1493" y="245"/>
                    <a:pt x="1493" y="145"/>
                    <a:pt x="1393" y="6"/>
                  </a:cubicBezTo>
                  <a:cubicBezTo>
                    <a:pt x="1352" y="2"/>
                    <a:pt x="1310" y="1"/>
                    <a:pt x="1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2144725" y="1245675"/>
              <a:ext cx="50250" cy="13300"/>
            </a:xfrm>
            <a:custGeom>
              <a:avLst/>
              <a:gdLst/>
              <a:ahLst/>
              <a:cxnLst/>
              <a:rect l="l" t="t" r="r" b="b"/>
              <a:pathLst>
                <a:path w="2010" h="532" extrusionOk="0">
                  <a:moveTo>
                    <a:pt x="697" y="1"/>
                  </a:moveTo>
                  <a:cubicBezTo>
                    <a:pt x="537" y="40"/>
                    <a:pt x="358" y="40"/>
                    <a:pt x="219" y="80"/>
                  </a:cubicBezTo>
                  <a:cubicBezTo>
                    <a:pt x="140" y="100"/>
                    <a:pt x="100" y="160"/>
                    <a:pt x="40" y="239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86" y="380"/>
                    <a:pt x="174" y="387"/>
                    <a:pt x="263" y="387"/>
                  </a:cubicBezTo>
                  <a:cubicBezTo>
                    <a:pt x="406" y="387"/>
                    <a:pt x="551" y="370"/>
                    <a:pt x="694" y="370"/>
                  </a:cubicBezTo>
                  <a:cubicBezTo>
                    <a:pt x="873" y="370"/>
                    <a:pt x="1049" y="397"/>
                    <a:pt x="1214" y="518"/>
                  </a:cubicBezTo>
                  <a:cubicBezTo>
                    <a:pt x="1254" y="527"/>
                    <a:pt x="1293" y="531"/>
                    <a:pt x="1331" y="531"/>
                  </a:cubicBezTo>
                  <a:cubicBezTo>
                    <a:pt x="1541" y="531"/>
                    <a:pt x="1728" y="412"/>
                    <a:pt x="1930" y="379"/>
                  </a:cubicBezTo>
                  <a:cubicBezTo>
                    <a:pt x="2009" y="319"/>
                    <a:pt x="2009" y="279"/>
                    <a:pt x="1930" y="219"/>
                  </a:cubicBezTo>
                  <a:cubicBezTo>
                    <a:pt x="1890" y="200"/>
                    <a:pt x="1811" y="200"/>
                    <a:pt x="1751" y="180"/>
                  </a:cubicBezTo>
                  <a:cubicBezTo>
                    <a:pt x="1691" y="140"/>
                    <a:pt x="1612" y="80"/>
                    <a:pt x="1532" y="60"/>
                  </a:cubicBezTo>
                  <a:cubicBezTo>
                    <a:pt x="1333" y="1"/>
                    <a:pt x="1134" y="1"/>
                    <a:pt x="9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24650" y="1251700"/>
              <a:ext cx="34825" cy="8425"/>
            </a:xfrm>
            <a:custGeom>
              <a:avLst/>
              <a:gdLst/>
              <a:ahLst/>
              <a:cxnLst/>
              <a:rect l="l" t="t" r="r" b="b"/>
              <a:pathLst>
                <a:path w="1393" h="337" extrusionOk="0">
                  <a:moveTo>
                    <a:pt x="541" y="1"/>
                  </a:moveTo>
                  <a:cubicBezTo>
                    <a:pt x="370" y="1"/>
                    <a:pt x="192" y="40"/>
                    <a:pt x="0" y="158"/>
                  </a:cubicBezTo>
                  <a:cubicBezTo>
                    <a:pt x="174" y="299"/>
                    <a:pt x="342" y="327"/>
                    <a:pt x="501" y="327"/>
                  </a:cubicBezTo>
                  <a:cubicBezTo>
                    <a:pt x="608" y="327"/>
                    <a:pt x="711" y="314"/>
                    <a:pt x="809" y="314"/>
                  </a:cubicBezTo>
                  <a:cubicBezTo>
                    <a:pt x="831" y="314"/>
                    <a:pt x="854" y="315"/>
                    <a:pt x="876" y="317"/>
                  </a:cubicBezTo>
                  <a:cubicBezTo>
                    <a:pt x="1035" y="297"/>
                    <a:pt x="1273" y="337"/>
                    <a:pt x="1393" y="138"/>
                  </a:cubicBezTo>
                  <a:cubicBezTo>
                    <a:pt x="1105" y="113"/>
                    <a:pt x="833" y="1"/>
                    <a:pt x="5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979600" y="1329225"/>
              <a:ext cx="29375" cy="12950"/>
            </a:xfrm>
            <a:custGeom>
              <a:avLst/>
              <a:gdLst/>
              <a:ahLst/>
              <a:cxnLst/>
              <a:rect l="l" t="t" r="r" b="b"/>
              <a:pathLst>
                <a:path w="1175" h="518" extrusionOk="0">
                  <a:moveTo>
                    <a:pt x="936" y="1"/>
                  </a:moveTo>
                  <a:cubicBezTo>
                    <a:pt x="598" y="80"/>
                    <a:pt x="240" y="1"/>
                    <a:pt x="1" y="299"/>
                  </a:cubicBezTo>
                  <a:cubicBezTo>
                    <a:pt x="140" y="518"/>
                    <a:pt x="359" y="478"/>
                    <a:pt x="558" y="498"/>
                  </a:cubicBezTo>
                  <a:cubicBezTo>
                    <a:pt x="737" y="438"/>
                    <a:pt x="896" y="379"/>
                    <a:pt x="1095" y="319"/>
                  </a:cubicBezTo>
                  <a:cubicBezTo>
                    <a:pt x="1175" y="140"/>
                    <a:pt x="1035" y="80"/>
                    <a:pt x="9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632975" y="1223875"/>
              <a:ext cx="24400" cy="17350"/>
            </a:xfrm>
            <a:custGeom>
              <a:avLst/>
              <a:gdLst/>
              <a:ahLst/>
              <a:cxnLst/>
              <a:rect l="l" t="t" r="r" b="b"/>
              <a:pathLst>
                <a:path w="976" h="694" extrusionOk="0">
                  <a:moveTo>
                    <a:pt x="487" y="1"/>
                  </a:moveTo>
                  <a:cubicBezTo>
                    <a:pt x="365" y="1"/>
                    <a:pt x="234" y="38"/>
                    <a:pt x="100" y="97"/>
                  </a:cubicBezTo>
                  <a:cubicBezTo>
                    <a:pt x="80" y="157"/>
                    <a:pt x="41" y="176"/>
                    <a:pt x="21" y="236"/>
                  </a:cubicBezTo>
                  <a:cubicBezTo>
                    <a:pt x="1" y="594"/>
                    <a:pt x="418" y="475"/>
                    <a:pt x="518" y="694"/>
                  </a:cubicBezTo>
                  <a:cubicBezTo>
                    <a:pt x="578" y="694"/>
                    <a:pt x="637" y="674"/>
                    <a:pt x="697" y="674"/>
                  </a:cubicBezTo>
                  <a:cubicBezTo>
                    <a:pt x="737" y="634"/>
                    <a:pt x="816" y="574"/>
                    <a:pt x="876" y="534"/>
                  </a:cubicBezTo>
                  <a:cubicBezTo>
                    <a:pt x="936" y="455"/>
                    <a:pt x="975" y="375"/>
                    <a:pt x="936" y="256"/>
                  </a:cubicBezTo>
                  <a:cubicBezTo>
                    <a:pt x="809" y="72"/>
                    <a:pt x="656" y="1"/>
                    <a:pt x="4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1645900" y="1376150"/>
              <a:ext cx="47775" cy="5125"/>
            </a:xfrm>
            <a:custGeom>
              <a:avLst/>
              <a:gdLst/>
              <a:ahLst/>
              <a:cxnLst/>
              <a:rect l="l" t="t" r="r" b="b"/>
              <a:pathLst>
                <a:path w="1911" h="205" extrusionOk="0">
                  <a:moveTo>
                    <a:pt x="917" y="1"/>
                  </a:moveTo>
                  <a:cubicBezTo>
                    <a:pt x="665" y="1"/>
                    <a:pt x="412" y="16"/>
                    <a:pt x="162" y="16"/>
                  </a:cubicBezTo>
                  <a:cubicBezTo>
                    <a:pt x="108" y="16"/>
                    <a:pt x="54" y="15"/>
                    <a:pt x="1" y="13"/>
                  </a:cubicBezTo>
                  <a:lnTo>
                    <a:pt x="1" y="13"/>
                  </a:lnTo>
                  <a:cubicBezTo>
                    <a:pt x="275" y="164"/>
                    <a:pt x="562" y="204"/>
                    <a:pt x="849" y="204"/>
                  </a:cubicBezTo>
                  <a:cubicBezTo>
                    <a:pt x="1179" y="204"/>
                    <a:pt x="1510" y="151"/>
                    <a:pt x="1827" y="151"/>
                  </a:cubicBezTo>
                  <a:cubicBezTo>
                    <a:pt x="1855" y="151"/>
                    <a:pt x="1883" y="152"/>
                    <a:pt x="1911" y="153"/>
                  </a:cubicBezTo>
                  <a:cubicBezTo>
                    <a:pt x="1587" y="28"/>
                    <a:pt x="1253" y="1"/>
                    <a:pt x="9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1414150" y="1254675"/>
              <a:ext cx="42300" cy="8425"/>
            </a:xfrm>
            <a:custGeom>
              <a:avLst/>
              <a:gdLst/>
              <a:ahLst/>
              <a:cxnLst/>
              <a:rect l="l" t="t" r="r" b="b"/>
              <a:pathLst>
                <a:path w="1692" h="337" extrusionOk="0">
                  <a:moveTo>
                    <a:pt x="1139" y="0"/>
                  </a:moveTo>
                  <a:cubicBezTo>
                    <a:pt x="791" y="0"/>
                    <a:pt x="437" y="118"/>
                    <a:pt x="100" y="118"/>
                  </a:cubicBezTo>
                  <a:cubicBezTo>
                    <a:pt x="100" y="178"/>
                    <a:pt x="100" y="198"/>
                    <a:pt x="81" y="218"/>
                  </a:cubicBezTo>
                  <a:cubicBezTo>
                    <a:pt x="1" y="277"/>
                    <a:pt x="1" y="317"/>
                    <a:pt x="81" y="337"/>
                  </a:cubicBezTo>
                  <a:lnTo>
                    <a:pt x="777" y="337"/>
                  </a:lnTo>
                  <a:cubicBezTo>
                    <a:pt x="859" y="267"/>
                    <a:pt x="954" y="250"/>
                    <a:pt x="1054" y="250"/>
                  </a:cubicBezTo>
                  <a:cubicBezTo>
                    <a:pt x="1150" y="250"/>
                    <a:pt x="1250" y="266"/>
                    <a:pt x="1349" y="266"/>
                  </a:cubicBezTo>
                  <a:cubicBezTo>
                    <a:pt x="1470" y="266"/>
                    <a:pt x="1588" y="242"/>
                    <a:pt x="1692" y="138"/>
                  </a:cubicBezTo>
                  <a:cubicBezTo>
                    <a:pt x="1511" y="34"/>
                    <a:pt x="1326" y="0"/>
                    <a:pt x="1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2079075" y="1418650"/>
              <a:ext cx="33850" cy="21500"/>
            </a:xfrm>
            <a:custGeom>
              <a:avLst/>
              <a:gdLst/>
              <a:ahLst/>
              <a:cxnLst/>
              <a:rect l="l" t="t" r="r" b="b"/>
              <a:pathLst>
                <a:path w="1354" h="860" extrusionOk="0">
                  <a:moveTo>
                    <a:pt x="508" y="1"/>
                  </a:moveTo>
                  <a:cubicBezTo>
                    <a:pt x="489" y="1"/>
                    <a:pt x="466" y="8"/>
                    <a:pt x="438" y="24"/>
                  </a:cubicBezTo>
                  <a:cubicBezTo>
                    <a:pt x="438" y="243"/>
                    <a:pt x="299" y="362"/>
                    <a:pt x="80" y="362"/>
                  </a:cubicBezTo>
                  <a:cubicBezTo>
                    <a:pt x="0" y="422"/>
                    <a:pt x="0" y="502"/>
                    <a:pt x="40" y="581"/>
                  </a:cubicBezTo>
                  <a:cubicBezTo>
                    <a:pt x="100" y="621"/>
                    <a:pt x="160" y="681"/>
                    <a:pt x="239" y="701"/>
                  </a:cubicBezTo>
                  <a:cubicBezTo>
                    <a:pt x="398" y="740"/>
                    <a:pt x="597" y="800"/>
                    <a:pt x="776" y="840"/>
                  </a:cubicBezTo>
                  <a:cubicBezTo>
                    <a:pt x="856" y="860"/>
                    <a:pt x="935" y="860"/>
                    <a:pt x="995" y="860"/>
                  </a:cubicBezTo>
                  <a:cubicBezTo>
                    <a:pt x="1095" y="840"/>
                    <a:pt x="1194" y="800"/>
                    <a:pt x="1274" y="701"/>
                  </a:cubicBezTo>
                  <a:lnTo>
                    <a:pt x="1254" y="681"/>
                  </a:lnTo>
                  <a:cubicBezTo>
                    <a:pt x="1353" y="681"/>
                    <a:pt x="1353" y="621"/>
                    <a:pt x="1274" y="541"/>
                  </a:cubicBezTo>
                  <a:lnTo>
                    <a:pt x="1274" y="541"/>
                  </a:lnTo>
                  <a:cubicBezTo>
                    <a:pt x="1254" y="544"/>
                    <a:pt x="1236" y="546"/>
                    <a:pt x="1218" y="546"/>
                  </a:cubicBezTo>
                  <a:cubicBezTo>
                    <a:pt x="986" y="546"/>
                    <a:pt x="924" y="314"/>
                    <a:pt x="776" y="203"/>
                  </a:cubicBezTo>
                  <a:cubicBezTo>
                    <a:pt x="759" y="211"/>
                    <a:pt x="744" y="214"/>
                    <a:pt x="730" y="214"/>
                  </a:cubicBezTo>
                  <a:cubicBezTo>
                    <a:pt x="622" y="214"/>
                    <a:pt x="617" y="1"/>
                    <a:pt x="5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889100" y="1232725"/>
              <a:ext cx="21900" cy="17450"/>
            </a:xfrm>
            <a:custGeom>
              <a:avLst/>
              <a:gdLst/>
              <a:ahLst/>
              <a:cxnLst/>
              <a:rect l="l" t="t" r="r" b="b"/>
              <a:pathLst>
                <a:path w="876" h="698" extrusionOk="0">
                  <a:moveTo>
                    <a:pt x="444" y="1"/>
                  </a:moveTo>
                  <a:cubicBezTo>
                    <a:pt x="436" y="1"/>
                    <a:pt x="427" y="1"/>
                    <a:pt x="418" y="1"/>
                  </a:cubicBezTo>
                  <a:cubicBezTo>
                    <a:pt x="219" y="21"/>
                    <a:pt x="100" y="21"/>
                    <a:pt x="100" y="280"/>
                  </a:cubicBezTo>
                  <a:cubicBezTo>
                    <a:pt x="100" y="419"/>
                    <a:pt x="20" y="558"/>
                    <a:pt x="0" y="698"/>
                  </a:cubicBezTo>
                  <a:lnTo>
                    <a:pt x="179" y="698"/>
                  </a:lnTo>
                  <a:cubicBezTo>
                    <a:pt x="279" y="558"/>
                    <a:pt x="398" y="558"/>
                    <a:pt x="538" y="519"/>
                  </a:cubicBezTo>
                  <a:cubicBezTo>
                    <a:pt x="617" y="519"/>
                    <a:pt x="876" y="459"/>
                    <a:pt x="637" y="399"/>
                  </a:cubicBezTo>
                  <a:cubicBezTo>
                    <a:pt x="328" y="322"/>
                    <a:pt x="713" y="1"/>
                    <a:pt x="4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1554150" y="1341525"/>
              <a:ext cx="21175" cy="22550"/>
            </a:xfrm>
            <a:custGeom>
              <a:avLst/>
              <a:gdLst/>
              <a:ahLst/>
              <a:cxnLst/>
              <a:rect l="l" t="t" r="r" b="b"/>
              <a:pathLst>
                <a:path w="847" h="902" extrusionOk="0">
                  <a:moveTo>
                    <a:pt x="335" y="0"/>
                  </a:moveTo>
                  <a:cubicBezTo>
                    <a:pt x="237" y="0"/>
                    <a:pt x="139" y="18"/>
                    <a:pt x="50" y="26"/>
                  </a:cubicBezTo>
                  <a:lnTo>
                    <a:pt x="50" y="185"/>
                  </a:lnTo>
                  <a:cubicBezTo>
                    <a:pt x="265" y="380"/>
                    <a:pt x="1" y="902"/>
                    <a:pt x="537" y="902"/>
                  </a:cubicBezTo>
                  <a:cubicBezTo>
                    <a:pt x="547" y="902"/>
                    <a:pt x="557" y="901"/>
                    <a:pt x="568" y="901"/>
                  </a:cubicBezTo>
                  <a:cubicBezTo>
                    <a:pt x="846" y="722"/>
                    <a:pt x="767" y="444"/>
                    <a:pt x="747" y="205"/>
                  </a:cubicBezTo>
                  <a:cubicBezTo>
                    <a:pt x="628" y="39"/>
                    <a:pt x="481" y="0"/>
                    <a:pt x="3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2228275" y="1421675"/>
              <a:ext cx="24400" cy="11575"/>
            </a:xfrm>
            <a:custGeom>
              <a:avLst/>
              <a:gdLst/>
              <a:ahLst/>
              <a:cxnLst/>
              <a:rect l="l" t="t" r="r" b="b"/>
              <a:pathLst>
                <a:path w="976" h="463" extrusionOk="0">
                  <a:moveTo>
                    <a:pt x="569" y="0"/>
                  </a:moveTo>
                  <a:cubicBezTo>
                    <a:pt x="380" y="0"/>
                    <a:pt x="195" y="89"/>
                    <a:pt x="0" y="102"/>
                  </a:cubicBezTo>
                  <a:cubicBezTo>
                    <a:pt x="124" y="377"/>
                    <a:pt x="314" y="462"/>
                    <a:pt x="538" y="462"/>
                  </a:cubicBezTo>
                  <a:cubicBezTo>
                    <a:pt x="638" y="462"/>
                    <a:pt x="745" y="445"/>
                    <a:pt x="856" y="420"/>
                  </a:cubicBezTo>
                  <a:cubicBezTo>
                    <a:pt x="955" y="301"/>
                    <a:pt x="975" y="202"/>
                    <a:pt x="876" y="102"/>
                  </a:cubicBezTo>
                  <a:cubicBezTo>
                    <a:pt x="771" y="26"/>
                    <a:pt x="670" y="0"/>
                    <a:pt x="5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2080075" y="1280100"/>
              <a:ext cx="38800" cy="5400"/>
            </a:xfrm>
            <a:custGeom>
              <a:avLst/>
              <a:gdLst/>
              <a:ahLst/>
              <a:cxnLst/>
              <a:rect l="l" t="t" r="r" b="b"/>
              <a:pathLst>
                <a:path w="1552" h="216" extrusionOk="0">
                  <a:moveTo>
                    <a:pt x="806" y="1"/>
                  </a:moveTo>
                  <a:cubicBezTo>
                    <a:pt x="537" y="1"/>
                    <a:pt x="269" y="72"/>
                    <a:pt x="0" y="175"/>
                  </a:cubicBezTo>
                  <a:cubicBezTo>
                    <a:pt x="60" y="175"/>
                    <a:pt x="140" y="195"/>
                    <a:pt x="159" y="215"/>
                  </a:cubicBezTo>
                  <a:lnTo>
                    <a:pt x="1552" y="215"/>
                  </a:lnTo>
                  <a:cubicBezTo>
                    <a:pt x="1303" y="62"/>
                    <a:pt x="1054" y="1"/>
                    <a:pt x="8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2089025" y="1397350"/>
              <a:ext cx="10950" cy="27850"/>
            </a:xfrm>
            <a:custGeom>
              <a:avLst/>
              <a:gdLst/>
              <a:ahLst/>
              <a:cxnLst/>
              <a:rect l="l" t="t" r="r" b="b"/>
              <a:pathLst>
                <a:path w="438" h="111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180"/>
                    <a:pt x="199" y="399"/>
                    <a:pt x="0" y="538"/>
                  </a:cubicBezTo>
                  <a:lnTo>
                    <a:pt x="0" y="876"/>
                  </a:lnTo>
                  <a:cubicBezTo>
                    <a:pt x="126" y="876"/>
                    <a:pt x="140" y="1113"/>
                    <a:pt x="259" y="1113"/>
                  </a:cubicBezTo>
                  <a:cubicBezTo>
                    <a:pt x="290" y="1113"/>
                    <a:pt x="329" y="1097"/>
                    <a:pt x="378" y="1055"/>
                  </a:cubicBezTo>
                  <a:cubicBezTo>
                    <a:pt x="279" y="737"/>
                    <a:pt x="438" y="339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433550" y="1258100"/>
              <a:ext cx="38825" cy="6200"/>
            </a:xfrm>
            <a:custGeom>
              <a:avLst/>
              <a:gdLst/>
              <a:ahLst/>
              <a:cxnLst/>
              <a:rect l="l" t="t" r="r" b="b"/>
              <a:pathLst>
                <a:path w="1553" h="248" extrusionOk="0">
                  <a:moveTo>
                    <a:pt x="916" y="1"/>
                  </a:moveTo>
                  <a:cubicBezTo>
                    <a:pt x="841" y="26"/>
                    <a:pt x="762" y="32"/>
                    <a:pt x="681" y="32"/>
                  </a:cubicBezTo>
                  <a:cubicBezTo>
                    <a:pt x="599" y="32"/>
                    <a:pt x="517" y="26"/>
                    <a:pt x="436" y="26"/>
                  </a:cubicBezTo>
                  <a:cubicBezTo>
                    <a:pt x="274" y="26"/>
                    <a:pt x="120" y="51"/>
                    <a:pt x="1" y="200"/>
                  </a:cubicBezTo>
                  <a:cubicBezTo>
                    <a:pt x="30" y="229"/>
                    <a:pt x="48" y="248"/>
                    <a:pt x="80" y="248"/>
                  </a:cubicBezTo>
                  <a:cubicBezTo>
                    <a:pt x="91" y="248"/>
                    <a:pt x="104" y="245"/>
                    <a:pt x="120" y="240"/>
                  </a:cubicBezTo>
                  <a:cubicBezTo>
                    <a:pt x="232" y="207"/>
                    <a:pt x="347" y="197"/>
                    <a:pt x="462" y="197"/>
                  </a:cubicBezTo>
                  <a:cubicBezTo>
                    <a:pt x="627" y="197"/>
                    <a:pt x="794" y="217"/>
                    <a:pt x="957" y="217"/>
                  </a:cubicBezTo>
                  <a:cubicBezTo>
                    <a:pt x="1164" y="217"/>
                    <a:pt x="1365" y="185"/>
                    <a:pt x="1552" y="41"/>
                  </a:cubicBezTo>
                  <a:cubicBezTo>
                    <a:pt x="1353" y="41"/>
                    <a:pt x="1135" y="1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2002000" y="1326550"/>
              <a:ext cx="25875" cy="10975"/>
            </a:xfrm>
            <a:custGeom>
              <a:avLst/>
              <a:gdLst/>
              <a:ahLst/>
              <a:cxnLst/>
              <a:rect l="l" t="t" r="r" b="b"/>
              <a:pathLst>
                <a:path w="1035" h="439" extrusionOk="0">
                  <a:moveTo>
                    <a:pt x="498" y="1"/>
                  </a:moveTo>
                  <a:cubicBezTo>
                    <a:pt x="335" y="1"/>
                    <a:pt x="172" y="31"/>
                    <a:pt x="0" y="108"/>
                  </a:cubicBezTo>
                  <a:cubicBezTo>
                    <a:pt x="80" y="207"/>
                    <a:pt x="139" y="326"/>
                    <a:pt x="179" y="426"/>
                  </a:cubicBezTo>
                  <a:cubicBezTo>
                    <a:pt x="204" y="434"/>
                    <a:pt x="229" y="439"/>
                    <a:pt x="252" y="439"/>
                  </a:cubicBezTo>
                  <a:cubicBezTo>
                    <a:pt x="285" y="439"/>
                    <a:pt x="315" y="429"/>
                    <a:pt x="338" y="406"/>
                  </a:cubicBezTo>
                  <a:cubicBezTo>
                    <a:pt x="478" y="128"/>
                    <a:pt x="875" y="386"/>
                    <a:pt x="1035" y="88"/>
                  </a:cubicBezTo>
                  <a:cubicBezTo>
                    <a:pt x="849" y="36"/>
                    <a:pt x="674" y="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307725" y="1288950"/>
              <a:ext cx="24900" cy="12225"/>
            </a:xfrm>
            <a:custGeom>
              <a:avLst/>
              <a:gdLst/>
              <a:ahLst/>
              <a:cxnLst/>
              <a:rect l="l" t="t" r="r" b="b"/>
              <a:pathLst>
                <a:path w="996" h="489" extrusionOk="0">
                  <a:moveTo>
                    <a:pt x="21" y="0"/>
                  </a:moveTo>
                  <a:cubicBezTo>
                    <a:pt x="1" y="120"/>
                    <a:pt x="1" y="239"/>
                    <a:pt x="1" y="358"/>
                  </a:cubicBezTo>
                  <a:cubicBezTo>
                    <a:pt x="180" y="358"/>
                    <a:pt x="359" y="358"/>
                    <a:pt x="498" y="438"/>
                  </a:cubicBezTo>
                  <a:cubicBezTo>
                    <a:pt x="573" y="472"/>
                    <a:pt x="639" y="489"/>
                    <a:pt x="697" y="489"/>
                  </a:cubicBezTo>
                  <a:cubicBezTo>
                    <a:pt x="842" y="489"/>
                    <a:pt x="939" y="389"/>
                    <a:pt x="996" y="219"/>
                  </a:cubicBezTo>
                  <a:cubicBezTo>
                    <a:pt x="677" y="159"/>
                    <a:pt x="299" y="239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2255125" y="1419250"/>
              <a:ext cx="21400" cy="14950"/>
            </a:xfrm>
            <a:custGeom>
              <a:avLst/>
              <a:gdLst/>
              <a:ahLst/>
              <a:cxnLst/>
              <a:rect l="l" t="t" r="r" b="b"/>
              <a:pathLst>
                <a:path w="856" h="598" extrusionOk="0">
                  <a:moveTo>
                    <a:pt x="319" y="0"/>
                  </a:moveTo>
                  <a:cubicBezTo>
                    <a:pt x="264" y="0"/>
                    <a:pt x="209" y="20"/>
                    <a:pt x="160" y="60"/>
                  </a:cubicBezTo>
                  <a:cubicBezTo>
                    <a:pt x="20" y="199"/>
                    <a:pt x="0" y="358"/>
                    <a:pt x="80" y="517"/>
                  </a:cubicBezTo>
                  <a:cubicBezTo>
                    <a:pt x="133" y="570"/>
                    <a:pt x="177" y="597"/>
                    <a:pt x="224" y="597"/>
                  </a:cubicBezTo>
                  <a:cubicBezTo>
                    <a:pt x="248" y="597"/>
                    <a:pt x="272" y="590"/>
                    <a:pt x="299" y="577"/>
                  </a:cubicBezTo>
                  <a:lnTo>
                    <a:pt x="597" y="418"/>
                  </a:lnTo>
                  <a:cubicBezTo>
                    <a:pt x="677" y="378"/>
                    <a:pt x="856" y="458"/>
                    <a:pt x="816" y="279"/>
                  </a:cubicBezTo>
                  <a:cubicBezTo>
                    <a:pt x="816" y="219"/>
                    <a:pt x="677" y="219"/>
                    <a:pt x="597" y="179"/>
                  </a:cubicBezTo>
                  <a:lnTo>
                    <a:pt x="478" y="60"/>
                  </a:lnTo>
                  <a:cubicBezTo>
                    <a:pt x="428" y="20"/>
                    <a:pt x="373" y="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2425700" y="1394375"/>
              <a:ext cx="21425" cy="12950"/>
            </a:xfrm>
            <a:custGeom>
              <a:avLst/>
              <a:gdLst/>
              <a:ahLst/>
              <a:cxnLst/>
              <a:rect l="l" t="t" r="r" b="b"/>
              <a:pathLst>
                <a:path w="857" h="518" extrusionOk="0">
                  <a:moveTo>
                    <a:pt x="617" y="1"/>
                  </a:moveTo>
                  <a:cubicBezTo>
                    <a:pt x="558" y="20"/>
                    <a:pt x="538" y="20"/>
                    <a:pt x="518" y="40"/>
                  </a:cubicBezTo>
                  <a:cubicBezTo>
                    <a:pt x="505" y="38"/>
                    <a:pt x="493" y="37"/>
                    <a:pt x="480" y="37"/>
                  </a:cubicBezTo>
                  <a:cubicBezTo>
                    <a:pt x="399" y="37"/>
                    <a:pt x="334" y="93"/>
                    <a:pt x="299" y="180"/>
                  </a:cubicBezTo>
                  <a:cubicBezTo>
                    <a:pt x="160" y="239"/>
                    <a:pt x="1" y="299"/>
                    <a:pt x="120" y="498"/>
                  </a:cubicBezTo>
                  <a:cubicBezTo>
                    <a:pt x="339" y="458"/>
                    <a:pt x="597" y="518"/>
                    <a:pt x="796" y="319"/>
                  </a:cubicBezTo>
                  <a:cubicBezTo>
                    <a:pt x="856" y="279"/>
                    <a:pt x="856" y="200"/>
                    <a:pt x="796" y="160"/>
                  </a:cubicBezTo>
                  <a:cubicBezTo>
                    <a:pt x="737" y="100"/>
                    <a:pt x="657" y="60"/>
                    <a:pt x="6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1463900" y="1336550"/>
              <a:ext cx="21900" cy="9625"/>
            </a:xfrm>
            <a:custGeom>
              <a:avLst/>
              <a:gdLst/>
              <a:ahLst/>
              <a:cxnLst/>
              <a:rect l="l" t="t" r="r" b="b"/>
              <a:pathLst>
                <a:path w="876" h="385" extrusionOk="0">
                  <a:moveTo>
                    <a:pt x="366" y="0"/>
                  </a:moveTo>
                  <a:cubicBezTo>
                    <a:pt x="244" y="0"/>
                    <a:pt x="121" y="18"/>
                    <a:pt x="0" y="26"/>
                  </a:cubicBezTo>
                  <a:lnTo>
                    <a:pt x="0" y="205"/>
                  </a:lnTo>
                  <a:cubicBezTo>
                    <a:pt x="100" y="324"/>
                    <a:pt x="239" y="304"/>
                    <a:pt x="338" y="384"/>
                  </a:cubicBezTo>
                  <a:cubicBezTo>
                    <a:pt x="368" y="384"/>
                    <a:pt x="399" y="385"/>
                    <a:pt x="431" y="385"/>
                  </a:cubicBezTo>
                  <a:cubicBezTo>
                    <a:pt x="588" y="385"/>
                    <a:pt x="759" y="371"/>
                    <a:pt x="875" y="205"/>
                  </a:cubicBezTo>
                  <a:cubicBezTo>
                    <a:pt x="721" y="39"/>
                    <a:pt x="546" y="0"/>
                    <a:pt x="3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1684700" y="1393175"/>
              <a:ext cx="35325" cy="5200"/>
            </a:xfrm>
            <a:custGeom>
              <a:avLst/>
              <a:gdLst/>
              <a:ahLst/>
              <a:cxnLst/>
              <a:rect l="l" t="t" r="r" b="b"/>
              <a:pathLst>
                <a:path w="1413" h="208" extrusionOk="0">
                  <a:moveTo>
                    <a:pt x="764" y="0"/>
                  </a:moveTo>
                  <a:cubicBezTo>
                    <a:pt x="528" y="0"/>
                    <a:pt x="291" y="50"/>
                    <a:pt x="63" y="50"/>
                  </a:cubicBezTo>
                  <a:cubicBezTo>
                    <a:pt x="42" y="50"/>
                    <a:pt x="21" y="49"/>
                    <a:pt x="1" y="49"/>
                  </a:cubicBezTo>
                  <a:lnTo>
                    <a:pt x="1" y="49"/>
                  </a:lnTo>
                  <a:cubicBezTo>
                    <a:pt x="197" y="165"/>
                    <a:pt x="406" y="189"/>
                    <a:pt x="620" y="189"/>
                  </a:cubicBezTo>
                  <a:cubicBezTo>
                    <a:pt x="768" y="189"/>
                    <a:pt x="918" y="177"/>
                    <a:pt x="1068" y="177"/>
                  </a:cubicBezTo>
                  <a:cubicBezTo>
                    <a:pt x="1184" y="177"/>
                    <a:pt x="1299" y="184"/>
                    <a:pt x="1413" y="208"/>
                  </a:cubicBezTo>
                  <a:cubicBezTo>
                    <a:pt x="1203" y="43"/>
                    <a:pt x="984" y="0"/>
                    <a:pt x="7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2063150" y="1245350"/>
              <a:ext cx="34850" cy="6200"/>
            </a:xfrm>
            <a:custGeom>
              <a:avLst/>
              <a:gdLst/>
              <a:ahLst/>
              <a:cxnLst/>
              <a:rect l="l" t="t" r="r" b="b"/>
              <a:pathLst>
                <a:path w="1394" h="248" extrusionOk="0">
                  <a:moveTo>
                    <a:pt x="735" y="1"/>
                  </a:moveTo>
                  <a:cubicBezTo>
                    <a:pt x="493" y="1"/>
                    <a:pt x="253" y="77"/>
                    <a:pt x="1" y="193"/>
                  </a:cubicBezTo>
                  <a:cubicBezTo>
                    <a:pt x="220" y="232"/>
                    <a:pt x="448" y="247"/>
                    <a:pt x="682" y="247"/>
                  </a:cubicBezTo>
                  <a:cubicBezTo>
                    <a:pt x="916" y="247"/>
                    <a:pt x="1155" y="232"/>
                    <a:pt x="1393" y="213"/>
                  </a:cubicBezTo>
                  <a:cubicBezTo>
                    <a:pt x="1168" y="62"/>
                    <a:pt x="951" y="1"/>
                    <a:pt x="7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2050725" y="1280675"/>
              <a:ext cx="17425" cy="13800"/>
            </a:xfrm>
            <a:custGeom>
              <a:avLst/>
              <a:gdLst/>
              <a:ahLst/>
              <a:cxnLst/>
              <a:rect l="l" t="t" r="r" b="b"/>
              <a:pathLst>
                <a:path w="697" h="552" extrusionOk="0">
                  <a:moveTo>
                    <a:pt x="428" y="1"/>
                  </a:moveTo>
                  <a:cubicBezTo>
                    <a:pt x="395" y="1"/>
                    <a:pt x="353" y="10"/>
                    <a:pt x="299" y="33"/>
                  </a:cubicBezTo>
                  <a:cubicBezTo>
                    <a:pt x="279" y="192"/>
                    <a:pt x="1" y="331"/>
                    <a:pt x="100" y="451"/>
                  </a:cubicBezTo>
                  <a:cubicBezTo>
                    <a:pt x="149" y="525"/>
                    <a:pt x="215" y="551"/>
                    <a:pt x="289" y="551"/>
                  </a:cubicBezTo>
                  <a:cubicBezTo>
                    <a:pt x="393" y="551"/>
                    <a:pt x="512" y="497"/>
                    <a:pt x="617" y="451"/>
                  </a:cubicBezTo>
                  <a:cubicBezTo>
                    <a:pt x="637" y="451"/>
                    <a:pt x="677" y="431"/>
                    <a:pt x="697" y="391"/>
                  </a:cubicBezTo>
                  <a:cubicBezTo>
                    <a:pt x="509" y="357"/>
                    <a:pt x="629" y="1"/>
                    <a:pt x="4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2414275" y="1398075"/>
              <a:ext cx="17925" cy="13425"/>
            </a:xfrm>
            <a:custGeom>
              <a:avLst/>
              <a:gdLst/>
              <a:ahLst/>
              <a:cxnLst/>
              <a:rect l="l" t="t" r="r" b="b"/>
              <a:pathLst>
                <a:path w="717" h="537" extrusionOk="0">
                  <a:moveTo>
                    <a:pt x="518" y="0"/>
                  </a:moveTo>
                  <a:cubicBezTo>
                    <a:pt x="341" y="0"/>
                    <a:pt x="165" y="70"/>
                    <a:pt x="20" y="171"/>
                  </a:cubicBezTo>
                  <a:cubicBezTo>
                    <a:pt x="0" y="310"/>
                    <a:pt x="0" y="410"/>
                    <a:pt x="0" y="529"/>
                  </a:cubicBezTo>
                  <a:cubicBezTo>
                    <a:pt x="30" y="534"/>
                    <a:pt x="58" y="537"/>
                    <a:pt x="86" y="537"/>
                  </a:cubicBezTo>
                  <a:cubicBezTo>
                    <a:pt x="262" y="537"/>
                    <a:pt x="402" y="436"/>
                    <a:pt x="557" y="350"/>
                  </a:cubicBezTo>
                  <a:cubicBezTo>
                    <a:pt x="597" y="250"/>
                    <a:pt x="677" y="131"/>
                    <a:pt x="716" y="32"/>
                  </a:cubicBezTo>
                  <a:cubicBezTo>
                    <a:pt x="651" y="10"/>
                    <a:pt x="584" y="0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1290825" y="1289875"/>
              <a:ext cx="9475" cy="10825"/>
            </a:xfrm>
            <a:custGeom>
              <a:avLst/>
              <a:gdLst/>
              <a:ahLst/>
              <a:cxnLst/>
              <a:rect l="l" t="t" r="r" b="b"/>
              <a:pathLst>
                <a:path w="379" h="433" extrusionOk="0">
                  <a:moveTo>
                    <a:pt x="235" y="1"/>
                  </a:moveTo>
                  <a:cubicBezTo>
                    <a:pt x="84" y="1"/>
                    <a:pt x="1" y="95"/>
                    <a:pt x="1" y="222"/>
                  </a:cubicBezTo>
                  <a:cubicBezTo>
                    <a:pt x="1" y="302"/>
                    <a:pt x="60" y="401"/>
                    <a:pt x="100" y="421"/>
                  </a:cubicBezTo>
                  <a:cubicBezTo>
                    <a:pt x="125" y="429"/>
                    <a:pt x="147" y="433"/>
                    <a:pt x="167" y="433"/>
                  </a:cubicBezTo>
                  <a:cubicBezTo>
                    <a:pt x="285" y="433"/>
                    <a:pt x="305" y="296"/>
                    <a:pt x="339" y="262"/>
                  </a:cubicBezTo>
                  <a:cubicBezTo>
                    <a:pt x="379" y="103"/>
                    <a:pt x="359" y="23"/>
                    <a:pt x="279" y="3"/>
                  </a:cubicBezTo>
                  <a:cubicBezTo>
                    <a:pt x="264" y="1"/>
                    <a:pt x="249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123325" y="1267700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411" y="1"/>
                  </a:moveTo>
                  <a:cubicBezTo>
                    <a:pt x="271" y="1"/>
                    <a:pt x="136" y="27"/>
                    <a:pt x="21" y="154"/>
                  </a:cubicBezTo>
                  <a:lnTo>
                    <a:pt x="1" y="214"/>
                  </a:lnTo>
                  <a:cubicBezTo>
                    <a:pt x="180" y="353"/>
                    <a:pt x="359" y="452"/>
                    <a:pt x="578" y="492"/>
                  </a:cubicBezTo>
                  <a:cubicBezTo>
                    <a:pt x="627" y="497"/>
                    <a:pt x="676" y="500"/>
                    <a:pt x="724" y="500"/>
                  </a:cubicBezTo>
                  <a:cubicBezTo>
                    <a:pt x="889" y="500"/>
                    <a:pt x="1038" y="459"/>
                    <a:pt x="1115" y="273"/>
                  </a:cubicBezTo>
                  <a:cubicBezTo>
                    <a:pt x="1075" y="55"/>
                    <a:pt x="817" y="154"/>
                    <a:pt x="717" y="15"/>
                  </a:cubicBezTo>
                  <a:cubicBezTo>
                    <a:pt x="617" y="15"/>
                    <a:pt x="513" y="1"/>
                    <a:pt x="4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053700" y="1424275"/>
              <a:ext cx="19175" cy="9175"/>
            </a:xfrm>
            <a:custGeom>
              <a:avLst/>
              <a:gdLst/>
              <a:ahLst/>
              <a:cxnLst/>
              <a:rect l="l" t="t" r="r" b="b"/>
              <a:pathLst>
                <a:path w="767" h="367" extrusionOk="0">
                  <a:moveTo>
                    <a:pt x="375" y="1"/>
                  </a:moveTo>
                  <a:cubicBezTo>
                    <a:pt x="255" y="1"/>
                    <a:pt x="133" y="56"/>
                    <a:pt x="1" y="137"/>
                  </a:cubicBezTo>
                  <a:cubicBezTo>
                    <a:pt x="180" y="257"/>
                    <a:pt x="359" y="356"/>
                    <a:pt x="558" y="356"/>
                  </a:cubicBezTo>
                  <a:cubicBezTo>
                    <a:pt x="582" y="363"/>
                    <a:pt x="605" y="366"/>
                    <a:pt x="625" y="366"/>
                  </a:cubicBezTo>
                  <a:cubicBezTo>
                    <a:pt x="721" y="366"/>
                    <a:pt x="766" y="292"/>
                    <a:pt x="717" y="177"/>
                  </a:cubicBezTo>
                  <a:cubicBezTo>
                    <a:pt x="601" y="51"/>
                    <a:pt x="489" y="1"/>
                    <a:pt x="3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2392375" y="1389175"/>
              <a:ext cx="31375" cy="5250"/>
            </a:xfrm>
            <a:custGeom>
              <a:avLst/>
              <a:gdLst/>
              <a:ahLst/>
              <a:cxnLst/>
              <a:rect l="l" t="t" r="r" b="b"/>
              <a:pathLst>
                <a:path w="1255" h="210" extrusionOk="0">
                  <a:moveTo>
                    <a:pt x="938" y="1"/>
                  </a:moveTo>
                  <a:cubicBezTo>
                    <a:pt x="620" y="1"/>
                    <a:pt x="299" y="35"/>
                    <a:pt x="1" y="169"/>
                  </a:cubicBezTo>
                  <a:cubicBezTo>
                    <a:pt x="205" y="178"/>
                    <a:pt x="405" y="209"/>
                    <a:pt x="601" y="209"/>
                  </a:cubicBezTo>
                  <a:cubicBezTo>
                    <a:pt x="824" y="209"/>
                    <a:pt x="1042" y="169"/>
                    <a:pt x="1254" y="10"/>
                  </a:cubicBezTo>
                  <a:cubicBezTo>
                    <a:pt x="1150" y="5"/>
                    <a:pt x="1044" y="1"/>
                    <a:pt x="9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1315700" y="1326750"/>
              <a:ext cx="27375" cy="6425"/>
            </a:xfrm>
            <a:custGeom>
              <a:avLst/>
              <a:gdLst/>
              <a:ahLst/>
              <a:cxnLst/>
              <a:rect l="l" t="t" r="r" b="b"/>
              <a:pathLst>
                <a:path w="1095" h="257" extrusionOk="0">
                  <a:moveTo>
                    <a:pt x="0" y="40"/>
                  </a:moveTo>
                  <a:cubicBezTo>
                    <a:pt x="164" y="214"/>
                    <a:pt x="343" y="256"/>
                    <a:pt x="524" y="256"/>
                  </a:cubicBezTo>
                  <a:cubicBezTo>
                    <a:pt x="697" y="256"/>
                    <a:pt x="872" y="218"/>
                    <a:pt x="1040" y="218"/>
                  </a:cubicBezTo>
                  <a:cubicBezTo>
                    <a:pt x="1058" y="218"/>
                    <a:pt x="1076" y="218"/>
                    <a:pt x="1094" y="219"/>
                  </a:cubicBezTo>
                  <a:cubicBezTo>
                    <a:pt x="776" y="0"/>
                    <a:pt x="378" y="120"/>
                    <a:pt x="0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2249150" y="1419750"/>
              <a:ext cx="8975" cy="15200"/>
            </a:xfrm>
            <a:custGeom>
              <a:avLst/>
              <a:gdLst/>
              <a:ahLst/>
              <a:cxnLst/>
              <a:rect l="l" t="t" r="r" b="b"/>
              <a:pathLst>
                <a:path w="359" h="608" extrusionOk="0">
                  <a:moveTo>
                    <a:pt x="359" y="0"/>
                  </a:moveTo>
                  <a:cubicBezTo>
                    <a:pt x="259" y="60"/>
                    <a:pt x="140" y="100"/>
                    <a:pt x="21" y="159"/>
                  </a:cubicBezTo>
                  <a:cubicBezTo>
                    <a:pt x="1" y="259"/>
                    <a:pt x="1" y="378"/>
                    <a:pt x="1" y="478"/>
                  </a:cubicBezTo>
                  <a:lnTo>
                    <a:pt x="21" y="537"/>
                  </a:lnTo>
                  <a:cubicBezTo>
                    <a:pt x="75" y="583"/>
                    <a:pt x="130" y="607"/>
                    <a:pt x="183" y="607"/>
                  </a:cubicBezTo>
                  <a:cubicBezTo>
                    <a:pt x="245" y="607"/>
                    <a:pt x="305" y="573"/>
                    <a:pt x="359" y="497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1737425" y="1262350"/>
              <a:ext cx="21900" cy="5600"/>
            </a:xfrm>
            <a:custGeom>
              <a:avLst/>
              <a:gdLst/>
              <a:ahLst/>
              <a:cxnLst/>
              <a:rect l="l" t="t" r="r" b="b"/>
              <a:pathLst>
                <a:path w="876" h="224" extrusionOk="0">
                  <a:moveTo>
                    <a:pt x="430" y="0"/>
                  </a:moveTo>
                  <a:cubicBezTo>
                    <a:pt x="289" y="0"/>
                    <a:pt x="149" y="10"/>
                    <a:pt x="0" y="30"/>
                  </a:cubicBezTo>
                  <a:cubicBezTo>
                    <a:pt x="149" y="159"/>
                    <a:pt x="294" y="224"/>
                    <a:pt x="438" y="224"/>
                  </a:cubicBezTo>
                  <a:cubicBezTo>
                    <a:pt x="582" y="224"/>
                    <a:pt x="726" y="159"/>
                    <a:pt x="875" y="30"/>
                  </a:cubicBezTo>
                  <a:cubicBezTo>
                    <a:pt x="716" y="10"/>
                    <a:pt x="572" y="0"/>
                    <a:pt x="4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2067150" y="1428475"/>
              <a:ext cx="14925" cy="15150"/>
            </a:xfrm>
            <a:custGeom>
              <a:avLst/>
              <a:gdLst/>
              <a:ahLst/>
              <a:cxnLst/>
              <a:rect l="l" t="t" r="r" b="b"/>
              <a:pathLst>
                <a:path w="597" h="606" extrusionOk="0">
                  <a:moveTo>
                    <a:pt x="243" y="0"/>
                  </a:moveTo>
                  <a:cubicBezTo>
                    <a:pt x="221" y="0"/>
                    <a:pt x="199" y="3"/>
                    <a:pt x="179" y="9"/>
                  </a:cubicBezTo>
                  <a:lnTo>
                    <a:pt x="20" y="188"/>
                  </a:lnTo>
                  <a:lnTo>
                    <a:pt x="0" y="347"/>
                  </a:lnTo>
                  <a:cubicBezTo>
                    <a:pt x="0" y="427"/>
                    <a:pt x="60" y="507"/>
                    <a:pt x="100" y="546"/>
                  </a:cubicBezTo>
                  <a:cubicBezTo>
                    <a:pt x="139" y="586"/>
                    <a:pt x="179" y="586"/>
                    <a:pt x="199" y="606"/>
                  </a:cubicBezTo>
                  <a:lnTo>
                    <a:pt x="338" y="606"/>
                  </a:lnTo>
                  <a:cubicBezTo>
                    <a:pt x="358" y="586"/>
                    <a:pt x="398" y="586"/>
                    <a:pt x="438" y="546"/>
                  </a:cubicBezTo>
                  <a:cubicBezTo>
                    <a:pt x="477" y="507"/>
                    <a:pt x="537" y="447"/>
                    <a:pt x="577" y="387"/>
                  </a:cubicBezTo>
                  <a:cubicBezTo>
                    <a:pt x="597" y="308"/>
                    <a:pt x="577" y="228"/>
                    <a:pt x="537" y="188"/>
                  </a:cubicBezTo>
                  <a:cubicBezTo>
                    <a:pt x="477" y="109"/>
                    <a:pt x="438" y="49"/>
                    <a:pt x="358" y="9"/>
                  </a:cubicBezTo>
                  <a:cubicBezTo>
                    <a:pt x="332" y="9"/>
                    <a:pt x="287" y="0"/>
                    <a:pt x="2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1303250" y="1341650"/>
              <a:ext cx="13975" cy="13025"/>
            </a:xfrm>
            <a:custGeom>
              <a:avLst/>
              <a:gdLst/>
              <a:ahLst/>
              <a:cxnLst/>
              <a:rect l="l" t="t" r="r" b="b"/>
              <a:pathLst>
                <a:path w="559" h="521" extrusionOk="0">
                  <a:moveTo>
                    <a:pt x="339" y="1"/>
                  </a:moveTo>
                  <a:cubicBezTo>
                    <a:pt x="259" y="1"/>
                    <a:pt x="200" y="21"/>
                    <a:pt x="140" y="21"/>
                  </a:cubicBezTo>
                  <a:cubicBezTo>
                    <a:pt x="61" y="120"/>
                    <a:pt x="80" y="279"/>
                    <a:pt x="1" y="379"/>
                  </a:cubicBezTo>
                  <a:cubicBezTo>
                    <a:pt x="1" y="399"/>
                    <a:pt x="21" y="439"/>
                    <a:pt x="21" y="498"/>
                  </a:cubicBezTo>
                  <a:cubicBezTo>
                    <a:pt x="99" y="513"/>
                    <a:pt x="161" y="520"/>
                    <a:pt x="211" y="520"/>
                  </a:cubicBezTo>
                  <a:cubicBezTo>
                    <a:pt x="558" y="520"/>
                    <a:pt x="304" y="192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2028350" y="1423675"/>
              <a:ext cx="22400" cy="5175"/>
            </a:xfrm>
            <a:custGeom>
              <a:avLst/>
              <a:gdLst/>
              <a:ahLst/>
              <a:cxnLst/>
              <a:rect l="l" t="t" r="r" b="b"/>
              <a:pathLst>
                <a:path w="896" h="207" extrusionOk="0">
                  <a:moveTo>
                    <a:pt x="361" y="1"/>
                  </a:moveTo>
                  <a:cubicBezTo>
                    <a:pt x="244" y="1"/>
                    <a:pt x="124" y="14"/>
                    <a:pt x="0" y="22"/>
                  </a:cubicBezTo>
                  <a:cubicBezTo>
                    <a:pt x="129" y="172"/>
                    <a:pt x="292" y="207"/>
                    <a:pt x="462" y="207"/>
                  </a:cubicBezTo>
                  <a:cubicBezTo>
                    <a:pt x="607" y="207"/>
                    <a:pt x="758" y="181"/>
                    <a:pt x="896" y="181"/>
                  </a:cubicBezTo>
                  <a:cubicBezTo>
                    <a:pt x="725" y="35"/>
                    <a:pt x="547" y="1"/>
                    <a:pt x="3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1579275" y="13703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522" y="1"/>
                  </a:moveTo>
                  <a:cubicBezTo>
                    <a:pt x="493" y="1"/>
                    <a:pt x="458" y="16"/>
                    <a:pt x="418" y="46"/>
                  </a:cubicBezTo>
                  <a:cubicBezTo>
                    <a:pt x="388" y="55"/>
                    <a:pt x="358" y="60"/>
                    <a:pt x="331" y="60"/>
                  </a:cubicBezTo>
                  <a:cubicBezTo>
                    <a:pt x="304" y="60"/>
                    <a:pt x="279" y="55"/>
                    <a:pt x="259" y="46"/>
                  </a:cubicBezTo>
                  <a:cubicBezTo>
                    <a:pt x="179" y="65"/>
                    <a:pt x="140" y="65"/>
                    <a:pt x="80" y="65"/>
                  </a:cubicBezTo>
                  <a:cubicBezTo>
                    <a:pt x="0" y="125"/>
                    <a:pt x="0" y="165"/>
                    <a:pt x="80" y="225"/>
                  </a:cubicBezTo>
                  <a:cubicBezTo>
                    <a:pt x="319" y="185"/>
                    <a:pt x="557" y="185"/>
                    <a:pt x="796" y="185"/>
                  </a:cubicBezTo>
                  <a:cubicBezTo>
                    <a:pt x="796" y="145"/>
                    <a:pt x="776" y="125"/>
                    <a:pt x="756" y="65"/>
                  </a:cubicBezTo>
                  <a:cubicBezTo>
                    <a:pt x="697" y="65"/>
                    <a:pt x="657" y="65"/>
                    <a:pt x="597" y="46"/>
                  </a:cubicBezTo>
                  <a:cubicBezTo>
                    <a:pt x="577" y="16"/>
                    <a:pt x="552" y="1"/>
                    <a:pt x="5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1437025" y="1332750"/>
              <a:ext cx="17950" cy="5950"/>
            </a:xfrm>
            <a:custGeom>
              <a:avLst/>
              <a:gdLst/>
              <a:ahLst/>
              <a:cxnLst/>
              <a:rect l="l" t="t" r="r" b="b"/>
              <a:pathLst>
                <a:path w="718" h="238" extrusionOk="0">
                  <a:moveTo>
                    <a:pt x="336" y="0"/>
                  </a:moveTo>
                  <a:cubicBezTo>
                    <a:pt x="227" y="0"/>
                    <a:pt x="114" y="21"/>
                    <a:pt x="1" y="39"/>
                  </a:cubicBezTo>
                  <a:cubicBezTo>
                    <a:pt x="120" y="238"/>
                    <a:pt x="359" y="158"/>
                    <a:pt x="518" y="198"/>
                  </a:cubicBezTo>
                  <a:cubicBezTo>
                    <a:pt x="598" y="198"/>
                    <a:pt x="677" y="178"/>
                    <a:pt x="717" y="158"/>
                  </a:cubicBezTo>
                  <a:cubicBezTo>
                    <a:pt x="605" y="35"/>
                    <a:pt x="475" y="0"/>
                    <a:pt x="3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1398750" y="1259100"/>
              <a:ext cx="16425" cy="4900"/>
            </a:xfrm>
            <a:custGeom>
              <a:avLst/>
              <a:gdLst/>
              <a:ahLst/>
              <a:cxnLst/>
              <a:rect l="l" t="t" r="r" b="b"/>
              <a:pathLst>
                <a:path w="657" h="196" extrusionOk="0">
                  <a:moveTo>
                    <a:pt x="321" y="1"/>
                  </a:moveTo>
                  <a:cubicBezTo>
                    <a:pt x="209" y="1"/>
                    <a:pt x="100" y="31"/>
                    <a:pt x="0" y="140"/>
                  </a:cubicBezTo>
                  <a:cubicBezTo>
                    <a:pt x="127" y="175"/>
                    <a:pt x="255" y="196"/>
                    <a:pt x="382" y="196"/>
                  </a:cubicBezTo>
                  <a:cubicBezTo>
                    <a:pt x="473" y="196"/>
                    <a:pt x="565" y="185"/>
                    <a:pt x="657" y="160"/>
                  </a:cubicBezTo>
                  <a:lnTo>
                    <a:pt x="657" y="41"/>
                  </a:lnTo>
                  <a:cubicBezTo>
                    <a:pt x="547" y="31"/>
                    <a:pt x="433" y="1"/>
                    <a:pt x="3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1657850" y="1350125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98" y="0"/>
                  </a:moveTo>
                  <a:cubicBezTo>
                    <a:pt x="339" y="40"/>
                    <a:pt x="259" y="40"/>
                    <a:pt x="219" y="40"/>
                  </a:cubicBezTo>
                  <a:cubicBezTo>
                    <a:pt x="140" y="139"/>
                    <a:pt x="0" y="239"/>
                    <a:pt x="20" y="279"/>
                  </a:cubicBezTo>
                  <a:cubicBezTo>
                    <a:pt x="60" y="358"/>
                    <a:pt x="120" y="378"/>
                    <a:pt x="187" y="378"/>
                  </a:cubicBezTo>
                  <a:cubicBezTo>
                    <a:pt x="254" y="378"/>
                    <a:pt x="329" y="358"/>
                    <a:pt x="398" y="358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2192950" y="1402525"/>
              <a:ext cx="18925" cy="4375"/>
            </a:xfrm>
            <a:custGeom>
              <a:avLst/>
              <a:gdLst/>
              <a:ahLst/>
              <a:cxnLst/>
              <a:rect l="l" t="t" r="r" b="b"/>
              <a:pathLst>
                <a:path w="757" h="175" extrusionOk="0">
                  <a:moveTo>
                    <a:pt x="427" y="0"/>
                  </a:moveTo>
                  <a:cubicBezTo>
                    <a:pt x="274" y="0"/>
                    <a:pt x="130" y="34"/>
                    <a:pt x="1" y="152"/>
                  </a:cubicBezTo>
                  <a:cubicBezTo>
                    <a:pt x="94" y="165"/>
                    <a:pt x="182" y="174"/>
                    <a:pt x="268" y="174"/>
                  </a:cubicBezTo>
                  <a:cubicBezTo>
                    <a:pt x="439" y="174"/>
                    <a:pt x="598" y="139"/>
                    <a:pt x="757" y="33"/>
                  </a:cubicBezTo>
                  <a:cubicBezTo>
                    <a:pt x="643" y="16"/>
                    <a:pt x="533" y="0"/>
                    <a:pt x="4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093000" y="1272150"/>
              <a:ext cx="17925" cy="4575"/>
            </a:xfrm>
            <a:custGeom>
              <a:avLst/>
              <a:gdLst/>
              <a:ahLst/>
              <a:cxnLst/>
              <a:rect l="l" t="t" r="r" b="b"/>
              <a:pathLst>
                <a:path w="717" h="183" extrusionOk="0">
                  <a:moveTo>
                    <a:pt x="515" y="1"/>
                  </a:moveTo>
                  <a:cubicBezTo>
                    <a:pt x="321" y="1"/>
                    <a:pt x="150" y="46"/>
                    <a:pt x="0" y="135"/>
                  </a:cubicBezTo>
                  <a:cubicBezTo>
                    <a:pt x="102" y="161"/>
                    <a:pt x="206" y="182"/>
                    <a:pt x="310" y="182"/>
                  </a:cubicBezTo>
                  <a:cubicBezTo>
                    <a:pt x="451" y="182"/>
                    <a:pt x="590" y="142"/>
                    <a:pt x="717" y="16"/>
                  </a:cubicBezTo>
                  <a:cubicBezTo>
                    <a:pt x="647" y="6"/>
                    <a:pt x="580" y="1"/>
                    <a:pt x="5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2141250" y="126707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279" y="0"/>
                  </a:moveTo>
                  <a:cubicBezTo>
                    <a:pt x="199" y="20"/>
                    <a:pt x="100" y="20"/>
                    <a:pt x="0" y="40"/>
                  </a:cubicBezTo>
                  <a:cubicBezTo>
                    <a:pt x="80" y="179"/>
                    <a:pt x="239" y="199"/>
                    <a:pt x="378" y="219"/>
                  </a:cubicBezTo>
                  <a:lnTo>
                    <a:pt x="458" y="239"/>
                  </a:lnTo>
                  <a:lnTo>
                    <a:pt x="497" y="199"/>
                  </a:lnTo>
                  <a:cubicBezTo>
                    <a:pt x="438" y="119"/>
                    <a:pt x="358" y="8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2109900" y="1433175"/>
              <a:ext cx="13450" cy="4025"/>
            </a:xfrm>
            <a:custGeom>
              <a:avLst/>
              <a:gdLst/>
              <a:ahLst/>
              <a:cxnLst/>
              <a:rect l="l" t="t" r="r" b="b"/>
              <a:pathLst>
                <a:path w="538" h="161" extrusionOk="0">
                  <a:moveTo>
                    <a:pt x="21" y="0"/>
                  </a:moveTo>
                  <a:cubicBezTo>
                    <a:pt x="21" y="40"/>
                    <a:pt x="21" y="60"/>
                    <a:pt x="1" y="120"/>
                  </a:cubicBezTo>
                  <a:cubicBezTo>
                    <a:pt x="92" y="138"/>
                    <a:pt x="182" y="160"/>
                    <a:pt x="267" y="160"/>
                  </a:cubicBezTo>
                  <a:cubicBezTo>
                    <a:pt x="369" y="160"/>
                    <a:pt x="462" y="128"/>
                    <a:pt x="538" y="20"/>
                  </a:cubicBezTo>
                  <a:cubicBezTo>
                    <a:pt x="359" y="20"/>
                    <a:pt x="200" y="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2314800" y="141382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203" y="1"/>
                  </a:moveTo>
                  <a:cubicBezTo>
                    <a:pt x="135" y="1"/>
                    <a:pt x="71" y="43"/>
                    <a:pt x="1" y="78"/>
                  </a:cubicBezTo>
                  <a:cubicBezTo>
                    <a:pt x="57" y="172"/>
                    <a:pt x="109" y="213"/>
                    <a:pt x="163" y="213"/>
                  </a:cubicBezTo>
                  <a:cubicBezTo>
                    <a:pt x="223" y="213"/>
                    <a:pt x="285" y="162"/>
                    <a:pt x="359" y="78"/>
                  </a:cubicBezTo>
                  <a:cubicBezTo>
                    <a:pt x="302" y="21"/>
                    <a:pt x="251" y="1"/>
                    <a:pt x="2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2326750" y="1394375"/>
              <a:ext cx="15425" cy="3375"/>
            </a:xfrm>
            <a:custGeom>
              <a:avLst/>
              <a:gdLst/>
              <a:ahLst/>
              <a:cxnLst/>
              <a:rect l="l" t="t" r="r" b="b"/>
              <a:pathLst>
                <a:path w="617" h="135" extrusionOk="0">
                  <a:moveTo>
                    <a:pt x="40" y="1"/>
                  </a:moveTo>
                  <a:cubicBezTo>
                    <a:pt x="0" y="20"/>
                    <a:pt x="0" y="80"/>
                    <a:pt x="40" y="120"/>
                  </a:cubicBezTo>
                  <a:cubicBezTo>
                    <a:pt x="90" y="130"/>
                    <a:pt x="139" y="135"/>
                    <a:pt x="189" y="135"/>
                  </a:cubicBezTo>
                  <a:cubicBezTo>
                    <a:pt x="337" y="135"/>
                    <a:pt x="482" y="90"/>
                    <a:pt x="6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1628500" y="1375975"/>
              <a:ext cx="12950" cy="4700"/>
            </a:xfrm>
            <a:custGeom>
              <a:avLst/>
              <a:gdLst/>
              <a:ahLst/>
              <a:cxnLst/>
              <a:rect l="l" t="t" r="r" b="b"/>
              <a:pathLst>
                <a:path w="518" h="188" extrusionOk="0">
                  <a:moveTo>
                    <a:pt x="359" y="1"/>
                  </a:moveTo>
                  <a:cubicBezTo>
                    <a:pt x="220" y="1"/>
                    <a:pt x="120" y="20"/>
                    <a:pt x="1" y="20"/>
                  </a:cubicBezTo>
                  <a:cubicBezTo>
                    <a:pt x="92" y="132"/>
                    <a:pt x="184" y="187"/>
                    <a:pt x="273" y="187"/>
                  </a:cubicBezTo>
                  <a:cubicBezTo>
                    <a:pt x="358" y="187"/>
                    <a:pt x="440" y="137"/>
                    <a:pt x="518" y="40"/>
                  </a:cubicBezTo>
                  <a:cubicBezTo>
                    <a:pt x="478" y="20"/>
                    <a:pt x="399" y="2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1493725" y="1337800"/>
              <a:ext cx="14450" cy="5875"/>
            </a:xfrm>
            <a:custGeom>
              <a:avLst/>
              <a:gdLst/>
              <a:ahLst/>
              <a:cxnLst/>
              <a:rect l="l" t="t" r="r" b="b"/>
              <a:pathLst>
                <a:path w="578" h="235" extrusionOk="0">
                  <a:moveTo>
                    <a:pt x="289" y="1"/>
                  </a:moveTo>
                  <a:cubicBezTo>
                    <a:pt x="195" y="1"/>
                    <a:pt x="100" y="46"/>
                    <a:pt x="1" y="135"/>
                  </a:cubicBezTo>
                  <a:cubicBezTo>
                    <a:pt x="120" y="155"/>
                    <a:pt x="239" y="155"/>
                    <a:pt x="379" y="175"/>
                  </a:cubicBezTo>
                  <a:cubicBezTo>
                    <a:pt x="379" y="195"/>
                    <a:pt x="379" y="195"/>
                    <a:pt x="419" y="235"/>
                  </a:cubicBezTo>
                  <a:cubicBezTo>
                    <a:pt x="438" y="235"/>
                    <a:pt x="498" y="235"/>
                    <a:pt x="518" y="175"/>
                  </a:cubicBezTo>
                  <a:lnTo>
                    <a:pt x="578" y="135"/>
                  </a:lnTo>
                  <a:cubicBezTo>
                    <a:pt x="478" y="46"/>
                    <a:pt x="384" y="1"/>
                    <a:pt x="2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1724475" y="1393875"/>
              <a:ext cx="12975" cy="4500"/>
            </a:xfrm>
            <a:custGeom>
              <a:avLst/>
              <a:gdLst/>
              <a:ahLst/>
              <a:cxnLst/>
              <a:rect l="l" t="t" r="r" b="b"/>
              <a:pathLst>
                <a:path w="519" h="180" extrusionOk="0">
                  <a:moveTo>
                    <a:pt x="252" y="1"/>
                  </a:moveTo>
                  <a:cubicBezTo>
                    <a:pt x="165" y="1"/>
                    <a:pt x="81" y="60"/>
                    <a:pt x="1" y="180"/>
                  </a:cubicBezTo>
                  <a:lnTo>
                    <a:pt x="518" y="180"/>
                  </a:lnTo>
                  <a:cubicBezTo>
                    <a:pt x="429" y="60"/>
                    <a:pt x="339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1556900" y="1372500"/>
              <a:ext cx="11450" cy="4500"/>
            </a:xfrm>
            <a:custGeom>
              <a:avLst/>
              <a:gdLst/>
              <a:ahLst/>
              <a:cxnLst/>
              <a:rect l="l" t="t" r="r" b="b"/>
              <a:pathLst>
                <a:path w="458" h="180" extrusionOk="0">
                  <a:moveTo>
                    <a:pt x="100" y="0"/>
                  </a:moveTo>
                  <a:cubicBezTo>
                    <a:pt x="0" y="60"/>
                    <a:pt x="0" y="100"/>
                    <a:pt x="100" y="179"/>
                  </a:cubicBezTo>
                  <a:cubicBezTo>
                    <a:pt x="259" y="179"/>
                    <a:pt x="378" y="159"/>
                    <a:pt x="458" y="40"/>
                  </a:cubicBezTo>
                  <a:cubicBezTo>
                    <a:pt x="338" y="0"/>
                    <a:pt x="239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1550925" y="13725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40" y="60"/>
                    <a:pt x="120" y="100"/>
                    <a:pt x="179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1576775" y="1343150"/>
              <a:ext cx="8500" cy="3000"/>
            </a:xfrm>
            <a:custGeom>
              <a:avLst/>
              <a:gdLst/>
              <a:ahLst/>
              <a:cxnLst/>
              <a:rect l="l" t="t" r="r" b="b"/>
              <a:pathLst>
                <a:path w="340" h="120" extrusionOk="0">
                  <a:moveTo>
                    <a:pt x="170" y="1"/>
                  </a:moveTo>
                  <a:cubicBezTo>
                    <a:pt x="110" y="1"/>
                    <a:pt x="51" y="40"/>
                    <a:pt x="1" y="120"/>
                  </a:cubicBezTo>
                  <a:lnTo>
                    <a:pt x="339" y="120"/>
                  </a:lnTo>
                  <a:cubicBezTo>
                    <a:pt x="289" y="40"/>
                    <a:pt x="230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088525" y="1294425"/>
              <a:ext cx="4500" cy="7475"/>
            </a:xfrm>
            <a:custGeom>
              <a:avLst/>
              <a:gdLst/>
              <a:ahLst/>
              <a:cxnLst/>
              <a:rect l="l" t="t" r="r" b="b"/>
              <a:pathLst>
                <a:path w="180" h="299" extrusionOk="0">
                  <a:moveTo>
                    <a:pt x="20" y="0"/>
                  </a:moveTo>
                  <a:lnTo>
                    <a:pt x="0" y="80"/>
                  </a:lnTo>
                  <a:lnTo>
                    <a:pt x="0" y="139"/>
                  </a:lnTo>
                  <a:cubicBezTo>
                    <a:pt x="60" y="199"/>
                    <a:pt x="120" y="239"/>
                    <a:pt x="179" y="299"/>
                  </a:cubicBezTo>
                  <a:cubicBezTo>
                    <a:pt x="179" y="179"/>
                    <a:pt x="179" y="4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1571800" y="13725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0"/>
                  </a:moveTo>
                  <a:cubicBezTo>
                    <a:pt x="80" y="140"/>
                    <a:pt x="220" y="15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759300" y="1402325"/>
              <a:ext cx="8475" cy="3575"/>
            </a:xfrm>
            <a:custGeom>
              <a:avLst/>
              <a:gdLst/>
              <a:ahLst/>
              <a:cxnLst/>
              <a:rect l="l" t="t" r="r" b="b"/>
              <a:pathLst>
                <a:path w="339" h="143" extrusionOk="0">
                  <a:moveTo>
                    <a:pt x="0" y="1"/>
                  </a:moveTo>
                  <a:cubicBezTo>
                    <a:pt x="52" y="93"/>
                    <a:pt x="108" y="143"/>
                    <a:pt x="167" y="143"/>
                  </a:cubicBezTo>
                  <a:cubicBezTo>
                    <a:pt x="222" y="143"/>
                    <a:pt x="281" y="98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1772225" y="12427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0"/>
                  </a:moveTo>
                  <a:cubicBezTo>
                    <a:pt x="115" y="0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4" y="0"/>
                    <a:pt x="1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1745875" y="13575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339" y="1"/>
                  </a:moveTo>
                  <a:cubicBezTo>
                    <a:pt x="199" y="60"/>
                    <a:pt x="60" y="80"/>
                    <a:pt x="0" y="239"/>
                  </a:cubicBezTo>
                  <a:cubicBezTo>
                    <a:pt x="160" y="239"/>
                    <a:pt x="299" y="199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1724000" y="12630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358" y="1"/>
                  </a:moveTo>
                  <a:cubicBezTo>
                    <a:pt x="239" y="1"/>
                    <a:pt x="139" y="1"/>
                    <a:pt x="0" y="41"/>
                  </a:cubicBezTo>
                  <a:cubicBezTo>
                    <a:pt x="0" y="61"/>
                    <a:pt x="40" y="100"/>
                    <a:pt x="40" y="160"/>
                  </a:cubicBezTo>
                  <a:cubicBezTo>
                    <a:pt x="64" y="164"/>
                    <a:pt x="88" y="166"/>
                    <a:pt x="111" y="166"/>
                  </a:cubicBezTo>
                  <a:cubicBezTo>
                    <a:pt x="205" y="166"/>
                    <a:pt x="294" y="128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1402725" y="1333700"/>
              <a:ext cx="9475" cy="3225"/>
            </a:xfrm>
            <a:custGeom>
              <a:avLst/>
              <a:gdLst/>
              <a:ahLst/>
              <a:cxnLst/>
              <a:rect l="l" t="t" r="r" b="b"/>
              <a:pathLst>
                <a:path w="379" h="129" extrusionOk="0">
                  <a:moveTo>
                    <a:pt x="0" y="1"/>
                  </a:moveTo>
                  <a:cubicBezTo>
                    <a:pt x="64" y="92"/>
                    <a:pt x="123" y="128"/>
                    <a:pt x="181" y="128"/>
                  </a:cubicBezTo>
                  <a:cubicBezTo>
                    <a:pt x="249" y="128"/>
                    <a:pt x="314" y="76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345025" y="1329225"/>
              <a:ext cx="11475" cy="3025"/>
            </a:xfrm>
            <a:custGeom>
              <a:avLst/>
              <a:gdLst/>
              <a:ahLst/>
              <a:cxnLst/>
              <a:rect l="l" t="t" r="r" b="b"/>
              <a:pathLst>
                <a:path w="459" h="121" extrusionOk="0">
                  <a:moveTo>
                    <a:pt x="216" y="0"/>
                  </a:moveTo>
                  <a:cubicBezTo>
                    <a:pt x="146" y="0"/>
                    <a:pt x="76" y="36"/>
                    <a:pt x="1" y="120"/>
                  </a:cubicBezTo>
                  <a:lnTo>
                    <a:pt x="458" y="120"/>
                  </a:lnTo>
                  <a:cubicBezTo>
                    <a:pt x="374" y="46"/>
                    <a:pt x="295" y="0"/>
                    <a:pt x="2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303250" y="1341175"/>
              <a:ext cx="3525" cy="9950"/>
            </a:xfrm>
            <a:custGeom>
              <a:avLst/>
              <a:gdLst/>
              <a:ahLst/>
              <a:cxnLst/>
              <a:rect l="l" t="t" r="r" b="b"/>
              <a:pathLst>
                <a:path w="141" h="398" extrusionOk="0">
                  <a:moveTo>
                    <a:pt x="1" y="0"/>
                  </a:moveTo>
                  <a:lnTo>
                    <a:pt x="1" y="398"/>
                  </a:lnTo>
                  <a:cubicBezTo>
                    <a:pt x="140" y="318"/>
                    <a:pt x="140" y="159"/>
                    <a:pt x="140" y="40"/>
                  </a:cubicBezTo>
                  <a:cubicBezTo>
                    <a:pt x="8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1502675" y="12581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1" y="1"/>
                  </a:moveTo>
                  <a:cubicBezTo>
                    <a:pt x="66" y="110"/>
                    <a:pt x="132" y="172"/>
                    <a:pt x="198" y="172"/>
                  </a:cubicBezTo>
                  <a:cubicBezTo>
                    <a:pt x="251" y="172"/>
                    <a:pt x="305" y="130"/>
                    <a:pt x="359" y="41"/>
                  </a:cubicBezTo>
                  <a:cubicBezTo>
                    <a:pt x="240" y="41"/>
                    <a:pt x="120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2128300" y="1432175"/>
              <a:ext cx="8975" cy="3725"/>
            </a:xfrm>
            <a:custGeom>
              <a:avLst/>
              <a:gdLst/>
              <a:ahLst/>
              <a:cxnLst/>
              <a:rect l="l" t="t" r="r" b="b"/>
              <a:pathLst>
                <a:path w="359" h="14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20" y="40"/>
                    <a:pt x="100" y="40"/>
                    <a:pt x="1" y="40"/>
                  </a:cubicBezTo>
                  <a:cubicBezTo>
                    <a:pt x="55" y="113"/>
                    <a:pt x="114" y="148"/>
                    <a:pt x="171" y="148"/>
                  </a:cubicBezTo>
                  <a:cubicBezTo>
                    <a:pt x="239" y="148"/>
                    <a:pt x="305" y="98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1307725" y="1324625"/>
              <a:ext cx="8975" cy="4225"/>
            </a:xfrm>
            <a:custGeom>
              <a:avLst/>
              <a:gdLst/>
              <a:ahLst/>
              <a:cxnLst/>
              <a:rect l="l" t="t" r="r" b="b"/>
              <a:pathLst>
                <a:path w="359" h="169" extrusionOk="0">
                  <a:moveTo>
                    <a:pt x="59" y="1"/>
                  </a:moveTo>
                  <a:cubicBezTo>
                    <a:pt x="39" y="1"/>
                    <a:pt x="20" y="2"/>
                    <a:pt x="1" y="6"/>
                  </a:cubicBezTo>
                  <a:cubicBezTo>
                    <a:pt x="70" y="110"/>
                    <a:pt x="170" y="169"/>
                    <a:pt x="300" y="169"/>
                  </a:cubicBezTo>
                  <a:cubicBezTo>
                    <a:pt x="319" y="169"/>
                    <a:pt x="339" y="167"/>
                    <a:pt x="359" y="165"/>
                  </a:cubicBezTo>
                  <a:cubicBezTo>
                    <a:pt x="275" y="48"/>
                    <a:pt x="163" y="1"/>
                    <a:pt x="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2076100" y="14282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20"/>
                    <a:pt x="60" y="20"/>
                    <a:pt x="0" y="20"/>
                  </a:cubicBezTo>
                  <a:cubicBezTo>
                    <a:pt x="60" y="100"/>
                    <a:pt x="119" y="140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680725" y="13917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94" y="1"/>
                  </a:moveTo>
                  <a:cubicBezTo>
                    <a:pt x="68" y="1"/>
                    <a:pt x="39" y="30"/>
                    <a:pt x="0" y="88"/>
                  </a:cubicBezTo>
                  <a:cubicBezTo>
                    <a:pt x="47" y="111"/>
                    <a:pt x="80" y="121"/>
                    <a:pt x="111" y="121"/>
                  </a:cubicBezTo>
                  <a:cubicBezTo>
                    <a:pt x="133" y="121"/>
                    <a:pt x="155" y="116"/>
                    <a:pt x="179" y="108"/>
                  </a:cubicBezTo>
                  <a:cubicBezTo>
                    <a:pt x="148" y="35"/>
                    <a:pt x="123" y="1"/>
                    <a:pt x="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1628000" y="1348500"/>
              <a:ext cx="6000" cy="2625"/>
            </a:xfrm>
            <a:custGeom>
              <a:avLst/>
              <a:gdLst/>
              <a:ahLst/>
              <a:cxnLst/>
              <a:rect l="l" t="t" r="r" b="b"/>
              <a:pathLst>
                <a:path w="240" h="105" extrusionOk="0">
                  <a:moveTo>
                    <a:pt x="111" y="1"/>
                  </a:moveTo>
                  <a:cubicBezTo>
                    <a:pt x="77" y="1"/>
                    <a:pt x="41" y="13"/>
                    <a:pt x="1" y="45"/>
                  </a:cubicBezTo>
                  <a:lnTo>
                    <a:pt x="41" y="105"/>
                  </a:lnTo>
                  <a:lnTo>
                    <a:pt x="180" y="105"/>
                  </a:lnTo>
                  <a:lnTo>
                    <a:pt x="240" y="65"/>
                  </a:lnTo>
                  <a:cubicBezTo>
                    <a:pt x="204" y="29"/>
                    <a:pt x="161" y="1"/>
                    <a:pt x="1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1618050" y="13496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00" y="0"/>
                  </a:moveTo>
                  <a:cubicBezTo>
                    <a:pt x="81" y="20"/>
                    <a:pt x="21" y="60"/>
                    <a:pt x="1" y="80"/>
                  </a:cubicBezTo>
                  <a:lnTo>
                    <a:pt x="1" y="159"/>
                  </a:lnTo>
                  <a:lnTo>
                    <a:pt x="41" y="199"/>
                  </a:lnTo>
                  <a:cubicBezTo>
                    <a:pt x="140" y="179"/>
                    <a:pt x="200" y="120"/>
                    <a:pt x="240" y="20"/>
                  </a:cubicBezTo>
                  <a:cubicBezTo>
                    <a:pt x="200" y="0"/>
                    <a:pt x="18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2344150" y="1394375"/>
              <a:ext cx="6975" cy="1525"/>
            </a:xfrm>
            <a:custGeom>
              <a:avLst/>
              <a:gdLst/>
              <a:ahLst/>
              <a:cxnLst/>
              <a:rect l="l" t="t" r="r" b="b"/>
              <a:pathLst>
                <a:path w="279" h="61" extrusionOk="0">
                  <a:moveTo>
                    <a:pt x="0" y="1"/>
                  </a:moveTo>
                  <a:cubicBezTo>
                    <a:pt x="40" y="40"/>
                    <a:pt x="85" y="60"/>
                    <a:pt x="132" y="60"/>
                  </a:cubicBezTo>
                  <a:cubicBezTo>
                    <a:pt x="179" y="60"/>
                    <a:pt x="229" y="4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2323750" y="13943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20" y="60"/>
                    <a:pt x="40" y="100"/>
                    <a:pt x="1" y="160"/>
                  </a:cubicBezTo>
                  <a:lnTo>
                    <a:pt x="160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2128800" y="139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1" y="80"/>
                    <a:pt x="60" y="120"/>
                    <a:pt x="160" y="180"/>
                  </a:cubicBezTo>
                  <a:cubicBezTo>
                    <a:pt x="10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2124825" y="13894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cubicBezTo>
                    <a:pt x="20" y="80"/>
                    <a:pt x="60" y="160"/>
                    <a:pt x="160" y="160"/>
                  </a:cubicBezTo>
                  <a:cubicBezTo>
                    <a:pt x="160" y="100"/>
                    <a:pt x="140" y="4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2118850" y="12844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20"/>
                    <a:pt x="80" y="20"/>
                    <a:pt x="1" y="40"/>
                  </a:cubicBezTo>
                  <a:cubicBezTo>
                    <a:pt x="1" y="100"/>
                    <a:pt x="1" y="140"/>
                    <a:pt x="41" y="199"/>
                  </a:cubicBezTo>
                  <a:lnTo>
                    <a:pt x="180" y="199"/>
                  </a:lnTo>
                  <a:cubicBezTo>
                    <a:pt x="259" y="140"/>
                    <a:pt x="259" y="8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2432175" y="1394775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201" y="1"/>
                  </a:moveTo>
                  <a:cubicBezTo>
                    <a:pt x="119" y="1"/>
                    <a:pt x="52" y="57"/>
                    <a:pt x="0" y="144"/>
                  </a:cubicBezTo>
                  <a:cubicBezTo>
                    <a:pt x="80" y="104"/>
                    <a:pt x="159" y="64"/>
                    <a:pt x="239" y="4"/>
                  </a:cubicBezTo>
                  <a:cubicBezTo>
                    <a:pt x="226" y="2"/>
                    <a:pt x="214" y="1"/>
                    <a:pt x="2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2184500" y="1404325"/>
              <a:ext cx="4000" cy="2025"/>
            </a:xfrm>
            <a:custGeom>
              <a:avLst/>
              <a:gdLst/>
              <a:ahLst/>
              <a:cxnLst/>
              <a:rect l="l" t="t" r="r" b="b"/>
              <a:pathLst>
                <a:path w="160" h="81" extrusionOk="0">
                  <a:moveTo>
                    <a:pt x="120" y="0"/>
                  </a:moveTo>
                  <a:cubicBezTo>
                    <a:pt x="60" y="20"/>
                    <a:pt x="41" y="60"/>
                    <a:pt x="1" y="80"/>
                  </a:cubicBezTo>
                  <a:cubicBezTo>
                    <a:pt x="60" y="80"/>
                    <a:pt x="120" y="80"/>
                    <a:pt x="160" y="60"/>
                  </a:cubicBezTo>
                  <a:cubicBezTo>
                    <a:pt x="14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1476325" y="125910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" y="1"/>
                  </a:moveTo>
                  <a:cubicBezTo>
                    <a:pt x="20" y="21"/>
                    <a:pt x="20" y="41"/>
                    <a:pt x="40" y="60"/>
                  </a:cubicBezTo>
                  <a:cubicBezTo>
                    <a:pt x="65" y="77"/>
                    <a:pt x="86" y="87"/>
                    <a:pt x="106" y="87"/>
                  </a:cubicBezTo>
                  <a:cubicBezTo>
                    <a:pt x="133" y="87"/>
                    <a:pt x="156" y="67"/>
                    <a:pt x="180" y="21"/>
                  </a:cubicBezTo>
                  <a:cubicBezTo>
                    <a:pt x="120" y="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1611100" y="1376975"/>
              <a:ext cx="4500" cy="1350"/>
            </a:xfrm>
            <a:custGeom>
              <a:avLst/>
              <a:gdLst/>
              <a:ahLst/>
              <a:cxnLst/>
              <a:rect l="l" t="t" r="r" b="b"/>
              <a:pathLst>
                <a:path w="180" h="54" extrusionOk="0">
                  <a:moveTo>
                    <a:pt x="0" y="0"/>
                  </a:moveTo>
                  <a:cubicBezTo>
                    <a:pt x="16" y="15"/>
                    <a:pt x="42" y="54"/>
                    <a:pt x="45" y="54"/>
                  </a:cubicBezTo>
                  <a:cubicBezTo>
                    <a:pt x="46" y="54"/>
                    <a:pt x="45" y="50"/>
                    <a:pt x="40" y="40"/>
                  </a:cubicBezTo>
                  <a:cubicBezTo>
                    <a:pt x="10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1485775" y="1259275"/>
              <a:ext cx="3500" cy="2350"/>
            </a:xfrm>
            <a:custGeom>
              <a:avLst/>
              <a:gdLst/>
              <a:ahLst/>
              <a:cxnLst/>
              <a:rect l="l" t="t" r="r" b="b"/>
              <a:pathLst>
                <a:path w="140" h="94" extrusionOk="0">
                  <a:moveTo>
                    <a:pt x="83" y="1"/>
                  </a:moveTo>
                  <a:cubicBezTo>
                    <a:pt x="54" y="1"/>
                    <a:pt x="24" y="10"/>
                    <a:pt x="0" y="34"/>
                  </a:cubicBezTo>
                  <a:lnTo>
                    <a:pt x="40" y="93"/>
                  </a:lnTo>
                  <a:cubicBezTo>
                    <a:pt x="60" y="53"/>
                    <a:pt x="120" y="34"/>
                    <a:pt x="140" y="14"/>
                  </a:cubicBezTo>
                  <a:cubicBezTo>
                    <a:pt x="123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1597175" y="1048800"/>
              <a:ext cx="255650" cy="29050"/>
            </a:xfrm>
            <a:custGeom>
              <a:avLst/>
              <a:gdLst/>
              <a:ahLst/>
              <a:cxnLst/>
              <a:rect l="l" t="t" r="r" b="b"/>
              <a:pathLst>
                <a:path w="10226" h="1162" extrusionOk="0">
                  <a:moveTo>
                    <a:pt x="5085" y="0"/>
                  </a:moveTo>
                  <a:cubicBezTo>
                    <a:pt x="5024" y="0"/>
                    <a:pt x="4966" y="25"/>
                    <a:pt x="4914" y="78"/>
                  </a:cubicBezTo>
                  <a:cubicBezTo>
                    <a:pt x="4795" y="78"/>
                    <a:pt x="4675" y="98"/>
                    <a:pt x="4556" y="98"/>
                  </a:cubicBezTo>
                  <a:cubicBezTo>
                    <a:pt x="4483" y="84"/>
                    <a:pt x="4409" y="79"/>
                    <a:pt x="4336" y="79"/>
                  </a:cubicBezTo>
                  <a:cubicBezTo>
                    <a:pt x="3967" y="79"/>
                    <a:pt x="3594" y="217"/>
                    <a:pt x="3263" y="217"/>
                  </a:cubicBezTo>
                  <a:cubicBezTo>
                    <a:pt x="3143" y="277"/>
                    <a:pt x="3024" y="297"/>
                    <a:pt x="2865" y="297"/>
                  </a:cubicBezTo>
                  <a:cubicBezTo>
                    <a:pt x="2403" y="334"/>
                    <a:pt x="1934" y="387"/>
                    <a:pt x="1466" y="387"/>
                  </a:cubicBezTo>
                  <a:cubicBezTo>
                    <a:pt x="1188" y="387"/>
                    <a:pt x="911" y="368"/>
                    <a:pt x="637" y="316"/>
                  </a:cubicBezTo>
                  <a:cubicBezTo>
                    <a:pt x="538" y="284"/>
                    <a:pt x="440" y="269"/>
                    <a:pt x="341" y="269"/>
                  </a:cubicBezTo>
                  <a:cubicBezTo>
                    <a:pt x="261" y="269"/>
                    <a:pt x="180" y="279"/>
                    <a:pt x="100" y="297"/>
                  </a:cubicBezTo>
                  <a:cubicBezTo>
                    <a:pt x="0" y="396"/>
                    <a:pt x="0" y="495"/>
                    <a:pt x="100" y="595"/>
                  </a:cubicBezTo>
                  <a:cubicBezTo>
                    <a:pt x="199" y="615"/>
                    <a:pt x="279" y="615"/>
                    <a:pt x="378" y="655"/>
                  </a:cubicBezTo>
                  <a:cubicBezTo>
                    <a:pt x="556" y="704"/>
                    <a:pt x="737" y="717"/>
                    <a:pt x="920" y="717"/>
                  </a:cubicBezTo>
                  <a:cubicBezTo>
                    <a:pt x="1134" y="717"/>
                    <a:pt x="1351" y="699"/>
                    <a:pt x="1568" y="699"/>
                  </a:cubicBezTo>
                  <a:cubicBezTo>
                    <a:pt x="1769" y="699"/>
                    <a:pt x="1970" y="714"/>
                    <a:pt x="2169" y="774"/>
                  </a:cubicBezTo>
                  <a:lnTo>
                    <a:pt x="2527" y="774"/>
                  </a:lnTo>
                  <a:cubicBezTo>
                    <a:pt x="2646" y="724"/>
                    <a:pt x="2761" y="704"/>
                    <a:pt x="2877" y="704"/>
                  </a:cubicBezTo>
                  <a:cubicBezTo>
                    <a:pt x="2994" y="704"/>
                    <a:pt x="3114" y="724"/>
                    <a:pt x="3243" y="754"/>
                  </a:cubicBezTo>
                  <a:lnTo>
                    <a:pt x="3323" y="814"/>
                  </a:lnTo>
                  <a:cubicBezTo>
                    <a:pt x="3362" y="854"/>
                    <a:pt x="3402" y="854"/>
                    <a:pt x="3422" y="873"/>
                  </a:cubicBezTo>
                  <a:lnTo>
                    <a:pt x="3521" y="873"/>
                  </a:lnTo>
                  <a:cubicBezTo>
                    <a:pt x="3553" y="855"/>
                    <a:pt x="3581" y="848"/>
                    <a:pt x="3607" y="848"/>
                  </a:cubicBezTo>
                  <a:cubicBezTo>
                    <a:pt x="3665" y="848"/>
                    <a:pt x="3718" y="880"/>
                    <a:pt x="3800" y="893"/>
                  </a:cubicBezTo>
                  <a:lnTo>
                    <a:pt x="3999" y="893"/>
                  </a:lnTo>
                  <a:cubicBezTo>
                    <a:pt x="4019" y="873"/>
                    <a:pt x="4059" y="873"/>
                    <a:pt x="4098" y="873"/>
                  </a:cubicBezTo>
                  <a:cubicBezTo>
                    <a:pt x="4145" y="867"/>
                    <a:pt x="4196" y="865"/>
                    <a:pt x="4248" y="865"/>
                  </a:cubicBezTo>
                  <a:cubicBezTo>
                    <a:pt x="4353" y="865"/>
                    <a:pt x="4463" y="873"/>
                    <a:pt x="4556" y="873"/>
                  </a:cubicBezTo>
                  <a:cubicBezTo>
                    <a:pt x="5011" y="888"/>
                    <a:pt x="5464" y="892"/>
                    <a:pt x="5916" y="892"/>
                  </a:cubicBezTo>
                  <a:cubicBezTo>
                    <a:pt x="6409" y="892"/>
                    <a:pt x="6900" y="887"/>
                    <a:pt x="7391" y="887"/>
                  </a:cubicBezTo>
                  <a:cubicBezTo>
                    <a:pt x="7666" y="887"/>
                    <a:pt x="7941" y="889"/>
                    <a:pt x="8216" y="893"/>
                  </a:cubicBezTo>
                  <a:cubicBezTo>
                    <a:pt x="8236" y="888"/>
                    <a:pt x="8256" y="885"/>
                    <a:pt x="8276" y="885"/>
                  </a:cubicBezTo>
                  <a:cubicBezTo>
                    <a:pt x="8481" y="885"/>
                    <a:pt x="8645" y="1161"/>
                    <a:pt x="8870" y="1161"/>
                  </a:cubicBezTo>
                  <a:cubicBezTo>
                    <a:pt x="8937" y="1161"/>
                    <a:pt x="9010" y="1136"/>
                    <a:pt x="9091" y="1072"/>
                  </a:cubicBezTo>
                  <a:cubicBezTo>
                    <a:pt x="9211" y="973"/>
                    <a:pt x="9310" y="854"/>
                    <a:pt x="9430" y="754"/>
                  </a:cubicBezTo>
                  <a:cubicBezTo>
                    <a:pt x="9688" y="595"/>
                    <a:pt x="10006" y="675"/>
                    <a:pt x="10205" y="416"/>
                  </a:cubicBezTo>
                  <a:cubicBezTo>
                    <a:pt x="10225" y="297"/>
                    <a:pt x="10225" y="177"/>
                    <a:pt x="10126" y="78"/>
                  </a:cubicBezTo>
                  <a:cubicBezTo>
                    <a:pt x="8515" y="58"/>
                    <a:pt x="6883" y="58"/>
                    <a:pt x="5252" y="58"/>
                  </a:cubicBezTo>
                  <a:cubicBezTo>
                    <a:pt x="5196" y="20"/>
                    <a:pt x="5139" y="0"/>
                    <a:pt x="50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1606625" y="1170425"/>
              <a:ext cx="96500" cy="63375"/>
            </a:xfrm>
            <a:custGeom>
              <a:avLst/>
              <a:gdLst/>
              <a:ahLst/>
              <a:cxnLst/>
              <a:rect l="l" t="t" r="r" b="b"/>
              <a:pathLst>
                <a:path w="3860" h="2535" extrusionOk="0">
                  <a:moveTo>
                    <a:pt x="3064" y="1"/>
                  </a:moveTo>
                  <a:cubicBezTo>
                    <a:pt x="3046" y="1"/>
                    <a:pt x="3026" y="3"/>
                    <a:pt x="3004" y="7"/>
                  </a:cubicBezTo>
                  <a:cubicBezTo>
                    <a:pt x="2845" y="186"/>
                    <a:pt x="2865" y="385"/>
                    <a:pt x="2964" y="584"/>
                  </a:cubicBezTo>
                  <a:cubicBezTo>
                    <a:pt x="2984" y="783"/>
                    <a:pt x="2984" y="982"/>
                    <a:pt x="3044" y="1181"/>
                  </a:cubicBezTo>
                  <a:cubicBezTo>
                    <a:pt x="3163" y="1797"/>
                    <a:pt x="3163" y="1797"/>
                    <a:pt x="2567" y="1797"/>
                  </a:cubicBezTo>
                  <a:cubicBezTo>
                    <a:pt x="1771" y="1817"/>
                    <a:pt x="975" y="1817"/>
                    <a:pt x="179" y="1817"/>
                  </a:cubicBezTo>
                  <a:cubicBezTo>
                    <a:pt x="140" y="1877"/>
                    <a:pt x="60" y="1917"/>
                    <a:pt x="0" y="1976"/>
                  </a:cubicBezTo>
                  <a:cubicBezTo>
                    <a:pt x="20" y="2096"/>
                    <a:pt x="120" y="2096"/>
                    <a:pt x="219" y="2096"/>
                  </a:cubicBezTo>
                  <a:cubicBezTo>
                    <a:pt x="219" y="2059"/>
                    <a:pt x="217" y="2047"/>
                    <a:pt x="218" y="2047"/>
                  </a:cubicBezTo>
                  <a:lnTo>
                    <a:pt x="218" y="2047"/>
                  </a:lnTo>
                  <a:cubicBezTo>
                    <a:pt x="218" y="2047"/>
                    <a:pt x="228" y="2098"/>
                    <a:pt x="280" y="2098"/>
                  </a:cubicBezTo>
                  <a:cubicBezTo>
                    <a:pt x="286" y="2098"/>
                    <a:pt x="292" y="2097"/>
                    <a:pt x="299" y="2096"/>
                  </a:cubicBezTo>
                  <a:cubicBezTo>
                    <a:pt x="339" y="2086"/>
                    <a:pt x="363" y="2076"/>
                    <a:pt x="378" y="2076"/>
                  </a:cubicBezTo>
                  <a:cubicBezTo>
                    <a:pt x="393" y="2076"/>
                    <a:pt x="398" y="2086"/>
                    <a:pt x="398" y="2115"/>
                  </a:cubicBezTo>
                  <a:lnTo>
                    <a:pt x="378" y="2175"/>
                  </a:lnTo>
                  <a:cubicBezTo>
                    <a:pt x="557" y="2454"/>
                    <a:pt x="876" y="2314"/>
                    <a:pt x="1095" y="2394"/>
                  </a:cubicBezTo>
                  <a:lnTo>
                    <a:pt x="1075" y="2354"/>
                  </a:lnTo>
                  <a:cubicBezTo>
                    <a:pt x="1244" y="2225"/>
                    <a:pt x="1413" y="2155"/>
                    <a:pt x="1579" y="2155"/>
                  </a:cubicBezTo>
                  <a:cubicBezTo>
                    <a:pt x="1746" y="2155"/>
                    <a:pt x="1910" y="2225"/>
                    <a:pt x="2069" y="2374"/>
                  </a:cubicBezTo>
                  <a:cubicBezTo>
                    <a:pt x="2126" y="2402"/>
                    <a:pt x="2192" y="2430"/>
                    <a:pt x="2268" y="2430"/>
                  </a:cubicBezTo>
                  <a:cubicBezTo>
                    <a:pt x="2299" y="2430"/>
                    <a:pt x="2333" y="2426"/>
                    <a:pt x="2368" y="2414"/>
                  </a:cubicBezTo>
                  <a:cubicBezTo>
                    <a:pt x="2407" y="2394"/>
                    <a:pt x="2407" y="2374"/>
                    <a:pt x="2467" y="2354"/>
                  </a:cubicBezTo>
                  <a:lnTo>
                    <a:pt x="2467" y="2354"/>
                  </a:lnTo>
                  <a:lnTo>
                    <a:pt x="2407" y="2394"/>
                  </a:lnTo>
                  <a:cubicBezTo>
                    <a:pt x="2450" y="2464"/>
                    <a:pt x="2472" y="2535"/>
                    <a:pt x="2538" y="2535"/>
                  </a:cubicBezTo>
                  <a:cubicBezTo>
                    <a:pt x="2565" y="2535"/>
                    <a:pt x="2600" y="2523"/>
                    <a:pt x="2646" y="2493"/>
                  </a:cubicBezTo>
                  <a:cubicBezTo>
                    <a:pt x="2746" y="2474"/>
                    <a:pt x="2865" y="2474"/>
                    <a:pt x="2964" y="2474"/>
                  </a:cubicBezTo>
                  <a:cubicBezTo>
                    <a:pt x="2964" y="2414"/>
                    <a:pt x="2984" y="2374"/>
                    <a:pt x="2984" y="2314"/>
                  </a:cubicBezTo>
                  <a:cubicBezTo>
                    <a:pt x="2997" y="2321"/>
                    <a:pt x="3007" y="2324"/>
                    <a:pt x="3016" y="2324"/>
                  </a:cubicBezTo>
                  <a:cubicBezTo>
                    <a:pt x="3090" y="2324"/>
                    <a:pt x="3023" y="2107"/>
                    <a:pt x="3078" y="2107"/>
                  </a:cubicBezTo>
                  <a:cubicBezTo>
                    <a:pt x="3097" y="2107"/>
                    <a:pt x="3128" y="2131"/>
                    <a:pt x="3183" y="2195"/>
                  </a:cubicBezTo>
                  <a:cubicBezTo>
                    <a:pt x="3223" y="2205"/>
                    <a:pt x="3253" y="2210"/>
                    <a:pt x="3283" y="2210"/>
                  </a:cubicBezTo>
                  <a:cubicBezTo>
                    <a:pt x="3313" y="2210"/>
                    <a:pt x="3342" y="2205"/>
                    <a:pt x="3382" y="2195"/>
                  </a:cubicBezTo>
                  <a:cubicBezTo>
                    <a:pt x="3541" y="2115"/>
                    <a:pt x="3700" y="2096"/>
                    <a:pt x="3860" y="1996"/>
                  </a:cubicBezTo>
                  <a:lnTo>
                    <a:pt x="3860" y="1917"/>
                  </a:lnTo>
                  <a:cubicBezTo>
                    <a:pt x="3840" y="1399"/>
                    <a:pt x="3700" y="902"/>
                    <a:pt x="3541" y="425"/>
                  </a:cubicBezTo>
                  <a:cubicBezTo>
                    <a:pt x="3502" y="365"/>
                    <a:pt x="3462" y="305"/>
                    <a:pt x="3402" y="226"/>
                  </a:cubicBezTo>
                  <a:cubicBezTo>
                    <a:pt x="3296" y="137"/>
                    <a:pt x="3221" y="1"/>
                    <a:pt x="30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1670275" y="1066700"/>
              <a:ext cx="32850" cy="97675"/>
            </a:xfrm>
            <a:custGeom>
              <a:avLst/>
              <a:gdLst/>
              <a:ahLst/>
              <a:cxnLst/>
              <a:rect l="l" t="t" r="r" b="b"/>
              <a:pathLst>
                <a:path w="1314" h="3907" extrusionOk="0">
                  <a:moveTo>
                    <a:pt x="1142" y="1"/>
                  </a:moveTo>
                  <a:cubicBezTo>
                    <a:pt x="1077" y="1"/>
                    <a:pt x="1009" y="25"/>
                    <a:pt x="936" y="78"/>
                  </a:cubicBezTo>
                  <a:cubicBezTo>
                    <a:pt x="936" y="98"/>
                    <a:pt x="936" y="98"/>
                    <a:pt x="896" y="118"/>
                  </a:cubicBezTo>
                  <a:cubicBezTo>
                    <a:pt x="869" y="136"/>
                    <a:pt x="850" y="145"/>
                    <a:pt x="834" y="145"/>
                  </a:cubicBezTo>
                  <a:cubicBezTo>
                    <a:pt x="814" y="145"/>
                    <a:pt x="798" y="131"/>
                    <a:pt x="776" y="98"/>
                  </a:cubicBezTo>
                  <a:cubicBezTo>
                    <a:pt x="776" y="78"/>
                    <a:pt x="776" y="78"/>
                    <a:pt x="717" y="58"/>
                  </a:cubicBezTo>
                  <a:cubicBezTo>
                    <a:pt x="711" y="46"/>
                    <a:pt x="702" y="41"/>
                    <a:pt x="691" y="41"/>
                  </a:cubicBezTo>
                  <a:cubicBezTo>
                    <a:pt x="665" y="41"/>
                    <a:pt x="631" y="70"/>
                    <a:pt x="617" y="98"/>
                  </a:cubicBezTo>
                  <a:cubicBezTo>
                    <a:pt x="617" y="98"/>
                    <a:pt x="597" y="118"/>
                    <a:pt x="538" y="118"/>
                  </a:cubicBezTo>
                  <a:cubicBezTo>
                    <a:pt x="498" y="118"/>
                    <a:pt x="478" y="118"/>
                    <a:pt x="418" y="78"/>
                  </a:cubicBezTo>
                  <a:cubicBezTo>
                    <a:pt x="418" y="58"/>
                    <a:pt x="399" y="58"/>
                    <a:pt x="339" y="38"/>
                  </a:cubicBezTo>
                  <a:cubicBezTo>
                    <a:pt x="327" y="26"/>
                    <a:pt x="314" y="22"/>
                    <a:pt x="300" y="22"/>
                  </a:cubicBezTo>
                  <a:cubicBezTo>
                    <a:pt x="268" y="22"/>
                    <a:pt x="234" y="50"/>
                    <a:pt x="219" y="78"/>
                  </a:cubicBezTo>
                  <a:lnTo>
                    <a:pt x="219" y="157"/>
                  </a:lnTo>
                  <a:lnTo>
                    <a:pt x="219" y="237"/>
                  </a:lnTo>
                  <a:cubicBezTo>
                    <a:pt x="239" y="376"/>
                    <a:pt x="239" y="496"/>
                    <a:pt x="259" y="635"/>
                  </a:cubicBezTo>
                  <a:cubicBezTo>
                    <a:pt x="319" y="714"/>
                    <a:pt x="418" y="834"/>
                    <a:pt x="239" y="953"/>
                  </a:cubicBezTo>
                  <a:cubicBezTo>
                    <a:pt x="1" y="1252"/>
                    <a:pt x="1" y="1550"/>
                    <a:pt x="239" y="1828"/>
                  </a:cubicBezTo>
                  <a:cubicBezTo>
                    <a:pt x="637" y="2346"/>
                    <a:pt x="239" y="2942"/>
                    <a:pt x="438" y="3480"/>
                  </a:cubicBezTo>
                  <a:cubicBezTo>
                    <a:pt x="551" y="3641"/>
                    <a:pt x="586" y="3906"/>
                    <a:pt x="806" y="3906"/>
                  </a:cubicBezTo>
                  <a:cubicBezTo>
                    <a:pt x="858" y="3906"/>
                    <a:pt x="920" y="3892"/>
                    <a:pt x="995" y="3857"/>
                  </a:cubicBezTo>
                  <a:cubicBezTo>
                    <a:pt x="1095" y="2584"/>
                    <a:pt x="1015" y="1291"/>
                    <a:pt x="1314" y="58"/>
                  </a:cubicBezTo>
                  <a:cubicBezTo>
                    <a:pt x="1257" y="20"/>
                    <a:pt x="1201" y="1"/>
                    <a:pt x="114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1559375" y="1162625"/>
              <a:ext cx="34850" cy="60300"/>
            </a:xfrm>
            <a:custGeom>
              <a:avLst/>
              <a:gdLst/>
              <a:ahLst/>
              <a:cxnLst/>
              <a:rect l="l" t="t" r="r" b="b"/>
              <a:pathLst>
                <a:path w="1394" h="2412" extrusionOk="0">
                  <a:moveTo>
                    <a:pt x="896" y="1"/>
                  </a:moveTo>
                  <a:cubicBezTo>
                    <a:pt x="796" y="1"/>
                    <a:pt x="677" y="20"/>
                    <a:pt x="577" y="80"/>
                  </a:cubicBezTo>
                  <a:cubicBezTo>
                    <a:pt x="398" y="160"/>
                    <a:pt x="239" y="319"/>
                    <a:pt x="100" y="498"/>
                  </a:cubicBezTo>
                  <a:cubicBezTo>
                    <a:pt x="40" y="617"/>
                    <a:pt x="100" y="757"/>
                    <a:pt x="1" y="896"/>
                  </a:cubicBezTo>
                  <a:cubicBezTo>
                    <a:pt x="40" y="1234"/>
                    <a:pt x="180" y="1751"/>
                    <a:pt x="398" y="1751"/>
                  </a:cubicBezTo>
                  <a:cubicBezTo>
                    <a:pt x="414" y="1751"/>
                    <a:pt x="430" y="1750"/>
                    <a:pt x="444" y="1750"/>
                  </a:cubicBezTo>
                  <a:cubicBezTo>
                    <a:pt x="888" y="1750"/>
                    <a:pt x="780" y="2037"/>
                    <a:pt x="876" y="2248"/>
                  </a:cubicBezTo>
                  <a:lnTo>
                    <a:pt x="856" y="2328"/>
                  </a:lnTo>
                  <a:cubicBezTo>
                    <a:pt x="937" y="2385"/>
                    <a:pt x="1015" y="2412"/>
                    <a:pt x="1089" y="2412"/>
                  </a:cubicBezTo>
                  <a:cubicBezTo>
                    <a:pt x="1197" y="2412"/>
                    <a:pt x="1299" y="2355"/>
                    <a:pt x="1393" y="2248"/>
                  </a:cubicBezTo>
                  <a:cubicBezTo>
                    <a:pt x="1294" y="2109"/>
                    <a:pt x="1254" y="1930"/>
                    <a:pt x="1194" y="1791"/>
                  </a:cubicBezTo>
                  <a:cubicBezTo>
                    <a:pt x="995" y="1214"/>
                    <a:pt x="1035" y="597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1546450" y="1119050"/>
              <a:ext cx="22400" cy="65975"/>
            </a:xfrm>
            <a:custGeom>
              <a:avLst/>
              <a:gdLst/>
              <a:ahLst/>
              <a:cxnLst/>
              <a:rect l="l" t="t" r="r" b="b"/>
              <a:pathLst>
                <a:path w="896" h="2639" extrusionOk="0">
                  <a:moveTo>
                    <a:pt x="420" y="1"/>
                  </a:moveTo>
                  <a:cubicBezTo>
                    <a:pt x="266" y="1"/>
                    <a:pt x="126" y="64"/>
                    <a:pt x="20" y="252"/>
                  </a:cubicBezTo>
                  <a:lnTo>
                    <a:pt x="20" y="431"/>
                  </a:lnTo>
                  <a:cubicBezTo>
                    <a:pt x="80" y="470"/>
                    <a:pt x="120" y="550"/>
                    <a:pt x="160" y="630"/>
                  </a:cubicBezTo>
                  <a:cubicBezTo>
                    <a:pt x="179" y="769"/>
                    <a:pt x="179" y="948"/>
                    <a:pt x="179" y="1087"/>
                  </a:cubicBezTo>
                  <a:cubicBezTo>
                    <a:pt x="219" y="1346"/>
                    <a:pt x="0" y="1565"/>
                    <a:pt x="179" y="1823"/>
                  </a:cubicBezTo>
                  <a:cubicBezTo>
                    <a:pt x="179" y="1982"/>
                    <a:pt x="199" y="2141"/>
                    <a:pt x="199" y="2320"/>
                  </a:cubicBezTo>
                  <a:cubicBezTo>
                    <a:pt x="219" y="2360"/>
                    <a:pt x="299" y="2420"/>
                    <a:pt x="358" y="2460"/>
                  </a:cubicBezTo>
                  <a:lnTo>
                    <a:pt x="518" y="2639"/>
                  </a:lnTo>
                  <a:cubicBezTo>
                    <a:pt x="657" y="2559"/>
                    <a:pt x="677" y="2440"/>
                    <a:pt x="677" y="2320"/>
                  </a:cubicBezTo>
                  <a:cubicBezTo>
                    <a:pt x="776" y="2022"/>
                    <a:pt x="617" y="1664"/>
                    <a:pt x="816" y="1366"/>
                  </a:cubicBezTo>
                  <a:cubicBezTo>
                    <a:pt x="896" y="1147"/>
                    <a:pt x="896" y="928"/>
                    <a:pt x="816" y="689"/>
                  </a:cubicBezTo>
                  <a:cubicBezTo>
                    <a:pt x="796" y="590"/>
                    <a:pt x="518" y="530"/>
                    <a:pt x="776" y="371"/>
                  </a:cubicBezTo>
                  <a:cubicBezTo>
                    <a:pt x="816" y="272"/>
                    <a:pt x="796" y="172"/>
                    <a:pt x="756" y="73"/>
                  </a:cubicBezTo>
                  <a:cubicBezTo>
                    <a:pt x="642" y="32"/>
                    <a:pt x="527" y="1"/>
                    <a:pt x="4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1566825" y="1105250"/>
              <a:ext cx="19925" cy="62375"/>
            </a:xfrm>
            <a:custGeom>
              <a:avLst/>
              <a:gdLst/>
              <a:ahLst/>
              <a:cxnLst/>
              <a:rect l="l" t="t" r="r" b="b"/>
              <a:pathLst>
                <a:path w="797" h="2495" extrusionOk="0">
                  <a:moveTo>
                    <a:pt x="636" y="1"/>
                  </a:moveTo>
                  <a:cubicBezTo>
                    <a:pt x="513" y="1"/>
                    <a:pt x="455" y="143"/>
                    <a:pt x="359" y="207"/>
                  </a:cubicBezTo>
                  <a:cubicBezTo>
                    <a:pt x="200" y="346"/>
                    <a:pt x="260" y="545"/>
                    <a:pt x="200" y="724"/>
                  </a:cubicBezTo>
                  <a:cubicBezTo>
                    <a:pt x="1" y="923"/>
                    <a:pt x="61" y="1162"/>
                    <a:pt x="61" y="1420"/>
                  </a:cubicBezTo>
                  <a:cubicBezTo>
                    <a:pt x="61" y="1500"/>
                    <a:pt x="81" y="1560"/>
                    <a:pt x="100" y="1639"/>
                  </a:cubicBezTo>
                  <a:cubicBezTo>
                    <a:pt x="160" y="1798"/>
                    <a:pt x="180" y="1938"/>
                    <a:pt x="200" y="2097"/>
                  </a:cubicBezTo>
                  <a:cubicBezTo>
                    <a:pt x="200" y="2176"/>
                    <a:pt x="240" y="2236"/>
                    <a:pt x="260" y="2315"/>
                  </a:cubicBezTo>
                  <a:cubicBezTo>
                    <a:pt x="279" y="2395"/>
                    <a:pt x="339" y="2435"/>
                    <a:pt x="379" y="2495"/>
                  </a:cubicBezTo>
                  <a:cubicBezTo>
                    <a:pt x="459" y="2435"/>
                    <a:pt x="538" y="2375"/>
                    <a:pt x="598" y="2296"/>
                  </a:cubicBezTo>
                  <a:cubicBezTo>
                    <a:pt x="578" y="1977"/>
                    <a:pt x="578" y="1619"/>
                    <a:pt x="558" y="1241"/>
                  </a:cubicBezTo>
                  <a:cubicBezTo>
                    <a:pt x="777" y="1122"/>
                    <a:pt x="797" y="923"/>
                    <a:pt x="737" y="744"/>
                  </a:cubicBezTo>
                  <a:cubicBezTo>
                    <a:pt x="598" y="505"/>
                    <a:pt x="757" y="286"/>
                    <a:pt x="737" y="28"/>
                  </a:cubicBezTo>
                  <a:cubicBezTo>
                    <a:pt x="699" y="9"/>
                    <a:pt x="666" y="1"/>
                    <a:pt x="6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1557875" y="1088475"/>
              <a:ext cx="14950" cy="71700"/>
            </a:xfrm>
            <a:custGeom>
              <a:avLst/>
              <a:gdLst/>
              <a:ahLst/>
              <a:cxnLst/>
              <a:rect l="l" t="t" r="r" b="b"/>
              <a:pathLst>
                <a:path w="598" h="2868" extrusionOk="0">
                  <a:moveTo>
                    <a:pt x="350" y="0"/>
                  </a:moveTo>
                  <a:cubicBezTo>
                    <a:pt x="177" y="0"/>
                    <a:pt x="56" y="99"/>
                    <a:pt x="1" y="281"/>
                  </a:cubicBezTo>
                  <a:cubicBezTo>
                    <a:pt x="21" y="619"/>
                    <a:pt x="1" y="977"/>
                    <a:pt x="240" y="1276"/>
                  </a:cubicBezTo>
                  <a:lnTo>
                    <a:pt x="240" y="1614"/>
                  </a:lnTo>
                  <a:cubicBezTo>
                    <a:pt x="160" y="1674"/>
                    <a:pt x="160" y="1753"/>
                    <a:pt x="240" y="1793"/>
                  </a:cubicBezTo>
                  <a:cubicBezTo>
                    <a:pt x="220" y="2071"/>
                    <a:pt x="220" y="2370"/>
                    <a:pt x="220" y="2648"/>
                  </a:cubicBezTo>
                  <a:cubicBezTo>
                    <a:pt x="140" y="2807"/>
                    <a:pt x="240" y="2867"/>
                    <a:pt x="399" y="2867"/>
                  </a:cubicBezTo>
                  <a:cubicBezTo>
                    <a:pt x="598" y="2708"/>
                    <a:pt x="558" y="2489"/>
                    <a:pt x="538" y="2290"/>
                  </a:cubicBezTo>
                  <a:cubicBezTo>
                    <a:pt x="538" y="1992"/>
                    <a:pt x="558" y="1713"/>
                    <a:pt x="558" y="1415"/>
                  </a:cubicBezTo>
                  <a:cubicBezTo>
                    <a:pt x="240" y="997"/>
                    <a:pt x="498" y="480"/>
                    <a:pt x="399" y="3"/>
                  </a:cubicBezTo>
                  <a:cubicBezTo>
                    <a:pt x="382" y="1"/>
                    <a:pt x="366" y="0"/>
                    <a:pt x="3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1571325" y="1031325"/>
              <a:ext cx="26875" cy="32050"/>
            </a:xfrm>
            <a:custGeom>
              <a:avLst/>
              <a:gdLst/>
              <a:ahLst/>
              <a:cxnLst/>
              <a:rect l="l" t="t" r="r" b="b"/>
              <a:pathLst>
                <a:path w="1075" h="1282" extrusionOk="0">
                  <a:moveTo>
                    <a:pt x="219" y="1"/>
                  </a:moveTo>
                  <a:cubicBezTo>
                    <a:pt x="179" y="220"/>
                    <a:pt x="239" y="478"/>
                    <a:pt x="0" y="618"/>
                  </a:cubicBezTo>
                  <a:cubicBezTo>
                    <a:pt x="105" y="1141"/>
                    <a:pt x="469" y="1282"/>
                    <a:pt x="893" y="1282"/>
                  </a:cubicBezTo>
                  <a:cubicBezTo>
                    <a:pt x="952" y="1282"/>
                    <a:pt x="1013" y="1279"/>
                    <a:pt x="1074" y="1274"/>
                  </a:cubicBezTo>
                  <a:lnTo>
                    <a:pt x="1074" y="976"/>
                  </a:lnTo>
                  <a:cubicBezTo>
                    <a:pt x="597" y="817"/>
                    <a:pt x="358" y="478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1546950" y="1072625"/>
              <a:ext cx="22400" cy="43300"/>
            </a:xfrm>
            <a:custGeom>
              <a:avLst/>
              <a:gdLst/>
              <a:ahLst/>
              <a:cxnLst/>
              <a:rect l="l" t="t" r="r" b="b"/>
              <a:pathLst>
                <a:path w="896" h="1732" extrusionOk="0">
                  <a:moveTo>
                    <a:pt x="498" y="0"/>
                  </a:moveTo>
                  <a:cubicBezTo>
                    <a:pt x="159" y="517"/>
                    <a:pt x="60" y="1114"/>
                    <a:pt x="0" y="1731"/>
                  </a:cubicBezTo>
                  <a:cubicBezTo>
                    <a:pt x="12" y="1731"/>
                    <a:pt x="23" y="1731"/>
                    <a:pt x="34" y="1731"/>
                  </a:cubicBezTo>
                  <a:cubicBezTo>
                    <a:pt x="646" y="1731"/>
                    <a:pt x="361" y="1188"/>
                    <a:pt x="537" y="895"/>
                  </a:cubicBezTo>
                  <a:lnTo>
                    <a:pt x="836" y="656"/>
                  </a:lnTo>
                  <a:cubicBezTo>
                    <a:pt x="836" y="477"/>
                    <a:pt x="856" y="338"/>
                    <a:pt x="895" y="199"/>
                  </a:cubicBezTo>
                  <a:lnTo>
                    <a:pt x="895" y="199"/>
                  </a:lnTo>
                  <a:cubicBezTo>
                    <a:pt x="811" y="288"/>
                    <a:pt x="754" y="322"/>
                    <a:pt x="714" y="322"/>
                  </a:cubicBezTo>
                  <a:cubicBezTo>
                    <a:pt x="591" y="322"/>
                    <a:pt x="617" y="15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1575800" y="1077150"/>
              <a:ext cx="22900" cy="34275"/>
            </a:xfrm>
            <a:custGeom>
              <a:avLst/>
              <a:gdLst/>
              <a:ahLst/>
              <a:cxnLst/>
              <a:rect l="l" t="t" r="r" b="b"/>
              <a:pathLst>
                <a:path w="916" h="1371" extrusionOk="0">
                  <a:moveTo>
                    <a:pt x="735" y="0"/>
                  </a:moveTo>
                  <a:cubicBezTo>
                    <a:pt x="339" y="0"/>
                    <a:pt x="269" y="304"/>
                    <a:pt x="199" y="654"/>
                  </a:cubicBezTo>
                  <a:cubicBezTo>
                    <a:pt x="100" y="774"/>
                    <a:pt x="139" y="933"/>
                    <a:pt x="40" y="1032"/>
                  </a:cubicBezTo>
                  <a:cubicBezTo>
                    <a:pt x="20" y="1152"/>
                    <a:pt x="20" y="1251"/>
                    <a:pt x="0" y="1371"/>
                  </a:cubicBezTo>
                  <a:cubicBezTo>
                    <a:pt x="119" y="1331"/>
                    <a:pt x="239" y="1251"/>
                    <a:pt x="378" y="1211"/>
                  </a:cubicBezTo>
                  <a:cubicBezTo>
                    <a:pt x="497" y="1112"/>
                    <a:pt x="438" y="933"/>
                    <a:pt x="537" y="834"/>
                  </a:cubicBezTo>
                  <a:lnTo>
                    <a:pt x="915" y="18"/>
                  </a:lnTo>
                  <a:cubicBezTo>
                    <a:pt x="848" y="6"/>
                    <a:pt x="788" y="0"/>
                    <a:pt x="7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1546450" y="1094000"/>
              <a:ext cx="17425" cy="30350"/>
            </a:xfrm>
            <a:custGeom>
              <a:avLst/>
              <a:gdLst/>
              <a:ahLst/>
              <a:cxnLst/>
              <a:rect l="l" t="t" r="r" b="b"/>
              <a:pathLst>
                <a:path w="697" h="1214" extrusionOk="0">
                  <a:moveTo>
                    <a:pt x="518" y="0"/>
                  </a:moveTo>
                  <a:cubicBezTo>
                    <a:pt x="358" y="80"/>
                    <a:pt x="358" y="239"/>
                    <a:pt x="319" y="398"/>
                  </a:cubicBezTo>
                  <a:cubicBezTo>
                    <a:pt x="299" y="617"/>
                    <a:pt x="199" y="776"/>
                    <a:pt x="0" y="856"/>
                  </a:cubicBezTo>
                  <a:lnTo>
                    <a:pt x="0" y="1214"/>
                  </a:lnTo>
                  <a:cubicBezTo>
                    <a:pt x="199" y="1154"/>
                    <a:pt x="418" y="1094"/>
                    <a:pt x="657" y="1055"/>
                  </a:cubicBezTo>
                  <a:cubicBezTo>
                    <a:pt x="677" y="697"/>
                    <a:pt x="697" y="33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1605125" y="1063600"/>
              <a:ext cx="44300" cy="4200"/>
            </a:xfrm>
            <a:custGeom>
              <a:avLst/>
              <a:gdLst/>
              <a:ahLst/>
              <a:cxnLst/>
              <a:rect l="l" t="t" r="r" b="b"/>
              <a:pathLst>
                <a:path w="1772" h="168" extrusionOk="0">
                  <a:moveTo>
                    <a:pt x="1022" y="1"/>
                  </a:moveTo>
                  <a:cubicBezTo>
                    <a:pt x="763" y="1"/>
                    <a:pt x="500" y="34"/>
                    <a:pt x="238" y="34"/>
                  </a:cubicBezTo>
                  <a:cubicBezTo>
                    <a:pt x="159" y="34"/>
                    <a:pt x="80" y="31"/>
                    <a:pt x="1" y="23"/>
                  </a:cubicBezTo>
                  <a:lnTo>
                    <a:pt x="1" y="23"/>
                  </a:lnTo>
                  <a:cubicBezTo>
                    <a:pt x="299" y="142"/>
                    <a:pt x="602" y="167"/>
                    <a:pt x="901" y="167"/>
                  </a:cubicBezTo>
                  <a:cubicBezTo>
                    <a:pt x="1114" y="167"/>
                    <a:pt x="1325" y="154"/>
                    <a:pt x="1529" y="154"/>
                  </a:cubicBezTo>
                  <a:cubicBezTo>
                    <a:pt x="1611" y="154"/>
                    <a:pt x="1692" y="156"/>
                    <a:pt x="1771" y="162"/>
                  </a:cubicBezTo>
                  <a:cubicBezTo>
                    <a:pt x="1531" y="33"/>
                    <a:pt x="1279" y="1"/>
                    <a:pt x="10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1576275" y="1218825"/>
              <a:ext cx="24400" cy="14725"/>
            </a:xfrm>
            <a:custGeom>
              <a:avLst/>
              <a:gdLst/>
              <a:ahLst/>
              <a:cxnLst/>
              <a:rect l="l" t="t" r="r" b="b"/>
              <a:pathLst>
                <a:path w="976" h="589" extrusionOk="0">
                  <a:moveTo>
                    <a:pt x="717" y="0"/>
                  </a:moveTo>
                  <a:cubicBezTo>
                    <a:pt x="538" y="40"/>
                    <a:pt x="339" y="60"/>
                    <a:pt x="180" y="80"/>
                  </a:cubicBezTo>
                  <a:cubicBezTo>
                    <a:pt x="120" y="179"/>
                    <a:pt x="41" y="279"/>
                    <a:pt x="1" y="378"/>
                  </a:cubicBezTo>
                  <a:cubicBezTo>
                    <a:pt x="89" y="510"/>
                    <a:pt x="209" y="588"/>
                    <a:pt x="354" y="588"/>
                  </a:cubicBezTo>
                  <a:cubicBezTo>
                    <a:pt x="406" y="588"/>
                    <a:pt x="461" y="578"/>
                    <a:pt x="518" y="557"/>
                  </a:cubicBezTo>
                  <a:cubicBezTo>
                    <a:pt x="506" y="378"/>
                    <a:pt x="566" y="321"/>
                    <a:pt x="659" y="321"/>
                  </a:cubicBezTo>
                  <a:cubicBezTo>
                    <a:pt x="720" y="321"/>
                    <a:pt x="797" y="347"/>
                    <a:pt x="876" y="378"/>
                  </a:cubicBezTo>
                  <a:cubicBezTo>
                    <a:pt x="936" y="279"/>
                    <a:pt x="976" y="160"/>
                    <a:pt x="876" y="60"/>
                  </a:cubicBezTo>
                  <a:cubicBezTo>
                    <a:pt x="817" y="40"/>
                    <a:pt x="777" y="0"/>
                    <a:pt x="7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1470850" y="1220450"/>
              <a:ext cx="13950" cy="16300"/>
            </a:xfrm>
            <a:custGeom>
              <a:avLst/>
              <a:gdLst/>
              <a:ahLst/>
              <a:cxnLst/>
              <a:rect l="l" t="t" r="r" b="b"/>
              <a:pathLst>
                <a:path w="558" h="652" extrusionOk="0">
                  <a:moveTo>
                    <a:pt x="486" y="0"/>
                  </a:moveTo>
                  <a:cubicBezTo>
                    <a:pt x="458" y="0"/>
                    <a:pt x="428" y="5"/>
                    <a:pt x="399" y="15"/>
                  </a:cubicBezTo>
                  <a:cubicBezTo>
                    <a:pt x="319" y="254"/>
                    <a:pt x="21" y="353"/>
                    <a:pt x="1" y="652"/>
                  </a:cubicBezTo>
                  <a:cubicBezTo>
                    <a:pt x="438" y="592"/>
                    <a:pt x="438" y="592"/>
                    <a:pt x="558" y="15"/>
                  </a:cubicBezTo>
                  <a:cubicBezTo>
                    <a:pt x="538" y="5"/>
                    <a:pt x="513" y="0"/>
                    <a:pt x="48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1558575" y="1067400"/>
              <a:ext cx="14750" cy="13075"/>
            </a:xfrm>
            <a:custGeom>
              <a:avLst/>
              <a:gdLst/>
              <a:ahLst/>
              <a:cxnLst/>
              <a:rect l="l" t="t" r="r" b="b"/>
              <a:pathLst>
                <a:path w="590" h="523" extrusionOk="0">
                  <a:moveTo>
                    <a:pt x="239" y="0"/>
                  </a:moveTo>
                  <a:cubicBezTo>
                    <a:pt x="148" y="0"/>
                    <a:pt x="61" y="47"/>
                    <a:pt x="13" y="169"/>
                  </a:cubicBezTo>
                  <a:cubicBezTo>
                    <a:pt x="0" y="392"/>
                    <a:pt x="34" y="522"/>
                    <a:pt x="138" y="522"/>
                  </a:cubicBezTo>
                  <a:cubicBezTo>
                    <a:pt x="201" y="522"/>
                    <a:pt x="290" y="474"/>
                    <a:pt x="411" y="368"/>
                  </a:cubicBezTo>
                  <a:cubicBezTo>
                    <a:pt x="490" y="269"/>
                    <a:pt x="590" y="149"/>
                    <a:pt x="411" y="50"/>
                  </a:cubicBezTo>
                  <a:cubicBezTo>
                    <a:pt x="357" y="19"/>
                    <a:pt x="297" y="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1598175" y="1219325"/>
              <a:ext cx="19425" cy="17925"/>
            </a:xfrm>
            <a:custGeom>
              <a:avLst/>
              <a:gdLst/>
              <a:ahLst/>
              <a:cxnLst/>
              <a:rect l="l" t="t" r="r" b="b"/>
              <a:pathLst>
                <a:path w="777" h="717" extrusionOk="0">
                  <a:moveTo>
                    <a:pt x="319" y="0"/>
                  </a:moveTo>
                  <a:cubicBezTo>
                    <a:pt x="199" y="20"/>
                    <a:pt x="100" y="20"/>
                    <a:pt x="0" y="40"/>
                  </a:cubicBezTo>
                  <a:lnTo>
                    <a:pt x="0" y="358"/>
                  </a:lnTo>
                  <a:cubicBezTo>
                    <a:pt x="100" y="458"/>
                    <a:pt x="40" y="637"/>
                    <a:pt x="199" y="716"/>
                  </a:cubicBezTo>
                  <a:lnTo>
                    <a:pt x="338" y="716"/>
                  </a:lnTo>
                  <a:cubicBezTo>
                    <a:pt x="338" y="458"/>
                    <a:pt x="378" y="219"/>
                    <a:pt x="696" y="199"/>
                  </a:cubicBezTo>
                  <a:cubicBezTo>
                    <a:pt x="776" y="140"/>
                    <a:pt x="776" y="100"/>
                    <a:pt x="677" y="60"/>
                  </a:cubicBezTo>
                  <a:cubicBezTo>
                    <a:pt x="537" y="40"/>
                    <a:pt x="43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1544450" y="1146225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240" y="0"/>
                  </a:moveTo>
                  <a:lnTo>
                    <a:pt x="240" y="0"/>
                  </a:lnTo>
                  <a:cubicBezTo>
                    <a:pt x="1" y="239"/>
                    <a:pt x="41" y="478"/>
                    <a:pt x="240" y="736"/>
                  </a:cubicBezTo>
                  <a:cubicBezTo>
                    <a:pt x="160" y="478"/>
                    <a:pt x="578" y="259"/>
                    <a:pt x="2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1659825" y="1063050"/>
              <a:ext cx="20925" cy="5100"/>
            </a:xfrm>
            <a:custGeom>
              <a:avLst/>
              <a:gdLst/>
              <a:ahLst/>
              <a:cxnLst/>
              <a:rect l="l" t="t" r="r" b="b"/>
              <a:pathLst>
                <a:path w="837" h="204" extrusionOk="0">
                  <a:moveTo>
                    <a:pt x="411" y="0"/>
                  </a:moveTo>
                  <a:cubicBezTo>
                    <a:pt x="269" y="0"/>
                    <a:pt x="130" y="65"/>
                    <a:pt x="1" y="184"/>
                  </a:cubicBezTo>
                  <a:cubicBezTo>
                    <a:pt x="220" y="184"/>
                    <a:pt x="439" y="204"/>
                    <a:pt x="657" y="204"/>
                  </a:cubicBezTo>
                  <a:lnTo>
                    <a:pt x="836" y="204"/>
                  </a:lnTo>
                  <a:cubicBezTo>
                    <a:pt x="697" y="65"/>
                    <a:pt x="553" y="0"/>
                    <a:pt x="4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1585250" y="10984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39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1576275" y="10935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41" y="100"/>
                    <a:pt x="1" y="219"/>
                    <a:pt x="21" y="378"/>
                  </a:cubicBezTo>
                  <a:cubicBezTo>
                    <a:pt x="160" y="279"/>
                    <a:pt x="200" y="1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1550925" y="11770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20" y="60"/>
                    <a:pt x="60" y="14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1546950" y="1128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80" y="160"/>
                    <a:pt x="140" y="200"/>
                  </a:cubicBezTo>
                  <a:cubicBezTo>
                    <a:pt x="140" y="140"/>
                    <a:pt x="80" y="6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1520575" y="1225300"/>
              <a:ext cx="68675" cy="12325"/>
            </a:xfrm>
            <a:custGeom>
              <a:avLst/>
              <a:gdLst/>
              <a:ahLst/>
              <a:cxnLst/>
              <a:rect l="l" t="t" r="r" b="b"/>
              <a:pathLst>
                <a:path w="2747" h="493" extrusionOk="0">
                  <a:moveTo>
                    <a:pt x="836" y="0"/>
                  </a:moveTo>
                  <a:cubicBezTo>
                    <a:pt x="777" y="60"/>
                    <a:pt x="717" y="100"/>
                    <a:pt x="657" y="159"/>
                  </a:cubicBezTo>
                  <a:cubicBezTo>
                    <a:pt x="558" y="119"/>
                    <a:pt x="439" y="100"/>
                    <a:pt x="339" y="80"/>
                  </a:cubicBezTo>
                  <a:cubicBezTo>
                    <a:pt x="284" y="56"/>
                    <a:pt x="226" y="39"/>
                    <a:pt x="174" y="39"/>
                  </a:cubicBezTo>
                  <a:cubicBezTo>
                    <a:pt x="96" y="39"/>
                    <a:pt x="33" y="79"/>
                    <a:pt x="21" y="199"/>
                  </a:cubicBezTo>
                  <a:cubicBezTo>
                    <a:pt x="1" y="338"/>
                    <a:pt x="100" y="477"/>
                    <a:pt x="260" y="477"/>
                  </a:cubicBezTo>
                  <a:cubicBezTo>
                    <a:pt x="631" y="477"/>
                    <a:pt x="985" y="486"/>
                    <a:pt x="1344" y="486"/>
                  </a:cubicBezTo>
                  <a:cubicBezTo>
                    <a:pt x="1524" y="486"/>
                    <a:pt x="1705" y="484"/>
                    <a:pt x="1891" y="477"/>
                  </a:cubicBezTo>
                  <a:cubicBezTo>
                    <a:pt x="1911" y="476"/>
                    <a:pt x="1931" y="475"/>
                    <a:pt x="1952" y="475"/>
                  </a:cubicBezTo>
                  <a:cubicBezTo>
                    <a:pt x="2063" y="475"/>
                    <a:pt x="2182" y="493"/>
                    <a:pt x="2298" y="493"/>
                  </a:cubicBezTo>
                  <a:cubicBezTo>
                    <a:pt x="2460" y="493"/>
                    <a:pt x="2618" y="459"/>
                    <a:pt x="2746" y="298"/>
                  </a:cubicBezTo>
                  <a:cubicBezTo>
                    <a:pt x="2587" y="259"/>
                    <a:pt x="2408" y="179"/>
                    <a:pt x="2229" y="119"/>
                  </a:cubicBezTo>
                  <a:cubicBezTo>
                    <a:pt x="2189" y="159"/>
                    <a:pt x="2129" y="159"/>
                    <a:pt x="2050" y="179"/>
                  </a:cubicBezTo>
                  <a:cubicBezTo>
                    <a:pt x="1931" y="179"/>
                    <a:pt x="1931" y="60"/>
                    <a:pt x="18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1502175" y="1224525"/>
              <a:ext cx="12975" cy="10275"/>
            </a:xfrm>
            <a:custGeom>
              <a:avLst/>
              <a:gdLst/>
              <a:ahLst/>
              <a:cxnLst/>
              <a:rect l="l" t="t" r="r" b="b"/>
              <a:pathLst>
                <a:path w="519" h="411" extrusionOk="0">
                  <a:moveTo>
                    <a:pt x="273" y="1"/>
                  </a:moveTo>
                  <a:cubicBezTo>
                    <a:pt x="194" y="1"/>
                    <a:pt x="101" y="26"/>
                    <a:pt x="1" y="51"/>
                  </a:cubicBezTo>
                  <a:cubicBezTo>
                    <a:pt x="96" y="222"/>
                    <a:pt x="173" y="410"/>
                    <a:pt x="369" y="410"/>
                  </a:cubicBezTo>
                  <a:cubicBezTo>
                    <a:pt x="379" y="410"/>
                    <a:pt x="389" y="410"/>
                    <a:pt x="399" y="409"/>
                  </a:cubicBezTo>
                  <a:cubicBezTo>
                    <a:pt x="498" y="409"/>
                    <a:pt x="518" y="290"/>
                    <a:pt x="498" y="210"/>
                  </a:cubicBezTo>
                  <a:cubicBezTo>
                    <a:pt x="464" y="49"/>
                    <a:pt x="382" y="1"/>
                    <a:pt x="2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1595300" y="1228275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135" y="0"/>
                  </a:moveTo>
                  <a:lnTo>
                    <a:pt x="135" y="0"/>
                  </a:lnTo>
                  <a:cubicBezTo>
                    <a:pt x="41" y="189"/>
                    <a:pt x="0" y="360"/>
                    <a:pt x="268" y="360"/>
                  </a:cubicBezTo>
                  <a:cubicBezTo>
                    <a:pt x="283" y="360"/>
                    <a:pt x="298" y="360"/>
                    <a:pt x="314" y="358"/>
                  </a:cubicBezTo>
                  <a:cubicBezTo>
                    <a:pt x="314" y="199"/>
                    <a:pt x="274" y="80"/>
                    <a:pt x="1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1566950" y="1224800"/>
              <a:ext cx="4875" cy="5550"/>
            </a:xfrm>
            <a:custGeom>
              <a:avLst/>
              <a:gdLst/>
              <a:ahLst/>
              <a:cxnLst/>
              <a:rect l="l" t="t" r="r" b="b"/>
              <a:pathLst>
                <a:path w="195" h="222" extrusionOk="0">
                  <a:moveTo>
                    <a:pt x="36" y="0"/>
                  </a:moveTo>
                  <a:lnTo>
                    <a:pt x="36" y="0"/>
                  </a:lnTo>
                  <a:cubicBezTo>
                    <a:pt x="67" y="62"/>
                    <a:pt x="1" y="222"/>
                    <a:pt x="85" y="222"/>
                  </a:cubicBezTo>
                  <a:cubicBezTo>
                    <a:pt x="108" y="222"/>
                    <a:pt x="143" y="210"/>
                    <a:pt x="195" y="179"/>
                  </a:cubicBezTo>
                  <a:cubicBezTo>
                    <a:pt x="155" y="100"/>
                    <a:pt x="95" y="40"/>
                    <a:pt x="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1538000" y="12248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10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2366525" y="777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60" y="140"/>
                    <a:pt x="140" y="8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3152775" y="1523675"/>
              <a:ext cx="17450" cy="13500"/>
            </a:xfrm>
            <a:custGeom>
              <a:avLst/>
              <a:gdLst/>
              <a:ahLst/>
              <a:cxnLst/>
              <a:rect l="l" t="t" r="r" b="b"/>
              <a:pathLst>
                <a:path w="698" h="540" extrusionOk="0">
                  <a:moveTo>
                    <a:pt x="1" y="1"/>
                  </a:moveTo>
                  <a:lnTo>
                    <a:pt x="1" y="518"/>
                  </a:lnTo>
                  <a:cubicBezTo>
                    <a:pt x="84" y="531"/>
                    <a:pt x="164" y="539"/>
                    <a:pt x="243" y="539"/>
                  </a:cubicBezTo>
                  <a:cubicBezTo>
                    <a:pt x="408" y="539"/>
                    <a:pt x="562" y="500"/>
                    <a:pt x="697" y="379"/>
                  </a:cubicBezTo>
                  <a:cubicBezTo>
                    <a:pt x="419" y="379"/>
                    <a:pt x="299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3125925" y="15236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379" y="1"/>
                  </a:moveTo>
                  <a:lnTo>
                    <a:pt x="379" y="1"/>
                  </a:lnTo>
                  <a:cubicBezTo>
                    <a:pt x="259" y="21"/>
                    <a:pt x="160" y="21"/>
                    <a:pt x="60" y="60"/>
                  </a:cubicBezTo>
                  <a:cubicBezTo>
                    <a:pt x="40" y="80"/>
                    <a:pt x="1" y="120"/>
                    <a:pt x="1" y="180"/>
                  </a:cubicBezTo>
                  <a:cubicBezTo>
                    <a:pt x="35" y="184"/>
                    <a:pt x="68" y="186"/>
                    <a:pt x="98" y="186"/>
                  </a:cubicBezTo>
                  <a:cubicBezTo>
                    <a:pt x="224" y="186"/>
                    <a:pt x="314" y="145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2692275" y="21150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19" y="40"/>
                    <a:pt x="40" y="100"/>
                    <a:pt x="0" y="139"/>
                  </a:cubicBezTo>
                  <a:cubicBezTo>
                    <a:pt x="80" y="100"/>
                    <a:pt x="11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3052825" y="1758900"/>
              <a:ext cx="50250" cy="24350"/>
            </a:xfrm>
            <a:custGeom>
              <a:avLst/>
              <a:gdLst/>
              <a:ahLst/>
              <a:cxnLst/>
              <a:rect l="l" t="t" r="r" b="b"/>
              <a:pathLst>
                <a:path w="2010" h="974" extrusionOk="0">
                  <a:moveTo>
                    <a:pt x="1910" y="1"/>
                  </a:moveTo>
                  <a:cubicBezTo>
                    <a:pt x="1612" y="100"/>
                    <a:pt x="1333" y="220"/>
                    <a:pt x="1035" y="339"/>
                  </a:cubicBezTo>
                  <a:cubicBezTo>
                    <a:pt x="935" y="439"/>
                    <a:pt x="796" y="419"/>
                    <a:pt x="677" y="518"/>
                  </a:cubicBezTo>
                  <a:cubicBezTo>
                    <a:pt x="537" y="717"/>
                    <a:pt x="299" y="558"/>
                    <a:pt x="120" y="697"/>
                  </a:cubicBezTo>
                  <a:cubicBezTo>
                    <a:pt x="80" y="697"/>
                    <a:pt x="20" y="717"/>
                    <a:pt x="0" y="737"/>
                  </a:cubicBezTo>
                  <a:cubicBezTo>
                    <a:pt x="84" y="923"/>
                    <a:pt x="193" y="974"/>
                    <a:pt x="313" y="974"/>
                  </a:cubicBezTo>
                  <a:cubicBezTo>
                    <a:pt x="449" y="974"/>
                    <a:pt x="598" y="907"/>
                    <a:pt x="736" y="896"/>
                  </a:cubicBezTo>
                  <a:cubicBezTo>
                    <a:pt x="776" y="896"/>
                    <a:pt x="816" y="896"/>
                    <a:pt x="836" y="856"/>
                  </a:cubicBezTo>
                  <a:cubicBezTo>
                    <a:pt x="935" y="737"/>
                    <a:pt x="1114" y="757"/>
                    <a:pt x="1214" y="697"/>
                  </a:cubicBezTo>
                  <a:cubicBezTo>
                    <a:pt x="1313" y="598"/>
                    <a:pt x="1428" y="583"/>
                    <a:pt x="1542" y="583"/>
                  </a:cubicBezTo>
                  <a:cubicBezTo>
                    <a:pt x="1591" y="583"/>
                    <a:pt x="1640" y="586"/>
                    <a:pt x="1688" y="586"/>
                  </a:cubicBezTo>
                  <a:cubicBezTo>
                    <a:pt x="1752" y="586"/>
                    <a:pt x="1813" y="581"/>
                    <a:pt x="1870" y="558"/>
                  </a:cubicBezTo>
                  <a:lnTo>
                    <a:pt x="1930" y="498"/>
                  </a:lnTo>
                  <a:cubicBezTo>
                    <a:pt x="2010" y="319"/>
                    <a:pt x="2010" y="160"/>
                    <a:pt x="19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3099575" y="177135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100" y="0"/>
                  </a:moveTo>
                  <a:lnTo>
                    <a:pt x="60" y="20"/>
                  </a:lnTo>
                  <a:cubicBezTo>
                    <a:pt x="0" y="100"/>
                    <a:pt x="0" y="140"/>
                    <a:pt x="60" y="199"/>
                  </a:cubicBezTo>
                  <a:cubicBezTo>
                    <a:pt x="100" y="319"/>
                    <a:pt x="140" y="438"/>
                    <a:pt x="199" y="557"/>
                  </a:cubicBezTo>
                  <a:cubicBezTo>
                    <a:pt x="239" y="358"/>
                    <a:pt x="239" y="159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3107525" y="1802175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00" y="1"/>
                  </a:moveTo>
                  <a:lnTo>
                    <a:pt x="20" y="80"/>
                  </a:lnTo>
                  <a:cubicBezTo>
                    <a:pt x="1" y="180"/>
                    <a:pt x="1" y="279"/>
                    <a:pt x="120" y="319"/>
                  </a:cubicBezTo>
                  <a:cubicBezTo>
                    <a:pt x="140" y="359"/>
                    <a:pt x="199" y="359"/>
                    <a:pt x="239" y="359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3095600" y="1697750"/>
              <a:ext cx="6975" cy="6475"/>
            </a:xfrm>
            <a:custGeom>
              <a:avLst/>
              <a:gdLst/>
              <a:ahLst/>
              <a:cxnLst/>
              <a:rect l="l" t="t" r="r" b="b"/>
              <a:pathLst>
                <a:path w="279" h="259" extrusionOk="0">
                  <a:moveTo>
                    <a:pt x="60" y="0"/>
                  </a:moveTo>
                  <a:cubicBezTo>
                    <a:pt x="20" y="20"/>
                    <a:pt x="20" y="80"/>
                    <a:pt x="0" y="120"/>
                  </a:cubicBezTo>
                  <a:cubicBezTo>
                    <a:pt x="20" y="199"/>
                    <a:pt x="100" y="219"/>
                    <a:pt x="179" y="259"/>
                  </a:cubicBezTo>
                  <a:cubicBezTo>
                    <a:pt x="199" y="219"/>
                    <a:pt x="219" y="179"/>
                    <a:pt x="259" y="159"/>
                  </a:cubicBezTo>
                  <a:cubicBezTo>
                    <a:pt x="279" y="100"/>
                    <a:pt x="259" y="80"/>
                    <a:pt x="219" y="20"/>
                  </a:cubicBezTo>
                  <a:cubicBezTo>
                    <a:pt x="179" y="0"/>
                    <a:pt x="100" y="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3098575" y="170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0" y="1"/>
                  </a:moveTo>
                  <a:lnTo>
                    <a:pt x="60" y="60"/>
                  </a:lnTo>
                  <a:cubicBezTo>
                    <a:pt x="1" y="140"/>
                    <a:pt x="1" y="180"/>
                    <a:pt x="80" y="239"/>
                  </a:cubicBezTo>
                  <a:cubicBezTo>
                    <a:pt x="100" y="259"/>
                    <a:pt x="160" y="259"/>
                    <a:pt x="199" y="259"/>
                  </a:cubicBezTo>
                  <a:cubicBezTo>
                    <a:pt x="239" y="160"/>
                    <a:pt x="199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3105525" y="1798200"/>
              <a:ext cx="4525" cy="5400"/>
            </a:xfrm>
            <a:custGeom>
              <a:avLst/>
              <a:gdLst/>
              <a:ahLst/>
              <a:cxnLst/>
              <a:rect l="l" t="t" r="r" b="b"/>
              <a:pathLst>
                <a:path w="181" h="216" extrusionOk="0">
                  <a:moveTo>
                    <a:pt x="21" y="0"/>
                  </a:moveTo>
                  <a:lnTo>
                    <a:pt x="1" y="80"/>
                  </a:lnTo>
                  <a:lnTo>
                    <a:pt x="1" y="160"/>
                  </a:lnTo>
                  <a:cubicBezTo>
                    <a:pt x="1" y="160"/>
                    <a:pt x="21" y="180"/>
                    <a:pt x="81" y="199"/>
                  </a:cubicBezTo>
                  <a:cubicBezTo>
                    <a:pt x="86" y="211"/>
                    <a:pt x="96" y="216"/>
                    <a:pt x="106" y="216"/>
                  </a:cubicBezTo>
                  <a:cubicBezTo>
                    <a:pt x="132" y="216"/>
                    <a:pt x="166" y="188"/>
                    <a:pt x="180" y="16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3040400" y="1831525"/>
              <a:ext cx="74125" cy="24900"/>
            </a:xfrm>
            <a:custGeom>
              <a:avLst/>
              <a:gdLst/>
              <a:ahLst/>
              <a:cxnLst/>
              <a:rect l="l" t="t" r="r" b="b"/>
              <a:pathLst>
                <a:path w="2965" h="996" extrusionOk="0">
                  <a:moveTo>
                    <a:pt x="2765" y="0"/>
                  </a:moveTo>
                  <a:cubicBezTo>
                    <a:pt x="2029" y="0"/>
                    <a:pt x="1393" y="120"/>
                    <a:pt x="895" y="716"/>
                  </a:cubicBezTo>
                  <a:cubicBezTo>
                    <a:pt x="816" y="697"/>
                    <a:pt x="736" y="617"/>
                    <a:pt x="696" y="557"/>
                  </a:cubicBezTo>
                  <a:lnTo>
                    <a:pt x="338" y="557"/>
                  </a:lnTo>
                  <a:cubicBezTo>
                    <a:pt x="239" y="677"/>
                    <a:pt x="0" y="617"/>
                    <a:pt x="20" y="836"/>
                  </a:cubicBezTo>
                  <a:cubicBezTo>
                    <a:pt x="36" y="982"/>
                    <a:pt x="159" y="996"/>
                    <a:pt x="269" y="996"/>
                  </a:cubicBezTo>
                  <a:cubicBezTo>
                    <a:pt x="293" y="996"/>
                    <a:pt x="317" y="995"/>
                    <a:pt x="338" y="995"/>
                  </a:cubicBezTo>
                  <a:cubicBezTo>
                    <a:pt x="477" y="995"/>
                    <a:pt x="617" y="995"/>
                    <a:pt x="736" y="915"/>
                  </a:cubicBezTo>
                  <a:cubicBezTo>
                    <a:pt x="1512" y="836"/>
                    <a:pt x="2208" y="518"/>
                    <a:pt x="2964" y="378"/>
                  </a:cubicBezTo>
                  <a:cubicBezTo>
                    <a:pt x="2884" y="239"/>
                    <a:pt x="2825" y="120"/>
                    <a:pt x="27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3103050" y="1801800"/>
              <a:ext cx="7475" cy="14325"/>
            </a:xfrm>
            <a:custGeom>
              <a:avLst/>
              <a:gdLst/>
              <a:ahLst/>
              <a:cxnLst/>
              <a:rect l="l" t="t" r="r" b="b"/>
              <a:pathLst>
                <a:path w="299" h="573" extrusionOk="0">
                  <a:moveTo>
                    <a:pt x="190" y="1"/>
                  </a:moveTo>
                  <a:cubicBezTo>
                    <a:pt x="160" y="1"/>
                    <a:pt x="130" y="6"/>
                    <a:pt x="100" y="16"/>
                  </a:cubicBezTo>
                  <a:lnTo>
                    <a:pt x="80" y="16"/>
                  </a:lnTo>
                  <a:cubicBezTo>
                    <a:pt x="1" y="175"/>
                    <a:pt x="1" y="294"/>
                    <a:pt x="100" y="413"/>
                  </a:cubicBezTo>
                  <a:cubicBezTo>
                    <a:pt x="160" y="473"/>
                    <a:pt x="219" y="513"/>
                    <a:pt x="279" y="573"/>
                  </a:cubicBezTo>
                  <a:cubicBezTo>
                    <a:pt x="279" y="493"/>
                    <a:pt x="299" y="433"/>
                    <a:pt x="299" y="374"/>
                  </a:cubicBezTo>
                  <a:cubicBezTo>
                    <a:pt x="299" y="234"/>
                    <a:pt x="279" y="135"/>
                    <a:pt x="279" y="16"/>
                  </a:cubicBezTo>
                  <a:cubicBezTo>
                    <a:pt x="249" y="6"/>
                    <a:pt x="219" y="1"/>
                    <a:pt x="1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3118475" y="18449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0"/>
                  </a:moveTo>
                  <a:cubicBezTo>
                    <a:pt x="0" y="160"/>
                    <a:pt x="60" y="299"/>
                    <a:pt x="159" y="398"/>
                  </a:cubicBezTo>
                  <a:cubicBezTo>
                    <a:pt x="179" y="259"/>
                    <a:pt x="159" y="10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3127425" y="1879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cubicBezTo>
                    <a:pt x="0" y="100"/>
                    <a:pt x="40" y="180"/>
                    <a:pt x="120" y="240"/>
                  </a:cubicBezTo>
                  <a:cubicBezTo>
                    <a:pt x="140" y="160"/>
                    <a:pt x="140" y="8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3122950" y="1867325"/>
              <a:ext cx="3000" cy="6500"/>
            </a:xfrm>
            <a:custGeom>
              <a:avLst/>
              <a:gdLst/>
              <a:ahLst/>
              <a:cxnLst/>
              <a:rect l="l" t="t" r="r" b="b"/>
              <a:pathLst>
                <a:path w="120" h="260" extrusionOk="0">
                  <a:moveTo>
                    <a:pt x="20" y="1"/>
                  </a:moveTo>
                  <a:cubicBezTo>
                    <a:pt x="0" y="100"/>
                    <a:pt x="60" y="180"/>
                    <a:pt x="120" y="259"/>
                  </a:cubicBezTo>
                  <a:cubicBezTo>
                    <a:pt x="120" y="160"/>
                    <a:pt x="100" y="6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3098575" y="1893200"/>
              <a:ext cx="107450" cy="80600"/>
            </a:xfrm>
            <a:custGeom>
              <a:avLst/>
              <a:gdLst/>
              <a:ahLst/>
              <a:cxnLst/>
              <a:rect l="l" t="t" r="r" b="b"/>
              <a:pathLst>
                <a:path w="4298" h="3224" extrusionOk="0">
                  <a:moveTo>
                    <a:pt x="1294" y="0"/>
                  </a:moveTo>
                  <a:cubicBezTo>
                    <a:pt x="1095" y="458"/>
                    <a:pt x="557" y="517"/>
                    <a:pt x="259" y="855"/>
                  </a:cubicBezTo>
                  <a:cubicBezTo>
                    <a:pt x="180" y="1034"/>
                    <a:pt x="1" y="1154"/>
                    <a:pt x="60" y="1412"/>
                  </a:cubicBezTo>
                  <a:cubicBezTo>
                    <a:pt x="110" y="1417"/>
                    <a:pt x="157" y="1420"/>
                    <a:pt x="203" y="1420"/>
                  </a:cubicBezTo>
                  <a:cubicBezTo>
                    <a:pt x="341" y="1420"/>
                    <a:pt x="468" y="1397"/>
                    <a:pt x="617" y="1353"/>
                  </a:cubicBezTo>
                  <a:cubicBezTo>
                    <a:pt x="651" y="1343"/>
                    <a:pt x="686" y="1338"/>
                    <a:pt x="720" y="1338"/>
                  </a:cubicBezTo>
                  <a:cubicBezTo>
                    <a:pt x="828" y="1338"/>
                    <a:pt x="930" y="1386"/>
                    <a:pt x="975" y="1492"/>
                  </a:cubicBezTo>
                  <a:cubicBezTo>
                    <a:pt x="995" y="1552"/>
                    <a:pt x="876" y="1711"/>
                    <a:pt x="796" y="1810"/>
                  </a:cubicBezTo>
                  <a:cubicBezTo>
                    <a:pt x="995" y="2029"/>
                    <a:pt x="1294" y="1949"/>
                    <a:pt x="1552" y="2029"/>
                  </a:cubicBezTo>
                  <a:cubicBezTo>
                    <a:pt x="1294" y="2069"/>
                    <a:pt x="975" y="2049"/>
                    <a:pt x="955" y="2447"/>
                  </a:cubicBezTo>
                  <a:cubicBezTo>
                    <a:pt x="975" y="2705"/>
                    <a:pt x="876" y="3004"/>
                    <a:pt x="1154" y="3163"/>
                  </a:cubicBezTo>
                  <a:cubicBezTo>
                    <a:pt x="1180" y="3201"/>
                    <a:pt x="1214" y="3223"/>
                    <a:pt x="1251" y="3223"/>
                  </a:cubicBezTo>
                  <a:cubicBezTo>
                    <a:pt x="1271" y="3223"/>
                    <a:pt x="1292" y="3217"/>
                    <a:pt x="1313" y="3203"/>
                  </a:cubicBezTo>
                  <a:cubicBezTo>
                    <a:pt x="1413" y="3063"/>
                    <a:pt x="1552" y="3063"/>
                    <a:pt x="1691" y="3063"/>
                  </a:cubicBezTo>
                  <a:cubicBezTo>
                    <a:pt x="1791" y="3063"/>
                    <a:pt x="1890" y="3063"/>
                    <a:pt x="1970" y="2984"/>
                  </a:cubicBezTo>
                  <a:cubicBezTo>
                    <a:pt x="2487" y="2586"/>
                    <a:pt x="3203" y="2586"/>
                    <a:pt x="3701" y="2129"/>
                  </a:cubicBezTo>
                  <a:cubicBezTo>
                    <a:pt x="3880" y="2009"/>
                    <a:pt x="4039" y="1890"/>
                    <a:pt x="4198" y="1751"/>
                  </a:cubicBezTo>
                  <a:cubicBezTo>
                    <a:pt x="4297" y="1333"/>
                    <a:pt x="4138" y="1134"/>
                    <a:pt x="3701" y="1094"/>
                  </a:cubicBezTo>
                  <a:cubicBezTo>
                    <a:pt x="3615" y="1082"/>
                    <a:pt x="3527" y="1079"/>
                    <a:pt x="3438" y="1079"/>
                  </a:cubicBezTo>
                  <a:cubicBezTo>
                    <a:pt x="3321" y="1079"/>
                    <a:pt x="3203" y="1085"/>
                    <a:pt x="3084" y="1085"/>
                  </a:cubicBezTo>
                  <a:cubicBezTo>
                    <a:pt x="2830" y="1085"/>
                    <a:pt x="2577" y="1059"/>
                    <a:pt x="2348" y="895"/>
                  </a:cubicBezTo>
                  <a:cubicBezTo>
                    <a:pt x="2221" y="854"/>
                    <a:pt x="2093" y="841"/>
                    <a:pt x="1965" y="841"/>
                  </a:cubicBezTo>
                  <a:cubicBezTo>
                    <a:pt x="1720" y="841"/>
                    <a:pt x="1472" y="890"/>
                    <a:pt x="1213" y="890"/>
                  </a:cubicBezTo>
                  <a:cubicBezTo>
                    <a:pt x="1078" y="890"/>
                    <a:pt x="939" y="876"/>
                    <a:pt x="796" y="835"/>
                  </a:cubicBezTo>
                  <a:cubicBezTo>
                    <a:pt x="1035" y="497"/>
                    <a:pt x="1671" y="597"/>
                    <a:pt x="1453" y="20"/>
                  </a:cubicBezTo>
                  <a:cubicBezTo>
                    <a:pt x="1393" y="20"/>
                    <a:pt x="1353" y="0"/>
                    <a:pt x="12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3195050" y="1944975"/>
              <a:ext cx="21900" cy="13375"/>
            </a:xfrm>
            <a:custGeom>
              <a:avLst/>
              <a:gdLst/>
              <a:ahLst/>
              <a:cxnLst/>
              <a:rect l="l" t="t" r="r" b="b"/>
              <a:pathLst>
                <a:path w="876" h="535" extrusionOk="0">
                  <a:moveTo>
                    <a:pt x="384" y="0"/>
                  </a:moveTo>
                  <a:cubicBezTo>
                    <a:pt x="303" y="0"/>
                    <a:pt x="222" y="25"/>
                    <a:pt x="180" y="77"/>
                  </a:cubicBezTo>
                  <a:cubicBezTo>
                    <a:pt x="1" y="336"/>
                    <a:pt x="379" y="356"/>
                    <a:pt x="399" y="535"/>
                  </a:cubicBezTo>
                  <a:cubicBezTo>
                    <a:pt x="757" y="475"/>
                    <a:pt x="876" y="336"/>
                    <a:pt x="578" y="58"/>
                  </a:cubicBezTo>
                  <a:cubicBezTo>
                    <a:pt x="531" y="20"/>
                    <a:pt x="457" y="0"/>
                    <a:pt x="3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3208975" y="1919550"/>
              <a:ext cx="5000" cy="6975"/>
            </a:xfrm>
            <a:custGeom>
              <a:avLst/>
              <a:gdLst/>
              <a:ahLst/>
              <a:cxnLst/>
              <a:rect l="l" t="t" r="r" b="b"/>
              <a:pathLst>
                <a:path w="200" h="27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80"/>
                    <a:pt x="1" y="179"/>
                    <a:pt x="160" y="279"/>
                  </a:cubicBezTo>
                  <a:cubicBezTo>
                    <a:pt x="160" y="179"/>
                    <a:pt x="160" y="10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3109525" y="1973900"/>
              <a:ext cx="12950" cy="6350"/>
            </a:xfrm>
            <a:custGeom>
              <a:avLst/>
              <a:gdLst/>
              <a:ahLst/>
              <a:cxnLst/>
              <a:rect l="l" t="t" r="r" b="b"/>
              <a:pathLst>
                <a:path w="518" h="254" extrusionOk="0">
                  <a:moveTo>
                    <a:pt x="212" y="1"/>
                  </a:moveTo>
                  <a:cubicBezTo>
                    <a:pt x="147" y="1"/>
                    <a:pt x="90" y="32"/>
                    <a:pt x="40" y="94"/>
                  </a:cubicBezTo>
                  <a:cubicBezTo>
                    <a:pt x="20" y="154"/>
                    <a:pt x="20" y="194"/>
                    <a:pt x="0" y="253"/>
                  </a:cubicBezTo>
                  <a:lnTo>
                    <a:pt x="517" y="253"/>
                  </a:lnTo>
                  <a:lnTo>
                    <a:pt x="517" y="94"/>
                  </a:lnTo>
                  <a:cubicBezTo>
                    <a:pt x="458" y="74"/>
                    <a:pt x="398" y="74"/>
                    <a:pt x="338" y="34"/>
                  </a:cubicBezTo>
                  <a:cubicBezTo>
                    <a:pt x="294" y="12"/>
                    <a:pt x="252" y="1"/>
                    <a:pt x="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3130900" y="1967225"/>
              <a:ext cx="10975" cy="5250"/>
            </a:xfrm>
            <a:custGeom>
              <a:avLst/>
              <a:gdLst/>
              <a:ahLst/>
              <a:cxnLst/>
              <a:rect l="l" t="t" r="r" b="b"/>
              <a:pathLst>
                <a:path w="439" h="210" extrusionOk="0">
                  <a:moveTo>
                    <a:pt x="255" y="1"/>
                  </a:moveTo>
                  <a:cubicBezTo>
                    <a:pt x="160" y="1"/>
                    <a:pt x="67" y="36"/>
                    <a:pt x="1" y="142"/>
                  </a:cubicBezTo>
                  <a:cubicBezTo>
                    <a:pt x="1" y="162"/>
                    <a:pt x="40" y="182"/>
                    <a:pt x="80" y="182"/>
                  </a:cubicBezTo>
                  <a:cubicBezTo>
                    <a:pt x="89" y="200"/>
                    <a:pt x="106" y="210"/>
                    <a:pt x="126" y="210"/>
                  </a:cubicBezTo>
                  <a:cubicBezTo>
                    <a:pt x="150" y="210"/>
                    <a:pt x="178" y="195"/>
                    <a:pt x="199" y="162"/>
                  </a:cubicBezTo>
                  <a:cubicBezTo>
                    <a:pt x="239" y="142"/>
                    <a:pt x="279" y="142"/>
                    <a:pt x="339" y="142"/>
                  </a:cubicBezTo>
                  <a:cubicBezTo>
                    <a:pt x="398" y="142"/>
                    <a:pt x="438" y="83"/>
                    <a:pt x="398" y="23"/>
                  </a:cubicBezTo>
                  <a:cubicBezTo>
                    <a:pt x="352" y="10"/>
                    <a:pt x="303" y="1"/>
                    <a:pt x="2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3125925" y="19707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200" y="0"/>
                  </a:moveTo>
                  <a:cubicBezTo>
                    <a:pt x="171" y="14"/>
                    <a:pt x="133" y="28"/>
                    <a:pt x="99" y="28"/>
                  </a:cubicBezTo>
                  <a:cubicBezTo>
                    <a:pt x="85" y="28"/>
                    <a:pt x="72" y="26"/>
                    <a:pt x="60" y="20"/>
                  </a:cubicBezTo>
                  <a:cubicBezTo>
                    <a:pt x="40" y="80"/>
                    <a:pt x="40" y="120"/>
                    <a:pt x="1" y="179"/>
                  </a:cubicBezTo>
                  <a:cubicBezTo>
                    <a:pt x="32" y="183"/>
                    <a:pt x="63" y="186"/>
                    <a:pt x="91" y="186"/>
                  </a:cubicBezTo>
                  <a:cubicBezTo>
                    <a:pt x="207" y="186"/>
                    <a:pt x="299" y="147"/>
                    <a:pt x="379" y="20"/>
                  </a:cubicBezTo>
                  <a:cubicBezTo>
                    <a:pt x="339" y="20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3139350" y="1966300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59" y="20"/>
                    <a:pt x="160" y="20"/>
                    <a:pt x="60" y="60"/>
                  </a:cubicBezTo>
                  <a:cubicBezTo>
                    <a:pt x="40" y="100"/>
                    <a:pt x="21" y="120"/>
                    <a:pt x="1" y="179"/>
                  </a:cubicBezTo>
                  <a:cubicBezTo>
                    <a:pt x="28" y="183"/>
                    <a:pt x="55" y="185"/>
                    <a:pt x="83" y="185"/>
                  </a:cubicBezTo>
                  <a:cubicBezTo>
                    <a:pt x="198" y="185"/>
                    <a:pt x="311" y="145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1675750" y="920925"/>
              <a:ext cx="31850" cy="105150"/>
            </a:xfrm>
            <a:custGeom>
              <a:avLst/>
              <a:gdLst/>
              <a:ahLst/>
              <a:cxnLst/>
              <a:rect l="l" t="t" r="r" b="b"/>
              <a:pathLst>
                <a:path w="1274" h="4206" extrusionOk="0">
                  <a:moveTo>
                    <a:pt x="896" y="1"/>
                  </a:moveTo>
                  <a:cubicBezTo>
                    <a:pt x="677" y="856"/>
                    <a:pt x="458" y="1731"/>
                    <a:pt x="219" y="2567"/>
                  </a:cubicBezTo>
                  <a:cubicBezTo>
                    <a:pt x="0" y="2965"/>
                    <a:pt x="80" y="3402"/>
                    <a:pt x="199" y="3800"/>
                  </a:cubicBezTo>
                  <a:cubicBezTo>
                    <a:pt x="259" y="3920"/>
                    <a:pt x="319" y="4019"/>
                    <a:pt x="378" y="4138"/>
                  </a:cubicBezTo>
                  <a:cubicBezTo>
                    <a:pt x="378" y="4138"/>
                    <a:pt x="378" y="4178"/>
                    <a:pt x="418" y="4198"/>
                  </a:cubicBezTo>
                  <a:cubicBezTo>
                    <a:pt x="433" y="4203"/>
                    <a:pt x="446" y="4206"/>
                    <a:pt x="456" y="4206"/>
                  </a:cubicBezTo>
                  <a:cubicBezTo>
                    <a:pt x="489" y="4206"/>
                    <a:pt x="508" y="4183"/>
                    <a:pt x="538" y="4138"/>
                  </a:cubicBezTo>
                  <a:cubicBezTo>
                    <a:pt x="299" y="3522"/>
                    <a:pt x="478" y="2925"/>
                    <a:pt x="677" y="2328"/>
                  </a:cubicBezTo>
                  <a:cubicBezTo>
                    <a:pt x="896" y="1652"/>
                    <a:pt x="1015" y="956"/>
                    <a:pt x="1194" y="259"/>
                  </a:cubicBezTo>
                  <a:cubicBezTo>
                    <a:pt x="1274" y="1"/>
                    <a:pt x="1075" y="1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1631500" y="1027100"/>
              <a:ext cx="67650" cy="17450"/>
            </a:xfrm>
            <a:custGeom>
              <a:avLst/>
              <a:gdLst/>
              <a:ahLst/>
              <a:cxnLst/>
              <a:rect l="l" t="t" r="r" b="b"/>
              <a:pathLst>
                <a:path w="2706" h="698" extrusionOk="0">
                  <a:moveTo>
                    <a:pt x="276" y="1"/>
                  </a:moveTo>
                  <a:cubicBezTo>
                    <a:pt x="205" y="1"/>
                    <a:pt x="143" y="40"/>
                    <a:pt x="100" y="170"/>
                  </a:cubicBezTo>
                  <a:cubicBezTo>
                    <a:pt x="0" y="448"/>
                    <a:pt x="219" y="528"/>
                    <a:pt x="438" y="568"/>
                  </a:cubicBezTo>
                  <a:cubicBezTo>
                    <a:pt x="537" y="588"/>
                    <a:pt x="657" y="588"/>
                    <a:pt x="756" y="627"/>
                  </a:cubicBezTo>
                  <a:cubicBezTo>
                    <a:pt x="961" y="683"/>
                    <a:pt x="1165" y="697"/>
                    <a:pt x="1372" y="697"/>
                  </a:cubicBezTo>
                  <a:cubicBezTo>
                    <a:pt x="1606" y="697"/>
                    <a:pt x="1843" y="679"/>
                    <a:pt x="2087" y="679"/>
                  </a:cubicBezTo>
                  <a:cubicBezTo>
                    <a:pt x="2173" y="679"/>
                    <a:pt x="2260" y="681"/>
                    <a:pt x="2347" y="687"/>
                  </a:cubicBezTo>
                  <a:cubicBezTo>
                    <a:pt x="2705" y="448"/>
                    <a:pt x="2447" y="349"/>
                    <a:pt x="2248" y="249"/>
                  </a:cubicBezTo>
                  <a:cubicBezTo>
                    <a:pt x="2188" y="249"/>
                    <a:pt x="2148" y="230"/>
                    <a:pt x="2089" y="230"/>
                  </a:cubicBezTo>
                  <a:cubicBezTo>
                    <a:pt x="1930" y="230"/>
                    <a:pt x="1772" y="233"/>
                    <a:pt x="1616" y="233"/>
                  </a:cubicBezTo>
                  <a:cubicBezTo>
                    <a:pt x="1266" y="233"/>
                    <a:pt x="921" y="214"/>
                    <a:pt x="577" y="90"/>
                  </a:cubicBezTo>
                  <a:cubicBezTo>
                    <a:pt x="476" y="68"/>
                    <a:pt x="368" y="1"/>
                    <a:pt x="2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1650375" y="1038625"/>
              <a:ext cx="60700" cy="19100"/>
            </a:xfrm>
            <a:custGeom>
              <a:avLst/>
              <a:gdLst/>
              <a:ahLst/>
              <a:cxnLst/>
              <a:rect l="l" t="t" r="r" b="b"/>
              <a:pathLst>
                <a:path w="2428" h="764" extrusionOk="0">
                  <a:moveTo>
                    <a:pt x="2068" y="1"/>
                  </a:moveTo>
                  <a:cubicBezTo>
                    <a:pt x="2035" y="1"/>
                    <a:pt x="2002" y="3"/>
                    <a:pt x="1970" y="7"/>
                  </a:cubicBezTo>
                  <a:cubicBezTo>
                    <a:pt x="1891" y="27"/>
                    <a:pt x="1811" y="87"/>
                    <a:pt x="1732" y="127"/>
                  </a:cubicBezTo>
                  <a:cubicBezTo>
                    <a:pt x="1175" y="127"/>
                    <a:pt x="578" y="166"/>
                    <a:pt x="1" y="166"/>
                  </a:cubicBezTo>
                  <a:cubicBezTo>
                    <a:pt x="209" y="305"/>
                    <a:pt x="433" y="336"/>
                    <a:pt x="664" y="336"/>
                  </a:cubicBezTo>
                  <a:cubicBezTo>
                    <a:pt x="852" y="336"/>
                    <a:pt x="1045" y="316"/>
                    <a:pt x="1240" y="316"/>
                  </a:cubicBezTo>
                  <a:cubicBezTo>
                    <a:pt x="1423" y="316"/>
                    <a:pt x="1608" y="334"/>
                    <a:pt x="1791" y="405"/>
                  </a:cubicBezTo>
                  <a:cubicBezTo>
                    <a:pt x="1634" y="468"/>
                    <a:pt x="1476" y="481"/>
                    <a:pt x="1318" y="481"/>
                  </a:cubicBezTo>
                  <a:cubicBezTo>
                    <a:pt x="1202" y="481"/>
                    <a:pt x="1087" y="474"/>
                    <a:pt x="974" y="474"/>
                  </a:cubicBezTo>
                  <a:cubicBezTo>
                    <a:pt x="752" y="474"/>
                    <a:pt x="538" y="501"/>
                    <a:pt x="339" y="664"/>
                  </a:cubicBezTo>
                  <a:cubicBezTo>
                    <a:pt x="418" y="742"/>
                    <a:pt x="515" y="751"/>
                    <a:pt x="610" y="751"/>
                  </a:cubicBezTo>
                  <a:cubicBezTo>
                    <a:pt x="638" y="751"/>
                    <a:pt x="666" y="750"/>
                    <a:pt x="693" y="750"/>
                  </a:cubicBezTo>
                  <a:cubicBezTo>
                    <a:pt x="737" y="750"/>
                    <a:pt x="779" y="752"/>
                    <a:pt x="817" y="763"/>
                  </a:cubicBezTo>
                  <a:cubicBezTo>
                    <a:pt x="896" y="763"/>
                    <a:pt x="976" y="723"/>
                    <a:pt x="1035" y="684"/>
                  </a:cubicBezTo>
                  <a:cubicBezTo>
                    <a:pt x="1153" y="643"/>
                    <a:pt x="1273" y="631"/>
                    <a:pt x="1394" y="631"/>
                  </a:cubicBezTo>
                  <a:cubicBezTo>
                    <a:pt x="1567" y="631"/>
                    <a:pt x="1741" y="655"/>
                    <a:pt x="1913" y="655"/>
                  </a:cubicBezTo>
                  <a:cubicBezTo>
                    <a:pt x="2090" y="655"/>
                    <a:pt x="2263" y="629"/>
                    <a:pt x="2428" y="525"/>
                  </a:cubicBezTo>
                  <a:lnTo>
                    <a:pt x="2428" y="166"/>
                  </a:lnTo>
                  <a:cubicBezTo>
                    <a:pt x="2332" y="39"/>
                    <a:pt x="2199" y="1"/>
                    <a:pt x="20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1640950" y="894525"/>
              <a:ext cx="66650" cy="4550"/>
            </a:xfrm>
            <a:custGeom>
              <a:avLst/>
              <a:gdLst/>
              <a:ahLst/>
              <a:cxnLst/>
              <a:rect l="l" t="t" r="r" b="b"/>
              <a:pathLst>
                <a:path w="2666" h="182" extrusionOk="0">
                  <a:moveTo>
                    <a:pt x="1102" y="0"/>
                  </a:moveTo>
                  <a:cubicBezTo>
                    <a:pt x="729" y="0"/>
                    <a:pt x="361" y="33"/>
                    <a:pt x="0" y="162"/>
                  </a:cubicBezTo>
                  <a:cubicBezTo>
                    <a:pt x="656" y="162"/>
                    <a:pt x="1293" y="181"/>
                    <a:pt x="1930" y="181"/>
                  </a:cubicBezTo>
                  <a:cubicBezTo>
                    <a:pt x="2168" y="181"/>
                    <a:pt x="2407" y="162"/>
                    <a:pt x="2666" y="162"/>
                  </a:cubicBezTo>
                  <a:cubicBezTo>
                    <a:pt x="2666" y="102"/>
                    <a:pt x="2646" y="62"/>
                    <a:pt x="2586" y="22"/>
                  </a:cubicBezTo>
                  <a:cubicBezTo>
                    <a:pt x="2470" y="30"/>
                    <a:pt x="2355" y="33"/>
                    <a:pt x="2239" y="33"/>
                  </a:cubicBezTo>
                  <a:cubicBezTo>
                    <a:pt x="1858" y="33"/>
                    <a:pt x="1478" y="0"/>
                    <a:pt x="1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1611100" y="1052850"/>
              <a:ext cx="62200" cy="6575"/>
            </a:xfrm>
            <a:custGeom>
              <a:avLst/>
              <a:gdLst/>
              <a:ahLst/>
              <a:cxnLst/>
              <a:rect l="l" t="t" r="r" b="b"/>
              <a:pathLst>
                <a:path w="2488" h="263" extrusionOk="0">
                  <a:moveTo>
                    <a:pt x="1482" y="0"/>
                  </a:moveTo>
                  <a:cubicBezTo>
                    <a:pt x="1393" y="0"/>
                    <a:pt x="1303" y="25"/>
                    <a:pt x="1214" y="95"/>
                  </a:cubicBezTo>
                  <a:cubicBezTo>
                    <a:pt x="1099" y="129"/>
                    <a:pt x="983" y="140"/>
                    <a:pt x="865" y="140"/>
                  </a:cubicBezTo>
                  <a:cubicBezTo>
                    <a:pt x="645" y="140"/>
                    <a:pt x="422" y="101"/>
                    <a:pt x="203" y="101"/>
                  </a:cubicBezTo>
                  <a:cubicBezTo>
                    <a:pt x="135" y="101"/>
                    <a:pt x="68" y="105"/>
                    <a:pt x="0" y="115"/>
                  </a:cubicBezTo>
                  <a:cubicBezTo>
                    <a:pt x="125" y="239"/>
                    <a:pt x="257" y="262"/>
                    <a:pt x="397" y="262"/>
                  </a:cubicBezTo>
                  <a:cubicBezTo>
                    <a:pt x="481" y="262"/>
                    <a:pt x="567" y="254"/>
                    <a:pt x="657" y="254"/>
                  </a:cubicBezTo>
                  <a:cubicBezTo>
                    <a:pt x="856" y="261"/>
                    <a:pt x="1055" y="263"/>
                    <a:pt x="1254" y="263"/>
                  </a:cubicBezTo>
                  <a:cubicBezTo>
                    <a:pt x="1652" y="263"/>
                    <a:pt x="2049" y="254"/>
                    <a:pt x="2447" y="254"/>
                  </a:cubicBezTo>
                  <a:cubicBezTo>
                    <a:pt x="2487" y="214"/>
                    <a:pt x="2487" y="154"/>
                    <a:pt x="2447" y="115"/>
                  </a:cubicBezTo>
                  <a:cubicBezTo>
                    <a:pt x="2268" y="115"/>
                    <a:pt x="2089" y="95"/>
                    <a:pt x="1910" y="95"/>
                  </a:cubicBezTo>
                  <a:cubicBezTo>
                    <a:pt x="1870" y="95"/>
                    <a:pt x="1791" y="95"/>
                    <a:pt x="1751" y="55"/>
                  </a:cubicBezTo>
                  <a:cubicBezTo>
                    <a:pt x="1661" y="25"/>
                    <a:pt x="1572" y="0"/>
                    <a:pt x="14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1574300" y="911975"/>
              <a:ext cx="9975" cy="43800"/>
            </a:xfrm>
            <a:custGeom>
              <a:avLst/>
              <a:gdLst/>
              <a:ahLst/>
              <a:cxnLst/>
              <a:rect l="l" t="t" r="r" b="b"/>
              <a:pathLst>
                <a:path w="399" h="1752" extrusionOk="0">
                  <a:moveTo>
                    <a:pt x="279" y="1"/>
                  </a:moveTo>
                  <a:cubicBezTo>
                    <a:pt x="199" y="60"/>
                    <a:pt x="160" y="120"/>
                    <a:pt x="80" y="200"/>
                  </a:cubicBezTo>
                  <a:cubicBezTo>
                    <a:pt x="80" y="578"/>
                    <a:pt x="80" y="975"/>
                    <a:pt x="60" y="1373"/>
                  </a:cubicBezTo>
                  <a:cubicBezTo>
                    <a:pt x="80" y="1453"/>
                    <a:pt x="80" y="1493"/>
                    <a:pt x="80" y="1572"/>
                  </a:cubicBezTo>
                  <a:cubicBezTo>
                    <a:pt x="0" y="1612"/>
                    <a:pt x="0" y="1692"/>
                    <a:pt x="80" y="1751"/>
                  </a:cubicBezTo>
                  <a:lnTo>
                    <a:pt x="259" y="1751"/>
                  </a:lnTo>
                  <a:cubicBezTo>
                    <a:pt x="299" y="1711"/>
                    <a:pt x="299" y="1672"/>
                    <a:pt x="279" y="1612"/>
                  </a:cubicBezTo>
                  <a:cubicBezTo>
                    <a:pt x="378" y="1095"/>
                    <a:pt x="398" y="558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1581250" y="911975"/>
              <a:ext cx="7500" cy="40300"/>
            </a:xfrm>
            <a:custGeom>
              <a:avLst/>
              <a:gdLst/>
              <a:ahLst/>
              <a:cxnLst/>
              <a:rect l="l" t="t" r="r" b="b"/>
              <a:pathLst>
                <a:path w="300" h="1612" extrusionOk="0">
                  <a:moveTo>
                    <a:pt x="1" y="1"/>
                  </a:moveTo>
                  <a:lnTo>
                    <a:pt x="1" y="1612"/>
                  </a:lnTo>
                  <a:cubicBezTo>
                    <a:pt x="100" y="1075"/>
                    <a:pt x="299" y="518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1683700" y="1024375"/>
              <a:ext cx="23400" cy="12550"/>
            </a:xfrm>
            <a:custGeom>
              <a:avLst/>
              <a:gdLst/>
              <a:ahLst/>
              <a:cxnLst/>
              <a:rect l="l" t="t" r="r" b="b"/>
              <a:pathLst>
                <a:path w="936" h="502" extrusionOk="0">
                  <a:moveTo>
                    <a:pt x="60" y="0"/>
                  </a:moveTo>
                  <a:cubicBezTo>
                    <a:pt x="41" y="100"/>
                    <a:pt x="41" y="239"/>
                    <a:pt x="1" y="299"/>
                  </a:cubicBezTo>
                  <a:lnTo>
                    <a:pt x="80" y="378"/>
                  </a:lnTo>
                  <a:cubicBezTo>
                    <a:pt x="248" y="390"/>
                    <a:pt x="442" y="502"/>
                    <a:pt x="610" y="502"/>
                  </a:cubicBezTo>
                  <a:cubicBezTo>
                    <a:pt x="741" y="502"/>
                    <a:pt x="857" y="434"/>
                    <a:pt x="936" y="199"/>
                  </a:cubicBezTo>
                  <a:cubicBezTo>
                    <a:pt x="879" y="185"/>
                    <a:pt x="819" y="182"/>
                    <a:pt x="758" y="182"/>
                  </a:cubicBezTo>
                  <a:cubicBezTo>
                    <a:pt x="714" y="182"/>
                    <a:pt x="670" y="184"/>
                    <a:pt x="626" y="184"/>
                  </a:cubicBezTo>
                  <a:cubicBezTo>
                    <a:pt x="473" y="184"/>
                    <a:pt x="326" y="165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1641425" y="1050800"/>
              <a:ext cx="13450" cy="4925"/>
            </a:xfrm>
            <a:custGeom>
              <a:avLst/>
              <a:gdLst/>
              <a:ahLst/>
              <a:cxnLst/>
              <a:rect l="l" t="t" r="r" b="b"/>
              <a:pathLst>
                <a:path w="538" h="197" extrusionOk="0">
                  <a:moveTo>
                    <a:pt x="275" y="0"/>
                  </a:moveTo>
                  <a:cubicBezTo>
                    <a:pt x="184" y="0"/>
                    <a:pt x="92" y="65"/>
                    <a:pt x="1" y="197"/>
                  </a:cubicBezTo>
                  <a:cubicBezTo>
                    <a:pt x="180" y="177"/>
                    <a:pt x="359" y="177"/>
                    <a:pt x="538" y="177"/>
                  </a:cubicBezTo>
                  <a:cubicBezTo>
                    <a:pt x="450" y="60"/>
                    <a:pt x="363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1633475" y="8896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60"/>
                    <a:pt x="1" y="100"/>
                    <a:pt x="1" y="199"/>
                  </a:cubicBezTo>
                  <a:cubicBezTo>
                    <a:pt x="60" y="120"/>
                    <a:pt x="10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1568325" y="950775"/>
              <a:ext cx="10475" cy="30350"/>
            </a:xfrm>
            <a:custGeom>
              <a:avLst/>
              <a:gdLst/>
              <a:ahLst/>
              <a:cxnLst/>
              <a:rect l="l" t="t" r="r" b="b"/>
              <a:pathLst>
                <a:path w="419" h="1214" extrusionOk="0">
                  <a:moveTo>
                    <a:pt x="319" y="0"/>
                  </a:moveTo>
                  <a:cubicBezTo>
                    <a:pt x="1" y="358"/>
                    <a:pt x="219" y="816"/>
                    <a:pt x="140" y="1214"/>
                  </a:cubicBezTo>
                  <a:cubicBezTo>
                    <a:pt x="418" y="915"/>
                    <a:pt x="279" y="517"/>
                    <a:pt x="319" y="15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1395750" y="135220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26" y="1"/>
                  </a:moveTo>
                  <a:cubicBezTo>
                    <a:pt x="590" y="1"/>
                    <a:pt x="350" y="115"/>
                    <a:pt x="120" y="156"/>
                  </a:cubicBezTo>
                  <a:cubicBezTo>
                    <a:pt x="1" y="176"/>
                    <a:pt x="80" y="315"/>
                    <a:pt x="140" y="414"/>
                  </a:cubicBezTo>
                  <a:cubicBezTo>
                    <a:pt x="240" y="434"/>
                    <a:pt x="359" y="434"/>
                    <a:pt x="458" y="474"/>
                  </a:cubicBezTo>
                  <a:cubicBezTo>
                    <a:pt x="518" y="504"/>
                    <a:pt x="573" y="519"/>
                    <a:pt x="628" y="519"/>
                  </a:cubicBezTo>
                  <a:cubicBezTo>
                    <a:pt x="682" y="519"/>
                    <a:pt x="737" y="504"/>
                    <a:pt x="797" y="474"/>
                  </a:cubicBezTo>
                  <a:lnTo>
                    <a:pt x="797" y="434"/>
                  </a:lnTo>
                  <a:cubicBezTo>
                    <a:pt x="916" y="355"/>
                    <a:pt x="1075" y="414"/>
                    <a:pt x="1155" y="275"/>
                  </a:cubicBezTo>
                  <a:lnTo>
                    <a:pt x="1155" y="96"/>
                  </a:lnTo>
                  <a:cubicBezTo>
                    <a:pt x="1047" y="26"/>
                    <a:pt x="936" y="1"/>
                    <a:pt x="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1463900" y="1375000"/>
              <a:ext cx="43275" cy="5975"/>
            </a:xfrm>
            <a:custGeom>
              <a:avLst/>
              <a:gdLst/>
              <a:ahLst/>
              <a:cxnLst/>
              <a:rect l="l" t="t" r="r" b="b"/>
              <a:pathLst>
                <a:path w="1731" h="239" extrusionOk="0">
                  <a:moveTo>
                    <a:pt x="409" y="1"/>
                  </a:moveTo>
                  <a:cubicBezTo>
                    <a:pt x="249" y="1"/>
                    <a:pt x="107" y="13"/>
                    <a:pt x="0" y="40"/>
                  </a:cubicBezTo>
                  <a:cubicBezTo>
                    <a:pt x="120" y="79"/>
                    <a:pt x="279" y="59"/>
                    <a:pt x="378" y="179"/>
                  </a:cubicBezTo>
                  <a:cubicBezTo>
                    <a:pt x="816" y="199"/>
                    <a:pt x="1273" y="238"/>
                    <a:pt x="1731" y="238"/>
                  </a:cubicBezTo>
                  <a:cubicBezTo>
                    <a:pt x="1410" y="93"/>
                    <a:pt x="845" y="1"/>
                    <a:pt x="4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1340550" y="1367300"/>
              <a:ext cx="36325" cy="5600"/>
            </a:xfrm>
            <a:custGeom>
              <a:avLst/>
              <a:gdLst/>
              <a:ahLst/>
              <a:cxnLst/>
              <a:rect l="l" t="t" r="r" b="b"/>
              <a:pathLst>
                <a:path w="1453" h="224" extrusionOk="0">
                  <a:moveTo>
                    <a:pt x="817" y="1"/>
                  </a:moveTo>
                  <a:cubicBezTo>
                    <a:pt x="632" y="1"/>
                    <a:pt x="447" y="27"/>
                    <a:pt x="266" y="27"/>
                  </a:cubicBezTo>
                  <a:cubicBezTo>
                    <a:pt x="190" y="27"/>
                    <a:pt x="115" y="22"/>
                    <a:pt x="41" y="9"/>
                  </a:cubicBezTo>
                  <a:lnTo>
                    <a:pt x="41" y="9"/>
                  </a:lnTo>
                  <a:cubicBezTo>
                    <a:pt x="1" y="89"/>
                    <a:pt x="1" y="149"/>
                    <a:pt x="80" y="169"/>
                  </a:cubicBezTo>
                  <a:cubicBezTo>
                    <a:pt x="405" y="182"/>
                    <a:pt x="711" y="223"/>
                    <a:pt x="1017" y="223"/>
                  </a:cubicBezTo>
                  <a:cubicBezTo>
                    <a:pt x="1162" y="223"/>
                    <a:pt x="1306" y="214"/>
                    <a:pt x="1453" y="188"/>
                  </a:cubicBezTo>
                  <a:cubicBezTo>
                    <a:pt x="1247" y="36"/>
                    <a:pt x="1032" y="1"/>
                    <a:pt x="8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1429075" y="1363275"/>
              <a:ext cx="30875" cy="4725"/>
            </a:xfrm>
            <a:custGeom>
              <a:avLst/>
              <a:gdLst/>
              <a:ahLst/>
              <a:cxnLst/>
              <a:rect l="l" t="t" r="r" b="b"/>
              <a:pathLst>
                <a:path w="1235" h="189" extrusionOk="0">
                  <a:moveTo>
                    <a:pt x="569" y="1"/>
                  </a:moveTo>
                  <a:cubicBezTo>
                    <a:pt x="381" y="1"/>
                    <a:pt x="191" y="22"/>
                    <a:pt x="1" y="31"/>
                  </a:cubicBezTo>
                  <a:cubicBezTo>
                    <a:pt x="179" y="156"/>
                    <a:pt x="362" y="189"/>
                    <a:pt x="547" y="189"/>
                  </a:cubicBezTo>
                  <a:cubicBezTo>
                    <a:pt x="751" y="189"/>
                    <a:pt x="958" y="149"/>
                    <a:pt x="1165" y="149"/>
                  </a:cubicBezTo>
                  <a:cubicBezTo>
                    <a:pt x="1188" y="149"/>
                    <a:pt x="1211" y="149"/>
                    <a:pt x="1234" y="150"/>
                  </a:cubicBezTo>
                  <a:cubicBezTo>
                    <a:pt x="1017" y="31"/>
                    <a:pt x="795" y="1"/>
                    <a:pt x="5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1511150" y="1367525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179" y="0"/>
                  </a:moveTo>
                  <a:cubicBezTo>
                    <a:pt x="119" y="0"/>
                    <a:pt x="80" y="0"/>
                    <a:pt x="0" y="40"/>
                  </a:cubicBezTo>
                  <a:cubicBezTo>
                    <a:pt x="109" y="170"/>
                    <a:pt x="241" y="200"/>
                    <a:pt x="377" y="200"/>
                  </a:cubicBezTo>
                  <a:cubicBezTo>
                    <a:pt x="491" y="200"/>
                    <a:pt x="608" y="179"/>
                    <a:pt x="716" y="179"/>
                  </a:cubicBezTo>
                  <a:cubicBezTo>
                    <a:pt x="577" y="0"/>
                    <a:pt x="378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1396750" y="1372100"/>
              <a:ext cx="14950" cy="4425"/>
            </a:xfrm>
            <a:custGeom>
              <a:avLst/>
              <a:gdLst/>
              <a:ahLst/>
              <a:cxnLst/>
              <a:rect l="l" t="t" r="r" b="b"/>
              <a:pathLst>
                <a:path w="598" h="177" extrusionOk="0">
                  <a:moveTo>
                    <a:pt x="227" y="0"/>
                  </a:moveTo>
                  <a:cubicBezTo>
                    <a:pt x="153" y="0"/>
                    <a:pt x="77" y="9"/>
                    <a:pt x="1" y="16"/>
                  </a:cubicBezTo>
                  <a:cubicBezTo>
                    <a:pt x="147" y="163"/>
                    <a:pt x="307" y="176"/>
                    <a:pt x="480" y="176"/>
                  </a:cubicBezTo>
                  <a:cubicBezTo>
                    <a:pt x="519" y="176"/>
                    <a:pt x="558" y="175"/>
                    <a:pt x="597" y="175"/>
                  </a:cubicBezTo>
                  <a:cubicBezTo>
                    <a:pt x="494" y="33"/>
                    <a:pt x="365" y="0"/>
                    <a:pt x="2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1416150" y="13590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339" y="0"/>
                  </a:moveTo>
                  <a:cubicBezTo>
                    <a:pt x="219" y="20"/>
                    <a:pt x="60" y="40"/>
                    <a:pt x="1" y="179"/>
                  </a:cubicBezTo>
                  <a:lnTo>
                    <a:pt x="518" y="17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1414650" y="1376975"/>
              <a:ext cx="14950" cy="2650"/>
            </a:xfrm>
            <a:custGeom>
              <a:avLst/>
              <a:gdLst/>
              <a:ahLst/>
              <a:cxnLst/>
              <a:rect l="l" t="t" r="r" b="b"/>
              <a:pathLst>
                <a:path w="598" h="106" extrusionOk="0">
                  <a:moveTo>
                    <a:pt x="1" y="0"/>
                  </a:moveTo>
                  <a:cubicBezTo>
                    <a:pt x="93" y="74"/>
                    <a:pt x="186" y="105"/>
                    <a:pt x="278" y="105"/>
                  </a:cubicBezTo>
                  <a:cubicBezTo>
                    <a:pt x="385" y="105"/>
                    <a:pt x="491" y="64"/>
                    <a:pt x="5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1533525" y="13764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9" y="0"/>
                  </a:moveTo>
                  <a:cubicBezTo>
                    <a:pt x="174" y="0"/>
                    <a:pt x="90" y="60"/>
                    <a:pt x="0" y="179"/>
                  </a:cubicBezTo>
                  <a:lnTo>
                    <a:pt x="517" y="179"/>
                  </a:lnTo>
                  <a:cubicBezTo>
                    <a:pt x="428" y="60"/>
                    <a:pt x="343" y="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1441525" y="1374550"/>
              <a:ext cx="4975" cy="3450"/>
            </a:xfrm>
            <a:custGeom>
              <a:avLst/>
              <a:gdLst/>
              <a:ahLst/>
              <a:cxnLst/>
              <a:rect l="l" t="t" r="r" b="b"/>
              <a:pathLst>
                <a:path w="199" h="138" extrusionOk="0">
                  <a:moveTo>
                    <a:pt x="103" y="0"/>
                  </a:moveTo>
                  <a:cubicBezTo>
                    <a:pt x="72" y="0"/>
                    <a:pt x="38" y="30"/>
                    <a:pt x="0" y="97"/>
                  </a:cubicBezTo>
                  <a:cubicBezTo>
                    <a:pt x="20" y="117"/>
                    <a:pt x="20" y="137"/>
                    <a:pt x="40" y="137"/>
                  </a:cubicBezTo>
                  <a:cubicBezTo>
                    <a:pt x="99" y="137"/>
                    <a:pt x="139" y="117"/>
                    <a:pt x="199" y="97"/>
                  </a:cubicBezTo>
                  <a:cubicBezTo>
                    <a:pt x="168" y="35"/>
                    <a:pt x="137" y="0"/>
                    <a:pt x="1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1407200" y="1364050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0" y="0"/>
                  </a:moveTo>
                  <a:cubicBezTo>
                    <a:pt x="60" y="70"/>
                    <a:pt x="115" y="105"/>
                    <a:pt x="172" y="105"/>
                  </a:cubicBezTo>
                  <a:cubicBezTo>
                    <a:pt x="229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1338075" y="1357250"/>
              <a:ext cx="8975" cy="6325"/>
            </a:xfrm>
            <a:custGeom>
              <a:avLst/>
              <a:gdLst/>
              <a:ahLst/>
              <a:cxnLst/>
              <a:rect l="l" t="t" r="r" b="b"/>
              <a:pathLst>
                <a:path w="359" h="253" extrusionOk="0">
                  <a:moveTo>
                    <a:pt x="161" y="1"/>
                  </a:moveTo>
                  <a:cubicBezTo>
                    <a:pt x="104" y="1"/>
                    <a:pt x="48" y="26"/>
                    <a:pt x="0" y="73"/>
                  </a:cubicBezTo>
                  <a:lnTo>
                    <a:pt x="40" y="153"/>
                  </a:lnTo>
                  <a:cubicBezTo>
                    <a:pt x="100" y="252"/>
                    <a:pt x="239" y="252"/>
                    <a:pt x="358" y="252"/>
                  </a:cubicBezTo>
                  <a:cubicBezTo>
                    <a:pt x="358" y="193"/>
                    <a:pt x="339" y="153"/>
                    <a:pt x="339" y="93"/>
                  </a:cubicBezTo>
                  <a:cubicBezTo>
                    <a:pt x="287" y="3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1449475" y="1376475"/>
              <a:ext cx="6475" cy="1900"/>
            </a:xfrm>
            <a:custGeom>
              <a:avLst/>
              <a:gdLst/>
              <a:ahLst/>
              <a:cxnLst/>
              <a:rect l="l" t="t" r="r" b="b"/>
              <a:pathLst>
                <a:path w="259" h="7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209" y="10"/>
                    <a:pt x="164" y="15"/>
                    <a:pt x="122" y="15"/>
                  </a:cubicBezTo>
                  <a:cubicBezTo>
                    <a:pt x="80" y="15"/>
                    <a:pt x="40" y="10"/>
                    <a:pt x="0" y="0"/>
                  </a:cubicBezTo>
                  <a:lnTo>
                    <a:pt x="0" y="0"/>
                  </a:lnTo>
                  <a:cubicBezTo>
                    <a:pt x="40" y="50"/>
                    <a:pt x="85" y="75"/>
                    <a:pt x="130" y="75"/>
                  </a:cubicBezTo>
                  <a:cubicBezTo>
                    <a:pt x="174" y="75"/>
                    <a:pt x="219" y="5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1479800" y="1365150"/>
              <a:ext cx="7000" cy="1900"/>
            </a:xfrm>
            <a:custGeom>
              <a:avLst/>
              <a:gdLst/>
              <a:ahLst/>
              <a:cxnLst/>
              <a:rect l="l" t="t" r="r" b="b"/>
              <a:pathLst>
                <a:path w="280" h="76" extrusionOk="0">
                  <a:moveTo>
                    <a:pt x="133" y="1"/>
                  </a:moveTo>
                  <a:cubicBezTo>
                    <a:pt x="85" y="1"/>
                    <a:pt x="41" y="26"/>
                    <a:pt x="1" y="75"/>
                  </a:cubicBezTo>
                  <a:lnTo>
                    <a:pt x="279" y="75"/>
                  </a:lnTo>
                  <a:cubicBezTo>
                    <a:pt x="230" y="26"/>
                    <a:pt x="180" y="1"/>
                    <a:pt x="1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1462400" y="13651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20" y="1"/>
                  </a:moveTo>
                  <a:cubicBezTo>
                    <a:pt x="80" y="1"/>
                    <a:pt x="40" y="26"/>
                    <a:pt x="1" y="75"/>
                  </a:cubicBezTo>
                  <a:cubicBezTo>
                    <a:pt x="40" y="85"/>
                    <a:pt x="85" y="90"/>
                    <a:pt x="127" y="90"/>
                  </a:cubicBezTo>
                  <a:cubicBezTo>
                    <a:pt x="170" y="90"/>
                    <a:pt x="209" y="85"/>
                    <a:pt x="239" y="75"/>
                  </a:cubicBezTo>
                  <a:cubicBezTo>
                    <a:pt x="199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1379850" y="1372500"/>
              <a:ext cx="6975" cy="1875"/>
            </a:xfrm>
            <a:custGeom>
              <a:avLst/>
              <a:gdLst/>
              <a:ahLst/>
              <a:cxnLst/>
              <a:rect l="l" t="t" r="r" b="b"/>
              <a:pathLst>
                <a:path w="279" h="75" extrusionOk="0">
                  <a:moveTo>
                    <a:pt x="0" y="0"/>
                  </a:moveTo>
                  <a:cubicBezTo>
                    <a:pt x="50" y="50"/>
                    <a:pt x="95" y="75"/>
                    <a:pt x="140" y="75"/>
                  </a:cubicBezTo>
                  <a:cubicBezTo>
                    <a:pt x="184" y="75"/>
                    <a:pt x="229" y="5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1506650" y="1381450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" y="0"/>
                  </a:moveTo>
                  <a:cubicBezTo>
                    <a:pt x="39" y="57"/>
                    <a:pt x="81" y="83"/>
                    <a:pt x="124" y="83"/>
                  </a:cubicBezTo>
                  <a:cubicBezTo>
                    <a:pt x="171" y="83"/>
                    <a:pt x="218" y="52"/>
                    <a:pt x="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1488750" y="13651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35" y="1"/>
                  </a:moveTo>
                  <a:cubicBezTo>
                    <a:pt x="95" y="1"/>
                    <a:pt x="51" y="26"/>
                    <a:pt x="1" y="75"/>
                  </a:cubicBezTo>
                  <a:lnTo>
                    <a:pt x="240" y="75"/>
                  </a:lnTo>
                  <a:cubicBezTo>
                    <a:pt x="210" y="26"/>
                    <a:pt x="175" y="1"/>
                    <a:pt x="1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1529050" y="13809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0" y="40"/>
                    <a:pt x="20" y="60"/>
                    <a:pt x="60" y="60"/>
                  </a:cubicBezTo>
                  <a:cubicBezTo>
                    <a:pt x="8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152457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85" y="0"/>
                  </a:moveTo>
                  <a:cubicBezTo>
                    <a:pt x="58" y="0"/>
                    <a:pt x="32" y="42"/>
                    <a:pt x="0" y="105"/>
                  </a:cubicBezTo>
                  <a:cubicBezTo>
                    <a:pt x="30" y="115"/>
                    <a:pt x="55" y="120"/>
                    <a:pt x="80" y="120"/>
                  </a:cubicBezTo>
                  <a:cubicBezTo>
                    <a:pt x="105" y="120"/>
                    <a:pt x="129" y="115"/>
                    <a:pt x="159" y="105"/>
                  </a:cubicBezTo>
                  <a:cubicBezTo>
                    <a:pt x="132" y="31"/>
                    <a:pt x="108" y="0"/>
                    <a:pt x="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1519100" y="1381450"/>
              <a:ext cx="5500" cy="2250"/>
            </a:xfrm>
            <a:custGeom>
              <a:avLst/>
              <a:gdLst/>
              <a:ahLst/>
              <a:cxnLst/>
              <a:rect l="l" t="t" r="r" b="b"/>
              <a:pathLst>
                <a:path w="220" h="90" extrusionOk="0">
                  <a:moveTo>
                    <a:pt x="0" y="0"/>
                  </a:moveTo>
                  <a:cubicBezTo>
                    <a:pt x="40" y="60"/>
                    <a:pt x="80" y="90"/>
                    <a:pt x="117" y="90"/>
                  </a:cubicBezTo>
                  <a:cubicBezTo>
                    <a:pt x="154" y="90"/>
                    <a:pt x="189" y="6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151562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93" y="0"/>
                  </a:moveTo>
                  <a:cubicBezTo>
                    <a:pt x="64" y="0"/>
                    <a:pt x="32" y="42"/>
                    <a:pt x="0" y="105"/>
                  </a:cubicBezTo>
                  <a:cubicBezTo>
                    <a:pt x="30" y="115"/>
                    <a:pt x="60" y="120"/>
                    <a:pt x="87" y="120"/>
                  </a:cubicBezTo>
                  <a:cubicBezTo>
                    <a:pt x="114" y="120"/>
                    <a:pt x="139" y="115"/>
                    <a:pt x="159" y="105"/>
                  </a:cubicBezTo>
                  <a:cubicBezTo>
                    <a:pt x="141" y="31"/>
                    <a:pt x="118" y="0"/>
                    <a:pt x="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1337075" y="13685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80" y="0"/>
                  </a:moveTo>
                  <a:cubicBezTo>
                    <a:pt x="140" y="0"/>
                    <a:pt x="100" y="20"/>
                    <a:pt x="80" y="20"/>
                  </a:cubicBezTo>
                  <a:cubicBezTo>
                    <a:pt x="40" y="40"/>
                    <a:pt x="20" y="100"/>
                    <a:pt x="1" y="139"/>
                  </a:cubicBezTo>
                  <a:lnTo>
                    <a:pt x="219" y="139"/>
                  </a:lnTo>
                  <a:cubicBezTo>
                    <a:pt x="219" y="100"/>
                    <a:pt x="19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2175550" y="1316425"/>
              <a:ext cx="34350" cy="25750"/>
            </a:xfrm>
            <a:custGeom>
              <a:avLst/>
              <a:gdLst/>
              <a:ahLst/>
              <a:cxnLst/>
              <a:rect l="l" t="t" r="r" b="b"/>
              <a:pathLst>
                <a:path w="1374" h="1030" extrusionOk="0">
                  <a:moveTo>
                    <a:pt x="1042" y="0"/>
                  </a:moveTo>
                  <a:cubicBezTo>
                    <a:pt x="935" y="0"/>
                    <a:pt x="820" y="49"/>
                    <a:pt x="697" y="135"/>
                  </a:cubicBezTo>
                  <a:cubicBezTo>
                    <a:pt x="657" y="214"/>
                    <a:pt x="657" y="294"/>
                    <a:pt x="717" y="334"/>
                  </a:cubicBezTo>
                  <a:cubicBezTo>
                    <a:pt x="677" y="334"/>
                    <a:pt x="657" y="254"/>
                    <a:pt x="597" y="234"/>
                  </a:cubicBezTo>
                  <a:cubicBezTo>
                    <a:pt x="537" y="200"/>
                    <a:pt x="474" y="180"/>
                    <a:pt x="410" y="180"/>
                  </a:cubicBezTo>
                  <a:cubicBezTo>
                    <a:pt x="325" y="180"/>
                    <a:pt x="239" y="215"/>
                    <a:pt x="160" y="294"/>
                  </a:cubicBezTo>
                  <a:cubicBezTo>
                    <a:pt x="1" y="513"/>
                    <a:pt x="100" y="692"/>
                    <a:pt x="319" y="811"/>
                  </a:cubicBezTo>
                  <a:cubicBezTo>
                    <a:pt x="400" y="784"/>
                    <a:pt x="472" y="766"/>
                    <a:pt x="532" y="766"/>
                  </a:cubicBezTo>
                  <a:cubicBezTo>
                    <a:pt x="648" y="766"/>
                    <a:pt x="717" y="833"/>
                    <a:pt x="717" y="1030"/>
                  </a:cubicBezTo>
                  <a:lnTo>
                    <a:pt x="816" y="1030"/>
                  </a:lnTo>
                  <a:cubicBezTo>
                    <a:pt x="956" y="851"/>
                    <a:pt x="1214" y="891"/>
                    <a:pt x="1353" y="692"/>
                  </a:cubicBezTo>
                  <a:cubicBezTo>
                    <a:pt x="1373" y="513"/>
                    <a:pt x="1373" y="354"/>
                    <a:pt x="1373" y="194"/>
                  </a:cubicBezTo>
                  <a:cubicBezTo>
                    <a:pt x="1269" y="59"/>
                    <a:pt x="1160" y="0"/>
                    <a:pt x="10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2217325" y="1322450"/>
              <a:ext cx="36325" cy="12275"/>
            </a:xfrm>
            <a:custGeom>
              <a:avLst/>
              <a:gdLst/>
              <a:ahLst/>
              <a:cxnLst/>
              <a:rect l="l" t="t" r="r" b="b"/>
              <a:pathLst>
                <a:path w="1453" h="491" extrusionOk="0">
                  <a:moveTo>
                    <a:pt x="1220" y="0"/>
                  </a:moveTo>
                  <a:cubicBezTo>
                    <a:pt x="1204" y="0"/>
                    <a:pt x="1189" y="4"/>
                    <a:pt x="1174" y="13"/>
                  </a:cubicBezTo>
                  <a:cubicBezTo>
                    <a:pt x="1011" y="140"/>
                    <a:pt x="835" y="168"/>
                    <a:pt x="654" y="168"/>
                  </a:cubicBezTo>
                  <a:cubicBezTo>
                    <a:pt x="515" y="168"/>
                    <a:pt x="374" y="152"/>
                    <a:pt x="234" y="152"/>
                  </a:cubicBezTo>
                  <a:cubicBezTo>
                    <a:pt x="156" y="152"/>
                    <a:pt x="78" y="157"/>
                    <a:pt x="1" y="172"/>
                  </a:cubicBezTo>
                  <a:cubicBezTo>
                    <a:pt x="140" y="490"/>
                    <a:pt x="418" y="391"/>
                    <a:pt x="617" y="451"/>
                  </a:cubicBezTo>
                  <a:cubicBezTo>
                    <a:pt x="916" y="451"/>
                    <a:pt x="1194" y="371"/>
                    <a:pt x="1453" y="252"/>
                  </a:cubicBezTo>
                  <a:cubicBezTo>
                    <a:pt x="1402" y="133"/>
                    <a:pt x="1308" y="0"/>
                    <a:pt x="1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2197425" y="1332700"/>
              <a:ext cx="17450" cy="8975"/>
            </a:xfrm>
            <a:custGeom>
              <a:avLst/>
              <a:gdLst/>
              <a:ahLst/>
              <a:cxnLst/>
              <a:rect l="l" t="t" r="r" b="b"/>
              <a:pathLst>
                <a:path w="698" h="359" extrusionOk="0">
                  <a:moveTo>
                    <a:pt x="518" y="1"/>
                  </a:moveTo>
                  <a:cubicBezTo>
                    <a:pt x="279" y="1"/>
                    <a:pt x="1" y="1"/>
                    <a:pt x="1" y="359"/>
                  </a:cubicBezTo>
                  <a:cubicBezTo>
                    <a:pt x="240" y="359"/>
                    <a:pt x="498" y="339"/>
                    <a:pt x="697" y="180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2266575" y="1324250"/>
              <a:ext cx="13450" cy="4575"/>
            </a:xfrm>
            <a:custGeom>
              <a:avLst/>
              <a:gdLst/>
              <a:ahLst/>
              <a:cxnLst/>
              <a:rect l="l" t="t" r="r" b="b"/>
              <a:pathLst>
                <a:path w="538" h="183" extrusionOk="0">
                  <a:moveTo>
                    <a:pt x="537" y="1"/>
                  </a:moveTo>
                  <a:cubicBezTo>
                    <a:pt x="338" y="1"/>
                    <a:pt x="139" y="1"/>
                    <a:pt x="0" y="180"/>
                  </a:cubicBezTo>
                  <a:cubicBezTo>
                    <a:pt x="53" y="180"/>
                    <a:pt x="108" y="183"/>
                    <a:pt x="161" y="183"/>
                  </a:cubicBezTo>
                  <a:cubicBezTo>
                    <a:pt x="309" y="183"/>
                    <a:pt x="450" y="161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2201900" y="13511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00" y="1"/>
                    <a:pt x="21" y="4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2150700" y="1308475"/>
              <a:ext cx="68150" cy="21975"/>
            </a:xfrm>
            <a:custGeom>
              <a:avLst/>
              <a:gdLst/>
              <a:ahLst/>
              <a:cxnLst/>
              <a:rect l="l" t="t" r="r" b="b"/>
              <a:pathLst>
                <a:path w="2726" h="879" extrusionOk="0">
                  <a:moveTo>
                    <a:pt x="2468" y="0"/>
                  </a:moveTo>
                  <a:cubicBezTo>
                    <a:pt x="2436" y="0"/>
                    <a:pt x="2402" y="5"/>
                    <a:pt x="2367" y="15"/>
                  </a:cubicBezTo>
                  <a:cubicBezTo>
                    <a:pt x="1611" y="154"/>
                    <a:pt x="875" y="35"/>
                    <a:pt x="179" y="353"/>
                  </a:cubicBezTo>
                  <a:cubicBezTo>
                    <a:pt x="20" y="433"/>
                    <a:pt x="0" y="552"/>
                    <a:pt x="20" y="711"/>
                  </a:cubicBezTo>
                  <a:cubicBezTo>
                    <a:pt x="103" y="846"/>
                    <a:pt x="202" y="878"/>
                    <a:pt x="305" y="878"/>
                  </a:cubicBezTo>
                  <a:cubicBezTo>
                    <a:pt x="401" y="878"/>
                    <a:pt x="501" y="851"/>
                    <a:pt x="597" y="851"/>
                  </a:cubicBezTo>
                  <a:cubicBezTo>
                    <a:pt x="716" y="831"/>
                    <a:pt x="855" y="831"/>
                    <a:pt x="975" y="771"/>
                  </a:cubicBezTo>
                  <a:cubicBezTo>
                    <a:pt x="1054" y="751"/>
                    <a:pt x="1094" y="691"/>
                    <a:pt x="1174" y="652"/>
                  </a:cubicBezTo>
                  <a:cubicBezTo>
                    <a:pt x="1353" y="652"/>
                    <a:pt x="1492" y="632"/>
                    <a:pt x="1671" y="632"/>
                  </a:cubicBezTo>
                  <a:cubicBezTo>
                    <a:pt x="1831" y="471"/>
                    <a:pt x="2024" y="450"/>
                    <a:pt x="2209" y="450"/>
                  </a:cubicBezTo>
                  <a:cubicBezTo>
                    <a:pt x="2277" y="450"/>
                    <a:pt x="2343" y="453"/>
                    <a:pt x="2407" y="453"/>
                  </a:cubicBezTo>
                  <a:cubicBezTo>
                    <a:pt x="2467" y="453"/>
                    <a:pt x="2506" y="433"/>
                    <a:pt x="2566" y="433"/>
                  </a:cubicBezTo>
                  <a:cubicBezTo>
                    <a:pt x="2626" y="413"/>
                    <a:pt x="2686" y="333"/>
                    <a:pt x="2725" y="274"/>
                  </a:cubicBezTo>
                  <a:lnTo>
                    <a:pt x="2725" y="134"/>
                  </a:lnTo>
                  <a:cubicBezTo>
                    <a:pt x="2651" y="45"/>
                    <a:pt x="2565" y="0"/>
                    <a:pt x="24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2214850" y="13163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59" y="0"/>
                  </a:moveTo>
                  <a:cubicBezTo>
                    <a:pt x="120" y="40"/>
                    <a:pt x="40" y="100"/>
                    <a:pt x="0" y="140"/>
                  </a:cubicBezTo>
                  <a:cubicBezTo>
                    <a:pt x="53" y="140"/>
                    <a:pt x="89" y="131"/>
                    <a:pt x="130" y="131"/>
                  </a:cubicBezTo>
                  <a:cubicBezTo>
                    <a:pt x="150" y="131"/>
                    <a:pt x="173" y="133"/>
                    <a:pt x="199" y="140"/>
                  </a:cubicBezTo>
                  <a:cubicBezTo>
                    <a:pt x="199" y="100"/>
                    <a:pt x="159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2485200" y="1368525"/>
              <a:ext cx="117325" cy="25875"/>
            </a:xfrm>
            <a:custGeom>
              <a:avLst/>
              <a:gdLst/>
              <a:ahLst/>
              <a:cxnLst/>
              <a:rect l="l" t="t" r="r" b="b"/>
              <a:pathLst>
                <a:path w="4693" h="1035" extrusionOk="0">
                  <a:moveTo>
                    <a:pt x="3588" y="0"/>
                  </a:moveTo>
                  <a:cubicBezTo>
                    <a:pt x="3350" y="0"/>
                    <a:pt x="3131" y="20"/>
                    <a:pt x="2912" y="20"/>
                  </a:cubicBezTo>
                  <a:cubicBezTo>
                    <a:pt x="2833" y="60"/>
                    <a:pt x="2793" y="120"/>
                    <a:pt x="2713" y="159"/>
                  </a:cubicBezTo>
                  <a:cubicBezTo>
                    <a:pt x="2494" y="159"/>
                    <a:pt x="2256" y="199"/>
                    <a:pt x="2037" y="199"/>
                  </a:cubicBezTo>
                  <a:cubicBezTo>
                    <a:pt x="1937" y="318"/>
                    <a:pt x="1798" y="338"/>
                    <a:pt x="1639" y="358"/>
                  </a:cubicBezTo>
                  <a:lnTo>
                    <a:pt x="1559" y="398"/>
                  </a:lnTo>
                  <a:cubicBezTo>
                    <a:pt x="1559" y="358"/>
                    <a:pt x="1540" y="338"/>
                    <a:pt x="1520" y="318"/>
                  </a:cubicBezTo>
                  <a:cubicBezTo>
                    <a:pt x="1261" y="338"/>
                    <a:pt x="1022" y="398"/>
                    <a:pt x="823" y="517"/>
                  </a:cubicBezTo>
                  <a:cubicBezTo>
                    <a:pt x="775" y="582"/>
                    <a:pt x="685" y="596"/>
                    <a:pt x="584" y="596"/>
                  </a:cubicBezTo>
                  <a:cubicBezTo>
                    <a:pt x="512" y="596"/>
                    <a:pt x="434" y="589"/>
                    <a:pt x="362" y="589"/>
                  </a:cubicBezTo>
                  <a:cubicBezTo>
                    <a:pt x="162" y="589"/>
                    <a:pt x="1" y="641"/>
                    <a:pt x="107" y="1035"/>
                  </a:cubicBezTo>
                  <a:cubicBezTo>
                    <a:pt x="346" y="1035"/>
                    <a:pt x="565" y="1015"/>
                    <a:pt x="823" y="1015"/>
                  </a:cubicBezTo>
                  <a:cubicBezTo>
                    <a:pt x="1241" y="736"/>
                    <a:pt x="1778" y="1035"/>
                    <a:pt x="2156" y="696"/>
                  </a:cubicBezTo>
                  <a:cubicBezTo>
                    <a:pt x="2037" y="637"/>
                    <a:pt x="2057" y="597"/>
                    <a:pt x="2156" y="537"/>
                  </a:cubicBezTo>
                  <a:cubicBezTo>
                    <a:pt x="2338" y="610"/>
                    <a:pt x="2520" y="705"/>
                    <a:pt x="2702" y="705"/>
                  </a:cubicBezTo>
                  <a:cubicBezTo>
                    <a:pt x="2818" y="705"/>
                    <a:pt x="2935" y="666"/>
                    <a:pt x="3051" y="557"/>
                  </a:cubicBezTo>
                  <a:cubicBezTo>
                    <a:pt x="3131" y="497"/>
                    <a:pt x="3211" y="458"/>
                    <a:pt x="3310" y="458"/>
                  </a:cubicBezTo>
                  <a:cubicBezTo>
                    <a:pt x="3409" y="458"/>
                    <a:pt x="3509" y="458"/>
                    <a:pt x="3569" y="537"/>
                  </a:cubicBezTo>
                  <a:cubicBezTo>
                    <a:pt x="3666" y="537"/>
                    <a:pt x="3760" y="546"/>
                    <a:pt x="3850" y="546"/>
                  </a:cubicBezTo>
                  <a:cubicBezTo>
                    <a:pt x="4001" y="546"/>
                    <a:pt x="4141" y="522"/>
                    <a:pt x="4265" y="398"/>
                  </a:cubicBezTo>
                  <a:cubicBezTo>
                    <a:pt x="4341" y="245"/>
                    <a:pt x="4693" y="19"/>
                    <a:pt x="4245" y="19"/>
                  </a:cubicBezTo>
                  <a:cubicBezTo>
                    <a:pt x="4226" y="19"/>
                    <a:pt x="4206" y="19"/>
                    <a:pt x="4185" y="20"/>
                  </a:cubicBezTo>
                  <a:cubicBezTo>
                    <a:pt x="3986" y="20"/>
                    <a:pt x="3787" y="0"/>
                    <a:pt x="35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2628600" y="1351100"/>
              <a:ext cx="46775" cy="16450"/>
            </a:xfrm>
            <a:custGeom>
              <a:avLst/>
              <a:gdLst/>
              <a:ahLst/>
              <a:cxnLst/>
              <a:rect l="l" t="t" r="r" b="b"/>
              <a:pathLst>
                <a:path w="1871" h="658" extrusionOk="0">
                  <a:moveTo>
                    <a:pt x="1851" y="1"/>
                  </a:moveTo>
                  <a:cubicBezTo>
                    <a:pt x="1214" y="21"/>
                    <a:pt x="677" y="240"/>
                    <a:pt x="1" y="399"/>
                  </a:cubicBezTo>
                  <a:cubicBezTo>
                    <a:pt x="145" y="471"/>
                    <a:pt x="273" y="494"/>
                    <a:pt x="390" y="494"/>
                  </a:cubicBezTo>
                  <a:cubicBezTo>
                    <a:pt x="531" y="494"/>
                    <a:pt x="657" y="460"/>
                    <a:pt x="777" y="439"/>
                  </a:cubicBezTo>
                  <a:cubicBezTo>
                    <a:pt x="792" y="437"/>
                    <a:pt x="806" y="436"/>
                    <a:pt x="820" y="436"/>
                  </a:cubicBezTo>
                  <a:cubicBezTo>
                    <a:pt x="959" y="436"/>
                    <a:pt x="976" y="528"/>
                    <a:pt x="976" y="637"/>
                  </a:cubicBezTo>
                  <a:cubicBezTo>
                    <a:pt x="1155" y="637"/>
                    <a:pt x="1354" y="657"/>
                    <a:pt x="1513" y="657"/>
                  </a:cubicBezTo>
                  <a:lnTo>
                    <a:pt x="1513" y="458"/>
                  </a:lnTo>
                  <a:cubicBezTo>
                    <a:pt x="1592" y="419"/>
                    <a:pt x="1672" y="399"/>
                    <a:pt x="1751" y="339"/>
                  </a:cubicBezTo>
                  <a:cubicBezTo>
                    <a:pt x="1771" y="319"/>
                    <a:pt x="1811" y="260"/>
                    <a:pt x="1851" y="220"/>
                  </a:cubicBezTo>
                  <a:cubicBezTo>
                    <a:pt x="1871" y="200"/>
                    <a:pt x="1871" y="160"/>
                    <a:pt x="1871" y="140"/>
                  </a:cubicBezTo>
                  <a:cubicBezTo>
                    <a:pt x="1871" y="100"/>
                    <a:pt x="1851" y="41"/>
                    <a:pt x="1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2337675" y="1324250"/>
              <a:ext cx="23400" cy="4725"/>
            </a:xfrm>
            <a:custGeom>
              <a:avLst/>
              <a:gdLst/>
              <a:ahLst/>
              <a:cxnLst/>
              <a:rect l="l" t="t" r="r" b="b"/>
              <a:pathLst>
                <a:path w="936" h="189" extrusionOk="0">
                  <a:moveTo>
                    <a:pt x="505" y="0"/>
                  </a:moveTo>
                  <a:cubicBezTo>
                    <a:pt x="334" y="0"/>
                    <a:pt x="161" y="41"/>
                    <a:pt x="1" y="41"/>
                  </a:cubicBezTo>
                  <a:cubicBezTo>
                    <a:pt x="126" y="156"/>
                    <a:pt x="258" y="188"/>
                    <a:pt x="397" y="188"/>
                  </a:cubicBezTo>
                  <a:cubicBezTo>
                    <a:pt x="569" y="188"/>
                    <a:pt x="749" y="140"/>
                    <a:pt x="936" y="140"/>
                  </a:cubicBezTo>
                  <a:cubicBezTo>
                    <a:pt x="798" y="30"/>
                    <a:pt x="652" y="0"/>
                    <a:pt x="5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2192475" y="1299400"/>
              <a:ext cx="53225" cy="15000"/>
            </a:xfrm>
            <a:custGeom>
              <a:avLst/>
              <a:gdLst/>
              <a:ahLst/>
              <a:cxnLst/>
              <a:rect l="l" t="t" r="r" b="b"/>
              <a:pathLst>
                <a:path w="2129" h="600" extrusionOk="0">
                  <a:moveTo>
                    <a:pt x="1810" y="0"/>
                  </a:moveTo>
                  <a:cubicBezTo>
                    <a:pt x="1731" y="20"/>
                    <a:pt x="1691" y="80"/>
                    <a:pt x="1611" y="119"/>
                  </a:cubicBezTo>
                  <a:cubicBezTo>
                    <a:pt x="1492" y="139"/>
                    <a:pt x="1392" y="139"/>
                    <a:pt x="1293" y="179"/>
                  </a:cubicBezTo>
                  <a:cubicBezTo>
                    <a:pt x="1293" y="179"/>
                    <a:pt x="1273" y="179"/>
                    <a:pt x="1213" y="199"/>
                  </a:cubicBezTo>
                  <a:cubicBezTo>
                    <a:pt x="1204" y="204"/>
                    <a:pt x="1192" y="206"/>
                    <a:pt x="1181" y="206"/>
                  </a:cubicBezTo>
                  <a:cubicBezTo>
                    <a:pt x="1145" y="206"/>
                    <a:pt x="1104" y="184"/>
                    <a:pt x="1074" y="139"/>
                  </a:cubicBezTo>
                  <a:lnTo>
                    <a:pt x="776" y="139"/>
                  </a:lnTo>
                  <a:cubicBezTo>
                    <a:pt x="696" y="199"/>
                    <a:pt x="637" y="239"/>
                    <a:pt x="577" y="279"/>
                  </a:cubicBezTo>
                  <a:cubicBezTo>
                    <a:pt x="438" y="298"/>
                    <a:pt x="338" y="298"/>
                    <a:pt x="219" y="298"/>
                  </a:cubicBezTo>
                  <a:cubicBezTo>
                    <a:pt x="186" y="282"/>
                    <a:pt x="156" y="275"/>
                    <a:pt x="130" y="275"/>
                  </a:cubicBezTo>
                  <a:cubicBezTo>
                    <a:pt x="60" y="275"/>
                    <a:pt x="14" y="326"/>
                    <a:pt x="0" y="398"/>
                  </a:cubicBezTo>
                  <a:cubicBezTo>
                    <a:pt x="97" y="553"/>
                    <a:pt x="213" y="599"/>
                    <a:pt x="336" y="599"/>
                  </a:cubicBezTo>
                  <a:cubicBezTo>
                    <a:pt x="466" y="599"/>
                    <a:pt x="603" y="548"/>
                    <a:pt x="736" y="517"/>
                  </a:cubicBezTo>
                  <a:lnTo>
                    <a:pt x="1074" y="517"/>
                  </a:lnTo>
                  <a:cubicBezTo>
                    <a:pt x="1187" y="503"/>
                    <a:pt x="1309" y="489"/>
                    <a:pt x="1435" y="489"/>
                  </a:cubicBezTo>
                  <a:cubicBezTo>
                    <a:pt x="1487" y="489"/>
                    <a:pt x="1539" y="492"/>
                    <a:pt x="1591" y="497"/>
                  </a:cubicBezTo>
                  <a:cubicBezTo>
                    <a:pt x="1711" y="418"/>
                    <a:pt x="1870" y="438"/>
                    <a:pt x="1969" y="338"/>
                  </a:cubicBezTo>
                  <a:lnTo>
                    <a:pt x="1969" y="318"/>
                  </a:lnTo>
                  <a:cubicBezTo>
                    <a:pt x="2009" y="219"/>
                    <a:pt x="2089" y="100"/>
                    <a:pt x="21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2323750" y="12849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20"/>
                    <a:pt x="21" y="279"/>
                    <a:pt x="219" y="279"/>
                  </a:cubicBezTo>
                  <a:cubicBezTo>
                    <a:pt x="239" y="279"/>
                    <a:pt x="259" y="259"/>
                    <a:pt x="259" y="219"/>
                  </a:cubicBezTo>
                  <a:cubicBezTo>
                    <a:pt x="25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2231750" y="13072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74" y="0"/>
                  </a:moveTo>
                  <a:cubicBezTo>
                    <a:pt x="160" y="0"/>
                    <a:pt x="48" y="38"/>
                    <a:pt x="1" y="166"/>
                  </a:cubicBezTo>
                  <a:cubicBezTo>
                    <a:pt x="140" y="166"/>
                    <a:pt x="299" y="126"/>
                    <a:pt x="359" y="6"/>
                  </a:cubicBezTo>
                  <a:cubicBezTo>
                    <a:pt x="331" y="2"/>
                    <a:pt x="302" y="0"/>
                    <a:pt x="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2348625" y="1221800"/>
              <a:ext cx="60700" cy="22050"/>
            </a:xfrm>
            <a:custGeom>
              <a:avLst/>
              <a:gdLst/>
              <a:ahLst/>
              <a:cxnLst/>
              <a:rect l="l" t="t" r="r" b="b"/>
              <a:pathLst>
                <a:path w="2428" h="882" extrusionOk="0">
                  <a:moveTo>
                    <a:pt x="2029" y="1"/>
                  </a:moveTo>
                  <a:cubicBezTo>
                    <a:pt x="1950" y="1"/>
                    <a:pt x="1890" y="1"/>
                    <a:pt x="1811" y="21"/>
                  </a:cubicBezTo>
                  <a:cubicBezTo>
                    <a:pt x="1691" y="60"/>
                    <a:pt x="1532" y="100"/>
                    <a:pt x="1413" y="140"/>
                  </a:cubicBezTo>
                  <a:cubicBezTo>
                    <a:pt x="1333" y="140"/>
                    <a:pt x="1273" y="160"/>
                    <a:pt x="1214" y="200"/>
                  </a:cubicBezTo>
                  <a:cubicBezTo>
                    <a:pt x="1167" y="206"/>
                    <a:pt x="1121" y="209"/>
                    <a:pt x="1075" y="209"/>
                  </a:cubicBezTo>
                  <a:cubicBezTo>
                    <a:pt x="984" y="209"/>
                    <a:pt x="895" y="200"/>
                    <a:pt x="816" y="200"/>
                  </a:cubicBezTo>
                  <a:cubicBezTo>
                    <a:pt x="736" y="200"/>
                    <a:pt x="657" y="200"/>
                    <a:pt x="577" y="220"/>
                  </a:cubicBezTo>
                  <a:cubicBezTo>
                    <a:pt x="358" y="259"/>
                    <a:pt x="120" y="279"/>
                    <a:pt x="0" y="518"/>
                  </a:cubicBezTo>
                  <a:cubicBezTo>
                    <a:pt x="54" y="804"/>
                    <a:pt x="176" y="881"/>
                    <a:pt x="325" y="881"/>
                  </a:cubicBezTo>
                  <a:cubicBezTo>
                    <a:pt x="499" y="881"/>
                    <a:pt x="709" y="776"/>
                    <a:pt x="890" y="776"/>
                  </a:cubicBezTo>
                  <a:cubicBezTo>
                    <a:pt x="898" y="776"/>
                    <a:pt x="907" y="776"/>
                    <a:pt x="915" y="777"/>
                  </a:cubicBezTo>
                  <a:cubicBezTo>
                    <a:pt x="1000" y="709"/>
                    <a:pt x="1102" y="699"/>
                    <a:pt x="1209" y="699"/>
                  </a:cubicBezTo>
                  <a:cubicBezTo>
                    <a:pt x="1255" y="699"/>
                    <a:pt x="1302" y="701"/>
                    <a:pt x="1348" y="701"/>
                  </a:cubicBezTo>
                  <a:cubicBezTo>
                    <a:pt x="1447" y="701"/>
                    <a:pt x="1546" y="692"/>
                    <a:pt x="1632" y="637"/>
                  </a:cubicBezTo>
                  <a:cubicBezTo>
                    <a:pt x="1649" y="643"/>
                    <a:pt x="1665" y="646"/>
                    <a:pt x="1679" y="646"/>
                  </a:cubicBezTo>
                  <a:cubicBezTo>
                    <a:pt x="1714" y="646"/>
                    <a:pt x="1743" y="632"/>
                    <a:pt x="1771" y="617"/>
                  </a:cubicBezTo>
                  <a:cubicBezTo>
                    <a:pt x="1930" y="458"/>
                    <a:pt x="2149" y="598"/>
                    <a:pt x="2348" y="458"/>
                  </a:cubicBezTo>
                  <a:cubicBezTo>
                    <a:pt x="2427" y="299"/>
                    <a:pt x="2328" y="200"/>
                    <a:pt x="2228" y="60"/>
                  </a:cubicBezTo>
                  <a:cubicBezTo>
                    <a:pt x="2189" y="41"/>
                    <a:pt x="2109" y="21"/>
                    <a:pt x="20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2311325" y="1232750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896" y="0"/>
                  </a:moveTo>
                  <a:cubicBezTo>
                    <a:pt x="597" y="20"/>
                    <a:pt x="319" y="120"/>
                    <a:pt x="100" y="359"/>
                  </a:cubicBezTo>
                  <a:cubicBezTo>
                    <a:pt x="0" y="538"/>
                    <a:pt x="0" y="717"/>
                    <a:pt x="140" y="896"/>
                  </a:cubicBezTo>
                  <a:cubicBezTo>
                    <a:pt x="199" y="896"/>
                    <a:pt x="259" y="916"/>
                    <a:pt x="319" y="916"/>
                  </a:cubicBezTo>
                  <a:cubicBezTo>
                    <a:pt x="657" y="776"/>
                    <a:pt x="1015" y="657"/>
                    <a:pt x="1353" y="518"/>
                  </a:cubicBezTo>
                  <a:cubicBezTo>
                    <a:pt x="1532" y="80"/>
                    <a:pt x="1194" y="4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2330725" y="1229525"/>
              <a:ext cx="40800" cy="16500"/>
            </a:xfrm>
            <a:custGeom>
              <a:avLst/>
              <a:gdLst/>
              <a:ahLst/>
              <a:cxnLst/>
              <a:rect l="l" t="t" r="r" b="b"/>
              <a:pathLst>
                <a:path w="1632" h="660" extrusionOk="0">
                  <a:moveTo>
                    <a:pt x="408" y="0"/>
                  </a:moveTo>
                  <a:cubicBezTo>
                    <a:pt x="333" y="0"/>
                    <a:pt x="259" y="10"/>
                    <a:pt x="179" y="30"/>
                  </a:cubicBezTo>
                  <a:cubicBezTo>
                    <a:pt x="80" y="70"/>
                    <a:pt x="0" y="149"/>
                    <a:pt x="0" y="289"/>
                  </a:cubicBezTo>
                  <a:cubicBezTo>
                    <a:pt x="239" y="328"/>
                    <a:pt x="557" y="289"/>
                    <a:pt x="577" y="647"/>
                  </a:cubicBezTo>
                  <a:cubicBezTo>
                    <a:pt x="607" y="645"/>
                    <a:pt x="637" y="644"/>
                    <a:pt x="668" y="644"/>
                  </a:cubicBezTo>
                  <a:cubicBezTo>
                    <a:pt x="809" y="644"/>
                    <a:pt x="953" y="659"/>
                    <a:pt x="1093" y="659"/>
                  </a:cubicBezTo>
                  <a:cubicBezTo>
                    <a:pt x="1281" y="659"/>
                    <a:pt x="1465" y="633"/>
                    <a:pt x="1631" y="507"/>
                  </a:cubicBezTo>
                  <a:cubicBezTo>
                    <a:pt x="1461" y="507"/>
                    <a:pt x="1303" y="423"/>
                    <a:pt x="1129" y="423"/>
                  </a:cubicBezTo>
                  <a:cubicBezTo>
                    <a:pt x="1079" y="423"/>
                    <a:pt x="1028" y="430"/>
                    <a:pt x="975" y="448"/>
                  </a:cubicBezTo>
                  <a:cubicBezTo>
                    <a:pt x="965" y="449"/>
                    <a:pt x="955" y="450"/>
                    <a:pt x="946" y="450"/>
                  </a:cubicBezTo>
                  <a:cubicBezTo>
                    <a:pt x="811" y="450"/>
                    <a:pt x="776" y="318"/>
                    <a:pt x="776" y="169"/>
                  </a:cubicBezTo>
                  <a:cubicBezTo>
                    <a:pt x="756" y="110"/>
                    <a:pt x="716" y="50"/>
                    <a:pt x="637" y="30"/>
                  </a:cubicBezTo>
                  <a:cubicBezTo>
                    <a:pt x="557" y="10"/>
                    <a:pt x="483" y="0"/>
                    <a:pt x="4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2371500" y="12375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364" y="1"/>
                  </a:moveTo>
                  <a:cubicBezTo>
                    <a:pt x="232" y="1"/>
                    <a:pt x="107" y="35"/>
                    <a:pt x="0" y="185"/>
                  </a:cubicBezTo>
                  <a:cubicBezTo>
                    <a:pt x="239" y="166"/>
                    <a:pt x="498" y="185"/>
                    <a:pt x="717" y="26"/>
                  </a:cubicBezTo>
                  <a:cubicBezTo>
                    <a:pt x="597" y="26"/>
                    <a:pt x="478" y="1"/>
                    <a:pt x="3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2392875" y="123317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88" y="0"/>
                  </a:moveTo>
                  <a:cubicBezTo>
                    <a:pt x="248" y="0"/>
                    <a:pt x="114" y="20"/>
                    <a:pt x="1" y="162"/>
                  </a:cubicBezTo>
                  <a:lnTo>
                    <a:pt x="498" y="162"/>
                  </a:lnTo>
                  <a:cubicBezTo>
                    <a:pt x="538" y="103"/>
                    <a:pt x="558" y="63"/>
                    <a:pt x="558" y="3"/>
                  </a:cubicBezTo>
                  <a:cubicBezTo>
                    <a:pt x="501" y="3"/>
                    <a:pt x="444" y="0"/>
                    <a:pt x="3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2526175" y="13367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80" y="0"/>
                  </a:moveTo>
                  <a:lnTo>
                    <a:pt x="0" y="8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2470475" y="1380950"/>
              <a:ext cx="35325" cy="12950"/>
            </a:xfrm>
            <a:custGeom>
              <a:avLst/>
              <a:gdLst/>
              <a:ahLst/>
              <a:cxnLst/>
              <a:rect l="l" t="t" r="r" b="b"/>
              <a:pathLst>
                <a:path w="1413" h="518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46" y="129"/>
                    <a:pt x="88" y="124"/>
                    <a:pt x="128" y="124"/>
                  </a:cubicBezTo>
                  <a:cubicBezTo>
                    <a:pt x="386" y="124"/>
                    <a:pt x="541" y="328"/>
                    <a:pt x="696" y="518"/>
                  </a:cubicBezTo>
                  <a:cubicBezTo>
                    <a:pt x="716" y="40"/>
                    <a:pt x="1253" y="259"/>
                    <a:pt x="141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2427700" y="12897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130" y="1"/>
                  </a:moveTo>
                  <a:cubicBezTo>
                    <a:pt x="78" y="1"/>
                    <a:pt x="32" y="20"/>
                    <a:pt x="20" y="67"/>
                  </a:cubicBezTo>
                  <a:cubicBezTo>
                    <a:pt x="0" y="117"/>
                    <a:pt x="20" y="126"/>
                    <a:pt x="55" y="126"/>
                  </a:cubicBezTo>
                  <a:cubicBezTo>
                    <a:pt x="78" y="126"/>
                    <a:pt x="108" y="122"/>
                    <a:pt x="137" y="122"/>
                  </a:cubicBezTo>
                  <a:cubicBezTo>
                    <a:pt x="152" y="122"/>
                    <a:pt x="166" y="123"/>
                    <a:pt x="179" y="126"/>
                  </a:cubicBezTo>
                  <a:cubicBezTo>
                    <a:pt x="239" y="166"/>
                    <a:pt x="319" y="166"/>
                    <a:pt x="358" y="166"/>
                  </a:cubicBezTo>
                  <a:cubicBezTo>
                    <a:pt x="319" y="126"/>
                    <a:pt x="279" y="87"/>
                    <a:pt x="239" y="27"/>
                  </a:cubicBezTo>
                  <a:cubicBezTo>
                    <a:pt x="206" y="11"/>
                    <a:pt x="166" y="1"/>
                    <a:pt x="1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2131300" y="1266825"/>
              <a:ext cx="105950" cy="33075"/>
            </a:xfrm>
            <a:custGeom>
              <a:avLst/>
              <a:gdLst/>
              <a:ahLst/>
              <a:cxnLst/>
              <a:rect l="l" t="t" r="r" b="b"/>
              <a:pathLst>
                <a:path w="4238" h="1323" extrusionOk="0">
                  <a:moveTo>
                    <a:pt x="3625" y="0"/>
                  </a:moveTo>
                  <a:cubicBezTo>
                    <a:pt x="3558" y="0"/>
                    <a:pt x="3491" y="4"/>
                    <a:pt x="3422" y="10"/>
                  </a:cubicBezTo>
                  <a:cubicBezTo>
                    <a:pt x="2288" y="209"/>
                    <a:pt x="1154" y="328"/>
                    <a:pt x="80" y="746"/>
                  </a:cubicBezTo>
                  <a:cubicBezTo>
                    <a:pt x="0" y="945"/>
                    <a:pt x="139" y="1104"/>
                    <a:pt x="259" y="1224"/>
                  </a:cubicBezTo>
                  <a:cubicBezTo>
                    <a:pt x="320" y="1190"/>
                    <a:pt x="379" y="1174"/>
                    <a:pt x="437" y="1174"/>
                  </a:cubicBezTo>
                  <a:cubicBezTo>
                    <a:pt x="549" y="1174"/>
                    <a:pt x="658" y="1231"/>
                    <a:pt x="776" y="1323"/>
                  </a:cubicBezTo>
                  <a:lnTo>
                    <a:pt x="875" y="1323"/>
                  </a:lnTo>
                  <a:cubicBezTo>
                    <a:pt x="955" y="1323"/>
                    <a:pt x="1035" y="1323"/>
                    <a:pt x="1094" y="1303"/>
                  </a:cubicBezTo>
                  <a:cubicBezTo>
                    <a:pt x="1253" y="1283"/>
                    <a:pt x="1373" y="1243"/>
                    <a:pt x="1532" y="1204"/>
                  </a:cubicBezTo>
                  <a:cubicBezTo>
                    <a:pt x="1830" y="1104"/>
                    <a:pt x="2129" y="1025"/>
                    <a:pt x="2348" y="786"/>
                  </a:cubicBezTo>
                  <a:cubicBezTo>
                    <a:pt x="2944" y="507"/>
                    <a:pt x="3641" y="587"/>
                    <a:pt x="4237" y="348"/>
                  </a:cubicBezTo>
                  <a:cubicBezTo>
                    <a:pt x="4237" y="229"/>
                    <a:pt x="4178" y="149"/>
                    <a:pt x="4118" y="110"/>
                  </a:cubicBezTo>
                  <a:cubicBezTo>
                    <a:pt x="3948" y="25"/>
                    <a:pt x="3789" y="0"/>
                    <a:pt x="36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2236725" y="1259475"/>
              <a:ext cx="30850" cy="16400"/>
            </a:xfrm>
            <a:custGeom>
              <a:avLst/>
              <a:gdLst/>
              <a:ahLst/>
              <a:cxnLst/>
              <a:rect l="l" t="t" r="r" b="b"/>
              <a:pathLst>
                <a:path w="1234" h="656" extrusionOk="0">
                  <a:moveTo>
                    <a:pt x="862" y="1"/>
                  </a:moveTo>
                  <a:cubicBezTo>
                    <a:pt x="702" y="1"/>
                    <a:pt x="544" y="67"/>
                    <a:pt x="398" y="145"/>
                  </a:cubicBezTo>
                  <a:cubicBezTo>
                    <a:pt x="299" y="224"/>
                    <a:pt x="160" y="304"/>
                    <a:pt x="100" y="404"/>
                  </a:cubicBezTo>
                  <a:cubicBezTo>
                    <a:pt x="60" y="423"/>
                    <a:pt x="40" y="483"/>
                    <a:pt x="20" y="503"/>
                  </a:cubicBezTo>
                  <a:cubicBezTo>
                    <a:pt x="20" y="543"/>
                    <a:pt x="0" y="602"/>
                    <a:pt x="0" y="642"/>
                  </a:cubicBezTo>
                  <a:cubicBezTo>
                    <a:pt x="48" y="651"/>
                    <a:pt x="94" y="655"/>
                    <a:pt x="141" y="655"/>
                  </a:cubicBezTo>
                  <a:cubicBezTo>
                    <a:pt x="448" y="655"/>
                    <a:pt x="739" y="484"/>
                    <a:pt x="1056" y="484"/>
                  </a:cubicBezTo>
                  <a:cubicBezTo>
                    <a:pt x="1115" y="484"/>
                    <a:pt x="1174" y="489"/>
                    <a:pt x="1234" y="503"/>
                  </a:cubicBezTo>
                  <a:lnTo>
                    <a:pt x="1234" y="145"/>
                  </a:lnTo>
                  <a:cubicBezTo>
                    <a:pt x="1112" y="41"/>
                    <a:pt x="986" y="1"/>
                    <a:pt x="8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2195950" y="1284175"/>
              <a:ext cx="38800" cy="14750"/>
            </a:xfrm>
            <a:custGeom>
              <a:avLst/>
              <a:gdLst/>
              <a:ahLst/>
              <a:cxnLst/>
              <a:rect l="l" t="t" r="r" b="b"/>
              <a:pathLst>
                <a:path w="1552" h="590" extrusionOk="0">
                  <a:moveTo>
                    <a:pt x="1179" y="1"/>
                  </a:moveTo>
                  <a:cubicBezTo>
                    <a:pt x="860" y="1"/>
                    <a:pt x="554" y="118"/>
                    <a:pt x="259" y="211"/>
                  </a:cubicBezTo>
                  <a:cubicBezTo>
                    <a:pt x="199" y="251"/>
                    <a:pt x="159" y="291"/>
                    <a:pt x="80" y="311"/>
                  </a:cubicBezTo>
                  <a:cubicBezTo>
                    <a:pt x="40" y="350"/>
                    <a:pt x="0" y="410"/>
                    <a:pt x="0" y="490"/>
                  </a:cubicBezTo>
                  <a:cubicBezTo>
                    <a:pt x="40" y="530"/>
                    <a:pt x="40" y="549"/>
                    <a:pt x="60" y="589"/>
                  </a:cubicBezTo>
                  <a:cubicBezTo>
                    <a:pt x="159" y="549"/>
                    <a:pt x="279" y="549"/>
                    <a:pt x="378" y="530"/>
                  </a:cubicBezTo>
                  <a:cubicBezTo>
                    <a:pt x="478" y="450"/>
                    <a:pt x="637" y="490"/>
                    <a:pt x="756" y="410"/>
                  </a:cubicBezTo>
                  <a:cubicBezTo>
                    <a:pt x="975" y="350"/>
                    <a:pt x="1234" y="291"/>
                    <a:pt x="1452" y="211"/>
                  </a:cubicBezTo>
                  <a:cubicBezTo>
                    <a:pt x="1552" y="152"/>
                    <a:pt x="1532" y="112"/>
                    <a:pt x="1452" y="32"/>
                  </a:cubicBezTo>
                  <a:cubicBezTo>
                    <a:pt x="1360" y="10"/>
                    <a:pt x="1269" y="1"/>
                    <a:pt x="1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2166100" y="1286450"/>
              <a:ext cx="36325" cy="13950"/>
            </a:xfrm>
            <a:custGeom>
              <a:avLst/>
              <a:gdLst/>
              <a:ahLst/>
              <a:cxnLst/>
              <a:rect l="l" t="t" r="r" b="b"/>
              <a:pathLst>
                <a:path w="1453" h="558" extrusionOk="0">
                  <a:moveTo>
                    <a:pt x="916" y="1"/>
                  </a:moveTo>
                  <a:cubicBezTo>
                    <a:pt x="578" y="21"/>
                    <a:pt x="299" y="140"/>
                    <a:pt x="1" y="299"/>
                  </a:cubicBezTo>
                  <a:cubicBezTo>
                    <a:pt x="120" y="518"/>
                    <a:pt x="319" y="558"/>
                    <a:pt x="558" y="558"/>
                  </a:cubicBezTo>
                  <a:cubicBezTo>
                    <a:pt x="796" y="538"/>
                    <a:pt x="1055" y="518"/>
                    <a:pt x="1254" y="319"/>
                  </a:cubicBezTo>
                  <a:cubicBezTo>
                    <a:pt x="1334" y="240"/>
                    <a:pt x="1373" y="180"/>
                    <a:pt x="1453" y="140"/>
                  </a:cubicBezTo>
                  <a:cubicBezTo>
                    <a:pt x="1274" y="120"/>
                    <a:pt x="1055" y="16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2239700" y="1281175"/>
              <a:ext cx="18425" cy="4325"/>
            </a:xfrm>
            <a:custGeom>
              <a:avLst/>
              <a:gdLst/>
              <a:ahLst/>
              <a:cxnLst/>
              <a:rect l="l" t="t" r="r" b="b"/>
              <a:pathLst>
                <a:path w="737" h="173" extrusionOk="0">
                  <a:moveTo>
                    <a:pt x="428" y="0"/>
                  </a:moveTo>
                  <a:cubicBezTo>
                    <a:pt x="310" y="0"/>
                    <a:pt x="185" y="33"/>
                    <a:pt x="60" y="33"/>
                  </a:cubicBezTo>
                  <a:cubicBezTo>
                    <a:pt x="1" y="73"/>
                    <a:pt x="1" y="132"/>
                    <a:pt x="60" y="172"/>
                  </a:cubicBezTo>
                  <a:lnTo>
                    <a:pt x="419" y="172"/>
                  </a:lnTo>
                  <a:cubicBezTo>
                    <a:pt x="518" y="152"/>
                    <a:pt x="637" y="152"/>
                    <a:pt x="737" y="132"/>
                  </a:cubicBezTo>
                  <a:cubicBezTo>
                    <a:pt x="642" y="28"/>
                    <a:pt x="537" y="0"/>
                    <a:pt x="4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2232250" y="1281975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339" y="1"/>
                  </a:moveTo>
                  <a:cubicBezTo>
                    <a:pt x="239" y="41"/>
                    <a:pt x="120" y="100"/>
                    <a:pt x="0" y="160"/>
                  </a:cubicBezTo>
                  <a:lnTo>
                    <a:pt x="0" y="240"/>
                  </a:lnTo>
                  <a:lnTo>
                    <a:pt x="0" y="319"/>
                  </a:lnTo>
                  <a:cubicBezTo>
                    <a:pt x="120" y="319"/>
                    <a:pt x="219" y="299"/>
                    <a:pt x="339" y="299"/>
                  </a:cubicBez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2264075" y="1277000"/>
              <a:ext cx="3000" cy="3025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120" y="1"/>
                  </a:moveTo>
                  <a:cubicBezTo>
                    <a:pt x="60" y="21"/>
                    <a:pt x="40" y="41"/>
                    <a:pt x="1" y="80"/>
                  </a:cubicBezTo>
                  <a:cubicBezTo>
                    <a:pt x="40" y="80"/>
                    <a:pt x="60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2140750" y="1292925"/>
              <a:ext cx="45275" cy="44275"/>
            </a:xfrm>
            <a:custGeom>
              <a:avLst/>
              <a:gdLst/>
              <a:ahLst/>
              <a:cxnLst/>
              <a:rect l="l" t="t" r="r" b="b"/>
              <a:pathLst>
                <a:path w="1811" h="1771" extrusionOk="0">
                  <a:moveTo>
                    <a:pt x="1015" y="0"/>
                  </a:moveTo>
                  <a:lnTo>
                    <a:pt x="577" y="80"/>
                  </a:lnTo>
                  <a:cubicBezTo>
                    <a:pt x="478" y="80"/>
                    <a:pt x="418" y="160"/>
                    <a:pt x="378" y="239"/>
                  </a:cubicBezTo>
                  <a:cubicBezTo>
                    <a:pt x="378" y="438"/>
                    <a:pt x="219" y="557"/>
                    <a:pt x="139" y="697"/>
                  </a:cubicBezTo>
                  <a:cubicBezTo>
                    <a:pt x="259" y="1055"/>
                    <a:pt x="0" y="1473"/>
                    <a:pt x="358" y="1771"/>
                  </a:cubicBezTo>
                  <a:cubicBezTo>
                    <a:pt x="497" y="1691"/>
                    <a:pt x="617" y="1632"/>
                    <a:pt x="517" y="1433"/>
                  </a:cubicBezTo>
                  <a:lnTo>
                    <a:pt x="517" y="1095"/>
                  </a:lnTo>
                  <a:cubicBezTo>
                    <a:pt x="856" y="737"/>
                    <a:pt x="1393" y="975"/>
                    <a:pt x="1711" y="657"/>
                  </a:cubicBezTo>
                  <a:cubicBezTo>
                    <a:pt x="1791" y="577"/>
                    <a:pt x="1810" y="498"/>
                    <a:pt x="1810" y="438"/>
                  </a:cubicBezTo>
                  <a:cubicBezTo>
                    <a:pt x="1791" y="359"/>
                    <a:pt x="1771" y="279"/>
                    <a:pt x="1691" y="239"/>
                  </a:cubicBezTo>
                  <a:cubicBezTo>
                    <a:pt x="1651" y="239"/>
                    <a:pt x="1611" y="199"/>
                    <a:pt x="1572" y="199"/>
                  </a:cubicBezTo>
                  <a:cubicBezTo>
                    <a:pt x="1393" y="100"/>
                    <a:pt x="1214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2150200" y="13242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214" y="1"/>
                  </a:moveTo>
                  <a:cubicBezTo>
                    <a:pt x="1174" y="1"/>
                    <a:pt x="1094" y="21"/>
                    <a:pt x="1015" y="21"/>
                  </a:cubicBezTo>
                  <a:cubicBezTo>
                    <a:pt x="952" y="73"/>
                    <a:pt x="895" y="103"/>
                    <a:pt x="841" y="103"/>
                  </a:cubicBezTo>
                  <a:cubicBezTo>
                    <a:pt x="791" y="103"/>
                    <a:pt x="744" y="78"/>
                    <a:pt x="696" y="21"/>
                  </a:cubicBezTo>
                  <a:cubicBezTo>
                    <a:pt x="679" y="19"/>
                    <a:pt x="662" y="18"/>
                    <a:pt x="645" y="18"/>
                  </a:cubicBezTo>
                  <a:cubicBezTo>
                    <a:pt x="469" y="18"/>
                    <a:pt x="324" y="107"/>
                    <a:pt x="179" y="180"/>
                  </a:cubicBezTo>
                  <a:cubicBezTo>
                    <a:pt x="119" y="299"/>
                    <a:pt x="40" y="399"/>
                    <a:pt x="0" y="518"/>
                  </a:cubicBezTo>
                  <a:lnTo>
                    <a:pt x="0" y="677"/>
                  </a:lnTo>
                  <a:cubicBezTo>
                    <a:pt x="20" y="697"/>
                    <a:pt x="20" y="737"/>
                    <a:pt x="40" y="777"/>
                  </a:cubicBezTo>
                  <a:cubicBezTo>
                    <a:pt x="80" y="777"/>
                    <a:pt x="119" y="737"/>
                    <a:pt x="139" y="717"/>
                  </a:cubicBezTo>
                  <a:cubicBezTo>
                    <a:pt x="577" y="637"/>
                    <a:pt x="975" y="578"/>
                    <a:pt x="1373" y="498"/>
                  </a:cubicBezTo>
                  <a:cubicBezTo>
                    <a:pt x="1313" y="319"/>
                    <a:pt x="1273" y="180"/>
                    <a:pt x="12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2145725" y="1341175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179" y="0"/>
                  </a:moveTo>
                  <a:cubicBezTo>
                    <a:pt x="80" y="60"/>
                    <a:pt x="0" y="139"/>
                    <a:pt x="159" y="219"/>
                  </a:cubicBezTo>
                  <a:lnTo>
                    <a:pt x="199" y="199"/>
                  </a:lnTo>
                  <a:cubicBezTo>
                    <a:pt x="199" y="139"/>
                    <a:pt x="179" y="119"/>
                    <a:pt x="179" y="60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2145450" y="1392575"/>
              <a:ext cx="34600" cy="5800"/>
            </a:xfrm>
            <a:custGeom>
              <a:avLst/>
              <a:gdLst/>
              <a:ahLst/>
              <a:cxnLst/>
              <a:rect l="l" t="t" r="r" b="b"/>
              <a:pathLst>
                <a:path w="1384" h="232" extrusionOk="0">
                  <a:moveTo>
                    <a:pt x="129" y="0"/>
                  </a:moveTo>
                  <a:cubicBezTo>
                    <a:pt x="54" y="0"/>
                    <a:pt x="1" y="48"/>
                    <a:pt x="11" y="232"/>
                  </a:cubicBezTo>
                  <a:cubicBezTo>
                    <a:pt x="469" y="192"/>
                    <a:pt x="926" y="192"/>
                    <a:pt x="1384" y="192"/>
                  </a:cubicBezTo>
                  <a:lnTo>
                    <a:pt x="1384" y="53"/>
                  </a:lnTo>
                  <a:lnTo>
                    <a:pt x="369" y="53"/>
                  </a:lnTo>
                  <a:cubicBezTo>
                    <a:pt x="292" y="43"/>
                    <a:pt x="200" y="0"/>
                    <a:pt x="1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2154675" y="1381450"/>
              <a:ext cx="11200" cy="8400"/>
            </a:xfrm>
            <a:custGeom>
              <a:avLst/>
              <a:gdLst/>
              <a:ahLst/>
              <a:cxnLst/>
              <a:rect l="l" t="t" r="r" b="b"/>
              <a:pathLst>
                <a:path w="448" h="33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39" y="40"/>
                    <a:pt x="40" y="140"/>
                    <a:pt x="0" y="319"/>
                  </a:cubicBezTo>
                  <a:cubicBezTo>
                    <a:pt x="9" y="318"/>
                    <a:pt x="19" y="317"/>
                    <a:pt x="29" y="317"/>
                  </a:cubicBezTo>
                  <a:cubicBezTo>
                    <a:pt x="93" y="317"/>
                    <a:pt x="178" y="336"/>
                    <a:pt x="249" y="336"/>
                  </a:cubicBezTo>
                  <a:cubicBezTo>
                    <a:pt x="368" y="336"/>
                    <a:pt x="448" y="283"/>
                    <a:pt x="3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2338675" y="1198650"/>
              <a:ext cx="115900" cy="33125"/>
            </a:xfrm>
            <a:custGeom>
              <a:avLst/>
              <a:gdLst/>
              <a:ahLst/>
              <a:cxnLst/>
              <a:rect l="l" t="t" r="r" b="b"/>
              <a:pathLst>
                <a:path w="4636" h="1325" extrusionOk="0">
                  <a:moveTo>
                    <a:pt x="4158" y="0"/>
                  </a:moveTo>
                  <a:cubicBezTo>
                    <a:pt x="4087" y="0"/>
                    <a:pt x="4014" y="6"/>
                    <a:pt x="3939" y="12"/>
                  </a:cubicBezTo>
                  <a:cubicBezTo>
                    <a:pt x="3661" y="111"/>
                    <a:pt x="3382" y="91"/>
                    <a:pt x="3104" y="151"/>
                  </a:cubicBezTo>
                  <a:cubicBezTo>
                    <a:pt x="2109" y="350"/>
                    <a:pt x="1035" y="211"/>
                    <a:pt x="140" y="788"/>
                  </a:cubicBezTo>
                  <a:cubicBezTo>
                    <a:pt x="0" y="1106"/>
                    <a:pt x="239" y="1166"/>
                    <a:pt x="458" y="1265"/>
                  </a:cubicBezTo>
                  <a:cubicBezTo>
                    <a:pt x="567" y="1305"/>
                    <a:pt x="682" y="1325"/>
                    <a:pt x="796" y="1325"/>
                  </a:cubicBezTo>
                  <a:cubicBezTo>
                    <a:pt x="911" y="1325"/>
                    <a:pt x="1025" y="1305"/>
                    <a:pt x="1134" y="1265"/>
                  </a:cubicBezTo>
                  <a:cubicBezTo>
                    <a:pt x="1174" y="1245"/>
                    <a:pt x="1254" y="1245"/>
                    <a:pt x="1313" y="1245"/>
                  </a:cubicBezTo>
                  <a:cubicBezTo>
                    <a:pt x="1363" y="1270"/>
                    <a:pt x="1409" y="1284"/>
                    <a:pt x="1453" y="1284"/>
                  </a:cubicBezTo>
                  <a:cubicBezTo>
                    <a:pt x="1515" y="1284"/>
                    <a:pt x="1573" y="1255"/>
                    <a:pt x="1632" y="1185"/>
                  </a:cubicBezTo>
                  <a:cubicBezTo>
                    <a:pt x="1811" y="1086"/>
                    <a:pt x="2010" y="1185"/>
                    <a:pt x="2169" y="1066"/>
                  </a:cubicBezTo>
                  <a:cubicBezTo>
                    <a:pt x="2228" y="1026"/>
                    <a:pt x="2288" y="1026"/>
                    <a:pt x="2328" y="1026"/>
                  </a:cubicBezTo>
                  <a:cubicBezTo>
                    <a:pt x="2392" y="994"/>
                    <a:pt x="2459" y="984"/>
                    <a:pt x="2528" y="984"/>
                  </a:cubicBezTo>
                  <a:cubicBezTo>
                    <a:pt x="2643" y="984"/>
                    <a:pt x="2764" y="1012"/>
                    <a:pt x="2887" y="1012"/>
                  </a:cubicBezTo>
                  <a:cubicBezTo>
                    <a:pt x="3012" y="1012"/>
                    <a:pt x="3139" y="983"/>
                    <a:pt x="3263" y="867"/>
                  </a:cubicBezTo>
                  <a:cubicBezTo>
                    <a:pt x="3303" y="847"/>
                    <a:pt x="3342" y="847"/>
                    <a:pt x="3402" y="847"/>
                  </a:cubicBezTo>
                  <a:cubicBezTo>
                    <a:pt x="3516" y="776"/>
                    <a:pt x="3644" y="761"/>
                    <a:pt x="3774" y="761"/>
                  </a:cubicBezTo>
                  <a:cubicBezTo>
                    <a:pt x="3869" y="761"/>
                    <a:pt x="3965" y="769"/>
                    <a:pt x="4060" y="769"/>
                  </a:cubicBezTo>
                  <a:cubicBezTo>
                    <a:pt x="4199" y="769"/>
                    <a:pt x="4335" y="752"/>
                    <a:pt x="4456" y="668"/>
                  </a:cubicBezTo>
                  <a:lnTo>
                    <a:pt x="4437" y="668"/>
                  </a:lnTo>
                  <a:cubicBezTo>
                    <a:pt x="4516" y="648"/>
                    <a:pt x="4616" y="609"/>
                    <a:pt x="4635" y="509"/>
                  </a:cubicBezTo>
                  <a:lnTo>
                    <a:pt x="4635" y="191"/>
                  </a:lnTo>
                  <a:cubicBezTo>
                    <a:pt x="4494" y="35"/>
                    <a:pt x="4332" y="0"/>
                    <a:pt x="4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2449075" y="1209375"/>
              <a:ext cx="52750" cy="10975"/>
            </a:xfrm>
            <a:custGeom>
              <a:avLst/>
              <a:gdLst/>
              <a:ahLst/>
              <a:cxnLst/>
              <a:rect l="l" t="t" r="r" b="b"/>
              <a:pathLst>
                <a:path w="2110" h="439" extrusionOk="0">
                  <a:moveTo>
                    <a:pt x="1244" y="1"/>
                  </a:moveTo>
                  <a:cubicBezTo>
                    <a:pt x="1189" y="1"/>
                    <a:pt x="1135" y="20"/>
                    <a:pt x="1075" y="60"/>
                  </a:cubicBezTo>
                  <a:lnTo>
                    <a:pt x="896" y="60"/>
                  </a:lnTo>
                  <a:cubicBezTo>
                    <a:pt x="876" y="40"/>
                    <a:pt x="846" y="30"/>
                    <a:pt x="814" y="30"/>
                  </a:cubicBezTo>
                  <a:cubicBezTo>
                    <a:pt x="781" y="30"/>
                    <a:pt x="747" y="40"/>
                    <a:pt x="717" y="60"/>
                  </a:cubicBezTo>
                  <a:cubicBezTo>
                    <a:pt x="601" y="99"/>
                    <a:pt x="494" y="121"/>
                    <a:pt x="384" y="121"/>
                  </a:cubicBezTo>
                  <a:cubicBezTo>
                    <a:pt x="324" y="121"/>
                    <a:pt x="263" y="114"/>
                    <a:pt x="200" y="100"/>
                  </a:cubicBezTo>
                  <a:cubicBezTo>
                    <a:pt x="120" y="140"/>
                    <a:pt x="80" y="199"/>
                    <a:pt x="1" y="239"/>
                  </a:cubicBezTo>
                  <a:cubicBezTo>
                    <a:pt x="102" y="266"/>
                    <a:pt x="206" y="273"/>
                    <a:pt x="311" y="273"/>
                  </a:cubicBezTo>
                  <a:cubicBezTo>
                    <a:pt x="470" y="273"/>
                    <a:pt x="633" y="255"/>
                    <a:pt x="793" y="255"/>
                  </a:cubicBezTo>
                  <a:cubicBezTo>
                    <a:pt x="1008" y="255"/>
                    <a:pt x="1218" y="288"/>
                    <a:pt x="1413" y="438"/>
                  </a:cubicBezTo>
                  <a:cubicBezTo>
                    <a:pt x="1612" y="259"/>
                    <a:pt x="1950" y="339"/>
                    <a:pt x="2109" y="100"/>
                  </a:cubicBezTo>
                  <a:cubicBezTo>
                    <a:pt x="1890" y="100"/>
                    <a:pt x="1632" y="60"/>
                    <a:pt x="1413" y="60"/>
                  </a:cubicBezTo>
                  <a:cubicBezTo>
                    <a:pt x="1353" y="20"/>
                    <a:pt x="1299" y="1"/>
                    <a:pt x="12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2396850" y="1220300"/>
              <a:ext cx="31875" cy="12975"/>
            </a:xfrm>
            <a:custGeom>
              <a:avLst/>
              <a:gdLst/>
              <a:ahLst/>
              <a:cxnLst/>
              <a:rect l="l" t="t" r="r" b="b"/>
              <a:pathLst>
                <a:path w="1275" h="519" extrusionOk="0">
                  <a:moveTo>
                    <a:pt x="732" y="0"/>
                  </a:moveTo>
                  <a:cubicBezTo>
                    <a:pt x="483" y="0"/>
                    <a:pt x="229" y="14"/>
                    <a:pt x="1" y="160"/>
                  </a:cubicBezTo>
                  <a:cubicBezTo>
                    <a:pt x="61" y="160"/>
                    <a:pt x="120" y="180"/>
                    <a:pt x="200" y="200"/>
                  </a:cubicBezTo>
                  <a:cubicBezTo>
                    <a:pt x="319" y="300"/>
                    <a:pt x="677" y="160"/>
                    <a:pt x="558" y="518"/>
                  </a:cubicBezTo>
                  <a:cubicBezTo>
                    <a:pt x="757" y="498"/>
                    <a:pt x="976" y="498"/>
                    <a:pt x="1194" y="479"/>
                  </a:cubicBezTo>
                  <a:cubicBezTo>
                    <a:pt x="1214" y="419"/>
                    <a:pt x="1254" y="379"/>
                    <a:pt x="1274" y="359"/>
                  </a:cubicBezTo>
                  <a:cubicBezTo>
                    <a:pt x="1075" y="319"/>
                    <a:pt x="896" y="260"/>
                    <a:pt x="896" y="1"/>
                  </a:cubicBezTo>
                  <a:cubicBezTo>
                    <a:pt x="842" y="1"/>
                    <a:pt x="787" y="0"/>
                    <a:pt x="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2422225" y="1214350"/>
              <a:ext cx="26875" cy="6425"/>
            </a:xfrm>
            <a:custGeom>
              <a:avLst/>
              <a:gdLst/>
              <a:ahLst/>
              <a:cxnLst/>
              <a:rect l="l" t="t" r="r" b="b"/>
              <a:pathLst>
                <a:path w="1075" h="257" extrusionOk="0">
                  <a:moveTo>
                    <a:pt x="1075" y="40"/>
                  </a:moveTo>
                  <a:lnTo>
                    <a:pt x="1075" y="40"/>
                  </a:lnTo>
                  <a:cubicBezTo>
                    <a:pt x="736" y="60"/>
                    <a:pt x="339" y="0"/>
                    <a:pt x="0" y="219"/>
                  </a:cubicBezTo>
                  <a:cubicBezTo>
                    <a:pt x="19" y="218"/>
                    <a:pt x="38" y="218"/>
                    <a:pt x="57" y="218"/>
                  </a:cubicBezTo>
                  <a:cubicBezTo>
                    <a:pt x="233" y="218"/>
                    <a:pt x="413" y="257"/>
                    <a:pt x="583" y="257"/>
                  </a:cubicBezTo>
                  <a:cubicBezTo>
                    <a:pt x="761" y="257"/>
                    <a:pt x="930" y="214"/>
                    <a:pt x="1075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2184500" y="1296575"/>
              <a:ext cx="13450" cy="12525"/>
            </a:xfrm>
            <a:custGeom>
              <a:avLst/>
              <a:gdLst/>
              <a:ahLst/>
              <a:cxnLst/>
              <a:rect l="l" t="t" r="r" b="b"/>
              <a:pathLst>
                <a:path w="538" h="501" extrusionOk="0">
                  <a:moveTo>
                    <a:pt x="341" y="1"/>
                  </a:moveTo>
                  <a:cubicBezTo>
                    <a:pt x="295" y="1"/>
                    <a:pt x="249" y="5"/>
                    <a:pt x="200" y="14"/>
                  </a:cubicBezTo>
                  <a:cubicBezTo>
                    <a:pt x="60" y="93"/>
                    <a:pt x="21" y="153"/>
                    <a:pt x="1" y="292"/>
                  </a:cubicBezTo>
                  <a:lnTo>
                    <a:pt x="1" y="411"/>
                  </a:lnTo>
                  <a:cubicBezTo>
                    <a:pt x="70" y="469"/>
                    <a:pt x="140" y="500"/>
                    <a:pt x="209" y="500"/>
                  </a:cubicBezTo>
                  <a:cubicBezTo>
                    <a:pt x="259" y="500"/>
                    <a:pt x="309" y="484"/>
                    <a:pt x="359" y="451"/>
                  </a:cubicBezTo>
                  <a:cubicBezTo>
                    <a:pt x="418" y="431"/>
                    <a:pt x="498" y="431"/>
                    <a:pt x="538" y="411"/>
                  </a:cubicBezTo>
                  <a:cubicBezTo>
                    <a:pt x="518" y="312"/>
                    <a:pt x="518" y="213"/>
                    <a:pt x="518" y="113"/>
                  </a:cubicBezTo>
                  <a:lnTo>
                    <a:pt x="538" y="34"/>
                  </a:lnTo>
                  <a:cubicBezTo>
                    <a:pt x="468" y="10"/>
                    <a:pt x="405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2205400" y="1294800"/>
              <a:ext cx="9475" cy="3125"/>
            </a:xfrm>
            <a:custGeom>
              <a:avLst/>
              <a:gdLst/>
              <a:ahLst/>
              <a:cxnLst/>
              <a:rect l="l" t="t" r="r" b="b"/>
              <a:pathLst>
                <a:path w="379" h="125" extrusionOk="0">
                  <a:moveTo>
                    <a:pt x="302" y="0"/>
                  </a:moveTo>
                  <a:cubicBezTo>
                    <a:pt x="180" y="0"/>
                    <a:pt x="83" y="42"/>
                    <a:pt x="0" y="124"/>
                  </a:cubicBezTo>
                  <a:cubicBezTo>
                    <a:pt x="159" y="124"/>
                    <a:pt x="279" y="124"/>
                    <a:pt x="378" y="5"/>
                  </a:cubicBezTo>
                  <a:cubicBezTo>
                    <a:pt x="352" y="2"/>
                    <a:pt x="326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2205900" y="130287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59" y="40"/>
                    <a:pt x="80" y="80"/>
                    <a:pt x="0" y="140"/>
                  </a:cubicBezTo>
                  <a:cubicBezTo>
                    <a:pt x="80" y="80"/>
                    <a:pt x="139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2232250" y="1298900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99" y="0"/>
                  </a:moveTo>
                  <a:cubicBezTo>
                    <a:pt x="140" y="40"/>
                    <a:pt x="80" y="60"/>
                    <a:pt x="0" y="120"/>
                  </a:cubicBezTo>
                  <a:cubicBezTo>
                    <a:pt x="11" y="122"/>
                    <a:pt x="21" y="123"/>
                    <a:pt x="30" y="123"/>
                  </a:cubicBezTo>
                  <a:cubicBezTo>
                    <a:pt x="109" y="123"/>
                    <a:pt x="146" y="53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2219325" y="130237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3"/>
                    <a:pt x="68" y="93"/>
                    <a:pt x="107" y="93"/>
                  </a:cubicBezTo>
                  <a:cubicBezTo>
                    <a:pt x="143" y="93"/>
                    <a:pt x="181" y="68"/>
                    <a:pt x="219" y="20"/>
                  </a:cubicBezTo>
                  <a:cubicBezTo>
                    <a:pt x="139" y="20"/>
                    <a:pt x="60" y="2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2150200" y="1341650"/>
              <a:ext cx="3500" cy="3525"/>
            </a:xfrm>
            <a:custGeom>
              <a:avLst/>
              <a:gdLst/>
              <a:ahLst/>
              <a:cxnLst/>
              <a:rect l="l" t="t" r="r" b="b"/>
              <a:pathLst>
                <a:path w="140" h="141" extrusionOk="0">
                  <a:moveTo>
                    <a:pt x="139" y="1"/>
                  </a:moveTo>
                  <a:cubicBezTo>
                    <a:pt x="100" y="1"/>
                    <a:pt x="40" y="1"/>
                    <a:pt x="0" y="21"/>
                  </a:cubicBezTo>
                  <a:cubicBezTo>
                    <a:pt x="0" y="81"/>
                    <a:pt x="0" y="120"/>
                    <a:pt x="20" y="140"/>
                  </a:cubicBezTo>
                  <a:cubicBezTo>
                    <a:pt x="40" y="100"/>
                    <a:pt x="100" y="81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2582850" y="1198625"/>
              <a:ext cx="26875" cy="4375"/>
            </a:xfrm>
            <a:custGeom>
              <a:avLst/>
              <a:gdLst/>
              <a:ahLst/>
              <a:cxnLst/>
              <a:rect l="l" t="t" r="r" b="b"/>
              <a:pathLst>
                <a:path w="1075" h="175" extrusionOk="0">
                  <a:moveTo>
                    <a:pt x="631" y="0"/>
                  </a:moveTo>
                  <a:cubicBezTo>
                    <a:pt x="415" y="0"/>
                    <a:pt x="201" y="34"/>
                    <a:pt x="1" y="152"/>
                  </a:cubicBezTo>
                  <a:cubicBezTo>
                    <a:pt x="26" y="151"/>
                    <a:pt x="52" y="150"/>
                    <a:pt x="77" y="150"/>
                  </a:cubicBezTo>
                  <a:cubicBezTo>
                    <a:pt x="240" y="150"/>
                    <a:pt x="405" y="175"/>
                    <a:pt x="569" y="175"/>
                  </a:cubicBezTo>
                  <a:cubicBezTo>
                    <a:pt x="742" y="175"/>
                    <a:pt x="913" y="147"/>
                    <a:pt x="1075" y="33"/>
                  </a:cubicBezTo>
                  <a:cubicBezTo>
                    <a:pt x="929" y="16"/>
                    <a:pt x="779" y="0"/>
                    <a:pt x="6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2127325" y="1339675"/>
              <a:ext cx="8975" cy="32850"/>
            </a:xfrm>
            <a:custGeom>
              <a:avLst/>
              <a:gdLst/>
              <a:ahLst/>
              <a:cxnLst/>
              <a:rect l="l" t="t" r="r" b="b"/>
              <a:pathLst>
                <a:path w="359" h="1314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478"/>
                    <a:pt x="0" y="876"/>
                    <a:pt x="60" y="1274"/>
                  </a:cubicBezTo>
                  <a:cubicBezTo>
                    <a:pt x="119" y="1293"/>
                    <a:pt x="139" y="1313"/>
                    <a:pt x="199" y="1313"/>
                  </a:cubicBezTo>
                  <a:cubicBezTo>
                    <a:pt x="239" y="1075"/>
                    <a:pt x="119" y="796"/>
                    <a:pt x="358" y="617"/>
                  </a:cubicBezTo>
                  <a:cubicBezTo>
                    <a:pt x="358" y="378"/>
                    <a:pt x="298" y="199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2271525" y="1229300"/>
              <a:ext cx="43300" cy="30825"/>
            </a:xfrm>
            <a:custGeom>
              <a:avLst/>
              <a:gdLst/>
              <a:ahLst/>
              <a:cxnLst/>
              <a:rect l="l" t="t" r="r" b="b"/>
              <a:pathLst>
                <a:path w="1732" h="1233" extrusionOk="0">
                  <a:moveTo>
                    <a:pt x="877" y="0"/>
                  </a:moveTo>
                  <a:cubicBezTo>
                    <a:pt x="658" y="0"/>
                    <a:pt x="421" y="94"/>
                    <a:pt x="160" y="298"/>
                  </a:cubicBezTo>
                  <a:cubicBezTo>
                    <a:pt x="41" y="437"/>
                    <a:pt x="1" y="616"/>
                    <a:pt x="41" y="795"/>
                  </a:cubicBezTo>
                  <a:cubicBezTo>
                    <a:pt x="149" y="1120"/>
                    <a:pt x="402" y="1156"/>
                    <a:pt x="677" y="1156"/>
                  </a:cubicBezTo>
                  <a:cubicBezTo>
                    <a:pt x="756" y="1156"/>
                    <a:pt x="836" y="1153"/>
                    <a:pt x="916" y="1153"/>
                  </a:cubicBezTo>
                  <a:cubicBezTo>
                    <a:pt x="996" y="1153"/>
                    <a:pt x="1035" y="1133"/>
                    <a:pt x="1115" y="1133"/>
                  </a:cubicBezTo>
                  <a:cubicBezTo>
                    <a:pt x="1195" y="1113"/>
                    <a:pt x="1234" y="1054"/>
                    <a:pt x="1314" y="1014"/>
                  </a:cubicBezTo>
                  <a:cubicBezTo>
                    <a:pt x="1325" y="1008"/>
                    <a:pt x="1335" y="1006"/>
                    <a:pt x="1345" y="1006"/>
                  </a:cubicBezTo>
                  <a:cubicBezTo>
                    <a:pt x="1374" y="1006"/>
                    <a:pt x="1399" y="1024"/>
                    <a:pt x="1413" y="1054"/>
                  </a:cubicBezTo>
                  <a:cubicBezTo>
                    <a:pt x="1433" y="1093"/>
                    <a:pt x="1453" y="1133"/>
                    <a:pt x="1493" y="1193"/>
                  </a:cubicBezTo>
                  <a:lnTo>
                    <a:pt x="1553" y="1233"/>
                  </a:lnTo>
                  <a:cubicBezTo>
                    <a:pt x="1612" y="1153"/>
                    <a:pt x="1692" y="1093"/>
                    <a:pt x="1732" y="1014"/>
                  </a:cubicBezTo>
                  <a:lnTo>
                    <a:pt x="1732" y="536"/>
                  </a:lnTo>
                  <a:cubicBezTo>
                    <a:pt x="1473" y="196"/>
                    <a:pt x="1194" y="0"/>
                    <a:pt x="8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2280000" y="1256050"/>
              <a:ext cx="30350" cy="13025"/>
            </a:xfrm>
            <a:custGeom>
              <a:avLst/>
              <a:gdLst/>
              <a:ahLst/>
              <a:cxnLst/>
              <a:rect l="l" t="t" r="r" b="b"/>
              <a:pathLst>
                <a:path w="1214" h="521" extrusionOk="0">
                  <a:moveTo>
                    <a:pt x="1022" y="1"/>
                  </a:moveTo>
                  <a:cubicBezTo>
                    <a:pt x="966" y="1"/>
                    <a:pt x="911" y="16"/>
                    <a:pt x="856" y="43"/>
                  </a:cubicBezTo>
                  <a:cubicBezTo>
                    <a:pt x="776" y="43"/>
                    <a:pt x="676" y="43"/>
                    <a:pt x="597" y="23"/>
                  </a:cubicBezTo>
                  <a:cubicBezTo>
                    <a:pt x="566" y="33"/>
                    <a:pt x="531" y="36"/>
                    <a:pt x="495" y="36"/>
                  </a:cubicBezTo>
                  <a:cubicBezTo>
                    <a:pt x="425" y="36"/>
                    <a:pt x="348" y="25"/>
                    <a:pt x="276" y="25"/>
                  </a:cubicBezTo>
                  <a:cubicBezTo>
                    <a:pt x="140" y="25"/>
                    <a:pt x="22" y="63"/>
                    <a:pt x="0" y="282"/>
                  </a:cubicBezTo>
                  <a:cubicBezTo>
                    <a:pt x="80" y="361"/>
                    <a:pt x="119" y="441"/>
                    <a:pt x="199" y="521"/>
                  </a:cubicBezTo>
                  <a:cubicBezTo>
                    <a:pt x="517" y="381"/>
                    <a:pt x="875" y="282"/>
                    <a:pt x="1214" y="163"/>
                  </a:cubicBezTo>
                  <a:lnTo>
                    <a:pt x="1214" y="63"/>
                  </a:lnTo>
                  <a:cubicBezTo>
                    <a:pt x="1150" y="20"/>
                    <a:pt x="1086" y="1"/>
                    <a:pt x="10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2300625" y="1268000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7" y="0"/>
                  </a:moveTo>
                  <a:cubicBezTo>
                    <a:pt x="80" y="0"/>
                    <a:pt x="41" y="20"/>
                    <a:pt x="31" y="63"/>
                  </a:cubicBezTo>
                  <a:cubicBezTo>
                    <a:pt x="1" y="152"/>
                    <a:pt x="72" y="163"/>
                    <a:pt x="134" y="163"/>
                  </a:cubicBezTo>
                  <a:cubicBezTo>
                    <a:pt x="155" y="163"/>
                    <a:pt x="175" y="162"/>
                    <a:pt x="190" y="162"/>
                  </a:cubicBezTo>
                  <a:lnTo>
                    <a:pt x="369" y="162"/>
                  </a:lnTo>
                  <a:cubicBezTo>
                    <a:pt x="349" y="102"/>
                    <a:pt x="289" y="63"/>
                    <a:pt x="249" y="43"/>
                  </a:cubicBezTo>
                  <a:cubicBezTo>
                    <a:pt x="212" y="15"/>
                    <a:pt x="167" y="0"/>
                    <a:pt x="1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2281475" y="1271550"/>
              <a:ext cx="11475" cy="5475"/>
            </a:xfrm>
            <a:custGeom>
              <a:avLst/>
              <a:gdLst/>
              <a:ahLst/>
              <a:cxnLst/>
              <a:rect l="l" t="t" r="r" b="b"/>
              <a:pathLst>
                <a:path w="459" h="219" extrusionOk="0">
                  <a:moveTo>
                    <a:pt x="140" y="0"/>
                  </a:moveTo>
                  <a:cubicBezTo>
                    <a:pt x="1" y="60"/>
                    <a:pt x="21" y="139"/>
                    <a:pt x="140" y="219"/>
                  </a:cubicBezTo>
                  <a:cubicBezTo>
                    <a:pt x="259" y="219"/>
                    <a:pt x="359" y="199"/>
                    <a:pt x="458" y="199"/>
                  </a:cubicBezTo>
                  <a:cubicBezTo>
                    <a:pt x="399" y="40"/>
                    <a:pt x="259" y="4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2553025" y="1368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40"/>
                    <a:pt x="60" y="100"/>
                    <a:pt x="0" y="139"/>
                  </a:cubicBezTo>
                  <a:cubicBezTo>
                    <a:pt x="60" y="100"/>
                    <a:pt x="13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2176050" y="13600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" y="1"/>
                  </a:moveTo>
                  <a:lnTo>
                    <a:pt x="1" y="61"/>
                  </a:lnTo>
                  <a:lnTo>
                    <a:pt x="1" y="100"/>
                  </a:lnTo>
                  <a:cubicBezTo>
                    <a:pt x="60" y="81"/>
                    <a:pt x="80" y="81"/>
                    <a:pt x="100" y="81"/>
                  </a:cubicBezTo>
                  <a:cubicBezTo>
                    <a:pt x="80" y="61"/>
                    <a:pt x="40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2126325" y="1245175"/>
              <a:ext cx="173575" cy="41125"/>
            </a:xfrm>
            <a:custGeom>
              <a:avLst/>
              <a:gdLst/>
              <a:ahLst/>
              <a:cxnLst/>
              <a:rect l="l" t="t" r="r" b="b"/>
              <a:pathLst>
                <a:path w="6943" h="1645" extrusionOk="0">
                  <a:moveTo>
                    <a:pt x="4078" y="1"/>
                  </a:moveTo>
                  <a:cubicBezTo>
                    <a:pt x="3840" y="21"/>
                    <a:pt x="3581" y="41"/>
                    <a:pt x="3442" y="299"/>
                  </a:cubicBezTo>
                  <a:cubicBezTo>
                    <a:pt x="3561" y="478"/>
                    <a:pt x="3601" y="677"/>
                    <a:pt x="3302" y="717"/>
                  </a:cubicBezTo>
                  <a:lnTo>
                    <a:pt x="1154" y="1095"/>
                  </a:lnTo>
                  <a:cubicBezTo>
                    <a:pt x="1126" y="1109"/>
                    <a:pt x="1098" y="1123"/>
                    <a:pt x="1063" y="1123"/>
                  </a:cubicBezTo>
                  <a:cubicBezTo>
                    <a:pt x="1048" y="1123"/>
                    <a:pt x="1032" y="1121"/>
                    <a:pt x="1015" y="1115"/>
                  </a:cubicBezTo>
                  <a:cubicBezTo>
                    <a:pt x="856" y="1234"/>
                    <a:pt x="657" y="1234"/>
                    <a:pt x="458" y="1234"/>
                  </a:cubicBezTo>
                  <a:cubicBezTo>
                    <a:pt x="392" y="1218"/>
                    <a:pt x="334" y="1205"/>
                    <a:pt x="281" y="1205"/>
                  </a:cubicBezTo>
                  <a:cubicBezTo>
                    <a:pt x="204" y="1205"/>
                    <a:pt x="138" y="1232"/>
                    <a:pt x="80" y="1314"/>
                  </a:cubicBezTo>
                  <a:cubicBezTo>
                    <a:pt x="0" y="1413"/>
                    <a:pt x="60" y="1513"/>
                    <a:pt x="159" y="1592"/>
                  </a:cubicBezTo>
                  <a:cubicBezTo>
                    <a:pt x="199" y="1592"/>
                    <a:pt x="259" y="1612"/>
                    <a:pt x="299" y="1632"/>
                  </a:cubicBezTo>
                  <a:cubicBezTo>
                    <a:pt x="384" y="1640"/>
                    <a:pt x="469" y="1644"/>
                    <a:pt x="554" y="1644"/>
                  </a:cubicBezTo>
                  <a:cubicBezTo>
                    <a:pt x="867" y="1644"/>
                    <a:pt x="1179" y="1591"/>
                    <a:pt x="1492" y="1513"/>
                  </a:cubicBezTo>
                  <a:cubicBezTo>
                    <a:pt x="2208" y="1314"/>
                    <a:pt x="2944" y="1115"/>
                    <a:pt x="3680" y="1035"/>
                  </a:cubicBezTo>
                  <a:cubicBezTo>
                    <a:pt x="3836" y="999"/>
                    <a:pt x="3984" y="992"/>
                    <a:pt x="4133" y="992"/>
                  </a:cubicBezTo>
                  <a:cubicBezTo>
                    <a:pt x="4233" y="992"/>
                    <a:pt x="4333" y="995"/>
                    <a:pt x="4436" y="995"/>
                  </a:cubicBezTo>
                  <a:cubicBezTo>
                    <a:pt x="4556" y="995"/>
                    <a:pt x="4675" y="995"/>
                    <a:pt x="4775" y="896"/>
                  </a:cubicBezTo>
                  <a:cubicBezTo>
                    <a:pt x="5007" y="730"/>
                    <a:pt x="5253" y="716"/>
                    <a:pt x="5501" y="716"/>
                  </a:cubicBezTo>
                  <a:cubicBezTo>
                    <a:pt x="5550" y="716"/>
                    <a:pt x="5600" y="717"/>
                    <a:pt x="5650" y="717"/>
                  </a:cubicBezTo>
                  <a:cubicBezTo>
                    <a:pt x="5809" y="697"/>
                    <a:pt x="5968" y="697"/>
                    <a:pt x="6147" y="697"/>
                  </a:cubicBezTo>
                  <a:cubicBezTo>
                    <a:pt x="6262" y="570"/>
                    <a:pt x="6397" y="544"/>
                    <a:pt x="6537" y="544"/>
                  </a:cubicBezTo>
                  <a:cubicBezTo>
                    <a:pt x="6639" y="544"/>
                    <a:pt x="6743" y="558"/>
                    <a:pt x="6843" y="558"/>
                  </a:cubicBezTo>
                  <a:cubicBezTo>
                    <a:pt x="6923" y="498"/>
                    <a:pt x="6943" y="458"/>
                    <a:pt x="6883" y="399"/>
                  </a:cubicBezTo>
                  <a:cubicBezTo>
                    <a:pt x="6808" y="323"/>
                    <a:pt x="6718" y="303"/>
                    <a:pt x="6624" y="303"/>
                  </a:cubicBezTo>
                  <a:cubicBezTo>
                    <a:pt x="6519" y="303"/>
                    <a:pt x="6408" y="328"/>
                    <a:pt x="6303" y="328"/>
                  </a:cubicBezTo>
                  <a:cubicBezTo>
                    <a:pt x="6202" y="328"/>
                    <a:pt x="6107" y="306"/>
                    <a:pt x="6028" y="220"/>
                  </a:cubicBezTo>
                  <a:cubicBezTo>
                    <a:pt x="5889" y="120"/>
                    <a:pt x="5789" y="41"/>
                    <a:pt x="5650" y="21"/>
                  </a:cubicBezTo>
                  <a:cubicBezTo>
                    <a:pt x="5491" y="1"/>
                    <a:pt x="5371" y="1"/>
                    <a:pt x="5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2723100" y="13461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40" y="119"/>
                    <a:pt x="140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2401825" y="1224700"/>
              <a:ext cx="11575" cy="9750"/>
            </a:xfrm>
            <a:custGeom>
              <a:avLst/>
              <a:gdLst/>
              <a:ahLst/>
              <a:cxnLst/>
              <a:rect l="l" t="t" r="r" b="b"/>
              <a:pathLst>
                <a:path w="463" h="390" extrusionOk="0">
                  <a:moveTo>
                    <a:pt x="237" y="0"/>
                  </a:moveTo>
                  <a:cubicBezTo>
                    <a:pt x="164" y="0"/>
                    <a:pt x="77" y="17"/>
                    <a:pt x="1" y="24"/>
                  </a:cubicBezTo>
                  <a:cubicBezTo>
                    <a:pt x="61" y="124"/>
                    <a:pt x="120" y="243"/>
                    <a:pt x="200" y="382"/>
                  </a:cubicBezTo>
                  <a:cubicBezTo>
                    <a:pt x="216" y="387"/>
                    <a:pt x="230" y="390"/>
                    <a:pt x="244" y="390"/>
                  </a:cubicBezTo>
                  <a:cubicBezTo>
                    <a:pt x="282" y="390"/>
                    <a:pt x="315" y="371"/>
                    <a:pt x="359" y="342"/>
                  </a:cubicBezTo>
                  <a:cubicBezTo>
                    <a:pt x="462" y="58"/>
                    <a:pt x="373" y="0"/>
                    <a:pt x="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2262075" y="1431175"/>
              <a:ext cx="151725" cy="28375"/>
            </a:xfrm>
            <a:custGeom>
              <a:avLst/>
              <a:gdLst/>
              <a:ahLst/>
              <a:cxnLst/>
              <a:rect l="l" t="t" r="r" b="b"/>
              <a:pathLst>
                <a:path w="6069" h="1135" extrusionOk="0">
                  <a:moveTo>
                    <a:pt x="2090" y="1"/>
                  </a:moveTo>
                  <a:cubicBezTo>
                    <a:pt x="2010" y="21"/>
                    <a:pt x="1911" y="21"/>
                    <a:pt x="1831" y="40"/>
                  </a:cubicBezTo>
                  <a:cubicBezTo>
                    <a:pt x="1473" y="100"/>
                    <a:pt x="1095" y="1"/>
                    <a:pt x="737" y="219"/>
                  </a:cubicBezTo>
                  <a:cubicBezTo>
                    <a:pt x="518" y="239"/>
                    <a:pt x="279" y="279"/>
                    <a:pt x="41" y="299"/>
                  </a:cubicBezTo>
                  <a:cubicBezTo>
                    <a:pt x="21" y="319"/>
                    <a:pt x="21" y="339"/>
                    <a:pt x="1" y="359"/>
                  </a:cubicBezTo>
                  <a:cubicBezTo>
                    <a:pt x="339" y="677"/>
                    <a:pt x="777" y="637"/>
                    <a:pt x="1195" y="697"/>
                  </a:cubicBezTo>
                  <a:cubicBezTo>
                    <a:pt x="2766" y="836"/>
                    <a:pt x="4298" y="995"/>
                    <a:pt x="5869" y="1135"/>
                  </a:cubicBezTo>
                  <a:cubicBezTo>
                    <a:pt x="5949" y="1095"/>
                    <a:pt x="6009" y="1015"/>
                    <a:pt x="6048" y="916"/>
                  </a:cubicBezTo>
                  <a:cubicBezTo>
                    <a:pt x="6068" y="717"/>
                    <a:pt x="6068" y="518"/>
                    <a:pt x="5889" y="379"/>
                  </a:cubicBezTo>
                  <a:cubicBezTo>
                    <a:pt x="5054" y="399"/>
                    <a:pt x="4178" y="399"/>
                    <a:pt x="3323" y="399"/>
                  </a:cubicBezTo>
                  <a:cubicBezTo>
                    <a:pt x="3064" y="219"/>
                    <a:pt x="2686" y="339"/>
                    <a:pt x="2408" y="140"/>
                  </a:cubicBezTo>
                  <a:cubicBezTo>
                    <a:pt x="2309" y="80"/>
                    <a:pt x="2209" y="21"/>
                    <a:pt x="20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2080575" y="1609725"/>
              <a:ext cx="72125" cy="24950"/>
            </a:xfrm>
            <a:custGeom>
              <a:avLst/>
              <a:gdLst/>
              <a:ahLst/>
              <a:cxnLst/>
              <a:rect l="l" t="t" r="r" b="b"/>
              <a:pathLst>
                <a:path w="2885" h="998" extrusionOk="0">
                  <a:moveTo>
                    <a:pt x="239" y="0"/>
                  </a:moveTo>
                  <a:cubicBezTo>
                    <a:pt x="219" y="0"/>
                    <a:pt x="199" y="20"/>
                    <a:pt x="179" y="40"/>
                  </a:cubicBezTo>
                  <a:cubicBezTo>
                    <a:pt x="40" y="299"/>
                    <a:pt x="0" y="537"/>
                    <a:pt x="179" y="756"/>
                  </a:cubicBezTo>
                  <a:cubicBezTo>
                    <a:pt x="245" y="749"/>
                    <a:pt x="311" y="746"/>
                    <a:pt x="376" y="746"/>
                  </a:cubicBezTo>
                  <a:cubicBezTo>
                    <a:pt x="896" y="746"/>
                    <a:pt x="1379" y="935"/>
                    <a:pt x="1910" y="935"/>
                  </a:cubicBezTo>
                  <a:cubicBezTo>
                    <a:pt x="1963" y="978"/>
                    <a:pt x="2016" y="998"/>
                    <a:pt x="2079" y="998"/>
                  </a:cubicBezTo>
                  <a:cubicBezTo>
                    <a:pt x="2133" y="998"/>
                    <a:pt x="2194" y="983"/>
                    <a:pt x="2268" y="955"/>
                  </a:cubicBezTo>
                  <a:cubicBezTo>
                    <a:pt x="2268" y="915"/>
                    <a:pt x="2288" y="895"/>
                    <a:pt x="2308" y="856"/>
                  </a:cubicBezTo>
                  <a:cubicBezTo>
                    <a:pt x="2323" y="858"/>
                    <a:pt x="2338" y="859"/>
                    <a:pt x="2351" y="859"/>
                  </a:cubicBezTo>
                  <a:cubicBezTo>
                    <a:pt x="2615" y="859"/>
                    <a:pt x="2464" y="379"/>
                    <a:pt x="2722" y="379"/>
                  </a:cubicBezTo>
                  <a:cubicBezTo>
                    <a:pt x="2751" y="379"/>
                    <a:pt x="2785" y="385"/>
                    <a:pt x="2825" y="398"/>
                  </a:cubicBezTo>
                  <a:cubicBezTo>
                    <a:pt x="2885" y="318"/>
                    <a:pt x="2865" y="239"/>
                    <a:pt x="2805" y="199"/>
                  </a:cubicBezTo>
                  <a:cubicBezTo>
                    <a:pt x="1970" y="0"/>
                    <a:pt x="1094" y="4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2195725" y="1501350"/>
              <a:ext cx="71350" cy="32100"/>
            </a:xfrm>
            <a:custGeom>
              <a:avLst/>
              <a:gdLst/>
              <a:ahLst/>
              <a:cxnLst/>
              <a:rect l="l" t="t" r="r" b="b"/>
              <a:pathLst>
                <a:path w="2854" h="1284" extrusionOk="0">
                  <a:moveTo>
                    <a:pt x="1600" y="1"/>
                  </a:moveTo>
                  <a:cubicBezTo>
                    <a:pt x="1049" y="1"/>
                    <a:pt x="535" y="338"/>
                    <a:pt x="49" y="1033"/>
                  </a:cubicBezTo>
                  <a:cubicBezTo>
                    <a:pt x="1" y="1210"/>
                    <a:pt x="57" y="1283"/>
                    <a:pt x="175" y="1283"/>
                  </a:cubicBezTo>
                  <a:cubicBezTo>
                    <a:pt x="203" y="1283"/>
                    <a:pt x="234" y="1279"/>
                    <a:pt x="268" y="1272"/>
                  </a:cubicBezTo>
                  <a:cubicBezTo>
                    <a:pt x="407" y="1212"/>
                    <a:pt x="507" y="1113"/>
                    <a:pt x="606" y="1013"/>
                  </a:cubicBezTo>
                  <a:cubicBezTo>
                    <a:pt x="1006" y="688"/>
                    <a:pt x="1413" y="489"/>
                    <a:pt x="1853" y="489"/>
                  </a:cubicBezTo>
                  <a:cubicBezTo>
                    <a:pt x="2114" y="489"/>
                    <a:pt x="2386" y="559"/>
                    <a:pt x="2675" y="715"/>
                  </a:cubicBezTo>
                  <a:cubicBezTo>
                    <a:pt x="2774" y="715"/>
                    <a:pt x="2854" y="655"/>
                    <a:pt x="2854" y="516"/>
                  </a:cubicBezTo>
                  <a:cubicBezTo>
                    <a:pt x="2413" y="175"/>
                    <a:pt x="1997" y="1"/>
                    <a:pt x="16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2168600" y="1613125"/>
              <a:ext cx="71100" cy="23975"/>
            </a:xfrm>
            <a:custGeom>
              <a:avLst/>
              <a:gdLst/>
              <a:ahLst/>
              <a:cxnLst/>
              <a:rect l="l" t="t" r="r" b="b"/>
              <a:pathLst>
                <a:path w="2844" h="959" extrusionOk="0">
                  <a:moveTo>
                    <a:pt x="781" y="1"/>
                  </a:moveTo>
                  <a:cubicBezTo>
                    <a:pt x="567" y="1"/>
                    <a:pt x="353" y="8"/>
                    <a:pt x="139" y="23"/>
                  </a:cubicBezTo>
                  <a:cubicBezTo>
                    <a:pt x="100" y="83"/>
                    <a:pt x="80" y="103"/>
                    <a:pt x="60" y="123"/>
                  </a:cubicBezTo>
                  <a:cubicBezTo>
                    <a:pt x="0" y="361"/>
                    <a:pt x="80" y="580"/>
                    <a:pt x="80" y="799"/>
                  </a:cubicBezTo>
                  <a:cubicBezTo>
                    <a:pt x="348" y="928"/>
                    <a:pt x="631" y="939"/>
                    <a:pt x="911" y="939"/>
                  </a:cubicBezTo>
                  <a:cubicBezTo>
                    <a:pt x="974" y="939"/>
                    <a:pt x="1038" y="939"/>
                    <a:pt x="1101" y="939"/>
                  </a:cubicBezTo>
                  <a:cubicBezTo>
                    <a:pt x="1233" y="939"/>
                    <a:pt x="1364" y="942"/>
                    <a:pt x="1492" y="958"/>
                  </a:cubicBezTo>
                  <a:cubicBezTo>
                    <a:pt x="1478" y="729"/>
                    <a:pt x="1378" y="670"/>
                    <a:pt x="1253" y="670"/>
                  </a:cubicBezTo>
                  <a:cubicBezTo>
                    <a:pt x="1121" y="670"/>
                    <a:pt x="961" y="735"/>
                    <a:pt x="842" y="735"/>
                  </a:cubicBezTo>
                  <a:cubicBezTo>
                    <a:pt x="760" y="735"/>
                    <a:pt x="697" y="704"/>
                    <a:pt x="677" y="600"/>
                  </a:cubicBezTo>
                  <a:lnTo>
                    <a:pt x="677" y="600"/>
                  </a:lnTo>
                  <a:cubicBezTo>
                    <a:pt x="739" y="607"/>
                    <a:pt x="803" y="610"/>
                    <a:pt x="868" y="610"/>
                  </a:cubicBezTo>
                  <a:cubicBezTo>
                    <a:pt x="1121" y="610"/>
                    <a:pt x="1385" y="569"/>
                    <a:pt x="1648" y="569"/>
                  </a:cubicBezTo>
                  <a:cubicBezTo>
                    <a:pt x="1914" y="569"/>
                    <a:pt x="2179" y="611"/>
                    <a:pt x="2427" y="779"/>
                  </a:cubicBezTo>
                  <a:cubicBezTo>
                    <a:pt x="2442" y="780"/>
                    <a:pt x="2456" y="781"/>
                    <a:pt x="2470" y="781"/>
                  </a:cubicBezTo>
                  <a:cubicBezTo>
                    <a:pt x="2754" y="781"/>
                    <a:pt x="2844" y="586"/>
                    <a:pt x="2825" y="302"/>
                  </a:cubicBezTo>
                  <a:lnTo>
                    <a:pt x="2725" y="202"/>
                  </a:lnTo>
                  <a:cubicBezTo>
                    <a:pt x="2069" y="68"/>
                    <a:pt x="1424" y="1"/>
                    <a:pt x="7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1972150" y="1480425"/>
              <a:ext cx="21400" cy="87050"/>
            </a:xfrm>
            <a:custGeom>
              <a:avLst/>
              <a:gdLst/>
              <a:ahLst/>
              <a:cxnLst/>
              <a:rect l="l" t="t" r="r" b="b"/>
              <a:pathLst>
                <a:path w="856" h="3482" extrusionOk="0">
                  <a:moveTo>
                    <a:pt x="714" y="0"/>
                  </a:moveTo>
                  <a:cubicBezTo>
                    <a:pt x="604" y="0"/>
                    <a:pt x="536" y="89"/>
                    <a:pt x="478" y="219"/>
                  </a:cubicBezTo>
                  <a:cubicBezTo>
                    <a:pt x="398" y="418"/>
                    <a:pt x="319" y="637"/>
                    <a:pt x="279" y="855"/>
                  </a:cubicBezTo>
                  <a:cubicBezTo>
                    <a:pt x="140" y="1512"/>
                    <a:pt x="239" y="2188"/>
                    <a:pt x="1" y="2805"/>
                  </a:cubicBezTo>
                  <a:cubicBezTo>
                    <a:pt x="259" y="2944"/>
                    <a:pt x="60" y="3322"/>
                    <a:pt x="339" y="3481"/>
                  </a:cubicBezTo>
                  <a:cubicBezTo>
                    <a:pt x="538" y="2327"/>
                    <a:pt x="438" y="1114"/>
                    <a:pt x="856" y="40"/>
                  </a:cubicBezTo>
                  <a:cubicBezTo>
                    <a:pt x="802" y="13"/>
                    <a:pt x="755" y="0"/>
                    <a:pt x="7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2183500" y="1528150"/>
              <a:ext cx="31625" cy="55000"/>
            </a:xfrm>
            <a:custGeom>
              <a:avLst/>
              <a:gdLst/>
              <a:ahLst/>
              <a:cxnLst/>
              <a:rect l="l" t="t" r="r" b="b"/>
              <a:pathLst>
                <a:path w="1265" h="2200" extrusionOk="0">
                  <a:moveTo>
                    <a:pt x="558" y="1"/>
                  </a:moveTo>
                  <a:cubicBezTo>
                    <a:pt x="379" y="140"/>
                    <a:pt x="299" y="339"/>
                    <a:pt x="240" y="538"/>
                  </a:cubicBezTo>
                  <a:cubicBezTo>
                    <a:pt x="260" y="598"/>
                    <a:pt x="379" y="677"/>
                    <a:pt x="200" y="677"/>
                  </a:cubicBezTo>
                  <a:cubicBezTo>
                    <a:pt x="1" y="1373"/>
                    <a:pt x="399" y="1791"/>
                    <a:pt x="896" y="2129"/>
                  </a:cubicBezTo>
                  <a:cubicBezTo>
                    <a:pt x="972" y="2158"/>
                    <a:pt x="1060" y="2199"/>
                    <a:pt x="1131" y="2199"/>
                  </a:cubicBezTo>
                  <a:cubicBezTo>
                    <a:pt x="1209" y="2199"/>
                    <a:pt x="1265" y="2148"/>
                    <a:pt x="1254" y="1970"/>
                  </a:cubicBezTo>
                  <a:cubicBezTo>
                    <a:pt x="439" y="1532"/>
                    <a:pt x="379" y="1433"/>
                    <a:pt x="638" y="617"/>
                  </a:cubicBezTo>
                  <a:cubicBezTo>
                    <a:pt x="657" y="478"/>
                    <a:pt x="737" y="339"/>
                    <a:pt x="777" y="220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2018900" y="1603750"/>
              <a:ext cx="61700" cy="18925"/>
            </a:xfrm>
            <a:custGeom>
              <a:avLst/>
              <a:gdLst/>
              <a:ahLst/>
              <a:cxnLst/>
              <a:rect l="l" t="t" r="r" b="b"/>
              <a:pathLst>
                <a:path w="2468" h="757" extrusionOk="0">
                  <a:moveTo>
                    <a:pt x="219" y="0"/>
                  </a:moveTo>
                  <a:cubicBezTo>
                    <a:pt x="160" y="0"/>
                    <a:pt x="80" y="80"/>
                    <a:pt x="0" y="100"/>
                  </a:cubicBezTo>
                  <a:cubicBezTo>
                    <a:pt x="60" y="179"/>
                    <a:pt x="120" y="239"/>
                    <a:pt x="199" y="299"/>
                  </a:cubicBezTo>
                  <a:cubicBezTo>
                    <a:pt x="100" y="378"/>
                    <a:pt x="100" y="498"/>
                    <a:pt x="160" y="657"/>
                  </a:cubicBezTo>
                  <a:cubicBezTo>
                    <a:pt x="194" y="655"/>
                    <a:pt x="228" y="654"/>
                    <a:pt x="263" y="654"/>
                  </a:cubicBezTo>
                  <a:cubicBezTo>
                    <a:pt x="613" y="654"/>
                    <a:pt x="993" y="738"/>
                    <a:pt x="1373" y="756"/>
                  </a:cubicBezTo>
                  <a:cubicBezTo>
                    <a:pt x="1572" y="657"/>
                    <a:pt x="1751" y="498"/>
                    <a:pt x="1970" y="498"/>
                  </a:cubicBezTo>
                  <a:cubicBezTo>
                    <a:pt x="2109" y="478"/>
                    <a:pt x="2268" y="478"/>
                    <a:pt x="2388" y="378"/>
                  </a:cubicBezTo>
                  <a:cubicBezTo>
                    <a:pt x="2407" y="359"/>
                    <a:pt x="2447" y="299"/>
                    <a:pt x="2467" y="279"/>
                  </a:cubicBezTo>
                  <a:cubicBezTo>
                    <a:pt x="1751" y="60"/>
                    <a:pt x="975" y="10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2205400" y="1577400"/>
              <a:ext cx="52725" cy="13950"/>
            </a:xfrm>
            <a:custGeom>
              <a:avLst/>
              <a:gdLst/>
              <a:ahLst/>
              <a:cxnLst/>
              <a:rect l="l" t="t" r="r" b="b"/>
              <a:pathLst>
                <a:path w="2109" h="558" extrusionOk="0">
                  <a:moveTo>
                    <a:pt x="358" y="0"/>
                  </a:moveTo>
                  <a:cubicBezTo>
                    <a:pt x="279" y="119"/>
                    <a:pt x="159" y="139"/>
                    <a:pt x="0" y="159"/>
                  </a:cubicBezTo>
                  <a:cubicBezTo>
                    <a:pt x="397" y="441"/>
                    <a:pt x="826" y="558"/>
                    <a:pt x="1294" y="558"/>
                  </a:cubicBezTo>
                  <a:cubicBezTo>
                    <a:pt x="1553" y="558"/>
                    <a:pt x="1825" y="522"/>
                    <a:pt x="2109" y="458"/>
                  </a:cubicBezTo>
                  <a:cubicBezTo>
                    <a:pt x="1552" y="20"/>
                    <a:pt x="895" y="15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2083550" y="1505775"/>
              <a:ext cx="11475" cy="70650"/>
            </a:xfrm>
            <a:custGeom>
              <a:avLst/>
              <a:gdLst/>
              <a:ahLst/>
              <a:cxnLst/>
              <a:rect l="l" t="t" r="r" b="b"/>
              <a:pathLst>
                <a:path w="459" h="2826" extrusionOk="0">
                  <a:moveTo>
                    <a:pt x="259" y="1"/>
                  </a:moveTo>
                  <a:cubicBezTo>
                    <a:pt x="1" y="199"/>
                    <a:pt x="259" y="518"/>
                    <a:pt x="60" y="717"/>
                  </a:cubicBezTo>
                  <a:cubicBezTo>
                    <a:pt x="120" y="1433"/>
                    <a:pt x="180" y="2129"/>
                    <a:pt x="259" y="2825"/>
                  </a:cubicBezTo>
                  <a:cubicBezTo>
                    <a:pt x="418" y="1890"/>
                    <a:pt x="458" y="936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1974650" y="1465175"/>
              <a:ext cx="40300" cy="20225"/>
            </a:xfrm>
            <a:custGeom>
              <a:avLst/>
              <a:gdLst/>
              <a:ahLst/>
              <a:cxnLst/>
              <a:rect l="l" t="t" r="r" b="b"/>
              <a:pathLst>
                <a:path w="1612" h="809" extrusionOk="0">
                  <a:moveTo>
                    <a:pt x="934" y="1"/>
                  </a:moveTo>
                  <a:cubicBezTo>
                    <a:pt x="817" y="1"/>
                    <a:pt x="694" y="20"/>
                    <a:pt x="577" y="73"/>
                  </a:cubicBezTo>
                  <a:cubicBezTo>
                    <a:pt x="398" y="113"/>
                    <a:pt x="159" y="33"/>
                    <a:pt x="80" y="272"/>
                  </a:cubicBezTo>
                  <a:cubicBezTo>
                    <a:pt x="0" y="550"/>
                    <a:pt x="259" y="650"/>
                    <a:pt x="398" y="809"/>
                  </a:cubicBezTo>
                  <a:cubicBezTo>
                    <a:pt x="537" y="749"/>
                    <a:pt x="656" y="670"/>
                    <a:pt x="776" y="630"/>
                  </a:cubicBezTo>
                  <a:cubicBezTo>
                    <a:pt x="895" y="431"/>
                    <a:pt x="1094" y="471"/>
                    <a:pt x="1273" y="451"/>
                  </a:cubicBezTo>
                  <a:cubicBezTo>
                    <a:pt x="1492" y="272"/>
                    <a:pt x="1611" y="113"/>
                    <a:pt x="1213" y="33"/>
                  </a:cubicBezTo>
                  <a:cubicBezTo>
                    <a:pt x="1131" y="15"/>
                    <a:pt x="1035" y="1"/>
                    <a:pt x="9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1989050" y="1463100"/>
              <a:ext cx="50275" cy="13375"/>
            </a:xfrm>
            <a:custGeom>
              <a:avLst/>
              <a:gdLst/>
              <a:ahLst/>
              <a:cxnLst/>
              <a:rect l="l" t="t" r="r" b="b"/>
              <a:pathLst>
                <a:path w="2011" h="535" extrusionOk="0">
                  <a:moveTo>
                    <a:pt x="866" y="0"/>
                  </a:moveTo>
                  <a:cubicBezTo>
                    <a:pt x="578" y="0"/>
                    <a:pt x="290" y="46"/>
                    <a:pt x="1" y="156"/>
                  </a:cubicBezTo>
                  <a:cubicBezTo>
                    <a:pt x="200" y="156"/>
                    <a:pt x="379" y="196"/>
                    <a:pt x="578" y="196"/>
                  </a:cubicBezTo>
                  <a:cubicBezTo>
                    <a:pt x="856" y="216"/>
                    <a:pt x="737" y="395"/>
                    <a:pt x="697" y="534"/>
                  </a:cubicBezTo>
                  <a:cubicBezTo>
                    <a:pt x="708" y="534"/>
                    <a:pt x="718" y="535"/>
                    <a:pt x="729" y="535"/>
                  </a:cubicBezTo>
                  <a:cubicBezTo>
                    <a:pt x="1150" y="535"/>
                    <a:pt x="1466" y="186"/>
                    <a:pt x="1889" y="186"/>
                  </a:cubicBezTo>
                  <a:cubicBezTo>
                    <a:pt x="1928" y="186"/>
                    <a:pt x="1969" y="189"/>
                    <a:pt x="2010" y="196"/>
                  </a:cubicBezTo>
                  <a:cubicBezTo>
                    <a:pt x="1634" y="82"/>
                    <a:pt x="1251" y="0"/>
                    <a:pt x="8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2326750" y="1506775"/>
              <a:ext cx="15925" cy="48525"/>
            </a:xfrm>
            <a:custGeom>
              <a:avLst/>
              <a:gdLst/>
              <a:ahLst/>
              <a:cxnLst/>
              <a:rect l="l" t="t" r="r" b="b"/>
              <a:pathLst>
                <a:path w="637" h="1941" extrusionOk="0">
                  <a:moveTo>
                    <a:pt x="80" y="0"/>
                  </a:moveTo>
                  <a:lnTo>
                    <a:pt x="80" y="0"/>
                  </a:lnTo>
                  <a:cubicBezTo>
                    <a:pt x="119" y="657"/>
                    <a:pt x="80" y="1194"/>
                    <a:pt x="0" y="1731"/>
                  </a:cubicBezTo>
                  <a:cubicBezTo>
                    <a:pt x="0" y="1863"/>
                    <a:pt x="55" y="1940"/>
                    <a:pt x="164" y="1940"/>
                  </a:cubicBezTo>
                  <a:cubicBezTo>
                    <a:pt x="186" y="1940"/>
                    <a:pt x="211" y="1937"/>
                    <a:pt x="239" y="1930"/>
                  </a:cubicBezTo>
                  <a:cubicBezTo>
                    <a:pt x="477" y="1293"/>
                    <a:pt x="637" y="677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2145225" y="1611200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770" y="1"/>
                  </a:moveTo>
                  <a:cubicBezTo>
                    <a:pt x="581" y="1"/>
                    <a:pt x="394" y="107"/>
                    <a:pt x="199" y="120"/>
                  </a:cubicBezTo>
                  <a:cubicBezTo>
                    <a:pt x="179" y="200"/>
                    <a:pt x="179" y="259"/>
                    <a:pt x="179" y="339"/>
                  </a:cubicBezTo>
                  <a:cubicBezTo>
                    <a:pt x="0" y="558"/>
                    <a:pt x="120" y="697"/>
                    <a:pt x="318" y="797"/>
                  </a:cubicBezTo>
                  <a:lnTo>
                    <a:pt x="378" y="876"/>
                  </a:lnTo>
                  <a:lnTo>
                    <a:pt x="875" y="876"/>
                  </a:lnTo>
                  <a:cubicBezTo>
                    <a:pt x="1094" y="697"/>
                    <a:pt x="995" y="458"/>
                    <a:pt x="1035" y="240"/>
                  </a:cubicBezTo>
                  <a:cubicBezTo>
                    <a:pt x="1035" y="180"/>
                    <a:pt x="1074" y="160"/>
                    <a:pt x="1074" y="120"/>
                  </a:cubicBezTo>
                  <a:cubicBezTo>
                    <a:pt x="971" y="31"/>
                    <a:pt x="870" y="1"/>
                    <a:pt x="7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2298400" y="1550050"/>
              <a:ext cx="34325" cy="28050"/>
            </a:xfrm>
            <a:custGeom>
              <a:avLst/>
              <a:gdLst/>
              <a:ahLst/>
              <a:cxnLst/>
              <a:rect l="l" t="t" r="r" b="b"/>
              <a:pathLst>
                <a:path w="1373" h="1122" extrusionOk="0">
                  <a:moveTo>
                    <a:pt x="1134" y="0"/>
                  </a:moveTo>
                  <a:cubicBezTo>
                    <a:pt x="1035" y="438"/>
                    <a:pt x="637" y="537"/>
                    <a:pt x="279" y="716"/>
                  </a:cubicBezTo>
                  <a:cubicBezTo>
                    <a:pt x="159" y="756"/>
                    <a:pt x="0" y="836"/>
                    <a:pt x="80" y="1015"/>
                  </a:cubicBezTo>
                  <a:cubicBezTo>
                    <a:pt x="114" y="1092"/>
                    <a:pt x="160" y="1121"/>
                    <a:pt x="212" y="1121"/>
                  </a:cubicBezTo>
                  <a:cubicBezTo>
                    <a:pt x="280" y="1121"/>
                    <a:pt x="359" y="1071"/>
                    <a:pt x="438" y="1015"/>
                  </a:cubicBezTo>
                  <a:cubicBezTo>
                    <a:pt x="657" y="855"/>
                    <a:pt x="875" y="756"/>
                    <a:pt x="1134" y="696"/>
                  </a:cubicBezTo>
                  <a:cubicBezTo>
                    <a:pt x="1373" y="637"/>
                    <a:pt x="1353" y="418"/>
                    <a:pt x="1373" y="219"/>
                  </a:cubicBezTo>
                  <a:cubicBezTo>
                    <a:pt x="1273" y="139"/>
                    <a:pt x="1214" y="60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2423225" y="1602250"/>
              <a:ext cx="41300" cy="16450"/>
            </a:xfrm>
            <a:custGeom>
              <a:avLst/>
              <a:gdLst/>
              <a:ahLst/>
              <a:cxnLst/>
              <a:rect l="l" t="t" r="r" b="b"/>
              <a:pathLst>
                <a:path w="1652" h="658" extrusionOk="0">
                  <a:moveTo>
                    <a:pt x="1572" y="1"/>
                  </a:moveTo>
                  <a:cubicBezTo>
                    <a:pt x="1076" y="56"/>
                    <a:pt x="631" y="366"/>
                    <a:pt x="127" y="366"/>
                  </a:cubicBezTo>
                  <a:cubicBezTo>
                    <a:pt x="85" y="366"/>
                    <a:pt x="43" y="363"/>
                    <a:pt x="0" y="359"/>
                  </a:cubicBezTo>
                  <a:lnTo>
                    <a:pt x="0" y="359"/>
                  </a:lnTo>
                  <a:cubicBezTo>
                    <a:pt x="120" y="458"/>
                    <a:pt x="219" y="538"/>
                    <a:pt x="338" y="637"/>
                  </a:cubicBezTo>
                  <a:cubicBezTo>
                    <a:pt x="438" y="657"/>
                    <a:pt x="557" y="657"/>
                    <a:pt x="657" y="657"/>
                  </a:cubicBezTo>
                  <a:cubicBezTo>
                    <a:pt x="716" y="637"/>
                    <a:pt x="776" y="598"/>
                    <a:pt x="856" y="558"/>
                  </a:cubicBezTo>
                  <a:cubicBezTo>
                    <a:pt x="915" y="558"/>
                    <a:pt x="995" y="538"/>
                    <a:pt x="1035" y="538"/>
                  </a:cubicBezTo>
                  <a:cubicBezTo>
                    <a:pt x="1214" y="458"/>
                    <a:pt x="1353" y="399"/>
                    <a:pt x="1512" y="299"/>
                  </a:cubicBezTo>
                  <a:cubicBezTo>
                    <a:pt x="1572" y="299"/>
                    <a:pt x="1631" y="239"/>
                    <a:pt x="1651" y="160"/>
                  </a:cubicBezTo>
                  <a:cubicBezTo>
                    <a:pt x="1651" y="100"/>
                    <a:pt x="1631" y="41"/>
                    <a:pt x="15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2076100" y="1480425"/>
              <a:ext cx="14925" cy="43775"/>
            </a:xfrm>
            <a:custGeom>
              <a:avLst/>
              <a:gdLst/>
              <a:ahLst/>
              <a:cxnLst/>
              <a:rect l="l" t="t" r="r" b="b"/>
              <a:pathLst>
                <a:path w="597" h="1751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597"/>
                    <a:pt x="378" y="1154"/>
                    <a:pt x="358" y="1751"/>
                  </a:cubicBezTo>
                  <a:cubicBezTo>
                    <a:pt x="597" y="1552"/>
                    <a:pt x="478" y="1253"/>
                    <a:pt x="557" y="1015"/>
                  </a:cubicBezTo>
                  <a:cubicBezTo>
                    <a:pt x="557" y="836"/>
                    <a:pt x="517" y="696"/>
                    <a:pt x="517" y="557"/>
                  </a:cubicBezTo>
                  <a:cubicBezTo>
                    <a:pt x="318" y="418"/>
                    <a:pt x="557" y="119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2083550" y="1435100"/>
              <a:ext cx="31850" cy="16375"/>
            </a:xfrm>
            <a:custGeom>
              <a:avLst/>
              <a:gdLst/>
              <a:ahLst/>
              <a:cxnLst/>
              <a:rect l="l" t="t" r="r" b="b"/>
              <a:pathLst>
                <a:path w="1274" h="655" extrusionOk="0">
                  <a:moveTo>
                    <a:pt x="296" y="0"/>
                  </a:moveTo>
                  <a:cubicBezTo>
                    <a:pt x="200" y="0"/>
                    <a:pt x="119" y="47"/>
                    <a:pt x="80" y="222"/>
                  </a:cubicBezTo>
                  <a:cubicBezTo>
                    <a:pt x="1" y="381"/>
                    <a:pt x="319" y="341"/>
                    <a:pt x="398" y="480"/>
                  </a:cubicBezTo>
                  <a:cubicBezTo>
                    <a:pt x="578" y="609"/>
                    <a:pt x="767" y="654"/>
                    <a:pt x="958" y="654"/>
                  </a:cubicBezTo>
                  <a:cubicBezTo>
                    <a:pt x="1062" y="654"/>
                    <a:pt x="1168" y="641"/>
                    <a:pt x="1274" y="619"/>
                  </a:cubicBezTo>
                  <a:cubicBezTo>
                    <a:pt x="1274" y="460"/>
                    <a:pt x="1254" y="361"/>
                    <a:pt x="1114" y="281"/>
                  </a:cubicBezTo>
                  <a:cubicBezTo>
                    <a:pt x="975" y="281"/>
                    <a:pt x="856" y="222"/>
                    <a:pt x="756" y="122"/>
                  </a:cubicBezTo>
                  <a:cubicBezTo>
                    <a:pt x="717" y="62"/>
                    <a:pt x="677" y="62"/>
                    <a:pt x="617" y="62"/>
                  </a:cubicBezTo>
                  <a:cubicBezTo>
                    <a:pt x="515" y="52"/>
                    <a:pt x="397" y="0"/>
                    <a:pt x="2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2074100" y="1433075"/>
              <a:ext cx="24900" cy="13550"/>
            </a:xfrm>
            <a:custGeom>
              <a:avLst/>
              <a:gdLst/>
              <a:ahLst/>
              <a:cxnLst/>
              <a:rect l="l" t="t" r="r" b="b"/>
              <a:pathLst>
                <a:path w="996" h="542" extrusionOk="0">
                  <a:moveTo>
                    <a:pt x="484" y="0"/>
                  </a:moveTo>
                  <a:cubicBezTo>
                    <a:pt x="408" y="0"/>
                    <a:pt x="333" y="4"/>
                    <a:pt x="259" y="4"/>
                  </a:cubicBezTo>
                  <a:lnTo>
                    <a:pt x="219" y="64"/>
                  </a:lnTo>
                  <a:lnTo>
                    <a:pt x="219" y="143"/>
                  </a:lnTo>
                  <a:cubicBezTo>
                    <a:pt x="199" y="223"/>
                    <a:pt x="160" y="303"/>
                    <a:pt x="80" y="342"/>
                  </a:cubicBezTo>
                  <a:cubicBezTo>
                    <a:pt x="1" y="422"/>
                    <a:pt x="1" y="462"/>
                    <a:pt x="80" y="521"/>
                  </a:cubicBezTo>
                  <a:cubicBezTo>
                    <a:pt x="299" y="521"/>
                    <a:pt x="558" y="541"/>
                    <a:pt x="776" y="541"/>
                  </a:cubicBezTo>
                  <a:cubicBezTo>
                    <a:pt x="379" y="143"/>
                    <a:pt x="756" y="163"/>
                    <a:pt x="995" y="143"/>
                  </a:cubicBezTo>
                  <a:cubicBezTo>
                    <a:pt x="830" y="2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2240200" y="1435275"/>
              <a:ext cx="22900" cy="6875"/>
            </a:xfrm>
            <a:custGeom>
              <a:avLst/>
              <a:gdLst/>
              <a:ahLst/>
              <a:cxnLst/>
              <a:rect l="l" t="t" r="r" b="b"/>
              <a:pathLst>
                <a:path w="916" h="275" extrusionOk="0">
                  <a:moveTo>
                    <a:pt x="647" y="1"/>
                  </a:moveTo>
                  <a:cubicBezTo>
                    <a:pt x="568" y="1"/>
                    <a:pt x="488" y="26"/>
                    <a:pt x="399" y="75"/>
                  </a:cubicBezTo>
                  <a:cubicBezTo>
                    <a:pt x="279" y="115"/>
                    <a:pt x="120" y="36"/>
                    <a:pt x="1" y="235"/>
                  </a:cubicBezTo>
                  <a:cubicBezTo>
                    <a:pt x="220" y="254"/>
                    <a:pt x="399" y="254"/>
                    <a:pt x="597" y="274"/>
                  </a:cubicBezTo>
                  <a:cubicBezTo>
                    <a:pt x="697" y="254"/>
                    <a:pt x="816" y="254"/>
                    <a:pt x="916" y="235"/>
                  </a:cubicBezTo>
                  <a:lnTo>
                    <a:pt x="916" y="135"/>
                  </a:lnTo>
                  <a:lnTo>
                    <a:pt x="896" y="75"/>
                  </a:lnTo>
                  <a:cubicBezTo>
                    <a:pt x="806" y="26"/>
                    <a:pt x="727" y="1"/>
                    <a:pt x="6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2405800" y="146202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160" y="0"/>
                  </a:moveTo>
                  <a:cubicBezTo>
                    <a:pt x="1" y="358"/>
                    <a:pt x="21" y="696"/>
                    <a:pt x="41" y="1074"/>
                  </a:cubicBezTo>
                  <a:cubicBezTo>
                    <a:pt x="220" y="935"/>
                    <a:pt x="160" y="736"/>
                    <a:pt x="220" y="537"/>
                  </a:cubicBezTo>
                  <a:cubicBezTo>
                    <a:pt x="260" y="477"/>
                    <a:pt x="299" y="398"/>
                    <a:pt x="319" y="298"/>
                  </a:cubicBezTo>
                  <a:cubicBezTo>
                    <a:pt x="319" y="179"/>
                    <a:pt x="299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2083550" y="1475050"/>
              <a:ext cx="9975" cy="18825"/>
            </a:xfrm>
            <a:custGeom>
              <a:avLst/>
              <a:gdLst/>
              <a:ahLst/>
              <a:cxnLst/>
              <a:rect l="l" t="t" r="r" b="b"/>
              <a:pathLst>
                <a:path w="399" h="753" extrusionOk="0">
                  <a:moveTo>
                    <a:pt x="131" y="0"/>
                  </a:moveTo>
                  <a:cubicBezTo>
                    <a:pt x="75" y="0"/>
                    <a:pt x="38" y="76"/>
                    <a:pt x="1" y="175"/>
                  </a:cubicBezTo>
                  <a:cubicBezTo>
                    <a:pt x="60" y="374"/>
                    <a:pt x="1" y="633"/>
                    <a:pt x="219" y="752"/>
                  </a:cubicBezTo>
                  <a:cubicBezTo>
                    <a:pt x="279" y="533"/>
                    <a:pt x="398" y="334"/>
                    <a:pt x="259" y="96"/>
                  </a:cubicBezTo>
                  <a:cubicBezTo>
                    <a:pt x="207" y="28"/>
                    <a:pt x="165" y="0"/>
                    <a:pt x="1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2074100" y="1610350"/>
              <a:ext cx="15950" cy="18925"/>
            </a:xfrm>
            <a:custGeom>
              <a:avLst/>
              <a:gdLst/>
              <a:ahLst/>
              <a:cxnLst/>
              <a:rect l="l" t="t" r="r" b="b"/>
              <a:pathLst>
                <a:path w="638" h="757" extrusionOk="0">
                  <a:moveTo>
                    <a:pt x="331" y="0"/>
                  </a:moveTo>
                  <a:cubicBezTo>
                    <a:pt x="299" y="0"/>
                    <a:pt x="269" y="5"/>
                    <a:pt x="239" y="15"/>
                  </a:cubicBezTo>
                  <a:lnTo>
                    <a:pt x="239" y="75"/>
                  </a:lnTo>
                  <a:cubicBezTo>
                    <a:pt x="140" y="134"/>
                    <a:pt x="60" y="194"/>
                    <a:pt x="1" y="293"/>
                  </a:cubicBezTo>
                  <a:cubicBezTo>
                    <a:pt x="1" y="333"/>
                    <a:pt x="1" y="413"/>
                    <a:pt x="40" y="492"/>
                  </a:cubicBezTo>
                  <a:cubicBezTo>
                    <a:pt x="122" y="591"/>
                    <a:pt x="164" y="756"/>
                    <a:pt x="320" y="756"/>
                  </a:cubicBezTo>
                  <a:cubicBezTo>
                    <a:pt x="354" y="756"/>
                    <a:pt x="392" y="749"/>
                    <a:pt x="438" y="731"/>
                  </a:cubicBezTo>
                  <a:cubicBezTo>
                    <a:pt x="438" y="492"/>
                    <a:pt x="637" y="234"/>
                    <a:pt x="438" y="15"/>
                  </a:cubicBezTo>
                  <a:cubicBezTo>
                    <a:pt x="398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2308625" y="1493825"/>
              <a:ext cx="14150" cy="8725"/>
            </a:xfrm>
            <a:custGeom>
              <a:avLst/>
              <a:gdLst/>
              <a:ahLst/>
              <a:cxnLst/>
              <a:rect l="l" t="t" r="r" b="b"/>
              <a:pathLst>
                <a:path w="566" h="349" extrusionOk="0">
                  <a:moveTo>
                    <a:pt x="97" y="1"/>
                  </a:moveTo>
                  <a:cubicBezTo>
                    <a:pt x="39" y="1"/>
                    <a:pt x="1" y="39"/>
                    <a:pt x="29" y="160"/>
                  </a:cubicBezTo>
                  <a:cubicBezTo>
                    <a:pt x="52" y="288"/>
                    <a:pt x="143" y="348"/>
                    <a:pt x="266" y="348"/>
                  </a:cubicBezTo>
                  <a:cubicBezTo>
                    <a:pt x="354" y="348"/>
                    <a:pt x="458" y="318"/>
                    <a:pt x="566" y="260"/>
                  </a:cubicBezTo>
                  <a:cubicBezTo>
                    <a:pt x="447" y="180"/>
                    <a:pt x="367" y="120"/>
                    <a:pt x="307" y="81"/>
                  </a:cubicBezTo>
                  <a:cubicBezTo>
                    <a:pt x="255" y="49"/>
                    <a:pt x="163" y="1"/>
                    <a:pt x="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2054200" y="1436650"/>
              <a:ext cx="18925" cy="8700"/>
            </a:xfrm>
            <a:custGeom>
              <a:avLst/>
              <a:gdLst/>
              <a:ahLst/>
              <a:cxnLst/>
              <a:rect l="l" t="t" r="r" b="b"/>
              <a:pathLst>
                <a:path w="757" h="348" extrusionOk="0">
                  <a:moveTo>
                    <a:pt x="359" y="0"/>
                  </a:moveTo>
                  <a:cubicBezTo>
                    <a:pt x="200" y="0"/>
                    <a:pt x="80" y="20"/>
                    <a:pt x="1" y="180"/>
                  </a:cubicBezTo>
                  <a:cubicBezTo>
                    <a:pt x="180" y="269"/>
                    <a:pt x="348" y="347"/>
                    <a:pt x="521" y="347"/>
                  </a:cubicBezTo>
                  <a:cubicBezTo>
                    <a:pt x="579" y="347"/>
                    <a:pt x="637" y="339"/>
                    <a:pt x="697" y="319"/>
                  </a:cubicBezTo>
                  <a:cubicBezTo>
                    <a:pt x="757" y="279"/>
                    <a:pt x="757" y="219"/>
                    <a:pt x="697" y="180"/>
                  </a:cubicBezTo>
                  <a:cubicBezTo>
                    <a:pt x="598" y="80"/>
                    <a:pt x="458" y="10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2409300" y="1454550"/>
              <a:ext cx="11950" cy="18425"/>
            </a:xfrm>
            <a:custGeom>
              <a:avLst/>
              <a:gdLst/>
              <a:ahLst/>
              <a:cxnLst/>
              <a:rect l="l" t="t" r="r" b="b"/>
              <a:pathLst>
                <a:path w="478" h="737" extrusionOk="0">
                  <a:moveTo>
                    <a:pt x="60" y="1"/>
                  </a:moveTo>
                  <a:cubicBezTo>
                    <a:pt x="20" y="80"/>
                    <a:pt x="0" y="160"/>
                    <a:pt x="0" y="239"/>
                  </a:cubicBezTo>
                  <a:lnTo>
                    <a:pt x="0" y="279"/>
                  </a:lnTo>
                  <a:lnTo>
                    <a:pt x="20" y="339"/>
                  </a:lnTo>
                  <a:cubicBezTo>
                    <a:pt x="20" y="458"/>
                    <a:pt x="60" y="597"/>
                    <a:pt x="80" y="737"/>
                  </a:cubicBezTo>
                  <a:cubicBezTo>
                    <a:pt x="418" y="458"/>
                    <a:pt x="478" y="239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2262575" y="1515225"/>
              <a:ext cx="8975" cy="7725"/>
            </a:xfrm>
            <a:custGeom>
              <a:avLst/>
              <a:gdLst/>
              <a:ahLst/>
              <a:cxnLst/>
              <a:rect l="l" t="t" r="r" b="b"/>
              <a:pathLst>
                <a:path w="359" h="309" extrusionOk="0">
                  <a:moveTo>
                    <a:pt x="180" y="1"/>
                  </a:moveTo>
                  <a:lnTo>
                    <a:pt x="1" y="160"/>
                  </a:lnTo>
                  <a:cubicBezTo>
                    <a:pt x="53" y="251"/>
                    <a:pt x="106" y="309"/>
                    <a:pt x="164" y="309"/>
                  </a:cubicBezTo>
                  <a:cubicBezTo>
                    <a:pt x="194" y="309"/>
                    <a:pt x="225" y="293"/>
                    <a:pt x="259" y="259"/>
                  </a:cubicBezTo>
                  <a:cubicBezTo>
                    <a:pt x="359" y="160"/>
                    <a:pt x="279" y="6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2187975" y="1541575"/>
              <a:ext cx="5000" cy="9025"/>
            </a:xfrm>
            <a:custGeom>
              <a:avLst/>
              <a:gdLst/>
              <a:ahLst/>
              <a:cxnLst/>
              <a:rect l="l" t="t" r="r" b="b"/>
              <a:pathLst>
                <a:path w="200" h="361" extrusionOk="0">
                  <a:moveTo>
                    <a:pt x="61" y="1"/>
                  </a:moveTo>
                  <a:cubicBezTo>
                    <a:pt x="21" y="41"/>
                    <a:pt x="1" y="80"/>
                    <a:pt x="21" y="160"/>
                  </a:cubicBezTo>
                  <a:cubicBezTo>
                    <a:pt x="77" y="234"/>
                    <a:pt x="11" y="361"/>
                    <a:pt x="148" y="361"/>
                  </a:cubicBezTo>
                  <a:cubicBezTo>
                    <a:pt x="158" y="361"/>
                    <a:pt x="168" y="360"/>
                    <a:pt x="180" y="359"/>
                  </a:cubicBezTo>
                  <a:cubicBezTo>
                    <a:pt x="200" y="359"/>
                    <a:pt x="200" y="200"/>
                    <a:pt x="180" y="140"/>
                  </a:cubicBezTo>
                  <a:cubicBezTo>
                    <a:pt x="160" y="80"/>
                    <a:pt x="100" y="61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2405800" y="1624325"/>
              <a:ext cx="13475" cy="3925"/>
            </a:xfrm>
            <a:custGeom>
              <a:avLst/>
              <a:gdLst/>
              <a:ahLst/>
              <a:cxnLst/>
              <a:rect l="l" t="t" r="r" b="b"/>
              <a:pathLst>
                <a:path w="539" h="157" extrusionOk="0">
                  <a:moveTo>
                    <a:pt x="403" y="0"/>
                  </a:moveTo>
                  <a:cubicBezTo>
                    <a:pt x="245" y="0"/>
                    <a:pt x="110" y="54"/>
                    <a:pt x="1" y="132"/>
                  </a:cubicBezTo>
                  <a:cubicBezTo>
                    <a:pt x="85" y="141"/>
                    <a:pt x="170" y="156"/>
                    <a:pt x="249" y="156"/>
                  </a:cubicBezTo>
                  <a:cubicBezTo>
                    <a:pt x="358" y="156"/>
                    <a:pt x="458" y="128"/>
                    <a:pt x="538" y="13"/>
                  </a:cubicBezTo>
                  <a:cubicBezTo>
                    <a:pt x="491" y="4"/>
                    <a:pt x="446" y="0"/>
                    <a:pt x="4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2422225" y="16200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02" y="0"/>
                  </a:moveTo>
                  <a:cubicBezTo>
                    <a:pt x="183" y="0"/>
                    <a:pt x="79" y="36"/>
                    <a:pt x="0" y="146"/>
                  </a:cubicBezTo>
                  <a:cubicBezTo>
                    <a:pt x="39" y="156"/>
                    <a:pt x="76" y="161"/>
                    <a:pt x="112" y="161"/>
                  </a:cubicBezTo>
                  <a:cubicBezTo>
                    <a:pt x="225" y="161"/>
                    <a:pt x="323" y="112"/>
                    <a:pt x="398" y="7"/>
                  </a:cubicBezTo>
                  <a:cubicBezTo>
                    <a:pt x="365" y="3"/>
                    <a:pt x="333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2119850" y="144635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72" y="1"/>
                  </a:moveTo>
                  <a:cubicBezTo>
                    <a:pt x="166" y="1"/>
                    <a:pt x="73" y="29"/>
                    <a:pt x="1" y="130"/>
                  </a:cubicBezTo>
                  <a:cubicBezTo>
                    <a:pt x="35" y="140"/>
                    <a:pt x="72" y="145"/>
                    <a:pt x="108" y="145"/>
                  </a:cubicBezTo>
                  <a:cubicBezTo>
                    <a:pt x="216" y="145"/>
                    <a:pt x="324" y="100"/>
                    <a:pt x="399" y="10"/>
                  </a:cubicBezTo>
                  <a:cubicBezTo>
                    <a:pt x="355" y="5"/>
                    <a:pt x="313" y="1"/>
                    <a:pt x="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2071625" y="1441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60"/>
                  </a:lnTo>
                  <a:cubicBezTo>
                    <a:pt x="60" y="179"/>
                    <a:pt x="10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2236725" y="16176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0"/>
                  </a:moveTo>
                  <a:cubicBezTo>
                    <a:pt x="100" y="20"/>
                    <a:pt x="40" y="20"/>
                    <a:pt x="0" y="40"/>
                  </a:cubicBezTo>
                  <a:lnTo>
                    <a:pt x="20" y="80"/>
                  </a:lnTo>
                  <a:cubicBezTo>
                    <a:pt x="20" y="100"/>
                    <a:pt x="40" y="100"/>
                    <a:pt x="60" y="120"/>
                  </a:cubicBezTo>
                  <a:cubicBezTo>
                    <a:pt x="120" y="120"/>
                    <a:pt x="140" y="120"/>
                    <a:pt x="160" y="80"/>
                  </a:cubicBezTo>
                  <a:lnTo>
                    <a:pt x="179" y="40"/>
                  </a:lnTo>
                  <a:cubicBezTo>
                    <a:pt x="160" y="40"/>
                    <a:pt x="160" y="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2542575" y="1554950"/>
              <a:ext cx="43800" cy="16575"/>
            </a:xfrm>
            <a:custGeom>
              <a:avLst/>
              <a:gdLst/>
              <a:ahLst/>
              <a:cxnLst/>
              <a:rect l="l" t="t" r="r" b="b"/>
              <a:pathLst>
                <a:path w="1752" h="663" extrusionOk="0">
                  <a:moveTo>
                    <a:pt x="1615" y="1"/>
                  </a:moveTo>
                  <a:cubicBezTo>
                    <a:pt x="980" y="1"/>
                    <a:pt x="536" y="468"/>
                    <a:pt x="0" y="659"/>
                  </a:cubicBezTo>
                  <a:cubicBezTo>
                    <a:pt x="33" y="661"/>
                    <a:pt x="64" y="662"/>
                    <a:pt x="96" y="662"/>
                  </a:cubicBezTo>
                  <a:cubicBezTo>
                    <a:pt x="667" y="662"/>
                    <a:pt x="1124" y="334"/>
                    <a:pt x="1652" y="202"/>
                  </a:cubicBezTo>
                  <a:lnTo>
                    <a:pt x="1691" y="142"/>
                  </a:lnTo>
                  <a:cubicBezTo>
                    <a:pt x="1751" y="102"/>
                    <a:pt x="1751" y="43"/>
                    <a:pt x="1691" y="3"/>
                  </a:cubicBezTo>
                  <a:cubicBezTo>
                    <a:pt x="1666" y="1"/>
                    <a:pt x="1640" y="1"/>
                    <a:pt x="16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2583850" y="1550175"/>
              <a:ext cx="16925" cy="8700"/>
            </a:xfrm>
            <a:custGeom>
              <a:avLst/>
              <a:gdLst/>
              <a:ahLst/>
              <a:cxnLst/>
              <a:rect l="l" t="t" r="r" b="b"/>
              <a:pathLst>
                <a:path w="677" h="348" extrusionOk="0">
                  <a:moveTo>
                    <a:pt x="415" y="1"/>
                  </a:moveTo>
                  <a:cubicBezTo>
                    <a:pt x="337" y="1"/>
                    <a:pt x="255" y="15"/>
                    <a:pt x="180" y="15"/>
                  </a:cubicBezTo>
                  <a:lnTo>
                    <a:pt x="1" y="194"/>
                  </a:lnTo>
                  <a:lnTo>
                    <a:pt x="1" y="254"/>
                  </a:lnTo>
                  <a:lnTo>
                    <a:pt x="1" y="333"/>
                  </a:lnTo>
                  <a:cubicBezTo>
                    <a:pt x="44" y="343"/>
                    <a:pt x="86" y="348"/>
                    <a:pt x="127" y="348"/>
                  </a:cubicBezTo>
                  <a:cubicBezTo>
                    <a:pt x="332" y="348"/>
                    <a:pt x="511" y="237"/>
                    <a:pt x="677" y="154"/>
                  </a:cubicBezTo>
                  <a:cubicBezTo>
                    <a:pt x="619" y="27"/>
                    <a:pt x="522" y="1"/>
                    <a:pt x="4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2463000" y="1596500"/>
              <a:ext cx="17150" cy="11400"/>
            </a:xfrm>
            <a:custGeom>
              <a:avLst/>
              <a:gdLst/>
              <a:ahLst/>
              <a:cxnLst/>
              <a:rect l="l" t="t" r="r" b="b"/>
              <a:pathLst>
                <a:path w="686" h="456" extrusionOk="0">
                  <a:moveTo>
                    <a:pt x="603" y="0"/>
                  </a:moveTo>
                  <a:cubicBezTo>
                    <a:pt x="576" y="0"/>
                    <a:pt x="541" y="10"/>
                    <a:pt x="498" y="32"/>
                  </a:cubicBezTo>
                  <a:cubicBezTo>
                    <a:pt x="319" y="52"/>
                    <a:pt x="140" y="131"/>
                    <a:pt x="1" y="231"/>
                  </a:cubicBezTo>
                  <a:lnTo>
                    <a:pt x="1" y="390"/>
                  </a:lnTo>
                  <a:cubicBezTo>
                    <a:pt x="12" y="437"/>
                    <a:pt x="44" y="456"/>
                    <a:pt x="81" y="456"/>
                  </a:cubicBezTo>
                  <a:cubicBezTo>
                    <a:pt x="107" y="456"/>
                    <a:pt x="135" y="446"/>
                    <a:pt x="160" y="430"/>
                  </a:cubicBezTo>
                  <a:cubicBezTo>
                    <a:pt x="200" y="370"/>
                    <a:pt x="259" y="370"/>
                    <a:pt x="319" y="370"/>
                  </a:cubicBezTo>
                  <a:cubicBezTo>
                    <a:pt x="359" y="330"/>
                    <a:pt x="418" y="290"/>
                    <a:pt x="498" y="271"/>
                  </a:cubicBezTo>
                  <a:cubicBezTo>
                    <a:pt x="558" y="251"/>
                    <a:pt x="617" y="191"/>
                    <a:pt x="657" y="171"/>
                  </a:cubicBezTo>
                  <a:cubicBezTo>
                    <a:pt x="686" y="70"/>
                    <a:pt x="673" y="0"/>
                    <a:pt x="6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2475425" y="1592975"/>
              <a:ext cx="15450" cy="8300"/>
            </a:xfrm>
            <a:custGeom>
              <a:avLst/>
              <a:gdLst/>
              <a:ahLst/>
              <a:cxnLst/>
              <a:rect l="l" t="t" r="r" b="b"/>
              <a:pathLst>
                <a:path w="618" h="332" extrusionOk="0">
                  <a:moveTo>
                    <a:pt x="393" y="1"/>
                  </a:moveTo>
                  <a:cubicBezTo>
                    <a:pt x="328" y="1"/>
                    <a:pt x="255" y="15"/>
                    <a:pt x="200" y="34"/>
                  </a:cubicBezTo>
                  <a:cubicBezTo>
                    <a:pt x="120" y="93"/>
                    <a:pt x="61" y="133"/>
                    <a:pt x="1" y="193"/>
                  </a:cubicBezTo>
                  <a:cubicBezTo>
                    <a:pt x="61" y="233"/>
                    <a:pt x="120" y="292"/>
                    <a:pt x="160" y="332"/>
                  </a:cubicBezTo>
                  <a:lnTo>
                    <a:pt x="319" y="332"/>
                  </a:lnTo>
                  <a:cubicBezTo>
                    <a:pt x="399" y="213"/>
                    <a:pt x="618" y="213"/>
                    <a:pt x="558" y="73"/>
                  </a:cubicBezTo>
                  <a:cubicBezTo>
                    <a:pt x="537" y="20"/>
                    <a:pt x="469" y="1"/>
                    <a:pt x="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2499300" y="1590325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60" y="0"/>
                  </a:moveTo>
                  <a:cubicBezTo>
                    <a:pt x="100" y="20"/>
                    <a:pt x="60" y="20"/>
                    <a:pt x="1" y="40"/>
                  </a:cubicBezTo>
                  <a:cubicBezTo>
                    <a:pt x="21" y="80"/>
                    <a:pt x="21" y="100"/>
                    <a:pt x="60" y="100"/>
                  </a:cubicBezTo>
                  <a:cubicBezTo>
                    <a:pt x="80" y="80"/>
                    <a:pt x="140" y="80"/>
                    <a:pt x="180" y="40"/>
                  </a:cubicBezTo>
                  <a:cubicBezTo>
                    <a:pt x="180" y="20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2707175" y="1511725"/>
              <a:ext cx="8000" cy="5450"/>
            </a:xfrm>
            <a:custGeom>
              <a:avLst/>
              <a:gdLst/>
              <a:ahLst/>
              <a:cxnLst/>
              <a:rect l="l" t="t" r="r" b="b"/>
              <a:pathLst>
                <a:path w="320" h="218" extrusionOk="0">
                  <a:moveTo>
                    <a:pt x="202" y="0"/>
                  </a:moveTo>
                  <a:cubicBezTo>
                    <a:pt x="181" y="0"/>
                    <a:pt x="160" y="1"/>
                    <a:pt x="140" y="1"/>
                  </a:cubicBezTo>
                  <a:cubicBezTo>
                    <a:pt x="41" y="1"/>
                    <a:pt x="1" y="61"/>
                    <a:pt x="1" y="160"/>
                  </a:cubicBezTo>
                  <a:cubicBezTo>
                    <a:pt x="19" y="206"/>
                    <a:pt x="45" y="218"/>
                    <a:pt x="78" y="218"/>
                  </a:cubicBezTo>
                  <a:cubicBezTo>
                    <a:pt x="117" y="218"/>
                    <a:pt x="166" y="200"/>
                    <a:pt x="220" y="200"/>
                  </a:cubicBezTo>
                  <a:cubicBezTo>
                    <a:pt x="240" y="180"/>
                    <a:pt x="319" y="141"/>
                    <a:pt x="319" y="101"/>
                  </a:cubicBezTo>
                  <a:cubicBezTo>
                    <a:pt x="319" y="11"/>
                    <a:pt x="263" y="0"/>
                    <a:pt x="2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2638050" y="1538100"/>
              <a:ext cx="8975" cy="7075"/>
            </a:xfrm>
            <a:custGeom>
              <a:avLst/>
              <a:gdLst/>
              <a:ahLst/>
              <a:cxnLst/>
              <a:rect l="l" t="t" r="r" b="b"/>
              <a:pathLst>
                <a:path w="359" h="283" extrusionOk="0">
                  <a:moveTo>
                    <a:pt x="259" y="1"/>
                  </a:moveTo>
                  <a:cubicBezTo>
                    <a:pt x="180" y="20"/>
                    <a:pt x="120" y="80"/>
                    <a:pt x="61" y="140"/>
                  </a:cubicBezTo>
                  <a:cubicBezTo>
                    <a:pt x="1" y="200"/>
                    <a:pt x="1" y="239"/>
                    <a:pt x="80" y="279"/>
                  </a:cubicBezTo>
                  <a:cubicBezTo>
                    <a:pt x="93" y="281"/>
                    <a:pt x="105" y="282"/>
                    <a:pt x="117" y="282"/>
                  </a:cubicBezTo>
                  <a:cubicBezTo>
                    <a:pt x="216" y="282"/>
                    <a:pt x="284" y="209"/>
                    <a:pt x="319" y="120"/>
                  </a:cubicBezTo>
                  <a:cubicBezTo>
                    <a:pt x="359" y="100"/>
                    <a:pt x="279" y="4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2387900" y="1174875"/>
              <a:ext cx="161175" cy="28825"/>
            </a:xfrm>
            <a:custGeom>
              <a:avLst/>
              <a:gdLst/>
              <a:ahLst/>
              <a:cxnLst/>
              <a:rect l="l" t="t" r="r" b="b"/>
              <a:pathLst>
                <a:path w="6447" h="1153" extrusionOk="0">
                  <a:moveTo>
                    <a:pt x="6055" y="1"/>
                  </a:moveTo>
                  <a:cubicBezTo>
                    <a:pt x="5901" y="1"/>
                    <a:pt x="5722" y="60"/>
                    <a:pt x="5551" y="87"/>
                  </a:cubicBezTo>
                  <a:cubicBezTo>
                    <a:pt x="5539" y="75"/>
                    <a:pt x="5526" y="70"/>
                    <a:pt x="5514" y="70"/>
                  </a:cubicBezTo>
                  <a:cubicBezTo>
                    <a:pt x="5486" y="70"/>
                    <a:pt x="5459" y="94"/>
                    <a:pt x="5432" y="107"/>
                  </a:cubicBezTo>
                  <a:cubicBezTo>
                    <a:pt x="5340" y="166"/>
                    <a:pt x="5233" y="175"/>
                    <a:pt x="5124" y="175"/>
                  </a:cubicBezTo>
                  <a:cubicBezTo>
                    <a:pt x="5072" y="175"/>
                    <a:pt x="5020" y="173"/>
                    <a:pt x="4969" y="173"/>
                  </a:cubicBezTo>
                  <a:cubicBezTo>
                    <a:pt x="4867" y="173"/>
                    <a:pt x="4767" y="181"/>
                    <a:pt x="4676" y="227"/>
                  </a:cubicBezTo>
                  <a:cubicBezTo>
                    <a:pt x="4278" y="227"/>
                    <a:pt x="3900" y="286"/>
                    <a:pt x="3482" y="326"/>
                  </a:cubicBezTo>
                  <a:cubicBezTo>
                    <a:pt x="2832" y="363"/>
                    <a:pt x="2234" y="609"/>
                    <a:pt x="1591" y="609"/>
                  </a:cubicBezTo>
                  <a:cubicBezTo>
                    <a:pt x="1545" y="609"/>
                    <a:pt x="1499" y="607"/>
                    <a:pt x="1453" y="605"/>
                  </a:cubicBezTo>
                  <a:cubicBezTo>
                    <a:pt x="1335" y="664"/>
                    <a:pt x="1220" y="684"/>
                    <a:pt x="1106" y="684"/>
                  </a:cubicBezTo>
                  <a:cubicBezTo>
                    <a:pt x="951" y="684"/>
                    <a:pt x="798" y="647"/>
                    <a:pt x="637" y="625"/>
                  </a:cubicBezTo>
                  <a:cubicBezTo>
                    <a:pt x="573" y="610"/>
                    <a:pt x="509" y="601"/>
                    <a:pt x="448" y="601"/>
                  </a:cubicBezTo>
                  <a:cubicBezTo>
                    <a:pt x="266" y="601"/>
                    <a:pt x="105" y="679"/>
                    <a:pt x="1" y="903"/>
                  </a:cubicBezTo>
                  <a:cubicBezTo>
                    <a:pt x="235" y="1099"/>
                    <a:pt x="478" y="1152"/>
                    <a:pt x="725" y="1152"/>
                  </a:cubicBezTo>
                  <a:cubicBezTo>
                    <a:pt x="1014" y="1152"/>
                    <a:pt x="1310" y="1079"/>
                    <a:pt x="1605" y="1079"/>
                  </a:cubicBezTo>
                  <a:cubicBezTo>
                    <a:pt x="1720" y="1079"/>
                    <a:pt x="1836" y="1091"/>
                    <a:pt x="1950" y="1122"/>
                  </a:cubicBezTo>
                  <a:lnTo>
                    <a:pt x="2647" y="1122"/>
                  </a:lnTo>
                  <a:cubicBezTo>
                    <a:pt x="2655" y="1114"/>
                    <a:pt x="2670" y="1109"/>
                    <a:pt x="2689" y="1109"/>
                  </a:cubicBezTo>
                  <a:cubicBezTo>
                    <a:pt x="2716" y="1109"/>
                    <a:pt x="2751" y="1118"/>
                    <a:pt x="2786" y="1142"/>
                  </a:cubicBezTo>
                  <a:cubicBezTo>
                    <a:pt x="2895" y="1064"/>
                    <a:pt x="3016" y="1050"/>
                    <a:pt x="3138" y="1050"/>
                  </a:cubicBezTo>
                  <a:cubicBezTo>
                    <a:pt x="3207" y="1050"/>
                    <a:pt x="3275" y="1054"/>
                    <a:pt x="3343" y="1054"/>
                  </a:cubicBezTo>
                  <a:cubicBezTo>
                    <a:pt x="3464" y="1054"/>
                    <a:pt x="3580" y="1041"/>
                    <a:pt x="3681" y="963"/>
                  </a:cubicBezTo>
                  <a:cubicBezTo>
                    <a:pt x="3823" y="821"/>
                    <a:pt x="3972" y="796"/>
                    <a:pt x="4131" y="796"/>
                  </a:cubicBezTo>
                  <a:cubicBezTo>
                    <a:pt x="4217" y="796"/>
                    <a:pt x="4306" y="804"/>
                    <a:pt x="4397" y="804"/>
                  </a:cubicBezTo>
                  <a:cubicBezTo>
                    <a:pt x="4443" y="807"/>
                    <a:pt x="4490" y="810"/>
                    <a:pt x="4538" y="810"/>
                  </a:cubicBezTo>
                  <a:cubicBezTo>
                    <a:pt x="4734" y="810"/>
                    <a:pt x="4933" y="769"/>
                    <a:pt x="5093" y="625"/>
                  </a:cubicBezTo>
                  <a:cubicBezTo>
                    <a:pt x="5239" y="552"/>
                    <a:pt x="5389" y="535"/>
                    <a:pt x="5541" y="535"/>
                  </a:cubicBezTo>
                  <a:cubicBezTo>
                    <a:pt x="5674" y="535"/>
                    <a:pt x="5809" y="548"/>
                    <a:pt x="5941" y="548"/>
                  </a:cubicBezTo>
                  <a:cubicBezTo>
                    <a:pt x="6072" y="548"/>
                    <a:pt x="6201" y="535"/>
                    <a:pt x="6327" y="485"/>
                  </a:cubicBezTo>
                  <a:cubicBezTo>
                    <a:pt x="6386" y="485"/>
                    <a:pt x="6426" y="485"/>
                    <a:pt x="6446" y="426"/>
                  </a:cubicBezTo>
                  <a:cubicBezTo>
                    <a:pt x="6392" y="88"/>
                    <a:pt x="6242" y="1"/>
                    <a:pt x="6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2335200" y="1175675"/>
              <a:ext cx="89025" cy="30925"/>
            </a:xfrm>
            <a:custGeom>
              <a:avLst/>
              <a:gdLst/>
              <a:ahLst/>
              <a:cxnLst/>
              <a:rect l="l" t="t" r="r" b="b"/>
              <a:pathLst>
                <a:path w="3561" h="1237" extrusionOk="0">
                  <a:moveTo>
                    <a:pt x="406" y="0"/>
                  </a:moveTo>
                  <a:cubicBezTo>
                    <a:pt x="311" y="0"/>
                    <a:pt x="215" y="30"/>
                    <a:pt x="120" y="115"/>
                  </a:cubicBezTo>
                  <a:cubicBezTo>
                    <a:pt x="0" y="473"/>
                    <a:pt x="120" y="792"/>
                    <a:pt x="318" y="1090"/>
                  </a:cubicBezTo>
                  <a:cubicBezTo>
                    <a:pt x="430" y="1187"/>
                    <a:pt x="561" y="1236"/>
                    <a:pt x="704" y="1236"/>
                  </a:cubicBezTo>
                  <a:cubicBezTo>
                    <a:pt x="766" y="1236"/>
                    <a:pt x="830" y="1227"/>
                    <a:pt x="895" y="1209"/>
                  </a:cubicBezTo>
                  <a:cubicBezTo>
                    <a:pt x="1033" y="1175"/>
                    <a:pt x="1155" y="1126"/>
                    <a:pt x="1289" y="1126"/>
                  </a:cubicBezTo>
                  <a:cubicBezTo>
                    <a:pt x="1310" y="1126"/>
                    <a:pt x="1331" y="1127"/>
                    <a:pt x="1353" y="1130"/>
                  </a:cubicBezTo>
                  <a:cubicBezTo>
                    <a:pt x="1612" y="1110"/>
                    <a:pt x="1890" y="1130"/>
                    <a:pt x="2069" y="871"/>
                  </a:cubicBezTo>
                  <a:cubicBezTo>
                    <a:pt x="2292" y="741"/>
                    <a:pt x="2532" y="737"/>
                    <a:pt x="2771" y="737"/>
                  </a:cubicBezTo>
                  <a:cubicBezTo>
                    <a:pt x="2788" y="737"/>
                    <a:pt x="2805" y="737"/>
                    <a:pt x="2822" y="737"/>
                  </a:cubicBezTo>
                  <a:cubicBezTo>
                    <a:pt x="3079" y="737"/>
                    <a:pt x="3332" y="732"/>
                    <a:pt x="3561" y="573"/>
                  </a:cubicBezTo>
                  <a:cubicBezTo>
                    <a:pt x="3462" y="573"/>
                    <a:pt x="3382" y="573"/>
                    <a:pt x="3302" y="553"/>
                  </a:cubicBezTo>
                  <a:cubicBezTo>
                    <a:pt x="3278" y="543"/>
                    <a:pt x="3249" y="540"/>
                    <a:pt x="3219" y="540"/>
                  </a:cubicBezTo>
                  <a:cubicBezTo>
                    <a:pt x="3190" y="540"/>
                    <a:pt x="3159" y="543"/>
                    <a:pt x="3131" y="543"/>
                  </a:cubicBezTo>
                  <a:cubicBezTo>
                    <a:pt x="3074" y="543"/>
                    <a:pt x="3024" y="533"/>
                    <a:pt x="3004" y="473"/>
                  </a:cubicBezTo>
                  <a:cubicBezTo>
                    <a:pt x="2984" y="414"/>
                    <a:pt x="3103" y="314"/>
                    <a:pt x="3183" y="215"/>
                  </a:cubicBezTo>
                  <a:cubicBezTo>
                    <a:pt x="3087" y="77"/>
                    <a:pt x="2943" y="35"/>
                    <a:pt x="2791" y="35"/>
                  </a:cubicBezTo>
                  <a:cubicBezTo>
                    <a:pt x="2723" y="35"/>
                    <a:pt x="2654" y="43"/>
                    <a:pt x="2586" y="55"/>
                  </a:cubicBezTo>
                  <a:cubicBezTo>
                    <a:pt x="2353" y="105"/>
                    <a:pt x="2134" y="139"/>
                    <a:pt x="1912" y="139"/>
                  </a:cubicBezTo>
                  <a:cubicBezTo>
                    <a:pt x="1775" y="139"/>
                    <a:pt x="1637" y="126"/>
                    <a:pt x="1492" y="95"/>
                  </a:cubicBezTo>
                  <a:lnTo>
                    <a:pt x="1253" y="95"/>
                  </a:lnTo>
                  <a:cubicBezTo>
                    <a:pt x="1186" y="135"/>
                    <a:pt x="1118" y="149"/>
                    <a:pt x="1050" y="149"/>
                  </a:cubicBezTo>
                  <a:cubicBezTo>
                    <a:pt x="835" y="149"/>
                    <a:pt x="621" y="0"/>
                    <a:pt x="4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2332200" y="1105925"/>
              <a:ext cx="92525" cy="28150"/>
            </a:xfrm>
            <a:custGeom>
              <a:avLst/>
              <a:gdLst/>
              <a:ahLst/>
              <a:cxnLst/>
              <a:rect l="l" t="t" r="r" b="b"/>
              <a:pathLst>
                <a:path w="3701" h="1126" extrusionOk="0">
                  <a:moveTo>
                    <a:pt x="259" y="1"/>
                  </a:moveTo>
                  <a:cubicBezTo>
                    <a:pt x="180" y="21"/>
                    <a:pt x="120" y="80"/>
                    <a:pt x="80" y="140"/>
                  </a:cubicBezTo>
                  <a:cubicBezTo>
                    <a:pt x="1" y="359"/>
                    <a:pt x="1" y="518"/>
                    <a:pt x="100" y="717"/>
                  </a:cubicBezTo>
                  <a:cubicBezTo>
                    <a:pt x="220" y="896"/>
                    <a:pt x="458" y="976"/>
                    <a:pt x="618" y="1095"/>
                  </a:cubicBezTo>
                  <a:cubicBezTo>
                    <a:pt x="657" y="1095"/>
                    <a:pt x="697" y="1115"/>
                    <a:pt x="717" y="1115"/>
                  </a:cubicBezTo>
                  <a:cubicBezTo>
                    <a:pt x="807" y="1122"/>
                    <a:pt x="896" y="1126"/>
                    <a:pt x="985" y="1126"/>
                  </a:cubicBezTo>
                  <a:cubicBezTo>
                    <a:pt x="1840" y="1126"/>
                    <a:pt x="2653" y="807"/>
                    <a:pt x="3482" y="717"/>
                  </a:cubicBezTo>
                  <a:cubicBezTo>
                    <a:pt x="3562" y="697"/>
                    <a:pt x="3601" y="637"/>
                    <a:pt x="3681" y="617"/>
                  </a:cubicBezTo>
                  <a:cubicBezTo>
                    <a:pt x="3701" y="558"/>
                    <a:pt x="3681" y="478"/>
                    <a:pt x="3641" y="399"/>
                  </a:cubicBezTo>
                  <a:cubicBezTo>
                    <a:pt x="3519" y="352"/>
                    <a:pt x="3406" y="331"/>
                    <a:pt x="3293" y="331"/>
                  </a:cubicBezTo>
                  <a:cubicBezTo>
                    <a:pt x="3167" y="331"/>
                    <a:pt x="3042" y="357"/>
                    <a:pt x="2905" y="399"/>
                  </a:cubicBezTo>
                  <a:cubicBezTo>
                    <a:pt x="2647" y="399"/>
                    <a:pt x="2388" y="419"/>
                    <a:pt x="2109" y="419"/>
                  </a:cubicBezTo>
                  <a:cubicBezTo>
                    <a:pt x="1943" y="446"/>
                    <a:pt x="1782" y="462"/>
                    <a:pt x="1624" y="462"/>
                  </a:cubicBezTo>
                  <a:cubicBezTo>
                    <a:pt x="1217" y="462"/>
                    <a:pt x="837" y="359"/>
                    <a:pt x="478" y="100"/>
                  </a:cubicBezTo>
                  <a:cubicBezTo>
                    <a:pt x="399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2329225" y="1048675"/>
              <a:ext cx="64675" cy="23475"/>
            </a:xfrm>
            <a:custGeom>
              <a:avLst/>
              <a:gdLst/>
              <a:ahLst/>
              <a:cxnLst/>
              <a:rect l="l" t="t" r="r" b="b"/>
              <a:pathLst>
                <a:path w="2587" h="939" extrusionOk="0">
                  <a:moveTo>
                    <a:pt x="302" y="0"/>
                  </a:moveTo>
                  <a:cubicBezTo>
                    <a:pt x="252" y="0"/>
                    <a:pt x="207" y="15"/>
                    <a:pt x="180" y="43"/>
                  </a:cubicBezTo>
                  <a:cubicBezTo>
                    <a:pt x="0" y="282"/>
                    <a:pt x="398" y="401"/>
                    <a:pt x="279" y="600"/>
                  </a:cubicBezTo>
                  <a:cubicBezTo>
                    <a:pt x="319" y="799"/>
                    <a:pt x="498" y="878"/>
                    <a:pt x="637" y="938"/>
                  </a:cubicBezTo>
                  <a:cubicBezTo>
                    <a:pt x="856" y="878"/>
                    <a:pt x="1055" y="779"/>
                    <a:pt x="1313" y="779"/>
                  </a:cubicBezTo>
                  <a:cubicBezTo>
                    <a:pt x="1831" y="779"/>
                    <a:pt x="2268" y="520"/>
                    <a:pt x="2587" y="103"/>
                  </a:cubicBezTo>
                  <a:cubicBezTo>
                    <a:pt x="1890" y="83"/>
                    <a:pt x="1174" y="83"/>
                    <a:pt x="478" y="63"/>
                  </a:cubicBezTo>
                  <a:cubicBezTo>
                    <a:pt x="425" y="20"/>
                    <a:pt x="360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2414275" y="1125325"/>
              <a:ext cx="66650" cy="27250"/>
            </a:xfrm>
            <a:custGeom>
              <a:avLst/>
              <a:gdLst/>
              <a:ahLst/>
              <a:cxnLst/>
              <a:rect l="l" t="t" r="r" b="b"/>
              <a:pathLst>
                <a:path w="2666" h="1090" extrusionOk="0">
                  <a:moveTo>
                    <a:pt x="2467" y="1"/>
                  </a:moveTo>
                  <a:cubicBezTo>
                    <a:pt x="1771" y="140"/>
                    <a:pt x="1015" y="120"/>
                    <a:pt x="378" y="498"/>
                  </a:cubicBezTo>
                  <a:cubicBezTo>
                    <a:pt x="139" y="617"/>
                    <a:pt x="0" y="796"/>
                    <a:pt x="219" y="1035"/>
                  </a:cubicBezTo>
                  <a:cubicBezTo>
                    <a:pt x="318" y="1065"/>
                    <a:pt x="413" y="1090"/>
                    <a:pt x="500" y="1090"/>
                  </a:cubicBezTo>
                  <a:cubicBezTo>
                    <a:pt x="587" y="1090"/>
                    <a:pt x="667" y="1065"/>
                    <a:pt x="736" y="995"/>
                  </a:cubicBezTo>
                  <a:cubicBezTo>
                    <a:pt x="895" y="856"/>
                    <a:pt x="1114" y="995"/>
                    <a:pt x="1273" y="836"/>
                  </a:cubicBezTo>
                  <a:cubicBezTo>
                    <a:pt x="1371" y="746"/>
                    <a:pt x="1489" y="727"/>
                    <a:pt x="1612" y="727"/>
                  </a:cubicBezTo>
                  <a:cubicBezTo>
                    <a:pt x="1706" y="727"/>
                    <a:pt x="1804" y="738"/>
                    <a:pt x="1897" y="738"/>
                  </a:cubicBezTo>
                  <a:cubicBezTo>
                    <a:pt x="1979" y="738"/>
                    <a:pt x="2058" y="730"/>
                    <a:pt x="2129" y="697"/>
                  </a:cubicBezTo>
                  <a:cubicBezTo>
                    <a:pt x="2188" y="657"/>
                    <a:pt x="2228" y="657"/>
                    <a:pt x="2288" y="657"/>
                  </a:cubicBezTo>
                  <a:cubicBezTo>
                    <a:pt x="2347" y="637"/>
                    <a:pt x="2387" y="558"/>
                    <a:pt x="2427" y="518"/>
                  </a:cubicBezTo>
                  <a:cubicBezTo>
                    <a:pt x="2507" y="339"/>
                    <a:pt x="2666" y="160"/>
                    <a:pt x="24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2637550" y="1149700"/>
              <a:ext cx="79600" cy="21900"/>
            </a:xfrm>
            <a:custGeom>
              <a:avLst/>
              <a:gdLst/>
              <a:ahLst/>
              <a:cxnLst/>
              <a:rect l="l" t="t" r="r" b="b"/>
              <a:pathLst>
                <a:path w="3184" h="876" extrusionOk="0">
                  <a:moveTo>
                    <a:pt x="2925" y="0"/>
                  </a:moveTo>
                  <a:cubicBezTo>
                    <a:pt x="2527" y="0"/>
                    <a:pt x="2110" y="20"/>
                    <a:pt x="1712" y="40"/>
                  </a:cubicBezTo>
                  <a:cubicBezTo>
                    <a:pt x="1632" y="60"/>
                    <a:pt x="1612" y="100"/>
                    <a:pt x="1612" y="160"/>
                  </a:cubicBezTo>
                  <a:cubicBezTo>
                    <a:pt x="1612" y="212"/>
                    <a:pt x="1629" y="225"/>
                    <a:pt x="1645" y="225"/>
                  </a:cubicBezTo>
                  <a:cubicBezTo>
                    <a:pt x="1647" y="225"/>
                    <a:pt x="1650" y="225"/>
                    <a:pt x="1652" y="224"/>
                  </a:cubicBezTo>
                  <a:lnTo>
                    <a:pt x="1652" y="224"/>
                  </a:lnTo>
                  <a:cubicBezTo>
                    <a:pt x="1646" y="228"/>
                    <a:pt x="1640" y="233"/>
                    <a:pt x="1632" y="239"/>
                  </a:cubicBezTo>
                  <a:cubicBezTo>
                    <a:pt x="1612" y="239"/>
                    <a:pt x="1553" y="199"/>
                    <a:pt x="1513" y="160"/>
                  </a:cubicBezTo>
                  <a:cubicBezTo>
                    <a:pt x="1483" y="150"/>
                    <a:pt x="1453" y="145"/>
                    <a:pt x="1423" y="145"/>
                  </a:cubicBezTo>
                  <a:cubicBezTo>
                    <a:pt x="1393" y="145"/>
                    <a:pt x="1364" y="150"/>
                    <a:pt x="1334" y="160"/>
                  </a:cubicBezTo>
                  <a:cubicBezTo>
                    <a:pt x="1297" y="223"/>
                    <a:pt x="1265" y="250"/>
                    <a:pt x="1235" y="250"/>
                  </a:cubicBezTo>
                  <a:cubicBezTo>
                    <a:pt x="1199" y="250"/>
                    <a:pt x="1167" y="213"/>
                    <a:pt x="1135" y="160"/>
                  </a:cubicBezTo>
                  <a:cubicBezTo>
                    <a:pt x="1124" y="154"/>
                    <a:pt x="1111" y="152"/>
                    <a:pt x="1095" y="152"/>
                  </a:cubicBezTo>
                  <a:cubicBezTo>
                    <a:pt x="1054" y="152"/>
                    <a:pt x="1000" y="170"/>
                    <a:pt x="956" y="199"/>
                  </a:cubicBezTo>
                  <a:cubicBezTo>
                    <a:pt x="942" y="257"/>
                    <a:pt x="925" y="278"/>
                    <a:pt x="907" y="278"/>
                  </a:cubicBezTo>
                  <a:cubicBezTo>
                    <a:pt x="876" y="278"/>
                    <a:pt x="842" y="210"/>
                    <a:pt x="817" y="160"/>
                  </a:cubicBezTo>
                  <a:cubicBezTo>
                    <a:pt x="797" y="155"/>
                    <a:pt x="779" y="152"/>
                    <a:pt x="763" y="152"/>
                  </a:cubicBezTo>
                  <a:cubicBezTo>
                    <a:pt x="716" y="152"/>
                    <a:pt x="682" y="174"/>
                    <a:pt x="638" y="219"/>
                  </a:cubicBezTo>
                  <a:cubicBezTo>
                    <a:pt x="598" y="259"/>
                    <a:pt x="518" y="319"/>
                    <a:pt x="459" y="358"/>
                  </a:cubicBezTo>
                  <a:cubicBezTo>
                    <a:pt x="339" y="537"/>
                    <a:pt x="1" y="557"/>
                    <a:pt x="120" y="876"/>
                  </a:cubicBezTo>
                  <a:cubicBezTo>
                    <a:pt x="1135" y="736"/>
                    <a:pt x="2110" y="518"/>
                    <a:pt x="3104" y="259"/>
                  </a:cubicBezTo>
                  <a:cubicBezTo>
                    <a:pt x="3184" y="100"/>
                    <a:pt x="3084" y="20"/>
                    <a:pt x="29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2347625" y="1081575"/>
              <a:ext cx="61700" cy="25175"/>
            </a:xfrm>
            <a:custGeom>
              <a:avLst/>
              <a:gdLst/>
              <a:ahLst/>
              <a:cxnLst/>
              <a:rect l="l" t="t" r="r" b="b"/>
              <a:pathLst>
                <a:path w="2468" h="1007" extrusionOk="0">
                  <a:moveTo>
                    <a:pt x="2308" y="0"/>
                  </a:moveTo>
                  <a:cubicBezTo>
                    <a:pt x="1711" y="60"/>
                    <a:pt x="1154" y="159"/>
                    <a:pt x="577" y="338"/>
                  </a:cubicBezTo>
                  <a:cubicBezTo>
                    <a:pt x="458" y="477"/>
                    <a:pt x="279" y="557"/>
                    <a:pt x="100" y="597"/>
                  </a:cubicBezTo>
                  <a:cubicBezTo>
                    <a:pt x="40" y="637"/>
                    <a:pt x="1" y="696"/>
                    <a:pt x="1" y="776"/>
                  </a:cubicBezTo>
                  <a:cubicBezTo>
                    <a:pt x="40" y="855"/>
                    <a:pt x="80" y="935"/>
                    <a:pt x="160" y="955"/>
                  </a:cubicBezTo>
                  <a:cubicBezTo>
                    <a:pt x="248" y="993"/>
                    <a:pt x="344" y="1007"/>
                    <a:pt x="438" y="1007"/>
                  </a:cubicBezTo>
                  <a:cubicBezTo>
                    <a:pt x="493" y="1007"/>
                    <a:pt x="546" y="1002"/>
                    <a:pt x="597" y="995"/>
                  </a:cubicBezTo>
                  <a:cubicBezTo>
                    <a:pt x="677" y="995"/>
                    <a:pt x="756" y="975"/>
                    <a:pt x="816" y="955"/>
                  </a:cubicBezTo>
                  <a:cubicBezTo>
                    <a:pt x="995" y="895"/>
                    <a:pt x="1174" y="796"/>
                    <a:pt x="1313" y="696"/>
                  </a:cubicBezTo>
                  <a:cubicBezTo>
                    <a:pt x="1652" y="597"/>
                    <a:pt x="2049" y="736"/>
                    <a:pt x="2308" y="458"/>
                  </a:cubicBezTo>
                  <a:cubicBezTo>
                    <a:pt x="2467" y="298"/>
                    <a:pt x="2467" y="159"/>
                    <a:pt x="23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2587325" y="1158575"/>
              <a:ext cx="62200" cy="19000"/>
            </a:xfrm>
            <a:custGeom>
              <a:avLst/>
              <a:gdLst/>
              <a:ahLst/>
              <a:cxnLst/>
              <a:rect l="l" t="t" r="r" b="b"/>
              <a:pathLst>
                <a:path w="2488" h="760" extrusionOk="0">
                  <a:moveTo>
                    <a:pt x="2241" y="1"/>
                  </a:moveTo>
                  <a:cubicBezTo>
                    <a:pt x="1471" y="1"/>
                    <a:pt x="720" y="88"/>
                    <a:pt x="1" y="322"/>
                  </a:cubicBezTo>
                  <a:cubicBezTo>
                    <a:pt x="41" y="401"/>
                    <a:pt x="60" y="461"/>
                    <a:pt x="140" y="481"/>
                  </a:cubicBezTo>
                  <a:cubicBezTo>
                    <a:pt x="240" y="501"/>
                    <a:pt x="399" y="501"/>
                    <a:pt x="359" y="680"/>
                  </a:cubicBezTo>
                  <a:cubicBezTo>
                    <a:pt x="359" y="700"/>
                    <a:pt x="399" y="739"/>
                    <a:pt x="419" y="759"/>
                  </a:cubicBezTo>
                  <a:lnTo>
                    <a:pt x="2129" y="521"/>
                  </a:lnTo>
                  <a:cubicBezTo>
                    <a:pt x="2249" y="362"/>
                    <a:pt x="2348" y="182"/>
                    <a:pt x="2487" y="3"/>
                  </a:cubicBezTo>
                  <a:cubicBezTo>
                    <a:pt x="2405" y="2"/>
                    <a:pt x="2323" y="1"/>
                    <a:pt x="22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2526650" y="1166600"/>
              <a:ext cx="71150" cy="17675"/>
            </a:xfrm>
            <a:custGeom>
              <a:avLst/>
              <a:gdLst/>
              <a:ahLst/>
              <a:cxnLst/>
              <a:rect l="l" t="t" r="r" b="b"/>
              <a:pathLst>
                <a:path w="2846" h="707" extrusionOk="0">
                  <a:moveTo>
                    <a:pt x="2289" y="1"/>
                  </a:moveTo>
                  <a:cubicBezTo>
                    <a:pt x="2289" y="41"/>
                    <a:pt x="2269" y="60"/>
                    <a:pt x="2249" y="80"/>
                  </a:cubicBezTo>
                  <a:cubicBezTo>
                    <a:pt x="2227" y="88"/>
                    <a:pt x="2208" y="92"/>
                    <a:pt x="2190" y="92"/>
                  </a:cubicBezTo>
                  <a:cubicBezTo>
                    <a:pt x="2160" y="92"/>
                    <a:pt x="2135" y="78"/>
                    <a:pt x="2110" y="41"/>
                  </a:cubicBezTo>
                  <a:cubicBezTo>
                    <a:pt x="2012" y="30"/>
                    <a:pt x="1914" y="25"/>
                    <a:pt x="1817" y="25"/>
                  </a:cubicBezTo>
                  <a:cubicBezTo>
                    <a:pt x="1203" y="25"/>
                    <a:pt x="602" y="221"/>
                    <a:pt x="1" y="359"/>
                  </a:cubicBezTo>
                  <a:cubicBezTo>
                    <a:pt x="339" y="418"/>
                    <a:pt x="737" y="279"/>
                    <a:pt x="896" y="697"/>
                  </a:cubicBezTo>
                  <a:cubicBezTo>
                    <a:pt x="927" y="703"/>
                    <a:pt x="958" y="706"/>
                    <a:pt x="987" y="706"/>
                  </a:cubicBezTo>
                  <a:cubicBezTo>
                    <a:pt x="1145" y="706"/>
                    <a:pt x="1282" y="625"/>
                    <a:pt x="1433" y="558"/>
                  </a:cubicBezTo>
                  <a:cubicBezTo>
                    <a:pt x="1455" y="503"/>
                    <a:pt x="1483" y="472"/>
                    <a:pt x="1513" y="472"/>
                  </a:cubicBezTo>
                  <a:cubicBezTo>
                    <a:pt x="1539" y="472"/>
                    <a:pt x="1565" y="493"/>
                    <a:pt x="1592" y="538"/>
                  </a:cubicBezTo>
                  <a:cubicBezTo>
                    <a:pt x="1676" y="513"/>
                    <a:pt x="1762" y="504"/>
                    <a:pt x="1850" y="504"/>
                  </a:cubicBezTo>
                  <a:cubicBezTo>
                    <a:pt x="2027" y="504"/>
                    <a:pt x="2210" y="538"/>
                    <a:pt x="2391" y="538"/>
                  </a:cubicBezTo>
                  <a:cubicBezTo>
                    <a:pt x="2547" y="538"/>
                    <a:pt x="2700" y="513"/>
                    <a:pt x="2846" y="418"/>
                  </a:cubicBezTo>
                  <a:cubicBezTo>
                    <a:pt x="2826" y="379"/>
                    <a:pt x="2826" y="359"/>
                    <a:pt x="2786" y="339"/>
                  </a:cubicBezTo>
                  <a:cubicBezTo>
                    <a:pt x="2746" y="259"/>
                    <a:pt x="2746" y="140"/>
                    <a:pt x="2667" y="60"/>
                  </a:cubicBezTo>
                  <a:cubicBezTo>
                    <a:pt x="2587" y="41"/>
                    <a:pt x="2487" y="41"/>
                    <a:pt x="2428" y="21"/>
                  </a:cubicBezTo>
                  <a:lnTo>
                    <a:pt x="228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2747475" y="1028950"/>
              <a:ext cx="57700" cy="21300"/>
            </a:xfrm>
            <a:custGeom>
              <a:avLst/>
              <a:gdLst/>
              <a:ahLst/>
              <a:cxnLst/>
              <a:rect l="l" t="t" r="r" b="b"/>
              <a:pathLst>
                <a:path w="2308" h="852" extrusionOk="0">
                  <a:moveTo>
                    <a:pt x="1923" y="0"/>
                  </a:moveTo>
                  <a:cubicBezTo>
                    <a:pt x="1542" y="0"/>
                    <a:pt x="1169" y="56"/>
                    <a:pt x="796" y="235"/>
                  </a:cubicBezTo>
                  <a:cubicBezTo>
                    <a:pt x="557" y="374"/>
                    <a:pt x="299" y="374"/>
                    <a:pt x="60" y="374"/>
                  </a:cubicBezTo>
                  <a:cubicBezTo>
                    <a:pt x="20" y="454"/>
                    <a:pt x="0" y="494"/>
                    <a:pt x="60" y="573"/>
                  </a:cubicBezTo>
                  <a:cubicBezTo>
                    <a:pt x="159" y="693"/>
                    <a:pt x="299" y="732"/>
                    <a:pt x="398" y="852"/>
                  </a:cubicBezTo>
                  <a:cubicBezTo>
                    <a:pt x="818" y="701"/>
                    <a:pt x="1252" y="535"/>
                    <a:pt x="1712" y="535"/>
                  </a:cubicBezTo>
                  <a:cubicBezTo>
                    <a:pt x="1797" y="535"/>
                    <a:pt x="1883" y="541"/>
                    <a:pt x="1970" y="553"/>
                  </a:cubicBezTo>
                  <a:cubicBezTo>
                    <a:pt x="2022" y="579"/>
                    <a:pt x="2070" y="594"/>
                    <a:pt x="2118" y="594"/>
                  </a:cubicBezTo>
                  <a:cubicBezTo>
                    <a:pt x="2180" y="594"/>
                    <a:pt x="2241" y="570"/>
                    <a:pt x="2308" y="514"/>
                  </a:cubicBezTo>
                  <a:lnTo>
                    <a:pt x="2308" y="16"/>
                  </a:lnTo>
                  <a:cubicBezTo>
                    <a:pt x="2179" y="6"/>
                    <a:pt x="2050" y="0"/>
                    <a:pt x="19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2443100" y="1148650"/>
              <a:ext cx="61200" cy="22400"/>
            </a:xfrm>
            <a:custGeom>
              <a:avLst/>
              <a:gdLst/>
              <a:ahLst/>
              <a:cxnLst/>
              <a:rect l="l" t="t" r="r" b="b"/>
              <a:pathLst>
                <a:path w="2448" h="896" extrusionOk="0">
                  <a:moveTo>
                    <a:pt x="2113" y="1"/>
                  </a:moveTo>
                  <a:cubicBezTo>
                    <a:pt x="2037" y="1"/>
                    <a:pt x="2011" y="108"/>
                    <a:pt x="1941" y="108"/>
                  </a:cubicBezTo>
                  <a:cubicBezTo>
                    <a:pt x="1932" y="108"/>
                    <a:pt x="1922" y="107"/>
                    <a:pt x="1911" y="102"/>
                  </a:cubicBezTo>
                  <a:lnTo>
                    <a:pt x="1851" y="62"/>
                  </a:lnTo>
                  <a:cubicBezTo>
                    <a:pt x="1768" y="145"/>
                    <a:pt x="1682" y="171"/>
                    <a:pt x="1594" y="171"/>
                  </a:cubicBezTo>
                  <a:cubicBezTo>
                    <a:pt x="1451" y="171"/>
                    <a:pt x="1303" y="102"/>
                    <a:pt x="1155" y="102"/>
                  </a:cubicBezTo>
                  <a:cubicBezTo>
                    <a:pt x="1095" y="162"/>
                    <a:pt x="1035" y="202"/>
                    <a:pt x="956" y="261"/>
                  </a:cubicBezTo>
                  <a:cubicBezTo>
                    <a:pt x="916" y="281"/>
                    <a:pt x="856" y="281"/>
                    <a:pt x="817" y="281"/>
                  </a:cubicBezTo>
                  <a:cubicBezTo>
                    <a:pt x="697" y="361"/>
                    <a:pt x="518" y="301"/>
                    <a:pt x="399" y="420"/>
                  </a:cubicBezTo>
                  <a:cubicBezTo>
                    <a:pt x="339" y="420"/>
                    <a:pt x="260" y="400"/>
                    <a:pt x="220" y="400"/>
                  </a:cubicBezTo>
                  <a:cubicBezTo>
                    <a:pt x="190" y="388"/>
                    <a:pt x="161" y="382"/>
                    <a:pt x="135" y="382"/>
                  </a:cubicBezTo>
                  <a:cubicBezTo>
                    <a:pt x="76" y="382"/>
                    <a:pt x="29" y="417"/>
                    <a:pt x="1" y="500"/>
                  </a:cubicBezTo>
                  <a:cubicBezTo>
                    <a:pt x="68" y="814"/>
                    <a:pt x="211" y="896"/>
                    <a:pt x="381" y="896"/>
                  </a:cubicBezTo>
                  <a:cubicBezTo>
                    <a:pt x="565" y="896"/>
                    <a:pt x="779" y="798"/>
                    <a:pt x="956" y="798"/>
                  </a:cubicBezTo>
                  <a:cubicBezTo>
                    <a:pt x="1393" y="579"/>
                    <a:pt x="1950" y="798"/>
                    <a:pt x="2328" y="420"/>
                  </a:cubicBezTo>
                  <a:cubicBezTo>
                    <a:pt x="2428" y="361"/>
                    <a:pt x="2448" y="261"/>
                    <a:pt x="2408" y="142"/>
                  </a:cubicBezTo>
                  <a:cubicBezTo>
                    <a:pt x="2328" y="42"/>
                    <a:pt x="2229" y="3"/>
                    <a:pt x="2129" y="3"/>
                  </a:cubicBezTo>
                  <a:cubicBezTo>
                    <a:pt x="2124" y="1"/>
                    <a:pt x="2118" y="1"/>
                    <a:pt x="211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2536600" y="1137900"/>
              <a:ext cx="48275" cy="16500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1176" y="0"/>
                  </a:moveTo>
                  <a:cubicBezTo>
                    <a:pt x="836" y="0"/>
                    <a:pt x="493" y="121"/>
                    <a:pt x="160" y="134"/>
                  </a:cubicBezTo>
                  <a:cubicBezTo>
                    <a:pt x="21" y="313"/>
                    <a:pt x="1" y="472"/>
                    <a:pt x="160" y="632"/>
                  </a:cubicBezTo>
                  <a:cubicBezTo>
                    <a:pt x="234" y="652"/>
                    <a:pt x="309" y="660"/>
                    <a:pt x="384" y="660"/>
                  </a:cubicBezTo>
                  <a:cubicBezTo>
                    <a:pt x="622" y="660"/>
                    <a:pt x="863" y="580"/>
                    <a:pt x="1082" y="580"/>
                  </a:cubicBezTo>
                  <a:cubicBezTo>
                    <a:pt x="1127" y="580"/>
                    <a:pt x="1171" y="584"/>
                    <a:pt x="1214" y="592"/>
                  </a:cubicBezTo>
                  <a:cubicBezTo>
                    <a:pt x="1283" y="604"/>
                    <a:pt x="1344" y="609"/>
                    <a:pt x="1399" y="609"/>
                  </a:cubicBezTo>
                  <a:cubicBezTo>
                    <a:pt x="1708" y="609"/>
                    <a:pt x="1812" y="428"/>
                    <a:pt x="1930" y="174"/>
                  </a:cubicBezTo>
                  <a:cubicBezTo>
                    <a:pt x="1877" y="121"/>
                    <a:pt x="1824" y="103"/>
                    <a:pt x="1765" y="103"/>
                  </a:cubicBezTo>
                  <a:cubicBezTo>
                    <a:pt x="1736" y="103"/>
                    <a:pt x="1705" y="108"/>
                    <a:pt x="1672" y="114"/>
                  </a:cubicBezTo>
                  <a:cubicBezTo>
                    <a:pt x="1508" y="29"/>
                    <a:pt x="1342" y="0"/>
                    <a:pt x="1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2405325" y="1072100"/>
              <a:ext cx="48750" cy="20925"/>
            </a:xfrm>
            <a:custGeom>
              <a:avLst/>
              <a:gdLst/>
              <a:ahLst/>
              <a:cxnLst/>
              <a:rect l="l" t="t" r="r" b="b"/>
              <a:pathLst>
                <a:path w="1950" h="837" extrusionOk="0">
                  <a:moveTo>
                    <a:pt x="1706" y="0"/>
                  </a:moveTo>
                  <a:cubicBezTo>
                    <a:pt x="1108" y="0"/>
                    <a:pt x="582" y="379"/>
                    <a:pt x="0" y="379"/>
                  </a:cubicBezTo>
                  <a:lnTo>
                    <a:pt x="0" y="837"/>
                  </a:lnTo>
                  <a:cubicBezTo>
                    <a:pt x="676" y="757"/>
                    <a:pt x="1353" y="717"/>
                    <a:pt x="1950" y="359"/>
                  </a:cubicBezTo>
                  <a:cubicBezTo>
                    <a:pt x="1950" y="220"/>
                    <a:pt x="1850" y="120"/>
                    <a:pt x="1751" y="1"/>
                  </a:cubicBezTo>
                  <a:cubicBezTo>
                    <a:pt x="1736" y="1"/>
                    <a:pt x="1721" y="0"/>
                    <a:pt x="17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2340175" y="1100950"/>
              <a:ext cx="44775" cy="20225"/>
            </a:xfrm>
            <a:custGeom>
              <a:avLst/>
              <a:gdLst/>
              <a:ahLst/>
              <a:cxnLst/>
              <a:rect l="l" t="t" r="r" b="b"/>
              <a:pathLst>
                <a:path w="1791" h="809" extrusionOk="0">
                  <a:moveTo>
                    <a:pt x="1323" y="1"/>
                  </a:moveTo>
                  <a:cubicBezTo>
                    <a:pt x="1243" y="1"/>
                    <a:pt x="1164" y="21"/>
                    <a:pt x="1074" y="61"/>
                  </a:cubicBezTo>
                  <a:cubicBezTo>
                    <a:pt x="1035" y="100"/>
                    <a:pt x="975" y="100"/>
                    <a:pt x="935" y="100"/>
                  </a:cubicBezTo>
                  <a:cubicBezTo>
                    <a:pt x="756" y="200"/>
                    <a:pt x="557" y="160"/>
                    <a:pt x="378" y="180"/>
                  </a:cubicBezTo>
                  <a:cubicBezTo>
                    <a:pt x="347" y="170"/>
                    <a:pt x="316" y="165"/>
                    <a:pt x="286" y="165"/>
                  </a:cubicBezTo>
                  <a:cubicBezTo>
                    <a:pt x="200" y="165"/>
                    <a:pt x="119" y="206"/>
                    <a:pt x="60" y="279"/>
                  </a:cubicBezTo>
                  <a:cubicBezTo>
                    <a:pt x="0" y="578"/>
                    <a:pt x="100" y="797"/>
                    <a:pt x="458" y="797"/>
                  </a:cubicBezTo>
                  <a:cubicBezTo>
                    <a:pt x="624" y="797"/>
                    <a:pt x="797" y="808"/>
                    <a:pt x="970" y="808"/>
                  </a:cubicBezTo>
                  <a:cubicBezTo>
                    <a:pt x="1250" y="808"/>
                    <a:pt x="1532" y="778"/>
                    <a:pt x="1790" y="618"/>
                  </a:cubicBezTo>
                  <a:cubicBezTo>
                    <a:pt x="1492" y="598"/>
                    <a:pt x="1174" y="618"/>
                    <a:pt x="1532" y="200"/>
                  </a:cubicBezTo>
                  <a:cubicBezTo>
                    <a:pt x="1552" y="160"/>
                    <a:pt x="1552" y="100"/>
                    <a:pt x="1572" y="61"/>
                  </a:cubicBezTo>
                  <a:cubicBezTo>
                    <a:pt x="1482" y="21"/>
                    <a:pt x="1403" y="1"/>
                    <a:pt x="132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2443600" y="1103200"/>
              <a:ext cx="53250" cy="17175"/>
            </a:xfrm>
            <a:custGeom>
              <a:avLst/>
              <a:gdLst/>
              <a:ahLst/>
              <a:cxnLst/>
              <a:rect l="l" t="t" r="r" b="b"/>
              <a:pathLst>
                <a:path w="2130" h="687" extrusionOk="0">
                  <a:moveTo>
                    <a:pt x="744" y="0"/>
                  </a:moveTo>
                  <a:cubicBezTo>
                    <a:pt x="498" y="0"/>
                    <a:pt x="257" y="47"/>
                    <a:pt x="21" y="189"/>
                  </a:cubicBezTo>
                  <a:cubicBezTo>
                    <a:pt x="1" y="329"/>
                    <a:pt x="100" y="428"/>
                    <a:pt x="200" y="528"/>
                  </a:cubicBezTo>
                  <a:cubicBezTo>
                    <a:pt x="289" y="637"/>
                    <a:pt x="374" y="687"/>
                    <a:pt x="461" y="687"/>
                  </a:cubicBezTo>
                  <a:cubicBezTo>
                    <a:pt x="548" y="687"/>
                    <a:pt x="637" y="637"/>
                    <a:pt x="737" y="547"/>
                  </a:cubicBezTo>
                  <a:cubicBezTo>
                    <a:pt x="804" y="412"/>
                    <a:pt x="876" y="367"/>
                    <a:pt x="947" y="367"/>
                  </a:cubicBezTo>
                  <a:cubicBezTo>
                    <a:pt x="1044" y="367"/>
                    <a:pt x="1143" y="450"/>
                    <a:pt x="1234" y="508"/>
                  </a:cubicBezTo>
                  <a:cubicBezTo>
                    <a:pt x="1285" y="520"/>
                    <a:pt x="1335" y="525"/>
                    <a:pt x="1383" y="525"/>
                  </a:cubicBezTo>
                  <a:cubicBezTo>
                    <a:pt x="1652" y="525"/>
                    <a:pt x="1876" y="362"/>
                    <a:pt x="2129" y="329"/>
                  </a:cubicBezTo>
                  <a:cubicBezTo>
                    <a:pt x="2120" y="110"/>
                    <a:pt x="2042" y="55"/>
                    <a:pt x="1940" y="55"/>
                  </a:cubicBezTo>
                  <a:cubicBezTo>
                    <a:pt x="1836" y="55"/>
                    <a:pt x="1707" y="111"/>
                    <a:pt x="1598" y="111"/>
                  </a:cubicBezTo>
                  <a:cubicBezTo>
                    <a:pt x="1589" y="111"/>
                    <a:pt x="1581" y="111"/>
                    <a:pt x="1572" y="110"/>
                  </a:cubicBezTo>
                  <a:cubicBezTo>
                    <a:pt x="1291" y="58"/>
                    <a:pt x="1015" y="0"/>
                    <a:pt x="7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2322750" y="1064650"/>
              <a:ext cx="26900" cy="52250"/>
            </a:xfrm>
            <a:custGeom>
              <a:avLst/>
              <a:gdLst/>
              <a:ahLst/>
              <a:cxnLst/>
              <a:rect l="l" t="t" r="r" b="b"/>
              <a:pathLst>
                <a:path w="1076" h="2090" extrusionOk="0">
                  <a:moveTo>
                    <a:pt x="598" y="1"/>
                  </a:moveTo>
                  <a:cubicBezTo>
                    <a:pt x="558" y="1"/>
                    <a:pt x="518" y="41"/>
                    <a:pt x="478" y="41"/>
                  </a:cubicBezTo>
                  <a:cubicBezTo>
                    <a:pt x="399" y="80"/>
                    <a:pt x="359" y="140"/>
                    <a:pt x="299" y="200"/>
                  </a:cubicBezTo>
                  <a:cubicBezTo>
                    <a:pt x="200" y="379"/>
                    <a:pt x="200" y="597"/>
                    <a:pt x="180" y="796"/>
                  </a:cubicBezTo>
                  <a:cubicBezTo>
                    <a:pt x="160" y="956"/>
                    <a:pt x="120" y="1135"/>
                    <a:pt x="80" y="1274"/>
                  </a:cubicBezTo>
                  <a:cubicBezTo>
                    <a:pt x="21" y="1532"/>
                    <a:pt x="1" y="1751"/>
                    <a:pt x="120" y="1990"/>
                  </a:cubicBezTo>
                  <a:cubicBezTo>
                    <a:pt x="180" y="2050"/>
                    <a:pt x="220" y="2089"/>
                    <a:pt x="319" y="2089"/>
                  </a:cubicBezTo>
                  <a:cubicBezTo>
                    <a:pt x="518" y="2030"/>
                    <a:pt x="419" y="1791"/>
                    <a:pt x="558" y="1692"/>
                  </a:cubicBezTo>
                  <a:cubicBezTo>
                    <a:pt x="677" y="1552"/>
                    <a:pt x="916" y="1692"/>
                    <a:pt x="1055" y="1532"/>
                  </a:cubicBezTo>
                  <a:cubicBezTo>
                    <a:pt x="1075" y="1473"/>
                    <a:pt x="1075" y="1413"/>
                    <a:pt x="1075" y="1353"/>
                  </a:cubicBezTo>
                  <a:cubicBezTo>
                    <a:pt x="1055" y="1254"/>
                    <a:pt x="956" y="1254"/>
                    <a:pt x="916" y="1194"/>
                  </a:cubicBezTo>
                  <a:cubicBezTo>
                    <a:pt x="618" y="916"/>
                    <a:pt x="697" y="637"/>
                    <a:pt x="916" y="339"/>
                  </a:cubicBezTo>
                  <a:cubicBezTo>
                    <a:pt x="896" y="160"/>
                    <a:pt x="757" y="80"/>
                    <a:pt x="5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2734050" y="1141250"/>
              <a:ext cx="51250" cy="17600"/>
            </a:xfrm>
            <a:custGeom>
              <a:avLst/>
              <a:gdLst/>
              <a:ahLst/>
              <a:cxnLst/>
              <a:rect l="l" t="t" r="r" b="b"/>
              <a:pathLst>
                <a:path w="2050" h="704" extrusionOk="0">
                  <a:moveTo>
                    <a:pt x="935" y="0"/>
                  </a:moveTo>
                  <a:cubicBezTo>
                    <a:pt x="836" y="40"/>
                    <a:pt x="736" y="40"/>
                    <a:pt x="637" y="40"/>
                  </a:cubicBezTo>
                  <a:cubicBezTo>
                    <a:pt x="517" y="139"/>
                    <a:pt x="338" y="80"/>
                    <a:pt x="219" y="159"/>
                  </a:cubicBezTo>
                  <a:cubicBezTo>
                    <a:pt x="100" y="279"/>
                    <a:pt x="0" y="378"/>
                    <a:pt x="100" y="557"/>
                  </a:cubicBezTo>
                  <a:cubicBezTo>
                    <a:pt x="246" y="630"/>
                    <a:pt x="385" y="703"/>
                    <a:pt x="529" y="703"/>
                  </a:cubicBezTo>
                  <a:cubicBezTo>
                    <a:pt x="621" y="703"/>
                    <a:pt x="716" y="674"/>
                    <a:pt x="816" y="597"/>
                  </a:cubicBezTo>
                  <a:cubicBezTo>
                    <a:pt x="1030" y="425"/>
                    <a:pt x="1255" y="243"/>
                    <a:pt x="1534" y="243"/>
                  </a:cubicBezTo>
                  <a:cubicBezTo>
                    <a:pt x="1644" y="243"/>
                    <a:pt x="1761" y="271"/>
                    <a:pt x="1890" y="338"/>
                  </a:cubicBezTo>
                  <a:cubicBezTo>
                    <a:pt x="1910" y="338"/>
                    <a:pt x="2009" y="239"/>
                    <a:pt x="2029" y="159"/>
                  </a:cubicBezTo>
                  <a:cubicBezTo>
                    <a:pt x="2049" y="60"/>
                    <a:pt x="1950" y="0"/>
                    <a:pt x="18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2712150" y="1094000"/>
              <a:ext cx="64200" cy="16925"/>
            </a:xfrm>
            <a:custGeom>
              <a:avLst/>
              <a:gdLst/>
              <a:ahLst/>
              <a:cxnLst/>
              <a:rect l="l" t="t" r="r" b="b"/>
              <a:pathLst>
                <a:path w="2568" h="677" extrusionOk="0">
                  <a:moveTo>
                    <a:pt x="2368" y="0"/>
                  </a:moveTo>
                  <a:cubicBezTo>
                    <a:pt x="1632" y="299"/>
                    <a:pt x="836" y="179"/>
                    <a:pt x="1" y="557"/>
                  </a:cubicBezTo>
                  <a:lnTo>
                    <a:pt x="1294" y="557"/>
                  </a:lnTo>
                  <a:cubicBezTo>
                    <a:pt x="1317" y="511"/>
                    <a:pt x="1347" y="491"/>
                    <a:pt x="1384" y="491"/>
                  </a:cubicBezTo>
                  <a:cubicBezTo>
                    <a:pt x="1410" y="491"/>
                    <a:pt x="1440" y="501"/>
                    <a:pt x="1473" y="518"/>
                  </a:cubicBezTo>
                  <a:cubicBezTo>
                    <a:pt x="1513" y="518"/>
                    <a:pt x="1572" y="557"/>
                    <a:pt x="1612" y="557"/>
                  </a:cubicBezTo>
                  <a:cubicBezTo>
                    <a:pt x="1643" y="546"/>
                    <a:pt x="1667" y="541"/>
                    <a:pt x="1687" y="541"/>
                  </a:cubicBezTo>
                  <a:cubicBezTo>
                    <a:pt x="1773" y="541"/>
                    <a:pt x="1779" y="628"/>
                    <a:pt x="1811" y="677"/>
                  </a:cubicBezTo>
                  <a:cubicBezTo>
                    <a:pt x="1930" y="617"/>
                    <a:pt x="2030" y="577"/>
                    <a:pt x="2169" y="518"/>
                  </a:cubicBezTo>
                  <a:cubicBezTo>
                    <a:pt x="2197" y="504"/>
                    <a:pt x="2245" y="489"/>
                    <a:pt x="2285" y="489"/>
                  </a:cubicBezTo>
                  <a:cubicBezTo>
                    <a:pt x="2302" y="489"/>
                    <a:pt x="2317" y="492"/>
                    <a:pt x="2328" y="498"/>
                  </a:cubicBezTo>
                  <a:cubicBezTo>
                    <a:pt x="2487" y="458"/>
                    <a:pt x="2507" y="339"/>
                    <a:pt x="2567" y="199"/>
                  </a:cubicBezTo>
                  <a:cubicBezTo>
                    <a:pt x="2507" y="120"/>
                    <a:pt x="2428" y="80"/>
                    <a:pt x="2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2723100" y="1064150"/>
              <a:ext cx="41800" cy="19950"/>
            </a:xfrm>
            <a:custGeom>
              <a:avLst/>
              <a:gdLst/>
              <a:ahLst/>
              <a:cxnLst/>
              <a:rect l="l" t="t" r="r" b="b"/>
              <a:pathLst>
                <a:path w="1672" h="798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095" y="259"/>
                    <a:pt x="478" y="1"/>
                    <a:pt x="1" y="319"/>
                  </a:cubicBezTo>
                  <a:cubicBezTo>
                    <a:pt x="100" y="438"/>
                    <a:pt x="140" y="578"/>
                    <a:pt x="199" y="697"/>
                  </a:cubicBezTo>
                  <a:cubicBezTo>
                    <a:pt x="360" y="719"/>
                    <a:pt x="533" y="798"/>
                    <a:pt x="688" y="798"/>
                  </a:cubicBezTo>
                  <a:cubicBezTo>
                    <a:pt x="822" y="798"/>
                    <a:pt x="943" y="740"/>
                    <a:pt x="1035" y="538"/>
                  </a:cubicBezTo>
                  <a:lnTo>
                    <a:pt x="1035" y="558"/>
                  </a:lnTo>
                  <a:cubicBezTo>
                    <a:pt x="1093" y="633"/>
                    <a:pt x="1148" y="666"/>
                    <a:pt x="1199" y="666"/>
                  </a:cubicBezTo>
                  <a:cubicBezTo>
                    <a:pt x="1271" y="666"/>
                    <a:pt x="1335" y="602"/>
                    <a:pt x="1393" y="498"/>
                  </a:cubicBezTo>
                  <a:cubicBezTo>
                    <a:pt x="1532" y="359"/>
                    <a:pt x="1672" y="240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2718625" y="1037475"/>
              <a:ext cx="32850" cy="17200"/>
            </a:xfrm>
            <a:custGeom>
              <a:avLst/>
              <a:gdLst/>
              <a:ahLst/>
              <a:cxnLst/>
              <a:rect l="l" t="t" r="r" b="b"/>
              <a:pathLst>
                <a:path w="1314" h="688" extrusionOk="0">
                  <a:moveTo>
                    <a:pt x="879" y="1"/>
                  </a:moveTo>
                  <a:cubicBezTo>
                    <a:pt x="643" y="1"/>
                    <a:pt x="427" y="58"/>
                    <a:pt x="239" y="232"/>
                  </a:cubicBezTo>
                  <a:cubicBezTo>
                    <a:pt x="140" y="292"/>
                    <a:pt x="0" y="292"/>
                    <a:pt x="40" y="451"/>
                  </a:cubicBezTo>
                  <a:cubicBezTo>
                    <a:pt x="60" y="630"/>
                    <a:pt x="180" y="650"/>
                    <a:pt x="339" y="670"/>
                  </a:cubicBezTo>
                  <a:cubicBezTo>
                    <a:pt x="387" y="682"/>
                    <a:pt x="435" y="687"/>
                    <a:pt x="482" y="687"/>
                  </a:cubicBezTo>
                  <a:cubicBezTo>
                    <a:pt x="743" y="687"/>
                    <a:pt x="981" y="528"/>
                    <a:pt x="1234" y="511"/>
                  </a:cubicBezTo>
                  <a:cubicBezTo>
                    <a:pt x="1274" y="471"/>
                    <a:pt x="1313" y="431"/>
                    <a:pt x="1274" y="372"/>
                  </a:cubicBezTo>
                  <a:cubicBezTo>
                    <a:pt x="1254" y="332"/>
                    <a:pt x="1234" y="292"/>
                    <a:pt x="1194" y="252"/>
                  </a:cubicBezTo>
                  <a:lnTo>
                    <a:pt x="1194" y="173"/>
                  </a:lnTo>
                  <a:cubicBezTo>
                    <a:pt x="1194" y="133"/>
                    <a:pt x="1234" y="73"/>
                    <a:pt x="1234" y="33"/>
                  </a:cubicBezTo>
                  <a:cubicBezTo>
                    <a:pt x="1111" y="14"/>
                    <a:pt x="993" y="1"/>
                    <a:pt x="8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2766375" y="1059000"/>
              <a:ext cx="30350" cy="17750"/>
            </a:xfrm>
            <a:custGeom>
              <a:avLst/>
              <a:gdLst/>
              <a:ahLst/>
              <a:cxnLst/>
              <a:rect l="l" t="t" r="r" b="b"/>
              <a:pathLst>
                <a:path w="1214" h="710" extrusionOk="0">
                  <a:moveTo>
                    <a:pt x="787" y="0"/>
                  </a:moveTo>
                  <a:cubicBezTo>
                    <a:pt x="523" y="0"/>
                    <a:pt x="258" y="25"/>
                    <a:pt x="0" y="167"/>
                  </a:cubicBezTo>
                  <a:cubicBezTo>
                    <a:pt x="0" y="366"/>
                    <a:pt x="20" y="525"/>
                    <a:pt x="159" y="684"/>
                  </a:cubicBezTo>
                  <a:cubicBezTo>
                    <a:pt x="217" y="702"/>
                    <a:pt x="272" y="710"/>
                    <a:pt x="327" y="710"/>
                  </a:cubicBezTo>
                  <a:cubicBezTo>
                    <a:pt x="600" y="710"/>
                    <a:pt x="842" y="518"/>
                    <a:pt x="1122" y="518"/>
                  </a:cubicBezTo>
                  <a:cubicBezTo>
                    <a:pt x="1152" y="518"/>
                    <a:pt x="1183" y="520"/>
                    <a:pt x="1214" y="525"/>
                  </a:cubicBezTo>
                  <a:lnTo>
                    <a:pt x="1214" y="8"/>
                  </a:lnTo>
                  <a:cubicBezTo>
                    <a:pt x="1073" y="8"/>
                    <a:pt x="930" y="0"/>
                    <a:pt x="7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2464500" y="1064525"/>
              <a:ext cx="42150" cy="17075"/>
            </a:xfrm>
            <a:custGeom>
              <a:avLst/>
              <a:gdLst/>
              <a:ahLst/>
              <a:cxnLst/>
              <a:rect l="l" t="t" r="r" b="b"/>
              <a:pathLst>
                <a:path w="1686" h="683" extrusionOk="0">
                  <a:moveTo>
                    <a:pt x="951" y="0"/>
                  </a:moveTo>
                  <a:cubicBezTo>
                    <a:pt x="785" y="0"/>
                    <a:pt x="619" y="51"/>
                    <a:pt x="458" y="165"/>
                  </a:cubicBezTo>
                  <a:cubicBezTo>
                    <a:pt x="398" y="364"/>
                    <a:pt x="0" y="364"/>
                    <a:pt x="100" y="682"/>
                  </a:cubicBezTo>
                  <a:cubicBezTo>
                    <a:pt x="637" y="642"/>
                    <a:pt x="1174" y="563"/>
                    <a:pt x="1671" y="344"/>
                  </a:cubicBezTo>
                  <a:cubicBezTo>
                    <a:pt x="1686" y="212"/>
                    <a:pt x="1679" y="134"/>
                    <a:pt x="1603" y="134"/>
                  </a:cubicBezTo>
                  <a:cubicBezTo>
                    <a:pt x="1575" y="134"/>
                    <a:pt x="1539" y="144"/>
                    <a:pt x="1492" y="165"/>
                  </a:cubicBezTo>
                  <a:cubicBezTo>
                    <a:pt x="1316" y="61"/>
                    <a:pt x="1133" y="0"/>
                    <a:pt x="9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2419250" y="1157625"/>
              <a:ext cx="48250" cy="19950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851" y="1"/>
                  </a:moveTo>
                  <a:cubicBezTo>
                    <a:pt x="801" y="1"/>
                    <a:pt x="748" y="15"/>
                    <a:pt x="696" y="41"/>
                  </a:cubicBezTo>
                  <a:cubicBezTo>
                    <a:pt x="657" y="41"/>
                    <a:pt x="577" y="81"/>
                    <a:pt x="517" y="81"/>
                  </a:cubicBezTo>
                  <a:cubicBezTo>
                    <a:pt x="418" y="201"/>
                    <a:pt x="298" y="220"/>
                    <a:pt x="159" y="240"/>
                  </a:cubicBezTo>
                  <a:cubicBezTo>
                    <a:pt x="0" y="439"/>
                    <a:pt x="100" y="598"/>
                    <a:pt x="259" y="777"/>
                  </a:cubicBezTo>
                  <a:cubicBezTo>
                    <a:pt x="279" y="777"/>
                    <a:pt x="318" y="797"/>
                    <a:pt x="358" y="797"/>
                  </a:cubicBezTo>
                  <a:cubicBezTo>
                    <a:pt x="875" y="598"/>
                    <a:pt x="1432" y="698"/>
                    <a:pt x="1930" y="439"/>
                  </a:cubicBezTo>
                  <a:cubicBezTo>
                    <a:pt x="1868" y="410"/>
                    <a:pt x="1799" y="402"/>
                    <a:pt x="1727" y="402"/>
                  </a:cubicBezTo>
                  <a:cubicBezTo>
                    <a:pt x="1631" y="402"/>
                    <a:pt x="1530" y="417"/>
                    <a:pt x="1435" y="417"/>
                  </a:cubicBezTo>
                  <a:cubicBezTo>
                    <a:pt x="1261" y="417"/>
                    <a:pt x="1106" y="367"/>
                    <a:pt x="1034" y="81"/>
                  </a:cubicBezTo>
                  <a:cubicBezTo>
                    <a:pt x="978" y="25"/>
                    <a:pt x="916" y="1"/>
                    <a:pt x="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2597275" y="1133225"/>
              <a:ext cx="49750" cy="10075"/>
            </a:xfrm>
            <a:custGeom>
              <a:avLst/>
              <a:gdLst/>
              <a:ahLst/>
              <a:cxnLst/>
              <a:rect l="l" t="t" r="r" b="b"/>
              <a:pathLst>
                <a:path w="1990" h="403" extrusionOk="0">
                  <a:moveTo>
                    <a:pt x="855" y="1"/>
                  </a:moveTo>
                  <a:cubicBezTo>
                    <a:pt x="565" y="1"/>
                    <a:pt x="277" y="35"/>
                    <a:pt x="1" y="182"/>
                  </a:cubicBezTo>
                  <a:cubicBezTo>
                    <a:pt x="1" y="281"/>
                    <a:pt x="60" y="361"/>
                    <a:pt x="200" y="381"/>
                  </a:cubicBezTo>
                  <a:cubicBezTo>
                    <a:pt x="314" y="396"/>
                    <a:pt x="427" y="403"/>
                    <a:pt x="540" y="403"/>
                  </a:cubicBezTo>
                  <a:cubicBezTo>
                    <a:pt x="1036" y="403"/>
                    <a:pt x="1520" y="262"/>
                    <a:pt x="1990" y="3"/>
                  </a:cubicBezTo>
                  <a:lnTo>
                    <a:pt x="1990" y="3"/>
                  </a:lnTo>
                  <a:cubicBezTo>
                    <a:pt x="1869" y="21"/>
                    <a:pt x="1747" y="27"/>
                    <a:pt x="1624" y="27"/>
                  </a:cubicBezTo>
                  <a:cubicBezTo>
                    <a:pt x="1369" y="27"/>
                    <a:pt x="1111" y="1"/>
                    <a:pt x="8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2394875" y="1164625"/>
              <a:ext cx="33350" cy="17925"/>
            </a:xfrm>
            <a:custGeom>
              <a:avLst/>
              <a:gdLst/>
              <a:ahLst/>
              <a:cxnLst/>
              <a:rect l="l" t="t" r="r" b="b"/>
              <a:pathLst>
                <a:path w="1334" h="717" extrusionOk="0">
                  <a:moveTo>
                    <a:pt x="796" y="0"/>
                  </a:moveTo>
                  <a:cubicBezTo>
                    <a:pt x="577" y="40"/>
                    <a:pt x="339" y="100"/>
                    <a:pt x="100" y="139"/>
                  </a:cubicBezTo>
                  <a:cubicBezTo>
                    <a:pt x="60" y="199"/>
                    <a:pt x="0" y="239"/>
                    <a:pt x="20" y="338"/>
                  </a:cubicBezTo>
                  <a:cubicBezTo>
                    <a:pt x="20" y="438"/>
                    <a:pt x="20" y="537"/>
                    <a:pt x="60" y="637"/>
                  </a:cubicBezTo>
                  <a:cubicBezTo>
                    <a:pt x="60" y="657"/>
                    <a:pt x="80" y="677"/>
                    <a:pt x="100" y="716"/>
                  </a:cubicBezTo>
                  <a:cubicBezTo>
                    <a:pt x="339" y="716"/>
                    <a:pt x="577" y="677"/>
                    <a:pt x="796" y="677"/>
                  </a:cubicBezTo>
                  <a:cubicBezTo>
                    <a:pt x="975" y="657"/>
                    <a:pt x="1174" y="677"/>
                    <a:pt x="1333" y="517"/>
                  </a:cubicBezTo>
                  <a:lnTo>
                    <a:pt x="1273" y="458"/>
                  </a:lnTo>
                  <a:cubicBezTo>
                    <a:pt x="1075" y="358"/>
                    <a:pt x="975" y="139"/>
                    <a:pt x="7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2505775" y="1115825"/>
              <a:ext cx="33850" cy="14200"/>
            </a:xfrm>
            <a:custGeom>
              <a:avLst/>
              <a:gdLst/>
              <a:ahLst/>
              <a:cxnLst/>
              <a:rect l="l" t="t" r="r" b="b"/>
              <a:pathLst>
                <a:path w="1354" h="568" extrusionOk="0">
                  <a:moveTo>
                    <a:pt x="1147" y="0"/>
                  </a:moveTo>
                  <a:cubicBezTo>
                    <a:pt x="1142" y="0"/>
                    <a:pt x="1138" y="1"/>
                    <a:pt x="1134" y="3"/>
                  </a:cubicBezTo>
                  <a:cubicBezTo>
                    <a:pt x="1014" y="66"/>
                    <a:pt x="899" y="87"/>
                    <a:pt x="784" y="87"/>
                  </a:cubicBezTo>
                  <a:cubicBezTo>
                    <a:pt x="554" y="87"/>
                    <a:pt x="329" y="1"/>
                    <a:pt x="90" y="1"/>
                  </a:cubicBezTo>
                  <a:cubicBezTo>
                    <a:pt x="74" y="1"/>
                    <a:pt x="57" y="2"/>
                    <a:pt x="40" y="3"/>
                  </a:cubicBezTo>
                  <a:cubicBezTo>
                    <a:pt x="20" y="62"/>
                    <a:pt x="20" y="102"/>
                    <a:pt x="0" y="162"/>
                  </a:cubicBezTo>
                  <a:lnTo>
                    <a:pt x="0" y="221"/>
                  </a:lnTo>
                  <a:cubicBezTo>
                    <a:pt x="20" y="361"/>
                    <a:pt x="100" y="460"/>
                    <a:pt x="160" y="520"/>
                  </a:cubicBezTo>
                  <a:cubicBezTo>
                    <a:pt x="160" y="560"/>
                    <a:pt x="199" y="560"/>
                    <a:pt x="239" y="560"/>
                  </a:cubicBezTo>
                  <a:cubicBezTo>
                    <a:pt x="254" y="565"/>
                    <a:pt x="268" y="567"/>
                    <a:pt x="280" y="567"/>
                  </a:cubicBezTo>
                  <a:cubicBezTo>
                    <a:pt x="317" y="567"/>
                    <a:pt x="344" y="545"/>
                    <a:pt x="358" y="500"/>
                  </a:cubicBezTo>
                  <a:cubicBezTo>
                    <a:pt x="637" y="420"/>
                    <a:pt x="915" y="381"/>
                    <a:pt x="1194" y="301"/>
                  </a:cubicBezTo>
                  <a:cubicBezTo>
                    <a:pt x="1293" y="301"/>
                    <a:pt x="1353" y="221"/>
                    <a:pt x="1313" y="122"/>
                  </a:cubicBezTo>
                  <a:cubicBezTo>
                    <a:pt x="1295" y="86"/>
                    <a:pt x="1195" y="0"/>
                    <a:pt x="11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2449075" y="1067700"/>
              <a:ext cx="32850" cy="13400"/>
            </a:xfrm>
            <a:custGeom>
              <a:avLst/>
              <a:gdLst/>
              <a:ahLst/>
              <a:cxnLst/>
              <a:rect l="l" t="t" r="r" b="b"/>
              <a:pathLst>
                <a:path w="1314" h="536" extrusionOk="0">
                  <a:moveTo>
                    <a:pt x="887" y="1"/>
                  </a:moveTo>
                  <a:cubicBezTo>
                    <a:pt x="584" y="1"/>
                    <a:pt x="321" y="160"/>
                    <a:pt x="1" y="177"/>
                  </a:cubicBezTo>
                  <a:cubicBezTo>
                    <a:pt x="1" y="336"/>
                    <a:pt x="60" y="456"/>
                    <a:pt x="200" y="535"/>
                  </a:cubicBezTo>
                  <a:lnTo>
                    <a:pt x="697" y="535"/>
                  </a:lnTo>
                  <a:cubicBezTo>
                    <a:pt x="717" y="316"/>
                    <a:pt x="1314" y="436"/>
                    <a:pt x="1055" y="18"/>
                  </a:cubicBezTo>
                  <a:cubicBezTo>
                    <a:pt x="997" y="6"/>
                    <a:pt x="941" y="1"/>
                    <a:pt x="8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2660925" y="1076525"/>
              <a:ext cx="34850" cy="11250"/>
            </a:xfrm>
            <a:custGeom>
              <a:avLst/>
              <a:gdLst/>
              <a:ahLst/>
              <a:cxnLst/>
              <a:rect l="l" t="t" r="r" b="b"/>
              <a:pathLst>
                <a:path w="1394" h="450" extrusionOk="0">
                  <a:moveTo>
                    <a:pt x="1150" y="0"/>
                  </a:moveTo>
                  <a:cubicBezTo>
                    <a:pt x="1144" y="0"/>
                    <a:pt x="1139" y="1"/>
                    <a:pt x="1135" y="3"/>
                  </a:cubicBezTo>
                  <a:cubicBezTo>
                    <a:pt x="757" y="103"/>
                    <a:pt x="359" y="122"/>
                    <a:pt x="1" y="321"/>
                  </a:cubicBezTo>
                  <a:cubicBezTo>
                    <a:pt x="71" y="391"/>
                    <a:pt x="140" y="426"/>
                    <a:pt x="207" y="426"/>
                  </a:cubicBezTo>
                  <a:cubicBezTo>
                    <a:pt x="274" y="426"/>
                    <a:pt x="339" y="391"/>
                    <a:pt x="399" y="321"/>
                  </a:cubicBezTo>
                  <a:cubicBezTo>
                    <a:pt x="581" y="321"/>
                    <a:pt x="772" y="449"/>
                    <a:pt x="960" y="449"/>
                  </a:cubicBezTo>
                  <a:cubicBezTo>
                    <a:pt x="1039" y="449"/>
                    <a:pt x="1118" y="426"/>
                    <a:pt x="1194" y="361"/>
                  </a:cubicBezTo>
                  <a:cubicBezTo>
                    <a:pt x="1274" y="282"/>
                    <a:pt x="1393" y="222"/>
                    <a:pt x="1334" y="103"/>
                  </a:cubicBezTo>
                  <a:cubicBezTo>
                    <a:pt x="1298" y="67"/>
                    <a:pt x="1199" y="0"/>
                    <a:pt x="1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2501300" y="1144100"/>
              <a:ext cx="24400" cy="16050"/>
            </a:xfrm>
            <a:custGeom>
              <a:avLst/>
              <a:gdLst/>
              <a:ahLst/>
              <a:cxnLst/>
              <a:rect l="l" t="t" r="r" b="b"/>
              <a:pathLst>
                <a:path w="976" h="642" extrusionOk="0">
                  <a:moveTo>
                    <a:pt x="612" y="1"/>
                  </a:moveTo>
                  <a:cubicBezTo>
                    <a:pt x="523" y="1"/>
                    <a:pt x="438" y="25"/>
                    <a:pt x="358" y="85"/>
                  </a:cubicBezTo>
                  <a:cubicBezTo>
                    <a:pt x="259" y="224"/>
                    <a:pt x="100" y="165"/>
                    <a:pt x="0" y="264"/>
                  </a:cubicBezTo>
                  <a:lnTo>
                    <a:pt x="0" y="602"/>
                  </a:lnTo>
                  <a:cubicBezTo>
                    <a:pt x="104" y="628"/>
                    <a:pt x="205" y="641"/>
                    <a:pt x="304" y="641"/>
                  </a:cubicBezTo>
                  <a:cubicBezTo>
                    <a:pt x="510" y="641"/>
                    <a:pt x="707" y="584"/>
                    <a:pt x="896" y="463"/>
                  </a:cubicBezTo>
                  <a:cubicBezTo>
                    <a:pt x="975" y="344"/>
                    <a:pt x="975" y="185"/>
                    <a:pt x="896" y="65"/>
                  </a:cubicBezTo>
                  <a:cubicBezTo>
                    <a:pt x="796" y="25"/>
                    <a:pt x="702" y="1"/>
                    <a:pt x="6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2710175" y="1143675"/>
              <a:ext cx="29850" cy="13375"/>
            </a:xfrm>
            <a:custGeom>
              <a:avLst/>
              <a:gdLst/>
              <a:ahLst/>
              <a:cxnLst/>
              <a:rect l="l" t="t" r="r" b="b"/>
              <a:pathLst>
                <a:path w="1194" h="535" extrusionOk="0">
                  <a:moveTo>
                    <a:pt x="896" y="0"/>
                  </a:moveTo>
                  <a:cubicBezTo>
                    <a:pt x="707" y="0"/>
                    <a:pt x="513" y="89"/>
                    <a:pt x="319" y="102"/>
                  </a:cubicBezTo>
                  <a:cubicBezTo>
                    <a:pt x="199" y="162"/>
                    <a:pt x="100" y="182"/>
                    <a:pt x="0" y="241"/>
                  </a:cubicBezTo>
                  <a:cubicBezTo>
                    <a:pt x="60" y="341"/>
                    <a:pt x="120" y="401"/>
                    <a:pt x="179" y="500"/>
                  </a:cubicBezTo>
                  <a:cubicBezTo>
                    <a:pt x="343" y="500"/>
                    <a:pt x="507" y="534"/>
                    <a:pt x="671" y="534"/>
                  </a:cubicBezTo>
                  <a:cubicBezTo>
                    <a:pt x="785" y="534"/>
                    <a:pt x="900" y="518"/>
                    <a:pt x="1015" y="460"/>
                  </a:cubicBezTo>
                  <a:cubicBezTo>
                    <a:pt x="1094" y="341"/>
                    <a:pt x="1154" y="241"/>
                    <a:pt x="1194" y="102"/>
                  </a:cubicBezTo>
                  <a:cubicBezTo>
                    <a:pt x="1097" y="26"/>
                    <a:pt x="997" y="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2707175" y="1072075"/>
              <a:ext cx="23775" cy="13700"/>
            </a:xfrm>
            <a:custGeom>
              <a:avLst/>
              <a:gdLst/>
              <a:ahLst/>
              <a:cxnLst/>
              <a:rect l="l" t="t" r="r" b="b"/>
              <a:pathLst>
                <a:path w="951" h="548" extrusionOk="0">
                  <a:moveTo>
                    <a:pt x="662" y="1"/>
                  </a:moveTo>
                  <a:cubicBezTo>
                    <a:pt x="648" y="1"/>
                    <a:pt x="633" y="1"/>
                    <a:pt x="618" y="2"/>
                  </a:cubicBezTo>
                  <a:cubicBezTo>
                    <a:pt x="478" y="181"/>
                    <a:pt x="180" y="121"/>
                    <a:pt x="1" y="400"/>
                  </a:cubicBezTo>
                  <a:cubicBezTo>
                    <a:pt x="171" y="485"/>
                    <a:pt x="324" y="547"/>
                    <a:pt x="467" y="547"/>
                  </a:cubicBezTo>
                  <a:cubicBezTo>
                    <a:pt x="590" y="547"/>
                    <a:pt x="706" y="500"/>
                    <a:pt x="817" y="380"/>
                  </a:cubicBezTo>
                  <a:cubicBezTo>
                    <a:pt x="892" y="190"/>
                    <a:pt x="950" y="1"/>
                    <a:pt x="6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2480900" y="1120350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995" y="1"/>
                  </a:moveTo>
                  <a:cubicBezTo>
                    <a:pt x="816" y="1"/>
                    <a:pt x="637" y="21"/>
                    <a:pt x="458" y="21"/>
                  </a:cubicBezTo>
                  <a:cubicBezTo>
                    <a:pt x="379" y="200"/>
                    <a:pt x="1" y="200"/>
                    <a:pt x="140" y="538"/>
                  </a:cubicBezTo>
                  <a:cubicBezTo>
                    <a:pt x="307" y="655"/>
                    <a:pt x="489" y="702"/>
                    <a:pt x="696" y="702"/>
                  </a:cubicBezTo>
                  <a:cubicBezTo>
                    <a:pt x="735" y="702"/>
                    <a:pt x="775" y="700"/>
                    <a:pt x="816" y="697"/>
                  </a:cubicBezTo>
                  <a:cubicBezTo>
                    <a:pt x="896" y="637"/>
                    <a:pt x="916" y="597"/>
                    <a:pt x="956" y="538"/>
                  </a:cubicBezTo>
                  <a:cubicBezTo>
                    <a:pt x="1015" y="399"/>
                    <a:pt x="1075" y="220"/>
                    <a:pt x="1035" y="40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2471450" y="1120550"/>
              <a:ext cx="22400" cy="19225"/>
            </a:xfrm>
            <a:custGeom>
              <a:avLst/>
              <a:gdLst/>
              <a:ahLst/>
              <a:cxnLst/>
              <a:rect l="l" t="t" r="r" b="b"/>
              <a:pathLst>
                <a:path w="896" h="769" extrusionOk="0">
                  <a:moveTo>
                    <a:pt x="692" y="0"/>
                  </a:moveTo>
                  <a:cubicBezTo>
                    <a:pt x="507" y="0"/>
                    <a:pt x="330" y="61"/>
                    <a:pt x="140" y="172"/>
                  </a:cubicBezTo>
                  <a:cubicBezTo>
                    <a:pt x="100" y="351"/>
                    <a:pt x="41" y="530"/>
                    <a:pt x="1" y="709"/>
                  </a:cubicBezTo>
                  <a:cubicBezTo>
                    <a:pt x="60" y="749"/>
                    <a:pt x="120" y="769"/>
                    <a:pt x="182" y="769"/>
                  </a:cubicBezTo>
                  <a:cubicBezTo>
                    <a:pt x="244" y="769"/>
                    <a:pt x="309" y="749"/>
                    <a:pt x="379" y="709"/>
                  </a:cubicBezTo>
                  <a:cubicBezTo>
                    <a:pt x="419" y="669"/>
                    <a:pt x="478" y="589"/>
                    <a:pt x="518" y="530"/>
                  </a:cubicBezTo>
                  <a:cubicBezTo>
                    <a:pt x="598" y="331"/>
                    <a:pt x="896" y="291"/>
                    <a:pt x="836" y="13"/>
                  </a:cubicBezTo>
                  <a:cubicBezTo>
                    <a:pt x="788" y="4"/>
                    <a:pt x="740" y="0"/>
                    <a:pt x="6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2521200" y="1142475"/>
              <a:ext cx="19400" cy="15675"/>
            </a:xfrm>
            <a:custGeom>
              <a:avLst/>
              <a:gdLst/>
              <a:ahLst/>
              <a:cxnLst/>
              <a:rect l="l" t="t" r="r" b="b"/>
              <a:pathLst>
                <a:path w="776" h="627" extrusionOk="0">
                  <a:moveTo>
                    <a:pt x="692" y="0"/>
                  </a:moveTo>
                  <a:cubicBezTo>
                    <a:pt x="559" y="0"/>
                    <a:pt x="421" y="70"/>
                    <a:pt x="285" y="70"/>
                  </a:cubicBezTo>
                  <a:cubicBezTo>
                    <a:pt x="222" y="70"/>
                    <a:pt x="160" y="55"/>
                    <a:pt x="100" y="11"/>
                  </a:cubicBezTo>
                  <a:cubicBezTo>
                    <a:pt x="0" y="31"/>
                    <a:pt x="0" y="71"/>
                    <a:pt x="80" y="150"/>
                  </a:cubicBezTo>
                  <a:cubicBezTo>
                    <a:pt x="100" y="289"/>
                    <a:pt x="100" y="409"/>
                    <a:pt x="100" y="528"/>
                  </a:cubicBezTo>
                  <a:cubicBezTo>
                    <a:pt x="164" y="528"/>
                    <a:pt x="228" y="445"/>
                    <a:pt x="303" y="445"/>
                  </a:cubicBezTo>
                  <a:cubicBezTo>
                    <a:pt x="344" y="445"/>
                    <a:pt x="388" y="470"/>
                    <a:pt x="438" y="548"/>
                  </a:cubicBezTo>
                  <a:cubicBezTo>
                    <a:pt x="481" y="605"/>
                    <a:pt x="524" y="626"/>
                    <a:pt x="566" y="626"/>
                  </a:cubicBezTo>
                  <a:cubicBezTo>
                    <a:pt x="640" y="626"/>
                    <a:pt x="712" y="559"/>
                    <a:pt x="776" y="508"/>
                  </a:cubicBezTo>
                  <a:lnTo>
                    <a:pt x="776" y="11"/>
                  </a:lnTo>
                  <a:cubicBezTo>
                    <a:pt x="748" y="3"/>
                    <a:pt x="721" y="0"/>
                    <a:pt x="6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2421725" y="1107525"/>
              <a:ext cx="21900" cy="17200"/>
            </a:xfrm>
            <a:custGeom>
              <a:avLst/>
              <a:gdLst/>
              <a:ahLst/>
              <a:cxnLst/>
              <a:rect l="l" t="t" r="r" b="b"/>
              <a:pathLst>
                <a:path w="876" h="688" extrusionOk="0">
                  <a:moveTo>
                    <a:pt x="412" y="1"/>
                  </a:moveTo>
                  <a:cubicBezTo>
                    <a:pt x="276" y="1"/>
                    <a:pt x="142" y="25"/>
                    <a:pt x="20" y="136"/>
                  </a:cubicBezTo>
                  <a:cubicBezTo>
                    <a:pt x="80" y="255"/>
                    <a:pt x="180" y="374"/>
                    <a:pt x="60" y="514"/>
                  </a:cubicBezTo>
                  <a:lnTo>
                    <a:pt x="1" y="573"/>
                  </a:lnTo>
                  <a:lnTo>
                    <a:pt x="20" y="653"/>
                  </a:lnTo>
                  <a:cubicBezTo>
                    <a:pt x="150" y="653"/>
                    <a:pt x="284" y="688"/>
                    <a:pt x="411" y="688"/>
                  </a:cubicBezTo>
                  <a:cubicBezTo>
                    <a:pt x="538" y="688"/>
                    <a:pt x="657" y="653"/>
                    <a:pt x="756" y="514"/>
                  </a:cubicBezTo>
                  <a:cubicBezTo>
                    <a:pt x="756" y="335"/>
                    <a:pt x="876" y="195"/>
                    <a:pt x="737" y="16"/>
                  </a:cubicBezTo>
                  <a:cubicBezTo>
                    <a:pt x="630" y="16"/>
                    <a:pt x="520" y="1"/>
                    <a:pt x="4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2501300" y="1064500"/>
              <a:ext cx="24875" cy="10025"/>
            </a:xfrm>
            <a:custGeom>
              <a:avLst/>
              <a:gdLst/>
              <a:ahLst/>
              <a:cxnLst/>
              <a:rect l="l" t="t" r="r" b="b"/>
              <a:pathLst>
                <a:path w="995" h="401" extrusionOk="0">
                  <a:moveTo>
                    <a:pt x="300" y="1"/>
                  </a:moveTo>
                  <a:cubicBezTo>
                    <a:pt x="200" y="1"/>
                    <a:pt x="102" y="37"/>
                    <a:pt x="0" y="146"/>
                  </a:cubicBezTo>
                  <a:lnTo>
                    <a:pt x="199" y="345"/>
                  </a:lnTo>
                  <a:cubicBezTo>
                    <a:pt x="291" y="380"/>
                    <a:pt x="380" y="400"/>
                    <a:pt x="470" y="400"/>
                  </a:cubicBezTo>
                  <a:cubicBezTo>
                    <a:pt x="634" y="400"/>
                    <a:pt x="802" y="333"/>
                    <a:pt x="995" y="166"/>
                  </a:cubicBezTo>
                  <a:cubicBezTo>
                    <a:pt x="725" y="166"/>
                    <a:pt x="510" y="1"/>
                    <a:pt x="3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2757925" y="1063650"/>
              <a:ext cx="13925" cy="12975"/>
            </a:xfrm>
            <a:custGeom>
              <a:avLst/>
              <a:gdLst/>
              <a:ahLst/>
              <a:cxnLst/>
              <a:rect l="l" t="t" r="r" b="b"/>
              <a:pathLst>
                <a:path w="557" h="519" extrusionOk="0">
                  <a:moveTo>
                    <a:pt x="318" y="1"/>
                  </a:moveTo>
                  <a:cubicBezTo>
                    <a:pt x="279" y="1"/>
                    <a:pt x="239" y="1"/>
                    <a:pt x="179" y="21"/>
                  </a:cubicBezTo>
                  <a:cubicBezTo>
                    <a:pt x="99" y="180"/>
                    <a:pt x="0" y="319"/>
                    <a:pt x="0" y="518"/>
                  </a:cubicBezTo>
                  <a:lnTo>
                    <a:pt x="497" y="518"/>
                  </a:lnTo>
                  <a:cubicBezTo>
                    <a:pt x="497" y="319"/>
                    <a:pt x="557" y="120"/>
                    <a:pt x="3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2404825" y="1110900"/>
              <a:ext cx="26375" cy="9975"/>
            </a:xfrm>
            <a:custGeom>
              <a:avLst/>
              <a:gdLst/>
              <a:ahLst/>
              <a:cxnLst/>
              <a:rect l="l" t="t" r="r" b="b"/>
              <a:pathLst>
                <a:path w="1055" h="399" extrusionOk="0">
                  <a:moveTo>
                    <a:pt x="736" y="1"/>
                  </a:moveTo>
                  <a:cubicBezTo>
                    <a:pt x="478" y="60"/>
                    <a:pt x="199" y="1"/>
                    <a:pt x="0" y="200"/>
                  </a:cubicBezTo>
                  <a:cubicBezTo>
                    <a:pt x="62" y="214"/>
                    <a:pt x="125" y="217"/>
                    <a:pt x="189" y="217"/>
                  </a:cubicBezTo>
                  <a:cubicBezTo>
                    <a:pt x="235" y="217"/>
                    <a:pt x="281" y="215"/>
                    <a:pt x="327" y="215"/>
                  </a:cubicBezTo>
                  <a:cubicBezTo>
                    <a:pt x="486" y="215"/>
                    <a:pt x="638" y="234"/>
                    <a:pt x="756" y="399"/>
                  </a:cubicBezTo>
                  <a:cubicBezTo>
                    <a:pt x="875" y="379"/>
                    <a:pt x="995" y="379"/>
                    <a:pt x="1015" y="259"/>
                  </a:cubicBezTo>
                  <a:cubicBezTo>
                    <a:pt x="1055" y="60"/>
                    <a:pt x="856" y="60"/>
                    <a:pt x="7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2578875" y="1135675"/>
              <a:ext cx="23400" cy="10125"/>
            </a:xfrm>
            <a:custGeom>
              <a:avLst/>
              <a:gdLst/>
              <a:ahLst/>
              <a:cxnLst/>
              <a:rect l="l" t="t" r="r" b="b"/>
              <a:pathLst>
                <a:path w="936" h="405" extrusionOk="0">
                  <a:moveTo>
                    <a:pt x="436" y="0"/>
                  </a:moveTo>
                  <a:cubicBezTo>
                    <a:pt x="271" y="0"/>
                    <a:pt x="128" y="83"/>
                    <a:pt x="1" y="223"/>
                  </a:cubicBezTo>
                  <a:cubicBezTo>
                    <a:pt x="80" y="223"/>
                    <a:pt x="160" y="263"/>
                    <a:pt x="239" y="263"/>
                  </a:cubicBezTo>
                  <a:cubicBezTo>
                    <a:pt x="259" y="256"/>
                    <a:pt x="279" y="253"/>
                    <a:pt x="298" y="253"/>
                  </a:cubicBezTo>
                  <a:cubicBezTo>
                    <a:pt x="436" y="253"/>
                    <a:pt x="574" y="404"/>
                    <a:pt x="724" y="404"/>
                  </a:cubicBezTo>
                  <a:cubicBezTo>
                    <a:pt x="792" y="404"/>
                    <a:pt x="862" y="373"/>
                    <a:pt x="936" y="283"/>
                  </a:cubicBezTo>
                  <a:cubicBezTo>
                    <a:pt x="856" y="223"/>
                    <a:pt x="796" y="164"/>
                    <a:pt x="737" y="84"/>
                  </a:cubicBezTo>
                  <a:cubicBezTo>
                    <a:pt x="629" y="27"/>
                    <a:pt x="529" y="0"/>
                    <a:pt x="4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2656950" y="108455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160" y="0"/>
                  </a:moveTo>
                  <a:cubicBezTo>
                    <a:pt x="60" y="60"/>
                    <a:pt x="1" y="140"/>
                    <a:pt x="1" y="259"/>
                  </a:cubicBezTo>
                  <a:cubicBezTo>
                    <a:pt x="21" y="358"/>
                    <a:pt x="120" y="358"/>
                    <a:pt x="200" y="358"/>
                  </a:cubicBezTo>
                  <a:cubicBezTo>
                    <a:pt x="218" y="360"/>
                    <a:pt x="235" y="361"/>
                    <a:pt x="252" y="361"/>
                  </a:cubicBezTo>
                  <a:cubicBezTo>
                    <a:pt x="441" y="361"/>
                    <a:pt x="558" y="259"/>
                    <a:pt x="558" y="40"/>
                  </a:cubicBezTo>
                  <a:cubicBezTo>
                    <a:pt x="419" y="40"/>
                    <a:pt x="299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2433650" y="1107425"/>
              <a:ext cx="15450" cy="12950"/>
            </a:xfrm>
            <a:custGeom>
              <a:avLst/>
              <a:gdLst/>
              <a:ahLst/>
              <a:cxnLst/>
              <a:rect l="l" t="t" r="r" b="b"/>
              <a:pathLst>
                <a:path w="618" h="518" extrusionOk="0">
                  <a:moveTo>
                    <a:pt x="439" y="0"/>
                  </a:moveTo>
                  <a:cubicBezTo>
                    <a:pt x="399" y="0"/>
                    <a:pt x="339" y="0"/>
                    <a:pt x="299" y="20"/>
                  </a:cubicBezTo>
                  <a:cubicBezTo>
                    <a:pt x="220" y="199"/>
                    <a:pt x="1" y="339"/>
                    <a:pt x="279" y="518"/>
                  </a:cubicBezTo>
                  <a:cubicBezTo>
                    <a:pt x="339" y="438"/>
                    <a:pt x="399" y="418"/>
                    <a:pt x="439" y="359"/>
                  </a:cubicBezTo>
                  <a:cubicBezTo>
                    <a:pt x="518" y="339"/>
                    <a:pt x="578" y="339"/>
                    <a:pt x="618" y="339"/>
                  </a:cubicBezTo>
                  <a:cubicBezTo>
                    <a:pt x="618" y="199"/>
                    <a:pt x="578" y="60"/>
                    <a:pt x="4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2345150" y="1090025"/>
              <a:ext cx="17425" cy="8475"/>
            </a:xfrm>
            <a:custGeom>
              <a:avLst/>
              <a:gdLst/>
              <a:ahLst/>
              <a:cxnLst/>
              <a:rect l="l" t="t" r="r" b="b"/>
              <a:pathLst>
                <a:path w="697" h="339" extrusionOk="0">
                  <a:moveTo>
                    <a:pt x="696" y="0"/>
                  </a:moveTo>
                  <a:lnTo>
                    <a:pt x="696" y="0"/>
                  </a:lnTo>
                  <a:cubicBezTo>
                    <a:pt x="477" y="40"/>
                    <a:pt x="219" y="120"/>
                    <a:pt x="0" y="159"/>
                  </a:cubicBezTo>
                  <a:cubicBezTo>
                    <a:pt x="60" y="239"/>
                    <a:pt x="139" y="299"/>
                    <a:pt x="179" y="338"/>
                  </a:cubicBezTo>
                  <a:cubicBezTo>
                    <a:pt x="203" y="338"/>
                    <a:pt x="227" y="339"/>
                    <a:pt x="251" y="339"/>
                  </a:cubicBezTo>
                  <a:cubicBezTo>
                    <a:pt x="467" y="339"/>
                    <a:pt x="678" y="323"/>
                    <a:pt x="6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2697725" y="1047625"/>
              <a:ext cx="14950" cy="7550"/>
            </a:xfrm>
            <a:custGeom>
              <a:avLst/>
              <a:gdLst/>
              <a:ahLst/>
              <a:cxnLst/>
              <a:rect l="l" t="t" r="r" b="b"/>
              <a:pathLst>
                <a:path w="598" h="302" extrusionOk="0">
                  <a:moveTo>
                    <a:pt x="418" y="1"/>
                  </a:moveTo>
                  <a:cubicBezTo>
                    <a:pt x="301" y="1"/>
                    <a:pt x="179" y="116"/>
                    <a:pt x="1" y="264"/>
                  </a:cubicBezTo>
                  <a:cubicBezTo>
                    <a:pt x="142" y="283"/>
                    <a:pt x="251" y="301"/>
                    <a:pt x="341" y="301"/>
                  </a:cubicBezTo>
                  <a:cubicBezTo>
                    <a:pt x="441" y="301"/>
                    <a:pt x="515" y="278"/>
                    <a:pt x="578" y="204"/>
                  </a:cubicBezTo>
                  <a:cubicBezTo>
                    <a:pt x="598" y="165"/>
                    <a:pt x="578" y="65"/>
                    <a:pt x="538" y="45"/>
                  </a:cubicBezTo>
                  <a:cubicBezTo>
                    <a:pt x="497" y="15"/>
                    <a:pt x="458" y="1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2572900" y="11134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20" y="0"/>
                  </a:moveTo>
                  <a:cubicBezTo>
                    <a:pt x="80" y="0"/>
                    <a:pt x="41" y="60"/>
                    <a:pt x="1" y="80"/>
                  </a:cubicBezTo>
                  <a:cubicBezTo>
                    <a:pt x="1" y="120"/>
                    <a:pt x="21" y="179"/>
                    <a:pt x="80" y="199"/>
                  </a:cubicBezTo>
                  <a:cubicBezTo>
                    <a:pt x="100" y="199"/>
                    <a:pt x="180" y="179"/>
                    <a:pt x="200" y="139"/>
                  </a:cubicBezTo>
                  <a:cubicBezTo>
                    <a:pt x="240" y="80"/>
                    <a:pt x="2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2504275" y="1176500"/>
              <a:ext cx="18925" cy="4500"/>
            </a:xfrm>
            <a:custGeom>
              <a:avLst/>
              <a:gdLst/>
              <a:ahLst/>
              <a:cxnLst/>
              <a:rect l="l" t="t" r="r" b="b"/>
              <a:pathLst>
                <a:path w="757" h="180" extrusionOk="0">
                  <a:moveTo>
                    <a:pt x="499" y="0"/>
                  </a:moveTo>
                  <a:cubicBezTo>
                    <a:pt x="328" y="0"/>
                    <a:pt x="160" y="36"/>
                    <a:pt x="1" y="142"/>
                  </a:cubicBezTo>
                  <a:cubicBezTo>
                    <a:pt x="125" y="151"/>
                    <a:pt x="254" y="179"/>
                    <a:pt x="378" y="179"/>
                  </a:cubicBezTo>
                  <a:cubicBezTo>
                    <a:pt x="513" y="179"/>
                    <a:pt x="643" y="147"/>
                    <a:pt x="757" y="22"/>
                  </a:cubicBezTo>
                  <a:cubicBezTo>
                    <a:pt x="670" y="9"/>
                    <a:pt x="584" y="0"/>
                    <a:pt x="4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2747475" y="1042775"/>
              <a:ext cx="9975" cy="7975"/>
            </a:xfrm>
            <a:custGeom>
              <a:avLst/>
              <a:gdLst/>
              <a:ahLst/>
              <a:cxnLst/>
              <a:rect l="l" t="t" r="r" b="b"/>
              <a:pathLst>
                <a:path w="399" h="319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cubicBezTo>
                    <a:pt x="40" y="219"/>
                    <a:pt x="80" y="259"/>
                    <a:pt x="80" y="319"/>
                  </a:cubicBezTo>
                  <a:cubicBezTo>
                    <a:pt x="140" y="309"/>
                    <a:pt x="194" y="304"/>
                    <a:pt x="246" y="304"/>
                  </a:cubicBezTo>
                  <a:cubicBezTo>
                    <a:pt x="299" y="304"/>
                    <a:pt x="348" y="309"/>
                    <a:pt x="398" y="319"/>
                  </a:cubicBezTo>
                  <a:cubicBezTo>
                    <a:pt x="378" y="100"/>
                    <a:pt x="239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2792225" y="1141250"/>
              <a:ext cx="9475" cy="4625"/>
            </a:xfrm>
            <a:custGeom>
              <a:avLst/>
              <a:gdLst/>
              <a:ahLst/>
              <a:cxnLst/>
              <a:rect l="l" t="t" r="r" b="b"/>
              <a:pathLst>
                <a:path w="379" h="185" extrusionOk="0">
                  <a:moveTo>
                    <a:pt x="180" y="0"/>
                  </a:moveTo>
                  <a:cubicBezTo>
                    <a:pt x="120" y="0"/>
                    <a:pt x="80" y="40"/>
                    <a:pt x="1" y="40"/>
                  </a:cubicBezTo>
                  <a:cubicBezTo>
                    <a:pt x="67" y="140"/>
                    <a:pt x="148" y="184"/>
                    <a:pt x="254" y="184"/>
                  </a:cubicBezTo>
                  <a:cubicBezTo>
                    <a:pt x="275" y="184"/>
                    <a:pt x="296" y="182"/>
                    <a:pt x="319" y="179"/>
                  </a:cubicBezTo>
                  <a:cubicBezTo>
                    <a:pt x="359" y="179"/>
                    <a:pt x="359" y="100"/>
                    <a:pt x="379" y="80"/>
                  </a:cubicBezTo>
                  <a:cubicBezTo>
                    <a:pt x="319" y="60"/>
                    <a:pt x="25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2367025" y="1098400"/>
              <a:ext cx="14450" cy="4075"/>
            </a:xfrm>
            <a:custGeom>
              <a:avLst/>
              <a:gdLst/>
              <a:ahLst/>
              <a:cxnLst/>
              <a:rect l="l" t="t" r="r" b="b"/>
              <a:pathLst>
                <a:path w="578" h="163" extrusionOk="0">
                  <a:moveTo>
                    <a:pt x="331" y="1"/>
                  </a:moveTo>
                  <a:cubicBezTo>
                    <a:pt x="211" y="1"/>
                    <a:pt x="95" y="32"/>
                    <a:pt x="0" y="163"/>
                  </a:cubicBezTo>
                  <a:lnTo>
                    <a:pt x="498" y="163"/>
                  </a:lnTo>
                  <a:cubicBezTo>
                    <a:pt x="518" y="103"/>
                    <a:pt x="537" y="63"/>
                    <a:pt x="577" y="23"/>
                  </a:cubicBezTo>
                  <a:cubicBezTo>
                    <a:pt x="497" y="15"/>
                    <a:pt x="413" y="1"/>
                    <a:pt x="3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2547050" y="1116100"/>
              <a:ext cx="7475" cy="4275"/>
            </a:xfrm>
            <a:custGeom>
              <a:avLst/>
              <a:gdLst/>
              <a:ahLst/>
              <a:cxnLst/>
              <a:rect l="l" t="t" r="r" b="b"/>
              <a:pathLst>
                <a:path w="299" h="171" extrusionOk="0">
                  <a:moveTo>
                    <a:pt x="159" y="1"/>
                  </a:moveTo>
                  <a:cubicBezTo>
                    <a:pt x="133" y="1"/>
                    <a:pt x="107" y="5"/>
                    <a:pt x="80" y="12"/>
                  </a:cubicBezTo>
                  <a:cubicBezTo>
                    <a:pt x="0" y="51"/>
                    <a:pt x="0" y="111"/>
                    <a:pt x="80" y="151"/>
                  </a:cubicBezTo>
                  <a:cubicBezTo>
                    <a:pt x="140" y="171"/>
                    <a:pt x="180" y="171"/>
                    <a:pt x="239" y="171"/>
                  </a:cubicBezTo>
                  <a:cubicBezTo>
                    <a:pt x="259" y="151"/>
                    <a:pt x="279" y="91"/>
                    <a:pt x="299" y="71"/>
                  </a:cubicBezTo>
                  <a:cubicBezTo>
                    <a:pt x="259" y="18"/>
                    <a:pt x="210" y="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2430175" y="1046750"/>
              <a:ext cx="11475" cy="1900"/>
            </a:xfrm>
            <a:custGeom>
              <a:avLst/>
              <a:gdLst/>
              <a:ahLst/>
              <a:cxnLst/>
              <a:rect l="l" t="t" r="r" b="b"/>
              <a:pathLst>
                <a:path w="459" h="76" extrusionOk="0">
                  <a:moveTo>
                    <a:pt x="1" y="1"/>
                  </a:moveTo>
                  <a:cubicBezTo>
                    <a:pt x="80" y="50"/>
                    <a:pt x="160" y="75"/>
                    <a:pt x="237" y="75"/>
                  </a:cubicBezTo>
                  <a:cubicBezTo>
                    <a:pt x="314" y="75"/>
                    <a:pt x="389" y="50"/>
                    <a:pt x="4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2796700" y="1041775"/>
              <a:ext cx="8475" cy="3700"/>
            </a:xfrm>
            <a:custGeom>
              <a:avLst/>
              <a:gdLst/>
              <a:ahLst/>
              <a:cxnLst/>
              <a:rect l="l" t="t" r="r" b="b"/>
              <a:pathLst>
                <a:path w="339" h="14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0"/>
                    <a:pt x="120" y="40"/>
                    <a:pt x="1" y="40"/>
                  </a:cubicBezTo>
                  <a:cubicBezTo>
                    <a:pt x="59" y="108"/>
                    <a:pt x="116" y="147"/>
                    <a:pt x="172" y="147"/>
                  </a:cubicBezTo>
                  <a:cubicBezTo>
                    <a:pt x="231" y="147"/>
                    <a:pt x="288" y="103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2792725" y="10900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0" y="0"/>
                  </a:moveTo>
                  <a:cubicBezTo>
                    <a:pt x="47" y="94"/>
                    <a:pt x="103" y="135"/>
                    <a:pt x="160" y="135"/>
                  </a:cubicBezTo>
                  <a:cubicBezTo>
                    <a:pt x="223" y="135"/>
                    <a:pt x="286" y="84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2752950" y="1105925"/>
              <a:ext cx="4975" cy="5500"/>
            </a:xfrm>
            <a:custGeom>
              <a:avLst/>
              <a:gdLst/>
              <a:ahLst/>
              <a:cxnLst/>
              <a:rect l="l" t="t" r="r" b="b"/>
              <a:pathLst>
                <a:path w="199" h="220" extrusionOk="0">
                  <a:moveTo>
                    <a:pt x="139" y="1"/>
                  </a:moveTo>
                  <a:cubicBezTo>
                    <a:pt x="80" y="21"/>
                    <a:pt x="60" y="60"/>
                    <a:pt x="0" y="80"/>
                  </a:cubicBezTo>
                  <a:cubicBezTo>
                    <a:pt x="20" y="140"/>
                    <a:pt x="80" y="220"/>
                    <a:pt x="199" y="220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2765875" y="1105425"/>
              <a:ext cx="4500" cy="3200"/>
            </a:xfrm>
            <a:custGeom>
              <a:avLst/>
              <a:gdLst/>
              <a:ahLst/>
              <a:cxnLst/>
              <a:rect l="l" t="t" r="r" b="b"/>
              <a:pathLst>
                <a:path w="180" h="128" extrusionOk="0">
                  <a:moveTo>
                    <a:pt x="140" y="1"/>
                  </a:moveTo>
                  <a:cubicBezTo>
                    <a:pt x="80" y="21"/>
                    <a:pt x="60" y="41"/>
                    <a:pt x="0" y="80"/>
                  </a:cubicBezTo>
                  <a:lnTo>
                    <a:pt x="60" y="120"/>
                  </a:lnTo>
                  <a:cubicBezTo>
                    <a:pt x="79" y="125"/>
                    <a:pt x="94" y="127"/>
                    <a:pt x="107" y="127"/>
                  </a:cubicBezTo>
                  <a:cubicBezTo>
                    <a:pt x="149" y="127"/>
                    <a:pt x="164" y="101"/>
                    <a:pt x="179" y="41"/>
                  </a:cubicBezTo>
                  <a:cubicBezTo>
                    <a:pt x="159" y="41"/>
                    <a:pt x="14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2579875" y="1167600"/>
              <a:ext cx="4000" cy="2450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0" y="1"/>
                  </a:moveTo>
                  <a:cubicBezTo>
                    <a:pt x="20" y="67"/>
                    <a:pt x="48" y="98"/>
                    <a:pt x="77" y="98"/>
                  </a:cubicBezTo>
                  <a:cubicBezTo>
                    <a:pt x="108" y="98"/>
                    <a:pt x="139" y="62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2744975" y="1105000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73" y="1"/>
                  </a:moveTo>
                  <a:cubicBezTo>
                    <a:pt x="36" y="1"/>
                    <a:pt x="12" y="50"/>
                    <a:pt x="1" y="117"/>
                  </a:cubicBezTo>
                  <a:cubicBezTo>
                    <a:pt x="60" y="117"/>
                    <a:pt x="100" y="117"/>
                    <a:pt x="180" y="97"/>
                  </a:cubicBezTo>
                  <a:cubicBezTo>
                    <a:pt x="137" y="29"/>
                    <a:pt x="101" y="1"/>
                    <a:pt x="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2662925" y="988575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597" y="0"/>
                  </a:moveTo>
                  <a:cubicBezTo>
                    <a:pt x="557" y="0"/>
                    <a:pt x="518" y="0"/>
                    <a:pt x="478" y="40"/>
                  </a:cubicBezTo>
                  <a:cubicBezTo>
                    <a:pt x="0" y="179"/>
                    <a:pt x="359" y="478"/>
                    <a:pt x="359" y="696"/>
                  </a:cubicBezTo>
                  <a:cubicBezTo>
                    <a:pt x="464" y="745"/>
                    <a:pt x="570" y="761"/>
                    <a:pt x="677" y="761"/>
                  </a:cubicBezTo>
                  <a:cubicBezTo>
                    <a:pt x="832" y="761"/>
                    <a:pt x="990" y="728"/>
                    <a:pt x="1154" y="716"/>
                  </a:cubicBezTo>
                  <a:cubicBezTo>
                    <a:pt x="1294" y="577"/>
                    <a:pt x="1492" y="597"/>
                    <a:pt x="1691" y="577"/>
                  </a:cubicBezTo>
                  <a:cubicBezTo>
                    <a:pt x="1791" y="438"/>
                    <a:pt x="1910" y="418"/>
                    <a:pt x="2049" y="378"/>
                  </a:cubicBezTo>
                  <a:cubicBezTo>
                    <a:pt x="2089" y="179"/>
                    <a:pt x="1970" y="139"/>
                    <a:pt x="1811" y="119"/>
                  </a:cubicBezTo>
                  <a:cubicBezTo>
                    <a:pt x="1756" y="114"/>
                    <a:pt x="1701" y="112"/>
                    <a:pt x="1647" y="112"/>
                  </a:cubicBezTo>
                  <a:cubicBezTo>
                    <a:pt x="1470" y="112"/>
                    <a:pt x="1294" y="134"/>
                    <a:pt x="1123" y="134"/>
                  </a:cubicBezTo>
                  <a:cubicBezTo>
                    <a:pt x="963" y="134"/>
                    <a:pt x="806" y="115"/>
                    <a:pt x="657" y="40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2674850" y="985575"/>
              <a:ext cx="5000" cy="5200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lnTo>
                    <a:pt x="1" y="100"/>
                  </a:lnTo>
                  <a:lnTo>
                    <a:pt x="1" y="160"/>
                  </a:lnTo>
                  <a:cubicBezTo>
                    <a:pt x="30" y="189"/>
                    <a:pt x="80" y="208"/>
                    <a:pt x="121" y="208"/>
                  </a:cubicBezTo>
                  <a:cubicBezTo>
                    <a:pt x="136" y="208"/>
                    <a:pt x="149" y="205"/>
                    <a:pt x="160" y="200"/>
                  </a:cubicBezTo>
                  <a:cubicBezTo>
                    <a:pt x="160" y="120"/>
                    <a:pt x="200" y="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2707675" y="989075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916" y="0"/>
                  </a:moveTo>
                  <a:lnTo>
                    <a:pt x="100" y="80"/>
                  </a:lnTo>
                  <a:cubicBezTo>
                    <a:pt x="21" y="80"/>
                    <a:pt x="1" y="119"/>
                    <a:pt x="61" y="199"/>
                  </a:cubicBezTo>
                  <a:cubicBezTo>
                    <a:pt x="120" y="259"/>
                    <a:pt x="180" y="318"/>
                    <a:pt x="259" y="378"/>
                  </a:cubicBezTo>
                  <a:cubicBezTo>
                    <a:pt x="311" y="392"/>
                    <a:pt x="362" y="398"/>
                    <a:pt x="413" y="398"/>
                  </a:cubicBezTo>
                  <a:cubicBezTo>
                    <a:pt x="692" y="398"/>
                    <a:pt x="959" y="215"/>
                    <a:pt x="1213" y="215"/>
                  </a:cubicBezTo>
                  <a:cubicBezTo>
                    <a:pt x="1234" y="215"/>
                    <a:pt x="1254" y="216"/>
                    <a:pt x="1274" y="219"/>
                  </a:cubicBezTo>
                  <a:cubicBezTo>
                    <a:pt x="1254" y="20"/>
                    <a:pt x="1055" y="60"/>
                    <a:pt x="9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2679825" y="989550"/>
              <a:ext cx="30875" cy="4675"/>
            </a:xfrm>
            <a:custGeom>
              <a:avLst/>
              <a:gdLst/>
              <a:ahLst/>
              <a:cxnLst/>
              <a:rect l="l" t="t" r="r" b="b"/>
              <a:pathLst>
                <a:path w="1235" h="187" extrusionOk="0">
                  <a:moveTo>
                    <a:pt x="1" y="1"/>
                  </a:moveTo>
                  <a:lnTo>
                    <a:pt x="1" y="1"/>
                  </a:lnTo>
                  <a:cubicBezTo>
                    <a:pt x="150" y="150"/>
                    <a:pt x="321" y="187"/>
                    <a:pt x="501" y="187"/>
                  </a:cubicBezTo>
                  <a:cubicBezTo>
                    <a:pt x="680" y="187"/>
                    <a:pt x="867" y="150"/>
                    <a:pt x="1047" y="150"/>
                  </a:cubicBezTo>
                  <a:cubicBezTo>
                    <a:pt x="1097" y="150"/>
                    <a:pt x="1146" y="153"/>
                    <a:pt x="1194" y="160"/>
                  </a:cubicBezTo>
                  <a:cubicBezTo>
                    <a:pt x="1194" y="140"/>
                    <a:pt x="1214" y="80"/>
                    <a:pt x="1234" y="41"/>
                  </a:cubicBezTo>
                  <a:cubicBezTo>
                    <a:pt x="816" y="41"/>
                    <a:pt x="399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2679825" y="976600"/>
              <a:ext cx="17450" cy="8775"/>
            </a:xfrm>
            <a:custGeom>
              <a:avLst/>
              <a:gdLst/>
              <a:ahLst/>
              <a:cxnLst/>
              <a:rect l="l" t="t" r="r" b="b"/>
              <a:pathLst>
                <a:path w="698" h="351" extrusionOk="0">
                  <a:moveTo>
                    <a:pt x="252" y="1"/>
                  </a:moveTo>
                  <a:cubicBezTo>
                    <a:pt x="139" y="1"/>
                    <a:pt x="48" y="86"/>
                    <a:pt x="1" y="340"/>
                  </a:cubicBezTo>
                  <a:cubicBezTo>
                    <a:pt x="62" y="296"/>
                    <a:pt x="125" y="281"/>
                    <a:pt x="190" y="281"/>
                  </a:cubicBezTo>
                  <a:cubicBezTo>
                    <a:pt x="331" y="281"/>
                    <a:pt x="477" y="350"/>
                    <a:pt x="613" y="350"/>
                  </a:cubicBezTo>
                  <a:cubicBezTo>
                    <a:pt x="641" y="350"/>
                    <a:pt x="670" y="347"/>
                    <a:pt x="697" y="340"/>
                  </a:cubicBezTo>
                  <a:cubicBezTo>
                    <a:pt x="697" y="300"/>
                    <a:pt x="677" y="260"/>
                    <a:pt x="677" y="201"/>
                  </a:cubicBezTo>
                  <a:cubicBezTo>
                    <a:pt x="530" y="106"/>
                    <a:pt x="378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2309325" y="1424150"/>
              <a:ext cx="35850" cy="17375"/>
            </a:xfrm>
            <a:custGeom>
              <a:avLst/>
              <a:gdLst/>
              <a:ahLst/>
              <a:cxnLst/>
              <a:rect l="l" t="t" r="r" b="b"/>
              <a:pathLst>
                <a:path w="1434" h="695" extrusionOk="0">
                  <a:moveTo>
                    <a:pt x="655" y="1"/>
                  </a:moveTo>
                  <a:cubicBezTo>
                    <a:pt x="437" y="1"/>
                    <a:pt x="221" y="93"/>
                    <a:pt x="21" y="202"/>
                  </a:cubicBezTo>
                  <a:cubicBezTo>
                    <a:pt x="21" y="222"/>
                    <a:pt x="1" y="282"/>
                    <a:pt x="1" y="302"/>
                  </a:cubicBezTo>
                  <a:lnTo>
                    <a:pt x="80" y="381"/>
                  </a:lnTo>
                  <a:lnTo>
                    <a:pt x="200" y="381"/>
                  </a:lnTo>
                  <a:cubicBezTo>
                    <a:pt x="279" y="401"/>
                    <a:pt x="319" y="461"/>
                    <a:pt x="399" y="500"/>
                  </a:cubicBezTo>
                  <a:cubicBezTo>
                    <a:pt x="548" y="660"/>
                    <a:pt x="722" y="694"/>
                    <a:pt x="901" y="694"/>
                  </a:cubicBezTo>
                  <a:cubicBezTo>
                    <a:pt x="1040" y="694"/>
                    <a:pt x="1182" y="673"/>
                    <a:pt x="1318" y="673"/>
                  </a:cubicBezTo>
                  <a:cubicBezTo>
                    <a:pt x="1357" y="673"/>
                    <a:pt x="1395" y="675"/>
                    <a:pt x="1433" y="680"/>
                  </a:cubicBezTo>
                  <a:cubicBezTo>
                    <a:pt x="1325" y="602"/>
                    <a:pt x="1361" y="320"/>
                    <a:pt x="1186" y="320"/>
                  </a:cubicBezTo>
                  <a:cubicBezTo>
                    <a:pt x="1136" y="320"/>
                    <a:pt x="1068" y="343"/>
                    <a:pt x="976" y="401"/>
                  </a:cubicBezTo>
                  <a:cubicBezTo>
                    <a:pt x="947" y="419"/>
                    <a:pt x="917" y="427"/>
                    <a:pt x="886" y="427"/>
                  </a:cubicBezTo>
                  <a:cubicBezTo>
                    <a:pt x="744" y="427"/>
                    <a:pt x="602" y="249"/>
                    <a:pt x="717" y="3"/>
                  </a:cubicBezTo>
                  <a:cubicBezTo>
                    <a:pt x="696" y="1"/>
                    <a:pt x="676" y="1"/>
                    <a:pt x="6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2409800" y="1437600"/>
              <a:ext cx="10450" cy="38850"/>
            </a:xfrm>
            <a:custGeom>
              <a:avLst/>
              <a:gdLst/>
              <a:ahLst/>
              <a:cxnLst/>
              <a:rect l="l" t="t" r="r" b="b"/>
              <a:pathLst>
                <a:path w="418" h="1554" extrusionOk="0">
                  <a:moveTo>
                    <a:pt x="232" y="1"/>
                  </a:moveTo>
                  <a:cubicBezTo>
                    <a:pt x="141" y="1"/>
                    <a:pt x="70" y="71"/>
                    <a:pt x="0" y="142"/>
                  </a:cubicBezTo>
                  <a:cubicBezTo>
                    <a:pt x="0" y="321"/>
                    <a:pt x="40" y="519"/>
                    <a:pt x="40" y="679"/>
                  </a:cubicBezTo>
                  <a:cubicBezTo>
                    <a:pt x="259" y="917"/>
                    <a:pt x="239" y="1156"/>
                    <a:pt x="60" y="1415"/>
                  </a:cubicBezTo>
                  <a:lnTo>
                    <a:pt x="60" y="1474"/>
                  </a:lnTo>
                  <a:lnTo>
                    <a:pt x="60" y="1534"/>
                  </a:lnTo>
                  <a:cubicBezTo>
                    <a:pt x="159" y="1554"/>
                    <a:pt x="259" y="1554"/>
                    <a:pt x="358" y="1554"/>
                  </a:cubicBezTo>
                  <a:cubicBezTo>
                    <a:pt x="418" y="1057"/>
                    <a:pt x="398" y="539"/>
                    <a:pt x="358" y="42"/>
                  </a:cubicBezTo>
                  <a:cubicBezTo>
                    <a:pt x="312" y="13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2445600" y="1389475"/>
              <a:ext cx="33425" cy="13175"/>
            </a:xfrm>
            <a:custGeom>
              <a:avLst/>
              <a:gdLst/>
              <a:ahLst/>
              <a:cxnLst/>
              <a:rect l="l" t="t" r="r" b="b"/>
              <a:pathLst>
                <a:path w="1337" h="527" extrusionOk="0">
                  <a:moveTo>
                    <a:pt x="1147" y="1"/>
                  </a:moveTo>
                  <a:cubicBezTo>
                    <a:pt x="1115" y="1"/>
                    <a:pt x="1078" y="6"/>
                    <a:pt x="1035" y="18"/>
                  </a:cubicBezTo>
                  <a:cubicBezTo>
                    <a:pt x="657" y="97"/>
                    <a:pt x="339" y="256"/>
                    <a:pt x="0" y="376"/>
                  </a:cubicBezTo>
                  <a:lnTo>
                    <a:pt x="0" y="455"/>
                  </a:lnTo>
                  <a:lnTo>
                    <a:pt x="0" y="515"/>
                  </a:lnTo>
                  <a:cubicBezTo>
                    <a:pt x="60" y="523"/>
                    <a:pt x="118" y="527"/>
                    <a:pt x="177" y="527"/>
                  </a:cubicBezTo>
                  <a:cubicBezTo>
                    <a:pt x="531" y="527"/>
                    <a:pt x="875" y="393"/>
                    <a:pt x="1234" y="376"/>
                  </a:cubicBezTo>
                  <a:cubicBezTo>
                    <a:pt x="1336" y="188"/>
                    <a:pt x="1336" y="1"/>
                    <a:pt x="1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2388400" y="1411175"/>
              <a:ext cx="17925" cy="4300"/>
            </a:xfrm>
            <a:custGeom>
              <a:avLst/>
              <a:gdLst/>
              <a:ahLst/>
              <a:cxnLst/>
              <a:rect l="l" t="t" r="r" b="b"/>
              <a:pathLst>
                <a:path w="717" h="172" extrusionOk="0">
                  <a:moveTo>
                    <a:pt x="393" y="1"/>
                  </a:moveTo>
                  <a:cubicBezTo>
                    <a:pt x="250" y="1"/>
                    <a:pt x="115" y="30"/>
                    <a:pt x="1" y="144"/>
                  </a:cubicBezTo>
                  <a:cubicBezTo>
                    <a:pt x="97" y="159"/>
                    <a:pt x="194" y="171"/>
                    <a:pt x="287" y="171"/>
                  </a:cubicBezTo>
                  <a:cubicBezTo>
                    <a:pt x="444" y="171"/>
                    <a:pt x="592" y="137"/>
                    <a:pt x="717" y="25"/>
                  </a:cubicBezTo>
                  <a:cubicBezTo>
                    <a:pt x="607" y="16"/>
                    <a:pt x="498" y="1"/>
                    <a:pt x="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2346125" y="1411900"/>
              <a:ext cx="7500" cy="7250"/>
            </a:xfrm>
            <a:custGeom>
              <a:avLst/>
              <a:gdLst/>
              <a:ahLst/>
              <a:cxnLst/>
              <a:rect l="l" t="t" r="r" b="b"/>
              <a:pathLst>
                <a:path w="300" h="290" extrusionOk="0">
                  <a:moveTo>
                    <a:pt x="103" y="0"/>
                  </a:moveTo>
                  <a:cubicBezTo>
                    <a:pt x="73" y="0"/>
                    <a:pt x="39" y="5"/>
                    <a:pt x="1" y="16"/>
                  </a:cubicBezTo>
                  <a:cubicBezTo>
                    <a:pt x="41" y="115"/>
                    <a:pt x="100" y="195"/>
                    <a:pt x="140" y="274"/>
                  </a:cubicBezTo>
                  <a:cubicBezTo>
                    <a:pt x="170" y="284"/>
                    <a:pt x="195" y="289"/>
                    <a:pt x="220" y="289"/>
                  </a:cubicBezTo>
                  <a:cubicBezTo>
                    <a:pt x="245" y="289"/>
                    <a:pt x="269" y="284"/>
                    <a:pt x="299" y="274"/>
                  </a:cubicBezTo>
                  <a:cubicBezTo>
                    <a:pt x="299" y="110"/>
                    <a:pt x="245" y="0"/>
                    <a:pt x="1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2565450" y="137647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40" y="0"/>
                  </a:moveTo>
                  <a:cubicBezTo>
                    <a:pt x="1" y="80"/>
                    <a:pt x="1" y="120"/>
                    <a:pt x="40" y="179"/>
                  </a:cubicBezTo>
                  <a:cubicBezTo>
                    <a:pt x="180" y="179"/>
                    <a:pt x="279" y="140"/>
                    <a:pt x="398" y="140"/>
                  </a:cubicBezTo>
                  <a:cubicBezTo>
                    <a:pt x="319" y="20"/>
                    <a:pt x="199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2535125" y="138145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139" y="20"/>
                    <a:pt x="60" y="40"/>
                    <a:pt x="0" y="80"/>
                  </a:cubicBezTo>
                  <a:cubicBezTo>
                    <a:pt x="60" y="100"/>
                    <a:pt x="119" y="120"/>
                    <a:pt x="199" y="1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2562475" y="137647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59" y="0"/>
                  </a:moveTo>
                  <a:cubicBezTo>
                    <a:pt x="120" y="80"/>
                    <a:pt x="60" y="120"/>
                    <a:pt x="0" y="179"/>
                  </a:cubicBezTo>
                  <a:cubicBezTo>
                    <a:pt x="30" y="189"/>
                    <a:pt x="60" y="194"/>
                    <a:pt x="87" y="194"/>
                  </a:cubicBezTo>
                  <a:cubicBezTo>
                    <a:pt x="115" y="194"/>
                    <a:pt x="139" y="189"/>
                    <a:pt x="159" y="17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2631600" y="13809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2514225" y="1184325"/>
              <a:ext cx="31350" cy="5600"/>
            </a:xfrm>
            <a:custGeom>
              <a:avLst/>
              <a:gdLst/>
              <a:ahLst/>
              <a:cxnLst/>
              <a:rect l="l" t="t" r="r" b="b"/>
              <a:pathLst>
                <a:path w="1254" h="224" extrusionOk="0">
                  <a:moveTo>
                    <a:pt x="602" y="0"/>
                  </a:moveTo>
                  <a:cubicBezTo>
                    <a:pt x="396" y="0"/>
                    <a:pt x="194" y="43"/>
                    <a:pt x="1" y="207"/>
                  </a:cubicBezTo>
                  <a:cubicBezTo>
                    <a:pt x="153" y="214"/>
                    <a:pt x="305" y="223"/>
                    <a:pt x="455" y="223"/>
                  </a:cubicBezTo>
                  <a:cubicBezTo>
                    <a:pt x="736" y="223"/>
                    <a:pt x="1007" y="190"/>
                    <a:pt x="1254" y="48"/>
                  </a:cubicBezTo>
                  <a:cubicBezTo>
                    <a:pt x="1039" y="48"/>
                    <a:pt x="819" y="0"/>
                    <a:pt x="6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2458025" y="1197925"/>
              <a:ext cx="22400" cy="5075"/>
            </a:xfrm>
            <a:custGeom>
              <a:avLst/>
              <a:gdLst/>
              <a:ahLst/>
              <a:cxnLst/>
              <a:rect l="l" t="t" r="r" b="b"/>
              <a:pathLst>
                <a:path w="896" h="203" extrusionOk="0">
                  <a:moveTo>
                    <a:pt x="896" y="1"/>
                  </a:moveTo>
                  <a:cubicBezTo>
                    <a:pt x="558" y="1"/>
                    <a:pt x="259" y="21"/>
                    <a:pt x="1" y="180"/>
                  </a:cubicBezTo>
                  <a:cubicBezTo>
                    <a:pt x="19" y="179"/>
                    <a:pt x="38" y="178"/>
                    <a:pt x="57" y="178"/>
                  </a:cubicBezTo>
                  <a:cubicBezTo>
                    <a:pt x="183" y="178"/>
                    <a:pt x="312" y="203"/>
                    <a:pt x="440" y="203"/>
                  </a:cubicBezTo>
                  <a:cubicBezTo>
                    <a:pt x="597" y="203"/>
                    <a:pt x="752" y="166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2558500" y="1174100"/>
              <a:ext cx="7975" cy="7600"/>
            </a:xfrm>
            <a:custGeom>
              <a:avLst/>
              <a:gdLst/>
              <a:ahLst/>
              <a:cxnLst/>
              <a:rect l="l" t="t" r="r" b="b"/>
              <a:pathLst>
                <a:path w="319" h="304" extrusionOk="0">
                  <a:moveTo>
                    <a:pt x="199" y="1"/>
                  </a:moveTo>
                  <a:cubicBezTo>
                    <a:pt x="177" y="1"/>
                    <a:pt x="151" y="6"/>
                    <a:pt x="119" y="19"/>
                  </a:cubicBezTo>
                  <a:cubicBezTo>
                    <a:pt x="0" y="59"/>
                    <a:pt x="159" y="178"/>
                    <a:pt x="159" y="278"/>
                  </a:cubicBezTo>
                  <a:cubicBezTo>
                    <a:pt x="175" y="278"/>
                    <a:pt x="191" y="303"/>
                    <a:pt x="207" y="303"/>
                  </a:cubicBezTo>
                  <a:cubicBezTo>
                    <a:pt x="211" y="303"/>
                    <a:pt x="215" y="301"/>
                    <a:pt x="219" y="298"/>
                  </a:cubicBezTo>
                  <a:cubicBezTo>
                    <a:pt x="259" y="278"/>
                    <a:pt x="298" y="278"/>
                    <a:pt x="318" y="258"/>
                  </a:cubicBezTo>
                  <a:cubicBezTo>
                    <a:pt x="302" y="157"/>
                    <a:pt x="313" y="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2475425" y="1207875"/>
              <a:ext cx="8500" cy="3025"/>
            </a:xfrm>
            <a:custGeom>
              <a:avLst/>
              <a:gdLst/>
              <a:ahLst/>
              <a:cxnLst/>
              <a:rect l="l" t="t" r="r" b="b"/>
              <a:pathLst>
                <a:path w="340" h="121" extrusionOk="0">
                  <a:moveTo>
                    <a:pt x="177" y="1"/>
                  </a:moveTo>
                  <a:cubicBezTo>
                    <a:pt x="120" y="1"/>
                    <a:pt x="61" y="41"/>
                    <a:pt x="1" y="120"/>
                  </a:cubicBezTo>
                  <a:lnTo>
                    <a:pt x="339" y="120"/>
                  </a:lnTo>
                  <a:cubicBezTo>
                    <a:pt x="289" y="41"/>
                    <a:pt x="235" y="1"/>
                    <a:pt x="1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2466475" y="12095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45" y="0"/>
                  </a:moveTo>
                  <a:cubicBezTo>
                    <a:pt x="138" y="0"/>
                    <a:pt x="130" y="4"/>
                    <a:pt x="120" y="13"/>
                  </a:cubicBezTo>
                  <a:cubicBezTo>
                    <a:pt x="80" y="13"/>
                    <a:pt x="41" y="33"/>
                    <a:pt x="1" y="53"/>
                  </a:cubicBezTo>
                  <a:cubicBezTo>
                    <a:pt x="21" y="73"/>
                    <a:pt x="51" y="83"/>
                    <a:pt x="83" y="83"/>
                  </a:cubicBezTo>
                  <a:cubicBezTo>
                    <a:pt x="115" y="83"/>
                    <a:pt x="150" y="73"/>
                    <a:pt x="180" y="53"/>
                  </a:cubicBezTo>
                  <a:cubicBezTo>
                    <a:pt x="180" y="38"/>
                    <a:pt x="168" y="0"/>
                    <a:pt x="1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2666400" y="135460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59" y="0"/>
                  </a:moveTo>
                  <a:cubicBezTo>
                    <a:pt x="299" y="60"/>
                    <a:pt x="239" y="100"/>
                    <a:pt x="180" y="179"/>
                  </a:cubicBezTo>
                  <a:lnTo>
                    <a:pt x="1" y="358"/>
                  </a:lnTo>
                  <a:cubicBezTo>
                    <a:pt x="90" y="342"/>
                    <a:pt x="180" y="339"/>
                    <a:pt x="271" y="339"/>
                  </a:cubicBezTo>
                  <a:cubicBezTo>
                    <a:pt x="314" y="339"/>
                    <a:pt x="357" y="339"/>
                    <a:pt x="399" y="339"/>
                  </a:cubicBezTo>
                  <a:cubicBezTo>
                    <a:pt x="588" y="339"/>
                    <a:pt x="772" y="328"/>
                    <a:pt x="936" y="199"/>
                  </a:cubicBezTo>
                  <a:lnTo>
                    <a:pt x="856" y="179"/>
                  </a:lnTo>
                  <a:cubicBezTo>
                    <a:pt x="777" y="100"/>
                    <a:pt x="637" y="100"/>
                    <a:pt x="558" y="20"/>
                  </a:cubicBezTo>
                  <a:cubicBezTo>
                    <a:pt x="478" y="0"/>
                    <a:pt x="438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2679825" y="135507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69" y="0"/>
                  </a:moveTo>
                  <a:cubicBezTo>
                    <a:pt x="46" y="0"/>
                    <a:pt x="23" y="1"/>
                    <a:pt x="1" y="1"/>
                  </a:cubicBezTo>
                  <a:cubicBezTo>
                    <a:pt x="41" y="140"/>
                    <a:pt x="180" y="160"/>
                    <a:pt x="299" y="160"/>
                  </a:cubicBezTo>
                  <a:cubicBezTo>
                    <a:pt x="283" y="14"/>
                    <a:pt x="173" y="0"/>
                    <a:pt x="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1973150" y="1058700"/>
              <a:ext cx="185525" cy="47750"/>
            </a:xfrm>
            <a:custGeom>
              <a:avLst/>
              <a:gdLst/>
              <a:ahLst/>
              <a:cxnLst/>
              <a:rect l="l" t="t" r="r" b="b"/>
              <a:pathLst>
                <a:path w="7421" h="1910" extrusionOk="0">
                  <a:moveTo>
                    <a:pt x="458" y="0"/>
                  </a:moveTo>
                  <a:cubicBezTo>
                    <a:pt x="20" y="438"/>
                    <a:pt x="0" y="975"/>
                    <a:pt x="60" y="1532"/>
                  </a:cubicBezTo>
                  <a:cubicBezTo>
                    <a:pt x="100" y="1691"/>
                    <a:pt x="140" y="1810"/>
                    <a:pt x="299" y="1910"/>
                  </a:cubicBezTo>
                  <a:cubicBezTo>
                    <a:pt x="518" y="1651"/>
                    <a:pt x="418" y="1313"/>
                    <a:pt x="438" y="1015"/>
                  </a:cubicBezTo>
                  <a:cubicBezTo>
                    <a:pt x="498" y="338"/>
                    <a:pt x="597" y="259"/>
                    <a:pt x="1313" y="179"/>
                  </a:cubicBezTo>
                  <a:cubicBezTo>
                    <a:pt x="1539" y="391"/>
                    <a:pt x="1791" y="418"/>
                    <a:pt x="2051" y="418"/>
                  </a:cubicBezTo>
                  <a:cubicBezTo>
                    <a:pt x="2138" y="418"/>
                    <a:pt x="2226" y="415"/>
                    <a:pt x="2315" y="415"/>
                  </a:cubicBezTo>
                  <a:cubicBezTo>
                    <a:pt x="2359" y="415"/>
                    <a:pt x="2403" y="416"/>
                    <a:pt x="2447" y="418"/>
                  </a:cubicBezTo>
                  <a:lnTo>
                    <a:pt x="4814" y="418"/>
                  </a:lnTo>
                  <a:cubicBezTo>
                    <a:pt x="4837" y="415"/>
                    <a:pt x="4860" y="414"/>
                    <a:pt x="4882" y="414"/>
                  </a:cubicBezTo>
                  <a:cubicBezTo>
                    <a:pt x="5238" y="414"/>
                    <a:pt x="5447" y="708"/>
                    <a:pt x="5710" y="895"/>
                  </a:cubicBezTo>
                  <a:lnTo>
                    <a:pt x="5869" y="895"/>
                  </a:lnTo>
                  <a:cubicBezTo>
                    <a:pt x="5928" y="219"/>
                    <a:pt x="5928" y="219"/>
                    <a:pt x="6505" y="199"/>
                  </a:cubicBezTo>
                  <a:lnTo>
                    <a:pt x="7261" y="199"/>
                  </a:lnTo>
                  <a:lnTo>
                    <a:pt x="7420" y="20"/>
                  </a:lnTo>
                  <a:cubicBezTo>
                    <a:pt x="5113" y="20"/>
                    <a:pt x="2805" y="20"/>
                    <a:pt x="4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1963700" y="1059175"/>
              <a:ext cx="21900" cy="53325"/>
            </a:xfrm>
            <a:custGeom>
              <a:avLst/>
              <a:gdLst/>
              <a:ahLst/>
              <a:cxnLst/>
              <a:rect l="l" t="t" r="r" b="b"/>
              <a:pathLst>
                <a:path w="876" h="2133" extrusionOk="0">
                  <a:moveTo>
                    <a:pt x="299" y="1"/>
                  </a:moveTo>
                  <a:lnTo>
                    <a:pt x="299" y="1"/>
                  </a:lnTo>
                  <a:cubicBezTo>
                    <a:pt x="398" y="160"/>
                    <a:pt x="418" y="299"/>
                    <a:pt x="319" y="478"/>
                  </a:cubicBezTo>
                  <a:cubicBezTo>
                    <a:pt x="120" y="797"/>
                    <a:pt x="80" y="1175"/>
                    <a:pt x="0" y="1553"/>
                  </a:cubicBezTo>
                  <a:cubicBezTo>
                    <a:pt x="40" y="1612"/>
                    <a:pt x="40" y="1692"/>
                    <a:pt x="0" y="1751"/>
                  </a:cubicBezTo>
                  <a:lnTo>
                    <a:pt x="0" y="1811"/>
                  </a:lnTo>
                  <a:lnTo>
                    <a:pt x="0" y="1891"/>
                  </a:lnTo>
                  <a:cubicBezTo>
                    <a:pt x="181" y="2065"/>
                    <a:pt x="301" y="2132"/>
                    <a:pt x="384" y="2132"/>
                  </a:cubicBezTo>
                  <a:cubicBezTo>
                    <a:pt x="576" y="2132"/>
                    <a:pt x="568" y="1775"/>
                    <a:pt x="637" y="1553"/>
                  </a:cubicBezTo>
                  <a:cubicBezTo>
                    <a:pt x="677" y="1015"/>
                    <a:pt x="617" y="498"/>
                    <a:pt x="876" y="1"/>
                  </a:cubicBezTo>
                  <a:lnTo>
                    <a:pt x="876" y="1"/>
                  </a:lnTo>
                  <a:cubicBezTo>
                    <a:pt x="776" y="11"/>
                    <a:pt x="682" y="16"/>
                    <a:pt x="587" y="16"/>
                  </a:cubicBezTo>
                  <a:cubicBezTo>
                    <a:pt x="493" y="16"/>
                    <a:pt x="398" y="11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1939325" y="1050925"/>
              <a:ext cx="21900" cy="18175"/>
            </a:xfrm>
            <a:custGeom>
              <a:avLst/>
              <a:gdLst/>
              <a:ahLst/>
              <a:cxnLst/>
              <a:rect l="l" t="t" r="r" b="b"/>
              <a:pathLst>
                <a:path w="876" h="727" extrusionOk="0">
                  <a:moveTo>
                    <a:pt x="333" y="0"/>
                  </a:moveTo>
                  <a:cubicBezTo>
                    <a:pt x="213" y="0"/>
                    <a:pt x="110" y="68"/>
                    <a:pt x="100" y="311"/>
                  </a:cubicBezTo>
                  <a:cubicBezTo>
                    <a:pt x="1" y="391"/>
                    <a:pt x="1" y="430"/>
                    <a:pt x="80" y="510"/>
                  </a:cubicBezTo>
                  <a:cubicBezTo>
                    <a:pt x="179" y="623"/>
                    <a:pt x="288" y="726"/>
                    <a:pt x="422" y="726"/>
                  </a:cubicBezTo>
                  <a:cubicBezTo>
                    <a:pt x="476" y="726"/>
                    <a:pt x="534" y="709"/>
                    <a:pt x="597" y="669"/>
                  </a:cubicBezTo>
                  <a:cubicBezTo>
                    <a:pt x="597" y="609"/>
                    <a:pt x="617" y="590"/>
                    <a:pt x="617" y="530"/>
                  </a:cubicBezTo>
                  <a:cubicBezTo>
                    <a:pt x="597" y="391"/>
                    <a:pt x="876" y="192"/>
                    <a:pt x="657" y="92"/>
                  </a:cubicBezTo>
                  <a:cubicBezTo>
                    <a:pt x="579" y="63"/>
                    <a:pt x="448" y="0"/>
                    <a:pt x="33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1918450" y="1059175"/>
              <a:ext cx="22900" cy="6000"/>
            </a:xfrm>
            <a:custGeom>
              <a:avLst/>
              <a:gdLst/>
              <a:ahLst/>
              <a:cxnLst/>
              <a:rect l="l" t="t" r="r" b="b"/>
              <a:pathLst>
                <a:path w="916" h="240" extrusionOk="0">
                  <a:moveTo>
                    <a:pt x="915" y="1"/>
                  </a:moveTo>
                  <a:cubicBezTo>
                    <a:pt x="617" y="1"/>
                    <a:pt x="318" y="21"/>
                    <a:pt x="0" y="61"/>
                  </a:cubicBezTo>
                  <a:cubicBezTo>
                    <a:pt x="259" y="240"/>
                    <a:pt x="597" y="140"/>
                    <a:pt x="895" y="200"/>
                  </a:cubicBezTo>
                  <a:cubicBezTo>
                    <a:pt x="915" y="140"/>
                    <a:pt x="915" y="80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1981100" y="1011125"/>
              <a:ext cx="8475" cy="4150"/>
            </a:xfrm>
            <a:custGeom>
              <a:avLst/>
              <a:gdLst/>
              <a:ahLst/>
              <a:cxnLst/>
              <a:rect l="l" t="t" r="r" b="b"/>
              <a:pathLst>
                <a:path w="339" h="166" extrusionOk="0">
                  <a:moveTo>
                    <a:pt x="217" y="0"/>
                  </a:moveTo>
                  <a:cubicBezTo>
                    <a:pt x="186" y="0"/>
                    <a:pt x="153" y="5"/>
                    <a:pt x="120" y="13"/>
                  </a:cubicBezTo>
                  <a:cubicBezTo>
                    <a:pt x="80" y="13"/>
                    <a:pt x="21" y="33"/>
                    <a:pt x="1" y="73"/>
                  </a:cubicBezTo>
                  <a:cubicBezTo>
                    <a:pt x="54" y="136"/>
                    <a:pt x="108" y="166"/>
                    <a:pt x="160" y="166"/>
                  </a:cubicBezTo>
                  <a:cubicBezTo>
                    <a:pt x="223" y="166"/>
                    <a:pt x="284" y="121"/>
                    <a:pt x="339" y="33"/>
                  </a:cubicBezTo>
                  <a:cubicBezTo>
                    <a:pt x="304" y="10"/>
                    <a:pt x="262" y="0"/>
                    <a:pt x="2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2120350" y="1007950"/>
              <a:ext cx="7475" cy="3525"/>
            </a:xfrm>
            <a:custGeom>
              <a:avLst/>
              <a:gdLst/>
              <a:ahLst/>
              <a:cxnLst/>
              <a:rect l="l" t="t" r="r" b="b"/>
              <a:pathLst>
                <a:path w="299" h="141" extrusionOk="0">
                  <a:moveTo>
                    <a:pt x="299" y="1"/>
                  </a:moveTo>
                  <a:cubicBezTo>
                    <a:pt x="180" y="1"/>
                    <a:pt x="40" y="1"/>
                    <a:pt x="1" y="140"/>
                  </a:cubicBezTo>
                  <a:cubicBezTo>
                    <a:pt x="120" y="140"/>
                    <a:pt x="219" y="12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2466525" y="842700"/>
              <a:ext cx="29325" cy="16600"/>
            </a:xfrm>
            <a:custGeom>
              <a:avLst/>
              <a:gdLst/>
              <a:ahLst/>
              <a:cxnLst/>
              <a:rect l="l" t="t" r="r" b="b"/>
              <a:pathLst>
                <a:path w="1173" h="664" extrusionOk="0">
                  <a:moveTo>
                    <a:pt x="954" y="0"/>
                  </a:moveTo>
                  <a:cubicBezTo>
                    <a:pt x="718" y="0"/>
                    <a:pt x="643" y="308"/>
                    <a:pt x="415" y="308"/>
                  </a:cubicBezTo>
                  <a:cubicBezTo>
                    <a:pt x="403" y="308"/>
                    <a:pt x="390" y="307"/>
                    <a:pt x="377" y="305"/>
                  </a:cubicBezTo>
                  <a:cubicBezTo>
                    <a:pt x="367" y="308"/>
                    <a:pt x="356" y="310"/>
                    <a:pt x="344" y="310"/>
                  </a:cubicBezTo>
                  <a:cubicBezTo>
                    <a:pt x="279" y="310"/>
                    <a:pt x="189" y="267"/>
                    <a:pt x="119" y="267"/>
                  </a:cubicBezTo>
                  <a:cubicBezTo>
                    <a:pt x="50" y="267"/>
                    <a:pt x="0" y="310"/>
                    <a:pt x="19" y="484"/>
                  </a:cubicBezTo>
                  <a:cubicBezTo>
                    <a:pt x="297" y="504"/>
                    <a:pt x="576" y="484"/>
                    <a:pt x="814" y="663"/>
                  </a:cubicBezTo>
                  <a:cubicBezTo>
                    <a:pt x="874" y="643"/>
                    <a:pt x="894" y="583"/>
                    <a:pt x="894" y="544"/>
                  </a:cubicBezTo>
                  <a:cubicBezTo>
                    <a:pt x="974" y="404"/>
                    <a:pt x="1173" y="345"/>
                    <a:pt x="1073" y="146"/>
                  </a:cubicBezTo>
                  <a:cubicBezTo>
                    <a:pt x="1073" y="86"/>
                    <a:pt x="1053" y="66"/>
                    <a:pt x="1013" y="7"/>
                  </a:cubicBezTo>
                  <a:cubicBezTo>
                    <a:pt x="993" y="2"/>
                    <a:pt x="973" y="0"/>
                    <a:pt x="9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2454550" y="849825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40" y="0"/>
                  </a:moveTo>
                  <a:cubicBezTo>
                    <a:pt x="40" y="0"/>
                    <a:pt x="0" y="20"/>
                    <a:pt x="0" y="60"/>
                  </a:cubicBezTo>
                  <a:cubicBezTo>
                    <a:pt x="20" y="80"/>
                    <a:pt x="20" y="100"/>
                    <a:pt x="60" y="119"/>
                  </a:cubicBezTo>
                  <a:lnTo>
                    <a:pt x="100" y="8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2232250" y="1048350"/>
              <a:ext cx="50750" cy="98575"/>
            </a:xfrm>
            <a:custGeom>
              <a:avLst/>
              <a:gdLst/>
              <a:ahLst/>
              <a:cxnLst/>
              <a:rect l="l" t="t" r="r" b="b"/>
              <a:pathLst>
                <a:path w="2030" h="3943" extrusionOk="0">
                  <a:moveTo>
                    <a:pt x="1128" y="0"/>
                  </a:moveTo>
                  <a:cubicBezTo>
                    <a:pt x="1053" y="0"/>
                    <a:pt x="976" y="22"/>
                    <a:pt x="896" y="76"/>
                  </a:cubicBezTo>
                  <a:cubicBezTo>
                    <a:pt x="844" y="83"/>
                    <a:pt x="790" y="85"/>
                    <a:pt x="735" y="85"/>
                  </a:cubicBezTo>
                  <a:cubicBezTo>
                    <a:pt x="651" y="85"/>
                    <a:pt x="566" y="80"/>
                    <a:pt x="481" y="80"/>
                  </a:cubicBezTo>
                  <a:cubicBezTo>
                    <a:pt x="305" y="80"/>
                    <a:pt x="134" y="102"/>
                    <a:pt x="0" y="235"/>
                  </a:cubicBezTo>
                  <a:cubicBezTo>
                    <a:pt x="95" y="254"/>
                    <a:pt x="189" y="259"/>
                    <a:pt x="283" y="259"/>
                  </a:cubicBezTo>
                  <a:cubicBezTo>
                    <a:pt x="414" y="259"/>
                    <a:pt x="544" y="249"/>
                    <a:pt x="676" y="249"/>
                  </a:cubicBezTo>
                  <a:cubicBezTo>
                    <a:pt x="853" y="249"/>
                    <a:pt x="1031" y="267"/>
                    <a:pt x="1214" y="354"/>
                  </a:cubicBezTo>
                  <a:cubicBezTo>
                    <a:pt x="1015" y="1170"/>
                    <a:pt x="498" y="1846"/>
                    <a:pt x="498" y="2682"/>
                  </a:cubicBezTo>
                  <a:cubicBezTo>
                    <a:pt x="418" y="3100"/>
                    <a:pt x="339" y="3517"/>
                    <a:pt x="538" y="3935"/>
                  </a:cubicBezTo>
                  <a:cubicBezTo>
                    <a:pt x="564" y="3940"/>
                    <a:pt x="588" y="3942"/>
                    <a:pt x="609" y="3942"/>
                  </a:cubicBezTo>
                  <a:cubicBezTo>
                    <a:pt x="834" y="3942"/>
                    <a:pt x="728" y="3668"/>
                    <a:pt x="856" y="3577"/>
                  </a:cubicBezTo>
                  <a:cubicBezTo>
                    <a:pt x="1134" y="3318"/>
                    <a:pt x="1095" y="3000"/>
                    <a:pt x="1095" y="2702"/>
                  </a:cubicBezTo>
                  <a:cubicBezTo>
                    <a:pt x="1095" y="2631"/>
                    <a:pt x="1064" y="2519"/>
                    <a:pt x="1119" y="2519"/>
                  </a:cubicBezTo>
                  <a:cubicBezTo>
                    <a:pt x="1141" y="2519"/>
                    <a:pt x="1177" y="2537"/>
                    <a:pt x="1234" y="2582"/>
                  </a:cubicBezTo>
                  <a:cubicBezTo>
                    <a:pt x="1313" y="2582"/>
                    <a:pt x="1353" y="2582"/>
                    <a:pt x="1433" y="2562"/>
                  </a:cubicBezTo>
                  <a:cubicBezTo>
                    <a:pt x="1453" y="2503"/>
                    <a:pt x="1492" y="2483"/>
                    <a:pt x="1512" y="2443"/>
                  </a:cubicBezTo>
                  <a:lnTo>
                    <a:pt x="1592" y="2224"/>
                  </a:lnTo>
                  <a:cubicBezTo>
                    <a:pt x="1592" y="1667"/>
                    <a:pt x="2029" y="1170"/>
                    <a:pt x="1910" y="573"/>
                  </a:cubicBezTo>
                  <a:cubicBezTo>
                    <a:pt x="1731" y="533"/>
                    <a:pt x="1791" y="394"/>
                    <a:pt x="1751" y="295"/>
                  </a:cubicBezTo>
                  <a:cubicBezTo>
                    <a:pt x="1731" y="275"/>
                    <a:pt x="1731" y="215"/>
                    <a:pt x="1711" y="195"/>
                  </a:cubicBezTo>
                  <a:cubicBezTo>
                    <a:pt x="1671" y="185"/>
                    <a:pt x="1642" y="180"/>
                    <a:pt x="1614" y="180"/>
                  </a:cubicBezTo>
                  <a:cubicBezTo>
                    <a:pt x="1587" y="180"/>
                    <a:pt x="1562" y="185"/>
                    <a:pt x="1532" y="195"/>
                  </a:cubicBezTo>
                  <a:cubicBezTo>
                    <a:pt x="1509" y="208"/>
                    <a:pt x="1492" y="214"/>
                    <a:pt x="1479" y="214"/>
                  </a:cubicBezTo>
                  <a:cubicBezTo>
                    <a:pt x="1415" y="214"/>
                    <a:pt x="1459" y="76"/>
                    <a:pt x="1393" y="76"/>
                  </a:cubicBezTo>
                  <a:cubicBezTo>
                    <a:pt x="1306" y="32"/>
                    <a:pt x="1218" y="0"/>
                    <a:pt x="11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2279500" y="1038300"/>
              <a:ext cx="61675" cy="12950"/>
            </a:xfrm>
            <a:custGeom>
              <a:avLst/>
              <a:gdLst/>
              <a:ahLst/>
              <a:cxnLst/>
              <a:rect l="l" t="t" r="r" b="b"/>
              <a:pathLst>
                <a:path w="2467" h="518" extrusionOk="0">
                  <a:moveTo>
                    <a:pt x="1572" y="0"/>
                  </a:moveTo>
                  <a:cubicBezTo>
                    <a:pt x="1074" y="20"/>
                    <a:pt x="577" y="20"/>
                    <a:pt x="80" y="20"/>
                  </a:cubicBezTo>
                  <a:cubicBezTo>
                    <a:pt x="0" y="219"/>
                    <a:pt x="139" y="339"/>
                    <a:pt x="199" y="498"/>
                  </a:cubicBezTo>
                  <a:lnTo>
                    <a:pt x="378" y="498"/>
                  </a:lnTo>
                  <a:cubicBezTo>
                    <a:pt x="507" y="444"/>
                    <a:pt x="631" y="408"/>
                    <a:pt x="754" y="408"/>
                  </a:cubicBezTo>
                  <a:cubicBezTo>
                    <a:pt x="859" y="408"/>
                    <a:pt x="965" y="434"/>
                    <a:pt x="1074" y="498"/>
                  </a:cubicBezTo>
                  <a:cubicBezTo>
                    <a:pt x="1194" y="478"/>
                    <a:pt x="1293" y="478"/>
                    <a:pt x="1413" y="478"/>
                  </a:cubicBezTo>
                  <a:cubicBezTo>
                    <a:pt x="1440" y="450"/>
                    <a:pt x="1468" y="435"/>
                    <a:pt x="1498" y="435"/>
                  </a:cubicBezTo>
                  <a:cubicBezTo>
                    <a:pt x="1532" y="435"/>
                    <a:pt x="1569" y="455"/>
                    <a:pt x="1612" y="498"/>
                  </a:cubicBezTo>
                  <a:lnTo>
                    <a:pt x="1791" y="498"/>
                  </a:lnTo>
                  <a:cubicBezTo>
                    <a:pt x="1850" y="448"/>
                    <a:pt x="1905" y="423"/>
                    <a:pt x="1960" y="423"/>
                  </a:cubicBezTo>
                  <a:cubicBezTo>
                    <a:pt x="2014" y="423"/>
                    <a:pt x="2069" y="448"/>
                    <a:pt x="2129" y="498"/>
                  </a:cubicBezTo>
                  <a:lnTo>
                    <a:pt x="2109" y="518"/>
                  </a:lnTo>
                  <a:cubicBezTo>
                    <a:pt x="2228" y="498"/>
                    <a:pt x="2328" y="498"/>
                    <a:pt x="2467" y="478"/>
                  </a:cubicBezTo>
                  <a:cubicBezTo>
                    <a:pt x="2427" y="199"/>
                    <a:pt x="2268" y="140"/>
                    <a:pt x="2029" y="140"/>
                  </a:cubicBezTo>
                  <a:cubicBezTo>
                    <a:pt x="1870" y="140"/>
                    <a:pt x="1691" y="140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2254625" y="1044275"/>
              <a:ext cx="22150" cy="12850"/>
            </a:xfrm>
            <a:custGeom>
              <a:avLst/>
              <a:gdLst/>
              <a:ahLst/>
              <a:cxnLst/>
              <a:rect l="l" t="t" r="r" b="b"/>
              <a:pathLst>
                <a:path w="886" h="514" extrusionOk="0">
                  <a:moveTo>
                    <a:pt x="722" y="36"/>
                  </a:moveTo>
                  <a:cubicBezTo>
                    <a:pt x="690" y="36"/>
                    <a:pt x="649" y="44"/>
                    <a:pt x="597" y="60"/>
                  </a:cubicBezTo>
                  <a:cubicBezTo>
                    <a:pt x="398" y="100"/>
                    <a:pt x="140" y="0"/>
                    <a:pt x="1" y="259"/>
                  </a:cubicBezTo>
                  <a:cubicBezTo>
                    <a:pt x="180" y="279"/>
                    <a:pt x="379" y="219"/>
                    <a:pt x="498" y="418"/>
                  </a:cubicBezTo>
                  <a:cubicBezTo>
                    <a:pt x="498" y="458"/>
                    <a:pt x="518" y="478"/>
                    <a:pt x="538" y="497"/>
                  </a:cubicBezTo>
                  <a:cubicBezTo>
                    <a:pt x="549" y="509"/>
                    <a:pt x="561" y="514"/>
                    <a:pt x="573" y="514"/>
                  </a:cubicBezTo>
                  <a:cubicBezTo>
                    <a:pt x="602" y="514"/>
                    <a:pt x="635" y="486"/>
                    <a:pt x="677" y="458"/>
                  </a:cubicBezTo>
                  <a:cubicBezTo>
                    <a:pt x="737" y="438"/>
                    <a:pt x="776" y="398"/>
                    <a:pt x="816" y="358"/>
                  </a:cubicBezTo>
                  <a:cubicBezTo>
                    <a:pt x="816" y="225"/>
                    <a:pt x="886" y="36"/>
                    <a:pt x="722" y="36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1922425" y="882425"/>
              <a:ext cx="5975" cy="372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05" y="1"/>
                  </a:moveTo>
                  <a:cubicBezTo>
                    <a:pt x="77" y="1"/>
                    <a:pt x="43" y="19"/>
                    <a:pt x="0" y="69"/>
                  </a:cubicBezTo>
                  <a:lnTo>
                    <a:pt x="239" y="148"/>
                  </a:lnTo>
                  <a:cubicBezTo>
                    <a:pt x="198" y="93"/>
                    <a:pt x="166" y="1"/>
                    <a:pt x="10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1909500" y="882625"/>
              <a:ext cx="3000" cy="2025"/>
            </a:xfrm>
            <a:custGeom>
              <a:avLst/>
              <a:gdLst/>
              <a:ahLst/>
              <a:cxnLst/>
              <a:rect l="l" t="t" r="r" b="b"/>
              <a:pathLst>
                <a:path w="120" h="81" extrusionOk="0">
                  <a:moveTo>
                    <a:pt x="80" y="1"/>
                  </a:moveTo>
                  <a:cubicBezTo>
                    <a:pt x="60" y="1"/>
                    <a:pt x="20" y="41"/>
                    <a:pt x="0" y="41"/>
                  </a:cubicBezTo>
                  <a:cubicBezTo>
                    <a:pt x="0" y="61"/>
                    <a:pt x="20" y="61"/>
                    <a:pt x="60" y="81"/>
                  </a:cubicBezTo>
                  <a:cubicBezTo>
                    <a:pt x="80" y="61"/>
                    <a:pt x="100" y="61"/>
                    <a:pt x="119" y="61"/>
                  </a:cubicBezTo>
                  <a:cubicBezTo>
                    <a:pt x="119" y="41"/>
                    <a:pt x="10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2159650" y="863975"/>
              <a:ext cx="19900" cy="4725"/>
            </a:xfrm>
            <a:custGeom>
              <a:avLst/>
              <a:gdLst/>
              <a:ahLst/>
              <a:cxnLst/>
              <a:rect l="l" t="t" r="r" b="b"/>
              <a:pathLst>
                <a:path w="796" h="189" extrusionOk="0">
                  <a:moveTo>
                    <a:pt x="437" y="0"/>
                  </a:moveTo>
                  <a:cubicBezTo>
                    <a:pt x="307" y="0"/>
                    <a:pt x="174" y="33"/>
                    <a:pt x="49" y="33"/>
                  </a:cubicBezTo>
                  <a:cubicBezTo>
                    <a:pt x="32" y="33"/>
                    <a:pt x="16" y="32"/>
                    <a:pt x="0" y="31"/>
                  </a:cubicBezTo>
                  <a:lnTo>
                    <a:pt x="0" y="31"/>
                  </a:lnTo>
                  <a:cubicBezTo>
                    <a:pt x="98" y="156"/>
                    <a:pt x="213" y="189"/>
                    <a:pt x="334" y="189"/>
                  </a:cubicBezTo>
                  <a:cubicBezTo>
                    <a:pt x="468" y="189"/>
                    <a:pt x="611" y="149"/>
                    <a:pt x="750" y="149"/>
                  </a:cubicBezTo>
                  <a:cubicBezTo>
                    <a:pt x="765" y="149"/>
                    <a:pt x="780" y="149"/>
                    <a:pt x="796" y="150"/>
                  </a:cubicBezTo>
                  <a:cubicBezTo>
                    <a:pt x="686" y="31"/>
                    <a:pt x="563" y="0"/>
                    <a:pt x="4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1775700" y="886625"/>
              <a:ext cx="39325" cy="3500"/>
            </a:xfrm>
            <a:custGeom>
              <a:avLst/>
              <a:gdLst/>
              <a:ahLst/>
              <a:cxnLst/>
              <a:rect l="l" t="t" r="r" b="b"/>
              <a:pathLst>
                <a:path w="1573" h="140" extrusionOk="0">
                  <a:moveTo>
                    <a:pt x="1" y="0"/>
                  </a:moveTo>
                  <a:lnTo>
                    <a:pt x="1" y="100"/>
                  </a:lnTo>
                  <a:cubicBezTo>
                    <a:pt x="359" y="100"/>
                    <a:pt x="737" y="119"/>
                    <a:pt x="1075" y="139"/>
                  </a:cubicBezTo>
                  <a:lnTo>
                    <a:pt x="1194" y="139"/>
                  </a:lnTo>
                  <a:cubicBezTo>
                    <a:pt x="1225" y="131"/>
                    <a:pt x="1256" y="129"/>
                    <a:pt x="1287" y="129"/>
                  </a:cubicBezTo>
                  <a:cubicBezTo>
                    <a:pt x="1316" y="129"/>
                    <a:pt x="1345" y="131"/>
                    <a:pt x="1373" y="131"/>
                  </a:cubicBezTo>
                  <a:cubicBezTo>
                    <a:pt x="1453" y="131"/>
                    <a:pt x="1526" y="116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1698125" y="1028350"/>
              <a:ext cx="57225" cy="13850"/>
            </a:xfrm>
            <a:custGeom>
              <a:avLst/>
              <a:gdLst/>
              <a:ahLst/>
              <a:cxnLst/>
              <a:rect l="l" t="t" r="r" b="b"/>
              <a:pathLst>
                <a:path w="2289" h="554" extrusionOk="0">
                  <a:moveTo>
                    <a:pt x="1784" y="48"/>
                  </a:moveTo>
                  <a:cubicBezTo>
                    <a:pt x="1561" y="48"/>
                    <a:pt x="1328" y="95"/>
                    <a:pt x="1095" y="120"/>
                  </a:cubicBezTo>
                  <a:cubicBezTo>
                    <a:pt x="776" y="319"/>
                    <a:pt x="219" y="1"/>
                    <a:pt x="1" y="518"/>
                  </a:cubicBezTo>
                  <a:cubicBezTo>
                    <a:pt x="180" y="518"/>
                    <a:pt x="359" y="538"/>
                    <a:pt x="518" y="538"/>
                  </a:cubicBezTo>
                  <a:cubicBezTo>
                    <a:pt x="574" y="536"/>
                    <a:pt x="630" y="535"/>
                    <a:pt x="686" y="535"/>
                  </a:cubicBezTo>
                  <a:cubicBezTo>
                    <a:pt x="954" y="535"/>
                    <a:pt x="1216" y="554"/>
                    <a:pt x="1479" y="554"/>
                  </a:cubicBezTo>
                  <a:cubicBezTo>
                    <a:pt x="1719" y="554"/>
                    <a:pt x="1960" y="538"/>
                    <a:pt x="2209" y="478"/>
                  </a:cubicBezTo>
                  <a:cubicBezTo>
                    <a:pt x="2209" y="418"/>
                    <a:pt x="2249" y="379"/>
                    <a:pt x="2249" y="319"/>
                  </a:cubicBezTo>
                  <a:cubicBezTo>
                    <a:pt x="2288" y="239"/>
                    <a:pt x="2268" y="180"/>
                    <a:pt x="2189" y="120"/>
                  </a:cubicBezTo>
                  <a:cubicBezTo>
                    <a:pt x="2059" y="66"/>
                    <a:pt x="1924" y="48"/>
                    <a:pt x="1784" y="48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1849800" y="1049425"/>
              <a:ext cx="30375" cy="12250"/>
            </a:xfrm>
            <a:custGeom>
              <a:avLst/>
              <a:gdLst/>
              <a:ahLst/>
              <a:cxnLst/>
              <a:rect l="l" t="t" r="r" b="b"/>
              <a:pathLst>
                <a:path w="1215" h="490" extrusionOk="0">
                  <a:moveTo>
                    <a:pt x="315" y="0"/>
                  </a:moveTo>
                  <a:cubicBezTo>
                    <a:pt x="209" y="0"/>
                    <a:pt x="103" y="16"/>
                    <a:pt x="1" y="53"/>
                  </a:cubicBezTo>
                  <a:lnTo>
                    <a:pt x="1" y="371"/>
                  </a:lnTo>
                  <a:cubicBezTo>
                    <a:pt x="161" y="460"/>
                    <a:pt x="320" y="489"/>
                    <a:pt x="480" y="489"/>
                  </a:cubicBezTo>
                  <a:cubicBezTo>
                    <a:pt x="678" y="489"/>
                    <a:pt x="877" y="444"/>
                    <a:pt x="1075" y="411"/>
                  </a:cubicBezTo>
                  <a:cubicBezTo>
                    <a:pt x="1087" y="423"/>
                    <a:pt x="1102" y="428"/>
                    <a:pt x="1117" y="428"/>
                  </a:cubicBezTo>
                  <a:cubicBezTo>
                    <a:pt x="1150" y="428"/>
                    <a:pt x="1187" y="405"/>
                    <a:pt x="1214" y="391"/>
                  </a:cubicBezTo>
                  <a:cubicBezTo>
                    <a:pt x="1155" y="152"/>
                    <a:pt x="916" y="73"/>
                    <a:pt x="677" y="53"/>
                  </a:cubicBezTo>
                  <a:cubicBezTo>
                    <a:pt x="560" y="21"/>
                    <a:pt x="437" y="0"/>
                    <a:pt x="3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1720000" y="1047300"/>
              <a:ext cx="8500" cy="3775"/>
            </a:xfrm>
            <a:custGeom>
              <a:avLst/>
              <a:gdLst/>
              <a:ahLst/>
              <a:cxnLst/>
              <a:rect l="l" t="t" r="r" b="b"/>
              <a:pathLst>
                <a:path w="340" h="151" extrusionOk="0">
                  <a:moveTo>
                    <a:pt x="168" y="1"/>
                  </a:moveTo>
                  <a:cubicBezTo>
                    <a:pt x="109" y="1"/>
                    <a:pt x="52" y="46"/>
                    <a:pt x="1" y="138"/>
                  </a:cubicBezTo>
                  <a:cubicBezTo>
                    <a:pt x="50" y="146"/>
                    <a:pt x="100" y="151"/>
                    <a:pt x="148" y="151"/>
                  </a:cubicBezTo>
                  <a:cubicBezTo>
                    <a:pt x="216" y="151"/>
                    <a:pt x="281" y="141"/>
                    <a:pt x="339" y="118"/>
                  </a:cubicBezTo>
                  <a:cubicBezTo>
                    <a:pt x="281" y="41"/>
                    <a:pt x="223" y="1"/>
                    <a:pt x="1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2277500" y="871200"/>
              <a:ext cx="17925" cy="113400"/>
            </a:xfrm>
            <a:custGeom>
              <a:avLst/>
              <a:gdLst/>
              <a:ahLst/>
              <a:cxnLst/>
              <a:rect l="l" t="t" r="r" b="b"/>
              <a:pathLst>
                <a:path w="717" h="4536" extrusionOk="0">
                  <a:moveTo>
                    <a:pt x="379" y="0"/>
                  </a:moveTo>
                  <a:cubicBezTo>
                    <a:pt x="359" y="0"/>
                    <a:pt x="299" y="0"/>
                    <a:pt x="279" y="40"/>
                  </a:cubicBezTo>
                  <a:cubicBezTo>
                    <a:pt x="200" y="717"/>
                    <a:pt x="180" y="1353"/>
                    <a:pt x="120" y="2010"/>
                  </a:cubicBezTo>
                  <a:cubicBezTo>
                    <a:pt x="60" y="2845"/>
                    <a:pt x="1" y="3720"/>
                    <a:pt x="279" y="4536"/>
                  </a:cubicBezTo>
                  <a:cubicBezTo>
                    <a:pt x="518" y="4377"/>
                    <a:pt x="359" y="4098"/>
                    <a:pt x="458" y="3880"/>
                  </a:cubicBezTo>
                  <a:cubicBezTo>
                    <a:pt x="478" y="3303"/>
                    <a:pt x="478" y="2746"/>
                    <a:pt x="478" y="2209"/>
                  </a:cubicBezTo>
                  <a:cubicBezTo>
                    <a:pt x="617" y="1691"/>
                    <a:pt x="399" y="1114"/>
                    <a:pt x="597" y="597"/>
                  </a:cubicBezTo>
                  <a:cubicBezTo>
                    <a:pt x="617" y="498"/>
                    <a:pt x="617" y="398"/>
                    <a:pt x="657" y="299"/>
                  </a:cubicBezTo>
                  <a:cubicBezTo>
                    <a:pt x="717" y="199"/>
                    <a:pt x="697" y="120"/>
                    <a:pt x="578" y="20"/>
                  </a:cubicBezTo>
                  <a:cubicBezTo>
                    <a:pt x="518" y="40"/>
                    <a:pt x="478" y="40"/>
                    <a:pt x="418" y="40"/>
                  </a:cubicBezTo>
                  <a:cubicBezTo>
                    <a:pt x="418" y="20"/>
                    <a:pt x="399" y="2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2505275" y="842350"/>
              <a:ext cx="14950" cy="16950"/>
            </a:xfrm>
            <a:custGeom>
              <a:avLst/>
              <a:gdLst/>
              <a:ahLst/>
              <a:cxnLst/>
              <a:rect l="l" t="t" r="r" b="b"/>
              <a:pathLst>
                <a:path w="598" h="678" extrusionOk="0">
                  <a:moveTo>
                    <a:pt x="40" y="1"/>
                  </a:moveTo>
                  <a:cubicBezTo>
                    <a:pt x="1" y="259"/>
                    <a:pt x="60" y="478"/>
                    <a:pt x="219" y="677"/>
                  </a:cubicBezTo>
                  <a:lnTo>
                    <a:pt x="498" y="677"/>
                  </a:lnTo>
                  <a:cubicBezTo>
                    <a:pt x="597" y="60"/>
                    <a:pt x="597" y="6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2192475" y="1008150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78" y="0"/>
                  </a:moveTo>
                  <a:cubicBezTo>
                    <a:pt x="58" y="0"/>
                    <a:pt x="32" y="15"/>
                    <a:pt x="0" y="53"/>
                  </a:cubicBezTo>
                  <a:lnTo>
                    <a:pt x="219" y="132"/>
                  </a:lnTo>
                  <a:cubicBezTo>
                    <a:pt x="161" y="103"/>
                    <a:pt x="135" y="0"/>
                    <a:pt x="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2171075" y="10104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0"/>
                  </a:moveTo>
                  <a:lnTo>
                    <a:pt x="1" y="60"/>
                  </a:lnTo>
                  <a:cubicBezTo>
                    <a:pt x="40" y="40"/>
                    <a:pt x="60" y="40"/>
                    <a:pt x="60" y="40"/>
                  </a:cubicBezTo>
                  <a:cubicBezTo>
                    <a:pt x="80" y="20"/>
                    <a:pt x="80" y="2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2584850" y="990425"/>
              <a:ext cx="7975" cy="3625"/>
            </a:xfrm>
            <a:custGeom>
              <a:avLst/>
              <a:gdLst/>
              <a:ahLst/>
              <a:cxnLst/>
              <a:rect l="l" t="t" r="r" b="b"/>
              <a:pathLst>
                <a:path w="319" h="145" extrusionOk="0">
                  <a:moveTo>
                    <a:pt x="158" y="0"/>
                  </a:moveTo>
                  <a:cubicBezTo>
                    <a:pt x="109" y="0"/>
                    <a:pt x="57" y="40"/>
                    <a:pt x="0" y="125"/>
                  </a:cubicBezTo>
                  <a:cubicBezTo>
                    <a:pt x="100" y="145"/>
                    <a:pt x="219" y="145"/>
                    <a:pt x="319" y="145"/>
                  </a:cubicBezTo>
                  <a:cubicBezTo>
                    <a:pt x="266" y="50"/>
                    <a:pt x="214" y="0"/>
                    <a:pt x="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2600750" y="993050"/>
              <a:ext cx="2525" cy="1500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0"/>
                    <a:pt x="21" y="40"/>
                    <a:pt x="1" y="60"/>
                  </a:cubicBezTo>
                  <a:cubicBezTo>
                    <a:pt x="61" y="40"/>
                    <a:pt x="8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2236725" y="863575"/>
              <a:ext cx="40300" cy="5100"/>
            </a:xfrm>
            <a:custGeom>
              <a:avLst/>
              <a:gdLst/>
              <a:ahLst/>
              <a:cxnLst/>
              <a:rect l="l" t="t" r="r" b="b"/>
              <a:pathLst>
                <a:path w="1612" h="204" extrusionOk="0">
                  <a:moveTo>
                    <a:pt x="705" y="0"/>
                  </a:moveTo>
                  <a:cubicBezTo>
                    <a:pt x="465" y="0"/>
                    <a:pt x="227" y="35"/>
                    <a:pt x="0" y="166"/>
                  </a:cubicBezTo>
                  <a:cubicBezTo>
                    <a:pt x="279" y="166"/>
                    <a:pt x="563" y="204"/>
                    <a:pt x="844" y="204"/>
                  </a:cubicBezTo>
                  <a:cubicBezTo>
                    <a:pt x="1104" y="204"/>
                    <a:pt x="1363" y="171"/>
                    <a:pt x="1612" y="47"/>
                  </a:cubicBezTo>
                  <a:lnTo>
                    <a:pt x="1612" y="47"/>
                  </a:lnTo>
                  <a:cubicBezTo>
                    <a:pt x="1586" y="48"/>
                    <a:pt x="1560" y="48"/>
                    <a:pt x="1535" y="48"/>
                  </a:cubicBezTo>
                  <a:cubicBezTo>
                    <a:pt x="1267" y="48"/>
                    <a:pt x="985" y="0"/>
                    <a:pt x="7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1720000" y="889600"/>
              <a:ext cx="17450" cy="6600"/>
            </a:xfrm>
            <a:custGeom>
              <a:avLst/>
              <a:gdLst/>
              <a:ahLst/>
              <a:cxnLst/>
              <a:rect l="l" t="t" r="r" b="b"/>
              <a:pathLst>
                <a:path w="698" h="264" extrusionOk="0">
                  <a:moveTo>
                    <a:pt x="348" y="0"/>
                  </a:moveTo>
                  <a:cubicBezTo>
                    <a:pt x="229" y="0"/>
                    <a:pt x="115" y="66"/>
                    <a:pt x="1" y="180"/>
                  </a:cubicBezTo>
                  <a:cubicBezTo>
                    <a:pt x="125" y="224"/>
                    <a:pt x="261" y="263"/>
                    <a:pt x="395" y="263"/>
                  </a:cubicBezTo>
                  <a:cubicBezTo>
                    <a:pt x="499" y="263"/>
                    <a:pt x="602" y="240"/>
                    <a:pt x="697" y="180"/>
                  </a:cubicBezTo>
                  <a:cubicBezTo>
                    <a:pt x="573" y="56"/>
                    <a:pt x="458" y="0"/>
                    <a:pt x="3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1817000" y="1003475"/>
              <a:ext cx="50250" cy="34850"/>
            </a:xfrm>
            <a:custGeom>
              <a:avLst/>
              <a:gdLst/>
              <a:ahLst/>
              <a:cxnLst/>
              <a:rect l="l" t="t" r="r" b="b"/>
              <a:pathLst>
                <a:path w="2010" h="1394" extrusionOk="0">
                  <a:moveTo>
                    <a:pt x="1512" y="1"/>
                  </a:moveTo>
                  <a:cubicBezTo>
                    <a:pt x="1393" y="180"/>
                    <a:pt x="1273" y="319"/>
                    <a:pt x="1134" y="498"/>
                  </a:cubicBezTo>
                  <a:cubicBezTo>
                    <a:pt x="1121" y="643"/>
                    <a:pt x="1064" y="727"/>
                    <a:pt x="964" y="727"/>
                  </a:cubicBezTo>
                  <a:cubicBezTo>
                    <a:pt x="913" y="727"/>
                    <a:pt x="850" y="705"/>
                    <a:pt x="776" y="657"/>
                  </a:cubicBezTo>
                  <a:cubicBezTo>
                    <a:pt x="746" y="647"/>
                    <a:pt x="721" y="642"/>
                    <a:pt x="696" y="642"/>
                  </a:cubicBezTo>
                  <a:cubicBezTo>
                    <a:pt x="671" y="642"/>
                    <a:pt x="647" y="647"/>
                    <a:pt x="617" y="657"/>
                  </a:cubicBezTo>
                  <a:cubicBezTo>
                    <a:pt x="517" y="936"/>
                    <a:pt x="0" y="797"/>
                    <a:pt x="99" y="1214"/>
                  </a:cubicBezTo>
                  <a:cubicBezTo>
                    <a:pt x="219" y="1234"/>
                    <a:pt x="378" y="1234"/>
                    <a:pt x="438" y="1393"/>
                  </a:cubicBezTo>
                  <a:lnTo>
                    <a:pt x="617" y="1393"/>
                  </a:lnTo>
                  <a:cubicBezTo>
                    <a:pt x="705" y="1280"/>
                    <a:pt x="796" y="1242"/>
                    <a:pt x="887" y="1242"/>
                  </a:cubicBezTo>
                  <a:cubicBezTo>
                    <a:pt x="1062" y="1242"/>
                    <a:pt x="1240" y="1380"/>
                    <a:pt x="1412" y="1380"/>
                  </a:cubicBezTo>
                  <a:cubicBezTo>
                    <a:pt x="1432" y="1380"/>
                    <a:pt x="1452" y="1378"/>
                    <a:pt x="1472" y="1374"/>
                  </a:cubicBezTo>
                  <a:cubicBezTo>
                    <a:pt x="1572" y="1214"/>
                    <a:pt x="1691" y="1115"/>
                    <a:pt x="1830" y="1035"/>
                  </a:cubicBezTo>
                  <a:cubicBezTo>
                    <a:pt x="1830" y="996"/>
                    <a:pt x="1830" y="936"/>
                    <a:pt x="1870" y="896"/>
                  </a:cubicBezTo>
                  <a:cubicBezTo>
                    <a:pt x="1910" y="737"/>
                    <a:pt x="1512" y="876"/>
                    <a:pt x="1731" y="637"/>
                  </a:cubicBezTo>
                  <a:cubicBezTo>
                    <a:pt x="1572" y="478"/>
                    <a:pt x="2009" y="80"/>
                    <a:pt x="15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1759800" y="1020900"/>
              <a:ext cx="40300" cy="16925"/>
            </a:xfrm>
            <a:custGeom>
              <a:avLst/>
              <a:gdLst/>
              <a:ahLst/>
              <a:cxnLst/>
              <a:rect l="l" t="t" r="r" b="b"/>
              <a:pathLst>
                <a:path w="1612" h="677" extrusionOk="0">
                  <a:moveTo>
                    <a:pt x="637" y="0"/>
                  </a:moveTo>
                  <a:cubicBezTo>
                    <a:pt x="537" y="80"/>
                    <a:pt x="398" y="80"/>
                    <a:pt x="239" y="100"/>
                  </a:cubicBezTo>
                  <a:cubicBezTo>
                    <a:pt x="199" y="100"/>
                    <a:pt x="179" y="100"/>
                    <a:pt x="120" y="120"/>
                  </a:cubicBezTo>
                  <a:cubicBezTo>
                    <a:pt x="0" y="318"/>
                    <a:pt x="0" y="497"/>
                    <a:pt x="120" y="677"/>
                  </a:cubicBezTo>
                  <a:cubicBezTo>
                    <a:pt x="339" y="637"/>
                    <a:pt x="577" y="637"/>
                    <a:pt x="796" y="637"/>
                  </a:cubicBezTo>
                  <a:cubicBezTo>
                    <a:pt x="836" y="617"/>
                    <a:pt x="836" y="577"/>
                    <a:pt x="836" y="517"/>
                  </a:cubicBezTo>
                  <a:cubicBezTo>
                    <a:pt x="875" y="471"/>
                    <a:pt x="922" y="455"/>
                    <a:pt x="975" y="455"/>
                  </a:cubicBezTo>
                  <a:cubicBezTo>
                    <a:pt x="1100" y="455"/>
                    <a:pt x="1255" y="547"/>
                    <a:pt x="1384" y="547"/>
                  </a:cubicBezTo>
                  <a:cubicBezTo>
                    <a:pt x="1481" y="547"/>
                    <a:pt x="1564" y="496"/>
                    <a:pt x="1612" y="318"/>
                  </a:cubicBezTo>
                  <a:cubicBezTo>
                    <a:pt x="1612" y="239"/>
                    <a:pt x="1592" y="179"/>
                    <a:pt x="1532" y="100"/>
                  </a:cubicBezTo>
                  <a:cubicBezTo>
                    <a:pt x="1451" y="63"/>
                    <a:pt x="1367" y="56"/>
                    <a:pt x="1281" y="56"/>
                  </a:cubicBezTo>
                  <a:cubicBezTo>
                    <a:pt x="1232" y="56"/>
                    <a:pt x="1182" y="58"/>
                    <a:pt x="1132" y="58"/>
                  </a:cubicBezTo>
                  <a:cubicBezTo>
                    <a:pt x="1034" y="58"/>
                    <a:pt x="935" y="50"/>
                    <a:pt x="8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1780675" y="1019675"/>
              <a:ext cx="41300" cy="13675"/>
            </a:xfrm>
            <a:custGeom>
              <a:avLst/>
              <a:gdLst/>
              <a:ahLst/>
              <a:cxnLst/>
              <a:rect l="l" t="t" r="r" b="b"/>
              <a:pathLst>
                <a:path w="1652" h="547" extrusionOk="0">
                  <a:moveTo>
                    <a:pt x="995" y="0"/>
                  </a:moveTo>
                  <a:cubicBezTo>
                    <a:pt x="662" y="0"/>
                    <a:pt x="328" y="37"/>
                    <a:pt x="1" y="49"/>
                  </a:cubicBezTo>
                  <a:cubicBezTo>
                    <a:pt x="112" y="171"/>
                    <a:pt x="247" y="194"/>
                    <a:pt x="383" y="194"/>
                  </a:cubicBezTo>
                  <a:cubicBezTo>
                    <a:pt x="467" y="194"/>
                    <a:pt x="550" y="186"/>
                    <a:pt x="628" y="186"/>
                  </a:cubicBezTo>
                  <a:cubicBezTo>
                    <a:pt x="652" y="186"/>
                    <a:pt x="675" y="186"/>
                    <a:pt x="697" y="188"/>
                  </a:cubicBezTo>
                  <a:cubicBezTo>
                    <a:pt x="757" y="268"/>
                    <a:pt x="836" y="348"/>
                    <a:pt x="896" y="387"/>
                  </a:cubicBezTo>
                  <a:cubicBezTo>
                    <a:pt x="936" y="427"/>
                    <a:pt x="956" y="427"/>
                    <a:pt x="976" y="447"/>
                  </a:cubicBezTo>
                  <a:lnTo>
                    <a:pt x="1135" y="527"/>
                  </a:lnTo>
                  <a:cubicBezTo>
                    <a:pt x="1175" y="546"/>
                    <a:pt x="1194" y="546"/>
                    <a:pt x="1234" y="546"/>
                  </a:cubicBezTo>
                  <a:cubicBezTo>
                    <a:pt x="1274" y="546"/>
                    <a:pt x="1354" y="527"/>
                    <a:pt x="1393" y="527"/>
                  </a:cubicBezTo>
                  <a:cubicBezTo>
                    <a:pt x="1493" y="367"/>
                    <a:pt x="1652" y="248"/>
                    <a:pt x="1572" y="49"/>
                  </a:cubicBezTo>
                  <a:cubicBezTo>
                    <a:pt x="1382" y="13"/>
                    <a:pt x="1189" y="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1780675" y="1027175"/>
              <a:ext cx="29875" cy="10850"/>
            </a:xfrm>
            <a:custGeom>
              <a:avLst/>
              <a:gdLst/>
              <a:ahLst/>
              <a:cxnLst/>
              <a:rect l="l" t="t" r="r" b="b"/>
              <a:pathLst>
                <a:path w="1195" h="434" extrusionOk="0">
                  <a:moveTo>
                    <a:pt x="820" y="0"/>
                  </a:moveTo>
                  <a:cubicBezTo>
                    <a:pt x="771" y="0"/>
                    <a:pt x="724" y="20"/>
                    <a:pt x="677" y="67"/>
                  </a:cubicBezTo>
                  <a:cubicBezTo>
                    <a:pt x="627" y="167"/>
                    <a:pt x="562" y="212"/>
                    <a:pt x="485" y="212"/>
                  </a:cubicBezTo>
                  <a:cubicBezTo>
                    <a:pt x="440" y="212"/>
                    <a:pt x="391" y="197"/>
                    <a:pt x="339" y="167"/>
                  </a:cubicBezTo>
                  <a:cubicBezTo>
                    <a:pt x="286" y="140"/>
                    <a:pt x="237" y="127"/>
                    <a:pt x="194" y="127"/>
                  </a:cubicBezTo>
                  <a:cubicBezTo>
                    <a:pt x="107" y="127"/>
                    <a:pt x="41" y="180"/>
                    <a:pt x="1" y="286"/>
                  </a:cubicBezTo>
                  <a:cubicBezTo>
                    <a:pt x="242" y="334"/>
                    <a:pt x="498" y="434"/>
                    <a:pt x="741" y="434"/>
                  </a:cubicBezTo>
                  <a:cubicBezTo>
                    <a:pt x="900" y="434"/>
                    <a:pt x="1053" y="392"/>
                    <a:pt x="1194" y="266"/>
                  </a:cubicBezTo>
                  <a:cubicBezTo>
                    <a:pt x="1155" y="246"/>
                    <a:pt x="1135" y="187"/>
                    <a:pt x="1075" y="147"/>
                  </a:cubicBezTo>
                  <a:lnTo>
                    <a:pt x="995" y="67"/>
                  </a:lnTo>
                  <a:cubicBezTo>
                    <a:pt x="933" y="25"/>
                    <a:pt x="875" y="0"/>
                    <a:pt x="8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1815500" y="1019400"/>
              <a:ext cx="18925" cy="13950"/>
            </a:xfrm>
            <a:custGeom>
              <a:avLst/>
              <a:gdLst/>
              <a:ahLst/>
              <a:cxnLst/>
              <a:rect l="l" t="t" r="r" b="b"/>
              <a:pathLst>
                <a:path w="757" h="558" extrusionOk="0">
                  <a:moveTo>
                    <a:pt x="697" y="0"/>
                  </a:moveTo>
                  <a:lnTo>
                    <a:pt x="697" y="0"/>
                  </a:lnTo>
                  <a:cubicBezTo>
                    <a:pt x="537" y="40"/>
                    <a:pt x="358" y="40"/>
                    <a:pt x="179" y="60"/>
                  </a:cubicBezTo>
                  <a:cubicBezTo>
                    <a:pt x="80" y="199"/>
                    <a:pt x="0" y="359"/>
                    <a:pt x="0" y="538"/>
                  </a:cubicBezTo>
                  <a:cubicBezTo>
                    <a:pt x="60" y="557"/>
                    <a:pt x="140" y="557"/>
                    <a:pt x="179" y="557"/>
                  </a:cubicBezTo>
                  <a:cubicBezTo>
                    <a:pt x="299" y="299"/>
                    <a:pt x="756" y="398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2488875" y="846325"/>
              <a:ext cx="11950" cy="10475"/>
            </a:xfrm>
            <a:custGeom>
              <a:avLst/>
              <a:gdLst/>
              <a:ahLst/>
              <a:cxnLst/>
              <a:rect l="l" t="t" r="r" b="b"/>
              <a:pathLst>
                <a:path w="478" h="419" extrusionOk="0">
                  <a:moveTo>
                    <a:pt x="179" y="1"/>
                  </a:moveTo>
                  <a:cubicBezTo>
                    <a:pt x="119" y="120"/>
                    <a:pt x="60" y="259"/>
                    <a:pt x="0" y="399"/>
                  </a:cubicBezTo>
                  <a:cubicBezTo>
                    <a:pt x="139" y="339"/>
                    <a:pt x="358" y="419"/>
                    <a:pt x="398" y="240"/>
                  </a:cubicBezTo>
                  <a:cubicBezTo>
                    <a:pt x="477" y="60"/>
                    <a:pt x="298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2292425" y="868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1"/>
                    <a:pt x="60" y="100"/>
                    <a:pt x="0" y="140"/>
                  </a:cubicBezTo>
                  <a:cubicBezTo>
                    <a:pt x="20" y="220"/>
                    <a:pt x="20" y="319"/>
                    <a:pt x="60" y="399"/>
                  </a:cubicBezTo>
                  <a:cubicBezTo>
                    <a:pt x="179" y="260"/>
                    <a:pt x="199" y="14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2284975" y="86870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lnTo>
                    <a:pt x="0" y="160"/>
                  </a:lnTo>
                  <a:lnTo>
                    <a:pt x="159" y="160"/>
                  </a:lnTo>
                  <a:cubicBezTo>
                    <a:pt x="119" y="61"/>
                    <a:pt x="80" y="2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1852300" y="931950"/>
              <a:ext cx="23900" cy="89650"/>
            </a:xfrm>
            <a:custGeom>
              <a:avLst/>
              <a:gdLst/>
              <a:ahLst/>
              <a:cxnLst/>
              <a:rect l="l" t="t" r="r" b="b"/>
              <a:pathLst>
                <a:path w="956" h="3586" extrusionOk="0">
                  <a:moveTo>
                    <a:pt x="579" y="0"/>
                  </a:moveTo>
                  <a:cubicBezTo>
                    <a:pt x="276" y="0"/>
                    <a:pt x="395" y="428"/>
                    <a:pt x="279" y="594"/>
                  </a:cubicBezTo>
                  <a:cubicBezTo>
                    <a:pt x="100" y="1350"/>
                    <a:pt x="20" y="2086"/>
                    <a:pt x="100" y="2862"/>
                  </a:cubicBezTo>
                  <a:cubicBezTo>
                    <a:pt x="418" y="3001"/>
                    <a:pt x="0" y="3359"/>
                    <a:pt x="279" y="3538"/>
                  </a:cubicBezTo>
                  <a:cubicBezTo>
                    <a:pt x="279" y="3558"/>
                    <a:pt x="279" y="3558"/>
                    <a:pt x="358" y="3578"/>
                  </a:cubicBezTo>
                  <a:cubicBezTo>
                    <a:pt x="364" y="3583"/>
                    <a:pt x="371" y="3586"/>
                    <a:pt x="378" y="3586"/>
                  </a:cubicBezTo>
                  <a:cubicBezTo>
                    <a:pt x="400" y="3586"/>
                    <a:pt x="429" y="3567"/>
                    <a:pt x="458" y="3538"/>
                  </a:cubicBezTo>
                  <a:lnTo>
                    <a:pt x="458" y="3359"/>
                  </a:lnTo>
                  <a:cubicBezTo>
                    <a:pt x="458" y="2305"/>
                    <a:pt x="478" y="1270"/>
                    <a:pt x="915" y="276"/>
                  </a:cubicBezTo>
                  <a:cubicBezTo>
                    <a:pt x="955" y="216"/>
                    <a:pt x="856" y="117"/>
                    <a:pt x="816" y="57"/>
                  </a:cubicBezTo>
                  <a:cubicBezTo>
                    <a:pt x="717" y="17"/>
                    <a:pt x="639" y="0"/>
                    <a:pt x="5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1855275" y="1020400"/>
              <a:ext cx="25900" cy="6475"/>
            </a:xfrm>
            <a:custGeom>
              <a:avLst/>
              <a:gdLst/>
              <a:ahLst/>
              <a:cxnLst/>
              <a:rect l="l" t="t" r="r" b="b"/>
              <a:pathLst>
                <a:path w="1036" h="259" extrusionOk="0">
                  <a:moveTo>
                    <a:pt x="160" y="0"/>
                  </a:moveTo>
                  <a:cubicBezTo>
                    <a:pt x="1" y="259"/>
                    <a:pt x="279" y="120"/>
                    <a:pt x="359" y="219"/>
                  </a:cubicBezTo>
                  <a:cubicBezTo>
                    <a:pt x="578" y="199"/>
                    <a:pt x="796" y="199"/>
                    <a:pt x="1035" y="159"/>
                  </a:cubicBezTo>
                  <a:cubicBezTo>
                    <a:pt x="924" y="26"/>
                    <a:pt x="788" y="4"/>
                    <a:pt x="651" y="4"/>
                  </a:cubicBezTo>
                  <a:cubicBezTo>
                    <a:pt x="586" y="4"/>
                    <a:pt x="521" y="9"/>
                    <a:pt x="458" y="9"/>
                  </a:cubicBezTo>
                  <a:cubicBezTo>
                    <a:pt x="417" y="9"/>
                    <a:pt x="377" y="7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1753325" y="10243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20" y="0"/>
                  </a:moveTo>
                  <a:cubicBezTo>
                    <a:pt x="180" y="60"/>
                    <a:pt x="100" y="100"/>
                    <a:pt x="60" y="140"/>
                  </a:cubicBezTo>
                  <a:cubicBezTo>
                    <a:pt x="1" y="199"/>
                    <a:pt x="1" y="259"/>
                    <a:pt x="41" y="339"/>
                  </a:cubicBezTo>
                  <a:cubicBezTo>
                    <a:pt x="60" y="378"/>
                    <a:pt x="60" y="458"/>
                    <a:pt x="60" y="498"/>
                  </a:cubicBezTo>
                  <a:cubicBezTo>
                    <a:pt x="180" y="538"/>
                    <a:pt x="279" y="538"/>
                    <a:pt x="399" y="557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1828925" y="1792225"/>
              <a:ext cx="25375" cy="146150"/>
            </a:xfrm>
            <a:custGeom>
              <a:avLst/>
              <a:gdLst/>
              <a:ahLst/>
              <a:cxnLst/>
              <a:rect l="l" t="t" r="r" b="b"/>
              <a:pathLst>
                <a:path w="1015" h="5846" extrusionOk="0">
                  <a:moveTo>
                    <a:pt x="637" y="1"/>
                  </a:moveTo>
                  <a:cubicBezTo>
                    <a:pt x="199" y="617"/>
                    <a:pt x="319" y="1373"/>
                    <a:pt x="239" y="2070"/>
                  </a:cubicBezTo>
                  <a:cubicBezTo>
                    <a:pt x="120" y="3064"/>
                    <a:pt x="0" y="4099"/>
                    <a:pt x="319" y="5093"/>
                  </a:cubicBezTo>
                  <a:cubicBezTo>
                    <a:pt x="319" y="5312"/>
                    <a:pt x="339" y="5551"/>
                    <a:pt x="339" y="5770"/>
                  </a:cubicBezTo>
                  <a:cubicBezTo>
                    <a:pt x="422" y="5811"/>
                    <a:pt x="502" y="5846"/>
                    <a:pt x="565" y="5846"/>
                  </a:cubicBezTo>
                  <a:cubicBezTo>
                    <a:pt x="653" y="5846"/>
                    <a:pt x="708" y="5779"/>
                    <a:pt x="697" y="5571"/>
                  </a:cubicBezTo>
                  <a:cubicBezTo>
                    <a:pt x="637" y="4656"/>
                    <a:pt x="557" y="3741"/>
                    <a:pt x="736" y="2845"/>
                  </a:cubicBezTo>
                  <a:cubicBezTo>
                    <a:pt x="856" y="2090"/>
                    <a:pt x="896" y="1314"/>
                    <a:pt x="1015" y="558"/>
                  </a:cubicBezTo>
                  <a:cubicBezTo>
                    <a:pt x="916" y="419"/>
                    <a:pt x="896" y="259"/>
                    <a:pt x="816" y="100"/>
                  </a:cubicBezTo>
                  <a:cubicBezTo>
                    <a:pt x="756" y="60"/>
                    <a:pt x="717" y="1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1792125" y="1687800"/>
              <a:ext cx="46775" cy="141950"/>
            </a:xfrm>
            <a:custGeom>
              <a:avLst/>
              <a:gdLst/>
              <a:ahLst/>
              <a:cxnLst/>
              <a:rect l="l" t="t" r="r" b="b"/>
              <a:pathLst>
                <a:path w="1871" h="5678" extrusionOk="0">
                  <a:moveTo>
                    <a:pt x="1413" y="0"/>
                  </a:moveTo>
                  <a:cubicBezTo>
                    <a:pt x="975" y="856"/>
                    <a:pt x="537" y="1671"/>
                    <a:pt x="339" y="2606"/>
                  </a:cubicBezTo>
                  <a:cubicBezTo>
                    <a:pt x="279" y="2984"/>
                    <a:pt x="498" y="3302"/>
                    <a:pt x="339" y="3601"/>
                  </a:cubicBezTo>
                  <a:cubicBezTo>
                    <a:pt x="0" y="4257"/>
                    <a:pt x="80" y="4934"/>
                    <a:pt x="80" y="5630"/>
                  </a:cubicBezTo>
                  <a:cubicBezTo>
                    <a:pt x="95" y="5659"/>
                    <a:pt x="141" y="5678"/>
                    <a:pt x="188" y="5678"/>
                  </a:cubicBezTo>
                  <a:cubicBezTo>
                    <a:pt x="206" y="5678"/>
                    <a:pt x="223" y="5675"/>
                    <a:pt x="239" y="5670"/>
                  </a:cubicBezTo>
                  <a:cubicBezTo>
                    <a:pt x="319" y="5630"/>
                    <a:pt x="339" y="5530"/>
                    <a:pt x="418" y="5451"/>
                  </a:cubicBezTo>
                  <a:cubicBezTo>
                    <a:pt x="438" y="5371"/>
                    <a:pt x="438" y="5332"/>
                    <a:pt x="438" y="5272"/>
                  </a:cubicBezTo>
                  <a:cubicBezTo>
                    <a:pt x="597" y="5172"/>
                    <a:pt x="597" y="5053"/>
                    <a:pt x="577" y="4894"/>
                  </a:cubicBezTo>
                  <a:cubicBezTo>
                    <a:pt x="319" y="4297"/>
                    <a:pt x="796" y="3760"/>
                    <a:pt x="776" y="3183"/>
                  </a:cubicBezTo>
                  <a:cubicBezTo>
                    <a:pt x="1174" y="2169"/>
                    <a:pt x="1671" y="1174"/>
                    <a:pt x="1870" y="80"/>
                  </a:cubicBezTo>
                  <a:cubicBezTo>
                    <a:pt x="1805" y="39"/>
                    <a:pt x="1744" y="32"/>
                    <a:pt x="1682" y="32"/>
                  </a:cubicBezTo>
                  <a:cubicBezTo>
                    <a:pt x="1647" y="32"/>
                    <a:pt x="1612" y="34"/>
                    <a:pt x="1577" y="34"/>
                  </a:cubicBezTo>
                  <a:cubicBezTo>
                    <a:pt x="1524" y="34"/>
                    <a:pt x="1469" y="29"/>
                    <a:pt x="14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2014425" y="1814125"/>
              <a:ext cx="20900" cy="98975"/>
            </a:xfrm>
            <a:custGeom>
              <a:avLst/>
              <a:gdLst/>
              <a:ahLst/>
              <a:cxnLst/>
              <a:rect l="l" t="t" r="r" b="b"/>
              <a:pathLst>
                <a:path w="836" h="3959" extrusionOk="0">
                  <a:moveTo>
                    <a:pt x="199" y="0"/>
                  </a:moveTo>
                  <a:cubicBezTo>
                    <a:pt x="100" y="80"/>
                    <a:pt x="60" y="179"/>
                    <a:pt x="60" y="298"/>
                  </a:cubicBezTo>
                  <a:cubicBezTo>
                    <a:pt x="60" y="1094"/>
                    <a:pt x="60" y="1890"/>
                    <a:pt x="40" y="2686"/>
                  </a:cubicBezTo>
                  <a:cubicBezTo>
                    <a:pt x="0" y="3223"/>
                    <a:pt x="259" y="3581"/>
                    <a:pt x="657" y="3959"/>
                  </a:cubicBezTo>
                  <a:cubicBezTo>
                    <a:pt x="836" y="3422"/>
                    <a:pt x="458" y="3064"/>
                    <a:pt x="538" y="2626"/>
                  </a:cubicBezTo>
                  <a:cubicBezTo>
                    <a:pt x="478" y="2606"/>
                    <a:pt x="458" y="2566"/>
                    <a:pt x="398" y="2487"/>
                  </a:cubicBezTo>
                  <a:cubicBezTo>
                    <a:pt x="458" y="2467"/>
                    <a:pt x="458" y="2407"/>
                    <a:pt x="458" y="2367"/>
                  </a:cubicBezTo>
                  <a:cubicBezTo>
                    <a:pt x="458" y="2268"/>
                    <a:pt x="478" y="2188"/>
                    <a:pt x="538" y="2089"/>
                  </a:cubicBezTo>
                  <a:cubicBezTo>
                    <a:pt x="577" y="1731"/>
                    <a:pt x="557" y="1393"/>
                    <a:pt x="657" y="1074"/>
                  </a:cubicBezTo>
                  <a:cubicBezTo>
                    <a:pt x="756" y="736"/>
                    <a:pt x="697" y="477"/>
                    <a:pt x="557" y="179"/>
                  </a:cubicBezTo>
                  <a:cubicBezTo>
                    <a:pt x="538" y="182"/>
                    <a:pt x="518" y="183"/>
                    <a:pt x="500" y="183"/>
                  </a:cubicBezTo>
                  <a:cubicBezTo>
                    <a:pt x="369" y="183"/>
                    <a:pt x="269" y="122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1846325" y="1692475"/>
              <a:ext cx="38825" cy="96300"/>
            </a:xfrm>
            <a:custGeom>
              <a:avLst/>
              <a:gdLst/>
              <a:ahLst/>
              <a:cxnLst/>
              <a:rect l="l" t="t" r="r" b="b"/>
              <a:pathLst>
                <a:path w="1553" h="3852" extrusionOk="0">
                  <a:moveTo>
                    <a:pt x="1340" y="1"/>
                  </a:moveTo>
                  <a:cubicBezTo>
                    <a:pt x="1261" y="1"/>
                    <a:pt x="1168" y="113"/>
                    <a:pt x="956" y="370"/>
                  </a:cubicBezTo>
                  <a:cubicBezTo>
                    <a:pt x="896" y="390"/>
                    <a:pt x="836" y="430"/>
                    <a:pt x="836" y="510"/>
                  </a:cubicBezTo>
                  <a:cubicBezTo>
                    <a:pt x="796" y="589"/>
                    <a:pt x="757" y="669"/>
                    <a:pt x="757" y="708"/>
                  </a:cubicBezTo>
                  <a:cubicBezTo>
                    <a:pt x="737" y="768"/>
                    <a:pt x="737" y="828"/>
                    <a:pt x="717" y="888"/>
                  </a:cubicBezTo>
                  <a:cubicBezTo>
                    <a:pt x="836" y="967"/>
                    <a:pt x="737" y="1007"/>
                    <a:pt x="657" y="1027"/>
                  </a:cubicBezTo>
                  <a:cubicBezTo>
                    <a:pt x="418" y="1624"/>
                    <a:pt x="200" y="2220"/>
                    <a:pt x="160" y="2877"/>
                  </a:cubicBezTo>
                  <a:cubicBezTo>
                    <a:pt x="100" y="3195"/>
                    <a:pt x="1" y="3553"/>
                    <a:pt x="259" y="3852"/>
                  </a:cubicBezTo>
                  <a:cubicBezTo>
                    <a:pt x="518" y="3712"/>
                    <a:pt x="359" y="3454"/>
                    <a:pt x="538" y="3314"/>
                  </a:cubicBezTo>
                  <a:cubicBezTo>
                    <a:pt x="816" y="2678"/>
                    <a:pt x="995" y="2002"/>
                    <a:pt x="1055" y="1305"/>
                  </a:cubicBezTo>
                  <a:cubicBezTo>
                    <a:pt x="1055" y="1186"/>
                    <a:pt x="1135" y="1106"/>
                    <a:pt x="1214" y="1067"/>
                  </a:cubicBezTo>
                  <a:cubicBezTo>
                    <a:pt x="1294" y="888"/>
                    <a:pt x="1194" y="669"/>
                    <a:pt x="1393" y="529"/>
                  </a:cubicBezTo>
                  <a:cubicBezTo>
                    <a:pt x="1413" y="510"/>
                    <a:pt x="1433" y="490"/>
                    <a:pt x="1413" y="430"/>
                  </a:cubicBezTo>
                  <a:cubicBezTo>
                    <a:pt x="1413" y="331"/>
                    <a:pt x="1493" y="271"/>
                    <a:pt x="1552" y="191"/>
                  </a:cubicBezTo>
                  <a:cubicBezTo>
                    <a:pt x="1456" y="69"/>
                    <a:pt x="1403" y="1"/>
                    <a:pt x="13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1737425" y="1634475"/>
              <a:ext cx="109925" cy="22700"/>
            </a:xfrm>
            <a:custGeom>
              <a:avLst/>
              <a:gdLst/>
              <a:ahLst/>
              <a:cxnLst/>
              <a:rect l="l" t="t" r="r" b="b"/>
              <a:pathLst>
                <a:path w="4397" h="908" extrusionOk="0">
                  <a:moveTo>
                    <a:pt x="762" y="0"/>
                  </a:moveTo>
                  <a:cubicBezTo>
                    <a:pt x="497" y="0"/>
                    <a:pt x="221" y="72"/>
                    <a:pt x="0" y="263"/>
                  </a:cubicBezTo>
                  <a:lnTo>
                    <a:pt x="0" y="462"/>
                  </a:lnTo>
                  <a:cubicBezTo>
                    <a:pt x="1164" y="688"/>
                    <a:pt x="2345" y="842"/>
                    <a:pt x="3545" y="842"/>
                  </a:cubicBezTo>
                  <a:cubicBezTo>
                    <a:pt x="3616" y="842"/>
                    <a:pt x="3688" y="841"/>
                    <a:pt x="3760" y="840"/>
                  </a:cubicBezTo>
                  <a:cubicBezTo>
                    <a:pt x="3849" y="885"/>
                    <a:pt x="3950" y="907"/>
                    <a:pt x="4054" y="907"/>
                  </a:cubicBezTo>
                  <a:cubicBezTo>
                    <a:pt x="4088" y="907"/>
                    <a:pt x="4123" y="905"/>
                    <a:pt x="4158" y="900"/>
                  </a:cubicBezTo>
                  <a:cubicBezTo>
                    <a:pt x="4217" y="840"/>
                    <a:pt x="4277" y="761"/>
                    <a:pt x="4317" y="701"/>
                  </a:cubicBezTo>
                  <a:cubicBezTo>
                    <a:pt x="4396" y="542"/>
                    <a:pt x="4317" y="423"/>
                    <a:pt x="4198" y="343"/>
                  </a:cubicBezTo>
                  <a:cubicBezTo>
                    <a:pt x="3163" y="124"/>
                    <a:pt x="2089" y="124"/>
                    <a:pt x="1035" y="25"/>
                  </a:cubicBezTo>
                  <a:cubicBezTo>
                    <a:pt x="947" y="9"/>
                    <a:pt x="855" y="0"/>
                    <a:pt x="7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1785650" y="1828525"/>
              <a:ext cx="22400" cy="69650"/>
            </a:xfrm>
            <a:custGeom>
              <a:avLst/>
              <a:gdLst/>
              <a:ahLst/>
              <a:cxnLst/>
              <a:rect l="l" t="t" r="r" b="b"/>
              <a:pathLst>
                <a:path w="896" h="2786" extrusionOk="0">
                  <a:moveTo>
                    <a:pt x="339" y="1"/>
                  </a:moveTo>
                  <a:cubicBezTo>
                    <a:pt x="339" y="240"/>
                    <a:pt x="379" y="538"/>
                    <a:pt x="359" y="737"/>
                  </a:cubicBezTo>
                  <a:cubicBezTo>
                    <a:pt x="1" y="1553"/>
                    <a:pt x="498" y="2129"/>
                    <a:pt x="856" y="2786"/>
                  </a:cubicBezTo>
                  <a:cubicBezTo>
                    <a:pt x="777" y="2090"/>
                    <a:pt x="896" y="1393"/>
                    <a:pt x="876" y="697"/>
                  </a:cubicBezTo>
                  <a:cubicBezTo>
                    <a:pt x="876" y="538"/>
                    <a:pt x="816" y="419"/>
                    <a:pt x="697" y="319"/>
                  </a:cubicBezTo>
                  <a:cubicBezTo>
                    <a:pt x="677" y="260"/>
                    <a:pt x="677" y="200"/>
                    <a:pt x="677" y="140"/>
                  </a:cubicBezTo>
                  <a:cubicBezTo>
                    <a:pt x="637" y="61"/>
                    <a:pt x="578" y="2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2026350" y="1710125"/>
              <a:ext cx="31850" cy="62250"/>
            </a:xfrm>
            <a:custGeom>
              <a:avLst/>
              <a:gdLst/>
              <a:ahLst/>
              <a:cxnLst/>
              <a:rect l="l" t="t" r="r" b="b"/>
              <a:pathLst>
                <a:path w="1274" h="2490" extrusionOk="0">
                  <a:moveTo>
                    <a:pt x="1159" y="0"/>
                  </a:moveTo>
                  <a:cubicBezTo>
                    <a:pt x="918" y="0"/>
                    <a:pt x="783" y="309"/>
                    <a:pt x="558" y="361"/>
                  </a:cubicBezTo>
                  <a:cubicBezTo>
                    <a:pt x="180" y="878"/>
                    <a:pt x="1" y="1475"/>
                    <a:pt x="100" y="2111"/>
                  </a:cubicBezTo>
                  <a:cubicBezTo>
                    <a:pt x="220" y="2211"/>
                    <a:pt x="259" y="2409"/>
                    <a:pt x="419" y="2489"/>
                  </a:cubicBezTo>
                  <a:cubicBezTo>
                    <a:pt x="717" y="1673"/>
                    <a:pt x="995" y="858"/>
                    <a:pt x="1274" y="22"/>
                  </a:cubicBezTo>
                  <a:cubicBezTo>
                    <a:pt x="1233" y="7"/>
                    <a:pt x="1195" y="0"/>
                    <a:pt x="1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2018400" y="1766375"/>
              <a:ext cx="20425" cy="54875"/>
            </a:xfrm>
            <a:custGeom>
              <a:avLst/>
              <a:gdLst/>
              <a:ahLst/>
              <a:cxnLst/>
              <a:rect l="l" t="t" r="r" b="b"/>
              <a:pathLst>
                <a:path w="817" h="2195" extrusionOk="0">
                  <a:moveTo>
                    <a:pt x="379" y="0"/>
                  </a:moveTo>
                  <a:cubicBezTo>
                    <a:pt x="199" y="597"/>
                    <a:pt x="1" y="1154"/>
                    <a:pt x="40" y="1791"/>
                  </a:cubicBezTo>
                  <a:cubicBezTo>
                    <a:pt x="100" y="1830"/>
                    <a:pt x="120" y="1910"/>
                    <a:pt x="40" y="1950"/>
                  </a:cubicBezTo>
                  <a:cubicBezTo>
                    <a:pt x="40" y="2131"/>
                    <a:pt x="99" y="2195"/>
                    <a:pt x="189" y="2195"/>
                  </a:cubicBezTo>
                  <a:cubicBezTo>
                    <a:pt x="248" y="2195"/>
                    <a:pt x="320" y="2168"/>
                    <a:pt x="398" y="2129"/>
                  </a:cubicBezTo>
                  <a:cubicBezTo>
                    <a:pt x="538" y="1990"/>
                    <a:pt x="398" y="1731"/>
                    <a:pt x="577" y="1592"/>
                  </a:cubicBezTo>
                  <a:cubicBezTo>
                    <a:pt x="677" y="1234"/>
                    <a:pt x="816" y="915"/>
                    <a:pt x="737" y="537"/>
                  </a:cubicBezTo>
                  <a:cubicBezTo>
                    <a:pt x="577" y="398"/>
                    <a:pt x="617" y="10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2040775" y="1685300"/>
              <a:ext cx="28375" cy="36300"/>
            </a:xfrm>
            <a:custGeom>
              <a:avLst/>
              <a:gdLst/>
              <a:ahLst/>
              <a:cxnLst/>
              <a:rect l="l" t="t" r="r" b="b"/>
              <a:pathLst>
                <a:path w="1135" h="1452" extrusionOk="0">
                  <a:moveTo>
                    <a:pt x="578" y="1"/>
                  </a:moveTo>
                  <a:cubicBezTo>
                    <a:pt x="319" y="419"/>
                    <a:pt x="120" y="876"/>
                    <a:pt x="1" y="1354"/>
                  </a:cubicBezTo>
                  <a:cubicBezTo>
                    <a:pt x="45" y="1424"/>
                    <a:pt x="89" y="1452"/>
                    <a:pt x="135" y="1452"/>
                  </a:cubicBezTo>
                  <a:cubicBezTo>
                    <a:pt x="193" y="1452"/>
                    <a:pt x="253" y="1409"/>
                    <a:pt x="319" y="1354"/>
                  </a:cubicBezTo>
                  <a:cubicBezTo>
                    <a:pt x="438" y="1214"/>
                    <a:pt x="578" y="1115"/>
                    <a:pt x="697" y="1015"/>
                  </a:cubicBezTo>
                  <a:cubicBezTo>
                    <a:pt x="836" y="757"/>
                    <a:pt x="975" y="478"/>
                    <a:pt x="1135" y="220"/>
                  </a:cubicBezTo>
                  <a:cubicBezTo>
                    <a:pt x="1015" y="1"/>
                    <a:pt x="796" y="1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1836375" y="1931975"/>
              <a:ext cx="15450" cy="48275"/>
            </a:xfrm>
            <a:custGeom>
              <a:avLst/>
              <a:gdLst/>
              <a:ahLst/>
              <a:cxnLst/>
              <a:rect l="l" t="t" r="r" b="b"/>
              <a:pathLst>
                <a:path w="618" h="1931" extrusionOk="0">
                  <a:moveTo>
                    <a:pt x="399" y="1"/>
                  </a:moveTo>
                  <a:cubicBezTo>
                    <a:pt x="329" y="122"/>
                    <a:pt x="229" y="183"/>
                    <a:pt x="98" y="183"/>
                  </a:cubicBezTo>
                  <a:cubicBezTo>
                    <a:pt x="80" y="183"/>
                    <a:pt x="61" y="182"/>
                    <a:pt x="41" y="180"/>
                  </a:cubicBezTo>
                  <a:lnTo>
                    <a:pt x="41" y="180"/>
                  </a:lnTo>
                  <a:cubicBezTo>
                    <a:pt x="1" y="836"/>
                    <a:pt x="200" y="1373"/>
                    <a:pt x="518" y="1930"/>
                  </a:cubicBezTo>
                  <a:cubicBezTo>
                    <a:pt x="538" y="1274"/>
                    <a:pt x="618" y="637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1854275" y="1637125"/>
              <a:ext cx="39825" cy="22350"/>
            </a:xfrm>
            <a:custGeom>
              <a:avLst/>
              <a:gdLst/>
              <a:ahLst/>
              <a:cxnLst/>
              <a:rect l="l" t="t" r="r" b="b"/>
              <a:pathLst>
                <a:path w="1593" h="894" extrusionOk="0">
                  <a:moveTo>
                    <a:pt x="575" y="0"/>
                  </a:moveTo>
                  <a:cubicBezTo>
                    <a:pt x="477" y="0"/>
                    <a:pt x="379" y="12"/>
                    <a:pt x="279" y="38"/>
                  </a:cubicBezTo>
                  <a:cubicBezTo>
                    <a:pt x="220" y="98"/>
                    <a:pt x="200" y="157"/>
                    <a:pt x="180" y="237"/>
                  </a:cubicBezTo>
                  <a:cubicBezTo>
                    <a:pt x="200" y="456"/>
                    <a:pt x="81" y="615"/>
                    <a:pt x="1" y="794"/>
                  </a:cubicBezTo>
                  <a:cubicBezTo>
                    <a:pt x="1" y="814"/>
                    <a:pt x="21" y="854"/>
                    <a:pt x="41" y="893"/>
                  </a:cubicBezTo>
                  <a:lnTo>
                    <a:pt x="1214" y="893"/>
                  </a:lnTo>
                  <a:cubicBezTo>
                    <a:pt x="1314" y="694"/>
                    <a:pt x="1592" y="635"/>
                    <a:pt x="1592" y="356"/>
                  </a:cubicBezTo>
                  <a:cubicBezTo>
                    <a:pt x="1265" y="154"/>
                    <a:pt x="926" y="0"/>
                    <a:pt x="5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1826925" y="1654475"/>
              <a:ext cx="22900" cy="36850"/>
            </a:xfrm>
            <a:custGeom>
              <a:avLst/>
              <a:gdLst/>
              <a:ahLst/>
              <a:cxnLst/>
              <a:rect l="l" t="t" r="r" b="b"/>
              <a:pathLst>
                <a:path w="916" h="1474" extrusionOk="0">
                  <a:moveTo>
                    <a:pt x="578" y="0"/>
                  </a:moveTo>
                  <a:cubicBezTo>
                    <a:pt x="439" y="0"/>
                    <a:pt x="299" y="20"/>
                    <a:pt x="180" y="20"/>
                  </a:cubicBezTo>
                  <a:cubicBezTo>
                    <a:pt x="498" y="259"/>
                    <a:pt x="419" y="557"/>
                    <a:pt x="240" y="836"/>
                  </a:cubicBezTo>
                  <a:cubicBezTo>
                    <a:pt x="160" y="1015"/>
                    <a:pt x="1" y="1134"/>
                    <a:pt x="1" y="1333"/>
                  </a:cubicBezTo>
                  <a:cubicBezTo>
                    <a:pt x="51" y="1442"/>
                    <a:pt x="111" y="1473"/>
                    <a:pt x="175" y="1473"/>
                  </a:cubicBezTo>
                  <a:cubicBezTo>
                    <a:pt x="263" y="1473"/>
                    <a:pt x="358" y="1413"/>
                    <a:pt x="439" y="1413"/>
                  </a:cubicBezTo>
                  <a:cubicBezTo>
                    <a:pt x="737" y="1194"/>
                    <a:pt x="777" y="816"/>
                    <a:pt x="916" y="518"/>
                  </a:cubicBezTo>
                  <a:cubicBezTo>
                    <a:pt x="816" y="319"/>
                    <a:pt x="876" y="40"/>
                    <a:pt x="5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1869700" y="1667400"/>
              <a:ext cx="23900" cy="34850"/>
            </a:xfrm>
            <a:custGeom>
              <a:avLst/>
              <a:gdLst/>
              <a:ahLst/>
              <a:cxnLst/>
              <a:rect l="l" t="t" r="r" b="b"/>
              <a:pathLst>
                <a:path w="956" h="1394" extrusionOk="0">
                  <a:moveTo>
                    <a:pt x="578" y="1"/>
                  </a:moveTo>
                  <a:cubicBezTo>
                    <a:pt x="219" y="399"/>
                    <a:pt x="160" y="916"/>
                    <a:pt x="1" y="1393"/>
                  </a:cubicBezTo>
                  <a:cubicBezTo>
                    <a:pt x="5" y="1394"/>
                    <a:pt x="9" y="1394"/>
                    <a:pt x="13" y="1394"/>
                  </a:cubicBezTo>
                  <a:cubicBezTo>
                    <a:pt x="171" y="1394"/>
                    <a:pt x="257" y="1102"/>
                    <a:pt x="415" y="1102"/>
                  </a:cubicBezTo>
                  <a:cubicBezTo>
                    <a:pt x="467" y="1102"/>
                    <a:pt x="526" y="1133"/>
                    <a:pt x="597" y="1214"/>
                  </a:cubicBezTo>
                  <a:cubicBezTo>
                    <a:pt x="816" y="975"/>
                    <a:pt x="916" y="677"/>
                    <a:pt x="955" y="379"/>
                  </a:cubicBezTo>
                  <a:cubicBezTo>
                    <a:pt x="776" y="299"/>
                    <a:pt x="657" y="180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1797100" y="1767375"/>
              <a:ext cx="17425" cy="42775"/>
            </a:xfrm>
            <a:custGeom>
              <a:avLst/>
              <a:gdLst/>
              <a:ahLst/>
              <a:cxnLst/>
              <a:rect l="l" t="t" r="r" b="b"/>
              <a:pathLst>
                <a:path w="697" h="1711" extrusionOk="0">
                  <a:moveTo>
                    <a:pt x="518" y="0"/>
                  </a:moveTo>
                  <a:cubicBezTo>
                    <a:pt x="299" y="378"/>
                    <a:pt x="279" y="856"/>
                    <a:pt x="100" y="1253"/>
                  </a:cubicBezTo>
                  <a:cubicBezTo>
                    <a:pt x="0" y="1472"/>
                    <a:pt x="179" y="1611"/>
                    <a:pt x="338" y="1711"/>
                  </a:cubicBezTo>
                  <a:cubicBezTo>
                    <a:pt x="398" y="1154"/>
                    <a:pt x="697" y="597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1844850" y="1764875"/>
              <a:ext cx="15425" cy="33350"/>
            </a:xfrm>
            <a:custGeom>
              <a:avLst/>
              <a:gdLst/>
              <a:ahLst/>
              <a:cxnLst/>
              <a:rect l="l" t="t" r="r" b="b"/>
              <a:pathLst>
                <a:path w="617" h="1334" extrusionOk="0">
                  <a:moveTo>
                    <a:pt x="199" y="1"/>
                  </a:moveTo>
                  <a:cubicBezTo>
                    <a:pt x="20" y="359"/>
                    <a:pt x="80" y="757"/>
                    <a:pt x="0" y="1075"/>
                  </a:cubicBezTo>
                  <a:lnTo>
                    <a:pt x="60" y="1115"/>
                  </a:lnTo>
                  <a:cubicBezTo>
                    <a:pt x="159" y="1234"/>
                    <a:pt x="279" y="1314"/>
                    <a:pt x="418" y="1333"/>
                  </a:cubicBezTo>
                  <a:cubicBezTo>
                    <a:pt x="617" y="1075"/>
                    <a:pt x="517" y="737"/>
                    <a:pt x="577" y="438"/>
                  </a:cubicBezTo>
                  <a:lnTo>
                    <a:pt x="577" y="438"/>
                  </a:lnTo>
                  <a:cubicBezTo>
                    <a:pt x="378" y="478"/>
                    <a:pt x="458" y="776"/>
                    <a:pt x="219" y="776"/>
                  </a:cubicBezTo>
                  <a:cubicBezTo>
                    <a:pt x="219" y="518"/>
                    <a:pt x="199" y="259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2071125" y="1659900"/>
              <a:ext cx="14925" cy="12000"/>
            </a:xfrm>
            <a:custGeom>
              <a:avLst/>
              <a:gdLst/>
              <a:ahLst/>
              <a:cxnLst/>
              <a:rect l="l" t="t" r="r" b="b"/>
              <a:pathLst>
                <a:path w="597" h="480" extrusionOk="0">
                  <a:moveTo>
                    <a:pt x="338" y="1"/>
                  </a:moveTo>
                  <a:cubicBezTo>
                    <a:pt x="242" y="1"/>
                    <a:pt x="158" y="74"/>
                    <a:pt x="100" y="201"/>
                  </a:cubicBezTo>
                  <a:cubicBezTo>
                    <a:pt x="0" y="440"/>
                    <a:pt x="219" y="440"/>
                    <a:pt x="378" y="480"/>
                  </a:cubicBezTo>
                  <a:cubicBezTo>
                    <a:pt x="418" y="420"/>
                    <a:pt x="498" y="380"/>
                    <a:pt x="557" y="321"/>
                  </a:cubicBezTo>
                  <a:cubicBezTo>
                    <a:pt x="597" y="281"/>
                    <a:pt x="597" y="201"/>
                    <a:pt x="557" y="122"/>
                  </a:cubicBezTo>
                  <a:cubicBezTo>
                    <a:pt x="482" y="38"/>
                    <a:pt x="407" y="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2026850" y="1761625"/>
              <a:ext cx="11575" cy="18200"/>
            </a:xfrm>
            <a:custGeom>
              <a:avLst/>
              <a:gdLst/>
              <a:ahLst/>
              <a:cxnLst/>
              <a:rect l="l" t="t" r="r" b="b"/>
              <a:pathLst>
                <a:path w="463" h="728" extrusionOk="0">
                  <a:moveTo>
                    <a:pt x="255" y="0"/>
                  </a:moveTo>
                  <a:cubicBezTo>
                    <a:pt x="209" y="0"/>
                    <a:pt x="146" y="15"/>
                    <a:pt x="60" y="51"/>
                  </a:cubicBezTo>
                  <a:cubicBezTo>
                    <a:pt x="41" y="91"/>
                    <a:pt x="1" y="131"/>
                    <a:pt x="1" y="190"/>
                  </a:cubicBezTo>
                  <a:cubicBezTo>
                    <a:pt x="60" y="409"/>
                    <a:pt x="140" y="628"/>
                    <a:pt x="379" y="727"/>
                  </a:cubicBezTo>
                  <a:cubicBezTo>
                    <a:pt x="399" y="628"/>
                    <a:pt x="399" y="529"/>
                    <a:pt x="379" y="429"/>
                  </a:cubicBezTo>
                  <a:cubicBezTo>
                    <a:pt x="313" y="315"/>
                    <a:pt x="462" y="0"/>
                    <a:pt x="2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1869200" y="1706700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1" y="40"/>
                    <a:pt x="200" y="299"/>
                    <a:pt x="299" y="517"/>
                  </a:cubicBezTo>
                  <a:cubicBezTo>
                    <a:pt x="478" y="398"/>
                    <a:pt x="438" y="199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1845325" y="1793725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41" y="0"/>
                  </a:moveTo>
                  <a:cubicBezTo>
                    <a:pt x="1" y="239"/>
                    <a:pt x="140" y="398"/>
                    <a:pt x="359" y="518"/>
                  </a:cubicBezTo>
                  <a:cubicBezTo>
                    <a:pt x="379" y="418"/>
                    <a:pt x="379" y="319"/>
                    <a:pt x="399" y="219"/>
                  </a:cubicBezTo>
                  <a:cubicBezTo>
                    <a:pt x="339" y="40"/>
                    <a:pt x="200" y="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1841350" y="1651725"/>
              <a:ext cx="13450" cy="15700"/>
            </a:xfrm>
            <a:custGeom>
              <a:avLst/>
              <a:gdLst/>
              <a:ahLst/>
              <a:cxnLst/>
              <a:rect l="l" t="t" r="r" b="b"/>
              <a:pathLst>
                <a:path w="538" h="628" extrusionOk="0">
                  <a:moveTo>
                    <a:pt x="226" y="1"/>
                  </a:moveTo>
                  <a:cubicBezTo>
                    <a:pt x="165" y="1"/>
                    <a:pt x="96" y="23"/>
                    <a:pt x="21" y="71"/>
                  </a:cubicBezTo>
                  <a:lnTo>
                    <a:pt x="1" y="110"/>
                  </a:lnTo>
                  <a:cubicBezTo>
                    <a:pt x="120" y="270"/>
                    <a:pt x="140" y="508"/>
                    <a:pt x="339" y="628"/>
                  </a:cubicBezTo>
                  <a:cubicBezTo>
                    <a:pt x="419" y="528"/>
                    <a:pt x="498" y="409"/>
                    <a:pt x="538" y="270"/>
                  </a:cubicBezTo>
                  <a:cubicBezTo>
                    <a:pt x="518" y="250"/>
                    <a:pt x="518" y="230"/>
                    <a:pt x="498" y="210"/>
                  </a:cubicBezTo>
                  <a:cubicBezTo>
                    <a:pt x="433" y="80"/>
                    <a:pt x="342" y="1"/>
                    <a:pt x="2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2066150" y="1775325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199" y="0"/>
                  </a:moveTo>
                  <a:cubicBezTo>
                    <a:pt x="0" y="199"/>
                    <a:pt x="60" y="478"/>
                    <a:pt x="20" y="736"/>
                  </a:cubicBezTo>
                  <a:cubicBezTo>
                    <a:pt x="299" y="538"/>
                    <a:pt x="199" y="25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1678225" y="1689775"/>
              <a:ext cx="7500" cy="17950"/>
            </a:xfrm>
            <a:custGeom>
              <a:avLst/>
              <a:gdLst/>
              <a:ahLst/>
              <a:cxnLst/>
              <a:rect l="l" t="t" r="r" b="b"/>
              <a:pathLst>
                <a:path w="300" h="718" extrusionOk="0">
                  <a:moveTo>
                    <a:pt x="299" y="1"/>
                  </a:moveTo>
                  <a:lnTo>
                    <a:pt x="299" y="1"/>
                  </a:lnTo>
                  <a:cubicBezTo>
                    <a:pt x="1" y="180"/>
                    <a:pt x="120" y="478"/>
                    <a:pt x="120" y="717"/>
                  </a:cubicBezTo>
                  <a:cubicBezTo>
                    <a:pt x="279" y="498"/>
                    <a:pt x="299" y="24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2087525" y="1714650"/>
              <a:ext cx="6500" cy="13450"/>
            </a:xfrm>
            <a:custGeom>
              <a:avLst/>
              <a:gdLst/>
              <a:ahLst/>
              <a:cxnLst/>
              <a:rect l="l" t="t" r="r" b="b"/>
              <a:pathLst>
                <a:path w="26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20"/>
                    <a:pt x="60" y="339"/>
                    <a:pt x="60" y="538"/>
                  </a:cubicBezTo>
                  <a:cubicBezTo>
                    <a:pt x="259" y="398"/>
                    <a:pt x="239" y="199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2075100" y="1749475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40" y="139"/>
                    <a:pt x="20" y="338"/>
                    <a:pt x="0" y="517"/>
                  </a:cubicBezTo>
                  <a:cubicBezTo>
                    <a:pt x="239" y="418"/>
                    <a:pt x="199" y="19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2071125" y="1762400"/>
              <a:ext cx="5475" cy="13450"/>
            </a:xfrm>
            <a:custGeom>
              <a:avLst/>
              <a:gdLst/>
              <a:ahLst/>
              <a:cxnLst/>
              <a:rect l="l" t="t" r="r" b="b"/>
              <a:pathLst>
                <a:path w="219" h="53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59"/>
                    <a:pt x="0" y="358"/>
                    <a:pt x="0" y="537"/>
                  </a:cubicBezTo>
                  <a:cubicBezTo>
                    <a:pt x="219" y="418"/>
                    <a:pt x="179" y="199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2027850" y="18066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0" y="319"/>
                    <a:pt x="20" y="518"/>
                  </a:cubicBezTo>
                  <a:cubicBezTo>
                    <a:pt x="219" y="379"/>
                    <a:pt x="219" y="2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202337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cubicBezTo>
                    <a:pt x="0" y="160"/>
                    <a:pt x="20" y="359"/>
                    <a:pt x="20" y="518"/>
                  </a:cubicBezTo>
                  <a:lnTo>
                    <a:pt x="180" y="518"/>
                  </a:lnTo>
                  <a:cubicBezTo>
                    <a:pt x="199" y="339"/>
                    <a:pt x="219" y="1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2062675" y="1796200"/>
              <a:ext cx="4975" cy="9975"/>
            </a:xfrm>
            <a:custGeom>
              <a:avLst/>
              <a:gdLst/>
              <a:ahLst/>
              <a:cxnLst/>
              <a:rect l="l" t="t" r="r" b="b"/>
              <a:pathLst>
                <a:path w="199" h="399" extrusionOk="0">
                  <a:moveTo>
                    <a:pt x="159" y="1"/>
                  </a:moveTo>
                  <a:cubicBezTo>
                    <a:pt x="40" y="120"/>
                    <a:pt x="0" y="240"/>
                    <a:pt x="40" y="399"/>
                  </a:cubicBezTo>
                  <a:cubicBezTo>
                    <a:pt x="199" y="299"/>
                    <a:pt x="199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2097475" y="16932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80"/>
                    <a:pt x="1" y="199"/>
                    <a:pt x="20" y="358"/>
                  </a:cubicBezTo>
                  <a:cubicBezTo>
                    <a:pt x="160" y="279"/>
                    <a:pt x="199" y="15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2080075" y="173952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20" y="120"/>
                    <a:pt x="40" y="279"/>
                    <a:pt x="0" y="418"/>
                  </a:cubicBezTo>
                  <a:cubicBezTo>
                    <a:pt x="199" y="318"/>
                    <a:pt x="199" y="179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2094000" y="1702225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59" y="0"/>
                  </a:moveTo>
                  <a:cubicBezTo>
                    <a:pt x="40" y="80"/>
                    <a:pt x="0" y="219"/>
                    <a:pt x="0" y="338"/>
                  </a:cubicBezTo>
                  <a:lnTo>
                    <a:pt x="80" y="398"/>
                  </a:lnTo>
                  <a:lnTo>
                    <a:pt x="159" y="33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1797600" y="1824050"/>
              <a:ext cx="4500" cy="8000"/>
            </a:xfrm>
            <a:custGeom>
              <a:avLst/>
              <a:gdLst/>
              <a:ahLst/>
              <a:cxnLst/>
              <a:rect l="l" t="t" r="r" b="b"/>
              <a:pathLst>
                <a:path w="180" h="320" extrusionOk="0">
                  <a:moveTo>
                    <a:pt x="179" y="1"/>
                  </a:moveTo>
                  <a:lnTo>
                    <a:pt x="0" y="180"/>
                  </a:lnTo>
                  <a:cubicBezTo>
                    <a:pt x="80" y="220"/>
                    <a:pt x="120" y="279"/>
                    <a:pt x="179" y="31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1884125" y="16594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" y="0"/>
                  </a:moveTo>
                  <a:cubicBezTo>
                    <a:pt x="1" y="40"/>
                    <a:pt x="20" y="100"/>
                    <a:pt x="20" y="140"/>
                  </a:cubicBezTo>
                  <a:cubicBezTo>
                    <a:pt x="140" y="6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1881150" y="16977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40" y="60"/>
                    <a:pt x="0" y="159"/>
                    <a:pt x="0" y="259"/>
                  </a:cubicBezTo>
                  <a:cubicBezTo>
                    <a:pt x="40" y="179"/>
                    <a:pt x="100" y="10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1872200" y="17196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59" y="0"/>
                  </a:moveTo>
                  <a:cubicBezTo>
                    <a:pt x="60" y="40"/>
                    <a:pt x="0" y="140"/>
                    <a:pt x="0" y="239"/>
                  </a:cubicBezTo>
                  <a:cubicBezTo>
                    <a:pt x="80" y="179"/>
                    <a:pt x="119" y="8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1864725" y="1705200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80"/>
                    <a:pt x="21" y="120"/>
                    <a:pt x="1" y="199"/>
                  </a:cubicBezTo>
                  <a:cubicBezTo>
                    <a:pt x="21" y="160"/>
                    <a:pt x="80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1861750" y="171515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0"/>
                  </a:moveTo>
                  <a:cubicBezTo>
                    <a:pt x="20" y="60"/>
                    <a:pt x="0" y="100"/>
                    <a:pt x="20" y="160"/>
                  </a:cubicBezTo>
                  <a:cubicBezTo>
                    <a:pt x="140" y="160"/>
                    <a:pt x="219" y="10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2085050" y="1662925"/>
              <a:ext cx="3500" cy="5200"/>
            </a:xfrm>
            <a:custGeom>
              <a:avLst/>
              <a:gdLst/>
              <a:ahLst/>
              <a:cxnLst/>
              <a:rect l="l" t="t" r="r" b="b"/>
              <a:pathLst>
                <a:path w="140" h="208" extrusionOk="0">
                  <a:moveTo>
                    <a:pt x="0" y="1"/>
                  </a:moveTo>
                  <a:lnTo>
                    <a:pt x="0" y="200"/>
                  </a:lnTo>
                  <a:cubicBezTo>
                    <a:pt x="18" y="205"/>
                    <a:pt x="35" y="208"/>
                    <a:pt x="52" y="208"/>
                  </a:cubicBezTo>
                  <a:cubicBezTo>
                    <a:pt x="91" y="208"/>
                    <a:pt x="125" y="194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2085050" y="1730575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cubicBezTo>
                    <a:pt x="100" y="80"/>
                    <a:pt x="40" y="159"/>
                    <a:pt x="0" y="259"/>
                  </a:cubicBezTo>
                  <a:cubicBezTo>
                    <a:pt x="100" y="199"/>
                    <a:pt x="139" y="10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2018900" y="1811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160" y="100"/>
                    <a:pt x="12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1685700" y="1684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81"/>
                    <a:pt x="40" y="120"/>
                    <a:pt x="0" y="200"/>
                  </a:cubicBezTo>
                  <a:cubicBezTo>
                    <a:pt x="80" y="180"/>
                    <a:pt x="120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2102450" y="16878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40" y="0"/>
                  </a:moveTo>
                  <a:lnTo>
                    <a:pt x="0" y="219"/>
                  </a:lnTo>
                  <a:cubicBezTo>
                    <a:pt x="100" y="179"/>
                    <a:pt x="140" y="10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2093000" y="171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60"/>
                    <a:pt x="0" y="100"/>
                    <a:pt x="0" y="160"/>
                  </a:cubicBezTo>
                  <a:cubicBezTo>
                    <a:pt x="8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1364425" y="1593675"/>
              <a:ext cx="12450" cy="10350"/>
            </a:xfrm>
            <a:custGeom>
              <a:avLst/>
              <a:gdLst/>
              <a:ahLst/>
              <a:cxnLst/>
              <a:rect l="l" t="t" r="r" b="b"/>
              <a:pathLst>
                <a:path w="498" h="414" extrusionOk="0">
                  <a:moveTo>
                    <a:pt x="126" y="0"/>
                  </a:moveTo>
                  <a:cubicBezTo>
                    <a:pt x="86" y="0"/>
                    <a:pt x="44" y="2"/>
                    <a:pt x="1" y="6"/>
                  </a:cubicBezTo>
                  <a:cubicBezTo>
                    <a:pt x="40" y="145"/>
                    <a:pt x="120" y="244"/>
                    <a:pt x="180" y="344"/>
                  </a:cubicBezTo>
                  <a:cubicBezTo>
                    <a:pt x="206" y="383"/>
                    <a:pt x="248" y="413"/>
                    <a:pt x="297" y="413"/>
                  </a:cubicBezTo>
                  <a:cubicBezTo>
                    <a:pt x="323" y="413"/>
                    <a:pt x="351" y="404"/>
                    <a:pt x="379" y="384"/>
                  </a:cubicBezTo>
                  <a:cubicBezTo>
                    <a:pt x="418" y="384"/>
                    <a:pt x="438" y="384"/>
                    <a:pt x="498" y="364"/>
                  </a:cubicBezTo>
                  <a:cubicBezTo>
                    <a:pt x="481" y="62"/>
                    <a:pt x="337" y="0"/>
                    <a:pt x="1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1358450" y="1602250"/>
              <a:ext cx="15450" cy="4025"/>
            </a:xfrm>
            <a:custGeom>
              <a:avLst/>
              <a:gdLst/>
              <a:ahLst/>
              <a:cxnLst/>
              <a:rect l="l" t="t" r="r" b="b"/>
              <a:pathLst>
                <a:path w="618" h="161" extrusionOk="0">
                  <a:moveTo>
                    <a:pt x="419" y="1"/>
                  </a:moveTo>
                  <a:cubicBezTo>
                    <a:pt x="279" y="1"/>
                    <a:pt x="140" y="1"/>
                    <a:pt x="1" y="21"/>
                  </a:cubicBezTo>
                  <a:cubicBezTo>
                    <a:pt x="126" y="100"/>
                    <a:pt x="244" y="160"/>
                    <a:pt x="360" y="160"/>
                  </a:cubicBezTo>
                  <a:cubicBezTo>
                    <a:pt x="447" y="160"/>
                    <a:pt x="532" y="126"/>
                    <a:pt x="618" y="41"/>
                  </a:cubicBezTo>
                  <a:cubicBezTo>
                    <a:pt x="538" y="21"/>
                    <a:pt x="478" y="21"/>
                    <a:pt x="4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1660325" y="1861350"/>
              <a:ext cx="2025" cy="2525"/>
            </a:xfrm>
            <a:custGeom>
              <a:avLst/>
              <a:gdLst/>
              <a:ahLst/>
              <a:cxnLst/>
              <a:rect l="l" t="t" r="r" b="b"/>
              <a:pathLst>
                <a:path w="81" h="101" extrusionOk="0">
                  <a:moveTo>
                    <a:pt x="21" y="1"/>
                  </a:moveTo>
                  <a:cubicBezTo>
                    <a:pt x="21" y="21"/>
                    <a:pt x="1" y="41"/>
                    <a:pt x="1" y="61"/>
                  </a:cubicBezTo>
                  <a:cubicBezTo>
                    <a:pt x="1" y="61"/>
                    <a:pt x="21" y="100"/>
                    <a:pt x="41" y="100"/>
                  </a:cubicBezTo>
                  <a:cubicBezTo>
                    <a:pt x="80" y="61"/>
                    <a:pt x="80" y="41"/>
                    <a:pt x="60" y="21"/>
                  </a:cubicBezTo>
                  <a:cubicBezTo>
                    <a:pt x="60" y="21"/>
                    <a:pt x="41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1681225" y="1675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80"/>
                  </a:moveTo>
                  <a:cubicBezTo>
                    <a:pt x="60" y="140"/>
                    <a:pt x="100" y="61"/>
                    <a:pt x="159" y="1"/>
                  </a:cubicBezTo>
                  <a:cubicBezTo>
                    <a:pt x="100" y="61"/>
                    <a:pt x="60" y="140"/>
                    <a:pt x="0" y="1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2063150" y="20478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80" y="1"/>
                  </a:moveTo>
                  <a:lnTo>
                    <a:pt x="80" y="1"/>
                  </a:lnTo>
                  <a:cubicBezTo>
                    <a:pt x="41" y="100"/>
                    <a:pt x="21" y="180"/>
                    <a:pt x="1" y="239"/>
                  </a:cubicBezTo>
                  <a:cubicBezTo>
                    <a:pt x="80" y="180"/>
                    <a:pt x="220" y="140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1625025" y="1941425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0" y="1"/>
                  </a:moveTo>
                  <a:lnTo>
                    <a:pt x="0" y="299"/>
                  </a:lnTo>
                  <a:cubicBezTo>
                    <a:pt x="160" y="200"/>
                    <a:pt x="160" y="10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2836000" y="1571425"/>
              <a:ext cx="196450" cy="48750"/>
            </a:xfrm>
            <a:custGeom>
              <a:avLst/>
              <a:gdLst/>
              <a:ahLst/>
              <a:cxnLst/>
              <a:rect l="l" t="t" r="r" b="b"/>
              <a:pathLst>
                <a:path w="7858" h="1950" extrusionOk="0">
                  <a:moveTo>
                    <a:pt x="7599" y="0"/>
                  </a:moveTo>
                  <a:cubicBezTo>
                    <a:pt x="5292" y="259"/>
                    <a:pt x="3004" y="657"/>
                    <a:pt x="796" y="1393"/>
                  </a:cubicBezTo>
                  <a:cubicBezTo>
                    <a:pt x="935" y="1433"/>
                    <a:pt x="1054" y="1433"/>
                    <a:pt x="1313" y="1453"/>
                  </a:cubicBezTo>
                  <a:cubicBezTo>
                    <a:pt x="836" y="1751"/>
                    <a:pt x="338" y="1632"/>
                    <a:pt x="0" y="1950"/>
                  </a:cubicBezTo>
                  <a:cubicBezTo>
                    <a:pt x="1054" y="1890"/>
                    <a:pt x="2089" y="1652"/>
                    <a:pt x="3103" y="1353"/>
                  </a:cubicBezTo>
                  <a:cubicBezTo>
                    <a:pt x="4018" y="1075"/>
                    <a:pt x="4934" y="955"/>
                    <a:pt x="5888" y="876"/>
                  </a:cubicBezTo>
                  <a:cubicBezTo>
                    <a:pt x="6425" y="597"/>
                    <a:pt x="7082" y="736"/>
                    <a:pt x="7659" y="557"/>
                  </a:cubicBezTo>
                  <a:lnTo>
                    <a:pt x="7659" y="378"/>
                  </a:lnTo>
                  <a:cubicBezTo>
                    <a:pt x="7758" y="299"/>
                    <a:pt x="7858" y="239"/>
                    <a:pt x="7858" y="80"/>
                  </a:cubicBezTo>
                  <a:cubicBezTo>
                    <a:pt x="7778" y="60"/>
                    <a:pt x="7679" y="40"/>
                    <a:pt x="75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2886725" y="1568425"/>
              <a:ext cx="22400" cy="13850"/>
            </a:xfrm>
            <a:custGeom>
              <a:avLst/>
              <a:gdLst/>
              <a:ahLst/>
              <a:cxnLst/>
              <a:rect l="l" t="t" r="r" b="b"/>
              <a:pathLst>
                <a:path w="896" h="554" extrusionOk="0">
                  <a:moveTo>
                    <a:pt x="623" y="0"/>
                  </a:moveTo>
                  <a:cubicBezTo>
                    <a:pt x="561" y="0"/>
                    <a:pt x="491" y="10"/>
                    <a:pt x="418" y="21"/>
                  </a:cubicBezTo>
                  <a:cubicBezTo>
                    <a:pt x="299" y="81"/>
                    <a:pt x="159" y="120"/>
                    <a:pt x="20" y="180"/>
                  </a:cubicBezTo>
                  <a:cubicBezTo>
                    <a:pt x="20" y="260"/>
                    <a:pt x="20" y="359"/>
                    <a:pt x="0" y="459"/>
                  </a:cubicBezTo>
                  <a:cubicBezTo>
                    <a:pt x="22" y="524"/>
                    <a:pt x="56" y="554"/>
                    <a:pt x="95" y="554"/>
                  </a:cubicBezTo>
                  <a:cubicBezTo>
                    <a:pt x="128" y="554"/>
                    <a:pt x="163" y="534"/>
                    <a:pt x="199" y="498"/>
                  </a:cubicBezTo>
                  <a:cubicBezTo>
                    <a:pt x="378" y="319"/>
                    <a:pt x="597" y="459"/>
                    <a:pt x="776" y="339"/>
                  </a:cubicBezTo>
                  <a:cubicBezTo>
                    <a:pt x="788" y="352"/>
                    <a:pt x="803" y="356"/>
                    <a:pt x="817" y="356"/>
                  </a:cubicBezTo>
                  <a:cubicBezTo>
                    <a:pt x="849" y="356"/>
                    <a:pt x="882" y="333"/>
                    <a:pt x="895" y="319"/>
                  </a:cubicBezTo>
                  <a:cubicBezTo>
                    <a:pt x="895" y="62"/>
                    <a:pt x="783" y="0"/>
                    <a:pt x="6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2870800" y="1579875"/>
              <a:ext cx="21425" cy="5775"/>
            </a:xfrm>
            <a:custGeom>
              <a:avLst/>
              <a:gdLst/>
              <a:ahLst/>
              <a:cxnLst/>
              <a:rect l="l" t="t" r="r" b="b"/>
              <a:pathLst>
                <a:path w="857" h="231" extrusionOk="0">
                  <a:moveTo>
                    <a:pt x="657" y="1"/>
                  </a:moveTo>
                  <a:cubicBezTo>
                    <a:pt x="558" y="1"/>
                    <a:pt x="458" y="20"/>
                    <a:pt x="339" y="20"/>
                  </a:cubicBezTo>
                  <a:cubicBezTo>
                    <a:pt x="200" y="40"/>
                    <a:pt x="60" y="60"/>
                    <a:pt x="1" y="219"/>
                  </a:cubicBezTo>
                  <a:cubicBezTo>
                    <a:pt x="114" y="219"/>
                    <a:pt x="231" y="231"/>
                    <a:pt x="345" y="231"/>
                  </a:cubicBezTo>
                  <a:cubicBezTo>
                    <a:pt x="530" y="231"/>
                    <a:pt x="708" y="200"/>
                    <a:pt x="856" y="40"/>
                  </a:cubicBezTo>
                  <a:cubicBezTo>
                    <a:pt x="796" y="20"/>
                    <a:pt x="737" y="2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2892200" y="1576600"/>
              <a:ext cx="14425" cy="4300"/>
            </a:xfrm>
            <a:custGeom>
              <a:avLst/>
              <a:gdLst/>
              <a:ahLst/>
              <a:cxnLst/>
              <a:rect l="l" t="t" r="r" b="b"/>
              <a:pathLst>
                <a:path w="577" h="172" extrusionOk="0">
                  <a:moveTo>
                    <a:pt x="330" y="1"/>
                  </a:moveTo>
                  <a:cubicBezTo>
                    <a:pt x="208" y="1"/>
                    <a:pt x="97" y="38"/>
                    <a:pt x="0" y="171"/>
                  </a:cubicBezTo>
                  <a:cubicBezTo>
                    <a:pt x="199" y="171"/>
                    <a:pt x="438" y="171"/>
                    <a:pt x="577" y="32"/>
                  </a:cubicBezTo>
                  <a:cubicBezTo>
                    <a:pt x="491" y="17"/>
                    <a:pt x="408" y="1"/>
                    <a:pt x="3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2915550" y="1563250"/>
              <a:ext cx="17450" cy="8800"/>
            </a:xfrm>
            <a:custGeom>
              <a:avLst/>
              <a:gdLst/>
              <a:ahLst/>
              <a:cxnLst/>
              <a:rect l="l" t="t" r="r" b="b"/>
              <a:pathLst>
                <a:path w="698" h="352" extrusionOk="0">
                  <a:moveTo>
                    <a:pt x="314" y="0"/>
                  </a:moveTo>
                  <a:cubicBezTo>
                    <a:pt x="255" y="0"/>
                    <a:pt x="193" y="9"/>
                    <a:pt x="140" y="9"/>
                  </a:cubicBezTo>
                  <a:cubicBezTo>
                    <a:pt x="100" y="89"/>
                    <a:pt x="1" y="188"/>
                    <a:pt x="61" y="288"/>
                  </a:cubicBezTo>
                  <a:cubicBezTo>
                    <a:pt x="101" y="336"/>
                    <a:pt x="155" y="352"/>
                    <a:pt x="213" y="352"/>
                  </a:cubicBezTo>
                  <a:cubicBezTo>
                    <a:pt x="296" y="352"/>
                    <a:pt x="388" y="319"/>
                    <a:pt x="459" y="308"/>
                  </a:cubicBezTo>
                  <a:cubicBezTo>
                    <a:pt x="518" y="208"/>
                    <a:pt x="697" y="188"/>
                    <a:pt x="618" y="69"/>
                  </a:cubicBezTo>
                  <a:cubicBezTo>
                    <a:pt x="618" y="9"/>
                    <a:pt x="459" y="9"/>
                    <a:pt x="399" y="9"/>
                  </a:cubicBezTo>
                  <a:cubicBezTo>
                    <a:pt x="372" y="2"/>
                    <a:pt x="344" y="0"/>
                    <a:pt x="3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3087625" y="15326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" y="1"/>
                  </a:moveTo>
                  <a:cubicBezTo>
                    <a:pt x="41" y="41"/>
                    <a:pt x="100" y="120"/>
                    <a:pt x="200" y="140"/>
                  </a:cubicBezTo>
                  <a:cubicBezTo>
                    <a:pt x="224" y="146"/>
                    <a:pt x="251" y="150"/>
                    <a:pt x="276" y="150"/>
                  </a:cubicBezTo>
                  <a:cubicBezTo>
                    <a:pt x="333" y="150"/>
                    <a:pt x="385" y="129"/>
                    <a:pt x="399" y="60"/>
                  </a:cubicBezTo>
                  <a:cubicBezTo>
                    <a:pt x="399" y="60"/>
                    <a:pt x="299" y="21"/>
                    <a:pt x="240" y="21"/>
                  </a:cubicBezTo>
                  <a:cubicBezTo>
                    <a:pt x="180" y="2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2240200" y="17564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20" y="100"/>
                    <a:pt x="80" y="160"/>
                    <a:pt x="1" y="239"/>
                  </a:cubicBezTo>
                  <a:cubicBezTo>
                    <a:pt x="120" y="199"/>
                    <a:pt x="180" y="12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2857375" y="2023000"/>
              <a:ext cx="9975" cy="7625"/>
            </a:xfrm>
            <a:custGeom>
              <a:avLst/>
              <a:gdLst/>
              <a:ahLst/>
              <a:cxnLst/>
              <a:rect l="l" t="t" r="r" b="b"/>
              <a:pathLst>
                <a:path w="399" h="305" extrusionOk="0">
                  <a:moveTo>
                    <a:pt x="160" y="0"/>
                  </a:moveTo>
                  <a:cubicBezTo>
                    <a:pt x="80" y="0"/>
                    <a:pt x="60" y="0"/>
                    <a:pt x="1" y="40"/>
                  </a:cubicBezTo>
                  <a:cubicBezTo>
                    <a:pt x="36" y="164"/>
                    <a:pt x="56" y="305"/>
                    <a:pt x="202" y="305"/>
                  </a:cubicBezTo>
                  <a:cubicBezTo>
                    <a:pt x="219" y="305"/>
                    <a:pt x="238" y="303"/>
                    <a:pt x="259" y="298"/>
                  </a:cubicBezTo>
                  <a:cubicBezTo>
                    <a:pt x="299" y="298"/>
                    <a:pt x="398" y="199"/>
                    <a:pt x="398" y="139"/>
                  </a:cubicBezTo>
                  <a:cubicBezTo>
                    <a:pt x="398" y="0"/>
                    <a:pt x="259" y="2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2372500" y="1805975"/>
              <a:ext cx="34325" cy="114550"/>
            </a:xfrm>
            <a:custGeom>
              <a:avLst/>
              <a:gdLst/>
              <a:ahLst/>
              <a:cxnLst/>
              <a:rect l="l" t="t" r="r" b="b"/>
              <a:pathLst>
                <a:path w="1373" h="4582" extrusionOk="0">
                  <a:moveTo>
                    <a:pt x="1077" y="0"/>
                  </a:moveTo>
                  <a:cubicBezTo>
                    <a:pt x="970" y="0"/>
                    <a:pt x="838" y="88"/>
                    <a:pt x="677" y="266"/>
                  </a:cubicBezTo>
                  <a:cubicBezTo>
                    <a:pt x="497" y="445"/>
                    <a:pt x="458" y="724"/>
                    <a:pt x="358" y="943"/>
                  </a:cubicBezTo>
                  <a:cubicBezTo>
                    <a:pt x="259" y="1500"/>
                    <a:pt x="0" y="2037"/>
                    <a:pt x="179" y="2614"/>
                  </a:cubicBezTo>
                  <a:cubicBezTo>
                    <a:pt x="159" y="2753"/>
                    <a:pt x="199" y="2892"/>
                    <a:pt x="279" y="3012"/>
                  </a:cubicBezTo>
                  <a:lnTo>
                    <a:pt x="279" y="3051"/>
                  </a:lnTo>
                  <a:lnTo>
                    <a:pt x="279" y="3111"/>
                  </a:lnTo>
                  <a:cubicBezTo>
                    <a:pt x="100" y="3489"/>
                    <a:pt x="299" y="3827"/>
                    <a:pt x="338" y="4205"/>
                  </a:cubicBezTo>
                  <a:lnTo>
                    <a:pt x="299" y="4265"/>
                  </a:lnTo>
                  <a:lnTo>
                    <a:pt x="299" y="4344"/>
                  </a:lnTo>
                  <a:cubicBezTo>
                    <a:pt x="355" y="4522"/>
                    <a:pt x="415" y="4582"/>
                    <a:pt x="477" y="4582"/>
                  </a:cubicBezTo>
                  <a:cubicBezTo>
                    <a:pt x="567" y="4582"/>
                    <a:pt x="662" y="4455"/>
                    <a:pt x="756" y="4384"/>
                  </a:cubicBezTo>
                  <a:cubicBezTo>
                    <a:pt x="875" y="4126"/>
                    <a:pt x="796" y="3827"/>
                    <a:pt x="955" y="3588"/>
                  </a:cubicBezTo>
                  <a:cubicBezTo>
                    <a:pt x="1194" y="2912"/>
                    <a:pt x="955" y="2216"/>
                    <a:pt x="1134" y="1540"/>
                  </a:cubicBezTo>
                  <a:cubicBezTo>
                    <a:pt x="1194" y="1321"/>
                    <a:pt x="1253" y="1122"/>
                    <a:pt x="1333" y="903"/>
                  </a:cubicBezTo>
                  <a:cubicBezTo>
                    <a:pt x="1353" y="744"/>
                    <a:pt x="1373" y="624"/>
                    <a:pt x="1373" y="465"/>
                  </a:cubicBezTo>
                  <a:cubicBezTo>
                    <a:pt x="1316" y="158"/>
                    <a:pt x="1220" y="0"/>
                    <a:pt x="10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2372500" y="1914075"/>
              <a:ext cx="36825" cy="131825"/>
            </a:xfrm>
            <a:custGeom>
              <a:avLst/>
              <a:gdLst/>
              <a:ahLst/>
              <a:cxnLst/>
              <a:rect l="l" t="t" r="r" b="b"/>
              <a:pathLst>
                <a:path w="1473" h="5273" extrusionOk="0">
                  <a:moveTo>
                    <a:pt x="279" y="0"/>
                  </a:moveTo>
                  <a:cubicBezTo>
                    <a:pt x="100" y="160"/>
                    <a:pt x="179" y="378"/>
                    <a:pt x="80" y="538"/>
                  </a:cubicBezTo>
                  <a:cubicBezTo>
                    <a:pt x="0" y="597"/>
                    <a:pt x="40" y="637"/>
                    <a:pt x="100" y="697"/>
                  </a:cubicBezTo>
                  <a:cubicBezTo>
                    <a:pt x="279" y="975"/>
                    <a:pt x="259" y="1294"/>
                    <a:pt x="259" y="1592"/>
                  </a:cubicBezTo>
                  <a:cubicBezTo>
                    <a:pt x="179" y="1711"/>
                    <a:pt x="179" y="1811"/>
                    <a:pt x="299" y="1910"/>
                  </a:cubicBezTo>
                  <a:cubicBezTo>
                    <a:pt x="537" y="2587"/>
                    <a:pt x="557" y="3263"/>
                    <a:pt x="637" y="3959"/>
                  </a:cubicBezTo>
                  <a:cubicBezTo>
                    <a:pt x="677" y="4417"/>
                    <a:pt x="677" y="4874"/>
                    <a:pt x="975" y="5272"/>
                  </a:cubicBezTo>
                  <a:cubicBezTo>
                    <a:pt x="1054" y="5053"/>
                    <a:pt x="895" y="4715"/>
                    <a:pt x="1174" y="4556"/>
                  </a:cubicBezTo>
                  <a:cubicBezTo>
                    <a:pt x="1472" y="4198"/>
                    <a:pt x="1094" y="3860"/>
                    <a:pt x="1154" y="3502"/>
                  </a:cubicBezTo>
                  <a:cubicBezTo>
                    <a:pt x="1154" y="3362"/>
                    <a:pt x="1154" y="3203"/>
                    <a:pt x="1134" y="3084"/>
                  </a:cubicBezTo>
                  <a:cubicBezTo>
                    <a:pt x="1035" y="2388"/>
                    <a:pt x="955" y="1691"/>
                    <a:pt x="875" y="995"/>
                  </a:cubicBezTo>
                  <a:cubicBezTo>
                    <a:pt x="856" y="657"/>
                    <a:pt x="935" y="279"/>
                    <a:pt x="597" y="20"/>
                  </a:cubicBezTo>
                  <a:cubicBezTo>
                    <a:pt x="539" y="55"/>
                    <a:pt x="474" y="111"/>
                    <a:pt x="410" y="111"/>
                  </a:cubicBezTo>
                  <a:cubicBezTo>
                    <a:pt x="365" y="111"/>
                    <a:pt x="320" y="83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2358575" y="1814475"/>
              <a:ext cx="30125" cy="59350"/>
            </a:xfrm>
            <a:custGeom>
              <a:avLst/>
              <a:gdLst/>
              <a:ahLst/>
              <a:cxnLst/>
              <a:rect l="l" t="t" r="r" b="b"/>
              <a:pathLst>
                <a:path w="1205" h="2374" extrusionOk="0">
                  <a:moveTo>
                    <a:pt x="906" y="0"/>
                  </a:moveTo>
                  <a:cubicBezTo>
                    <a:pt x="855" y="0"/>
                    <a:pt x="792" y="8"/>
                    <a:pt x="716" y="26"/>
                  </a:cubicBezTo>
                  <a:cubicBezTo>
                    <a:pt x="736" y="782"/>
                    <a:pt x="716" y="1518"/>
                    <a:pt x="40" y="2035"/>
                  </a:cubicBezTo>
                  <a:cubicBezTo>
                    <a:pt x="20" y="2075"/>
                    <a:pt x="20" y="2095"/>
                    <a:pt x="0" y="2115"/>
                  </a:cubicBezTo>
                  <a:lnTo>
                    <a:pt x="159" y="2294"/>
                  </a:lnTo>
                  <a:cubicBezTo>
                    <a:pt x="242" y="2128"/>
                    <a:pt x="331" y="2032"/>
                    <a:pt x="419" y="2032"/>
                  </a:cubicBezTo>
                  <a:cubicBezTo>
                    <a:pt x="500" y="2032"/>
                    <a:pt x="580" y="2113"/>
                    <a:pt x="657" y="2294"/>
                  </a:cubicBezTo>
                  <a:cubicBezTo>
                    <a:pt x="677" y="2314"/>
                    <a:pt x="736" y="2333"/>
                    <a:pt x="756" y="2373"/>
                  </a:cubicBezTo>
                  <a:cubicBezTo>
                    <a:pt x="796" y="2314"/>
                    <a:pt x="816" y="2294"/>
                    <a:pt x="836" y="2274"/>
                  </a:cubicBezTo>
                  <a:cubicBezTo>
                    <a:pt x="836" y="1677"/>
                    <a:pt x="935" y="1120"/>
                    <a:pt x="1035" y="563"/>
                  </a:cubicBezTo>
                  <a:cubicBezTo>
                    <a:pt x="1119" y="274"/>
                    <a:pt x="1204" y="0"/>
                    <a:pt x="9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2370500" y="1953850"/>
              <a:ext cx="9975" cy="21925"/>
            </a:xfrm>
            <a:custGeom>
              <a:avLst/>
              <a:gdLst/>
              <a:ahLst/>
              <a:cxnLst/>
              <a:rect l="l" t="t" r="r" b="b"/>
              <a:pathLst>
                <a:path w="399" h="877" extrusionOk="0">
                  <a:moveTo>
                    <a:pt x="60" y="1"/>
                  </a:moveTo>
                  <a:cubicBezTo>
                    <a:pt x="1" y="220"/>
                    <a:pt x="40" y="478"/>
                    <a:pt x="80" y="697"/>
                  </a:cubicBezTo>
                  <a:cubicBezTo>
                    <a:pt x="160" y="757"/>
                    <a:pt x="259" y="817"/>
                    <a:pt x="339" y="876"/>
                  </a:cubicBezTo>
                  <a:cubicBezTo>
                    <a:pt x="339" y="777"/>
                    <a:pt x="359" y="677"/>
                    <a:pt x="379" y="578"/>
                  </a:cubicBezTo>
                  <a:cubicBezTo>
                    <a:pt x="379" y="498"/>
                    <a:pt x="398" y="399"/>
                    <a:pt x="398" y="319"/>
                  </a:cubicBezTo>
                  <a:cubicBezTo>
                    <a:pt x="379" y="220"/>
                    <a:pt x="379" y="10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2373975" y="1883750"/>
              <a:ext cx="12475" cy="26875"/>
            </a:xfrm>
            <a:custGeom>
              <a:avLst/>
              <a:gdLst/>
              <a:ahLst/>
              <a:cxnLst/>
              <a:rect l="l" t="t" r="r" b="b"/>
              <a:pathLst>
                <a:path w="499" h="1075" extrusionOk="0">
                  <a:moveTo>
                    <a:pt x="220" y="0"/>
                  </a:moveTo>
                  <a:cubicBezTo>
                    <a:pt x="41" y="378"/>
                    <a:pt x="1" y="716"/>
                    <a:pt x="220" y="1074"/>
                  </a:cubicBezTo>
                  <a:cubicBezTo>
                    <a:pt x="498" y="716"/>
                    <a:pt x="140" y="338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2360050" y="1910000"/>
              <a:ext cx="8125" cy="26475"/>
            </a:xfrm>
            <a:custGeom>
              <a:avLst/>
              <a:gdLst/>
              <a:ahLst/>
              <a:cxnLst/>
              <a:rect l="l" t="t" r="r" b="b"/>
              <a:pathLst>
                <a:path w="325" h="1059" extrusionOk="0">
                  <a:moveTo>
                    <a:pt x="235" y="1"/>
                  </a:moveTo>
                  <a:cubicBezTo>
                    <a:pt x="212" y="1"/>
                    <a:pt x="181" y="8"/>
                    <a:pt x="140" y="24"/>
                  </a:cubicBezTo>
                  <a:cubicBezTo>
                    <a:pt x="1" y="183"/>
                    <a:pt x="41" y="362"/>
                    <a:pt x="100" y="541"/>
                  </a:cubicBezTo>
                  <a:cubicBezTo>
                    <a:pt x="100" y="581"/>
                    <a:pt x="140" y="661"/>
                    <a:pt x="140" y="720"/>
                  </a:cubicBezTo>
                  <a:cubicBezTo>
                    <a:pt x="61" y="760"/>
                    <a:pt x="61" y="820"/>
                    <a:pt x="100" y="880"/>
                  </a:cubicBezTo>
                  <a:cubicBezTo>
                    <a:pt x="100" y="939"/>
                    <a:pt x="140" y="1019"/>
                    <a:pt x="140" y="1059"/>
                  </a:cubicBezTo>
                  <a:lnTo>
                    <a:pt x="279" y="1059"/>
                  </a:lnTo>
                  <a:cubicBezTo>
                    <a:pt x="279" y="760"/>
                    <a:pt x="299" y="482"/>
                    <a:pt x="299" y="183"/>
                  </a:cubicBezTo>
                  <a:cubicBezTo>
                    <a:pt x="299" y="105"/>
                    <a:pt x="324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2371000" y="1928000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99" y="0"/>
                  </a:moveTo>
                  <a:cubicBezTo>
                    <a:pt x="0" y="140"/>
                    <a:pt x="0" y="339"/>
                    <a:pt x="140" y="697"/>
                  </a:cubicBezTo>
                  <a:cubicBezTo>
                    <a:pt x="199" y="418"/>
                    <a:pt x="199" y="259"/>
                    <a:pt x="219" y="140"/>
                  </a:cubicBezTo>
                  <a:cubicBezTo>
                    <a:pt x="219" y="100"/>
                    <a:pt x="21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2357075" y="19106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59"/>
                    <a:pt x="0" y="338"/>
                    <a:pt x="199" y="517"/>
                  </a:cubicBezTo>
                  <a:cubicBezTo>
                    <a:pt x="199" y="338"/>
                    <a:pt x="219" y="15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2371500" y="1871300"/>
              <a:ext cx="6975" cy="8475"/>
            </a:xfrm>
            <a:custGeom>
              <a:avLst/>
              <a:gdLst/>
              <a:ahLst/>
              <a:cxnLst/>
              <a:rect l="l" t="t" r="r" b="b"/>
              <a:pathLst>
                <a:path w="279" h="339" extrusionOk="0">
                  <a:moveTo>
                    <a:pt x="140" y="1"/>
                  </a:moveTo>
                  <a:cubicBezTo>
                    <a:pt x="0" y="140"/>
                    <a:pt x="0" y="239"/>
                    <a:pt x="199" y="339"/>
                  </a:cubicBezTo>
                  <a:cubicBezTo>
                    <a:pt x="239" y="220"/>
                    <a:pt x="279" y="120"/>
                    <a:pt x="179" y="2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2375475" y="1870800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60" y="1"/>
                  </a:moveTo>
                  <a:cubicBezTo>
                    <a:pt x="100" y="21"/>
                    <a:pt x="60" y="21"/>
                    <a:pt x="1" y="41"/>
                  </a:cubicBezTo>
                  <a:cubicBezTo>
                    <a:pt x="40" y="140"/>
                    <a:pt x="40" y="259"/>
                    <a:pt x="40" y="359"/>
                  </a:cubicBezTo>
                  <a:cubicBezTo>
                    <a:pt x="80" y="399"/>
                    <a:pt x="120" y="399"/>
                    <a:pt x="160" y="41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2358075" y="19280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60"/>
                    <a:pt x="60" y="120"/>
                    <a:pt x="0" y="160"/>
                  </a:cubicBezTo>
                  <a:lnTo>
                    <a:pt x="159" y="160"/>
                  </a:lnTo>
                  <a:cubicBezTo>
                    <a:pt x="179" y="120"/>
                    <a:pt x="17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2362550" y="18713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40" y="80"/>
                  </a:lnTo>
                  <a:lnTo>
                    <a:pt x="80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2495325" y="2115175"/>
              <a:ext cx="63200" cy="16850"/>
            </a:xfrm>
            <a:custGeom>
              <a:avLst/>
              <a:gdLst/>
              <a:ahLst/>
              <a:cxnLst/>
              <a:rect l="l" t="t" r="r" b="b"/>
              <a:pathLst>
                <a:path w="2528" h="674" extrusionOk="0">
                  <a:moveTo>
                    <a:pt x="2147" y="1"/>
                  </a:moveTo>
                  <a:cubicBezTo>
                    <a:pt x="1892" y="1"/>
                    <a:pt x="1642" y="159"/>
                    <a:pt x="1386" y="159"/>
                  </a:cubicBezTo>
                  <a:cubicBezTo>
                    <a:pt x="1329" y="159"/>
                    <a:pt x="1272" y="152"/>
                    <a:pt x="1214" y="132"/>
                  </a:cubicBezTo>
                  <a:cubicBezTo>
                    <a:pt x="1115" y="113"/>
                    <a:pt x="1015" y="93"/>
                    <a:pt x="876" y="93"/>
                  </a:cubicBezTo>
                  <a:cubicBezTo>
                    <a:pt x="816" y="93"/>
                    <a:pt x="757" y="113"/>
                    <a:pt x="677" y="132"/>
                  </a:cubicBezTo>
                  <a:cubicBezTo>
                    <a:pt x="652" y="145"/>
                    <a:pt x="624" y="149"/>
                    <a:pt x="593" y="149"/>
                  </a:cubicBezTo>
                  <a:cubicBezTo>
                    <a:pt x="525" y="149"/>
                    <a:pt x="447" y="126"/>
                    <a:pt x="379" y="113"/>
                  </a:cubicBezTo>
                  <a:cubicBezTo>
                    <a:pt x="367" y="111"/>
                    <a:pt x="355" y="110"/>
                    <a:pt x="343" y="110"/>
                  </a:cubicBezTo>
                  <a:cubicBezTo>
                    <a:pt x="219" y="110"/>
                    <a:pt x="113" y="202"/>
                    <a:pt x="40" y="311"/>
                  </a:cubicBezTo>
                  <a:cubicBezTo>
                    <a:pt x="1" y="490"/>
                    <a:pt x="120" y="590"/>
                    <a:pt x="239" y="670"/>
                  </a:cubicBezTo>
                  <a:cubicBezTo>
                    <a:pt x="269" y="672"/>
                    <a:pt x="298" y="673"/>
                    <a:pt x="326" y="673"/>
                  </a:cubicBezTo>
                  <a:cubicBezTo>
                    <a:pt x="511" y="673"/>
                    <a:pt x="684" y="622"/>
                    <a:pt x="856" y="570"/>
                  </a:cubicBezTo>
                  <a:cubicBezTo>
                    <a:pt x="922" y="545"/>
                    <a:pt x="984" y="528"/>
                    <a:pt x="1044" y="528"/>
                  </a:cubicBezTo>
                  <a:cubicBezTo>
                    <a:pt x="1130" y="528"/>
                    <a:pt x="1212" y="564"/>
                    <a:pt x="1294" y="670"/>
                  </a:cubicBezTo>
                  <a:cubicBezTo>
                    <a:pt x="1692" y="530"/>
                    <a:pt x="2109" y="411"/>
                    <a:pt x="2487" y="292"/>
                  </a:cubicBezTo>
                  <a:cubicBezTo>
                    <a:pt x="2527" y="212"/>
                    <a:pt x="2507" y="172"/>
                    <a:pt x="2447" y="93"/>
                  </a:cubicBezTo>
                  <a:cubicBezTo>
                    <a:pt x="2346" y="25"/>
                    <a:pt x="2246" y="1"/>
                    <a:pt x="2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2549050" y="2101075"/>
              <a:ext cx="47250" cy="21900"/>
            </a:xfrm>
            <a:custGeom>
              <a:avLst/>
              <a:gdLst/>
              <a:ahLst/>
              <a:cxnLst/>
              <a:rect l="l" t="t" r="r" b="b"/>
              <a:pathLst>
                <a:path w="1890" h="876" extrusionOk="0">
                  <a:moveTo>
                    <a:pt x="1890" y="0"/>
                  </a:moveTo>
                  <a:cubicBezTo>
                    <a:pt x="1810" y="0"/>
                    <a:pt x="1771" y="0"/>
                    <a:pt x="1711" y="40"/>
                  </a:cubicBezTo>
                  <a:cubicBezTo>
                    <a:pt x="1711" y="60"/>
                    <a:pt x="1691" y="60"/>
                    <a:pt x="1671" y="80"/>
                  </a:cubicBezTo>
                  <a:cubicBezTo>
                    <a:pt x="1665" y="86"/>
                    <a:pt x="1656" y="88"/>
                    <a:pt x="1645" y="88"/>
                  </a:cubicBezTo>
                  <a:cubicBezTo>
                    <a:pt x="1620" y="88"/>
                    <a:pt x="1586" y="74"/>
                    <a:pt x="1572" y="60"/>
                  </a:cubicBezTo>
                  <a:cubicBezTo>
                    <a:pt x="1472" y="60"/>
                    <a:pt x="1393" y="80"/>
                    <a:pt x="1373" y="179"/>
                  </a:cubicBezTo>
                  <a:cubicBezTo>
                    <a:pt x="1361" y="214"/>
                    <a:pt x="1336" y="235"/>
                    <a:pt x="1302" y="235"/>
                  </a:cubicBezTo>
                  <a:cubicBezTo>
                    <a:pt x="1277" y="235"/>
                    <a:pt x="1247" y="224"/>
                    <a:pt x="1214" y="199"/>
                  </a:cubicBezTo>
                  <a:cubicBezTo>
                    <a:pt x="1134" y="199"/>
                    <a:pt x="995" y="179"/>
                    <a:pt x="875" y="179"/>
                  </a:cubicBezTo>
                  <a:cubicBezTo>
                    <a:pt x="852" y="225"/>
                    <a:pt x="823" y="271"/>
                    <a:pt x="787" y="271"/>
                  </a:cubicBezTo>
                  <a:cubicBezTo>
                    <a:pt x="760" y="271"/>
                    <a:pt x="730" y="246"/>
                    <a:pt x="696" y="179"/>
                  </a:cubicBezTo>
                  <a:cubicBezTo>
                    <a:pt x="458" y="199"/>
                    <a:pt x="179" y="139"/>
                    <a:pt x="0" y="358"/>
                  </a:cubicBezTo>
                  <a:cubicBezTo>
                    <a:pt x="80" y="537"/>
                    <a:pt x="259" y="577"/>
                    <a:pt x="358" y="696"/>
                  </a:cubicBezTo>
                  <a:lnTo>
                    <a:pt x="358" y="856"/>
                  </a:lnTo>
                  <a:cubicBezTo>
                    <a:pt x="398" y="875"/>
                    <a:pt x="458" y="875"/>
                    <a:pt x="477" y="875"/>
                  </a:cubicBezTo>
                  <a:cubicBezTo>
                    <a:pt x="597" y="796"/>
                    <a:pt x="716" y="796"/>
                    <a:pt x="855" y="756"/>
                  </a:cubicBezTo>
                  <a:cubicBezTo>
                    <a:pt x="895" y="736"/>
                    <a:pt x="975" y="696"/>
                    <a:pt x="1015" y="696"/>
                  </a:cubicBezTo>
                  <a:cubicBezTo>
                    <a:pt x="1273" y="398"/>
                    <a:pt x="1870" y="557"/>
                    <a:pt x="18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2561475" y="21196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282" y="1"/>
                  </a:moveTo>
                  <a:cubicBezTo>
                    <a:pt x="169" y="1"/>
                    <a:pt x="79" y="54"/>
                    <a:pt x="0" y="132"/>
                  </a:cubicBezTo>
                  <a:cubicBezTo>
                    <a:pt x="35" y="137"/>
                    <a:pt x="67" y="139"/>
                    <a:pt x="98" y="139"/>
                  </a:cubicBezTo>
                  <a:cubicBezTo>
                    <a:pt x="210" y="139"/>
                    <a:pt x="300" y="107"/>
                    <a:pt x="378" y="13"/>
                  </a:cubicBezTo>
                  <a:cubicBezTo>
                    <a:pt x="344" y="5"/>
                    <a:pt x="312" y="1"/>
                    <a:pt x="2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2397350" y="20533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99"/>
                    <a:pt x="1" y="398"/>
                    <a:pt x="180" y="518"/>
                  </a:cubicBezTo>
                  <a:cubicBezTo>
                    <a:pt x="200" y="319"/>
                    <a:pt x="200" y="16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2401825" y="2088125"/>
              <a:ext cx="3025" cy="2725"/>
            </a:xfrm>
            <a:custGeom>
              <a:avLst/>
              <a:gdLst/>
              <a:ahLst/>
              <a:cxnLst/>
              <a:rect l="l" t="t" r="r" b="b"/>
              <a:pathLst>
                <a:path w="121" h="109" extrusionOk="0">
                  <a:moveTo>
                    <a:pt x="1" y="1"/>
                  </a:moveTo>
                  <a:cubicBezTo>
                    <a:pt x="1" y="21"/>
                    <a:pt x="1" y="61"/>
                    <a:pt x="21" y="81"/>
                  </a:cubicBezTo>
                  <a:cubicBezTo>
                    <a:pt x="39" y="98"/>
                    <a:pt x="56" y="108"/>
                    <a:pt x="73" y="108"/>
                  </a:cubicBezTo>
                  <a:cubicBezTo>
                    <a:pt x="92" y="108"/>
                    <a:pt x="109" y="93"/>
                    <a:pt x="120" y="61"/>
                  </a:cubicBezTo>
                  <a:cubicBezTo>
                    <a:pt x="100" y="21"/>
                    <a:pt x="61" y="2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2314800" y="1682825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120" y="0"/>
                  </a:moveTo>
                  <a:cubicBezTo>
                    <a:pt x="80" y="20"/>
                    <a:pt x="60" y="60"/>
                    <a:pt x="1" y="80"/>
                  </a:cubicBezTo>
                  <a:lnTo>
                    <a:pt x="160" y="219"/>
                  </a:lnTo>
                  <a:cubicBezTo>
                    <a:pt x="160" y="140"/>
                    <a:pt x="120" y="8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2635075" y="2088575"/>
              <a:ext cx="30350" cy="16500"/>
            </a:xfrm>
            <a:custGeom>
              <a:avLst/>
              <a:gdLst/>
              <a:ahLst/>
              <a:cxnLst/>
              <a:rect l="l" t="t" r="r" b="b"/>
              <a:pathLst>
                <a:path w="1214" h="660" extrusionOk="0">
                  <a:moveTo>
                    <a:pt x="849" y="1"/>
                  </a:moveTo>
                  <a:cubicBezTo>
                    <a:pt x="796" y="1"/>
                    <a:pt x="743" y="3"/>
                    <a:pt x="697" y="3"/>
                  </a:cubicBezTo>
                  <a:lnTo>
                    <a:pt x="617" y="3"/>
                  </a:lnTo>
                  <a:cubicBezTo>
                    <a:pt x="418" y="242"/>
                    <a:pt x="40" y="242"/>
                    <a:pt x="1" y="659"/>
                  </a:cubicBezTo>
                  <a:cubicBezTo>
                    <a:pt x="299" y="580"/>
                    <a:pt x="597" y="520"/>
                    <a:pt x="896" y="480"/>
                  </a:cubicBezTo>
                  <a:cubicBezTo>
                    <a:pt x="975" y="341"/>
                    <a:pt x="1214" y="222"/>
                    <a:pt x="1095" y="63"/>
                  </a:cubicBezTo>
                  <a:cubicBezTo>
                    <a:pt x="1055" y="9"/>
                    <a:pt x="953" y="1"/>
                    <a:pt x="8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2051725" y="1611200"/>
              <a:ext cx="27375" cy="25900"/>
            </a:xfrm>
            <a:custGeom>
              <a:avLst/>
              <a:gdLst/>
              <a:ahLst/>
              <a:cxnLst/>
              <a:rect l="l" t="t" r="r" b="b"/>
              <a:pathLst>
                <a:path w="1095" h="1036" extrusionOk="0">
                  <a:moveTo>
                    <a:pt x="597" y="1"/>
                  </a:moveTo>
                  <a:cubicBezTo>
                    <a:pt x="378" y="1"/>
                    <a:pt x="140" y="1"/>
                    <a:pt x="100" y="339"/>
                  </a:cubicBezTo>
                  <a:cubicBezTo>
                    <a:pt x="0" y="458"/>
                    <a:pt x="0" y="558"/>
                    <a:pt x="140" y="677"/>
                  </a:cubicBezTo>
                  <a:cubicBezTo>
                    <a:pt x="378" y="677"/>
                    <a:pt x="637" y="677"/>
                    <a:pt x="677" y="995"/>
                  </a:cubicBezTo>
                  <a:cubicBezTo>
                    <a:pt x="776" y="1035"/>
                    <a:pt x="876" y="1035"/>
                    <a:pt x="975" y="1035"/>
                  </a:cubicBezTo>
                  <a:cubicBezTo>
                    <a:pt x="1075" y="777"/>
                    <a:pt x="1094" y="558"/>
                    <a:pt x="975" y="339"/>
                  </a:cubicBezTo>
                  <a:cubicBezTo>
                    <a:pt x="896" y="180"/>
                    <a:pt x="776" y="8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2137750" y="1618125"/>
              <a:ext cx="15450" cy="13000"/>
            </a:xfrm>
            <a:custGeom>
              <a:avLst/>
              <a:gdLst/>
              <a:ahLst/>
              <a:cxnLst/>
              <a:rect l="l" t="t" r="r" b="b"/>
              <a:pathLst>
                <a:path w="618" h="520" extrusionOk="0">
                  <a:moveTo>
                    <a:pt x="279" y="0"/>
                  </a:moveTo>
                  <a:cubicBezTo>
                    <a:pt x="190" y="0"/>
                    <a:pt x="132" y="62"/>
                    <a:pt x="120" y="221"/>
                  </a:cubicBezTo>
                  <a:cubicBezTo>
                    <a:pt x="100" y="321"/>
                    <a:pt x="41" y="420"/>
                    <a:pt x="1" y="520"/>
                  </a:cubicBezTo>
                  <a:lnTo>
                    <a:pt x="617" y="520"/>
                  </a:lnTo>
                  <a:cubicBezTo>
                    <a:pt x="578" y="380"/>
                    <a:pt x="518" y="201"/>
                    <a:pt x="478" y="62"/>
                  </a:cubicBezTo>
                  <a:cubicBezTo>
                    <a:pt x="402" y="24"/>
                    <a:pt x="335" y="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2071125" y="1619675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179" y="0"/>
                  </a:moveTo>
                  <a:cubicBezTo>
                    <a:pt x="199" y="239"/>
                    <a:pt x="0" y="458"/>
                    <a:pt x="179" y="696"/>
                  </a:cubicBezTo>
                  <a:cubicBezTo>
                    <a:pt x="418" y="696"/>
                    <a:pt x="517" y="597"/>
                    <a:pt x="517" y="338"/>
                  </a:cubicBezTo>
                  <a:cubicBezTo>
                    <a:pt x="398" y="239"/>
                    <a:pt x="299" y="119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2735525" y="20578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160" y="20"/>
                    <a:pt x="1" y="160"/>
                  </a:cubicBezTo>
                  <a:cubicBezTo>
                    <a:pt x="69" y="173"/>
                    <a:pt x="138" y="185"/>
                    <a:pt x="204" y="185"/>
                  </a:cubicBezTo>
                  <a:cubicBezTo>
                    <a:pt x="330" y="185"/>
                    <a:pt x="447" y="144"/>
                    <a:pt x="5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2713150" y="2066250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8" y="1"/>
                  </a:moveTo>
                  <a:cubicBezTo>
                    <a:pt x="359" y="1"/>
                    <a:pt x="160" y="1"/>
                    <a:pt x="1" y="180"/>
                  </a:cubicBezTo>
                  <a:cubicBezTo>
                    <a:pt x="75" y="187"/>
                    <a:pt x="154" y="200"/>
                    <a:pt x="231" y="200"/>
                  </a:cubicBezTo>
                  <a:cubicBezTo>
                    <a:pt x="361" y="200"/>
                    <a:pt x="483" y="163"/>
                    <a:pt x="5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2699225" y="2072225"/>
              <a:ext cx="10475" cy="3250"/>
            </a:xfrm>
            <a:custGeom>
              <a:avLst/>
              <a:gdLst/>
              <a:ahLst/>
              <a:cxnLst/>
              <a:rect l="l" t="t" r="r" b="b"/>
              <a:pathLst>
                <a:path w="419" h="130" extrusionOk="0">
                  <a:moveTo>
                    <a:pt x="418" y="0"/>
                  </a:moveTo>
                  <a:cubicBezTo>
                    <a:pt x="259" y="0"/>
                    <a:pt x="120" y="20"/>
                    <a:pt x="1" y="120"/>
                  </a:cubicBezTo>
                  <a:cubicBezTo>
                    <a:pt x="44" y="125"/>
                    <a:pt x="88" y="129"/>
                    <a:pt x="130" y="129"/>
                  </a:cubicBezTo>
                  <a:cubicBezTo>
                    <a:pt x="243" y="129"/>
                    <a:pt x="346" y="101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2727075" y="2062275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339" y="1"/>
                  </a:moveTo>
                  <a:cubicBezTo>
                    <a:pt x="219" y="1"/>
                    <a:pt x="80" y="40"/>
                    <a:pt x="1" y="160"/>
                  </a:cubicBezTo>
                  <a:cubicBezTo>
                    <a:pt x="34" y="169"/>
                    <a:pt x="68" y="174"/>
                    <a:pt x="101" y="174"/>
                  </a:cubicBezTo>
                  <a:cubicBezTo>
                    <a:pt x="208" y="174"/>
                    <a:pt x="308" y="122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2690775" y="2075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80" y="60"/>
                    <a:pt x="80" y="100"/>
                    <a:pt x="0" y="160"/>
                  </a:cubicBezTo>
                  <a:cubicBezTo>
                    <a:pt x="100" y="160"/>
                    <a:pt x="199" y="10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2379950" y="1742000"/>
              <a:ext cx="6000" cy="12450"/>
            </a:xfrm>
            <a:custGeom>
              <a:avLst/>
              <a:gdLst/>
              <a:ahLst/>
              <a:cxnLst/>
              <a:rect l="l" t="t" r="r" b="b"/>
              <a:pathLst>
                <a:path w="240" h="498" extrusionOk="0">
                  <a:moveTo>
                    <a:pt x="40" y="1"/>
                  </a:moveTo>
                  <a:cubicBezTo>
                    <a:pt x="40" y="180"/>
                    <a:pt x="1" y="319"/>
                    <a:pt x="1" y="498"/>
                  </a:cubicBezTo>
                  <a:cubicBezTo>
                    <a:pt x="199" y="339"/>
                    <a:pt x="239" y="18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2022875" y="1609700"/>
              <a:ext cx="31350" cy="20475"/>
            </a:xfrm>
            <a:custGeom>
              <a:avLst/>
              <a:gdLst/>
              <a:ahLst/>
              <a:cxnLst/>
              <a:rect l="l" t="t" r="r" b="b"/>
              <a:pathLst>
                <a:path w="1254" h="819" extrusionOk="0">
                  <a:moveTo>
                    <a:pt x="501" y="1"/>
                  </a:moveTo>
                  <a:cubicBezTo>
                    <a:pt x="349" y="1"/>
                    <a:pt x="211" y="173"/>
                    <a:pt x="60" y="359"/>
                  </a:cubicBezTo>
                  <a:cubicBezTo>
                    <a:pt x="20" y="419"/>
                    <a:pt x="1" y="439"/>
                    <a:pt x="1" y="518"/>
                  </a:cubicBezTo>
                  <a:cubicBezTo>
                    <a:pt x="1" y="538"/>
                    <a:pt x="20" y="558"/>
                    <a:pt x="40" y="598"/>
                  </a:cubicBezTo>
                  <a:cubicBezTo>
                    <a:pt x="160" y="658"/>
                    <a:pt x="246" y="819"/>
                    <a:pt x="383" y="819"/>
                  </a:cubicBezTo>
                  <a:cubicBezTo>
                    <a:pt x="428" y="819"/>
                    <a:pt x="479" y="801"/>
                    <a:pt x="538" y="757"/>
                  </a:cubicBezTo>
                  <a:cubicBezTo>
                    <a:pt x="671" y="675"/>
                    <a:pt x="794" y="635"/>
                    <a:pt x="915" y="635"/>
                  </a:cubicBezTo>
                  <a:cubicBezTo>
                    <a:pt x="1028" y="635"/>
                    <a:pt x="1138" y="670"/>
                    <a:pt x="1254" y="737"/>
                  </a:cubicBezTo>
                  <a:lnTo>
                    <a:pt x="1254" y="399"/>
                  </a:lnTo>
                  <a:cubicBezTo>
                    <a:pt x="1198" y="399"/>
                    <a:pt x="1133" y="405"/>
                    <a:pt x="1071" y="405"/>
                  </a:cubicBezTo>
                  <a:cubicBezTo>
                    <a:pt x="978" y="405"/>
                    <a:pt x="892" y="391"/>
                    <a:pt x="856" y="319"/>
                  </a:cubicBezTo>
                  <a:cubicBezTo>
                    <a:pt x="724" y="88"/>
                    <a:pt x="609" y="1"/>
                    <a:pt x="5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1944800" y="1610625"/>
              <a:ext cx="28875" cy="13050"/>
            </a:xfrm>
            <a:custGeom>
              <a:avLst/>
              <a:gdLst/>
              <a:ahLst/>
              <a:cxnLst/>
              <a:rect l="l" t="t" r="r" b="b"/>
              <a:pathLst>
                <a:path w="1155" h="522" extrusionOk="0">
                  <a:moveTo>
                    <a:pt x="278" y="1"/>
                  </a:moveTo>
                  <a:cubicBezTo>
                    <a:pt x="252" y="1"/>
                    <a:pt x="226" y="2"/>
                    <a:pt x="199" y="4"/>
                  </a:cubicBezTo>
                  <a:cubicBezTo>
                    <a:pt x="60" y="103"/>
                    <a:pt x="0" y="223"/>
                    <a:pt x="0" y="382"/>
                  </a:cubicBezTo>
                  <a:cubicBezTo>
                    <a:pt x="77" y="482"/>
                    <a:pt x="164" y="512"/>
                    <a:pt x="255" y="512"/>
                  </a:cubicBezTo>
                  <a:cubicBezTo>
                    <a:pt x="397" y="512"/>
                    <a:pt x="550" y="438"/>
                    <a:pt x="690" y="438"/>
                  </a:cubicBezTo>
                  <a:cubicBezTo>
                    <a:pt x="763" y="438"/>
                    <a:pt x="833" y="458"/>
                    <a:pt x="896" y="521"/>
                  </a:cubicBezTo>
                  <a:cubicBezTo>
                    <a:pt x="975" y="501"/>
                    <a:pt x="1035" y="501"/>
                    <a:pt x="1095" y="501"/>
                  </a:cubicBezTo>
                  <a:cubicBezTo>
                    <a:pt x="1154" y="322"/>
                    <a:pt x="1055" y="223"/>
                    <a:pt x="896" y="183"/>
                  </a:cubicBezTo>
                  <a:cubicBezTo>
                    <a:pt x="699" y="76"/>
                    <a:pt x="503" y="1"/>
                    <a:pt x="2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1967175" y="1607100"/>
              <a:ext cx="24400" cy="17550"/>
            </a:xfrm>
            <a:custGeom>
              <a:avLst/>
              <a:gdLst/>
              <a:ahLst/>
              <a:cxnLst/>
              <a:rect l="l" t="t" r="r" b="b"/>
              <a:pathLst>
                <a:path w="976" h="702" extrusionOk="0">
                  <a:moveTo>
                    <a:pt x="264" y="1"/>
                  </a:moveTo>
                  <a:cubicBezTo>
                    <a:pt x="175" y="1"/>
                    <a:pt x="87" y="42"/>
                    <a:pt x="1" y="165"/>
                  </a:cubicBezTo>
                  <a:cubicBezTo>
                    <a:pt x="180" y="304"/>
                    <a:pt x="239" y="503"/>
                    <a:pt x="359" y="662"/>
                  </a:cubicBezTo>
                  <a:cubicBezTo>
                    <a:pt x="478" y="662"/>
                    <a:pt x="578" y="702"/>
                    <a:pt x="697" y="702"/>
                  </a:cubicBezTo>
                  <a:cubicBezTo>
                    <a:pt x="876" y="563"/>
                    <a:pt x="975" y="404"/>
                    <a:pt x="876" y="165"/>
                  </a:cubicBezTo>
                  <a:lnTo>
                    <a:pt x="876" y="165"/>
                  </a:lnTo>
                  <a:cubicBezTo>
                    <a:pt x="857" y="169"/>
                    <a:pt x="838" y="170"/>
                    <a:pt x="820" y="170"/>
                  </a:cubicBezTo>
                  <a:cubicBezTo>
                    <a:pt x="632" y="170"/>
                    <a:pt x="446" y="1"/>
                    <a:pt x="2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1984575" y="1608725"/>
              <a:ext cx="14950" cy="19425"/>
            </a:xfrm>
            <a:custGeom>
              <a:avLst/>
              <a:gdLst/>
              <a:ahLst/>
              <a:cxnLst/>
              <a:rect l="l" t="t" r="r" b="b"/>
              <a:pathLst>
                <a:path w="598" h="777" extrusionOk="0">
                  <a:moveTo>
                    <a:pt x="359" y="0"/>
                  </a:moveTo>
                  <a:cubicBezTo>
                    <a:pt x="279" y="0"/>
                    <a:pt x="220" y="40"/>
                    <a:pt x="180" y="80"/>
                  </a:cubicBezTo>
                  <a:cubicBezTo>
                    <a:pt x="140" y="259"/>
                    <a:pt x="61" y="438"/>
                    <a:pt x="1" y="597"/>
                  </a:cubicBezTo>
                  <a:cubicBezTo>
                    <a:pt x="61" y="677"/>
                    <a:pt x="140" y="736"/>
                    <a:pt x="180" y="776"/>
                  </a:cubicBezTo>
                  <a:cubicBezTo>
                    <a:pt x="399" y="677"/>
                    <a:pt x="518" y="537"/>
                    <a:pt x="518" y="279"/>
                  </a:cubicBezTo>
                  <a:cubicBezTo>
                    <a:pt x="598" y="199"/>
                    <a:pt x="598" y="140"/>
                    <a:pt x="518" y="80"/>
                  </a:cubicBezTo>
                  <a:cubicBezTo>
                    <a:pt x="478" y="40"/>
                    <a:pt x="419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1966675" y="1611200"/>
              <a:ext cx="9975" cy="12475"/>
            </a:xfrm>
            <a:custGeom>
              <a:avLst/>
              <a:gdLst/>
              <a:ahLst/>
              <a:cxnLst/>
              <a:rect l="l" t="t" r="r" b="b"/>
              <a:pathLst>
                <a:path w="399" h="499" extrusionOk="0">
                  <a:moveTo>
                    <a:pt x="21" y="1"/>
                  </a:moveTo>
                  <a:cubicBezTo>
                    <a:pt x="21" y="61"/>
                    <a:pt x="21" y="100"/>
                    <a:pt x="1" y="180"/>
                  </a:cubicBezTo>
                  <a:cubicBezTo>
                    <a:pt x="80" y="279"/>
                    <a:pt x="120" y="399"/>
                    <a:pt x="200" y="498"/>
                  </a:cubicBezTo>
                  <a:lnTo>
                    <a:pt x="359" y="498"/>
                  </a:lnTo>
                  <a:cubicBezTo>
                    <a:pt x="379" y="259"/>
                    <a:pt x="399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2015425" y="1614625"/>
              <a:ext cx="8475" cy="12725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09" y="1"/>
                  </a:moveTo>
                  <a:cubicBezTo>
                    <a:pt x="80" y="1"/>
                    <a:pt x="44" y="8"/>
                    <a:pt x="0" y="23"/>
                  </a:cubicBezTo>
                  <a:lnTo>
                    <a:pt x="0" y="361"/>
                  </a:lnTo>
                  <a:cubicBezTo>
                    <a:pt x="54" y="459"/>
                    <a:pt x="114" y="509"/>
                    <a:pt x="177" y="509"/>
                  </a:cubicBezTo>
                  <a:cubicBezTo>
                    <a:pt x="230" y="509"/>
                    <a:pt x="284" y="473"/>
                    <a:pt x="338" y="401"/>
                  </a:cubicBezTo>
                  <a:lnTo>
                    <a:pt x="338" y="361"/>
                  </a:lnTo>
                  <a:cubicBezTo>
                    <a:pt x="217" y="309"/>
                    <a:pt x="307" y="1"/>
                    <a:pt x="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1998000" y="1610700"/>
              <a:ext cx="6650" cy="5000"/>
            </a:xfrm>
            <a:custGeom>
              <a:avLst/>
              <a:gdLst/>
              <a:ahLst/>
              <a:cxnLst/>
              <a:rect l="l" t="t" r="r" b="b"/>
              <a:pathLst>
                <a:path w="266" h="200" extrusionOk="0">
                  <a:moveTo>
                    <a:pt x="1" y="1"/>
                  </a:moveTo>
                  <a:lnTo>
                    <a:pt x="1" y="200"/>
                  </a:lnTo>
                  <a:cubicBezTo>
                    <a:pt x="61" y="200"/>
                    <a:pt x="120" y="200"/>
                    <a:pt x="160" y="180"/>
                  </a:cubicBezTo>
                  <a:cubicBezTo>
                    <a:pt x="265" y="28"/>
                    <a:pt x="213" y="7"/>
                    <a:pt x="139" y="7"/>
                  </a:cubicBezTo>
                  <a:cubicBezTo>
                    <a:pt x="110" y="7"/>
                    <a:pt x="77" y="10"/>
                    <a:pt x="50" y="10"/>
                  </a:cubicBezTo>
                  <a:cubicBezTo>
                    <a:pt x="29" y="10"/>
                    <a:pt x="12" y="8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1984575" y="16246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" y="1"/>
                  </a:moveTo>
                  <a:cubicBezTo>
                    <a:pt x="61" y="41"/>
                    <a:pt x="140" y="100"/>
                    <a:pt x="180" y="16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2395875" y="1736525"/>
              <a:ext cx="33825" cy="67675"/>
            </a:xfrm>
            <a:custGeom>
              <a:avLst/>
              <a:gdLst/>
              <a:ahLst/>
              <a:cxnLst/>
              <a:rect l="l" t="t" r="r" b="b"/>
              <a:pathLst>
                <a:path w="1353" h="2707" extrusionOk="0">
                  <a:moveTo>
                    <a:pt x="1094" y="1"/>
                  </a:moveTo>
                  <a:lnTo>
                    <a:pt x="1094" y="1"/>
                  </a:lnTo>
                  <a:cubicBezTo>
                    <a:pt x="836" y="240"/>
                    <a:pt x="856" y="617"/>
                    <a:pt x="657" y="896"/>
                  </a:cubicBezTo>
                  <a:cubicBezTo>
                    <a:pt x="358" y="1353"/>
                    <a:pt x="139" y="1851"/>
                    <a:pt x="40" y="2428"/>
                  </a:cubicBezTo>
                  <a:cubicBezTo>
                    <a:pt x="0" y="2706"/>
                    <a:pt x="199" y="2706"/>
                    <a:pt x="358" y="2706"/>
                  </a:cubicBezTo>
                  <a:cubicBezTo>
                    <a:pt x="537" y="2647"/>
                    <a:pt x="637" y="2527"/>
                    <a:pt x="716" y="2348"/>
                  </a:cubicBezTo>
                  <a:cubicBezTo>
                    <a:pt x="875" y="1751"/>
                    <a:pt x="1353" y="1234"/>
                    <a:pt x="1253" y="538"/>
                  </a:cubicBezTo>
                  <a:cubicBezTo>
                    <a:pt x="1054" y="419"/>
                    <a:pt x="1114" y="200"/>
                    <a:pt x="10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2374475" y="1791875"/>
              <a:ext cx="36325" cy="35700"/>
            </a:xfrm>
            <a:custGeom>
              <a:avLst/>
              <a:gdLst/>
              <a:ahLst/>
              <a:cxnLst/>
              <a:rect l="l" t="t" r="r" b="b"/>
              <a:pathLst>
                <a:path w="1453" h="1428" extrusionOk="0">
                  <a:moveTo>
                    <a:pt x="438" y="0"/>
                  </a:moveTo>
                  <a:cubicBezTo>
                    <a:pt x="321" y="0"/>
                    <a:pt x="301" y="195"/>
                    <a:pt x="176" y="195"/>
                  </a:cubicBezTo>
                  <a:cubicBezTo>
                    <a:pt x="171" y="195"/>
                    <a:pt x="165" y="195"/>
                    <a:pt x="160" y="194"/>
                  </a:cubicBezTo>
                  <a:cubicBezTo>
                    <a:pt x="41" y="293"/>
                    <a:pt x="21" y="433"/>
                    <a:pt x="1" y="572"/>
                  </a:cubicBezTo>
                  <a:cubicBezTo>
                    <a:pt x="1" y="671"/>
                    <a:pt x="21" y="791"/>
                    <a:pt x="21" y="890"/>
                  </a:cubicBezTo>
                  <a:cubicBezTo>
                    <a:pt x="379" y="930"/>
                    <a:pt x="379" y="1188"/>
                    <a:pt x="379" y="1427"/>
                  </a:cubicBezTo>
                  <a:cubicBezTo>
                    <a:pt x="538" y="1308"/>
                    <a:pt x="598" y="1109"/>
                    <a:pt x="697" y="930"/>
                  </a:cubicBezTo>
                  <a:cubicBezTo>
                    <a:pt x="763" y="831"/>
                    <a:pt x="801" y="691"/>
                    <a:pt x="914" y="691"/>
                  </a:cubicBezTo>
                  <a:cubicBezTo>
                    <a:pt x="938" y="691"/>
                    <a:pt x="965" y="697"/>
                    <a:pt x="995" y="711"/>
                  </a:cubicBezTo>
                  <a:cubicBezTo>
                    <a:pt x="1135" y="791"/>
                    <a:pt x="1075" y="990"/>
                    <a:pt x="1095" y="1109"/>
                  </a:cubicBezTo>
                  <a:cubicBezTo>
                    <a:pt x="1127" y="1128"/>
                    <a:pt x="1159" y="1137"/>
                    <a:pt x="1189" y="1137"/>
                  </a:cubicBezTo>
                  <a:cubicBezTo>
                    <a:pt x="1252" y="1137"/>
                    <a:pt x="1307" y="1097"/>
                    <a:pt x="1334" y="1029"/>
                  </a:cubicBezTo>
                  <a:cubicBezTo>
                    <a:pt x="1453" y="791"/>
                    <a:pt x="1453" y="592"/>
                    <a:pt x="1234" y="393"/>
                  </a:cubicBezTo>
                  <a:cubicBezTo>
                    <a:pt x="1095" y="393"/>
                    <a:pt x="975" y="333"/>
                    <a:pt x="896" y="214"/>
                  </a:cubicBezTo>
                  <a:cubicBezTo>
                    <a:pt x="737" y="214"/>
                    <a:pt x="598" y="194"/>
                    <a:pt x="498" y="15"/>
                  </a:cubicBezTo>
                  <a:cubicBezTo>
                    <a:pt x="476" y="5"/>
                    <a:pt x="456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2379450" y="1779950"/>
              <a:ext cx="9475" cy="19325"/>
            </a:xfrm>
            <a:custGeom>
              <a:avLst/>
              <a:gdLst/>
              <a:ahLst/>
              <a:cxnLst/>
              <a:rect l="l" t="t" r="r" b="b"/>
              <a:pathLst>
                <a:path w="379" h="773" extrusionOk="0">
                  <a:moveTo>
                    <a:pt x="125" y="0"/>
                  </a:moveTo>
                  <a:cubicBezTo>
                    <a:pt x="37" y="0"/>
                    <a:pt x="5" y="56"/>
                    <a:pt x="21" y="193"/>
                  </a:cubicBezTo>
                  <a:cubicBezTo>
                    <a:pt x="1" y="333"/>
                    <a:pt x="1" y="512"/>
                    <a:pt x="1" y="691"/>
                  </a:cubicBezTo>
                  <a:cubicBezTo>
                    <a:pt x="64" y="750"/>
                    <a:pt x="109" y="772"/>
                    <a:pt x="142" y="772"/>
                  </a:cubicBezTo>
                  <a:cubicBezTo>
                    <a:pt x="255" y="772"/>
                    <a:pt x="236" y="512"/>
                    <a:pt x="359" y="512"/>
                  </a:cubicBezTo>
                  <a:cubicBezTo>
                    <a:pt x="359" y="472"/>
                    <a:pt x="359" y="392"/>
                    <a:pt x="379" y="353"/>
                  </a:cubicBezTo>
                  <a:cubicBezTo>
                    <a:pt x="259" y="273"/>
                    <a:pt x="219" y="154"/>
                    <a:pt x="219" y="14"/>
                  </a:cubicBezTo>
                  <a:cubicBezTo>
                    <a:pt x="183" y="5"/>
                    <a:pt x="151" y="0"/>
                    <a:pt x="1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1887100" y="1606200"/>
              <a:ext cx="28825" cy="12500"/>
            </a:xfrm>
            <a:custGeom>
              <a:avLst/>
              <a:gdLst/>
              <a:ahLst/>
              <a:cxnLst/>
              <a:rect l="l" t="t" r="r" b="b"/>
              <a:pathLst>
                <a:path w="1153" h="500" extrusionOk="0">
                  <a:moveTo>
                    <a:pt x="707" y="0"/>
                  </a:moveTo>
                  <a:cubicBezTo>
                    <a:pt x="691" y="0"/>
                    <a:pt x="674" y="1"/>
                    <a:pt x="657" y="2"/>
                  </a:cubicBezTo>
                  <a:lnTo>
                    <a:pt x="80" y="2"/>
                  </a:lnTo>
                  <a:cubicBezTo>
                    <a:pt x="1" y="201"/>
                    <a:pt x="100" y="300"/>
                    <a:pt x="200" y="380"/>
                  </a:cubicBezTo>
                  <a:cubicBezTo>
                    <a:pt x="379" y="479"/>
                    <a:pt x="578" y="400"/>
                    <a:pt x="757" y="479"/>
                  </a:cubicBezTo>
                  <a:cubicBezTo>
                    <a:pt x="876" y="499"/>
                    <a:pt x="996" y="499"/>
                    <a:pt x="1115" y="499"/>
                  </a:cubicBezTo>
                  <a:cubicBezTo>
                    <a:pt x="1153" y="178"/>
                    <a:pt x="1011" y="0"/>
                    <a:pt x="70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1930375" y="1606225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279" y="1"/>
                  </a:moveTo>
                  <a:cubicBezTo>
                    <a:pt x="180" y="61"/>
                    <a:pt x="80" y="80"/>
                    <a:pt x="40" y="180"/>
                  </a:cubicBezTo>
                  <a:cubicBezTo>
                    <a:pt x="1" y="359"/>
                    <a:pt x="140" y="439"/>
                    <a:pt x="259" y="498"/>
                  </a:cubicBezTo>
                  <a:cubicBezTo>
                    <a:pt x="379" y="538"/>
                    <a:pt x="478" y="538"/>
                    <a:pt x="577" y="558"/>
                  </a:cubicBezTo>
                  <a:cubicBezTo>
                    <a:pt x="737" y="478"/>
                    <a:pt x="776" y="359"/>
                    <a:pt x="776" y="180"/>
                  </a:cubicBezTo>
                  <a:cubicBezTo>
                    <a:pt x="737" y="140"/>
                    <a:pt x="657" y="8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1876175" y="1611825"/>
              <a:ext cx="30350" cy="9350"/>
            </a:xfrm>
            <a:custGeom>
              <a:avLst/>
              <a:gdLst/>
              <a:ahLst/>
              <a:cxnLst/>
              <a:rect l="l" t="t" r="r" b="b"/>
              <a:pathLst>
                <a:path w="1214" h="374" extrusionOk="0">
                  <a:moveTo>
                    <a:pt x="290" y="0"/>
                  </a:moveTo>
                  <a:cubicBezTo>
                    <a:pt x="213" y="0"/>
                    <a:pt x="137" y="22"/>
                    <a:pt x="60" y="75"/>
                  </a:cubicBezTo>
                  <a:cubicBezTo>
                    <a:pt x="40" y="115"/>
                    <a:pt x="20" y="155"/>
                    <a:pt x="0" y="175"/>
                  </a:cubicBezTo>
                  <a:cubicBezTo>
                    <a:pt x="319" y="374"/>
                    <a:pt x="696" y="254"/>
                    <a:pt x="1035" y="334"/>
                  </a:cubicBezTo>
                  <a:cubicBezTo>
                    <a:pt x="1114" y="314"/>
                    <a:pt x="1154" y="274"/>
                    <a:pt x="1214" y="254"/>
                  </a:cubicBezTo>
                  <a:cubicBezTo>
                    <a:pt x="1055" y="115"/>
                    <a:pt x="836" y="135"/>
                    <a:pt x="657" y="115"/>
                  </a:cubicBezTo>
                  <a:cubicBezTo>
                    <a:pt x="535" y="54"/>
                    <a:pt x="412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1923900" y="1607225"/>
              <a:ext cx="12975" cy="11475"/>
            </a:xfrm>
            <a:custGeom>
              <a:avLst/>
              <a:gdLst/>
              <a:ahLst/>
              <a:cxnLst/>
              <a:rect l="l" t="t" r="r" b="b"/>
              <a:pathLst>
                <a:path w="519" h="459" extrusionOk="0">
                  <a:moveTo>
                    <a:pt x="339" y="1"/>
                  </a:moveTo>
                  <a:cubicBezTo>
                    <a:pt x="220" y="40"/>
                    <a:pt x="120" y="100"/>
                    <a:pt x="1" y="140"/>
                  </a:cubicBezTo>
                  <a:lnTo>
                    <a:pt x="1" y="458"/>
                  </a:lnTo>
                  <a:lnTo>
                    <a:pt x="518" y="458"/>
                  </a:lnTo>
                  <a:cubicBezTo>
                    <a:pt x="478" y="359"/>
                    <a:pt x="399" y="239"/>
                    <a:pt x="339" y="140"/>
                  </a:cubicBezTo>
                  <a:cubicBezTo>
                    <a:pt x="419" y="100"/>
                    <a:pt x="419" y="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2367025" y="1632400"/>
              <a:ext cx="25875" cy="11150"/>
            </a:xfrm>
            <a:custGeom>
              <a:avLst/>
              <a:gdLst/>
              <a:ahLst/>
              <a:cxnLst/>
              <a:rect l="l" t="t" r="r" b="b"/>
              <a:pathLst>
                <a:path w="1035" h="446" extrusionOk="0">
                  <a:moveTo>
                    <a:pt x="619" y="0"/>
                  </a:moveTo>
                  <a:cubicBezTo>
                    <a:pt x="447" y="0"/>
                    <a:pt x="237" y="70"/>
                    <a:pt x="0" y="108"/>
                  </a:cubicBezTo>
                  <a:cubicBezTo>
                    <a:pt x="378" y="446"/>
                    <a:pt x="756" y="307"/>
                    <a:pt x="1035" y="386"/>
                  </a:cubicBezTo>
                  <a:cubicBezTo>
                    <a:pt x="951" y="84"/>
                    <a:pt x="808" y="0"/>
                    <a:pt x="6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2325250" y="1628625"/>
              <a:ext cx="19425" cy="8600"/>
            </a:xfrm>
            <a:custGeom>
              <a:avLst/>
              <a:gdLst/>
              <a:ahLst/>
              <a:cxnLst/>
              <a:rect l="l" t="t" r="r" b="b"/>
              <a:pathLst>
                <a:path w="777" h="344" extrusionOk="0">
                  <a:moveTo>
                    <a:pt x="776" y="0"/>
                  </a:moveTo>
                  <a:cubicBezTo>
                    <a:pt x="557" y="0"/>
                    <a:pt x="358" y="40"/>
                    <a:pt x="140" y="40"/>
                  </a:cubicBezTo>
                  <a:cubicBezTo>
                    <a:pt x="0" y="100"/>
                    <a:pt x="0" y="199"/>
                    <a:pt x="100" y="338"/>
                  </a:cubicBezTo>
                  <a:cubicBezTo>
                    <a:pt x="148" y="341"/>
                    <a:pt x="194" y="344"/>
                    <a:pt x="240" y="344"/>
                  </a:cubicBezTo>
                  <a:cubicBezTo>
                    <a:pt x="477" y="344"/>
                    <a:pt x="676" y="284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2349675" y="1628625"/>
              <a:ext cx="12400" cy="7625"/>
            </a:xfrm>
            <a:custGeom>
              <a:avLst/>
              <a:gdLst/>
              <a:ahLst/>
              <a:cxnLst/>
              <a:rect l="l" t="t" r="r" b="b"/>
              <a:pathLst>
                <a:path w="496" h="305" extrusionOk="0">
                  <a:moveTo>
                    <a:pt x="18" y="0"/>
                  </a:moveTo>
                  <a:cubicBezTo>
                    <a:pt x="0" y="160"/>
                    <a:pt x="62" y="305"/>
                    <a:pt x="218" y="305"/>
                  </a:cubicBezTo>
                  <a:cubicBezTo>
                    <a:pt x="236" y="305"/>
                    <a:pt x="256" y="303"/>
                    <a:pt x="277" y="298"/>
                  </a:cubicBezTo>
                  <a:cubicBezTo>
                    <a:pt x="495" y="279"/>
                    <a:pt x="376" y="139"/>
                    <a:pt x="316" y="40"/>
                  </a:cubicBezTo>
                  <a:cubicBezTo>
                    <a:pt x="217" y="40"/>
                    <a:pt x="117" y="0"/>
                    <a:pt x="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2319275" y="16286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" y="0"/>
                  </a:moveTo>
                  <a:cubicBezTo>
                    <a:pt x="1" y="259"/>
                    <a:pt x="120" y="338"/>
                    <a:pt x="339" y="338"/>
                  </a:cubicBezTo>
                  <a:cubicBezTo>
                    <a:pt x="339" y="239"/>
                    <a:pt x="379" y="139"/>
                    <a:pt x="379" y="40"/>
                  </a:cubicBezTo>
                  <a:cubicBezTo>
                    <a:pt x="23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2493825" y="1696100"/>
              <a:ext cx="16950" cy="7200"/>
            </a:xfrm>
            <a:custGeom>
              <a:avLst/>
              <a:gdLst/>
              <a:ahLst/>
              <a:cxnLst/>
              <a:rect l="l" t="t" r="r" b="b"/>
              <a:pathLst>
                <a:path w="678" h="288" extrusionOk="0">
                  <a:moveTo>
                    <a:pt x="461" y="1"/>
                  </a:moveTo>
                  <a:cubicBezTo>
                    <a:pt x="317" y="1"/>
                    <a:pt x="185" y="95"/>
                    <a:pt x="62" y="95"/>
                  </a:cubicBezTo>
                  <a:cubicBezTo>
                    <a:pt x="41" y="95"/>
                    <a:pt x="21" y="92"/>
                    <a:pt x="1" y="86"/>
                  </a:cubicBezTo>
                  <a:lnTo>
                    <a:pt x="1" y="265"/>
                  </a:lnTo>
                  <a:cubicBezTo>
                    <a:pt x="66" y="280"/>
                    <a:pt x="128" y="287"/>
                    <a:pt x="188" y="287"/>
                  </a:cubicBezTo>
                  <a:cubicBezTo>
                    <a:pt x="368" y="287"/>
                    <a:pt x="528" y="220"/>
                    <a:pt x="677" y="86"/>
                  </a:cubicBezTo>
                  <a:cubicBezTo>
                    <a:pt x="602" y="22"/>
                    <a:pt x="530" y="1"/>
                    <a:pt x="4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2475925" y="1702000"/>
              <a:ext cx="17450" cy="5725"/>
            </a:xfrm>
            <a:custGeom>
              <a:avLst/>
              <a:gdLst/>
              <a:ahLst/>
              <a:cxnLst/>
              <a:rect l="l" t="t" r="r" b="b"/>
              <a:pathLst>
                <a:path w="698" h="229" extrusionOk="0">
                  <a:moveTo>
                    <a:pt x="341" y="1"/>
                  </a:moveTo>
                  <a:cubicBezTo>
                    <a:pt x="201" y="1"/>
                    <a:pt x="77" y="43"/>
                    <a:pt x="1" y="228"/>
                  </a:cubicBezTo>
                  <a:cubicBezTo>
                    <a:pt x="240" y="208"/>
                    <a:pt x="498" y="228"/>
                    <a:pt x="697" y="29"/>
                  </a:cubicBezTo>
                  <a:cubicBezTo>
                    <a:pt x="580" y="29"/>
                    <a:pt x="455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2375475" y="17753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39" y="0"/>
                  </a:moveTo>
                  <a:cubicBezTo>
                    <a:pt x="239" y="20"/>
                    <a:pt x="100" y="20"/>
                    <a:pt x="1" y="20"/>
                  </a:cubicBezTo>
                  <a:cubicBezTo>
                    <a:pt x="1" y="179"/>
                    <a:pt x="40" y="299"/>
                    <a:pt x="160" y="378"/>
                  </a:cubicBezTo>
                  <a:cubicBezTo>
                    <a:pt x="239" y="339"/>
                    <a:pt x="279" y="259"/>
                    <a:pt x="359" y="199"/>
                  </a:cubicBezTo>
                  <a:cubicBezTo>
                    <a:pt x="359" y="140"/>
                    <a:pt x="339" y="8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2250650" y="1624150"/>
              <a:ext cx="28875" cy="12325"/>
            </a:xfrm>
            <a:custGeom>
              <a:avLst/>
              <a:gdLst/>
              <a:ahLst/>
              <a:cxnLst/>
              <a:rect l="l" t="t" r="r" b="b"/>
              <a:pathLst>
                <a:path w="1155" h="493" extrusionOk="0">
                  <a:moveTo>
                    <a:pt x="483" y="1"/>
                  </a:moveTo>
                  <a:cubicBezTo>
                    <a:pt x="342" y="1"/>
                    <a:pt x="208" y="43"/>
                    <a:pt x="80" y="179"/>
                  </a:cubicBezTo>
                  <a:cubicBezTo>
                    <a:pt x="40" y="259"/>
                    <a:pt x="0" y="378"/>
                    <a:pt x="80" y="418"/>
                  </a:cubicBezTo>
                  <a:cubicBezTo>
                    <a:pt x="197" y="470"/>
                    <a:pt x="313" y="492"/>
                    <a:pt x="426" y="492"/>
                  </a:cubicBezTo>
                  <a:cubicBezTo>
                    <a:pt x="658" y="492"/>
                    <a:pt x="881" y="399"/>
                    <a:pt x="1095" y="279"/>
                  </a:cubicBezTo>
                  <a:cubicBezTo>
                    <a:pt x="1095" y="279"/>
                    <a:pt x="1095" y="239"/>
                    <a:pt x="1154" y="119"/>
                  </a:cubicBezTo>
                  <a:cubicBezTo>
                    <a:pt x="916" y="96"/>
                    <a:pt x="692" y="1"/>
                    <a:pt x="4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2225775" y="1620150"/>
              <a:ext cx="18925" cy="16950"/>
            </a:xfrm>
            <a:custGeom>
              <a:avLst/>
              <a:gdLst/>
              <a:ahLst/>
              <a:cxnLst/>
              <a:rect l="l" t="t" r="r" b="b"/>
              <a:pathLst>
                <a:path w="757" h="678" extrusionOk="0">
                  <a:moveTo>
                    <a:pt x="458" y="1"/>
                  </a:moveTo>
                  <a:cubicBezTo>
                    <a:pt x="438" y="220"/>
                    <a:pt x="299" y="419"/>
                    <a:pt x="80" y="478"/>
                  </a:cubicBezTo>
                  <a:cubicBezTo>
                    <a:pt x="60" y="518"/>
                    <a:pt x="41" y="538"/>
                    <a:pt x="1" y="578"/>
                  </a:cubicBezTo>
                  <a:cubicBezTo>
                    <a:pt x="41" y="598"/>
                    <a:pt x="60" y="637"/>
                    <a:pt x="80" y="677"/>
                  </a:cubicBezTo>
                  <a:cubicBezTo>
                    <a:pt x="757" y="637"/>
                    <a:pt x="757" y="637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2284475" y="1627200"/>
              <a:ext cx="9475" cy="10400"/>
            </a:xfrm>
            <a:custGeom>
              <a:avLst/>
              <a:gdLst/>
              <a:ahLst/>
              <a:cxnLst/>
              <a:rect l="l" t="t" r="r" b="b"/>
              <a:pathLst>
                <a:path w="379" h="416" extrusionOk="0">
                  <a:moveTo>
                    <a:pt x="74" y="1"/>
                  </a:moveTo>
                  <a:cubicBezTo>
                    <a:pt x="48" y="1"/>
                    <a:pt x="14" y="29"/>
                    <a:pt x="0" y="57"/>
                  </a:cubicBezTo>
                  <a:lnTo>
                    <a:pt x="0" y="395"/>
                  </a:lnTo>
                  <a:cubicBezTo>
                    <a:pt x="40" y="415"/>
                    <a:pt x="120" y="415"/>
                    <a:pt x="179" y="415"/>
                  </a:cubicBezTo>
                  <a:cubicBezTo>
                    <a:pt x="338" y="296"/>
                    <a:pt x="378" y="157"/>
                    <a:pt x="139" y="57"/>
                  </a:cubicBezTo>
                  <a:cubicBezTo>
                    <a:pt x="139" y="37"/>
                    <a:pt x="139" y="17"/>
                    <a:pt x="100" y="17"/>
                  </a:cubicBezTo>
                  <a:cubicBezTo>
                    <a:pt x="94" y="6"/>
                    <a:pt x="85" y="1"/>
                    <a:pt x="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2284475" y="16251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20" y="1"/>
                  </a:moveTo>
                  <a:cubicBezTo>
                    <a:pt x="80" y="41"/>
                    <a:pt x="40" y="100"/>
                    <a:pt x="0" y="140"/>
                  </a:cubicBezTo>
                  <a:cubicBezTo>
                    <a:pt x="40" y="120"/>
                    <a:pt x="120" y="120"/>
                    <a:pt x="179" y="120"/>
                  </a:cubicBezTo>
                  <a:cubicBezTo>
                    <a:pt x="179" y="80"/>
                    <a:pt x="139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2362550" y="1832525"/>
              <a:ext cx="2000" cy="1500"/>
            </a:xfrm>
            <a:custGeom>
              <a:avLst/>
              <a:gdLst/>
              <a:ahLst/>
              <a:cxnLst/>
              <a:rect l="l" t="t" r="r" b="b"/>
              <a:pathLst>
                <a:path w="80" h="60" extrusionOk="0">
                  <a:moveTo>
                    <a:pt x="0" y="0"/>
                  </a:moveTo>
                  <a:lnTo>
                    <a:pt x="40" y="60"/>
                  </a:ln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2175550" y="1642050"/>
              <a:ext cx="4500" cy="1150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1" y="0"/>
                  </a:moveTo>
                  <a:cubicBezTo>
                    <a:pt x="17" y="16"/>
                    <a:pt x="46" y="45"/>
                    <a:pt x="56" y="45"/>
                  </a:cubicBezTo>
                  <a:cubicBezTo>
                    <a:pt x="59" y="45"/>
                    <a:pt x="60" y="44"/>
                    <a:pt x="60" y="40"/>
                  </a:cubicBezTo>
                  <a:cubicBezTo>
                    <a:pt x="100" y="20"/>
                    <a:pt x="120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2185000" y="1642550"/>
              <a:ext cx="5500" cy="2500"/>
            </a:xfrm>
            <a:custGeom>
              <a:avLst/>
              <a:gdLst/>
              <a:ahLst/>
              <a:cxnLst/>
              <a:rect l="l" t="t" r="r" b="b"/>
              <a:pathLst>
                <a:path w="220" h="100" extrusionOk="0">
                  <a:moveTo>
                    <a:pt x="1" y="0"/>
                  </a:moveTo>
                  <a:cubicBezTo>
                    <a:pt x="80" y="20"/>
                    <a:pt x="140" y="80"/>
                    <a:pt x="219" y="100"/>
                  </a:cubicBezTo>
                  <a:cubicBezTo>
                    <a:pt x="140" y="80"/>
                    <a:pt x="8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2180525" y="1619975"/>
              <a:ext cx="47275" cy="17125"/>
            </a:xfrm>
            <a:custGeom>
              <a:avLst/>
              <a:gdLst/>
              <a:ahLst/>
              <a:cxnLst/>
              <a:rect l="l" t="t" r="r" b="b"/>
              <a:pathLst>
                <a:path w="1891" h="685" extrusionOk="0">
                  <a:moveTo>
                    <a:pt x="245" y="0"/>
                  </a:moveTo>
                  <a:cubicBezTo>
                    <a:pt x="217" y="0"/>
                    <a:pt x="177" y="9"/>
                    <a:pt x="120" y="28"/>
                  </a:cubicBezTo>
                  <a:cubicBezTo>
                    <a:pt x="20" y="48"/>
                    <a:pt x="1" y="127"/>
                    <a:pt x="1" y="227"/>
                  </a:cubicBezTo>
                  <a:cubicBezTo>
                    <a:pt x="1" y="386"/>
                    <a:pt x="80" y="446"/>
                    <a:pt x="200" y="485"/>
                  </a:cubicBezTo>
                  <a:cubicBezTo>
                    <a:pt x="266" y="499"/>
                    <a:pt x="334" y="502"/>
                    <a:pt x="403" y="502"/>
                  </a:cubicBezTo>
                  <a:cubicBezTo>
                    <a:pt x="452" y="502"/>
                    <a:pt x="502" y="501"/>
                    <a:pt x="551" y="501"/>
                  </a:cubicBezTo>
                  <a:cubicBezTo>
                    <a:pt x="721" y="501"/>
                    <a:pt x="886" y="519"/>
                    <a:pt x="1015" y="684"/>
                  </a:cubicBezTo>
                  <a:lnTo>
                    <a:pt x="1532" y="664"/>
                  </a:lnTo>
                  <a:cubicBezTo>
                    <a:pt x="1652" y="545"/>
                    <a:pt x="1791" y="605"/>
                    <a:pt x="1890" y="505"/>
                  </a:cubicBezTo>
                  <a:cubicBezTo>
                    <a:pt x="1596" y="199"/>
                    <a:pt x="1413" y="60"/>
                    <a:pt x="1184" y="60"/>
                  </a:cubicBezTo>
                  <a:cubicBezTo>
                    <a:pt x="1027" y="60"/>
                    <a:pt x="848" y="125"/>
                    <a:pt x="597" y="247"/>
                  </a:cubicBezTo>
                  <a:cubicBezTo>
                    <a:pt x="541" y="280"/>
                    <a:pt x="460" y="320"/>
                    <a:pt x="400" y="320"/>
                  </a:cubicBezTo>
                  <a:cubicBezTo>
                    <a:pt x="353" y="320"/>
                    <a:pt x="319" y="296"/>
                    <a:pt x="319" y="227"/>
                  </a:cubicBezTo>
                  <a:cubicBezTo>
                    <a:pt x="304" y="90"/>
                    <a:pt x="335" y="0"/>
                    <a:pt x="2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2164625" y="1617175"/>
              <a:ext cx="13450" cy="16425"/>
            </a:xfrm>
            <a:custGeom>
              <a:avLst/>
              <a:gdLst/>
              <a:ahLst/>
              <a:cxnLst/>
              <a:rect l="l" t="t" r="r" b="b"/>
              <a:pathLst>
                <a:path w="538" h="657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140"/>
                    <a:pt x="139" y="418"/>
                    <a:pt x="99" y="637"/>
                  </a:cubicBezTo>
                  <a:cubicBezTo>
                    <a:pt x="139" y="657"/>
                    <a:pt x="199" y="657"/>
                    <a:pt x="239" y="657"/>
                  </a:cubicBezTo>
                  <a:cubicBezTo>
                    <a:pt x="537" y="438"/>
                    <a:pt x="438" y="219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2219325" y="16326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8" y="0"/>
                  </a:moveTo>
                  <a:cubicBezTo>
                    <a:pt x="199" y="0"/>
                    <a:pt x="60" y="40"/>
                    <a:pt x="0" y="179"/>
                  </a:cubicBezTo>
                  <a:lnTo>
                    <a:pt x="338" y="17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3104050" y="1936125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867" y="1"/>
                  </a:moveTo>
                  <a:cubicBezTo>
                    <a:pt x="770" y="1"/>
                    <a:pt x="669" y="15"/>
                    <a:pt x="577" y="34"/>
                  </a:cubicBezTo>
                  <a:cubicBezTo>
                    <a:pt x="438" y="213"/>
                    <a:pt x="219" y="173"/>
                    <a:pt x="0" y="213"/>
                  </a:cubicBezTo>
                  <a:cubicBezTo>
                    <a:pt x="40" y="392"/>
                    <a:pt x="40" y="531"/>
                    <a:pt x="40" y="710"/>
                  </a:cubicBezTo>
                  <a:cubicBezTo>
                    <a:pt x="279" y="710"/>
                    <a:pt x="518" y="690"/>
                    <a:pt x="736" y="690"/>
                  </a:cubicBezTo>
                  <a:cubicBezTo>
                    <a:pt x="1015" y="431"/>
                    <a:pt x="1452" y="471"/>
                    <a:pt x="1671" y="133"/>
                  </a:cubicBezTo>
                  <a:cubicBezTo>
                    <a:pt x="1621" y="76"/>
                    <a:pt x="1566" y="60"/>
                    <a:pt x="1508" y="60"/>
                  </a:cubicBezTo>
                  <a:cubicBezTo>
                    <a:pt x="1432" y="60"/>
                    <a:pt x="1350" y="87"/>
                    <a:pt x="1267" y="87"/>
                  </a:cubicBezTo>
                  <a:cubicBezTo>
                    <a:pt x="1236" y="87"/>
                    <a:pt x="1205" y="84"/>
                    <a:pt x="1174" y="73"/>
                  </a:cubicBezTo>
                  <a:cubicBezTo>
                    <a:pt x="1089" y="20"/>
                    <a:pt x="980" y="1"/>
                    <a:pt x="8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2359075" y="2073550"/>
              <a:ext cx="2000" cy="3675"/>
            </a:xfrm>
            <a:custGeom>
              <a:avLst/>
              <a:gdLst/>
              <a:ahLst/>
              <a:cxnLst/>
              <a:rect l="l" t="t" r="r" b="b"/>
              <a:pathLst>
                <a:path w="80" h="147" extrusionOk="0">
                  <a:moveTo>
                    <a:pt x="39" y="1"/>
                  </a:moveTo>
                  <a:cubicBezTo>
                    <a:pt x="23" y="1"/>
                    <a:pt x="12" y="20"/>
                    <a:pt x="0" y="67"/>
                  </a:cubicBezTo>
                  <a:cubicBezTo>
                    <a:pt x="0" y="87"/>
                    <a:pt x="20" y="107"/>
                    <a:pt x="20" y="146"/>
                  </a:cubicBezTo>
                  <a:cubicBezTo>
                    <a:pt x="30" y="126"/>
                    <a:pt x="45" y="126"/>
                    <a:pt x="57" y="126"/>
                  </a:cubicBezTo>
                  <a:cubicBezTo>
                    <a:pt x="70" y="126"/>
                    <a:pt x="80" y="126"/>
                    <a:pt x="80" y="107"/>
                  </a:cubicBezTo>
                  <a:lnTo>
                    <a:pt x="80" y="27"/>
                  </a:lnTo>
                  <a:cubicBezTo>
                    <a:pt x="63" y="10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2470950" y="1603750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" y="100"/>
                  </a:moveTo>
                  <a:cubicBezTo>
                    <a:pt x="41" y="80"/>
                    <a:pt x="120" y="40"/>
                    <a:pt x="160" y="0"/>
                  </a:cubicBezTo>
                  <a:cubicBezTo>
                    <a:pt x="120" y="40"/>
                    <a:pt x="41" y="80"/>
                    <a:pt x="1" y="10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2461500" y="1606225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61" y="1"/>
                  </a:moveTo>
                  <a:cubicBezTo>
                    <a:pt x="21" y="80"/>
                    <a:pt x="1" y="140"/>
                    <a:pt x="1" y="160"/>
                  </a:cubicBezTo>
                  <a:cubicBezTo>
                    <a:pt x="81" y="100"/>
                    <a:pt x="160" y="80"/>
                    <a:pt x="220" y="41"/>
                  </a:cubicBezTo>
                  <a:cubicBezTo>
                    <a:pt x="160" y="41"/>
                    <a:pt x="100" y="41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2153675" y="16682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250" y="0"/>
                  </a:moveTo>
                  <a:cubicBezTo>
                    <a:pt x="140" y="0"/>
                    <a:pt x="64" y="38"/>
                    <a:pt x="0" y="166"/>
                  </a:cubicBezTo>
                  <a:lnTo>
                    <a:pt x="378" y="166"/>
                  </a:lnTo>
                  <a:cubicBezTo>
                    <a:pt x="378" y="86"/>
                    <a:pt x="358" y="46"/>
                    <a:pt x="339" y="6"/>
                  </a:cubicBezTo>
                  <a:cubicBezTo>
                    <a:pt x="307" y="3"/>
                    <a:pt x="277" y="0"/>
                    <a:pt x="2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2439625" y="1617175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200" y="1"/>
                  </a:moveTo>
                  <a:cubicBezTo>
                    <a:pt x="120" y="20"/>
                    <a:pt x="80" y="40"/>
                    <a:pt x="1" y="100"/>
                  </a:cubicBezTo>
                  <a:cubicBezTo>
                    <a:pt x="80" y="60"/>
                    <a:pt x="160" y="2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1405200" y="1576400"/>
              <a:ext cx="10975" cy="9975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100" y="0"/>
                  </a:moveTo>
                  <a:cubicBezTo>
                    <a:pt x="1" y="159"/>
                    <a:pt x="61" y="279"/>
                    <a:pt x="240" y="378"/>
                  </a:cubicBezTo>
                  <a:cubicBezTo>
                    <a:pt x="240" y="378"/>
                    <a:pt x="259" y="398"/>
                    <a:pt x="299" y="398"/>
                  </a:cubicBezTo>
                  <a:cubicBezTo>
                    <a:pt x="359" y="398"/>
                    <a:pt x="379" y="398"/>
                    <a:pt x="439" y="358"/>
                  </a:cubicBezTo>
                  <a:cubicBezTo>
                    <a:pt x="439" y="259"/>
                    <a:pt x="399" y="159"/>
                    <a:pt x="399" y="60"/>
                  </a:cubicBezTo>
                  <a:cubicBezTo>
                    <a:pt x="299" y="40"/>
                    <a:pt x="200" y="4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1411175" y="1584850"/>
              <a:ext cx="5000" cy="2700"/>
            </a:xfrm>
            <a:custGeom>
              <a:avLst/>
              <a:gdLst/>
              <a:ahLst/>
              <a:cxnLst/>
              <a:rect l="l" t="t" r="r" b="b"/>
              <a:pathLst>
                <a:path w="200" h="10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32" y="72"/>
                    <a:pt x="68" y="108"/>
                    <a:pt x="104" y="108"/>
                  </a:cubicBezTo>
                  <a:cubicBezTo>
                    <a:pt x="137" y="108"/>
                    <a:pt x="171" y="77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1639450" y="1591250"/>
              <a:ext cx="193475" cy="23475"/>
            </a:xfrm>
            <a:custGeom>
              <a:avLst/>
              <a:gdLst/>
              <a:ahLst/>
              <a:cxnLst/>
              <a:rect l="l" t="t" r="r" b="b"/>
              <a:pathLst>
                <a:path w="7739" h="939" extrusionOk="0">
                  <a:moveTo>
                    <a:pt x="2969" y="0"/>
                  </a:moveTo>
                  <a:cubicBezTo>
                    <a:pt x="2877" y="0"/>
                    <a:pt x="2789" y="31"/>
                    <a:pt x="2706" y="83"/>
                  </a:cubicBezTo>
                  <a:cubicBezTo>
                    <a:pt x="2602" y="117"/>
                    <a:pt x="2498" y="139"/>
                    <a:pt x="2394" y="139"/>
                  </a:cubicBezTo>
                  <a:cubicBezTo>
                    <a:pt x="2319" y="139"/>
                    <a:pt x="2244" y="128"/>
                    <a:pt x="2169" y="103"/>
                  </a:cubicBezTo>
                  <a:lnTo>
                    <a:pt x="80" y="103"/>
                  </a:lnTo>
                  <a:cubicBezTo>
                    <a:pt x="40" y="142"/>
                    <a:pt x="0" y="182"/>
                    <a:pt x="0" y="262"/>
                  </a:cubicBezTo>
                  <a:lnTo>
                    <a:pt x="0" y="441"/>
                  </a:lnTo>
                  <a:cubicBezTo>
                    <a:pt x="0" y="481"/>
                    <a:pt x="40" y="560"/>
                    <a:pt x="80" y="580"/>
                  </a:cubicBezTo>
                  <a:cubicBezTo>
                    <a:pt x="1851" y="649"/>
                    <a:pt x="3607" y="810"/>
                    <a:pt x="5360" y="810"/>
                  </a:cubicBezTo>
                  <a:cubicBezTo>
                    <a:pt x="5616" y="810"/>
                    <a:pt x="5872" y="806"/>
                    <a:pt x="6127" y="799"/>
                  </a:cubicBezTo>
                  <a:cubicBezTo>
                    <a:pt x="6240" y="859"/>
                    <a:pt x="6356" y="871"/>
                    <a:pt x="6473" y="871"/>
                  </a:cubicBezTo>
                  <a:cubicBezTo>
                    <a:pt x="6547" y="871"/>
                    <a:pt x="6622" y="866"/>
                    <a:pt x="6697" y="866"/>
                  </a:cubicBezTo>
                  <a:cubicBezTo>
                    <a:pt x="6813" y="866"/>
                    <a:pt x="6929" y="878"/>
                    <a:pt x="7042" y="938"/>
                  </a:cubicBezTo>
                  <a:lnTo>
                    <a:pt x="7221" y="938"/>
                  </a:lnTo>
                  <a:cubicBezTo>
                    <a:pt x="7341" y="859"/>
                    <a:pt x="7500" y="898"/>
                    <a:pt x="7619" y="839"/>
                  </a:cubicBezTo>
                  <a:cubicBezTo>
                    <a:pt x="7719" y="699"/>
                    <a:pt x="7739" y="580"/>
                    <a:pt x="7739" y="441"/>
                  </a:cubicBezTo>
                  <a:cubicBezTo>
                    <a:pt x="7628" y="331"/>
                    <a:pt x="7493" y="314"/>
                    <a:pt x="7353" y="314"/>
                  </a:cubicBezTo>
                  <a:cubicBezTo>
                    <a:pt x="7291" y="314"/>
                    <a:pt x="7229" y="317"/>
                    <a:pt x="7167" y="317"/>
                  </a:cubicBezTo>
                  <a:cubicBezTo>
                    <a:pt x="7067" y="317"/>
                    <a:pt x="6969" y="308"/>
                    <a:pt x="6883" y="262"/>
                  </a:cubicBezTo>
                  <a:cubicBezTo>
                    <a:pt x="6637" y="225"/>
                    <a:pt x="6383" y="150"/>
                    <a:pt x="6127" y="150"/>
                  </a:cubicBezTo>
                  <a:cubicBezTo>
                    <a:pt x="5968" y="150"/>
                    <a:pt x="5809" y="178"/>
                    <a:pt x="5650" y="262"/>
                  </a:cubicBezTo>
                  <a:cubicBezTo>
                    <a:pt x="5518" y="249"/>
                    <a:pt x="5388" y="245"/>
                    <a:pt x="5258" y="245"/>
                  </a:cubicBezTo>
                  <a:cubicBezTo>
                    <a:pt x="5112" y="245"/>
                    <a:pt x="4967" y="250"/>
                    <a:pt x="4823" y="250"/>
                  </a:cubicBezTo>
                  <a:cubicBezTo>
                    <a:pt x="4516" y="250"/>
                    <a:pt x="4215" y="229"/>
                    <a:pt x="3919" y="103"/>
                  </a:cubicBezTo>
                  <a:cubicBezTo>
                    <a:pt x="3830" y="33"/>
                    <a:pt x="3740" y="3"/>
                    <a:pt x="3651" y="3"/>
                  </a:cubicBezTo>
                  <a:cubicBezTo>
                    <a:pt x="3561" y="3"/>
                    <a:pt x="3472" y="33"/>
                    <a:pt x="3382" y="83"/>
                  </a:cubicBezTo>
                  <a:lnTo>
                    <a:pt x="3223" y="83"/>
                  </a:lnTo>
                  <a:cubicBezTo>
                    <a:pt x="3137" y="26"/>
                    <a:pt x="3052" y="0"/>
                    <a:pt x="29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1758300" y="1462025"/>
              <a:ext cx="8475" cy="109925"/>
            </a:xfrm>
            <a:custGeom>
              <a:avLst/>
              <a:gdLst/>
              <a:ahLst/>
              <a:cxnLst/>
              <a:rect l="l" t="t" r="r" b="b"/>
              <a:pathLst>
                <a:path w="339" h="4397" extrusionOk="0">
                  <a:moveTo>
                    <a:pt x="239" y="0"/>
                  </a:moveTo>
                  <a:cubicBezTo>
                    <a:pt x="180" y="199"/>
                    <a:pt x="259" y="458"/>
                    <a:pt x="40" y="577"/>
                  </a:cubicBezTo>
                  <a:lnTo>
                    <a:pt x="40" y="3680"/>
                  </a:lnTo>
                  <a:cubicBezTo>
                    <a:pt x="40" y="3959"/>
                    <a:pt x="1" y="4237"/>
                    <a:pt x="339" y="4396"/>
                  </a:cubicBezTo>
                  <a:lnTo>
                    <a:pt x="339" y="159"/>
                  </a:lnTo>
                  <a:cubicBezTo>
                    <a:pt x="339" y="99"/>
                    <a:pt x="259" y="6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1683700" y="1558000"/>
              <a:ext cx="44800" cy="26875"/>
            </a:xfrm>
            <a:custGeom>
              <a:avLst/>
              <a:gdLst/>
              <a:ahLst/>
              <a:cxnLst/>
              <a:rect l="l" t="t" r="r" b="b"/>
              <a:pathLst>
                <a:path w="1792" h="1075" extrusionOk="0">
                  <a:moveTo>
                    <a:pt x="1334" y="0"/>
                  </a:moveTo>
                  <a:cubicBezTo>
                    <a:pt x="1155" y="80"/>
                    <a:pt x="1254" y="279"/>
                    <a:pt x="1115" y="338"/>
                  </a:cubicBezTo>
                  <a:cubicBezTo>
                    <a:pt x="1095" y="398"/>
                    <a:pt x="1095" y="438"/>
                    <a:pt x="1095" y="498"/>
                  </a:cubicBezTo>
                  <a:cubicBezTo>
                    <a:pt x="1095" y="563"/>
                    <a:pt x="1077" y="593"/>
                    <a:pt x="1047" y="593"/>
                  </a:cubicBezTo>
                  <a:cubicBezTo>
                    <a:pt x="1023" y="593"/>
                    <a:pt x="991" y="573"/>
                    <a:pt x="956" y="537"/>
                  </a:cubicBezTo>
                  <a:cubicBezTo>
                    <a:pt x="657" y="577"/>
                    <a:pt x="339" y="577"/>
                    <a:pt x="41" y="577"/>
                  </a:cubicBezTo>
                  <a:cubicBezTo>
                    <a:pt x="1" y="836"/>
                    <a:pt x="359" y="836"/>
                    <a:pt x="399" y="1035"/>
                  </a:cubicBezTo>
                  <a:lnTo>
                    <a:pt x="438" y="1075"/>
                  </a:lnTo>
                  <a:cubicBezTo>
                    <a:pt x="598" y="1035"/>
                    <a:pt x="777" y="1035"/>
                    <a:pt x="956" y="1035"/>
                  </a:cubicBezTo>
                  <a:cubicBezTo>
                    <a:pt x="1005" y="1041"/>
                    <a:pt x="1055" y="1044"/>
                    <a:pt x="1103" y="1044"/>
                  </a:cubicBezTo>
                  <a:cubicBezTo>
                    <a:pt x="1362" y="1044"/>
                    <a:pt x="1588" y="948"/>
                    <a:pt x="1672" y="697"/>
                  </a:cubicBezTo>
                  <a:cubicBezTo>
                    <a:pt x="1791" y="398"/>
                    <a:pt x="1572" y="179"/>
                    <a:pt x="13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1703600" y="1506775"/>
              <a:ext cx="13450" cy="60700"/>
            </a:xfrm>
            <a:custGeom>
              <a:avLst/>
              <a:gdLst/>
              <a:ahLst/>
              <a:cxnLst/>
              <a:rect l="l" t="t" r="r" b="b"/>
              <a:pathLst>
                <a:path w="538" h="2428" extrusionOk="0">
                  <a:moveTo>
                    <a:pt x="319" y="0"/>
                  </a:moveTo>
                  <a:cubicBezTo>
                    <a:pt x="199" y="796"/>
                    <a:pt x="0" y="1632"/>
                    <a:pt x="299" y="2427"/>
                  </a:cubicBezTo>
                  <a:cubicBezTo>
                    <a:pt x="478" y="2348"/>
                    <a:pt x="478" y="2189"/>
                    <a:pt x="498" y="2069"/>
                  </a:cubicBezTo>
                  <a:cubicBezTo>
                    <a:pt x="498" y="1453"/>
                    <a:pt x="498" y="836"/>
                    <a:pt x="538" y="199"/>
                  </a:cubicBezTo>
                  <a:cubicBezTo>
                    <a:pt x="458" y="159"/>
                    <a:pt x="398" y="8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1780675" y="1589825"/>
              <a:ext cx="30875" cy="9425"/>
            </a:xfrm>
            <a:custGeom>
              <a:avLst/>
              <a:gdLst/>
              <a:ahLst/>
              <a:cxnLst/>
              <a:rect l="l" t="t" r="r" b="b"/>
              <a:pathLst>
                <a:path w="1235" h="377" extrusionOk="0">
                  <a:moveTo>
                    <a:pt x="558" y="0"/>
                  </a:moveTo>
                  <a:lnTo>
                    <a:pt x="41" y="140"/>
                  </a:lnTo>
                  <a:cubicBezTo>
                    <a:pt x="1" y="219"/>
                    <a:pt x="1" y="259"/>
                    <a:pt x="1" y="319"/>
                  </a:cubicBezTo>
                  <a:cubicBezTo>
                    <a:pt x="255" y="331"/>
                    <a:pt x="525" y="376"/>
                    <a:pt x="790" y="376"/>
                  </a:cubicBezTo>
                  <a:cubicBezTo>
                    <a:pt x="941" y="376"/>
                    <a:pt x="1090" y="362"/>
                    <a:pt x="1234" y="319"/>
                  </a:cubicBezTo>
                  <a:cubicBezTo>
                    <a:pt x="1155" y="259"/>
                    <a:pt x="1095" y="199"/>
                    <a:pt x="1075" y="140"/>
                  </a:cubicBezTo>
                  <a:lnTo>
                    <a:pt x="737" y="140"/>
                  </a:lnTo>
                  <a:cubicBezTo>
                    <a:pt x="677" y="100"/>
                    <a:pt x="598" y="4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1719525" y="1464500"/>
              <a:ext cx="8475" cy="11950"/>
            </a:xfrm>
            <a:custGeom>
              <a:avLst/>
              <a:gdLst/>
              <a:ahLst/>
              <a:cxnLst/>
              <a:rect l="l" t="t" r="r" b="b"/>
              <a:pathLst>
                <a:path w="339" h="478" extrusionOk="0">
                  <a:moveTo>
                    <a:pt x="40" y="0"/>
                  </a:moveTo>
                  <a:cubicBezTo>
                    <a:pt x="40" y="180"/>
                    <a:pt x="0" y="359"/>
                    <a:pt x="199" y="478"/>
                  </a:cubicBezTo>
                  <a:cubicBezTo>
                    <a:pt x="318" y="259"/>
                    <a:pt x="338" y="6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1707075" y="1589200"/>
              <a:ext cx="12950" cy="4125"/>
            </a:xfrm>
            <a:custGeom>
              <a:avLst/>
              <a:gdLst/>
              <a:ahLst/>
              <a:cxnLst/>
              <a:rect l="l" t="t" r="r" b="b"/>
              <a:pathLst>
                <a:path w="518" h="165" extrusionOk="0">
                  <a:moveTo>
                    <a:pt x="252" y="1"/>
                  </a:moveTo>
                  <a:cubicBezTo>
                    <a:pt x="165" y="1"/>
                    <a:pt x="80" y="55"/>
                    <a:pt x="1" y="165"/>
                  </a:cubicBezTo>
                  <a:lnTo>
                    <a:pt x="518" y="165"/>
                  </a:lnTo>
                  <a:cubicBezTo>
                    <a:pt x="428" y="55"/>
                    <a:pt x="339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1724475" y="1589250"/>
              <a:ext cx="12975" cy="5475"/>
            </a:xfrm>
            <a:custGeom>
              <a:avLst/>
              <a:gdLst/>
              <a:ahLst/>
              <a:cxnLst/>
              <a:rect l="l" t="t" r="r" b="b"/>
              <a:pathLst>
                <a:path w="519" h="219" extrusionOk="0">
                  <a:moveTo>
                    <a:pt x="246" y="1"/>
                  </a:moveTo>
                  <a:cubicBezTo>
                    <a:pt x="161" y="1"/>
                    <a:pt x="79" y="56"/>
                    <a:pt x="1" y="163"/>
                  </a:cubicBezTo>
                  <a:cubicBezTo>
                    <a:pt x="93" y="197"/>
                    <a:pt x="193" y="219"/>
                    <a:pt x="295" y="219"/>
                  </a:cubicBezTo>
                  <a:cubicBezTo>
                    <a:pt x="368" y="219"/>
                    <a:pt x="443" y="208"/>
                    <a:pt x="518" y="183"/>
                  </a:cubicBezTo>
                  <a:cubicBezTo>
                    <a:pt x="427" y="61"/>
                    <a:pt x="335" y="1"/>
                    <a:pt x="24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1589225" y="1486875"/>
              <a:ext cx="16925" cy="95600"/>
            </a:xfrm>
            <a:custGeom>
              <a:avLst/>
              <a:gdLst/>
              <a:ahLst/>
              <a:cxnLst/>
              <a:rect l="l" t="t" r="r" b="b"/>
              <a:pathLst>
                <a:path w="677" h="3824" extrusionOk="0">
                  <a:moveTo>
                    <a:pt x="299" y="1"/>
                  </a:moveTo>
                  <a:cubicBezTo>
                    <a:pt x="259" y="120"/>
                    <a:pt x="179" y="239"/>
                    <a:pt x="179" y="339"/>
                  </a:cubicBezTo>
                  <a:cubicBezTo>
                    <a:pt x="179" y="1194"/>
                    <a:pt x="179" y="2050"/>
                    <a:pt x="159" y="2885"/>
                  </a:cubicBezTo>
                  <a:cubicBezTo>
                    <a:pt x="159" y="3124"/>
                    <a:pt x="239" y="3363"/>
                    <a:pt x="0" y="3542"/>
                  </a:cubicBezTo>
                  <a:cubicBezTo>
                    <a:pt x="40" y="3661"/>
                    <a:pt x="60" y="3780"/>
                    <a:pt x="179" y="3820"/>
                  </a:cubicBezTo>
                  <a:cubicBezTo>
                    <a:pt x="190" y="3822"/>
                    <a:pt x="200" y="3823"/>
                    <a:pt x="209" y="3823"/>
                  </a:cubicBezTo>
                  <a:cubicBezTo>
                    <a:pt x="291" y="3823"/>
                    <a:pt x="340" y="3750"/>
                    <a:pt x="358" y="3661"/>
                  </a:cubicBezTo>
                  <a:cubicBezTo>
                    <a:pt x="398" y="3422"/>
                    <a:pt x="279" y="3084"/>
                    <a:pt x="517" y="2865"/>
                  </a:cubicBezTo>
                  <a:cubicBezTo>
                    <a:pt x="577" y="1990"/>
                    <a:pt x="458" y="1135"/>
                    <a:pt x="677" y="200"/>
                  </a:cubicBezTo>
                  <a:cubicBezTo>
                    <a:pt x="537" y="160"/>
                    <a:pt x="438" y="8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1648900" y="1572425"/>
              <a:ext cx="46775" cy="12450"/>
            </a:xfrm>
            <a:custGeom>
              <a:avLst/>
              <a:gdLst/>
              <a:ahLst/>
              <a:cxnLst/>
              <a:rect l="l" t="t" r="r" b="b"/>
              <a:pathLst>
                <a:path w="1871" h="498" extrusionOk="0">
                  <a:moveTo>
                    <a:pt x="438" y="0"/>
                  </a:moveTo>
                  <a:cubicBezTo>
                    <a:pt x="299" y="80"/>
                    <a:pt x="159" y="179"/>
                    <a:pt x="0" y="299"/>
                  </a:cubicBezTo>
                  <a:cubicBezTo>
                    <a:pt x="151" y="313"/>
                    <a:pt x="300" y="316"/>
                    <a:pt x="447" y="316"/>
                  </a:cubicBezTo>
                  <a:cubicBezTo>
                    <a:pt x="552" y="316"/>
                    <a:pt x="656" y="314"/>
                    <a:pt x="759" y="314"/>
                  </a:cubicBezTo>
                  <a:cubicBezTo>
                    <a:pt x="1117" y="314"/>
                    <a:pt x="1461" y="333"/>
                    <a:pt x="1791" y="498"/>
                  </a:cubicBezTo>
                  <a:cubicBezTo>
                    <a:pt x="1870" y="159"/>
                    <a:pt x="1552" y="139"/>
                    <a:pt x="143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1596675" y="1482975"/>
              <a:ext cx="9975" cy="12425"/>
            </a:xfrm>
            <a:custGeom>
              <a:avLst/>
              <a:gdLst/>
              <a:ahLst/>
              <a:cxnLst/>
              <a:rect l="l" t="t" r="r" b="b"/>
              <a:pathLst>
                <a:path w="399" h="497" extrusionOk="0">
                  <a:moveTo>
                    <a:pt x="137" y="0"/>
                  </a:moveTo>
                  <a:cubicBezTo>
                    <a:pt x="45" y="0"/>
                    <a:pt x="47" y="139"/>
                    <a:pt x="1" y="216"/>
                  </a:cubicBezTo>
                  <a:cubicBezTo>
                    <a:pt x="41" y="380"/>
                    <a:pt x="92" y="497"/>
                    <a:pt x="196" y="497"/>
                  </a:cubicBezTo>
                  <a:cubicBezTo>
                    <a:pt x="244" y="497"/>
                    <a:pt x="303" y="472"/>
                    <a:pt x="379" y="415"/>
                  </a:cubicBezTo>
                  <a:cubicBezTo>
                    <a:pt x="398" y="356"/>
                    <a:pt x="398" y="316"/>
                    <a:pt x="359" y="236"/>
                  </a:cubicBezTo>
                  <a:cubicBezTo>
                    <a:pt x="339" y="157"/>
                    <a:pt x="259" y="117"/>
                    <a:pt x="239" y="37"/>
                  </a:cubicBezTo>
                  <a:cubicBezTo>
                    <a:pt x="196" y="11"/>
                    <a:pt x="163" y="0"/>
                    <a:pt x="1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1707575" y="1570925"/>
              <a:ext cx="9475" cy="7950"/>
            </a:xfrm>
            <a:custGeom>
              <a:avLst/>
              <a:gdLst/>
              <a:ahLst/>
              <a:cxnLst/>
              <a:rect l="l" t="t" r="r" b="b"/>
              <a:pathLst>
                <a:path w="379" h="318" extrusionOk="0">
                  <a:moveTo>
                    <a:pt x="140" y="1"/>
                  </a:moveTo>
                  <a:cubicBezTo>
                    <a:pt x="112" y="14"/>
                    <a:pt x="76" y="37"/>
                    <a:pt x="42" y="37"/>
                  </a:cubicBezTo>
                  <a:cubicBezTo>
                    <a:pt x="27" y="37"/>
                    <a:pt x="13" y="33"/>
                    <a:pt x="1" y="20"/>
                  </a:cubicBezTo>
                  <a:lnTo>
                    <a:pt x="1" y="20"/>
                  </a:lnTo>
                  <a:cubicBezTo>
                    <a:pt x="1" y="155"/>
                    <a:pt x="15" y="317"/>
                    <a:pt x="126" y="317"/>
                  </a:cubicBezTo>
                  <a:cubicBezTo>
                    <a:pt x="147" y="317"/>
                    <a:pt x="171" y="311"/>
                    <a:pt x="200" y="299"/>
                  </a:cubicBezTo>
                  <a:cubicBezTo>
                    <a:pt x="379" y="259"/>
                    <a:pt x="259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1603150" y="148440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60"/>
                    <a:pt x="80" y="139"/>
                    <a:pt x="120" y="199"/>
                  </a:cubicBezTo>
                  <a:cubicBezTo>
                    <a:pt x="120" y="100"/>
                    <a:pt x="10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1511150" y="1593300"/>
              <a:ext cx="59200" cy="13350"/>
            </a:xfrm>
            <a:custGeom>
              <a:avLst/>
              <a:gdLst/>
              <a:ahLst/>
              <a:cxnLst/>
              <a:rect l="l" t="t" r="r" b="b"/>
              <a:pathLst>
                <a:path w="2368" h="534" extrusionOk="0">
                  <a:moveTo>
                    <a:pt x="20" y="1"/>
                  </a:moveTo>
                  <a:cubicBezTo>
                    <a:pt x="0" y="160"/>
                    <a:pt x="0" y="319"/>
                    <a:pt x="0" y="478"/>
                  </a:cubicBezTo>
                  <a:cubicBezTo>
                    <a:pt x="169" y="520"/>
                    <a:pt x="342" y="534"/>
                    <a:pt x="516" y="534"/>
                  </a:cubicBezTo>
                  <a:cubicBezTo>
                    <a:pt x="750" y="534"/>
                    <a:pt x="985" y="509"/>
                    <a:pt x="1213" y="498"/>
                  </a:cubicBezTo>
                  <a:cubicBezTo>
                    <a:pt x="1305" y="406"/>
                    <a:pt x="1402" y="351"/>
                    <a:pt x="1493" y="351"/>
                  </a:cubicBezTo>
                  <a:cubicBezTo>
                    <a:pt x="1581" y="351"/>
                    <a:pt x="1663" y="401"/>
                    <a:pt x="1731" y="518"/>
                  </a:cubicBezTo>
                  <a:lnTo>
                    <a:pt x="2268" y="518"/>
                  </a:lnTo>
                  <a:cubicBezTo>
                    <a:pt x="2367" y="379"/>
                    <a:pt x="2327" y="200"/>
                    <a:pt x="2288" y="1"/>
                  </a:cubicBezTo>
                  <a:lnTo>
                    <a:pt x="895" y="1"/>
                  </a:lnTo>
                  <a:cubicBezTo>
                    <a:pt x="863" y="64"/>
                    <a:pt x="838" y="87"/>
                    <a:pt x="815" y="87"/>
                  </a:cubicBezTo>
                  <a:cubicBezTo>
                    <a:pt x="781" y="87"/>
                    <a:pt x="752" y="36"/>
                    <a:pt x="716" y="1"/>
                  </a:cubicBezTo>
                  <a:lnTo>
                    <a:pt x="537" y="1"/>
                  </a:lnTo>
                  <a:cubicBezTo>
                    <a:pt x="475" y="53"/>
                    <a:pt x="418" y="83"/>
                    <a:pt x="363" y="83"/>
                  </a:cubicBezTo>
                  <a:cubicBezTo>
                    <a:pt x="314" y="83"/>
                    <a:pt x="266" y="58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1475825" y="1592800"/>
              <a:ext cx="32350" cy="9800"/>
            </a:xfrm>
            <a:custGeom>
              <a:avLst/>
              <a:gdLst/>
              <a:ahLst/>
              <a:cxnLst/>
              <a:rect l="l" t="t" r="r" b="b"/>
              <a:pathLst>
                <a:path w="1294" h="392" extrusionOk="0">
                  <a:moveTo>
                    <a:pt x="1294" y="1"/>
                  </a:moveTo>
                  <a:lnTo>
                    <a:pt x="1294" y="1"/>
                  </a:lnTo>
                  <a:cubicBezTo>
                    <a:pt x="1183" y="42"/>
                    <a:pt x="1063" y="48"/>
                    <a:pt x="939" y="48"/>
                  </a:cubicBezTo>
                  <a:cubicBezTo>
                    <a:pt x="879" y="48"/>
                    <a:pt x="818" y="47"/>
                    <a:pt x="757" y="47"/>
                  </a:cubicBezTo>
                  <a:cubicBezTo>
                    <a:pt x="509" y="47"/>
                    <a:pt x="248" y="71"/>
                    <a:pt x="1" y="319"/>
                  </a:cubicBezTo>
                  <a:cubicBezTo>
                    <a:pt x="16" y="318"/>
                    <a:pt x="32" y="318"/>
                    <a:pt x="48" y="318"/>
                  </a:cubicBezTo>
                  <a:cubicBezTo>
                    <a:pt x="304" y="318"/>
                    <a:pt x="549" y="391"/>
                    <a:pt x="762" y="391"/>
                  </a:cubicBezTo>
                  <a:cubicBezTo>
                    <a:pt x="981" y="391"/>
                    <a:pt x="1166" y="314"/>
                    <a:pt x="1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1513125" y="13914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00" y="0"/>
                  </a:moveTo>
                  <a:cubicBezTo>
                    <a:pt x="60" y="0"/>
                    <a:pt x="20" y="40"/>
                    <a:pt x="1" y="80"/>
                  </a:cubicBezTo>
                  <a:cubicBezTo>
                    <a:pt x="20" y="120"/>
                    <a:pt x="20" y="179"/>
                    <a:pt x="40" y="199"/>
                  </a:cubicBezTo>
                  <a:cubicBezTo>
                    <a:pt x="60" y="199"/>
                    <a:pt x="140" y="179"/>
                    <a:pt x="160" y="139"/>
                  </a:cubicBezTo>
                  <a:cubicBezTo>
                    <a:pt x="219" y="80"/>
                    <a:pt x="20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1564350" y="1593800"/>
              <a:ext cx="77100" cy="12450"/>
            </a:xfrm>
            <a:custGeom>
              <a:avLst/>
              <a:gdLst/>
              <a:ahLst/>
              <a:cxnLst/>
              <a:rect l="l" t="t" r="r" b="b"/>
              <a:pathLst>
                <a:path w="3084" h="498" extrusionOk="0">
                  <a:moveTo>
                    <a:pt x="2547" y="239"/>
                  </a:moveTo>
                  <a:cubicBezTo>
                    <a:pt x="2575" y="239"/>
                    <a:pt x="2603" y="241"/>
                    <a:pt x="2631" y="243"/>
                  </a:cubicBezTo>
                  <a:lnTo>
                    <a:pt x="2631" y="243"/>
                  </a:lnTo>
                  <a:cubicBezTo>
                    <a:pt x="2627" y="243"/>
                    <a:pt x="2622" y="243"/>
                    <a:pt x="2617" y="243"/>
                  </a:cubicBezTo>
                  <a:cubicBezTo>
                    <a:pt x="2593" y="243"/>
                    <a:pt x="2570" y="242"/>
                    <a:pt x="2547" y="239"/>
                  </a:cubicBezTo>
                  <a:close/>
                  <a:moveTo>
                    <a:pt x="140" y="1"/>
                  </a:moveTo>
                  <a:cubicBezTo>
                    <a:pt x="1" y="160"/>
                    <a:pt x="20" y="339"/>
                    <a:pt x="140" y="498"/>
                  </a:cubicBezTo>
                  <a:cubicBezTo>
                    <a:pt x="1134" y="498"/>
                    <a:pt x="2129" y="498"/>
                    <a:pt x="3084" y="478"/>
                  </a:cubicBezTo>
                  <a:lnTo>
                    <a:pt x="3084" y="339"/>
                  </a:lnTo>
                  <a:cubicBezTo>
                    <a:pt x="3033" y="281"/>
                    <a:pt x="2972" y="255"/>
                    <a:pt x="2906" y="244"/>
                  </a:cubicBezTo>
                  <a:lnTo>
                    <a:pt x="2906" y="244"/>
                  </a:lnTo>
                  <a:cubicBezTo>
                    <a:pt x="2969" y="232"/>
                    <a:pt x="3029" y="208"/>
                    <a:pt x="3084" y="16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1516100" y="1593300"/>
              <a:ext cx="8000" cy="7150"/>
            </a:xfrm>
            <a:custGeom>
              <a:avLst/>
              <a:gdLst/>
              <a:ahLst/>
              <a:cxnLst/>
              <a:rect l="l" t="t" r="r" b="b"/>
              <a:pathLst>
                <a:path w="320" h="286" extrusionOk="0">
                  <a:moveTo>
                    <a:pt x="200" y="1"/>
                  </a:moveTo>
                  <a:cubicBezTo>
                    <a:pt x="120" y="1"/>
                    <a:pt x="81" y="21"/>
                    <a:pt x="21" y="21"/>
                  </a:cubicBezTo>
                  <a:cubicBezTo>
                    <a:pt x="1" y="120"/>
                    <a:pt x="1" y="259"/>
                    <a:pt x="120" y="279"/>
                  </a:cubicBezTo>
                  <a:cubicBezTo>
                    <a:pt x="139" y="283"/>
                    <a:pt x="156" y="285"/>
                    <a:pt x="172" y="285"/>
                  </a:cubicBezTo>
                  <a:cubicBezTo>
                    <a:pt x="300" y="285"/>
                    <a:pt x="301" y="145"/>
                    <a:pt x="319" y="21"/>
                  </a:cubicBezTo>
                  <a:cubicBezTo>
                    <a:pt x="279" y="1"/>
                    <a:pt x="220" y="1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1529050" y="1593300"/>
              <a:ext cx="7475" cy="7125"/>
            </a:xfrm>
            <a:custGeom>
              <a:avLst/>
              <a:gdLst/>
              <a:ahLst/>
              <a:cxnLst/>
              <a:rect l="l" t="t" r="r" b="b"/>
              <a:pathLst>
                <a:path w="299" h="285" extrusionOk="0">
                  <a:moveTo>
                    <a:pt x="0" y="1"/>
                  </a:moveTo>
                  <a:cubicBezTo>
                    <a:pt x="0" y="109"/>
                    <a:pt x="0" y="284"/>
                    <a:pt x="136" y="284"/>
                  </a:cubicBezTo>
                  <a:cubicBezTo>
                    <a:pt x="149" y="284"/>
                    <a:pt x="163" y="283"/>
                    <a:pt x="179" y="279"/>
                  </a:cubicBezTo>
                  <a:cubicBezTo>
                    <a:pt x="299" y="259"/>
                    <a:pt x="179" y="120"/>
                    <a:pt x="159" y="2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1871700" y="14155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277" y="1"/>
                  </a:moveTo>
                  <a:cubicBezTo>
                    <a:pt x="212" y="1"/>
                    <a:pt x="149" y="37"/>
                    <a:pt x="100" y="127"/>
                  </a:cubicBezTo>
                  <a:cubicBezTo>
                    <a:pt x="0" y="306"/>
                    <a:pt x="219" y="306"/>
                    <a:pt x="338" y="346"/>
                  </a:cubicBezTo>
                  <a:cubicBezTo>
                    <a:pt x="418" y="306"/>
                    <a:pt x="458" y="227"/>
                    <a:pt x="537" y="167"/>
                  </a:cubicBezTo>
                  <a:cubicBezTo>
                    <a:pt x="467" y="74"/>
                    <a:pt x="370" y="1"/>
                    <a:pt x="2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1670775" y="1399275"/>
              <a:ext cx="10425" cy="7550"/>
            </a:xfrm>
            <a:custGeom>
              <a:avLst/>
              <a:gdLst/>
              <a:ahLst/>
              <a:cxnLst/>
              <a:rect l="l" t="t" r="r" b="b"/>
              <a:pathLst>
                <a:path w="417" h="302" extrusionOk="0">
                  <a:moveTo>
                    <a:pt x="122" y="1"/>
                  </a:moveTo>
                  <a:cubicBezTo>
                    <a:pt x="102" y="1"/>
                    <a:pt x="82" y="2"/>
                    <a:pt x="60" y="4"/>
                  </a:cubicBezTo>
                  <a:cubicBezTo>
                    <a:pt x="1" y="23"/>
                    <a:pt x="1" y="83"/>
                    <a:pt x="60" y="123"/>
                  </a:cubicBezTo>
                  <a:cubicBezTo>
                    <a:pt x="100" y="202"/>
                    <a:pt x="180" y="262"/>
                    <a:pt x="219" y="302"/>
                  </a:cubicBezTo>
                  <a:lnTo>
                    <a:pt x="398" y="302"/>
                  </a:lnTo>
                  <a:cubicBezTo>
                    <a:pt x="416" y="86"/>
                    <a:pt x="305" y="1"/>
                    <a:pt x="1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1672775" y="1402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00" y="140"/>
                    <a:pt x="15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1669775" y="1398850"/>
              <a:ext cx="3025" cy="300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120" y="1"/>
                  </a:moveTo>
                  <a:cubicBezTo>
                    <a:pt x="1" y="40"/>
                    <a:pt x="1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1828925" y="1602250"/>
              <a:ext cx="48750" cy="13950"/>
            </a:xfrm>
            <a:custGeom>
              <a:avLst/>
              <a:gdLst/>
              <a:ahLst/>
              <a:cxnLst/>
              <a:rect l="l" t="t" r="r" b="b"/>
              <a:pathLst>
                <a:path w="1950" h="558" extrusionOk="0">
                  <a:moveTo>
                    <a:pt x="160" y="1"/>
                  </a:moveTo>
                  <a:cubicBezTo>
                    <a:pt x="20" y="60"/>
                    <a:pt x="0" y="200"/>
                    <a:pt x="0" y="339"/>
                  </a:cubicBezTo>
                  <a:cubicBezTo>
                    <a:pt x="60" y="498"/>
                    <a:pt x="239" y="419"/>
                    <a:pt x="319" y="498"/>
                  </a:cubicBezTo>
                  <a:lnTo>
                    <a:pt x="657" y="498"/>
                  </a:lnTo>
                  <a:cubicBezTo>
                    <a:pt x="657" y="498"/>
                    <a:pt x="697" y="458"/>
                    <a:pt x="736" y="458"/>
                  </a:cubicBezTo>
                  <a:cubicBezTo>
                    <a:pt x="796" y="458"/>
                    <a:pt x="816" y="458"/>
                    <a:pt x="856" y="518"/>
                  </a:cubicBezTo>
                  <a:cubicBezTo>
                    <a:pt x="1214" y="538"/>
                    <a:pt x="1532" y="538"/>
                    <a:pt x="1890" y="558"/>
                  </a:cubicBezTo>
                  <a:lnTo>
                    <a:pt x="1910" y="498"/>
                  </a:lnTo>
                  <a:cubicBezTo>
                    <a:pt x="1950" y="399"/>
                    <a:pt x="1910" y="339"/>
                    <a:pt x="1831" y="299"/>
                  </a:cubicBezTo>
                  <a:lnTo>
                    <a:pt x="1751" y="239"/>
                  </a:lnTo>
                  <a:lnTo>
                    <a:pt x="1791" y="160"/>
                  </a:lnTo>
                  <a:cubicBezTo>
                    <a:pt x="1811" y="100"/>
                    <a:pt x="1791" y="41"/>
                    <a:pt x="1731" y="21"/>
                  </a:cubicBezTo>
                  <a:cubicBezTo>
                    <a:pt x="1214" y="21"/>
                    <a:pt x="677" y="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1870200" y="1602750"/>
              <a:ext cx="22400" cy="11975"/>
            </a:xfrm>
            <a:custGeom>
              <a:avLst/>
              <a:gdLst/>
              <a:ahLst/>
              <a:cxnLst/>
              <a:rect l="l" t="t" r="r" b="b"/>
              <a:pathLst>
                <a:path w="896" h="479" extrusionOk="0">
                  <a:moveTo>
                    <a:pt x="80" y="1"/>
                  </a:moveTo>
                  <a:cubicBezTo>
                    <a:pt x="60" y="40"/>
                    <a:pt x="60" y="120"/>
                    <a:pt x="60" y="180"/>
                  </a:cubicBezTo>
                  <a:cubicBezTo>
                    <a:pt x="1" y="219"/>
                    <a:pt x="1" y="279"/>
                    <a:pt x="60" y="319"/>
                  </a:cubicBezTo>
                  <a:cubicBezTo>
                    <a:pt x="100" y="379"/>
                    <a:pt x="180" y="418"/>
                    <a:pt x="239" y="478"/>
                  </a:cubicBezTo>
                  <a:lnTo>
                    <a:pt x="896" y="478"/>
                  </a:lnTo>
                  <a:cubicBezTo>
                    <a:pt x="856" y="379"/>
                    <a:pt x="796" y="239"/>
                    <a:pt x="756" y="140"/>
                  </a:cubicBezTo>
                  <a:cubicBezTo>
                    <a:pt x="597" y="140"/>
                    <a:pt x="478" y="12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2013925" y="1610700"/>
              <a:ext cx="10475" cy="12975"/>
            </a:xfrm>
            <a:custGeom>
              <a:avLst/>
              <a:gdLst/>
              <a:ahLst/>
              <a:cxnLst/>
              <a:rect l="l" t="t" r="r" b="b"/>
              <a:pathLst>
                <a:path w="419" h="519" extrusionOk="0">
                  <a:moveTo>
                    <a:pt x="60" y="1"/>
                  </a:moveTo>
                  <a:cubicBezTo>
                    <a:pt x="1" y="61"/>
                    <a:pt x="1" y="120"/>
                    <a:pt x="60" y="180"/>
                  </a:cubicBezTo>
                  <a:lnTo>
                    <a:pt x="398" y="518"/>
                  </a:lnTo>
                  <a:cubicBezTo>
                    <a:pt x="398" y="478"/>
                    <a:pt x="398" y="399"/>
                    <a:pt x="418" y="319"/>
                  </a:cubicBezTo>
                  <a:cubicBezTo>
                    <a:pt x="418" y="220"/>
                    <a:pt x="398" y="10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1944800" y="16062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1"/>
                    <a:pt x="140" y="140"/>
                    <a:pt x="199" y="180"/>
                  </a:cubicBezTo>
                  <a:cubicBezTo>
                    <a:pt x="160" y="140"/>
                    <a:pt x="80" y="8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1932375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80" y="100"/>
                    <a:pt x="139" y="4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1992050" y="160722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80" y="1"/>
                  </a:moveTo>
                  <a:cubicBezTo>
                    <a:pt x="0" y="21"/>
                    <a:pt x="0" y="100"/>
                    <a:pt x="60" y="140"/>
                  </a:cubicBezTo>
                  <a:lnTo>
                    <a:pt x="239" y="14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989050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0"/>
                    <a:pt x="80" y="100"/>
                    <a:pt x="1" y="140"/>
                  </a:cubicBezTo>
                  <a:lnTo>
                    <a:pt x="180" y="140"/>
                  </a:lnTo>
                  <a:cubicBezTo>
                    <a:pt x="180" y="100"/>
                    <a:pt x="180" y="4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921925" y="160872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60" y="0"/>
                  </a:moveTo>
                  <a:lnTo>
                    <a:pt x="0" y="60"/>
                  </a:lnTo>
                  <a:lnTo>
                    <a:pt x="80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2012925" y="161120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00" y="1"/>
                  </a:moveTo>
                  <a:cubicBezTo>
                    <a:pt x="1" y="61"/>
                    <a:pt x="1" y="10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1366425" y="1428650"/>
              <a:ext cx="23400" cy="3925"/>
            </a:xfrm>
            <a:custGeom>
              <a:avLst/>
              <a:gdLst/>
              <a:ahLst/>
              <a:cxnLst/>
              <a:rect l="l" t="t" r="r" b="b"/>
              <a:pathLst>
                <a:path w="936" h="157" extrusionOk="0">
                  <a:moveTo>
                    <a:pt x="678" y="1"/>
                  </a:moveTo>
                  <a:cubicBezTo>
                    <a:pt x="463" y="1"/>
                    <a:pt x="242" y="11"/>
                    <a:pt x="0" y="82"/>
                  </a:cubicBezTo>
                  <a:cubicBezTo>
                    <a:pt x="179" y="141"/>
                    <a:pt x="343" y="156"/>
                    <a:pt x="498" y="156"/>
                  </a:cubicBezTo>
                  <a:cubicBezTo>
                    <a:pt x="652" y="156"/>
                    <a:pt x="796" y="141"/>
                    <a:pt x="935" y="141"/>
                  </a:cubicBezTo>
                  <a:lnTo>
                    <a:pt x="935" y="2"/>
                  </a:lnTo>
                  <a:cubicBezTo>
                    <a:pt x="850" y="2"/>
                    <a:pt x="765" y="1"/>
                    <a:pt x="6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1646400" y="1467975"/>
              <a:ext cx="7000" cy="3250"/>
            </a:xfrm>
            <a:custGeom>
              <a:avLst/>
              <a:gdLst/>
              <a:ahLst/>
              <a:cxnLst/>
              <a:rect l="l" t="t" r="r" b="b"/>
              <a:pathLst>
                <a:path w="280" h="130" extrusionOk="0">
                  <a:moveTo>
                    <a:pt x="279" y="1"/>
                  </a:moveTo>
                  <a:cubicBezTo>
                    <a:pt x="160" y="1"/>
                    <a:pt x="61" y="1"/>
                    <a:pt x="1" y="120"/>
                  </a:cubicBezTo>
                  <a:cubicBezTo>
                    <a:pt x="39" y="126"/>
                    <a:pt x="73" y="129"/>
                    <a:pt x="103" y="129"/>
                  </a:cubicBezTo>
                  <a:cubicBezTo>
                    <a:pt x="182" y="129"/>
                    <a:pt x="236" y="102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1631500" y="139935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40" y="1"/>
                  </a:moveTo>
                  <a:cubicBezTo>
                    <a:pt x="40" y="1"/>
                    <a:pt x="0" y="20"/>
                    <a:pt x="0" y="60"/>
                  </a:cubicBezTo>
                  <a:cubicBezTo>
                    <a:pt x="40" y="60"/>
                    <a:pt x="60" y="80"/>
                    <a:pt x="80" y="80"/>
                  </a:cubicBezTo>
                  <a:cubicBezTo>
                    <a:pt x="80" y="80"/>
                    <a:pt x="100" y="60"/>
                    <a:pt x="100" y="20"/>
                  </a:cubicBezTo>
                  <a:cubicBezTo>
                    <a:pt x="80" y="1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1794100" y="1589825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0"/>
                  </a:moveTo>
                  <a:cubicBezTo>
                    <a:pt x="41" y="40"/>
                    <a:pt x="100" y="100"/>
                    <a:pt x="160" y="140"/>
                  </a:cubicBezTo>
                  <a:cubicBezTo>
                    <a:pt x="120" y="100"/>
                    <a:pt x="41" y="4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2883475" y="1650500"/>
              <a:ext cx="151975" cy="40500"/>
            </a:xfrm>
            <a:custGeom>
              <a:avLst/>
              <a:gdLst/>
              <a:ahLst/>
              <a:cxnLst/>
              <a:rect l="l" t="t" r="r" b="b"/>
              <a:pathLst>
                <a:path w="6079" h="1620" extrusionOk="0">
                  <a:moveTo>
                    <a:pt x="5083" y="0"/>
                  </a:moveTo>
                  <a:cubicBezTo>
                    <a:pt x="4606" y="219"/>
                    <a:pt x="4129" y="378"/>
                    <a:pt x="3611" y="498"/>
                  </a:cubicBezTo>
                  <a:cubicBezTo>
                    <a:pt x="2418" y="776"/>
                    <a:pt x="1204" y="955"/>
                    <a:pt x="31" y="1373"/>
                  </a:cubicBezTo>
                  <a:cubicBezTo>
                    <a:pt x="0" y="1525"/>
                    <a:pt x="28" y="1619"/>
                    <a:pt x="132" y="1619"/>
                  </a:cubicBezTo>
                  <a:cubicBezTo>
                    <a:pt x="164" y="1619"/>
                    <a:pt x="203" y="1610"/>
                    <a:pt x="250" y="1592"/>
                  </a:cubicBezTo>
                  <a:lnTo>
                    <a:pt x="548" y="1512"/>
                  </a:lnTo>
                  <a:cubicBezTo>
                    <a:pt x="687" y="1453"/>
                    <a:pt x="826" y="1453"/>
                    <a:pt x="946" y="1393"/>
                  </a:cubicBezTo>
                  <a:cubicBezTo>
                    <a:pt x="1224" y="1373"/>
                    <a:pt x="1523" y="1393"/>
                    <a:pt x="1801" y="1313"/>
                  </a:cubicBezTo>
                  <a:cubicBezTo>
                    <a:pt x="3214" y="975"/>
                    <a:pt x="4666" y="657"/>
                    <a:pt x="6078" y="299"/>
                  </a:cubicBezTo>
                  <a:cubicBezTo>
                    <a:pt x="6040" y="109"/>
                    <a:pt x="5953" y="60"/>
                    <a:pt x="5852" y="60"/>
                  </a:cubicBezTo>
                  <a:cubicBezTo>
                    <a:pt x="5741" y="60"/>
                    <a:pt x="5615" y="120"/>
                    <a:pt x="5521" y="120"/>
                  </a:cubicBezTo>
                  <a:cubicBezTo>
                    <a:pt x="5382" y="80"/>
                    <a:pt x="5223" y="60"/>
                    <a:pt x="5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3005075" y="1608725"/>
              <a:ext cx="99500" cy="23900"/>
            </a:xfrm>
            <a:custGeom>
              <a:avLst/>
              <a:gdLst/>
              <a:ahLst/>
              <a:cxnLst/>
              <a:rect l="l" t="t" r="r" b="b"/>
              <a:pathLst>
                <a:path w="3980" h="956" extrusionOk="0">
                  <a:moveTo>
                    <a:pt x="3920" y="0"/>
                  </a:moveTo>
                  <a:cubicBezTo>
                    <a:pt x="2607" y="199"/>
                    <a:pt x="1314" y="438"/>
                    <a:pt x="21" y="657"/>
                  </a:cubicBezTo>
                  <a:cubicBezTo>
                    <a:pt x="21" y="677"/>
                    <a:pt x="1" y="736"/>
                    <a:pt x="1" y="776"/>
                  </a:cubicBezTo>
                  <a:cubicBezTo>
                    <a:pt x="1" y="876"/>
                    <a:pt x="120" y="876"/>
                    <a:pt x="200" y="955"/>
                  </a:cubicBezTo>
                  <a:cubicBezTo>
                    <a:pt x="1433" y="677"/>
                    <a:pt x="2746" y="657"/>
                    <a:pt x="3979" y="239"/>
                  </a:cubicBezTo>
                  <a:cubicBezTo>
                    <a:pt x="3939" y="160"/>
                    <a:pt x="3939" y="80"/>
                    <a:pt x="39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3021000" y="1633100"/>
              <a:ext cx="81075" cy="24875"/>
            </a:xfrm>
            <a:custGeom>
              <a:avLst/>
              <a:gdLst/>
              <a:ahLst/>
              <a:cxnLst/>
              <a:rect l="l" t="t" r="r" b="b"/>
              <a:pathLst>
                <a:path w="3243" h="995" extrusionOk="0">
                  <a:moveTo>
                    <a:pt x="2865" y="0"/>
                  </a:moveTo>
                  <a:cubicBezTo>
                    <a:pt x="1870" y="119"/>
                    <a:pt x="955" y="557"/>
                    <a:pt x="0" y="816"/>
                  </a:cubicBezTo>
                  <a:cubicBezTo>
                    <a:pt x="199" y="855"/>
                    <a:pt x="418" y="796"/>
                    <a:pt x="577" y="995"/>
                  </a:cubicBezTo>
                  <a:cubicBezTo>
                    <a:pt x="1214" y="875"/>
                    <a:pt x="1850" y="577"/>
                    <a:pt x="2507" y="497"/>
                  </a:cubicBezTo>
                  <a:cubicBezTo>
                    <a:pt x="2686" y="259"/>
                    <a:pt x="3064" y="418"/>
                    <a:pt x="3243" y="179"/>
                  </a:cubicBezTo>
                  <a:cubicBezTo>
                    <a:pt x="3163" y="0"/>
                    <a:pt x="2984" y="80"/>
                    <a:pt x="2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3057300" y="1589850"/>
              <a:ext cx="52750" cy="10650"/>
            </a:xfrm>
            <a:custGeom>
              <a:avLst/>
              <a:gdLst/>
              <a:ahLst/>
              <a:cxnLst/>
              <a:rect l="l" t="t" r="r" b="b"/>
              <a:pathLst>
                <a:path w="2110" h="426" extrusionOk="0">
                  <a:moveTo>
                    <a:pt x="1727" y="0"/>
                  </a:moveTo>
                  <a:cubicBezTo>
                    <a:pt x="1335" y="0"/>
                    <a:pt x="947" y="156"/>
                    <a:pt x="553" y="156"/>
                  </a:cubicBezTo>
                  <a:cubicBezTo>
                    <a:pt x="482" y="156"/>
                    <a:pt x="410" y="151"/>
                    <a:pt x="339" y="139"/>
                  </a:cubicBezTo>
                  <a:cubicBezTo>
                    <a:pt x="299" y="159"/>
                    <a:pt x="239" y="159"/>
                    <a:pt x="199" y="159"/>
                  </a:cubicBezTo>
                  <a:cubicBezTo>
                    <a:pt x="120" y="198"/>
                    <a:pt x="60" y="258"/>
                    <a:pt x="0" y="318"/>
                  </a:cubicBezTo>
                  <a:cubicBezTo>
                    <a:pt x="191" y="395"/>
                    <a:pt x="378" y="426"/>
                    <a:pt x="563" y="426"/>
                  </a:cubicBezTo>
                  <a:cubicBezTo>
                    <a:pt x="1089" y="426"/>
                    <a:pt x="1593" y="177"/>
                    <a:pt x="2109" y="59"/>
                  </a:cubicBezTo>
                  <a:cubicBezTo>
                    <a:pt x="1981" y="16"/>
                    <a:pt x="1854" y="0"/>
                    <a:pt x="17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2948375" y="1628075"/>
              <a:ext cx="50275" cy="14025"/>
            </a:xfrm>
            <a:custGeom>
              <a:avLst/>
              <a:gdLst/>
              <a:ahLst/>
              <a:cxnLst/>
              <a:rect l="l" t="t" r="r" b="b"/>
              <a:pathLst>
                <a:path w="2011" h="561" extrusionOk="0">
                  <a:moveTo>
                    <a:pt x="1846" y="1"/>
                  </a:moveTo>
                  <a:cubicBezTo>
                    <a:pt x="1219" y="1"/>
                    <a:pt x="610" y="206"/>
                    <a:pt x="1" y="320"/>
                  </a:cubicBezTo>
                  <a:cubicBezTo>
                    <a:pt x="1" y="400"/>
                    <a:pt x="41" y="460"/>
                    <a:pt x="120" y="519"/>
                  </a:cubicBezTo>
                  <a:cubicBezTo>
                    <a:pt x="140" y="519"/>
                    <a:pt x="200" y="559"/>
                    <a:pt x="220" y="559"/>
                  </a:cubicBezTo>
                  <a:cubicBezTo>
                    <a:pt x="238" y="560"/>
                    <a:pt x="255" y="560"/>
                    <a:pt x="273" y="560"/>
                  </a:cubicBezTo>
                  <a:cubicBezTo>
                    <a:pt x="737" y="560"/>
                    <a:pt x="1186" y="336"/>
                    <a:pt x="1664" y="336"/>
                  </a:cubicBezTo>
                  <a:cubicBezTo>
                    <a:pt x="1700" y="336"/>
                    <a:pt x="1735" y="338"/>
                    <a:pt x="1771" y="340"/>
                  </a:cubicBezTo>
                  <a:lnTo>
                    <a:pt x="1930" y="181"/>
                  </a:lnTo>
                  <a:cubicBezTo>
                    <a:pt x="2010" y="122"/>
                    <a:pt x="2010" y="62"/>
                    <a:pt x="1930" y="2"/>
                  </a:cubicBezTo>
                  <a:cubicBezTo>
                    <a:pt x="1902" y="1"/>
                    <a:pt x="1874" y="1"/>
                    <a:pt x="184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2999100" y="1680325"/>
              <a:ext cx="44800" cy="12975"/>
            </a:xfrm>
            <a:custGeom>
              <a:avLst/>
              <a:gdLst/>
              <a:ahLst/>
              <a:cxnLst/>
              <a:rect l="l" t="t" r="r" b="b"/>
              <a:pathLst>
                <a:path w="1792" h="519" extrusionOk="0">
                  <a:moveTo>
                    <a:pt x="757" y="1"/>
                  </a:moveTo>
                  <a:cubicBezTo>
                    <a:pt x="598" y="279"/>
                    <a:pt x="240" y="80"/>
                    <a:pt x="61" y="319"/>
                  </a:cubicBezTo>
                  <a:cubicBezTo>
                    <a:pt x="1" y="399"/>
                    <a:pt x="1" y="478"/>
                    <a:pt x="61" y="518"/>
                  </a:cubicBezTo>
                  <a:cubicBezTo>
                    <a:pt x="586" y="482"/>
                    <a:pt x="1094" y="314"/>
                    <a:pt x="1616" y="314"/>
                  </a:cubicBezTo>
                  <a:cubicBezTo>
                    <a:pt x="1668" y="314"/>
                    <a:pt x="1719" y="316"/>
                    <a:pt x="1771" y="319"/>
                  </a:cubicBezTo>
                  <a:cubicBezTo>
                    <a:pt x="1791" y="279"/>
                    <a:pt x="1791" y="220"/>
                    <a:pt x="1791" y="180"/>
                  </a:cubicBezTo>
                  <a:cubicBezTo>
                    <a:pt x="1732" y="61"/>
                    <a:pt x="1533" y="120"/>
                    <a:pt x="1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3092600" y="1628875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374" y="0"/>
                  </a:moveTo>
                  <a:cubicBezTo>
                    <a:pt x="324" y="0"/>
                    <a:pt x="269" y="20"/>
                    <a:pt x="220" y="50"/>
                  </a:cubicBezTo>
                  <a:cubicBezTo>
                    <a:pt x="140" y="90"/>
                    <a:pt x="80" y="129"/>
                    <a:pt x="1" y="169"/>
                  </a:cubicBezTo>
                  <a:cubicBezTo>
                    <a:pt x="80" y="288"/>
                    <a:pt x="220" y="328"/>
                    <a:pt x="379" y="348"/>
                  </a:cubicBezTo>
                  <a:cubicBezTo>
                    <a:pt x="478" y="288"/>
                    <a:pt x="538" y="189"/>
                    <a:pt x="498" y="70"/>
                  </a:cubicBezTo>
                  <a:cubicBezTo>
                    <a:pt x="468" y="20"/>
                    <a:pt x="424" y="0"/>
                    <a:pt x="3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3109525" y="1635075"/>
              <a:ext cx="5975" cy="19425"/>
            </a:xfrm>
            <a:custGeom>
              <a:avLst/>
              <a:gdLst/>
              <a:ahLst/>
              <a:cxnLst/>
              <a:rect l="l" t="t" r="r" b="b"/>
              <a:pathLst>
                <a:path w="239" h="77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239"/>
                    <a:pt x="0" y="498"/>
                    <a:pt x="20" y="776"/>
                  </a:cubicBezTo>
                  <a:cubicBezTo>
                    <a:pt x="239" y="538"/>
                    <a:pt x="139" y="279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3035925" y="16798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235" y="1"/>
                  </a:moveTo>
                  <a:cubicBezTo>
                    <a:pt x="182" y="1"/>
                    <a:pt x="107" y="9"/>
                    <a:pt x="0" y="21"/>
                  </a:cubicBezTo>
                  <a:cubicBezTo>
                    <a:pt x="80" y="180"/>
                    <a:pt x="199" y="180"/>
                    <a:pt x="358" y="200"/>
                  </a:cubicBezTo>
                  <a:cubicBezTo>
                    <a:pt x="358" y="47"/>
                    <a:pt x="358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2996625" y="16281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39" y="0"/>
                  </a:moveTo>
                  <a:cubicBezTo>
                    <a:pt x="239" y="0"/>
                    <a:pt x="100" y="20"/>
                    <a:pt x="0" y="20"/>
                  </a:cubicBezTo>
                  <a:lnTo>
                    <a:pt x="0" y="100"/>
                  </a:lnTo>
                  <a:lnTo>
                    <a:pt x="0" y="179"/>
                  </a:lnTo>
                  <a:lnTo>
                    <a:pt x="498" y="179"/>
                  </a:lnTo>
                  <a:cubicBezTo>
                    <a:pt x="458" y="100"/>
                    <a:pt x="378" y="6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3105525" y="1657950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60" y="1"/>
                  </a:moveTo>
                  <a:cubicBezTo>
                    <a:pt x="61" y="100"/>
                    <a:pt x="1" y="220"/>
                    <a:pt x="1" y="359"/>
                  </a:cubicBezTo>
                  <a:cubicBezTo>
                    <a:pt x="160" y="279"/>
                    <a:pt x="160" y="1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3118475" y="16022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0" y="120"/>
                    <a:pt x="0" y="239"/>
                    <a:pt x="40" y="359"/>
                  </a:cubicBezTo>
                  <a:cubicBezTo>
                    <a:pt x="159" y="259"/>
                    <a:pt x="179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3081175" y="16723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60" y="80"/>
                    <a:pt x="80" y="100"/>
                    <a:pt x="100" y="120"/>
                  </a:cubicBezTo>
                  <a:lnTo>
                    <a:pt x="179" y="40"/>
                  </a:lnTo>
                  <a:cubicBezTo>
                    <a:pt x="159" y="21"/>
                    <a:pt x="159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3092100" y="1693275"/>
              <a:ext cx="4025" cy="5975"/>
            </a:xfrm>
            <a:custGeom>
              <a:avLst/>
              <a:gdLst/>
              <a:ahLst/>
              <a:cxnLst/>
              <a:rect l="l" t="t" r="r" b="b"/>
              <a:pathLst>
                <a:path w="161" h="239" extrusionOk="0">
                  <a:moveTo>
                    <a:pt x="1" y="0"/>
                  </a:moveTo>
                  <a:lnTo>
                    <a:pt x="1" y="179"/>
                  </a:lnTo>
                  <a:lnTo>
                    <a:pt x="41" y="239"/>
                  </a:lnTo>
                  <a:cubicBezTo>
                    <a:pt x="100" y="239"/>
                    <a:pt x="120" y="239"/>
                    <a:pt x="16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3114500" y="162265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60" y="0"/>
                  </a:moveTo>
                  <a:lnTo>
                    <a:pt x="20" y="40"/>
                  </a:lnTo>
                  <a:cubicBezTo>
                    <a:pt x="20" y="100"/>
                    <a:pt x="0" y="179"/>
                    <a:pt x="0" y="219"/>
                  </a:cubicBezTo>
                  <a:cubicBezTo>
                    <a:pt x="40" y="179"/>
                    <a:pt x="100" y="100"/>
                    <a:pt x="139" y="4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3114500" y="16181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19" y="0"/>
                  </a:moveTo>
                  <a:cubicBezTo>
                    <a:pt x="40" y="60"/>
                    <a:pt x="0" y="120"/>
                    <a:pt x="20" y="219"/>
                  </a:cubicBezTo>
                  <a:lnTo>
                    <a:pt x="139" y="219"/>
                  </a:lnTo>
                  <a:cubicBezTo>
                    <a:pt x="139" y="159"/>
                    <a:pt x="139" y="8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3027450" y="1572425"/>
              <a:ext cx="13950" cy="7975"/>
            </a:xfrm>
            <a:custGeom>
              <a:avLst/>
              <a:gdLst/>
              <a:ahLst/>
              <a:cxnLst/>
              <a:rect l="l" t="t" r="r" b="b"/>
              <a:pathLst>
                <a:path w="558" h="319" extrusionOk="0">
                  <a:moveTo>
                    <a:pt x="406" y="0"/>
                  </a:moveTo>
                  <a:cubicBezTo>
                    <a:pt x="339" y="0"/>
                    <a:pt x="259" y="20"/>
                    <a:pt x="200" y="20"/>
                  </a:cubicBezTo>
                  <a:cubicBezTo>
                    <a:pt x="120" y="120"/>
                    <a:pt x="61" y="219"/>
                    <a:pt x="1" y="318"/>
                  </a:cubicBezTo>
                  <a:cubicBezTo>
                    <a:pt x="61" y="318"/>
                    <a:pt x="140" y="318"/>
                    <a:pt x="240" y="299"/>
                  </a:cubicBezTo>
                  <a:cubicBezTo>
                    <a:pt x="359" y="299"/>
                    <a:pt x="558" y="219"/>
                    <a:pt x="538" y="100"/>
                  </a:cubicBezTo>
                  <a:cubicBezTo>
                    <a:pt x="528" y="20"/>
                    <a:pt x="473" y="0"/>
                    <a:pt x="4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3055300" y="1571975"/>
              <a:ext cx="19425" cy="4325"/>
            </a:xfrm>
            <a:custGeom>
              <a:avLst/>
              <a:gdLst/>
              <a:ahLst/>
              <a:cxnLst/>
              <a:rect l="l" t="t" r="r" b="b"/>
              <a:pathLst>
                <a:path w="777" h="173" extrusionOk="0">
                  <a:moveTo>
                    <a:pt x="358" y="1"/>
                  </a:moveTo>
                  <a:cubicBezTo>
                    <a:pt x="227" y="1"/>
                    <a:pt x="117" y="23"/>
                    <a:pt x="1" y="118"/>
                  </a:cubicBezTo>
                  <a:cubicBezTo>
                    <a:pt x="111" y="145"/>
                    <a:pt x="209" y="173"/>
                    <a:pt x="318" y="173"/>
                  </a:cubicBezTo>
                  <a:cubicBezTo>
                    <a:pt x="444" y="173"/>
                    <a:pt x="584" y="136"/>
                    <a:pt x="777" y="18"/>
                  </a:cubicBezTo>
                  <a:cubicBezTo>
                    <a:pt x="608" y="18"/>
                    <a:pt x="475" y="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338075" y="1352600"/>
              <a:ext cx="23900" cy="7000"/>
            </a:xfrm>
            <a:custGeom>
              <a:avLst/>
              <a:gdLst/>
              <a:ahLst/>
              <a:cxnLst/>
              <a:rect l="l" t="t" r="r" b="b"/>
              <a:pathLst>
                <a:path w="956" h="280" extrusionOk="0">
                  <a:moveTo>
                    <a:pt x="836" y="1"/>
                  </a:moveTo>
                  <a:cubicBezTo>
                    <a:pt x="781" y="28"/>
                    <a:pt x="721" y="37"/>
                    <a:pt x="659" y="37"/>
                  </a:cubicBezTo>
                  <a:cubicBezTo>
                    <a:pt x="549" y="37"/>
                    <a:pt x="432" y="9"/>
                    <a:pt x="326" y="9"/>
                  </a:cubicBezTo>
                  <a:cubicBezTo>
                    <a:pt x="191" y="9"/>
                    <a:pt x="72" y="54"/>
                    <a:pt x="0" y="259"/>
                  </a:cubicBezTo>
                  <a:cubicBezTo>
                    <a:pt x="100" y="259"/>
                    <a:pt x="239" y="279"/>
                    <a:pt x="339" y="279"/>
                  </a:cubicBezTo>
                  <a:cubicBezTo>
                    <a:pt x="478" y="259"/>
                    <a:pt x="657" y="259"/>
                    <a:pt x="856" y="259"/>
                  </a:cubicBezTo>
                  <a:cubicBezTo>
                    <a:pt x="935" y="259"/>
                    <a:pt x="955" y="200"/>
                    <a:pt x="935" y="140"/>
                  </a:cubicBezTo>
                  <a:cubicBezTo>
                    <a:pt x="896" y="80"/>
                    <a:pt x="836" y="1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377850" y="1351375"/>
              <a:ext cx="9975" cy="7450"/>
            </a:xfrm>
            <a:custGeom>
              <a:avLst/>
              <a:gdLst/>
              <a:ahLst/>
              <a:cxnLst/>
              <a:rect l="l" t="t" r="r" b="b"/>
              <a:pathLst>
                <a:path w="399" h="298" extrusionOk="0">
                  <a:moveTo>
                    <a:pt x="175" y="0"/>
                  </a:moveTo>
                  <a:cubicBezTo>
                    <a:pt x="100" y="0"/>
                    <a:pt x="30" y="28"/>
                    <a:pt x="1" y="129"/>
                  </a:cubicBezTo>
                  <a:cubicBezTo>
                    <a:pt x="1" y="229"/>
                    <a:pt x="80" y="288"/>
                    <a:pt x="160" y="288"/>
                  </a:cubicBezTo>
                  <a:cubicBezTo>
                    <a:pt x="186" y="294"/>
                    <a:pt x="213" y="297"/>
                    <a:pt x="240" y="297"/>
                  </a:cubicBezTo>
                  <a:cubicBezTo>
                    <a:pt x="315" y="297"/>
                    <a:pt x="384" y="267"/>
                    <a:pt x="399" y="149"/>
                  </a:cubicBezTo>
                  <a:cubicBezTo>
                    <a:pt x="399" y="50"/>
                    <a:pt x="359" y="30"/>
                    <a:pt x="259" y="10"/>
                  </a:cubicBezTo>
                  <a:cubicBezTo>
                    <a:pt x="232" y="4"/>
                    <a:pt x="203" y="0"/>
                    <a:pt x="1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324150" y="13376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1"/>
                    <a:pt x="120" y="80"/>
                    <a:pt x="199" y="140"/>
                  </a:cubicBezTo>
                  <a:cubicBezTo>
                    <a:pt x="140" y="80"/>
                    <a:pt x="60" y="4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1311725" y="133867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219" y="1"/>
                  </a:moveTo>
                  <a:cubicBezTo>
                    <a:pt x="119" y="1"/>
                    <a:pt x="40" y="40"/>
                    <a:pt x="0" y="120"/>
                  </a:cubicBezTo>
                  <a:cubicBezTo>
                    <a:pt x="60" y="60"/>
                    <a:pt x="139" y="2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1724475" y="1225300"/>
              <a:ext cx="26900" cy="16525"/>
            </a:xfrm>
            <a:custGeom>
              <a:avLst/>
              <a:gdLst/>
              <a:ahLst/>
              <a:cxnLst/>
              <a:rect l="l" t="t" r="r" b="b"/>
              <a:pathLst>
                <a:path w="1076" h="661" extrusionOk="0">
                  <a:moveTo>
                    <a:pt x="697" y="0"/>
                  </a:moveTo>
                  <a:cubicBezTo>
                    <a:pt x="618" y="40"/>
                    <a:pt x="558" y="100"/>
                    <a:pt x="518" y="139"/>
                  </a:cubicBezTo>
                  <a:cubicBezTo>
                    <a:pt x="419" y="305"/>
                    <a:pt x="264" y="319"/>
                    <a:pt x="100" y="319"/>
                  </a:cubicBezTo>
                  <a:cubicBezTo>
                    <a:pt x="67" y="319"/>
                    <a:pt x="34" y="318"/>
                    <a:pt x="1" y="318"/>
                  </a:cubicBezTo>
                  <a:lnTo>
                    <a:pt x="1" y="398"/>
                  </a:lnTo>
                  <a:lnTo>
                    <a:pt x="1" y="477"/>
                  </a:lnTo>
                  <a:cubicBezTo>
                    <a:pt x="208" y="607"/>
                    <a:pt x="439" y="660"/>
                    <a:pt x="680" y="660"/>
                  </a:cubicBezTo>
                  <a:cubicBezTo>
                    <a:pt x="810" y="660"/>
                    <a:pt x="943" y="645"/>
                    <a:pt x="1075" y="617"/>
                  </a:cubicBezTo>
                  <a:cubicBezTo>
                    <a:pt x="1035" y="338"/>
                    <a:pt x="896" y="179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1737425" y="1224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2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1707075" y="1220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100"/>
                  </a:lnTo>
                  <a:lnTo>
                    <a:pt x="1" y="179"/>
                  </a:lnTo>
                  <a:cubicBezTo>
                    <a:pt x="60" y="119"/>
                    <a:pt x="120" y="80"/>
                    <a:pt x="160" y="20"/>
                  </a:cubicBezTo>
                  <a:cubicBezTo>
                    <a:pt x="100" y="20"/>
                    <a:pt x="4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1857275" y="12333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89" y="0"/>
                  </a:moveTo>
                  <a:cubicBezTo>
                    <a:pt x="154" y="0"/>
                    <a:pt x="120" y="15"/>
                    <a:pt x="80" y="35"/>
                  </a:cubicBezTo>
                  <a:cubicBezTo>
                    <a:pt x="0" y="55"/>
                    <a:pt x="0" y="95"/>
                    <a:pt x="80" y="135"/>
                  </a:cubicBezTo>
                  <a:cubicBezTo>
                    <a:pt x="120" y="154"/>
                    <a:pt x="179" y="154"/>
                    <a:pt x="219" y="154"/>
                  </a:cubicBezTo>
                  <a:cubicBezTo>
                    <a:pt x="259" y="135"/>
                    <a:pt x="279" y="75"/>
                    <a:pt x="299" y="55"/>
                  </a:cubicBezTo>
                  <a:cubicBezTo>
                    <a:pt x="259" y="15"/>
                    <a:pt x="224" y="0"/>
                    <a:pt x="1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2001150" y="1237400"/>
              <a:ext cx="12300" cy="7925"/>
            </a:xfrm>
            <a:custGeom>
              <a:avLst/>
              <a:gdLst/>
              <a:ahLst/>
              <a:cxnLst/>
              <a:rect l="l" t="t" r="r" b="b"/>
              <a:pathLst>
                <a:path w="492" h="317" extrusionOk="0">
                  <a:moveTo>
                    <a:pt x="145" y="0"/>
                  </a:moveTo>
                  <a:cubicBezTo>
                    <a:pt x="76" y="0"/>
                    <a:pt x="1" y="27"/>
                    <a:pt x="14" y="133"/>
                  </a:cubicBezTo>
                  <a:cubicBezTo>
                    <a:pt x="34" y="272"/>
                    <a:pt x="173" y="312"/>
                    <a:pt x="173" y="312"/>
                  </a:cubicBezTo>
                  <a:cubicBezTo>
                    <a:pt x="207" y="315"/>
                    <a:pt x="237" y="317"/>
                    <a:pt x="265" y="317"/>
                  </a:cubicBezTo>
                  <a:cubicBezTo>
                    <a:pt x="403" y="317"/>
                    <a:pt x="472" y="275"/>
                    <a:pt x="472" y="192"/>
                  </a:cubicBezTo>
                  <a:cubicBezTo>
                    <a:pt x="492" y="13"/>
                    <a:pt x="332" y="13"/>
                    <a:pt x="233" y="13"/>
                  </a:cubicBezTo>
                  <a:cubicBezTo>
                    <a:pt x="213" y="7"/>
                    <a:pt x="180" y="0"/>
                    <a:pt x="1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2124825" y="1294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40" y="20"/>
                    <a:pt x="20" y="80"/>
                    <a:pt x="1" y="100"/>
                  </a:cubicBezTo>
                  <a:cubicBezTo>
                    <a:pt x="40" y="119"/>
                    <a:pt x="60" y="119"/>
                    <a:pt x="120" y="119"/>
                  </a:cubicBezTo>
                  <a:cubicBezTo>
                    <a:pt x="120" y="80"/>
                    <a:pt x="100" y="6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1474825" y="1302375"/>
              <a:ext cx="18425" cy="7675"/>
            </a:xfrm>
            <a:custGeom>
              <a:avLst/>
              <a:gdLst/>
              <a:ahLst/>
              <a:cxnLst/>
              <a:rect l="l" t="t" r="r" b="b"/>
              <a:pathLst>
                <a:path w="737" h="307" extrusionOk="0">
                  <a:moveTo>
                    <a:pt x="399" y="0"/>
                  </a:moveTo>
                  <a:cubicBezTo>
                    <a:pt x="299" y="0"/>
                    <a:pt x="180" y="20"/>
                    <a:pt x="80" y="20"/>
                  </a:cubicBezTo>
                  <a:cubicBezTo>
                    <a:pt x="1" y="80"/>
                    <a:pt x="1" y="120"/>
                    <a:pt x="80" y="179"/>
                  </a:cubicBezTo>
                  <a:cubicBezTo>
                    <a:pt x="200" y="199"/>
                    <a:pt x="299" y="219"/>
                    <a:pt x="399" y="259"/>
                  </a:cubicBezTo>
                  <a:cubicBezTo>
                    <a:pt x="451" y="280"/>
                    <a:pt x="520" y="306"/>
                    <a:pt x="577" y="306"/>
                  </a:cubicBezTo>
                  <a:cubicBezTo>
                    <a:pt x="627" y="306"/>
                    <a:pt x="668" y="285"/>
                    <a:pt x="677" y="219"/>
                  </a:cubicBezTo>
                  <a:cubicBezTo>
                    <a:pt x="737" y="20"/>
                    <a:pt x="538" y="20"/>
                    <a:pt x="3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1512125" y="130932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60" y="1"/>
                  </a:moveTo>
                  <a:cubicBezTo>
                    <a:pt x="41" y="1"/>
                    <a:pt x="1" y="21"/>
                    <a:pt x="1" y="41"/>
                  </a:cubicBezTo>
                  <a:cubicBezTo>
                    <a:pt x="1" y="81"/>
                    <a:pt x="41" y="120"/>
                    <a:pt x="60" y="180"/>
                  </a:cubicBezTo>
                  <a:lnTo>
                    <a:pt x="100" y="120"/>
                  </a:lnTo>
                  <a:cubicBezTo>
                    <a:pt x="100" y="100"/>
                    <a:pt x="80" y="4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1496725" y="1342150"/>
              <a:ext cx="46275" cy="21925"/>
            </a:xfrm>
            <a:custGeom>
              <a:avLst/>
              <a:gdLst/>
              <a:ahLst/>
              <a:cxnLst/>
              <a:rect l="l" t="t" r="r" b="b"/>
              <a:pathLst>
                <a:path w="1851" h="877" extrusionOk="0">
                  <a:moveTo>
                    <a:pt x="259" y="1"/>
                  </a:moveTo>
                  <a:cubicBezTo>
                    <a:pt x="219" y="120"/>
                    <a:pt x="219" y="259"/>
                    <a:pt x="80" y="319"/>
                  </a:cubicBezTo>
                  <a:lnTo>
                    <a:pt x="0" y="399"/>
                  </a:lnTo>
                  <a:cubicBezTo>
                    <a:pt x="20" y="419"/>
                    <a:pt x="60" y="478"/>
                    <a:pt x="80" y="498"/>
                  </a:cubicBezTo>
                  <a:cubicBezTo>
                    <a:pt x="199" y="856"/>
                    <a:pt x="478" y="876"/>
                    <a:pt x="776" y="876"/>
                  </a:cubicBezTo>
                  <a:cubicBezTo>
                    <a:pt x="955" y="856"/>
                    <a:pt x="1174" y="876"/>
                    <a:pt x="1293" y="677"/>
                  </a:cubicBezTo>
                  <a:cubicBezTo>
                    <a:pt x="1373" y="657"/>
                    <a:pt x="1373" y="598"/>
                    <a:pt x="1313" y="558"/>
                  </a:cubicBezTo>
                  <a:cubicBezTo>
                    <a:pt x="1373" y="279"/>
                    <a:pt x="1711" y="419"/>
                    <a:pt x="1850" y="200"/>
                  </a:cubicBezTo>
                  <a:cubicBezTo>
                    <a:pt x="1716" y="189"/>
                    <a:pt x="1566" y="152"/>
                    <a:pt x="1441" y="152"/>
                  </a:cubicBezTo>
                  <a:cubicBezTo>
                    <a:pt x="1326" y="152"/>
                    <a:pt x="1232" y="184"/>
                    <a:pt x="1194" y="299"/>
                  </a:cubicBezTo>
                  <a:cubicBezTo>
                    <a:pt x="1104" y="539"/>
                    <a:pt x="934" y="621"/>
                    <a:pt x="763" y="621"/>
                  </a:cubicBezTo>
                  <a:cubicBezTo>
                    <a:pt x="707" y="621"/>
                    <a:pt x="651" y="612"/>
                    <a:pt x="597" y="598"/>
                  </a:cubicBezTo>
                  <a:cubicBezTo>
                    <a:pt x="279" y="518"/>
                    <a:pt x="497" y="20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1468375" y="1348950"/>
              <a:ext cx="13950" cy="5875"/>
            </a:xfrm>
            <a:custGeom>
              <a:avLst/>
              <a:gdLst/>
              <a:ahLst/>
              <a:cxnLst/>
              <a:rect l="l" t="t" r="r" b="b"/>
              <a:pathLst>
                <a:path w="558" h="235" extrusionOk="0">
                  <a:moveTo>
                    <a:pt x="64" y="0"/>
                  </a:moveTo>
                  <a:cubicBezTo>
                    <a:pt x="31" y="0"/>
                    <a:pt x="15" y="26"/>
                    <a:pt x="0" y="87"/>
                  </a:cubicBezTo>
                  <a:cubicBezTo>
                    <a:pt x="97" y="172"/>
                    <a:pt x="209" y="234"/>
                    <a:pt x="327" y="234"/>
                  </a:cubicBezTo>
                  <a:cubicBezTo>
                    <a:pt x="402" y="234"/>
                    <a:pt x="480" y="209"/>
                    <a:pt x="557" y="147"/>
                  </a:cubicBezTo>
                  <a:cubicBezTo>
                    <a:pt x="438" y="27"/>
                    <a:pt x="299" y="87"/>
                    <a:pt x="159" y="47"/>
                  </a:cubicBezTo>
                  <a:cubicBezTo>
                    <a:pt x="159" y="27"/>
                    <a:pt x="139" y="7"/>
                    <a:pt x="100" y="7"/>
                  </a:cubicBezTo>
                  <a:cubicBezTo>
                    <a:pt x="86" y="3"/>
                    <a:pt x="74" y="0"/>
                    <a:pt x="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1461900" y="1341650"/>
              <a:ext cx="10475" cy="5700"/>
            </a:xfrm>
            <a:custGeom>
              <a:avLst/>
              <a:gdLst/>
              <a:ahLst/>
              <a:cxnLst/>
              <a:rect l="l" t="t" r="r" b="b"/>
              <a:pathLst>
                <a:path w="419" h="228" extrusionOk="0">
                  <a:moveTo>
                    <a:pt x="80" y="1"/>
                  </a:moveTo>
                  <a:cubicBezTo>
                    <a:pt x="60" y="21"/>
                    <a:pt x="21" y="81"/>
                    <a:pt x="1" y="100"/>
                  </a:cubicBezTo>
                  <a:cubicBezTo>
                    <a:pt x="21" y="120"/>
                    <a:pt x="21" y="180"/>
                    <a:pt x="60" y="200"/>
                  </a:cubicBezTo>
                  <a:cubicBezTo>
                    <a:pt x="120" y="200"/>
                    <a:pt x="180" y="180"/>
                    <a:pt x="259" y="180"/>
                  </a:cubicBezTo>
                  <a:cubicBezTo>
                    <a:pt x="259" y="200"/>
                    <a:pt x="259" y="200"/>
                    <a:pt x="299" y="220"/>
                  </a:cubicBezTo>
                  <a:cubicBezTo>
                    <a:pt x="315" y="225"/>
                    <a:pt x="330" y="228"/>
                    <a:pt x="343" y="228"/>
                  </a:cubicBezTo>
                  <a:cubicBezTo>
                    <a:pt x="379" y="228"/>
                    <a:pt x="404" y="209"/>
                    <a:pt x="418" y="180"/>
                  </a:cubicBezTo>
                  <a:cubicBezTo>
                    <a:pt x="359" y="1"/>
                    <a:pt x="20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1459425" y="1345150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100" y="0"/>
                  </a:moveTo>
                  <a:cubicBezTo>
                    <a:pt x="60" y="0"/>
                    <a:pt x="20" y="40"/>
                    <a:pt x="0" y="80"/>
                  </a:cubicBezTo>
                  <a:cubicBezTo>
                    <a:pt x="20" y="159"/>
                    <a:pt x="0" y="259"/>
                    <a:pt x="100" y="299"/>
                  </a:cubicBezTo>
                  <a:cubicBezTo>
                    <a:pt x="120" y="199"/>
                    <a:pt x="120" y="139"/>
                    <a:pt x="159" y="60"/>
                  </a:cubicBezTo>
                  <a:cubicBezTo>
                    <a:pt x="159" y="40"/>
                    <a:pt x="120" y="4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1468375" y="1346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20" y="179"/>
                    <a:pt x="159" y="15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1459425" y="13416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cubicBezTo>
                    <a:pt x="80" y="41"/>
                    <a:pt x="20" y="120"/>
                    <a:pt x="0" y="220"/>
                  </a:cubicBezTo>
                  <a:cubicBezTo>
                    <a:pt x="60" y="220"/>
                    <a:pt x="100" y="220"/>
                    <a:pt x="159" y="200"/>
                  </a:cubicBezTo>
                  <a:cubicBezTo>
                    <a:pt x="159" y="120"/>
                    <a:pt x="179" y="8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1493725" y="1348625"/>
              <a:ext cx="4500" cy="2200"/>
            </a:xfrm>
            <a:custGeom>
              <a:avLst/>
              <a:gdLst/>
              <a:ahLst/>
              <a:cxnLst/>
              <a:rect l="l" t="t" r="r" b="b"/>
              <a:pathLst>
                <a:path w="180" h="88" extrusionOk="0">
                  <a:moveTo>
                    <a:pt x="120" y="0"/>
                  </a:moveTo>
                  <a:cubicBezTo>
                    <a:pt x="100" y="0"/>
                    <a:pt x="41" y="20"/>
                    <a:pt x="1" y="40"/>
                  </a:cubicBezTo>
                  <a:cubicBezTo>
                    <a:pt x="1" y="54"/>
                    <a:pt x="10" y="77"/>
                    <a:pt x="23" y="77"/>
                  </a:cubicBezTo>
                  <a:cubicBezTo>
                    <a:pt x="28" y="77"/>
                    <a:pt x="34" y="72"/>
                    <a:pt x="41" y="60"/>
                  </a:cubicBezTo>
                  <a:cubicBezTo>
                    <a:pt x="58" y="78"/>
                    <a:pt x="76" y="88"/>
                    <a:pt x="96" y="88"/>
                  </a:cubicBezTo>
                  <a:cubicBezTo>
                    <a:pt x="120" y="88"/>
                    <a:pt x="147" y="73"/>
                    <a:pt x="180" y="40"/>
                  </a:cubicBezTo>
                  <a:cubicBezTo>
                    <a:pt x="140" y="20"/>
                    <a:pt x="14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1493725" y="13496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0"/>
                  </a:moveTo>
                  <a:cubicBezTo>
                    <a:pt x="21" y="100"/>
                    <a:pt x="100" y="179"/>
                    <a:pt x="180" y="199"/>
                  </a:cubicBezTo>
                  <a:lnTo>
                    <a:pt x="180" y="20"/>
                  </a:ln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2201900" y="1429125"/>
              <a:ext cx="17950" cy="8925"/>
            </a:xfrm>
            <a:custGeom>
              <a:avLst/>
              <a:gdLst/>
              <a:ahLst/>
              <a:cxnLst/>
              <a:rect l="l" t="t" r="r" b="b"/>
              <a:pathLst>
                <a:path w="718" h="357" extrusionOk="0">
                  <a:moveTo>
                    <a:pt x="218" y="0"/>
                  </a:moveTo>
                  <a:cubicBezTo>
                    <a:pt x="199" y="0"/>
                    <a:pt x="180" y="1"/>
                    <a:pt x="160" y="3"/>
                  </a:cubicBezTo>
                  <a:cubicBezTo>
                    <a:pt x="120" y="103"/>
                    <a:pt x="61" y="202"/>
                    <a:pt x="1" y="321"/>
                  </a:cubicBezTo>
                  <a:cubicBezTo>
                    <a:pt x="95" y="345"/>
                    <a:pt x="186" y="356"/>
                    <a:pt x="278" y="356"/>
                  </a:cubicBezTo>
                  <a:cubicBezTo>
                    <a:pt x="418" y="356"/>
                    <a:pt x="561" y="330"/>
                    <a:pt x="717" y="282"/>
                  </a:cubicBezTo>
                  <a:cubicBezTo>
                    <a:pt x="556" y="84"/>
                    <a:pt x="394" y="0"/>
                    <a:pt x="2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2102450" y="143615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319" y="1"/>
                  </a:moveTo>
                  <a:cubicBezTo>
                    <a:pt x="219" y="20"/>
                    <a:pt x="100" y="20"/>
                    <a:pt x="0" y="40"/>
                  </a:cubicBezTo>
                  <a:cubicBezTo>
                    <a:pt x="27" y="210"/>
                    <a:pt x="61" y="345"/>
                    <a:pt x="155" y="345"/>
                  </a:cubicBezTo>
                  <a:cubicBezTo>
                    <a:pt x="204" y="345"/>
                    <a:pt x="270" y="308"/>
                    <a:pt x="358" y="219"/>
                  </a:cubicBezTo>
                  <a:cubicBezTo>
                    <a:pt x="339" y="140"/>
                    <a:pt x="339" y="100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1711050" y="1371350"/>
              <a:ext cx="10400" cy="9775"/>
            </a:xfrm>
            <a:custGeom>
              <a:avLst/>
              <a:gdLst/>
              <a:ahLst/>
              <a:cxnLst/>
              <a:rect l="l" t="t" r="r" b="b"/>
              <a:pathLst>
                <a:path w="416" h="391" extrusionOk="0">
                  <a:moveTo>
                    <a:pt x="233" y="1"/>
                  </a:moveTo>
                  <a:cubicBezTo>
                    <a:pt x="159" y="1"/>
                    <a:pt x="72" y="18"/>
                    <a:pt x="1" y="26"/>
                  </a:cubicBezTo>
                  <a:lnTo>
                    <a:pt x="1" y="384"/>
                  </a:lnTo>
                  <a:cubicBezTo>
                    <a:pt x="36" y="388"/>
                    <a:pt x="71" y="390"/>
                    <a:pt x="105" y="390"/>
                  </a:cubicBezTo>
                  <a:cubicBezTo>
                    <a:pt x="269" y="390"/>
                    <a:pt x="415" y="339"/>
                    <a:pt x="399" y="126"/>
                  </a:cubicBezTo>
                  <a:cubicBezTo>
                    <a:pt x="399" y="27"/>
                    <a:pt x="325" y="1"/>
                    <a:pt x="2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640025" y="1362400"/>
              <a:ext cx="9400" cy="9625"/>
            </a:xfrm>
            <a:custGeom>
              <a:avLst/>
              <a:gdLst/>
              <a:ahLst/>
              <a:cxnLst/>
              <a:rect l="l" t="t" r="r" b="b"/>
              <a:pathLst>
                <a:path w="376" h="385" extrusionOk="0">
                  <a:moveTo>
                    <a:pt x="161" y="1"/>
                  </a:moveTo>
                  <a:cubicBezTo>
                    <a:pt x="0" y="1"/>
                    <a:pt x="66" y="216"/>
                    <a:pt x="97" y="384"/>
                  </a:cubicBezTo>
                  <a:cubicBezTo>
                    <a:pt x="236" y="305"/>
                    <a:pt x="335" y="205"/>
                    <a:pt x="375" y="66"/>
                  </a:cubicBezTo>
                  <a:cubicBezTo>
                    <a:pt x="279" y="20"/>
                    <a:pt x="210" y="1"/>
                    <a:pt x="1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667800" y="1360050"/>
              <a:ext cx="7475" cy="8500"/>
            </a:xfrm>
            <a:custGeom>
              <a:avLst/>
              <a:gdLst/>
              <a:ahLst/>
              <a:cxnLst/>
              <a:rect l="l" t="t" r="r" b="b"/>
              <a:pathLst>
                <a:path w="299" h="340" extrusionOk="0">
                  <a:moveTo>
                    <a:pt x="2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120" y="279"/>
                    <a:pt x="299" y="339"/>
                    <a:pt x="259" y="140"/>
                  </a:cubicBezTo>
                  <a:cubicBezTo>
                    <a:pt x="239" y="1"/>
                    <a:pt x="120" y="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700625" y="135707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80" y="80"/>
                  </a:lnTo>
                  <a:cubicBezTo>
                    <a:pt x="80" y="80"/>
                    <a:pt x="80" y="60"/>
                    <a:pt x="40" y="21"/>
                  </a:cubicBezTo>
                  <a:cubicBezTo>
                    <a:pt x="20" y="1"/>
                    <a:pt x="2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2063150" y="14371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1" y="0"/>
                  </a:moveTo>
                  <a:cubicBezTo>
                    <a:pt x="80" y="160"/>
                    <a:pt x="200" y="179"/>
                    <a:pt x="339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539000" y="1344150"/>
              <a:ext cx="32825" cy="22900"/>
            </a:xfrm>
            <a:custGeom>
              <a:avLst/>
              <a:gdLst/>
              <a:ahLst/>
              <a:cxnLst/>
              <a:rect l="l" t="t" r="r" b="b"/>
              <a:pathLst>
                <a:path w="1313" h="916" extrusionOk="0">
                  <a:moveTo>
                    <a:pt x="656" y="80"/>
                  </a:moveTo>
                  <a:cubicBezTo>
                    <a:pt x="418" y="339"/>
                    <a:pt x="418" y="816"/>
                    <a:pt x="0" y="915"/>
                  </a:cubicBezTo>
                  <a:lnTo>
                    <a:pt x="1174" y="915"/>
                  </a:lnTo>
                  <a:lnTo>
                    <a:pt x="1174" y="796"/>
                  </a:lnTo>
                  <a:cubicBezTo>
                    <a:pt x="1054" y="717"/>
                    <a:pt x="895" y="617"/>
                    <a:pt x="975" y="498"/>
                  </a:cubicBezTo>
                  <a:cubicBezTo>
                    <a:pt x="1313" y="0"/>
                    <a:pt x="855" y="140"/>
                    <a:pt x="656" y="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529050" y="1354600"/>
              <a:ext cx="9475" cy="4550"/>
            </a:xfrm>
            <a:custGeom>
              <a:avLst/>
              <a:gdLst/>
              <a:ahLst/>
              <a:cxnLst/>
              <a:rect l="l" t="t" r="r" b="b"/>
              <a:pathLst>
                <a:path w="379" h="182" extrusionOk="0">
                  <a:moveTo>
                    <a:pt x="244" y="0"/>
                  </a:moveTo>
                  <a:cubicBezTo>
                    <a:pt x="174" y="0"/>
                    <a:pt x="90" y="20"/>
                    <a:pt x="20" y="20"/>
                  </a:cubicBezTo>
                  <a:cubicBezTo>
                    <a:pt x="0" y="60"/>
                    <a:pt x="0" y="100"/>
                    <a:pt x="0" y="159"/>
                  </a:cubicBezTo>
                  <a:cubicBezTo>
                    <a:pt x="55" y="169"/>
                    <a:pt x="140" y="182"/>
                    <a:pt x="216" y="182"/>
                  </a:cubicBezTo>
                  <a:cubicBezTo>
                    <a:pt x="303" y="182"/>
                    <a:pt x="378" y="164"/>
                    <a:pt x="378" y="100"/>
                  </a:cubicBezTo>
                  <a:cubicBezTo>
                    <a:pt x="368" y="20"/>
                    <a:pt x="313" y="0"/>
                    <a:pt x="2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1917450" y="1232250"/>
              <a:ext cx="38800" cy="12950"/>
            </a:xfrm>
            <a:custGeom>
              <a:avLst/>
              <a:gdLst/>
              <a:ahLst/>
              <a:cxnLst/>
              <a:rect l="l" t="t" r="r" b="b"/>
              <a:pathLst>
                <a:path w="1552" h="518" extrusionOk="0">
                  <a:moveTo>
                    <a:pt x="498" y="1"/>
                  </a:moveTo>
                  <a:cubicBezTo>
                    <a:pt x="239" y="40"/>
                    <a:pt x="0" y="140"/>
                    <a:pt x="60" y="518"/>
                  </a:cubicBezTo>
                  <a:cubicBezTo>
                    <a:pt x="219" y="486"/>
                    <a:pt x="375" y="480"/>
                    <a:pt x="530" y="480"/>
                  </a:cubicBezTo>
                  <a:cubicBezTo>
                    <a:pt x="634" y="480"/>
                    <a:pt x="737" y="482"/>
                    <a:pt x="841" y="482"/>
                  </a:cubicBezTo>
                  <a:cubicBezTo>
                    <a:pt x="971" y="482"/>
                    <a:pt x="1101" y="478"/>
                    <a:pt x="1234" y="458"/>
                  </a:cubicBezTo>
                  <a:cubicBezTo>
                    <a:pt x="1552" y="418"/>
                    <a:pt x="1453" y="219"/>
                    <a:pt x="1472" y="40"/>
                  </a:cubicBezTo>
                  <a:cubicBezTo>
                    <a:pt x="1154" y="20"/>
                    <a:pt x="836" y="2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1629000" y="1351100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339" y="319"/>
                    <a:pt x="279" y="16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1631500" y="1368825"/>
              <a:ext cx="5975" cy="3200"/>
            </a:xfrm>
            <a:custGeom>
              <a:avLst/>
              <a:gdLst/>
              <a:ahLst/>
              <a:cxnLst/>
              <a:rect l="l" t="t" r="r" b="b"/>
              <a:pathLst>
                <a:path w="239" h="128" extrusionOk="0">
                  <a:moveTo>
                    <a:pt x="117" y="0"/>
                  </a:moveTo>
                  <a:cubicBezTo>
                    <a:pt x="87" y="0"/>
                    <a:pt x="50" y="24"/>
                    <a:pt x="0" y="88"/>
                  </a:cubicBezTo>
                  <a:cubicBezTo>
                    <a:pt x="80" y="88"/>
                    <a:pt x="159" y="108"/>
                    <a:pt x="239" y="127"/>
                  </a:cubicBezTo>
                  <a:cubicBezTo>
                    <a:pt x="200" y="76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2250150" y="143217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59" y="0"/>
                  </a:moveTo>
                  <a:cubicBezTo>
                    <a:pt x="219" y="0"/>
                    <a:pt x="120" y="40"/>
                    <a:pt x="1" y="40"/>
                  </a:cubicBezTo>
                  <a:lnTo>
                    <a:pt x="1" y="100"/>
                  </a:lnTo>
                  <a:lnTo>
                    <a:pt x="1" y="179"/>
                  </a:lnTo>
                  <a:lnTo>
                    <a:pt x="498" y="179"/>
                  </a:lnTo>
                  <a:lnTo>
                    <a:pt x="498" y="40"/>
                  </a:lnTo>
                  <a:cubicBezTo>
                    <a:pt x="458" y="40"/>
                    <a:pt x="398" y="4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2280500" y="1428375"/>
              <a:ext cx="30850" cy="9050"/>
            </a:xfrm>
            <a:custGeom>
              <a:avLst/>
              <a:gdLst/>
              <a:ahLst/>
              <a:cxnLst/>
              <a:rect l="l" t="t" r="r" b="b"/>
              <a:pathLst>
                <a:path w="1234" h="362" extrusionOk="0">
                  <a:moveTo>
                    <a:pt x="562" y="0"/>
                  </a:moveTo>
                  <a:cubicBezTo>
                    <a:pt x="348" y="0"/>
                    <a:pt x="148" y="59"/>
                    <a:pt x="0" y="331"/>
                  </a:cubicBezTo>
                  <a:cubicBezTo>
                    <a:pt x="199" y="331"/>
                    <a:pt x="408" y="361"/>
                    <a:pt x="617" y="361"/>
                  </a:cubicBezTo>
                  <a:cubicBezTo>
                    <a:pt x="826" y="361"/>
                    <a:pt x="1034" y="331"/>
                    <a:pt x="1233" y="212"/>
                  </a:cubicBezTo>
                  <a:lnTo>
                    <a:pt x="1154" y="133"/>
                  </a:lnTo>
                  <a:lnTo>
                    <a:pt x="1054" y="33"/>
                  </a:lnTo>
                  <a:cubicBezTo>
                    <a:pt x="892" y="33"/>
                    <a:pt x="723" y="0"/>
                    <a:pt x="5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2113400" y="1234925"/>
              <a:ext cx="118875" cy="17750"/>
            </a:xfrm>
            <a:custGeom>
              <a:avLst/>
              <a:gdLst/>
              <a:ahLst/>
              <a:cxnLst/>
              <a:rect l="l" t="t" r="r" b="b"/>
              <a:pathLst>
                <a:path w="4755" h="710" extrusionOk="0">
                  <a:moveTo>
                    <a:pt x="2811" y="0"/>
                  </a:moveTo>
                  <a:cubicBezTo>
                    <a:pt x="2700" y="0"/>
                    <a:pt x="2589" y="18"/>
                    <a:pt x="2487" y="92"/>
                  </a:cubicBezTo>
                  <a:cubicBezTo>
                    <a:pt x="2325" y="159"/>
                    <a:pt x="2159" y="185"/>
                    <a:pt x="1993" y="185"/>
                  </a:cubicBezTo>
                  <a:cubicBezTo>
                    <a:pt x="1811" y="185"/>
                    <a:pt x="1629" y="154"/>
                    <a:pt x="1452" y="112"/>
                  </a:cubicBezTo>
                  <a:lnTo>
                    <a:pt x="1273" y="112"/>
                  </a:lnTo>
                  <a:cubicBezTo>
                    <a:pt x="1214" y="152"/>
                    <a:pt x="1159" y="172"/>
                    <a:pt x="1102" y="172"/>
                  </a:cubicBezTo>
                  <a:cubicBezTo>
                    <a:pt x="1044" y="172"/>
                    <a:pt x="985" y="152"/>
                    <a:pt x="915" y="112"/>
                  </a:cubicBezTo>
                  <a:lnTo>
                    <a:pt x="756" y="112"/>
                  </a:lnTo>
                  <a:cubicBezTo>
                    <a:pt x="597" y="411"/>
                    <a:pt x="219" y="172"/>
                    <a:pt x="0" y="431"/>
                  </a:cubicBezTo>
                  <a:cubicBezTo>
                    <a:pt x="185" y="535"/>
                    <a:pt x="370" y="552"/>
                    <a:pt x="550" y="552"/>
                  </a:cubicBezTo>
                  <a:cubicBezTo>
                    <a:pt x="637" y="552"/>
                    <a:pt x="722" y="548"/>
                    <a:pt x="806" y="548"/>
                  </a:cubicBezTo>
                  <a:cubicBezTo>
                    <a:pt x="982" y="548"/>
                    <a:pt x="1152" y="565"/>
                    <a:pt x="1313" y="669"/>
                  </a:cubicBezTo>
                  <a:cubicBezTo>
                    <a:pt x="1373" y="669"/>
                    <a:pt x="1452" y="630"/>
                    <a:pt x="1492" y="630"/>
                  </a:cubicBezTo>
                  <a:cubicBezTo>
                    <a:pt x="1586" y="567"/>
                    <a:pt x="1679" y="537"/>
                    <a:pt x="1770" y="537"/>
                  </a:cubicBezTo>
                  <a:cubicBezTo>
                    <a:pt x="1853" y="537"/>
                    <a:pt x="1933" y="562"/>
                    <a:pt x="2009" y="610"/>
                  </a:cubicBezTo>
                  <a:lnTo>
                    <a:pt x="2188" y="610"/>
                  </a:lnTo>
                  <a:cubicBezTo>
                    <a:pt x="2298" y="560"/>
                    <a:pt x="2412" y="540"/>
                    <a:pt x="2526" y="540"/>
                  </a:cubicBezTo>
                  <a:cubicBezTo>
                    <a:pt x="2641" y="540"/>
                    <a:pt x="2755" y="560"/>
                    <a:pt x="2865" y="590"/>
                  </a:cubicBezTo>
                  <a:cubicBezTo>
                    <a:pt x="2904" y="590"/>
                    <a:pt x="2984" y="610"/>
                    <a:pt x="3044" y="610"/>
                  </a:cubicBezTo>
                  <a:lnTo>
                    <a:pt x="3044" y="470"/>
                  </a:lnTo>
                  <a:cubicBezTo>
                    <a:pt x="3044" y="431"/>
                    <a:pt x="3064" y="431"/>
                    <a:pt x="3083" y="411"/>
                  </a:cubicBezTo>
                  <a:cubicBezTo>
                    <a:pt x="3123" y="411"/>
                    <a:pt x="3163" y="411"/>
                    <a:pt x="3203" y="470"/>
                  </a:cubicBezTo>
                  <a:cubicBezTo>
                    <a:pt x="3255" y="478"/>
                    <a:pt x="3308" y="480"/>
                    <a:pt x="3361" y="480"/>
                  </a:cubicBezTo>
                  <a:cubicBezTo>
                    <a:pt x="3397" y="480"/>
                    <a:pt x="3433" y="479"/>
                    <a:pt x="3469" y="479"/>
                  </a:cubicBezTo>
                  <a:cubicBezTo>
                    <a:pt x="3647" y="479"/>
                    <a:pt x="3819" y="497"/>
                    <a:pt x="3939" y="709"/>
                  </a:cubicBezTo>
                  <a:lnTo>
                    <a:pt x="4595" y="630"/>
                  </a:lnTo>
                  <a:cubicBezTo>
                    <a:pt x="4754" y="470"/>
                    <a:pt x="4754" y="291"/>
                    <a:pt x="4595" y="112"/>
                  </a:cubicBezTo>
                  <a:cubicBezTo>
                    <a:pt x="4519" y="52"/>
                    <a:pt x="4432" y="26"/>
                    <a:pt x="4350" y="26"/>
                  </a:cubicBezTo>
                  <a:cubicBezTo>
                    <a:pt x="4325" y="26"/>
                    <a:pt x="4300" y="28"/>
                    <a:pt x="4277" y="33"/>
                  </a:cubicBezTo>
                  <a:cubicBezTo>
                    <a:pt x="4227" y="102"/>
                    <a:pt x="4183" y="137"/>
                    <a:pt x="4138" y="137"/>
                  </a:cubicBezTo>
                  <a:cubicBezTo>
                    <a:pt x="4093" y="137"/>
                    <a:pt x="4048" y="102"/>
                    <a:pt x="3998" y="33"/>
                  </a:cubicBezTo>
                  <a:cubicBezTo>
                    <a:pt x="3939" y="23"/>
                    <a:pt x="3869" y="18"/>
                    <a:pt x="3797" y="18"/>
                  </a:cubicBezTo>
                  <a:cubicBezTo>
                    <a:pt x="3725" y="18"/>
                    <a:pt x="3650" y="23"/>
                    <a:pt x="3581" y="33"/>
                  </a:cubicBezTo>
                  <a:cubicBezTo>
                    <a:pt x="3538" y="75"/>
                    <a:pt x="3496" y="90"/>
                    <a:pt x="3454" y="90"/>
                  </a:cubicBezTo>
                  <a:cubicBezTo>
                    <a:pt x="3359" y="90"/>
                    <a:pt x="3266" y="13"/>
                    <a:pt x="3183" y="13"/>
                  </a:cubicBezTo>
                  <a:cubicBezTo>
                    <a:pt x="3161" y="15"/>
                    <a:pt x="3139" y="16"/>
                    <a:pt x="3117" y="16"/>
                  </a:cubicBezTo>
                  <a:cubicBezTo>
                    <a:pt x="3019" y="16"/>
                    <a:pt x="2915" y="0"/>
                    <a:pt x="2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2192950" y="1250400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38" y="0"/>
                  </a:moveTo>
                  <a:cubicBezTo>
                    <a:pt x="95" y="0"/>
                    <a:pt x="50" y="4"/>
                    <a:pt x="1" y="11"/>
                  </a:cubicBezTo>
                  <a:lnTo>
                    <a:pt x="1" y="90"/>
                  </a:lnTo>
                  <a:lnTo>
                    <a:pt x="1" y="170"/>
                  </a:lnTo>
                  <a:cubicBezTo>
                    <a:pt x="65" y="170"/>
                    <a:pt x="125" y="176"/>
                    <a:pt x="181" y="176"/>
                  </a:cubicBezTo>
                  <a:cubicBezTo>
                    <a:pt x="265" y="176"/>
                    <a:pt x="339" y="162"/>
                    <a:pt x="399" y="90"/>
                  </a:cubicBezTo>
                  <a:cubicBezTo>
                    <a:pt x="316" y="21"/>
                    <a:pt x="234" y="0"/>
                    <a:pt x="1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2188475" y="1243550"/>
              <a:ext cx="4500" cy="2650"/>
            </a:xfrm>
            <a:custGeom>
              <a:avLst/>
              <a:gdLst/>
              <a:ahLst/>
              <a:cxnLst/>
              <a:rect l="l" t="t" r="r" b="b"/>
              <a:pathLst>
                <a:path w="180" h="106" extrusionOk="0">
                  <a:moveTo>
                    <a:pt x="89" y="1"/>
                  </a:moveTo>
                  <a:cubicBezTo>
                    <a:pt x="59" y="1"/>
                    <a:pt x="33" y="42"/>
                    <a:pt x="1" y="106"/>
                  </a:cubicBezTo>
                  <a:cubicBezTo>
                    <a:pt x="41" y="96"/>
                    <a:pt x="75" y="91"/>
                    <a:pt x="105" y="91"/>
                  </a:cubicBezTo>
                  <a:cubicBezTo>
                    <a:pt x="135" y="91"/>
                    <a:pt x="160" y="96"/>
                    <a:pt x="180" y="106"/>
                  </a:cubicBezTo>
                  <a:cubicBezTo>
                    <a:pt x="143" y="32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1609600" y="1351600"/>
              <a:ext cx="9475" cy="3325"/>
            </a:xfrm>
            <a:custGeom>
              <a:avLst/>
              <a:gdLst/>
              <a:ahLst/>
              <a:cxnLst/>
              <a:rect l="l" t="t" r="r" b="b"/>
              <a:pathLst>
                <a:path w="379" h="133" extrusionOk="0">
                  <a:moveTo>
                    <a:pt x="339" y="1"/>
                  </a:moveTo>
                  <a:cubicBezTo>
                    <a:pt x="239" y="21"/>
                    <a:pt x="140" y="21"/>
                    <a:pt x="1" y="41"/>
                  </a:cubicBezTo>
                  <a:cubicBezTo>
                    <a:pt x="47" y="115"/>
                    <a:pt x="102" y="133"/>
                    <a:pt x="160" y="133"/>
                  </a:cubicBezTo>
                  <a:cubicBezTo>
                    <a:pt x="214" y="133"/>
                    <a:pt x="270" y="117"/>
                    <a:pt x="323" y="117"/>
                  </a:cubicBezTo>
                  <a:cubicBezTo>
                    <a:pt x="335" y="117"/>
                    <a:pt x="347" y="118"/>
                    <a:pt x="359" y="120"/>
                  </a:cubicBezTo>
                  <a:cubicBezTo>
                    <a:pt x="379" y="80"/>
                    <a:pt x="359" y="21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1589225" y="13701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77" y="1"/>
                  </a:moveTo>
                  <a:cubicBezTo>
                    <a:pt x="48" y="1"/>
                    <a:pt x="24" y="27"/>
                    <a:pt x="0" y="75"/>
                  </a:cubicBezTo>
                  <a:lnTo>
                    <a:pt x="179" y="75"/>
                  </a:lnTo>
                  <a:cubicBezTo>
                    <a:pt x="179" y="60"/>
                    <a:pt x="168" y="22"/>
                    <a:pt x="153" y="22"/>
                  </a:cubicBezTo>
                  <a:cubicBezTo>
                    <a:pt x="149" y="22"/>
                    <a:pt x="144" y="26"/>
                    <a:pt x="139" y="36"/>
                  </a:cubicBezTo>
                  <a:cubicBezTo>
                    <a:pt x="116" y="12"/>
                    <a:pt x="95" y="1"/>
                    <a:pt x="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1459425" y="1302800"/>
              <a:ext cx="17425" cy="4075"/>
            </a:xfrm>
            <a:custGeom>
              <a:avLst/>
              <a:gdLst/>
              <a:ahLst/>
              <a:cxnLst/>
              <a:rect l="l" t="t" r="r" b="b"/>
              <a:pathLst>
                <a:path w="697" h="163" extrusionOk="0">
                  <a:moveTo>
                    <a:pt x="344" y="1"/>
                  </a:moveTo>
                  <a:cubicBezTo>
                    <a:pt x="215" y="1"/>
                    <a:pt x="94" y="27"/>
                    <a:pt x="0" y="162"/>
                  </a:cubicBezTo>
                  <a:lnTo>
                    <a:pt x="696" y="162"/>
                  </a:lnTo>
                  <a:lnTo>
                    <a:pt x="696" y="3"/>
                  </a:lnTo>
                  <a:cubicBezTo>
                    <a:pt x="662" y="9"/>
                    <a:pt x="626" y="11"/>
                    <a:pt x="591" y="11"/>
                  </a:cubicBezTo>
                  <a:cubicBezTo>
                    <a:pt x="509" y="11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1420125" y="1293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80" y="0"/>
                  </a:moveTo>
                  <a:cubicBezTo>
                    <a:pt x="140" y="60"/>
                    <a:pt x="60" y="120"/>
                    <a:pt x="1" y="159"/>
                  </a:cubicBezTo>
                  <a:lnTo>
                    <a:pt x="359" y="159"/>
                  </a:lnTo>
                  <a:cubicBezTo>
                    <a:pt x="279" y="120"/>
                    <a:pt x="23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1399750" y="1296250"/>
              <a:ext cx="17425" cy="15100"/>
            </a:xfrm>
            <a:custGeom>
              <a:avLst/>
              <a:gdLst/>
              <a:ahLst/>
              <a:cxnLst/>
              <a:rect l="l" t="t" r="r" b="b"/>
              <a:pathLst>
                <a:path w="697" h="604" extrusionOk="0">
                  <a:moveTo>
                    <a:pt x="199" y="0"/>
                  </a:moveTo>
                  <a:cubicBezTo>
                    <a:pt x="165" y="0"/>
                    <a:pt x="136" y="46"/>
                    <a:pt x="100" y="106"/>
                  </a:cubicBezTo>
                  <a:cubicBezTo>
                    <a:pt x="80" y="245"/>
                    <a:pt x="20" y="424"/>
                    <a:pt x="0" y="564"/>
                  </a:cubicBezTo>
                  <a:cubicBezTo>
                    <a:pt x="109" y="584"/>
                    <a:pt x="224" y="604"/>
                    <a:pt x="341" y="604"/>
                  </a:cubicBezTo>
                  <a:cubicBezTo>
                    <a:pt x="458" y="604"/>
                    <a:pt x="577" y="584"/>
                    <a:pt x="696" y="524"/>
                  </a:cubicBezTo>
                  <a:cubicBezTo>
                    <a:pt x="517" y="345"/>
                    <a:pt x="298" y="305"/>
                    <a:pt x="279" y="66"/>
                  </a:cubicBezTo>
                  <a:cubicBezTo>
                    <a:pt x="247" y="19"/>
                    <a:pt x="222" y="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1438525" y="130732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217" y="1"/>
                  </a:moveTo>
                  <a:cubicBezTo>
                    <a:pt x="100" y="1"/>
                    <a:pt x="17" y="14"/>
                    <a:pt x="1" y="161"/>
                  </a:cubicBezTo>
                  <a:cubicBezTo>
                    <a:pt x="120" y="161"/>
                    <a:pt x="239" y="161"/>
                    <a:pt x="299" y="1"/>
                  </a:cubicBezTo>
                  <a:cubicBezTo>
                    <a:pt x="270" y="1"/>
                    <a:pt x="243" y="1"/>
                    <a:pt x="2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1412175" y="1296400"/>
              <a:ext cx="4000" cy="1025"/>
            </a:xfrm>
            <a:custGeom>
              <a:avLst/>
              <a:gdLst/>
              <a:ahLst/>
              <a:cxnLst/>
              <a:rect l="l" t="t" r="r" b="b"/>
              <a:pathLst>
                <a:path w="160" h="41" extrusionOk="0">
                  <a:moveTo>
                    <a:pt x="100" y="1"/>
                  </a:moveTo>
                  <a:cubicBezTo>
                    <a:pt x="80" y="21"/>
                    <a:pt x="20" y="21"/>
                    <a:pt x="0" y="41"/>
                  </a:cubicBezTo>
                  <a:lnTo>
                    <a:pt x="160" y="4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2148700" y="1404325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60" y="0"/>
                  </a:moveTo>
                  <a:cubicBezTo>
                    <a:pt x="60" y="20"/>
                    <a:pt x="40" y="60"/>
                    <a:pt x="0" y="80"/>
                  </a:cubicBezTo>
                  <a:cubicBezTo>
                    <a:pt x="80" y="80"/>
                    <a:pt x="160" y="100"/>
                    <a:pt x="239" y="120"/>
                  </a:cubicBezTo>
                  <a:cubicBezTo>
                    <a:pt x="179" y="80"/>
                    <a:pt x="140" y="2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1690175" y="1220550"/>
              <a:ext cx="12950" cy="8250"/>
            </a:xfrm>
            <a:custGeom>
              <a:avLst/>
              <a:gdLst/>
              <a:ahLst/>
              <a:cxnLst/>
              <a:rect l="l" t="t" r="r" b="b"/>
              <a:pathLst>
                <a:path w="518" h="330" extrusionOk="0">
                  <a:moveTo>
                    <a:pt x="253" y="0"/>
                  </a:moveTo>
                  <a:cubicBezTo>
                    <a:pt x="154" y="0"/>
                    <a:pt x="65" y="31"/>
                    <a:pt x="0" y="150"/>
                  </a:cubicBezTo>
                  <a:cubicBezTo>
                    <a:pt x="40" y="290"/>
                    <a:pt x="219" y="210"/>
                    <a:pt x="319" y="329"/>
                  </a:cubicBezTo>
                  <a:cubicBezTo>
                    <a:pt x="478" y="290"/>
                    <a:pt x="498" y="170"/>
                    <a:pt x="518" y="31"/>
                  </a:cubicBezTo>
                  <a:cubicBezTo>
                    <a:pt x="427" y="22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1682700" y="1224300"/>
              <a:ext cx="14950" cy="6100"/>
            </a:xfrm>
            <a:custGeom>
              <a:avLst/>
              <a:gdLst/>
              <a:ahLst/>
              <a:cxnLst/>
              <a:rect l="l" t="t" r="r" b="b"/>
              <a:pathLst>
                <a:path w="598" h="244" extrusionOk="0">
                  <a:moveTo>
                    <a:pt x="100" y="0"/>
                  </a:moveTo>
                  <a:cubicBezTo>
                    <a:pt x="1" y="40"/>
                    <a:pt x="1" y="80"/>
                    <a:pt x="81" y="159"/>
                  </a:cubicBezTo>
                  <a:cubicBezTo>
                    <a:pt x="154" y="220"/>
                    <a:pt x="219" y="244"/>
                    <a:pt x="287" y="244"/>
                  </a:cubicBezTo>
                  <a:cubicBezTo>
                    <a:pt x="329" y="244"/>
                    <a:pt x="372" y="235"/>
                    <a:pt x="419" y="219"/>
                  </a:cubicBezTo>
                  <a:cubicBezTo>
                    <a:pt x="498" y="179"/>
                    <a:pt x="538" y="159"/>
                    <a:pt x="598" y="159"/>
                  </a:cubicBezTo>
                  <a:cubicBezTo>
                    <a:pt x="578" y="20"/>
                    <a:pt x="419" y="20"/>
                    <a:pt x="299" y="0"/>
                  </a:cubicBezTo>
                  <a:cubicBezTo>
                    <a:pt x="246" y="0"/>
                    <a:pt x="211" y="9"/>
                    <a:pt x="170" y="9"/>
                  </a:cubicBezTo>
                  <a:cubicBezTo>
                    <a:pt x="149" y="9"/>
                    <a:pt x="127" y="7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1685200" y="1228275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0" y="0"/>
                  </a:moveTo>
                  <a:cubicBezTo>
                    <a:pt x="56" y="101"/>
                    <a:pt x="112" y="151"/>
                    <a:pt x="175" y="151"/>
                  </a:cubicBezTo>
                  <a:cubicBezTo>
                    <a:pt x="224" y="151"/>
                    <a:pt x="278" y="121"/>
                    <a:pt x="339" y="60"/>
                  </a:cubicBezTo>
                  <a:cubicBezTo>
                    <a:pt x="219" y="40"/>
                    <a:pt x="120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1680150" y="1223250"/>
              <a:ext cx="5575" cy="5550"/>
            </a:xfrm>
            <a:custGeom>
              <a:avLst/>
              <a:gdLst/>
              <a:ahLst/>
              <a:cxnLst/>
              <a:rect l="l" t="t" r="r" b="b"/>
              <a:pathLst>
                <a:path w="223" h="222" extrusionOk="0">
                  <a:moveTo>
                    <a:pt x="83" y="0"/>
                  </a:moveTo>
                  <a:cubicBezTo>
                    <a:pt x="1" y="0"/>
                    <a:pt x="68" y="161"/>
                    <a:pt x="23" y="221"/>
                  </a:cubicBezTo>
                  <a:lnTo>
                    <a:pt x="202" y="221"/>
                  </a:lnTo>
                  <a:cubicBezTo>
                    <a:pt x="202" y="162"/>
                    <a:pt x="202" y="102"/>
                    <a:pt x="222" y="62"/>
                  </a:cubicBezTo>
                  <a:cubicBezTo>
                    <a:pt x="153" y="18"/>
                    <a:pt x="110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2122850" y="1272425"/>
              <a:ext cx="13450" cy="17050"/>
            </a:xfrm>
            <a:custGeom>
              <a:avLst/>
              <a:gdLst/>
              <a:ahLst/>
              <a:cxnLst/>
              <a:rect l="l" t="t" r="r" b="b"/>
              <a:pathLst>
                <a:path w="538" h="682" extrusionOk="0">
                  <a:moveTo>
                    <a:pt x="210" y="0"/>
                  </a:moveTo>
                  <a:cubicBezTo>
                    <a:pt x="144" y="0"/>
                    <a:pt x="73" y="5"/>
                    <a:pt x="0" y="5"/>
                  </a:cubicBezTo>
                  <a:cubicBezTo>
                    <a:pt x="20" y="164"/>
                    <a:pt x="20" y="323"/>
                    <a:pt x="20" y="482"/>
                  </a:cubicBezTo>
                  <a:lnTo>
                    <a:pt x="20" y="681"/>
                  </a:lnTo>
                  <a:cubicBezTo>
                    <a:pt x="139" y="681"/>
                    <a:pt x="199" y="582"/>
                    <a:pt x="239" y="482"/>
                  </a:cubicBezTo>
                  <a:cubicBezTo>
                    <a:pt x="139" y="184"/>
                    <a:pt x="398" y="204"/>
                    <a:pt x="537" y="124"/>
                  </a:cubicBezTo>
                  <a:cubicBezTo>
                    <a:pt x="458" y="18"/>
                    <a:pt x="343" y="0"/>
                    <a:pt x="2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654375" y="1228275"/>
              <a:ext cx="17425" cy="9325"/>
            </a:xfrm>
            <a:custGeom>
              <a:avLst/>
              <a:gdLst/>
              <a:ahLst/>
              <a:cxnLst/>
              <a:rect l="l" t="t" r="r" b="b"/>
              <a:pathLst>
                <a:path w="697" h="373" extrusionOk="0">
                  <a:moveTo>
                    <a:pt x="537" y="0"/>
                  </a:moveTo>
                  <a:cubicBezTo>
                    <a:pt x="438" y="40"/>
                    <a:pt x="338" y="40"/>
                    <a:pt x="199" y="40"/>
                  </a:cubicBezTo>
                  <a:cubicBezTo>
                    <a:pt x="100" y="40"/>
                    <a:pt x="60" y="80"/>
                    <a:pt x="0" y="160"/>
                  </a:cubicBezTo>
                  <a:lnTo>
                    <a:pt x="0" y="339"/>
                  </a:lnTo>
                  <a:cubicBezTo>
                    <a:pt x="115" y="347"/>
                    <a:pt x="234" y="372"/>
                    <a:pt x="345" y="372"/>
                  </a:cubicBezTo>
                  <a:cubicBezTo>
                    <a:pt x="483" y="372"/>
                    <a:pt x="608" y="334"/>
                    <a:pt x="696" y="179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776700" y="1232750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14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7" y="82"/>
                    <a:pt x="54" y="109"/>
                    <a:pt x="77" y="109"/>
                  </a:cubicBezTo>
                  <a:cubicBezTo>
                    <a:pt x="106" y="109"/>
                    <a:pt x="129" y="67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606625" y="1306850"/>
              <a:ext cx="4500" cy="4700"/>
            </a:xfrm>
            <a:custGeom>
              <a:avLst/>
              <a:gdLst/>
              <a:ahLst/>
              <a:cxnLst/>
              <a:rect l="l" t="t" r="r" b="b"/>
              <a:pathLst>
                <a:path w="180" h="188" extrusionOk="0">
                  <a:moveTo>
                    <a:pt x="0" y="0"/>
                  </a:moveTo>
                  <a:cubicBezTo>
                    <a:pt x="45" y="60"/>
                    <a:pt x="0" y="188"/>
                    <a:pt x="51" y="188"/>
                  </a:cubicBezTo>
                  <a:cubicBezTo>
                    <a:pt x="68" y="188"/>
                    <a:pt x="95" y="174"/>
                    <a:pt x="140" y="140"/>
                  </a:cubicBezTo>
                  <a:cubicBezTo>
                    <a:pt x="179" y="120"/>
                    <a:pt x="80" y="2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2167600" y="1245875"/>
              <a:ext cx="16925" cy="3800"/>
            </a:xfrm>
            <a:custGeom>
              <a:avLst/>
              <a:gdLst/>
              <a:ahLst/>
              <a:cxnLst/>
              <a:rect l="l" t="t" r="r" b="b"/>
              <a:pathLst>
                <a:path w="677" h="152" extrusionOk="0">
                  <a:moveTo>
                    <a:pt x="340" y="0"/>
                  </a:moveTo>
                  <a:cubicBezTo>
                    <a:pt x="225" y="0"/>
                    <a:pt x="113" y="50"/>
                    <a:pt x="0" y="152"/>
                  </a:cubicBezTo>
                  <a:cubicBezTo>
                    <a:pt x="219" y="152"/>
                    <a:pt x="438" y="152"/>
                    <a:pt x="677" y="132"/>
                  </a:cubicBezTo>
                  <a:cubicBezTo>
                    <a:pt x="561" y="45"/>
                    <a:pt x="449" y="0"/>
                    <a:pt x="3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2150200" y="124635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65" y="1"/>
                  </a:moveTo>
                  <a:cubicBezTo>
                    <a:pt x="179" y="1"/>
                    <a:pt x="92" y="51"/>
                    <a:pt x="0" y="153"/>
                  </a:cubicBezTo>
                  <a:cubicBezTo>
                    <a:pt x="179" y="153"/>
                    <a:pt x="318" y="153"/>
                    <a:pt x="517" y="133"/>
                  </a:cubicBezTo>
                  <a:cubicBezTo>
                    <a:pt x="430" y="46"/>
                    <a:pt x="348" y="1"/>
                    <a:pt x="2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1632975" y="1220000"/>
              <a:ext cx="26875" cy="12775"/>
            </a:xfrm>
            <a:custGeom>
              <a:avLst/>
              <a:gdLst/>
              <a:ahLst/>
              <a:cxnLst/>
              <a:rect l="l" t="t" r="r" b="b"/>
              <a:pathLst>
                <a:path w="1075" h="511" extrusionOk="0">
                  <a:moveTo>
                    <a:pt x="540" y="1"/>
                  </a:moveTo>
                  <a:cubicBezTo>
                    <a:pt x="370" y="1"/>
                    <a:pt x="198" y="125"/>
                    <a:pt x="1" y="371"/>
                  </a:cubicBezTo>
                  <a:cubicBezTo>
                    <a:pt x="43" y="377"/>
                    <a:pt x="86" y="379"/>
                    <a:pt x="130" y="379"/>
                  </a:cubicBezTo>
                  <a:cubicBezTo>
                    <a:pt x="238" y="379"/>
                    <a:pt x="347" y="366"/>
                    <a:pt x="453" y="366"/>
                  </a:cubicBezTo>
                  <a:cubicBezTo>
                    <a:pt x="602" y="366"/>
                    <a:pt x="747" y="391"/>
                    <a:pt x="876" y="510"/>
                  </a:cubicBezTo>
                  <a:cubicBezTo>
                    <a:pt x="936" y="471"/>
                    <a:pt x="995" y="431"/>
                    <a:pt x="1075" y="391"/>
                  </a:cubicBezTo>
                  <a:cubicBezTo>
                    <a:pt x="884" y="130"/>
                    <a:pt x="714" y="1"/>
                    <a:pt x="5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2076100" y="14366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100" y="80"/>
                    <a:pt x="60" y="120"/>
                    <a:pt x="0" y="199"/>
                  </a:cubicBezTo>
                  <a:cubicBezTo>
                    <a:pt x="80" y="160"/>
                    <a:pt x="119" y="10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1674750" y="1104625"/>
              <a:ext cx="9475" cy="50925"/>
            </a:xfrm>
            <a:custGeom>
              <a:avLst/>
              <a:gdLst/>
              <a:ahLst/>
              <a:cxnLst/>
              <a:rect l="l" t="t" r="r" b="b"/>
              <a:pathLst>
                <a:path w="379" h="2037" extrusionOk="0">
                  <a:moveTo>
                    <a:pt x="275" y="0"/>
                  </a:moveTo>
                  <a:cubicBezTo>
                    <a:pt x="259" y="0"/>
                    <a:pt x="241" y="4"/>
                    <a:pt x="220" y="13"/>
                  </a:cubicBezTo>
                  <a:cubicBezTo>
                    <a:pt x="140" y="33"/>
                    <a:pt x="120" y="172"/>
                    <a:pt x="60" y="272"/>
                  </a:cubicBezTo>
                  <a:cubicBezTo>
                    <a:pt x="1" y="849"/>
                    <a:pt x="40" y="1425"/>
                    <a:pt x="60" y="2002"/>
                  </a:cubicBezTo>
                  <a:cubicBezTo>
                    <a:pt x="103" y="2026"/>
                    <a:pt x="140" y="2036"/>
                    <a:pt x="173" y="2036"/>
                  </a:cubicBezTo>
                  <a:cubicBezTo>
                    <a:pt x="276" y="2036"/>
                    <a:pt x="333" y="1934"/>
                    <a:pt x="379" y="1843"/>
                  </a:cubicBezTo>
                  <a:cubicBezTo>
                    <a:pt x="339" y="1306"/>
                    <a:pt x="359" y="749"/>
                    <a:pt x="379" y="212"/>
                  </a:cubicBezTo>
                  <a:cubicBezTo>
                    <a:pt x="379" y="127"/>
                    <a:pt x="364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1673275" y="1150700"/>
              <a:ext cx="23875" cy="35325"/>
            </a:xfrm>
            <a:custGeom>
              <a:avLst/>
              <a:gdLst/>
              <a:ahLst/>
              <a:cxnLst/>
              <a:rect l="l" t="t" r="r" b="b"/>
              <a:pathLst>
                <a:path w="955" h="1413" extrusionOk="0">
                  <a:moveTo>
                    <a:pt x="477" y="0"/>
                  </a:moveTo>
                  <a:cubicBezTo>
                    <a:pt x="378" y="60"/>
                    <a:pt x="259" y="100"/>
                    <a:pt x="139" y="159"/>
                  </a:cubicBezTo>
                  <a:cubicBezTo>
                    <a:pt x="179" y="577"/>
                    <a:pt x="0" y="1015"/>
                    <a:pt x="298" y="1413"/>
                  </a:cubicBezTo>
                  <a:cubicBezTo>
                    <a:pt x="318" y="1214"/>
                    <a:pt x="259" y="995"/>
                    <a:pt x="477" y="875"/>
                  </a:cubicBezTo>
                  <a:cubicBezTo>
                    <a:pt x="577" y="955"/>
                    <a:pt x="557" y="1114"/>
                    <a:pt x="656" y="1214"/>
                  </a:cubicBezTo>
                  <a:cubicBezTo>
                    <a:pt x="955" y="1054"/>
                    <a:pt x="796" y="776"/>
                    <a:pt x="796" y="517"/>
                  </a:cubicBezTo>
                  <a:cubicBezTo>
                    <a:pt x="617" y="398"/>
                    <a:pt x="577" y="179"/>
                    <a:pt x="4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1676250" y="10825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20" y="1"/>
                  </a:moveTo>
                  <a:cubicBezTo>
                    <a:pt x="20" y="80"/>
                    <a:pt x="0" y="200"/>
                    <a:pt x="0" y="319"/>
                  </a:cubicBezTo>
                  <a:cubicBezTo>
                    <a:pt x="20" y="319"/>
                    <a:pt x="80" y="339"/>
                    <a:pt x="140" y="339"/>
                  </a:cubicBezTo>
                  <a:cubicBezTo>
                    <a:pt x="160" y="220"/>
                    <a:pt x="179" y="6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1827925" y="1058700"/>
              <a:ext cx="49275" cy="79125"/>
            </a:xfrm>
            <a:custGeom>
              <a:avLst/>
              <a:gdLst/>
              <a:ahLst/>
              <a:cxnLst/>
              <a:rect l="l" t="t" r="r" b="b"/>
              <a:pathLst>
                <a:path w="1971" h="3165" extrusionOk="0">
                  <a:moveTo>
                    <a:pt x="896" y="0"/>
                  </a:moveTo>
                  <a:cubicBezTo>
                    <a:pt x="846" y="7"/>
                    <a:pt x="796" y="9"/>
                    <a:pt x="745" y="9"/>
                  </a:cubicBezTo>
                  <a:cubicBezTo>
                    <a:pt x="644" y="9"/>
                    <a:pt x="542" y="0"/>
                    <a:pt x="441" y="0"/>
                  </a:cubicBezTo>
                  <a:cubicBezTo>
                    <a:pt x="289" y="0"/>
                    <a:pt x="140" y="20"/>
                    <a:pt x="1" y="119"/>
                  </a:cubicBezTo>
                  <a:cubicBezTo>
                    <a:pt x="1" y="199"/>
                    <a:pt x="40" y="279"/>
                    <a:pt x="60" y="318"/>
                  </a:cubicBezTo>
                  <a:cubicBezTo>
                    <a:pt x="100" y="398"/>
                    <a:pt x="140" y="497"/>
                    <a:pt x="160" y="597"/>
                  </a:cubicBezTo>
                  <a:cubicBezTo>
                    <a:pt x="200" y="895"/>
                    <a:pt x="120" y="1194"/>
                    <a:pt x="80" y="1492"/>
                  </a:cubicBezTo>
                  <a:cubicBezTo>
                    <a:pt x="80" y="1611"/>
                    <a:pt x="100" y="1751"/>
                    <a:pt x="200" y="1850"/>
                  </a:cubicBezTo>
                  <a:cubicBezTo>
                    <a:pt x="399" y="2168"/>
                    <a:pt x="259" y="2526"/>
                    <a:pt x="299" y="2865"/>
                  </a:cubicBezTo>
                  <a:cubicBezTo>
                    <a:pt x="299" y="2997"/>
                    <a:pt x="299" y="3164"/>
                    <a:pt x="469" y="3164"/>
                  </a:cubicBezTo>
                  <a:cubicBezTo>
                    <a:pt x="478" y="3164"/>
                    <a:pt x="488" y="3164"/>
                    <a:pt x="498" y="3163"/>
                  </a:cubicBezTo>
                  <a:cubicBezTo>
                    <a:pt x="657" y="3143"/>
                    <a:pt x="677" y="2924"/>
                    <a:pt x="737" y="2805"/>
                  </a:cubicBezTo>
                  <a:lnTo>
                    <a:pt x="737" y="2646"/>
                  </a:lnTo>
                  <a:cubicBezTo>
                    <a:pt x="637" y="2526"/>
                    <a:pt x="637" y="2407"/>
                    <a:pt x="697" y="2288"/>
                  </a:cubicBezTo>
                  <a:cubicBezTo>
                    <a:pt x="597" y="1591"/>
                    <a:pt x="936" y="895"/>
                    <a:pt x="697" y="219"/>
                  </a:cubicBezTo>
                  <a:cubicBezTo>
                    <a:pt x="818" y="191"/>
                    <a:pt x="940" y="185"/>
                    <a:pt x="1061" y="185"/>
                  </a:cubicBezTo>
                  <a:cubicBezTo>
                    <a:pt x="1157" y="185"/>
                    <a:pt x="1253" y="189"/>
                    <a:pt x="1348" y="189"/>
                  </a:cubicBezTo>
                  <a:cubicBezTo>
                    <a:pt x="1562" y="189"/>
                    <a:pt x="1771" y="169"/>
                    <a:pt x="1970" y="40"/>
                  </a:cubicBezTo>
                  <a:cubicBezTo>
                    <a:pt x="1632" y="40"/>
                    <a:pt x="1254" y="2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1811525" y="1063650"/>
              <a:ext cx="21400" cy="43925"/>
            </a:xfrm>
            <a:custGeom>
              <a:avLst/>
              <a:gdLst/>
              <a:ahLst/>
              <a:cxnLst/>
              <a:rect l="l" t="t" r="r" b="b"/>
              <a:pathLst>
                <a:path w="856" h="1757" extrusionOk="0">
                  <a:moveTo>
                    <a:pt x="0" y="1"/>
                  </a:moveTo>
                  <a:lnTo>
                    <a:pt x="0" y="1751"/>
                  </a:lnTo>
                  <a:cubicBezTo>
                    <a:pt x="22" y="1755"/>
                    <a:pt x="42" y="1756"/>
                    <a:pt x="60" y="1756"/>
                  </a:cubicBezTo>
                  <a:cubicBezTo>
                    <a:pt x="378" y="1756"/>
                    <a:pt x="215" y="1293"/>
                    <a:pt x="498" y="1274"/>
                  </a:cubicBezTo>
                  <a:cubicBezTo>
                    <a:pt x="537" y="1254"/>
                    <a:pt x="617" y="1214"/>
                    <a:pt x="657" y="1175"/>
                  </a:cubicBezTo>
                  <a:cubicBezTo>
                    <a:pt x="856" y="876"/>
                    <a:pt x="856" y="598"/>
                    <a:pt x="557" y="359"/>
                  </a:cubicBezTo>
                  <a:cubicBezTo>
                    <a:pt x="517" y="359"/>
                    <a:pt x="498" y="319"/>
                    <a:pt x="438" y="319"/>
                  </a:cubicBezTo>
                  <a:cubicBezTo>
                    <a:pt x="376" y="370"/>
                    <a:pt x="315" y="416"/>
                    <a:pt x="264" y="416"/>
                  </a:cubicBezTo>
                  <a:cubicBezTo>
                    <a:pt x="217" y="416"/>
                    <a:pt x="179" y="375"/>
                    <a:pt x="159" y="260"/>
                  </a:cubicBezTo>
                  <a:cubicBezTo>
                    <a:pt x="159" y="160"/>
                    <a:pt x="120" y="6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1693650" y="1063950"/>
              <a:ext cx="10975" cy="4200"/>
            </a:xfrm>
            <a:custGeom>
              <a:avLst/>
              <a:gdLst/>
              <a:ahLst/>
              <a:cxnLst/>
              <a:rect l="l" t="t" r="r" b="b"/>
              <a:pathLst>
                <a:path w="439" h="168" extrusionOk="0">
                  <a:moveTo>
                    <a:pt x="317" y="0"/>
                  </a:moveTo>
                  <a:cubicBezTo>
                    <a:pt x="195" y="0"/>
                    <a:pt x="75" y="34"/>
                    <a:pt x="1" y="168"/>
                  </a:cubicBezTo>
                  <a:cubicBezTo>
                    <a:pt x="100" y="168"/>
                    <a:pt x="219" y="148"/>
                    <a:pt x="319" y="148"/>
                  </a:cubicBezTo>
                  <a:cubicBezTo>
                    <a:pt x="379" y="108"/>
                    <a:pt x="398" y="69"/>
                    <a:pt x="438" y="9"/>
                  </a:cubicBezTo>
                  <a:cubicBezTo>
                    <a:pt x="398" y="4"/>
                    <a:pt x="357" y="0"/>
                    <a:pt x="3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1822950" y="106267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200" y="0"/>
                  </a:moveTo>
                  <a:cubicBezTo>
                    <a:pt x="80" y="100"/>
                    <a:pt x="41" y="219"/>
                    <a:pt x="1" y="358"/>
                  </a:cubicBezTo>
                  <a:cubicBezTo>
                    <a:pt x="41" y="378"/>
                    <a:pt x="60" y="378"/>
                    <a:pt x="100" y="418"/>
                  </a:cubicBezTo>
                  <a:cubicBezTo>
                    <a:pt x="299" y="358"/>
                    <a:pt x="359" y="239"/>
                    <a:pt x="239" y="6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1672275" y="1055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lnTo>
                    <a:pt x="0" y="160"/>
                  </a:lnTo>
                  <a:cubicBezTo>
                    <a:pt x="40" y="100"/>
                    <a:pt x="120" y="4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1689675" y="1068125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0" y="1"/>
                  </a:moveTo>
                  <a:cubicBezTo>
                    <a:pt x="20" y="61"/>
                    <a:pt x="50" y="90"/>
                    <a:pt x="80" y="90"/>
                  </a:cubicBezTo>
                  <a:cubicBezTo>
                    <a:pt x="110" y="90"/>
                    <a:pt x="140" y="6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1685700" y="1066200"/>
              <a:ext cx="3500" cy="2450"/>
            </a:xfrm>
            <a:custGeom>
              <a:avLst/>
              <a:gdLst/>
              <a:ahLst/>
              <a:cxnLst/>
              <a:rect l="l" t="t" r="r" b="b"/>
              <a:pathLst>
                <a:path w="140" h="98" extrusionOk="0">
                  <a:moveTo>
                    <a:pt x="58" y="1"/>
                  </a:moveTo>
                  <a:cubicBezTo>
                    <a:pt x="32" y="1"/>
                    <a:pt x="11" y="36"/>
                    <a:pt x="0" y="98"/>
                  </a:cubicBezTo>
                  <a:lnTo>
                    <a:pt x="140" y="98"/>
                  </a:lnTo>
                  <a:cubicBezTo>
                    <a:pt x="111" y="31"/>
                    <a:pt x="82" y="1"/>
                    <a:pt x="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1680725" y="1068425"/>
              <a:ext cx="5000" cy="2650"/>
            </a:xfrm>
            <a:custGeom>
              <a:avLst/>
              <a:gdLst/>
              <a:ahLst/>
              <a:cxnLst/>
              <a:rect l="l" t="t" r="r" b="b"/>
              <a:pathLst>
                <a:path w="200" h="106" extrusionOk="0">
                  <a:moveTo>
                    <a:pt x="61" y="0"/>
                  </a:moveTo>
                  <a:cubicBezTo>
                    <a:pt x="40" y="0"/>
                    <a:pt x="20" y="2"/>
                    <a:pt x="0" y="9"/>
                  </a:cubicBezTo>
                  <a:cubicBezTo>
                    <a:pt x="31" y="71"/>
                    <a:pt x="62" y="106"/>
                    <a:pt x="96" y="106"/>
                  </a:cubicBezTo>
                  <a:cubicBezTo>
                    <a:pt x="127" y="106"/>
                    <a:pt x="161" y="76"/>
                    <a:pt x="199" y="9"/>
                  </a:cubicBezTo>
                  <a:cubicBezTo>
                    <a:pt x="146" y="9"/>
                    <a:pt x="102" y="0"/>
                    <a:pt x="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1615075" y="12199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22" y="0"/>
                  </a:moveTo>
                  <a:cubicBezTo>
                    <a:pt x="144" y="0"/>
                    <a:pt x="69" y="25"/>
                    <a:pt x="1" y="36"/>
                  </a:cubicBezTo>
                  <a:cubicBezTo>
                    <a:pt x="20" y="96"/>
                    <a:pt x="20" y="116"/>
                    <a:pt x="20" y="175"/>
                  </a:cubicBezTo>
                  <a:cubicBezTo>
                    <a:pt x="60" y="175"/>
                    <a:pt x="104" y="180"/>
                    <a:pt x="149" y="180"/>
                  </a:cubicBezTo>
                  <a:cubicBezTo>
                    <a:pt x="239" y="180"/>
                    <a:pt x="332" y="162"/>
                    <a:pt x="398" y="56"/>
                  </a:cubicBezTo>
                  <a:cubicBezTo>
                    <a:pt x="339" y="14"/>
                    <a:pt x="280" y="0"/>
                    <a:pt x="2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1685200" y="11725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cubicBezTo>
                    <a:pt x="0" y="140"/>
                    <a:pt x="20" y="279"/>
                    <a:pt x="160" y="339"/>
                  </a:cubicBezTo>
                  <a:cubicBezTo>
                    <a:pt x="160" y="199"/>
                    <a:pt x="140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1667800" y="1225050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144" y="1"/>
                  </a:moveTo>
                  <a:cubicBezTo>
                    <a:pt x="109" y="1"/>
                    <a:pt x="34" y="79"/>
                    <a:pt x="0" y="129"/>
                  </a:cubicBezTo>
                  <a:cubicBezTo>
                    <a:pt x="13" y="123"/>
                    <a:pt x="30" y="121"/>
                    <a:pt x="48" y="121"/>
                  </a:cubicBezTo>
                  <a:cubicBezTo>
                    <a:pt x="84" y="121"/>
                    <a:pt x="125" y="129"/>
                    <a:pt x="154" y="129"/>
                  </a:cubicBezTo>
                  <a:cubicBezTo>
                    <a:pt x="199" y="129"/>
                    <a:pt x="219" y="110"/>
                    <a:pt x="159" y="10"/>
                  </a:cubicBezTo>
                  <a:cubicBezTo>
                    <a:pt x="156" y="4"/>
                    <a:pt x="151" y="1"/>
                    <a:pt x="1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1549425" y="1154675"/>
              <a:ext cx="26875" cy="22400"/>
            </a:xfrm>
            <a:custGeom>
              <a:avLst/>
              <a:gdLst/>
              <a:ahLst/>
              <a:cxnLst/>
              <a:rect l="l" t="t" r="r" b="b"/>
              <a:pathLst>
                <a:path w="1075" h="89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1" y="319"/>
                    <a:pt x="478" y="597"/>
                    <a:pt x="558" y="895"/>
                  </a:cubicBezTo>
                  <a:cubicBezTo>
                    <a:pt x="737" y="796"/>
                    <a:pt x="896" y="657"/>
                    <a:pt x="1075" y="537"/>
                  </a:cubicBezTo>
                  <a:cubicBezTo>
                    <a:pt x="1055" y="498"/>
                    <a:pt x="1055" y="438"/>
                    <a:pt x="1055" y="398"/>
                  </a:cubicBezTo>
                  <a:cubicBezTo>
                    <a:pt x="975" y="259"/>
                    <a:pt x="876" y="199"/>
                    <a:pt x="737" y="19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1555400" y="1128800"/>
              <a:ext cx="7975" cy="6425"/>
            </a:xfrm>
            <a:custGeom>
              <a:avLst/>
              <a:gdLst/>
              <a:ahLst/>
              <a:cxnLst/>
              <a:rect l="l" t="t" r="r" b="b"/>
              <a:pathLst>
                <a:path w="319" h="257" extrusionOk="0">
                  <a:moveTo>
                    <a:pt x="319" y="1"/>
                  </a:moveTo>
                  <a:cubicBezTo>
                    <a:pt x="199" y="41"/>
                    <a:pt x="0" y="1"/>
                    <a:pt x="40" y="200"/>
                  </a:cubicBezTo>
                  <a:cubicBezTo>
                    <a:pt x="58" y="242"/>
                    <a:pt x="82" y="257"/>
                    <a:pt x="109" y="257"/>
                  </a:cubicBezTo>
                  <a:cubicBezTo>
                    <a:pt x="171" y="257"/>
                    <a:pt x="250" y="180"/>
                    <a:pt x="319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1567825" y="1145725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160" y="0"/>
                  </a:moveTo>
                  <a:cubicBezTo>
                    <a:pt x="1" y="159"/>
                    <a:pt x="41" y="358"/>
                    <a:pt x="21" y="517"/>
                  </a:cubicBezTo>
                  <a:cubicBezTo>
                    <a:pt x="60" y="677"/>
                    <a:pt x="200" y="696"/>
                    <a:pt x="339" y="716"/>
                  </a:cubicBezTo>
                  <a:cubicBezTo>
                    <a:pt x="339" y="677"/>
                    <a:pt x="339" y="617"/>
                    <a:pt x="359" y="537"/>
                  </a:cubicBezTo>
                  <a:cubicBezTo>
                    <a:pt x="220" y="398"/>
                    <a:pt x="339" y="179"/>
                    <a:pt x="220" y="2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1571325" y="1147200"/>
              <a:ext cx="5975" cy="12975"/>
            </a:xfrm>
            <a:custGeom>
              <a:avLst/>
              <a:gdLst/>
              <a:ahLst/>
              <a:cxnLst/>
              <a:rect l="l" t="t" r="r" b="b"/>
              <a:pathLst>
                <a:path w="239" h="519" extrusionOk="0">
                  <a:moveTo>
                    <a:pt x="60" y="1"/>
                  </a:moveTo>
                  <a:lnTo>
                    <a:pt x="60" y="1"/>
                  </a:lnTo>
                  <a:cubicBezTo>
                    <a:pt x="20" y="200"/>
                    <a:pt x="0" y="399"/>
                    <a:pt x="199" y="518"/>
                  </a:cubicBezTo>
                  <a:cubicBezTo>
                    <a:pt x="199" y="319"/>
                    <a:pt x="239" y="120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2427700" y="1735775"/>
              <a:ext cx="118375" cy="35725"/>
            </a:xfrm>
            <a:custGeom>
              <a:avLst/>
              <a:gdLst/>
              <a:ahLst/>
              <a:cxnLst/>
              <a:rect l="l" t="t" r="r" b="b"/>
              <a:pathLst>
                <a:path w="4735" h="1429" extrusionOk="0">
                  <a:moveTo>
                    <a:pt x="3437" y="1"/>
                  </a:moveTo>
                  <a:cubicBezTo>
                    <a:pt x="3039" y="1"/>
                    <a:pt x="2641" y="65"/>
                    <a:pt x="2248" y="190"/>
                  </a:cubicBezTo>
                  <a:cubicBezTo>
                    <a:pt x="2192" y="302"/>
                    <a:pt x="2101" y="322"/>
                    <a:pt x="2002" y="322"/>
                  </a:cubicBezTo>
                  <a:cubicBezTo>
                    <a:pt x="1946" y="322"/>
                    <a:pt x="1888" y="316"/>
                    <a:pt x="1832" y="316"/>
                  </a:cubicBezTo>
                  <a:cubicBezTo>
                    <a:pt x="1775" y="316"/>
                    <a:pt x="1719" y="322"/>
                    <a:pt x="1671" y="349"/>
                  </a:cubicBezTo>
                  <a:cubicBezTo>
                    <a:pt x="1313" y="449"/>
                    <a:pt x="935" y="449"/>
                    <a:pt x="597" y="647"/>
                  </a:cubicBezTo>
                  <a:cubicBezTo>
                    <a:pt x="478" y="647"/>
                    <a:pt x="338" y="647"/>
                    <a:pt x="199" y="667"/>
                  </a:cubicBezTo>
                  <a:cubicBezTo>
                    <a:pt x="40" y="787"/>
                    <a:pt x="0" y="966"/>
                    <a:pt x="60" y="1165"/>
                  </a:cubicBezTo>
                  <a:cubicBezTo>
                    <a:pt x="194" y="1366"/>
                    <a:pt x="356" y="1429"/>
                    <a:pt x="525" y="1429"/>
                  </a:cubicBezTo>
                  <a:cubicBezTo>
                    <a:pt x="708" y="1429"/>
                    <a:pt x="899" y="1356"/>
                    <a:pt x="1074" y="1304"/>
                  </a:cubicBezTo>
                  <a:cubicBezTo>
                    <a:pt x="1671" y="1165"/>
                    <a:pt x="2248" y="1006"/>
                    <a:pt x="2845" y="906"/>
                  </a:cubicBezTo>
                  <a:cubicBezTo>
                    <a:pt x="2944" y="886"/>
                    <a:pt x="3024" y="886"/>
                    <a:pt x="3123" y="866"/>
                  </a:cubicBezTo>
                  <a:cubicBezTo>
                    <a:pt x="3561" y="667"/>
                    <a:pt x="4038" y="608"/>
                    <a:pt x="4496" y="468"/>
                  </a:cubicBezTo>
                  <a:cubicBezTo>
                    <a:pt x="4635" y="449"/>
                    <a:pt x="4735" y="389"/>
                    <a:pt x="4715" y="230"/>
                  </a:cubicBezTo>
                  <a:cubicBezTo>
                    <a:pt x="4292" y="75"/>
                    <a:pt x="3865" y="1"/>
                    <a:pt x="34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2389900" y="1939250"/>
              <a:ext cx="55725" cy="145925"/>
            </a:xfrm>
            <a:custGeom>
              <a:avLst/>
              <a:gdLst/>
              <a:ahLst/>
              <a:cxnLst/>
              <a:rect l="l" t="t" r="r" b="b"/>
              <a:pathLst>
                <a:path w="2229" h="5837" extrusionOk="0">
                  <a:moveTo>
                    <a:pt x="192" y="1"/>
                  </a:moveTo>
                  <a:cubicBezTo>
                    <a:pt x="181" y="1"/>
                    <a:pt x="169" y="3"/>
                    <a:pt x="160" y="8"/>
                  </a:cubicBezTo>
                  <a:cubicBezTo>
                    <a:pt x="80" y="48"/>
                    <a:pt x="40" y="68"/>
                    <a:pt x="0" y="107"/>
                  </a:cubicBezTo>
                  <a:cubicBezTo>
                    <a:pt x="120" y="804"/>
                    <a:pt x="0" y="1540"/>
                    <a:pt x="279" y="2196"/>
                  </a:cubicBezTo>
                  <a:cubicBezTo>
                    <a:pt x="478" y="2296"/>
                    <a:pt x="378" y="2435"/>
                    <a:pt x="339" y="2534"/>
                  </a:cubicBezTo>
                  <a:cubicBezTo>
                    <a:pt x="398" y="2873"/>
                    <a:pt x="458" y="3231"/>
                    <a:pt x="498" y="3569"/>
                  </a:cubicBezTo>
                  <a:cubicBezTo>
                    <a:pt x="577" y="3668"/>
                    <a:pt x="557" y="3827"/>
                    <a:pt x="617" y="3907"/>
                  </a:cubicBezTo>
                  <a:cubicBezTo>
                    <a:pt x="856" y="4484"/>
                    <a:pt x="1095" y="5081"/>
                    <a:pt x="1333" y="5658"/>
                  </a:cubicBezTo>
                  <a:cubicBezTo>
                    <a:pt x="1393" y="5697"/>
                    <a:pt x="1453" y="5737"/>
                    <a:pt x="1532" y="5777"/>
                  </a:cubicBezTo>
                  <a:cubicBezTo>
                    <a:pt x="1592" y="5777"/>
                    <a:pt x="1652" y="5797"/>
                    <a:pt x="1691" y="5837"/>
                  </a:cubicBezTo>
                  <a:cubicBezTo>
                    <a:pt x="1791" y="5578"/>
                    <a:pt x="2029" y="5538"/>
                    <a:pt x="2228" y="5459"/>
                  </a:cubicBezTo>
                  <a:cubicBezTo>
                    <a:pt x="2228" y="5263"/>
                    <a:pt x="2161" y="5195"/>
                    <a:pt x="2062" y="5195"/>
                  </a:cubicBezTo>
                  <a:cubicBezTo>
                    <a:pt x="2001" y="5195"/>
                    <a:pt x="1927" y="5221"/>
                    <a:pt x="1850" y="5260"/>
                  </a:cubicBezTo>
                  <a:cubicBezTo>
                    <a:pt x="1492" y="5260"/>
                    <a:pt x="1373" y="5061"/>
                    <a:pt x="1293" y="4762"/>
                  </a:cubicBezTo>
                  <a:cubicBezTo>
                    <a:pt x="1194" y="4504"/>
                    <a:pt x="1274" y="4186"/>
                    <a:pt x="995" y="4006"/>
                  </a:cubicBezTo>
                  <a:cubicBezTo>
                    <a:pt x="876" y="3629"/>
                    <a:pt x="756" y="3251"/>
                    <a:pt x="677" y="2853"/>
                  </a:cubicBezTo>
                  <a:cubicBezTo>
                    <a:pt x="657" y="2594"/>
                    <a:pt x="538" y="2335"/>
                    <a:pt x="796" y="2137"/>
                  </a:cubicBezTo>
                  <a:cubicBezTo>
                    <a:pt x="896" y="2017"/>
                    <a:pt x="1095" y="1997"/>
                    <a:pt x="975" y="1798"/>
                  </a:cubicBezTo>
                  <a:cubicBezTo>
                    <a:pt x="458" y="1679"/>
                    <a:pt x="279" y="1341"/>
                    <a:pt x="299" y="804"/>
                  </a:cubicBezTo>
                  <a:cubicBezTo>
                    <a:pt x="339" y="565"/>
                    <a:pt x="279" y="306"/>
                    <a:pt x="279" y="68"/>
                  </a:cubicBezTo>
                  <a:cubicBezTo>
                    <a:pt x="264" y="23"/>
                    <a:pt x="227" y="1"/>
                    <a:pt x="1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2991650" y="1801175"/>
              <a:ext cx="113425" cy="33025"/>
            </a:xfrm>
            <a:custGeom>
              <a:avLst/>
              <a:gdLst/>
              <a:ahLst/>
              <a:cxnLst/>
              <a:rect l="l" t="t" r="r" b="b"/>
              <a:pathLst>
                <a:path w="4537" h="1321" extrusionOk="0">
                  <a:moveTo>
                    <a:pt x="4516" y="1"/>
                  </a:moveTo>
                  <a:cubicBezTo>
                    <a:pt x="3820" y="100"/>
                    <a:pt x="3124" y="319"/>
                    <a:pt x="2388" y="419"/>
                  </a:cubicBezTo>
                  <a:cubicBezTo>
                    <a:pt x="1592" y="598"/>
                    <a:pt x="776" y="737"/>
                    <a:pt x="1" y="1055"/>
                  </a:cubicBezTo>
                  <a:lnTo>
                    <a:pt x="40" y="1135"/>
                  </a:lnTo>
                  <a:cubicBezTo>
                    <a:pt x="60" y="1194"/>
                    <a:pt x="80" y="1234"/>
                    <a:pt x="140" y="1254"/>
                  </a:cubicBezTo>
                  <a:lnTo>
                    <a:pt x="199" y="1294"/>
                  </a:lnTo>
                  <a:cubicBezTo>
                    <a:pt x="303" y="1312"/>
                    <a:pt x="404" y="1321"/>
                    <a:pt x="503" y="1321"/>
                  </a:cubicBezTo>
                  <a:cubicBezTo>
                    <a:pt x="935" y="1321"/>
                    <a:pt x="1327" y="1165"/>
                    <a:pt x="1731" y="1035"/>
                  </a:cubicBezTo>
                  <a:cubicBezTo>
                    <a:pt x="2587" y="797"/>
                    <a:pt x="3541" y="757"/>
                    <a:pt x="4377" y="399"/>
                  </a:cubicBezTo>
                  <a:cubicBezTo>
                    <a:pt x="4407" y="409"/>
                    <a:pt x="4432" y="414"/>
                    <a:pt x="4457" y="414"/>
                  </a:cubicBezTo>
                  <a:cubicBezTo>
                    <a:pt x="4481" y="414"/>
                    <a:pt x="4506" y="409"/>
                    <a:pt x="4536" y="399"/>
                  </a:cubicBezTo>
                  <a:cubicBezTo>
                    <a:pt x="4536" y="259"/>
                    <a:pt x="4516" y="120"/>
                    <a:pt x="45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2486375" y="2070225"/>
              <a:ext cx="112425" cy="47775"/>
            </a:xfrm>
            <a:custGeom>
              <a:avLst/>
              <a:gdLst/>
              <a:ahLst/>
              <a:cxnLst/>
              <a:rect l="l" t="t" r="r" b="b"/>
              <a:pathLst>
                <a:path w="4497" h="1911" extrusionOk="0">
                  <a:moveTo>
                    <a:pt x="4397" y="1"/>
                  </a:moveTo>
                  <a:cubicBezTo>
                    <a:pt x="4138" y="21"/>
                    <a:pt x="3860" y="80"/>
                    <a:pt x="3581" y="160"/>
                  </a:cubicBezTo>
                  <a:cubicBezTo>
                    <a:pt x="2686" y="458"/>
                    <a:pt x="1791" y="896"/>
                    <a:pt x="856" y="1115"/>
                  </a:cubicBezTo>
                  <a:cubicBezTo>
                    <a:pt x="597" y="1214"/>
                    <a:pt x="279" y="1135"/>
                    <a:pt x="80" y="1413"/>
                  </a:cubicBezTo>
                  <a:cubicBezTo>
                    <a:pt x="1" y="1592"/>
                    <a:pt x="80" y="1712"/>
                    <a:pt x="180" y="1831"/>
                  </a:cubicBezTo>
                  <a:cubicBezTo>
                    <a:pt x="219" y="1891"/>
                    <a:pt x="299" y="1911"/>
                    <a:pt x="379" y="1911"/>
                  </a:cubicBezTo>
                  <a:cubicBezTo>
                    <a:pt x="498" y="1891"/>
                    <a:pt x="597" y="1831"/>
                    <a:pt x="697" y="1811"/>
                  </a:cubicBezTo>
                  <a:cubicBezTo>
                    <a:pt x="796" y="1791"/>
                    <a:pt x="876" y="1712"/>
                    <a:pt x="955" y="1632"/>
                  </a:cubicBezTo>
                  <a:cubicBezTo>
                    <a:pt x="1095" y="1572"/>
                    <a:pt x="1274" y="1493"/>
                    <a:pt x="1413" y="1433"/>
                  </a:cubicBezTo>
                  <a:cubicBezTo>
                    <a:pt x="2447" y="1075"/>
                    <a:pt x="3462" y="737"/>
                    <a:pt x="4457" y="299"/>
                  </a:cubicBezTo>
                  <a:cubicBezTo>
                    <a:pt x="4496" y="200"/>
                    <a:pt x="4476" y="100"/>
                    <a:pt x="43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2501800" y="1953850"/>
              <a:ext cx="111425" cy="35350"/>
            </a:xfrm>
            <a:custGeom>
              <a:avLst/>
              <a:gdLst/>
              <a:ahLst/>
              <a:cxnLst/>
              <a:rect l="l" t="t" r="r" b="b"/>
              <a:pathLst>
                <a:path w="4457" h="1414" extrusionOk="0">
                  <a:moveTo>
                    <a:pt x="4456" y="1"/>
                  </a:moveTo>
                  <a:lnTo>
                    <a:pt x="4456" y="1"/>
                  </a:lnTo>
                  <a:cubicBezTo>
                    <a:pt x="2865" y="120"/>
                    <a:pt x="1452" y="677"/>
                    <a:pt x="0" y="1214"/>
                  </a:cubicBezTo>
                  <a:cubicBezTo>
                    <a:pt x="120" y="1413"/>
                    <a:pt x="358" y="1294"/>
                    <a:pt x="498" y="1374"/>
                  </a:cubicBezTo>
                  <a:cubicBezTo>
                    <a:pt x="677" y="1334"/>
                    <a:pt x="856" y="1374"/>
                    <a:pt x="995" y="1294"/>
                  </a:cubicBezTo>
                  <a:cubicBezTo>
                    <a:pt x="1970" y="896"/>
                    <a:pt x="2984" y="598"/>
                    <a:pt x="4038" y="379"/>
                  </a:cubicBezTo>
                  <a:cubicBezTo>
                    <a:pt x="4178" y="319"/>
                    <a:pt x="4397" y="379"/>
                    <a:pt x="44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2473450" y="1834275"/>
              <a:ext cx="127325" cy="38675"/>
            </a:xfrm>
            <a:custGeom>
              <a:avLst/>
              <a:gdLst/>
              <a:ahLst/>
              <a:cxnLst/>
              <a:rect l="l" t="t" r="r" b="b"/>
              <a:pathLst>
                <a:path w="5093" h="1547" extrusionOk="0">
                  <a:moveTo>
                    <a:pt x="4892" y="0"/>
                  </a:moveTo>
                  <a:cubicBezTo>
                    <a:pt x="4788" y="0"/>
                    <a:pt x="4666" y="78"/>
                    <a:pt x="4556" y="89"/>
                  </a:cubicBezTo>
                  <a:cubicBezTo>
                    <a:pt x="4198" y="129"/>
                    <a:pt x="3800" y="169"/>
                    <a:pt x="3482" y="288"/>
                  </a:cubicBezTo>
                  <a:cubicBezTo>
                    <a:pt x="3004" y="487"/>
                    <a:pt x="2527" y="606"/>
                    <a:pt x="2010" y="626"/>
                  </a:cubicBezTo>
                  <a:lnTo>
                    <a:pt x="80" y="1303"/>
                  </a:lnTo>
                  <a:cubicBezTo>
                    <a:pt x="20" y="1362"/>
                    <a:pt x="0" y="1422"/>
                    <a:pt x="40" y="1502"/>
                  </a:cubicBezTo>
                  <a:cubicBezTo>
                    <a:pt x="80" y="1531"/>
                    <a:pt x="120" y="1546"/>
                    <a:pt x="160" y="1546"/>
                  </a:cubicBezTo>
                  <a:cubicBezTo>
                    <a:pt x="199" y="1546"/>
                    <a:pt x="239" y="1531"/>
                    <a:pt x="279" y="1502"/>
                  </a:cubicBezTo>
                  <a:lnTo>
                    <a:pt x="239" y="1502"/>
                  </a:lnTo>
                  <a:cubicBezTo>
                    <a:pt x="271" y="1459"/>
                    <a:pt x="297" y="1439"/>
                    <a:pt x="327" y="1439"/>
                  </a:cubicBezTo>
                  <a:cubicBezTo>
                    <a:pt x="353" y="1439"/>
                    <a:pt x="381" y="1454"/>
                    <a:pt x="418" y="1482"/>
                  </a:cubicBezTo>
                  <a:lnTo>
                    <a:pt x="756" y="1482"/>
                  </a:lnTo>
                  <a:cubicBezTo>
                    <a:pt x="915" y="1323"/>
                    <a:pt x="1174" y="1482"/>
                    <a:pt x="1293" y="1303"/>
                  </a:cubicBezTo>
                  <a:cubicBezTo>
                    <a:pt x="2527" y="825"/>
                    <a:pt x="3820" y="606"/>
                    <a:pt x="5093" y="228"/>
                  </a:cubicBezTo>
                  <a:cubicBezTo>
                    <a:pt x="5049" y="51"/>
                    <a:pt x="4976" y="0"/>
                    <a:pt x="48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2987675" y="1697750"/>
              <a:ext cx="112925" cy="31350"/>
            </a:xfrm>
            <a:custGeom>
              <a:avLst/>
              <a:gdLst/>
              <a:ahLst/>
              <a:cxnLst/>
              <a:rect l="l" t="t" r="r" b="b"/>
              <a:pathLst>
                <a:path w="4517" h="1254" extrusionOk="0">
                  <a:moveTo>
                    <a:pt x="4178" y="0"/>
                  </a:moveTo>
                  <a:cubicBezTo>
                    <a:pt x="3044" y="279"/>
                    <a:pt x="1930" y="517"/>
                    <a:pt x="816" y="875"/>
                  </a:cubicBezTo>
                  <a:cubicBezTo>
                    <a:pt x="774" y="888"/>
                    <a:pt x="727" y="892"/>
                    <a:pt x="678" y="892"/>
                  </a:cubicBezTo>
                  <a:cubicBezTo>
                    <a:pt x="598" y="892"/>
                    <a:pt x="513" y="882"/>
                    <a:pt x="429" y="882"/>
                  </a:cubicBezTo>
                  <a:cubicBezTo>
                    <a:pt x="244" y="882"/>
                    <a:pt x="69" y="932"/>
                    <a:pt x="0" y="1253"/>
                  </a:cubicBezTo>
                  <a:cubicBezTo>
                    <a:pt x="1413" y="1114"/>
                    <a:pt x="2726" y="816"/>
                    <a:pt x="4019" y="358"/>
                  </a:cubicBezTo>
                  <a:cubicBezTo>
                    <a:pt x="4019" y="318"/>
                    <a:pt x="4039" y="318"/>
                    <a:pt x="4078" y="299"/>
                  </a:cubicBezTo>
                  <a:cubicBezTo>
                    <a:pt x="4098" y="299"/>
                    <a:pt x="4138" y="299"/>
                    <a:pt x="4178" y="358"/>
                  </a:cubicBezTo>
                  <a:cubicBezTo>
                    <a:pt x="4297" y="378"/>
                    <a:pt x="4397" y="378"/>
                    <a:pt x="4516" y="378"/>
                  </a:cubicBezTo>
                  <a:cubicBezTo>
                    <a:pt x="4516" y="299"/>
                    <a:pt x="4496" y="259"/>
                    <a:pt x="4496" y="199"/>
                  </a:cubicBezTo>
                  <a:cubicBezTo>
                    <a:pt x="4437" y="120"/>
                    <a:pt x="4397" y="80"/>
                    <a:pt x="43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2668400" y="2020250"/>
              <a:ext cx="101975" cy="32600"/>
            </a:xfrm>
            <a:custGeom>
              <a:avLst/>
              <a:gdLst/>
              <a:ahLst/>
              <a:cxnLst/>
              <a:rect l="l" t="t" r="r" b="b"/>
              <a:pathLst>
                <a:path w="4079" h="1304" extrusionOk="0">
                  <a:moveTo>
                    <a:pt x="3826" y="1"/>
                  </a:moveTo>
                  <a:cubicBezTo>
                    <a:pt x="3753" y="1"/>
                    <a:pt x="3669" y="17"/>
                    <a:pt x="3581" y="30"/>
                  </a:cubicBezTo>
                  <a:cubicBezTo>
                    <a:pt x="3402" y="90"/>
                    <a:pt x="3203" y="11"/>
                    <a:pt x="3044" y="130"/>
                  </a:cubicBezTo>
                  <a:cubicBezTo>
                    <a:pt x="3011" y="196"/>
                    <a:pt x="2972" y="217"/>
                    <a:pt x="2929" y="217"/>
                  </a:cubicBezTo>
                  <a:cubicBezTo>
                    <a:pt x="2869" y="217"/>
                    <a:pt x="2804" y="173"/>
                    <a:pt x="2746" y="150"/>
                  </a:cubicBezTo>
                  <a:cubicBezTo>
                    <a:pt x="2626" y="229"/>
                    <a:pt x="2467" y="209"/>
                    <a:pt x="2348" y="269"/>
                  </a:cubicBezTo>
                  <a:cubicBezTo>
                    <a:pt x="2248" y="369"/>
                    <a:pt x="2089" y="349"/>
                    <a:pt x="1990" y="448"/>
                  </a:cubicBezTo>
                  <a:cubicBezTo>
                    <a:pt x="1909" y="506"/>
                    <a:pt x="1822" y="550"/>
                    <a:pt x="1731" y="550"/>
                  </a:cubicBezTo>
                  <a:cubicBezTo>
                    <a:pt x="1666" y="550"/>
                    <a:pt x="1599" y="527"/>
                    <a:pt x="1532" y="468"/>
                  </a:cubicBezTo>
                  <a:cubicBezTo>
                    <a:pt x="1353" y="587"/>
                    <a:pt x="1134" y="468"/>
                    <a:pt x="955" y="627"/>
                  </a:cubicBezTo>
                  <a:cubicBezTo>
                    <a:pt x="895" y="647"/>
                    <a:pt x="876" y="707"/>
                    <a:pt x="876" y="747"/>
                  </a:cubicBezTo>
                  <a:cubicBezTo>
                    <a:pt x="905" y="791"/>
                    <a:pt x="902" y="814"/>
                    <a:pt x="873" y="814"/>
                  </a:cubicBezTo>
                  <a:cubicBezTo>
                    <a:pt x="863" y="814"/>
                    <a:pt x="851" y="811"/>
                    <a:pt x="836" y="806"/>
                  </a:cubicBezTo>
                  <a:cubicBezTo>
                    <a:pt x="776" y="766"/>
                    <a:pt x="716" y="727"/>
                    <a:pt x="677" y="727"/>
                  </a:cubicBezTo>
                  <a:cubicBezTo>
                    <a:pt x="637" y="727"/>
                    <a:pt x="595" y="725"/>
                    <a:pt x="554" y="725"/>
                  </a:cubicBezTo>
                  <a:cubicBezTo>
                    <a:pt x="450" y="725"/>
                    <a:pt x="344" y="735"/>
                    <a:pt x="259" y="806"/>
                  </a:cubicBezTo>
                  <a:cubicBezTo>
                    <a:pt x="217" y="820"/>
                    <a:pt x="184" y="834"/>
                    <a:pt x="148" y="834"/>
                  </a:cubicBezTo>
                  <a:cubicBezTo>
                    <a:pt x="133" y="834"/>
                    <a:pt x="117" y="832"/>
                    <a:pt x="100" y="826"/>
                  </a:cubicBezTo>
                  <a:cubicBezTo>
                    <a:pt x="20" y="846"/>
                    <a:pt x="0" y="906"/>
                    <a:pt x="20" y="985"/>
                  </a:cubicBezTo>
                  <a:cubicBezTo>
                    <a:pt x="140" y="1125"/>
                    <a:pt x="338" y="1144"/>
                    <a:pt x="418" y="1304"/>
                  </a:cubicBezTo>
                  <a:cubicBezTo>
                    <a:pt x="1452" y="1125"/>
                    <a:pt x="2387" y="747"/>
                    <a:pt x="3382" y="488"/>
                  </a:cubicBezTo>
                  <a:cubicBezTo>
                    <a:pt x="3460" y="410"/>
                    <a:pt x="3553" y="396"/>
                    <a:pt x="3649" y="396"/>
                  </a:cubicBezTo>
                  <a:cubicBezTo>
                    <a:pt x="3703" y="396"/>
                    <a:pt x="3758" y="401"/>
                    <a:pt x="3811" y="401"/>
                  </a:cubicBezTo>
                  <a:cubicBezTo>
                    <a:pt x="3908" y="401"/>
                    <a:pt x="4001" y="387"/>
                    <a:pt x="4078" y="309"/>
                  </a:cubicBezTo>
                  <a:cubicBezTo>
                    <a:pt x="4065" y="60"/>
                    <a:pt x="3966" y="1"/>
                    <a:pt x="3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2999100" y="1922000"/>
              <a:ext cx="78600" cy="29900"/>
            </a:xfrm>
            <a:custGeom>
              <a:avLst/>
              <a:gdLst/>
              <a:ahLst/>
              <a:cxnLst/>
              <a:rect l="l" t="t" r="r" b="b"/>
              <a:pathLst>
                <a:path w="3144" h="1196" extrusionOk="0">
                  <a:moveTo>
                    <a:pt x="2974" y="1"/>
                  </a:moveTo>
                  <a:cubicBezTo>
                    <a:pt x="2869" y="1"/>
                    <a:pt x="2872" y="233"/>
                    <a:pt x="2732" y="233"/>
                  </a:cubicBezTo>
                  <a:cubicBezTo>
                    <a:pt x="2703" y="233"/>
                    <a:pt x="2669" y="223"/>
                    <a:pt x="2627" y="201"/>
                  </a:cubicBezTo>
                  <a:cubicBezTo>
                    <a:pt x="2516" y="145"/>
                    <a:pt x="2363" y="102"/>
                    <a:pt x="2214" y="102"/>
                  </a:cubicBezTo>
                  <a:cubicBezTo>
                    <a:pt x="2095" y="102"/>
                    <a:pt x="1979" y="130"/>
                    <a:pt x="1891" y="201"/>
                  </a:cubicBezTo>
                  <a:cubicBezTo>
                    <a:pt x="1473" y="579"/>
                    <a:pt x="936" y="559"/>
                    <a:pt x="439" y="698"/>
                  </a:cubicBezTo>
                  <a:cubicBezTo>
                    <a:pt x="299" y="758"/>
                    <a:pt x="180" y="797"/>
                    <a:pt x="81" y="937"/>
                  </a:cubicBezTo>
                  <a:cubicBezTo>
                    <a:pt x="1" y="977"/>
                    <a:pt x="1" y="1056"/>
                    <a:pt x="81" y="1096"/>
                  </a:cubicBezTo>
                  <a:cubicBezTo>
                    <a:pt x="140" y="1136"/>
                    <a:pt x="180" y="1195"/>
                    <a:pt x="200" y="1195"/>
                  </a:cubicBezTo>
                  <a:cubicBezTo>
                    <a:pt x="1175" y="977"/>
                    <a:pt x="2129" y="797"/>
                    <a:pt x="3045" y="439"/>
                  </a:cubicBezTo>
                  <a:cubicBezTo>
                    <a:pt x="3144" y="300"/>
                    <a:pt x="3144" y="161"/>
                    <a:pt x="2985" y="2"/>
                  </a:cubicBezTo>
                  <a:cubicBezTo>
                    <a:pt x="2981" y="1"/>
                    <a:pt x="2977" y="1"/>
                    <a:pt x="29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2596275" y="2043125"/>
              <a:ext cx="76125" cy="34100"/>
            </a:xfrm>
            <a:custGeom>
              <a:avLst/>
              <a:gdLst/>
              <a:ahLst/>
              <a:cxnLst/>
              <a:rect l="l" t="t" r="r" b="b"/>
              <a:pathLst>
                <a:path w="3045" h="1364" extrusionOk="0">
                  <a:moveTo>
                    <a:pt x="2683" y="1"/>
                  </a:moveTo>
                  <a:cubicBezTo>
                    <a:pt x="2601" y="1"/>
                    <a:pt x="2524" y="25"/>
                    <a:pt x="2468" y="110"/>
                  </a:cubicBezTo>
                  <a:cubicBezTo>
                    <a:pt x="2169" y="229"/>
                    <a:pt x="1851" y="329"/>
                    <a:pt x="1553" y="488"/>
                  </a:cubicBezTo>
                  <a:cubicBezTo>
                    <a:pt x="1055" y="727"/>
                    <a:pt x="439" y="607"/>
                    <a:pt x="1" y="1065"/>
                  </a:cubicBezTo>
                  <a:cubicBezTo>
                    <a:pt x="41" y="1164"/>
                    <a:pt x="41" y="1264"/>
                    <a:pt x="61" y="1363"/>
                  </a:cubicBezTo>
                  <a:cubicBezTo>
                    <a:pt x="1075" y="1125"/>
                    <a:pt x="2070" y="826"/>
                    <a:pt x="3044" y="428"/>
                  </a:cubicBezTo>
                  <a:cubicBezTo>
                    <a:pt x="2885" y="329"/>
                    <a:pt x="2766" y="210"/>
                    <a:pt x="2786" y="11"/>
                  </a:cubicBezTo>
                  <a:cubicBezTo>
                    <a:pt x="2751" y="5"/>
                    <a:pt x="2717" y="1"/>
                    <a:pt x="26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3008550" y="1875775"/>
              <a:ext cx="84575" cy="30375"/>
            </a:xfrm>
            <a:custGeom>
              <a:avLst/>
              <a:gdLst/>
              <a:ahLst/>
              <a:cxnLst/>
              <a:rect l="l" t="t" r="r" b="b"/>
              <a:pathLst>
                <a:path w="3383" h="1215" extrusionOk="0">
                  <a:moveTo>
                    <a:pt x="3005" y="1"/>
                  </a:moveTo>
                  <a:lnTo>
                    <a:pt x="2488" y="299"/>
                  </a:lnTo>
                  <a:cubicBezTo>
                    <a:pt x="2445" y="367"/>
                    <a:pt x="2399" y="388"/>
                    <a:pt x="2351" y="388"/>
                  </a:cubicBezTo>
                  <a:cubicBezTo>
                    <a:pt x="2286" y="388"/>
                    <a:pt x="2218" y="350"/>
                    <a:pt x="2149" y="339"/>
                  </a:cubicBezTo>
                  <a:cubicBezTo>
                    <a:pt x="1692" y="339"/>
                    <a:pt x="1294" y="458"/>
                    <a:pt x="916" y="697"/>
                  </a:cubicBezTo>
                  <a:cubicBezTo>
                    <a:pt x="916" y="717"/>
                    <a:pt x="896" y="717"/>
                    <a:pt x="896" y="717"/>
                  </a:cubicBezTo>
                  <a:cubicBezTo>
                    <a:pt x="880" y="725"/>
                    <a:pt x="863" y="730"/>
                    <a:pt x="847" y="730"/>
                  </a:cubicBezTo>
                  <a:cubicBezTo>
                    <a:pt x="823" y="730"/>
                    <a:pt x="800" y="720"/>
                    <a:pt x="777" y="697"/>
                  </a:cubicBezTo>
                  <a:cubicBezTo>
                    <a:pt x="558" y="757"/>
                    <a:pt x="299" y="816"/>
                    <a:pt x="80" y="896"/>
                  </a:cubicBezTo>
                  <a:cubicBezTo>
                    <a:pt x="1" y="1055"/>
                    <a:pt x="120" y="1135"/>
                    <a:pt x="260" y="1214"/>
                  </a:cubicBezTo>
                  <a:cubicBezTo>
                    <a:pt x="1314" y="995"/>
                    <a:pt x="2368" y="737"/>
                    <a:pt x="3383" y="339"/>
                  </a:cubicBezTo>
                  <a:cubicBezTo>
                    <a:pt x="3303" y="160"/>
                    <a:pt x="3144" y="100"/>
                    <a:pt x="300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2907100" y="1794225"/>
              <a:ext cx="91550" cy="24875"/>
            </a:xfrm>
            <a:custGeom>
              <a:avLst/>
              <a:gdLst/>
              <a:ahLst/>
              <a:cxnLst/>
              <a:rect l="l" t="t" r="r" b="b"/>
              <a:pathLst>
                <a:path w="3662" h="995" extrusionOk="0">
                  <a:moveTo>
                    <a:pt x="3243" y="0"/>
                  </a:moveTo>
                  <a:cubicBezTo>
                    <a:pt x="2149" y="80"/>
                    <a:pt x="1155" y="478"/>
                    <a:pt x="100" y="697"/>
                  </a:cubicBezTo>
                  <a:cubicBezTo>
                    <a:pt x="1" y="796"/>
                    <a:pt x="1" y="896"/>
                    <a:pt x="100" y="995"/>
                  </a:cubicBezTo>
                  <a:lnTo>
                    <a:pt x="279" y="995"/>
                  </a:lnTo>
                  <a:lnTo>
                    <a:pt x="339" y="915"/>
                  </a:lnTo>
                  <a:lnTo>
                    <a:pt x="399" y="975"/>
                  </a:lnTo>
                  <a:cubicBezTo>
                    <a:pt x="460" y="975"/>
                    <a:pt x="521" y="979"/>
                    <a:pt x="582" y="979"/>
                  </a:cubicBezTo>
                  <a:cubicBezTo>
                    <a:pt x="718" y="979"/>
                    <a:pt x="852" y="960"/>
                    <a:pt x="976" y="836"/>
                  </a:cubicBezTo>
                  <a:cubicBezTo>
                    <a:pt x="945" y="775"/>
                    <a:pt x="880" y="749"/>
                    <a:pt x="806" y="749"/>
                  </a:cubicBezTo>
                  <a:cubicBezTo>
                    <a:pt x="784" y="749"/>
                    <a:pt x="760" y="752"/>
                    <a:pt x="737" y="756"/>
                  </a:cubicBezTo>
                  <a:cubicBezTo>
                    <a:pt x="787" y="736"/>
                    <a:pt x="841" y="736"/>
                    <a:pt x="896" y="736"/>
                  </a:cubicBezTo>
                  <a:cubicBezTo>
                    <a:pt x="951" y="736"/>
                    <a:pt x="1005" y="736"/>
                    <a:pt x="1055" y="716"/>
                  </a:cubicBezTo>
                  <a:cubicBezTo>
                    <a:pt x="1174" y="677"/>
                    <a:pt x="1035" y="697"/>
                    <a:pt x="1135" y="677"/>
                  </a:cubicBezTo>
                  <a:lnTo>
                    <a:pt x="1135" y="677"/>
                  </a:lnTo>
                  <a:cubicBezTo>
                    <a:pt x="1261" y="692"/>
                    <a:pt x="1387" y="699"/>
                    <a:pt x="1512" y="699"/>
                  </a:cubicBezTo>
                  <a:cubicBezTo>
                    <a:pt x="2212" y="699"/>
                    <a:pt x="2887" y="484"/>
                    <a:pt x="3562" y="299"/>
                  </a:cubicBezTo>
                  <a:cubicBezTo>
                    <a:pt x="3661" y="0"/>
                    <a:pt x="3363" y="100"/>
                    <a:pt x="32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2535125" y="2040900"/>
              <a:ext cx="85050" cy="34325"/>
            </a:xfrm>
            <a:custGeom>
              <a:avLst/>
              <a:gdLst/>
              <a:ahLst/>
              <a:cxnLst/>
              <a:rect l="l" t="t" r="r" b="b"/>
              <a:pathLst>
                <a:path w="3402" h="1373" extrusionOk="0">
                  <a:moveTo>
                    <a:pt x="2984" y="0"/>
                  </a:moveTo>
                  <a:cubicBezTo>
                    <a:pt x="2129" y="219"/>
                    <a:pt x="1313" y="478"/>
                    <a:pt x="517" y="875"/>
                  </a:cubicBezTo>
                  <a:cubicBezTo>
                    <a:pt x="418" y="1074"/>
                    <a:pt x="60" y="856"/>
                    <a:pt x="0" y="1154"/>
                  </a:cubicBezTo>
                  <a:cubicBezTo>
                    <a:pt x="20" y="1273"/>
                    <a:pt x="139" y="1293"/>
                    <a:pt x="219" y="1373"/>
                  </a:cubicBezTo>
                  <a:cubicBezTo>
                    <a:pt x="1273" y="995"/>
                    <a:pt x="2328" y="597"/>
                    <a:pt x="3402" y="199"/>
                  </a:cubicBezTo>
                  <a:cubicBezTo>
                    <a:pt x="3302" y="20"/>
                    <a:pt x="3143" y="0"/>
                    <a:pt x="29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2414775" y="2015025"/>
              <a:ext cx="91525" cy="43300"/>
            </a:xfrm>
            <a:custGeom>
              <a:avLst/>
              <a:gdLst/>
              <a:ahLst/>
              <a:cxnLst/>
              <a:rect l="l" t="t" r="r" b="b"/>
              <a:pathLst>
                <a:path w="3661" h="1732" extrusionOk="0">
                  <a:moveTo>
                    <a:pt x="3461" y="1"/>
                  </a:moveTo>
                  <a:cubicBezTo>
                    <a:pt x="2387" y="598"/>
                    <a:pt x="1174" y="737"/>
                    <a:pt x="0" y="995"/>
                  </a:cubicBezTo>
                  <a:cubicBezTo>
                    <a:pt x="100" y="1234"/>
                    <a:pt x="139" y="1513"/>
                    <a:pt x="298" y="1731"/>
                  </a:cubicBezTo>
                  <a:cubicBezTo>
                    <a:pt x="398" y="1334"/>
                    <a:pt x="756" y="1294"/>
                    <a:pt x="1074" y="1135"/>
                  </a:cubicBezTo>
                  <a:cubicBezTo>
                    <a:pt x="1930" y="816"/>
                    <a:pt x="2884" y="757"/>
                    <a:pt x="3660" y="160"/>
                  </a:cubicBezTo>
                  <a:cubicBezTo>
                    <a:pt x="3640" y="60"/>
                    <a:pt x="3541" y="41"/>
                    <a:pt x="34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2890700" y="1908250"/>
              <a:ext cx="81200" cy="24750"/>
            </a:xfrm>
            <a:custGeom>
              <a:avLst/>
              <a:gdLst/>
              <a:ahLst/>
              <a:cxnLst/>
              <a:rect l="l" t="t" r="r" b="b"/>
              <a:pathLst>
                <a:path w="3248" h="990" extrusionOk="0">
                  <a:moveTo>
                    <a:pt x="3048" y="1"/>
                  </a:moveTo>
                  <a:cubicBezTo>
                    <a:pt x="2941" y="1"/>
                    <a:pt x="2795" y="68"/>
                    <a:pt x="2666" y="114"/>
                  </a:cubicBezTo>
                  <a:cubicBezTo>
                    <a:pt x="1791" y="154"/>
                    <a:pt x="935" y="432"/>
                    <a:pt x="80" y="651"/>
                  </a:cubicBezTo>
                  <a:cubicBezTo>
                    <a:pt x="0" y="950"/>
                    <a:pt x="358" y="810"/>
                    <a:pt x="418" y="989"/>
                  </a:cubicBezTo>
                  <a:cubicBezTo>
                    <a:pt x="1333" y="790"/>
                    <a:pt x="2248" y="611"/>
                    <a:pt x="3183" y="413"/>
                  </a:cubicBezTo>
                  <a:cubicBezTo>
                    <a:pt x="3247" y="92"/>
                    <a:pt x="3174" y="1"/>
                    <a:pt x="30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2995625" y="1733050"/>
              <a:ext cx="74125" cy="29375"/>
            </a:xfrm>
            <a:custGeom>
              <a:avLst/>
              <a:gdLst/>
              <a:ahLst/>
              <a:cxnLst/>
              <a:rect l="l" t="t" r="r" b="b"/>
              <a:pathLst>
                <a:path w="2965" h="1175" extrusionOk="0">
                  <a:moveTo>
                    <a:pt x="2865" y="1"/>
                  </a:moveTo>
                  <a:cubicBezTo>
                    <a:pt x="2209" y="1"/>
                    <a:pt x="1692" y="359"/>
                    <a:pt x="1115" y="538"/>
                  </a:cubicBezTo>
                  <a:cubicBezTo>
                    <a:pt x="975" y="637"/>
                    <a:pt x="876" y="756"/>
                    <a:pt x="737" y="876"/>
                  </a:cubicBezTo>
                  <a:cubicBezTo>
                    <a:pt x="659" y="819"/>
                    <a:pt x="593" y="797"/>
                    <a:pt x="532" y="797"/>
                  </a:cubicBezTo>
                  <a:cubicBezTo>
                    <a:pt x="361" y="797"/>
                    <a:pt x="242" y="976"/>
                    <a:pt x="80" y="1035"/>
                  </a:cubicBezTo>
                  <a:cubicBezTo>
                    <a:pt x="1" y="1075"/>
                    <a:pt x="1" y="1134"/>
                    <a:pt x="40" y="1174"/>
                  </a:cubicBezTo>
                  <a:cubicBezTo>
                    <a:pt x="1015" y="1075"/>
                    <a:pt x="1930" y="697"/>
                    <a:pt x="2865" y="359"/>
                  </a:cubicBezTo>
                  <a:cubicBezTo>
                    <a:pt x="2527" y="259"/>
                    <a:pt x="2965" y="80"/>
                    <a:pt x="28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2448650" y="1953425"/>
              <a:ext cx="76050" cy="27900"/>
            </a:xfrm>
            <a:custGeom>
              <a:avLst/>
              <a:gdLst/>
              <a:ahLst/>
              <a:cxnLst/>
              <a:rect l="l" t="t" r="r" b="b"/>
              <a:pathLst>
                <a:path w="3042" h="1116" extrusionOk="0">
                  <a:moveTo>
                    <a:pt x="2789" y="0"/>
                  </a:moveTo>
                  <a:cubicBezTo>
                    <a:pt x="2421" y="0"/>
                    <a:pt x="2091" y="224"/>
                    <a:pt x="1719" y="224"/>
                  </a:cubicBezTo>
                  <a:cubicBezTo>
                    <a:pt x="1683" y="224"/>
                    <a:pt x="1646" y="221"/>
                    <a:pt x="1609" y="217"/>
                  </a:cubicBezTo>
                  <a:cubicBezTo>
                    <a:pt x="1529" y="237"/>
                    <a:pt x="1490" y="296"/>
                    <a:pt x="1410" y="336"/>
                  </a:cubicBezTo>
                  <a:cubicBezTo>
                    <a:pt x="1390" y="356"/>
                    <a:pt x="1331" y="396"/>
                    <a:pt x="1291" y="396"/>
                  </a:cubicBezTo>
                  <a:cubicBezTo>
                    <a:pt x="913" y="635"/>
                    <a:pt x="415" y="654"/>
                    <a:pt x="18" y="853"/>
                  </a:cubicBezTo>
                  <a:cubicBezTo>
                    <a:pt x="0" y="1046"/>
                    <a:pt x="29" y="1116"/>
                    <a:pt x="159" y="1116"/>
                  </a:cubicBezTo>
                  <a:cubicBezTo>
                    <a:pt x="176" y="1116"/>
                    <a:pt x="195" y="1114"/>
                    <a:pt x="217" y="1112"/>
                  </a:cubicBezTo>
                  <a:cubicBezTo>
                    <a:pt x="1191" y="953"/>
                    <a:pt x="2086" y="595"/>
                    <a:pt x="2982" y="237"/>
                  </a:cubicBezTo>
                  <a:cubicBezTo>
                    <a:pt x="3041" y="177"/>
                    <a:pt x="3041" y="97"/>
                    <a:pt x="2962" y="18"/>
                  </a:cubicBezTo>
                  <a:cubicBezTo>
                    <a:pt x="2903" y="6"/>
                    <a:pt x="2845" y="0"/>
                    <a:pt x="27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2384925" y="1895625"/>
              <a:ext cx="78200" cy="45325"/>
            </a:xfrm>
            <a:custGeom>
              <a:avLst/>
              <a:gdLst/>
              <a:ahLst/>
              <a:cxnLst/>
              <a:rect l="l" t="t" r="r" b="b"/>
              <a:pathLst>
                <a:path w="3128" h="1813" extrusionOk="0">
                  <a:moveTo>
                    <a:pt x="2974" y="0"/>
                  </a:moveTo>
                  <a:cubicBezTo>
                    <a:pt x="2908" y="0"/>
                    <a:pt x="2827" y="30"/>
                    <a:pt x="2746" y="62"/>
                  </a:cubicBezTo>
                  <a:cubicBezTo>
                    <a:pt x="2169" y="261"/>
                    <a:pt x="1552" y="440"/>
                    <a:pt x="975" y="659"/>
                  </a:cubicBezTo>
                  <a:cubicBezTo>
                    <a:pt x="871" y="701"/>
                    <a:pt x="791" y="719"/>
                    <a:pt x="730" y="719"/>
                  </a:cubicBezTo>
                  <a:cubicBezTo>
                    <a:pt x="499" y="719"/>
                    <a:pt x="529" y="461"/>
                    <a:pt x="498" y="241"/>
                  </a:cubicBezTo>
                  <a:cubicBezTo>
                    <a:pt x="0" y="719"/>
                    <a:pt x="279" y="1276"/>
                    <a:pt x="319" y="1813"/>
                  </a:cubicBezTo>
                  <a:lnTo>
                    <a:pt x="478" y="1813"/>
                  </a:lnTo>
                  <a:cubicBezTo>
                    <a:pt x="557" y="1554"/>
                    <a:pt x="378" y="1156"/>
                    <a:pt x="856" y="1116"/>
                  </a:cubicBezTo>
                  <a:cubicBezTo>
                    <a:pt x="1552" y="679"/>
                    <a:pt x="2388" y="639"/>
                    <a:pt x="3104" y="261"/>
                  </a:cubicBezTo>
                  <a:cubicBezTo>
                    <a:pt x="3127" y="61"/>
                    <a:pt x="3067" y="0"/>
                    <a:pt x="29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2419725" y="17544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3263" y="1"/>
                  </a:moveTo>
                  <a:cubicBezTo>
                    <a:pt x="2647" y="180"/>
                    <a:pt x="1990" y="240"/>
                    <a:pt x="1374" y="439"/>
                  </a:cubicBezTo>
                  <a:cubicBezTo>
                    <a:pt x="1228" y="487"/>
                    <a:pt x="1063" y="536"/>
                    <a:pt x="901" y="536"/>
                  </a:cubicBezTo>
                  <a:cubicBezTo>
                    <a:pt x="730" y="536"/>
                    <a:pt x="561" y="482"/>
                    <a:pt x="419" y="319"/>
                  </a:cubicBezTo>
                  <a:cubicBezTo>
                    <a:pt x="140" y="478"/>
                    <a:pt x="1" y="697"/>
                    <a:pt x="140" y="1015"/>
                  </a:cubicBezTo>
                  <a:cubicBezTo>
                    <a:pt x="419" y="1015"/>
                    <a:pt x="697" y="916"/>
                    <a:pt x="976" y="836"/>
                  </a:cubicBezTo>
                  <a:cubicBezTo>
                    <a:pt x="1712" y="657"/>
                    <a:pt x="2488" y="498"/>
                    <a:pt x="3243" y="319"/>
                  </a:cubicBezTo>
                  <a:cubicBezTo>
                    <a:pt x="3323" y="299"/>
                    <a:pt x="3343" y="240"/>
                    <a:pt x="3363" y="160"/>
                  </a:cubicBezTo>
                  <a:cubicBezTo>
                    <a:pt x="3343" y="100"/>
                    <a:pt x="3323" y="41"/>
                    <a:pt x="326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2507750" y="2025975"/>
              <a:ext cx="63200" cy="24875"/>
            </a:xfrm>
            <a:custGeom>
              <a:avLst/>
              <a:gdLst/>
              <a:ahLst/>
              <a:cxnLst/>
              <a:rect l="l" t="t" r="r" b="b"/>
              <a:pathLst>
                <a:path w="2528" h="995" extrusionOk="0">
                  <a:moveTo>
                    <a:pt x="2365" y="1"/>
                  </a:moveTo>
                  <a:cubicBezTo>
                    <a:pt x="2293" y="1"/>
                    <a:pt x="2207" y="34"/>
                    <a:pt x="2129" y="60"/>
                  </a:cubicBezTo>
                  <a:cubicBezTo>
                    <a:pt x="1433" y="120"/>
                    <a:pt x="757" y="378"/>
                    <a:pt x="100" y="597"/>
                  </a:cubicBezTo>
                  <a:cubicBezTo>
                    <a:pt x="1" y="756"/>
                    <a:pt x="1" y="876"/>
                    <a:pt x="120" y="995"/>
                  </a:cubicBezTo>
                  <a:cubicBezTo>
                    <a:pt x="936" y="816"/>
                    <a:pt x="1732" y="557"/>
                    <a:pt x="2527" y="259"/>
                  </a:cubicBezTo>
                  <a:cubicBezTo>
                    <a:pt x="2527" y="57"/>
                    <a:pt x="2458" y="1"/>
                    <a:pt x="23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2839475" y="1811625"/>
              <a:ext cx="70150" cy="22400"/>
            </a:xfrm>
            <a:custGeom>
              <a:avLst/>
              <a:gdLst/>
              <a:ahLst/>
              <a:cxnLst/>
              <a:rect l="l" t="t" r="r" b="b"/>
              <a:pathLst>
                <a:path w="2806" h="896" extrusionOk="0">
                  <a:moveTo>
                    <a:pt x="2805" y="1"/>
                  </a:moveTo>
                  <a:cubicBezTo>
                    <a:pt x="1870" y="140"/>
                    <a:pt x="896" y="200"/>
                    <a:pt x="0" y="657"/>
                  </a:cubicBezTo>
                  <a:cubicBezTo>
                    <a:pt x="80" y="757"/>
                    <a:pt x="160" y="816"/>
                    <a:pt x="279" y="836"/>
                  </a:cubicBezTo>
                  <a:cubicBezTo>
                    <a:pt x="299" y="836"/>
                    <a:pt x="358" y="856"/>
                    <a:pt x="378" y="856"/>
                  </a:cubicBezTo>
                  <a:cubicBezTo>
                    <a:pt x="557" y="816"/>
                    <a:pt x="796" y="896"/>
                    <a:pt x="896" y="677"/>
                  </a:cubicBezTo>
                  <a:cubicBezTo>
                    <a:pt x="1512" y="498"/>
                    <a:pt x="2208" y="637"/>
                    <a:pt x="2805" y="299"/>
                  </a:cubicBezTo>
                  <a:lnTo>
                    <a:pt x="280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2388400" y="1868000"/>
              <a:ext cx="81100" cy="25700"/>
            </a:xfrm>
            <a:custGeom>
              <a:avLst/>
              <a:gdLst/>
              <a:ahLst/>
              <a:cxnLst/>
              <a:rect l="l" t="t" r="r" b="b"/>
              <a:pathLst>
                <a:path w="3244" h="1028" extrusionOk="0">
                  <a:moveTo>
                    <a:pt x="3047" y="0"/>
                  </a:moveTo>
                  <a:cubicBezTo>
                    <a:pt x="2880" y="0"/>
                    <a:pt x="2755" y="119"/>
                    <a:pt x="2587" y="153"/>
                  </a:cubicBezTo>
                  <a:cubicBezTo>
                    <a:pt x="2050" y="332"/>
                    <a:pt x="1552" y="471"/>
                    <a:pt x="1035" y="630"/>
                  </a:cubicBezTo>
                  <a:cubicBezTo>
                    <a:pt x="963" y="654"/>
                    <a:pt x="886" y="671"/>
                    <a:pt x="815" y="671"/>
                  </a:cubicBezTo>
                  <a:cubicBezTo>
                    <a:pt x="653" y="671"/>
                    <a:pt x="518" y="583"/>
                    <a:pt x="518" y="292"/>
                  </a:cubicBezTo>
                  <a:lnTo>
                    <a:pt x="518" y="292"/>
                  </a:lnTo>
                  <a:cubicBezTo>
                    <a:pt x="1" y="710"/>
                    <a:pt x="399" y="849"/>
                    <a:pt x="717" y="1028"/>
                  </a:cubicBezTo>
                  <a:cubicBezTo>
                    <a:pt x="1552" y="889"/>
                    <a:pt x="2348" y="630"/>
                    <a:pt x="3144" y="292"/>
                  </a:cubicBezTo>
                  <a:cubicBezTo>
                    <a:pt x="3223" y="212"/>
                    <a:pt x="3243" y="93"/>
                    <a:pt x="3144" y="13"/>
                  </a:cubicBezTo>
                  <a:cubicBezTo>
                    <a:pt x="3110" y="4"/>
                    <a:pt x="3078" y="0"/>
                    <a:pt x="30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2427200" y="1993625"/>
              <a:ext cx="61700" cy="23925"/>
            </a:xfrm>
            <a:custGeom>
              <a:avLst/>
              <a:gdLst/>
              <a:ahLst/>
              <a:cxnLst/>
              <a:rect l="l" t="t" r="r" b="b"/>
              <a:pathLst>
                <a:path w="2468" h="957" extrusionOk="0">
                  <a:moveTo>
                    <a:pt x="2229" y="1"/>
                  </a:moveTo>
                  <a:cubicBezTo>
                    <a:pt x="1361" y="1"/>
                    <a:pt x="662" y="431"/>
                    <a:pt x="0" y="956"/>
                  </a:cubicBezTo>
                  <a:cubicBezTo>
                    <a:pt x="856" y="737"/>
                    <a:pt x="1691" y="578"/>
                    <a:pt x="2467" y="160"/>
                  </a:cubicBezTo>
                  <a:cubicBezTo>
                    <a:pt x="2447" y="61"/>
                    <a:pt x="2368" y="21"/>
                    <a:pt x="2288" y="1"/>
                  </a:cubicBezTo>
                  <a:cubicBezTo>
                    <a:pt x="2268" y="1"/>
                    <a:pt x="2249" y="1"/>
                    <a:pt x="22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2796375" y="1933475"/>
              <a:ext cx="56050" cy="22375"/>
            </a:xfrm>
            <a:custGeom>
              <a:avLst/>
              <a:gdLst/>
              <a:ahLst/>
              <a:cxnLst/>
              <a:rect l="l" t="t" r="r" b="b"/>
              <a:pathLst>
                <a:path w="2242" h="895" extrusionOk="0">
                  <a:moveTo>
                    <a:pt x="2122" y="0"/>
                  </a:moveTo>
                  <a:cubicBezTo>
                    <a:pt x="2023" y="40"/>
                    <a:pt x="1923" y="159"/>
                    <a:pt x="1844" y="159"/>
                  </a:cubicBezTo>
                  <a:cubicBezTo>
                    <a:pt x="1783" y="154"/>
                    <a:pt x="1722" y="151"/>
                    <a:pt x="1662" y="151"/>
                  </a:cubicBezTo>
                  <a:cubicBezTo>
                    <a:pt x="1080" y="151"/>
                    <a:pt x="555" y="400"/>
                    <a:pt x="14" y="617"/>
                  </a:cubicBezTo>
                  <a:cubicBezTo>
                    <a:pt x="1" y="821"/>
                    <a:pt x="62" y="894"/>
                    <a:pt x="175" y="894"/>
                  </a:cubicBezTo>
                  <a:cubicBezTo>
                    <a:pt x="239" y="894"/>
                    <a:pt x="319" y="871"/>
                    <a:pt x="411" y="836"/>
                  </a:cubicBezTo>
                  <a:cubicBezTo>
                    <a:pt x="1008" y="836"/>
                    <a:pt x="1545" y="577"/>
                    <a:pt x="2122" y="438"/>
                  </a:cubicBezTo>
                  <a:cubicBezTo>
                    <a:pt x="2242" y="299"/>
                    <a:pt x="2242" y="140"/>
                    <a:pt x="21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2848925" y="1924500"/>
              <a:ext cx="51750" cy="20000"/>
            </a:xfrm>
            <a:custGeom>
              <a:avLst/>
              <a:gdLst/>
              <a:ahLst/>
              <a:cxnLst/>
              <a:rect l="l" t="t" r="r" b="b"/>
              <a:pathLst>
                <a:path w="2070" h="800" extrusionOk="0">
                  <a:moveTo>
                    <a:pt x="1685" y="0"/>
                  </a:moveTo>
                  <a:cubicBezTo>
                    <a:pt x="1107" y="0"/>
                    <a:pt x="582" y="359"/>
                    <a:pt x="0" y="359"/>
                  </a:cubicBezTo>
                  <a:lnTo>
                    <a:pt x="0" y="797"/>
                  </a:lnTo>
                  <a:cubicBezTo>
                    <a:pt x="32" y="799"/>
                    <a:pt x="64" y="800"/>
                    <a:pt x="96" y="800"/>
                  </a:cubicBezTo>
                  <a:cubicBezTo>
                    <a:pt x="792" y="800"/>
                    <a:pt x="1403" y="397"/>
                    <a:pt x="2069" y="339"/>
                  </a:cubicBezTo>
                  <a:lnTo>
                    <a:pt x="1731" y="1"/>
                  </a:lnTo>
                  <a:cubicBezTo>
                    <a:pt x="1716" y="1"/>
                    <a:pt x="1700" y="0"/>
                    <a:pt x="16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2892200" y="1872275"/>
              <a:ext cx="53225" cy="19950"/>
            </a:xfrm>
            <a:custGeom>
              <a:avLst/>
              <a:gdLst/>
              <a:ahLst/>
              <a:cxnLst/>
              <a:rect l="l" t="t" r="r" b="b"/>
              <a:pathLst>
                <a:path w="2129" h="798" extrusionOk="0">
                  <a:moveTo>
                    <a:pt x="1868" y="0"/>
                  </a:moveTo>
                  <a:cubicBezTo>
                    <a:pt x="1205" y="0"/>
                    <a:pt x="612" y="230"/>
                    <a:pt x="0" y="479"/>
                  </a:cubicBezTo>
                  <a:cubicBezTo>
                    <a:pt x="0" y="618"/>
                    <a:pt x="80" y="718"/>
                    <a:pt x="179" y="797"/>
                  </a:cubicBezTo>
                  <a:cubicBezTo>
                    <a:pt x="855" y="698"/>
                    <a:pt x="1472" y="539"/>
                    <a:pt x="2129" y="340"/>
                  </a:cubicBezTo>
                  <a:cubicBezTo>
                    <a:pt x="2129" y="181"/>
                    <a:pt x="2049" y="81"/>
                    <a:pt x="1950" y="2"/>
                  </a:cubicBezTo>
                  <a:cubicBezTo>
                    <a:pt x="1922" y="1"/>
                    <a:pt x="1895" y="0"/>
                    <a:pt x="18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2891200" y="1766375"/>
              <a:ext cx="67150" cy="18425"/>
            </a:xfrm>
            <a:custGeom>
              <a:avLst/>
              <a:gdLst/>
              <a:ahLst/>
              <a:cxnLst/>
              <a:rect l="l" t="t" r="r" b="b"/>
              <a:pathLst>
                <a:path w="2686" h="737" extrusionOk="0">
                  <a:moveTo>
                    <a:pt x="2467" y="0"/>
                  </a:moveTo>
                  <a:cubicBezTo>
                    <a:pt x="2390" y="3"/>
                    <a:pt x="2312" y="4"/>
                    <a:pt x="2234" y="4"/>
                  </a:cubicBezTo>
                  <a:cubicBezTo>
                    <a:pt x="2170" y="4"/>
                    <a:pt x="2107" y="3"/>
                    <a:pt x="2043" y="3"/>
                  </a:cubicBezTo>
                  <a:cubicBezTo>
                    <a:pt x="1580" y="3"/>
                    <a:pt x="1117" y="23"/>
                    <a:pt x="736" y="358"/>
                  </a:cubicBezTo>
                  <a:cubicBezTo>
                    <a:pt x="716" y="378"/>
                    <a:pt x="687" y="388"/>
                    <a:pt x="659" y="388"/>
                  </a:cubicBezTo>
                  <a:cubicBezTo>
                    <a:pt x="632" y="388"/>
                    <a:pt x="607" y="378"/>
                    <a:pt x="597" y="358"/>
                  </a:cubicBezTo>
                  <a:cubicBezTo>
                    <a:pt x="398" y="398"/>
                    <a:pt x="219" y="398"/>
                    <a:pt x="60" y="537"/>
                  </a:cubicBezTo>
                  <a:cubicBezTo>
                    <a:pt x="0" y="617"/>
                    <a:pt x="0" y="657"/>
                    <a:pt x="60" y="736"/>
                  </a:cubicBezTo>
                  <a:cubicBezTo>
                    <a:pt x="120" y="716"/>
                    <a:pt x="199" y="716"/>
                    <a:pt x="239" y="716"/>
                  </a:cubicBezTo>
                  <a:cubicBezTo>
                    <a:pt x="260" y="674"/>
                    <a:pt x="287" y="654"/>
                    <a:pt x="317" y="654"/>
                  </a:cubicBezTo>
                  <a:cubicBezTo>
                    <a:pt x="343" y="654"/>
                    <a:pt x="370" y="669"/>
                    <a:pt x="398" y="697"/>
                  </a:cubicBezTo>
                  <a:cubicBezTo>
                    <a:pt x="1154" y="597"/>
                    <a:pt x="1930" y="438"/>
                    <a:pt x="2686" y="219"/>
                  </a:cubicBezTo>
                  <a:cubicBezTo>
                    <a:pt x="2666" y="100"/>
                    <a:pt x="2586" y="20"/>
                    <a:pt x="24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2783775" y="1828375"/>
              <a:ext cx="65675" cy="16600"/>
            </a:xfrm>
            <a:custGeom>
              <a:avLst/>
              <a:gdLst/>
              <a:ahLst/>
              <a:cxnLst/>
              <a:rect l="l" t="t" r="r" b="b"/>
              <a:pathLst>
                <a:path w="2627" h="664" extrusionOk="0">
                  <a:moveTo>
                    <a:pt x="1862" y="0"/>
                  </a:moveTo>
                  <a:cubicBezTo>
                    <a:pt x="1197" y="0"/>
                    <a:pt x="567" y="146"/>
                    <a:pt x="0" y="464"/>
                  </a:cubicBezTo>
                  <a:cubicBezTo>
                    <a:pt x="20" y="524"/>
                    <a:pt x="20" y="544"/>
                    <a:pt x="40" y="564"/>
                  </a:cubicBezTo>
                  <a:cubicBezTo>
                    <a:pt x="140" y="604"/>
                    <a:pt x="259" y="604"/>
                    <a:pt x="339" y="663"/>
                  </a:cubicBezTo>
                  <a:cubicBezTo>
                    <a:pt x="1114" y="524"/>
                    <a:pt x="1850" y="345"/>
                    <a:pt x="2626" y="206"/>
                  </a:cubicBezTo>
                  <a:lnTo>
                    <a:pt x="2586" y="126"/>
                  </a:lnTo>
                  <a:cubicBezTo>
                    <a:pt x="2427" y="27"/>
                    <a:pt x="2248" y="126"/>
                    <a:pt x="2109" y="7"/>
                  </a:cubicBezTo>
                  <a:cubicBezTo>
                    <a:pt x="2026" y="3"/>
                    <a:pt x="1944" y="0"/>
                    <a:pt x="18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2404325" y="1821575"/>
              <a:ext cx="62675" cy="20950"/>
            </a:xfrm>
            <a:custGeom>
              <a:avLst/>
              <a:gdLst/>
              <a:ahLst/>
              <a:cxnLst/>
              <a:rect l="l" t="t" r="r" b="b"/>
              <a:pathLst>
                <a:path w="2507" h="838" extrusionOk="0">
                  <a:moveTo>
                    <a:pt x="199" y="0"/>
                  </a:moveTo>
                  <a:cubicBezTo>
                    <a:pt x="120" y="0"/>
                    <a:pt x="80" y="20"/>
                    <a:pt x="20" y="80"/>
                  </a:cubicBezTo>
                  <a:cubicBezTo>
                    <a:pt x="0" y="199"/>
                    <a:pt x="0" y="299"/>
                    <a:pt x="20" y="398"/>
                  </a:cubicBezTo>
                  <a:cubicBezTo>
                    <a:pt x="100" y="518"/>
                    <a:pt x="219" y="577"/>
                    <a:pt x="358" y="637"/>
                  </a:cubicBezTo>
                  <a:cubicBezTo>
                    <a:pt x="398" y="697"/>
                    <a:pt x="458" y="717"/>
                    <a:pt x="518" y="736"/>
                  </a:cubicBezTo>
                  <a:cubicBezTo>
                    <a:pt x="622" y="781"/>
                    <a:pt x="715" y="837"/>
                    <a:pt x="814" y="837"/>
                  </a:cubicBezTo>
                  <a:cubicBezTo>
                    <a:pt x="847" y="837"/>
                    <a:pt x="881" y="831"/>
                    <a:pt x="915" y="816"/>
                  </a:cubicBezTo>
                  <a:cubicBezTo>
                    <a:pt x="1154" y="717"/>
                    <a:pt x="1373" y="637"/>
                    <a:pt x="1612" y="577"/>
                  </a:cubicBezTo>
                  <a:cubicBezTo>
                    <a:pt x="1711" y="535"/>
                    <a:pt x="1801" y="451"/>
                    <a:pt x="1910" y="451"/>
                  </a:cubicBezTo>
                  <a:cubicBezTo>
                    <a:pt x="1953" y="451"/>
                    <a:pt x="1999" y="464"/>
                    <a:pt x="2049" y="498"/>
                  </a:cubicBezTo>
                  <a:cubicBezTo>
                    <a:pt x="2248" y="398"/>
                    <a:pt x="2507" y="418"/>
                    <a:pt x="2507" y="100"/>
                  </a:cubicBezTo>
                  <a:lnTo>
                    <a:pt x="279" y="100"/>
                  </a:lnTo>
                  <a:cubicBezTo>
                    <a:pt x="259" y="80"/>
                    <a:pt x="21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2406300" y="1796950"/>
              <a:ext cx="55225" cy="27625"/>
            </a:xfrm>
            <a:custGeom>
              <a:avLst/>
              <a:gdLst/>
              <a:ahLst/>
              <a:cxnLst/>
              <a:rect l="l" t="t" r="r" b="b"/>
              <a:pathLst>
                <a:path w="2209" h="1105" extrusionOk="0">
                  <a:moveTo>
                    <a:pt x="1148" y="0"/>
                  </a:moveTo>
                  <a:cubicBezTo>
                    <a:pt x="823" y="0"/>
                    <a:pt x="522" y="140"/>
                    <a:pt x="220" y="269"/>
                  </a:cubicBezTo>
                  <a:cubicBezTo>
                    <a:pt x="1" y="508"/>
                    <a:pt x="21" y="787"/>
                    <a:pt x="120" y="1065"/>
                  </a:cubicBezTo>
                  <a:lnTo>
                    <a:pt x="160" y="1105"/>
                  </a:lnTo>
                  <a:lnTo>
                    <a:pt x="836" y="727"/>
                  </a:lnTo>
                  <a:lnTo>
                    <a:pt x="916" y="707"/>
                  </a:lnTo>
                  <a:lnTo>
                    <a:pt x="936" y="627"/>
                  </a:lnTo>
                  <a:lnTo>
                    <a:pt x="956" y="707"/>
                  </a:lnTo>
                  <a:lnTo>
                    <a:pt x="1035" y="727"/>
                  </a:lnTo>
                  <a:lnTo>
                    <a:pt x="1214" y="727"/>
                  </a:lnTo>
                  <a:cubicBezTo>
                    <a:pt x="1330" y="640"/>
                    <a:pt x="1403" y="491"/>
                    <a:pt x="1526" y="491"/>
                  </a:cubicBezTo>
                  <a:cubicBezTo>
                    <a:pt x="1572" y="491"/>
                    <a:pt x="1626" y="513"/>
                    <a:pt x="1692" y="568"/>
                  </a:cubicBezTo>
                  <a:cubicBezTo>
                    <a:pt x="1811" y="428"/>
                    <a:pt x="2209" y="329"/>
                    <a:pt x="1712" y="190"/>
                  </a:cubicBezTo>
                  <a:cubicBezTo>
                    <a:pt x="1652" y="190"/>
                    <a:pt x="1592" y="110"/>
                    <a:pt x="1533" y="70"/>
                  </a:cubicBezTo>
                  <a:cubicBezTo>
                    <a:pt x="1400" y="21"/>
                    <a:pt x="1272" y="0"/>
                    <a:pt x="11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2565950" y="1921850"/>
              <a:ext cx="62675" cy="22575"/>
            </a:xfrm>
            <a:custGeom>
              <a:avLst/>
              <a:gdLst/>
              <a:ahLst/>
              <a:cxnLst/>
              <a:rect l="l" t="t" r="r" b="b"/>
              <a:pathLst>
                <a:path w="2507" h="903" extrusionOk="0">
                  <a:moveTo>
                    <a:pt x="2260" y="0"/>
                  </a:moveTo>
                  <a:cubicBezTo>
                    <a:pt x="2210" y="0"/>
                    <a:pt x="2154" y="23"/>
                    <a:pt x="2109" y="67"/>
                  </a:cubicBezTo>
                  <a:cubicBezTo>
                    <a:pt x="1413" y="286"/>
                    <a:pt x="677" y="386"/>
                    <a:pt x="0" y="744"/>
                  </a:cubicBezTo>
                  <a:cubicBezTo>
                    <a:pt x="80" y="903"/>
                    <a:pt x="259" y="803"/>
                    <a:pt x="398" y="903"/>
                  </a:cubicBezTo>
                  <a:cubicBezTo>
                    <a:pt x="1114" y="784"/>
                    <a:pt x="1850" y="585"/>
                    <a:pt x="2507" y="266"/>
                  </a:cubicBezTo>
                  <a:cubicBezTo>
                    <a:pt x="2487" y="147"/>
                    <a:pt x="2407" y="67"/>
                    <a:pt x="2308" y="8"/>
                  </a:cubicBezTo>
                  <a:cubicBezTo>
                    <a:pt x="2293" y="3"/>
                    <a:pt x="2277" y="0"/>
                    <a:pt x="2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2694750" y="2002600"/>
              <a:ext cx="61700" cy="22525"/>
            </a:xfrm>
            <a:custGeom>
              <a:avLst/>
              <a:gdLst/>
              <a:ahLst/>
              <a:cxnLst/>
              <a:rect l="l" t="t" r="r" b="b"/>
              <a:pathLst>
                <a:path w="2468" h="901" extrusionOk="0">
                  <a:moveTo>
                    <a:pt x="2368" y="0"/>
                  </a:moveTo>
                  <a:cubicBezTo>
                    <a:pt x="1612" y="219"/>
                    <a:pt x="816" y="160"/>
                    <a:pt x="100" y="518"/>
                  </a:cubicBezTo>
                  <a:cubicBezTo>
                    <a:pt x="1" y="617"/>
                    <a:pt x="1" y="736"/>
                    <a:pt x="40" y="856"/>
                  </a:cubicBezTo>
                  <a:cubicBezTo>
                    <a:pt x="80" y="886"/>
                    <a:pt x="120" y="901"/>
                    <a:pt x="160" y="901"/>
                  </a:cubicBezTo>
                  <a:cubicBezTo>
                    <a:pt x="200" y="901"/>
                    <a:pt x="239" y="886"/>
                    <a:pt x="279" y="856"/>
                  </a:cubicBezTo>
                  <a:cubicBezTo>
                    <a:pt x="398" y="836"/>
                    <a:pt x="498" y="836"/>
                    <a:pt x="617" y="836"/>
                  </a:cubicBezTo>
                  <a:cubicBezTo>
                    <a:pt x="677" y="796"/>
                    <a:pt x="717" y="736"/>
                    <a:pt x="796" y="717"/>
                  </a:cubicBezTo>
                  <a:cubicBezTo>
                    <a:pt x="916" y="677"/>
                    <a:pt x="1015" y="677"/>
                    <a:pt x="1135" y="677"/>
                  </a:cubicBezTo>
                  <a:cubicBezTo>
                    <a:pt x="1194" y="617"/>
                    <a:pt x="1274" y="557"/>
                    <a:pt x="1314" y="518"/>
                  </a:cubicBezTo>
                  <a:lnTo>
                    <a:pt x="1672" y="518"/>
                  </a:lnTo>
                  <a:cubicBezTo>
                    <a:pt x="1711" y="438"/>
                    <a:pt x="1791" y="378"/>
                    <a:pt x="1831" y="339"/>
                  </a:cubicBezTo>
                  <a:lnTo>
                    <a:pt x="2368" y="339"/>
                  </a:lnTo>
                  <a:cubicBezTo>
                    <a:pt x="2467" y="219"/>
                    <a:pt x="2467" y="120"/>
                    <a:pt x="2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3003100" y="1845950"/>
              <a:ext cx="55225" cy="21400"/>
            </a:xfrm>
            <a:custGeom>
              <a:avLst/>
              <a:gdLst/>
              <a:ahLst/>
              <a:cxnLst/>
              <a:rect l="l" t="t" r="r" b="b"/>
              <a:pathLst>
                <a:path w="2209" h="856" extrusionOk="0">
                  <a:moveTo>
                    <a:pt x="1810" y="0"/>
                  </a:moveTo>
                  <a:cubicBezTo>
                    <a:pt x="1313" y="40"/>
                    <a:pt x="816" y="100"/>
                    <a:pt x="418" y="498"/>
                  </a:cubicBezTo>
                  <a:cubicBezTo>
                    <a:pt x="279" y="517"/>
                    <a:pt x="139" y="597"/>
                    <a:pt x="20" y="657"/>
                  </a:cubicBezTo>
                  <a:cubicBezTo>
                    <a:pt x="0" y="736"/>
                    <a:pt x="20" y="816"/>
                    <a:pt x="80" y="856"/>
                  </a:cubicBezTo>
                  <a:cubicBezTo>
                    <a:pt x="796" y="756"/>
                    <a:pt x="1512" y="637"/>
                    <a:pt x="2208" y="358"/>
                  </a:cubicBezTo>
                  <a:cubicBezTo>
                    <a:pt x="2109" y="358"/>
                    <a:pt x="1989" y="358"/>
                    <a:pt x="1890" y="338"/>
                  </a:cubicBezTo>
                  <a:cubicBezTo>
                    <a:pt x="1880" y="336"/>
                    <a:pt x="1868" y="335"/>
                    <a:pt x="1855" y="335"/>
                  </a:cubicBezTo>
                  <a:cubicBezTo>
                    <a:pt x="1822" y="335"/>
                    <a:pt x="1781" y="341"/>
                    <a:pt x="1744" y="341"/>
                  </a:cubicBezTo>
                  <a:cubicBezTo>
                    <a:pt x="1683" y="341"/>
                    <a:pt x="1631" y="325"/>
                    <a:pt x="1631" y="239"/>
                  </a:cubicBezTo>
                  <a:cubicBezTo>
                    <a:pt x="1631" y="159"/>
                    <a:pt x="1731" y="60"/>
                    <a:pt x="18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2449075" y="2090600"/>
              <a:ext cx="58700" cy="27075"/>
            </a:xfrm>
            <a:custGeom>
              <a:avLst/>
              <a:gdLst/>
              <a:ahLst/>
              <a:cxnLst/>
              <a:rect l="l" t="t" r="r" b="b"/>
              <a:pathLst>
                <a:path w="2348" h="1083" extrusionOk="0">
                  <a:moveTo>
                    <a:pt x="1710" y="1"/>
                  </a:moveTo>
                  <a:cubicBezTo>
                    <a:pt x="1629" y="1"/>
                    <a:pt x="1557" y="23"/>
                    <a:pt x="1493" y="61"/>
                  </a:cubicBezTo>
                  <a:cubicBezTo>
                    <a:pt x="995" y="200"/>
                    <a:pt x="458" y="300"/>
                    <a:pt x="1" y="598"/>
                  </a:cubicBezTo>
                  <a:lnTo>
                    <a:pt x="359" y="956"/>
                  </a:lnTo>
                  <a:cubicBezTo>
                    <a:pt x="437" y="1050"/>
                    <a:pt x="527" y="1082"/>
                    <a:pt x="620" y="1082"/>
                  </a:cubicBezTo>
                  <a:cubicBezTo>
                    <a:pt x="645" y="1082"/>
                    <a:pt x="671" y="1080"/>
                    <a:pt x="697" y="1076"/>
                  </a:cubicBezTo>
                  <a:cubicBezTo>
                    <a:pt x="1055" y="996"/>
                    <a:pt x="1373" y="916"/>
                    <a:pt x="1592" y="618"/>
                  </a:cubicBezTo>
                  <a:cubicBezTo>
                    <a:pt x="1851" y="519"/>
                    <a:pt x="2109" y="499"/>
                    <a:pt x="2348" y="300"/>
                  </a:cubicBezTo>
                  <a:cubicBezTo>
                    <a:pt x="2189" y="280"/>
                    <a:pt x="2010" y="260"/>
                    <a:pt x="1910" y="121"/>
                  </a:cubicBezTo>
                  <a:cubicBezTo>
                    <a:pt x="1890" y="81"/>
                    <a:pt x="1871" y="61"/>
                    <a:pt x="1851" y="21"/>
                  </a:cubicBezTo>
                  <a:cubicBezTo>
                    <a:pt x="1801" y="7"/>
                    <a:pt x="1754" y="1"/>
                    <a:pt x="17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2916050" y="1832525"/>
              <a:ext cx="57225" cy="18925"/>
            </a:xfrm>
            <a:custGeom>
              <a:avLst/>
              <a:gdLst/>
              <a:ahLst/>
              <a:cxnLst/>
              <a:rect l="l" t="t" r="r" b="b"/>
              <a:pathLst>
                <a:path w="2289" h="757" extrusionOk="0">
                  <a:moveTo>
                    <a:pt x="2209" y="0"/>
                  </a:moveTo>
                  <a:cubicBezTo>
                    <a:pt x="1569" y="146"/>
                    <a:pt x="946" y="343"/>
                    <a:pt x="293" y="343"/>
                  </a:cubicBezTo>
                  <a:cubicBezTo>
                    <a:pt x="236" y="343"/>
                    <a:pt x="178" y="341"/>
                    <a:pt x="120" y="338"/>
                  </a:cubicBezTo>
                  <a:cubicBezTo>
                    <a:pt x="1" y="458"/>
                    <a:pt x="1" y="557"/>
                    <a:pt x="100" y="676"/>
                  </a:cubicBezTo>
                  <a:cubicBezTo>
                    <a:pt x="816" y="637"/>
                    <a:pt x="1533" y="756"/>
                    <a:pt x="2209" y="378"/>
                  </a:cubicBezTo>
                  <a:cubicBezTo>
                    <a:pt x="2189" y="298"/>
                    <a:pt x="2129" y="219"/>
                    <a:pt x="2269" y="159"/>
                  </a:cubicBezTo>
                  <a:cubicBezTo>
                    <a:pt x="2289" y="100"/>
                    <a:pt x="2269" y="60"/>
                    <a:pt x="220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2635575" y="2016025"/>
              <a:ext cx="59200" cy="22700"/>
            </a:xfrm>
            <a:custGeom>
              <a:avLst/>
              <a:gdLst/>
              <a:ahLst/>
              <a:cxnLst/>
              <a:rect l="l" t="t" r="r" b="b"/>
              <a:pathLst>
                <a:path w="2368" h="908" extrusionOk="0">
                  <a:moveTo>
                    <a:pt x="2109" y="1"/>
                  </a:moveTo>
                  <a:cubicBezTo>
                    <a:pt x="1373" y="80"/>
                    <a:pt x="717" y="418"/>
                    <a:pt x="0" y="617"/>
                  </a:cubicBezTo>
                  <a:cubicBezTo>
                    <a:pt x="60" y="717"/>
                    <a:pt x="120" y="776"/>
                    <a:pt x="219" y="816"/>
                  </a:cubicBezTo>
                  <a:cubicBezTo>
                    <a:pt x="299" y="856"/>
                    <a:pt x="339" y="876"/>
                    <a:pt x="418" y="896"/>
                  </a:cubicBezTo>
                  <a:cubicBezTo>
                    <a:pt x="455" y="903"/>
                    <a:pt x="491" y="908"/>
                    <a:pt x="527" y="908"/>
                  </a:cubicBezTo>
                  <a:cubicBezTo>
                    <a:pt x="590" y="908"/>
                    <a:pt x="653" y="894"/>
                    <a:pt x="717" y="856"/>
                  </a:cubicBezTo>
                  <a:lnTo>
                    <a:pt x="736" y="856"/>
                  </a:lnTo>
                  <a:cubicBezTo>
                    <a:pt x="814" y="770"/>
                    <a:pt x="913" y="758"/>
                    <a:pt x="1017" y="758"/>
                  </a:cubicBezTo>
                  <a:cubicBezTo>
                    <a:pt x="1057" y="758"/>
                    <a:pt x="1096" y="760"/>
                    <a:pt x="1136" y="760"/>
                  </a:cubicBezTo>
                  <a:cubicBezTo>
                    <a:pt x="1235" y="760"/>
                    <a:pt x="1332" y="750"/>
                    <a:pt x="1413" y="677"/>
                  </a:cubicBezTo>
                  <a:cubicBezTo>
                    <a:pt x="1532" y="498"/>
                    <a:pt x="1791" y="657"/>
                    <a:pt x="1910" y="478"/>
                  </a:cubicBezTo>
                  <a:cubicBezTo>
                    <a:pt x="2029" y="378"/>
                    <a:pt x="2189" y="418"/>
                    <a:pt x="2308" y="319"/>
                  </a:cubicBezTo>
                  <a:cubicBezTo>
                    <a:pt x="2368" y="160"/>
                    <a:pt x="2228" y="80"/>
                    <a:pt x="2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2618175" y="1813175"/>
              <a:ext cx="74125" cy="20350"/>
            </a:xfrm>
            <a:custGeom>
              <a:avLst/>
              <a:gdLst/>
              <a:ahLst/>
              <a:cxnLst/>
              <a:rect l="l" t="t" r="r" b="b"/>
              <a:pathLst>
                <a:path w="2965" h="814" extrusionOk="0">
                  <a:moveTo>
                    <a:pt x="2780" y="1"/>
                  </a:moveTo>
                  <a:cubicBezTo>
                    <a:pt x="2677" y="1"/>
                    <a:pt x="2549" y="58"/>
                    <a:pt x="2447" y="58"/>
                  </a:cubicBezTo>
                  <a:cubicBezTo>
                    <a:pt x="1651" y="237"/>
                    <a:pt x="816" y="416"/>
                    <a:pt x="0" y="575"/>
                  </a:cubicBezTo>
                  <a:cubicBezTo>
                    <a:pt x="20" y="635"/>
                    <a:pt x="60" y="675"/>
                    <a:pt x="100" y="734"/>
                  </a:cubicBezTo>
                  <a:cubicBezTo>
                    <a:pt x="159" y="754"/>
                    <a:pt x="199" y="774"/>
                    <a:pt x="279" y="774"/>
                  </a:cubicBezTo>
                  <a:cubicBezTo>
                    <a:pt x="299" y="814"/>
                    <a:pt x="358" y="814"/>
                    <a:pt x="378" y="814"/>
                  </a:cubicBezTo>
                  <a:cubicBezTo>
                    <a:pt x="1253" y="635"/>
                    <a:pt x="2089" y="436"/>
                    <a:pt x="2964" y="257"/>
                  </a:cubicBezTo>
                  <a:cubicBezTo>
                    <a:pt x="2954" y="53"/>
                    <a:pt x="2878" y="1"/>
                    <a:pt x="2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2959325" y="1857925"/>
              <a:ext cx="47275" cy="16875"/>
            </a:xfrm>
            <a:custGeom>
              <a:avLst/>
              <a:gdLst/>
              <a:ahLst/>
              <a:cxnLst/>
              <a:rect l="l" t="t" r="r" b="b"/>
              <a:pathLst>
                <a:path w="1891" h="675" extrusionOk="0">
                  <a:moveTo>
                    <a:pt x="1569" y="1"/>
                  </a:moveTo>
                  <a:cubicBezTo>
                    <a:pt x="1057" y="1"/>
                    <a:pt x="571" y="172"/>
                    <a:pt x="100" y="357"/>
                  </a:cubicBezTo>
                  <a:cubicBezTo>
                    <a:pt x="1" y="456"/>
                    <a:pt x="1" y="576"/>
                    <a:pt x="100" y="675"/>
                  </a:cubicBezTo>
                  <a:cubicBezTo>
                    <a:pt x="697" y="675"/>
                    <a:pt x="1254" y="357"/>
                    <a:pt x="1851" y="337"/>
                  </a:cubicBezTo>
                  <a:lnTo>
                    <a:pt x="1851" y="178"/>
                  </a:lnTo>
                  <a:cubicBezTo>
                    <a:pt x="1890" y="138"/>
                    <a:pt x="1890" y="58"/>
                    <a:pt x="1851" y="19"/>
                  </a:cubicBezTo>
                  <a:cubicBezTo>
                    <a:pt x="1756" y="6"/>
                    <a:pt x="1662" y="1"/>
                    <a:pt x="15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2876775" y="1966475"/>
              <a:ext cx="50250" cy="12800"/>
            </a:xfrm>
            <a:custGeom>
              <a:avLst/>
              <a:gdLst/>
              <a:ahLst/>
              <a:cxnLst/>
              <a:rect l="l" t="t" r="r" b="b"/>
              <a:pathLst>
                <a:path w="2010" h="512" extrusionOk="0">
                  <a:moveTo>
                    <a:pt x="1262" y="1"/>
                  </a:moveTo>
                  <a:cubicBezTo>
                    <a:pt x="782" y="1"/>
                    <a:pt x="361" y="167"/>
                    <a:pt x="0" y="510"/>
                  </a:cubicBezTo>
                  <a:cubicBezTo>
                    <a:pt x="127" y="510"/>
                    <a:pt x="254" y="512"/>
                    <a:pt x="380" y="512"/>
                  </a:cubicBezTo>
                  <a:cubicBezTo>
                    <a:pt x="947" y="512"/>
                    <a:pt x="1505" y="485"/>
                    <a:pt x="2010" y="192"/>
                  </a:cubicBezTo>
                  <a:cubicBezTo>
                    <a:pt x="1950" y="93"/>
                    <a:pt x="1860" y="88"/>
                    <a:pt x="1766" y="88"/>
                  </a:cubicBezTo>
                  <a:cubicBezTo>
                    <a:pt x="1755" y="88"/>
                    <a:pt x="1745" y="88"/>
                    <a:pt x="1734" y="88"/>
                  </a:cubicBezTo>
                  <a:cubicBezTo>
                    <a:pt x="1649" y="88"/>
                    <a:pt x="1563" y="84"/>
                    <a:pt x="1492" y="13"/>
                  </a:cubicBezTo>
                  <a:cubicBezTo>
                    <a:pt x="1414" y="5"/>
                    <a:pt x="1337" y="1"/>
                    <a:pt x="12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2858875" y="1705725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212" y="1"/>
                  </a:moveTo>
                  <a:cubicBezTo>
                    <a:pt x="792" y="1"/>
                    <a:pt x="386" y="105"/>
                    <a:pt x="0" y="477"/>
                  </a:cubicBezTo>
                  <a:cubicBezTo>
                    <a:pt x="174" y="491"/>
                    <a:pt x="344" y="498"/>
                    <a:pt x="512" y="498"/>
                  </a:cubicBezTo>
                  <a:cubicBezTo>
                    <a:pt x="1052" y="498"/>
                    <a:pt x="1558" y="421"/>
                    <a:pt x="2029" y="238"/>
                  </a:cubicBezTo>
                  <a:cubicBezTo>
                    <a:pt x="2009" y="198"/>
                    <a:pt x="2009" y="178"/>
                    <a:pt x="1989" y="139"/>
                  </a:cubicBezTo>
                  <a:cubicBezTo>
                    <a:pt x="1910" y="79"/>
                    <a:pt x="1791" y="99"/>
                    <a:pt x="1711" y="39"/>
                  </a:cubicBezTo>
                  <a:cubicBezTo>
                    <a:pt x="1543" y="17"/>
                    <a:pt x="1376" y="1"/>
                    <a:pt x="1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2618175" y="1907125"/>
              <a:ext cx="59700" cy="20400"/>
            </a:xfrm>
            <a:custGeom>
              <a:avLst/>
              <a:gdLst/>
              <a:ahLst/>
              <a:cxnLst/>
              <a:rect l="l" t="t" r="r" b="b"/>
              <a:pathLst>
                <a:path w="2388" h="816" extrusionOk="0">
                  <a:moveTo>
                    <a:pt x="2268" y="0"/>
                  </a:moveTo>
                  <a:cubicBezTo>
                    <a:pt x="1970" y="159"/>
                    <a:pt x="1671" y="278"/>
                    <a:pt x="1313" y="318"/>
                  </a:cubicBezTo>
                  <a:cubicBezTo>
                    <a:pt x="875" y="398"/>
                    <a:pt x="398" y="378"/>
                    <a:pt x="0" y="656"/>
                  </a:cubicBezTo>
                  <a:cubicBezTo>
                    <a:pt x="80" y="656"/>
                    <a:pt x="120" y="676"/>
                    <a:pt x="199" y="676"/>
                  </a:cubicBezTo>
                  <a:cubicBezTo>
                    <a:pt x="299" y="756"/>
                    <a:pt x="478" y="716"/>
                    <a:pt x="517" y="816"/>
                  </a:cubicBezTo>
                  <a:cubicBezTo>
                    <a:pt x="1154" y="776"/>
                    <a:pt x="1711" y="577"/>
                    <a:pt x="2288" y="358"/>
                  </a:cubicBezTo>
                  <a:cubicBezTo>
                    <a:pt x="2387" y="219"/>
                    <a:pt x="2367" y="99"/>
                    <a:pt x="22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2448575" y="1906625"/>
              <a:ext cx="63700" cy="21400"/>
            </a:xfrm>
            <a:custGeom>
              <a:avLst/>
              <a:gdLst/>
              <a:ahLst/>
              <a:cxnLst/>
              <a:rect l="l" t="t" r="r" b="b"/>
              <a:pathLst>
                <a:path w="2548" h="856" extrusionOk="0">
                  <a:moveTo>
                    <a:pt x="2467" y="0"/>
                  </a:moveTo>
                  <a:cubicBezTo>
                    <a:pt x="1612" y="119"/>
                    <a:pt x="796" y="358"/>
                    <a:pt x="1" y="676"/>
                  </a:cubicBezTo>
                  <a:cubicBezTo>
                    <a:pt x="100" y="816"/>
                    <a:pt x="259" y="716"/>
                    <a:pt x="379" y="855"/>
                  </a:cubicBezTo>
                  <a:cubicBezTo>
                    <a:pt x="1055" y="696"/>
                    <a:pt x="1712" y="358"/>
                    <a:pt x="2467" y="358"/>
                  </a:cubicBezTo>
                  <a:cubicBezTo>
                    <a:pt x="2547" y="219"/>
                    <a:pt x="2547" y="119"/>
                    <a:pt x="24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2719125" y="1710400"/>
              <a:ext cx="49750" cy="18850"/>
            </a:xfrm>
            <a:custGeom>
              <a:avLst/>
              <a:gdLst/>
              <a:ahLst/>
              <a:cxnLst/>
              <a:rect l="l" t="t" r="r" b="b"/>
              <a:pathLst>
                <a:path w="1990" h="754" extrusionOk="0">
                  <a:moveTo>
                    <a:pt x="1608" y="0"/>
                  </a:moveTo>
                  <a:cubicBezTo>
                    <a:pt x="1471" y="0"/>
                    <a:pt x="1336" y="20"/>
                    <a:pt x="1234" y="111"/>
                  </a:cubicBezTo>
                  <a:cubicBezTo>
                    <a:pt x="935" y="389"/>
                    <a:pt x="617" y="509"/>
                    <a:pt x="239" y="509"/>
                  </a:cubicBezTo>
                  <a:cubicBezTo>
                    <a:pt x="160" y="509"/>
                    <a:pt x="60" y="648"/>
                    <a:pt x="0" y="708"/>
                  </a:cubicBezTo>
                  <a:cubicBezTo>
                    <a:pt x="149" y="739"/>
                    <a:pt x="298" y="753"/>
                    <a:pt x="445" y="753"/>
                  </a:cubicBezTo>
                  <a:cubicBezTo>
                    <a:pt x="945" y="753"/>
                    <a:pt x="1433" y="589"/>
                    <a:pt x="1910" y="389"/>
                  </a:cubicBezTo>
                  <a:cubicBezTo>
                    <a:pt x="1850" y="290"/>
                    <a:pt x="1910" y="250"/>
                    <a:pt x="1950" y="171"/>
                  </a:cubicBezTo>
                  <a:cubicBezTo>
                    <a:pt x="1990" y="91"/>
                    <a:pt x="1990" y="51"/>
                    <a:pt x="1910" y="11"/>
                  </a:cubicBezTo>
                  <a:cubicBezTo>
                    <a:pt x="1816" y="11"/>
                    <a:pt x="1712" y="0"/>
                    <a:pt x="16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2391875" y="1838975"/>
              <a:ext cx="14450" cy="59275"/>
            </a:xfrm>
            <a:custGeom>
              <a:avLst/>
              <a:gdLst/>
              <a:ahLst/>
              <a:cxnLst/>
              <a:rect l="l" t="t" r="r" b="b"/>
              <a:pathLst>
                <a:path w="578" h="2371" extrusionOk="0">
                  <a:moveTo>
                    <a:pt x="220" y="1"/>
                  </a:moveTo>
                  <a:cubicBezTo>
                    <a:pt x="100" y="100"/>
                    <a:pt x="41" y="220"/>
                    <a:pt x="41" y="379"/>
                  </a:cubicBezTo>
                  <a:lnTo>
                    <a:pt x="41" y="2308"/>
                  </a:lnTo>
                  <a:cubicBezTo>
                    <a:pt x="73" y="2351"/>
                    <a:pt x="110" y="2371"/>
                    <a:pt x="151" y="2371"/>
                  </a:cubicBezTo>
                  <a:cubicBezTo>
                    <a:pt x="186" y="2371"/>
                    <a:pt x="223" y="2356"/>
                    <a:pt x="260" y="2328"/>
                  </a:cubicBezTo>
                  <a:cubicBezTo>
                    <a:pt x="279" y="2268"/>
                    <a:pt x="359" y="2209"/>
                    <a:pt x="459" y="2189"/>
                  </a:cubicBezTo>
                  <a:cubicBezTo>
                    <a:pt x="498" y="2189"/>
                    <a:pt x="518" y="2189"/>
                    <a:pt x="578" y="2169"/>
                  </a:cubicBezTo>
                  <a:cubicBezTo>
                    <a:pt x="459" y="1950"/>
                    <a:pt x="1" y="1831"/>
                    <a:pt x="379" y="1453"/>
                  </a:cubicBezTo>
                  <a:cubicBezTo>
                    <a:pt x="399" y="1433"/>
                    <a:pt x="419" y="1413"/>
                    <a:pt x="478" y="1294"/>
                  </a:cubicBezTo>
                  <a:cubicBezTo>
                    <a:pt x="518" y="1214"/>
                    <a:pt x="538" y="1135"/>
                    <a:pt x="578" y="1075"/>
                  </a:cubicBezTo>
                  <a:cubicBezTo>
                    <a:pt x="538" y="876"/>
                    <a:pt x="498" y="637"/>
                    <a:pt x="578" y="438"/>
                  </a:cubicBezTo>
                  <a:cubicBezTo>
                    <a:pt x="578" y="379"/>
                    <a:pt x="538" y="279"/>
                    <a:pt x="518" y="200"/>
                  </a:cubicBezTo>
                  <a:cubicBezTo>
                    <a:pt x="478" y="140"/>
                    <a:pt x="419" y="80"/>
                    <a:pt x="339" y="21"/>
                  </a:cubicBezTo>
                  <a:cubicBezTo>
                    <a:pt x="299" y="21"/>
                    <a:pt x="279" y="21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2892200" y="1637075"/>
              <a:ext cx="61175" cy="12200"/>
            </a:xfrm>
            <a:custGeom>
              <a:avLst/>
              <a:gdLst/>
              <a:ahLst/>
              <a:cxnLst/>
              <a:rect l="l" t="t" r="r" b="b"/>
              <a:pathLst>
                <a:path w="2447" h="488" extrusionOk="0">
                  <a:moveTo>
                    <a:pt x="2089" y="0"/>
                  </a:moveTo>
                  <a:cubicBezTo>
                    <a:pt x="1373" y="20"/>
                    <a:pt x="736" y="338"/>
                    <a:pt x="0" y="438"/>
                  </a:cubicBezTo>
                  <a:cubicBezTo>
                    <a:pt x="243" y="472"/>
                    <a:pt x="481" y="488"/>
                    <a:pt x="715" y="488"/>
                  </a:cubicBezTo>
                  <a:cubicBezTo>
                    <a:pt x="1307" y="488"/>
                    <a:pt x="1877" y="384"/>
                    <a:pt x="2447" y="199"/>
                  </a:cubicBezTo>
                  <a:lnTo>
                    <a:pt x="2427" y="120"/>
                  </a:lnTo>
                  <a:cubicBezTo>
                    <a:pt x="2308" y="60"/>
                    <a:pt x="2168" y="100"/>
                    <a:pt x="20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2898650" y="1729075"/>
              <a:ext cx="45775" cy="15925"/>
            </a:xfrm>
            <a:custGeom>
              <a:avLst/>
              <a:gdLst/>
              <a:ahLst/>
              <a:cxnLst/>
              <a:rect l="l" t="t" r="r" b="b"/>
              <a:pathLst>
                <a:path w="1831" h="637" extrusionOk="0">
                  <a:moveTo>
                    <a:pt x="1623" y="37"/>
                  </a:moveTo>
                  <a:cubicBezTo>
                    <a:pt x="1613" y="37"/>
                    <a:pt x="1603" y="38"/>
                    <a:pt x="1592" y="40"/>
                  </a:cubicBezTo>
                  <a:cubicBezTo>
                    <a:pt x="1115" y="219"/>
                    <a:pt x="538" y="0"/>
                    <a:pt x="100" y="319"/>
                  </a:cubicBezTo>
                  <a:cubicBezTo>
                    <a:pt x="1" y="418"/>
                    <a:pt x="1" y="538"/>
                    <a:pt x="100" y="637"/>
                  </a:cubicBezTo>
                  <a:cubicBezTo>
                    <a:pt x="268" y="576"/>
                    <a:pt x="424" y="491"/>
                    <a:pt x="605" y="491"/>
                  </a:cubicBezTo>
                  <a:cubicBezTo>
                    <a:pt x="659" y="491"/>
                    <a:pt x="716" y="499"/>
                    <a:pt x="776" y="518"/>
                  </a:cubicBezTo>
                  <a:lnTo>
                    <a:pt x="836" y="498"/>
                  </a:lnTo>
                  <a:lnTo>
                    <a:pt x="896" y="418"/>
                  </a:lnTo>
                  <a:lnTo>
                    <a:pt x="916" y="498"/>
                  </a:lnTo>
                  <a:lnTo>
                    <a:pt x="995" y="518"/>
                  </a:lnTo>
                  <a:cubicBezTo>
                    <a:pt x="1214" y="498"/>
                    <a:pt x="1433" y="498"/>
                    <a:pt x="1672" y="438"/>
                  </a:cubicBezTo>
                  <a:cubicBezTo>
                    <a:pt x="1791" y="418"/>
                    <a:pt x="1831" y="299"/>
                    <a:pt x="1791" y="160"/>
                  </a:cubicBezTo>
                  <a:cubicBezTo>
                    <a:pt x="1773" y="106"/>
                    <a:pt x="1708" y="37"/>
                    <a:pt x="1623" y="37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2410300" y="1974725"/>
              <a:ext cx="44275" cy="17625"/>
            </a:xfrm>
            <a:custGeom>
              <a:avLst/>
              <a:gdLst/>
              <a:ahLst/>
              <a:cxnLst/>
              <a:rect l="l" t="t" r="r" b="b"/>
              <a:pathLst>
                <a:path w="1771" h="705" extrusionOk="0">
                  <a:moveTo>
                    <a:pt x="1502" y="0"/>
                  </a:moveTo>
                  <a:cubicBezTo>
                    <a:pt x="1009" y="0"/>
                    <a:pt x="622" y="283"/>
                    <a:pt x="179" y="379"/>
                  </a:cubicBezTo>
                  <a:cubicBezTo>
                    <a:pt x="99" y="479"/>
                    <a:pt x="60" y="598"/>
                    <a:pt x="0" y="698"/>
                  </a:cubicBezTo>
                  <a:cubicBezTo>
                    <a:pt x="50" y="702"/>
                    <a:pt x="99" y="704"/>
                    <a:pt x="147" y="704"/>
                  </a:cubicBezTo>
                  <a:cubicBezTo>
                    <a:pt x="735" y="704"/>
                    <a:pt x="1219" y="387"/>
                    <a:pt x="1770" y="240"/>
                  </a:cubicBezTo>
                  <a:lnTo>
                    <a:pt x="1552" y="1"/>
                  </a:lnTo>
                  <a:cubicBezTo>
                    <a:pt x="1535" y="1"/>
                    <a:pt x="1519" y="0"/>
                    <a:pt x="15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3053325" y="1723975"/>
              <a:ext cx="41800" cy="18050"/>
            </a:xfrm>
            <a:custGeom>
              <a:avLst/>
              <a:gdLst/>
              <a:ahLst/>
              <a:cxnLst/>
              <a:rect l="l" t="t" r="r" b="b"/>
              <a:pathLst>
                <a:path w="1672" h="722" extrusionOk="0">
                  <a:moveTo>
                    <a:pt x="1287" y="1"/>
                  </a:moveTo>
                  <a:cubicBezTo>
                    <a:pt x="1007" y="1"/>
                    <a:pt x="762" y="240"/>
                    <a:pt x="498" y="324"/>
                  </a:cubicBezTo>
                  <a:cubicBezTo>
                    <a:pt x="557" y="443"/>
                    <a:pt x="0" y="642"/>
                    <a:pt x="557" y="722"/>
                  </a:cubicBezTo>
                  <a:cubicBezTo>
                    <a:pt x="915" y="662"/>
                    <a:pt x="1254" y="543"/>
                    <a:pt x="1572" y="364"/>
                  </a:cubicBezTo>
                  <a:cubicBezTo>
                    <a:pt x="1492" y="244"/>
                    <a:pt x="1612" y="224"/>
                    <a:pt x="1671" y="165"/>
                  </a:cubicBezTo>
                  <a:cubicBezTo>
                    <a:pt x="1534" y="45"/>
                    <a:pt x="1407" y="1"/>
                    <a:pt x="12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2965300" y="1941800"/>
              <a:ext cx="35825" cy="15725"/>
            </a:xfrm>
            <a:custGeom>
              <a:avLst/>
              <a:gdLst/>
              <a:ahLst/>
              <a:cxnLst/>
              <a:rect l="l" t="t" r="r" b="b"/>
              <a:pathLst>
                <a:path w="1433" h="629" extrusionOk="0">
                  <a:moveTo>
                    <a:pt x="978" y="0"/>
                  </a:moveTo>
                  <a:cubicBezTo>
                    <a:pt x="653" y="0"/>
                    <a:pt x="356" y="200"/>
                    <a:pt x="40" y="324"/>
                  </a:cubicBezTo>
                  <a:cubicBezTo>
                    <a:pt x="0" y="383"/>
                    <a:pt x="0" y="443"/>
                    <a:pt x="40" y="483"/>
                  </a:cubicBezTo>
                  <a:cubicBezTo>
                    <a:pt x="178" y="589"/>
                    <a:pt x="308" y="629"/>
                    <a:pt x="433" y="629"/>
                  </a:cubicBezTo>
                  <a:cubicBezTo>
                    <a:pt x="776" y="629"/>
                    <a:pt x="1083" y="333"/>
                    <a:pt x="1433" y="304"/>
                  </a:cubicBezTo>
                  <a:lnTo>
                    <a:pt x="1433" y="145"/>
                  </a:lnTo>
                  <a:cubicBezTo>
                    <a:pt x="1273" y="40"/>
                    <a:pt x="1122" y="0"/>
                    <a:pt x="9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2523175" y="1941425"/>
              <a:ext cx="48275" cy="17925"/>
            </a:xfrm>
            <a:custGeom>
              <a:avLst/>
              <a:gdLst/>
              <a:ahLst/>
              <a:cxnLst/>
              <a:rect l="l" t="t" r="r" b="b"/>
              <a:pathLst>
                <a:path w="1931" h="717" extrusionOk="0">
                  <a:moveTo>
                    <a:pt x="1552" y="1"/>
                  </a:moveTo>
                  <a:cubicBezTo>
                    <a:pt x="995" y="1"/>
                    <a:pt x="498" y="299"/>
                    <a:pt x="1" y="498"/>
                  </a:cubicBezTo>
                  <a:cubicBezTo>
                    <a:pt x="21" y="577"/>
                    <a:pt x="21" y="637"/>
                    <a:pt x="21" y="717"/>
                  </a:cubicBezTo>
                  <a:cubicBezTo>
                    <a:pt x="677" y="577"/>
                    <a:pt x="1333" y="478"/>
                    <a:pt x="1930" y="180"/>
                  </a:cubicBezTo>
                  <a:cubicBezTo>
                    <a:pt x="1831" y="60"/>
                    <a:pt x="1652" y="120"/>
                    <a:pt x="15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2531625" y="1800200"/>
              <a:ext cx="58225" cy="14425"/>
            </a:xfrm>
            <a:custGeom>
              <a:avLst/>
              <a:gdLst/>
              <a:ahLst/>
              <a:cxnLst/>
              <a:rect l="l" t="t" r="r" b="b"/>
              <a:pathLst>
                <a:path w="2329" h="577" extrusionOk="0">
                  <a:moveTo>
                    <a:pt x="2328" y="0"/>
                  </a:moveTo>
                  <a:cubicBezTo>
                    <a:pt x="1552" y="139"/>
                    <a:pt x="757" y="100"/>
                    <a:pt x="1" y="398"/>
                  </a:cubicBezTo>
                  <a:cubicBezTo>
                    <a:pt x="61" y="557"/>
                    <a:pt x="240" y="458"/>
                    <a:pt x="339" y="577"/>
                  </a:cubicBezTo>
                  <a:cubicBezTo>
                    <a:pt x="995" y="458"/>
                    <a:pt x="1692" y="358"/>
                    <a:pt x="23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2478425" y="1811125"/>
              <a:ext cx="54225" cy="15950"/>
            </a:xfrm>
            <a:custGeom>
              <a:avLst/>
              <a:gdLst/>
              <a:ahLst/>
              <a:cxnLst/>
              <a:rect l="l" t="t" r="r" b="b"/>
              <a:pathLst>
                <a:path w="2169" h="638" extrusionOk="0">
                  <a:moveTo>
                    <a:pt x="1990" y="1"/>
                  </a:moveTo>
                  <a:cubicBezTo>
                    <a:pt x="1373" y="100"/>
                    <a:pt x="716" y="220"/>
                    <a:pt x="100" y="319"/>
                  </a:cubicBezTo>
                  <a:cubicBezTo>
                    <a:pt x="20" y="359"/>
                    <a:pt x="0" y="418"/>
                    <a:pt x="20" y="498"/>
                  </a:cubicBezTo>
                  <a:cubicBezTo>
                    <a:pt x="120" y="617"/>
                    <a:pt x="299" y="538"/>
                    <a:pt x="398" y="637"/>
                  </a:cubicBezTo>
                  <a:cubicBezTo>
                    <a:pt x="975" y="498"/>
                    <a:pt x="1572" y="319"/>
                    <a:pt x="2169" y="160"/>
                  </a:cubicBezTo>
                  <a:cubicBezTo>
                    <a:pt x="2169" y="60"/>
                    <a:pt x="2049" y="60"/>
                    <a:pt x="19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2445600" y="2088625"/>
              <a:ext cx="43300" cy="17450"/>
            </a:xfrm>
            <a:custGeom>
              <a:avLst/>
              <a:gdLst/>
              <a:ahLst/>
              <a:cxnLst/>
              <a:rect l="l" t="t" r="r" b="b"/>
              <a:pathLst>
                <a:path w="1732" h="698" extrusionOk="0">
                  <a:moveTo>
                    <a:pt x="1514" y="0"/>
                  </a:moveTo>
                  <a:cubicBezTo>
                    <a:pt x="1035" y="0"/>
                    <a:pt x="665" y="359"/>
                    <a:pt x="219" y="379"/>
                  </a:cubicBezTo>
                  <a:cubicBezTo>
                    <a:pt x="0" y="399"/>
                    <a:pt x="120" y="578"/>
                    <a:pt x="160" y="697"/>
                  </a:cubicBezTo>
                  <a:cubicBezTo>
                    <a:pt x="717" y="637"/>
                    <a:pt x="1254" y="498"/>
                    <a:pt x="1731" y="180"/>
                  </a:cubicBezTo>
                  <a:cubicBezTo>
                    <a:pt x="1711" y="80"/>
                    <a:pt x="1612" y="61"/>
                    <a:pt x="1552" y="1"/>
                  </a:cubicBezTo>
                  <a:cubicBezTo>
                    <a:pt x="1539" y="0"/>
                    <a:pt x="1527" y="0"/>
                    <a:pt x="1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2410300" y="1740425"/>
              <a:ext cx="28850" cy="54825"/>
            </a:xfrm>
            <a:custGeom>
              <a:avLst/>
              <a:gdLst/>
              <a:ahLst/>
              <a:cxnLst/>
              <a:rect l="l" t="t" r="r" b="b"/>
              <a:pathLst>
                <a:path w="1154" h="2193" extrusionOk="0">
                  <a:moveTo>
                    <a:pt x="937" y="0"/>
                  </a:moveTo>
                  <a:cubicBezTo>
                    <a:pt x="918" y="0"/>
                    <a:pt x="897" y="1"/>
                    <a:pt x="875" y="4"/>
                  </a:cubicBezTo>
                  <a:cubicBezTo>
                    <a:pt x="796" y="143"/>
                    <a:pt x="756" y="243"/>
                    <a:pt x="676" y="362"/>
                  </a:cubicBezTo>
                  <a:cubicBezTo>
                    <a:pt x="458" y="939"/>
                    <a:pt x="239" y="1536"/>
                    <a:pt x="0" y="2093"/>
                  </a:cubicBezTo>
                  <a:cubicBezTo>
                    <a:pt x="40" y="2172"/>
                    <a:pt x="80" y="2192"/>
                    <a:pt x="159" y="2192"/>
                  </a:cubicBezTo>
                  <a:cubicBezTo>
                    <a:pt x="239" y="2192"/>
                    <a:pt x="279" y="2172"/>
                    <a:pt x="298" y="2093"/>
                  </a:cubicBezTo>
                  <a:cubicBezTo>
                    <a:pt x="378" y="1934"/>
                    <a:pt x="438" y="1774"/>
                    <a:pt x="517" y="1595"/>
                  </a:cubicBezTo>
                  <a:cubicBezTo>
                    <a:pt x="537" y="1337"/>
                    <a:pt x="656" y="1078"/>
                    <a:pt x="796" y="879"/>
                  </a:cubicBezTo>
                  <a:cubicBezTo>
                    <a:pt x="875" y="780"/>
                    <a:pt x="955" y="660"/>
                    <a:pt x="1034" y="541"/>
                  </a:cubicBezTo>
                  <a:cubicBezTo>
                    <a:pt x="1134" y="481"/>
                    <a:pt x="1154" y="402"/>
                    <a:pt x="1074" y="302"/>
                  </a:cubicBezTo>
                  <a:lnTo>
                    <a:pt x="1074" y="203"/>
                  </a:lnTo>
                  <a:cubicBezTo>
                    <a:pt x="1127" y="63"/>
                    <a:pt x="1072" y="0"/>
                    <a:pt x="9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2436150" y="2058300"/>
              <a:ext cx="37325" cy="17425"/>
            </a:xfrm>
            <a:custGeom>
              <a:avLst/>
              <a:gdLst/>
              <a:ahLst/>
              <a:cxnLst/>
              <a:rect l="l" t="t" r="r" b="b"/>
              <a:pathLst>
                <a:path w="1493" h="697" extrusionOk="0">
                  <a:moveTo>
                    <a:pt x="1234" y="0"/>
                  </a:moveTo>
                  <a:cubicBezTo>
                    <a:pt x="796" y="80"/>
                    <a:pt x="378" y="199"/>
                    <a:pt x="0" y="498"/>
                  </a:cubicBezTo>
                  <a:cubicBezTo>
                    <a:pt x="140" y="557"/>
                    <a:pt x="299" y="557"/>
                    <a:pt x="378" y="697"/>
                  </a:cubicBezTo>
                  <a:cubicBezTo>
                    <a:pt x="756" y="697"/>
                    <a:pt x="1075" y="498"/>
                    <a:pt x="1413" y="319"/>
                  </a:cubicBezTo>
                  <a:cubicBezTo>
                    <a:pt x="1492" y="160"/>
                    <a:pt x="1373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563950" y="1988175"/>
              <a:ext cx="45775" cy="18425"/>
            </a:xfrm>
            <a:custGeom>
              <a:avLst/>
              <a:gdLst/>
              <a:ahLst/>
              <a:cxnLst/>
              <a:rect l="l" t="t" r="r" b="b"/>
              <a:pathLst>
                <a:path w="1831" h="737" extrusionOk="0">
                  <a:moveTo>
                    <a:pt x="1831" y="1"/>
                  </a:moveTo>
                  <a:lnTo>
                    <a:pt x="100" y="378"/>
                  </a:lnTo>
                  <a:cubicBezTo>
                    <a:pt x="1" y="438"/>
                    <a:pt x="1" y="577"/>
                    <a:pt x="61" y="677"/>
                  </a:cubicBezTo>
                  <a:lnTo>
                    <a:pt x="140" y="737"/>
                  </a:lnTo>
                  <a:cubicBezTo>
                    <a:pt x="299" y="697"/>
                    <a:pt x="458" y="577"/>
                    <a:pt x="598" y="577"/>
                  </a:cubicBezTo>
                  <a:cubicBezTo>
                    <a:pt x="616" y="578"/>
                    <a:pt x="633" y="578"/>
                    <a:pt x="651" y="578"/>
                  </a:cubicBezTo>
                  <a:cubicBezTo>
                    <a:pt x="1122" y="578"/>
                    <a:pt x="1486" y="326"/>
                    <a:pt x="18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2406800" y="1923525"/>
              <a:ext cx="43800" cy="21900"/>
            </a:xfrm>
            <a:custGeom>
              <a:avLst/>
              <a:gdLst/>
              <a:ahLst/>
              <a:cxnLst/>
              <a:rect l="l" t="t" r="r" b="b"/>
              <a:pathLst>
                <a:path w="1752" h="876" extrusionOk="0">
                  <a:moveTo>
                    <a:pt x="1552" y="0"/>
                  </a:moveTo>
                  <a:cubicBezTo>
                    <a:pt x="1254" y="100"/>
                    <a:pt x="916" y="120"/>
                    <a:pt x="657" y="339"/>
                  </a:cubicBezTo>
                  <a:cubicBezTo>
                    <a:pt x="498" y="617"/>
                    <a:pt x="60" y="498"/>
                    <a:pt x="1" y="876"/>
                  </a:cubicBezTo>
                  <a:cubicBezTo>
                    <a:pt x="578" y="677"/>
                    <a:pt x="1214" y="617"/>
                    <a:pt x="1751" y="199"/>
                  </a:cubicBezTo>
                  <a:cubicBezTo>
                    <a:pt x="1712" y="80"/>
                    <a:pt x="1592" y="80"/>
                    <a:pt x="15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2740500" y="1837575"/>
              <a:ext cx="43300" cy="16550"/>
            </a:xfrm>
            <a:custGeom>
              <a:avLst/>
              <a:gdLst/>
              <a:ahLst/>
              <a:cxnLst/>
              <a:rect l="l" t="t" r="r" b="b"/>
              <a:pathLst>
                <a:path w="1732" h="662" extrusionOk="0">
                  <a:moveTo>
                    <a:pt x="1299" y="1"/>
                  </a:moveTo>
                  <a:cubicBezTo>
                    <a:pt x="842" y="1"/>
                    <a:pt x="471" y="386"/>
                    <a:pt x="1" y="574"/>
                  </a:cubicBezTo>
                  <a:cubicBezTo>
                    <a:pt x="141" y="637"/>
                    <a:pt x="263" y="662"/>
                    <a:pt x="373" y="662"/>
                  </a:cubicBezTo>
                  <a:cubicBezTo>
                    <a:pt x="716" y="662"/>
                    <a:pt x="938" y="416"/>
                    <a:pt x="1194" y="295"/>
                  </a:cubicBezTo>
                  <a:lnTo>
                    <a:pt x="1254" y="256"/>
                  </a:lnTo>
                  <a:cubicBezTo>
                    <a:pt x="1266" y="250"/>
                    <a:pt x="1277" y="247"/>
                    <a:pt x="1289" y="247"/>
                  </a:cubicBezTo>
                  <a:cubicBezTo>
                    <a:pt x="1317" y="247"/>
                    <a:pt x="1345" y="261"/>
                    <a:pt x="1373" y="276"/>
                  </a:cubicBezTo>
                  <a:cubicBezTo>
                    <a:pt x="1473" y="276"/>
                    <a:pt x="1592" y="256"/>
                    <a:pt x="1731" y="256"/>
                  </a:cubicBezTo>
                  <a:lnTo>
                    <a:pt x="1731" y="176"/>
                  </a:lnTo>
                  <a:lnTo>
                    <a:pt x="1692" y="96"/>
                  </a:lnTo>
                  <a:cubicBezTo>
                    <a:pt x="1552" y="29"/>
                    <a:pt x="1422" y="1"/>
                    <a:pt x="1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074700" y="1915575"/>
              <a:ext cx="31350" cy="17425"/>
            </a:xfrm>
            <a:custGeom>
              <a:avLst/>
              <a:gdLst/>
              <a:ahLst/>
              <a:cxnLst/>
              <a:rect l="l" t="t" r="r" b="b"/>
              <a:pathLst>
                <a:path w="1254" h="697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816" y="120"/>
                    <a:pt x="359" y="40"/>
                    <a:pt x="1" y="318"/>
                  </a:cubicBezTo>
                  <a:cubicBezTo>
                    <a:pt x="21" y="438"/>
                    <a:pt x="21" y="557"/>
                    <a:pt x="21" y="696"/>
                  </a:cubicBezTo>
                  <a:cubicBezTo>
                    <a:pt x="311" y="662"/>
                    <a:pt x="557" y="481"/>
                    <a:pt x="861" y="481"/>
                  </a:cubicBezTo>
                  <a:cubicBezTo>
                    <a:pt x="910" y="481"/>
                    <a:pt x="962" y="486"/>
                    <a:pt x="1015" y="497"/>
                  </a:cubicBezTo>
                  <a:cubicBezTo>
                    <a:pt x="1115" y="338"/>
                    <a:pt x="1254" y="219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2891200" y="1841300"/>
              <a:ext cx="27875" cy="19750"/>
            </a:xfrm>
            <a:custGeom>
              <a:avLst/>
              <a:gdLst/>
              <a:ahLst/>
              <a:cxnLst/>
              <a:rect l="l" t="t" r="r" b="b"/>
              <a:pathLst>
                <a:path w="1115" h="790" extrusionOk="0">
                  <a:moveTo>
                    <a:pt x="1039" y="0"/>
                  </a:moveTo>
                  <a:cubicBezTo>
                    <a:pt x="747" y="0"/>
                    <a:pt x="569" y="306"/>
                    <a:pt x="239" y="306"/>
                  </a:cubicBezTo>
                  <a:cubicBezTo>
                    <a:pt x="60" y="306"/>
                    <a:pt x="0" y="544"/>
                    <a:pt x="100" y="723"/>
                  </a:cubicBezTo>
                  <a:cubicBezTo>
                    <a:pt x="132" y="772"/>
                    <a:pt x="165" y="790"/>
                    <a:pt x="197" y="790"/>
                  </a:cubicBezTo>
                  <a:cubicBezTo>
                    <a:pt x="283" y="790"/>
                    <a:pt x="366" y="664"/>
                    <a:pt x="438" y="664"/>
                  </a:cubicBezTo>
                  <a:cubicBezTo>
                    <a:pt x="466" y="667"/>
                    <a:pt x="494" y="669"/>
                    <a:pt x="520" y="669"/>
                  </a:cubicBezTo>
                  <a:cubicBezTo>
                    <a:pt x="770" y="669"/>
                    <a:pt x="932" y="507"/>
                    <a:pt x="1094" y="345"/>
                  </a:cubicBezTo>
                  <a:cubicBezTo>
                    <a:pt x="1094" y="226"/>
                    <a:pt x="1114" y="127"/>
                    <a:pt x="1114" y="7"/>
                  </a:cubicBezTo>
                  <a:cubicBezTo>
                    <a:pt x="1088" y="3"/>
                    <a:pt x="1063" y="0"/>
                    <a:pt x="10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3003100" y="1779300"/>
              <a:ext cx="42275" cy="17925"/>
            </a:xfrm>
            <a:custGeom>
              <a:avLst/>
              <a:gdLst/>
              <a:ahLst/>
              <a:cxnLst/>
              <a:rect l="l" t="t" r="r" b="b"/>
              <a:pathLst>
                <a:path w="1691" h="717" extrusionOk="0">
                  <a:moveTo>
                    <a:pt x="1233" y="1"/>
                  </a:moveTo>
                  <a:cubicBezTo>
                    <a:pt x="995" y="40"/>
                    <a:pt x="716" y="120"/>
                    <a:pt x="438" y="199"/>
                  </a:cubicBezTo>
                  <a:cubicBezTo>
                    <a:pt x="338" y="319"/>
                    <a:pt x="199" y="259"/>
                    <a:pt x="80" y="339"/>
                  </a:cubicBezTo>
                  <a:cubicBezTo>
                    <a:pt x="20" y="418"/>
                    <a:pt x="0" y="478"/>
                    <a:pt x="20" y="538"/>
                  </a:cubicBezTo>
                  <a:cubicBezTo>
                    <a:pt x="80" y="637"/>
                    <a:pt x="199" y="677"/>
                    <a:pt x="279" y="717"/>
                  </a:cubicBezTo>
                  <a:lnTo>
                    <a:pt x="1313" y="418"/>
                  </a:lnTo>
                  <a:cubicBezTo>
                    <a:pt x="1432" y="279"/>
                    <a:pt x="1691" y="80"/>
                    <a:pt x="12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2971250" y="1687100"/>
              <a:ext cx="29375" cy="15150"/>
            </a:xfrm>
            <a:custGeom>
              <a:avLst/>
              <a:gdLst/>
              <a:ahLst/>
              <a:cxnLst/>
              <a:rect l="l" t="t" r="r" b="b"/>
              <a:pathLst>
                <a:path w="1175" h="606" extrusionOk="0">
                  <a:moveTo>
                    <a:pt x="631" y="0"/>
                  </a:moveTo>
                  <a:cubicBezTo>
                    <a:pt x="294" y="0"/>
                    <a:pt x="230" y="133"/>
                    <a:pt x="1" y="605"/>
                  </a:cubicBezTo>
                  <a:cubicBezTo>
                    <a:pt x="419" y="406"/>
                    <a:pt x="856" y="526"/>
                    <a:pt x="1175" y="247"/>
                  </a:cubicBezTo>
                  <a:lnTo>
                    <a:pt x="1175" y="48"/>
                  </a:lnTo>
                  <a:cubicBezTo>
                    <a:pt x="935" y="20"/>
                    <a:pt x="762" y="0"/>
                    <a:pt x="6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2957825" y="1902150"/>
              <a:ext cx="35350" cy="16875"/>
            </a:xfrm>
            <a:custGeom>
              <a:avLst/>
              <a:gdLst/>
              <a:ahLst/>
              <a:cxnLst/>
              <a:rect l="l" t="t" r="r" b="b"/>
              <a:pathLst>
                <a:path w="1414" h="675" extrusionOk="0">
                  <a:moveTo>
                    <a:pt x="1214" y="0"/>
                  </a:moveTo>
                  <a:cubicBezTo>
                    <a:pt x="816" y="139"/>
                    <a:pt x="359" y="60"/>
                    <a:pt x="1" y="338"/>
                  </a:cubicBezTo>
                  <a:cubicBezTo>
                    <a:pt x="200" y="378"/>
                    <a:pt x="518" y="259"/>
                    <a:pt x="498" y="657"/>
                  </a:cubicBezTo>
                  <a:cubicBezTo>
                    <a:pt x="587" y="667"/>
                    <a:pt x="676" y="675"/>
                    <a:pt x="764" y="675"/>
                  </a:cubicBezTo>
                  <a:cubicBezTo>
                    <a:pt x="1014" y="675"/>
                    <a:pt x="1252" y="613"/>
                    <a:pt x="1413" y="378"/>
                  </a:cubicBezTo>
                  <a:cubicBezTo>
                    <a:pt x="1354" y="219"/>
                    <a:pt x="1254" y="139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2466975" y="2045875"/>
              <a:ext cx="34850" cy="20400"/>
            </a:xfrm>
            <a:custGeom>
              <a:avLst/>
              <a:gdLst/>
              <a:ahLst/>
              <a:cxnLst/>
              <a:rect l="l" t="t" r="r" b="b"/>
              <a:pathLst>
                <a:path w="1394" h="816" extrusionOk="0">
                  <a:moveTo>
                    <a:pt x="1234" y="0"/>
                  </a:moveTo>
                  <a:cubicBezTo>
                    <a:pt x="836" y="179"/>
                    <a:pt x="399" y="318"/>
                    <a:pt x="1" y="497"/>
                  </a:cubicBezTo>
                  <a:cubicBezTo>
                    <a:pt x="60" y="617"/>
                    <a:pt x="140" y="716"/>
                    <a:pt x="180" y="816"/>
                  </a:cubicBezTo>
                  <a:cubicBezTo>
                    <a:pt x="239" y="816"/>
                    <a:pt x="279" y="816"/>
                    <a:pt x="359" y="776"/>
                  </a:cubicBezTo>
                  <a:cubicBezTo>
                    <a:pt x="399" y="716"/>
                    <a:pt x="478" y="696"/>
                    <a:pt x="558" y="637"/>
                  </a:cubicBezTo>
                  <a:cubicBezTo>
                    <a:pt x="777" y="398"/>
                    <a:pt x="1174" y="557"/>
                    <a:pt x="1393" y="298"/>
                  </a:cubicBezTo>
                  <a:cubicBezTo>
                    <a:pt x="1393" y="179"/>
                    <a:pt x="1353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2469975" y="2110025"/>
              <a:ext cx="42775" cy="19825"/>
            </a:xfrm>
            <a:custGeom>
              <a:avLst/>
              <a:gdLst/>
              <a:ahLst/>
              <a:cxnLst/>
              <a:rect l="l" t="t" r="r" b="b"/>
              <a:pathLst>
                <a:path w="1711" h="793" extrusionOk="0">
                  <a:moveTo>
                    <a:pt x="1631" y="0"/>
                  </a:moveTo>
                  <a:cubicBezTo>
                    <a:pt x="1512" y="0"/>
                    <a:pt x="1393" y="20"/>
                    <a:pt x="1313" y="20"/>
                  </a:cubicBezTo>
                  <a:cubicBezTo>
                    <a:pt x="1214" y="40"/>
                    <a:pt x="1154" y="120"/>
                    <a:pt x="1074" y="139"/>
                  </a:cubicBezTo>
                  <a:cubicBezTo>
                    <a:pt x="1054" y="159"/>
                    <a:pt x="1030" y="169"/>
                    <a:pt x="1005" y="169"/>
                  </a:cubicBezTo>
                  <a:cubicBezTo>
                    <a:pt x="980" y="169"/>
                    <a:pt x="955" y="159"/>
                    <a:pt x="935" y="139"/>
                  </a:cubicBezTo>
                  <a:cubicBezTo>
                    <a:pt x="866" y="127"/>
                    <a:pt x="799" y="120"/>
                    <a:pt x="733" y="120"/>
                  </a:cubicBezTo>
                  <a:cubicBezTo>
                    <a:pt x="592" y="120"/>
                    <a:pt x="461" y="151"/>
                    <a:pt x="338" y="219"/>
                  </a:cubicBezTo>
                  <a:cubicBezTo>
                    <a:pt x="179" y="259"/>
                    <a:pt x="0" y="319"/>
                    <a:pt x="40" y="537"/>
                  </a:cubicBezTo>
                  <a:cubicBezTo>
                    <a:pt x="179" y="557"/>
                    <a:pt x="358" y="597"/>
                    <a:pt x="438" y="756"/>
                  </a:cubicBezTo>
                  <a:cubicBezTo>
                    <a:pt x="502" y="781"/>
                    <a:pt x="563" y="792"/>
                    <a:pt x="621" y="792"/>
                  </a:cubicBezTo>
                  <a:cubicBezTo>
                    <a:pt x="795" y="792"/>
                    <a:pt x="940" y="692"/>
                    <a:pt x="1074" y="557"/>
                  </a:cubicBezTo>
                  <a:cubicBezTo>
                    <a:pt x="1194" y="517"/>
                    <a:pt x="1353" y="438"/>
                    <a:pt x="1472" y="398"/>
                  </a:cubicBezTo>
                  <a:cubicBezTo>
                    <a:pt x="1472" y="398"/>
                    <a:pt x="1512" y="418"/>
                    <a:pt x="1552" y="418"/>
                  </a:cubicBezTo>
                  <a:cubicBezTo>
                    <a:pt x="1611" y="418"/>
                    <a:pt x="1631" y="418"/>
                    <a:pt x="1671" y="358"/>
                  </a:cubicBezTo>
                  <a:cubicBezTo>
                    <a:pt x="1711" y="299"/>
                    <a:pt x="1711" y="219"/>
                    <a:pt x="1631" y="159"/>
                  </a:cubicBezTo>
                  <a:lnTo>
                    <a:pt x="163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3083150" y="1870600"/>
              <a:ext cx="30375" cy="14150"/>
            </a:xfrm>
            <a:custGeom>
              <a:avLst/>
              <a:gdLst/>
              <a:ahLst/>
              <a:cxnLst/>
              <a:rect l="l" t="t" r="r" b="b"/>
              <a:pathLst>
                <a:path w="1215" h="566" extrusionOk="0">
                  <a:moveTo>
                    <a:pt x="699" y="0"/>
                  </a:moveTo>
                  <a:cubicBezTo>
                    <a:pt x="446" y="0"/>
                    <a:pt x="238" y="92"/>
                    <a:pt x="1" y="228"/>
                  </a:cubicBezTo>
                  <a:cubicBezTo>
                    <a:pt x="21" y="466"/>
                    <a:pt x="160" y="546"/>
                    <a:pt x="379" y="566"/>
                  </a:cubicBezTo>
                  <a:cubicBezTo>
                    <a:pt x="717" y="566"/>
                    <a:pt x="995" y="466"/>
                    <a:pt x="1214" y="208"/>
                  </a:cubicBezTo>
                  <a:cubicBezTo>
                    <a:pt x="1135" y="49"/>
                    <a:pt x="995" y="29"/>
                    <a:pt x="836" y="9"/>
                  </a:cubicBezTo>
                  <a:cubicBezTo>
                    <a:pt x="789" y="3"/>
                    <a:pt x="743" y="0"/>
                    <a:pt x="6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2560975" y="2019000"/>
              <a:ext cx="46775" cy="13700"/>
            </a:xfrm>
            <a:custGeom>
              <a:avLst/>
              <a:gdLst/>
              <a:ahLst/>
              <a:cxnLst/>
              <a:rect l="l" t="t" r="r" b="b"/>
              <a:pathLst>
                <a:path w="1871" h="548" extrusionOk="0">
                  <a:moveTo>
                    <a:pt x="1791" y="1"/>
                  </a:moveTo>
                  <a:cubicBezTo>
                    <a:pt x="1194" y="160"/>
                    <a:pt x="577" y="100"/>
                    <a:pt x="0" y="339"/>
                  </a:cubicBezTo>
                  <a:cubicBezTo>
                    <a:pt x="160" y="359"/>
                    <a:pt x="319" y="359"/>
                    <a:pt x="398" y="538"/>
                  </a:cubicBezTo>
                  <a:cubicBezTo>
                    <a:pt x="445" y="545"/>
                    <a:pt x="491" y="548"/>
                    <a:pt x="536" y="548"/>
                  </a:cubicBezTo>
                  <a:cubicBezTo>
                    <a:pt x="901" y="548"/>
                    <a:pt x="1240" y="359"/>
                    <a:pt x="1612" y="359"/>
                  </a:cubicBezTo>
                  <a:cubicBezTo>
                    <a:pt x="1691" y="299"/>
                    <a:pt x="1731" y="259"/>
                    <a:pt x="1811" y="200"/>
                  </a:cubicBezTo>
                  <a:cubicBezTo>
                    <a:pt x="1870" y="140"/>
                    <a:pt x="1870" y="61"/>
                    <a:pt x="17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2678850" y="1807650"/>
              <a:ext cx="44775" cy="11450"/>
            </a:xfrm>
            <a:custGeom>
              <a:avLst/>
              <a:gdLst/>
              <a:ahLst/>
              <a:cxnLst/>
              <a:rect l="l" t="t" r="r" b="b"/>
              <a:pathLst>
                <a:path w="1791" h="458" extrusionOk="0">
                  <a:moveTo>
                    <a:pt x="1790" y="0"/>
                  </a:moveTo>
                  <a:lnTo>
                    <a:pt x="1790" y="0"/>
                  </a:lnTo>
                  <a:cubicBezTo>
                    <a:pt x="1174" y="60"/>
                    <a:pt x="577" y="40"/>
                    <a:pt x="0" y="259"/>
                  </a:cubicBezTo>
                  <a:cubicBezTo>
                    <a:pt x="179" y="299"/>
                    <a:pt x="418" y="199"/>
                    <a:pt x="537" y="458"/>
                  </a:cubicBezTo>
                  <a:cubicBezTo>
                    <a:pt x="995" y="458"/>
                    <a:pt x="1412" y="279"/>
                    <a:pt x="17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2856875" y="1742425"/>
              <a:ext cx="35350" cy="11975"/>
            </a:xfrm>
            <a:custGeom>
              <a:avLst/>
              <a:gdLst/>
              <a:ahLst/>
              <a:cxnLst/>
              <a:rect l="l" t="t" r="r" b="b"/>
              <a:pathLst>
                <a:path w="1414" h="479" extrusionOk="0">
                  <a:moveTo>
                    <a:pt x="627" y="1"/>
                  </a:moveTo>
                  <a:cubicBezTo>
                    <a:pt x="392" y="1"/>
                    <a:pt x="173" y="97"/>
                    <a:pt x="1" y="461"/>
                  </a:cubicBezTo>
                  <a:cubicBezTo>
                    <a:pt x="127" y="471"/>
                    <a:pt x="252" y="478"/>
                    <a:pt x="373" y="478"/>
                  </a:cubicBezTo>
                  <a:cubicBezTo>
                    <a:pt x="748" y="478"/>
                    <a:pt x="1098" y="408"/>
                    <a:pt x="1413" y="123"/>
                  </a:cubicBezTo>
                  <a:cubicBezTo>
                    <a:pt x="1155" y="113"/>
                    <a:pt x="881" y="1"/>
                    <a:pt x="6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2419650" y="1943425"/>
              <a:ext cx="41400" cy="18700"/>
            </a:xfrm>
            <a:custGeom>
              <a:avLst/>
              <a:gdLst/>
              <a:ahLst/>
              <a:cxnLst/>
              <a:rect l="l" t="t" r="r" b="b"/>
              <a:pathLst>
                <a:path w="1656" h="748" extrusionOk="0">
                  <a:moveTo>
                    <a:pt x="1357" y="0"/>
                  </a:moveTo>
                  <a:cubicBezTo>
                    <a:pt x="979" y="199"/>
                    <a:pt x="601" y="358"/>
                    <a:pt x="163" y="398"/>
                  </a:cubicBezTo>
                  <a:cubicBezTo>
                    <a:pt x="60" y="588"/>
                    <a:pt x="1" y="748"/>
                    <a:pt x="221" y="748"/>
                  </a:cubicBezTo>
                  <a:cubicBezTo>
                    <a:pt x="255" y="748"/>
                    <a:pt x="295" y="744"/>
                    <a:pt x="342" y="736"/>
                  </a:cubicBezTo>
                  <a:cubicBezTo>
                    <a:pt x="737" y="699"/>
                    <a:pt x="1043" y="395"/>
                    <a:pt x="1461" y="395"/>
                  </a:cubicBezTo>
                  <a:cubicBezTo>
                    <a:pt x="1485" y="395"/>
                    <a:pt x="1510" y="396"/>
                    <a:pt x="1536" y="398"/>
                  </a:cubicBezTo>
                  <a:cubicBezTo>
                    <a:pt x="1655" y="199"/>
                    <a:pt x="1655" y="40"/>
                    <a:pt x="13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2479425" y="1878275"/>
              <a:ext cx="51250" cy="14925"/>
            </a:xfrm>
            <a:custGeom>
              <a:avLst/>
              <a:gdLst/>
              <a:ahLst/>
              <a:cxnLst/>
              <a:rect l="l" t="t" r="r" b="b"/>
              <a:pathLst>
                <a:path w="2050" h="597" extrusionOk="0">
                  <a:moveTo>
                    <a:pt x="2049" y="0"/>
                  </a:moveTo>
                  <a:cubicBezTo>
                    <a:pt x="1293" y="319"/>
                    <a:pt x="597" y="120"/>
                    <a:pt x="0" y="418"/>
                  </a:cubicBezTo>
                  <a:cubicBezTo>
                    <a:pt x="91" y="502"/>
                    <a:pt x="193" y="522"/>
                    <a:pt x="297" y="522"/>
                  </a:cubicBezTo>
                  <a:cubicBezTo>
                    <a:pt x="389" y="522"/>
                    <a:pt x="484" y="506"/>
                    <a:pt x="576" y="506"/>
                  </a:cubicBezTo>
                  <a:cubicBezTo>
                    <a:pt x="674" y="506"/>
                    <a:pt x="769" y="524"/>
                    <a:pt x="855" y="597"/>
                  </a:cubicBezTo>
                  <a:cubicBezTo>
                    <a:pt x="1552" y="438"/>
                    <a:pt x="1552" y="438"/>
                    <a:pt x="2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2418250" y="1847400"/>
              <a:ext cx="45775" cy="20950"/>
            </a:xfrm>
            <a:custGeom>
              <a:avLst/>
              <a:gdLst/>
              <a:ahLst/>
              <a:cxnLst/>
              <a:rect l="l" t="t" r="r" b="b"/>
              <a:pathLst>
                <a:path w="1831" h="838" extrusionOk="0">
                  <a:moveTo>
                    <a:pt x="1620" y="1"/>
                  </a:moveTo>
                  <a:cubicBezTo>
                    <a:pt x="1551" y="1"/>
                    <a:pt x="1489" y="25"/>
                    <a:pt x="1433" y="81"/>
                  </a:cubicBezTo>
                  <a:cubicBezTo>
                    <a:pt x="1347" y="167"/>
                    <a:pt x="1242" y="179"/>
                    <a:pt x="1135" y="179"/>
                  </a:cubicBezTo>
                  <a:cubicBezTo>
                    <a:pt x="1095" y="179"/>
                    <a:pt x="1055" y="177"/>
                    <a:pt x="1015" y="177"/>
                  </a:cubicBezTo>
                  <a:cubicBezTo>
                    <a:pt x="914" y="177"/>
                    <a:pt x="817" y="188"/>
                    <a:pt x="736" y="260"/>
                  </a:cubicBezTo>
                  <a:cubicBezTo>
                    <a:pt x="716" y="280"/>
                    <a:pt x="657" y="280"/>
                    <a:pt x="617" y="280"/>
                  </a:cubicBezTo>
                  <a:cubicBezTo>
                    <a:pt x="398" y="380"/>
                    <a:pt x="159" y="440"/>
                    <a:pt x="0" y="599"/>
                  </a:cubicBezTo>
                  <a:cubicBezTo>
                    <a:pt x="0" y="698"/>
                    <a:pt x="20" y="778"/>
                    <a:pt x="60" y="837"/>
                  </a:cubicBezTo>
                  <a:cubicBezTo>
                    <a:pt x="637" y="658"/>
                    <a:pt x="1234" y="579"/>
                    <a:pt x="1791" y="280"/>
                  </a:cubicBezTo>
                  <a:cubicBezTo>
                    <a:pt x="1830" y="201"/>
                    <a:pt x="1830" y="121"/>
                    <a:pt x="1791" y="42"/>
                  </a:cubicBezTo>
                  <a:cubicBezTo>
                    <a:pt x="1730" y="16"/>
                    <a:pt x="1673" y="1"/>
                    <a:pt x="16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3033925" y="1776175"/>
              <a:ext cx="38325" cy="13600"/>
            </a:xfrm>
            <a:custGeom>
              <a:avLst/>
              <a:gdLst/>
              <a:ahLst/>
              <a:cxnLst/>
              <a:rect l="l" t="t" r="r" b="b"/>
              <a:pathLst>
                <a:path w="1533" h="544" extrusionOk="0">
                  <a:moveTo>
                    <a:pt x="438" y="0"/>
                  </a:moveTo>
                  <a:cubicBezTo>
                    <a:pt x="293" y="0"/>
                    <a:pt x="144" y="26"/>
                    <a:pt x="0" y="126"/>
                  </a:cubicBezTo>
                  <a:cubicBezTo>
                    <a:pt x="259" y="225"/>
                    <a:pt x="80" y="404"/>
                    <a:pt x="80" y="543"/>
                  </a:cubicBezTo>
                  <a:cubicBezTo>
                    <a:pt x="577" y="504"/>
                    <a:pt x="1075" y="364"/>
                    <a:pt x="1532" y="165"/>
                  </a:cubicBezTo>
                  <a:cubicBezTo>
                    <a:pt x="1488" y="159"/>
                    <a:pt x="1444" y="156"/>
                    <a:pt x="1399" y="156"/>
                  </a:cubicBezTo>
                  <a:cubicBezTo>
                    <a:pt x="1320" y="156"/>
                    <a:pt x="1241" y="163"/>
                    <a:pt x="1163" y="163"/>
                  </a:cubicBezTo>
                  <a:cubicBezTo>
                    <a:pt x="1025" y="163"/>
                    <a:pt x="892" y="142"/>
                    <a:pt x="776" y="26"/>
                  </a:cubicBezTo>
                  <a:cubicBezTo>
                    <a:pt x="670" y="17"/>
                    <a:pt x="555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2453050" y="1888700"/>
              <a:ext cx="47775" cy="13475"/>
            </a:xfrm>
            <a:custGeom>
              <a:avLst/>
              <a:gdLst/>
              <a:ahLst/>
              <a:cxnLst/>
              <a:rect l="l" t="t" r="r" b="b"/>
              <a:pathLst>
                <a:path w="1911" h="539" extrusionOk="0">
                  <a:moveTo>
                    <a:pt x="1055" y="1"/>
                  </a:moveTo>
                  <a:cubicBezTo>
                    <a:pt x="757" y="240"/>
                    <a:pt x="319" y="100"/>
                    <a:pt x="1" y="339"/>
                  </a:cubicBezTo>
                  <a:cubicBezTo>
                    <a:pt x="140" y="379"/>
                    <a:pt x="299" y="399"/>
                    <a:pt x="359" y="538"/>
                  </a:cubicBezTo>
                  <a:cubicBezTo>
                    <a:pt x="846" y="463"/>
                    <a:pt x="1298" y="177"/>
                    <a:pt x="1814" y="177"/>
                  </a:cubicBezTo>
                  <a:cubicBezTo>
                    <a:pt x="1846" y="177"/>
                    <a:pt x="1878" y="178"/>
                    <a:pt x="1910" y="180"/>
                  </a:cubicBezTo>
                  <a:cubicBezTo>
                    <a:pt x="1801" y="41"/>
                    <a:pt x="1657" y="16"/>
                    <a:pt x="1505" y="16"/>
                  </a:cubicBezTo>
                  <a:cubicBezTo>
                    <a:pt x="1421" y="16"/>
                    <a:pt x="1334" y="24"/>
                    <a:pt x="1250" y="24"/>
                  </a:cubicBezTo>
                  <a:cubicBezTo>
                    <a:pt x="1183" y="24"/>
                    <a:pt x="1117" y="19"/>
                    <a:pt x="1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2755425" y="2014100"/>
              <a:ext cx="44675" cy="13875"/>
            </a:xfrm>
            <a:custGeom>
              <a:avLst/>
              <a:gdLst/>
              <a:ahLst/>
              <a:cxnLst/>
              <a:rect l="l" t="t" r="r" b="b"/>
              <a:pathLst>
                <a:path w="1787" h="555" extrusionOk="0">
                  <a:moveTo>
                    <a:pt x="1671" y="0"/>
                  </a:moveTo>
                  <a:cubicBezTo>
                    <a:pt x="1644" y="0"/>
                    <a:pt x="1612" y="6"/>
                    <a:pt x="1572" y="18"/>
                  </a:cubicBezTo>
                  <a:cubicBezTo>
                    <a:pt x="1473" y="18"/>
                    <a:pt x="1353" y="58"/>
                    <a:pt x="1254" y="78"/>
                  </a:cubicBezTo>
                  <a:cubicBezTo>
                    <a:pt x="1173" y="118"/>
                    <a:pt x="1092" y="129"/>
                    <a:pt x="1012" y="129"/>
                  </a:cubicBezTo>
                  <a:cubicBezTo>
                    <a:pt x="917" y="129"/>
                    <a:pt x="823" y="114"/>
                    <a:pt x="729" y="114"/>
                  </a:cubicBezTo>
                  <a:cubicBezTo>
                    <a:pt x="705" y="114"/>
                    <a:pt x="681" y="115"/>
                    <a:pt x="657" y="117"/>
                  </a:cubicBezTo>
                  <a:cubicBezTo>
                    <a:pt x="607" y="127"/>
                    <a:pt x="558" y="130"/>
                    <a:pt x="508" y="130"/>
                  </a:cubicBezTo>
                  <a:cubicBezTo>
                    <a:pt x="458" y="130"/>
                    <a:pt x="408" y="127"/>
                    <a:pt x="359" y="127"/>
                  </a:cubicBezTo>
                  <a:cubicBezTo>
                    <a:pt x="259" y="127"/>
                    <a:pt x="160" y="137"/>
                    <a:pt x="60" y="197"/>
                  </a:cubicBezTo>
                  <a:cubicBezTo>
                    <a:pt x="1" y="257"/>
                    <a:pt x="1" y="296"/>
                    <a:pt x="40" y="356"/>
                  </a:cubicBezTo>
                  <a:cubicBezTo>
                    <a:pt x="239" y="376"/>
                    <a:pt x="478" y="356"/>
                    <a:pt x="597" y="555"/>
                  </a:cubicBezTo>
                  <a:cubicBezTo>
                    <a:pt x="916" y="535"/>
                    <a:pt x="1234" y="555"/>
                    <a:pt x="1453" y="396"/>
                  </a:cubicBezTo>
                  <a:cubicBezTo>
                    <a:pt x="1492" y="356"/>
                    <a:pt x="1572" y="276"/>
                    <a:pt x="1652" y="257"/>
                  </a:cubicBezTo>
                  <a:cubicBezTo>
                    <a:pt x="1691" y="257"/>
                    <a:pt x="1731" y="257"/>
                    <a:pt x="1771" y="217"/>
                  </a:cubicBezTo>
                  <a:cubicBezTo>
                    <a:pt x="1787" y="89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2501800" y="2005200"/>
              <a:ext cx="44075" cy="14875"/>
            </a:xfrm>
            <a:custGeom>
              <a:avLst/>
              <a:gdLst/>
              <a:ahLst/>
              <a:cxnLst/>
              <a:rect l="l" t="t" r="r" b="b"/>
              <a:pathLst>
                <a:path w="1763" h="595" extrusionOk="0">
                  <a:moveTo>
                    <a:pt x="1301" y="1"/>
                  </a:moveTo>
                  <a:cubicBezTo>
                    <a:pt x="1268" y="1"/>
                    <a:pt x="1234" y="6"/>
                    <a:pt x="1194" y="16"/>
                  </a:cubicBezTo>
                  <a:cubicBezTo>
                    <a:pt x="840" y="104"/>
                    <a:pt x="548" y="429"/>
                    <a:pt x="152" y="429"/>
                  </a:cubicBezTo>
                  <a:cubicBezTo>
                    <a:pt x="103" y="429"/>
                    <a:pt x="53" y="425"/>
                    <a:pt x="0" y="414"/>
                  </a:cubicBezTo>
                  <a:lnTo>
                    <a:pt x="0" y="414"/>
                  </a:lnTo>
                  <a:cubicBezTo>
                    <a:pt x="80" y="453"/>
                    <a:pt x="120" y="533"/>
                    <a:pt x="199" y="593"/>
                  </a:cubicBezTo>
                  <a:cubicBezTo>
                    <a:pt x="229" y="594"/>
                    <a:pt x="258" y="595"/>
                    <a:pt x="288" y="595"/>
                  </a:cubicBezTo>
                  <a:cubicBezTo>
                    <a:pt x="654" y="595"/>
                    <a:pt x="1005" y="486"/>
                    <a:pt x="1373" y="394"/>
                  </a:cubicBezTo>
                  <a:cubicBezTo>
                    <a:pt x="1472" y="294"/>
                    <a:pt x="1651" y="334"/>
                    <a:pt x="1731" y="215"/>
                  </a:cubicBezTo>
                  <a:cubicBezTo>
                    <a:pt x="1763" y="87"/>
                    <a:pt x="1744" y="24"/>
                    <a:pt x="1643" y="24"/>
                  </a:cubicBezTo>
                  <a:cubicBezTo>
                    <a:pt x="1618" y="24"/>
                    <a:pt x="1588" y="28"/>
                    <a:pt x="1552" y="36"/>
                  </a:cubicBezTo>
                  <a:cubicBezTo>
                    <a:pt x="1492" y="16"/>
                    <a:pt x="1452" y="16"/>
                    <a:pt x="1393" y="16"/>
                  </a:cubicBezTo>
                  <a:cubicBezTo>
                    <a:pt x="1363" y="6"/>
                    <a:pt x="1333" y="1"/>
                    <a:pt x="13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2616175" y="2011425"/>
              <a:ext cx="29875" cy="12075"/>
            </a:xfrm>
            <a:custGeom>
              <a:avLst/>
              <a:gdLst/>
              <a:ahLst/>
              <a:cxnLst/>
              <a:rect l="l" t="t" r="r" b="b"/>
              <a:pathLst>
                <a:path w="1195" h="483" extrusionOk="0">
                  <a:moveTo>
                    <a:pt x="1107" y="1"/>
                  </a:moveTo>
                  <a:cubicBezTo>
                    <a:pt x="805" y="1"/>
                    <a:pt x="526" y="154"/>
                    <a:pt x="226" y="154"/>
                  </a:cubicBezTo>
                  <a:cubicBezTo>
                    <a:pt x="184" y="154"/>
                    <a:pt x="142" y="151"/>
                    <a:pt x="100" y="145"/>
                  </a:cubicBezTo>
                  <a:cubicBezTo>
                    <a:pt x="1" y="264"/>
                    <a:pt x="1" y="364"/>
                    <a:pt x="80" y="483"/>
                  </a:cubicBezTo>
                  <a:cubicBezTo>
                    <a:pt x="916" y="463"/>
                    <a:pt x="916" y="463"/>
                    <a:pt x="1194" y="5"/>
                  </a:cubicBezTo>
                  <a:cubicBezTo>
                    <a:pt x="1165" y="2"/>
                    <a:pt x="1136" y="1"/>
                    <a:pt x="110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2411275" y="1790725"/>
              <a:ext cx="42300" cy="15950"/>
            </a:xfrm>
            <a:custGeom>
              <a:avLst/>
              <a:gdLst/>
              <a:ahLst/>
              <a:cxnLst/>
              <a:rect l="l" t="t" r="r" b="b"/>
              <a:pathLst>
                <a:path w="1692" h="638" extrusionOk="0">
                  <a:moveTo>
                    <a:pt x="1421" y="1"/>
                  </a:moveTo>
                  <a:cubicBezTo>
                    <a:pt x="1291" y="1"/>
                    <a:pt x="1139" y="70"/>
                    <a:pt x="1015" y="81"/>
                  </a:cubicBezTo>
                  <a:cubicBezTo>
                    <a:pt x="1004" y="80"/>
                    <a:pt x="992" y="79"/>
                    <a:pt x="981" y="79"/>
                  </a:cubicBezTo>
                  <a:cubicBezTo>
                    <a:pt x="818" y="79"/>
                    <a:pt x="670" y="165"/>
                    <a:pt x="522" y="165"/>
                  </a:cubicBezTo>
                  <a:cubicBezTo>
                    <a:pt x="449" y="165"/>
                    <a:pt x="375" y="144"/>
                    <a:pt x="299" y="81"/>
                  </a:cubicBezTo>
                  <a:cubicBezTo>
                    <a:pt x="240" y="81"/>
                    <a:pt x="200" y="120"/>
                    <a:pt x="140" y="120"/>
                  </a:cubicBezTo>
                  <a:cubicBezTo>
                    <a:pt x="21" y="260"/>
                    <a:pt x="1" y="439"/>
                    <a:pt x="120" y="638"/>
                  </a:cubicBezTo>
                  <a:cubicBezTo>
                    <a:pt x="538" y="538"/>
                    <a:pt x="936" y="419"/>
                    <a:pt x="1353" y="319"/>
                  </a:cubicBezTo>
                  <a:cubicBezTo>
                    <a:pt x="1473" y="319"/>
                    <a:pt x="1592" y="280"/>
                    <a:pt x="1692" y="280"/>
                  </a:cubicBezTo>
                  <a:cubicBezTo>
                    <a:pt x="1644" y="60"/>
                    <a:pt x="1541" y="1"/>
                    <a:pt x="14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2436650" y="1784275"/>
              <a:ext cx="39300" cy="12950"/>
            </a:xfrm>
            <a:custGeom>
              <a:avLst/>
              <a:gdLst/>
              <a:ahLst/>
              <a:cxnLst/>
              <a:rect l="l" t="t" r="r" b="b"/>
              <a:pathLst>
                <a:path w="1572" h="518" extrusionOk="0">
                  <a:moveTo>
                    <a:pt x="1572" y="0"/>
                  </a:moveTo>
                  <a:lnTo>
                    <a:pt x="1572" y="0"/>
                  </a:lnTo>
                  <a:cubicBezTo>
                    <a:pt x="975" y="180"/>
                    <a:pt x="458" y="80"/>
                    <a:pt x="0" y="319"/>
                  </a:cubicBezTo>
                  <a:cubicBezTo>
                    <a:pt x="219" y="398"/>
                    <a:pt x="498" y="279"/>
                    <a:pt x="677" y="518"/>
                  </a:cubicBezTo>
                  <a:cubicBezTo>
                    <a:pt x="955" y="438"/>
                    <a:pt x="1313" y="498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2610200" y="2032650"/>
              <a:ext cx="36825" cy="13250"/>
            </a:xfrm>
            <a:custGeom>
              <a:avLst/>
              <a:gdLst/>
              <a:ahLst/>
              <a:cxnLst/>
              <a:rect l="l" t="t" r="r" b="b"/>
              <a:pathLst>
                <a:path w="1473" h="530" extrusionOk="0">
                  <a:moveTo>
                    <a:pt x="756" y="0"/>
                  </a:moveTo>
                  <a:cubicBezTo>
                    <a:pt x="464" y="0"/>
                    <a:pt x="225" y="155"/>
                    <a:pt x="1" y="310"/>
                  </a:cubicBezTo>
                  <a:cubicBezTo>
                    <a:pt x="61" y="489"/>
                    <a:pt x="240" y="509"/>
                    <a:pt x="399" y="529"/>
                  </a:cubicBezTo>
                  <a:cubicBezTo>
                    <a:pt x="678" y="436"/>
                    <a:pt x="974" y="308"/>
                    <a:pt x="1320" y="308"/>
                  </a:cubicBezTo>
                  <a:cubicBezTo>
                    <a:pt x="1344" y="308"/>
                    <a:pt x="1369" y="309"/>
                    <a:pt x="1393" y="310"/>
                  </a:cubicBezTo>
                  <a:cubicBezTo>
                    <a:pt x="1433" y="310"/>
                    <a:pt x="1473" y="251"/>
                    <a:pt x="1433" y="191"/>
                  </a:cubicBezTo>
                  <a:cubicBezTo>
                    <a:pt x="1393" y="151"/>
                    <a:pt x="1334" y="151"/>
                    <a:pt x="1314" y="131"/>
                  </a:cubicBezTo>
                  <a:cubicBezTo>
                    <a:pt x="1194" y="32"/>
                    <a:pt x="1015" y="111"/>
                    <a:pt x="896" y="12"/>
                  </a:cubicBezTo>
                  <a:cubicBezTo>
                    <a:pt x="848" y="4"/>
                    <a:pt x="802" y="0"/>
                    <a:pt x="75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2845950" y="1781300"/>
              <a:ext cx="31350" cy="13475"/>
            </a:xfrm>
            <a:custGeom>
              <a:avLst/>
              <a:gdLst/>
              <a:ahLst/>
              <a:cxnLst/>
              <a:rect l="l" t="t" r="r" b="b"/>
              <a:pathLst>
                <a:path w="1254" h="539" extrusionOk="0">
                  <a:moveTo>
                    <a:pt x="1154" y="0"/>
                  </a:moveTo>
                  <a:cubicBezTo>
                    <a:pt x="1034" y="0"/>
                    <a:pt x="895" y="0"/>
                    <a:pt x="816" y="139"/>
                  </a:cubicBezTo>
                  <a:cubicBezTo>
                    <a:pt x="717" y="139"/>
                    <a:pt x="621" y="128"/>
                    <a:pt x="529" y="128"/>
                  </a:cubicBezTo>
                  <a:cubicBezTo>
                    <a:pt x="378" y="128"/>
                    <a:pt x="235" y="158"/>
                    <a:pt x="99" y="318"/>
                  </a:cubicBezTo>
                  <a:cubicBezTo>
                    <a:pt x="0" y="398"/>
                    <a:pt x="0" y="438"/>
                    <a:pt x="99" y="517"/>
                  </a:cubicBezTo>
                  <a:cubicBezTo>
                    <a:pt x="210" y="530"/>
                    <a:pt x="323" y="538"/>
                    <a:pt x="435" y="538"/>
                  </a:cubicBezTo>
                  <a:cubicBezTo>
                    <a:pt x="685" y="538"/>
                    <a:pt x="934" y="496"/>
                    <a:pt x="1154" y="358"/>
                  </a:cubicBezTo>
                  <a:cubicBezTo>
                    <a:pt x="1253" y="239"/>
                    <a:pt x="1253" y="119"/>
                    <a:pt x="11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2523175" y="2110525"/>
              <a:ext cx="34850" cy="13925"/>
            </a:xfrm>
            <a:custGeom>
              <a:avLst/>
              <a:gdLst/>
              <a:ahLst/>
              <a:cxnLst/>
              <a:rect l="l" t="t" r="r" b="b"/>
              <a:pathLst>
                <a:path w="1394" h="557" extrusionOk="0">
                  <a:moveTo>
                    <a:pt x="1035" y="0"/>
                  </a:moveTo>
                  <a:cubicBezTo>
                    <a:pt x="836" y="0"/>
                    <a:pt x="637" y="0"/>
                    <a:pt x="498" y="139"/>
                  </a:cubicBezTo>
                  <a:cubicBezTo>
                    <a:pt x="438" y="259"/>
                    <a:pt x="344" y="269"/>
                    <a:pt x="249" y="269"/>
                  </a:cubicBezTo>
                  <a:cubicBezTo>
                    <a:pt x="230" y="269"/>
                    <a:pt x="212" y="268"/>
                    <a:pt x="193" y="268"/>
                  </a:cubicBezTo>
                  <a:cubicBezTo>
                    <a:pt x="118" y="268"/>
                    <a:pt x="48" y="275"/>
                    <a:pt x="1" y="338"/>
                  </a:cubicBezTo>
                  <a:cubicBezTo>
                    <a:pt x="83" y="502"/>
                    <a:pt x="206" y="556"/>
                    <a:pt x="335" y="556"/>
                  </a:cubicBezTo>
                  <a:cubicBezTo>
                    <a:pt x="424" y="556"/>
                    <a:pt x="516" y="530"/>
                    <a:pt x="597" y="497"/>
                  </a:cubicBezTo>
                  <a:cubicBezTo>
                    <a:pt x="811" y="408"/>
                    <a:pt x="1057" y="335"/>
                    <a:pt x="1306" y="335"/>
                  </a:cubicBezTo>
                  <a:cubicBezTo>
                    <a:pt x="1335" y="335"/>
                    <a:pt x="1364" y="336"/>
                    <a:pt x="1393" y="338"/>
                  </a:cubicBezTo>
                  <a:cubicBezTo>
                    <a:pt x="1393" y="119"/>
                    <a:pt x="1254" y="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2796200" y="1697750"/>
              <a:ext cx="33350" cy="12950"/>
            </a:xfrm>
            <a:custGeom>
              <a:avLst/>
              <a:gdLst/>
              <a:ahLst/>
              <a:cxnLst/>
              <a:rect l="l" t="t" r="r" b="b"/>
              <a:pathLst>
                <a:path w="1334" h="518" extrusionOk="0">
                  <a:moveTo>
                    <a:pt x="1234" y="0"/>
                  </a:moveTo>
                  <a:cubicBezTo>
                    <a:pt x="796" y="20"/>
                    <a:pt x="319" y="100"/>
                    <a:pt x="1" y="517"/>
                  </a:cubicBezTo>
                  <a:cubicBezTo>
                    <a:pt x="418" y="418"/>
                    <a:pt x="856" y="418"/>
                    <a:pt x="1234" y="179"/>
                  </a:cubicBezTo>
                  <a:cubicBezTo>
                    <a:pt x="1334" y="120"/>
                    <a:pt x="1334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2510250" y="1902325"/>
              <a:ext cx="33350" cy="12275"/>
            </a:xfrm>
            <a:custGeom>
              <a:avLst/>
              <a:gdLst/>
              <a:ahLst/>
              <a:cxnLst/>
              <a:rect l="l" t="t" r="r" b="b"/>
              <a:pathLst>
                <a:path w="1334" h="491" extrusionOk="0">
                  <a:moveTo>
                    <a:pt x="1084" y="0"/>
                  </a:moveTo>
                  <a:cubicBezTo>
                    <a:pt x="743" y="0"/>
                    <a:pt x="450" y="170"/>
                    <a:pt x="156" y="170"/>
                  </a:cubicBezTo>
                  <a:cubicBezTo>
                    <a:pt x="105" y="170"/>
                    <a:pt x="53" y="165"/>
                    <a:pt x="0" y="152"/>
                  </a:cubicBezTo>
                  <a:lnTo>
                    <a:pt x="0" y="490"/>
                  </a:lnTo>
                  <a:cubicBezTo>
                    <a:pt x="398" y="331"/>
                    <a:pt x="916" y="451"/>
                    <a:pt x="1333" y="33"/>
                  </a:cubicBezTo>
                  <a:cubicBezTo>
                    <a:pt x="1247" y="10"/>
                    <a:pt x="1164" y="0"/>
                    <a:pt x="10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2587325" y="1827550"/>
              <a:ext cx="40325" cy="12450"/>
            </a:xfrm>
            <a:custGeom>
              <a:avLst/>
              <a:gdLst/>
              <a:ahLst/>
              <a:cxnLst/>
              <a:rect l="l" t="t" r="r" b="b"/>
              <a:pathLst>
                <a:path w="1613" h="498" extrusionOk="0">
                  <a:moveTo>
                    <a:pt x="1214" y="0"/>
                  </a:moveTo>
                  <a:cubicBezTo>
                    <a:pt x="797" y="60"/>
                    <a:pt x="399" y="199"/>
                    <a:pt x="1" y="358"/>
                  </a:cubicBezTo>
                  <a:cubicBezTo>
                    <a:pt x="200" y="378"/>
                    <a:pt x="399" y="338"/>
                    <a:pt x="538" y="497"/>
                  </a:cubicBezTo>
                  <a:cubicBezTo>
                    <a:pt x="896" y="358"/>
                    <a:pt x="1314" y="497"/>
                    <a:pt x="1612" y="219"/>
                  </a:cubicBezTo>
                  <a:lnTo>
                    <a:pt x="1533" y="159"/>
                  </a:lnTo>
                  <a:cubicBezTo>
                    <a:pt x="1453" y="120"/>
                    <a:pt x="1354" y="120"/>
                    <a:pt x="1294" y="60"/>
                  </a:cubicBezTo>
                  <a:cubicBezTo>
                    <a:pt x="1254" y="20"/>
                    <a:pt x="1234" y="20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2453550" y="1939450"/>
              <a:ext cx="30375" cy="14300"/>
            </a:xfrm>
            <a:custGeom>
              <a:avLst/>
              <a:gdLst/>
              <a:ahLst/>
              <a:cxnLst/>
              <a:rect l="l" t="t" r="r" b="b"/>
              <a:pathLst>
                <a:path w="1215" h="572" extrusionOk="0">
                  <a:moveTo>
                    <a:pt x="1115" y="0"/>
                  </a:moveTo>
                  <a:cubicBezTo>
                    <a:pt x="1032" y="24"/>
                    <a:pt x="944" y="31"/>
                    <a:pt x="852" y="31"/>
                  </a:cubicBezTo>
                  <a:cubicBezTo>
                    <a:pt x="747" y="31"/>
                    <a:pt x="637" y="22"/>
                    <a:pt x="529" y="22"/>
                  </a:cubicBezTo>
                  <a:cubicBezTo>
                    <a:pt x="344" y="22"/>
                    <a:pt x="161" y="47"/>
                    <a:pt x="1" y="179"/>
                  </a:cubicBezTo>
                  <a:cubicBezTo>
                    <a:pt x="140" y="259"/>
                    <a:pt x="200" y="398"/>
                    <a:pt x="180" y="557"/>
                  </a:cubicBezTo>
                  <a:cubicBezTo>
                    <a:pt x="200" y="567"/>
                    <a:pt x="229" y="572"/>
                    <a:pt x="259" y="572"/>
                  </a:cubicBezTo>
                  <a:cubicBezTo>
                    <a:pt x="289" y="572"/>
                    <a:pt x="319" y="567"/>
                    <a:pt x="339" y="557"/>
                  </a:cubicBezTo>
                  <a:cubicBezTo>
                    <a:pt x="498" y="398"/>
                    <a:pt x="717" y="557"/>
                    <a:pt x="876" y="378"/>
                  </a:cubicBezTo>
                  <a:cubicBezTo>
                    <a:pt x="975" y="279"/>
                    <a:pt x="1115" y="338"/>
                    <a:pt x="1214" y="199"/>
                  </a:cubicBezTo>
                  <a:cubicBezTo>
                    <a:pt x="1194" y="139"/>
                    <a:pt x="1135" y="0"/>
                    <a:pt x="11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2452050" y="1821625"/>
              <a:ext cx="35350" cy="17000"/>
            </a:xfrm>
            <a:custGeom>
              <a:avLst/>
              <a:gdLst/>
              <a:ahLst/>
              <a:cxnLst/>
              <a:rect l="l" t="t" r="r" b="b"/>
              <a:pathLst>
                <a:path w="1414" h="680" extrusionOk="0">
                  <a:moveTo>
                    <a:pt x="832" y="1"/>
                  </a:moveTo>
                  <a:cubicBezTo>
                    <a:pt x="750" y="1"/>
                    <a:pt x="664" y="32"/>
                    <a:pt x="578" y="118"/>
                  </a:cubicBezTo>
                  <a:cubicBezTo>
                    <a:pt x="399" y="237"/>
                    <a:pt x="220" y="337"/>
                    <a:pt x="61" y="436"/>
                  </a:cubicBezTo>
                  <a:cubicBezTo>
                    <a:pt x="1" y="496"/>
                    <a:pt x="1" y="575"/>
                    <a:pt x="21" y="635"/>
                  </a:cubicBezTo>
                  <a:cubicBezTo>
                    <a:pt x="61" y="665"/>
                    <a:pt x="95" y="680"/>
                    <a:pt x="128" y="680"/>
                  </a:cubicBezTo>
                  <a:cubicBezTo>
                    <a:pt x="160" y="680"/>
                    <a:pt x="190" y="665"/>
                    <a:pt x="220" y="635"/>
                  </a:cubicBezTo>
                  <a:cubicBezTo>
                    <a:pt x="319" y="615"/>
                    <a:pt x="419" y="615"/>
                    <a:pt x="518" y="595"/>
                  </a:cubicBezTo>
                  <a:cubicBezTo>
                    <a:pt x="657" y="536"/>
                    <a:pt x="777" y="516"/>
                    <a:pt x="916" y="516"/>
                  </a:cubicBezTo>
                  <a:cubicBezTo>
                    <a:pt x="996" y="496"/>
                    <a:pt x="1055" y="476"/>
                    <a:pt x="1075" y="396"/>
                  </a:cubicBezTo>
                  <a:cubicBezTo>
                    <a:pt x="1195" y="337"/>
                    <a:pt x="1294" y="297"/>
                    <a:pt x="1413" y="237"/>
                  </a:cubicBezTo>
                  <a:cubicBezTo>
                    <a:pt x="1354" y="98"/>
                    <a:pt x="1234" y="98"/>
                    <a:pt x="1075" y="78"/>
                  </a:cubicBezTo>
                  <a:cubicBezTo>
                    <a:pt x="1003" y="37"/>
                    <a:pt x="920" y="1"/>
                    <a:pt x="8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2939425" y="1949725"/>
              <a:ext cx="26900" cy="16600"/>
            </a:xfrm>
            <a:custGeom>
              <a:avLst/>
              <a:gdLst/>
              <a:ahLst/>
              <a:cxnLst/>
              <a:rect l="l" t="t" r="r" b="b"/>
              <a:pathLst>
                <a:path w="1076" h="664" extrusionOk="0">
                  <a:moveTo>
                    <a:pt x="975" y="0"/>
                  </a:moveTo>
                  <a:cubicBezTo>
                    <a:pt x="563" y="0"/>
                    <a:pt x="333" y="337"/>
                    <a:pt x="1" y="484"/>
                  </a:cubicBezTo>
                  <a:cubicBezTo>
                    <a:pt x="41" y="623"/>
                    <a:pt x="140" y="623"/>
                    <a:pt x="200" y="663"/>
                  </a:cubicBezTo>
                  <a:cubicBezTo>
                    <a:pt x="498" y="504"/>
                    <a:pt x="936" y="584"/>
                    <a:pt x="1075" y="166"/>
                  </a:cubicBezTo>
                  <a:lnTo>
                    <a:pt x="1075" y="7"/>
                  </a:lnTo>
                  <a:cubicBezTo>
                    <a:pt x="1041" y="2"/>
                    <a:pt x="1007" y="0"/>
                    <a:pt x="9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2952850" y="175742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888" y="0"/>
                  </a:moveTo>
                  <a:cubicBezTo>
                    <a:pt x="554" y="0"/>
                    <a:pt x="292" y="238"/>
                    <a:pt x="1" y="358"/>
                  </a:cubicBezTo>
                  <a:lnTo>
                    <a:pt x="220" y="577"/>
                  </a:lnTo>
                  <a:cubicBezTo>
                    <a:pt x="518" y="517"/>
                    <a:pt x="856" y="517"/>
                    <a:pt x="1055" y="199"/>
                  </a:cubicBezTo>
                  <a:cubicBezTo>
                    <a:pt x="1135" y="120"/>
                    <a:pt x="1135" y="80"/>
                    <a:pt x="1055" y="20"/>
                  </a:cubicBezTo>
                  <a:cubicBezTo>
                    <a:pt x="997" y="6"/>
                    <a:pt x="942" y="0"/>
                    <a:pt x="8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2577375" y="1728075"/>
              <a:ext cx="35350" cy="12450"/>
            </a:xfrm>
            <a:custGeom>
              <a:avLst/>
              <a:gdLst/>
              <a:ahLst/>
              <a:cxnLst/>
              <a:rect l="l" t="t" r="r" b="b"/>
              <a:pathLst>
                <a:path w="1414" h="498" extrusionOk="0">
                  <a:moveTo>
                    <a:pt x="1294" y="1"/>
                  </a:moveTo>
                  <a:cubicBezTo>
                    <a:pt x="896" y="180"/>
                    <a:pt x="419" y="60"/>
                    <a:pt x="61" y="339"/>
                  </a:cubicBezTo>
                  <a:cubicBezTo>
                    <a:pt x="1" y="379"/>
                    <a:pt x="1" y="458"/>
                    <a:pt x="61" y="498"/>
                  </a:cubicBezTo>
                  <a:cubicBezTo>
                    <a:pt x="498" y="458"/>
                    <a:pt x="876" y="379"/>
                    <a:pt x="1294" y="339"/>
                  </a:cubicBezTo>
                  <a:cubicBezTo>
                    <a:pt x="1413" y="239"/>
                    <a:pt x="1413" y="140"/>
                    <a:pt x="1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2484400" y="198320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696" y="40"/>
                  </a:moveTo>
                  <a:cubicBezTo>
                    <a:pt x="477" y="180"/>
                    <a:pt x="239" y="279"/>
                    <a:pt x="0" y="398"/>
                  </a:cubicBezTo>
                  <a:lnTo>
                    <a:pt x="179" y="577"/>
                  </a:lnTo>
                  <a:cubicBezTo>
                    <a:pt x="537" y="438"/>
                    <a:pt x="855" y="319"/>
                    <a:pt x="1194" y="200"/>
                  </a:cubicBezTo>
                  <a:cubicBezTo>
                    <a:pt x="1074" y="1"/>
                    <a:pt x="875" y="80"/>
                    <a:pt x="696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2540575" y="1997625"/>
              <a:ext cx="26900" cy="13000"/>
            </a:xfrm>
            <a:custGeom>
              <a:avLst/>
              <a:gdLst/>
              <a:ahLst/>
              <a:cxnLst/>
              <a:rect l="l" t="t" r="r" b="b"/>
              <a:pathLst>
                <a:path w="1076" h="520" extrusionOk="0">
                  <a:moveTo>
                    <a:pt x="896" y="0"/>
                  </a:moveTo>
                  <a:cubicBezTo>
                    <a:pt x="578" y="20"/>
                    <a:pt x="279" y="120"/>
                    <a:pt x="1" y="319"/>
                  </a:cubicBezTo>
                  <a:cubicBezTo>
                    <a:pt x="80" y="359"/>
                    <a:pt x="120" y="438"/>
                    <a:pt x="180" y="498"/>
                  </a:cubicBezTo>
                  <a:cubicBezTo>
                    <a:pt x="295" y="505"/>
                    <a:pt x="414" y="519"/>
                    <a:pt x="532" y="519"/>
                  </a:cubicBezTo>
                  <a:cubicBezTo>
                    <a:pt x="719" y="519"/>
                    <a:pt x="904" y="485"/>
                    <a:pt x="1075" y="339"/>
                  </a:cubicBezTo>
                  <a:lnTo>
                    <a:pt x="1035" y="299"/>
                  </a:lnTo>
                  <a:cubicBezTo>
                    <a:pt x="936" y="219"/>
                    <a:pt x="976" y="8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2940925" y="1695175"/>
              <a:ext cx="26875" cy="10675"/>
            </a:xfrm>
            <a:custGeom>
              <a:avLst/>
              <a:gdLst/>
              <a:ahLst/>
              <a:cxnLst/>
              <a:rect l="l" t="t" r="r" b="b"/>
              <a:pathLst>
                <a:path w="1075" h="427" extrusionOk="0">
                  <a:moveTo>
                    <a:pt x="526" y="1"/>
                  </a:moveTo>
                  <a:cubicBezTo>
                    <a:pt x="298" y="1"/>
                    <a:pt x="146" y="140"/>
                    <a:pt x="1" y="382"/>
                  </a:cubicBezTo>
                  <a:cubicBezTo>
                    <a:pt x="87" y="413"/>
                    <a:pt x="165" y="426"/>
                    <a:pt x="241" y="426"/>
                  </a:cubicBezTo>
                  <a:cubicBezTo>
                    <a:pt x="498" y="426"/>
                    <a:pt x="721" y="275"/>
                    <a:pt x="1075" y="183"/>
                  </a:cubicBezTo>
                  <a:cubicBezTo>
                    <a:pt x="849" y="58"/>
                    <a:pt x="672" y="1"/>
                    <a:pt x="5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2773825" y="1948875"/>
              <a:ext cx="32850" cy="13475"/>
            </a:xfrm>
            <a:custGeom>
              <a:avLst/>
              <a:gdLst/>
              <a:ahLst/>
              <a:cxnLst/>
              <a:rect l="l" t="t" r="r" b="b"/>
              <a:pathLst>
                <a:path w="1314" h="539" extrusionOk="0">
                  <a:moveTo>
                    <a:pt x="916" y="1"/>
                  </a:moveTo>
                  <a:cubicBezTo>
                    <a:pt x="657" y="220"/>
                    <a:pt x="359" y="200"/>
                    <a:pt x="100" y="220"/>
                  </a:cubicBezTo>
                  <a:cubicBezTo>
                    <a:pt x="1" y="279"/>
                    <a:pt x="1" y="319"/>
                    <a:pt x="60" y="399"/>
                  </a:cubicBezTo>
                  <a:cubicBezTo>
                    <a:pt x="222" y="497"/>
                    <a:pt x="376" y="538"/>
                    <a:pt x="525" y="538"/>
                  </a:cubicBezTo>
                  <a:cubicBezTo>
                    <a:pt x="799" y="538"/>
                    <a:pt x="1056" y="400"/>
                    <a:pt x="1313" y="220"/>
                  </a:cubicBezTo>
                  <a:cubicBezTo>
                    <a:pt x="1134" y="200"/>
                    <a:pt x="995" y="18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2694750" y="1895225"/>
              <a:ext cx="41300" cy="15400"/>
            </a:xfrm>
            <a:custGeom>
              <a:avLst/>
              <a:gdLst/>
              <a:ahLst/>
              <a:cxnLst/>
              <a:rect l="l" t="t" r="r" b="b"/>
              <a:pathLst>
                <a:path w="1652" h="616" extrusionOk="0">
                  <a:moveTo>
                    <a:pt x="1488" y="1"/>
                  </a:moveTo>
                  <a:cubicBezTo>
                    <a:pt x="1431" y="1"/>
                    <a:pt x="1370" y="21"/>
                    <a:pt x="1314" y="58"/>
                  </a:cubicBezTo>
                  <a:cubicBezTo>
                    <a:pt x="896" y="178"/>
                    <a:pt x="478" y="237"/>
                    <a:pt x="100" y="436"/>
                  </a:cubicBezTo>
                  <a:cubicBezTo>
                    <a:pt x="1" y="516"/>
                    <a:pt x="1" y="556"/>
                    <a:pt x="100" y="615"/>
                  </a:cubicBezTo>
                  <a:cubicBezTo>
                    <a:pt x="657" y="536"/>
                    <a:pt x="1194" y="436"/>
                    <a:pt x="1652" y="78"/>
                  </a:cubicBezTo>
                  <a:cubicBezTo>
                    <a:pt x="1610" y="26"/>
                    <a:pt x="1551" y="1"/>
                    <a:pt x="14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2712650" y="1850425"/>
              <a:ext cx="21925" cy="12700"/>
            </a:xfrm>
            <a:custGeom>
              <a:avLst/>
              <a:gdLst/>
              <a:ahLst/>
              <a:cxnLst/>
              <a:rect l="l" t="t" r="r" b="b"/>
              <a:pathLst>
                <a:path w="877" h="508" extrusionOk="0">
                  <a:moveTo>
                    <a:pt x="617" y="0"/>
                  </a:moveTo>
                  <a:cubicBezTo>
                    <a:pt x="379" y="60"/>
                    <a:pt x="120" y="139"/>
                    <a:pt x="1" y="418"/>
                  </a:cubicBezTo>
                  <a:cubicBezTo>
                    <a:pt x="112" y="482"/>
                    <a:pt x="214" y="507"/>
                    <a:pt x="310" y="507"/>
                  </a:cubicBezTo>
                  <a:cubicBezTo>
                    <a:pt x="454" y="507"/>
                    <a:pt x="586" y="450"/>
                    <a:pt x="717" y="378"/>
                  </a:cubicBezTo>
                  <a:cubicBezTo>
                    <a:pt x="796" y="338"/>
                    <a:pt x="876" y="259"/>
                    <a:pt x="796" y="159"/>
                  </a:cubicBezTo>
                  <a:cubicBezTo>
                    <a:pt x="757" y="100"/>
                    <a:pt x="677" y="0"/>
                    <a:pt x="6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2865825" y="1854975"/>
              <a:ext cx="20425" cy="14875"/>
            </a:xfrm>
            <a:custGeom>
              <a:avLst/>
              <a:gdLst/>
              <a:ahLst/>
              <a:cxnLst/>
              <a:rect l="l" t="t" r="r" b="b"/>
              <a:pathLst>
                <a:path w="817" h="595" extrusionOk="0">
                  <a:moveTo>
                    <a:pt x="504" y="1"/>
                  </a:moveTo>
                  <a:cubicBezTo>
                    <a:pt x="208" y="1"/>
                    <a:pt x="46" y="199"/>
                    <a:pt x="1" y="594"/>
                  </a:cubicBezTo>
                  <a:cubicBezTo>
                    <a:pt x="160" y="236"/>
                    <a:pt x="637" y="475"/>
                    <a:pt x="816" y="57"/>
                  </a:cubicBezTo>
                  <a:cubicBezTo>
                    <a:pt x="699" y="19"/>
                    <a:pt x="596" y="1"/>
                    <a:pt x="5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2503775" y="1745475"/>
              <a:ext cx="38825" cy="14700"/>
            </a:xfrm>
            <a:custGeom>
              <a:avLst/>
              <a:gdLst/>
              <a:ahLst/>
              <a:cxnLst/>
              <a:rect l="l" t="t" r="r" b="b"/>
              <a:pathLst>
                <a:path w="1553" h="588" extrusionOk="0">
                  <a:moveTo>
                    <a:pt x="1473" y="1"/>
                  </a:moveTo>
                  <a:cubicBezTo>
                    <a:pt x="976" y="1"/>
                    <a:pt x="518" y="180"/>
                    <a:pt x="80" y="359"/>
                  </a:cubicBezTo>
                  <a:cubicBezTo>
                    <a:pt x="21" y="399"/>
                    <a:pt x="1" y="478"/>
                    <a:pt x="61" y="558"/>
                  </a:cubicBezTo>
                  <a:cubicBezTo>
                    <a:pt x="90" y="578"/>
                    <a:pt x="120" y="588"/>
                    <a:pt x="153" y="588"/>
                  </a:cubicBezTo>
                  <a:cubicBezTo>
                    <a:pt x="185" y="588"/>
                    <a:pt x="220" y="578"/>
                    <a:pt x="259" y="558"/>
                  </a:cubicBezTo>
                  <a:cubicBezTo>
                    <a:pt x="657" y="359"/>
                    <a:pt x="1095" y="399"/>
                    <a:pt x="1473" y="160"/>
                  </a:cubicBezTo>
                  <a:cubicBezTo>
                    <a:pt x="1552" y="100"/>
                    <a:pt x="1552" y="61"/>
                    <a:pt x="14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2970775" y="1827550"/>
              <a:ext cx="25875" cy="12000"/>
            </a:xfrm>
            <a:custGeom>
              <a:avLst/>
              <a:gdLst/>
              <a:ahLst/>
              <a:cxnLst/>
              <a:rect l="l" t="t" r="r" b="b"/>
              <a:pathLst>
                <a:path w="1035" h="480" extrusionOk="0">
                  <a:moveTo>
                    <a:pt x="875" y="0"/>
                  </a:moveTo>
                  <a:cubicBezTo>
                    <a:pt x="577" y="0"/>
                    <a:pt x="279" y="0"/>
                    <a:pt x="20" y="199"/>
                  </a:cubicBezTo>
                  <a:cubicBezTo>
                    <a:pt x="20" y="259"/>
                    <a:pt x="0" y="299"/>
                    <a:pt x="0" y="358"/>
                  </a:cubicBezTo>
                  <a:cubicBezTo>
                    <a:pt x="20" y="418"/>
                    <a:pt x="80" y="478"/>
                    <a:pt x="139" y="478"/>
                  </a:cubicBezTo>
                  <a:cubicBezTo>
                    <a:pt x="160" y="479"/>
                    <a:pt x="180" y="479"/>
                    <a:pt x="200" y="479"/>
                  </a:cubicBezTo>
                  <a:cubicBezTo>
                    <a:pt x="525" y="479"/>
                    <a:pt x="753" y="330"/>
                    <a:pt x="1034" y="199"/>
                  </a:cubicBezTo>
                  <a:lnTo>
                    <a:pt x="1015" y="139"/>
                  </a:lnTo>
                  <a:cubicBezTo>
                    <a:pt x="975" y="100"/>
                    <a:pt x="935" y="80"/>
                    <a:pt x="915" y="40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2540575" y="1737000"/>
              <a:ext cx="32350" cy="12475"/>
            </a:xfrm>
            <a:custGeom>
              <a:avLst/>
              <a:gdLst/>
              <a:ahLst/>
              <a:cxnLst/>
              <a:rect l="l" t="t" r="r" b="b"/>
              <a:pathLst>
                <a:path w="1294" h="499" extrusionOk="0">
                  <a:moveTo>
                    <a:pt x="1166" y="0"/>
                  </a:moveTo>
                  <a:cubicBezTo>
                    <a:pt x="844" y="0"/>
                    <a:pt x="522" y="181"/>
                    <a:pt x="200" y="181"/>
                  </a:cubicBezTo>
                  <a:cubicBezTo>
                    <a:pt x="120" y="240"/>
                    <a:pt x="80" y="300"/>
                    <a:pt x="1" y="340"/>
                  </a:cubicBezTo>
                  <a:lnTo>
                    <a:pt x="1" y="499"/>
                  </a:lnTo>
                  <a:cubicBezTo>
                    <a:pt x="100" y="499"/>
                    <a:pt x="220" y="499"/>
                    <a:pt x="319" y="479"/>
                  </a:cubicBezTo>
                  <a:cubicBezTo>
                    <a:pt x="439" y="400"/>
                    <a:pt x="578" y="400"/>
                    <a:pt x="697" y="340"/>
                  </a:cubicBezTo>
                  <a:cubicBezTo>
                    <a:pt x="876" y="300"/>
                    <a:pt x="1095" y="320"/>
                    <a:pt x="1214" y="141"/>
                  </a:cubicBezTo>
                  <a:cubicBezTo>
                    <a:pt x="1294" y="101"/>
                    <a:pt x="1294" y="41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2387400" y="1897175"/>
              <a:ext cx="9975" cy="43775"/>
            </a:xfrm>
            <a:custGeom>
              <a:avLst/>
              <a:gdLst/>
              <a:ahLst/>
              <a:cxnLst/>
              <a:rect l="l" t="t" r="r" b="b"/>
              <a:pathLst>
                <a:path w="399" h="1751" extrusionOk="0">
                  <a:moveTo>
                    <a:pt x="200" y="0"/>
                  </a:moveTo>
                  <a:cubicBezTo>
                    <a:pt x="1" y="199"/>
                    <a:pt x="81" y="478"/>
                    <a:pt x="41" y="696"/>
                  </a:cubicBezTo>
                  <a:lnTo>
                    <a:pt x="100" y="1751"/>
                  </a:lnTo>
                  <a:lnTo>
                    <a:pt x="240" y="1751"/>
                  </a:lnTo>
                  <a:cubicBezTo>
                    <a:pt x="299" y="1233"/>
                    <a:pt x="61" y="676"/>
                    <a:pt x="399" y="179"/>
                  </a:cubicBezTo>
                  <a:lnTo>
                    <a:pt x="399" y="40"/>
                  </a:lnTo>
                  <a:cubicBezTo>
                    <a:pt x="359" y="0"/>
                    <a:pt x="279" y="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2609700" y="1724575"/>
              <a:ext cx="28875" cy="11975"/>
            </a:xfrm>
            <a:custGeom>
              <a:avLst/>
              <a:gdLst/>
              <a:ahLst/>
              <a:cxnLst/>
              <a:rect l="l" t="t" r="r" b="b"/>
              <a:pathLst>
                <a:path w="1155" h="479" extrusionOk="0">
                  <a:moveTo>
                    <a:pt x="1083" y="0"/>
                  </a:moveTo>
                  <a:cubicBezTo>
                    <a:pt x="752" y="0"/>
                    <a:pt x="435" y="151"/>
                    <a:pt x="131" y="151"/>
                  </a:cubicBezTo>
                  <a:cubicBezTo>
                    <a:pt x="88" y="151"/>
                    <a:pt x="44" y="148"/>
                    <a:pt x="1" y="141"/>
                  </a:cubicBezTo>
                  <a:lnTo>
                    <a:pt x="1" y="479"/>
                  </a:lnTo>
                  <a:cubicBezTo>
                    <a:pt x="399" y="379"/>
                    <a:pt x="777" y="280"/>
                    <a:pt x="1155" y="180"/>
                  </a:cubicBezTo>
                  <a:cubicBezTo>
                    <a:pt x="1155" y="121"/>
                    <a:pt x="1135" y="41"/>
                    <a:pt x="1135" y="1"/>
                  </a:cubicBezTo>
                  <a:cubicBezTo>
                    <a:pt x="1117" y="0"/>
                    <a:pt x="1100" y="0"/>
                    <a:pt x="1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2505350" y="2070725"/>
              <a:ext cx="27300" cy="14675"/>
            </a:xfrm>
            <a:custGeom>
              <a:avLst/>
              <a:gdLst/>
              <a:ahLst/>
              <a:cxnLst/>
              <a:rect l="l" t="t" r="r" b="b"/>
              <a:pathLst>
                <a:path w="1092" h="587" extrusionOk="0">
                  <a:moveTo>
                    <a:pt x="555" y="21"/>
                  </a:moveTo>
                  <a:cubicBezTo>
                    <a:pt x="435" y="180"/>
                    <a:pt x="157" y="1"/>
                    <a:pt x="37" y="220"/>
                  </a:cubicBezTo>
                  <a:cubicBezTo>
                    <a:pt x="37" y="279"/>
                    <a:pt x="37" y="319"/>
                    <a:pt x="17" y="359"/>
                  </a:cubicBezTo>
                  <a:cubicBezTo>
                    <a:pt x="0" y="494"/>
                    <a:pt x="27" y="586"/>
                    <a:pt x="157" y="586"/>
                  </a:cubicBezTo>
                  <a:cubicBezTo>
                    <a:pt x="180" y="586"/>
                    <a:pt x="207" y="584"/>
                    <a:pt x="236" y="578"/>
                  </a:cubicBezTo>
                  <a:cubicBezTo>
                    <a:pt x="515" y="478"/>
                    <a:pt x="833" y="399"/>
                    <a:pt x="1092" y="200"/>
                  </a:cubicBezTo>
                  <a:cubicBezTo>
                    <a:pt x="1052" y="140"/>
                    <a:pt x="1032" y="100"/>
                    <a:pt x="952" y="80"/>
                  </a:cubicBezTo>
                  <a:cubicBezTo>
                    <a:pt x="893" y="21"/>
                    <a:pt x="813" y="21"/>
                    <a:pt x="714" y="21"/>
                  </a:cubicBezTo>
                  <a:cubicBezTo>
                    <a:pt x="684" y="40"/>
                    <a:pt x="659" y="50"/>
                    <a:pt x="634" y="50"/>
                  </a:cubicBezTo>
                  <a:cubicBezTo>
                    <a:pt x="609" y="50"/>
                    <a:pt x="584" y="40"/>
                    <a:pt x="555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2907100" y="1698900"/>
              <a:ext cx="25900" cy="12800"/>
            </a:xfrm>
            <a:custGeom>
              <a:avLst/>
              <a:gdLst/>
              <a:ahLst/>
              <a:cxnLst/>
              <a:rect l="l" t="t" r="r" b="b"/>
              <a:pathLst>
                <a:path w="1036" h="512" extrusionOk="0">
                  <a:moveTo>
                    <a:pt x="354" y="0"/>
                  </a:moveTo>
                  <a:cubicBezTo>
                    <a:pt x="269" y="0"/>
                    <a:pt x="185" y="29"/>
                    <a:pt x="100" y="113"/>
                  </a:cubicBezTo>
                  <a:cubicBezTo>
                    <a:pt x="1" y="233"/>
                    <a:pt x="1" y="332"/>
                    <a:pt x="100" y="432"/>
                  </a:cubicBezTo>
                  <a:lnTo>
                    <a:pt x="100" y="511"/>
                  </a:lnTo>
                  <a:cubicBezTo>
                    <a:pt x="359" y="233"/>
                    <a:pt x="777" y="432"/>
                    <a:pt x="1035" y="113"/>
                  </a:cubicBezTo>
                  <a:lnTo>
                    <a:pt x="1035" y="113"/>
                  </a:lnTo>
                  <a:cubicBezTo>
                    <a:pt x="996" y="125"/>
                    <a:pt x="957" y="130"/>
                    <a:pt x="919" y="130"/>
                  </a:cubicBezTo>
                  <a:cubicBezTo>
                    <a:pt x="721" y="130"/>
                    <a:pt x="536" y="0"/>
                    <a:pt x="3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2914075" y="1958450"/>
              <a:ext cx="23900" cy="13350"/>
            </a:xfrm>
            <a:custGeom>
              <a:avLst/>
              <a:gdLst/>
              <a:ahLst/>
              <a:cxnLst/>
              <a:rect l="l" t="t" r="r" b="b"/>
              <a:pathLst>
                <a:path w="956" h="534" extrusionOk="0">
                  <a:moveTo>
                    <a:pt x="620" y="0"/>
                  </a:moveTo>
                  <a:cubicBezTo>
                    <a:pt x="541" y="0"/>
                    <a:pt x="458" y="16"/>
                    <a:pt x="378" y="16"/>
                  </a:cubicBezTo>
                  <a:cubicBezTo>
                    <a:pt x="259" y="76"/>
                    <a:pt x="299" y="235"/>
                    <a:pt x="179" y="314"/>
                  </a:cubicBezTo>
                  <a:cubicBezTo>
                    <a:pt x="100" y="334"/>
                    <a:pt x="60" y="334"/>
                    <a:pt x="0" y="334"/>
                  </a:cubicBezTo>
                  <a:cubicBezTo>
                    <a:pt x="120" y="533"/>
                    <a:pt x="319" y="493"/>
                    <a:pt x="518" y="513"/>
                  </a:cubicBezTo>
                  <a:cubicBezTo>
                    <a:pt x="657" y="473"/>
                    <a:pt x="756" y="394"/>
                    <a:pt x="876" y="314"/>
                  </a:cubicBezTo>
                  <a:cubicBezTo>
                    <a:pt x="955" y="274"/>
                    <a:pt x="955" y="215"/>
                    <a:pt x="876" y="135"/>
                  </a:cubicBezTo>
                  <a:cubicBezTo>
                    <a:pt x="809" y="25"/>
                    <a:pt x="718" y="0"/>
                    <a:pt x="6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2857375" y="168462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542" y="0"/>
                  </a:moveTo>
                  <a:cubicBezTo>
                    <a:pt x="358" y="0"/>
                    <a:pt x="176" y="32"/>
                    <a:pt x="1" y="187"/>
                  </a:cubicBezTo>
                  <a:cubicBezTo>
                    <a:pt x="160" y="326"/>
                    <a:pt x="359" y="247"/>
                    <a:pt x="498" y="326"/>
                  </a:cubicBezTo>
                  <a:cubicBezTo>
                    <a:pt x="616" y="335"/>
                    <a:pt x="734" y="350"/>
                    <a:pt x="848" y="350"/>
                  </a:cubicBezTo>
                  <a:cubicBezTo>
                    <a:pt x="1002" y="350"/>
                    <a:pt x="1148" y="321"/>
                    <a:pt x="1274" y="207"/>
                  </a:cubicBezTo>
                  <a:cubicBezTo>
                    <a:pt x="1194" y="147"/>
                    <a:pt x="1134" y="88"/>
                    <a:pt x="1055" y="8"/>
                  </a:cubicBez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2453050" y="2112250"/>
              <a:ext cx="26400" cy="11650"/>
            </a:xfrm>
            <a:custGeom>
              <a:avLst/>
              <a:gdLst/>
              <a:ahLst/>
              <a:cxnLst/>
              <a:rect l="l" t="t" r="r" b="b"/>
              <a:pathLst>
                <a:path w="1056" h="466" extrusionOk="0">
                  <a:moveTo>
                    <a:pt x="839" y="1"/>
                  </a:moveTo>
                  <a:cubicBezTo>
                    <a:pt x="737" y="1"/>
                    <a:pt x="617" y="50"/>
                    <a:pt x="518" y="50"/>
                  </a:cubicBezTo>
                  <a:cubicBezTo>
                    <a:pt x="399" y="90"/>
                    <a:pt x="299" y="90"/>
                    <a:pt x="200" y="90"/>
                  </a:cubicBezTo>
                  <a:cubicBezTo>
                    <a:pt x="140" y="190"/>
                    <a:pt x="1" y="289"/>
                    <a:pt x="21" y="349"/>
                  </a:cubicBezTo>
                  <a:cubicBezTo>
                    <a:pt x="42" y="444"/>
                    <a:pt x="102" y="466"/>
                    <a:pt x="171" y="466"/>
                  </a:cubicBezTo>
                  <a:cubicBezTo>
                    <a:pt x="233" y="466"/>
                    <a:pt x="303" y="448"/>
                    <a:pt x="359" y="448"/>
                  </a:cubicBezTo>
                  <a:cubicBezTo>
                    <a:pt x="388" y="454"/>
                    <a:pt x="421" y="457"/>
                    <a:pt x="454" y="457"/>
                  </a:cubicBezTo>
                  <a:cubicBezTo>
                    <a:pt x="536" y="457"/>
                    <a:pt x="627" y="443"/>
                    <a:pt x="697" y="428"/>
                  </a:cubicBezTo>
                  <a:cubicBezTo>
                    <a:pt x="796" y="309"/>
                    <a:pt x="936" y="289"/>
                    <a:pt x="1055" y="249"/>
                  </a:cubicBezTo>
                  <a:cubicBezTo>
                    <a:pt x="1025" y="50"/>
                    <a:pt x="941" y="1"/>
                    <a:pt x="8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2740500" y="1886725"/>
              <a:ext cx="23900" cy="13950"/>
            </a:xfrm>
            <a:custGeom>
              <a:avLst/>
              <a:gdLst/>
              <a:ahLst/>
              <a:cxnLst/>
              <a:rect l="l" t="t" r="r" b="b"/>
              <a:pathLst>
                <a:path w="956" h="558" extrusionOk="0">
                  <a:moveTo>
                    <a:pt x="876" y="80"/>
                  </a:moveTo>
                  <a:cubicBezTo>
                    <a:pt x="578" y="100"/>
                    <a:pt x="200" y="0"/>
                    <a:pt x="1" y="557"/>
                  </a:cubicBezTo>
                  <a:cubicBezTo>
                    <a:pt x="359" y="418"/>
                    <a:pt x="657" y="518"/>
                    <a:pt x="876" y="279"/>
                  </a:cubicBezTo>
                  <a:cubicBezTo>
                    <a:pt x="956" y="199"/>
                    <a:pt x="956" y="160"/>
                    <a:pt x="876" y="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2940425" y="1867775"/>
              <a:ext cx="18925" cy="13050"/>
            </a:xfrm>
            <a:custGeom>
              <a:avLst/>
              <a:gdLst/>
              <a:ahLst/>
              <a:cxnLst/>
              <a:rect l="l" t="t" r="r" b="b"/>
              <a:pathLst>
                <a:path w="757" h="522" extrusionOk="0">
                  <a:moveTo>
                    <a:pt x="356" y="1"/>
                  </a:moveTo>
                  <a:cubicBezTo>
                    <a:pt x="231" y="1"/>
                    <a:pt x="113" y="50"/>
                    <a:pt x="1" y="162"/>
                  </a:cubicBezTo>
                  <a:cubicBezTo>
                    <a:pt x="1" y="301"/>
                    <a:pt x="40" y="440"/>
                    <a:pt x="200" y="520"/>
                  </a:cubicBezTo>
                  <a:cubicBezTo>
                    <a:pt x="211" y="521"/>
                    <a:pt x="222" y="521"/>
                    <a:pt x="233" y="521"/>
                  </a:cubicBezTo>
                  <a:cubicBezTo>
                    <a:pt x="415" y="521"/>
                    <a:pt x="547" y="375"/>
                    <a:pt x="697" y="281"/>
                  </a:cubicBezTo>
                  <a:cubicBezTo>
                    <a:pt x="757" y="221"/>
                    <a:pt x="757" y="142"/>
                    <a:pt x="657" y="82"/>
                  </a:cubicBezTo>
                  <a:cubicBezTo>
                    <a:pt x="553" y="30"/>
                    <a:pt x="452" y="1"/>
                    <a:pt x="3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2949375" y="1725100"/>
              <a:ext cx="24400" cy="11950"/>
            </a:xfrm>
            <a:custGeom>
              <a:avLst/>
              <a:gdLst/>
              <a:ahLst/>
              <a:cxnLst/>
              <a:rect l="l" t="t" r="r" b="b"/>
              <a:pathLst>
                <a:path w="976" h="478" extrusionOk="0">
                  <a:moveTo>
                    <a:pt x="936" y="0"/>
                  </a:moveTo>
                  <a:cubicBezTo>
                    <a:pt x="657" y="120"/>
                    <a:pt x="299" y="0"/>
                    <a:pt x="1" y="478"/>
                  </a:cubicBezTo>
                  <a:cubicBezTo>
                    <a:pt x="399" y="358"/>
                    <a:pt x="677" y="279"/>
                    <a:pt x="975" y="199"/>
                  </a:cubicBezTo>
                  <a:cubicBezTo>
                    <a:pt x="956" y="120"/>
                    <a:pt x="936" y="60"/>
                    <a:pt x="9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2988175" y="1787750"/>
              <a:ext cx="21900" cy="13400"/>
            </a:xfrm>
            <a:custGeom>
              <a:avLst/>
              <a:gdLst/>
              <a:ahLst/>
              <a:cxnLst/>
              <a:rect l="l" t="t" r="r" b="b"/>
              <a:pathLst>
                <a:path w="876" h="536" extrusionOk="0">
                  <a:moveTo>
                    <a:pt x="498" y="1"/>
                  </a:moveTo>
                  <a:cubicBezTo>
                    <a:pt x="319" y="80"/>
                    <a:pt x="159" y="160"/>
                    <a:pt x="0" y="239"/>
                  </a:cubicBezTo>
                  <a:cubicBezTo>
                    <a:pt x="100" y="319"/>
                    <a:pt x="219" y="418"/>
                    <a:pt x="319" y="518"/>
                  </a:cubicBezTo>
                  <a:cubicBezTo>
                    <a:pt x="364" y="530"/>
                    <a:pt x="408" y="536"/>
                    <a:pt x="449" y="536"/>
                  </a:cubicBezTo>
                  <a:cubicBezTo>
                    <a:pt x="605" y="536"/>
                    <a:pt x="734" y="457"/>
                    <a:pt x="876" y="379"/>
                  </a:cubicBezTo>
                  <a:lnTo>
                    <a:pt x="697" y="200"/>
                  </a:lnTo>
                  <a:cubicBezTo>
                    <a:pt x="637" y="160"/>
                    <a:pt x="597" y="100"/>
                    <a:pt x="597" y="21"/>
                  </a:cubicBezTo>
                  <a:cubicBezTo>
                    <a:pt x="577" y="21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2979225" y="1754500"/>
              <a:ext cx="17425" cy="11350"/>
            </a:xfrm>
            <a:custGeom>
              <a:avLst/>
              <a:gdLst/>
              <a:ahLst/>
              <a:cxnLst/>
              <a:rect l="l" t="t" r="r" b="b"/>
              <a:pathLst>
                <a:path w="697" h="454" extrusionOk="0">
                  <a:moveTo>
                    <a:pt x="453" y="1"/>
                  </a:moveTo>
                  <a:cubicBezTo>
                    <a:pt x="303" y="1"/>
                    <a:pt x="156" y="158"/>
                    <a:pt x="0" y="197"/>
                  </a:cubicBezTo>
                  <a:lnTo>
                    <a:pt x="0" y="276"/>
                  </a:lnTo>
                  <a:lnTo>
                    <a:pt x="0" y="336"/>
                  </a:lnTo>
                  <a:cubicBezTo>
                    <a:pt x="123" y="408"/>
                    <a:pt x="246" y="453"/>
                    <a:pt x="363" y="453"/>
                  </a:cubicBezTo>
                  <a:cubicBezTo>
                    <a:pt x="474" y="453"/>
                    <a:pt x="580" y="413"/>
                    <a:pt x="677" y="316"/>
                  </a:cubicBezTo>
                  <a:cubicBezTo>
                    <a:pt x="677" y="276"/>
                    <a:pt x="696" y="217"/>
                    <a:pt x="696" y="177"/>
                  </a:cubicBezTo>
                  <a:cubicBezTo>
                    <a:pt x="613" y="45"/>
                    <a:pt x="533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2814100" y="2005900"/>
              <a:ext cx="20425" cy="8750"/>
            </a:xfrm>
            <a:custGeom>
              <a:avLst/>
              <a:gdLst/>
              <a:ahLst/>
              <a:cxnLst/>
              <a:rect l="l" t="t" r="r" b="b"/>
              <a:pathLst>
                <a:path w="817" h="350" extrusionOk="0">
                  <a:moveTo>
                    <a:pt x="367" y="0"/>
                  </a:moveTo>
                  <a:cubicBezTo>
                    <a:pt x="237" y="0"/>
                    <a:pt x="117" y="41"/>
                    <a:pt x="1" y="167"/>
                  </a:cubicBezTo>
                  <a:cubicBezTo>
                    <a:pt x="21" y="246"/>
                    <a:pt x="80" y="306"/>
                    <a:pt x="180" y="326"/>
                  </a:cubicBezTo>
                  <a:cubicBezTo>
                    <a:pt x="191" y="325"/>
                    <a:pt x="203" y="324"/>
                    <a:pt x="214" y="324"/>
                  </a:cubicBezTo>
                  <a:cubicBezTo>
                    <a:pt x="298" y="324"/>
                    <a:pt x="396" y="349"/>
                    <a:pt x="490" y="349"/>
                  </a:cubicBezTo>
                  <a:cubicBezTo>
                    <a:pt x="618" y="349"/>
                    <a:pt x="741" y="303"/>
                    <a:pt x="816" y="87"/>
                  </a:cubicBezTo>
                  <a:cubicBezTo>
                    <a:pt x="653" y="46"/>
                    <a:pt x="505" y="0"/>
                    <a:pt x="3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2623625" y="1945150"/>
              <a:ext cx="23900" cy="9175"/>
            </a:xfrm>
            <a:custGeom>
              <a:avLst/>
              <a:gdLst/>
              <a:ahLst/>
              <a:cxnLst/>
              <a:rect l="l" t="t" r="r" b="b"/>
              <a:pathLst>
                <a:path w="956" h="367" extrusionOk="0">
                  <a:moveTo>
                    <a:pt x="571" y="0"/>
                  </a:moveTo>
                  <a:cubicBezTo>
                    <a:pt x="372" y="0"/>
                    <a:pt x="181" y="67"/>
                    <a:pt x="1" y="289"/>
                  </a:cubicBezTo>
                  <a:cubicBezTo>
                    <a:pt x="175" y="328"/>
                    <a:pt x="334" y="366"/>
                    <a:pt x="478" y="366"/>
                  </a:cubicBezTo>
                  <a:cubicBezTo>
                    <a:pt x="630" y="366"/>
                    <a:pt x="764" y="323"/>
                    <a:pt x="876" y="190"/>
                  </a:cubicBezTo>
                  <a:cubicBezTo>
                    <a:pt x="956" y="130"/>
                    <a:pt x="936" y="70"/>
                    <a:pt x="836" y="31"/>
                  </a:cubicBezTo>
                  <a:cubicBezTo>
                    <a:pt x="746" y="13"/>
                    <a:pt x="658" y="0"/>
                    <a:pt x="5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2422225" y="1832025"/>
              <a:ext cx="25875" cy="13950"/>
            </a:xfrm>
            <a:custGeom>
              <a:avLst/>
              <a:gdLst/>
              <a:ahLst/>
              <a:cxnLst/>
              <a:rect l="l" t="t" r="r" b="b"/>
              <a:pathLst>
                <a:path w="1035" h="558" extrusionOk="0">
                  <a:moveTo>
                    <a:pt x="787" y="0"/>
                  </a:moveTo>
                  <a:cubicBezTo>
                    <a:pt x="496" y="0"/>
                    <a:pt x="300" y="238"/>
                    <a:pt x="60" y="358"/>
                  </a:cubicBezTo>
                  <a:lnTo>
                    <a:pt x="0" y="418"/>
                  </a:lnTo>
                  <a:lnTo>
                    <a:pt x="60" y="498"/>
                  </a:lnTo>
                  <a:cubicBezTo>
                    <a:pt x="100" y="517"/>
                    <a:pt x="179" y="517"/>
                    <a:pt x="239" y="557"/>
                  </a:cubicBezTo>
                  <a:cubicBezTo>
                    <a:pt x="254" y="528"/>
                    <a:pt x="279" y="510"/>
                    <a:pt x="323" y="510"/>
                  </a:cubicBezTo>
                  <a:cubicBezTo>
                    <a:pt x="339" y="510"/>
                    <a:pt x="357" y="512"/>
                    <a:pt x="378" y="517"/>
                  </a:cubicBezTo>
                  <a:cubicBezTo>
                    <a:pt x="538" y="398"/>
                    <a:pt x="776" y="517"/>
                    <a:pt x="935" y="358"/>
                  </a:cubicBezTo>
                  <a:cubicBezTo>
                    <a:pt x="975" y="318"/>
                    <a:pt x="995" y="279"/>
                    <a:pt x="1035" y="199"/>
                  </a:cubicBezTo>
                  <a:cubicBezTo>
                    <a:pt x="1035" y="120"/>
                    <a:pt x="975" y="80"/>
                    <a:pt x="935" y="20"/>
                  </a:cubicBezTo>
                  <a:cubicBezTo>
                    <a:pt x="883" y="6"/>
                    <a:pt x="834" y="0"/>
                    <a:pt x="7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2796700" y="2010050"/>
              <a:ext cx="21900" cy="8775"/>
            </a:xfrm>
            <a:custGeom>
              <a:avLst/>
              <a:gdLst/>
              <a:ahLst/>
              <a:cxnLst/>
              <a:rect l="l" t="t" r="r" b="b"/>
              <a:pathLst>
                <a:path w="876" h="351" extrusionOk="0">
                  <a:moveTo>
                    <a:pt x="697" y="1"/>
                  </a:moveTo>
                  <a:cubicBezTo>
                    <a:pt x="438" y="21"/>
                    <a:pt x="200" y="1"/>
                    <a:pt x="1" y="140"/>
                  </a:cubicBezTo>
                  <a:lnTo>
                    <a:pt x="200" y="339"/>
                  </a:lnTo>
                  <a:cubicBezTo>
                    <a:pt x="247" y="347"/>
                    <a:pt x="295" y="351"/>
                    <a:pt x="342" y="351"/>
                  </a:cubicBezTo>
                  <a:cubicBezTo>
                    <a:pt x="532" y="351"/>
                    <a:pt x="717" y="287"/>
                    <a:pt x="876" y="160"/>
                  </a:cubicBezTo>
                  <a:cubicBezTo>
                    <a:pt x="796" y="120"/>
                    <a:pt x="737" y="41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2858875" y="1976675"/>
              <a:ext cx="10950" cy="10975"/>
            </a:xfrm>
            <a:custGeom>
              <a:avLst/>
              <a:gdLst/>
              <a:ahLst/>
              <a:cxnLst/>
              <a:rect l="l" t="t" r="r" b="b"/>
              <a:pathLst>
                <a:path w="438" h="439" extrusionOk="0">
                  <a:moveTo>
                    <a:pt x="275" y="0"/>
                  </a:moveTo>
                  <a:cubicBezTo>
                    <a:pt x="129" y="0"/>
                    <a:pt x="75" y="94"/>
                    <a:pt x="20" y="222"/>
                  </a:cubicBezTo>
                  <a:cubicBezTo>
                    <a:pt x="0" y="341"/>
                    <a:pt x="40" y="401"/>
                    <a:pt x="139" y="421"/>
                  </a:cubicBezTo>
                  <a:cubicBezTo>
                    <a:pt x="176" y="433"/>
                    <a:pt x="210" y="439"/>
                    <a:pt x="240" y="439"/>
                  </a:cubicBezTo>
                  <a:cubicBezTo>
                    <a:pt x="356" y="439"/>
                    <a:pt x="422" y="356"/>
                    <a:pt x="438" y="262"/>
                  </a:cubicBezTo>
                  <a:cubicBezTo>
                    <a:pt x="438" y="142"/>
                    <a:pt x="418" y="63"/>
                    <a:pt x="319" y="3"/>
                  </a:cubicBezTo>
                  <a:cubicBezTo>
                    <a:pt x="303" y="1"/>
                    <a:pt x="289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2846925" y="1689200"/>
              <a:ext cx="23900" cy="8075"/>
            </a:xfrm>
            <a:custGeom>
              <a:avLst/>
              <a:gdLst/>
              <a:ahLst/>
              <a:cxnLst/>
              <a:rect l="l" t="t" r="r" b="b"/>
              <a:pathLst>
                <a:path w="956" h="323" extrusionOk="0">
                  <a:moveTo>
                    <a:pt x="614" y="0"/>
                  </a:moveTo>
                  <a:cubicBezTo>
                    <a:pt x="560" y="0"/>
                    <a:pt x="507" y="4"/>
                    <a:pt x="458" y="4"/>
                  </a:cubicBezTo>
                  <a:cubicBezTo>
                    <a:pt x="319" y="64"/>
                    <a:pt x="200" y="123"/>
                    <a:pt x="80" y="163"/>
                  </a:cubicBezTo>
                  <a:cubicBezTo>
                    <a:pt x="1" y="223"/>
                    <a:pt x="1" y="263"/>
                    <a:pt x="80" y="322"/>
                  </a:cubicBezTo>
                  <a:cubicBezTo>
                    <a:pt x="379" y="322"/>
                    <a:pt x="677" y="302"/>
                    <a:pt x="956" y="143"/>
                  </a:cubicBezTo>
                  <a:cubicBezTo>
                    <a:pt x="859" y="19"/>
                    <a:pt x="734" y="0"/>
                    <a:pt x="6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2994150" y="1898650"/>
              <a:ext cx="19900" cy="12225"/>
            </a:xfrm>
            <a:custGeom>
              <a:avLst/>
              <a:gdLst/>
              <a:ahLst/>
              <a:cxnLst/>
              <a:rect l="l" t="t" r="r" b="b"/>
              <a:pathLst>
                <a:path w="796" h="489" extrusionOk="0">
                  <a:moveTo>
                    <a:pt x="637" y="1"/>
                  </a:moveTo>
                  <a:cubicBezTo>
                    <a:pt x="458" y="21"/>
                    <a:pt x="279" y="61"/>
                    <a:pt x="99" y="120"/>
                  </a:cubicBezTo>
                  <a:cubicBezTo>
                    <a:pt x="0" y="240"/>
                    <a:pt x="0" y="339"/>
                    <a:pt x="99" y="478"/>
                  </a:cubicBezTo>
                  <a:cubicBezTo>
                    <a:pt x="145" y="485"/>
                    <a:pt x="190" y="489"/>
                    <a:pt x="233" y="489"/>
                  </a:cubicBezTo>
                  <a:cubicBezTo>
                    <a:pt x="436" y="489"/>
                    <a:pt x="616" y="417"/>
                    <a:pt x="796" y="319"/>
                  </a:cubicBezTo>
                  <a:cubicBezTo>
                    <a:pt x="756" y="220"/>
                    <a:pt x="676" y="100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2679825" y="1862475"/>
              <a:ext cx="15950" cy="10800"/>
            </a:xfrm>
            <a:custGeom>
              <a:avLst/>
              <a:gdLst/>
              <a:ahLst/>
              <a:cxnLst/>
              <a:rect l="l" t="t" r="r" b="b"/>
              <a:pathLst>
                <a:path w="638" h="432" extrusionOk="0">
                  <a:moveTo>
                    <a:pt x="336" y="0"/>
                  </a:moveTo>
                  <a:cubicBezTo>
                    <a:pt x="229" y="0"/>
                    <a:pt x="125" y="59"/>
                    <a:pt x="21" y="195"/>
                  </a:cubicBezTo>
                  <a:cubicBezTo>
                    <a:pt x="1" y="234"/>
                    <a:pt x="1" y="334"/>
                    <a:pt x="21" y="354"/>
                  </a:cubicBezTo>
                  <a:cubicBezTo>
                    <a:pt x="68" y="410"/>
                    <a:pt x="110" y="431"/>
                    <a:pt x="151" y="431"/>
                  </a:cubicBezTo>
                  <a:cubicBezTo>
                    <a:pt x="265" y="431"/>
                    <a:pt x="360" y="263"/>
                    <a:pt x="484" y="263"/>
                  </a:cubicBezTo>
                  <a:cubicBezTo>
                    <a:pt x="501" y="263"/>
                    <a:pt x="519" y="267"/>
                    <a:pt x="538" y="274"/>
                  </a:cubicBezTo>
                  <a:cubicBezTo>
                    <a:pt x="548" y="277"/>
                    <a:pt x="557" y="279"/>
                    <a:pt x="565" y="279"/>
                  </a:cubicBezTo>
                  <a:cubicBezTo>
                    <a:pt x="609" y="279"/>
                    <a:pt x="637" y="235"/>
                    <a:pt x="637" y="135"/>
                  </a:cubicBezTo>
                  <a:cubicBezTo>
                    <a:pt x="533" y="49"/>
                    <a:pt x="433" y="0"/>
                    <a:pt x="3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2675350" y="1906125"/>
              <a:ext cx="21925" cy="9975"/>
            </a:xfrm>
            <a:custGeom>
              <a:avLst/>
              <a:gdLst/>
              <a:ahLst/>
              <a:cxnLst/>
              <a:rect l="l" t="t" r="r" b="b"/>
              <a:pathLst>
                <a:path w="877" h="399" extrusionOk="0">
                  <a:moveTo>
                    <a:pt x="876" y="0"/>
                  </a:moveTo>
                  <a:cubicBezTo>
                    <a:pt x="578" y="20"/>
                    <a:pt x="279" y="40"/>
                    <a:pt x="1" y="40"/>
                  </a:cubicBezTo>
                  <a:cubicBezTo>
                    <a:pt x="1" y="179"/>
                    <a:pt x="21" y="259"/>
                    <a:pt x="21" y="398"/>
                  </a:cubicBezTo>
                  <a:cubicBezTo>
                    <a:pt x="299" y="318"/>
                    <a:pt x="617" y="378"/>
                    <a:pt x="876" y="179"/>
                  </a:cubicBezTo>
                  <a:lnTo>
                    <a:pt x="876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2497825" y="2040825"/>
              <a:ext cx="13450" cy="13325"/>
            </a:xfrm>
            <a:custGeom>
              <a:avLst/>
              <a:gdLst/>
              <a:ahLst/>
              <a:cxnLst/>
              <a:rect l="l" t="t" r="r" b="b"/>
              <a:pathLst>
                <a:path w="538" h="533" extrusionOk="0">
                  <a:moveTo>
                    <a:pt x="466" y="1"/>
                  </a:moveTo>
                  <a:cubicBezTo>
                    <a:pt x="258" y="1"/>
                    <a:pt x="129" y="111"/>
                    <a:pt x="0" y="222"/>
                  </a:cubicBezTo>
                  <a:cubicBezTo>
                    <a:pt x="0" y="361"/>
                    <a:pt x="40" y="461"/>
                    <a:pt x="159" y="520"/>
                  </a:cubicBezTo>
                  <a:cubicBezTo>
                    <a:pt x="193" y="529"/>
                    <a:pt x="225" y="533"/>
                    <a:pt x="256" y="533"/>
                  </a:cubicBezTo>
                  <a:cubicBezTo>
                    <a:pt x="369" y="533"/>
                    <a:pt x="459" y="479"/>
                    <a:pt x="537" y="401"/>
                  </a:cubicBezTo>
                  <a:cubicBezTo>
                    <a:pt x="537" y="282"/>
                    <a:pt x="517" y="123"/>
                    <a:pt x="517" y="3"/>
                  </a:cubicBezTo>
                  <a:cubicBezTo>
                    <a:pt x="500" y="2"/>
                    <a:pt x="482" y="1"/>
                    <a:pt x="4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2662925" y="2043375"/>
              <a:ext cx="19750" cy="11475"/>
            </a:xfrm>
            <a:custGeom>
              <a:avLst/>
              <a:gdLst/>
              <a:ahLst/>
              <a:cxnLst/>
              <a:rect l="l" t="t" r="r" b="b"/>
              <a:pathLst>
                <a:path w="790" h="459" extrusionOk="0">
                  <a:moveTo>
                    <a:pt x="219" y="1"/>
                  </a:moveTo>
                  <a:cubicBezTo>
                    <a:pt x="199" y="1"/>
                    <a:pt x="180" y="21"/>
                    <a:pt x="160" y="80"/>
                  </a:cubicBezTo>
                  <a:cubicBezTo>
                    <a:pt x="0" y="359"/>
                    <a:pt x="120" y="418"/>
                    <a:pt x="378" y="458"/>
                  </a:cubicBezTo>
                  <a:cubicBezTo>
                    <a:pt x="478" y="418"/>
                    <a:pt x="577" y="398"/>
                    <a:pt x="657" y="379"/>
                  </a:cubicBezTo>
                  <a:cubicBezTo>
                    <a:pt x="790" y="60"/>
                    <a:pt x="639" y="51"/>
                    <a:pt x="483" y="51"/>
                  </a:cubicBezTo>
                  <a:cubicBezTo>
                    <a:pt x="474" y="51"/>
                    <a:pt x="465" y="51"/>
                    <a:pt x="456" y="51"/>
                  </a:cubicBezTo>
                  <a:cubicBezTo>
                    <a:pt x="387" y="51"/>
                    <a:pt x="320" y="50"/>
                    <a:pt x="279" y="21"/>
                  </a:cubicBezTo>
                  <a:cubicBezTo>
                    <a:pt x="279" y="21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2468975" y="1844450"/>
              <a:ext cx="32850" cy="8975"/>
            </a:xfrm>
            <a:custGeom>
              <a:avLst/>
              <a:gdLst/>
              <a:ahLst/>
              <a:cxnLst/>
              <a:rect l="l" t="t" r="r" b="b"/>
              <a:pathLst>
                <a:path w="1314" h="359" extrusionOk="0">
                  <a:moveTo>
                    <a:pt x="418" y="1"/>
                  </a:moveTo>
                  <a:cubicBezTo>
                    <a:pt x="319" y="20"/>
                    <a:pt x="199" y="20"/>
                    <a:pt x="80" y="20"/>
                  </a:cubicBezTo>
                  <a:cubicBezTo>
                    <a:pt x="20" y="80"/>
                    <a:pt x="0" y="120"/>
                    <a:pt x="20" y="199"/>
                  </a:cubicBezTo>
                  <a:cubicBezTo>
                    <a:pt x="120" y="319"/>
                    <a:pt x="299" y="279"/>
                    <a:pt x="398" y="359"/>
                  </a:cubicBezTo>
                  <a:cubicBezTo>
                    <a:pt x="617" y="279"/>
                    <a:pt x="876" y="199"/>
                    <a:pt x="1313" y="80"/>
                  </a:cubicBezTo>
                  <a:cubicBezTo>
                    <a:pt x="876" y="20"/>
                    <a:pt x="657" y="2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2882250" y="1884225"/>
              <a:ext cx="13950" cy="11325"/>
            </a:xfrm>
            <a:custGeom>
              <a:avLst/>
              <a:gdLst/>
              <a:ahLst/>
              <a:cxnLst/>
              <a:rect l="l" t="t" r="r" b="b"/>
              <a:pathLst>
                <a:path w="558" h="453" extrusionOk="0">
                  <a:moveTo>
                    <a:pt x="378" y="1"/>
                  </a:moveTo>
                  <a:cubicBezTo>
                    <a:pt x="199" y="21"/>
                    <a:pt x="0" y="100"/>
                    <a:pt x="60" y="299"/>
                  </a:cubicBezTo>
                  <a:cubicBezTo>
                    <a:pt x="106" y="414"/>
                    <a:pt x="164" y="453"/>
                    <a:pt x="228" y="453"/>
                  </a:cubicBezTo>
                  <a:cubicBezTo>
                    <a:pt x="330" y="453"/>
                    <a:pt x="447" y="356"/>
                    <a:pt x="557" y="319"/>
                  </a:cubicBezTo>
                  <a:cubicBezTo>
                    <a:pt x="557" y="180"/>
                    <a:pt x="497" y="81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2493350" y="2079675"/>
              <a:ext cx="17925" cy="13950"/>
            </a:xfrm>
            <a:custGeom>
              <a:avLst/>
              <a:gdLst/>
              <a:ahLst/>
              <a:cxnLst/>
              <a:rect l="l" t="t" r="r" b="b"/>
              <a:pathLst>
                <a:path w="717" h="558" extrusionOk="0">
                  <a:moveTo>
                    <a:pt x="497" y="1"/>
                  </a:moveTo>
                  <a:cubicBezTo>
                    <a:pt x="298" y="21"/>
                    <a:pt x="100" y="1"/>
                    <a:pt x="0" y="180"/>
                  </a:cubicBezTo>
                  <a:cubicBezTo>
                    <a:pt x="0" y="319"/>
                    <a:pt x="80" y="419"/>
                    <a:pt x="179" y="478"/>
                  </a:cubicBezTo>
                  <a:lnTo>
                    <a:pt x="179" y="558"/>
                  </a:lnTo>
                  <a:cubicBezTo>
                    <a:pt x="338" y="438"/>
                    <a:pt x="537" y="339"/>
                    <a:pt x="716" y="22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2480900" y="2123450"/>
              <a:ext cx="20425" cy="9725"/>
            </a:xfrm>
            <a:custGeom>
              <a:avLst/>
              <a:gdLst/>
              <a:ahLst/>
              <a:cxnLst/>
              <a:rect l="l" t="t" r="r" b="b"/>
              <a:pathLst>
                <a:path w="817" h="389" extrusionOk="0">
                  <a:moveTo>
                    <a:pt x="637" y="0"/>
                  </a:moveTo>
                  <a:cubicBezTo>
                    <a:pt x="419" y="80"/>
                    <a:pt x="220" y="140"/>
                    <a:pt x="1" y="199"/>
                  </a:cubicBezTo>
                  <a:cubicBezTo>
                    <a:pt x="104" y="349"/>
                    <a:pt x="224" y="389"/>
                    <a:pt x="354" y="389"/>
                  </a:cubicBezTo>
                  <a:cubicBezTo>
                    <a:pt x="500" y="389"/>
                    <a:pt x="658" y="339"/>
                    <a:pt x="816" y="339"/>
                  </a:cubicBezTo>
                  <a:cubicBezTo>
                    <a:pt x="737" y="199"/>
                    <a:pt x="697" y="100"/>
                    <a:pt x="6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2442625" y="1743750"/>
              <a:ext cx="28350" cy="10225"/>
            </a:xfrm>
            <a:custGeom>
              <a:avLst/>
              <a:gdLst/>
              <a:ahLst/>
              <a:cxnLst/>
              <a:rect l="l" t="t" r="r" b="b"/>
              <a:pathLst>
                <a:path w="1134" h="409" extrusionOk="0">
                  <a:moveTo>
                    <a:pt x="811" y="0"/>
                  </a:moveTo>
                  <a:cubicBezTo>
                    <a:pt x="741" y="0"/>
                    <a:pt x="676" y="10"/>
                    <a:pt x="617" y="50"/>
                  </a:cubicBezTo>
                  <a:cubicBezTo>
                    <a:pt x="438" y="110"/>
                    <a:pt x="219" y="50"/>
                    <a:pt x="80" y="249"/>
                  </a:cubicBezTo>
                  <a:cubicBezTo>
                    <a:pt x="0" y="309"/>
                    <a:pt x="0" y="348"/>
                    <a:pt x="80" y="408"/>
                  </a:cubicBezTo>
                  <a:cubicBezTo>
                    <a:pt x="418" y="169"/>
                    <a:pt x="855" y="368"/>
                    <a:pt x="1134" y="70"/>
                  </a:cubicBezTo>
                  <a:cubicBezTo>
                    <a:pt x="1114" y="50"/>
                    <a:pt x="1074" y="30"/>
                    <a:pt x="1034" y="10"/>
                  </a:cubicBezTo>
                  <a:cubicBezTo>
                    <a:pt x="955" y="10"/>
                    <a:pt x="880" y="0"/>
                    <a:pt x="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2765875" y="1709675"/>
              <a:ext cx="23900" cy="9475"/>
            </a:xfrm>
            <a:custGeom>
              <a:avLst/>
              <a:gdLst/>
              <a:ahLst/>
              <a:cxnLst/>
              <a:rect l="l" t="t" r="r" b="b"/>
              <a:pathLst>
                <a:path w="956" h="379" extrusionOk="0">
                  <a:moveTo>
                    <a:pt x="955" y="1"/>
                  </a:moveTo>
                  <a:lnTo>
                    <a:pt x="955" y="1"/>
                  </a:lnTo>
                  <a:cubicBezTo>
                    <a:pt x="577" y="20"/>
                    <a:pt x="319" y="40"/>
                    <a:pt x="40" y="80"/>
                  </a:cubicBezTo>
                  <a:cubicBezTo>
                    <a:pt x="40" y="120"/>
                    <a:pt x="0" y="180"/>
                    <a:pt x="0" y="219"/>
                  </a:cubicBezTo>
                  <a:cubicBezTo>
                    <a:pt x="60" y="299"/>
                    <a:pt x="120" y="339"/>
                    <a:pt x="179" y="379"/>
                  </a:cubicBezTo>
                  <a:cubicBezTo>
                    <a:pt x="378" y="239"/>
                    <a:pt x="677" y="319"/>
                    <a:pt x="9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2827050" y="1693175"/>
              <a:ext cx="19400" cy="9150"/>
            </a:xfrm>
            <a:custGeom>
              <a:avLst/>
              <a:gdLst/>
              <a:ahLst/>
              <a:cxnLst/>
              <a:rect l="l" t="t" r="r" b="b"/>
              <a:pathLst>
                <a:path w="776" h="366" extrusionOk="0">
                  <a:moveTo>
                    <a:pt x="606" y="0"/>
                  </a:moveTo>
                  <a:cubicBezTo>
                    <a:pt x="394" y="0"/>
                    <a:pt x="174" y="61"/>
                    <a:pt x="0" y="183"/>
                  </a:cubicBezTo>
                  <a:lnTo>
                    <a:pt x="0" y="362"/>
                  </a:lnTo>
                  <a:cubicBezTo>
                    <a:pt x="69" y="362"/>
                    <a:pt x="137" y="365"/>
                    <a:pt x="202" y="365"/>
                  </a:cubicBezTo>
                  <a:cubicBezTo>
                    <a:pt x="383" y="365"/>
                    <a:pt x="550" y="344"/>
                    <a:pt x="696" y="183"/>
                  </a:cubicBezTo>
                  <a:cubicBezTo>
                    <a:pt x="776" y="143"/>
                    <a:pt x="776" y="64"/>
                    <a:pt x="696" y="4"/>
                  </a:cubicBezTo>
                  <a:cubicBezTo>
                    <a:pt x="666" y="2"/>
                    <a:pt x="636" y="0"/>
                    <a:pt x="6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2832500" y="1788750"/>
              <a:ext cx="16450" cy="8325"/>
            </a:xfrm>
            <a:custGeom>
              <a:avLst/>
              <a:gdLst/>
              <a:ahLst/>
              <a:cxnLst/>
              <a:rect l="l" t="t" r="r" b="b"/>
              <a:pathLst>
                <a:path w="658" h="333" extrusionOk="0">
                  <a:moveTo>
                    <a:pt x="299" y="1"/>
                  </a:moveTo>
                  <a:cubicBezTo>
                    <a:pt x="180" y="1"/>
                    <a:pt x="1" y="20"/>
                    <a:pt x="61" y="219"/>
                  </a:cubicBezTo>
                  <a:cubicBezTo>
                    <a:pt x="86" y="309"/>
                    <a:pt x="162" y="333"/>
                    <a:pt x="239" y="333"/>
                  </a:cubicBezTo>
                  <a:cubicBezTo>
                    <a:pt x="281" y="333"/>
                    <a:pt x="324" y="326"/>
                    <a:pt x="359" y="319"/>
                  </a:cubicBezTo>
                  <a:cubicBezTo>
                    <a:pt x="458" y="299"/>
                    <a:pt x="558" y="239"/>
                    <a:pt x="657" y="199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2645025" y="1941000"/>
              <a:ext cx="24400" cy="8900"/>
            </a:xfrm>
            <a:custGeom>
              <a:avLst/>
              <a:gdLst/>
              <a:ahLst/>
              <a:cxnLst/>
              <a:rect l="l" t="t" r="r" b="b"/>
              <a:pathLst>
                <a:path w="976" h="356" extrusionOk="0">
                  <a:moveTo>
                    <a:pt x="753" y="0"/>
                  </a:moveTo>
                  <a:cubicBezTo>
                    <a:pt x="492" y="0"/>
                    <a:pt x="253" y="163"/>
                    <a:pt x="0" y="197"/>
                  </a:cubicBezTo>
                  <a:cubicBezTo>
                    <a:pt x="0" y="236"/>
                    <a:pt x="20" y="316"/>
                    <a:pt x="20" y="356"/>
                  </a:cubicBezTo>
                  <a:cubicBezTo>
                    <a:pt x="319" y="356"/>
                    <a:pt x="617" y="336"/>
                    <a:pt x="896" y="177"/>
                  </a:cubicBezTo>
                  <a:cubicBezTo>
                    <a:pt x="975" y="117"/>
                    <a:pt x="975" y="77"/>
                    <a:pt x="896" y="18"/>
                  </a:cubicBezTo>
                  <a:cubicBezTo>
                    <a:pt x="847" y="6"/>
                    <a:pt x="800" y="0"/>
                    <a:pt x="7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2760400" y="1954350"/>
              <a:ext cx="14950" cy="11050"/>
            </a:xfrm>
            <a:custGeom>
              <a:avLst/>
              <a:gdLst/>
              <a:ahLst/>
              <a:cxnLst/>
              <a:rect l="l" t="t" r="r" b="b"/>
              <a:pathLst>
                <a:path w="598" h="44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40" y="80"/>
                    <a:pt x="140" y="80"/>
                    <a:pt x="0" y="438"/>
                  </a:cubicBezTo>
                  <a:cubicBezTo>
                    <a:pt x="13" y="440"/>
                    <a:pt x="26" y="441"/>
                    <a:pt x="38" y="441"/>
                  </a:cubicBezTo>
                  <a:cubicBezTo>
                    <a:pt x="243" y="441"/>
                    <a:pt x="317" y="169"/>
                    <a:pt x="508" y="169"/>
                  </a:cubicBezTo>
                  <a:cubicBezTo>
                    <a:pt x="530" y="169"/>
                    <a:pt x="553" y="172"/>
                    <a:pt x="577" y="180"/>
                  </a:cubicBezTo>
                  <a:cubicBezTo>
                    <a:pt x="577" y="140"/>
                    <a:pt x="597" y="6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3105050" y="1867850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301" y="0"/>
                  </a:moveTo>
                  <a:cubicBezTo>
                    <a:pt x="198" y="0"/>
                    <a:pt x="91" y="61"/>
                    <a:pt x="0" y="139"/>
                  </a:cubicBezTo>
                  <a:cubicBezTo>
                    <a:pt x="80" y="278"/>
                    <a:pt x="219" y="298"/>
                    <a:pt x="378" y="338"/>
                  </a:cubicBezTo>
                  <a:cubicBezTo>
                    <a:pt x="478" y="258"/>
                    <a:pt x="537" y="139"/>
                    <a:pt x="458" y="59"/>
                  </a:cubicBezTo>
                  <a:cubicBezTo>
                    <a:pt x="409" y="18"/>
                    <a:pt x="356" y="0"/>
                    <a:pt x="3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2709675" y="1728075"/>
              <a:ext cx="9475" cy="8300"/>
            </a:xfrm>
            <a:custGeom>
              <a:avLst/>
              <a:gdLst/>
              <a:ahLst/>
              <a:cxnLst/>
              <a:rect l="l" t="t" r="r" b="b"/>
              <a:pathLst>
                <a:path w="379" h="332" extrusionOk="0">
                  <a:moveTo>
                    <a:pt x="378" y="1"/>
                  </a:moveTo>
                  <a:cubicBezTo>
                    <a:pt x="299" y="1"/>
                    <a:pt x="239" y="1"/>
                    <a:pt x="219" y="21"/>
                  </a:cubicBezTo>
                  <a:cubicBezTo>
                    <a:pt x="120" y="60"/>
                    <a:pt x="0" y="100"/>
                    <a:pt x="0" y="219"/>
                  </a:cubicBezTo>
                  <a:cubicBezTo>
                    <a:pt x="0" y="279"/>
                    <a:pt x="40" y="319"/>
                    <a:pt x="100" y="319"/>
                  </a:cubicBezTo>
                  <a:cubicBezTo>
                    <a:pt x="121" y="327"/>
                    <a:pt x="141" y="331"/>
                    <a:pt x="162" y="331"/>
                  </a:cubicBezTo>
                  <a:cubicBezTo>
                    <a:pt x="238" y="331"/>
                    <a:pt x="307" y="274"/>
                    <a:pt x="339" y="180"/>
                  </a:cubicBezTo>
                  <a:cubicBezTo>
                    <a:pt x="378" y="140"/>
                    <a:pt x="378" y="60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2468975" y="1740500"/>
              <a:ext cx="21900" cy="5300"/>
            </a:xfrm>
            <a:custGeom>
              <a:avLst/>
              <a:gdLst/>
              <a:ahLst/>
              <a:cxnLst/>
              <a:rect l="l" t="t" r="r" b="b"/>
              <a:pathLst>
                <a:path w="876" h="212" extrusionOk="0">
                  <a:moveTo>
                    <a:pt x="597" y="1"/>
                  </a:moveTo>
                  <a:cubicBezTo>
                    <a:pt x="418" y="1"/>
                    <a:pt x="259" y="1"/>
                    <a:pt x="40" y="41"/>
                  </a:cubicBezTo>
                  <a:cubicBezTo>
                    <a:pt x="0" y="81"/>
                    <a:pt x="0" y="160"/>
                    <a:pt x="80" y="200"/>
                  </a:cubicBezTo>
                  <a:cubicBezTo>
                    <a:pt x="106" y="197"/>
                    <a:pt x="133" y="197"/>
                    <a:pt x="160" y="197"/>
                  </a:cubicBezTo>
                  <a:cubicBezTo>
                    <a:pt x="268" y="197"/>
                    <a:pt x="380" y="211"/>
                    <a:pt x="483" y="211"/>
                  </a:cubicBezTo>
                  <a:cubicBezTo>
                    <a:pt x="571" y="211"/>
                    <a:pt x="652" y="200"/>
                    <a:pt x="716" y="160"/>
                  </a:cubicBezTo>
                  <a:cubicBezTo>
                    <a:pt x="876" y="81"/>
                    <a:pt x="657" y="61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2431175" y="2075600"/>
              <a:ext cx="13450" cy="14725"/>
            </a:xfrm>
            <a:custGeom>
              <a:avLst/>
              <a:gdLst/>
              <a:ahLst/>
              <a:cxnLst/>
              <a:rect l="l" t="t" r="r" b="b"/>
              <a:pathLst>
                <a:path w="538" h="589" extrusionOk="0">
                  <a:moveTo>
                    <a:pt x="438" y="0"/>
                  </a:moveTo>
                  <a:cubicBezTo>
                    <a:pt x="221" y="0"/>
                    <a:pt x="38" y="71"/>
                    <a:pt x="20" y="383"/>
                  </a:cubicBezTo>
                  <a:lnTo>
                    <a:pt x="1" y="462"/>
                  </a:lnTo>
                  <a:lnTo>
                    <a:pt x="20" y="522"/>
                  </a:lnTo>
                  <a:cubicBezTo>
                    <a:pt x="20" y="562"/>
                    <a:pt x="40" y="562"/>
                    <a:pt x="100" y="582"/>
                  </a:cubicBezTo>
                  <a:cubicBezTo>
                    <a:pt x="110" y="586"/>
                    <a:pt x="121" y="589"/>
                    <a:pt x="133" y="589"/>
                  </a:cubicBezTo>
                  <a:cubicBezTo>
                    <a:pt x="168" y="589"/>
                    <a:pt x="209" y="567"/>
                    <a:pt x="239" y="522"/>
                  </a:cubicBezTo>
                  <a:cubicBezTo>
                    <a:pt x="120" y="223"/>
                    <a:pt x="438" y="184"/>
                    <a:pt x="538" y="5"/>
                  </a:cubicBezTo>
                  <a:cubicBezTo>
                    <a:pt x="504" y="2"/>
                    <a:pt x="471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2512725" y="2114500"/>
              <a:ext cx="22900" cy="5500"/>
            </a:xfrm>
            <a:custGeom>
              <a:avLst/>
              <a:gdLst/>
              <a:ahLst/>
              <a:cxnLst/>
              <a:rect l="l" t="t" r="r" b="b"/>
              <a:pathLst>
                <a:path w="916" h="220" extrusionOk="0">
                  <a:moveTo>
                    <a:pt x="916" y="0"/>
                  </a:moveTo>
                  <a:cubicBezTo>
                    <a:pt x="637" y="0"/>
                    <a:pt x="339" y="0"/>
                    <a:pt x="61" y="20"/>
                  </a:cubicBezTo>
                  <a:cubicBezTo>
                    <a:pt x="1" y="60"/>
                    <a:pt x="21" y="120"/>
                    <a:pt x="100" y="159"/>
                  </a:cubicBezTo>
                  <a:cubicBezTo>
                    <a:pt x="200" y="199"/>
                    <a:pt x="319" y="199"/>
                    <a:pt x="419" y="199"/>
                  </a:cubicBezTo>
                  <a:cubicBezTo>
                    <a:pt x="598" y="140"/>
                    <a:pt x="817" y="219"/>
                    <a:pt x="9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2762400" y="1885875"/>
              <a:ext cx="14425" cy="8825"/>
            </a:xfrm>
            <a:custGeom>
              <a:avLst/>
              <a:gdLst/>
              <a:ahLst/>
              <a:cxnLst/>
              <a:rect l="l" t="t" r="r" b="b"/>
              <a:pathLst>
                <a:path w="577" h="353" extrusionOk="0">
                  <a:moveTo>
                    <a:pt x="450" y="1"/>
                  </a:moveTo>
                  <a:cubicBezTo>
                    <a:pt x="307" y="1"/>
                    <a:pt x="185" y="118"/>
                    <a:pt x="46" y="118"/>
                  </a:cubicBezTo>
                  <a:cubicBezTo>
                    <a:pt x="31" y="118"/>
                    <a:pt x="16" y="117"/>
                    <a:pt x="0" y="114"/>
                  </a:cubicBezTo>
                  <a:lnTo>
                    <a:pt x="0" y="313"/>
                  </a:lnTo>
                  <a:cubicBezTo>
                    <a:pt x="199" y="253"/>
                    <a:pt x="477" y="353"/>
                    <a:pt x="577" y="34"/>
                  </a:cubicBezTo>
                  <a:cubicBezTo>
                    <a:pt x="532" y="10"/>
                    <a:pt x="490" y="1"/>
                    <a:pt x="45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2875775" y="1779800"/>
              <a:ext cx="14950" cy="9975"/>
            </a:xfrm>
            <a:custGeom>
              <a:avLst/>
              <a:gdLst/>
              <a:ahLst/>
              <a:cxnLst/>
              <a:rect l="l" t="t" r="r" b="b"/>
              <a:pathLst>
                <a:path w="598" h="399" extrusionOk="0">
                  <a:moveTo>
                    <a:pt x="518" y="0"/>
                  </a:moveTo>
                  <a:cubicBezTo>
                    <a:pt x="339" y="20"/>
                    <a:pt x="160" y="20"/>
                    <a:pt x="1" y="20"/>
                  </a:cubicBezTo>
                  <a:lnTo>
                    <a:pt x="1" y="398"/>
                  </a:lnTo>
                  <a:cubicBezTo>
                    <a:pt x="140" y="319"/>
                    <a:pt x="319" y="279"/>
                    <a:pt x="518" y="199"/>
                  </a:cubicBezTo>
                  <a:cubicBezTo>
                    <a:pt x="597" y="120"/>
                    <a:pt x="597" y="80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2985175" y="1901650"/>
              <a:ext cx="11475" cy="9975"/>
            </a:xfrm>
            <a:custGeom>
              <a:avLst/>
              <a:gdLst/>
              <a:ahLst/>
              <a:cxnLst/>
              <a:rect l="l" t="t" r="r" b="b"/>
              <a:pathLst>
                <a:path w="459" h="399" extrusionOk="0">
                  <a:moveTo>
                    <a:pt x="458" y="0"/>
                  </a:moveTo>
                  <a:cubicBezTo>
                    <a:pt x="339" y="0"/>
                    <a:pt x="240" y="20"/>
                    <a:pt x="120" y="20"/>
                  </a:cubicBezTo>
                  <a:cubicBezTo>
                    <a:pt x="1" y="239"/>
                    <a:pt x="61" y="378"/>
                    <a:pt x="319" y="398"/>
                  </a:cubicBezTo>
                  <a:cubicBezTo>
                    <a:pt x="359" y="378"/>
                    <a:pt x="419" y="378"/>
                    <a:pt x="458" y="358"/>
                  </a:cubicBezTo>
                  <a:lnTo>
                    <a:pt x="45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2605725" y="2014850"/>
              <a:ext cx="12975" cy="9150"/>
            </a:xfrm>
            <a:custGeom>
              <a:avLst/>
              <a:gdLst/>
              <a:ahLst/>
              <a:cxnLst/>
              <a:rect l="l" t="t" r="r" b="b"/>
              <a:pathLst>
                <a:path w="519" h="366" extrusionOk="0">
                  <a:moveTo>
                    <a:pt x="448" y="1"/>
                  </a:moveTo>
                  <a:cubicBezTo>
                    <a:pt x="285" y="1"/>
                    <a:pt x="158" y="114"/>
                    <a:pt x="1" y="167"/>
                  </a:cubicBezTo>
                  <a:cubicBezTo>
                    <a:pt x="21" y="246"/>
                    <a:pt x="21" y="306"/>
                    <a:pt x="21" y="366"/>
                  </a:cubicBezTo>
                  <a:cubicBezTo>
                    <a:pt x="200" y="346"/>
                    <a:pt x="359" y="346"/>
                    <a:pt x="518" y="346"/>
                  </a:cubicBezTo>
                  <a:lnTo>
                    <a:pt x="518" y="8"/>
                  </a:lnTo>
                  <a:cubicBezTo>
                    <a:pt x="494" y="3"/>
                    <a:pt x="470" y="1"/>
                    <a:pt x="4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2863850" y="1892950"/>
              <a:ext cx="6975" cy="7725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219" y="1"/>
                  </a:moveTo>
                  <a:cubicBezTo>
                    <a:pt x="208" y="1"/>
                    <a:pt x="195" y="4"/>
                    <a:pt x="179" y="10"/>
                  </a:cubicBezTo>
                  <a:cubicBezTo>
                    <a:pt x="100" y="10"/>
                    <a:pt x="80" y="90"/>
                    <a:pt x="40" y="129"/>
                  </a:cubicBezTo>
                  <a:cubicBezTo>
                    <a:pt x="0" y="229"/>
                    <a:pt x="20" y="269"/>
                    <a:pt x="120" y="308"/>
                  </a:cubicBezTo>
                  <a:cubicBezTo>
                    <a:pt x="199" y="308"/>
                    <a:pt x="239" y="229"/>
                    <a:pt x="279" y="149"/>
                  </a:cubicBezTo>
                  <a:cubicBezTo>
                    <a:pt x="279" y="82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2743000" y="19658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259" y="0"/>
                  </a:moveTo>
                  <a:cubicBezTo>
                    <a:pt x="179" y="20"/>
                    <a:pt x="80" y="80"/>
                    <a:pt x="60" y="120"/>
                  </a:cubicBezTo>
                  <a:cubicBezTo>
                    <a:pt x="0" y="219"/>
                    <a:pt x="139" y="219"/>
                    <a:pt x="179" y="219"/>
                  </a:cubicBezTo>
                  <a:cubicBezTo>
                    <a:pt x="279" y="199"/>
                    <a:pt x="378" y="179"/>
                    <a:pt x="358" y="80"/>
                  </a:cubicBezTo>
                  <a:cubicBezTo>
                    <a:pt x="358" y="40"/>
                    <a:pt x="279" y="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2753425" y="2027525"/>
              <a:ext cx="17950" cy="4950"/>
            </a:xfrm>
            <a:custGeom>
              <a:avLst/>
              <a:gdLst/>
              <a:ahLst/>
              <a:cxnLst/>
              <a:rect l="l" t="t" r="r" b="b"/>
              <a:pathLst>
                <a:path w="718" h="198" extrusionOk="0">
                  <a:moveTo>
                    <a:pt x="392" y="1"/>
                  </a:moveTo>
                  <a:cubicBezTo>
                    <a:pt x="244" y="1"/>
                    <a:pt x="105" y="35"/>
                    <a:pt x="1" y="197"/>
                  </a:cubicBezTo>
                  <a:cubicBezTo>
                    <a:pt x="41" y="197"/>
                    <a:pt x="81" y="198"/>
                    <a:pt x="122" y="198"/>
                  </a:cubicBezTo>
                  <a:cubicBezTo>
                    <a:pt x="325" y="198"/>
                    <a:pt x="535" y="184"/>
                    <a:pt x="717" y="18"/>
                  </a:cubicBezTo>
                  <a:cubicBezTo>
                    <a:pt x="609" y="18"/>
                    <a:pt x="498" y="1"/>
                    <a:pt x="3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2668400" y="1869650"/>
              <a:ext cx="6475" cy="7900"/>
            </a:xfrm>
            <a:custGeom>
              <a:avLst/>
              <a:gdLst/>
              <a:ahLst/>
              <a:cxnLst/>
              <a:rect l="l" t="t" r="r" b="b"/>
              <a:pathLst>
                <a:path w="259" h="316" extrusionOk="0">
                  <a:moveTo>
                    <a:pt x="169" y="0"/>
                  </a:moveTo>
                  <a:cubicBezTo>
                    <a:pt x="148" y="0"/>
                    <a:pt x="124" y="9"/>
                    <a:pt x="100" y="27"/>
                  </a:cubicBezTo>
                  <a:cubicBezTo>
                    <a:pt x="60" y="67"/>
                    <a:pt x="0" y="107"/>
                    <a:pt x="0" y="166"/>
                  </a:cubicBezTo>
                  <a:cubicBezTo>
                    <a:pt x="0" y="248"/>
                    <a:pt x="40" y="316"/>
                    <a:pt x="110" y="316"/>
                  </a:cubicBezTo>
                  <a:cubicBezTo>
                    <a:pt x="125" y="316"/>
                    <a:pt x="142" y="313"/>
                    <a:pt x="159" y="305"/>
                  </a:cubicBezTo>
                  <a:cubicBezTo>
                    <a:pt x="259" y="286"/>
                    <a:pt x="259" y="186"/>
                    <a:pt x="259" y="146"/>
                  </a:cubicBezTo>
                  <a:cubicBezTo>
                    <a:pt x="259" y="49"/>
                    <a:pt x="220" y="0"/>
                    <a:pt x="1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2432175" y="1734550"/>
              <a:ext cx="11450" cy="11950"/>
            </a:xfrm>
            <a:custGeom>
              <a:avLst/>
              <a:gdLst/>
              <a:ahLst/>
              <a:cxnLst/>
              <a:rect l="l" t="t" r="r" b="b"/>
              <a:pathLst>
                <a:path w="458" h="478" extrusionOk="0">
                  <a:moveTo>
                    <a:pt x="220" y="1"/>
                  </a:moveTo>
                  <a:cubicBezTo>
                    <a:pt x="127" y="1"/>
                    <a:pt x="50" y="147"/>
                    <a:pt x="0" y="279"/>
                  </a:cubicBezTo>
                  <a:lnTo>
                    <a:pt x="199" y="478"/>
                  </a:lnTo>
                  <a:cubicBezTo>
                    <a:pt x="338" y="338"/>
                    <a:pt x="458" y="179"/>
                    <a:pt x="279" y="20"/>
                  </a:cubicBezTo>
                  <a:cubicBezTo>
                    <a:pt x="259" y="7"/>
                    <a:pt x="239" y="1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2436650" y="1806950"/>
              <a:ext cx="12950" cy="8175"/>
            </a:xfrm>
            <a:custGeom>
              <a:avLst/>
              <a:gdLst/>
              <a:ahLst/>
              <a:cxnLst/>
              <a:rect l="l" t="t" r="r" b="b"/>
              <a:pathLst>
                <a:path w="518" h="327" extrusionOk="0">
                  <a:moveTo>
                    <a:pt x="225" y="0"/>
                  </a:moveTo>
                  <a:cubicBezTo>
                    <a:pt x="116" y="0"/>
                    <a:pt x="47" y="115"/>
                    <a:pt x="0" y="327"/>
                  </a:cubicBezTo>
                  <a:lnTo>
                    <a:pt x="179" y="327"/>
                  </a:lnTo>
                  <a:cubicBezTo>
                    <a:pt x="219" y="267"/>
                    <a:pt x="299" y="207"/>
                    <a:pt x="358" y="168"/>
                  </a:cubicBezTo>
                  <a:lnTo>
                    <a:pt x="518" y="168"/>
                  </a:lnTo>
                  <a:cubicBezTo>
                    <a:pt x="396" y="54"/>
                    <a:pt x="301" y="0"/>
                    <a:pt x="2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3005575" y="1855250"/>
              <a:ext cx="9475" cy="7125"/>
            </a:xfrm>
            <a:custGeom>
              <a:avLst/>
              <a:gdLst/>
              <a:ahLst/>
              <a:cxnLst/>
              <a:rect l="l" t="t" r="r" b="b"/>
              <a:pathLst>
                <a:path w="379" h="285" extrusionOk="0">
                  <a:moveTo>
                    <a:pt x="196" y="1"/>
                  </a:moveTo>
                  <a:cubicBezTo>
                    <a:pt x="128" y="1"/>
                    <a:pt x="65" y="40"/>
                    <a:pt x="1" y="126"/>
                  </a:cubicBezTo>
                  <a:lnTo>
                    <a:pt x="1" y="285"/>
                  </a:lnTo>
                  <a:cubicBezTo>
                    <a:pt x="140" y="285"/>
                    <a:pt x="279" y="265"/>
                    <a:pt x="379" y="86"/>
                  </a:cubicBezTo>
                  <a:cubicBezTo>
                    <a:pt x="314" y="30"/>
                    <a:pt x="254" y="1"/>
                    <a:pt x="1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3083150" y="1771650"/>
              <a:ext cx="17450" cy="5200"/>
            </a:xfrm>
            <a:custGeom>
              <a:avLst/>
              <a:gdLst/>
              <a:ahLst/>
              <a:cxnLst/>
              <a:rect l="l" t="t" r="r" b="b"/>
              <a:pathLst>
                <a:path w="698" h="208" extrusionOk="0">
                  <a:moveTo>
                    <a:pt x="399" y="1"/>
                  </a:moveTo>
                  <a:cubicBezTo>
                    <a:pt x="252" y="1"/>
                    <a:pt x="106" y="32"/>
                    <a:pt x="1" y="207"/>
                  </a:cubicBezTo>
                  <a:cubicBezTo>
                    <a:pt x="220" y="207"/>
                    <a:pt x="478" y="167"/>
                    <a:pt x="697" y="167"/>
                  </a:cubicBezTo>
                  <a:lnTo>
                    <a:pt x="697" y="8"/>
                  </a:lnTo>
                  <a:cubicBezTo>
                    <a:pt x="678" y="10"/>
                    <a:pt x="659" y="11"/>
                    <a:pt x="639" y="11"/>
                  </a:cubicBezTo>
                  <a:cubicBezTo>
                    <a:pt x="563" y="11"/>
                    <a:pt x="481" y="1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2483900" y="2083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338" y="1"/>
                  </a:moveTo>
                  <a:cubicBezTo>
                    <a:pt x="299" y="100"/>
                    <a:pt x="259" y="160"/>
                    <a:pt x="159" y="160"/>
                  </a:cubicBezTo>
                  <a:cubicBezTo>
                    <a:pt x="100" y="160"/>
                    <a:pt x="60" y="160"/>
                    <a:pt x="0" y="180"/>
                  </a:cubicBezTo>
                  <a:lnTo>
                    <a:pt x="179" y="359"/>
                  </a:lnTo>
                  <a:cubicBezTo>
                    <a:pt x="299" y="359"/>
                    <a:pt x="398" y="339"/>
                    <a:pt x="517" y="299"/>
                  </a:cubicBezTo>
                  <a:cubicBezTo>
                    <a:pt x="517" y="180"/>
                    <a:pt x="478" y="6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2891700" y="17370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8" y="1"/>
                  </a:moveTo>
                  <a:cubicBezTo>
                    <a:pt x="119" y="1"/>
                    <a:pt x="0" y="100"/>
                    <a:pt x="20" y="339"/>
                  </a:cubicBezTo>
                  <a:cubicBezTo>
                    <a:pt x="159" y="339"/>
                    <a:pt x="259" y="319"/>
                    <a:pt x="378" y="319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2901150" y="1701725"/>
              <a:ext cx="8475" cy="8025"/>
            </a:xfrm>
            <a:custGeom>
              <a:avLst/>
              <a:gdLst/>
              <a:ahLst/>
              <a:cxnLst/>
              <a:rect l="l" t="t" r="r" b="b"/>
              <a:pathLst>
                <a:path w="339" h="321" extrusionOk="0">
                  <a:moveTo>
                    <a:pt x="338" y="0"/>
                  </a:moveTo>
                  <a:cubicBezTo>
                    <a:pt x="219" y="60"/>
                    <a:pt x="119" y="140"/>
                    <a:pt x="0" y="159"/>
                  </a:cubicBezTo>
                  <a:cubicBezTo>
                    <a:pt x="54" y="281"/>
                    <a:pt x="127" y="320"/>
                    <a:pt x="211" y="320"/>
                  </a:cubicBezTo>
                  <a:cubicBezTo>
                    <a:pt x="251" y="320"/>
                    <a:pt x="294" y="311"/>
                    <a:pt x="338" y="29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"/>
            <p:cNvSpPr/>
            <p:nvPr/>
          </p:nvSpPr>
          <p:spPr>
            <a:xfrm>
              <a:off x="2926500" y="1811050"/>
              <a:ext cx="9475" cy="5075"/>
            </a:xfrm>
            <a:custGeom>
              <a:avLst/>
              <a:gdLst/>
              <a:ahLst/>
              <a:cxnLst/>
              <a:rect l="l" t="t" r="r" b="b"/>
              <a:pathLst>
                <a:path w="379" h="203" extrusionOk="0">
                  <a:moveTo>
                    <a:pt x="188" y="1"/>
                  </a:moveTo>
                  <a:cubicBezTo>
                    <a:pt x="115" y="1"/>
                    <a:pt x="44" y="17"/>
                    <a:pt x="1" y="103"/>
                  </a:cubicBezTo>
                  <a:cubicBezTo>
                    <a:pt x="80" y="123"/>
                    <a:pt x="160" y="163"/>
                    <a:pt x="219" y="203"/>
                  </a:cubicBezTo>
                  <a:cubicBezTo>
                    <a:pt x="319" y="143"/>
                    <a:pt x="379" y="103"/>
                    <a:pt x="359" y="4"/>
                  </a:cubicBezTo>
                  <a:lnTo>
                    <a:pt x="359" y="4"/>
                  </a:lnTo>
                  <a:cubicBezTo>
                    <a:pt x="346" y="6"/>
                    <a:pt x="332" y="7"/>
                    <a:pt x="317" y="7"/>
                  </a:cubicBezTo>
                  <a:cubicBezTo>
                    <a:pt x="278" y="7"/>
                    <a:pt x="233" y="1"/>
                    <a:pt x="1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2846925" y="17176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80" y="1"/>
                  </a:moveTo>
                  <a:cubicBezTo>
                    <a:pt x="120" y="21"/>
                    <a:pt x="80" y="61"/>
                    <a:pt x="60" y="80"/>
                  </a:cubicBezTo>
                  <a:cubicBezTo>
                    <a:pt x="1" y="120"/>
                    <a:pt x="1" y="180"/>
                    <a:pt x="80" y="200"/>
                  </a:cubicBezTo>
                  <a:cubicBezTo>
                    <a:pt x="100" y="180"/>
                    <a:pt x="180" y="180"/>
                    <a:pt x="200" y="120"/>
                  </a:cubicBezTo>
                  <a:cubicBezTo>
                    <a:pt x="220" y="100"/>
                    <a:pt x="200" y="61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"/>
            <p:cNvSpPr/>
            <p:nvPr/>
          </p:nvSpPr>
          <p:spPr>
            <a:xfrm>
              <a:off x="2774825" y="2015525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60" y="1"/>
                  </a:moveTo>
                  <a:cubicBezTo>
                    <a:pt x="60" y="40"/>
                    <a:pt x="20" y="100"/>
                    <a:pt x="0" y="140"/>
                  </a:cubicBezTo>
                  <a:cubicBezTo>
                    <a:pt x="60" y="140"/>
                    <a:pt x="122" y="144"/>
                    <a:pt x="183" y="144"/>
                  </a:cubicBezTo>
                  <a:cubicBezTo>
                    <a:pt x="305" y="144"/>
                    <a:pt x="425" y="127"/>
                    <a:pt x="518" y="21"/>
                  </a:cubicBezTo>
                  <a:cubicBezTo>
                    <a:pt x="378" y="1"/>
                    <a:pt x="199" y="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"/>
            <p:cNvSpPr/>
            <p:nvPr/>
          </p:nvSpPr>
          <p:spPr>
            <a:xfrm>
              <a:off x="2836500" y="1827350"/>
              <a:ext cx="11950" cy="4525"/>
            </a:xfrm>
            <a:custGeom>
              <a:avLst/>
              <a:gdLst/>
              <a:ahLst/>
              <a:cxnLst/>
              <a:rect l="l" t="t" r="r" b="b"/>
              <a:pathLst>
                <a:path w="478" h="181" extrusionOk="0">
                  <a:moveTo>
                    <a:pt x="104" y="0"/>
                  </a:moveTo>
                  <a:cubicBezTo>
                    <a:pt x="69" y="0"/>
                    <a:pt x="29" y="19"/>
                    <a:pt x="0" y="48"/>
                  </a:cubicBezTo>
                  <a:cubicBezTo>
                    <a:pt x="80" y="154"/>
                    <a:pt x="186" y="181"/>
                    <a:pt x="301" y="181"/>
                  </a:cubicBezTo>
                  <a:cubicBezTo>
                    <a:pt x="358" y="181"/>
                    <a:pt x="418" y="174"/>
                    <a:pt x="477" y="167"/>
                  </a:cubicBezTo>
                  <a:cubicBezTo>
                    <a:pt x="398" y="48"/>
                    <a:pt x="279" y="48"/>
                    <a:pt x="139" y="8"/>
                  </a:cubicBezTo>
                  <a:cubicBezTo>
                    <a:pt x="129" y="3"/>
                    <a:pt x="117" y="0"/>
                    <a:pt x="1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"/>
            <p:cNvSpPr/>
            <p:nvPr/>
          </p:nvSpPr>
          <p:spPr>
            <a:xfrm>
              <a:off x="2935950" y="196280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1"/>
                  </a:moveTo>
                  <a:lnTo>
                    <a:pt x="1" y="160"/>
                  </a:lnTo>
                  <a:cubicBezTo>
                    <a:pt x="45" y="233"/>
                    <a:pt x="86" y="258"/>
                    <a:pt x="126" y="258"/>
                  </a:cubicBezTo>
                  <a:cubicBezTo>
                    <a:pt x="196" y="258"/>
                    <a:pt x="263" y="185"/>
                    <a:pt x="339" y="160"/>
                  </a:cubicBezTo>
                  <a:cubicBezTo>
                    <a:pt x="279" y="100"/>
                    <a:pt x="219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"/>
            <p:cNvSpPr/>
            <p:nvPr/>
          </p:nvSpPr>
          <p:spPr>
            <a:xfrm>
              <a:off x="2841950" y="17520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57" y="1"/>
                  </a:moveTo>
                  <a:cubicBezTo>
                    <a:pt x="137" y="1"/>
                    <a:pt x="112" y="12"/>
                    <a:pt x="80" y="35"/>
                  </a:cubicBezTo>
                  <a:cubicBezTo>
                    <a:pt x="41" y="75"/>
                    <a:pt x="21" y="115"/>
                    <a:pt x="1" y="175"/>
                  </a:cubicBezTo>
                  <a:cubicBezTo>
                    <a:pt x="49" y="175"/>
                    <a:pt x="96" y="200"/>
                    <a:pt x="134" y="200"/>
                  </a:cubicBezTo>
                  <a:cubicBezTo>
                    <a:pt x="143" y="200"/>
                    <a:pt x="152" y="198"/>
                    <a:pt x="160" y="194"/>
                  </a:cubicBezTo>
                  <a:cubicBezTo>
                    <a:pt x="200" y="194"/>
                    <a:pt x="200" y="115"/>
                    <a:pt x="220" y="75"/>
                  </a:cubicBezTo>
                  <a:cubicBezTo>
                    <a:pt x="208" y="27"/>
                    <a:pt x="188" y="1"/>
                    <a:pt x="1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"/>
            <p:cNvSpPr/>
            <p:nvPr/>
          </p:nvSpPr>
          <p:spPr>
            <a:xfrm>
              <a:off x="2444600" y="192252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160" y="1"/>
                  </a:moveTo>
                  <a:cubicBezTo>
                    <a:pt x="100" y="1"/>
                    <a:pt x="60" y="40"/>
                    <a:pt x="1" y="40"/>
                  </a:cubicBezTo>
                  <a:lnTo>
                    <a:pt x="200" y="239"/>
                  </a:lnTo>
                  <a:cubicBezTo>
                    <a:pt x="299" y="219"/>
                    <a:pt x="418" y="219"/>
                    <a:pt x="538" y="180"/>
                  </a:cubicBezTo>
                  <a:cubicBezTo>
                    <a:pt x="438" y="40"/>
                    <a:pt x="299" y="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"/>
            <p:cNvSpPr/>
            <p:nvPr/>
          </p:nvSpPr>
          <p:spPr>
            <a:xfrm>
              <a:off x="2444600" y="1834975"/>
              <a:ext cx="13950" cy="6325"/>
            </a:xfrm>
            <a:custGeom>
              <a:avLst/>
              <a:gdLst/>
              <a:ahLst/>
              <a:cxnLst/>
              <a:rect l="l" t="t" r="r" b="b"/>
              <a:pathLst>
                <a:path w="558" h="253" extrusionOk="0">
                  <a:moveTo>
                    <a:pt x="224" y="1"/>
                  </a:moveTo>
                  <a:cubicBezTo>
                    <a:pt x="159" y="1"/>
                    <a:pt x="96" y="25"/>
                    <a:pt x="40" y="81"/>
                  </a:cubicBezTo>
                  <a:cubicBezTo>
                    <a:pt x="40" y="141"/>
                    <a:pt x="1" y="181"/>
                    <a:pt x="1" y="240"/>
                  </a:cubicBezTo>
                  <a:cubicBezTo>
                    <a:pt x="61" y="246"/>
                    <a:pt x="121" y="252"/>
                    <a:pt x="179" y="252"/>
                  </a:cubicBezTo>
                  <a:cubicBezTo>
                    <a:pt x="316" y="252"/>
                    <a:pt x="446" y="220"/>
                    <a:pt x="558" y="81"/>
                  </a:cubicBezTo>
                  <a:cubicBezTo>
                    <a:pt x="498" y="61"/>
                    <a:pt x="418" y="61"/>
                    <a:pt x="379" y="41"/>
                  </a:cubicBezTo>
                  <a:cubicBezTo>
                    <a:pt x="326" y="15"/>
                    <a:pt x="274" y="1"/>
                    <a:pt x="2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"/>
            <p:cNvSpPr/>
            <p:nvPr/>
          </p:nvSpPr>
          <p:spPr>
            <a:xfrm>
              <a:off x="2458525" y="1741400"/>
              <a:ext cx="12950" cy="4100"/>
            </a:xfrm>
            <a:custGeom>
              <a:avLst/>
              <a:gdLst/>
              <a:ahLst/>
              <a:cxnLst/>
              <a:rect l="l" t="t" r="r" b="b"/>
              <a:pathLst>
                <a:path w="518" h="164" extrusionOk="0">
                  <a:moveTo>
                    <a:pt x="330" y="1"/>
                  </a:moveTo>
                  <a:cubicBezTo>
                    <a:pt x="204" y="1"/>
                    <a:pt x="83" y="20"/>
                    <a:pt x="1" y="144"/>
                  </a:cubicBezTo>
                  <a:cubicBezTo>
                    <a:pt x="180" y="144"/>
                    <a:pt x="339" y="164"/>
                    <a:pt x="518" y="164"/>
                  </a:cubicBezTo>
                  <a:cubicBezTo>
                    <a:pt x="498" y="124"/>
                    <a:pt x="498" y="45"/>
                    <a:pt x="498" y="5"/>
                  </a:cubicBezTo>
                  <a:cubicBezTo>
                    <a:pt x="443" y="5"/>
                    <a:pt x="386" y="1"/>
                    <a:pt x="3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"/>
            <p:cNvSpPr/>
            <p:nvPr/>
          </p:nvSpPr>
          <p:spPr>
            <a:xfrm>
              <a:off x="2466975" y="186682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339" y="1"/>
                  </a:moveTo>
                  <a:cubicBezTo>
                    <a:pt x="239" y="21"/>
                    <a:pt x="100" y="21"/>
                    <a:pt x="1" y="60"/>
                  </a:cubicBezTo>
                  <a:lnTo>
                    <a:pt x="1" y="339"/>
                  </a:lnTo>
                  <a:cubicBezTo>
                    <a:pt x="60" y="339"/>
                    <a:pt x="100" y="339"/>
                    <a:pt x="160" y="319"/>
                  </a:cubicBezTo>
                  <a:cubicBezTo>
                    <a:pt x="239" y="299"/>
                    <a:pt x="279" y="259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"/>
            <p:cNvSpPr/>
            <p:nvPr/>
          </p:nvSpPr>
          <p:spPr>
            <a:xfrm>
              <a:off x="2432175" y="2088125"/>
              <a:ext cx="9475" cy="6000"/>
            </a:xfrm>
            <a:custGeom>
              <a:avLst/>
              <a:gdLst/>
              <a:ahLst/>
              <a:cxnLst/>
              <a:rect l="l" t="t" r="r" b="b"/>
              <a:pathLst>
                <a:path w="379" h="240" extrusionOk="0">
                  <a:moveTo>
                    <a:pt x="0" y="1"/>
                  </a:moveTo>
                  <a:cubicBezTo>
                    <a:pt x="50" y="100"/>
                    <a:pt x="85" y="239"/>
                    <a:pt x="187" y="239"/>
                  </a:cubicBezTo>
                  <a:cubicBezTo>
                    <a:pt x="208" y="239"/>
                    <a:pt x="232" y="233"/>
                    <a:pt x="259" y="220"/>
                  </a:cubicBezTo>
                  <a:cubicBezTo>
                    <a:pt x="378" y="180"/>
                    <a:pt x="299" y="8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"/>
            <p:cNvSpPr/>
            <p:nvPr/>
          </p:nvSpPr>
          <p:spPr>
            <a:xfrm>
              <a:off x="2466475" y="1819700"/>
              <a:ext cx="13450" cy="4875"/>
            </a:xfrm>
            <a:custGeom>
              <a:avLst/>
              <a:gdLst/>
              <a:ahLst/>
              <a:cxnLst/>
              <a:rect l="l" t="t" r="r" b="b"/>
              <a:pathLst>
                <a:path w="538" h="195" extrusionOk="0">
                  <a:moveTo>
                    <a:pt x="328" y="0"/>
                  </a:moveTo>
                  <a:cubicBezTo>
                    <a:pt x="195" y="0"/>
                    <a:pt x="80" y="36"/>
                    <a:pt x="1" y="195"/>
                  </a:cubicBezTo>
                  <a:cubicBezTo>
                    <a:pt x="180" y="175"/>
                    <a:pt x="319" y="175"/>
                    <a:pt x="498" y="155"/>
                  </a:cubicBezTo>
                  <a:cubicBezTo>
                    <a:pt x="518" y="95"/>
                    <a:pt x="538" y="56"/>
                    <a:pt x="538" y="16"/>
                  </a:cubicBezTo>
                  <a:cubicBezTo>
                    <a:pt x="465" y="9"/>
                    <a:pt x="394" y="0"/>
                    <a:pt x="3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"/>
            <p:cNvSpPr/>
            <p:nvPr/>
          </p:nvSpPr>
          <p:spPr>
            <a:xfrm>
              <a:off x="2666400" y="1941050"/>
              <a:ext cx="10475" cy="4550"/>
            </a:xfrm>
            <a:custGeom>
              <a:avLst/>
              <a:gdLst/>
              <a:ahLst/>
              <a:cxnLst/>
              <a:rect l="l" t="t" r="r" b="b"/>
              <a:pathLst>
                <a:path w="419" h="182" extrusionOk="0">
                  <a:moveTo>
                    <a:pt x="167" y="1"/>
                  </a:moveTo>
                  <a:cubicBezTo>
                    <a:pt x="115" y="1"/>
                    <a:pt x="61" y="8"/>
                    <a:pt x="1" y="16"/>
                  </a:cubicBezTo>
                  <a:lnTo>
                    <a:pt x="1" y="95"/>
                  </a:lnTo>
                  <a:lnTo>
                    <a:pt x="1" y="175"/>
                  </a:lnTo>
                  <a:cubicBezTo>
                    <a:pt x="64" y="175"/>
                    <a:pt x="122" y="181"/>
                    <a:pt x="176" y="181"/>
                  </a:cubicBezTo>
                  <a:cubicBezTo>
                    <a:pt x="259" y="181"/>
                    <a:pt x="335" y="167"/>
                    <a:pt x="418" y="95"/>
                  </a:cubicBezTo>
                  <a:cubicBezTo>
                    <a:pt x="332" y="21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"/>
            <p:cNvSpPr/>
            <p:nvPr/>
          </p:nvSpPr>
          <p:spPr>
            <a:xfrm>
              <a:off x="2689275" y="2014025"/>
              <a:ext cx="8000" cy="9475"/>
            </a:xfrm>
            <a:custGeom>
              <a:avLst/>
              <a:gdLst/>
              <a:ahLst/>
              <a:cxnLst/>
              <a:rect l="l" t="t" r="r" b="b"/>
              <a:pathLst>
                <a:path w="320" h="379" extrusionOk="0">
                  <a:moveTo>
                    <a:pt x="319" y="1"/>
                  </a:moveTo>
                  <a:cubicBezTo>
                    <a:pt x="220" y="21"/>
                    <a:pt x="80" y="61"/>
                    <a:pt x="1" y="61"/>
                  </a:cubicBezTo>
                  <a:lnTo>
                    <a:pt x="140" y="359"/>
                  </a:lnTo>
                  <a:cubicBezTo>
                    <a:pt x="200" y="379"/>
                    <a:pt x="259" y="379"/>
                    <a:pt x="319" y="37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"/>
            <p:cNvSpPr/>
            <p:nvPr/>
          </p:nvSpPr>
          <p:spPr>
            <a:xfrm>
              <a:off x="2561975" y="2105550"/>
              <a:ext cx="8975" cy="7125"/>
            </a:xfrm>
            <a:custGeom>
              <a:avLst/>
              <a:gdLst/>
              <a:ahLst/>
              <a:cxnLst/>
              <a:rect l="l" t="t" r="r" b="b"/>
              <a:pathLst>
                <a:path w="359" h="285" extrusionOk="0">
                  <a:moveTo>
                    <a:pt x="179" y="0"/>
                  </a:moveTo>
                  <a:cubicBezTo>
                    <a:pt x="159" y="100"/>
                    <a:pt x="0" y="219"/>
                    <a:pt x="159" y="279"/>
                  </a:cubicBezTo>
                  <a:cubicBezTo>
                    <a:pt x="178" y="283"/>
                    <a:pt x="195" y="285"/>
                    <a:pt x="210" y="285"/>
                  </a:cubicBezTo>
                  <a:cubicBezTo>
                    <a:pt x="339" y="285"/>
                    <a:pt x="341" y="143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"/>
            <p:cNvSpPr/>
            <p:nvPr/>
          </p:nvSpPr>
          <p:spPr>
            <a:xfrm>
              <a:off x="2562475" y="1940925"/>
              <a:ext cx="12450" cy="5000"/>
            </a:xfrm>
            <a:custGeom>
              <a:avLst/>
              <a:gdLst/>
              <a:ahLst/>
              <a:cxnLst/>
              <a:rect l="l" t="t" r="r" b="b"/>
              <a:pathLst>
                <a:path w="498" h="200" extrusionOk="0">
                  <a:moveTo>
                    <a:pt x="120" y="1"/>
                  </a:moveTo>
                  <a:cubicBezTo>
                    <a:pt x="60" y="1"/>
                    <a:pt x="40" y="1"/>
                    <a:pt x="0" y="21"/>
                  </a:cubicBezTo>
                  <a:cubicBezTo>
                    <a:pt x="60" y="160"/>
                    <a:pt x="239" y="160"/>
                    <a:pt x="358" y="200"/>
                  </a:cubicBezTo>
                  <a:cubicBezTo>
                    <a:pt x="418" y="200"/>
                    <a:pt x="458" y="180"/>
                    <a:pt x="497" y="160"/>
                  </a:cubicBezTo>
                  <a:cubicBezTo>
                    <a:pt x="398" y="21"/>
                    <a:pt x="239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"/>
            <p:cNvSpPr/>
            <p:nvPr/>
          </p:nvSpPr>
          <p:spPr>
            <a:xfrm>
              <a:off x="2527650" y="1810125"/>
              <a:ext cx="11475" cy="5000"/>
            </a:xfrm>
            <a:custGeom>
              <a:avLst/>
              <a:gdLst/>
              <a:ahLst/>
              <a:cxnLst/>
              <a:rect l="l" t="t" r="r" b="b"/>
              <a:pathLst>
                <a:path w="459" h="200" extrusionOk="0">
                  <a:moveTo>
                    <a:pt x="140" y="1"/>
                  </a:moveTo>
                  <a:cubicBezTo>
                    <a:pt x="80" y="1"/>
                    <a:pt x="40" y="41"/>
                    <a:pt x="1" y="61"/>
                  </a:cubicBezTo>
                  <a:cubicBezTo>
                    <a:pt x="60" y="100"/>
                    <a:pt x="120" y="160"/>
                    <a:pt x="200" y="200"/>
                  </a:cubicBezTo>
                  <a:cubicBezTo>
                    <a:pt x="299" y="200"/>
                    <a:pt x="399" y="180"/>
                    <a:pt x="458" y="180"/>
                  </a:cubicBezTo>
                  <a:cubicBezTo>
                    <a:pt x="399" y="41"/>
                    <a:pt x="259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"/>
            <p:cNvSpPr/>
            <p:nvPr/>
          </p:nvSpPr>
          <p:spPr>
            <a:xfrm>
              <a:off x="2632600" y="2031450"/>
              <a:ext cx="10450" cy="4825"/>
            </a:xfrm>
            <a:custGeom>
              <a:avLst/>
              <a:gdLst/>
              <a:ahLst/>
              <a:cxnLst/>
              <a:rect l="l" t="t" r="r" b="b"/>
              <a:pathLst>
                <a:path w="418" h="193" extrusionOk="0">
                  <a:moveTo>
                    <a:pt x="119" y="0"/>
                  </a:moveTo>
                  <a:cubicBezTo>
                    <a:pt x="80" y="0"/>
                    <a:pt x="40" y="20"/>
                    <a:pt x="0" y="60"/>
                  </a:cubicBezTo>
                  <a:cubicBezTo>
                    <a:pt x="66" y="166"/>
                    <a:pt x="150" y="192"/>
                    <a:pt x="252" y="192"/>
                  </a:cubicBezTo>
                  <a:cubicBezTo>
                    <a:pt x="303" y="192"/>
                    <a:pt x="358" y="186"/>
                    <a:pt x="418" y="179"/>
                  </a:cubicBezTo>
                  <a:cubicBezTo>
                    <a:pt x="358" y="0"/>
                    <a:pt x="219" y="6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"/>
            <p:cNvSpPr/>
            <p:nvPr/>
          </p:nvSpPr>
          <p:spPr>
            <a:xfrm>
              <a:off x="3013025" y="1744975"/>
              <a:ext cx="9975" cy="9000"/>
            </a:xfrm>
            <a:custGeom>
              <a:avLst/>
              <a:gdLst/>
              <a:ahLst/>
              <a:cxnLst/>
              <a:rect l="l" t="t" r="r" b="b"/>
              <a:pathLst>
                <a:path w="399" h="360" extrusionOk="0">
                  <a:moveTo>
                    <a:pt x="399" y="1"/>
                  </a:moveTo>
                  <a:cubicBezTo>
                    <a:pt x="140" y="1"/>
                    <a:pt x="1" y="100"/>
                    <a:pt x="21" y="359"/>
                  </a:cubicBezTo>
                  <a:cubicBezTo>
                    <a:pt x="220" y="299"/>
                    <a:pt x="339" y="180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"/>
            <p:cNvSpPr/>
            <p:nvPr/>
          </p:nvSpPr>
          <p:spPr>
            <a:xfrm>
              <a:off x="3056300" y="1771350"/>
              <a:ext cx="13950" cy="4325"/>
            </a:xfrm>
            <a:custGeom>
              <a:avLst/>
              <a:gdLst/>
              <a:ahLst/>
              <a:cxnLst/>
              <a:rect l="l" t="t" r="r" b="b"/>
              <a:pathLst>
                <a:path w="558" h="173" extrusionOk="0">
                  <a:moveTo>
                    <a:pt x="558" y="0"/>
                  </a:moveTo>
                  <a:lnTo>
                    <a:pt x="558" y="0"/>
                  </a:lnTo>
                  <a:cubicBezTo>
                    <a:pt x="359" y="20"/>
                    <a:pt x="160" y="0"/>
                    <a:pt x="1" y="159"/>
                  </a:cubicBezTo>
                  <a:cubicBezTo>
                    <a:pt x="80" y="159"/>
                    <a:pt x="166" y="172"/>
                    <a:pt x="248" y="172"/>
                  </a:cubicBezTo>
                  <a:cubicBezTo>
                    <a:pt x="371" y="172"/>
                    <a:pt x="486" y="144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"/>
            <p:cNvSpPr/>
            <p:nvPr/>
          </p:nvSpPr>
          <p:spPr>
            <a:xfrm>
              <a:off x="3061275" y="188267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141" y="0"/>
                  </a:moveTo>
                  <a:cubicBezTo>
                    <a:pt x="90" y="0"/>
                    <a:pt x="40" y="19"/>
                    <a:pt x="1" y="83"/>
                  </a:cubicBezTo>
                  <a:cubicBezTo>
                    <a:pt x="76" y="168"/>
                    <a:pt x="138" y="213"/>
                    <a:pt x="193" y="213"/>
                  </a:cubicBezTo>
                  <a:cubicBezTo>
                    <a:pt x="254" y="213"/>
                    <a:pt x="306" y="158"/>
                    <a:pt x="359" y="43"/>
                  </a:cubicBezTo>
                  <a:cubicBezTo>
                    <a:pt x="299" y="43"/>
                    <a:pt x="218" y="0"/>
                    <a:pt x="1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"/>
            <p:cNvSpPr/>
            <p:nvPr/>
          </p:nvSpPr>
          <p:spPr>
            <a:xfrm>
              <a:off x="3000600" y="178427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39" y="20"/>
                    <a:pt x="140" y="0"/>
                    <a:pt x="1" y="140"/>
                  </a:cubicBezTo>
                  <a:lnTo>
                    <a:pt x="40" y="199"/>
                  </a:lnTo>
                  <a:lnTo>
                    <a:pt x="100" y="239"/>
                  </a:lnTo>
                  <a:lnTo>
                    <a:pt x="180" y="219"/>
                  </a:lnTo>
                  <a:cubicBezTo>
                    <a:pt x="319" y="199"/>
                    <a:pt x="478" y="140"/>
                    <a:pt x="5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"/>
            <p:cNvSpPr/>
            <p:nvPr/>
          </p:nvSpPr>
          <p:spPr>
            <a:xfrm>
              <a:off x="2570925" y="1737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19" y="1"/>
                    <a:pt x="120" y="21"/>
                    <a:pt x="0" y="21"/>
                  </a:cubicBezTo>
                  <a:lnTo>
                    <a:pt x="0" y="180"/>
                  </a:lnTo>
                  <a:lnTo>
                    <a:pt x="339" y="18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"/>
            <p:cNvSpPr/>
            <p:nvPr/>
          </p:nvSpPr>
          <p:spPr>
            <a:xfrm>
              <a:off x="2548550" y="174610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66" y="1"/>
                  </a:moveTo>
                  <a:cubicBezTo>
                    <a:pt x="161" y="1"/>
                    <a:pt x="75" y="45"/>
                    <a:pt x="0" y="135"/>
                  </a:cubicBezTo>
                  <a:cubicBezTo>
                    <a:pt x="34" y="139"/>
                    <a:pt x="67" y="142"/>
                    <a:pt x="98" y="142"/>
                  </a:cubicBezTo>
                  <a:cubicBezTo>
                    <a:pt x="210" y="142"/>
                    <a:pt x="300" y="109"/>
                    <a:pt x="378" y="16"/>
                  </a:cubicBezTo>
                  <a:cubicBezTo>
                    <a:pt x="338" y="6"/>
                    <a:pt x="301" y="1"/>
                    <a:pt x="2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"/>
            <p:cNvSpPr/>
            <p:nvPr/>
          </p:nvSpPr>
          <p:spPr>
            <a:xfrm>
              <a:off x="2562975" y="1997625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139" y="0"/>
                  </a:moveTo>
                  <a:cubicBezTo>
                    <a:pt x="100" y="0"/>
                    <a:pt x="40" y="0"/>
                    <a:pt x="0" y="20"/>
                  </a:cubicBezTo>
                  <a:cubicBezTo>
                    <a:pt x="0" y="140"/>
                    <a:pt x="0" y="259"/>
                    <a:pt x="139" y="31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"/>
            <p:cNvSpPr/>
            <p:nvPr/>
          </p:nvSpPr>
          <p:spPr>
            <a:xfrm>
              <a:off x="2536100" y="20105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"/>
            <p:cNvSpPr/>
            <p:nvPr/>
          </p:nvSpPr>
          <p:spPr>
            <a:xfrm>
              <a:off x="2470950" y="1871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160" y="1"/>
                  </a:moveTo>
                  <a:cubicBezTo>
                    <a:pt x="120" y="60"/>
                    <a:pt x="41" y="100"/>
                    <a:pt x="1" y="140"/>
                  </a:cubicBezTo>
                  <a:cubicBezTo>
                    <a:pt x="31" y="148"/>
                    <a:pt x="60" y="152"/>
                    <a:pt x="90" y="152"/>
                  </a:cubicBezTo>
                  <a:cubicBezTo>
                    <a:pt x="197" y="152"/>
                    <a:pt x="296" y="99"/>
                    <a:pt x="359" y="21"/>
                  </a:cubicBezTo>
                  <a:cubicBezTo>
                    <a:pt x="299" y="21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"/>
            <p:cNvSpPr/>
            <p:nvPr/>
          </p:nvSpPr>
          <p:spPr>
            <a:xfrm>
              <a:off x="2465975" y="183252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399" y="0"/>
                  </a:moveTo>
                  <a:cubicBezTo>
                    <a:pt x="240" y="0"/>
                    <a:pt x="100" y="40"/>
                    <a:pt x="1" y="159"/>
                  </a:cubicBezTo>
                  <a:lnTo>
                    <a:pt x="399" y="159"/>
                  </a:lnTo>
                  <a:cubicBezTo>
                    <a:pt x="439" y="100"/>
                    <a:pt x="439" y="60"/>
                    <a:pt x="3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"/>
            <p:cNvSpPr/>
            <p:nvPr/>
          </p:nvSpPr>
          <p:spPr>
            <a:xfrm>
              <a:off x="2436150" y="17479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40" y="0"/>
                  </a:moveTo>
                  <a:cubicBezTo>
                    <a:pt x="20" y="80"/>
                    <a:pt x="20" y="159"/>
                    <a:pt x="0" y="239"/>
                  </a:cubicBezTo>
                  <a:cubicBezTo>
                    <a:pt x="120" y="239"/>
                    <a:pt x="219" y="199"/>
                    <a:pt x="339" y="199"/>
                  </a:cubicBezTo>
                  <a:lnTo>
                    <a:pt x="339" y="60"/>
                  </a:lnTo>
                  <a:cubicBezTo>
                    <a:pt x="239" y="60"/>
                    <a:pt x="140" y="4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"/>
            <p:cNvSpPr/>
            <p:nvPr/>
          </p:nvSpPr>
          <p:spPr>
            <a:xfrm>
              <a:off x="2401325" y="20274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cubicBezTo>
                    <a:pt x="1" y="139"/>
                    <a:pt x="41" y="259"/>
                    <a:pt x="140" y="338"/>
                  </a:cubicBezTo>
                  <a:cubicBezTo>
                    <a:pt x="180" y="219"/>
                    <a:pt x="180" y="6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"/>
            <p:cNvSpPr/>
            <p:nvPr/>
          </p:nvSpPr>
          <p:spPr>
            <a:xfrm>
              <a:off x="2500800" y="1756725"/>
              <a:ext cx="9475" cy="5375"/>
            </a:xfrm>
            <a:custGeom>
              <a:avLst/>
              <a:gdLst/>
              <a:ahLst/>
              <a:cxnLst/>
              <a:rect l="l" t="t" r="r" b="b"/>
              <a:pathLst>
                <a:path w="379" h="215" extrusionOk="0">
                  <a:moveTo>
                    <a:pt x="97" y="1"/>
                  </a:moveTo>
                  <a:cubicBezTo>
                    <a:pt x="71" y="1"/>
                    <a:pt x="35" y="19"/>
                    <a:pt x="20" y="48"/>
                  </a:cubicBezTo>
                  <a:cubicBezTo>
                    <a:pt x="20" y="108"/>
                    <a:pt x="20" y="148"/>
                    <a:pt x="0" y="207"/>
                  </a:cubicBezTo>
                  <a:cubicBezTo>
                    <a:pt x="30" y="212"/>
                    <a:pt x="60" y="214"/>
                    <a:pt x="90" y="214"/>
                  </a:cubicBezTo>
                  <a:cubicBezTo>
                    <a:pt x="198" y="214"/>
                    <a:pt x="300" y="182"/>
                    <a:pt x="378" y="88"/>
                  </a:cubicBezTo>
                  <a:cubicBezTo>
                    <a:pt x="319" y="88"/>
                    <a:pt x="239" y="48"/>
                    <a:pt x="199" y="48"/>
                  </a:cubicBezTo>
                  <a:cubicBezTo>
                    <a:pt x="199" y="48"/>
                    <a:pt x="160" y="28"/>
                    <a:pt x="120" y="8"/>
                  </a:cubicBezTo>
                  <a:cubicBezTo>
                    <a:pt x="115" y="3"/>
                    <a:pt x="106" y="1"/>
                    <a:pt x="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"/>
            <p:cNvSpPr/>
            <p:nvPr/>
          </p:nvSpPr>
          <p:spPr>
            <a:xfrm>
              <a:off x="2888200" y="1779300"/>
              <a:ext cx="4025" cy="7100"/>
            </a:xfrm>
            <a:custGeom>
              <a:avLst/>
              <a:gdLst/>
              <a:ahLst/>
              <a:cxnLst/>
              <a:rect l="l" t="t" r="r" b="b"/>
              <a:pathLst>
                <a:path w="161" h="284" extrusionOk="0">
                  <a:moveTo>
                    <a:pt x="160" y="1"/>
                  </a:moveTo>
                  <a:cubicBezTo>
                    <a:pt x="100" y="1"/>
                    <a:pt x="41" y="1"/>
                    <a:pt x="1" y="20"/>
                  </a:cubicBezTo>
                  <a:lnTo>
                    <a:pt x="1" y="219"/>
                  </a:lnTo>
                  <a:cubicBezTo>
                    <a:pt x="18" y="237"/>
                    <a:pt x="35" y="283"/>
                    <a:pt x="40" y="283"/>
                  </a:cubicBezTo>
                  <a:cubicBezTo>
                    <a:pt x="40" y="283"/>
                    <a:pt x="41" y="282"/>
                    <a:pt x="41" y="279"/>
                  </a:cubicBezTo>
                  <a:cubicBezTo>
                    <a:pt x="100" y="239"/>
                    <a:pt x="120" y="219"/>
                    <a:pt x="160" y="19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784275" y="1842000"/>
              <a:ext cx="7975" cy="3475"/>
            </a:xfrm>
            <a:custGeom>
              <a:avLst/>
              <a:gdLst/>
              <a:ahLst/>
              <a:cxnLst/>
              <a:rect l="l" t="t" r="r" b="b"/>
              <a:pathLst>
                <a:path w="319" h="139" extrusionOk="0">
                  <a:moveTo>
                    <a:pt x="104" y="1"/>
                  </a:moveTo>
                  <a:cubicBezTo>
                    <a:pt x="70" y="1"/>
                    <a:pt x="35" y="7"/>
                    <a:pt x="0" y="19"/>
                  </a:cubicBezTo>
                  <a:lnTo>
                    <a:pt x="0" y="99"/>
                  </a:lnTo>
                  <a:cubicBezTo>
                    <a:pt x="100" y="99"/>
                    <a:pt x="199" y="99"/>
                    <a:pt x="319" y="138"/>
                  </a:cubicBezTo>
                  <a:cubicBezTo>
                    <a:pt x="262" y="40"/>
                    <a:pt x="186" y="1"/>
                    <a:pt x="1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944400" y="1637075"/>
              <a:ext cx="8475" cy="3675"/>
            </a:xfrm>
            <a:custGeom>
              <a:avLst/>
              <a:gdLst/>
              <a:ahLst/>
              <a:cxnLst/>
              <a:rect l="l" t="t" r="r" b="b"/>
              <a:pathLst>
                <a:path w="339" h="147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cubicBezTo>
                    <a:pt x="63" y="114"/>
                    <a:pt x="150" y="146"/>
                    <a:pt x="252" y="146"/>
                  </a:cubicBezTo>
                  <a:cubicBezTo>
                    <a:pt x="280" y="146"/>
                    <a:pt x="309" y="144"/>
                    <a:pt x="339" y="139"/>
                  </a:cubicBezTo>
                  <a:cubicBezTo>
                    <a:pt x="279" y="100"/>
                    <a:pt x="200" y="2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956850" y="1867225"/>
              <a:ext cx="5000" cy="8075"/>
            </a:xfrm>
            <a:custGeom>
              <a:avLst/>
              <a:gdLst/>
              <a:ahLst/>
              <a:cxnLst/>
              <a:rect l="l" t="t" r="r" b="b"/>
              <a:pathLst>
                <a:path w="200" h="323" extrusionOk="0">
                  <a:moveTo>
                    <a:pt x="162" y="1"/>
                  </a:moveTo>
                  <a:cubicBezTo>
                    <a:pt x="84" y="1"/>
                    <a:pt x="35" y="55"/>
                    <a:pt x="0" y="124"/>
                  </a:cubicBezTo>
                  <a:cubicBezTo>
                    <a:pt x="0" y="184"/>
                    <a:pt x="40" y="263"/>
                    <a:pt x="40" y="323"/>
                  </a:cubicBezTo>
                  <a:lnTo>
                    <a:pt x="199" y="323"/>
                  </a:lnTo>
                  <a:lnTo>
                    <a:pt x="199" y="5"/>
                  </a:lnTo>
                  <a:cubicBezTo>
                    <a:pt x="186" y="2"/>
                    <a:pt x="174" y="1"/>
                    <a:pt x="1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965800" y="18365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100"/>
                    <a:pt x="120" y="179"/>
                    <a:pt x="239" y="199"/>
                  </a:cubicBezTo>
                  <a:cubicBezTo>
                    <a:pt x="299" y="199"/>
                    <a:pt x="318" y="139"/>
                    <a:pt x="378" y="120"/>
                  </a:cubicBezTo>
                  <a:cubicBezTo>
                    <a:pt x="299" y="100"/>
                    <a:pt x="23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896675" y="1685075"/>
              <a:ext cx="9950" cy="3250"/>
            </a:xfrm>
            <a:custGeom>
              <a:avLst/>
              <a:gdLst/>
              <a:ahLst/>
              <a:cxnLst/>
              <a:rect l="l" t="t" r="r" b="b"/>
              <a:pathLst>
                <a:path w="398" h="130" extrusionOk="0">
                  <a:moveTo>
                    <a:pt x="280" y="0"/>
                  </a:moveTo>
                  <a:cubicBezTo>
                    <a:pt x="176" y="0"/>
                    <a:pt x="72" y="28"/>
                    <a:pt x="0" y="129"/>
                  </a:cubicBezTo>
                  <a:cubicBezTo>
                    <a:pt x="159" y="129"/>
                    <a:pt x="298" y="109"/>
                    <a:pt x="398" y="10"/>
                  </a:cubicBezTo>
                  <a:cubicBezTo>
                    <a:pt x="360" y="4"/>
                    <a:pt x="320" y="0"/>
                    <a:pt x="2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904625" y="1774325"/>
              <a:ext cx="5000" cy="3625"/>
            </a:xfrm>
            <a:custGeom>
              <a:avLst/>
              <a:gdLst/>
              <a:ahLst/>
              <a:cxnLst/>
              <a:rect l="l" t="t" r="r" b="b"/>
              <a:pathLst>
                <a:path w="200" h="145" extrusionOk="0">
                  <a:moveTo>
                    <a:pt x="159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40" y="110"/>
                    <a:pt x="75" y="145"/>
                    <a:pt x="107" y="145"/>
                  </a:cubicBezTo>
                  <a:cubicBezTo>
                    <a:pt x="140" y="145"/>
                    <a:pt x="169" y="110"/>
                    <a:pt x="199" y="40"/>
                  </a:cubicBezTo>
                  <a:cubicBezTo>
                    <a:pt x="179" y="40"/>
                    <a:pt x="179" y="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3090625" y="17290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20"/>
                    <a:pt x="80" y="40"/>
                    <a:pt x="0" y="60"/>
                  </a:cubicBezTo>
                  <a:lnTo>
                    <a:pt x="100" y="160"/>
                  </a:lnTo>
                  <a:cubicBezTo>
                    <a:pt x="179" y="140"/>
                    <a:pt x="219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3074700" y="17763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20"/>
                    <a:pt x="1" y="159"/>
                  </a:cubicBezTo>
                  <a:cubicBezTo>
                    <a:pt x="140" y="139"/>
                    <a:pt x="299" y="159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918550" y="1958825"/>
              <a:ext cx="5000" cy="7500"/>
            </a:xfrm>
            <a:custGeom>
              <a:avLst/>
              <a:gdLst/>
              <a:ahLst/>
              <a:cxnLst/>
              <a:rect l="l" t="t" r="r" b="b"/>
              <a:pathLst>
                <a:path w="200" h="30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61"/>
                    <a:pt x="0" y="180"/>
                    <a:pt x="0" y="299"/>
                  </a:cubicBezTo>
                  <a:cubicBezTo>
                    <a:pt x="140" y="279"/>
                    <a:pt x="179" y="12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3070225" y="17673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1" y="159"/>
                  </a:cubicBezTo>
                  <a:cubicBezTo>
                    <a:pt x="120" y="159"/>
                    <a:pt x="279" y="159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623150" y="19238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80" y="47"/>
                    <a:pt x="119" y="127"/>
                    <a:pt x="199" y="166"/>
                  </a:cubicBezTo>
                  <a:cubicBezTo>
                    <a:pt x="219" y="176"/>
                    <a:pt x="244" y="181"/>
                    <a:pt x="269" y="181"/>
                  </a:cubicBezTo>
                  <a:cubicBezTo>
                    <a:pt x="293" y="181"/>
                    <a:pt x="318" y="176"/>
                    <a:pt x="338" y="166"/>
                  </a:cubicBezTo>
                  <a:cubicBezTo>
                    <a:pt x="291" y="39"/>
                    <a:pt x="205" y="1"/>
                    <a:pt x="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762400" y="171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139" y="0"/>
                  </a:moveTo>
                  <a:cubicBezTo>
                    <a:pt x="0" y="80"/>
                    <a:pt x="80" y="160"/>
                    <a:pt x="179" y="199"/>
                  </a:cubicBezTo>
                  <a:cubicBezTo>
                    <a:pt x="219" y="199"/>
                    <a:pt x="279" y="179"/>
                    <a:pt x="318" y="160"/>
                  </a:cubicBezTo>
                  <a:cubicBezTo>
                    <a:pt x="279" y="100"/>
                    <a:pt x="199" y="6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727575" y="1893925"/>
              <a:ext cx="8975" cy="3275"/>
            </a:xfrm>
            <a:custGeom>
              <a:avLst/>
              <a:gdLst/>
              <a:ahLst/>
              <a:cxnLst/>
              <a:rect l="l" t="t" r="r" b="b"/>
              <a:pathLst>
                <a:path w="359" h="131" extrusionOk="0">
                  <a:moveTo>
                    <a:pt x="176" y="0"/>
                  </a:moveTo>
                  <a:cubicBezTo>
                    <a:pt x="112" y="0"/>
                    <a:pt x="53" y="47"/>
                    <a:pt x="1" y="110"/>
                  </a:cubicBezTo>
                  <a:cubicBezTo>
                    <a:pt x="100" y="130"/>
                    <a:pt x="219" y="130"/>
                    <a:pt x="359" y="130"/>
                  </a:cubicBezTo>
                  <a:cubicBezTo>
                    <a:pt x="293" y="37"/>
                    <a:pt x="232" y="0"/>
                    <a:pt x="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3088125" y="170520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20" y="1"/>
                  </a:moveTo>
                  <a:cubicBezTo>
                    <a:pt x="80" y="1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588825" y="2101625"/>
              <a:ext cx="4000" cy="1950"/>
            </a:xfrm>
            <a:custGeom>
              <a:avLst/>
              <a:gdLst/>
              <a:ahLst/>
              <a:cxnLst/>
              <a:rect l="l" t="t" r="r" b="b"/>
              <a:pathLst>
                <a:path w="160" h="78" extrusionOk="0">
                  <a:moveTo>
                    <a:pt x="109" y="1"/>
                  </a:moveTo>
                  <a:cubicBezTo>
                    <a:pt x="73" y="1"/>
                    <a:pt x="42" y="24"/>
                    <a:pt x="0" y="38"/>
                  </a:cubicBezTo>
                  <a:lnTo>
                    <a:pt x="60" y="78"/>
                  </a:lnTo>
                  <a:cubicBezTo>
                    <a:pt x="100" y="58"/>
                    <a:pt x="120" y="38"/>
                    <a:pt x="160" y="18"/>
                  </a:cubicBezTo>
                  <a:cubicBezTo>
                    <a:pt x="141" y="6"/>
                    <a:pt x="125" y="1"/>
                    <a:pt x="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580375" y="210555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140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20" y="40"/>
                    <a:pt x="20" y="80"/>
                    <a:pt x="40" y="10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510250" y="2114500"/>
              <a:ext cx="5000" cy="5825"/>
            </a:xfrm>
            <a:custGeom>
              <a:avLst/>
              <a:gdLst/>
              <a:ahLst/>
              <a:cxnLst/>
              <a:rect l="l" t="t" r="r" b="b"/>
              <a:pathLst>
                <a:path w="200" h="233" extrusionOk="0">
                  <a:moveTo>
                    <a:pt x="0" y="0"/>
                  </a:moveTo>
                  <a:lnTo>
                    <a:pt x="0" y="159"/>
                  </a:lnTo>
                  <a:lnTo>
                    <a:pt x="40" y="219"/>
                  </a:lnTo>
                  <a:cubicBezTo>
                    <a:pt x="57" y="227"/>
                    <a:pt x="73" y="232"/>
                    <a:pt x="90" y="232"/>
                  </a:cubicBezTo>
                  <a:cubicBezTo>
                    <a:pt x="113" y="232"/>
                    <a:pt x="136" y="223"/>
                    <a:pt x="160" y="199"/>
                  </a:cubicBezTo>
                  <a:lnTo>
                    <a:pt x="199" y="159"/>
                  </a:lnTo>
                  <a:cubicBezTo>
                    <a:pt x="160" y="120"/>
                    <a:pt x="160" y="60"/>
                    <a:pt x="160" y="20"/>
                  </a:cubicBezTo>
                  <a:cubicBezTo>
                    <a:pt x="120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531625" y="2004000"/>
              <a:ext cx="5000" cy="1600"/>
            </a:xfrm>
            <a:custGeom>
              <a:avLst/>
              <a:gdLst/>
              <a:ahLst/>
              <a:cxnLst/>
              <a:rect l="l" t="t" r="r" b="b"/>
              <a:pathLst>
                <a:path w="200" h="64" extrusionOk="0">
                  <a:moveTo>
                    <a:pt x="161" y="0"/>
                  </a:moveTo>
                  <a:cubicBezTo>
                    <a:pt x="160" y="0"/>
                    <a:pt x="160" y="1"/>
                    <a:pt x="160" y="4"/>
                  </a:cubicBezTo>
                  <a:cubicBezTo>
                    <a:pt x="100" y="4"/>
                    <a:pt x="61" y="44"/>
                    <a:pt x="1" y="64"/>
                  </a:cubicBezTo>
                  <a:lnTo>
                    <a:pt x="200" y="64"/>
                  </a:lnTo>
                  <a:cubicBezTo>
                    <a:pt x="183" y="47"/>
                    <a:pt x="166" y="0"/>
                    <a:pt x="1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601250" y="20234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20" y="61"/>
                    <a:pt x="80" y="100"/>
                    <a:pt x="1" y="160"/>
                  </a:cubicBezTo>
                  <a:cubicBezTo>
                    <a:pt x="80" y="160"/>
                    <a:pt x="160" y="10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97350" y="1894100"/>
              <a:ext cx="5000" cy="4075"/>
            </a:xfrm>
            <a:custGeom>
              <a:avLst/>
              <a:gdLst/>
              <a:ahLst/>
              <a:cxnLst/>
              <a:rect l="l" t="t" r="r" b="b"/>
              <a:pathLst>
                <a:path w="200" h="163" extrusionOk="0">
                  <a:moveTo>
                    <a:pt x="170" y="1"/>
                  </a:moveTo>
                  <a:cubicBezTo>
                    <a:pt x="88" y="1"/>
                    <a:pt x="36" y="74"/>
                    <a:pt x="1" y="163"/>
                  </a:cubicBezTo>
                  <a:cubicBezTo>
                    <a:pt x="80" y="103"/>
                    <a:pt x="160" y="63"/>
                    <a:pt x="200" y="4"/>
                  </a:cubicBezTo>
                  <a:cubicBezTo>
                    <a:pt x="189" y="2"/>
                    <a:pt x="179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423225" y="20801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39" y="40"/>
                    <a:pt x="8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428200" y="1814375"/>
              <a:ext cx="4000" cy="3375"/>
            </a:xfrm>
            <a:custGeom>
              <a:avLst/>
              <a:gdLst/>
              <a:ahLst/>
              <a:cxnLst/>
              <a:rect l="l" t="t" r="r" b="b"/>
              <a:pathLst>
                <a:path w="160" h="135" extrusionOk="0">
                  <a:moveTo>
                    <a:pt x="65" y="0"/>
                  </a:moveTo>
                  <a:cubicBezTo>
                    <a:pt x="40" y="0"/>
                    <a:pt x="20" y="10"/>
                    <a:pt x="0" y="30"/>
                  </a:cubicBezTo>
                  <a:cubicBezTo>
                    <a:pt x="20" y="99"/>
                    <a:pt x="50" y="134"/>
                    <a:pt x="80" y="134"/>
                  </a:cubicBezTo>
                  <a:cubicBezTo>
                    <a:pt x="110" y="134"/>
                    <a:pt x="139" y="99"/>
                    <a:pt x="159" y="30"/>
                  </a:cubicBezTo>
                  <a:cubicBezTo>
                    <a:pt x="120" y="10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479900" y="1869325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00" y="0"/>
                  </a:moveTo>
                  <a:lnTo>
                    <a:pt x="1" y="100"/>
                  </a:lnTo>
                  <a:cubicBezTo>
                    <a:pt x="61" y="100"/>
                    <a:pt x="120" y="100"/>
                    <a:pt x="160" y="60"/>
                  </a:cubicBezTo>
                  <a:cubicBezTo>
                    <a:pt x="140" y="6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2475425" y="2062775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200" y="0"/>
                  </a:moveTo>
                  <a:cubicBezTo>
                    <a:pt x="140" y="40"/>
                    <a:pt x="61" y="80"/>
                    <a:pt x="1" y="120"/>
                  </a:cubicBezTo>
                  <a:cubicBezTo>
                    <a:pt x="18" y="123"/>
                    <a:pt x="33" y="125"/>
                    <a:pt x="47" y="125"/>
                  </a:cubicBezTo>
                  <a:cubicBezTo>
                    <a:pt x="120" y="125"/>
                    <a:pt x="167" y="83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2487375" y="2083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60" y="80"/>
                    <a:pt x="80" y="120"/>
                    <a:pt x="0" y="180"/>
                  </a:cubicBezTo>
                  <a:cubicBezTo>
                    <a:pt x="120" y="160"/>
                    <a:pt x="179" y="10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2440625" y="1810150"/>
              <a:ext cx="4000" cy="4475"/>
            </a:xfrm>
            <a:custGeom>
              <a:avLst/>
              <a:gdLst/>
              <a:ahLst/>
              <a:cxnLst/>
              <a:rect l="l" t="t" r="r" b="b"/>
              <a:pathLst>
                <a:path w="160" h="179" extrusionOk="0">
                  <a:moveTo>
                    <a:pt x="160" y="0"/>
                  </a:moveTo>
                  <a:cubicBezTo>
                    <a:pt x="120" y="80"/>
                    <a:pt x="40" y="139"/>
                    <a:pt x="0" y="179"/>
                  </a:cubicBezTo>
                  <a:cubicBezTo>
                    <a:pt x="6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2918050" y="1739775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5" y="0"/>
                  </a:moveTo>
                  <a:cubicBezTo>
                    <a:pt x="95" y="0"/>
                    <a:pt x="70" y="10"/>
                    <a:pt x="40" y="30"/>
                  </a:cubicBezTo>
                  <a:lnTo>
                    <a:pt x="0" y="90"/>
                  </a:lnTo>
                  <a:cubicBezTo>
                    <a:pt x="30" y="139"/>
                    <a:pt x="65" y="164"/>
                    <a:pt x="102" y="164"/>
                  </a:cubicBezTo>
                  <a:cubicBezTo>
                    <a:pt x="140" y="164"/>
                    <a:pt x="179" y="139"/>
                    <a:pt x="219" y="90"/>
                  </a:cubicBezTo>
                  <a:lnTo>
                    <a:pt x="160" y="30"/>
                  </a:lnTo>
                  <a:cubicBezTo>
                    <a:pt x="150" y="10"/>
                    <a:pt x="135" y="0"/>
                    <a:pt x="1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2914075" y="1817600"/>
              <a:ext cx="3500" cy="1875"/>
            </a:xfrm>
            <a:custGeom>
              <a:avLst/>
              <a:gdLst/>
              <a:ahLst/>
              <a:cxnLst/>
              <a:rect l="l" t="t" r="r" b="b"/>
              <a:pathLst>
                <a:path w="140" h="75" extrusionOk="0">
                  <a:moveTo>
                    <a:pt x="100" y="0"/>
                  </a:moveTo>
                  <a:cubicBezTo>
                    <a:pt x="80" y="0"/>
                    <a:pt x="20" y="40"/>
                    <a:pt x="0" y="60"/>
                  </a:cubicBezTo>
                  <a:cubicBezTo>
                    <a:pt x="40" y="70"/>
                    <a:pt x="70" y="75"/>
                    <a:pt x="92" y="75"/>
                  </a:cubicBezTo>
                  <a:cubicBezTo>
                    <a:pt x="115" y="75"/>
                    <a:pt x="130" y="70"/>
                    <a:pt x="140" y="6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2896675" y="17822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19" y="1"/>
                  </a:moveTo>
                  <a:cubicBezTo>
                    <a:pt x="80" y="21"/>
                    <a:pt x="20" y="61"/>
                    <a:pt x="0" y="80"/>
                  </a:cubicBezTo>
                  <a:cubicBezTo>
                    <a:pt x="22" y="88"/>
                    <a:pt x="44" y="92"/>
                    <a:pt x="66" y="92"/>
                  </a:cubicBezTo>
                  <a:cubicBezTo>
                    <a:pt x="103" y="92"/>
                    <a:pt x="141" y="79"/>
                    <a:pt x="179" y="41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3027450" y="1892500"/>
              <a:ext cx="4000" cy="3825"/>
            </a:xfrm>
            <a:custGeom>
              <a:avLst/>
              <a:gdLst/>
              <a:ahLst/>
              <a:cxnLst/>
              <a:rect l="l" t="t" r="r" b="b"/>
              <a:pathLst>
                <a:path w="160" h="153" extrusionOk="0">
                  <a:moveTo>
                    <a:pt x="81" y="0"/>
                  </a:moveTo>
                  <a:cubicBezTo>
                    <a:pt x="51" y="0"/>
                    <a:pt x="23" y="15"/>
                    <a:pt x="1" y="48"/>
                  </a:cubicBezTo>
                  <a:cubicBezTo>
                    <a:pt x="26" y="123"/>
                    <a:pt x="51" y="153"/>
                    <a:pt x="75" y="153"/>
                  </a:cubicBezTo>
                  <a:cubicBezTo>
                    <a:pt x="107" y="153"/>
                    <a:pt x="137" y="97"/>
                    <a:pt x="160" y="28"/>
                  </a:cubicBezTo>
                  <a:cubicBezTo>
                    <a:pt x="133" y="10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3057800" y="18454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99" y="159"/>
                  </a:cubicBezTo>
                  <a:cubicBezTo>
                    <a:pt x="120" y="120"/>
                    <a:pt x="8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844450" y="1694250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40"/>
                    <a:pt x="120" y="14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792225" y="201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cubicBezTo>
                    <a:pt x="160" y="61"/>
                    <a:pt x="80" y="100"/>
                    <a:pt x="1" y="160"/>
                  </a:cubicBezTo>
                  <a:cubicBezTo>
                    <a:pt x="80" y="140"/>
                    <a:pt x="160" y="8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770350" y="18434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40" y="1"/>
                  </a:moveTo>
                  <a:cubicBezTo>
                    <a:pt x="80" y="21"/>
                    <a:pt x="60" y="41"/>
                    <a:pt x="0" y="60"/>
                  </a:cubicBezTo>
                  <a:cubicBezTo>
                    <a:pt x="80" y="60"/>
                    <a:pt x="140" y="60"/>
                    <a:pt x="179" y="4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1817000" y="926850"/>
              <a:ext cx="55700" cy="19975"/>
            </a:xfrm>
            <a:custGeom>
              <a:avLst/>
              <a:gdLst/>
              <a:ahLst/>
              <a:cxnLst/>
              <a:rect l="l" t="t" r="r" b="b"/>
              <a:pathLst>
                <a:path w="2228" h="799" extrusionOk="0">
                  <a:moveTo>
                    <a:pt x="943" y="0"/>
                  </a:moveTo>
                  <a:cubicBezTo>
                    <a:pt x="643" y="0"/>
                    <a:pt x="331" y="52"/>
                    <a:pt x="0" y="221"/>
                  </a:cubicBezTo>
                  <a:cubicBezTo>
                    <a:pt x="497" y="460"/>
                    <a:pt x="875" y="460"/>
                    <a:pt x="1213" y="460"/>
                  </a:cubicBezTo>
                  <a:cubicBezTo>
                    <a:pt x="1472" y="460"/>
                    <a:pt x="1671" y="480"/>
                    <a:pt x="1691" y="798"/>
                  </a:cubicBezTo>
                  <a:cubicBezTo>
                    <a:pt x="1900" y="665"/>
                    <a:pt x="1836" y="258"/>
                    <a:pt x="2179" y="258"/>
                  </a:cubicBezTo>
                  <a:cubicBezTo>
                    <a:pt x="2195" y="258"/>
                    <a:pt x="2211" y="259"/>
                    <a:pt x="2228" y="261"/>
                  </a:cubicBezTo>
                  <a:cubicBezTo>
                    <a:pt x="2208" y="201"/>
                    <a:pt x="2208" y="162"/>
                    <a:pt x="2208" y="122"/>
                  </a:cubicBezTo>
                  <a:cubicBezTo>
                    <a:pt x="1795" y="110"/>
                    <a:pt x="1381" y="0"/>
                    <a:pt x="9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1775225" y="924400"/>
              <a:ext cx="41300" cy="9425"/>
            </a:xfrm>
            <a:custGeom>
              <a:avLst/>
              <a:gdLst/>
              <a:ahLst/>
              <a:cxnLst/>
              <a:rect l="l" t="t" r="r" b="b"/>
              <a:pathLst>
                <a:path w="1652" h="377" extrusionOk="0">
                  <a:moveTo>
                    <a:pt x="823" y="0"/>
                  </a:moveTo>
                  <a:cubicBezTo>
                    <a:pt x="631" y="0"/>
                    <a:pt x="406" y="59"/>
                    <a:pt x="60" y="160"/>
                  </a:cubicBezTo>
                  <a:cubicBezTo>
                    <a:pt x="0" y="220"/>
                    <a:pt x="0" y="279"/>
                    <a:pt x="20" y="319"/>
                  </a:cubicBezTo>
                  <a:cubicBezTo>
                    <a:pt x="246" y="364"/>
                    <a:pt x="472" y="377"/>
                    <a:pt x="711" y="377"/>
                  </a:cubicBezTo>
                  <a:cubicBezTo>
                    <a:pt x="998" y="377"/>
                    <a:pt x="1304" y="359"/>
                    <a:pt x="1651" y="359"/>
                  </a:cubicBezTo>
                  <a:cubicBezTo>
                    <a:pt x="1285" y="107"/>
                    <a:pt x="1083" y="0"/>
                    <a:pt x="8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1723000" y="926425"/>
              <a:ext cx="42300" cy="8275"/>
            </a:xfrm>
            <a:custGeom>
              <a:avLst/>
              <a:gdLst/>
              <a:ahLst/>
              <a:cxnLst/>
              <a:rect l="l" t="t" r="r" b="b"/>
              <a:pathLst>
                <a:path w="1692" h="331" extrusionOk="0">
                  <a:moveTo>
                    <a:pt x="1065" y="0"/>
                  </a:moveTo>
                  <a:cubicBezTo>
                    <a:pt x="842" y="0"/>
                    <a:pt x="581" y="74"/>
                    <a:pt x="0" y="238"/>
                  </a:cubicBezTo>
                  <a:cubicBezTo>
                    <a:pt x="296" y="279"/>
                    <a:pt x="571" y="330"/>
                    <a:pt x="852" y="330"/>
                  </a:cubicBezTo>
                  <a:cubicBezTo>
                    <a:pt x="1119" y="330"/>
                    <a:pt x="1391" y="284"/>
                    <a:pt x="1691" y="139"/>
                  </a:cubicBezTo>
                  <a:cubicBezTo>
                    <a:pt x="1405" y="49"/>
                    <a:pt x="1248" y="0"/>
                    <a:pt x="10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1685700" y="1028850"/>
              <a:ext cx="44775" cy="12825"/>
            </a:xfrm>
            <a:custGeom>
              <a:avLst/>
              <a:gdLst/>
              <a:ahLst/>
              <a:cxnLst/>
              <a:rect l="l" t="t" r="r" b="b"/>
              <a:pathLst>
                <a:path w="1791" h="513" extrusionOk="0">
                  <a:moveTo>
                    <a:pt x="1711" y="0"/>
                  </a:moveTo>
                  <a:cubicBezTo>
                    <a:pt x="1413" y="20"/>
                    <a:pt x="1134" y="20"/>
                    <a:pt x="856" y="20"/>
                  </a:cubicBezTo>
                  <a:cubicBezTo>
                    <a:pt x="726" y="150"/>
                    <a:pt x="582" y="170"/>
                    <a:pt x="436" y="170"/>
                  </a:cubicBezTo>
                  <a:cubicBezTo>
                    <a:pt x="370" y="170"/>
                    <a:pt x="305" y="166"/>
                    <a:pt x="240" y="166"/>
                  </a:cubicBezTo>
                  <a:cubicBezTo>
                    <a:pt x="158" y="166"/>
                    <a:pt x="78" y="172"/>
                    <a:pt x="0" y="199"/>
                  </a:cubicBezTo>
                  <a:cubicBezTo>
                    <a:pt x="120" y="299"/>
                    <a:pt x="219" y="398"/>
                    <a:pt x="319" y="498"/>
                  </a:cubicBezTo>
                  <a:cubicBezTo>
                    <a:pt x="348" y="508"/>
                    <a:pt x="383" y="513"/>
                    <a:pt x="416" y="513"/>
                  </a:cubicBezTo>
                  <a:cubicBezTo>
                    <a:pt x="448" y="513"/>
                    <a:pt x="478" y="508"/>
                    <a:pt x="498" y="498"/>
                  </a:cubicBezTo>
                  <a:cubicBezTo>
                    <a:pt x="856" y="179"/>
                    <a:pt x="1373" y="498"/>
                    <a:pt x="1711" y="160"/>
                  </a:cubicBezTo>
                  <a:cubicBezTo>
                    <a:pt x="1791" y="100"/>
                    <a:pt x="1791" y="60"/>
                    <a:pt x="17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1728475" y="1026600"/>
              <a:ext cx="25875" cy="8375"/>
            </a:xfrm>
            <a:custGeom>
              <a:avLst/>
              <a:gdLst/>
              <a:ahLst/>
              <a:cxnLst/>
              <a:rect l="l" t="t" r="r" b="b"/>
              <a:pathLst>
                <a:path w="1035" h="335" extrusionOk="0">
                  <a:moveTo>
                    <a:pt x="604" y="1"/>
                  </a:moveTo>
                  <a:cubicBezTo>
                    <a:pt x="458" y="1"/>
                    <a:pt x="308" y="31"/>
                    <a:pt x="159" y="71"/>
                  </a:cubicBezTo>
                  <a:cubicBezTo>
                    <a:pt x="142" y="65"/>
                    <a:pt x="126" y="62"/>
                    <a:pt x="111" y="62"/>
                  </a:cubicBezTo>
                  <a:cubicBezTo>
                    <a:pt x="75" y="62"/>
                    <a:pt x="42" y="76"/>
                    <a:pt x="0" y="90"/>
                  </a:cubicBezTo>
                  <a:lnTo>
                    <a:pt x="0" y="250"/>
                  </a:lnTo>
                  <a:cubicBezTo>
                    <a:pt x="36" y="244"/>
                    <a:pt x="72" y="241"/>
                    <a:pt x="107" y="241"/>
                  </a:cubicBezTo>
                  <a:cubicBezTo>
                    <a:pt x="321" y="241"/>
                    <a:pt x="522" y="335"/>
                    <a:pt x="730" y="335"/>
                  </a:cubicBezTo>
                  <a:cubicBezTo>
                    <a:pt x="829" y="335"/>
                    <a:pt x="930" y="313"/>
                    <a:pt x="1035" y="250"/>
                  </a:cubicBezTo>
                  <a:lnTo>
                    <a:pt x="1035" y="110"/>
                  </a:lnTo>
                  <a:cubicBezTo>
                    <a:pt x="895" y="31"/>
                    <a:pt x="751" y="1"/>
                    <a:pt x="6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836875" y="1015925"/>
              <a:ext cx="15450" cy="10500"/>
            </a:xfrm>
            <a:custGeom>
              <a:avLst/>
              <a:gdLst/>
              <a:ahLst/>
              <a:cxnLst/>
              <a:rect l="l" t="t" r="r" b="b"/>
              <a:pathLst>
                <a:path w="618" h="420" extrusionOk="0">
                  <a:moveTo>
                    <a:pt x="339" y="0"/>
                  </a:moveTo>
                  <a:cubicBezTo>
                    <a:pt x="220" y="40"/>
                    <a:pt x="120" y="100"/>
                    <a:pt x="1" y="179"/>
                  </a:cubicBezTo>
                  <a:cubicBezTo>
                    <a:pt x="76" y="300"/>
                    <a:pt x="197" y="420"/>
                    <a:pt x="320" y="420"/>
                  </a:cubicBezTo>
                  <a:cubicBezTo>
                    <a:pt x="359" y="420"/>
                    <a:pt x="400" y="407"/>
                    <a:pt x="438" y="378"/>
                  </a:cubicBezTo>
                  <a:cubicBezTo>
                    <a:pt x="617" y="259"/>
                    <a:pt x="498" y="10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732450" y="1023850"/>
              <a:ext cx="26875" cy="5525"/>
            </a:xfrm>
            <a:custGeom>
              <a:avLst/>
              <a:gdLst/>
              <a:ahLst/>
              <a:cxnLst/>
              <a:rect l="l" t="t" r="r" b="b"/>
              <a:pathLst>
                <a:path w="1075" h="221" extrusionOk="0">
                  <a:moveTo>
                    <a:pt x="730" y="1"/>
                  </a:moveTo>
                  <a:cubicBezTo>
                    <a:pt x="477" y="1"/>
                    <a:pt x="234" y="43"/>
                    <a:pt x="0" y="181"/>
                  </a:cubicBezTo>
                  <a:cubicBezTo>
                    <a:pt x="259" y="200"/>
                    <a:pt x="577" y="200"/>
                    <a:pt x="876" y="220"/>
                  </a:cubicBezTo>
                  <a:cubicBezTo>
                    <a:pt x="915" y="161"/>
                    <a:pt x="995" y="101"/>
                    <a:pt x="1074" y="21"/>
                  </a:cubicBezTo>
                  <a:cubicBezTo>
                    <a:pt x="958" y="9"/>
                    <a:pt x="843" y="1"/>
                    <a:pt x="7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767750" y="925700"/>
              <a:ext cx="8975" cy="7500"/>
            </a:xfrm>
            <a:custGeom>
              <a:avLst/>
              <a:gdLst/>
              <a:ahLst/>
              <a:cxnLst/>
              <a:rect l="l" t="t" r="r" b="b"/>
              <a:pathLst>
                <a:path w="359" h="300" extrusionOk="0">
                  <a:moveTo>
                    <a:pt x="188" y="0"/>
                  </a:moveTo>
                  <a:cubicBezTo>
                    <a:pt x="155" y="0"/>
                    <a:pt x="118" y="9"/>
                    <a:pt x="80" y="29"/>
                  </a:cubicBezTo>
                  <a:cubicBezTo>
                    <a:pt x="21" y="48"/>
                    <a:pt x="1" y="168"/>
                    <a:pt x="21" y="227"/>
                  </a:cubicBezTo>
                  <a:cubicBezTo>
                    <a:pt x="63" y="281"/>
                    <a:pt x="117" y="300"/>
                    <a:pt x="174" y="300"/>
                  </a:cubicBezTo>
                  <a:cubicBezTo>
                    <a:pt x="222" y="300"/>
                    <a:pt x="273" y="286"/>
                    <a:pt x="319" y="267"/>
                  </a:cubicBezTo>
                  <a:cubicBezTo>
                    <a:pt x="319" y="227"/>
                    <a:pt x="359" y="148"/>
                    <a:pt x="359" y="108"/>
                  </a:cubicBezTo>
                  <a:cubicBezTo>
                    <a:pt x="318" y="41"/>
                    <a:pt x="259" y="0"/>
                    <a:pt x="1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1765775" y="1020775"/>
              <a:ext cx="9950" cy="3350"/>
            </a:xfrm>
            <a:custGeom>
              <a:avLst/>
              <a:gdLst/>
              <a:ahLst/>
              <a:cxnLst/>
              <a:rect l="l" t="t" r="r" b="b"/>
              <a:pathLst>
                <a:path w="398" h="134" extrusionOk="0">
                  <a:moveTo>
                    <a:pt x="330" y="0"/>
                  </a:moveTo>
                  <a:cubicBezTo>
                    <a:pt x="218" y="0"/>
                    <a:pt x="116" y="42"/>
                    <a:pt x="0" y="125"/>
                  </a:cubicBezTo>
                  <a:cubicBezTo>
                    <a:pt x="44" y="130"/>
                    <a:pt x="86" y="134"/>
                    <a:pt x="126" y="134"/>
                  </a:cubicBezTo>
                  <a:cubicBezTo>
                    <a:pt x="233" y="134"/>
                    <a:pt x="326" y="106"/>
                    <a:pt x="398" y="5"/>
                  </a:cubicBezTo>
                  <a:cubicBezTo>
                    <a:pt x="375" y="2"/>
                    <a:pt x="352" y="0"/>
                    <a:pt x="3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92950" y="132425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1" y="1"/>
                  </a:moveTo>
                  <a:cubicBezTo>
                    <a:pt x="61" y="41"/>
                    <a:pt x="100" y="100"/>
                    <a:pt x="180" y="140"/>
                  </a:cubicBezTo>
                  <a:cubicBezTo>
                    <a:pt x="205" y="146"/>
                    <a:pt x="231" y="150"/>
                    <a:pt x="256" y="150"/>
                  </a:cubicBezTo>
                  <a:cubicBezTo>
                    <a:pt x="313" y="150"/>
                    <a:pt x="365" y="129"/>
                    <a:pt x="379" y="60"/>
                  </a:cubicBezTo>
                  <a:cubicBezTo>
                    <a:pt x="379" y="60"/>
                    <a:pt x="299" y="21"/>
                    <a:pt x="260" y="21"/>
                  </a:cubicBezTo>
                  <a:cubicBezTo>
                    <a:pt x="180" y="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149700" y="1306850"/>
              <a:ext cx="62175" cy="13450"/>
            </a:xfrm>
            <a:custGeom>
              <a:avLst/>
              <a:gdLst/>
              <a:ahLst/>
              <a:cxnLst/>
              <a:rect l="l" t="t" r="r" b="b"/>
              <a:pathLst>
                <a:path w="2487" h="538" extrusionOk="0">
                  <a:moveTo>
                    <a:pt x="1393" y="0"/>
                  </a:moveTo>
                  <a:cubicBezTo>
                    <a:pt x="1055" y="80"/>
                    <a:pt x="736" y="180"/>
                    <a:pt x="418" y="180"/>
                  </a:cubicBezTo>
                  <a:cubicBezTo>
                    <a:pt x="219" y="180"/>
                    <a:pt x="0" y="279"/>
                    <a:pt x="199" y="538"/>
                  </a:cubicBezTo>
                  <a:cubicBezTo>
                    <a:pt x="955" y="438"/>
                    <a:pt x="1731" y="418"/>
                    <a:pt x="2487" y="199"/>
                  </a:cubicBezTo>
                  <a:cubicBezTo>
                    <a:pt x="2428" y="186"/>
                    <a:pt x="2368" y="183"/>
                    <a:pt x="2308" y="183"/>
                  </a:cubicBezTo>
                  <a:cubicBezTo>
                    <a:pt x="2253" y="183"/>
                    <a:pt x="2198" y="185"/>
                    <a:pt x="2143" y="185"/>
                  </a:cubicBezTo>
                  <a:cubicBezTo>
                    <a:pt x="1999" y="185"/>
                    <a:pt x="1862" y="166"/>
                    <a:pt x="1751" y="20"/>
                  </a:cubicBezTo>
                  <a:cubicBezTo>
                    <a:pt x="1631" y="20"/>
                    <a:pt x="1512" y="0"/>
                    <a:pt x="1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162625" y="132487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349" y="1"/>
                  </a:moveTo>
                  <a:cubicBezTo>
                    <a:pt x="299" y="1"/>
                    <a:pt x="249" y="6"/>
                    <a:pt x="199" y="16"/>
                  </a:cubicBezTo>
                  <a:cubicBezTo>
                    <a:pt x="140" y="115"/>
                    <a:pt x="0" y="274"/>
                    <a:pt x="219" y="314"/>
                  </a:cubicBezTo>
                  <a:cubicBezTo>
                    <a:pt x="248" y="323"/>
                    <a:pt x="274" y="327"/>
                    <a:pt x="298" y="327"/>
                  </a:cubicBezTo>
                  <a:cubicBezTo>
                    <a:pt x="440" y="327"/>
                    <a:pt x="498" y="186"/>
                    <a:pt x="498" y="16"/>
                  </a:cubicBezTo>
                  <a:cubicBezTo>
                    <a:pt x="448" y="6"/>
                    <a:pt x="398" y="1"/>
                    <a:pt x="3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582850" y="1372500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40"/>
                  </a:cubicBezTo>
                  <a:cubicBezTo>
                    <a:pt x="1" y="60"/>
                    <a:pt x="21" y="80"/>
                    <a:pt x="21" y="100"/>
                  </a:cubicBezTo>
                  <a:cubicBezTo>
                    <a:pt x="41" y="100"/>
                    <a:pt x="80" y="100"/>
                    <a:pt x="100" y="80"/>
                  </a:cubicBezTo>
                  <a:cubicBezTo>
                    <a:pt x="100" y="60"/>
                    <a:pt x="80" y="4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670875" y="13546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80" y="120"/>
                    <a:pt x="140" y="6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347625" y="122977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140" y="0"/>
                  </a:moveTo>
                  <a:cubicBezTo>
                    <a:pt x="1" y="0"/>
                    <a:pt x="1" y="40"/>
                    <a:pt x="80" y="139"/>
                  </a:cubicBezTo>
                  <a:lnTo>
                    <a:pt x="100" y="159"/>
                  </a:lnTo>
                  <a:cubicBezTo>
                    <a:pt x="339" y="119"/>
                    <a:pt x="597" y="199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79450" y="1224950"/>
              <a:ext cx="13450" cy="3575"/>
            </a:xfrm>
            <a:custGeom>
              <a:avLst/>
              <a:gdLst/>
              <a:ahLst/>
              <a:cxnLst/>
              <a:rect l="l" t="t" r="r" b="b"/>
              <a:pathLst>
                <a:path w="538" h="143" extrusionOk="0">
                  <a:moveTo>
                    <a:pt x="345" y="1"/>
                  </a:moveTo>
                  <a:cubicBezTo>
                    <a:pt x="222" y="1"/>
                    <a:pt x="107" y="27"/>
                    <a:pt x="1" y="133"/>
                  </a:cubicBezTo>
                  <a:cubicBezTo>
                    <a:pt x="80" y="133"/>
                    <a:pt x="160" y="143"/>
                    <a:pt x="236" y="143"/>
                  </a:cubicBezTo>
                  <a:cubicBezTo>
                    <a:pt x="349" y="143"/>
                    <a:pt x="454" y="121"/>
                    <a:pt x="538" y="14"/>
                  </a:cubicBezTo>
                  <a:cubicBezTo>
                    <a:pt x="471" y="7"/>
                    <a:pt x="407" y="1"/>
                    <a:pt x="3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371500" y="1227775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19" y="20"/>
                    <a:pt x="100" y="20"/>
                    <a:pt x="0" y="60"/>
                  </a:cubicBezTo>
                  <a:cubicBezTo>
                    <a:pt x="55" y="133"/>
                    <a:pt x="110" y="173"/>
                    <a:pt x="161" y="173"/>
                  </a:cubicBezTo>
                  <a:cubicBezTo>
                    <a:pt x="221" y="173"/>
                    <a:pt x="276" y="119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336175" y="1228750"/>
              <a:ext cx="13950" cy="4025"/>
            </a:xfrm>
            <a:custGeom>
              <a:avLst/>
              <a:gdLst/>
              <a:ahLst/>
              <a:cxnLst/>
              <a:rect l="l" t="t" r="r" b="b"/>
              <a:pathLst>
                <a:path w="558" h="161" extrusionOk="0">
                  <a:moveTo>
                    <a:pt x="324" y="0"/>
                  </a:moveTo>
                  <a:cubicBezTo>
                    <a:pt x="208" y="0"/>
                    <a:pt x="97" y="40"/>
                    <a:pt x="1" y="160"/>
                  </a:cubicBezTo>
                  <a:lnTo>
                    <a:pt x="518" y="160"/>
                  </a:lnTo>
                  <a:cubicBezTo>
                    <a:pt x="538" y="141"/>
                    <a:pt x="558" y="81"/>
                    <a:pt x="558" y="41"/>
                  </a:cubicBezTo>
                  <a:cubicBezTo>
                    <a:pt x="479" y="17"/>
                    <a:pt x="400" y="0"/>
                    <a:pt x="3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217825" y="1267825"/>
              <a:ext cx="20425" cy="4725"/>
            </a:xfrm>
            <a:custGeom>
              <a:avLst/>
              <a:gdLst/>
              <a:ahLst/>
              <a:cxnLst/>
              <a:rect l="l" t="t" r="r" b="b"/>
              <a:pathLst>
                <a:path w="817" h="189" extrusionOk="0">
                  <a:moveTo>
                    <a:pt x="551" y="1"/>
                  </a:moveTo>
                  <a:cubicBezTo>
                    <a:pt x="356" y="1"/>
                    <a:pt x="162" y="32"/>
                    <a:pt x="1" y="149"/>
                  </a:cubicBezTo>
                  <a:cubicBezTo>
                    <a:pt x="259" y="149"/>
                    <a:pt x="498" y="169"/>
                    <a:pt x="756" y="189"/>
                  </a:cubicBezTo>
                  <a:cubicBezTo>
                    <a:pt x="816" y="149"/>
                    <a:pt x="816" y="70"/>
                    <a:pt x="756" y="10"/>
                  </a:cubicBezTo>
                  <a:cubicBezTo>
                    <a:pt x="689" y="5"/>
                    <a:pt x="620" y="1"/>
                    <a:pt x="5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150700" y="12949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0"/>
                  </a:moveTo>
                  <a:cubicBezTo>
                    <a:pt x="80" y="0"/>
                    <a:pt x="0" y="60"/>
                    <a:pt x="0" y="159"/>
                  </a:cubicBezTo>
                  <a:cubicBezTo>
                    <a:pt x="60" y="100"/>
                    <a:pt x="119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236725" y="12675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0" y="21"/>
                  </a:cubicBezTo>
                  <a:lnTo>
                    <a:pt x="0" y="200"/>
                  </a:lnTo>
                  <a:cubicBezTo>
                    <a:pt x="140" y="180"/>
                    <a:pt x="299" y="1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180025" y="1294125"/>
              <a:ext cx="17925" cy="6800"/>
            </a:xfrm>
            <a:custGeom>
              <a:avLst/>
              <a:gdLst/>
              <a:ahLst/>
              <a:cxnLst/>
              <a:rect l="l" t="t" r="r" b="b"/>
              <a:pathLst>
                <a:path w="717" h="272" extrusionOk="0">
                  <a:moveTo>
                    <a:pt x="406" y="1"/>
                  </a:moveTo>
                  <a:cubicBezTo>
                    <a:pt x="253" y="1"/>
                    <a:pt x="112" y="31"/>
                    <a:pt x="1" y="191"/>
                  </a:cubicBezTo>
                  <a:cubicBezTo>
                    <a:pt x="68" y="247"/>
                    <a:pt x="135" y="272"/>
                    <a:pt x="206" y="272"/>
                  </a:cubicBezTo>
                  <a:cubicBezTo>
                    <a:pt x="261" y="272"/>
                    <a:pt x="318" y="257"/>
                    <a:pt x="379" y="231"/>
                  </a:cubicBezTo>
                  <a:cubicBezTo>
                    <a:pt x="498" y="191"/>
                    <a:pt x="597" y="151"/>
                    <a:pt x="717" y="132"/>
                  </a:cubicBezTo>
                  <a:cubicBezTo>
                    <a:pt x="717" y="92"/>
                    <a:pt x="697" y="32"/>
                    <a:pt x="697" y="12"/>
                  </a:cubicBezTo>
                  <a:cubicBezTo>
                    <a:pt x="598" y="12"/>
                    <a:pt x="500" y="1"/>
                    <a:pt x="4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180025" y="1298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120" y="120"/>
                    <a:pt x="180" y="179"/>
                  </a:cubicBezTo>
                  <a:cubicBezTo>
                    <a:pt x="239" y="139"/>
                    <a:pt x="299" y="80"/>
                    <a:pt x="379" y="40"/>
                  </a:cubicBezTo>
                  <a:cubicBezTo>
                    <a:pt x="23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337175" y="1195450"/>
              <a:ext cx="100000" cy="24400"/>
            </a:xfrm>
            <a:custGeom>
              <a:avLst/>
              <a:gdLst/>
              <a:ahLst/>
              <a:cxnLst/>
              <a:rect l="l" t="t" r="r" b="b"/>
              <a:pathLst>
                <a:path w="4000" h="976" extrusionOk="0">
                  <a:moveTo>
                    <a:pt x="3780" y="1"/>
                  </a:moveTo>
                  <a:cubicBezTo>
                    <a:pt x="3751" y="1"/>
                    <a:pt x="3718" y="7"/>
                    <a:pt x="3681" y="20"/>
                  </a:cubicBezTo>
                  <a:cubicBezTo>
                    <a:pt x="3412" y="110"/>
                    <a:pt x="3134" y="135"/>
                    <a:pt x="2853" y="135"/>
                  </a:cubicBezTo>
                  <a:cubicBezTo>
                    <a:pt x="2572" y="135"/>
                    <a:pt x="2288" y="110"/>
                    <a:pt x="2010" y="100"/>
                  </a:cubicBezTo>
                  <a:cubicBezTo>
                    <a:pt x="1967" y="97"/>
                    <a:pt x="1925" y="95"/>
                    <a:pt x="1883" y="95"/>
                  </a:cubicBezTo>
                  <a:cubicBezTo>
                    <a:pt x="1657" y="95"/>
                    <a:pt x="1453" y="144"/>
                    <a:pt x="1234" y="279"/>
                  </a:cubicBezTo>
                  <a:cubicBezTo>
                    <a:pt x="1194" y="279"/>
                    <a:pt x="1155" y="299"/>
                    <a:pt x="1155" y="359"/>
                  </a:cubicBezTo>
                  <a:cubicBezTo>
                    <a:pt x="1155" y="378"/>
                    <a:pt x="1115" y="398"/>
                    <a:pt x="1115" y="398"/>
                  </a:cubicBezTo>
                  <a:cubicBezTo>
                    <a:pt x="1075" y="378"/>
                    <a:pt x="1075" y="319"/>
                    <a:pt x="1075" y="279"/>
                  </a:cubicBezTo>
                  <a:lnTo>
                    <a:pt x="995" y="259"/>
                  </a:lnTo>
                  <a:lnTo>
                    <a:pt x="379" y="259"/>
                  </a:lnTo>
                  <a:cubicBezTo>
                    <a:pt x="1" y="259"/>
                    <a:pt x="60" y="478"/>
                    <a:pt x="100" y="697"/>
                  </a:cubicBezTo>
                  <a:cubicBezTo>
                    <a:pt x="120" y="796"/>
                    <a:pt x="120" y="876"/>
                    <a:pt x="160" y="975"/>
                  </a:cubicBezTo>
                  <a:cubicBezTo>
                    <a:pt x="419" y="916"/>
                    <a:pt x="697" y="876"/>
                    <a:pt x="1015" y="816"/>
                  </a:cubicBezTo>
                  <a:lnTo>
                    <a:pt x="3999" y="299"/>
                  </a:lnTo>
                  <a:cubicBezTo>
                    <a:pt x="3983" y="150"/>
                    <a:pt x="3925" y="1"/>
                    <a:pt x="3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227775" y="1235650"/>
              <a:ext cx="47775" cy="15525"/>
            </a:xfrm>
            <a:custGeom>
              <a:avLst/>
              <a:gdLst/>
              <a:ahLst/>
              <a:cxnLst/>
              <a:rect l="l" t="t" r="r" b="b"/>
              <a:pathLst>
                <a:path w="1911" h="621" extrusionOk="0">
                  <a:moveTo>
                    <a:pt x="572" y="1"/>
                  </a:moveTo>
                  <a:cubicBezTo>
                    <a:pt x="384" y="1"/>
                    <a:pt x="194" y="17"/>
                    <a:pt x="0" y="63"/>
                  </a:cubicBezTo>
                  <a:lnTo>
                    <a:pt x="0" y="581"/>
                  </a:lnTo>
                  <a:cubicBezTo>
                    <a:pt x="150" y="611"/>
                    <a:pt x="303" y="621"/>
                    <a:pt x="457" y="621"/>
                  </a:cubicBezTo>
                  <a:cubicBezTo>
                    <a:pt x="711" y="621"/>
                    <a:pt x="966" y="593"/>
                    <a:pt x="1214" y="581"/>
                  </a:cubicBezTo>
                  <a:cubicBezTo>
                    <a:pt x="1283" y="521"/>
                    <a:pt x="1343" y="491"/>
                    <a:pt x="1400" y="491"/>
                  </a:cubicBezTo>
                  <a:cubicBezTo>
                    <a:pt x="1458" y="491"/>
                    <a:pt x="1512" y="521"/>
                    <a:pt x="1572" y="581"/>
                  </a:cubicBezTo>
                  <a:lnTo>
                    <a:pt x="1910" y="581"/>
                  </a:lnTo>
                  <a:lnTo>
                    <a:pt x="1910" y="63"/>
                  </a:lnTo>
                  <a:cubicBezTo>
                    <a:pt x="1850" y="67"/>
                    <a:pt x="1790" y="69"/>
                    <a:pt x="1730" y="69"/>
                  </a:cubicBezTo>
                  <a:cubicBezTo>
                    <a:pt x="1343" y="69"/>
                    <a:pt x="961" y="1"/>
                    <a:pt x="5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299875" y="1246175"/>
              <a:ext cx="10475" cy="12950"/>
            </a:xfrm>
            <a:custGeom>
              <a:avLst/>
              <a:gdLst/>
              <a:ahLst/>
              <a:cxnLst/>
              <a:rect l="l" t="t" r="r" b="b"/>
              <a:pathLst>
                <a:path w="419" h="518" extrusionOk="0">
                  <a:moveTo>
                    <a:pt x="240" y="1"/>
                  </a:moveTo>
                  <a:cubicBezTo>
                    <a:pt x="100" y="60"/>
                    <a:pt x="80" y="180"/>
                    <a:pt x="80" y="339"/>
                  </a:cubicBezTo>
                  <a:cubicBezTo>
                    <a:pt x="1" y="379"/>
                    <a:pt x="1" y="458"/>
                    <a:pt x="80" y="518"/>
                  </a:cubicBezTo>
                  <a:cubicBezTo>
                    <a:pt x="200" y="518"/>
                    <a:pt x="299" y="478"/>
                    <a:pt x="419" y="458"/>
                  </a:cubicBezTo>
                  <a:lnTo>
                    <a:pt x="419" y="180"/>
                  </a:lnTo>
                  <a:cubicBezTo>
                    <a:pt x="379" y="120"/>
                    <a:pt x="299" y="60"/>
                    <a:pt x="2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289925" y="1240625"/>
              <a:ext cx="2525" cy="2600"/>
            </a:xfrm>
            <a:custGeom>
              <a:avLst/>
              <a:gdLst/>
              <a:ahLst/>
              <a:cxnLst/>
              <a:rect l="l" t="t" r="r" b="b"/>
              <a:pathLst>
                <a:path w="101" h="104" extrusionOk="0">
                  <a:moveTo>
                    <a:pt x="47" y="1"/>
                  </a:moveTo>
                  <a:cubicBezTo>
                    <a:pt x="28" y="1"/>
                    <a:pt x="12" y="21"/>
                    <a:pt x="1" y="63"/>
                  </a:cubicBezTo>
                  <a:cubicBezTo>
                    <a:pt x="1" y="63"/>
                    <a:pt x="21" y="83"/>
                    <a:pt x="21" y="103"/>
                  </a:cubicBezTo>
                  <a:lnTo>
                    <a:pt x="81" y="103"/>
                  </a:lnTo>
                  <a:cubicBezTo>
                    <a:pt x="100" y="83"/>
                    <a:pt x="100" y="63"/>
                    <a:pt x="100" y="44"/>
                  </a:cubicBezTo>
                  <a:cubicBezTo>
                    <a:pt x="82" y="16"/>
                    <a:pt x="64" y="1"/>
                    <a:pt x="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297400" y="1254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20" y="21"/>
                  </a:cubicBezTo>
                  <a:lnTo>
                    <a:pt x="0" y="100"/>
                  </a:ln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306350" y="12466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60" y="1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258100" y="1244050"/>
              <a:ext cx="8975" cy="7700"/>
            </a:xfrm>
            <a:custGeom>
              <a:avLst/>
              <a:gdLst/>
              <a:ahLst/>
              <a:cxnLst/>
              <a:rect l="l" t="t" r="r" b="b"/>
              <a:pathLst>
                <a:path w="359" h="308" extrusionOk="0">
                  <a:moveTo>
                    <a:pt x="211" y="0"/>
                  </a:moveTo>
                  <a:cubicBezTo>
                    <a:pt x="196" y="0"/>
                    <a:pt x="179" y="2"/>
                    <a:pt x="160" y="6"/>
                  </a:cubicBezTo>
                  <a:cubicBezTo>
                    <a:pt x="41" y="6"/>
                    <a:pt x="41" y="145"/>
                    <a:pt x="1" y="245"/>
                  </a:cubicBezTo>
                  <a:cubicBezTo>
                    <a:pt x="75" y="287"/>
                    <a:pt x="139" y="307"/>
                    <a:pt x="200" y="307"/>
                  </a:cubicBezTo>
                  <a:cubicBezTo>
                    <a:pt x="252" y="307"/>
                    <a:pt x="304" y="292"/>
                    <a:pt x="359" y="265"/>
                  </a:cubicBezTo>
                  <a:cubicBezTo>
                    <a:pt x="323" y="157"/>
                    <a:pt x="352" y="0"/>
                    <a:pt x="2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314300" y="1433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20" y="100"/>
                    <a:pt x="200" y="139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066650" y="1611200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0" y="1"/>
                  </a:moveTo>
                  <a:cubicBezTo>
                    <a:pt x="100" y="120"/>
                    <a:pt x="199" y="259"/>
                    <a:pt x="378" y="339"/>
                  </a:cubicBezTo>
                  <a:cubicBezTo>
                    <a:pt x="438" y="240"/>
                    <a:pt x="478" y="140"/>
                    <a:pt x="5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334700" y="1150200"/>
              <a:ext cx="62675" cy="35550"/>
            </a:xfrm>
            <a:custGeom>
              <a:avLst/>
              <a:gdLst/>
              <a:ahLst/>
              <a:cxnLst/>
              <a:rect l="l" t="t" r="r" b="b"/>
              <a:pathLst>
                <a:path w="2507" h="1422" extrusionOk="0">
                  <a:moveTo>
                    <a:pt x="120" y="0"/>
                  </a:moveTo>
                  <a:cubicBezTo>
                    <a:pt x="0" y="40"/>
                    <a:pt x="60" y="140"/>
                    <a:pt x="100" y="219"/>
                  </a:cubicBezTo>
                  <a:cubicBezTo>
                    <a:pt x="159" y="259"/>
                    <a:pt x="199" y="319"/>
                    <a:pt x="259" y="338"/>
                  </a:cubicBezTo>
                  <a:cubicBezTo>
                    <a:pt x="299" y="358"/>
                    <a:pt x="358" y="418"/>
                    <a:pt x="398" y="438"/>
                  </a:cubicBezTo>
                  <a:cubicBezTo>
                    <a:pt x="443" y="483"/>
                    <a:pt x="454" y="505"/>
                    <a:pt x="423" y="505"/>
                  </a:cubicBezTo>
                  <a:cubicBezTo>
                    <a:pt x="413" y="505"/>
                    <a:pt x="398" y="503"/>
                    <a:pt x="378" y="498"/>
                  </a:cubicBezTo>
                  <a:cubicBezTo>
                    <a:pt x="299" y="517"/>
                    <a:pt x="259" y="577"/>
                    <a:pt x="219" y="617"/>
                  </a:cubicBezTo>
                  <a:cubicBezTo>
                    <a:pt x="159" y="796"/>
                    <a:pt x="100" y="935"/>
                    <a:pt x="279" y="1074"/>
                  </a:cubicBezTo>
                  <a:cubicBezTo>
                    <a:pt x="497" y="1224"/>
                    <a:pt x="706" y="1421"/>
                    <a:pt x="950" y="1421"/>
                  </a:cubicBezTo>
                  <a:cubicBezTo>
                    <a:pt x="1062" y="1421"/>
                    <a:pt x="1182" y="1380"/>
                    <a:pt x="1313" y="1273"/>
                  </a:cubicBezTo>
                  <a:cubicBezTo>
                    <a:pt x="1293" y="1234"/>
                    <a:pt x="1273" y="1214"/>
                    <a:pt x="1273" y="1194"/>
                  </a:cubicBezTo>
                  <a:cubicBezTo>
                    <a:pt x="1273" y="1154"/>
                    <a:pt x="1293" y="1114"/>
                    <a:pt x="1313" y="1114"/>
                  </a:cubicBezTo>
                  <a:cubicBezTo>
                    <a:pt x="1671" y="1094"/>
                    <a:pt x="2009" y="1114"/>
                    <a:pt x="2348" y="1015"/>
                  </a:cubicBezTo>
                  <a:cubicBezTo>
                    <a:pt x="2407" y="975"/>
                    <a:pt x="2467" y="915"/>
                    <a:pt x="2507" y="836"/>
                  </a:cubicBezTo>
                  <a:lnTo>
                    <a:pt x="2507" y="716"/>
                  </a:lnTo>
                  <a:cubicBezTo>
                    <a:pt x="2049" y="716"/>
                    <a:pt x="1552" y="716"/>
                    <a:pt x="1075" y="697"/>
                  </a:cubicBezTo>
                  <a:cubicBezTo>
                    <a:pt x="955" y="697"/>
                    <a:pt x="876" y="637"/>
                    <a:pt x="975" y="498"/>
                  </a:cubicBezTo>
                  <a:cubicBezTo>
                    <a:pt x="1055" y="299"/>
                    <a:pt x="915" y="140"/>
                    <a:pt x="796" y="20"/>
                  </a:cubicBezTo>
                  <a:cubicBezTo>
                    <a:pt x="577" y="20"/>
                    <a:pt x="358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325250" y="1106425"/>
              <a:ext cx="21400" cy="82100"/>
            </a:xfrm>
            <a:custGeom>
              <a:avLst/>
              <a:gdLst/>
              <a:ahLst/>
              <a:cxnLst/>
              <a:rect l="l" t="t" r="r" b="b"/>
              <a:pathLst>
                <a:path w="856" h="3284" extrusionOk="0">
                  <a:moveTo>
                    <a:pt x="458" y="1"/>
                  </a:moveTo>
                  <a:cubicBezTo>
                    <a:pt x="319" y="80"/>
                    <a:pt x="279" y="200"/>
                    <a:pt x="279" y="359"/>
                  </a:cubicBezTo>
                  <a:cubicBezTo>
                    <a:pt x="80" y="677"/>
                    <a:pt x="358" y="1075"/>
                    <a:pt x="100" y="1393"/>
                  </a:cubicBezTo>
                  <a:cubicBezTo>
                    <a:pt x="0" y="2050"/>
                    <a:pt x="60" y="2666"/>
                    <a:pt x="299" y="3283"/>
                  </a:cubicBezTo>
                  <a:cubicBezTo>
                    <a:pt x="657" y="3283"/>
                    <a:pt x="537" y="3005"/>
                    <a:pt x="537" y="2845"/>
                  </a:cubicBezTo>
                  <a:cubicBezTo>
                    <a:pt x="537" y="2607"/>
                    <a:pt x="557" y="2388"/>
                    <a:pt x="796" y="2268"/>
                  </a:cubicBezTo>
                  <a:cubicBezTo>
                    <a:pt x="856" y="2229"/>
                    <a:pt x="856" y="2149"/>
                    <a:pt x="796" y="2089"/>
                  </a:cubicBezTo>
                  <a:cubicBezTo>
                    <a:pt x="756" y="2050"/>
                    <a:pt x="677" y="1990"/>
                    <a:pt x="637" y="1950"/>
                  </a:cubicBezTo>
                  <a:cubicBezTo>
                    <a:pt x="557" y="1891"/>
                    <a:pt x="498" y="1851"/>
                    <a:pt x="498" y="1751"/>
                  </a:cubicBezTo>
                  <a:cubicBezTo>
                    <a:pt x="458" y="1692"/>
                    <a:pt x="458" y="1652"/>
                    <a:pt x="478" y="1572"/>
                  </a:cubicBezTo>
                  <a:cubicBezTo>
                    <a:pt x="557" y="1473"/>
                    <a:pt x="557" y="1353"/>
                    <a:pt x="557" y="1234"/>
                  </a:cubicBezTo>
                  <a:cubicBezTo>
                    <a:pt x="577" y="1154"/>
                    <a:pt x="597" y="1075"/>
                    <a:pt x="597" y="995"/>
                  </a:cubicBezTo>
                  <a:cubicBezTo>
                    <a:pt x="597" y="876"/>
                    <a:pt x="557" y="777"/>
                    <a:pt x="478" y="677"/>
                  </a:cubicBezTo>
                  <a:cubicBezTo>
                    <a:pt x="478" y="458"/>
                    <a:pt x="458" y="239"/>
                    <a:pt x="4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384925" y="1136300"/>
              <a:ext cx="37325" cy="18900"/>
            </a:xfrm>
            <a:custGeom>
              <a:avLst/>
              <a:gdLst/>
              <a:ahLst/>
              <a:cxnLst/>
              <a:rect l="l" t="t" r="r" b="b"/>
              <a:pathLst>
                <a:path w="1493" h="756" extrusionOk="0">
                  <a:moveTo>
                    <a:pt x="1356" y="1"/>
                  </a:moveTo>
                  <a:cubicBezTo>
                    <a:pt x="1075" y="1"/>
                    <a:pt x="822" y="221"/>
                    <a:pt x="521" y="221"/>
                  </a:cubicBezTo>
                  <a:cubicBezTo>
                    <a:pt x="500" y="221"/>
                    <a:pt x="479" y="220"/>
                    <a:pt x="458" y="218"/>
                  </a:cubicBezTo>
                  <a:cubicBezTo>
                    <a:pt x="378" y="318"/>
                    <a:pt x="259" y="298"/>
                    <a:pt x="160" y="357"/>
                  </a:cubicBezTo>
                  <a:cubicBezTo>
                    <a:pt x="40" y="477"/>
                    <a:pt x="0" y="596"/>
                    <a:pt x="140" y="755"/>
                  </a:cubicBezTo>
                  <a:cubicBezTo>
                    <a:pt x="438" y="715"/>
                    <a:pt x="697" y="696"/>
                    <a:pt x="975" y="696"/>
                  </a:cubicBezTo>
                  <a:cubicBezTo>
                    <a:pt x="1075" y="576"/>
                    <a:pt x="1234" y="596"/>
                    <a:pt x="1353" y="556"/>
                  </a:cubicBezTo>
                  <a:cubicBezTo>
                    <a:pt x="1433" y="377"/>
                    <a:pt x="1473" y="238"/>
                    <a:pt x="1492" y="19"/>
                  </a:cubicBezTo>
                  <a:cubicBezTo>
                    <a:pt x="1446" y="6"/>
                    <a:pt x="1401" y="1"/>
                    <a:pt x="13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362050" y="1142725"/>
              <a:ext cx="32350" cy="17950"/>
            </a:xfrm>
            <a:custGeom>
              <a:avLst/>
              <a:gdLst/>
              <a:ahLst/>
              <a:cxnLst/>
              <a:rect l="l" t="t" r="r" b="b"/>
              <a:pathLst>
                <a:path w="1294" h="718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16" y="21"/>
                    <a:pt x="398" y="120"/>
                    <a:pt x="0" y="299"/>
                  </a:cubicBezTo>
                  <a:cubicBezTo>
                    <a:pt x="60" y="498"/>
                    <a:pt x="239" y="578"/>
                    <a:pt x="398" y="697"/>
                  </a:cubicBezTo>
                  <a:cubicBezTo>
                    <a:pt x="657" y="657"/>
                    <a:pt x="896" y="717"/>
                    <a:pt x="1075" y="498"/>
                  </a:cubicBezTo>
                  <a:cubicBezTo>
                    <a:pt x="1075" y="379"/>
                    <a:pt x="1095" y="220"/>
                    <a:pt x="1214" y="140"/>
                  </a:cubicBezTo>
                  <a:cubicBezTo>
                    <a:pt x="1293" y="100"/>
                    <a:pt x="1293" y="41"/>
                    <a:pt x="12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354100" y="114970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318" y="0"/>
                  </a:moveTo>
                  <a:cubicBezTo>
                    <a:pt x="219" y="20"/>
                    <a:pt x="119" y="40"/>
                    <a:pt x="20" y="40"/>
                  </a:cubicBezTo>
                  <a:cubicBezTo>
                    <a:pt x="0" y="239"/>
                    <a:pt x="119" y="358"/>
                    <a:pt x="199" y="518"/>
                  </a:cubicBezTo>
                  <a:cubicBezTo>
                    <a:pt x="378" y="458"/>
                    <a:pt x="537" y="438"/>
                    <a:pt x="716" y="378"/>
                  </a:cubicBezTo>
                  <a:cubicBezTo>
                    <a:pt x="716" y="140"/>
                    <a:pt x="557" y="20"/>
                    <a:pt x="3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459025" y="1107700"/>
              <a:ext cx="16425" cy="8700"/>
            </a:xfrm>
            <a:custGeom>
              <a:avLst/>
              <a:gdLst/>
              <a:ahLst/>
              <a:cxnLst/>
              <a:rect l="l" t="t" r="r" b="b"/>
              <a:pathLst>
                <a:path w="657" h="348" extrusionOk="0">
                  <a:moveTo>
                    <a:pt x="335" y="1"/>
                  </a:moveTo>
                  <a:cubicBezTo>
                    <a:pt x="295" y="1"/>
                    <a:pt x="250" y="10"/>
                    <a:pt x="199" y="29"/>
                  </a:cubicBezTo>
                  <a:cubicBezTo>
                    <a:pt x="60" y="109"/>
                    <a:pt x="0" y="228"/>
                    <a:pt x="160" y="348"/>
                  </a:cubicBezTo>
                  <a:cubicBezTo>
                    <a:pt x="319" y="348"/>
                    <a:pt x="478" y="328"/>
                    <a:pt x="657" y="308"/>
                  </a:cubicBezTo>
                  <a:cubicBezTo>
                    <a:pt x="577" y="148"/>
                    <a:pt x="497" y="1"/>
                    <a:pt x="3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336675" y="1131100"/>
              <a:ext cx="13450" cy="9175"/>
            </a:xfrm>
            <a:custGeom>
              <a:avLst/>
              <a:gdLst/>
              <a:ahLst/>
              <a:cxnLst/>
              <a:rect l="l" t="t" r="r" b="b"/>
              <a:pathLst>
                <a:path w="538" h="367" extrusionOk="0">
                  <a:moveTo>
                    <a:pt x="244" y="1"/>
                  </a:moveTo>
                  <a:cubicBezTo>
                    <a:pt x="156" y="1"/>
                    <a:pt x="73" y="35"/>
                    <a:pt x="1" y="108"/>
                  </a:cubicBezTo>
                  <a:lnTo>
                    <a:pt x="1" y="187"/>
                  </a:lnTo>
                  <a:lnTo>
                    <a:pt x="1" y="267"/>
                  </a:lnTo>
                  <a:cubicBezTo>
                    <a:pt x="1" y="287"/>
                    <a:pt x="21" y="287"/>
                    <a:pt x="80" y="366"/>
                  </a:cubicBezTo>
                  <a:cubicBezTo>
                    <a:pt x="100" y="366"/>
                    <a:pt x="140" y="366"/>
                    <a:pt x="180" y="287"/>
                  </a:cubicBezTo>
                  <a:lnTo>
                    <a:pt x="538" y="128"/>
                  </a:lnTo>
                  <a:lnTo>
                    <a:pt x="498" y="88"/>
                  </a:lnTo>
                  <a:cubicBezTo>
                    <a:pt x="412" y="31"/>
                    <a:pt x="326" y="1"/>
                    <a:pt x="2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336675" y="11377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1" y="1"/>
                  </a:moveTo>
                  <a:cubicBezTo>
                    <a:pt x="1" y="120"/>
                    <a:pt x="1" y="220"/>
                    <a:pt x="21" y="339"/>
                  </a:cubicBezTo>
                  <a:cubicBezTo>
                    <a:pt x="140" y="260"/>
                    <a:pt x="180" y="14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419250" y="1120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392375" y="1141500"/>
              <a:ext cx="5000" cy="4750"/>
            </a:xfrm>
            <a:custGeom>
              <a:avLst/>
              <a:gdLst/>
              <a:ahLst/>
              <a:cxnLst/>
              <a:rect l="l" t="t" r="r" b="b"/>
              <a:pathLst>
                <a:path w="200" h="190" extrusionOk="0">
                  <a:moveTo>
                    <a:pt x="120" y="0"/>
                  </a:moveTo>
                  <a:cubicBezTo>
                    <a:pt x="90" y="0"/>
                    <a:pt x="61" y="10"/>
                    <a:pt x="41" y="30"/>
                  </a:cubicBezTo>
                  <a:cubicBezTo>
                    <a:pt x="1" y="70"/>
                    <a:pt x="1" y="149"/>
                    <a:pt x="1" y="189"/>
                  </a:cubicBezTo>
                  <a:cubicBezTo>
                    <a:pt x="61" y="149"/>
                    <a:pt x="140" y="70"/>
                    <a:pt x="200" y="30"/>
                  </a:cubicBezTo>
                  <a:cubicBezTo>
                    <a:pt x="180" y="10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441125" y="111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40" y="100"/>
                    <a:pt x="120" y="6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332700" y="1163125"/>
              <a:ext cx="13950" cy="49250"/>
            </a:xfrm>
            <a:custGeom>
              <a:avLst/>
              <a:gdLst/>
              <a:ahLst/>
              <a:cxnLst/>
              <a:rect l="l" t="t" r="r" b="b"/>
              <a:pathLst>
                <a:path w="558" h="1970" extrusionOk="0">
                  <a:moveTo>
                    <a:pt x="498" y="0"/>
                  </a:moveTo>
                  <a:lnTo>
                    <a:pt x="498" y="0"/>
                  </a:lnTo>
                  <a:cubicBezTo>
                    <a:pt x="259" y="20"/>
                    <a:pt x="160" y="160"/>
                    <a:pt x="160" y="398"/>
                  </a:cubicBezTo>
                  <a:cubicBezTo>
                    <a:pt x="160" y="617"/>
                    <a:pt x="200" y="876"/>
                    <a:pt x="1" y="1055"/>
                  </a:cubicBezTo>
                  <a:cubicBezTo>
                    <a:pt x="41" y="1393"/>
                    <a:pt x="100" y="1691"/>
                    <a:pt x="279" y="1970"/>
                  </a:cubicBezTo>
                  <a:cubicBezTo>
                    <a:pt x="339" y="1791"/>
                    <a:pt x="379" y="1612"/>
                    <a:pt x="558" y="1512"/>
                  </a:cubicBezTo>
                  <a:cubicBezTo>
                    <a:pt x="498" y="1174"/>
                    <a:pt x="279" y="876"/>
                    <a:pt x="359" y="518"/>
                  </a:cubicBezTo>
                  <a:cubicBezTo>
                    <a:pt x="259" y="299"/>
                    <a:pt x="418" y="18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354600" y="1172225"/>
              <a:ext cx="40300" cy="11325"/>
            </a:xfrm>
            <a:custGeom>
              <a:avLst/>
              <a:gdLst/>
              <a:ahLst/>
              <a:cxnLst/>
              <a:rect l="l" t="t" r="r" b="b"/>
              <a:pathLst>
                <a:path w="1612" h="453" extrusionOk="0">
                  <a:moveTo>
                    <a:pt x="1215" y="0"/>
                  </a:moveTo>
                  <a:cubicBezTo>
                    <a:pt x="868" y="0"/>
                    <a:pt x="526" y="104"/>
                    <a:pt x="177" y="104"/>
                  </a:cubicBezTo>
                  <a:cubicBezTo>
                    <a:pt x="118" y="104"/>
                    <a:pt x="59" y="101"/>
                    <a:pt x="0" y="94"/>
                  </a:cubicBezTo>
                  <a:lnTo>
                    <a:pt x="0" y="94"/>
                  </a:lnTo>
                  <a:cubicBezTo>
                    <a:pt x="99" y="452"/>
                    <a:pt x="318" y="333"/>
                    <a:pt x="497" y="392"/>
                  </a:cubicBezTo>
                  <a:cubicBezTo>
                    <a:pt x="537" y="353"/>
                    <a:pt x="617" y="353"/>
                    <a:pt x="676" y="353"/>
                  </a:cubicBezTo>
                  <a:cubicBezTo>
                    <a:pt x="862" y="377"/>
                    <a:pt x="1048" y="433"/>
                    <a:pt x="1234" y="433"/>
                  </a:cubicBezTo>
                  <a:cubicBezTo>
                    <a:pt x="1346" y="433"/>
                    <a:pt x="1459" y="413"/>
                    <a:pt x="1572" y="353"/>
                  </a:cubicBezTo>
                  <a:cubicBezTo>
                    <a:pt x="1611" y="253"/>
                    <a:pt x="1611" y="134"/>
                    <a:pt x="1532" y="34"/>
                  </a:cubicBezTo>
                  <a:cubicBezTo>
                    <a:pt x="1426" y="10"/>
                    <a:pt x="1320" y="0"/>
                    <a:pt x="12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371500" y="1178550"/>
              <a:ext cx="25875" cy="7175"/>
            </a:xfrm>
            <a:custGeom>
              <a:avLst/>
              <a:gdLst/>
              <a:ahLst/>
              <a:cxnLst/>
              <a:rect l="l" t="t" r="r" b="b"/>
              <a:pathLst>
                <a:path w="1035" h="287" extrusionOk="0">
                  <a:moveTo>
                    <a:pt x="995" y="0"/>
                  </a:moveTo>
                  <a:cubicBezTo>
                    <a:pt x="975" y="0"/>
                    <a:pt x="935" y="0"/>
                    <a:pt x="896" y="60"/>
                  </a:cubicBezTo>
                  <a:cubicBezTo>
                    <a:pt x="844" y="77"/>
                    <a:pt x="792" y="84"/>
                    <a:pt x="741" y="84"/>
                  </a:cubicBezTo>
                  <a:cubicBezTo>
                    <a:pt x="582" y="84"/>
                    <a:pt x="423" y="22"/>
                    <a:pt x="264" y="22"/>
                  </a:cubicBezTo>
                  <a:cubicBezTo>
                    <a:pt x="176" y="22"/>
                    <a:pt x="88" y="41"/>
                    <a:pt x="0" y="100"/>
                  </a:cubicBezTo>
                  <a:cubicBezTo>
                    <a:pt x="156" y="226"/>
                    <a:pt x="327" y="286"/>
                    <a:pt x="500" y="286"/>
                  </a:cubicBezTo>
                  <a:cubicBezTo>
                    <a:pt x="680" y="286"/>
                    <a:pt x="862" y="221"/>
                    <a:pt x="1035" y="100"/>
                  </a:cubicBezTo>
                  <a:lnTo>
                    <a:pt x="1035" y="60"/>
                  </a:lnTo>
                  <a:cubicBezTo>
                    <a:pt x="1035" y="40"/>
                    <a:pt x="1015" y="4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361550" y="12004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10" y="0"/>
                  </a:moveTo>
                  <a:cubicBezTo>
                    <a:pt x="75" y="0"/>
                    <a:pt x="40" y="20"/>
                    <a:pt x="1" y="60"/>
                  </a:cubicBezTo>
                  <a:cubicBezTo>
                    <a:pt x="20" y="80"/>
                    <a:pt x="40" y="100"/>
                    <a:pt x="40" y="120"/>
                  </a:cubicBezTo>
                  <a:lnTo>
                    <a:pt x="140" y="120"/>
                  </a:lnTo>
                  <a:lnTo>
                    <a:pt x="219" y="60"/>
                  </a:lnTo>
                  <a:cubicBezTo>
                    <a:pt x="180" y="20"/>
                    <a:pt x="145" y="0"/>
                    <a:pt x="1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336675" y="1123350"/>
              <a:ext cx="12475" cy="9950"/>
            </a:xfrm>
            <a:custGeom>
              <a:avLst/>
              <a:gdLst/>
              <a:ahLst/>
              <a:cxnLst/>
              <a:rect l="l" t="t" r="r" b="b"/>
              <a:pathLst>
                <a:path w="499" h="398" extrusionOk="0">
                  <a:moveTo>
                    <a:pt x="21" y="20"/>
                  </a:moveTo>
                  <a:cubicBezTo>
                    <a:pt x="1" y="159"/>
                    <a:pt x="1" y="279"/>
                    <a:pt x="1" y="398"/>
                  </a:cubicBezTo>
                  <a:cubicBezTo>
                    <a:pt x="180" y="398"/>
                    <a:pt x="319" y="378"/>
                    <a:pt x="498" y="378"/>
                  </a:cubicBezTo>
                  <a:cubicBezTo>
                    <a:pt x="498" y="0"/>
                    <a:pt x="220" y="80"/>
                    <a:pt x="21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336675" y="1102925"/>
              <a:ext cx="15450" cy="5025"/>
            </a:xfrm>
            <a:custGeom>
              <a:avLst/>
              <a:gdLst/>
              <a:ahLst/>
              <a:cxnLst/>
              <a:rect l="l" t="t" r="r" b="b"/>
              <a:pathLst>
                <a:path w="618" h="201" extrusionOk="0">
                  <a:moveTo>
                    <a:pt x="407" y="1"/>
                  </a:moveTo>
                  <a:cubicBezTo>
                    <a:pt x="255" y="1"/>
                    <a:pt x="100" y="15"/>
                    <a:pt x="1" y="180"/>
                  </a:cubicBezTo>
                  <a:cubicBezTo>
                    <a:pt x="41" y="180"/>
                    <a:pt x="120" y="180"/>
                    <a:pt x="200" y="200"/>
                  </a:cubicBezTo>
                  <a:cubicBezTo>
                    <a:pt x="299" y="180"/>
                    <a:pt x="419" y="180"/>
                    <a:pt x="518" y="141"/>
                  </a:cubicBezTo>
                  <a:cubicBezTo>
                    <a:pt x="598" y="101"/>
                    <a:pt x="618" y="81"/>
                    <a:pt x="538" y="1"/>
                  </a:cubicBezTo>
                  <a:lnTo>
                    <a:pt x="498" y="1"/>
                  </a:lnTo>
                  <a:cubicBezTo>
                    <a:pt x="468" y="1"/>
                    <a:pt x="438" y="1"/>
                    <a:pt x="40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657950" y="11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20"/>
                    <a:pt x="60" y="20"/>
                    <a:pt x="1" y="20"/>
                  </a:cubicBezTo>
                  <a:cubicBezTo>
                    <a:pt x="1" y="120"/>
                    <a:pt x="1" y="199"/>
                    <a:pt x="100" y="199"/>
                  </a:cubicBezTo>
                  <a:cubicBezTo>
                    <a:pt x="120" y="199"/>
                    <a:pt x="140" y="8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675350" y="1154250"/>
              <a:ext cx="5500" cy="4200"/>
            </a:xfrm>
            <a:custGeom>
              <a:avLst/>
              <a:gdLst/>
              <a:ahLst/>
              <a:cxnLst/>
              <a:rect l="l" t="t" r="r" b="b"/>
              <a:pathLst>
                <a:path w="220" h="168" extrusionOk="0">
                  <a:moveTo>
                    <a:pt x="79" y="0"/>
                  </a:moveTo>
                  <a:cubicBezTo>
                    <a:pt x="47" y="0"/>
                    <a:pt x="15" y="23"/>
                    <a:pt x="1" y="37"/>
                  </a:cubicBezTo>
                  <a:cubicBezTo>
                    <a:pt x="42" y="93"/>
                    <a:pt x="74" y="167"/>
                    <a:pt x="130" y="167"/>
                  </a:cubicBezTo>
                  <a:cubicBezTo>
                    <a:pt x="154" y="167"/>
                    <a:pt x="183" y="153"/>
                    <a:pt x="220" y="117"/>
                  </a:cubicBezTo>
                  <a:lnTo>
                    <a:pt x="120" y="17"/>
                  </a:lnTo>
                  <a:cubicBezTo>
                    <a:pt x="108" y="5"/>
                    <a:pt x="94" y="0"/>
                    <a:pt x="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666400" y="1155300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83" y="0"/>
                  </a:moveTo>
                  <a:cubicBezTo>
                    <a:pt x="55" y="0"/>
                    <a:pt x="31" y="5"/>
                    <a:pt x="1" y="15"/>
                  </a:cubicBezTo>
                  <a:cubicBezTo>
                    <a:pt x="41" y="15"/>
                    <a:pt x="60" y="75"/>
                    <a:pt x="60" y="95"/>
                  </a:cubicBezTo>
                  <a:cubicBezTo>
                    <a:pt x="100" y="55"/>
                    <a:pt x="140" y="35"/>
                    <a:pt x="180" y="15"/>
                  </a:cubicBezTo>
                  <a:cubicBezTo>
                    <a:pt x="140" y="5"/>
                    <a:pt x="110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49125" y="1102950"/>
              <a:ext cx="14450" cy="3875"/>
            </a:xfrm>
            <a:custGeom>
              <a:avLst/>
              <a:gdLst/>
              <a:ahLst/>
              <a:cxnLst/>
              <a:rect l="l" t="t" r="r" b="b"/>
              <a:pathLst>
                <a:path w="578" h="155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55" y="150"/>
                    <a:pt x="107" y="155"/>
                    <a:pt x="157" y="155"/>
                  </a:cubicBezTo>
                  <a:cubicBezTo>
                    <a:pt x="309" y="155"/>
                    <a:pt x="443" y="110"/>
                    <a:pt x="577" y="20"/>
                  </a:cubicBezTo>
                  <a:cubicBezTo>
                    <a:pt x="398" y="20"/>
                    <a:pt x="199" y="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592800" y="11686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40"/>
                    <a:pt x="1" y="239"/>
                    <a:pt x="140" y="279"/>
                  </a:cubicBezTo>
                  <a:cubicBezTo>
                    <a:pt x="219" y="199"/>
                    <a:pt x="379" y="100"/>
                    <a:pt x="379" y="80"/>
                  </a:cubicBezTo>
                  <a:cubicBezTo>
                    <a:pt x="342" y="16"/>
                    <a:pt x="289" y="2"/>
                    <a:pt x="231" y="2"/>
                  </a:cubicBezTo>
                  <a:cubicBezTo>
                    <a:pt x="187" y="2"/>
                    <a:pt x="139" y="10"/>
                    <a:pt x="94" y="10"/>
                  </a:cubicBezTo>
                  <a:cubicBezTo>
                    <a:pt x="68" y="10"/>
                    <a:pt x="44" y="8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488375" y="1151200"/>
              <a:ext cx="4000" cy="4975"/>
            </a:xfrm>
            <a:custGeom>
              <a:avLst/>
              <a:gdLst/>
              <a:ahLst/>
              <a:cxnLst/>
              <a:rect l="l" t="t" r="r" b="b"/>
              <a:pathLst>
                <a:path w="160" h="199" extrusionOk="0">
                  <a:moveTo>
                    <a:pt x="159" y="0"/>
                  </a:moveTo>
                  <a:cubicBezTo>
                    <a:pt x="120" y="0"/>
                    <a:pt x="40" y="40"/>
                    <a:pt x="0" y="40"/>
                  </a:cubicBezTo>
                  <a:cubicBezTo>
                    <a:pt x="20" y="80"/>
                    <a:pt x="80" y="159"/>
                    <a:pt x="100" y="199"/>
                  </a:cubicBezTo>
                  <a:cubicBezTo>
                    <a:pt x="120" y="159"/>
                    <a:pt x="139" y="8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415750" y="1164625"/>
              <a:ext cx="11475" cy="11450"/>
            </a:xfrm>
            <a:custGeom>
              <a:avLst/>
              <a:gdLst/>
              <a:ahLst/>
              <a:cxnLst/>
              <a:rect l="l" t="t" r="r" b="b"/>
              <a:pathLst>
                <a:path w="459" h="458" extrusionOk="0">
                  <a:moveTo>
                    <a:pt x="1" y="0"/>
                  </a:moveTo>
                  <a:cubicBezTo>
                    <a:pt x="1" y="318"/>
                    <a:pt x="140" y="458"/>
                    <a:pt x="458" y="458"/>
                  </a:cubicBezTo>
                  <a:cubicBezTo>
                    <a:pt x="419" y="279"/>
                    <a:pt x="339" y="139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326750" y="1115875"/>
              <a:ext cx="9450" cy="25900"/>
            </a:xfrm>
            <a:custGeom>
              <a:avLst/>
              <a:gdLst/>
              <a:ahLst/>
              <a:cxnLst/>
              <a:rect l="l" t="t" r="r" b="b"/>
              <a:pathLst>
                <a:path w="378" h="1036" extrusionOk="0">
                  <a:moveTo>
                    <a:pt x="80" y="1"/>
                  </a:moveTo>
                  <a:cubicBezTo>
                    <a:pt x="0" y="339"/>
                    <a:pt x="0" y="697"/>
                    <a:pt x="40" y="1035"/>
                  </a:cubicBezTo>
                  <a:cubicBezTo>
                    <a:pt x="378" y="737"/>
                    <a:pt x="199" y="359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327725" y="10840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140"/>
                    <a:pt x="1" y="259"/>
                    <a:pt x="41" y="398"/>
                  </a:cubicBezTo>
                  <a:cubicBezTo>
                    <a:pt x="180" y="299"/>
                    <a:pt x="180" y="16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332200" y="1064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80" y="1"/>
                    <a:pt x="21" y="61"/>
                    <a:pt x="1" y="160"/>
                  </a:cubicBezTo>
                  <a:cubicBezTo>
                    <a:pt x="100" y="140"/>
                    <a:pt x="180" y="1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748950" y="107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1" y="20"/>
                    <a:pt x="21" y="40"/>
                    <a:pt x="1" y="80"/>
                  </a:cubicBezTo>
                  <a:cubicBezTo>
                    <a:pt x="21" y="40"/>
                    <a:pt x="61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745475" y="1041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1" y="60"/>
                    <a:pt x="40" y="14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393875" y="117207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40" y="1"/>
                  </a:moveTo>
                  <a:cubicBezTo>
                    <a:pt x="100" y="1"/>
                    <a:pt x="40" y="20"/>
                    <a:pt x="1" y="40"/>
                  </a:cubicBezTo>
                  <a:lnTo>
                    <a:pt x="1" y="339"/>
                  </a:lnTo>
                  <a:lnTo>
                    <a:pt x="140" y="339"/>
                  </a:lnTo>
                  <a:cubicBezTo>
                    <a:pt x="199" y="219"/>
                    <a:pt x="339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500800" y="1120350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219" y="1"/>
                  </a:moveTo>
                  <a:cubicBezTo>
                    <a:pt x="100" y="140"/>
                    <a:pt x="0" y="299"/>
                    <a:pt x="20" y="498"/>
                  </a:cubicBezTo>
                  <a:cubicBezTo>
                    <a:pt x="140" y="438"/>
                    <a:pt x="239" y="359"/>
                    <a:pt x="378" y="319"/>
                  </a:cubicBezTo>
                  <a:cubicBezTo>
                    <a:pt x="378" y="200"/>
                    <a:pt x="378" y="10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82550" y="1077100"/>
              <a:ext cx="31350" cy="127825"/>
            </a:xfrm>
            <a:custGeom>
              <a:avLst/>
              <a:gdLst/>
              <a:ahLst/>
              <a:cxnLst/>
              <a:rect l="l" t="t" r="r" b="b"/>
              <a:pathLst>
                <a:path w="1254" h="5113" extrusionOk="0">
                  <a:moveTo>
                    <a:pt x="1015" y="0"/>
                  </a:moveTo>
                  <a:cubicBezTo>
                    <a:pt x="861" y="0"/>
                    <a:pt x="645" y="191"/>
                    <a:pt x="458" y="279"/>
                  </a:cubicBezTo>
                  <a:cubicBezTo>
                    <a:pt x="120" y="676"/>
                    <a:pt x="160" y="1134"/>
                    <a:pt x="319" y="1572"/>
                  </a:cubicBezTo>
                  <a:cubicBezTo>
                    <a:pt x="299" y="1930"/>
                    <a:pt x="598" y="2288"/>
                    <a:pt x="259" y="2626"/>
                  </a:cubicBezTo>
                  <a:cubicBezTo>
                    <a:pt x="1" y="4118"/>
                    <a:pt x="1" y="4317"/>
                    <a:pt x="418" y="5112"/>
                  </a:cubicBezTo>
                  <a:cubicBezTo>
                    <a:pt x="717" y="4774"/>
                    <a:pt x="737" y="4396"/>
                    <a:pt x="757" y="3998"/>
                  </a:cubicBezTo>
                  <a:cubicBezTo>
                    <a:pt x="856" y="3004"/>
                    <a:pt x="836" y="2009"/>
                    <a:pt x="1135" y="1034"/>
                  </a:cubicBezTo>
                  <a:cubicBezTo>
                    <a:pt x="1254" y="855"/>
                    <a:pt x="1194" y="676"/>
                    <a:pt x="1214" y="537"/>
                  </a:cubicBezTo>
                  <a:cubicBezTo>
                    <a:pt x="1223" y="127"/>
                    <a:pt x="1140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1926400" y="1063600"/>
              <a:ext cx="28375" cy="102075"/>
            </a:xfrm>
            <a:custGeom>
              <a:avLst/>
              <a:gdLst/>
              <a:ahLst/>
              <a:cxnLst/>
              <a:rect l="l" t="t" r="r" b="b"/>
              <a:pathLst>
                <a:path w="1135" h="4083" extrusionOk="0">
                  <a:moveTo>
                    <a:pt x="648" y="0"/>
                  </a:moveTo>
                  <a:cubicBezTo>
                    <a:pt x="632" y="0"/>
                    <a:pt x="615" y="1"/>
                    <a:pt x="597" y="3"/>
                  </a:cubicBezTo>
                  <a:cubicBezTo>
                    <a:pt x="418" y="281"/>
                    <a:pt x="418" y="560"/>
                    <a:pt x="418" y="838"/>
                  </a:cubicBezTo>
                  <a:cubicBezTo>
                    <a:pt x="339" y="1097"/>
                    <a:pt x="498" y="1376"/>
                    <a:pt x="259" y="1574"/>
                  </a:cubicBezTo>
                  <a:cubicBezTo>
                    <a:pt x="120" y="2310"/>
                    <a:pt x="0" y="3066"/>
                    <a:pt x="100" y="3822"/>
                  </a:cubicBezTo>
                  <a:cubicBezTo>
                    <a:pt x="181" y="3952"/>
                    <a:pt x="262" y="4082"/>
                    <a:pt x="398" y="4082"/>
                  </a:cubicBezTo>
                  <a:cubicBezTo>
                    <a:pt x="428" y="4082"/>
                    <a:pt x="461" y="4076"/>
                    <a:pt x="498" y="4061"/>
                  </a:cubicBezTo>
                  <a:cubicBezTo>
                    <a:pt x="756" y="3962"/>
                    <a:pt x="577" y="3703"/>
                    <a:pt x="617" y="3544"/>
                  </a:cubicBezTo>
                  <a:lnTo>
                    <a:pt x="617" y="3305"/>
                  </a:lnTo>
                  <a:cubicBezTo>
                    <a:pt x="697" y="2967"/>
                    <a:pt x="597" y="2589"/>
                    <a:pt x="796" y="2271"/>
                  </a:cubicBezTo>
                  <a:cubicBezTo>
                    <a:pt x="995" y="1574"/>
                    <a:pt x="1134" y="878"/>
                    <a:pt x="1114" y="162"/>
                  </a:cubicBezTo>
                  <a:cubicBezTo>
                    <a:pt x="951" y="89"/>
                    <a:pt x="821" y="0"/>
                    <a:pt x="6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1958725" y="1097975"/>
              <a:ext cx="22400" cy="92025"/>
            </a:xfrm>
            <a:custGeom>
              <a:avLst/>
              <a:gdLst/>
              <a:ahLst/>
              <a:cxnLst/>
              <a:rect l="l" t="t" r="r" b="b"/>
              <a:pathLst>
                <a:path w="896" h="3681" extrusionOk="0">
                  <a:moveTo>
                    <a:pt x="836" y="1"/>
                  </a:moveTo>
                  <a:cubicBezTo>
                    <a:pt x="746" y="195"/>
                    <a:pt x="657" y="423"/>
                    <a:pt x="449" y="423"/>
                  </a:cubicBezTo>
                  <a:cubicBezTo>
                    <a:pt x="380" y="423"/>
                    <a:pt x="298" y="398"/>
                    <a:pt x="199" y="339"/>
                  </a:cubicBezTo>
                  <a:lnTo>
                    <a:pt x="199" y="339"/>
                  </a:lnTo>
                  <a:cubicBezTo>
                    <a:pt x="140" y="1492"/>
                    <a:pt x="0" y="2626"/>
                    <a:pt x="697" y="3681"/>
                  </a:cubicBezTo>
                  <a:cubicBezTo>
                    <a:pt x="776" y="2587"/>
                    <a:pt x="816" y="1453"/>
                    <a:pt x="896" y="359"/>
                  </a:cubicBezTo>
                  <a:cubicBezTo>
                    <a:pt x="896" y="239"/>
                    <a:pt x="876" y="120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1925900" y="1120350"/>
              <a:ext cx="20425" cy="92575"/>
            </a:xfrm>
            <a:custGeom>
              <a:avLst/>
              <a:gdLst/>
              <a:ahLst/>
              <a:cxnLst/>
              <a:rect l="l" t="t" r="r" b="b"/>
              <a:pathLst>
                <a:path w="817" h="3703" extrusionOk="0">
                  <a:moveTo>
                    <a:pt x="816" y="1"/>
                  </a:moveTo>
                  <a:lnTo>
                    <a:pt x="816" y="1"/>
                  </a:lnTo>
                  <a:cubicBezTo>
                    <a:pt x="737" y="40"/>
                    <a:pt x="597" y="100"/>
                    <a:pt x="597" y="100"/>
                  </a:cubicBezTo>
                  <a:cubicBezTo>
                    <a:pt x="697" y="438"/>
                    <a:pt x="458" y="737"/>
                    <a:pt x="498" y="1095"/>
                  </a:cubicBezTo>
                  <a:lnTo>
                    <a:pt x="498" y="1174"/>
                  </a:lnTo>
                  <a:cubicBezTo>
                    <a:pt x="390" y="1282"/>
                    <a:pt x="614" y="1673"/>
                    <a:pt x="421" y="1673"/>
                  </a:cubicBezTo>
                  <a:cubicBezTo>
                    <a:pt x="364" y="1673"/>
                    <a:pt x="270" y="1639"/>
                    <a:pt x="120" y="1552"/>
                  </a:cubicBezTo>
                  <a:lnTo>
                    <a:pt x="120" y="1552"/>
                  </a:lnTo>
                  <a:cubicBezTo>
                    <a:pt x="1" y="2209"/>
                    <a:pt x="120" y="2806"/>
                    <a:pt x="319" y="3422"/>
                  </a:cubicBezTo>
                  <a:cubicBezTo>
                    <a:pt x="337" y="3571"/>
                    <a:pt x="408" y="3703"/>
                    <a:pt x="564" y="3703"/>
                  </a:cubicBezTo>
                  <a:cubicBezTo>
                    <a:pt x="575" y="3703"/>
                    <a:pt x="586" y="3702"/>
                    <a:pt x="597" y="3701"/>
                  </a:cubicBezTo>
                  <a:cubicBezTo>
                    <a:pt x="737" y="3681"/>
                    <a:pt x="796" y="3502"/>
                    <a:pt x="796" y="3343"/>
                  </a:cubicBezTo>
                  <a:cubicBezTo>
                    <a:pt x="796" y="2229"/>
                    <a:pt x="816" y="1115"/>
                    <a:pt x="8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255625" y="1111400"/>
              <a:ext cx="35825" cy="87050"/>
            </a:xfrm>
            <a:custGeom>
              <a:avLst/>
              <a:gdLst/>
              <a:ahLst/>
              <a:cxnLst/>
              <a:rect l="l" t="t" r="r" b="b"/>
              <a:pathLst>
                <a:path w="1433" h="3482" extrusionOk="0">
                  <a:moveTo>
                    <a:pt x="339" y="1"/>
                  </a:moveTo>
                  <a:cubicBezTo>
                    <a:pt x="0" y="339"/>
                    <a:pt x="80" y="697"/>
                    <a:pt x="259" y="1055"/>
                  </a:cubicBezTo>
                  <a:cubicBezTo>
                    <a:pt x="279" y="1274"/>
                    <a:pt x="279" y="1493"/>
                    <a:pt x="299" y="1711"/>
                  </a:cubicBezTo>
                  <a:cubicBezTo>
                    <a:pt x="458" y="1871"/>
                    <a:pt x="339" y="2089"/>
                    <a:pt x="458" y="2249"/>
                  </a:cubicBezTo>
                  <a:cubicBezTo>
                    <a:pt x="657" y="2666"/>
                    <a:pt x="756" y="3164"/>
                    <a:pt x="1154" y="3482"/>
                  </a:cubicBezTo>
                  <a:cubicBezTo>
                    <a:pt x="1333" y="3402"/>
                    <a:pt x="1433" y="3303"/>
                    <a:pt x="1353" y="3104"/>
                  </a:cubicBezTo>
                  <a:cubicBezTo>
                    <a:pt x="1174" y="2985"/>
                    <a:pt x="1333" y="2746"/>
                    <a:pt x="1174" y="2587"/>
                  </a:cubicBezTo>
                  <a:cubicBezTo>
                    <a:pt x="975" y="1791"/>
                    <a:pt x="1035" y="995"/>
                    <a:pt x="975" y="180"/>
                  </a:cubicBezTo>
                  <a:cubicBezTo>
                    <a:pt x="956" y="175"/>
                    <a:pt x="936" y="172"/>
                    <a:pt x="917" y="172"/>
                  </a:cubicBezTo>
                  <a:cubicBezTo>
                    <a:pt x="853" y="172"/>
                    <a:pt x="791" y="198"/>
                    <a:pt x="776" y="259"/>
                  </a:cubicBezTo>
                  <a:cubicBezTo>
                    <a:pt x="736" y="359"/>
                    <a:pt x="697" y="478"/>
                    <a:pt x="697" y="578"/>
                  </a:cubicBezTo>
                  <a:cubicBezTo>
                    <a:pt x="677" y="458"/>
                    <a:pt x="756" y="359"/>
                    <a:pt x="697" y="239"/>
                  </a:cubicBezTo>
                  <a:cubicBezTo>
                    <a:pt x="677" y="140"/>
                    <a:pt x="577" y="60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115875" y="1076600"/>
              <a:ext cx="24900" cy="88550"/>
            </a:xfrm>
            <a:custGeom>
              <a:avLst/>
              <a:gdLst/>
              <a:ahLst/>
              <a:cxnLst/>
              <a:rect l="l" t="t" r="r" b="b"/>
              <a:pathLst>
                <a:path w="996" h="3542" extrusionOk="0">
                  <a:moveTo>
                    <a:pt x="498" y="0"/>
                  </a:moveTo>
                  <a:cubicBezTo>
                    <a:pt x="458" y="60"/>
                    <a:pt x="378" y="139"/>
                    <a:pt x="299" y="179"/>
                  </a:cubicBezTo>
                  <a:cubicBezTo>
                    <a:pt x="120" y="398"/>
                    <a:pt x="319" y="676"/>
                    <a:pt x="140" y="895"/>
                  </a:cubicBezTo>
                  <a:cubicBezTo>
                    <a:pt x="120" y="1532"/>
                    <a:pt x="120" y="2129"/>
                    <a:pt x="100" y="2745"/>
                  </a:cubicBezTo>
                  <a:cubicBezTo>
                    <a:pt x="80" y="2865"/>
                    <a:pt x="40" y="2964"/>
                    <a:pt x="40" y="3084"/>
                  </a:cubicBezTo>
                  <a:cubicBezTo>
                    <a:pt x="80" y="3263"/>
                    <a:pt x="1" y="3541"/>
                    <a:pt x="299" y="3541"/>
                  </a:cubicBezTo>
                  <a:cubicBezTo>
                    <a:pt x="617" y="3541"/>
                    <a:pt x="478" y="3243"/>
                    <a:pt x="498" y="3064"/>
                  </a:cubicBezTo>
                  <a:cubicBezTo>
                    <a:pt x="597" y="2566"/>
                    <a:pt x="577" y="2049"/>
                    <a:pt x="816" y="1572"/>
                  </a:cubicBezTo>
                  <a:cubicBezTo>
                    <a:pt x="856" y="1253"/>
                    <a:pt x="816" y="935"/>
                    <a:pt x="896" y="637"/>
                  </a:cubicBezTo>
                  <a:cubicBezTo>
                    <a:pt x="995" y="239"/>
                    <a:pt x="776" y="10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112400" y="1115875"/>
              <a:ext cx="23900" cy="86675"/>
            </a:xfrm>
            <a:custGeom>
              <a:avLst/>
              <a:gdLst/>
              <a:ahLst/>
              <a:cxnLst/>
              <a:rect l="l" t="t" r="r" b="b"/>
              <a:pathLst>
                <a:path w="956" h="3467" extrusionOk="0">
                  <a:moveTo>
                    <a:pt x="955" y="1"/>
                  </a:moveTo>
                  <a:cubicBezTo>
                    <a:pt x="796" y="80"/>
                    <a:pt x="716" y="200"/>
                    <a:pt x="697" y="399"/>
                  </a:cubicBezTo>
                  <a:cubicBezTo>
                    <a:pt x="637" y="896"/>
                    <a:pt x="537" y="1373"/>
                    <a:pt x="438" y="1890"/>
                  </a:cubicBezTo>
                  <a:cubicBezTo>
                    <a:pt x="199" y="1652"/>
                    <a:pt x="319" y="1373"/>
                    <a:pt x="239" y="1174"/>
                  </a:cubicBezTo>
                  <a:lnTo>
                    <a:pt x="239" y="1174"/>
                  </a:lnTo>
                  <a:cubicBezTo>
                    <a:pt x="0" y="1950"/>
                    <a:pt x="100" y="2706"/>
                    <a:pt x="259" y="3462"/>
                  </a:cubicBezTo>
                  <a:cubicBezTo>
                    <a:pt x="286" y="3465"/>
                    <a:pt x="311" y="3467"/>
                    <a:pt x="333" y="3467"/>
                  </a:cubicBezTo>
                  <a:cubicBezTo>
                    <a:pt x="459" y="3467"/>
                    <a:pt x="508" y="3415"/>
                    <a:pt x="458" y="3263"/>
                  </a:cubicBezTo>
                  <a:cubicBezTo>
                    <a:pt x="537" y="3084"/>
                    <a:pt x="657" y="2905"/>
                    <a:pt x="697" y="2706"/>
                  </a:cubicBezTo>
                  <a:cubicBezTo>
                    <a:pt x="796" y="1811"/>
                    <a:pt x="895" y="896"/>
                    <a:pt x="9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239200" y="1115375"/>
              <a:ext cx="13950" cy="69775"/>
            </a:xfrm>
            <a:custGeom>
              <a:avLst/>
              <a:gdLst/>
              <a:ahLst/>
              <a:cxnLst/>
              <a:rect l="l" t="t" r="r" b="b"/>
              <a:pathLst>
                <a:path w="558" h="279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1" y="299"/>
                    <a:pt x="100" y="677"/>
                    <a:pt x="41" y="995"/>
                  </a:cubicBezTo>
                  <a:cubicBezTo>
                    <a:pt x="1" y="1592"/>
                    <a:pt x="200" y="2189"/>
                    <a:pt x="240" y="2786"/>
                  </a:cubicBezTo>
                  <a:cubicBezTo>
                    <a:pt x="264" y="2789"/>
                    <a:pt x="286" y="2791"/>
                    <a:pt x="306" y="2791"/>
                  </a:cubicBezTo>
                  <a:cubicBezTo>
                    <a:pt x="508" y="2791"/>
                    <a:pt x="462" y="2614"/>
                    <a:pt x="498" y="2487"/>
                  </a:cubicBezTo>
                  <a:cubicBezTo>
                    <a:pt x="518" y="2189"/>
                    <a:pt x="419" y="1891"/>
                    <a:pt x="558" y="1592"/>
                  </a:cubicBezTo>
                  <a:lnTo>
                    <a:pt x="558" y="1433"/>
                  </a:lnTo>
                  <a:cubicBezTo>
                    <a:pt x="538" y="1373"/>
                    <a:pt x="498" y="1294"/>
                    <a:pt x="419" y="1234"/>
                  </a:cubicBezTo>
                  <a:cubicBezTo>
                    <a:pt x="61" y="876"/>
                    <a:pt x="319" y="399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266575" y="1059175"/>
              <a:ext cx="24375" cy="49150"/>
            </a:xfrm>
            <a:custGeom>
              <a:avLst/>
              <a:gdLst/>
              <a:ahLst/>
              <a:cxnLst/>
              <a:rect l="l" t="t" r="r" b="b"/>
              <a:pathLst>
                <a:path w="975" h="1966" extrusionOk="0">
                  <a:moveTo>
                    <a:pt x="696" y="1"/>
                  </a:moveTo>
                  <a:cubicBezTo>
                    <a:pt x="617" y="1"/>
                    <a:pt x="537" y="61"/>
                    <a:pt x="517" y="140"/>
                  </a:cubicBezTo>
                  <a:cubicBezTo>
                    <a:pt x="219" y="677"/>
                    <a:pt x="0" y="1254"/>
                    <a:pt x="20" y="1891"/>
                  </a:cubicBezTo>
                  <a:cubicBezTo>
                    <a:pt x="68" y="1939"/>
                    <a:pt x="102" y="1965"/>
                    <a:pt x="138" y="1965"/>
                  </a:cubicBezTo>
                  <a:cubicBezTo>
                    <a:pt x="162" y="1965"/>
                    <a:pt x="187" y="1954"/>
                    <a:pt x="219" y="1930"/>
                  </a:cubicBezTo>
                  <a:cubicBezTo>
                    <a:pt x="259" y="1871"/>
                    <a:pt x="318" y="1791"/>
                    <a:pt x="338" y="1732"/>
                  </a:cubicBezTo>
                  <a:cubicBezTo>
                    <a:pt x="517" y="1453"/>
                    <a:pt x="477" y="1095"/>
                    <a:pt x="696" y="856"/>
                  </a:cubicBezTo>
                  <a:cubicBezTo>
                    <a:pt x="816" y="777"/>
                    <a:pt x="836" y="637"/>
                    <a:pt x="855" y="498"/>
                  </a:cubicBezTo>
                  <a:cubicBezTo>
                    <a:pt x="975" y="279"/>
                    <a:pt x="836" y="160"/>
                    <a:pt x="6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265575" y="1101950"/>
              <a:ext cx="14450" cy="43300"/>
            </a:xfrm>
            <a:custGeom>
              <a:avLst/>
              <a:gdLst/>
              <a:ahLst/>
              <a:cxnLst/>
              <a:rect l="l" t="t" r="r" b="b"/>
              <a:pathLst>
                <a:path w="578" h="1732" extrusionOk="0">
                  <a:moveTo>
                    <a:pt x="460" y="1"/>
                  </a:moveTo>
                  <a:cubicBezTo>
                    <a:pt x="356" y="1"/>
                    <a:pt x="315" y="124"/>
                    <a:pt x="239" y="200"/>
                  </a:cubicBezTo>
                  <a:cubicBezTo>
                    <a:pt x="159" y="259"/>
                    <a:pt x="100" y="299"/>
                    <a:pt x="60" y="379"/>
                  </a:cubicBezTo>
                  <a:cubicBezTo>
                    <a:pt x="239" y="637"/>
                    <a:pt x="139" y="876"/>
                    <a:pt x="80" y="1135"/>
                  </a:cubicBezTo>
                  <a:cubicBezTo>
                    <a:pt x="40" y="1333"/>
                    <a:pt x="0" y="1572"/>
                    <a:pt x="259" y="1731"/>
                  </a:cubicBezTo>
                  <a:cubicBezTo>
                    <a:pt x="557" y="1353"/>
                    <a:pt x="239" y="876"/>
                    <a:pt x="557" y="558"/>
                  </a:cubicBezTo>
                  <a:cubicBezTo>
                    <a:pt x="577" y="379"/>
                    <a:pt x="577" y="219"/>
                    <a:pt x="577" y="40"/>
                  </a:cubicBezTo>
                  <a:cubicBezTo>
                    <a:pt x="530" y="12"/>
                    <a:pt x="492" y="1"/>
                    <a:pt x="4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91000" y="1064150"/>
              <a:ext cx="24900" cy="27375"/>
            </a:xfrm>
            <a:custGeom>
              <a:avLst/>
              <a:gdLst/>
              <a:ahLst/>
              <a:cxnLst/>
              <a:rect l="l" t="t" r="r" b="b"/>
              <a:pathLst>
                <a:path w="996" h="1095" extrusionOk="0">
                  <a:moveTo>
                    <a:pt x="279" y="1"/>
                  </a:moveTo>
                  <a:cubicBezTo>
                    <a:pt x="21" y="279"/>
                    <a:pt x="1" y="558"/>
                    <a:pt x="220" y="856"/>
                  </a:cubicBezTo>
                  <a:cubicBezTo>
                    <a:pt x="237" y="870"/>
                    <a:pt x="258" y="876"/>
                    <a:pt x="280" y="876"/>
                  </a:cubicBezTo>
                  <a:cubicBezTo>
                    <a:pt x="401" y="876"/>
                    <a:pt x="579" y="705"/>
                    <a:pt x="693" y="705"/>
                  </a:cubicBezTo>
                  <a:cubicBezTo>
                    <a:pt x="771" y="705"/>
                    <a:pt x="818" y="785"/>
                    <a:pt x="797" y="1055"/>
                  </a:cubicBezTo>
                  <a:cubicBezTo>
                    <a:pt x="797" y="1055"/>
                    <a:pt x="816" y="1075"/>
                    <a:pt x="816" y="1095"/>
                  </a:cubicBezTo>
                  <a:cubicBezTo>
                    <a:pt x="876" y="1095"/>
                    <a:pt x="896" y="1075"/>
                    <a:pt x="916" y="1035"/>
                  </a:cubicBezTo>
                  <a:cubicBezTo>
                    <a:pt x="916" y="936"/>
                    <a:pt x="936" y="797"/>
                    <a:pt x="936" y="697"/>
                  </a:cubicBezTo>
                  <a:cubicBezTo>
                    <a:pt x="996" y="200"/>
                    <a:pt x="677" y="8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252150" y="1100950"/>
              <a:ext cx="11950" cy="36825"/>
            </a:xfrm>
            <a:custGeom>
              <a:avLst/>
              <a:gdLst/>
              <a:ahLst/>
              <a:cxnLst/>
              <a:rect l="l" t="t" r="r" b="b"/>
              <a:pathLst>
                <a:path w="478" h="1473" extrusionOk="0">
                  <a:moveTo>
                    <a:pt x="299" y="1"/>
                  </a:moveTo>
                  <a:cubicBezTo>
                    <a:pt x="0" y="458"/>
                    <a:pt x="60" y="956"/>
                    <a:pt x="60" y="1453"/>
                  </a:cubicBezTo>
                  <a:cubicBezTo>
                    <a:pt x="159" y="1473"/>
                    <a:pt x="299" y="1473"/>
                    <a:pt x="398" y="1473"/>
                  </a:cubicBezTo>
                  <a:lnTo>
                    <a:pt x="478" y="419"/>
                  </a:lnTo>
                  <a:cubicBezTo>
                    <a:pt x="418" y="299"/>
                    <a:pt x="478" y="12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1831400" y="1102450"/>
              <a:ext cx="19925" cy="44425"/>
            </a:xfrm>
            <a:custGeom>
              <a:avLst/>
              <a:gdLst/>
              <a:ahLst/>
              <a:cxnLst/>
              <a:rect l="l" t="t" r="r" b="b"/>
              <a:pathLst>
                <a:path w="797" h="1777" extrusionOk="0">
                  <a:moveTo>
                    <a:pt x="61" y="1"/>
                  </a:moveTo>
                  <a:cubicBezTo>
                    <a:pt x="1" y="40"/>
                    <a:pt x="1" y="120"/>
                    <a:pt x="21" y="199"/>
                  </a:cubicBezTo>
                  <a:cubicBezTo>
                    <a:pt x="41" y="637"/>
                    <a:pt x="61" y="1115"/>
                    <a:pt x="100" y="1592"/>
                  </a:cubicBezTo>
                  <a:cubicBezTo>
                    <a:pt x="187" y="1679"/>
                    <a:pt x="275" y="1777"/>
                    <a:pt x="400" y="1777"/>
                  </a:cubicBezTo>
                  <a:cubicBezTo>
                    <a:pt x="447" y="1777"/>
                    <a:pt x="499" y="1763"/>
                    <a:pt x="558" y="1731"/>
                  </a:cubicBezTo>
                  <a:cubicBezTo>
                    <a:pt x="797" y="1612"/>
                    <a:pt x="498" y="1313"/>
                    <a:pt x="737" y="1194"/>
                  </a:cubicBezTo>
                  <a:cubicBezTo>
                    <a:pt x="697" y="1134"/>
                    <a:pt x="618" y="1095"/>
                    <a:pt x="558" y="1035"/>
                  </a:cubicBezTo>
                  <a:cubicBezTo>
                    <a:pt x="458" y="1052"/>
                    <a:pt x="428" y="1237"/>
                    <a:pt x="315" y="1237"/>
                  </a:cubicBezTo>
                  <a:cubicBezTo>
                    <a:pt x="293" y="1237"/>
                    <a:pt x="268" y="1230"/>
                    <a:pt x="240" y="1214"/>
                  </a:cubicBezTo>
                  <a:cubicBezTo>
                    <a:pt x="160" y="816"/>
                    <a:pt x="339" y="359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75550" y="1232750"/>
              <a:ext cx="52250" cy="6125"/>
            </a:xfrm>
            <a:custGeom>
              <a:avLst/>
              <a:gdLst/>
              <a:ahLst/>
              <a:cxnLst/>
              <a:rect l="l" t="t" r="r" b="b"/>
              <a:pathLst>
                <a:path w="2090" h="245" extrusionOk="0">
                  <a:moveTo>
                    <a:pt x="1002" y="0"/>
                  </a:moveTo>
                  <a:cubicBezTo>
                    <a:pt x="668" y="0"/>
                    <a:pt x="334" y="56"/>
                    <a:pt x="1" y="179"/>
                  </a:cubicBezTo>
                  <a:cubicBezTo>
                    <a:pt x="299" y="179"/>
                    <a:pt x="578" y="199"/>
                    <a:pt x="876" y="199"/>
                  </a:cubicBezTo>
                  <a:cubicBezTo>
                    <a:pt x="916" y="229"/>
                    <a:pt x="946" y="244"/>
                    <a:pt x="975" y="244"/>
                  </a:cubicBezTo>
                  <a:cubicBezTo>
                    <a:pt x="1005" y="244"/>
                    <a:pt x="1035" y="229"/>
                    <a:pt x="1075" y="199"/>
                  </a:cubicBezTo>
                  <a:lnTo>
                    <a:pt x="1572" y="199"/>
                  </a:lnTo>
                  <a:cubicBezTo>
                    <a:pt x="1592" y="229"/>
                    <a:pt x="1622" y="244"/>
                    <a:pt x="1654" y="244"/>
                  </a:cubicBezTo>
                  <a:cubicBezTo>
                    <a:pt x="1687" y="244"/>
                    <a:pt x="1721" y="229"/>
                    <a:pt x="1751" y="199"/>
                  </a:cubicBezTo>
                  <a:cubicBezTo>
                    <a:pt x="1871" y="199"/>
                    <a:pt x="1970" y="179"/>
                    <a:pt x="2089" y="179"/>
                  </a:cubicBezTo>
                  <a:cubicBezTo>
                    <a:pt x="1727" y="66"/>
                    <a:pt x="1364" y="0"/>
                    <a:pt x="10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44675" y="1154675"/>
              <a:ext cx="13450" cy="43275"/>
            </a:xfrm>
            <a:custGeom>
              <a:avLst/>
              <a:gdLst/>
              <a:ahLst/>
              <a:cxnLst/>
              <a:rect l="l" t="t" r="r" b="b"/>
              <a:pathLst>
                <a:path w="538" h="1731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40" y="199"/>
                    <a:pt x="200" y="438"/>
                    <a:pt x="200" y="697"/>
                  </a:cubicBezTo>
                  <a:cubicBezTo>
                    <a:pt x="200" y="895"/>
                    <a:pt x="220" y="1094"/>
                    <a:pt x="21" y="1214"/>
                  </a:cubicBezTo>
                  <a:cubicBezTo>
                    <a:pt x="1" y="1413"/>
                    <a:pt x="120" y="1592"/>
                    <a:pt x="180" y="1731"/>
                  </a:cubicBezTo>
                  <a:cubicBezTo>
                    <a:pt x="538" y="1194"/>
                    <a:pt x="299" y="557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118350" y="1197450"/>
              <a:ext cx="14950" cy="20400"/>
            </a:xfrm>
            <a:custGeom>
              <a:avLst/>
              <a:gdLst/>
              <a:ahLst/>
              <a:cxnLst/>
              <a:rect l="l" t="t" r="r" b="b"/>
              <a:pathLst>
                <a:path w="598" h="816" extrusionOk="0">
                  <a:moveTo>
                    <a:pt x="260" y="0"/>
                  </a:moveTo>
                  <a:lnTo>
                    <a:pt x="61" y="199"/>
                  </a:lnTo>
                  <a:cubicBezTo>
                    <a:pt x="21" y="418"/>
                    <a:pt x="1" y="617"/>
                    <a:pt x="160" y="816"/>
                  </a:cubicBezTo>
                  <a:cubicBezTo>
                    <a:pt x="598" y="318"/>
                    <a:pt x="598" y="318"/>
                    <a:pt x="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71525" y="1081075"/>
              <a:ext cx="12975" cy="25875"/>
            </a:xfrm>
            <a:custGeom>
              <a:avLst/>
              <a:gdLst/>
              <a:ahLst/>
              <a:cxnLst/>
              <a:rect l="l" t="t" r="r" b="b"/>
              <a:pathLst>
                <a:path w="519" h="1035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00" y="219"/>
                    <a:pt x="120" y="677"/>
                    <a:pt x="1" y="1035"/>
                  </a:cubicBezTo>
                  <a:cubicBezTo>
                    <a:pt x="120" y="995"/>
                    <a:pt x="220" y="915"/>
                    <a:pt x="339" y="875"/>
                  </a:cubicBezTo>
                  <a:cubicBezTo>
                    <a:pt x="498" y="597"/>
                    <a:pt x="518" y="29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284475" y="118997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199" y="1"/>
                  </a:moveTo>
                  <a:cubicBezTo>
                    <a:pt x="120" y="120"/>
                    <a:pt x="80" y="239"/>
                    <a:pt x="0" y="379"/>
                  </a:cubicBezTo>
                  <a:cubicBezTo>
                    <a:pt x="40" y="518"/>
                    <a:pt x="179" y="637"/>
                    <a:pt x="378" y="697"/>
                  </a:cubicBezTo>
                  <a:cubicBezTo>
                    <a:pt x="418" y="737"/>
                    <a:pt x="497" y="796"/>
                    <a:pt x="577" y="836"/>
                  </a:cubicBezTo>
                  <a:lnTo>
                    <a:pt x="696" y="836"/>
                  </a:lnTo>
                  <a:cubicBezTo>
                    <a:pt x="915" y="597"/>
                    <a:pt x="696" y="478"/>
                    <a:pt x="517" y="339"/>
                  </a:cubicBezTo>
                  <a:cubicBezTo>
                    <a:pt x="418" y="239"/>
                    <a:pt x="299" y="12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2297400" y="1198425"/>
              <a:ext cx="17925" cy="16125"/>
            </a:xfrm>
            <a:custGeom>
              <a:avLst/>
              <a:gdLst/>
              <a:ahLst/>
              <a:cxnLst/>
              <a:rect l="l" t="t" r="r" b="b"/>
              <a:pathLst>
                <a:path w="717" h="645" extrusionOk="0">
                  <a:moveTo>
                    <a:pt x="0" y="1"/>
                  </a:moveTo>
                  <a:cubicBezTo>
                    <a:pt x="100" y="160"/>
                    <a:pt x="219" y="299"/>
                    <a:pt x="179" y="498"/>
                  </a:cubicBezTo>
                  <a:cubicBezTo>
                    <a:pt x="274" y="539"/>
                    <a:pt x="378" y="644"/>
                    <a:pt x="479" y="644"/>
                  </a:cubicBezTo>
                  <a:cubicBezTo>
                    <a:pt x="526" y="644"/>
                    <a:pt x="573" y="621"/>
                    <a:pt x="617" y="558"/>
                  </a:cubicBezTo>
                  <a:cubicBezTo>
                    <a:pt x="717" y="439"/>
                    <a:pt x="577" y="299"/>
                    <a:pt x="478" y="200"/>
                  </a:cubicBezTo>
                  <a:cubicBezTo>
                    <a:pt x="358" y="80"/>
                    <a:pt x="179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2088525" y="1118675"/>
              <a:ext cx="9975" cy="23100"/>
            </a:xfrm>
            <a:custGeom>
              <a:avLst/>
              <a:gdLst/>
              <a:ahLst/>
              <a:cxnLst/>
              <a:rect l="l" t="t" r="r" b="b"/>
              <a:pathLst>
                <a:path w="399" h="924" extrusionOk="0">
                  <a:moveTo>
                    <a:pt x="120" y="1"/>
                  </a:moveTo>
                  <a:cubicBezTo>
                    <a:pt x="81" y="1"/>
                    <a:pt x="51" y="27"/>
                    <a:pt x="20" y="88"/>
                  </a:cubicBezTo>
                  <a:cubicBezTo>
                    <a:pt x="20" y="187"/>
                    <a:pt x="0" y="306"/>
                    <a:pt x="0" y="406"/>
                  </a:cubicBezTo>
                  <a:cubicBezTo>
                    <a:pt x="0" y="585"/>
                    <a:pt x="20" y="764"/>
                    <a:pt x="20" y="923"/>
                  </a:cubicBezTo>
                  <a:cubicBezTo>
                    <a:pt x="239" y="903"/>
                    <a:pt x="398" y="804"/>
                    <a:pt x="319" y="565"/>
                  </a:cubicBezTo>
                  <a:cubicBezTo>
                    <a:pt x="279" y="386"/>
                    <a:pt x="199" y="187"/>
                    <a:pt x="160" y="8"/>
                  </a:cubicBezTo>
                  <a:cubicBezTo>
                    <a:pt x="145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2149700" y="1237225"/>
              <a:ext cx="25875" cy="4750"/>
            </a:xfrm>
            <a:custGeom>
              <a:avLst/>
              <a:gdLst/>
              <a:ahLst/>
              <a:cxnLst/>
              <a:rect l="l" t="t" r="r" b="b"/>
              <a:pathLst>
                <a:path w="1035" h="190" extrusionOk="0">
                  <a:moveTo>
                    <a:pt x="1035" y="0"/>
                  </a:moveTo>
                  <a:lnTo>
                    <a:pt x="1035" y="0"/>
                  </a:lnTo>
                  <a:cubicBezTo>
                    <a:pt x="716" y="20"/>
                    <a:pt x="358" y="20"/>
                    <a:pt x="0" y="20"/>
                  </a:cubicBezTo>
                  <a:cubicBezTo>
                    <a:pt x="179" y="130"/>
                    <a:pt x="353" y="189"/>
                    <a:pt x="525" y="189"/>
                  </a:cubicBezTo>
                  <a:cubicBezTo>
                    <a:pt x="696" y="189"/>
                    <a:pt x="866" y="13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2284475" y="1059125"/>
              <a:ext cx="10950" cy="13025"/>
            </a:xfrm>
            <a:custGeom>
              <a:avLst/>
              <a:gdLst/>
              <a:ahLst/>
              <a:cxnLst/>
              <a:rect l="l" t="t" r="r" b="b"/>
              <a:pathLst>
                <a:path w="438" h="521" extrusionOk="0">
                  <a:moveTo>
                    <a:pt x="220" y="0"/>
                  </a:moveTo>
                  <a:cubicBezTo>
                    <a:pt x="146" y="0"/>
                    <a:pt x="66" y="23"/>
                    <a:pt x="0" y="23"/>
                  </a:cubicBezTo>
                  <a:cubicBezTo>
                    <a:pt x="40" y="182"/>
                    <a:pt x="120" y="361"/>
                    <a:pt x="179" y="520"/>
                  </a:cubicBezTo>
                  <a:cubicBezTo>
                    <a:pt x="299" y="441"/>
                    <a:pt x="438" y="301"/>
                    <a:pt x="418" y="142"/>
                  </a:cubicBezTo>
                  <a:cubicBezTo>
                    <a:pt x="376" y="28"/>
                    <a:pt x="302" y="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30875" y="1084550"/>
              <a:ext cx="11450" cy="18425"/>
            </a:xfrm>
            <a:custGeom>
              <a:avLst/>
              <a:gdLst/>
              <a:ahLst/>
              <a:cxnLst/>
              <a:rect l="l" t="t" r="r" b="b"/>
              <a:pathLst>
                <a:path w="458" h="737" extrusionOk="0">
                  <a:moveTo>
                    <a:pt x="219" y="0"/>
                  </a:moveTo>
                  <a:cubicBezTo>
                    <a:pt x="0" y="219"/>
                    <a:pt x="100" y="478"/>
                    <a:pt x="60" y="736"/>
                  </a:cubicBezTo>
                  <a:cubicBezTo>
                    <a:pt x="458" y="557"/>
                    <a:pt x="418" y="29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288950" y="1045750"/>
              <a:ext cx="17425" cy="4725"/>
            </a:xfrm>
            <a:custGeom>
              <a:avLst/>
              <a:gdLst/>
              <a:ahLst/>
              <a:cxnLst/>
              <a:rect l="l" t="t" r="r" b="b"/>
              <a:pathLst>
                <a:path w="697" h="189" extrusionOk="0">
                  <a:moveTo>
                    <a:pt x="341" y="1"/>
                  </a:moveTo>
                  <a:cubicBezTo>
                    <a:pt x="224" y="1"/>
                    <a:pt x="110" y="60"/>
                    <a:pt x="0" y="180"/>
                  </a:cubicBezTo>
                  <a:cubicBezTo>
                    <a:pt x="146" y="180"/>
                    <a:pt x="301" y="189"/>
                    <a:pt x="458" y="189"/>
                  </a:cubicBezTo>
                  <a:cubicBezTo>
                    <a:pt x="537" y="189"/>
                    <a:pt x="617" y="186"/>
                    <a:pt x="696" y="180"/>
                  </a:cubicBezTo>
                  <a:cubicBezTo>
                    <a:pt x="577" y="60"/>
                    <a:pt x="458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9850" y="1081075"/>
              <a:ext cx="5000" cy="17925"/>
            </a:xfrm>
            <a:custGeom>
              <a:avLst/>
              <a:gdLst/>
              <a:ahLst/>
              <a:cxnLst/>
              <a:rect l="l" t="t" r="r" b="b"/>
              <a:pathLst>
                <a:path w="200" h="717" extrusionOk="0">
                  <a:moveTo>
                    <a:pt x="1" y="0"/>
                  </a:moveTo>
                  <a:lnTo>
                    <a:pt x="1" y="716"/>
                  </a:lnTo>
                  <a:cubicBezTo>
                    <a:pt x="200" y="517"/>
                    <a:pt x="140" y="25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10900" y="10900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lnTo>
                    <a:pt x="1" y="517"/>
                  </a:lnTo>
                  <a:cubicBezTo>
                    <a:pt x="200" y="398"/>
                    <a:pt x="160" y="199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250150" y="1137750"/>
              <a:ext cx="4000" cy="13475"/>
            </a:xfrm>
            <a:custGeom>
              <a:avLst/>
              <a:gdLst/>
              <a:ahLst/>
              <a:cxnLst/>
              <a:rect l="l" t="t" r="r" b="b"/>
              <a:pathLst>
                <a:path w="160" h="539" extrusionOk="0">
                  <a:moveTo>
                    <a:pt x="160" y="1"/>
                  </a:moveTo>
                  <a:cubicBezTo>
                    <a:pt x="20" y="81"/>
                    <a:pt x="20" y="220"/>
                    <a:pt x="1" y="339"/>
                  </a:cubicBezTo>
                  <a:cubicBezTo>
                    <a:pt x="60" y="419"/>
                    <a:pt x="100" y="478"/>
                    <a:pt x="160" y="538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2283975" y="11760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40" y="1"/>
                  </a:moveTo>
                  <a:cubicBezTo>
                    <a:pt x="20" y="200"/>
                    <a:pt x="0" y="399"/>
                    <a:pt x="219" y="538"/>
                  </a:cubicBezTo>
                  <a:cubicBezTo>
                    <a:pt x="219" y="319"/>
                    <a:pt x="199" y="16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2262075" y="11546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1" y="0"/>
                  </a:moveTo>
                  <a:cubicBezTo>
                    <a:pt x="21" y="179"/>
                    <a:pt x="1" y="398"/>
                    <a:pt x="180" y="518"/>
                  </a:cubicBezTo>
                  <a:cubicBezTo>
                    <a:pt x="180" y="338"/>
                    <a:pt x="200" y="14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1841350" y="11158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40" y="1"/>
                  </a:moveTo>
                  <a:cubicBezTo>
                    <a:pt x="1" y="120"/>
                    <a:pt x="1" y="219"/>
                    <a:pt x="160" y="359"/>
                  </a:cubicBezTo>
                  <a:cubicBezTo>
                    <a:pt x="160" y="219"/>
                    <a:pt x="160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323750" y="10472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177" y="0"/>
                  </a:moveTo>
                  <a:cubicBezTo>
                    <a:pt x="120" y="0"/>
                    <a:pt x="60" y="40"/>
                    <a:pt x="1" y="120"/>
                  </a:cubicBezTo>
                  <a:cubicBezTo>
                    <a:pt x="80" y="120"/>
                    <a:pt x="151" y="129"/>
                    <a:pt x="225" y="129"/>
                  </a:cubicBezTo>
                  <a:cubicBezTo>
                    <a:pt x="261" y="129"/>
                    <a:pt x="299" y="126"/>
                    <a:pt x="339" y="120"/>
                  </a:cubicBezTo>
                  <a:cubicBezTo>
                    <a:pt x="289" y="40"/>
                    <a:pt x="234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136275" y="12377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0"/>
                  </a:cubicBezTo>
                  <a:lnTo>
                    <a:pt x="358" y="0"/>
                  </a:lnTo>
                  <a:cubicBezTo>
                    <a:pt x="308" y="10"/>
                    <a:pt x="254" y="15"/>
                    <a:pt x="194" y="15"/>
                  </a:cubicBezTo>
                  <a:cubicBezTo>
                    <a:pt x="134" y="15"/>
                    <a:pt x="70" y="1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1963700" y="1098475"/>
              <a:ext cx="2000" cy="5000"/>
            </a:xfrm>
            <a:custGeom>
              <a:avLst/>
              <a:gdLst/>
              <a:ahLst/>
              <a:cxnLst/>
              <a:rect l="l" t="t" r="r" b="b"/>
              <a:pathLst>
                <a:path w="8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20"/>
                    <a:pt x="80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292925" y="12073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cubicBezTo>
                    <a:pt x="80" y="41"/>
                    <a:pt x="140" y="100"/>
                    <a:pt x="199" y="14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2314800" y="1048750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20" y="0"/>
                  </a:moveTo>
                  <a:cubicBezTo>
                    <a:pt x="80" y="0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2123325" y="10766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61" y="8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1984075" y="10089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18" y="1"/>
                  </a:moveTo>
                  <a:cubicBezTo>
                    <a:pt x="81" y="1"/>
                    <a:pt x="41" y="31"/>
                    <a:pt x="1" y="80"/>
                  </a:cubicBezTo>
                  <a:cubicBezTo>
                    <a:pt x="81" y="100"/>
                    <a:pt x="160" y="100"/>
                    <a:pt x="220" y="100"/>
                  </a:cubicBezTo>
                  <a:cubicBezTo>
                    <a:pt x="190" y="31"/>
                    <a:pt x="155" y="1"/>
                    <a:pt x="1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2267550" y="1054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21" y="180"/>
                    <a:pt x="41" y="240"/>
                  </a:cubicBezTo>
                  <a:cubicBezTo>
                    <a:pt x="180" y="200"/>
                    <a:pt x="160" y="100"/>
                    <a:pt x="180" y="41"/>
                  </a:cubicBezTo>
                  <a:cubicBezTo>
                    <a:pt x="100" y="41"/>
                    <a:pt x="4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2267050" y="11064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180" y="40"/>
                  </a:lnTo>
                  <a:cubicBezTo>
                    <a:pt x="120" y="40"/>
                    <a:pt x="8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2284975" y="886125"/>
              <a:ext cx="9475" cy="40300"/>
            </a:xfrm>
            <a:custGeom>
              <a:avLst/>
              <a:gdLst/>
              <a:ahLst/>
              <a:cxnLst/>
              <a:rect l="l" t="t" r="r" b="b"/>
              <a:pathLst>
                <a:path w="379" h="1612" extrusionOk="0">
                  <a:moveTo>
                    <a:pt x="298" y="0"/>
                  </a:moveTo>
                  <a:lnTo>
                    <a:pt x="298" y="0"/>
                  </a:lnTo>
                  <a:cubicBezTo>
                    <a:pt x="0" y="517"/>
                    <a:pt x="199" y="1055"/>
                    <a:pt x="179" y="1612"/>
                  </a:cubicBezTo>
                  <a:cubicBezTo>
                    <a:pt x="378" y="1094"/>
                    <a:pt x="318" y="537"/>
                    <a:pt x="2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797600" y="1024375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0" y="0"/>
                  </a:moveTo>
                  <a:lnTo>
                    <a:pt x="0" y="160"/>
                  </a:lnTo>
                  <a:lnTo>
                    <a:pt x="318" y="160"/>
                  </a:lnTo>
                  <a:cubicBezTo>
                    <a:pt x="279" y="0"/>
                    <a:pt x="1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808025" y="10303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" y="0"/>
                  </a:moveTo>
                  <a:cubicBezTo>
                    <a:pt x="41" y="40"/>
                    <a:pt x="81" y="100"/>
                    <a:pt x="140" y="119"/>
                  </a:cubicBezTo>
                  <a:cubicBezTo>
                    <a:pt x="81" y="60"/>
                    <a:pt x="6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1836875" y="19180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1"/>
                  </a:moveTo>
                  <a:lnTo>
                    <a:pt x="1" y="60"/>
                  </a:lnTo>
                  <a:cubicBezTo>
                    <a:pt x="21" y="60"/>
                    <a:pt x="41" y="40"/>
                    <a:pt x="41" y="40"/>
                  </a:cubicBezTo>
                  <a:cubicBezTo>
                    <a:pt x="80" y="21"/>
                    <a:pt x="8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1800575" y="181760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80" y="8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018400" y="18797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40" y="80"/>
                    <a:pt x="1" y="100"/>
                    <a:pt x="140" y="24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842350" y="1644375"/>
              <a:ext cx="31850" cy="13100"/>
            </a:xfrm>
            <a:custGeom>
              <a:avLst/>
              <a:gdLst/>
              <a:ahLst/>
              <a:cxnLst/>
              <a:rect l="l" t="t" r="r" b="b"/>
              <a:pathLst>
                <a:path w="1274" h="524" extrusionOk="0">
                  <a:moveTo>
                    <a:pt x="326" y="0"/>
                  </a:moveTo>
                  <a:cubicBezTo>
                    <a:pt x="267" y="0"/>
                    <a:pt x="207" y="13"/>
                    <a:pt x="140" y="46"/>
                  </a:cubicBezTo>
                  <a:cubicBezTo>
                    <a:pt x="100" y="166"/>
                    <a:pt x="40" y="265"/>
                    <a:pt x="1" y="404"/>
                  </a:cubicBezTo>
                  <a:cubicBezTo>
                    <a:pt x="140" y="424"/>
                    <a:pt x="319" y="464"/>
                    <a:pt x="478" y="524"/>
                  </a:cubicBezTo>
                  <a:cubicBezTo>
                    <a:pt x="418" y="325"/>
                    <a:pt x="1274" y="524"/>
                    <a:pt x="677" y="66"/>
                  </a:cubicBezTo>
                  <a:cubicBezTo>
                    <a:pt x="637" y="66"/>
                    <a:pt x="597" y="46"/>
                    <a:pt x="577" y="46"/>
                  </a:cubicBezTo>
                  <a:cubicBezTo>
                    <a:pt x="486" y="23"/>
                    <a:pt x="407" y="0"/>
                    <a:pt x="3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797100" y="18365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0" y="60"/>
                    <a:pt x="0" y="120"/>
                    <a:pt x="140" y="21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541975" y="1598000"/>
              <a:ext cx="16925" cy="9550"/>
            </a:xfrm>
            <a:custGeom>
              <a:avLst/>
              <a:gdLst/>
              <a:ahLst/>
              <a:cxnLst/>
              <a:rect l="l" t="t" r="r" b="b"/>
              <a:pathLst>
                <a:path w="677" h="382" extrusionOk="0">
                  <a:moveTo>
                    <a:pt x="355" y="1"/>
                  </a:moveTo>
                  <a:cubicBezTo>
                    <a:pt x="173" y="1"/>
                    <a:pt x="33" y="85"/>
                    <a:pt x="0" y="330"/>
                  </a:cubicBezTo>
                  <a:cubicBezTo>
                    <a:pt x="101" y="368"/>
                    <a:pt x="210" y="382"/>
                    <a:pt x="327" y="382"/>
                  </a:cubicBezTo>
                  <a:cubicBezTo>
                    <a:pt x="394" y="382"/>
                    <a:pt x="465" y="377"/>
                    <a:pt x="537" y="370"/>
                  </a:cubicBezTo>
                  <a:cubicBezTo>
                    <a:pt x="557" y="230"/>
                    <a:pt x="677" y="51"/>
                    <a:pt x="478" y="12"/>
                  </a:cubicBezTo>
                  <a:cubicBezTo>
                    <a:pt x="435" y="5"/>
                    <a:pt x="394" y="1"/>
                    <a:pt x="3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846325" y="1637825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301" y="1"/>
                  </a:moveTo>
                  <a:cubicBezTo>
                    <a:pt x="159" y="1"/>
                    <a:pt x="85" y="204"/>
                    <a:pt x="1" y="289"/>
                  </a:cubicBezTo>
                  <a:cubicBezTo>
                    <a:pt x="106" y="315"/>
                    <a:pt x="211" y="445"/>
                    <a:pt x="327" y="445"/>
                  </a:cubicBezTo>
                  <a:cubicBezTo>
                    <a:pt x="387" y="445"/>
                    <a:pt x="450" y="410"/>
                    <a:pt x="518" y="308"/>
                  </a:cubicBezTo>
                  <a:cubicBezTo>
                    <a:pt x="399" y="269"/>
                    <a:pt x="319" y="189"/>
                    <a:pt x="518" y="129"/>
                  </a:cubicBezTo>
                  <a:cubicBezTo>
                    <a:pt x="430" y="3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792625" y="1610325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421" y="0"/>
                  </a:moveTo>
                  <a:cubicBezTo>
                    <a:pt x="280" y="0"/>
                    <a:pt x="138" y="27"/>
                    <a:pt x="0" y="36"/>
                  </a:cubicBezTo>
                  <a:cubicBezTo>
                    <a:pt x="221" y="153"/>
                    <a:pt x="441" y="184"/>
                    <a:pt x="662" y="184"/>
                  </a:cubicBezTo>
                  <a:cubicBezTo>
                    <a:pt x="740" y="184"/>
                    <a:pt x="818" y="180"/>
                    <a:pt x="895" y="175"/>
                  </a:cubicBezTo>
                  <a:cubicBezTo>
                    <a:pt x="746" y="36"/>
                    <a:pt x="584" y="0"/>
                    <a:pt x="4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819975" y="1610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19" y="1"/>
                    <a:pt x="80" y="21"/>
                    <a:pt x="0" y="160"/>
                  </a:cubicBezTo>
                  <a:cubicBezTo>
                    <a:pt x="219" y="180"/>
                    <a:pt x="478" y="180"/>
                    <a:pt x="697" y="180"/>
                  </a:cubicBezTo>
                  <a:cubicBezTo>
                    <a:pt x="617" y="61"/>
                    <a:pt x="478" y="2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845325" y="161342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6" y="0"/>
                  </a:moveTo>
                  <a:cubicBezTo>
                    <a:pt x="54" y="0"/>
                    <a:pt x="27" y="18"/>
                    <a:pt x="1" y="71"/>
                  </a:cubicBezTo>
                  <a:cubicBezTo>
                    <a:pt x="80" y="71"/>
                    <a:pt x="140" y="71"/>
                    <a:pt x="180" y="91"/>
                  </a:cubicBezTo>
                  <a:cubicBezTo>
                    <a:pt x="160" y="71"/>
                    <a:pt x="160" y="51"/>
                    <a:pt x="140" y="11"/>
                  </a:cubicBezTo>
                  <a:cubicBezTo>
                    <a:pt x="120" y="5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2396850" y="1827050"/>
              <a:ext cx="26900" cy="22900"/>
            </a:xfrm>
            <a:custGeom>
              <a:avLst/>
              <a:gdLst/>
              <a:ahLst/>
              <a:cxnLst/>
              <a:rect l="l" t="t" r="r" b="b"/>
              <a:pathLst>
                <a:path w="1076" h="916" extrusionOk="0">
                  <a:moveTo>
                    <a:pt x="180" y="0"/>
                  </a:moveTo>
                  <a:cubicBezTo>
                    <a:pt x="61" y="140"/>
                    <a:pt x="21" y="319"/>
                    <a:pt x="1" y="498"/>
                  </a:cubicBezTo>
                  <a:cubicBezTo>
                    <a:pt x="21" y="517"/>
                    <a:pt x="21" y="537"/>
                    <a:pt x="61" y="577"/>
                  </a:cubicBezTo>
                  <a:lnTo>
                    <a:pt x="200" y="716"/>
                  </a:lnTo>
                  <a:lnTo>
                    <a:pt x="200" y="915"/>
                  </a:lnTo>
                  <a:cubicBezTo>
                    <a:pt x="498" y="856"/>
                    <a:pt x="777" y="776"/>
                    <a:pt x="1075" y="697"/>
                  </a:cubicBezTo>
                  <a:lnTo>
                    <a:pt x="1075" y="577"/>
                  </a:lnTo>
                  <a:cubicBezTo>
                    <a:pt x="976" y="418"/>
                    <a:pt x="876" y="378"/>
                    <a:pt x="717" y="378"/>
                  </a:cubicBezTo>
                  <a:cubicBezTo>
                    <a:pt x="637" y="239"/>
                    <a:pt x="518" y="199"/>
                    <a:pt x="399" y="179"/>
                  </a:cubicBezTo>
                  <a:cubicBezTo>
                    <a:pt x="391" y="180"/>
                    <a:pt x="385" y="181"/>
                    <a:pt x="378" y="181"/>
                  </a:cubicBezTo>
                  <a:cubicBezTo>
                    <a:pt x="261" y="181"/>
                    <a:pt x="274" y="19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2401175" y="1819575"/>
              <a:ext cx="7650" cy="14075"/>
            </a:xfrm>
            <a:custGeom>
              <a:avLst/>
              <a:gdLst/>
              <a:ahLst/>
              <a:cxnLst/>
              <a:rect l="l" t="t" r="r" b="b"/>
              <a:pathLst>
                <a:path w="306" h="563" extrusionOk="0">
                  <a:moveTo>
                    <a:pt x="47" y="1"/>
                  </a:moveTo>
                  <a:cubicBezTo>
                    <a:pt x="27" y="120"/>
                    <a:pt x="27" y="220"/>
                    <a:pt x="7" y="319"/>
                  </a:cubicBezTo>
                  <a:cubicBezTo>
                    <a:pt x="68" y="365"/>
                    <a:pt x="0" y="563"/>
                    <a:pt x="91" y="563"/>
                  </a:cubicBezTo>
                  <a:cubicBezTo>
                    <a:pt x="119" y="563"/>
                    <a:pt x="161" y="545"/>
                    <a:pt x="226" y="498"/>
                  </a:cubicBezTo>
                  <a:lnTo>
                    <a:pt x="226" y="200"/>
                  </a:lnTo>
                  <a:cubicBezTo>
                    <a:pt x="305" y="140"/>
                    <a:pt x="305" y="80"/>
                    <a:pt x="226" y="21"/>
                  </a:cubicBezTo>
                  <a:cubicBezTo>
                    <a:pt x="146" y="1"/>
                    <a:pt x="106" y="1"/>
                    <a:pt x="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2396850" y="19926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60" y="1"/>
                  </a:moveTo>
                  <a:cubicBezTo>
                    <a:pt x="100" y="1"/>
                    <a:pt x="61" y="20"/>
                    <a:pt x="1" y="40"/>
                  </a:cubicBezTo>
                  <a:cubicBezTo>
                    <a:pt x="21" y="140"/>
                    <a:pt x="21" y="239"/>
                    <a:pt x="61" y="359"/>
                  </a:cubicBezTo>
                  <a:cubicBezTo>
                    <a:pt x="200" y="259"/>
                    <a:pt x="200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2506275" y="2118475"/>
              <a:ext cx="7475" cy="6975"/>
            </a:xfrm>
            <a:custGeom>
              <a:avLst/>
              <a:gdLst/>
              <a:ahLst/>
              <a:cxnLst/>
              <a:rect l="l" t="t" r="r" b="b"/>
              <a:pathLst>
                <a:path w="299" h="279" extrusionOk="0">
                  <a:moveTo>
                    <a:pt x="159" y="0"/>
                  </a:moveTo>
                  <a:cubicBezTo>
                    <a:pt x="100" y="0"/>
                    <a:pt x="60" y="40"/>
                    <a:pt x="0" y="40"/>
                  </a:cubicBezTo>
                  <a:cubicBezTo>
                    <a:pt x="0" y="100"/>
                    <a:pt x="0" y="259"/>
                    <a:pt x="20" y="259"/>
                  </a:cubicBezTo>
                  <a:cubicBezTo>
                    <a:pt x="54" y="273"/>
                    <a:pt x="84" y="279"/>
                    <a:pt x="110" y="279"/>
                  </a:cubicBezTo>
                  <a:cubicBezTo>
                    <a:pt x="233" y="279"/>
                    <a:pt x="266" y="139"/>
                    <a:pt x="299" y="40"/>
                  </a:cubicBezTo>
                  <a:cubicBezTo>
                    <a:pt x="239" y="40"/>
                    <a:pt x="199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2405325" y="1793725"/>
              <a:ext cx="8975" cy="30850"/>
            </a:xfrm>
            <a:custGeom>
              <a:avLst/>
              <a:gdLst/>
              <a:ahLst/>
              <a:cxnLst/>
              <a:rect l="l" t="t" r="r" b="b"/>
              <a:pathLst>
                <a:path w="359" h="1234" extrusionOk="0">
                  <a:moveTo>
                    <a:pt x="219" y="0"/>
                  </a:moveTo>
                  <a:cubicBezTo>
                    <a:pt x="159" y="100"/>
                    <a:pt x="80" y="219"/>
                    <a:pt x="0" y="319"/>
                  </a:cubicBezTo>
                  <a:cubicBezTo>
                    <a:pt x="0" y="557"/>
                    <a:pt x="40" y="816"/>
                    <a:pt x="40" y="1055"/>
                  </a:cubicBezTo>
                  <a:lnTo>
                    <a:pt x="40" y="1234"/>
                  </a:lnTo>
                  <a:lnTo>
                    <a:pt x="139" y="1174"/>
                  </a:lnTo>
                  <a:cubicBezTo>
                    <a:pt x="179" y="955"/>
                    <a:pt x="159" y="717"/>
                    <a:pt x="338" y="518"/>
                  </a:cubicBezTo>
                  <a:cubicBezTo>
                    <a:pt x="338" y="339"/>
                    <a:pt x="358" y="16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2204900" y="16251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20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20" y="41"/>
                    <a:pt x="40" y="60"/>
                    <a:pt x="80" y="60"/>
                  </a:cubicBezTo>
                  <a:cubicBezTo>
                    <a:pt x="80" y="60"/>
                    <a:pt x="100" y="41"/>
                    <a:pt x="100" y="21"/>
                  </a:cubicBezTo>
                  <a:cubicBezTo>
                    <a:pt x="8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628000" y="1597225"/>
              <a:ext cx="16950" cy="5050"/>
            </a:xfrm>
            <a:custGeom>
              <a:avLst/>
              <a:gdLst/>
              <a:ahLst/>
              <a:cxnLst/>
              <a:rect l="l" t="t" r="r" b="b"/>
              <a:pathLst>
                <a:path w="678" h="202" extrusionOk="0">
                  <a:moveTo>
                    <a:pt x="299" y="0"/>
                  </a:moveTo>
                  <a:cubicBezTo>
                    <a:pt x="200" y="0"/>
                    <a:pt x="97" y="16"/>
                    <a:pt x="1" y="102"/>
                  </a:cubicBezTo>
                  <a:cubicBezTo>
                    <a:pt x="102" y="181"/>
                    <a:pt x="209" y="190"/>
                    <a:pt x="312" y="190"/>
                  </a:cubicBezTo>
                  <a:cubicBezTo>
                    <a:pt x="342" y="190"/>
                    <a:pt x="372" y="189"/>
                    <a:pt x="402" y="189"/>
                  </a:cubicBezTo>
                  <a:cubicBezTo>
                    <a:pt x="449" y="189"/>
                    <a:pt x="495" y="191"/>
                    <a:pt x="538" y="202"/>
                  </a:cubicBezTo>
                  <a:cubicBezTo>
                    <a:pt x="677" y="142"/>
                    <a:pt x="677" y="102"/>
                    <a:pt x="538" y="3"/>
                  </a:cubicBezTo>
                  <a:cubicBezTo>
                    <a:pt x="518" y="5"/>
                    <a:pt x="497" y="6"/>
                    <a:pt x="475" y="6"/>
                  </a:cubicBezTo>
                  <a:cubicBezTo>
                    <a:pt x="419" y="6"/>
                    <a:pt x="359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869200" y="1607225"/>
              <a:ext cx="2525" cy="3500"/>
            </a:xfrm>
            <a:custGeom>
              <a:avLst/>
              <a:gdLst/>
              <a:ahLst/>
              <a:cxnLst/>
              <a:rect l="l" t="t" r="r" b="b"/>
              <a:pathLst>
                <a:path w="101" h="140" extrusionOk="0">
                  <a:moveTo>
                    <a:pt x="100" y="1"/>
                  </a:moveTo>
                  <a:cubicBezTo>
                    <a:pt x="1" y="40"/>
                    <a:pt x="21" y="100"/>
                    <a:pt x="100" y="14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810525" y="1094000"/>
              <a:ext cx="23900" cy="65675"/>
            </a:xfrm>
            <a:custGeom>
              <a:avLst/>
              <a:gdLst/>
              <a:ahLst/>
              <a:cxnLst/>
              <a:rect l="l" t="t" r="r" b="b"/>
              <a:pathLst>
                <a:path w="956" h="2627" extrusionOk="0">
                  <a:moveTo>
                    <a:pt x="478" y="0"/>
                  </a:moveTo>
                  <a:cubicBezTo>
                    <a:pt x="40" y="498"/>
                    <a:pt x="199" y="1174"/>
                    <a:pt x="0" y="1751"/>
                  </a:cubicBezTo>
                  <a:lnTo>
                    <a:pt x="0" y="2248"/>
                  </a:lnTo>
                  <a:cubicBezTo>
                    <a:pt x="140" y="2368"/>
                    <a:pt x="160" y="2586"/>
                    <a:pt x="358" y="2626"/>
                  </a:cubicBezTo>
                  <a:cubicBezTo>
                    <a:pt x="577" y="2467"/>
                    <a:pt x="657" y="2228"/>
                    <a:pt x="597" y="2029"/>
                  </a:cubicBezTo>
                  <a:cubicBezTo>
                    <a:pt x="478" y="1492"/>
                    <a:pt x="637" y="1035"/>
                    <a:pt x="697" y="537"/>
                  </a:cubicBezTo>
                  <a:cubicBezTo>
                    <a:pt x="796" y="299"/>
                    <a:pt x="955" y="80"/>
                    <a:pt x="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832400" y="1146025"/>
              <a:ext cx="17925" cy="54425"/>
            </a:xfrm>
            <a:custGeom>
              <a:avLst/>
              <a:gdLst/>
              <a:ahLst/>
              <a:cxnLst/>
              <a:rect l="l" t="t" r="r" b="b"/>
              <a:pathLst>
                <a:path w="717" h="2177" extrusionOk="0">
                  <a:moveTo>
                    <a:pt x="150" y="0"/>
                  </a:moveTo>
                  <a:cubicBezTo>
                    <a:pt x="128" y="0"/>
                    <a:pt x="104" y="3"/>
                    <a:pt x="80" y="8"/>
                  </a:cubicBezTo>
                  <a:cubicBezTo>
                    <a:pt x="299" y="704"/>
                    <a:pt x="1" y="1480"/>
                    <a:pt x="418" y="2176"/>
                  </a:cubicBezTo>
                  <a:cubicBezTo>
                    <a:pt x="697" y="1898"/>
                    <a:pt x="279" y="1639"/>
                    <a:pt x="478" y="1361"/>
                  </a:cubicBezTo>
                  <a:cubicBezTo>
                    <a:pt x="717" y="983"/>
                    <a:pt x="597" y="585"/>
                    <a:pt x="518" y="187"/>
                  </a:cubicBezTo>
                  <a:cubicBezTo>
                    <a:pt x="397" y="101"/>
                    <a:pt x="292" y="0"/>
                    <a:pt x="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811525" y="1089475"/>
              <a:ext cx="11450" cy="48300"/>
            </a:xfrm>
            <a:custGeom>
              <a:avLst/>
              <a:gdLst/>
              <a:ahLst/>
              <a:cxnLst/>
              <a:rect l="l" t="t" r="r" b="b"/>
              <a:pathLst>
                <a:path w="458" h="1932" extrusionOk="0">
                  <a:moveTo>
                    <a:pt x="238" y="1"/>
                  </a:moveTo>
                  <a:cubicBezTo>
                    <a:pt x="153" y="1"/>
                    <a:pt x="179" y="117"/>
                    <a:pt x="179" y="181"/>
                  </a:cubicBezTo>
                  <a:cubicBezTo>
                    <a:pt x="159" y="380"/>
                    <a:pt x="179" y="579"/>
                    <a:pt x="20" y="699"/>
                  </a:cubicBezTo>
                  <a:cubicBezTo>
                    <a:pt x="20" y="1096"/>
                    <a:pt x="0" y="1534"/>
                    <a:pt x="0" y="1932"/>
                  </a:cubicBezTo>
                  <a:cubicBezTo>
                    <a:pt x="318" y="1415"/>
                    <a:pt x="239" y="758"/>
                    <a:pt x="458" y="181"/>
                  </a:cubicBezTo>
                  <a:cubicBezTo>
                    <a:pt x="418" y="142"/>
                    <a:pt x="358" y="42"/>
                    <a:pt x="318" y="22"/>
                  </a:cubicBezTo>
                  <a:cubicBezTo>
                    <a:pt x="284" y="7"/>
                    <a:pt x="258" y="1"/>
                    <a:pt x="2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1807550" y="1150200"/>
              <a:ext cx="12950" cy="33825"/>
            </a:xfrm>
            <a:custGeom>
              <a:avLst/>
              <a:gdLst/>
              <a:ahLst/>
              <a:cxnLst/>
              <a:rect l="l" t="t" r="r" b="b"/>
              <a:pathLst>
                <a:path w="518" h="1353" extrusionOk="0">
                  <a:moveTo>
                    <a:pt x="119" y="0"/>
                  </a:moveTo>
                  <a:cubicBezTo>
                    <a:pt x="119" y="478"/>
                    <a:pt x="0" y="935"/>
                    <a:pt x="398" y="1353"/>
                  </a:cubicBezTo>
                  <a:cubicBezTo>
                    <a:pt x="517" y="995"/>
                    <a:pt x="477" y="657"/>
                    <a:pt x="477" y="358"/>
                  </a:cubicBezTo>
                  <a:cubicBezTo>
                    <a:pt x="398" y="199"/>
                    <a:pt x="298" y="8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1824450" y="1063850"/>
              <a:ext cx="11950" cy="44100"/>
            </a:xfrm>
            <a:custGeom>
              <a:avLst/>
              <a:gdLst/>
              <a:ahLst/>
              <a:cxnLst/>
              <a:rect l="l" t="t" r="r" b="b"/>
              <a:pathLst>
                <a:path w="478" h="1764" extrusionOk="0">
                  <a:moveTo>
                    <a:pt x="272" y="1"/>
                  </a:moveTo>
                  <a:cubicBezTo>
                    <a:pt x="232" y="1"/>
                    <a:pt x="188" y="7"/>
                    <a:pt x="140" y="13"/>
                  </a:cubicBezTo>
                  <a:cubicBezTo>
                    <a:pt x="120" y="112"/>
                    <a:pt x="80" y="252"/>
                    <a:pt x="20" y="371"/>
                  </a:cubicBezTo>
                  <a:cubicBezTo>
                    <a:pt x="199" y="669"/>
                    <a:pt x="120" y="948"/>
                    <a:pt x="0" y="1206"/>
                  </a:cubicBezTo>
                  <a:cubicBezTo>
                    <a:pt x="179" y="1366"/>
                    <a:pt x="140" y="1545"/>
                    <a:pt x="140" y="1743"/>
                  </a:cubicBezTo>
                  <a:cubicBezTo>
                    <a:pt x="199" y="1743"/>
                    <a:pt x="239" y="1743"/>
                    <a:pt x="279" y="1763"/>
                  </a:cubicBezTo>
                  <a:cubicBezTo>
                    <a:pt x="299" y="1684"/>
                    <a:pt x="299" y="1644"/>
                    <a:pt x="319" y="1564"/>
                  </a:cubicBezTo>
                  <a:cubicBezTo>
                    <a:pt x="319" y="1465"/>
                    <a:pt x="339" y="1346"/>
                    <a:pt x="339" y="1246"/>
                  </a:cubicBezTo>
                  <a:cubicBezTo>
                    <a:pt x="478" y="888"/>
                    <a:pt x="299" y="510"/>
                    <a:pt x="478" y="172"/>
                  </a:cubicBezTo>
                  <a:cubicBezTo>
                    <a:pt x="436" y="33"/>
                    <a:pt x="365" y="1"/>
                    <a:pt x="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1833900" y="1142675"/>
              <a:ext cx="12450" cy="8100"/>
            </a:xfrm>
            <a:custGeom>
              <a:avLst/>
              <a:gdLst/>
              <a:ahLst/>
              <a:cxnLst/>
              <a:rect l="l" t="t" r="r" b="b"/>
              <a:pathLst>
                <a:path w="498" h="324" extrusionOk="0">
                  <a:moveTo>
                    <a:pt x="60" y="1"/>
                  </a:moveTo>
                  <a:cubicBezTo>
                    <a:pt x="47" y="1"/>
                    <a:pt x="34" y="1"/>
                    <a:pt x="20" y="3"/>
                  </a:cubicBezTo>
                  <a:cubicBezTo>
                    <a:pt x="0" y="3"/>
                    <a:pt x="0" y="82"/>
                    <a:pt x="0" y="82"/>
                  </a:cubicBezTo>
                  <a:lnTo>
                    <a:pt x="20" y="142"/>
                  </a:lnTo>
                  <a:cubicBezTo>
                    <a:pt x="129" y="233"/>
                    <a:pt x="271" y="324"/>
                    <a:pt x="416" y="324"/>
                  </a:cubicBezTo>
                  <a:cubicBezTo>
                    <a:pt x="430" y="324"/>
                    <a:pt x="444" y="323"/>
                    <a:pt x="458" y="321"/>
                  </a:cubicBezTo>
                  <a:cubicBezTo>
                    <a:pt x="498" y="242"/>
                    <a:pt x="498" y="202"/>
                    <a:pt x="498" y="142"/>
                  </a:cubicBezTo>
                  <a:cubicBezTo>
                    <a:pt x="351" y="105"/>
                    <a:pt x="221" y="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14850" y="1237725"/>
              <a:ext cx="4000" cy="1625"/>
            </a:xfrm>
            <a:custGeom>
              <a:avLst/>
              <a:gdLst/>
              <a:ahLst/>
              <a:cxnLst/>
              <a:rect l="l" t="t" r="r" b="b"/>
              <a:pathLst>
                <a:path w="160" h="65" extrusionOk="0">
                  <a:moveTo>
                    <a:pt x="0" y="0"/>
                  </a:moveTo>
                  <a:cubicBezTo>
                    <a:pt x="17" y="18"/>
                    <a:pt x="34" y="64"/>
                    <a:pt x="39" y="64"/>
                  </a:cubicBezTo>
                  <a:cubicBezTo>
                    <a:pt x="40" y="64"/>
                    <a:pt x="40" y="63"/>
                    <a:pt x="40" y="60"/>
                  </a:cubicBezTo>
                  <a:cubicBezTo>
                    <a:pt x="100" y="60"/>
                    <a:pt x="120" y="2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197425" y="1237725"/>
              <a:ext cx="4500" cy="1625"/>
            </a:xfrm>
            <a:custGeom>
              <a:avLst/>
              <a:gdLst/>
              <a:ahLst/>
              <a:cxnLst/>
              <a:rect l="l" t="t" r="r" b="b"/>
              <a:pathLst>
                <a:path w="180" h="65" extrusionOk="0">
                  <a:moveTo>
                    <a:pt x="1" y="0"/>
                  </a:moveTo>
                  <a:cubicBezTo>
                    <a:pt x="18" y="18"/>
                    <a:pt x="35" y="64"/>
                    <a:pt x="40" y="64"/>
                  </a:cubicBezTo>
                  <a:cubicBezTo>
                    <a:pt x="40" y="64"/>
                    <a:pt x="41" y="63"/>
                    <a:pt x="41" y="60"/>
                  </a:cubicBezTo>
                  <a:cubicBezTo>
                    <a:pt x="100" y="60"/>
                    <a:pt x="120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1829925" y="1068125"/>
              <a:ext cx="10450" cy="26900"/>
            </a:xfrm>
            <a:custGeom>
              <a:avLst/>
              <a:gdLst/>
              <a:ahLst/>
              <a:cxnLst/>
              <a:rect l="l" t="t" r="r" b="b"/>
              <a:pathLst>
                <a:path w="418" h="1076" extrusionOk="0">
                  <a:moveTo>
                    <a:pt x="299" y="1"/>
                  </a:moveTo>
                  <a:cubicBezTo>
                    <a:pt x="0" y="319"/>
                    <a:pt x="179" y="717"/>
                    <a:pt x="179" y="1075"/>
                  </a:cubicBezTo>
                  <a:cubicBezTo>
                    <a:pt x="418" y="717"/>
                    <a:pt x="259" y="33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527650" y="207122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00" y="1"/>
                    <a:pt x="40" y="1"/>
                    <a:pt x="1" y="180"/>
                  </a:cubicBezTo>
                  <a:cubicBezTo>
                    <a:pt x="60" y="180"/>
                    <a:pt x="120" y="180"/>
                    <a:pt x="220" y="200"/>
                  </a:cubicBezTo>
                  <a:cubicBezTo>
                    <a:pt x="319" y="200"/>
                    <a:pt x="438" y="180"/>
                    <a:pt x="538" y="180"/>
                  </a:cubicBezTo>
                  <a:cubicBezTo>
                    <a:pt x="458" y="140"/>
                    <a:pt x="418" y="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402325" y="1861850"/>
              <a:ext cx="17425" cy="10475"/>
            </a:xfrm>
            <a:custGeom>
              <a:avLst/>
              <a:gdLst/>
              <a:ahLst/>
              <a:cxnLst/>
              <a:rect l="l" t="t" r="r" b="b"/>
              <a:pathLst>
                <a:path w="697" h="419" extrusionOk="0">
                  <a:moveTo>
                    <a:pt x="677" y="1"/>
                  </a:moveTo>
                  <a:cubicBezTo>
                    <a:pt x="558" y="21"/>
                    <a:pt x="458" y="21"/>
                    <a:pt x="339" y="21"/>
                  </a:cubicBezTo>
                  <a:cubicBezTo>
                    <a:pt x="275" y="148"/>
                    <a:pt x="161" y="186"/>
                    <a:pt x="66" y="186"/>
                  </a:cubicBezTo>
                  <a:cubicBezTo>
                    <a:pt x="43" y="186"/>
                    <a:pt x="21" y="184"/>
                    <a:pt x="1" y="180"/>
                  </a:cubicBezTo>
                  <a:lnTo>
                    <a:pt x="1" y="180"/>
                  </a:lnTo>
                  <a:cubicBezTo>
                    <a:pt x="1" y="259"/>
                    <a:pt x="41" y="339"/>
                    <a:pt x="41" y="419"/>
                  </a:cubicBezTo>
                  <a:cubicBezTo>
                    <a:pt x="259" y="339"/>
                    <a:pt x="498" y="399"/>
                    <a:pt x="697" y="220"/>
                  </a:cubicBezTo>
                  <a:cubicBezTo>
                    <a:pt x="677" y="160"/>
                    <a:pt x="677" y="80"/>
                    <a:pt x="6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463000" y="1849425"/>
              <a:ext cx="15950" cy="5500"/>
            </a:xfrm>
            <a:custGeom>
              <a:avLst/>
              <a:gdLst/>
              <a:ahLst/>
              <a:cxnLst/>
              <a:rect l="l" t="t" r="r" b="b"/>
              <a:pathLst>
                <a:path w="638" h="220" extrusionOk="0">
                  <a:moveTo>
                    <a:pt x="319" y="0"/>
                  </a:moveTo>
                  <a:cubicBezTo>
                    <a:pt x="219" y="0"/>
                    <a:pt x="100" y="20"/>
                    <a:pt x="1" y="40"/>
                  </a:cubicBezTo>
                  <a:lnTo>
                    <a:pt x="1" y="219"/>
                  </a:lnTo>
                  <a:cubicBezTo>
                    <a:pt x="200" y="199"/>
                    <a:pt x="418" y="199"/>
                    <a:pt x="637" y="179"/>
                  </a:cubicBezTo>
                  <a:cubicBezTo>
                    <a:pt x="558" y="20"/>
                    <a:pt x="43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501300" y="1754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0" y="21"/>
                  </a:cubicBezTo>
                  <a:lnTo>
                    <a:pt x="0" y="100"/>
                  </a:lnTo>
                  <a:lnTo>
                    <a:pt x="0" y="180"/>
                  </a:lnTo>
                  <a:cubicBezTo>
                    <a:pt x="60" y="180"/>
                    <a:pt x="120" y="18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3095100" y="1807525"/>
              <a:ext cx="5975" cy="3625"/>
            </a:xfrm>
            <a:custGeom>
              <a:avLst/>
              <a:gdLst/>
              <a:ahLst/>
              <a:cxnLst/>
              <a:rect l="l" t="t" r="r" b="b"/>
              <a:pathLst>
                <a:path w="239" h="145" extrusionOk="0">
                  <a:moveTo>
                    <a:pt x="100" y="1"/>
                  </a:moveTo>
                  <a:cubicBezTo>
                    <a:pt x="73" y="1"/>
                    <a:pt x="41" y="18"/>
                    <a:pt x="0" y="65"/>
                  </a:cubicBezTo>
                  <a:cubicBezTo>
                    <a:pt x="100" y="85"/>
                    <a:pt x="179" y="105"/>
                    <a:pt x="239" y="145"/>
                  </a:cubicBezTo>
                  <a:cubicBezTo>
                    <a:pt x="197" y="103"/>
                    <a:pt x="165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993650" y="182902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0" y="1"/>
                  </a:moveTo>
                  <a:cubicBezTo>
                    <a:pt x="0" y="80"/>
                    <a:pt x="20" y="100"/>
                    <a:pt x="100" y="100"/>
                  </a:cubicBezTo>
                  <a:cubicBezTo>
                    <a:pt x="80" y="4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465975" y="2107025"/>
              <a:ext cx="27400" cy="11650"/>
            </a:xfrm>
            <a:custGeom>
              <a:avLst/>
              <a:gdLst/>
              <a:ahLst/>
              <a:cxnLst/>
              <a:rect l="l" t="t" r="r" b="b"/>
              <a:pathLst>
                <a:path w="1096" h="466" extrusionOk="0">
                  <a:moveTo>
                    <a:pt x="916" y="1"/>
                  </a:moveTo>
                  <a:cubicBezTo>
                    <a:pt x="578" y="1"/>
                    <a:pt x="279" y="140"/>
                    <a:pt x="1" y="299"/>
                  </a:cubicBezTo>
                  <a:cubicBezTo>
                    <a:pt x="28" y="302"/>
                    <a:pt x="56" y="303"/>
                    <a:pt x="84" y="303"/>
                  </a:cubicBezTo>
                  <a:cubicBezTo>
                    <a:pt x="129" y="303"/>
                    <a:pt x="175" y="301"/>
                    <a:pt x="219" y="301"/>
                  </a:cubicBezTo>
                  <a:cubicBezTo>
                    <a:pt x="345" y="301"/>
                    <a:pt x="462" y="319"/>
                    <a:pt x="538" y="458"/>
                  </a:cubicBezTo>
                  <a:cubicBezTo>
                    <a:pt x="562" y="463"/>
                    <a:pt x="586" y="465"/>
                    <a:pt x="610" y="465"/>
                  </a:cubicBezTo>
                  <a:cubicBezTo>
                    <a:pt x="781" y="465"/>
                    <a:pt x="938" y="352"/>
                    <a:pt x="1095" y="299"/>
                  </a:cubicBezTo>
                  <a:cubicBezTo>
                    <a:pt x="1035" y="200"/>
                    <a:pt x="976" y="10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496825" y="21110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59" y="20"/>
                    <a:pt x="80" y="80"/>
                    <a:pt x="0" y="139"/>
                  </a:cubicBezTo>
                  <a:cubicBezTo>
                    <a:pt x="100" y="139"/>
                    <a:pt x="179" y="8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688300" y="20399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119" y="0"/>
                  </a:moveTo>
                  <a:cubicBezTo>
                    <a:pt x="80" y="20"/>
                    <a:pt x="60" y="20"/>
                    <a:pt x="0" y="40"/>
                  </a:cubicBezTo>
                  <a:cubicBezTo>
                    <a:pt x="58" y="128"/>
                    <a:pt x="117" y="183"/>
                    <a:pt x="183" y="183"/>
                  </a:cubicBezTo>
                  <a:cubicBezTo>
                    <a:pt x="207" y="183"/>
                    <a:pt x="232" y="175"/>
                    <a:pt x="259" y="160"/>
                  </a:cubicBezTo>
                  <a:cubicBezTo>
                    <a:pt x="298" y="140"/>
                    <a:pt x="318" y="100"/>
                    <a:pt x="358" y="60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859875" y="182642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38" y="0"/>
                  </a:moveTo>
                  <a:cubicBezTo>
                    <a:pt x="28" y="0"/>
                    <a:pt x="15" y="10"/>
                    <a:pt x="0" y="25"/>
                  </a:cubicBezTo>
                  <a:cubicBezTo>
                    <a:pt x="0" y="45"/>
                    <a:pt x="60" y="45"/>
                    <a:pt x="80" y="85"/>
                  </a:cubicBezTo>
                  <a:cubicBezTo>
                    <a:pt x="67" y="24"/>
                    <a:pt x="55" y="0"/>
                    <a:pt x="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2916050" y="1881250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100" y="1"/>
                  </a:moveTo>
                  <a:cubicBezTo>
                    <a:pt x="21" y="1"/>
                    <a:pt x="1" y="20"/>
                    <a:pt x="21" y="60"/>
                  </a:cubicBezTo>
                  <a:cubicBezTo>
                    <a:pt x="41" y="100"/>
                    <a:pt x="61" y="100"/>
                    <a:pt x="100" y="100"/>
                  </a:cubicBezTo>
                  <a:cubicBezTo>
                    <a:pt x="120" y="80"/>
                    <a:pt x="140" y="80"/>
                    <a:pt x="140" y="40"/>
                  </a:cubicBezTo>
                  <a:cubicBezTo>
                    <a:pt x="120" y="20"/>
                    <a:pt x="120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2444600" y="1830875"/>
              <a:ext cx="9475" cy="6150"/>
            </a:xfrm>
            <a:custGeom>
              <a:avLst/>
              <a:gdLst/>
              <a:ahLst/>
              <a:cxnLst/>
              <a:rect l="l" t="t" r="r" b="b"/>
              <a:pathLst>
                <a:path w="379" h="246" extrusionOk="0">
                  <a:moveTo>
                    <a:pt x="239" y="0"/>
                  </a:moveTo>
                  <a:cubicBezTo>
                    <a:pt x="165" y="0"/>
                    <a:pt x="91" y="60"/>
                    <a:pt x="1" y="86"/>
                  </a:cubicBezTo>
                  <a:lnTo>
                    <a:pt x="1" y="245"/>
                  </a:lnTo>
                  <a:cubicBezTo>
                    <a:pt x="140" y="225"/>
                    <a:pt x="239" y="225"/>
                    <a:pt x="359" y="205"/>
                  </a:cubicBezTo>
                  <a:cubicBezTo>
                    <a:pt x="359" y="146"/>
                    <a:pt x="379" y="106"/>
                    <a:pt x="359" y="66"/>
                  </a:cubicBezTo>
                  <a:cubicBezTo>
                    <a:pt x="317" y="18"/>
                    <a:pt x="278" y="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2427200" y="181245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00" y="0"/>
                  </a:moveTo>
                  <a:cubicBezTo>
                    <a:pt x="61" y="0"/>
                    <a:pt x="31" y="26"/>
                    <a:pt x="0" y="87"/>
                  </a:cubicBezTo>
                  <a:lnTo>
                    <a:pt x="179" y="87"/>
                  </a:lnTo>
                  <a:cubicBezTo>
                    <a:pt x="179" y="87"/>
                    <a:pt x="160" y="47"/>
                    <a:pt x="140" y="7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2620150" y="1828775"/>
              <a:ext cx="6000" cy="3400"/>
            </a:xfrm>
            <a:custGeom>
              <a:avLst/>
              <a:gdLst/>
              <a:ahLst/>
              <a:cxnLst/>
              <a:rect l="l" t="t" r="r" b="b"/>
              <a:pathLst>
                <a:path w="240" h="136" extrusionOk="0">
                  <a:moveTo>
                    <a:pt x="86" y="1"/>
                  </a:moveTo>
                  <a:cubicBezTo>
                    <a:pt x="58" y="1"/>
                    <a:pt x="30" y="5"/>
                    <a:pt x="1" y="11"/>
                  </a:cubicBezTo>
                  <a:cubicBezTo>
                    <a:pt x="12" y="110"/>
                    <a:pt x="53" y="136"/>
                    <a:pt x="105" y="136"/>
                  </a:cubicBezTo>
                  <a:cubicBezTo>
                    <a:pt x="147" y="136"/>
                    <a:pt x="195" y="119"/>
                    <a:pt x="239" y="110"/>
                  </a:cubicBezTo>
                  <a:cubicBezTo>
                    <a:pt x="211" y="26"/>
                    <a:pt x="153" y="1"/>
                    <a:pt x="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2397350" y="1841875"/>
              <a:ext cx="4000" cy="4100"/>
            </a:xfrm>
            <a:custGeom>
              <a:avLst/>
              <a:gdLst/>
              <a:ahLst/>
              <a:cxnLst/>
              <a:rect l="l" t="t" r="r" b="b"/>
              <a:pathLst>
                <a:path w="160" h="164" extrusionOk="0">
                  <a:moveTo>
                    <a:pt x="31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84"/>
                    <a:pt x="80" y="123"/>
                    <a:pt x="160" y="163"/>
                  </a:cubicBezTo>
                  <a:cubicBezTo>
                    <a:pt x="160" y="74"/>
                    <a:pt x="112" y="1"/>
                    <a:pt x="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2919050" y="1738025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80" y="0"/>
                  </a:moveTo>
                  <a:cubicBezTo>
                    <a:pt x="60" y="20"/>
                    <a:pt x="20" y="80"/>
                    <a:pt x="0" y="100"/>
                  </a:cubicBezTo>
                  <a:lnTo>
                    <a:pt x="120" y="100"/>
                  </a:lnTo>
                  <a:cubicBezTo>
                    <a:pt x="100" y="80"/>
                    <a:pt x="80" y="4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3001600" y="178975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0" y="0"/>
                  </a:moveTo>
                  <a:cubicBezTo>
                    <a:pt x="0" y="80"/>
                    <a:pt x="60" y="120"/>
                    <a:pt x="160" y="120"/>
                  </a:cubicBezTo>
                  <a:cubicBezTo>
                    <a:pt x="160" y="100"/>
                    <a:pt x="140" y="6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866325" y="1784775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3"/>
                    <a:pt x="27" y="80"/>
                    <a:pt x="46" y="80"/>
                  </a:cubicBezTo>
                  <a:cubicBezTo>
                    <a:pt x="56" y="80"/>
                    <a:pt x="67" y="73"/>
                    <a:pt x="80" y="60"/>
                  </a:cubicBezTo>
                  <a:cubicBezTo>
                    <a:pt x="80" y="20"/>
                    <a:pt x="2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357075" y="1203400"/>
              <a:ext cx="9975" cy="7000"/>
            </a:xfrm>
            <a:custGeom>
              <a:avLst/>
              <a:gdLst/>
              <a:ahLst/>
              <a:cxnLst/>
              <a:rect l="l" t="t" r="r" b="b"/>
              <a:pathLst>
                <a:path w="399" h="280" extrusionOk="0">
                  <a:moveTo>
                    <a:pt x="259" y="1"/>
                  </a:moveTo>
                  <a:cubicBezTo>
                    <a:pt x="180" y="80"/>
                    <a:pt x="80" y="160"/>
                    <a:pt x="0" y="200"/>
                  </a:cubicBezTo>
                  <a:cubicBezTo>
                    <a:pt x="60" y="240"/>
                    <a:pt x="80" y="279"/>
                    <a:pt x="120" y="279"/>
                  </a:cubicBezTo>
                  <a:cubicBezTo>
                    <a:pt x="299" y="279"/>
                    <a:pt x="398" y="18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235225" y="124190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204" y="1"/>
                  </a:moveTo>
                  <a:cubicBezTo>
                    <a:pt x="165" y="1"/>
                    <a:pt x="124" y="5"/>
                    <a:pt x="80" y="12"/>
                  </a:cubicBezTo>
                  <a:cubicBezTo>
                    <a:pt x="1" y="32"/>
                    <a:pt x="1" y="112"/>
                    <a:pt x="80" y="132"/>
                  </a:cubicBezTo>
                  <a:cubicBezTo>
                    <a:pt x="160" y="152"/>
                    <a:pt x="239" y="152"/>
                    <a:pt x="319" y="152"/>
                  </a:cubicBezTo>
                  <a:cubicBezTo>
                    <a:pt x="359" y="132"/>
                    <a:pt x="379" y="72"/>
                    <a:pt x="399" y="52"/>
                  </a:cubicBezTo>
                  <a:cubicBezTo>
                    <a:pt x="336" y="14"/>
                    <a:pt x="273" y="1"/>
                    <a:pt x="2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341150" y="115557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30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44"/>
                    <a:pt x="120" y="104"/>
                    <a:pt x="160" y="143"/>
                  </a:cubicBezTo>
                  <a:cubicBezTo>
                    <a:pt x="142" y="72"/>
                    <a:pt x="109" y="1"/>
                    <a:pt x="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345150" y="1159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0"/>
                  </a:moveTo>
                  <a:lnTo>
                    <a:pt x="0" y="159"/>
                  </a:lnTo>
                  <a:cubicBezTo>
                    <a:pt x="139" y="100"/>
                    <a:pt x="13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089025" y="1175550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80" y="1"/>
                  </a:moveTo>
                  <a:cubicBezTo>
                    <a:pt x="60" y="60"/>
                    <a:pt x="0" y="100"/>
                    <a:pt x="40" y="120"/>
                  </a:cubicBezTo>
                  <a:cubicBezTo>
                    <a:pt x="40" y="180"/>
                    <a:pt x="60" y="259"/>
                    <a:pt x="80" y="259"/>
                  </a:cubicBezTo>
                  <a:cubicBezTo>
                    <a:pt x="159" y="259"/>
                    <a:pt x="179" y="180"/>
                    <a:pt x="159" y="100"/>
                  </a:cubicBezTo>
                  <a:cubicBezTo>
                    <a:pt x="159" y="60"/>
                    <a:pt x="10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413775" y="18365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0" y="0"/>
                  </a:moveTo>
                  <a:lnTo>
                    <a:pt x="0" y="40"/>
                  </a:lnTo>
                  <a:cubicBezTo>
                    <a:pt x="20" y="40"/>
                    <a:pt x="20" y="2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99" name="Google Shape;359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3600" name="Google Shape;3600;p4"/>
          <p:cNvSpPr txBox="1">
            <a:spLocks noGrp="1"/>
          </p:cNvSpPr>
          <p:nvPr>
            <p:ph type="body" idx="1"/>
          </p:nvPr>
        </p:nvSpPr>
        <p:spPr>
          <a:xfrm>
            <a:off x="810500" y="1209075"/>
            <a:ext cx="67515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>
                <a:solidFill>
                  <a:srgbClr val="5A3015"/>
                </a:solidFill>
              </a:defRPr>
            </a:lvl1pPr>
            <a:lvl2pPr marL="914400" lvl="1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>
                <a:solidFill>
                  <a:srgbClr val="5A3015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grpSp>
        <p:nvGrpSpPr>
          <p:cNvPr id="3601" name="Google Shape;3601;p4"/>
          <p:cNvGrpSpPr/>
          <p:nvPr/>
        </p:nvGrpSpPr>
        <p:grpSpPr>
          <a:xfrm rot="2846348">
            <a:off x="6020689" y="-1239674"/>
            <a:ext cx="1535091" cy="1923603"/>
            <a:chOff x="4082775" y="914425"/>
            <a:chExt cx="777050" cy="973675"/>
          </a:xfrm>
        </p:grpSpPr>
        <p:sp>
          <p:nvSpPr>
            <p:cNvPr id="3602" name="Google Shape;3602;p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2" name="Google Shape;3612;p4"/>
          <p:cNvGrpSpPr/>
          <p:nvPr/>
        </p:nvGrpSpPr>
        <p:grpSpPr>
          <a:xfrm rot="-4611921">
            <a:off x="-334309" y="-1161172"/>
            <a:ext cx="1729743" cy="1766579"/>
            <a:chOff x="3212275" y="349350"/>
            <a:chExt cx="486650" cy="503850"/>
          </a:xfrm>
        </p:grpSpPr>
        <p:sp>
          <p:nvSpPr>
            <p:cNvPr id="3613" name="Google Shape;3613;p4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8" name="Google Shape;3618;p4"/>
          <p:cNvGrpSpPr/>
          <p:nvPr/>
        </p:nvGrpSpPr>
        <p:grpSpPr>
          <a:xfrm rot="-2700000">
            <a:off x="8320219" y="4181455"/>
            <a:ext cx="1197949" cy="1357157"/>
            <a:chOff x="2807100" y="2138800"/>
            <a:chExt cx="649550" cy="735875"/>
          </a:xfrm>
        </p:grpSpPr>
        <p:sp>
          <p:nvSpPr>
            <p:cNvPr id="3619" name="Google Shape;3619;p4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4" name="Google Shape;3624;p4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1"/>
        </a:solidFill>
        <a:effectLst/>
      </p:bgPr>
    </p:bg>
    <p:spTree>
      <p:nvGrpSpPr>
        <p:cNvPr id="1" name="Shape 3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6" name="Google Shape;362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7" name="Google Shape;3627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750" y="0"/>
            <a:ext cx="9003310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28" name="Google Shape;3628;p5"/>
          <p:cNvSpPr txBox="1">
            <a:spLocks noGrp="1"/>
          </p:cNvSpPr>
          <p:nvPr>
            <p:ph type="ctrTitle"/>
          </p:nvPr>
        </p:nvSpPr>
        <p:spPr>
          <a:xfrm flipH="1">
            <a:off x="5213413" y="1082826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29" name="Google Shape;3629;p5"/>
          <p:cNvSpPr txBox="1">
            <a:spLocks noGrp="1"/>
          </p:cNvSpPr>
          <p:nvPr>
            <p:ph type="subTitle" idx="1"/>
          </p:nvPr>
        </p:nvSpPr>
        <p:spPr>
          <a:xfrm flipH="1">
            <a:off x="5210375" y="1558624"/>
            <a:ext cx="3078600" cy="10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3630" name="Google Shape;3630;p5"/>
          <p:cNvSpPr txBox="1">
            <a:spLocks noGrp="1"/>
          </p:cNvSpPr>
          <p:nvPr>
            <p:ph type="ctrTitle" idx="2"/>
          </p:nvPr>
        </p:nvSpPr>
        <p:spPr>
          <a:xfrm flipH="1">
            <a:off x="5189275" y="2778276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5"/>
          <p:cNvSpPr txBox="1">
            <a:spLocks noGrp="1"/>
          </p:cNvSpPr>
          <p:nvPr>
            <p:ph type="subTitle" idx="3"/>
          </p:nvPr>
        </p:nvSpPr>
        <p:spPr>
          <a:xfrm flipH="1">
            <a:off x="5189266" y="3254038"/>
            <a:ext cx="3078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32" name="Google Shape;3632;p5"/>
          <p:cNvSpPr txBox="1"/>
          <p:nvPr/>
        </p:nvSpPr>
        <p:spPr>
          <a:xfrm>
            <a:off x="608860" y="2123400"/>
            <a:ext cx="2675400" cy="89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3633" name="Google Shape;3633;p5"/>
          <p:cNvSpPr txBox="1">
            <a:spLocks noGrp="1"/>
          </p:cNvSpPr>
          <p:nvPr>
            <p:ph type="title" idx="4"/>
          </p:nvPr>
        </p:nvSpPr>
        <p:spPr>
          <a:xfrm>
            <a:off x="660225" y="782375"/>
            <a:ext cx="25335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5"/>
          <p:cNvSpPr txBox="1">
            <a:spLocks noGrp="1"/>
          </p:cNvSpPr>
          <p:nvPr>
            <p:ph type="title" idx="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35" name="Google Shape;3635;p5"/>
          <p:cNvGrpSpPr/>
          <p:nvPr/>
        </p:nvGrpSpPr>
        <p:grpSpPr>
          <a:xfrm>
            <a:off x="450850" y="3235475"/>
            <a:ext cx="2190500" cy="1720975"/>
            <a:chOff x="3843550" y="444325"/>
            <a:chExt cx="2190500" cy="1720975"/>
          </a:xfrm>
        </p:grpSpPr>
        <p:sp>
          <p:nvSpPr>
            <p:cNvPr id="3636" name="Google Shape;3636;p5"/>
            <p:cNvSpPr/>
            <p:nvPr/>
          </p:nvSpPr>
          <p:spPr>
            <a:xfrm>
              <a:off x="4469625" y="1810550"/>
              <a:ext cx="220400" cy="98575"/>
            </a:xfrm>
            <a:custGeom>
              <a:avLst/>
              <a:gdLst/>
              <a:ahLst/>
              <a:cxnLst/>
              <a:rect l="l" t="t" r="r" b="b"/>
              <a:pathLst>
                <a:path w="8816" h="3943" extrusionOk="0">
                  <a:moveTo>
                    <a:pt x="272" y="0"/>
                  </a:moveTo>
                  <a:cubicBezTo>
                    <a:pt x="115" y="0"/>
                    <a:pt x="1" y="88"/>
                    <a:pt x="62" y="422"/>
                  </a:cubicBezTo>
                  <a:cubicBezTo>
                    <a:pt x="122" y="481"/>
                    <a:pt x="182" y="541"/>
                    <a:pt x="261" y="561"/>
                  </a:cubicBezTo>
                  <a:cubicBezTo>
                    <a:pt x="361" y="581"/>
                    <a:pt x="460" y="640"/>
                    <a:pt x="560" y="720"/>
                  </a:cubicBezTo>
                  <a:cubicBezTo>
                    <a:pt x="659" y="740"/>
                    <a:pt x="778" y="740"/>
                    <a:pt x="878" y="760"/>
                  </a:cubicBezTo>
                  <a:cubicBezTo>
                    <a:pt x="1017" y="819"/>
                    <a:pt x="1156" y="839"/>
                    <a:pt x="1276" y="879"/>
                  </a:cubicBezTo>
                  <a:cubicBezTo>
                    <a:pt x="1316" y="879"/>
                    <a:pt x="1335" y="899"/>
                    <a:pt x="1355" y="939"/>
                  </a:cubicBezTo>
                  <a:cubicBezTo>
                    <a:pt x="1415" y="979"/>
                    <a:pt x="1455" y="1038"/>
                    <a:pt x="1515" y="1058"/>
                  </a:cubicBezTo>
                  <a:cubicBezTo>
                    <a:pt x="1574" y="1098"/>
                    <a:pt x="1674" y="1098"/>
                    <a:pt x="1753" y="1177"/>
                  </a:cubicBezTo>
                  <a:cubicBezTo>
                    <a:pt x="1873" y="1257"/>
                    <a:pt x="2032" y="1257"/>
                    <a:pt x="2131" y="1337"/>
                  </a:cubicBezTo>
                  <a:cubicBezTo>
                    <a:pt x="2270" y="1516"/>
                    <a:pt x="2529" y="1376"/>
                    <a:pt x="2668" y="1516"/>
                  </a:cubicBezTo>
                  <a:lnTo>
                    <a:pt x="2648" y="1516"/>
                  </a:lnTo>
                  <a:cubicBezTo>
                    <a:pt x="3046" y="1675"/>
                    <a:pt x="3404" y="2033"/>
                    <a:pt x="3862" y="2033"/>
                  </a:cubicBezTo>
                  <a:lnTo>
                    <a:pt x="3842" y="2033"/>
                  </a:lnTo>
                  <a:cubicBezTo>
                    <a:pt x="3941" y="2152"/>
                    <a:pt x="4101" y="2152"/>
                    <a:pt x="4240" y="2212"/>
                  </a:cubicBezTo>
                  <a:lnTo>
                    <a:pt x="4299" y="2212"/>
                  </a:lnTo>
                  <a:lnTo>
                    <a:pt x="4339" y="2252"/>
                  </a:lnTo>
                  <a:cubicBezTo>
                    <a:pt x="4876" y="2530"/>
                    <a:pt x="5374" y="2848"/>
                    <a:pt x="6090" y="2928"/>
                  </a:cubicBezTo>
                  <a:cubicBezTo>
                    <a:pt x="6130" y="2928"/>
                    <a:pt x="6150" y="2928"/>
                    <a:pt x="6189" y="2968"/>
                  </a:cubicBezTo>
                  <a:cubicBezTo>
                    <a:pt x="6289" y="3047"/>
                    <a:pt x="6428" y="3047"/>
                    <a:pt x="6527" y="3127"/>
                  </a:cubicBezTo>
                  <a:cubicBezTo>
                    <a:pt x="6707" y="3366"/>
                    <a:pt x="7005" y="3346"/>
                    <a:pt x="7244" y="3445"/>
                  </a:cubicBezTo>
                  <a:lnTo>
                    <a:pt x="7224" y="3425"/>
                  </a:lnTo>
                  <a:lnTo>
                    <a:pt x="7224" y="3425"/>
                  </a:lnTo>
                  <a:cubicBezTo>
                    <a:pt x="7641" y="3644"/>
                    <a:pt x="8039" y="3943"/>
                    <a:pt x="8576" y="3943"/>
                  </a:cubicBezTo>
                  <a:cubicBezTo>
                    <a:pt x="8676" y="3923"/>
                    <a:pt x="8716" y="3903"/>
                    <a:pt x="8795" y="3843"/>
                  </a:cubicBezTo>
                  <a:cubicBezTo>
                    <a:pt x="8815" y="3764"/>
                    <a:pt x="8815" y="3704"/>
                    <a:pt x="8795" y="3624"/>
                  </a:cubicBezTo>
                  <a:cubicBezTo>
                    <a:pt x="8716" y="3525"/>
                    <a:pt x="8636" y="3445"/>
                    <a:pt x="8576" y="3366"/>
                  </a:cubicBezTo>
                  <a:lnTo>
                    <a:pt x="8417" y="3226"/>
                  </a:lnTo>
                  <a:cubicBezTo>
                    <a:pt x="8377" y="3167"/>
                    <a:pt x="8318" y="3127"/>
                    <a:pt x="8238" y="3107"/>
                  </a:cubicBezTo>
                  <a:cubicBezTo>
                    <a:pt x="7927" y="3049"/>
                    <a:pt x="7901" y="2629"/>
                    <a:pt x="7547" y="2629"/>
                  </a:cubicBezTo>
                  <a:cubicBezTo>
                    <a:pt x="7539" y="2629"/>
                    <a:pt x="7530" y="2629"/>
                    <a:pt x="7522" y="2630"/>
                  </a:cubicBezTo>
                  <a:cubicBezTo>
                    <a:pt x="7443" y="2610"/>
                    <a:pt x="7383" y="2610"/>
                    <a:pt x="7303" y="2610"/>
                  </a:cubicBezTo>
                  <a:cubicBezTo>
                    <a:pt x="6746" y="2331"/>
                    <a:pt x="6150" y="2132"/>
                    <a:pt x="5732" y="1635"/>
                  </a:cubicBezTo>
                  <a:cubicBezTo>
                    <a:pt x="5570" y="1441"/>
                    <a:pt x="5396" y="1375"/>
                    <a:pt x="5210" y="1375"/>
                  </a:cubicBezTo>
                  <a:cubicBezTo>
                    <a:pt x="5054" y="1375"/>
                    <a:pt x="4890" y="1421"/>
                    <a:pt x="4717" y="1476"/>
                  </a:cubicBezTo>
                  <a:cubicBezTo>
                    <a:pt x="4598" y="1476"/>
                    <a:pt x="4498" y="1436"/>
                    <a:pt x="4399" y="1416"/>
                  </a:cubicBezTo>
                  <a:lnTo>
                    <a:pt x="4160" y="1337"/>
                  </a:lnTo>
                  <a:cubicBezTo>
                    <a:pt x="3325" y="959"/>
                    <a:pt x="2390" y="879"/>
                    <a:pt x="1574" y="382"/>
                  </a:cubicBezTo>
                  <a:cubicBezTo>
                    <a:pt x="1236" y="282"/>
                    <a:pt x="918" y="163"/>
                    <a:pt x="580" y="63"/>
                  </a:cubicBezTo>
                  <a:cubicBezTo>
                    <a:pt x="481" y="33"/>
                    <a:pt x="369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4793925" y="1930975"/>
              <a:ext cx="122375" cy="67400"/>
            </a:xfrm>
            <a:custGeom>
              <a:avLst/>
              <a:gdLst/>
              <a:ahLst/>
              <a:cxnLst/>
              <a:rect l="l" t="t" r="r" b="b"/>
              <a:pathLst>
                <a:path w="4895" h="2696" extrusionOk="0">
                  <a:moveTo>
                    <a:pt x="3741" y="2010"/>
                  </a:moveTo>
                  <a:lnTo>
                    <a:pt x="3741" y="2010"/>
                  </a:lnTo>
                  <a:cubicBezTo>
                    <a:pt x="3742" y="2016"/>
                    <a:pt x="3744" y="2021"/>
                    <a:pt x="3747" y="2026"/>
                  </a:cubicBezTo>
                  <a:lnTo>
                    <a:pt x="3747" y="2026"/>
                  </a:lnTo>
                  <a:cubicBezTo>
                    <a:pt x="3743" y="2021"/>
                    <a:pt x="3741" y="2017"/>
                    <a:pt x="3741" y="2010"/>
                  </a:cubicBezTo>
                  <a:close/>
                  <a:moveTo>
                    <a:pt x="1095" y="1"/>
                  </a:moveTo>
                  <a:cubicBezTo>
                    <a:pt x="1015" y="1"/>
                    <a:pt x="956" y="21"/>
                    <a:pt x="876" y="41"/>
                  </a:cubicBezTo>
                  <a:cubicBezTo>
                    <a:pt x="796" y="120"/>
                    <a:pt x="717" y="200"/>
                    <a:pt x="677" y="299"/>
                  </a:cubicBezTo>
                  <a:cubicBezTo>
                    <a:pt x="677" y="478"/>
                    <a:pt x="558" y="518"/>
                    <a:pt x="399" y="538"/>
                  </a:cubicBezTo>
                  <a:cubicBezTo>
                    <a:pt x="279" y="598"/>
                    <a:pt x="120" y="677"/>
                    <a:pt x="21" y="797"/>
                  </a:cubicBezTo>
                  <a:cubicBezTo>
                    <a:pt x="1" y="797"/>
                    <a:pt x="1" y="816"/>
                    <a:pt x="1" y="876"/>
                  </a:cubicBezTo>
                  <a:cubicBezTo>
                    <a:pt x="1" y="896"/>
                    <a:pt x="21" y="936"/>
                    <a:pt x="80" y="976"/>
                  </a:cubicBezTo>
                  <a:lnTo>
                    <a:pt x="60" y="976"/>
                  </a:lnTo>
                  <a:cubicBezTo>
                    <a:pt x="399" y="1334"/>
                    <a:pt x="876" y="1354"/>
                    <a:pt x="1294" y="1513"/>
                  </a:cubicBezTo>
                  <a:lnTo>
                    <a:pt x="1373" y="1513"/>
                  </a:lnTo>
                  <a:lnTo>
                    <a:pt x="1453" y="1552"/>
                  </a:lnTo>
                  <a:cubicBezTo>
                    <a:pt x="1552" y="1632"/>
                    <a:pt x="1692" y="1612"/>
                    <a:pt x="1791" y="1712"/>
                  </a:cubicBezTo>
                  <a:cubicBezTo>
                    <a:pt x="2109" y="2109"/>
                    <a:pt x="2607" y="2070"/>
                    <a:pt x="3044" y="2229"/>
                  </a:cubicBezTo>
                  <a:cubicBezTo>
                    <a:pt x="3203" y="2487"/>
                    <a:pt x="3542" y="2468"/>
                    <a:pt x="3780" y="2587"/>
                  </a:cubicBezTo>
                  <a:lnTo>
                    <a:pt x="3840" y="2587"/>
                  </a:lnTo>
                  <a:lnTo>
                    <a:pt x="3880" y="2627"/>
                  </a:lnTo>
                  <a:cubicBezTo>
                    <a:pt x="3924" y="2671"/>
                    <a:pt x="3971" y="2695"/>
                    <a:pt x="4023" y="2695"/>
                  </a:cubicBezTo>
                  <a:cubicBezTo>
                    <a:pt x="4089" y="2695"/>
                    <a:pt x="4160" y="2656"/>
                    <a:pt x="4238" y="2567"/>
                  </a:cubicBezTo>
                  <a:cubicBezTo>
                    <a:pt x="4333" y="2205"/>
                    <a:pt x="3991" y="2208"/>
                    <a:pt x="3805" y="2087"/>
                  </a:cubicBezTo>
                  <a:lnTo>
                    <a:pt x="3805" y="2087"/>
                  </a:lnTo>
                  <a:cubicBezTo>
                    <a:pt x="3821" y="2096"/>
                    <a:pt x="3839" y="2103"/>
                    <a:pt x="3860" y="2109"/>
                  </a:cubicBezTo>
                  <a:cubicBezTo>
                    <a:pt x="4022" y="2183"/>
                    <a:pt x="4206" y="2224"/>
                    <a:pt x="4388" y="2224"/>
                  </a:cubicBezTo>
                  <a:cubicBezTo>
                    <a:pt x="4451" y="2224"/>
                    <a:pt x="4514" y="2219"/>
                    <a:pt x="4576" y="2209"/>
                  </a:cubicBezTo>
                  <a:cubicBezTo>
                    <a:pt x="4695" y="2189"/>
                    <a:pt x="4795" y="2129"/>
                    <a:pt x="4894" y="2030"/>
                  </a:cubicBezTo>
                  <a:cubicBezTo>
                    <a:pt x="4874" y="1493"/>
                    <a:pt x="4377" y="1473"/>
                    <a:pt x="4059" y="1314"/>
                  </a:cubicBezTo>
                  <a:cubicBezTo>
                    <a:pt x="3303" y="995"/>
                    <a:pt x="2507" y="677"/>
                    <a:pt x="1791" y="240"/>
                  </a:cubicBezTo>
                  <a:cubicBezTo>
                    <a:pt x="1711" y="220"/>
                    <a:pt x="1652" y="180"/>
                    <a:pt x="1572" y="140"/>
                  </a:cubicBezTo>
                  <a:cubicBezTo>
                    <a:pt x="1493" y="100"/>
                    <a:pt x="1413" y="80"/>
                    <a:pt x="1353" y="41"/>
                  </a:cubicBezTo>
                  <a:cubicBezTo>
                    <a:pt x="1294" y="41"/>
                    <a:pt x="1274" y="21"/>
                    <a:pt x="1214" y="21"/>
                  </a:cubicBezTo>
                  <a:cubicBezTo>
                    <a:pt x="1174" y="1"/>
                    <a:pt x="1154" y="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4057900" y="1614325"/>
              <a:ext cx="142750" cy="82100"/>
            </a:xfrm>
            <a:custGeom>
              <a:avLst/>
              <a:gdLst/>
              <a:ahLst/>
              <a:cxnLst/>
              <a:rect l="l" t="t" r="r" b="b"/>
              <a:pathLst>
                <a:path w="5710" h="3284" extrusionOk="0">
                  <a:moveTo>
                    <a:pt x="481" y="0"/>
                  </a:moveTo>
                  <a:cubicBezTo>
                    <a:pt x="398" y="0"/>
                    <a:pt x="310" y="18"/>
                    <a:pt x="219" y="55"/>
                  </a:cubicBezTo>
                  <a:cubicBezTo>
                    <a:pt x="1" y="174"/>
                    <a:pt x="180" y="433"/>
                    <a:pt x="199" y="612"/>
                  </a:cubicBezTo>
                  <a:cubicBezTo>
                    <a:pt x="219" y="672"/>
                    <a:pt x="259" y="731"/>
                    <a:pt x="319" y="771"/>
                  </a:cubicBezTo>
                  <a:cubicBezTo>
                    <a:pt x="398" y="870"/>
                    <a:pt x="577" y="851"/>
                    <a:pt x="677" y="950"/>
                  </a:cubicBezTo>
                  <a:cubicBezTo>
                    <a:pt x="737" y="1049"/>
                    <a:pt x="816" y="1109"/>
                    <a:pt x="916" y="1129"/>
                  </a:cubicBezTo>
                  <a:cubicBezTo>
                    <a:pt x="975" y="1129"/>
                    <a:pt x="995" y="1129"/>
                    <a:pt x="1015" y="1169"/>
                  </a:cubicBezTo>
                  <a:cubicBezTo>
                    <a:pt x="1095" y="1229"/>
                    <a:pt x="1134" y="1268"/>
                    <a:pt x="1214" y="1328"/>
                  </a:cubicBezTo>
                  <a:lnTo>
                    <a:pt x="1194" y="1328"/>
                  </a:lnTo>
                  <a:cubicBezTo>
                    <a:pt x="1274" y="1467"/>
                    <a:pt x="1433" y="1427"/>
                    <a:pt x="1532" y="1527"/>
                  </a:cubicBezTo>
                  <a:cubicBezTo>
                    <a:pt x="1612" y="1547"/>
                    <a:pt x="1672" y="1547"/>
                    <a:pt x="1711" y="1567"/>
                  </a:cubicBezTo>
                  <a:cubicBezTo>
                    <a:pt x="1791" y="1626"/>
                    <a:pt x="1831" y="1646"/>
                    <a:pt x="1910" y="1706"/>
                  </a:cubicBezTo>
                  <a:cubicBezTo>
                    <a:pt x="1970" y="1706"/>
                    <a:pt x="2010" y="1706"/>
                    <a:pt x="2069" y="1746"/>
                  </a:cubicBezTo>
                  <a:cubicBezTo>
                    <a:pt x="2169" y="1805"/>
                    <a:pt x="2209" y="1865"/>
                    <a:pt x="2308" y="1865"/>
                  </a:cubicBezTo>
                  <a:lnTo>
                    <a:pt x="2368" y="1865"/>
                  </a:lnTo>
                  <a:lnTo>
                    <a:pt x="2408" y="1925"/>
                  </a:lnTo>
                  <a:cubicBezTo>
                    <a:pt x="2467" y="2004"/>
                    <a:pt x="2547" y="2044"/>
                    <a:pt x="2626" y="2064"/>
                  </a:cubicBezTo>
                  <a:cubicBezTo>
                    <a:pt x="2686" y="2064"/>
                    <a:pt x="2726" y="2064"/>
                    <a:pt x="2766" y="2124"/>
                  </a:cubicBezTo>
                  <a:cubicBezTo>
                    <a:pt x="2813" y="2147"/>
                    <a:pt x="2846" y="2178"/>
                    <a:pt x="2870" y="2178"/>
                  </a:cubicBezTo>
                  <a:cubicBezTo>
                    <a:pt x="2883" y="2178"/>
                    <a:pt x="2892" y="2169"/>
                    <a:pt x="2900" y="2143"/>
                  </a:cubicBezTo>
                  <a:lnTo>
                    <a:pt x="2900" y="2143"/>
                  </a:lnTo>
                  <a:cubicBezTo>
                    <a:pt x="2985" y="2241"/>
                    <a:pt x="3149" y="2229"/>
                    <a:pt x="3243" y="2323"/>
                  </a:cubicBezTo>
                  <a:cubicBezTo>
                    <a:pt x="3502" y="2720"/>
                    <a:pt x="3959" y="2701"/>
                    <a:pt x="4337" y="2840"/>
                  </a:cubicBezTo>
                  <a:cubicBezTo>
                    <a:pt x="4377" y="2840"/>
                    <a:pt x="4437" y="2840"/>
                    <a:pt x="4456" y="2900"/>
                  </a:cubicBezTo>
                  <a:cubicBezTo>
                    <a:pt x="4496" y="2939"/>
                    <a:pt x="4576" y="2999"/>
                    <a:pt x="4675" y="3019"/>
                  </a:cubicBezTo>
                  <a:cubicBezTo>
                    <a:pt x="4735" y="3019"/>
                    <a:pt x="4775" y="3039"/>
                    <a:pt x="4795" y="3059"/>
                  </a:cubicBezTo>
                  <a:cubicBezTo>
                    <a:pt x="4894" y="3138"/>
                    <a:pt x="5053" y="3138"/>
                    <a:pt x="5153" y="3218"/>
                  </a:cubicBezTo>
                  <a:cubicBezTo>
                    <a:pt x="5188" y="3264"/>
                    <a:pt x="5229" y="3284"/>
                    <a:pt x="5274" y="3284"/>
                  </a:cubicBezTo>
                  <a:cubicBezTo>
                    <a:pt x="5306" y="3284"/>
                    <a:pt x="5339" y="3274"/>
                    <a:pt x="5372" y="3258"/>
                  </a:cubicBezTo>
                  <a:cubicBezTo>
                    <a:pt x="5531" y="3218"/>
                    <a:pt x="5690" y="3198"/>
                    <a:pt x="5710" y="2959"/>
                  </a:cubicBezTo>
                  <a:cubicBezTo>
                    <a:pt x="5173" y="2243"/>
                    <a:pt x="4178" y="2263"/>
                    <a:pt x="3541" y="1666"/>
                  </a:cubicBezTo>
                  <a:cubicBezTo>
                    <a:pt x="3044" y="1368"/>
                    <a:pt x="2487" y="1248"/>
                    <a:pt x="1990" y="970"/>
                  </a:cubicBezTo>
                  <a:cubicBezTo>
                    <a:pt x="1672" y="811"/>
                    <a:pt x="1194" y="771"/>
                    <a:pt x="1055" y="333"/>
                  </a:cubicBezTo>
                  <a:cubicBezTo>
                    <a:pt x="909" y="129"/>
                    <a:pt x="710" y="0"/>
                    <a:pt x="4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5858200" y="1413725"/>
              <a:ext cx="39800" cy="120100"/>
            </a:xfrm>
            <a:custGeom>
              <a:avLst/>
              <a:gdLst/>
              <a:ahLst/>
              <a:cxnLst/>
              <a:rect l="l" t="t" r="r" b="b"/>
              <a:pathLst>
                <a:path w="1592" h="4804" extrusionOk="0">
                  <a:moveTo>
                    <a:pt x="1349" y="1"/>
                  </a:moveTo>
                  <a:cubicBezTo>
                    <a:pt x="1243" y="1"/>
                    <a:pt x="1159" y="71"/>
                    <a:pt x="1074" y="142"/>
                  </a:cubicBezTo>
                  <a:cubicBezTo>
                    <a:pt x="975" y="281"/>
                    <a:pt x="875" y="400"/>
                    <a:pt x="796" y="520"/>
                  </a:cubicBezTo>
                  <a:cubicBezTo>
                    <a:pt x="696" y="639"/>
                    <a:pt x="617" y="778"/>
                    <a:pt x="557" y="917"/>
                  </a:cubicBezTo>
                  <a:cubicBezTo>
                    <a:pt x="438" y="1136"/>
                    <a:pt x="398" y="1375"/>
                    <a:pt x="378" y="1594"/>
                  </a:cubicBezTo>
                  <a:cubicBezTo>
                    <a:pt x="358" y="1773"/>
                    <a:pt x="279" y="1972"/>
                    <a:pt x="219" y="2131"/>
                  </a:cubicBezTo>
                  <a:cubicBezTo>
                    <a:pt x="40" y="2529"/>
                    <a:pt x="259" y="2986"/>
                    <a:pt x="80" y="3404"/>
                  </a:cubicBezTo>
                  <a:cubicBezTo>
                    <a:pt x="20" y="3583"/>
                    <a:pt x="0" y="3722"/>
                    <a:pt x="0" y="3901"/>
                  </a:cubicBezTo>
                  <a:cubicBezTo>
                    <a:pt x="0" y="4120"/>
                    <a:pt x="0" y="4319"/>
                    <a:pt x="100" y="4518"/>
                  </a:cubicBezTo>
                  <a:cubicBezTo>
                    <a:pt x="199" y="4677"/>
                    <a:pt x="318" y="4757"/>
                    <a:pt x="497" y="4797"/>
                  </a:cubicBezTo>
                  <a:cubicBezTo>
                    <a:pt x="516" y="4801"/>
                    <a:pt x="534" y="4804"/>
                    <a:pt x="551" y="4804"/>
                  </a:cubicBezTo>
                  <a:cubicBezTo>
                    <a:pt x="605" y="4804"/>
                    <a:pt x="651" y="4778"/>
                    <a:pt x="696" y="4717"/>
                  </a:cubicBezTo>
                  <a:lnTo>
                    <a:pt x="696" y="4757"/>
                  </a:lnTo>
                  <a:cubicBezTo>
                    <a:pt x="1194" y="4160"/>
                    <a:pt x="597" y="3464"/>
                    <a:pt x="895" y="2827"/>
                  </a:cubicBezTo>
                  <a:cubicBezTo>
                    <a:pt x="1114" y="2628"/>
                    <a:pt x="995" y="2370"/>
                    <a:pt x="1074" y="2131"/>
                  </a:cubicBezTo>
                  <a:cubicBezTo>
                    <a:pt x="1273" y="1912"/>
                    <a:pt x="1094" y="1614"/>
                    <a:pt x="1253" y="1395"/>
                  </a:cubicBezTo>
                  <a:cubicBezTo>
                    <a:pt x="1214" y="1335"/>
                    <a:pt x="1214" y="1295"/>
                    <a:pt x="1273" y="1276"/>
                  </a:cubicBezTo>
                  <a:cubicBezTo>
                    <a:pt x="1412" y="1116"/>
                    <a:pt x="1293" y="878"/>
                    <a:pt x="1452" y="719"/>
                  </a:cubicBezTo>
                  <a:cubicBezTo>
                    <a:pt x="1591" y="599"/>
                    <a:pt x="1512" y="420"/>
                    <a:pt x="1552" y="281"/>
                  </a:cubicBezTo>
                  <a:cubicBezTo>
                    <a:pt x="1552" y="201"/>
                    <a:pt x="1552" y="122"/>
                    <a:pt x="1492" y="42"/>
                  </a:cubicBezTo>
                  <a:cubicBezTo>
                    <a:pt x="1440" y="13"/>
                    <a:pt x="1392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4192175" y="1690775"/>
              <a:ext cx="100975" cy="47350"/>
            </a:xfrm>
            <a:custGeom>
              <a:avLst/>
              <a:gdLst/>
              <a:ahLst/>
              <a:cxnLst/>
              <a:rect l="l" t="t" r="r" b="b"/>
              <a:pathLst>
                <a:path w="4039" h="1894" extrusionOk="0">
                  <a:moveTo>
                    <a:pt x="597" y="1"/>
                  </a:moveTo>
                  <a:cubicBezTo>
                    <a:pt x="518" y="1"/>
                    <a:pt x="438" y="40"/>
                    <a:pt x="379" y="60"/>
                  </a:cubicBezTo>
                  <a:cubicBezTo>
                    <a:pt x="239" y="80"/>
                    <a:pt x="100" y="100"/>
                    <a:pt x="1" y="239"/>
                  </a:cubicBezTo>
                  <a:cubicBezTo>
                    <a:pt x="1" y="333"/>
                    <a:pt x="62" y="365"/>
                    <a:pt x="136" y="365"/>
                  </a:cubicBezTo>
                  <a:cubicBezTo>
                    <a:pt x="151" y="365"/>
                    <a:pt x="166" y="364"/>
                    <a:pt x="182" y="362"/>
                  </a:cubicBezTo>
                  <a:lnTo>
                    <a:pt x="182" y="362"/>
                  </a:lnTo>
                  <a:cubicBezTo>
                    <a:pt x="302" y="556"/>
                    <a:pt x="558" y="399"/>
                    <a:pt x="697" y="558"/>
                  </a:cubicBezTo>
                  <a:cubicBezTo>
                    <a:pt x="796" y="677"/>
                    <a:pt x="975" y="657"/>
                    <a:pt x="1095" y="737"/>
                  </a:cubicBezTo>
                  <a:cubicBezTo>
                    <a:pt x="1154" y="737"/>
                    <a:pt x="1194" y="737"/>
                    <a:pt x="1214" y="776"/>
                  </a:cubicBezTo>
                  <a:cubicBezTo>
                    <a:pt x="1353" y="856"/>
                    <a:pt x="1492" y="836"/>
                    <a:pt x="1592" y="896"/>
                  </a:cubicBezTo>
                  <a:lnTo>
                    <a:pt x="1572" y="896"/>
                  </a:lnTo>
                  <a:cubicBezTo>
                    <a:pt x="1672" y="1035"/>
                    <a:pt x="1811" y="995"/>
                    <a:pt x="1950" y="1075"/>
                  </a:cubicBezTo>
                  <a:lnTo>
                    <a:pt x="1910" y="1075"/>
                  </a:lnTo>
                  <a:cubicBezTo>
                    <a:pt x="1990" y="1234"/>
                    <a:pt x="2169" y="1174"/>
                    <a:pt x="2268" y="1274"/>
                  </a:cubicBezTo>
                  <a:cubicBezTo>
                    <a:pt x="2368" y="1373"/>
                    <a:pt x="2507" y="1353"/>
                    <a:pt x="2606" y="1453"/>
                  </a:cubicBezTo>
                  <a:cubicBezTo>
                    <a:pt x="2706" y="1552"/>
                    <a:pt x="2865" y="1532"/>
                    <a:pt x="2965" y="1632"/>
                  </a:cubicBezTo>
                  <a:cubicBezTo>
                    <a:pt x="3044" y="1731"/>
                    <a:pt x="3203" y="1692"/>
                    <a:pt x="3303" y="1791"/>
                  </a:cubicBezTo>
                  <a:cubicBezTo>
                    <a:pt x="3378" y="1877"/>
                    <a:pt x="3459" y="1893"/>
                    <a:pt x="3545" y="1893"/>
                  </a:cubicBezTo>
                  <a:cubicBezTo>
                    <a:pt x="3599" y="1893"/>
                    <a:pt x="3655" y="1887"/>
                    <a:pt x="3713" y="1887"/>
                  </a:cubicBezTo>
                  <a:cubicBezTo>
                    <a:pt x="3735" y="1887"/>
                    <a:pt x="3757" y="1888"/>
                    <a:pt x="3780" y="1890"/>
                  </a:cubicBezTo>
                  <a:cubicBezTo>
                    <a:pt x="3939" y="1890"/>
                    <a:pt x="3999" y="1831"/>
                    <a:pt x="4039" y="1672"/>
                  </a:cubicBezTo>
                  <a:cubicBezTo>
                    <a:pt x="3800" y="1234"/>
                    <a:pt x="3163" y="1254"/>
                    <a:pt x="3004" y="737"/>
                  </a:cubicBezTo>
                  <a:cubicBezTo>
                    <a:pt x="2984" y="578"/>
                    <a:pt x="2965" y="438"/>
                    <a:pt x="2865" y="299"/>
                  </a:cubicBezTo>
                  <a:cubicBezTo>
                    <a:pt x="2790" y="210"/>
                    <a:pt x="2705" y="165"/>
                    <a:pt x="2599" y="165"/>
                  </a:cubicBezTo>
                  <a:cubicBezTo>
                    <a:pt x="2564" y="165"/>
                    <a:pt x="2527" y="170"/>
                    <a:pt x="2487" y="180"/>
                  </a:cubicBezTo>
                  <a:cubicBezTo>
                    <a:pt x="2348" y="284"/>
                    <a:pt x="2224" y="343"/>
                    <a:pt x="2076" y="343"/>
                  </a:cubicBezTo>
                  <a:cubicBezTo>
                    <a:pt x="2055" y="343"/>
                    <a:pt x="2032" y="341"/>
                    <a:pt x="2010" y="339"/>
                  </a:cubicBezTo>
                  <a:cubicBezTo>
                    <a:pt x="1982" y="341"/>
                    <a:pt x="1955" y="342"/>
                    <a:pt x="1928" y="342"/>
                  </a:cubicBezTo>
                  <a:cubicBezTo>
                    <a:pt x="1466" y="342"/>
                    <a:pt x="1067" y="3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3968875" y="1573200"/>
              <a:ext cx="76125" cy="39300"/>
            </a:xfrm>
            <a:custGeom>
              <a:avLst/>
              <a:gdLst/>
              <a:ahLst/>
              <a:cxnLst/>
              <a:rect l="l" t="t" r="r" b="b"/>
              <a:pathLst>
                <a:path w="3045" h="1572" extrusionOk="0">
                  <a:moveTo>
                    <a:pt x="2584" y="1"/>
                  </a:moveTo>
                  <a:cubicBezTo>
                    <a:pt x="2564" y="1"/>
                    <a:pt x="2545" y="3"/>
                    <a:pt x="2527" y="9"/>
                  </a:cubicBezTo>
                  <a:cubicBezTo>
                    <a:pt x="2428" y="89"/>
                    <a:pt x="2368" y="168"/>
                    <a:pt x="2288" y="268"/>
                  </a:cubicBezTo>
                  <a:cubicBezTo>
                    <a:pt x="2169" y="367"/>
                    <a:pt x="2050" y="387"/>
                    <a:pt x="1891" y="387"/>
                  </a:cubicBezTo>
                  <a:cubicBezTo>
                    <a:pt x="1552" y="387"/>
                    <a:pt x="1234" y="228"/>
                    <a:pt x="936" y="108"/>
                  </a:cubicBezTo>
                  <a:cubicBezTo>
                    <a:pt x="796" y="89"/>
                    <a:pt x="697" y="69"/>
                    <a:pt x="578" y="69"/>
                  </a:cubicBezTo>
                  <a:cubicBezTo>
                    <a:pt x="379" y="69"/>
                    <a:pt x="180" y="69"/>
                    <a:pt x="41" y="228"/>
                  </a:cubicBezTo>
                  <a:cubicBezTo>
                    <a:pt x="1" y="307"/>
                    <a:pt x="1" y="387"/>
                    <a:pt x="41" y="467"/>
                  </a:cubicBezTo>
                  <a:cubicBezTo>
                    <a:pt x="100" y="566"/>
                    <a:pt x="200" y="606"/>
                    <a:pt x="299" y="626"/>
                  </a:cubicBezTo>
                  <a:cubicBezTo>
                    <a:pt x="399" y="685"/>
                    <a:pt x="498" y="705"/>
                    <a:pt x="578" y="785"/>
                  </a:cubicBezTo>
                  <a:cubicBezTo>
                    <a:pt x="717" y="964"/>
                    <a:pt x="956" y="1024"/>
                    <a:pt x="1155" y="1103"/>
                  </a:cubicBezTo>
                  <a:lnTo>
                    <a:pt x="1214" y="1103"/>
                  </a:lnTo>
                  <a:lnTo>
                    <a:pt x="1274" y="1163"/>
                  </a:lnTo>
                  <a:cubicBezTo>
                    <a:pt x="1393" y="1222"/>
                    <a:pt x="1552" y="1203"/>
                    <a:pt x="1632" y="1302"/>
                  </a:cubicBezTo>
                  <a:cubicBezTo>
                    <a:pt x="1711" y="1401"/>
                    <a:pt x="1871" y="1382"/>
                    <a:pt x="1970" y="1481"/>
                  </a:cubicBezTo>
                  <a:cubicBezTo>
                    <a:pt x="2039" y="1550"/>
                    <a:pt x="2108" y="1571"/>
                    <a:pt x="2183" y="1571"/>
                  </a:cubicBezTo>
                  <a:cubicBezTo>
                    <a:pt x="2217" y="1571"/>
                    <a:pt x="2252" y="1567"/>
                    <a:pt x="2288" y="1561"/>
                  </a:cubicBezTo>
                  <a:cubicBezTo>
                    <a:pt x="2408" y="1481"/>
                    <a:pt x="2467" y="1401"/>
                    <a:pt x="2547" y="1302"/>
                  </a:cubicBezTo>
                  <a:cubicBezTo>
                    <a:pt x="2646" y="1123"/>
                    <a:pt x="2845" y="1083"/>
                    <a:pt x="2945" y="904"/>
                  </a:cubicBezTo>
                  <a:cubicBezTo>
                    <a:pt x="3044" y="705"/>
                    <a:pt x="3044" y="506"/>
                    <a:pt x="2965" y="307"/>
                  </a:cubicBezTo>
                  <a:cubicBezTo>
                    <a:pt x="2925" y="188"/>
                    <a:pt x="2845" y="108"/>
                    <a:pt x="2746" y="29"/>
                  </a:cubicBezTo>
                  <a:cubicBezTo>
                    <a:pt x="2690" y="15"/>
                    <a:pt x="2633" y="1"/>
                    <a:pt x="2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3899250" y="1556000"/>
              <a:ext cx="63675" cy="29900"/>
            </a:xfrm>
            <a:custGeom>
              <a:avLst/>
              <a:gdLst/>
              <a:ahLst/>
              <a:cxnLst/>
              <a:rect l="l" t="t" r="r" b="b"/>
              <a:pathLst>
                <a:path w="2547" h="1196" extrusionOk="0">
                  <a:moveTo>
                    <a:pt x="518" y="1"/>
                  </a:moveTo>
                  <a:cubicBezTo>
                    <a:pt x="299" y="120"/>
                    <a:pt x="1" y="220"/>
                    <a:pt x="239" y="598"/>
                  </a:cubicBezTo>
                  <a:cubicBezTo>
                    <a:pt x="359" y="617"/>
                    <a:pt x="458" y="617"/>
                    <a:pt x="578" y="617"/>
                  </a:cubicBezTo>
                  <a:cubicBezTo>
                    <a:pt x="617" y="677"/>
                    <a:pt x="697" y="717"/>
                    <a:pt x="757" y="777"/>
                  </a:cubicBezTo>
                  <a:lnTo>
                    <a:pt x="916" y="777"/>
                  </a:lnTo>
                  <a:lnTo>
                    <a:pt x="1095" y="956"/>
                  </a:lnTo>
                  <a:cubicBezTo>
                    <a:pt x="1254" y="1095"/>
                    <a:pt x="1493" y="956"/>
                    <a:pt x="1612" y="1115"/>
                  </a:cubicBezTo>
                  <a:cubicBezTo>
                    <a:pt x="1691" y="1171"/>
                    <a:pt x="1756" y="1195"/>
                    <a:pt x="1820" y="1195"/>
                  </a:cubicBezTo>
                  <a:cubicBezTo>
                    <a:pt x="1870" y="1195"/>
                    <a:pt x="1918" y="1181"/>
                    <a:pt x="1970" y="1155"/>
                  </a:cubicBezTo>
                  <a:cubicBezTo>
                    <a:pt x="2169" y="1174"/>
                    <a:pt x="2348" y="1174"/>
                    <a:pt x="2507" y="1174"/>
                  </a:cubicBezTo>
                  <a:cubicBezTo>
                    <a:pt x="2507" y="1115"/>
                    <a:pt x="2547" y="1075"/>
                    <a:pt x="2507" y="1015"/>
                  </a:cubicBezTo>
                  <a:cubicBezTo>
                    <a:pt x="2050" y="319"/>
                    <a:pt x="1294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4371200" y="1766550"/>
              <a:ext cx="51750" cy="29900"/>
            </a:xfrm>
            <a:custGeom>
              <a:avLst/>
              <a:gdLst/>
              <a:ahLst/>
              <a:cxnLst/>
              <a:rect l="l" t="t" r="r" b="b"/>
              <a:pathLst>
                <a:path w="2070" h="1196" extrusionOk="0">
                  <a:moveTo>
                    <a:pt x="494" y="0"/>
                  </a:moveTo>
                  <a:cubicBezTo>
                    <a:pt x="412" y="0"/>
                    <a:pt x="333" y="10"/>
                    <a:pt x="240" y="33"/>
                  </a:cubicBezTo>
                  <a:cubicBezTo>
                    <a:pt x="180" y="53"/>
                    <a:pt x="120" y="113"/>
                    <a:pt x="80" y="152"/>
                  </a:cubicBezTo>
                  <a:cubicBezTo>
                    <a:pt x="21" y="252"/>
                    <a:pt x="1" y="391"/>
                    <a:pt x="41" y="491"/>
                  </a:cubicBezTo>
                  <a:cubicBezTo>
                    <a:pt x="120" y="590"/>
                    <a:pt x="220" y="610"/>
                    <a:pt x="319" y="650"/>
                  </a:cubicBezTo>
                  <a:lnTo>
                    <a:pt x="299" y="650"/>
                  </a:lnTo>
                  <a:cubicBezTo>
                    <a:pt x="498" y="889"/>
                    <a:pt x="797" y="928"/>
                    <a:pt x="1075" y="1008"/>
                  </a:cubicBezTo>
                  <a:lnTo>
                    <a:pt x="1115" y="1008"/>
                  </a:lnTo>
                  <a:lnTo>
                    <a:pt x="1175" y="1048"/>
                  </a:lnTo>
                  <a:cubicBezTo>
                    <a:pt x="1254" y="1107"/>
                    <a:pt x="1314" y="1127"/>
                    <a:pt x="1374" y="1147"/>
                  </a:cubicBezTo>
                  <a:cubicBezTo>
                    <a:pt x="1463" y="1177"/>
                    <a:pt x="1553" y="1196"/>
                    <a:pt x="1640" y="1196"/>
                  </a:cubicBezTo>
                  <a:cubicBezTo>
                    <a:pt x="1783" y="1196"/>
                    <a:pt x="1918" y="1144"/>
                    <a:pt x="2030" y="1008"/>
                  </a:cubicBezTo>
                  <a:cubicBezTo>
                    <a:pt x="2070" y="928"/>
                    <a:pt x="2070" y="849"/>
                    <a:pt x="2030" y="789"/>
                  </a:cubicBezTo>
                  <a:cubicBezTo>
                    <a:pt x="1871" y="491"/>
                    <a:pt x="1672" y="232"/>
                    <a:pt x="1274" y="232"/>
                  </a:cubicBezTo>
                  <a:cubicBezTo>
                    <a:pt x="1115" y="192"/>
                    <a:pt x="996" y="133"/>
                    <a:pt x="876" y="93"/>
                  </a:cubicBezTo>
                  <a:cubicBezTo>
                    <a:pt x="797" y="53"/>
                    <a:pt x="737" y="33"/>
                    <a:pt x="677" y="13"/>
                  </a:cubicBezTo>
                  <a:cubicBezTo>
                    <a:pt x="611" y="5"/>
                    <a:pt x="552" y="0"/>
                    <a:pt x="4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5835800" y="1681075"/>
              <a:ext cx="59725" cy="26650"/>
            </a:xfrm>
            <a:custGeom>
              <a:avLst/>
              <a:gdLst/>
              <a:ahLst/>
              <a:cxnLst/>
              <a:rect l="l" t="t" r="r" b="b"/>
              <a:pathLst>
                <a:path w="2389" h="1066" extrusionOk="0">
                  <a:moveTo>
                    <a:pt x="1575" y="1"/>
                  </a:moveTo>
                  <a:cubicBezTo>
                    <a:pt x="1538" y="1"/>
                    <a:pt x="1503" y="11"/>
                    <a:pt x="1473" y="31"/>
                  </a:cubicBezTo>
                  <a:cubicBezTo>
                    <a:pt x="1296" y="58"/>
                    <a:pt x="1109" y="113"/>
                    <a:pt x="926" y="113"/>
                  </a:cubicBezTo>
                  <a:cubicBezTo>
                    <a:pt x="842" y="113"/>
                    <a:pt x="759" y="102"/>
                    <a:pt x="677" y="70"/>
                  </a:cubicBezTo>
                  <a:cubicBezTo>
                    <a:pt x="637" y="70"/>
                    <a:pt x="598" y="50"/>
                    <a:pt x="578" y="50"/>
                  </a:cubicBezTo>
                  <a:cubicBezTo>
                    <a:pt x="538" y="31"/>
                    <a:pt x="498" y="31"/>
                    <a:pt x="478" y="31"/>
                  </a:cubicBezTo>
                  <a:cubicBezTo>
                    <a:pt x="439" y="50"/>
                    <a:pt x="399" y="50"/>
                    <a:pt x="379" y="50"/>
                  </a:cubicBezTo>
                  <a:cubicBezTo>
                    <a:pt x="299" y="70"/>
                    <a:pt x="260" y="90"/>
                    <a:pt x="180" y="150"/>
                  </a:cubicBezTo>
                  <a:lnTo>
                    <a:pt x="21" y="289"/>
                  </a:lnTo>
                  <a:cubicBezTo>
                    <a:pt x="1" y="369"/>
                    <a:pt x="1" y="448"/>
                    <a:pt x="21" y="528"/>
                  </a:cubicBezTo>
                  <a:cubicBezTo>
                    <a:pt x="100" y="647"/>
                    <a:pt x="160" y="767"/>
                    <a:pt x="260" y="886"/>
                  </a:cubicBezTo>
                  <a:cubicBezTo>
                    <a:pt x="339" y="985"/>
                    <a:pt x="498" y="1045"/>
                    <a:pt x="657" y="1065"/>
                  </a:cubicBezTo>
                  <a:cubicBezTo>
                    <a:pt x="985" y="1065"/>
                    <a:pt x="1238" y="766"/>
                    <a:pt x="1580" y="766"/>
                  </a:cubicBezTo>
                  <a:cubicBezTo>
                    <a:pt x="1591" y="766"/>
                    <a:pt x="1601" y="766"/>
                    <a:pt x="1612" y="767"/>
                  </a:cubicBezTo>
                  <a:cubicBezTo>
                    <a:pt x="1751" y="767"/>
                    <a:pt x="1831" y="767"/>
                    <a:pt x="1970" y="747"/>
                  </a:cubicBezTo>
                  <a:cubicBezTo>
                    <a:pt x="2110" y="687"/>
                    <a:pt x="2269" y="627"/>
                    <a:pt x="2368" y="488"/>
                  </a:cubicBezTo>
                  <a:cubicBezTo>
                    <a:pt x="2388" y="488"/>
                    <a:pt x="2388" y="468"/>
                    <a:pt x="2388" y="428"/>
                  </a:cubicBezTo>
                  <a:cubicBezTo>
                    <a:pt x="2388" y="369"/>
                    <a:pt x="2368" y="309"/>
                    <a:pt x="2308" y="289"/>
                  </a:cubicBezTo>
                  <a:cubicBezTo>
                    <a:pt x="2209" y="289"/>
                    <a:pt x="2090" y="269"/>
                    <a:pt x="1990" y="269"/>
                  </a:cubicBezTo>
                  <a:cubicBezTo>
                    <a:pt x="1911" y="190"/>
                    <a:pt x="1871" y="70"/>
                    <a:pt x="1692" y="31"/>
                  </a:cubicBezTo>
                  <a:cubicBezTo>
                    <a:pt x="1652" y="11"/>
                    <a:pt x="1612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4042475" y="9274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319" y="0"/>
                  </a:moveTo>
                  <a:cubicBezTo>
                    <a:pt x="140" y="60"/>
                    <a:pt x="80" y="199"/>
                    <a:pt x="21" y="358"/>
                  </a:cubicBezTo>
                  <a:cubicBezTo>
                    <a:pt x="1" y="438"/>
                    <a:pt x="21" y="498"/>
                    <a:pt x="80" y="577"/>
                  </a:cubicBezTo>
                  <a:cubicBezTo>
                    <a:pt x="140" y="617"/>
                    <a:pt x="200" y="677"/>
                    <a:pt x="259" y="716"/>
                  </a:cubicBezTo>
                  <a:cubicBezTo>
                    <a:pt x="299" y="796"/>
                    <a:pt x="379" y="856"/>
                    <a:pt x="438" y="895"/>
                  </a:cubicBezTo>
                  <a:lnTo>
                    <a:pt x="419" y="876"/>
                  </a:lnTo>
                  <a:lnTo>
                    <a:pt x="419" y="876"/>
                  </a:lnTo>
                  <a:cubicBezTo>
                    <a:pt x="697" y="1035"/>
                    <a:pt x="1015" y="1154"/>
                    <a:pt x="1314" y="1234"/>
                  </a:cubicBezTo>
                  <a:cubicBezTo>
                    <a:pt x="1393" y="1254"/>
                    <a:pt x="1433" y="1273"/>
                    <a:pt x="1493" y="1293"/>
                  </a:cubicBezTo>
                  <a:cubicBezTo>
                    <a:pt x="1513" y="1293"/>
                    <a:pt x="1572" y="1273"/>
                    <a:pt x="1612" y="1273"/>
                  </a:cubicBezTo>
                  <a:cubicBezTo>
                    <a:pt x="1672" y="1194"/>
                    <a:pt x="1692" y="1114"/>
                    <a:pt x="1712" y="1055"/>
                  </a:cubicBezTo>
                  <a:cubicBezTo>
                    <a:pt x="1473" y="398"/>
                    <a:pt x="816" y="3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5858675" y="1648375"/>
              <a:ext cx="24900" cy="37175"/>
            </a:xfrm>
            <a:custGeom>
              <a:avLst/>
              <a:gdLst/>
              <a:ahLst/>
              <a:cxnLst/>
              <a:rect l="l" t="t" r="r" b="b"/>
              <a:pathLst>
                <a:path w="996" h="1487" extrusionOk="0">
                  <a:moveTo>
                    <a:pt x="435" y="1"/>
                  </a:moveTo>
                  <a:cubicBezTo>
                    <a:pt x="293" y="1"/>
                    <a:pt x="178" y="104"/>
                    <a:pt x="100" y="244"/>
                  </a:cubicBezTo>
                  <a:cubicBezTo>
                    <a:pt x="1" y="463"/>
                    <a:pt x="1" y="702"/>
                    <a:pt x="81" y="941"/>
                  </a:cubicBezTo>
                  <a:cubicBezTo>
                    <a:pt x="183" y="1163"/>
                    <a:pt x="241" y="1487"/>
                    <a:pt x="557" y="1487"/>
                  </a:cubicBezTo>
                  <a:cubicBezTo>
                    <a:pt x="610" y="1487"/>
                    <a:pt x="669" y="1478"/>
                    <a:pt x="737" y="1458"/>
                  </a:cubicBezTo>
                  <a:cubicBezTo>
                    <a:pt x="777" y="1438"/>
                    <a:pt x="836" y="1398"/>
                    <a:pt x="876" y="1398"/>
                  </a:cubicBezTo>
                  <a:cubicBezTo>
                    <a:pt x="996" y="1299"/>
                    <a:pt x="996" y="1199"/>
                    <a:pt x="896" y="1080"/>
                  </a:cubicBezTo>
                  <a:cubicBezTo>
                    <a:pt x="737" y="921"/>
                    <a:pt x="876" y="702"/>
                    <a:pt x="737" y="563"/>
                  </a:cubicBezTo>
                  <a:cubicBezTo>
                    <a:pt x="677" y="523"/>
                    <a:pt x="677" y="483"/>
                    <a:pt x="697" y="424"/>
                  </a:cubicBezTo>
                  <a:cubicBezTo>
                    <a:pt x="657" y="284"/>
                    <a:pt x="598" y="165"/>
                    <a:pt x="558" y="26"/>
                  </a:cubicBezTo>
                  <a:cubicBezTo>
                    <a:pt x="515" y="8"/>
                    <a:pt x="474" y="1"/>
                    <a:pt x="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4046950" y="8058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480" y="1"/>
                  </a:moveTo>
                  <a:cubicBezTo>
                    <a:pt x="421" y="1"/>
                    <a:pt x="319" y="76"/>
                    <a:pt x="259" y="88"/>
                  </a:cubicBezTo>
                  <a:cubicBezTo>
                    <a:pt x="259" y="128"/>
                    <a:pt x="259" y="168"/>
                    <a:pt x="200" y="227"/>
                  </a:cubicBezTo>
                  <a:cubicBezTo>
                    <a:pt x="100" y="327"/>
                    <a:pt x="120" y="486"/>
                    <a:pt x="41" y="585"/>
                  </a:cubicBezTo>
                  <a:cubicBezTo>
                    <a:pt x="41" y="725"/>
                    <a:pt x="21" y="824"/>
                    <a:pt x="1" y="943"/>
                  </a:cubicBezTo>
                  <a:cubicBezTo>
                    <a:pt x="1" y="963"/>
                    <a:pt x="21" y="1023"/>
                    <a:pt x="21" y="1043"/>
                  </a:cubicBezTo>
                  <a:cubicBezTo>
                    <a:pt x="41" y="1222"/>
                    <a:pt x="61" y="1421"/>
                    <a:pt x="259" y="1481"/>
                  </a:cubicBezTo>
                  <a:cubicBezTo>
                    <a:pt x="399" y="1461"/>
                    <a:pt x="458" y="1381"/>
                    <a:pt x="419" y="1262"/>
                  </a:cubicBezTo>
                  <a:cubicBezTo>
                    <a:pt x="419" y="884"/>
                    <a:pt x="419" y="526"/>
                    <a:pt x="518" y="148"/>
                  </a:cubicBezTo>
                  <a:cubicBezTo>
                    <a:pt x="542" y="35"/>
                    <a:pt x="521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5885550" y="1690775"/>
              <a:ext cx="22900" cy="17625"/>
            </a:xfrm>
            <a:custGeom>
              <a:avLst/>
              <a:gdLst/>
              <a:ahLst/>
              <a:cxnLst/>
              <a:rect l="l" t="t" r="r" b="b"/>
              <a:pathLst>
                <a:path w="916" h="705" extrusionOk="0">
                  <a:moveTo>
                    <a:pt x="418" y="1"/>
                  </a:moveTo>
                  <a:lnTo>
                    <a:pt x="358" y="60"/>
                  </a:lnTo>
                  <a:cubicBezTo>
                    <a:pt x="219" y="100"/>
                    <a:pt x="80" y="80"/>
                    <a:pt x="0" y="259"/>
                  </a:cubicBezTo>
                  <a:cubicBezTo>
                    <a:pt x="0" y="399"/>
                    <a:pt x="60" y="558"/>
                    <a:pt x="139" y="657"/>
                  </a:cubicBezTo>
                  <a:cubicBezTo>
                    <a:pt x="216" y="690"/>
                    <a:pt x="281" y="705"/>
                    <a:pt x="343" y="705"/>
                  </a:cubicBezTo>
                  <a:cubicBezTo>
                    <a:pt x="394" y="705"/>
                    <a:pt x="444" y="695"/>
                    <a:pt x="497" y="677"/>
                  </a:cubicBezTo>
                  <a:cubicBezTo>
                    <a:pt x="637" y="578"/>
                    <a:pt x="796" y="418"/>
                    <a:pt x="895" y="279"/>
                  </a:cubicBezTo>
                  <a:cubicBezTo>
                    <a:pt x="915" y="180"/>
                    <a:pt x="895" y="120"/>
                    <a:pt x="816" y="80"/>
                  </a:cubicBezTo>
                  <a:cubicBezTo>
                    <a:pt x="716" y="60"/>
                    <a:pt x="597" y="60"/>
                    <a:pt x="497" y="40"/>
                  </a:cubicBezTo>
                  <a:lnTo>
                    <a:pt x="4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4938650" y="2011150"/>
              <a:ext cx="17425" cy="11850"/>
            </a:xfrm>
            <a:custGeom>
              <a:avLst/>
              <a:gdLst/>
              <a:ahLst/>
              <a:cxnLst/>
              <a:rect l="l" t="t" r="r" b="b"/>
              <a:pathLst>
                <a:path w="697" h="474" extrusionOk="0">
                  <a:moveTo>
                    <a:pt x="361" y="0"/>
                  </a:moveTo>
                  <a:cubicBezTo>
                    <a:pt x="260" y="0"/>
                    <a:pt x="138" y="40"/>
                    <a:pt x="0" y="116"/>
                  </a:cubicBezTo>
                  <a:cubicBezTo>
                    <a:pt x="0" y="176"/>
                    <a:pt x="40" y="215"/>
                    <a:pt x="40" y="275"/>
                  </a:cubicBezTo>
                  <a:cubicBezTo>
                    <a:pt x="100" y="394"/>
                    <a:pt x="279" y="394"/>
                    <a:pt x="398" y="414"/>
                  </a:cubicBezTo>
                  <a:cubicBezTo>
                    <a:pt x="458" y="414"/>
                    <a:pt x="498" y="454"/>
                    <a:pt x="518" y="474"/>
                  </a:cubicBezTo>
                  <a:cubicBezTo>
                    <a:pt x="577" y="474"/>
                    <a:pt x="657" y="454"/>
                    <a:pt x="697" y="454"/>
                  </a:cubicBezTo>
                  <a:cubicBezTo>
                    <a:pt x="671" y="142"/>
                    <a:pt x="551" y="0"/>
                    <a:pt x="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4359775" y="1773325"/>
              <a:ext cx="11450" cy="8000"/>
            </a:xfrm>
            <a:custGeom>
              <a:avLst/>
              <a:gdLst/>
              <a:ahLst/>
              <a:cxnLst/>
              <a:rect l="l" t="t" r="r" b="b"/>
              <a:pathLst>
                <a:path w="458" h="320" extrusionOk="0">
                  <a:moveTo>
                    <a:pt x="230" y="0"/>
                  </a:moveTo>
                  <a:cubicBezTo>
                    <a:pt x="168" y="0"/>
                    <a:pt x="104" y="26"/>
                    <a:pt x="40" y="80"/>
                  </a:cubicBezTo>
                  <a:cubicBezTo>
                    <a:pt x="0" y="160"/>
                    <a:pt x="60" y="220"/>
                    <a:pt x="140" y="240"/>
                  </a:cubicBezTo>
                  <a:lnTo>
                    <a:pt x="438" y="319"/>
                  </a:lnTo>
                  <a:cubicBezTo>
                    <a:pt x="458" y="240"/>
                    <a:pt x="458" y="160"/>
                    <a:pt x="438" y="100"/>
                  </a:cubicBezTo>
                  <a:cubicBezTo>
                    <a:pt x="373" y="36"/>
                    <a:pt x="303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5822875" y="740900"/>
              <a:ext cx="187525" cy="158675"/>
            </a:xfrm>
            <a:custGeom>
              <a:avLst/>
              <a:gdLst/>
              <a:ahLst/>
              <a:cxnLst/>
              <a:rect l="l" t="t" r="r" b="b"/>
              <a:pathLst>
                <a:path w="7501" h="6347" extrusionOk="0">
                  <a:moveTo>
                    <a:pt x="438" y="1"/>
                  </a:moveTo>
                  <a:cubicBezTo>
                    <a:pt x="279" y="40"/>
                    <a:pt x="120" y="60"/>
                    <a:pt x="21" y="259"/>
                  </a:cubicBezTo>
                  <a:cubicBezTo>
                    <a:pt x="1" y="677"/>
                    <a:pt x="299" y="876"/>
                    <a:pt x="538" y="1095"/>
                  </a:cubicBezTo>
                  <a:cubicBezTo>
                    <a:pt x="2030" y="2447"/>
                    <a:pt x="3601" y="3681"/>
                    <a:pt x="5153" y="4974"/>
                  </a:cubicBezTo>
                  <a:cubicBezTo>
                    <a:pt x="5292" y="5133"/>
                    <a:pt x="5412" y="5252"/>
                    <a:pt x="5591" y="5372"/>
                  </a:cubicBezTo>
                  <a:cubicBezTo>
                    <a:pt x="6008" y="5610"/>
                    <a:pt x="6267" y="6048"/>
                    <a:pt x="6744" y="6227"/>
                  </a:cubicBezTo>
                  <a:cubicBezTo>
                    <a:pt x="6943" y="6227"/>
                    <a:pt x="7083" y="6346"/>
                    <a:pt x="7281" y="6346"/>
                  </a:cubicBezTo>
                  <a:cubicBezTo>
                    <a:pt x="7441" y="6247"/>
                    <a:pt x="7500" y="6128"/>
                    <a:pt x="7361" y="5968"/>
                  </a:cubicBezTo>
                  <a:cubicBezTo>
                    <a:pt x="7202" y="5710"/>
                    <a:pt x="6963" y="5511"/>
                    <a:pt x="6705" y="5312"/>
                  </a:cubicBezTo>
                  <a:cubicBezTo>
                    <a:pt x="5789" y="4516"/>
                    <a:pt x="4874" y="3720"/>
                    <a:pt x="3959" y="2945"/>
                  </a:cubicBezTo>
                  <a:cubicBezTo>
                    <a:pt x="2786" y="1950"/>
                    <a:pt x="1612" y="975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5155975" y="444325"/>
              <a:ext cx="377000" cy="35500"/>
            </a:xfrm>
            <a:custGeom>
              <a:avLst/>
              <a:gdLst/>
              <a:ahLst/>
              <a:cxnLst/>
              <a:rect l="l" t="t" r="r" b="b"/>
              <a:pathLst>
                <a:path w="15080" h="1420" extrusionOk="0">
                  <a:moveTo>
                    <a:pt x="12640" y="1"/>
                  </a:moveTo>
                  <a:cubicBezTo>
                    <a:pt x="12434" y="1"/>
                    <a:pt x="12219" y="22"/>
                    <a:pt x="11996" y="67"/>
                  </a:cubicBezTo>
                  <a:cubicBezTo>
                    <a:pt x="11531" y="127"/>
                    <a:pt x="11066" y="221"/>
                    <a:pt x="10593" y="221"/>
                  </a:cubicBezTo>
                  <a:cubicBezTo>
                    <a:pt x="10438" y="221"/>
                    <a:pt x="10283" y="211"/>
                    <a:pt x="10126" y="187"/>
                  </a:cubicBezTo>
                  <a:cubicBezTo>
                    <a:pt x="10100" y="179"/>
                    <a:pt x="10075" y="176"/>
                    <a:pt x="10050" y="176"/>
                  </a:cubicBezTo>
                  <a:cubicBezTo>
                    <a:pt x="9941" y="176"/>
                    <a:pt x="9841" y="237"/>
                    <a:pt x="9728" y="286"/>
                  </a:cubicBezTo>
                  <a:cubicBezTo>
                    <a:pt x="9480" y="391"/>
                    <a:pt x="9228" y="445"/>
                    <a:pt x="8973" y="445"/>
                  </a:cubicBezTo>
                  <a:cubicBezTo>
                    <a:pt x="8696" y="445"/>
                    <a:pt x="8416" y="381"/>
                    <a:pt x="8137" y="246"/>
                  </a:cubicBezTo>
                  <a:cubicBezTo>
                    <a:pt x="7082" y="604"/>
                    <a:pt x="5929" y="505"/>
                    <a:pt x="4835" y="644"/>
                  </a:cubicBezTo>
                  <a:cubicBezTo>
                    <a:pt x="3243" y="883"/>
                    <a:pt x="1612" y="863"/>
                    <a:pt x="1" y="962"/>
                  </a:cubicBezTo>
                  <a:lnTo>
                    <a:pt x="1" y="1121"/>
                  </a:lnTo>
                  <a:cubicBezTo>
                    <a:pt x="219" y="1380"/>
                    <a:pt x="538" y="1320"/>
                    <a:pt x="737" y="1420"/>
                  </a:cubicBezTo>
                  <a:lnTo>
                    <a:pt x="995" y="1420"/>
                  </a:lnTo>
                  <a:cubicBezTo>
                    <a:pt x="1592" y="1380"/>
                    <a:pt x="2149" y="1221"/>
                    <a:pt x="2746" y="1221"/>
                  </a:cubicBezTo>
                  <a:lnTo>
                    <a:pt x="3004" y="1221"/>
                  </a:lnTo>
                  <a:cubicBezTo>
                    <a:pt x="3101" y="1203"/>
                    <a:pt x="3198" y="1196"/>
                    <a:pt x="3295" y="1196"/>
                  </a:cubicBezTo>
                  <a:cubicBezTo>
                    <a:pt x="3518" y="1196"/>
                    <a:pt x="3744" y="1233"/>
                    <a:pt x="3979" y="1261"/>
                  </a:cubicBezTo>
                  <a:cubicBezTo>
                    <a:pt x="4079" y="1261"/>
                    <a:pt x="4178" y="1261"/>
                    <a:pt x="4238" y="1221"/>
                  </a:cubicBezTo>
                  <a:cubicBezTo>
                    <a:pt x="6704" y="1002"/>
                    <a:pt x="9191" y="883"/>
                    <a:pt x="11678" y="684"/>
                  </a:cubicBezTo>
                  <a:cubicBezTo>
                    <a:pt x="11755" y="686"/>
                    <a:pt x="11832" y="687"/>
                    <a:pt x="11909" y="687"/>
                  </a:cubicBezTo>
                  <a:cubicBezTo>
                    <a:pt x="12254" y="687"/>
                    <a:pt x="12589" y="668"/>
                    <a:pt x="12920" y="668"/>
                  </a:cubicBezTo>
                  <a:cubicBezTo>
                    <a:pt x="13137" y="668"/>
                    <a:pt x="13352" y="676"/>
                    <a:pt x="13567" y="704"/>
                  </a:cubicBezTo>
                  <a:cubicBezTo>
                    <a:pt x="13647" y="724"/>
                    <a:pt x="13727" y="783"/>
                    <a:pt x="13786" y="803"/>
                  </a:cubicBezTo>
                  <a:cubicBezTo>
                    <a:pt x="13826" y="803"/>
                    <a:pt x="13866" y="823"/>
                    <a:pt x="13886" y="863"/>
                  </a:cubicBezTo>
                  <a:cubicBezTo>
                    <a:pt x="13965" y="883"/>
                    <a:pt x="14025" y="923"/>
                    <a:pt x="14085" y="982"/>
                  </a:cubicBezTo>
                  <a:cubicBezTo>
                    <a:pt x="14164" y="1022"/>
                    <a:pt x="14204" y="1062"/>
                    <a:pt x="14284" y="1102"/>
                  </a:cubicBezTo>
                  <a:cubicBezTo>
                    <a:pt x="14478" y="1177"/>
                    <a:pt x="14639" y="1376"/>
                    <a:pt x="14852" y="1376"/>
                  </a:cubicBezTo>
                  <a:cubicBezTo>
                    <a:pt x="14921" y="1376"/>
                    <a:pt x="14996" y="1354"/>
                    <a:pt x="15079" y="1301"/>
                  </a:cubicBezTo>
                  <a:cubicBezTo>
                    <a:pt x="14421" y="494"/>
                    <a:pt x="13627" y="1"/>
                    <a:pt x="12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5507575" y="467350"/>
              <a:ext cx="97000" cy="82100"/>
            </a:xfrm>
            <a:custGeom>
              <a:avLst/>
              <a:gdLst/>
              <a:ahLst/>
              <a:cxnLst/>
              <a:rect l="l" t="t" r="r" b="b"/>
              <a:pathLst>
                <a:path w="3880" h="3284" extrusionOk="0">
                  <a:moveTo>
                    <a:pt x="224" y="1"/>
                  </a:moveTo>
                  <a:cubicBezTo>
                    <a:pt x="216" y="1"/>
                    <a:pt x="208" y="1"/>
                    <a:pt x="200" y="2"/>
                  </a:cubicBezTo>
                  <a:cubicBezTo>
                    <a:pt x="1" y="280"/>
                    <a:pt x="418" y="439"/>
                    <a:pt x="279" y="678"/>
                  </a:cubicBezTo>
                  <a:cubicBezTo>
                    <a:pt x="956" y="1354"/>
                    <a:pt x="1652" y="1971"/>
                    <a:pt x="2388" y="2568"/>
                  </a:cubicBezTo>
                  <a:cubicBezTo>
                    <a:pt x="2467" y="2588"/>
                    <a:pt x="2507" y="2647"/>
                    <a:pt x="2587" y="2687"/>
                  </a:cubicBezTo>
                  <a:cubicBezTo>
                    <a:pt x="2627" y="2727"/>
                    <a:pt x="2666" y="2747"/>
                    <a:pt x="2686" y="2767"/>
                  </a:cubicBezTo>
                  <a:cubicBezTo>
                    <a:pt x="2746" y="2826"/>
                    <a:pt x="2806" y="2866"/>
                    <a:pt x="2865" y="2926"/>
                  </a:cubicBezTo>
                  <a:cubicBezTo>
                    <a:pt x="3024" y="3085"/>
                    <a:pt x="3203" y="3244"/>
                    <a:pt x="3462" y="3284"/>
                  </a:cubicBezTo>
                  <a:cubicBezTo>
                    <a:pt x="3562" y="3284"/>
                    <a:pt x="3641" y="3284"/>
                    <a:pt x="3701" y="3264"/>
                  </a:cubicBezTo>
                  <a:cubicBezTo>
                    <a:pt x="3800" y="3224"/>
                    <a:pt x="3860" y="3164"/>
                    <a:pt x="3880" y="3085"/>
                  </a:cubicBezTo>
                  <a:cubicBezTo>
                    <a:pt x="3562" y="2548"/>
                    <a:pt x="2905" y="2329"/>
                    <a:pt x="2607" y="1772"/>
                  </a:cubicBezTo>
                  <a:cubicBezTo>
                    <a:pt x="2089" y="1295"/>
                    <a:pt x="1572" y="857"/>
                    <a:pt x="1055" y="380"/>
                  </a:cubicBezTo>
                  <a:cubicBezTo>
                    <a:pt x="1047" y="380"/>
                    <a:pt x="1038" y="380"/>
                    <a:pt x="1030" y="380"/>
                  </a:cubicBezTo>
                  <a:cubicBezTo>
                    <a:pt x="698" y="380"/>
                    <a:pt x="55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5994450" y="890100"/>
              <a:ext cx="39600" cy="50450"/>
            </a:xfrm>
            <a:custGeom>
              <a:avLst/>
              <a:gdLst/>
              <a:ahLst/>
              <a:cxnLst/>
              <a:rect l="l" t="t" r="r" b="b"/>
              <a:pathLst>
                <a:path w="1584" h="2018" extrusionOk="0">
                  <a:moveTo>
                    <a:pt x="518" y="0"/>
                  </a:moveTo>
                  <a:cubicBezTo>
                    <a:pt x="498" y="140"/>
                    <a:pt x="498" y="259"/>
                    <a:pt x="339" y="339"/>
                  </a:cubicBezTo>
                  <a:cubicBezTo>
                    <a:pt x="313" y="304"/>
                    <a:pt x="283" y="288"/>
                    <a:pt x="249" y="288"/>
                  </a:cubicBezTo>
                  <a:cubicBezTo>
                    <a:pt x="206" y="288"/>
                    <a:pt x="156" y="314"/>
                    <a:pt x="100" y="358"/>
                  </a:cubicBezTo>
                  <a:cubicBezTo>
                    <a:pt x="1" y="935"/>
                    <a:pt x="299" y="1333"/>
                    <a:pt x="597" y="1731"/>
                  </a:cubicBezTo>
                  <a:cubicBezTo>
                    <a:pt x="717" y="1850"/>
                    <a:pt x="876" y="1890"/>
                    <a:pt x="1035" y="1930"/>
                  </a:cubicBezTo>
                  <a:cubicBezTo>
                    <a:pt x="1161" y="1972"/>
                    <a:pt x="1279" y="2017"/>
                    <a:pt x="1373" y="2017"/>
                  </a:cubicBezTo>
                  <a:cubicBezTo>
                    <a:pt x="1502" y="2017"/>
                    <a:pt x="1584" y="1931"/>
                    <a:pt x="1572" y="1632"/>
                  </a:cubicBezTo>
                  <a:cubicBezTo>
                    <a:pt x="1532" y="1293"/>
                    <a:pt x="1532" y="1035"/>
                    <a:pt x="1274" y="796"/>
                  </a:cubicBezTo>
                  <a:cubicBezTo>
                    <a:pt x="995" y="557"/>
                    <a:pt x="776" y="2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5703025" y="634775"/>
              <a:ext cx="80600" cy="69850"/>
            </a:xfrm>
            <a:custGeom>
              <a:avLst/>
              <a:gdLst/>
              <a:ahLst/>
              <a:cxnLst/>
              <a:rect l="l" t="t" r="r" b="b"/>
              <a:pathLst>
                <a:path w="3224" h="2794" extrusionOk="0">
                  <a:moveTo>
                    <a:pt x="425" y="1"/>
                  </a:moveTo>
                  <a:cubicBezTo>
                    <a:pt x="320" y="1"/>
                    <a:pt x="213" y="45"/>
                    <a:pt x="100" y="148"/>
                  </a:cubicBezTo>
                  <a:cubicBezTo>
                    <a:pt x="1" y="526"/>
                    <a:pt x="239" y="705"/>
                    <a:pt x="458" y="904"/>
                  </a:cubicBezTo>
                  <a:cubicBezTo>
                    <a:pt x="558" y="963"/>
                    <a:pt x="657" y="1023"/>
                    <a:pt x="756" y="1102"/>
                  </a:cubicBezTo>
                  <a:cubicBezTo>
                    <a:pt x="916" y="1202"/>
                    <a:pt x="1055" y="1321"/>
                    <a:pt x="1214" y="1421"/>
                  </a:cubicBezTo>
                  <a:cubicBezTo>
                    <a:pt x="1313" y="1461"/>
                    <a:pt x="1413" y="1520"/>
                    <a:pt x="1493" y="1600"/>
                  </a:cubicBezTo>
                  <a:cubicBezTo>
                    <a:pt x="1592" y="1659"/>
                    <a:pt x="1691" y="1759"/>
                    <a:pt x="1791" y="1858"/>
                  </a:cubicBezTo>
                  <a:lnTo>
                    <a:pt x="1930" y="2018"/>
                  </a:lnTo>
                  <a:lnTo>
                    <a:pt x="2010" y="2097"/>
                  </a:lnTo>
                  <a:lnTo>
                    <a:pt x="2149" y="2236"/>
                  </a:lnTo>
                  <a:lnTo>
                    <a:pt x="2388" y="2455"/>
                  </a:lnTo>
                  <a:lnTo>
                    <a:pt x="2527" y="2614"/>
                  </a:lnTo>
                  <a:lnTo>
                    <a:pt x="2607" y="2694"/>
                  </a:lnTo>
                  <a:cubicBezTo>
                    <a:pt x="2686" y="2734"/>
                    <a:pt x="2726" y="2754"/>
                    <a:pt x="2805" y="2793"/>
                  </a:cubicBezTo>
                  <a:cubicBezTo>
                    <a:pt x="2885" y="2793"/>
                    <a:pt x="2945" y="2754"/>
                    <a:pt x="3024" y="2734"/>
                  </a:cubicBezTo>
                  <a:cubicBezTo>
                    <a:pt x="3144" y="2654"/>
                    <a:pt x="3223" y="2535"/>
                    <a:pt x="3183" y="2356"/>
                  </a:cubicBezTo>
                  <a:cubicBezTo>
                    <a:pt x="3084" y="2336"/>
                    <a:pt x="3004" y="2296"/>
                    <a:pt x="2984" y="2197"/>
                  </a:cubicBezTo>
                  <a:cubicBezTo>
                    <a:pt x="2905" y="2157"/>
                    <a:pt x="2825" y="2117"/>
                    <a:pt x="2805" y="2018"/>
                  </a:cubicBezTo>
                  <a:cubicBezTo>
                    <a:pt x="2706" y="1998"/>
                    <a:pt x="2646" y="1918"/>
                    <a:pt x="2607" y="1839"/>
                  </a:cubicBezTo>
                  <a:cubicBezTo>
                    <a:pt x="2427" y="1759"/>
                    <a:pt x="2328" y="1640"/>
                    <a:pt x="2248" y="1500"/>
                  </a:cubicBezTo>
                  <a:cubicBezTo>
                    <a:pt x="2189" y="1441"/>
                    <a:pt x="2129" y="1401"/>
                    <a:pt x="2089" y="1321"/>
                  </a:cubicBezTo>
                  <a:cubicBezTo>
                    <a:pt x="1950" y="1242"/>
                    <a:pt x="1811" y="1202"/>
                    <a:pt x="1731" y="1063"/>
                  </a:cubicBezTo>
                  <a:cubicBezTo>
                    <a:pt x="1532" y="824"/>
                    <a:pt x="1254" y="645"/>
                    <a:pt x="1055" y="406"/>
                  </a:cubicBezTo>
                  <a:cubicBezTo>
                    <a:pt x="995" y="247"/>
                    <a:pt x="896" y="148"/>
                    <a:pt x="717" y="108"/>
                  </a:cubicBezTo>
                  <a:cubicBezTo>
                    <a:pt x="620" y="40"/>
                    <a:pt x="524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5653800" y="588400"/>
              <a:ext cx="67150" cy="53075"/>
            </a:xfrm>
            <a:custGeom>
              <a:avLst/>
              <a:gdLst/>
              <a:ahLst/>
              <a:cxnLst/>
              <a:rect l="l" t="t" r="r" b="b"/>
              <a:pathLst>
                <a:path w="2686" h="2123" extrusionOk="0">
                  <a:moveTo>
                    <a:pt x="282" y="0"/>
                  </a:moveTo>
                  <a:cubicBezTo>
                    <a:pt x="252" y="0"/>
                    <a:pt x="224" y="5"/>
                    <a:pt x="199" y="13"/>
                  </a:cubicBezTo>
                  <a:cubicBezTo>
                    <a:pt x="100" y="73"/>
                    <a:pt x="20" y="173"/>
                    <a:pt x="0" y="292"/>
                  </a:cubicBezTo>
                  <a:cubicBezTo>
                    <a:pt x="0" y="371"/>
                    <a:pt x="0" y="431"/>
                    <a:pt x="40" y="511"/>
                  </a:cubicBezTo>
                  <a:cubicBezTo>
                    <a:pt x="696" y="1127"/>
                    <a:pt x="1134" y="2023"/>
                    <a:pt x="2168" y="2122"/>
                  </a:cubicBezTo>
                  <a:cubicBezTo>
                    <a:pt x="2288" y="1923"/>
                    <a:pt x="2487" y="1983"/>
                    <a:pt x="2686" y="1963"/>
                  </a:cubicBezTo>
                  <a:cubicBezTo>
                    <a:pt x="2328" y="1525"/>
                    <a:pt x="1890" y="1227"/>
                    <a:pt x="1432" y="928"/>
                  </a:cubicBezTo>
                  <a:cubicBezTo>
                    <a:pt x="1094" y="610"/>
                    <a:pt x="696" y="391"/>
                    <a:pt x="418" y="33"/>
                  </a:cubicBezTo>
                  <a:cubicBezTo>
                    <a:pt x="371" y="10"/>
                    <a:pt x="325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5773150" y="693150"/>
              <a:ext cx="42800" cy="37325"/>
            </a:xfrm>
            <a:custGeom>
              <a:avLst/>
              <a:gdLst/>
              <a:ahLst/>
              <a:cxnLst/>
              <a:rect l="l" t="t" r="r" b="b"/>
              <a:pathLst>
                <a:path w="1712" h="1493" extrusionOk="0">
                  <a:moveTo>
                    <a:pt x="339" y="1"/>
                  </a:moveTo>
                  <a:cubicBezTo>
                    <a:pt x="279" y="180"/>
                    <a:pt x="179" y="299"/>
                    <a:pt x="0" y="379"/>
                  </a:cubicBezTo>
                  <a:cubicBezTo>
                    <a:pt x="100" y="1075"/>
                    <a:pt x="637" y="1274"/>
                    <a:pt x="1174" y="1493"/>
                  </a:cubicBezTo>
                  <a:cubicBezTo>
                    <a:pt x="1373" y="1493"/>
                    <a:pt x="1572" y="1453"/>
                    <a:pt x="1711" y="1254"/>
                  </a:cubicBezTo>
                  <a:cubicBezTo>
                    <a:pt x="1293" y="777"/>
                    <a:pt x="836" y="37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5967600" y="952850"/>
              <a:ext cx="26375" cy="50425"/>
            </a:xfrm>
            <a:custGeom>
              <a:avLst/>
              <a:gdLst/>
              <a:ahLst/>
              <a:cxnLst/>
              <a:rect l="l" t="t" r="r" b="b"/>
              <a:pathLst>
                <a:path w="1055" h="2017" extrusionOk="0">
                  <a:moveTo>
                    <a:pt x="886" y="1"/>
                  </a:moveTo>
                  <a:cubicBezTo>
                    <a:pt x="862" y="1"/>
                    <a:pt x="838" y="6"/>
                    <a:pt x="816" y="17"/>
                  </a:cubicBezTo>
                  <a:cubicBezTo>
                    <a:pt x="478" y="176"/>
                    <a:pt x="398" y="534"/>
                    <a:pt x="219" y="812"/>
                  </a:cubicBezTo>
                  <a:cubicBezTo>
                    <a:pt x="100" y="1071"/>
                    <a:pt x="0" y="1369"/>
                    <a:pt x="60" y="1708"/>
                  </a:cubicBezTo>
                  <a:cubicBezTo>
                    <a:pt x="95" y="1847"/>
                    <a:pt x="145" y="2017"/>
                    <a:pt x="317" y="2017"/>
                  </a:cubicBezTo>
                  <a:cubicBezTo>
                    <a:pt x="342" y="2017"/>
                    <a:pt x="369" y="2013"/>
                    <a:pt x="398" y="2006"/>
                  </a:cubicBezTo>
                  <a:cubicBezTo>
                    <a:pt x="677" y="1708"/>
                    <a:pt x="518" y="1210"/>
                    <a:pt x="876" y="932"/>
                  </a:cubicBezTo>
                  <a:cubicBezTo>
                    <a:pt x="856" y="633"/>
                    <a:pt x="916" y="335"/>
                    <a:pt x="1055" y="76"/>
                  </a:cubicBezTo>
                  <a:cubicBezTo>
                    <a:pt x="1012" y="33"/>
                    <a:pt x="948" y="1"/>
                    <a:pt x="8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5802975" y="724425"/>
              <a:ext cx="30875" cy="22675"/>
            </a:xfrm>
            <a:custGeom>
              <a:avLst/>
              <a:gdLst/>
              <a:ahLst/>
              <a:cxnLst/>
              <a:rect l="l" t="t" r="r" b="b"/>
              <a:pathLst>
                <a:path w="1235" h="907" extrusionOk="0">
                  <a:moveTo>
                    <a:pt x="379" y="1"/>
                  </a:moveTo>
                  <a:cubicBezTo>
                    <a:pt x="225" y="1"/>
                    <a:pt x="91" y="23"/>
                    <a:pt x="1" y="202"/>
                  </a:cubicBezTo>
                  <a:cubicBezTo>
                    <a:pt x="37" y="652"/>
                    <a:pt x="236" y="907"/>
                    <a:pt x="672" y="907"/>
                  </a:cubicBezTo>
                  <a:cubicBezTo>
                    <a:pt x="717" y="907"/>
                    <a:pt x="766" y="904"/>
                    <a:pt x="817" y="898"/>
                  </a:cubicBezTo>
                  <a:cubicBezTo>
                    <a:pt x="996" y="858"/>
                    <a:pt x="1135" y="839"/>
                    <a:pt x="1234" y="660"/>
                  </a:cubicBezTo>
                  <a:cubicBezTo>
                    <a:pt x="1035" y="421"/>
                    <a:pt x="876" y="122"/>
                    <a:pt x="538" y="3"/>
                  </a:cubicBezTo>
                  <a:cubicBezTo>
                    <a:pt x="483" y="3"/>
                    <a:pt x="430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5572225" y="512125"/>
              <a:ext cx="53750" cy="49000"/>
            </a:xfrm>
            <a:custGeom>
              <a:avLst/>
              <a:gdLst/>
              <a:ahLst/>
              <a:cxnLst/>
              <a:rect l="l" t="t" r="r" b="b"/>
              <a:pathLst>
                <a:path w="2150" h="1960" extrusionOk="0">
                  <a:moveTo>
                    <a:pt x="1" y="1"/>
                  </a:moveTo>
                  <a:cubicBezTo>
                    <a:pt x="21" y="359"/>
                    <a:pt x="319" y="498"/>
                    <a:pt x="518" y="757"/>
                  </a:cubicBezTo>
                  <a:cubicBezTo>
                    <a:pt x="717" y="996"/>
                    <a:pt x="1095" y="1055"/>
                    <a:pt x="1254" y="1354"/>
                  </a:cubicBezTo>
                  <a:cubicBezTo>
                    <a:pt x="1274" y="1433"/>
                    <a:pt x="1294" y="1473"/>
                    <a:pt x="1353" y="1533"/>
                  </a:cubicBezTo>
                  <a:cubicBezTo>
                    <a:pt x="1413" y="1592"/>
                    <a:pt x="1473" y="1672"/>
                    <a:pt x="1533" y="1751"/>
                  </a:cubicBezTo>
                  <a:cubicBezTo>
                    <a:pt x="1668" y="1870"/>
                    <a:pt x="1817" y="1959"/>
                    <a:pt x="1993" y="1959"/>
                  </a:cubicBezTo>
                  <a:cubicBezTo>
                    <a:pt x="2024" y="1959"/>
                    <a:pt x="2056" y="1956"/>
                    <a:pt x="2090" y="1950"/>
                  </a:cubicBezTo>
                  <a:cubicBezTo>
                    <a:pt x="2109" y="1891"/>
                    <a:pt x="2109" y="1871"/>
                    <a:pt x="2149" y="1851"/>
                  </a:cubicBezTo>
                  <a:cubicBezTo>
                    <a:pt x="1572" y="1055"/>
                    <a:pt x="697" y="6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5623450" y="558375"/>
              <a:ext cx="40800" cy="36825"/>
            </a:xfrm>
            <a:custGeom>
              <a:avLst/>
              <a:gdLst/>
              <a:ahLst/>
              <a:cxnLst/>
              <a:rect l="l" t="t" r="r" b="b"/>
              <a:pathLst>
                <a:path w="1632" h="1473" extrusionOk="0">
                  <a:moveTo>
                    <a:pt x="120" y="1"/>
                  </a:moveTo>
                  <a:lnTo>
                    <a:pt x="41" y="80"/>
                  </a:lnTo>
                  <a:cubicBezTo>
                    <a:pt x="1" y="478"/>
                    <a:pt x="418" y="618"/>
                    <a:pt x="498" y="976"/>
                  </a:cubicBezTo>
                  <a:cubicBezTo>
                    <a:pt x="598" y="1214"/>
                    <a:pt x="737" y="1433"/>
                    <a:pt x="1035" y="1473"/>
                  </a:cubicBezTo>
                  <a:cubicBezTo>
                    <a:pt x="1194" y="1413"/>
                    <a:pt x="1314" y="1334"/>
                    <a:pt x="1433" y="1274"/>
                  </a:cubicBezTo>
                  <a:cubicBezTo>
                    <a:pt x="1493" y="1274"/>
                    <a:pt x="1552" y="1234"/>
                    <a:pt x="1632" y="1234"/>
                  </a:cubicBezTo>
                  <a:cubicBezTo>
                    <a:pt x="1135" y="797"/>
                    <a:pt x="717" y="299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5961625" y="931375"/>
              <a:ext cx="60200" cy="22900"/>
            </a:xfrm>
            <a:custGeom>
              <a:avLst/>
              <a:gdLst/>
              <a:ahLst/>
              <a:cxnLst/>
              <a:rect l="l" t="t" r="r" b="b"/>
              <a:pathLst>
                <a:path w="2408" h="916" extrusionOk="0">
                  <a:moveTo>
                    <a:pt x="1910" y="0"/>
                  </a:moveTo>
                  <a:cubicBezTo>
                    <a:pt x="1811" y="20"/>
                    <a:pt x="1731" y="80"/>
                    <a:pt x="1632" y="100"/>
                  </a:cubicBezTo>
                  <a:cubicBezTo>
                    <a:pt x="1552" y="120"/>
                    <a:pt x="1493" y="120"/>
                    <a:pt x="1433" y="140"/>
                  </a:cubicBezTo>
                  <a:cubicBezTo>
                    <a:pt x="1290" y="176"/>
                    <a:pt x="1139" y="183"/>
                    <a:pt x="990" y="183"/>
                  </a:cubicBezTo>
                  <a:cubicBezTo>
                    <a:pt x="891" y="183"/>
                    <a:pt x="792" y="179"/>
                    <a:pt x="697" y="179"/>
                  </a:cubicBezTo>
                  <a:cubicBezTo>
                    <a:pt x="498" y="179"/>
                    <a:pt x="299" y="199"/>
                    <a:pt x="120" y="299"/>
                  </a:cubicBezTo>
                  <a:cubicBezTo>
                    <a:pt x="21" y="398"/>
                    <a:pt x="1" y="498"/>
                    <a:pt x="1" y="617"/>
                  </a:cubicBezTo>
                  <a:cubicBezTo>
                    <a:pt x="21" y="637"/>
                    <a:pt x="21" y="697"/>
                    <a:pt x="41" y="717"/>
                  </a:cubicBezTo>
                  <a:cubicBezTo>
                    <a:pt x="100" y="736"/>
                    <a:pt x="120" y="776"/>
                    <a:pt x="140" y="796"/>
                  </a:cubicBezTo>
                  <a:cubicBezTo>
                    <a:pt x="160" y="796"/>
                    <a:pt x="220" y="816"/>
                    <a:pt x="239" y="816"/>
                  </a:cubicBezTo>
                  <a:cubicBezTo>
                    <a:pt x="329" y="816"/>
                    <a:pt x="409" y="811"/>
                    <a:pt x="488" y="811"/>
                  </a:cubicBezTo>
                  <a:cubicBezTo>
                    <a:pt x="568" y="811"/>
                    <a:pt x="647" y="816"/>
                    <a:pt x="737" y="836"/>
                  </a:cubicBezTo>
                  <a:cubicBezTo>
                    <a:pt x="782" y="858"/>
                    <a:pt x="832" y="861"/>
                    <a:pt x="883" y="861"/>
                  </a:cubicBezTo>
                  <a:cubicBezTo>
                    <a:pt x="900" y="861"/>
                    <a:pt x="916" y="861"/>
                    <a:pt x="933" y="861"/>
                  </a:cubicBezTo>
                  <a:cubicBezTo>
                    <a:pt x="1000" y="861"/>
                    <a:pt x="1065" y="866"/>
                    <a:pt x="1115" y="916"/>
                  </a:cubicBezTo>
                  <a:lnTo>
                    <a:pt x="1254" y="916"/>
                  </a:lnTo>
                  <a:cubicBezTo>
                    <a:pt x="1453" y="796"/>
                    <a:pt x="1632" y="677"/>
                    <a:pt x="1891" y="518"/>
                  </a:cubicBezTo>
                  <a:cubicBezTo>
                    <a:pt x="1990" y="438"/>
                    <a:pt x="2129" y="498"/>
                    <a:pt x="2209" y="378"/>
                  </a:cubicBezTo>
                  <a:cubicBezTo>
                    <a:pt x="2288" y="319"/>
                    <a:pt x="2328" y="239"/>
                    <a:pt x="2408" y="219"/>
                  </a:cubicBezTo>
                  <a:cubicBezTo>
                    <a:pt x="2308" y="80"/>
                    <a:pt x="2149" y="20"/>
                    <a:pt x="2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5664225" y="589225"/>
              <a:ext cx="25400" cy="22400"/>
            </a:xfrm>
            <a:custGeom>
              <a:avLst/>
              <a:gdLst/>
              <a:ahLst/>
              <a:cxnLst/>
              <a:rect l="l" t="t" r="r" b="b"/>
              <a:pathLst>
                <a:path w="1016" h="896" extrusionOk="0">
                  <a:moveTo>
                    <a:pt x="1" y="0"/>
                  </a:moveTo>
                  <a:cubicBezTo>
                    <a:pt x="180" y="498"/>
                    <a:pt x="578" y="736"/>
                    <a:pt x="1015" y="895"/>
                  </a:cubicBezTo>
                  <a:cubicBezTo>
                    <a:pt x="777" y="498"/>
                    <a:pt x="419" y="1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5730375" y="644925"/>
              <a:ext cx="20925" cy="19975"/>
            </a:xfrm>
            <a:custGeom>
              <a:avLst/>
              <a:gdLst/>
              <a:ahLst/>
              <a:cxnLst/>
              <a:rect l="l" t="t" r="r" b="b"/>
              <a:pathLst>
                <a:path w="837" h="799" extrusionOk="0">
                  <a:moveTo>
                    <a:pt x="1" y="0"/>
                  </a:moveTo>
                  <a:cubicBezTo>
                    <a:pt x="100" y="358"/>
                    <a:pt x="359" y="557"/>
                    <a:pt x="657" y="756"/>
                  </a:cubicBezTo>
                  <a:cubicBezTo>
                    <a:pt x="685" y="784"/>
                    <a:pt x="708" y="799"/>
                    <a:pt x="733" y="799"/>
                  </a:cubicBezTo>
                  <a:cubicBezTo>
                    <a:pt x="762" y="799"/>
                    <a:pt x="794" y="779"/>
                    <a:pt x="836" y="736"/>
                  </a:cubicBezTo>
                  <a:cubicBezTo>
                    <a:pt x="578" y="458"/>
                    <a:pt x="399" y="1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5760225" y="672275"/>
              <a:ext cx="8475" cy="8525"/>
            </a:xfrm>
            <a:custGeom>
              <a:avLst/>
              <a:gdLst/>
              <a:ahLst/>
              <a:cxnLst/>
              <a:rect l="l" t="t" r="r" b="b"/>
              <a:pathLst>
                <a:path w="339" h="341" extrusionOk="0">
                  <a:moveTo>
                    <a:pt x="0" y="0"/>
                  </a:moveTo>
                  <a:cubicBezTo>
                    <a:pt x="0" y="222"/>
                    <a:pt x="86" y="341"/>
                    <a:pt x="289" y="341"/>
                  </a:cubicBezTo>
                  <a:cubicBezTo>
                    <a:pt x="305" y="341"/>
                    <a:pt x="321" y="340"/>
                    <a:pt x="338" y="339"/>
                  </a:cubicBezTo>
                  <a:cubicBezTo>
                    <a:pt x="29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6007375" y="941325"/>
              <a:ext cx="8000" cy="3500"/>
            </a:xfrm>
            <a:custGeom>
              <a:avLst/>
              <a:gdLst/>
              <a:ahLst/>
              <a:cxnLst/>
              <a:rect l="l" t="t" r="r" b="b"/>
              <a:pathLst>
                <a:path w="320" h="140" extrusionOk="0">
                  <a:moveTo>
                    <a:pt x="319" y="0"/>
                  </a:moveTo>
                  <a:cubicBezTo>
                    <a:pt x="200" y="0"/>
                    <a:pt x="80" y="20"/>
                    <a:pt x="1" y="140"/>
                  </a:cubicBezTo>
                  <a:cubicBezTo>
                    <a:pt x="120" y="140"/>
                    <a:pt x="25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5746800" y="6633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79" y="0"/>
                  </a:moveTo>
                  <a:cubicBezTo>
                    <a:pt x="139" y="20"/>
                    <a:pt x="60" y="20"/>
                    <a:pt x="0" y="20"/>
                  </a:cubicBezTo>
                  <a:cubicBezTo>
                    <a:pt x="80" y="159"/>
                    <a:pt x="199" y="179"/>
                    <a:pt x="358" y="179"/>
                  </a:cubicBezTo>
                  <a:cubicBezTo>
                    <a:pt x="358" y="8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6015350" y="93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0" y="159"/>
                  </a:cubicBezTo>
                  <a:cubicBezTo>
                    <a:pt x="139" y="159"/>
                    <a:pt x="19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5768675" y="680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60"/>
                    <a:pt x="199" y="180"/>
                  </a:cubicBezTo>
                  <a:cubicBezTo>
                    <a:pt x="17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5773150" y="6852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0" y="100"/>
                    <a:pt x="80" y="140"/>
                    <a:pt x="179" y="160"/>
                  </a:cubicBezTo>
                  <a:cubicBezTo>
                    <a:pt x="179" y="40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5777625" y="688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80"/>
                  </a:cubicBezTo>
                  <a:cubicBezTo>
                    <a:pt x="16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5755750" y="667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20" y="100"/>
                    <a:pt x="80" y="140"/>
                    <a:pt x="179" y="179"/>
                  </a:cubicBezTo>
                  <a:cubicBezTo>
                    <a:pt x="13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5358375" y="448750"/>
              <a:ext cx="2025" cy="2250"/>
            </a:xfrm>
            <a:custGeom>
              <a:avLst/>
              <a:gdLst/>
              <a:ahLst/>
              <a:cxnLst/>
              <a:rect l="l" t="t" r="r" b="b"/>
              <a:pathLst>
                <a:path w="81" h="90" extrusionOk="0">
                  <a:moveTo>
                    <a:pt x="26" y="1"/>
                  </a:moveTo>
                  <a:cubicBezTo>
                    <a:pt x="16" y="1"/>
                    <a:pt x="8" y="10"/>
                    <a:pt x="1" y="29"/>
                  </a:cubicBezTo>
                  <a:cubicBezTo>
                    <a:pt x="1" y="49"/>
                    <a:pt x="61" y="49"/>
                    <a:pt x="80" y="89"/>
                  </a:cubicBezTo>
                  <a:cubicBezTo>
                    <a:pt x="67" y="36"/>
                    <a:pt x="4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5616500" y="1091025"/>
              <a:ext cx="216850" cy="57200"/>
            </a:xfrm>
            <a:custGeom>
              <a:avLst/>
              <a:gdLst/>
              <a:ahLst/>
              <a:cxnLst/>
              <a:rect l="l" t="t" r="r" b="b"/>
              <a:pathLst>
                <a:path w="8674" h="2288" extrusionOk="0">
                  <a:moveTo>
                    <a:pt x="7380" y="0"/>
                  </a:moveTo>
                  <a:cubicBezTo>
                    <a:pt x="6048" y="0"/>
                    <a:pt x="4755" y="298"/>
                    <a:pt x="3402" y="418"/>
                  </a:cubicBezTo>
                  <a:cubicBezTo>
                    <a:pt x="2964" y="577"/>
                    <a:pt x="2507" y="557"/>
                    <a:pt x="2069" y="577"/>
                  </a:cubicBezTo>
                  <a:cubicBezTo>
                    <a:pt x="1930" y="577"/>
                    <a:pt x="1810" y="597"/>
                    <a:pt x="1691" y="656"/>
                  </a:cubicBezTo>
                  <a:cubicBezTo>
                    <a:pt x="1613" y="656"/>
                    <a:pt x="1596" y="792"/>
                    <a:pt x="1515" y="792"/>
                  </a:cubicBezTo>
                  <a:cubicBezTo>
                    <a:pt x="1493" y="792"/>
                    <a:pt x="1467" y="782"/>
                    <a:pt x="1433" y="756"/>
                  </a:cubicBezTo>
                  <a:cubicBezTo>
                    <a:pt x="1373" y="696"/>
                    <a:pt x="1293" y="696"/>
                    <a:pt x="1214" y="696"/>
                  </a:cubicBezTo>
                  <a:cubicBezTo>
                    <a:pt x="995" y="716"/>
                    <a:pt x="776" y="796"/>
                    <a:pt x="537" y="875"/>
                  </a:cubicBezTo>
                  <a:cubicBezTo>
                    <a:pt x="378" y="995"/>
                    <a:pt x="0" y="995"/>
                    <a:pt x="179" y="1373"/>
                  </a:cubicBezTo>
                  <a:cubicBezTo>
                    <a:pt x="319" y="1472"/>
                    <a:pt x="478" y="1512"/>
                    <a:pt x="637" y="1512"/>
                  </a:cubicBezTo>
                  <a:cubicBezTo>
                    <a:pt x="714" y="1528"/>
                    <a:pt x="790" y="1534"/>
                    <a:pt x="867" y="1534"/>
                  </a:cubicBezTo>
                  <a:cubicBezTo>
                    <a:pt x="1029" y="1534"/>
                    <a:pt x="1191" y="1509"/>
                    <a:pt x="1347" y="1509"/>
                  </a:cubicBezTo>
                  <a:cubicBezTo>
                    <a:pt x="1479" y="1509"/>
                    <a:pt x="1608" y="1526"/>
                    <a:pt x="1731" y="1591"/>
                  </a:cubicBezTo>
                  <a:cubicBezTo>
                    <a:pt x="1731" y="1651"/>
                    <a:pt x="1731" y="1711"/>
                    <a:pt x="1711" y="1770"/>
                  </a:cubicBezTo>
                  <a:cubicBezTo>
                    <a:pt x="1691" y="1870"/>
                    <a:pt x="1671" y="1969"/>
                    <a:pt x="1671" y="2069"/>
                  </a:cubicBezTo>
                  <a:cubicBezTo>
                    <a:pt x="1711" y="2188"/>
                    <a:pt x="1791" y="2268"/>
                    <a:pt x="1890" y="2288"/>
                  </a:cubicBezTo>
                  <a:cubicBezTo>
                    <a:pt x="1930" y="2288"/>
                    <a:pt x="2009" y="2288"/>
                    <a:pt x="2089" y="2268"/>
                  </a:cubicBezTo>
                  <a:cubicBezTo>
                    <a:pt x="2208" y="2188"/>
                    <a:pt x="2288" y="2069"/>
                    <a:pt x="2328" y="1950"/>
                  </a:cubicBezTo>
                  <a:cubicBezTo>
                    <a:pt x="2390" y="1893"/>
                    <a:pt x="2457" y="1874"/>
                    <a:pt x="2525" y="1874"/>
                  </a:cubicBezTo>
                  <a:cubicBezTo>
                    <a:pt x="2663" y="1874"/>
                    <a:pt x="2806" y="1951"/>
                    <a:pt x="2935" y="1951"/>
                  </a:cubicBezTo>
                  <a:cubicBezTo>
                    <a:pt x="2945" y="1951"/>
                    <a:pt x="2955" y="1950"/>
                    <a:pt x="2964" y="1950"/>
                  </a:cubicBezTo>
                  <a:cubicBezTo>
                    <a:pt x="3024" y="1950"/>
                    <a:pt x="3103" y="1950"/>
                    <a:pt x="3183" y="1890"/>
                  </a:cubicBezTo>
                  <a:cubicBezTo>
                    <a:pt x="3959" y="1751"/>
                    <a:pt x="4695" y="1472"/>
                    <a:pt x="5391" y="1154"/>
                  </a:cubicBezTo>
                  <a:cubicBezTo>
                    <a:pt x="6107" y="1015"/>
                    <a:pt x="6804" y="895"/>
                    <a:pt x="7480" y="696"/>
                  </a:cubicBezTo>
                  <a:cubicBezTo>
                    <a:pt x="7532" y="652"/>
                    <a:pt x="7568" y="635"/>
                    <a:pt x="7594" y="635"/>
                  </a:cubicBezTo>
                  <a:cubicBezTo>
                    <a:pt x="7686" y="635"/>
                    <a:pt x="7641" y="861"/>
                    <a:pt x="7731" y="861"/>
                  </a:cubicBezTo>
                  <a:cubicBezTo>
                    <a:pt x="7739" y="861"/>
                    <a:pt x="7748" y="859"/>
                    <a:pt x="7758" y="855"/>
                  </a:cubicBezTo>
                  <a:cubicBezTo>
                    <a:pt x="7795" y="846"/>
                    <a:pt x="7835" y="842"/>
                    <a:pt x="7877" y="842"/>
                  </a:cubicBezTo>
                  <a:cubicBezTo>
                    <a:pt x="8021" y="842"/>
                    <a:pt x="8189" y="887"/>
                    <a:pt x="8331" y="887"/>
                  </a:cubicBezTo>
                  <a:cubicBezTo>
                    <a:pt x="8484" y="887"/>
                    <a:pt x="8606" y="834"/>
                    <a:pt x="8634" y="617"/>
                  </a:cubicBezTo>
                  <a:cubicBezTo>
                    <a:pt x="8673" y="199"/>
                    <a:pt x="8196" y="80"/>
                    <a:pt x="7798" y="20"/>
                  </a:cubicBezTo>
                  <a:cubicBezTo>
                    <a:pt x="7679" y="20"/>
                    <a:pt x="7540" y="0"/>
                    <a:pt x="7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5751275" y="1078875"/>
              <a:ext cx="247675" cy="41000"/>
            </a:xfrm>
            <a:custGeom>
              <a:avLst/>
              <a:gdLst/>
              <a:ahLst/>
              <a:cxnLst/>
              <a:rect l="l" t="t" r="r" b="b"/>
              <a:pathLst>
                <a:path w="9907" h="1640" extrusionOk="0">
                  <a:moveTo>
                    <a:pt x="9424" y="0"/>
                  </a:moveTo>
                  <a:cubicBezTo>
                    <a:pt x="9398" y="0"/>
                    <a:pt x="9373" y="3"/>
                    <a:pt x="9350" y="9"/>
                  </a:cubicBezTo>
                  <a:cubicBezTo>
                    <a:pt x="9131" y="168"/>
                    <a:pt x="8833" y="208"/>
                    <a:pt x="8554" y="227"/>
                  </a:cubicBezTo>
                  <a:cubicBezTo>
                    <a:pt x="8474" y="267"/>
                    <a:pt x="8375" y="287"/>
                    <a:pt x="8315" y="307"/>
                  </a:cubicBezTo>
                  <a:cubicBezTo>
                    <a:pt x="7987" y="347"/>
                    <a:pt x="7654" y="357"/>
                    <a:pt x="7323" y="357"/>
                  </a:cubicBezTo>
                  <a:cubicBezTo>
                    <a:pt x="6992" y="357"/>
                    <a:pt x="6664" y="347"/>
                    <a:pt x="6346" y="347"/>
                  </a:cubicBezTo>
                  <a:cubicBezTo>
                    <a:pt x="6068" y="337"/>
                    <a:pt x="5790" y="335"/>
                    <a:pt x="5513" y="335"/>
                  </a:cubicBezTo>
                  <a:cubicBezTo>
                    <a:pt x="5130" y="335"/>
                    <a:pt x="4749" y="340"/>
                    <a:pt x="4370" y="340"/>
                  </a:cubicBezTo>
                  <a:cubicBezTo>
                    <a:pt x="3863" y="340"/>
                    <a:pt x="3360" y="331"/>
                    <a:pt x="2865" y="287"/>
                  </a:cubicBezTo>
                  <a:cubicBezTo>
                    <a:pt x="2820" y="285"/>
                    <a:pt x="2777" y="283"/>
                    <a:pt x="2733" y="283"/>
                  </a:cubicBezTo>
                  <a:cubicBezTo>
                    <a:pt x="2426" y="283"/>
                    <a:pt x="2154" y="361"/>
                    <a:pt x="2049" y="745"/>
                  </a:cubicBezTo>
                  <a:cubicBezTo>
                    <a:pt x="2447" y="844"/>
                    <a:pt x="2964" y="585"/>
                    <a:pt x="3183" y="1262"/>
                  </a:cubicBezTo>
                  <a:cubicBezTo>
                    <a:pt x="3027" y="1262"/>
                    <a:pt x="2879" y="1287"/>
                    <a:pt x="2738" y="1287"/>
                  </a:cubicBezTo>
                  <a:cubicBezTo>
                    <a:pt x="2574" y="1287"/>
                    <a:pt x="2418" y="1253"/>
                    <a:pt x="2268" y="1103"/>
                  </a:cubicBezTo>
                  <a:cubicBezTo>
                    <a:pt x="1492" y="1182"/>
                    <a:pt x="716" y="1361"/>
                    <a:pt x="0" y="1640"/>
                  </a:cubicBezTo>
                  <a:cubicBezTo>
                    <a:pt x="279" y="1600"/>
                    <a:pt x="577" y="1600"/>
                    <a:pt x="875" y="1600"/>
                  </a:cubicBezTo>
                  <a:cubicBezTo>
                    <a:pt x="3382" y="1401"/>
                    <a:pt x="5868" y="1282"/>
                    <a:pt x="8355" y="924"/>
                  </a:cubicBezTo>
                  <a:cubicBezTo>
                    <a:pt x="8514" y="804"/>
                    <a:pt x="8733" y="904"/>
                    <a:pt x="8872" y="784"/>
                  </a:cubicBezTo>
                  <a:cubicBezTo>
                    <a:pt x="8970" y="686"/>
                    <a:pt x="9080" y="666"/>
                    <a:pt x="9192" y="666"/>
                  </a:cubicBezTo>
                  <a:cubicBezTo>
                    <a:pt x="9275" y="666"/>
                    <a:pt x="9359" y="677"/>
                    <a:pt x="9442" y="677"/>
                  </a:cubicBezTo>
                  <a:cubicBezTo>
                    <a:pt x="9542" y="677"/>
                    <a:pt x="9640" y="660"/>
                    <a:pt x="9728" y="585"/>
                  </a:cubicBezTo>
                  <a:cubicBezTo>
                    <a:pt x="9907" y="367"/>
                    <a:pt x="9748" y="188"/>
                    <a:pt x="9608" y="28"/>
                  </a:cubicBezTo>
                  <a:cubicBezTo>
                    <a:pt x="9552" y="14"/>
                    <a:pt x="9486" y="0"/>
                    <a:pt x="9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5915375" y="1321775"/>
              <a:ext cx="67675" cy="63175"/>
            </a:xfrm>
            <a:custGeom>
              <a:avLst/>
              <a:gdLst/>
              <a:ahLst/>
              <a:cxnLst/>
              <a:rect l="l" t="t" r="r" b="b"/>
              <a:pathLst>
                <a:path w="2707" h="2527" extrusionOk="0">
                  <a:moveTo>
                    <a:pt x="458" y="0"/>
                  </a:moveTo>
                  <a:cubicBezTo>
                    <a:pt x="299" y="40"/>
                    <a:pt x="160" y="80"/>
                    <a:pt x="60" y="199"/>
                  </a:cubicBezTo>
                  <a:cubicBezTo>
                    <a:pt x="1" y="279"/>
                    <a:pt x="1" y="338"/>
                    <a:pt x="21" y="418"/>
                  </a:cubicBezTo>
                  <a:cubicBezTo>
                    <a:pt x="80" y="498"/>
                    <a:pt x="120" y="537"/>
                    <a:pt x="200" y="577"/>
                  </a:cubicBezTo>
                  <a:cubicBezTo>
                    <a:pt x="478" y="697"/>
                    <a:pt x="777" y="736"/>
                    <a:pt x="1055" y="915"/>
                  </a:cubicBezTo>
                  <a:cubicBezTo>
                    <a:pt x="1353" y="1094"/>
                    <a:pt x="1194" y="1194"/>
                    <a:pt x="1015" y="1333"/>
                  </a:cubicBezTo>
                  <a:cubicBezTo>
                    <a:pt x="717" y="1592"/>
                    <a:pt x="180" y="1631"/>
                    <a:pt x="220" y="2208"/>
                  </a:cubicBezTo>
                  <a:cubicBezTo>
                    <a:pt x="498" y="2407"/>
                    <a:pt x="816" y="2467"/>
                    <a:pt x="1115" y="2527"/>
                  </a:cubicBezTo>
                  <a:cubicBezTo>
                    <a:pt x="1353" y="2487"/>
                    <a:pt x="1552" y="2407"/>
                    <a:pt x="1771" y="2328"/>
                  </a:cubicBezTo>
                  <a:cubicBezTo>
                    <a:pt x="1848" y="2097"/>
                    <a:pt x="1943" y="1829"/>
                    <a:pt x="2326" y="1829"/>
                  </a:cubicBezTo>
                  <a:cubicBezTo>
                    <a:pt x="2340" y="1829"/>
                    <a:pt x="2354" y="1830"/>
                    <a:pt x="2368" y="1830"/>
                  </a:cubicBezTo>
                  <a:cubicBezTo>
                    <a:pt x="2706" y="1035"/>
                    <a:pt x="2666" y="836"/>
                    <a:pt x="1891" y="517"/>
                  </a:cubicBezTo>
                  <a:cubicBezTo>
                    <a:pt x="1493" y="338"/>
                    <a:pt x="1115" y="100"/>
                    <a:pt x="677" y="40"/>
                  </a:cubicBezTo>
                  <a:cubicBezTo>
                    <a:pt x="598" y="20"/>
                    <a:pt x="51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5940250" y="993050"/>
              <a:ext cx="37825" cy="75975"/>
            </a:xfrm>
            <a:custGeom>
              <a:avLst/>
              <a:gdLst/>
              <a:ahLst/>
              <a:cxnLst/>
              <a:rect l="l" t="t" r="r" b="b"/>
              <a:pathLst>
                <a:path w="1513" h="3039" extrusionOk="0">
                  <a:moveTo>
                    <a:pt x="1274" y="0"/>
                  </a:moveTo>
                  <a:cubicBezTo>
                    <a:pt x="1075" y="0"/>
                    <a:pt x="995" y="120"/>
                    <a:pt x="975" y="299"/>
                  </a:cubicBezTo>
                  <a:cubicBezTo>
                    <a:pt x="915" y="497"/>
                    <a:pt x="876" y="716"/>
                    <a:pt x="756" y="895"/>
                  </a:cubicBezTo>
                  <a:cubicBezTo>
                    <a:pt x="677" y="995"/>
                    <a:pt x="557" y="1054"/>
                    <a:pt x="418" y="1114"/>
                  </a:cubicBezTo>
                  <a:cubicBezTo>
                    <a:pt x="358" y="1134"/>
                    <a:pt x="299" y="1154"/>
                    <a:pt x="259" y="1214"/>
                  </a:cubicBezTo>
                  <a:cubicBezTo>
                    <a:pt x="199" y="1293"/>
                    <a:pt x="199" y="1333"/>
                    <a:pt x="199" y="1413"/>
                  </a:cubicBezTo>
                  <a:cubicBezTo>
                    <a:pt x="199" y="1452"/>
                    <a:pt x="199" y="1492"/>
                    <a:pt x="219" y="1512"/>
                  </a:cubicBezTo>
                  <a:cubicBezTo>
                    <a:pt x="259" y="1552"/>
                    <a:pt x="279" y="1611"/>
                    <a:pt x="319" y="1651"/>
                  </a:cubicBezTo>
                  <a:cubicBezTo>
                    <a:pt x="418" y="1890"/>
                    <a:pt x="120" y="1810"/>
                    <a:pt x="80" y="1950"/>
                  </a:cubicBezTo>
                  <a:cubicBezTo>
                    <a:pt x="0" y="2348"/>
                    <a:pt x="398" y="2407"/>
                    <a:pt x="577" y="2606"/>
                  </a:cubicBezTo>
                  <a:cubicBezTo>
                    <a:pt x="697" y="2725"/>
                    <a:pt x="776" y="2905"/>
                    <a:pt x="915" y="3024"/>
                  </a:cubicBezTo>
                  <a:cubicBezTo>
                    <a:pt x="955" y="3034"/>
                    <a:pt x="995" y="3039"/>
                    <a:pt x="1032" y="3039"/>
                  </a:cubicBezTo>
                  <a:cubicBezTo>
                    <a:pt x="1070" y="3039"/>
                    <a:pt x="1104" y="3034"/>
                    <a:pt x="1134" y="3024"/>
                  </a:cubicBezTo>
                  <a:cubicBezTo>
                    <a:pt x="1274" y="2905"/>
                    <a:pt x="1293" y="2745"/>
                    <a:pt x="1313" y="2606"/>
                  </a:cubicBezTo>
                  <a:cubicBezTo>
                    <a:pt x="1512" y="1890"/>
                    <a:pt x="1353" y="1114"/>
                    <a:pt x="1492" y="398"/>
                  </a:cubicBezTo>
                  <a:cubicBezTo>
                    <a:pt x="1313" y="318"/>
                    <a:pt x="1293" y="139"/>
                    <a:pt x="1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5706000" y="1232600"/>
              <a:ext cx="141275" cy="60350"/>
            </a:xfrm>
            <a:custGeom>
              <a:avLst/>
              <a:gdLst/>
              <a:ahLst/>
              <a:cxnLst/>
              <a:rect l="l" t="t" r="r" b="b"/>
              <a:pathLst>
                <a:path w="5651" h="2414" extrusionOk="0">
                  <a:moveTo>
                    <a:pt x="273" y="1"/>
                  </a:moveTo>
                  <a:cubicBezTo>
                    <a:pt x="187" y="1"/>
                    <a:pt x="104" y="33"/>
                    <a:pt x="21" y="126"/>
                  </a:cubicBezTo>
                  <a:cubicBezTo>
                    <a:pt x="1" y="245"/>
                    <a:pt x="41" y="345"/>
                    <a:pt x="120" y="444"/>
                  </a:cubicBezTo>
                  <a:cubicBezTo>
                    <a:pt x="200" y="504"/>
                    <a:pt x="240" y="544"/>
                    <a:pt x="319" y="583"/>
                  </a:cubicBezTo>
                  <a:cubicBezTo>
                    <a:pt x="478" y="603"/>
                    <a:pt x="598" y="643"/>
                    <a:pt x="717" y="703"/>
                  </a:cubicBezTo>
                  <a:cubicBezTo>
                    <a:pt x="797" y="723"/>
                    <a:pt x="836" y="742"/>
                    <a:pt x="916" y="782"/>
                  </a:cubicBezTo>
                  <a:cubicBezTo>
                    <a:pt x="1035" y="802"/>
                    <a:pt x="1155" y="882"/>
                    <a:pt x="1254" y="941"/>
                  </a:cubicBezTo>
                  <a:lnTo>
                    <a:pt x="1334" y="1021"/>
                  </a:lnTo>
                  <a:cubicBezTo>
                    <a:pt x="1393" y="1081"/>
                    <a:pt x="1453" y="1101"/>
                    <a:pt x="1513" y="1140"/>
                  </a:cubicBezTo>
                  <a:cubicBezTo>
                    <a:pt x="1791" y="1339"/>
                    <a:pt x="2110" y="1419"/>
                    <a:pt x="2448" y="1498"/>
                  </a:cubicBezTo>
                  <a:lnTo>
                    <a:pt x="2746" y="1578"/>
                  </a:lnTo>
                  <a:cubicBezTo>
                    <a:pt x="2806" y="1598"/>
                    <a:pt x="2865" y="1618"/>
                    <a:pt x="2925" y="1638"/>
                  </a:cubicBezTo>
                  <a:cubicBezTo>
                    <a:pt x="3005" y="1697"/>
                    <a:pt x="3084" y="1717"/>
                    <a:pt x="3184" y="1777"/>
                  </a:cubicBezTo>
                  <a:cubicBezTo>
                    <a:pt x="3224" y="1797"/>
                    <a:pt x="3303" y="1817"/>
                    <a:pt x="3363" y="1837"/>
                  </a:cubicBezTo>
                  <a:cubicBezTo>
                    <a:pt x="3462" y="1876"/>
                    <a:pt x="3522" y="1916"/>
                    <a:pt x="3621" y="1936"/>
                  </a:cubicBezTo>
                  <a:cubicBezTo>
                    <a:pt x="3681" y="1976"/>
                    <a:pt x="3761" y="1996"/>
                    <a:pt x="3800" y="2016"/>
                  </a:cubicBezTo>
                  <a:cubicBezTo>
                    <a:pt x="3860" y="2075"/>
                    <a:pt x="3920" y="2095"/>
                    <a:pt x="3979" y="2115"/>
                  </a:cubicBezTo>
                  <a:cubicBezTo>
                    <a:pt x="4019" y="2175"/>
                    <a:pt x="4099" y="2195"/>
                    <a:pt x="4158" y="2215"/>
                  </a:cubicBezTo>
                  <a:cubicBezTo>
                    <a:pt x="4258" y="2274"/>
                    <a:pt x="4357" y="2314"/>
                    <a:pt x="4457" y="2334"/>
                  </a:cubicBezTo>
                  <a:cubicBezTo>
                    <a:pt x="4517" y="2374"/>
                    <a:pt x="4596" y="2394"/>
                    <a:pt x="4676" y="2394"/>
                  </a:cubicBezTo>
                  <a:cubicBezTo>
                    <a:pt x="4815" y="2413"/>
                    <a:pt x="4974" y="2413"/>
                    <a:pt x="5113" y="2413"/>
                  </a:cubicBezTo>
                  <a:cubicBezTo>
                    <a:pt x="5272" y="2394"/>
                    <a:pt x="5412" y="2394"/>
                    <a:pt x="5571" y="2294"/>
                  </a:cubicBezTo>
                  <a:cubicBezTo>
                    <a:pt x="5591" y="2274"/>
                    <a:pt x="5611" y="2215"/>
                    <a:pt x="5650" y="2195"/>
                  </a:cubicBezTo>
                  <a:cubicBezTo>
                    <a:pt x="5511" y="2075"/>
                    <a:pt x="5352" y="2036"/>
                    <a:pt x="5173" y="2016"/>
                  </a:cubicBezTo>
                  <a:cubicBezTo>
                    <a:pt x="5074" y="2016"/>
                    <a:pt x="4994" y="1936"/>
                    <a:pt x="4914" y="1896"/>
                  </a:cubicBezTo>
                  <a:cubicBezTo>
                    <a:pt x="4895" y="1837"/>
                    <a:pt x="4815" y="1837"/>
                    <a:pt x="4775" y="1837"/>
                  </a:cubicBezTo>
                  <a:cubicBezTo>
                    <a:pt x="4676" y="1777"/>
                    <a:pt x="4517" y="1817"/>
                    <a:pt x="4417" y="1697"/>
                  </a:cubicBezTo>
                  <a:lnTo>
                    <a:pt x="4397" y="1697"/>
                  </a:lnTo>
                  <a:cubicBezTo>
                    <a:pt x="4318" y="1618"/>
                    <a:pt x="4178" y="1618"/>
                    <a:pt x="4079" y="1578"/>
                  </a:cubicBezTo>
                  <a:cubicBezTo>
                    <a:pt x="4019" y="1518"/>
                    <a:pt x="3979" y="1518"/>
                    <a:pt x="3920" y="1518"/>
                  </a:cubicBezTo>
                  <a:cubicBezTo>
                    <a:pt x="3482" y="1280"/>
                    <a:pt x="2985" y="1200"/>
                    <a:pt x="2507" y="1001"/>
                  </a:cubicBezTo>
                  <a:cubicBezTo>
                    <a:pt x="2488" y="902"/>
                    <a:pt x="2468" y="842"/>
                    <a:pt x="2368" y="822"/>
                  </a:cubicBezTo>
                  <a:cubicBezTo>
                    <a:pt x="2050" y="723"/>
                    <a:pt x="1712" y="742"/>
                    <a:pt x="1473" y="504"/>
                  </a:cubicBezTo>
                  <a:cubicBezTo>
                    <a:pt x="1374" y="404"/>
                    <a:pt x="1194" y="424"/>
                    <a:pt x="1115" y="325"/>
                  </a:cubicBezTo>
                  <a:cubicBezTo>
                    <a:pt x="1103" y="301"/>
                    <a:pt x="1092" y="292"/>
                    <a:pt x="1072" y="292"/>
                  </a:cubicBezTo>
                  <a:cubicBezTo>
                    <a:pt x="1058" y="292"/>
                    <a:pt x="1040" y="297"/>
                    <a:pt x="1015" y="305"/>
                  </a:cubicBezTo>
                  <a:cubicBezTo>
                    <a:pt x="876" y="285"/>
                    <a:pt x="697" y="285"/>
                    <a:pt x="578" y="86"/>
                  </a:cubicBezTo>
                  <a:cubicBezTo>
                    <a:pt x="471" y="43"/>
                    <a:pt x="371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5589650" y="1143700"/>
              <a:ext cx="106450" cy="68675"/>
            </a:xfrm>
            <a:custGeom>
              <a:avLst/>
              <a:gdLst/>
              <a:ahLst/>
              <a:cxnLst/>
              <a:rect l="l" t="t" r="r" b="b"/>
              <a:pathLst>
                <a:path w="4258" h="2747" extrusionOk="0">
                  <a:moveTo>
                    <a:pt x="4006" y="1"/>
                  </a:moveTo>
                  <a:cubicBezTo>
                    <a:pt x="3960" y="1"/>
                    <a:pt x="3911" y="15"/>
                    <a:pt x="3859" y="41"/>
                  </a:cubicBezTo>
                  <a:cubicBezTo>
                    <a:pt x="3760" y="141"/>
                    <a:pt x="3720" y="280"/>
                    <a:pt x="3700" y="439"/>
                  </a:cubicBezTo>
                  <a:cubicBezTo>
                    <a:pt x="3700" y="559"/>
                    <a:pt x="3680" y="678"/>
                    <a:pt x="3601" y="797"/>
                  </a:cubicBezTo>
                  <a:cubicBezTo>
                    <a:pt x="3561" y="857"/>
                    <a:pt x="3501" y="877"/>
                    <a:pt x="3461" y="937"/>
                  </a:cubicBezTo>
                  <a:cubicBezTo>
                    <a:pt x="3282" y="1016"/>
                    <a:pt x="3083" y="1056"/>
                    <a:pt x="2904" y="1096"/>
                  </a:cubicBezTo>
                  <a:lnTo>
                    <a:pt x="2686" y="1175"/>
                  </a:lnTo>
                  <a:cubicBezTo>
                    <a:pt x="2566" y="1235"/>
                    <a:pt x="2407" y="1295"/>
                    <a:pt x="2288" y="1354"/>
                  </a:cubicBezTo>
                  <a:cubicBezTo>
                    <a:pt x="2208" y="1374"/>
                    <a:pt x="2168" y="1434"/>
                    <a:pt x="2089" y="1454"/>
                  </a:cubicBezTo>
                  <a:cubicBezTo>
                    <a:pt x="1830" y="1593"/>
                    <a:pt x="1532" y="1613"/>
                    <a:pt x="1233" y="1613"/>
                  </a:cubicBezTo>
                  <a:cubicBezTo>
                    <a:pt x="1015" y="1653"/>
                    <a:pt x="796" y="1693"/>
                    <a:pt x="597" y="1832"/>
                  </a:cubicBezTo>
                  <a:cubicBezTo>
                    <a:pt x="438" y="1931"/>
                    <a:pt x="279" y="1991"/>
                    <a:pt x="119" y="2071"/>
                  </a:cubicBezTo>
                  <a:cubicBezTo>
                    <a:pt x="40" y="2110"/>
                    <a:pt x="20" y="2170"/>
                    <a:pt x="0" y="2250"/>
                  </a:cubicBezTo>
                  <a:cubicBezTo>
                    <a:pt x="0" y="2269"/>
                    <a:pt x="20" y="2329"/>
                    <a:pt x="20" y="2349"/>
                  </a:cubicBezTo>
                  <a:cubicBezTo>
                    <a:pt x="80" y="2389"/>
                    <a:pt x="119" y="2448"/>
                    <a:pt x="199" y="2468"/>
                  </a:cubicBezTo>
                  <a:lnTo>
                    <a:pt x="497" y="2548"/>
                  </a:lnTo>
                  <a:cubicBezTo>
                    <a:pt x="597" y="2568"/>
                    <a:pt x="696" y="2588"/>
                    <a:pt x="796" y="2588"/>
                  </a:cubicBezTo>
                  <a:cubicBezTo>
                    <a:pt x="955" y="2588"/>
                    <a:pt x="1074" y="2508"/>
                    <a:pt x="1194" y="2488"/>
                  </a:cubicBezTo>
                  <a:cubicBezTo>
                    <a:pt x="1210" y="2486"/>
                    <a:pt x="1225" y="2485"/>
                    <a:pt x="1240" y="2485"/>
                  </a:cubicBezTo>
                  <a:cubicBezTo>
                    <a:pt x="1460" y="2485"/>
                    <a:pt x="1527" y="2747"/>
                    <a:pt x="1751" y="2747"/>
                  </a:cubicBezTo>
                  <a:cubicBezTo>
                    <a:pt x="1850" y="2687"/>
                    <a:pt x="1890" y="2588"/>
                    <a:pt x="1950" y="2488"/>
                  </a:cubicBezTo>
                  <a:cubicBezTo>
                    <a:pt x="2009" y="2349"/>
                    <a:pt x="2049" y="2150"/>
                    <a:pt x="2109" y="1991"/>
                  </a:cubicBezTo>
                  <a:cubicBezTo>
                    <a:pt x="2347" y="1872"/>
                    <a:pt x="2586" y="1752"/>
                    <a:pt x="2805" y="1613"/>
                  </a:cubicBezTo>
                  <a:cubicBezTo>
                    <a:pt x="2884" y="1573"/>
                    <a:pt x="2964" y="1494"/>
                    <a:pt x="3103" y="1474"/>
                  </a:cubicBezTo>
                  <a:lnTo>
                    <a:pt x="3561" y="1394"/>
                  </a:lnTo>
                  <a:cubicBezTo>
                    <a:pt x="3620" y="1374"/>
                    <a:pt x="3700" y="1295"/>
                    <a:pt x="3800" y="1295"/>
                  </a:cubicBezTo>
                  <a:lnTo>
                    <a:pt x="3859" y="1295"/>
                  </a:lnTo>
                  <a:lnTo>
                    <a:pt x="3899" y="1275"/>
                  </a:lnTo>
                  <a:cubicBezTo>
                    <a:pt x="3959" y="1235"/>
                    <a:pt x="3998" y="1155"/>
                    <a:pt x="4098" y="1116"/>
                  </a:cubicBezTo>
                  <a:cubicBezTo>
                    <a:pt x="4118" y="1056"/>
                    <a:pt x="4177" y="976"/>
                    <a:pt x="4257" y="917"/>
                  </a:cubicBezTo>
                  <a:lnTo>
                    <a:pt x="4257" y="758"/>
                  </a:lnTo>
                  <a:cubicBezTo>
                    <a:pt x="4098" y="579"/>
                    <a:pt x="4118" y="400"/>
                    <a:pt x="4217" y="240"/>
                  </a:cubicBezTo>
                  <a:lnTo>
                    <a:pt x="4217" y="181"/>
                  </a:lnTo>
                  <a:cubicBezTo>
                    <a:pt x="4197" y="161"/>
                    <a:pt x="4197" y="101"/>
                    <a:pt x="4177" y="81"/>
                  </a:cubicBezTo>
                  <a:cubicBezTo>
                    <a:pt x="4121" y="25"/>
                    <a:pt x="4065" y="1"/>
                    <a:pt x="40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5643850" y="1203275"/>
              <a:ext cx="77100" cy="38950"/>
            </a:xfrm>
            <a:custGeom>
              <a:avLst/>
              <a:gdLst/>
              <a:ahLst/>
              <a:cxnLst/>
              <a:rect l="l" t="t" r="r" b="b"/>
              <a:pathLst>
                <a:path w="3084" h="1558" extrusionOk="0">
                  <a:moveTo>
                    <a:pt x="243" y="0"/>
                  </a:moveTo>
                  <a:cubicBezTo>
                    <a:pt x="222" y="0"/>
                    <a:pt x="201" y="2"/>
                    <a:pt x="179" y="6"/>
                  </a:cubicBezTo>
                  <a:cubicBezTo>
                    <a:pt x="100" y="26"/>
                    <a:pt x="40" y="85"/>
                    <a:pt x="20" y="165"/>
                  </a:cubicBezTo>
                  <a:cubicBezTo>
                    <a:pt x="0" y="225"/>
                    <a:pt x="0" y="304"/>
                    <a:pt x="20" y="384"/>
                  </a:cubicBezTo>
                  <a:cubicBezTo>
                    <a:pt x="40" y="463"/>
                    <a:pt x="100" y="503"/>
                    <a:pt x="140" y="563"/>
                  </a:cubicBezTo>
                  <a:cubicBezTo>
                    <a:pt x="219" y="603"/>
                    <a:pt x="319" y="662"/>
                    <a:pt x="418" y="702"/>
                  </a:cubicBezTo>
                  <a:cubicBezTo>
                    <a:pt x="498" y="722"/>
                    <a:pt x="537" y="762"/>
                    <a:pt x="617" y="782"/>
                  </a:cubicBezTo>
                  <a:cubicBezTo>
                    <a:pt x="736" y="821"/>
                    <a:pt x="876" y="901"/>
                    <a:pt x="995" y="981"/>
                  </a:cubicBezTo>
                  <a:cubicBezTo>
                    <a:pt x="1472" y="1259"/>
                    <a:pt x="1890" y="1557"/>
                    <a:pt x="2467" y="1557"/>
                  </a:cubicBezTo>
                  <a:cubicBezTo>
                    <a:pt x="2487" y="1557"/>
                    <a:pt x="2527" y="1518"/>
                    <a:pt x="2566" y="1498"/>
                  </a:cubicBezTo>
                  <a:cubicBezTo>
                    <a:pt x="2686" y="1299"/>
                    <a:pt x="2905" y="1358"/>
                    <a:pt x="3084" y="1339"/>
                  </a:cubicBezTo>
                  <a:cubicBezTo>
                    <a:pt x="2527" y="941"/>
                    <a:pt x="1970" y="662"/>
                    <a:pt x="1313" y="463"/>
                  </a:cubicBezTo>
                  <a:cubicBezTo>
                    <a:pt x="1075" y="264"/>
                    <a:pt x="716" y="304"/>
                    <a:pt x="498" y="65"/>
                  </a:cubicBezTo>
                  <a:cubicBezTo>
                    <a:pt x="416" y="33"/>
                    <a:pt x="335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5962125" y="1057700"/>
              <a:ext cx="42300" cy="24300"/>
            </a:xfrm>
            <a:custGeom>
              <a:avLst/>
              <a:gdLst/>
              <a:ahLst/>
              <a:cxnLst/>
              <a:rect l="l" t="t" r="r" b="b"/>
              <a:pathLst>
                <a:path w="1692" h="972" extrusionOk="0">
                  <a:moveTo>
                    <a:pt x="418" y="0"/>
                  </a:moveTo>
                  <a:cubicBezTo>
                    <a:pt x="279" y="100"/>
                    <a:pt x="219" y="239"/>
                    <a:pt x="219" y="398"/>
                  </a:cubicBezTo>
                  <a:cubicBezTo>
                    <a:pt x="180" y="438"/>
                    <a:pt x="120" y="498"/>
                    <a:pt x="21" y="517"/>
                  </a:cubicBezTo>
                  <a:cubicBezTo>
                    <a:pt x="1" y="557"/>
                    <a:pt x="1" y="637"/>
                    <a:pt x="21" y="716"/>
                  </a:cubicBezTo>
                  <a:cubicBezTo>
                    <a:pt x="120" y="836"/>
                    <a:pt x="259" y="856"/>
                    <a:pt x="418" y="856"/>
                  </a:cubicBezTo>
                  <a:cubicBezTo>
                    <a:pt x="498" y="836"/>
                    <a:pt x="578" y="836"/>
                    <a:pt x="637" y="816"/>
                  </a:cubicBezTo>
                  <a:cubicBezTo>
                    <a:pt x="727" y="774"/>
                    <a:pt x="812" y="755"/>
                    <a:pt x="892" y="755"/>
                  </a:cubicBezTo>
                  <a:cubicBezTo>
                    <a:pt x="1043" y="755"/>
                    <a:pt x="1177" y="825"/>
                    <a:pt x="1294" y="955"/>
                  </a:cubicBezTo>
                  <a:cubicBezTo>
                    <a:pt x="1311" y="967"/>
                    <a:pt x="1330" y="972"/>
                    <a:pt x="1350" y="972"/>
                  </a:cubicBezTo>
                  <a:cubicBezTo>
                    <a:pt x="1398" y="972"/>
                    <a:pt x="1450" y="943"/>
                    <a:pt x="1493" y="915"/>
                  </a:cubicBezTo>
                  <a:cubicBezTo>
                    <a:pt x="1692" y="537"/>
                    <a:pt x="1413" y="458"/>
                    <a:pt x="1174" y="398"/>
                  </a:cubicBezTo>
                  <a:cubicBezTo>
                    <a:pt x="1055" y="362"/>
                    <a:pt x="928" y="355"/>
                    <a:pt x="808" y="355"/>
                  </a:cubicBezTo>
                  <a:cubicBezTo>
                    <a:pt x="727" y="355"/>
                    <a:pt x="649" y="358"/>
                    <a:pt x="578" y="358"/>
                  </a:cubicBezTo>
                  <a:cubicBezTo>
                    <a:pt x="478" y="259"/>
                    <a:pt x="498" y="1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5845750" y="1288950"/>
              <a:ext cx="57725" cy="23900"/>
            </a:xfrm>
            <a:custGeom>
              <a:avLst/>
              <a:gdLst/>
              <a:ahLst/>
              <a:cxnLst/>
              <a:rect l="l" t="t" r="r" b="b"/>
              <a:pathLst>
                <a:path w="2309" h="956" extrusionOk="0">
                  <a:moveTo>
                    <a:pt x="60" y="0"/>
                  </a:moveTo>
                  <a:lnTo>
                    <a:pt x="1" y="40"/>
                  </a:lnTo>
                  <a:cubicBezTo>
                    <a:pt x="558" y="796"/>
                    <a:pt x="1353" y="955"/>
                    <a:pt x="2209" y="955"/>
                  </a:cubicBezTo>
                  <a:lnTo>
                    <a:pt x="2308" y="856"/>
                  </a:lnTo>
                  <a:cubicBezTo>
                    <a:pt x="1592" y="498"/>
                    <a:pt x="856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5949700" y="1362200"/>
              <a:ext cx="22900" cy="17775"/>
            </a:xfrm>
            <a:custGeom>
              <a:avLst/>
              <a:gdLst/>
              <a:ahLst/>
              <a:cxnLst/>
              <a:rect l="l" t="t" r="r" b="b"/>
              <a:pathLst>
                <a:path w="916" h="711" extrusionOk="0">
                  <a:moveTo>
                    <a:pt x="532" y="0"/>
                  </a:moveTo>
                  <a:cubicBezTo>
                    <a:pt x="440" y="0"/>
                    <a:pt x="342" y="38"/>
                    <a:pt x="239" y="134"/>
                  </a:cubicBezTo>
                  <a:cubicBezTo>
                    <a:pt x="0" y="412"/>
                    <a:pt x="537" y="472"/>
                    <a:pt x="398" y="711"/>
                  </a:cubicBezTo>
                  <a:lnTo>
                    <a:pt x="577" y="711"/>
                  </a:lnTo>
                  <a:cubicBezTo>
                    <a:pt x="697" y="532"/>
                    <a:pt x="796" y="373"/>
                    <a:pt x="915" y="193"/>
                  </a:cubicBezTo>
                  <a:cubicBezTo>
                    <a:pt x="796" y="86"/>
                    <a:pt x="670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5768675" y="1258100"/>
              <a:ext cx="35325" cy="13475"/>
            </a:xfrm>
            <a:custGeom>
              <a:avLst/>
              <a:gdLst/>
              <a:ahLst/>
              <a:cxnLst/>
              <a:rect l="l" t="t" r="r" b="b"/>
              <a:pathLst>
                <a:path w="1413" h="539" extrusionOk="0">
                  <a:moveTo>
                    <a:pt x="0" y="1"/>
                  </a:moveTo>
                  <a:lnTo>
                    <a:pt x="0" y="1"/>
                  </a:lnTo>
                  <a:cubicBezTo>
                    <a:pt x="418" y="319"/>
                    <a:pt x="915" y="439"/>
                    <a:pt x="1413" y="538"/>
                  </a:cubicBezTo>
                  <a:cubicBezTo>
                    <a:pt x="1015" y="100"/>
                    <a:pt x="498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5634400" y="1193450"/>
              <a:ext cx="21900" cy="13350"/>
            </a:xfrm>
            <a:custGeom>
              <a:avLst/>
              <a:gdLst/>
              <a:ahLst/>
              <a:cxnLst/>
              <a:rect l="l" t="t" r="r" b="b"/>
              <a:pathLst>
                <a:path w="876" h="534" extrusionOk="0">
                  <a:moveTo>
                    <a:pt x="299" y="1"/>
                  </a:moveTo>
                  <a:cubicBezTo>
                    <a:pt x="120" y="81"/>
                    <a:pt x="0" y="200"/>
                    <a:pt x="0" y="399"/>
                  </a:cubicBezTo>
                  <a:cubicBezTo>
                    <a:pt x="120" y="488"/>
                    <a:pt x="239" y="533"/>
                    <a:pt x="367" y="533"/>
                  </a:cubicBezTo>
                  <a:cubicBezTo>
                    <a:pt x="409" y="533"/>
                    <a:pt x="453" y="528"/>
                    <a:pt x="498" y="518"/>
                  </a:cubicBezTo>
                  <a:cubicBezTo>
                    <a:pt x="617" y="498"/>
                    <a:pt x="756" y="498"/>
                    <a:pt x="876" y="478"/>
                  </a:cubicBezTo>
                  <a:cubicBezTo>
                    <a:pt x="776" y="240"/>
                    <a:pt x="398" y="279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5656275" y="1205400"/>
              <a:ext cx="20425" cy="9975"/>
            </a:xfrm>
            <a:custGeom>
              <a:avLst/>
              <a:gdLst/>
              <a:ahLst/>
              <a:cxnLst/>
              <a:rect l="l" t="t" r="r" b="b"/>
              <a:pathLst>
                <a:path w="817" h="399" extrusionOk="0">
                  <a:moveTo>
                    <a:pt x="1" y="0"/>
                  </a:moveTo>
                  <a:cubicBezTo>
                    <a:pt x="180" y="319"/>
                    <a:pt x="478" y="398"/>
                    <a:pt x="816" y="398"/>
                  </a:cubicBezTo>
                  <a:cubicBezTo>
                    <a:pt x="597" y="14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5742800" y="1245675"/>
              <a:ext cx="22425" cy="8775"/>
            </a:xfrm>
            <a:custGeom>
              <a:avLst/>
              <a:gdLst/>
              <a:ahLst/>
              <a:cxnLst/>
              <a:rect l="l" t="t" r="r" b="b"/>
              <a:pathLst>
                <a:path w="897" h="351" extrusionOk="0">
                  <a:moveTo>
                    <a:pt x="1" y="1"/>
                  </a:moveTo>
                  <a:lnTo>
                    <a:pt x="1" y="1"/>
                  </a:lnTo>
                  <a:cubicBezTo>
                    <a:pt x="149" y="296"/>
                    <a:pt x="374" y="350"/>
                    <a:pt x="627" y="350"/>
                  </a:cubicBezTo>
                  <a:cubicBezTo>
                    <a:pt x="714" y="350"/>
                    <a:pt x="804" y="344"/>
                    <a:pt x="896" y="339"/>
                  </a:cubicBezTo>
                  <a:cubicBezTo>
                    <a:pt x="657" y="1"/>
                    <a:pt x="260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5902450" y="1310325"/>
              <a:ext cx="18425" cy="12500"/>
            </a:xfrm>
            <a:custGeom>
              <a:avLst/>
              <a:gdLst/>
              <a:ahLst/>
              <a:cxnLst/>
              <a:rect l="l" t="t" r="r" b="b"/>
              <a:pathLst>
                <a:path w="737" h="500" extrusionOk="0">
                  <a:moveTo>
                    <a:pt x="40" y="1"/>
                  </a:moveTo>
                  <a:lnTo>
                    <a:pt x="1" y="60"/>
                  </a:lnTo>
                  <a:cubicBezTo>
                    <a:pt x="15" y="382"/>
                    <a:pt x="170" y="500"/>
                    <a:pt x="385" y="500"/>
                  </a:cubicBezTo>
                  <a:cubicBezTo>
                    <a:pt x="462" y="500"/>
                    <a:pt x="548" y="485"/>
                    <a:pt x="637" y="458"/>
                  </a:cubicBezTo>
                  <a:cubicBezTo>
                    <a:pt x="697" y="438"/>
                    <a:pt x="717" y="379"/>
                    <a:pt x="737" y="359"/>
                  </a:cubicBezTo>
                  <a:cubicBezTo>
                    <a:pt x="538" y="180"/>
                    <a:pt x="31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5972575" y="1093000"/>
              <a:ext cx="21400" cy="5000"/>
            </a:xfrm>
            <a:custGeom>
              <a:avLst/>
              <a:gdLst/>
              <a:ahLst/>
              <a:cxnLst/>
              <a:rect l="l" t="t" r="r" b="b"/>
              <a:pathLst>
                <a:path w="856" h="200" extrusionOk="0">
                  <a:moveTo>
                    <a:pt x="856" y="1"/>
                  </a:moveTo>
                  <a:lnTo>
                    <a:pt x="856" y="1"/>
                  </a:lnTo>
                  <a:cubicBezTo>
                    <a:pt x="814" y="7"/>
                    <a:pt x="771" y="9"/>
                    <a:pt x="726" y="9"/>
                  </a:cubicBezTo>
                  <a:cubicBezTo>
                    <a:pt x="642" y="9"/>
                    <a:pt x="555" y="2"/>
                    <a:pt x="469" y="2"/>
                  </a:cubicBezTo>
                  <a:cubicBezTo>
                    <a:pt x="295" y="2"/>
                    <a:pt x="125" y="30"/>
                    <a:pt x="0" y="200"/>
                  </a:cubicBezTo>
                  <a:cubicBezTo>
                    <a:pt x="47" y="189"/>
                    <a:pt x="96" y="186"/>
                    <a:pt x="146" y="186"/>
                  </a:cubicBezTo>
                  <a:cubicBezTo>
                    <a:pt x="237" y="186"/>
                    <a:pt x="332" y="197"/>
                    <a:pt x="425" y="197"/>
                  </a:cubicBezTo>
                  <a:cubicBezTo>
                    <a:pt x="580" y="197"/>
                    <a:pt x="732" y="166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5990475" y="1079125"/>
              <a:ext cx="9475" cy="14400"/>
            </a:xfrm>
            <a:custGeom>
              <a:avLst/>
              <a:gdLst/>
              <a:ahLst/>
              <a:cxnLst/>
              <a:rect l="l" t="t" r="r" b="b"/>
              <a:pathLst>
                <a:path w="379" h="576" extrusionOk="0">
                  <a:moveTo>
                    <a:pt x="45" y="1"/>
                  </a:moveTo>
                  <a:cubicBezTo>
                    <a:pt x="17" y="1"/>
                    <a:pt x="1" y="26"/>
                    <a:pt x="1" y="78"/>
                  </a:cubicBezTo>
                  <a:cubicBezTo>
                    <a:pt x="60" y="257"/>
                    <a:pt x="180" y="396"/>
                    <a:pt x="160" y="575"/>
                  </a:cubicBezTo>
                  <a:cubicBezTo>
                    <a:pt x="379" y="476"/>
                    <a:pt x="359" y="257"/>
                    <a:pt x="379" y="78"/>
                  </a:cubicBezTo>
                  <a:cubicBezTo>
                    <a:pt x="279" y="78"/>
                    <a:pt x="199" y="58"/>
                    <a:pt x="140" y="58"/>
                  </a:cubicBezTo>
                  <a:cubicBezTo>
                    <a:pt x="102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5688600" y="1150200"/>
              <a:ext cx="7500" cy="12950"/>
            </a:xfrm>
            <a:custGeom>
              <a:avLst/>
              <a:gdLst/>
              <a:ahLst/>
              <a:cxnLst/>
              <a:rect l="l" t="t" r="r" b="b"/>
              <a:pathLst>
                <a:path w="30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179"/>
                    <a:pt x="21" y="338"/>
                    <a:pt x="239" y="517"/>
                  </a:cubicBezTo>
                  <a:cubicBezTo>
                    <a:pt x="299" y="338"/>
                    <a:pt x="279" y="1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5684625" y="1137275"/>
              <a:ext cx="11950" cy="8475"/>
            </a:xfrm>
            <a:custGeom>
              <a:avLst/>
              <a:gdLst/>
              <a:ahLst/>
              <a:cxnLst/>
              <a:rect l="l" t="t" r="r" b="b"/>
              <a:pathLst>
                <a:path w="478" h="339" extrusionOk="0">
                  <a:moveTo>
                    <a:pt x="219" y="0"/>
                  </a:moveTo>
                  <a:cubicBezTo>
                    <a:pt x="180" y="0"/>
                    <a:pt x="160" y="20"/>
                    <a:pt x="120" y="20"/>
                  </a:cubicBezTo>
                  <a:cubicBezTo>
                    <a:pt x="80" y="60"/>
                    <a:pt x="20" y="119"/>
                    <a:pt x="1" y="159"/>
                  </a:cubicBezTo>
                  <a:cubicBezTo>
                    <a:pt x="1" y="239"/>
                    <a:pt x="1" y="298"/>
                    <a:pt x="60" y="338"/>
                  </a:cubicBezTo>
                  <a:lnTo>
                    <a:pt x="359" y="338"/>
                  </a:lnTo>
                  <a:cubicBezTo>
                    <a:pt x="378" y="239"/>
                    <a:pt x="438" y="119"/>
                    <a:pt x="478" y="40"/>
                  </a:cubicBezTo>
                  <a:cubicBezTo>
                    <a:pt x="378" y="20"/>
                    <a:pt x="29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5959650" y="1097950"/>
              <a:ext cx="12950" cy="4075"/>
            </a:xfrm>
            <a:custGeom>
              <a:avLst/>
              <a:gdLst/>
              <a:ahLst/>
              <a:cxnLst/>
              <a:rect l="l" t="t" r="r" b="b"/>
              <a:pathLst>
                <a:path w="518" h="163" extrusionOk="0">
                  <a:moveTo>
                    <a:pt x="408" y="1"/>
                  </a:moveTo>
                  <a:cubicBezTo>
                    <a:pt x="261" y="1"/>
                    <a:pt x="112" y="13"/>
                    <a:pt x="0" y="141"/>
                  </a:cubicBezTo>
                  <a:cubicBezTo>
                    <a:pt x="64" y="154"/>
                    <a:pt x="126" y="162"/>
                    <a:pt x="185" y="162"/>
                  </a:cubicBezTo>
                  <a:cubicBezTo>
                    <a:pt x="310" y="162"/>
                    <a:pt x="423" y="123"/>
                    <a:pt x="517" y="2"/>
                  </a:cubicBezTo>
                  <a:cubicBezTo>
                    <a:pt x="482" y="2"/>
                    <a:pt x="445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5720925" y="1235725"/>
              <a:ext cx="10475" cy="4725"/>
            </a:xfrm>
            <a:custGeom>
              <a:avLst/>
              <a:gdLst/>
              <a:ahLst/>
              <a:cxnLst/>
              <a:rect l="l" t="t" r="r" b="b"/>
              <a:pathLst>
                <a:path w="419" h="189" extrusionOk="0">
                  <a:moveTo>
                    <a:pt x="1" y="1"/>
                  </a:moveTo>
                  <a:lnTo>
                    <a:pt x="1" y="1"/>
                  </a:lnTo>
                  <a:cubicBezTo>
                    <a:pt x="76" y="152"/>
                    <a:pt x="175" y="188"/>
                    <a:pt x="296" y="188"/>
                  </a:cubicBezTo>
                  <a:cubicBezTo>
                    <a:pt x="335" y="188"/>
                    <a:pt x="375" y="185"/>
                    <a:pt x="418" y="180"/>
                  </a:cubicBezTo>
                  <a:cubicBezTo>
                    <a:pt x="299" y="80"/>
                    <a:pt x="1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5733375" y="1241400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5" y="0"/>
                  </a:moveTo>
                  <a:cubicBezTo>
                    <a:pt x="57" y="0"/>
                    <a:pt x="28" y="4"/>
                    <a:pt x="0" y="13"/>
                  </a:cubicBezTo>
                  <a:cubicBezTo>
                    <a:pt x="80" y="132"/>
                    <a:pt x="199" y="172"/>
                    <a:pt x="338" y="172"/>
                  </a:cubicBezTo>
                  <a:cubicBezTo>
                    <a:pt x="291" y="61"/>
                    <a:pt x="193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5972575" y="10582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39"/>
                    <a:pt x="20" y="299"/>
                    <a:pt x="179" y="378"/>
                  </a:cubicBezTo>
                  <a:cubicBezTo>
                    <a:pt x="160" y="219"/>
                    <a:pt x="120" y="10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5919350" y="1318775"/>
              <a:ext cx="10975" cy="5450"/>
            </a:xfrm>
            <a:custGeom>
              <a:avLst/>
              <a:gdLst/>
              <a:ahLst/>
              <a:cxnLst/>
              <a:rect l="l" t="t" r="r" b="b"/>
              <a:pathLst>
                <a:path w="439" h="218" extrusionOk="0">
                  <a:moveTo>
                    <a:pt x="41" y="1"/>
                  </a:moveTo>
                  <a:lnTo>
                    <a:pt x="1" y="41"/>
                  </a:lnTo>
                  <a:cubicBezTo>
                    <a:pt x="1" y="135"/>
                    <a:pt x="26" y="218"/>
                    <a:pt x="116" y="218"/>
                  </a:cubicBezTo>
                  <a:cubicBezTo>
                    <a:pt x="139" y="218"/>
                    <a:pt x="167" y="212"/>
                    <a:pt x="200" y="200"/>
                  </a:cubicBezTo>
                  <a:cubicBezTo>
                    <a:pt x="299" y="200"/>
                    <a:pt x="359" y="160"/>
                    <a:pt x="439" y="160"/>
                  </a:cubicBezTo>
                  <a:cubicBezTo>
                    <a:pt x="339" y="41"/>
                    <a:pt x="22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5816425" y="1276200"/>
              <a:ext cx="8975" cy="3975"/>
            </a:xfrm>
            <a:custGeom>
              <a:avLst/>
              <a:gdLst/>
              <a:ahLst/>
              <a:cxnLst/>
              <a:rect l="l" t="t" r="r" b="b"/>
              <a:pathLst>
                <a:path w="359" h="159" extrusionOk="0">
                  <a:moveTo>
                    <a:pt x="92" y="1"/>
                  </a:moveTo>
                  <a:cubicBezTo>
                    <a:pt x="64" y="1"/>
                    <a:pt x="33" y="5"/>
                    <a:pt x="0" y="13"/>
                  </a:cubicBezTo>
                  <a:cubicBezTo>
                    <a:pt x="63" y="123"/>
                    <a:pt x="151" y="159"/>
                    <a:pt x="264" y="159"/>
                  </a:cubicBezTo>
                  <a:cubicBezTo>
                    <a:pt x="294" y="159"/>
                    <a:pt x="325" y="156"/>
                    <a:pt x="358" y="152"/>
                  </a:cubicBezTo>
                  <a:cubicBezTo>
                    <a:pt x="279" y="58"/>
                    <a:pt x="201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5807950" y="1272400"/>
              <a:ext cx="8000" cy="3525"/>
            </a:xfrm>
            <a:custGeom>
              <a:avLst/>
              <a:gdLst/>
              <a:ahLst/>
              <a:cxnLst/>
              <a:rect l="l" t="t" r="r" b="b"/>
              <a:pathLst>
                <a:path w="320" h="141" extrusionOk="0">
                  <a:moveTo>
                    <a:pt x="60" y="1"/>
                  </a:moveTo>
                  <a:cubicBezTo>
                    <a:pt x="41" y="1"/>
                    <a:pt x="21" y="3"/>
                    <a:pt x="1" y="6"/>
                  </a:cubicBezTo>
                  <a:cubicBezTo>
                    <a:pt x="61" y="95"/>
                    <a:pt x="143" y="140"/>
                    <a:pt x="230" y="140"/>
                  </a:cubicBezTo>
                  <a:cubicBezTo>
                    <a:pt x="260" y="140"/>
                    <a:pt x="289" y="135"/>
                    <a:pt x="319" y="125"/>
                  </a:cubicBezTo>
                  <a:cubicBezTo>
                    <a:pt x="253" y="42"/>
                    <a:pt x="15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5828850" y="12805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0" y="0"/>
                  </a:moveTo>
                  <a:cubicBezTo>
                    <a:pt x="80" y="100"/>
                    <a:pt x="160" y="139"/>
                    <a:pt x="259" y="139"/>
                  </a:cubicBezTo>
                  <a:cubicBezTo>
                    <a:pt x="199" y="6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5677175" y="1176725"/>
              <a:ext cx="6475" cy="2825"/>
            </a:xfrm>
            <a:custGeom>
              <a:avLst/>
              <a:gdLst/>
              <a:ahLst/>
              <a:cxnLst/>
              <a:rect l="l" t="t" r="r" b="b"/>
              <a:pathLst>
                <a:path w="259" h="113" extrusionOk="0">
                  <a:moveTo>
                    <a:pt x="196" y="1"/>
                  </a:moveTo>
                  <a:cubicBezTo>
                    <a:pt x="124" y="1"/>
                    <a:pt x="62" y="51"/>
                    <a:pt x="0" y="113"/>
                  </a:cubicBezTo>
                  <a:cubicBezTo>
                    <a:pt x="80" y="73"/>
                    <a:pt x="179" y="33"/>
                    <a:pt x="259" y="13"/>
                  </a:cubicBezTo>
                  <a:cubicBezTo>
                    <a:pt x="237" y="5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5659750" y="1181025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60" y="1"/>
                  </a:moveTo>
                  <a:cubicBezTo>
                    <a:pt x="160" y="1"/>
                    <a:pt x="61" y="21"/>
                    <a:pt x="1" y="120"/>
                  </a:cubicBezTo>
                  <a:cubicBezTo>
                    <a:pt x="100" y="120"/>
                    <a:pt x="200" y="10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5691100" y="11676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80" y="20"/>
                    <a:pt x="0" y="100"/>
                    <a:pt x="0" y="199"/>
                  </a:cubicBezTo>
                  <a:cubicBezTo>
                    <a:pt x="100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5686125" y="11725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40"/>
                    <a:pt x="0" y="140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4717750" y="519600"/>
              <a:ext cx="29450" cy="87250"/>
            </a:xfrm>
            <a:custGeom>
              <a:avLst/>
              <a:gdLst/>
              <a:ahLst/>
              <a:cxnLst/>
              <a:rect l="l" t="t" r="r" b="b"/>
              <a:pathLst>
                <a:path w="1178" h="3490" extrusionOk="0">
                  <a:moveTo>
                    <a:pt x="860" y="0"/>
                  </a:moveTo>
                  <a:cubicBezTo>
                    <a:pt x="840" y="40"/>
                    <a:pt x="780" y="60"/>
                    <a:pt x="740" y="80"/>
                  </a:cubicBezTo>
                  <a:cubicBezTo>
                    <a:pt x="740" y="140"/>
                    <a:pt x="740" y="159"/>
                    <a:pt x="720" y="199"/>
                  </a:cubicBezTo>
                  <a:cubicBezTo>
                    <a:pt x="541" y="955"/>
                    <a:pt x="561" y="1771"/>
                    <a:pt x="163" y="2467"/>
                  </a:cubicBezTo>
                  <a:cubicBezTo>
                    <a:pt x="84" y="2547"/>
                    <a:pt x="64" y="2626"/>
                    <a:pt x="84" y="2745"/>
                  </a:cubicBezTo>
                  <a:cubicBezTo>
                    <a:pt x="232" y="3005"/>
                    <a:pt x="0" y="3489"/>
                    <a:pt x="500" y="3489"/>
                  </a:cubicBezTo>
                  <a:cubicBezTo>
                    <a:pt x="536" y="3489"/>
                    <a:pt x="576" y="3487"/>
                    <a:pt x="621" y="3482"/>
                  </a:cubicBezTo>
                  <a:cubicBezTo>
                    <a:pt x="1058" y="2646"/>
                    <a:pt x="1019" y="1671"/>
                    <a:pt x="1178" y="776"/>
                  </a:cubicBezTo>
                  <a:cubicBezTo>
                    <a:pt x="1118" y="498"/>
                    <a:pt x="1118" y="199"/>
                    <a:pt x="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4736750" y="479250"/>
              <a:ext cx="311325" cy="57775"/>
            </a:xfrm>
            <a:custGeom>
              <a:avLst/>
              <a:gdLst/>
              <a:ahLst/>
              <a:cxnLst/>
              <a:rect l="l" t="t" r="r" b="b"/>
              <a:pathLst>
                <a:path w="12453" h="2311" extrusionOk="0">
                  <a:moveTo>
                    <a:pt x="10643" y="1"/>
                  </a:moveTo>
                  <a:cubicBezTo>
                    <a:pt x="9781" y="1"/>
                    <a:pt x="8919" y="10"/>
                    <a:pt x="8057" y="63"/>
                  </a:cubicBezTo>
                  <a:cubicBezTo>
                    <a:pt x="7896" y="34"/>
                    <a:pt x="7715" y="15"/>
                    <a:pt x="7543" y="15"/>
                  </a:cubicBezTo>
                  <a:cubicBezTo>
                    <a:pt x="7480" y="15"/>
                    <a:pt x="7419" y="18"/>
                    <a:pt x="7360" y="23"/>
                  </a:cubicBezTo>
                  <a:cubicBezTo>
                    <a:pt x="6021" y="137"/>
                    <a:pt x="4691" y="230"/>
                    <a:pt x="3350" y="230"/>
                  </a:cubicBezTo>
                  <a:cubicBezTo>
                    <a:pt x="2819" y="230"/>
                    <a:pt x="2286" y="216"/>
                    <a:pt x="1751" y="182"/>
                  </a:cubicBezTo>
                  <a:cubicBezTo>
                    <a:pt x="1706" y="181"/>
                    <a:pt x="1660" y="180"/>
                    <a:pt x="1615" y="180"/>
                  </a:cubicBezTo>
                  <a:cubicBezTo>
                    <a:pt x="1021" y="180"/>
                    <a:pt x="425" y="319"/>
                    <a:pt x="259" y="1077"/>
                  </a:cubicBezTo>
                  <a:cubicBezTo>
                    <a:pt x="219" y="1177"/>
                    <a:pt x="179" y="1216"/>
                    <a:pt x="119" y="1296"/>
                  </a:cubicBezTo>
                  <a:cubicBezTo>
                    <a:pt x="100" y="1395"/>
                    <a:pt x="100" y="1515"/>
                    <a:pt x="80" y="1614"/>
                  </a:cubicBezTo>
                  <a:cubicBezTo>
                    <a:pt x="179" y="1853"/>
                    <a:pt x="0" y="2112"/>
                    <a:pt x="219" y="2311"/>
                  </a:cubicBezTo>
                  <a:cubicBezTo>
                    <a:pt x="398" y="2251"/>
                    <a:pt x="458" y="2072"/>
                    <a:pt x="517" y="1913"/>
                  </a:cubicBezTo>
                  <a:cubicBezTo>
                    <a:pt x="537" y="1773"/>
                    <a:pt x="597" y="1594"/>
                    <a:pt x="696" y="1475"/>
                  </a:cubicBezTo>
                  <a:cubicBezTo>
                    <a:pt x="1512" y="978"/>
                    <a:pt x="2427" y="1117"/>
                    <a:pt x="3302" y="1018"/>
                  </a:cubicBezTo>
                  <a:lnTo>
                    <a:pt x="3581" y="1018"/>
                  </a:lnTo>
                  <a:cubicBezTo>
                    <a:pt x="3757" y="1010"/>
                    <a:pt x="3934" y="1007"/>
                    <a:pt x="4112" y="1007"/>
                  </a:cubicBezTo>
                  <a:cubicBezTo>
                    <a:pt x="4489" y="1007"/>
                    <a:pt x="4869" y="1019"/>
                    <a:pt x="5250" y="1019"/>
                  </a:cubicBezTo>
                  <a:cubicBezTo>
                    <a:pt x="5641" y="1019"/>
                    <a:pt x="6033" y="1007"/>
                    <a:pt x="6425" y="958"/>
                  </a:cubicBezTo>
                  <a:cubicBezTo>
                    <a:pt x="6545" y="918"/>
                    <a:pt x="6684" y="878"/>
                    <a:pt x="6823" y="799"/>
                  </a:cubicBezTo>
                  <a:cubicBezTo>
                    <a:pt x="7189" y="683"/>
                    <a:pt x="7559" y="647"/>
                    <a:pt x="7932" y="647"/>
                  </a:cubicBezTo>
                  <a:cubicBezTo>
                    <a:pt x="8330" y="647"/>
                    <a:pt x="8730" y="688"/>
                    <a:pt x="9131" y="719"/>
                  </a:cubicBezTo>
                  <a:cubicBezTo>
                    <a:pt x="9181" y="739"/>
                    <a:pt x="9225" y="749"/>
                    <a:pt x="9270" y="749"/>
                  </a:cubicBezTo>
                  <a:cubicBezTo>
                    <a:pt x="9315" y="749"/>
                    <a:pt x="9360" y="739"/>
                    <a:pt x="9409" y="719"/>
                  </a:cubicBezTo>
                  <a:cubicBezTo>
                    <a:pt x="9660" y="679"/>
                    <a:pt x="9913" y="668"/>
                    <a:pt x="10170" y="668"/>
                  </a:cubicBezTo>
                  <a:cubicBezTo>
                    <a:pt x="10470" y="668"/>
                    <a:pt x="10774" y="683"/>
                    <a:pt x="11083" y="683"/>
                  </a:cubicBezTo>
                  <a:cubicBezTo>
                    <a:pt x="11161" y="683"/>
                    <a:pt x="11240" y="682"/>
                    <a:pt x="11319" y="679"/>
                  </a:cubicBezTo>
                  <a:cubicBezTo>
                    <a:pt x="11498" y="679"/>
                    <a:pt x="11697" y="659"/>
                    <a:pt x="11856" y="659"/>
                  </a:cubicBezTo>
                  <a:cubicBezTo>
                    <a:pt x="11956" y="620"/>
                    <a:pt x="12035" y="620"/>
                    <a:pt x="12135" y="600"/>
                  </a:cubicBezTo>
                  <a:cubicBezTo>
                    <a:pt x="12254" y="580"/>
                    <a:pt x="12393" y="500"/>
                    <a:pt x="12453" y="381"/>
                  </a:cubicBezTo>
                  <a:cubicBezTo>
                    <a:pt x="12413" y="83"/>
                    <a:pt x="12154" y="63"/>
                    <a:pt x="11936" y="3"/>
                  </a:cubicBezTo>
                  <a:cubicBezTo>
                    <a:pt x="11505" y="3"/>
                    <a:pt x="11074" y="1"/>
                    <a:pt x="106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4938150" y="472350"/>
              <a:ext cx="241225" cy="16325"/>
            </a:xfrm>
            <a:custGeom>
              <a:avLst/>
              <a:gdLst/>
              <a:ahLst/>
              <a:cxnLst/>
              <a:rect l="l" t="t" r="r" b="b"/>
              <a:pathLst>
                <a:path w="9649" h="653" extrusionOk="0">
                  <a:moveTo>
                    <a:pt x="8733" y="0"/>
                  </a:moveTo>
                  <a:cubicBezTo>
                    <a:pt x="7303" y="186"/>
                    <a:pt x="5858" y="200"/>
                    <a:pt x="4423" y="200"/>
                  </a:cubicBezTo>
                  <a:cubicBezTo>
                    <a:pt x="4162" y="200"/>
                    <a:pt x="3901" y="199"/>
                    <a:pt x="3641" y="199"/>
                  </a:cubicBezTo>
                  <a:cubicBezTo>
                    <a:pt x="3024" y="199"/>
                    <a:pt x="2413" y="170"/>
                    <a:pt x="1806" y="170"/>
                  </a:cubicBezTo>
                  <a:cubicBezTo>
                    <a:pt x="1199" y="170"/>
                    <a:pt x="597" y="199"/>
                    <a:pt x="1" y="319"/>
                  </a:cubicBezTo>
                  <a:cubicBezTo>
                    <a:pt x="163" y="416"/>
                    <a:pt x="299" y="514"/>
                    <a:pt x="462" y="514"/>
                  </a:cubicBezTo>
                  <a:cubicBezTo>
                    <a:pt x="499" y="514"/>
                    <a:pt x="537" y="509"/>
                    <a:pt x="577" y="498"/>
                  </a:cubicBezTo>
                  <a:cubicBezTo>
                    <a:pt x="1120" y="393"/>
                    <a:pt x="1671" y="366"/>
                    <a:pt x="2227" y="366"/>
                  </a:cubicBezTo>
                  <a:cubicBezTo>
                    <a:pt x="2834" y="366"/>
                    <a:pt x="3446" y="398"/>
                    <a:pt x="4059" y="398"/>
                  </a:cubicBezTo>
                  <a:cubicBezTo>
                    <a:pt x="4716" y="591"/>
                    <a:pt x="5377" y="653"/>
                    <a:pt x="6044" y="653"/>
                  </a:cubicBezTo>
                  <a:cubicBezTo>
                    <a:pt x="6890" y="653"/>
                    <a:pt x="7746" y="553"/>
                    <a:pt x="8614" y="498"/>
                  </a:cubicBezTo>
                  <a:cubicBezTo>
                    <a:pt x="8952" y="478"/>
                    <a:pt x="9370" y="498"/>
                    <a:pt x="9649" y="160"/>
                  </a:cubicBezTo>
                  <a:cubicBezTo>
                    <a:pt x="9330" y="100"/>
                    <a:pt x="9032" y="60"/>
                    <a:pt x="87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4739225" y="506175"/>
              <a:ext cx="4000" cy="5475"/>
            </a:xfrm>
            <a:custGeom>
              <a:avLst/>
              <a:gdLst/>
              <a:ahLst/>
              <a:cxnLst/>
              <a:rect l="l" t="t" r="r" b="b"/>
              <a:pathLst>
                <a:path w="160" h="21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40"/>
                    <a:pt x="1" y="120"/>
                    <a:pt x="20" y="219"/>
                  </a:cubicBezTo>
                  <a:cubicBezTo>
                    <a:pt x="120" y="179"/>
                    <a:pt x="160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5231075" y="2052325"/>
              <a:ext cx="180050" cy="107725"/>
            </a:xfrm>
            <a:custGeom>
              <a:avLst/>
              <a:gdLst/>
              <a:ahLst/>
              <a:cxnLst/>
              <a:rect l="l" t="t" r="r" b="b"/>
              <a:pathLst>
                <a:path w="7202" h="4309" extrusionOk="0">
                  <a:moveTo>
                    <a:pt x="6923" y="1"/>
                  </a:moveTo>
                  <a:cubicBezTo>
                    <a:pt x="6306" y="120"/>
                    <a:pt x="5869" y="597"/>
                    <a:pt x="5292" y="816"/>
                  </a:cubicBezTo>
                  <a:cubicBezTo>
                    <a:pt x="4894" y="1055"/>
                    <a:pt x="4436" y="1234"/>
                    <a:pt x="4078" y="1513"/>
                  </a:cubicBezTo>
                  <a:cubicBezTo>
                    <a:pt x="3879" y="1652"/>
                    <a:pt x="3621" y="1751"/>
                    <a:pt x="3382" y="1890"/>
                  </a:cubicBezTo>
                  <a:cubicBezTo>
                    <a:pt x="3024" y="2149"/>
                    <a:pt x="2686" y="2447"/>
                    <a:pt x="2228" y="2587"/>
                  </a:cubicBezTo>
                  <a:cubicBezTo>
                    <a:pt x="2089" y="2686"/>
                    <a:pt x="1950" y="2825"/>
                    <a:pt x="1811" y="2925"/>
                  </a:cubicBezTo>
                  <a:cubicBezTo>
                    <a:pt x="1632" y="3044"/>
                    <a:pt x="1413" y="3144"/>
                    <a:pt x="1214" y="3223"/>
                  </a:cubicBezTo>
                  <a:cubicBezTo>
                    <a:pt x="935" y="3343"/>
                    <a:pt x="697" y="3482"/>
                    <a:pt x="438" y="3621"/>
                  </a:cubicBezTo>
                  <a:cubicBezTo>
                    <a:pt x="239" y="3741"/>
                    <a:pt x="0" y="3820"/>
                    <a:pt x="40" y="4118"/>
                  </a:cubicBezTo>
                  <a:cubicBezTo>
                    <a:pt x="76" y="4240"/>
                    <a:pt x="150" y="4309"/>
                    <a:pt x="242" y="4309"/>
                  </a:cubicBezTo>
                  <a:cubicBezTo>
                    <a:pt x="301" y="4309"/>
                    <a:pt x="368" y="4280"/>
                    <a:pt x="438" y="4218"/>
                  </a:cubicBezTo>
                  <a:cubicBezTo>
                    <a:pt x="537" y="4138"/>
                    <a:pt x="697" y="4138"/>
                    <a:pt x="816" y="4099"/>
                  </a:cubicBezTo>
                  <a:cubicBezTo>
                    <a:pt x="896" y="3880"/>
                    <a:pt x="1194" y="4039"/>
                    <a:pt x="1293" y="3880"/>
                  </a:cubicBezTo>
                  <a:cubicBezTo>
                    <a:pt x="1751" y="3601"/>
                    <a:pt x="2228" y="3303"/>
                    <a:pt x="2706" y="3004"/>
                  </a:cubicBezTo>
                  <a:cubicBezTo>
                    <a:pt x="2785" y="2945"/>
                    <a:pt x="2825" y="2905"/>
                    <a:pt x="2925" y="2885"/>
                  </a:cubicBezTo>
                  <a:cubicBezTo>
                    <a:pt x="2984" y="2885"/>
                    <a:pt x="3024" y="2845"/>
                    <a:pt x="3044" y="2806"/>
                  </a:cubicBezTo>
                  <a:cubicBezTo>
                    <a:pt x="3104" y="2746"/>
                    <a:pt x="3183" y="2726"/>
                    <a:pt x="3223" y="2686"/>
                  </a:cubicBezTo>
                  <a:cubicBezTo>
                    <a:pt x="3303" y="2607"/>
                    <a:pt x="3382" y="2527"/>
                    <a:pt x="3482" y="2527"/>
                  </a:cubicBezTo>
                  <a:cubicBezTo>
                    <a:pt x="3521" y="2527"/>
                    <a:pt x="3541" y="2507"/>
                    <a:pt x="3581" y="2447"/>
                  </a:cubicBezTo>
                  <a:cubicBezTo>
                    <a:pt x="3641" y="2428"/>
                    <a:pt x="3700" y="2388"/>
                    <a:pt x="3740" y="2328"/>
                  </a:cubicBezTo>
                  <a:cubicBezTo>
                    <a:pt x="3800" y="2249"/>
                    <a:pt x="3879" y="2209"/>
                    <a:pt x="3979" y="2189"/>
                  </a:cubicBezTo>
                  <a:cubicBezTo>
                    <a:pt x="4019" y="2149"/>
                    <a:pt x="4078" y="2129"/>
                    <a:pt x="4098" y="2089"/>
                  </a:cubicBezTo>
                  <a:cubicBezTo>
                    <a:pt x="4178" y="2089"/>
                    <a:pt x="4218" y="2030"/>
                    <a:pt x="4238" y="1990"/>
                  </a:cubicBezTo>
                  <a:lnTo>
                    <a:pt x="4277" y="1990"/>
                  </a:lnTo>
                  <a:cubicBezTo>
                    <a:pt x="4337" y="1910"/>
                    <a:pt x="4417" y="1851"/>
                    <a:pt x="4516" y="1831"/>
                  </a:cubicBezTo>
                  <a:cubicBezTo>
                    <a:pt x="4532" y="1836"/>
                    <a:pt x="4547" y="1839"/>
                    <a:pt x="4560" y="1839"/>
                  </a:cubicBezTo>
                  <a:cubicBezTo>
                    <a:pt x="4596" y="1839"/>
                    <a:pt x="4621" y="1820"/>
                    <a:pt x="4635" y="1791"/>
                  </a:cubicBezTo>
                  <a:cubicBezTo>
                    <a:pt x="4695" y="1751"/>
                    <a:pt x="4775" y="1711"/>
                    <a:pt x="4814" y="1652"/>
                  </a:cubicBezTo>
                  <a:cubicBezTo>
                    <a:pt x="4914" y="1513"/>
                    <a:pt x="5093" y="1592"/>
                    <a:pt x="5212" y="1493"/>
                  </a:cubicBezTo>
                  <a:cubicBezTo>
                    <a:pt x="5312" y="1413"/>
                    <a:pt x="5411" y="1353"/>
                    <a:pt x="5511" y="1294"/>
                  </a:cubicBezTo>
                  <a:cubicBezTo>
                    <a:pt x="5590" y="1214"/>
                    <a:pt x="5670" y="1135"/>
                    <a:pt x="5769" y="1135"/>
                  </a:cubicBezTo>
                  <a:cubicBezTo>
                    <a:pt x="5809" y="1135"/>
                    <a:pt x="5849" y="1135"/>
                    <a:pt x="5869" y="1095"/>
                  </a:cubicBezTo>
                  <a:cubicBezTo>
                    <a:pt x="5909" y="1015"/>
                    <a:pt x="5988" y="956"/>
                    <a:pt x="6068" y="936"/>
                  </a:cubicBezTo>
                  <a:cubicBezTo>
                    <a:pt x="6147" y="936"/>
                    <a:pt x="6167" y="936"/>
                    <a:pt x="6207" y="896"/>
                  </a:cubicBezTo>
                  <a:cubicBezTo>
                    <a:pt x="6267" y="836"/>
                    <a:pt x="6346" y="796"/>
                    <a:pt x="6406" y="757"/>
                  </a:cubicBezTo>
                  <a:cubicBezTo>
                    <a:pt x="6485" y="757"/>
                    <a:pt x="6545" y="737"/>
                    <a:pt x="6565" y="697"/>
                  </a:cubicBezTo>
                  <a:cubicBezTo>
                    <a:pt x="6645" y="657"/>
                    <a:pt x="6684" y="617"/>
                    <a:pt x="6704" y="558"/>
                  </a:cubicBezTo>
                  <a:cubicBezTo>
                    <a:pt x="6784" y="498"/>
                    <a:pt x="6863" y="418"/>
                    <a:pt x="6963" y="418"/>
                  </a:cubicBezTo>
                  <a:cubicBezTo>
                    <a:pt x="7003" y="418"/>
                    <a:pt x="7023" y="418"/>
                    <a:pt x="7062" y="359"/>
                  </a:cubicBezTo>
                  <a:cubicBezTo>
                    <a:pt x="7202" y="200"/>
                    <a:pt x="7122" y="60"/>
                    <a:pt x="6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5164425" y="2106525"/>
              <a:ext cx="70150" cy="37325"/>
            </a:xfrm>
            <a:custGeom>
              <a:avLst/>
              <a:gdLst/>
              <a:ahLst/>
              <a:cxnLst/>
              <a:rect l="l" t="t" r="r" b="b"/>
              <a:pathLst>
                <a:path w="2806" h="1493" extrusionOk="0">
                  <a:moveTo>
                    <a:pt x="976" y="1"/>
                  </a:moveTo>
                  <a:cubicBezTo>
                    <a:pt x="856" y="1"/>
                    <a:pt x="757" y="1"/>
                    <a:pt x="617" y="41"/>
                  </a:cubicBezTo>
                  <a:cubicBezTo>
                    <a:pt x="399" y="81"/>
                    <a:pt x="160" y="81"/>
                    <a:pt x="1" y="299"/>
                  </a:cubicBezTo>
                  <a:cubicBezTo>
                    <a:pt x="279" y="538"/>
                    <a:pt x="657" y="558"/>
                    <a:pt x="876" y="836"/>
                  </a:cubicBezTo>
                  <a:cubicBezTo>
                    <a:pt x="1413" y="1016"/>
                    <a:pt x="2010" y="1115"/>
                    <a:pt x="2408" y="1493"/>
                  </a:cubicBezTo>
                  <a:cubicBezTo>
                    <a:pt x="2806" y="1493"/>
                    <a:pt x="2666" y="1254"/>
                    <a:pt x="2646" y="1055"/>
                  </a:cubicBezTo>
                  <a:cubicBezTo>
                    <a:pt x="2607" y="976"/>
                    <a:pt x="2587" y="896"/>
                    <a:pt x="2547" y="856"/>
                  </a:cubicBezTo>
                  <a:lnTo>
                    <a:pt x="2388" y="697"/>
                  </a:lnTo>
                  <a:cubicBezTo>
                    <a:pt x="2308" y="638"/>
                    <a:pt x="2209" y="578"/>
                    <a:pt x="2149" y="538"/>
                  </a:cubicBezTo>
                  <a:cubicBezTo>
                    <a:pt x="2109" y="538"/>
                    <a:pt x="2090" y="498"/>
                    <a:pt x="2070" y="478"/>
                  </a:cubicBezTo>
                  <a:cubicBezTo>
                    <a:pt x="1990" y="459"/>
                    <a:pt x="1950" y="399"/>
                    <a:pt x="1891" y="379"/>
                  </a:cubicBezTo>
                  <a:cubicBezTo>
                    <a:pt x="1851" y="359"/>
                    <a:pt x="1791" y="339"/>
                    <a:pt x="1712" y="299"/>
                  </a:cubicBezTo>
                  <a:cubicBezTo>
                    <a:pt x="1612" y="279"/>
                    <a:pt x="1552" y="260"/>
                    <a:pt x="1453" y="200"/>
                  </a:cubicBezTo>
                  <a:cubicBezTo>
                    <a:pt x="1393" y="160"/>
                    <a:pt x="1353" y="140"/>
                    <a:pt x="1274" y="100"/>
                  </a:cubicBezTo>
                  <a:cubicBezTo>
                    <a:pt x="1174" y="61"/>
                    <a:pt x="1075" y="4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5225600" y="2128425"/>
              <a:ext cx="21400" cy="36875"/>
            </a:xfrm>
            <a:custGeom>
              <a:avLst/>
              <a:gdLst/>
              <a:ahLst/>
              <a:cxnLst/>
              <a:rect l="l" t="t" r="r" b="b"/>
              <a:pathLst>
                <a:path w="856" h="1475" extrusionOk="0">
                  <a:moveTo>
                    <a:pt x="219" y="0"/>
                  </a:moveTo>
                  <a:cubicBezTo>
                    <a:pt x="140" y="0"/>
                    <a:pt x="60" y="40"/>
                    <a:pt x="20" y="80"/>
                  </a:cubicBezTo>
                  <a:cubicBezTo>
                    <a:pt x="20" y="259"/>
                    <a:pt x="299" y="458"/>
                    <a:pt x="1" y="637"/>
                  </a:cubicBezTo>
                  <a:cubicBezTo>
                    <a:pt x="60" y="756"/>
                    <a:pt x="160" y="876"/>
                    <a:pt x="120" y="1055"/>
                  </a:cubicBezTo>
                  <a:cubicBezTo>
                    <a:pt x="80" y="1234"/>
                    <a:pt x="20" y="1433"/>
                    <a:pt x="259" y="1472"/>
                  </a:cubicBezTo>
                  <a:cubicBezTo>
                    <a:pt x="271" y="1473"/>
                    <a:pt x="282" y="1474"/>
                    <a:pt x="292" y="1474"/>
                  </a:cubicBezTo>
                  <a:cubicBezTo>
                    <a:pt x="469" y="1474"/>
                    <a:pt x="562" y="1324"/>
                    <a:pt x="637" y="1174"/>
                  </a:cubicBezTo>
                  <a:cubicBezTo>
                    <a:pt x="538" y="1134"/>
                    <a:pt x="418" y="1154"/>
                    <a:pt x="379" y="995"/>
                  </a:cubicBezTo>
                  <a:cubicBezTo>
                    <a:pt x="379" y="895"/>
                    <a:pt x="498" y="856"/>
                    <a:pt x="558" y="836"/>
                  </a:cubicBezTo>
                  <a:cubicBezTo>
                    <a:pt x="697" y="776"/>
                    <a:pt x="756" y="697"/>
                    <a:pt x="856" y="657"/>
                  </a:cubicBezTo>
                  <a:cubicBezTo>
                    <a:pt x="816" y="537"/>
                    <a:pt x="697" y="458"/>
                    <a:pt x="617" y="338"/>
                  </a:cubicBezTo>
                  <a:cubicBezTo>
                    <a:pt x="597" y="279"/>
                    <a:pt x="597" y="259"/>
                    <a:pt x="558" y="239"/>
                  </a:cubicBezTo>
                  <a:lnTo>
                    <a:pt x="418" y="80"/>
                  </a:lnTo>
                  <a:cubicBezTo>
                    <a:pt x="359" y="40"/>
                    <a:pt x="299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5251950" y="2148300"/>
              <a:ext cx="11975" cy="6000"/>
            </a:xfrm>
            <a:custGeom>
              <a:avLst/>
              <a:gdLst/>
              <a:ahLst/>
              <a:cxnLst/>
              <a:rect l="l" t="t" r="r" b="b"/>
              <a:pathLst>
                <a:path w="479" h="240" extrusionOk="0">
                  <a:moveTo>
                    <a:pt x="478" y="1"/>
                  </a:moveTo>
                  <a:lnTo>
                    <a:pt x="478" y="1"/>
                  </a:lnTo>
                  <a:cubicBezTo>
                    <a:pt x="299" y="21"/>
                    <a:pt x="100" y="1"/>
                    <a:pt x="1" y="240"/>
                  </a:cubicBezTo>
                  <a:cubicBezTo>
                    <a:pt x="180" y="200"/>
                    <a:pt x="379" y="24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5351425" y="20881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8" y="1"/>
                  </a:moveTo>
                  <a:cubicBezTo>
                    <a:pt x="239" y="1"/>
                    <a:pt x="80" y="1"/>
                    <a:pt x="0" y="180"/>
                  </a:cubicBezTo>
                  <a:cubicBezTo>
                    <a:pt x="100" y="180"/>
                    <a:pt x="239" y="160"/>
                    <a:pt x="358" y="160"/>
                  </a:cubicBezTo>
                  <a:cubicBezTo>
                    <a:pt x="358" y="100"/>
                    <a:pt x="378" y="6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5243000" y="2153500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217" y="1"/>
                  </a:moveTo>
                  <a:cubicBezTo>
                    <a:pt x="125" y="1"/>
                    <a:pt x="41" y="45"/>
                    <a:pt x="1" y="151"/>
                  </a:cubicBezTo>
                  <a:cubicBezTo>
                    <a:pt x="31" y="155"/>
                    <a:pt x="60" y="158"/>
                    <a:pt x="88" y="158"/>
                  </a:cubicBezTo>
                  <a:cubicBezTo>
                    <a:pt x="191" y="158"/>
                    <a:pt x="281" y="125"/>
                    <a:pt x="359" y="32"/>
                  </a:cubicBezTo>
                  <a:cubicBezTo>
                    <a:pt x="312" y="12"/>
                    <a:pt x="264" y="1"/>
                    <a:pt x="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5338500" y="20971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20" y="20"/>
                    <a:pt x="60" y="40"/>
                    <a:pt x="0" y="139"/>
                  </a:cubicBezTo>
                  <a:cubicBezTo>
                    <a:pt x="80" y="80"/>
                    <a:pt x="1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5325575" y="2106050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0"/>
                  </a:moveTo>
                  <a:cubicBezTo>
                    <a:pt x="119" y="0"/>
                    <a:pt x="40" y="60"/>
                    <a:pt x="0" y="159"/>
                  </a:cubicBezTo>
                  <a:cubicBezTo>
                    <a:pt x="80" y="100"/>
                    <a:pt x="13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5334025" y="210107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00" y="40"/>
                    <a:pt x="60" y="60"/>
                    <a:pt x="0" y="100"/>
                  </a:cubicBezTo>
                  <a:cubicBezTo>
                    <a:pt x="60" y="80"/>
                    <a:pt x="10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5347450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20" y="41"/>
                    <a:pt x="40" y="81"/>
                    <a:pt x="0" y="120"/>
                  </a:cubicBezTo>
                  <a:cubicBezTo>
                    <a:pt x="100" y="120"/>
                    <a:pt x="140" y="8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5308150" y="2118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120" y="60"/>
                    <a:pt x="41" y="80"/>
                    <a:pt x="1" y="140"/>
                  </a:cubicBezTo>
                  <a:cubicBezTo>
                    <a:pt x="100" y="140"/>
                    <a:pt x="14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5312625" y="21150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40" y="0"/>
                  </a:moveTo>
                  <a:cubicBezTo>
                    <a:pt x="120" y="0"/>
                    <a:pt x="41" y="40"/>
                    <a:pt x="1" y="139"/>
                  </a:cubicBezTo>
                  <a:cubicBezTo>
                    <a:pt x="100" y="139"/>
                    <a:pt x="200" y="8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5321075" y="2110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20"/>
                    <a:pt x="61" y="60"/>
                    <a:pt x="1" y="120"/>
                  </a:cubicBezTo>
                  <a:cubicBezTo>
                    <a:pt x="61" y="80"/>
                    <a:pt x="10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5299200" y="21234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60" y="60"/>
                    <a:pt x="1" y="140"/>
                  </a:cubicBezTo>
                  <a:cubicBezTo>
                    <a:pt x="100" y="140"/>
                    <a:pt x="180" y="8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5475250" y="1964300"/>
              <a:ext cx="77600" cy="47775"/>
            </a:xfrm>
            <a:custGeom>
              <a:avLst/>
              <a:gdLst/>
              <a:ahLst/>
              <a:cxnLst/>
              <a:rect l="l" t="t" r="r" b="b"/>
              <a:pathLst>
                <a:path w="3104" h="1911" extrusionOk="0">
                  <a:moveTo>
                    <a:pt x="2746" y="1"/>
                  </a:moveTo>
                  <a:cubicBezTo>
                    <a:pt x="2666" y="21"/>
                    <a:pt x="2607" y="60"/>
                    <a:pt x="2547" y="100"/>
                  </a:cubicBezTo>
                  <a:cubicBezTo>
                    <a:pt x="2388" y="219"/>
                    <a:pt x="2189" y="219"/>
                    <a:pt x="2010" y="279"/>
                  </a:cubicBezTo>
                  <a:cubicBezTo>
                    <a:pt x="1771" y="359"/>
                    <a:pt x="1532" y="478"/>
                    <a:pt x="1334" y="617"/>
                  </a:cubicBezTo>
                  <a:lnTo>
                    <a:pt x="1115" y="856"/>
                  </a:lnTo>
                  <a:lnTo>
                    <a:pt x="975" y="995"/>
                  </a:lnTo>
                  <a:cubicBezTo>
                    <a:pt x="816" y="1095"/>
                    <a:pt x="617" y="1115"/>
                    <a:pt x="478" y="1194"/>
                  </a:cubicBezTo>
                  <a:cubicBezTo>
                    <a:pt x="399" y="1214"/>
                    <a:pt x="319" y="1274"/>
                    <a:pt x="279" y="1314"/>
                  </a:cubicBezTo>
                  <a:cubicBezTo>
                    <a:pt x="120" y="1473"/>
                    <a:pt x="1" y="1632"/>
                    <a:pt x="80" y="1851"/>
                  </a:cubicBezTo>
                  <a:cubicBezTo>
                    <a:pt x="152" y="1894"/>
                    <a:pt x="218" y="1911"/>
                    <a:pt x="281" y="1911"/>
                  </a:cubicBezTo>
                  <a:cubicBezTo>
                    <a:pt x="540" y="1911"/>
                    <a:pt x="743" y="1620"/>
                    <a:pt x="1018" y="1620"/>
                  </a:cubicBezTo>
                  <a:cubicBezTo>
                    <a:pt x="1049" y="1620"/>
                    <a:pt x="1081" y="1624"/>
                    <a:pt x="1115" y="1632"/>
                  </a:cubicBezTo>
                  <a:cubicBezTo>
                    <a:pt x="1373" y="1572"/>
                    <a:pt x="1552" y="1333"/>
                    <a:pt x="1811" y="1294"/>
                  </a:cubicBezTo>
                  <a:cubicBezTo>
                    <a:pt x="2149" y="876"/>
                    <a:pt x="2686" y="796"/>
                    <a:pt x="3044" y="418"/>
                  </a:cubicBezTo>
                  <a:cubicBezTo>
                    <a:pt x="3084" y="379"/>
                    <a:pt x="3104" y="299"/>
                    <a:pt x="3104" y="219"/>
                  </a:cubicBezTo>
                  <a:cubicBezTo>
                    <a:pt x="3084" y="180"/>
                    <a:pt x="3064" y="160"/>
                    <a:pt x="3044" y="140"/>
                  </a:cubicBezTo>
                  <a:cubicBezTo>
                    <a:pt x="2965" y="60"/>
                    <a:pt x="2865" y="1"/>
                    <a:pt x="27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5409100" y="2026275"/>
              <a:ext cx="41325" cy="28800"/>
            </a:xfrm>
            <a:custGeom>
              <a:avLst/>
              <a:gdLst/>
              <a:ahLst/>
              <a:cxnLst/>
              <a:rect l="l" t="t" r="r" b="b"/>
              <a:pathLst>
                <a:path w="1653" h="1152" extrusionOk="0">
                  <a:moveTo>
                    <a:pt x="705" y="999"/>
                  </a:moveTo>
                  <a:cubicBezTo>
                    <a:pt x="695" y="1012"/>
                    <a:pt x="686" y="1026"/>
                    <a:pt x="677" y="1043"/>
                  </a:cubicBezTo>
                  <a:lnTo>
                    <a:pt x="717" y="1003"/>
                  </a:lnTo>
                  <a:cubicBezTo>
                    <a:pt x="713" y="1001"/>
                    <a:pt x="709" y="1000"/>
                    <a:pt x="705" y="999"/>
                  </a:cubicBezTo>
                  <a:close/>
                  <a:moveTo>
                    <a:pt x="1216" y="0"/>
                  </a:moveTo>
                  <a:cubicBezTo>
                    <a:pt x="1196" y="0"/>
                    <a:pt x="1176" y="3"/>
                    <a:pt x="1155" y="8"/>
                  </a:cubicBezTo>
                  <a:cubicBezTo>
                    <a:pt x="936" y="108"/>
                    <a:pt x="697" y="207"/>
                    <a:pt x="459" y="267"/>
                  </a:cubicBezTo>
                  <a:cubicBezTo>
                    <a:pt x="260" y="346"/>
                    <a:pt x="61" y="466"/>
                    <a:pt x="1" y="705"/>
                  </a:cubicBezTo>
                  <a:cubicBezTo>
                    <a:pt x="1" y="936"/>
                    <a:pt x="1" y="1151"/>
                    <a:pt x="272" y="1151"/>
                  </a:cubicBezTo>
                  <a:cubicBezTo>
                    <a:pt x="304" y="1151"/>
                    <a:pt x="339" y="1148"/>
                    <a:pt x="379" y="1142"/>
                  </a:cubicBezTo>
                  <a:lnTo>
                    <a:pt x="439" y="1142"/>
                  </a:lnTo>
                  <a:lnTo>
                    <a:pt x="478" y="1082"/>
                  </a:lnTo>
                  <a:cubicBezTo>
                    <a:pt x="527" y="1050"/>
                    <a:pt x="588" y="992"/>
                    <a:pt x="662" y="992"/>
                  </a:cubicBezTo>
                  <a:cubicBezTo>
                    <a:pt x="676" y="992"/>
                    <a:pt x="690" y="994"/>
                    <a:pt x="705" y="999"/>
                  </a:cubicBezTo>
                  <a:lnTo>
                    <a:pt x="705" y="999"/>
                  </a:lnTo>
                  <a:cubicBezTo>
                    <a:pt x="793" y="887"/>
                    <a:pt x="946" y="897"/>
                    <a:pt x="1035" y="844"/>
                  </a:cubicBezTo>
                  <a:cubicBezTo>
                    <a:pt x="1075" y="744"/>
                    <a:pt x="1155" y="665"/>
                    <a:pt x="1274" y="665"/>
                  </a:cubicBezTo>
                  <a:cubicBezTo>
                    <a:pt x="1294" y="665"/>
                    <a:pt x="1334" y="665"/>
                    <a:pt x="1354" y="605"/>
                  </a:cubicBezTo>
                  <a:cubicBezTo>
                    <a:pt x="1433" y="565"/>
                    <a:pt x="1473" y="506"/>
                    <a:pt x="1553" y="466"/>
                  </a:cubicBezTo>
                  <a:cubicBezTo>
                    <a:pt x="1652" y="267"/>
                    <a:pt x="1533" y="148"/>
                    <a:pt x="1393" y="48"/>
                  </a:cubicBezTo>
                  <a:cubicBezTo>
                    <a:pt x="1321" y="19"/>
                    <a:pt x="1269" y="0"/>
                    <a:pt x="1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5442425" y="2008875"/>
              <a:ext cx="30375" cy="27575"/>
            </a:xfrm>
            <a:custGeom>
              <a:avLst/>
              <a:gdLst/>
              <a:ahLst/>
              <a:cxnLst/>
              <a:rect l="l" t="t" r="r" b="b"/>
              <a:pathLst>
                <a:path w="1215" h="1103" extrusionOk="0">
                  <a:moveTo>
                    <a:pt x="924" y="1"/>
                  </a:moveTo>
                  <a:cubicBezTo>
                    <a:pt x="907" y="1"/>
                    <a:pt x="891" y="3"/>
                    <a:pt x="876" y="8"/>
                  </a:cubicBezTo>
                  <a:cubicBezTo>
                    <a:pt x="498" y="187"/>
                    <a:pt x="120" y="306"/>
                    <a:pt x="1" y="764"/>
                  </a:cubicBezTo>
                  <a:cubicBezTo>
                    <a:pt x="80" y="863"/>
                    <a:pt x="120" y="983"/>
                    <a:pt x="200" y="1102"/>
                  </a:cubicBezTo>
                  <a:cubicBezTo>
                    <a:pt x="518" y="983"/>
                    <a:pt x="816" y="804"/>
                    <a:pt x="1075" y="585"/>
                  </a:cubicBezTo>
                  <a:cubicBezTo>
                    <a:pt x="1115" y="406"/>
                    <a:pt x="1214" y="247"/>
                    <a:pt x="1095" y="68"/>
                  </a:cubicBezTo>
                  <a:cubicBezTo>
                    <a:pt x="1035" y="23"/>
                    <a:pt x="976" y="1"/>
                    <a:pt x="9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5462825" y="2002325"/>
              <a:ext cx="40300" cy="20675"/>
            </a:xfrm>
            <a:custGeom>
              <a:avLst/>
              <a:gdLst/>
              <a:ahLst/>
              <a:cxnLst/>
              <a:rect l="l" t="t" r="r" b="b"/>
              <a:pathLst>
                <a:path w="1612" h="827" extrusionOk="0">
                  <a:moveTo>
                    <a:pt x="1434" y="1"/>
                  </a:moveTo>
                  <a:cubicBezTo>
                    <a:pt x="1360" y="1"/>
                    <a:pt x="1280" y="39"/>
                    <a:pt x="1194" y="71"/>
                  </a:cubicBezTo>
                  <a:cubicBezTo>
                    <a:pt x="1015" y="171"/>
                    <a:pt x="816" y="310"/>
                    <a:pt x="597" y="310"/>
                  </a:cubicBezTo>
                  <a:cubicBezTo>
                    <a:pt x="536" y="266"/>
                    <a:pt x="474" y="241"/>
                    <a:pt x="420" y="241"/>
                  </a:cubicBezTo>
                  <a:cubicBezTo>
                    <a:pt x="350" y="241"/>
                    <a:pt x="292" y="281"/>
                    <a:pt x="259" y="369"/>
                  </a:cubicBezTo>
                  <a:cubicBezTo>
                    <a:pt x="279" y="529"/>
                    <a:pt x="0" y="668"/>
                    <a:pt x="259" y="827"/>
                  </a:cubicBezTo>
                  <a:cubicBezTo>
                    <a:pt x="776" y="708"/>
                    <a:pt x="1194" y="389"/>
                    <a:pt x="1612" y="111"/>
                  </a:cubicBezTo>
                  <a:cubicBezTo>
                    <a:pt x="1557" y="28"/>
                    <a:pt x="1498" y="1"/>
                    <a:pt x="1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5425525" y="20443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199" y="0"/>
                    <a:pt x="60" y="40"/>
                    <a:pt x="0" y="199"/>
                  </a:cubicBezTo>
                  <a:cubicBezTo>
                    <a:pt x="160" y="179"/>
                    <a:pt x="259" y="1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5434475" y="2040400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20"/>
                    <a:pt x="40" y="80"/>
                    <a:pt x="1" y="179"/>
                  </a:cubicBezTo>
                  <a:cubicBezTo>
                    <a:pt x="100" y="179"/>
                    <a:pt x="19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5442925" y="2035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60" y="10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5421050" y="2049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40" y="0"/>
                    <a:pt x="60" y="60"/>
                    <a:pt x="0" y="159"/>
                  </a:cubicBezTo>
                  <a:lnTo>
                    <a:pt x="160" y="159"/>
                  </a:lnTo>
                  <a:cubicBezTo>
                    <a:pt x="179" y="100"/>
                    <a:pt x="17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4609425" y="1852400"/>
              <a:ext cx="208400" cy="91775"/>
            </a:xfrm>
            <a:custGeom>
              <a:avLst/>
              <a:gdLst/>
              <a:ahLst/>
              <a:cxnLst/>
              <a:rect l="l" t="t" r="r" b="b"/>
              <a:pathLst>
                <a:path w="8336" h="3671" extrusionOk="0">
                  <a:moveTo>
                    <a:pt x="180" y="1"/>
                  </a:moveTo>
                  <a:cubicBezTo>
                    <a:pt x="80" y="21"/>
                    <a:pt x="20" y="80"/>
                    <a:pt x="1" y="180"/>
                  </a:cubicBezTo>
                  <a:cubicBezTo>
                    <a:pt x="398" y="717"/>
                    <a:pt x="1115" y="856"/>
                    <a:pt x="1612" y="1254"/>
                  </a:cubicBezTo>
                  <a:cubicBezTo>
                    <a:pt x="1612" y="1254"/>
                    <a:pt x="1691" y="1174"/>
                    <a:pt x="1731" y="1155"/>
                  </a:cubicBezTo>
                  <a:cubicBezTo>
                    <a:pt x="1870" y="1155"/>
                    <a:pt x="2069" y="1155"/>
                    <a:pt x="2069" y="1174"/>
                  </a:cubicBezTo>
                  <a:cubicBezTo>
                    <a:pt x="2109" y="1652"/>
                    <a:pt x="2487" y="1592"/>
                    <a:pt x="2785" y="1672"/>
                  </a:cubicBezTo>
                  <a:lnTo>
                    <a:pt x="2785" y="1851"/>
                  </a:lnTo>
                  <a:cubicBezTo>
                    <a:pt x="2825" y="1871"/>
                    <a:pt x="2865" y="1891"/>
                    <a:pt x="2905" y="1930"/>
                  </a:cubicBezTo>
                  <a:cubicBezTo>
                    <a:pt x="2965" y="1930"/>
                    <a:pt x="3004" y="1891"/>
                    <a:pt x="3064" y="1891"/>
                  </a:cubicBezTo>
                  <a:cubicBezTo>
                    <a:pt x="3064" y="1950"/>
                    <a:pt x="3084" y="1970"/>
                    <a:pt x="3124" y="1990"/>
                  </a:cubicBezTo>
                  <a:cubicBezTo>
                    <a:pt x="3203" y="2129"/>
                    <a:pt x="3323" y="2169"/>
                    <a:pt x="3482" y="2169"/>
                  </a:cubicBezTo>
                  <a:cubicBezTo>
                    <a:pt x="3581" y="2189"/>
                    <a:pt x="3681" y="2209"/>
                    <a:pt x="3760" y="2269"/>
                  </a:cubicBezTo>
                  <a:cubicBezTo>
                    <a:pt x="3800" y="2288"/>
                    <a:pt x="3860" y="2308"/>
                    <a:pt x="3919" y="2348"/>
                  </a:cubicBezTo>
                  <a:cubicBezTo>
                    <a:pt x="4026" y="2379"/>
                    <a:pt x="4121" y="2421"/>
                    <a:pt x="4223" y="2421"/>
                  </a:cubicBezTo>
                  <a:cubicBezTo>
                    <a:pt x="4254" y="2421"/>
                    <a:pt x="4285" y="2417"/>
                    <a:pt x="4317" y="2408"/>
                  </a:cubicBezTo>
                  <a:cubicBezTo>
                    <a:pt x="4423" y="2408"/>
                    <a:pt x="4506" y="2315"/>
                    <a:pt x="4593" y="2315"/>
                  </a:cubicBezTo>
                  <a:cubicBezTo>
                    <a:pt x="4620" y="2315"/>
                    <a:pt x="4647" y="2324"/>
                    <a:pt x="4675" y="2348"/>
                  </a:cubicBezTo>
                  <a:cubicBezTo>
                    <a:pt x="4616" y="2368"/>
                    <a:pt x="4596" y="2388"/>
                    <a:pt x="4616" y="2467"/>
                  </a:cubicBezTo>
                  <a:cubicBezTo>
                    <a:pt x="4755" y="2666"/>
                    <a:pt x="4954" y="2746"/>
                    <a:pt x="5193" y="2766"/>
                  </a:cubicBezTo>
                  <a:cubicBezTo>
                    <a:pt x="5988" y="2786"/>
                    <a:pt x="6605" y="3184"/>
                    <a:pt x="7281" y="3502"/>
                  </a:cubicBezTo>
                  <a:cubicBezTo>
                    <a:pt x="7450" y="3586"/>
                    <a:pt x="7627" y="3671"/>
                    <a:pt x="7801" y="3671"/>
                  </a:cubicBezTo>
                  <a:cubicBezTo>
                    <a:pt x="7915" y="3671"/>
                    <a:pt x="8027" y="3636"/>
                    <a:pt x="8137" y="3542"/>
                  </a:cubicBezTo>
                  <a:cubicBezTo>
                    <a:pt x="8196" y="3462"/>
                    <a:pt x="8256" y="3402"/>
                    <a:pt x="8336" y="3363"/>
                  </a:cubicBezTo>
                  <a:cubicBezTo>
                    <a:pt x="8296" y="3223"/>
                    <a:pt x="8256" y="3124"/>
                    <a:pt x="8176" y="3064"/>
                  </a:cubicBezTo>
                  <a:cubicBezTo>
                    <a:pt x="7480" y="2686"/>
                    <a:pt x="6784" y="2348"/>
                    <a:pt x="6048" y="2129"/>
                  </a:cubicBezTo>
                  <a:cubicBezTo>
                    <a:pt x="5368" y="1915"/>
                    <a:pt x="4737" y="1475"/>
                    <a:pt x="4010" y="1475"/>
                  </a:cubicBezTo>
                  <a:cubicBezTo>
                    <a:pt x="3928" y="1475"/>
                    <a:pt x="3845" y="1481"/>
                    <a:pt x="3760" y="1493"/>
                  </a:cubicBezTo>
                  <a:cubicBezTo>
                    <a:pt x="2785" y="458"/>
                    <a:pt x="1373" y="49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4405525" y="1785650"/>
              <a:ext cx="104950" cy="38025"/>
            </a:xfrm>
            <a:custGeom>
              <a:avLst/>
              <a:gdLst/>
              <a:ahLst/>
              <a:cxnLst/>
              <a:rect l="l" t="t" r="r" b="b"/>
              <a:pathLst>
                <a:path w="4198" h="1521" extrusionOk="0">
                  <a:moveTo>
                    <a:pt x="943" y="0"/>
                  </a:moveTo>
                  <a:cubicBezTo>
                    <a:pt x="867" y="0"/>
                    <a:pt x="787" y="43"/>
                    <a:pt x="717" y="85"/>
                  </a:cubicBezTo>
                  <a:cubicBezTo>
                    <a:pt x="604" y="259"/>
                    <a:pt x="445" y="285"/>
                    <a:pt x="283" y="285"/>
                  </a:cubicBezTo>
                  <a:cubicBezTo>
                    <a:pt x="214" y="285"/>
                    <a:pt x="145" y="281"/>
                    <a:pt x="79" y="281"/>
                  </a:cubicBezTo>
                  <a:cubicBezTo>
                    <a:pt x="52" y="281"/>
                    <a:pt x="26" y="282"/>
                    <a:pt x="1" y="284"/>
                  </a:cubicBezTo>
                  <a:cubicBezTo>
                    <a:pt x="1" y="343"/>
                    <a:pt x="20" y="383"/>
                    <a:pt x="20" y="443"/>
                  </a:cubicBezTo>
                  <a:cubicBezTo>
                    <a:pt x="100" y="443"/>
                    <a:pt x="160" y="483"/>
                    <a:pt x="199" y="582"/>
                  </a:cubicBezTo>
                  <a:cubicBezTo>
                    <a:pt x="538" y="642"/>
                    <a:pt x="916" y="721"/>
                    <a:pt x="1194" y="980"/>
                  </a:cubicBezTo>
                  <a:cubicBezTo>
                    <a:pt x="1393" y="980"/>
                    <a:pt x="1552" y="980"/>
                    <a:pt x="1711" y="1159"/>
                  </a:cubicBezTo>
                  <a:cubicBezTo>
                    <a:pt x="1851" y="1159"/>
                    <a:pt x="1990" y="1179"/>
                    <a:pt x="2089" y="1318"/>
                  </a:cubicBezTo>
                  <a:cubicBezTo>
                    <a:pt x="2116" y="1311"/>
                    <a:pt x="2142" y="1308"/>
                    <a:pt x="2167" y="1308"/>
                  </a:cubicBezTo>
                  <a:cubicBezTo>
                    <a:pt x="2360" y="1308"/>
                    <a:pt x="2519" y="1478"/>
                    <a:pt x="2717" y="1478"/>
                  </a:cubicBezTo>
                  <a:cubicBezTo>
                    <a:pt x="2727" y="1478"/>
                    <a:pt x="2736" y="1478"/>
                    <a:pt x="2746" y="1477"/>
                  </a:cubicBezTo>
                  <a:cubicBezTo>
                    <a:pt x="2712" y="1341"/>
                    <a:pt x="2649" y="1162"/>
                    <a:pt x="2817" y="1162"/>
                  </a:cubicBezTo>
                  <a:cubicBezTo>
                    <a:pt x="2846" y="1162"/>
                    <a:pt x="2881" y="1167"/>
                    <a:pt x="2925" y="1179"/>
                  </a:cubicBezTo>
                  <a:cubicBezTo>
                    <a:pt x="3315" y="1272"/>
                    <a:pt x="3653" y="1521"/>
                    <a:pt x="4053" y="1521"/>
                  </a:cubicBezTo>
                  <a:cubicBezTo>
                    <a:pt x="4081" y="1521"/>
                    <a:pt x="4109" y="1520"/>
                    <a:pt x="4138" y="1517"/>
                  </a:cubicBezTo>
                  <a:cubicBezTo>
                    <a:pt x="4178" y="1457"/>
                    <a:pt x="4178" y="1437"/>
                    <a:pt x="4198" y="1378"/>
                  </a:cubicBezTo>
                  <a:cubicBezTo>
                    <a:pt x="3283" y="622"/>
                    <a:pt x="2089" y="483"/>
                    <a:pt x="1035" y="25"/>
                  </a:cubicBezTo>
                  <a:cubicBezTo>
                    <a:pt x="1006" y="8"/>
                    <a:pt x="975" y="0"/>
                    <a:pt x="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4575100" y="1787025"/>
              <a:ext cx="37825" cy="67900"/>
            </a:xfrm>
            <a:custGeom>
              <a:avLst/>
              <a:gdLst/>
              <a:ahLst/>
              <a:cxnLst/>
              <a:rect l="l" t="t" r="r" b="b"/>
              <a:pathLst>
                <a:path w="1513" h="2716" extrusionOk="0">
                  <a:moveTo>
                    <a:pt x="689" y="0"/>
                  </a:moveTo>
                  <a:cubicBezTo>
                    <a:pt x="601" y="0"/>
                    <a:pt x="509" y="10"/>
                    <a:pt x="419" y="10"/>
                  </a:cubicBezTo>
                  <a:cubicBezTo>
                    <a:pt x="1" y="388"/>
                    <a:pt x="319" y="865"/>
                    <a:pt x="279" y="1283"/>
                  </a:cubicBezTo>
                  <a:cubicBezTo>
                    <a:pt x="260" y="1621"/>
                    <a:pt x="498" y="1999"/>
                    <a:pt x="100" y="2298"/>
                  </a:cubicBezTo>
                  <a:cubicBezTo>
                    <a:pt x="100" y="2298"/>
                    <a:pt x="80" y="2317"/>
                    <a:pt x="80" y="2377"/>
                  </a:cubicBezTo>
                  <a:cubicBezTo>
                    <a:pt x="80" y="2397"/>
                    <a:pt x="80" y="2457"/>
                    <a:pt x="120" y="2496"/>
                  </a:cubicBezTo>
                  <a:cubicBezTo>
                    <a:pt x="180" y="2556"/>
                    <a:pt x="260" y="2616"/>
                    <a:pt x="319" y="2656"/>
                  </a:cubicBezTo>
                  <a:cubicBezTo>
                    <a:pt x="375" y="2656"/>
                    <a:pt x="431" y="2659"/>
                    <a:pt x="481" y="2659"/>
                  </a:cubicBezTo>
                  <a:cubicBezTo>
                    <a:pt x="557" y="2659"/>
                    <a:pt x="622" y="2652"/>
                    <a:pt x="657" y="2616"/>
                  </a:cubicBezTo>
                  <a:cubicBezTo>
                    <a:pt x="776" y="2483"/>
                    <a:pt x="874" y="2432"/>
                    <a:pt x="961" y="2432"/>
                  </a:cubicBezTo>
                  <a:cubicBezTo>
                    <a:pt x="1109" y="2432"/>
                    <a:pt x="1221" y="2578"/>
                    <a:pt x="1334" y="2715"/>
                  </a:cubicBezTo>
                  <a:cubicBezTo>
                    <a:pt x="1374" y="2695"/>
                    <a:pt x="1374" y="2675"/>
                    <a:pt x="1314" y="2675"/>
                  </a:cubicBezTo>
                  <a:cubicBezTo>
                    <a:pt x="1513" y="1820"/>
                    <a:pt x="1254" y="1024"/>
                    <a:pt x="1095" y="229"/>
                  </a:cubicBezTo>
                  <a:cubicBezTo>
                    <a:pt x="1004" y="34"/>
                    <a:pt x="854" y="0"/>
                    <a:pt x="6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4507975" y="1821550"/>
              <a:ext cx="70150" cy="27400"/>
            </a:xfrm>
            <a:custGeom>
              <a:avLst/>
              <a:gdLst/>
              <a:ahLst/>
              <a:cxnLst/>
              <a:rect l="l" t="t" r="r" b="b"/>
              <a:pathLst>
                <a:path w="2806" h="1096" extrusionOk="0">
                  <a:moveTo>
                    <a:pt x="455" y="1"/>
                  </a:moveTo>
                  <a:cubicBezTo>
                    <a:pt x="313" y="1"/>
                    <a:pt x="168" y="8"/>
                    <a:pt x="20" y="21"/>
                  </a:cubicBezTo>
                  <a:lnTo>
                    <a:pt x="0" y="81"/>
                  </a:lnTo>
                  <a:cubicBezTo>
                    <a:pt x="418" y="439"/>
                    <a:pt x="1890" y="976"/>
                    <a:pt x="2805" y="1096"/>
                  </a:cubicBezTo>
                  <a:lnTo>
                    <a:pt x="2805" y="936"/>
                  </a:lnTo>
                  <a:cubicBezTo>
                    <a:pt x="2134" y="283"/>
                    <a:pt x="1360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4687000" y="1901150"/>
              <a:ext cx="17825" cy="9900"/>
            </a:xfrm>
            <a:custGeom>
              <a:avLst/>
              <a:gdLst/>
              <a:ahLst/>
              <a:cxnLst/>
              <a:rect l="l" t="t" r="r" b="b"/>
              <a:pathLst>
                <a:path w="713" h="396" extrusionOk="0">
                  <a:moveTo>
                    <a:pt x="1" y="0"/>
                  </a:moveTo>
                  <a:lnTo>
                    <a:pt x="1" y="199"/>
                  </a:lnTo>
                  <a:cubicBezTo>
                    <a:pt x="120" y="338"/>
                    <a:pt x="299" y="378"/>
                    <a:pt x="478" y="378"/>
                  </a:cubicBezTo>
                  <a:cubicBezTo>
                    <a:pt x="518" y="390"/>
                    <a:pt x="551" y="396"/>
                    <a:pt x="579" y="396"/>
                  </a:cubicBezTo>
                  <a:cubicBezTo>
                    <a:pt x="691" y="396"/>
                    <a:pt x="713" y="307"/>
                    <a:pt x="697" y="179"/>
                  </a:cubicBezTo>
                  <a:cubicBezTo>
                    <a:pt x="657" y="120"/>
                    <a:pt x="578" y="80"/>
                    <a:pt x="518" y="20"/>
                  </a:cubicBezTo>
                  <a:cubicBezTo>
                    <a:pt x="33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4490575" y="1827175"/>
              <a:ext cx="13950" cy="5375"/>
            </a:xfrm>
            <a:custGeom>
              <a:avLst/>
              <a:gdLst/>
              <a:ahLst/>
              <a:cxnLst/>
              <a:rect l="l" t="t" r="r" b="b"/>
              <a:pathLst>
                <a:path w="558" h="215" extrusionOk="0">
                  <a:moveTo>
                    <a:pt x="207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20" y="75"/>
                    <a:pt x="20" y="115"/>
                    <a:pt x="60" y="174"/>
                  </a:cubicBezTo>
                  <a:cubicBezTo>
                    <a:pt x="219" y="194"/>
                    <a:pt x="378" y="194"/>
                    <a:pt x="557" y="214"/>
                  </a:cubicBezTo>
                  <a:cubicBezTo>
                    <a:pt x="476" y="38"/>
                    <a:pt x="349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4678550" y="1896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60" y="140"/>
                    <a:pt x="219" y="179"/>
                    <a:pt x="359" y="19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4579100" y="18489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40"/>
                    <a:pt x="179" y="140"/>
                  </a:cubicBezTo>
                  <a:cubicBezTo>
                    <a:pt x="119" y="100"/>
                    <a:pt x="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4478125" y="182392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2" y="1"/>
                  </a:moveTo>
                  <a:cubicBezTo>
                    <a:pt x="28" y="1"/>
                    <a:pt x="14" y="3"/>
                    <a:pt x="1" y="6"/>
                  </a:cubicBezTo>
                  <a:cubicBezTo>
                    <a:pt x="21" y="26"/>
                    <a:pt x="21" y="85"/>
                    <a:pt x="61" y="125"/>
                  </a:cubicBezTo>
                  <a:cubicBezTo>
                    <a:pt x="100" y="125"/>
                    <a:pt x="160" y="105"/>
                    <a:pt x="200" y="105"/>
                  </a:cubicBezTo>
                  <a:cubicBezTo>
                    <a:pt x="167" y="39"/>
                    <a:pt x="10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4504500" y="1832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59"/>
                    <a:pt x="179" y="159"/>
                  </a:cubicBezTo>
                  <a:cubicBezTo>
                    <a:pt x="13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4698950" y="1905625"/>
              <a:ext cx="106450" cy="48250"/>
            </a:xfrm>
            <a:custGeom>
              <a:avLst/>
              <a:gdLst/>
              <a:ahLst/>
              <a:cxnLst/>
              <a:rect l="l" t="t" r="r" b="b"/>
              <a:pathLst>
                <a:path w="4258" h="1930" extrusionOk="0">
                  <a:moveTo>
                    <a:pt x="219" y="0"/>
                  </a:moveTo>
                  <a:cubicBezTo>
                    <a:pt x="139" y="60"/>
                    <a:pt x="60" y="120"/>
                    <a:pt x="0" y="199"/>
                  </a:cubicBezTo>
                  <a:cubicBezTo>
                    <a:pt x="358" y="518"/>
                    <a:pt x="895" y="518"/>
                    <a:pt x="1313" y="876"/>
                  </a:cubicBezTo>
                  <a:cubicBezTo>
                    <a:pt x="1432" y="915"/>
                    <a:pt x="1592" y="955"/>
                    <a:pt x="1711" y="975"/>
                  </a:cubicBezTo>
                  <a:cubicBezTo>
                    <a:pt x="2487" y="1154"/>
                    <a:pt x="3084" y="1751"/>
                    <a:pt x="3879" y="1930"/>
                  </a:cubicBezTo>
                  <a:cubicBezTo>
                    <a:pt x="4019" y="1910"/>
                    <a:pt x="4178" y="1870"/>
                    <a:pt x="4257" y="1711"/>
                  </a:cubicBezTo>
                  <a:cubicBezTo>
                    <a:pt x="4217" y="1353"/>
                    <a:pt x="3899" y="1413"/>
                    <a:pt x="3700" y="1273"/>
                  </a:cubicBezTo>
                  <a:cubicBezTo>
                    <a:pt x="3024" y="935"/>
                    <a:pt x="2407" y="537"/>
                    <a:pt x="1631" y="498"/>
                  </a:cubicBezTo>
                  <a:cubicBezTo>
                    <a:pt x="1432" y="418"/>
                    <a:pt x="1214" y="358"/>
                    <a:pt x="1094" y="159"/>
                  </a:cubicBezTo>
                  <a:cubicBezTo>
                    <a:pt x="1049" y="103"/>
                    <a:pt x="998" y="79"/>
                    <a:pt x="944" y="79"/>
                  </a:cubicBezTo>
                  <a:cubicBezTo>
                    <a:pt x="903" y="79"/>
                    <a:pt x="859" y="94"/>
                    <a:pt x="816" y="120"/>
                  </a:cubicBezTo>
                  <a:cubicBezTo>
                    <a:pt x="617" y="60"/>
                    <a:pt x="418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4906325" y="1981700"/>
              <a:ext cx="68150" cy="41300"/>
            </a:xfrm>
            <a:custGeom>
              <a:avLst/>
              <a:gdLst/>
              <a:ahLst/>
              <a:cxnLst/>
              <a:rect l="l" t="t" r="r" b="b"/>
              <a:pathLst>
                <a:path w="2726" h="1652" extrusionOk="0">
                  <a:moveTo>
                    <a:pt x="498" y="1"/>
                  </a:moveTo>
                  <a:cubicBezTo>
                    <a:pt x="378" y="21"/>
                    <a:pt x="259" y="21"/>
                    <a:pt x="140" y="61"/>
                  </a:cubicBezTo>
                  <a:cubicBezTo>
                    <a:pt x="0" y="220"/>
                    <a:pt x="60" y="399"/>
                    <a:pt x="40" y="578"/>
                  </a:cubicBezTo>
                  <a:cubicBezTo>
                    <a:pt x="40" y="657"/>
                    <a:pt x="60" y="717"/>
                    <a:pt x="100" y="777"/>
                  </a:cubicBezTo>
                  <a:cubicBezTo>
                    <a:pt x="239" y="876"/>
                    <a:pt x="398" y="817"/>
                    <a:pt x="478" y="956"/>
                  </a:cubicBezTo>
                  <a:cubicBezTo>
                    <a:pt x="540" y="1005"/>
                    <a:pt x="614" y="1016"/>
                    <a:pt x="691" y="1016"/>
                  </a:cubicBezTo>
                  <a:cubicBezTo>
                    <a:pt x="752" y="1016"/>
                    <a:pt x="815" y="1010"/>
                    <a:pt x="877" y="1010"/>
                  </a:cubicBezTo>
                  <a:cubicBezTo>
                    <a:pt x="989" y="1010"/>
                    <a:pt x="1095" y="1032"/>
                    <a:pt x="1174" y="1155"/>
                  </a:cubicBezTo>
                  <a:cubicBezTo>
                    <a:pt x="1194" y="1254"/>
                    <a:pt x="1254" y="1294"/>
                    <a:pt x="1353" y="1294"/>
                  </a:cubicBezTo>
                  <a:cubicBezTo>
                    <a:pt x="1400" y="1288"/>
                    <a:pt x="1445" y="1284"/>
                    <a:pt x="1489" y="1284"/>
                  </a:cubicBezTo>
                  <a:cubicBezTo>
                    <a:pt x="1724" y="1284"/>
                    <a:pt x="1915" y="1380"/>
                    <a:pt x="2049" y="1632"/>
                  </a:cubicBezTo>
                  <a:lnTo>
                    <a:pt x="2129" y="1652"/>
                  </a:lnTo>
                  <a:lnTo>
                    <a:pt x="2189" y="1652"/>
                  </a:lnTo>
                  <a:cubicBezTo>
                    <a:pt x="2348" y="1533"/>
                    <a:pt x="2686" y="1632"/>
                    <a:pt x="2726" y="1274"/>
                  </a:cubicBezTo>
                  <a:cubicBezTo>
                    <a:pt x="2248" y="936"/>
                    <a:pt x="1751" y="598"/>
                    <a:pt x="1194" y="399"/>
                  </a:cubicBezTo>
                  <a:cubicBezTo>
                    <a:pt x="1075" y="359"/>
                    <a:pt x="935" y="339"/>
                    <a:pt x="856" y="279"/>
                  </a:cubicBezTo>
                  <a:cubicBezTo>
                    <a:pt x="776" y="279"/>
                    <a:pt x="736" y="299"/>
                    <a:pt x="677" y="359"/>
                  </a:cubicBezTo>
                  <a:cubicBezTo>
                    <a:pt x="637" y="379"/>
                    <a:pt x="697" y="478"/>
                    <a:pt x="637" y="478"/>
                  </a:cubicBezTo>
                  <a:cubicBezTo>
                    <a:pt x="637" y="399"/>
                    <a:pt x="677" y="359"/>
                    <a:pt x="697" y="299"/>
                  </a:cubicBezTo>
                  <a:cubicBezTo>
                    <a:pt x="697" y="160"/>
                    <a:pt x="557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4809850" y="1887450"/>
              <a:ext cx="25375" cy="51025"/>
            </a:xfrm>
            <a:custGeom>
              <a:avLst/>
              <a:gdLst/>
              <a:ahLst/>
              <a:cxnLst/>
              <a:rect l="l" t="t" r="r" b="b"/>
              <a:pathLst>
                <a:path w="1015" h="2041" extrusionOk="0">
                  <a:moveTo>
                    <a:pt x="502" y="1"/>
                  </a:moveTo>
                  <a:cubicBezTo>
                    <a:pt x="429" y="1"/>
                    <a:pt x="326" y="30"/>
                    <a:pt x="179" y="71"/>
                  </a:cubicBezTo>
                  <a:cubicBezTo>
                    <a:pt x="0" y="608"/>
                    <a:pt x="60" y="1185"/>
                    <a:pt x="140" y="1742"/>
                  </a:cubicBezTo>
                  <a:cubicBezTo>
                    <a:pt x="179" y="1802"/>
                    <a:pt x="259" y="1861"/>
                    <a:pt x="299" y="1941"/>
                  </a:cubicBezTo>
                  <a:lnTo>
                    <a:pt x="478" y="1941"/>
                  </a:lnTo>
                  <a:cubicBezTo>
                    <a:pt x="517" y="1901"/>
                    <a:pt x="547" y="1881"/>
                    <a:pt x="575" y="1881"/>
                  </a:cubicBezTo>
                  <a:cubicBezTo>
                    <a:pt x="602" y="1881"/>
                    <a:pt x="627" y="1901"/>
                    <a:pt x="657" y="1941"/>
                  </a:cubicBezTo>
                  <a:cubicBezTo>
                    <a:pt x="697" y="1981"/>
                    <a:pt x="776" y="1981"/>
                    <a:pt x="836" y="2000"/>
                  </a:cubicBezTo>
                  <a:cubicBezTo>
                    <a:pt x="876" y="2040"/>
                    <a:pt x="955" y="2040"/>
                    <a:pt x="1015" y="2040"/>
                  </a:cubicBezTo>
                  <a:cubicBezTo>
                    <a:pt x="876" y="1583"/>
                    <a:pt x="776" y="1165"/>
                    <a:pt x="657" y="727"/>
                  </a:cubicBezTo>
                  <a:cubicBezTo>
                    <a:pt x="671" y="166"/>
                    <a:pt x="675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4886425" y="1983200"/>
              <a:ext cx="28875" cy="14225"/>
            </a:xfrm>
            <a:custGeom>
              <a:avLst/>
              <a:gdLst/>
              <a:ahLst/>
              <a:cxnLst/>
              <a:rect l="l" t="t" r="r" b="b"/>
              <a:pathLst>
                <a:path w="1155" h="569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79"/>
                    <a:pt x="399" y="299"/>
                    <a:pt x="498" y="538"/>
                  </a:cubicBezTo>
                  <a:cubicBezTo>
                    <a:pt x="538" y="560"/>
                    <a:pt x="576" y="569"/>
                    <a:pt x="613" y="569"/>
                  </a:cubicBezTo>
                  <a:cubicBezTo>
                    <a:pt x="706" y="569"/>
                    <a:pt x="791" y="518"/>
                    <a:pt x="876" y="518"/>
                  </a:cubicBezTo>
                  <a:cubicBezTo>
                    <a:pt x="1155" y="339"/>
                    <a:pt x="936" y="200"/>
                    <a:pt x="876" y="20"/>
                  </a:cubicBezTo>
                  <a:cubicBezTo>
                    <a:pt x="598" y="2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4789450" y="1935950"/>
              <a:ext cx="31350" cy="16250"/>
            </a:xfrm>
            <a:custGeom>
              <a:avLst/>
              <a:gdLst/>
              <a:ahLst/>
              <a:cxnLst/>
              <a:rect l="l" t="t" r="r" b="b"/>
              <a:pathLst>
                <a:path w="1254" h="650" extrusionOk="0">
                  <a:moveTo>
                    <a:pt x="80" y="1"/>
                  </a:moveTo>
                  <a:cubicBezTo>
                    <a:pt x="60" y="1"/>
                    <a:pt x="60" y="1"/>
                    <a:pt x="21" y="41"/>
                  </a:cubicBezTo>
                  <a:cubicBezTo>
                    <a:pt x="1" y="100"/>
                    <a:pt x="21" y="120"/>
                    <a:pt x="80" y="180"/>
                  </a:cubicBezTo>
                  <a:cubicBezTo>
                    <a:pt x="259" y="279"/>
                    <a:pt x="418" y="399"/>
                    <a:pt x="597" y="498"/>
                  </a:cubicBezTo>
                  <a:cubicBezTo>
                    <a:pt x="606" y="497"/>
                    <a:pt x="615" y="497"/>
                    <a:pt x="624" y="497"/>
                  </a:cubicBezTo>
                  <a:cubicBezTo>
                    <a:pt x="803" y="497"/>
                    <a:pt x="928" y="649"/>
                    <a:pt x="1109" y="649"/>
                  </a:cubicBezTo>
                  <a:cubicBezTo>
                    <a:pt x="1154" y="649"/>
                    <a:pt x="1201" y="640"/>
                    <a:pt x="1254" y="617"/>
                  </a:cubicBezTo>
                  <a:cubicBezTo>
                    <a:pt x="1154" y="478"/>
                    <a:pt x="1055" y="319"/>
                    <a:pt x="956" y="200"/>
                  </a:cubicBezTo>
                  <a:cubicBezTo>
                    <a:pt x="929" y="203"/>
                    <a:pt x="903" y="205"/>
                    <a:pt x="877" y="205"/>
                  </a:cubicBezTo>
                  <a:cubicBezTo>
                    <a:pt x="594" y="205"/>
                    <a:pt x="354" y="19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4875000" y="1978350"/>
              <a:ext cx="11450" cy="5375"/>
            </a:xfrm>
            <a:custGeom>
              <a:avLst/>
              <a:gdLst/>
              <a:ahLst/>
              <a:cxnLst/>
              <a:rect l="l" t="t" r="r" b="b"/>
              <a:pathLst>
                <a:path w="458" h="215" extrusionOk="0">
                  <a:moveTo>
                    <a:pt x="126" y="1"/>
                  </a:moveTo>
                  <a:cubicBezTo>
                    <a:pt x="76" y="1"/>
                    <a:pt x="32" y="21"/>
                    <a:pt x="20" y="95"/>
                  </a:cubicBezTo>
                  <a:cubicBezTo>
                    <a:pt x="0" y="115"/>
                    <a:pt x="60" y="195"/>
                    <a:pt x="120" y="195"/>
                  </a:cubicBezTo>
                  <a:cubicBezTo>
                    <a:pt x="239" y="214"/>
                    <a:pt x="338" y="214"/>
                    <a:pt x="458" y="214"/>
                  </a:cubicBezTo>
                  <a:cubicBezTo>
                    <a:pt x="418" y="95"/>
                    <a:pt x="319" y="35"/>
                    <a:pt x="219" y="16"/>
                  </a:cubicBezTo>
                  <a:cubicBezTo>
                    <a:pt x="189" y="8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4840675" y="1958325"/>
              <a:ext cx="4500" cy="2525"/>
            </a:xfrm>
            <a:custGeom>
              <a:avLst/>
              <a:gdLst/>
              <a:ahLst/>
              <a:cxnLst/>
              <a:rect l="l" t="t" r="r" b="b"/>
              <a:pathLst>
                <a:path w="180" h="101" extrusionOk="0">
                  <a:moveTo>
                    <a:pt x="40" y="1"/>
                  </a:moveTo>
                  <a:cubicBezTo>
                    <a:pt x="21" y="21"/>
                    <a:pt x="21" y="41"/>
                    <a:pt x="1" y="41"/>
                  </a:cubicBezTo>
                  <a:cubicBezTo>
                    <a:pt x="40" y="61"/>
                    <a:pt x="60" y="100"/>
                    <a:pt x="120" y="100"/>
                  </a:cubicBezTo>
                  <a:lnTo>
                    <a:pt x="180" y="41"/>
                  </a:lnTo>
                  <a:cubicBezTo>
                    <a:pt x="120" y="41"/>
                    <a:pt x="100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4826250" y="19364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60" y="100"/>
                    <a:pt x="120" y="120"/>
                    <a:pt x="259" y="120"/>
                  </a:cubicBezTo>
                  <a:cubicBezTo>
                    <a:pt x="259" y="80"/>
                    <a:pt x="259" y="2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4821775" y="19341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4565650" y="581250"/>
              <a:ext cx="156200" cy="64200"/>
            </a:xfrm>
            <a:custGeom>
              <a:avLst/>
              <a:gdLst/>
              <a:ahLst/>
              <a:cxnLst/>
              <a:rect l="l" t="t" r="r" b="b"/>
              <a:pathLst>
                <a:path w="6248" h="2568" extrusionOk="0">
                  <a:moveTo>
                    <a:pt x="6247" y="1"/>
                  </a:moveTo>
                  <a:cubicBezTo>
                    <a:pt x="6128" y="1"/>
                    <a:pt x="6028" y="21"/>
                    <a:pt x="5909" y="21"/>
                  </a:cubicBezTo>
                  <a:cubicBezTo>
                    <a:pt x="5770" y="100"/>
                    <a:pt x="5631" y="81"/>
                    <a:pt x="5531" y="160"/>
                  </a:cubicBezTo>
                  <a:cubicBezTo>
                    <a:pt x="4159" y="618"/>
                    <a:pt x="2766" y="1095"/>
                    <a:pt x="1393" y="1573"/>
                  </a:cubicBezTo>
                  <a:cubicBezTo>
                    <a:pt x="1155" y="1791"/>
                    <a:pt x="876" y="1891"/>
                    <a:pt x="558" y="1950"/>
                  </a:cubicBezTo>
                  <a:cubicBezTo>
                    <a:pt x="399" y="2090"/>
                    <a:pt x="200" y="2090"/>
                    <a:pt x="41" y="2110"/>
                  </a:cubicBezTo>
                  <a:cubicBezTo>
                    <a:pt x="41" y="2169"/>
                    <a:pt x="1" y="2209"/>
                    <a:pt x="1" y="2269"/>
                  </a:cubicBezTo>
                  <a:cubicBezTo>
                    <a:pt x="140" y="2468"/>
                    <a:pt x="359" y="2507"/>
                    <a:pt x="578" y="2567"/>
                  </a:cubicBezTo>
                  <a:cubicBezTo>
                    <a:pt x="1632" y="2368"/>
                    <a:pt x="2587" y="1970"/>
                    <a:pt x="3621" y="1672"/>
                  </a:cubicBezTo>
                  <a:cubicBezTo>
                    <a:pt x="4477" y="1393"/>
                    <a:pt x="5332" y="1055"/>
                    <a:pt x="6068" y="498"/>
                  </a:cubicBezTo>
                  <a:cubicBezTo>
                    <a:pt x="6168" y="379"/>
                    <a:pt x="6227" y="279"/>
                    <a:pt x="6227" y="120"/>
                  </a:cubicBezTo>
                  <a:cubicBezTo>
                    <a:pt x="6227" y="81"/>
                    <a:pt x="6247" y="61"/>
                    <a:pt x="6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4386625" y="658350"/>
              <a:ext cx="119375" cy="49975"/>
            </a:xfrm>
            <a:custGeom>
              <a:avLst/>
              <a:gdLst/>
              <a:ahLst/>
              <a:cxnLst/>
              <a:rect l="l" t="t" r="r" b="b"/>
              <a:pathLst>
                <a:path w="4775" h="1999" extrusionOk="0">
                  <a:moveTo>
                    <a:pt x="4536" y="0"/>
                  </a:moveTo>
                  <a:cubicBezTo>
                    <a:pt x="3820" y="20"/>
                    <a:pt x="3183" y="398"/>
                    <a:pt x="2507" y="617"/>
                  </a:cubicBezTo>
                  <a:cubicBezTo>
                    <a:pt x="1991" y="805"/>
                    <a:pt x="1476" y="1004"/>
                    <a:pt x="922" y="1004"/>
                  </a:cubicBezTo>
                  <a:cubicBezTo>
                    <a:pt x="770" y="1004"/>
                    <a:pt x="616" y="989"/>
                    <a:pt x="458" y="955"/>
                  </a:cubicBezTo>
                  <a:cubicBezTo>
                    <a:pt x="385" y="939"/>
                    <a:pt x="312" y="923"/>
                    <a:pt x="244" y="923"/>
                  </a:cubicBezTo>
                  <a:cubicBezTo>
                    <a:pt x="146" y="923"/>
                    <a:pt x="59" y="957"/>
                    <a:pt x="1" y="1075"/>
                  </a:cubicBezTo>
                  <a:cubicBezTo>
                    <a:pt x="80" y="1214"/>
                    <a:pt x="239" y="1313"/>
                    <a:pt x="379" y="1393"/>
                  </a:cubicBezTo>
                  <a:cubicBezTo>
                    <a:pt x="975" y="1572"/>
                    <a:pt x="1552" y="1671"/>
                    <a:pt x="2109" y="1890"/>
                  </a:cubicBezTo>
                  <a:cubicBezTo>
                    <a:pt x="2271" y="1944"/>
                    <a:pt x="2474" y="1998"/>
                    <a:pt x="2651" y="1998"/>
                  </a:cubicBezTo>
                  <a:cubicBezTo>
                    <a:pt x="2800" y="1998"/>
                    <a:pt x="2932" y="1960"/>
                    <a:pt x="3004" y="1850"/>
                  </a:cubicBezTo>
                  <a:cubicBezTo>
                    <a:pt x="3362" y="1313"/>
                    <a:pt x="3999" y="1313"/>
                    <a:pt x="4377" y="876"/>
                  </a:cubicBezTo>
                  <a:cubicBezTo>
                    <a:pt x="4138" y="518"/>
                    <a:pt x="4775" y="358"/>
                    <a:pt x="4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4361750" y="685200"/>
              <a:ext cx="34350" cy="162100"/>
            </a:xfrm>
            <a:custGeom>
              <a:avLst/>
              <a:gdLst/>
              <a:ahLst/>
              <a:cxnLst/>
              <a:rect l="l" t="t" r="r" b="b"/>
              <a:pathLst>
                <a:path w="1374" h="6484" extrusionOk="0">
                  <a:moveTo>
                    <a:pt x="996" y="1"/>
                  </a:moveTo>
                  <a:cubicBezTo>
                    <a:pt x="737" y="160"/>
                    <a:pt x="757" y="518"/>
                    <a:pt x="538" y="697"/>
                  </a:cubicBezTo>
                  <a:cubicBezTo>
                    <a:pt x="399" y="1294"/>
                    <a:pt x="299" y="1870"/>
                    <a:pt x="180" y="2467"/>
                  </a:cubicBezTo>
                  <a:cubicBezTo>
                    <a:pt x="1" y="2587"/>
                    <a:pt x="1" y="2726"/>
                    <a:pt x="81" y="2905"/>
                  </a:cubicBezTo>
                  <a:cubicBezTo>
                    <a:pt x="140" y="2984"/>
                    <a:pt x="200" y="3004"/>
                    <a:pt x="279" y="3004"/>
                  </a:cubicBezTo>
                  <a:cubicBezTo>
                    <a:pt x="328" y="2972"/>
                    <a:pt x="363" y="2914"/>
                    <a:pt x="417" y="2914"/>
                  </a:cubicBezTo>
                  <a:cubicBezTo>
                    <a:pt x="430" y="2914"/>
                    <a:pt x="443" y="2917"/>
                    <a:pt x="458" y="2925"/>
                  </a:cubicBezTo>
                  <a:cubicBezTo>
                    <a:pt x="439" y="2965"/>
                    <a:pt x="399" y="2984"/>
                    <a:pt x="399" y="3004"/>
                  </a:cubicBezTo>
                  <a:cubicBezTo>
                    <a:pt x="200" y="3382"/>
                    <a:pt x="299" y="3780"/>
                    <a:pt x="279" y="4158"/>
                  </a:cubicBezTo>
                  <a:cubicBezTo>
                    <a:pt x="279" y="4357"/>
                    <a:pt x="279" y="4556"/>
                    <a:pt x="299" y="4755"/>
                  </a:cubicBezTo>
                  <a:cubicBezTo>
                    <a:pt x="339" y="4815"/>
                    <a:pt x="339" y="4894"/>
                    <a:pt x="359" y="4974"/>
                  </a:cubicBezTo>
                  <a:cubicBezTo>
                    <a:pt x="439" y="5153"/>
                    <a:pt x="478" y="5312"/>
                    <a:pt x="478" y="5491"/>
                  </a:cubicBezTo>
                  <a:cubicBezTo>
                    <a:pt x="478" y="5551"/>
                    <a:pt x="458" y="5610"/>
                    <a:pt x="458" y="5690"/>
                  </a:cubicBezTo>
                  <a:cubicBezTo>
                    <a:pt x="439" y="5750"/>
                    <a:pt x="439" y="5809"/>
                    <a:pt x="399" y="5889"/>
                  </a:cubicBezTo>
                  <a:cubicBezTo>
                    <a:pt x="379" y="5968"/>
                    <a:pt x="379" y="6048"/>
                    <a:pt x="399" y="6108"/>
                  </a:cubicBezTo>
                  <a:cubicBezTo>
                    <a:pt x="557" y="6266"/>
                    <a:pt x="707" y="6483"/>
                    <a:pt x="864" y="6483"/>
                  </a:cubicBezTo>
                  <a:cubicBezTo>
                    <a:pt x="964" y="6483"/>
                    <a:pt x="1066" y="6395"/>
                    <a:pt x="1175" y="6147"/>
                  </a:cubicBezTo>
                  <a:cubicBezTo>
                    <a:pt x="1155" y="5212"/>
                    <a:pt x="956" y="4317"/>
                    <a:pt x="896" y="3402"/>
                  </a:cubicBezTo>
                  <a:cubicBezTo>
                    <a:pt x="856" y="2288"/>
                    <a:pt x="1254" y="1274"/>
                    <a:pt x="1374" y="199"/>
                  </a:cubicBezTo>
                  <a:cubicBezTo>
                    <a:pt x="1294" y="40"/>
                    <a:pt x="1155" y="20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4488075" y="636475"/>
              <a:ext cx="91050" cy="40300"/>
            </a:xfrm>
            <a:custGeom>
              <a:avLst/>
              <a:gdLst/>
              <a:ahLst/>
              <a:cxnLst/>
              <a:rect l="l" t="t" r="r" b="b"/>
              <a:pathLst>
                <a:path w="3642" h="1612" extrusionOk="0">
                  <a:moveTo>
                    <a:pt x="3104" y="20"/>
                  </a:moveTo>
                  <a:cubicBezTo>
                    <a:pt x="2209" y="298"/>
                    <a:pt x="1334" y="597"/>
                    <a:pt x="478" y="875"/>
                  </a:cubicBezTo>
                  <a:cubicBezTo>
                    <a:pt x="458" y="1094"/>
                    <a:pt x="259" y="1194"/>
                    <a:pt x="160" y="1373"/>
                  </a:cubicBezTo>
                  <a:cubicBezTo>
                    <a:pt x="1" y="1591"/>
                    <a:pt x="200" y="1572"/>
                    <a:pt x="319" y="1611"/>
                  </a:cubicBezTo>
                  <a:lnTo>
                    <a:pt x="438" y="1611"/>
                  </a:lnTo>
                  <a:lnTo>
                    <a:pt x="816" y="1552"/>
                  </a:lnTo>
                  <a:cubicBezTo>
                    <a:pt x="876" y="1512"/>
                    <a:pt x="936" y="1492"/>
                    <a:pt x="995" y="1472"/>
                  </a:cubicBezTo>
                  <a:cubicBezTo>
                    <a:pt x="1075" y="1452"/>
                    <a:pt x="1174" y="1412"/>
                    <a:pt x="1274" y="1393"/>
                  </a:cubicBezTo>
                  <a:cubicBezTo>
                    <a:pt x="1334" y="1393"/>
                    <a:pt x="1393" y="1373"/>
                    <a:pt x="1473" y="1353"/>
                  </a:cubicBezTo>
                  <a:cubicBezTo>
                    <a:pt x="1592" y="1293"/>
                    <a:pt x="1751" y="1273"/>
                    <a:pt x="1891" y="1253"/>
                  </a:cubicBezTo>
                  <a:cubicBezTo>
                    <a:pt x="2487" y="915"/>
                    <a:pt x="3263" y="895"/>
                    <a:pt x="3641" y="219"/>
                  </a:cubicBezTo>
                  <a:cubicBezTo>
                    <a:pt x="3502" y="0"/>
                    <a:pt x="3303" y="60"/>
                    <a:pt x="3104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4041000" y="1603375"/>
              <a:ext cx="163625" cy="77525"/>
            </a:xfrm>
            <a:custGeom>
              <a:avLst/>
              <a:gdLst/>
              <a:ahLst/>
              <a:cxnLst/>
              <a:rect l="l" t="t" r="r" b="b"/>
              <a:pathLst>
                <a:path w="6545" h="3101" extrusionOk="0">
                  <a:moveTo>
                    <a:pt x="751" y="1"/>
                  </a:moveTo>
                  <a:cubicBezTo>
                    <a:pt x="706" y="1"/>
                    <a:pt x="667" y="5"/>
                    <a:pt x="637" y="15"/>
                  </a:cubicBezTo>
                  <a:cubicBezTo>
                    <a:pt x="358" y="175"/>
                    <a:pt x="0" y="254"/>
                    <a:pt x="139" y="672"/>
                  </a:cubicBezTo>
                  <a:cubicBezTo>
                    <a:pt x="100" y="692"/>
                    <a:pt x="139" y="751"/>
                    <a:pt x="139" y="791"/>
                  </a:cubicBezTo>
                  <a:cubicBezTo>
                    <a:pt x="239" y="811"/>
                    <a:pt x="279" y="851"/>
                    <a:pt x="318" y="950"/>
                  </a:cubicBezTo>
                  <a:cubicBezTo>
                    <a:pt x="378" y="950"/>
                    <a:pt x="438" y="950"/>
                    <a:pt x="497" y="1010"/>
                  </a:cubicBezTo>
                  <a:cubicBezTo>
                    <a:pt x="597" y="1149"/>
                    <a:pt x="756" y="1070"/>
                    <a:pt x="856" y="1169"/>
                  </a:cubicBezTo>
                  <a:cubicBezTo>
                    <a:pt x="895" y="1189"/>
                    <a:pt x="955" y="1209"/>
                    <a:pt x="995" y="1209"/>
                  </a:cubicBezTo>
                  <a:cubicBezTo>
                    <a:pt x="1293" y="1050"/>
                    <a:pt x="875" y="891"/>
                    <a:pt x="1054" y="672"/>
                  </a:cubicBezTo>
                  <a:lnTo>
                    <a:pt x="1054" y="672"/>
                  </a:lnTo>
                  <a:cubicBezTo>
                    <a:pt x="1234" y="851"/>
                    <a:pt x="1552" y="751"/>
                    <a:pt x="1731" y="1010"/>
                  </a:cubicBezTo>
                  <a:cubicBezTo>
                    <a:pt x="1950" y="1448"/>
                    <a:pt x="2447" y="1368"/>
                    <a:pt x="2765" y="1607"/>
                  </a:cubicBezTo>
                  <a:cubicBezTo>
                    <a:pt x="3263" y="1865"/>
                    <a:pt x="3820" y="2064"/>
                    <a:pt x="4337" y="2303"/>
                  </a:cubicBezTo>
                  <a:cubicBezTo>
                    <a:pt x="4989" y="2591"/>
                    <a:pt x="5568" y="3101"/>
                    <a:pt x="6322" y="3101"/>
                  </a:cubicBezTo>
                  <a:cubicBezTo>
                    <a:pt x="6350" y="3101"/>
                    <a:pt x="6377" y="3100"/>
                    <a:pt x="6406" y="3099"/>
                  </a:cubicBezTo>
                  <a:cubicBezTo>
                    <a:pt x="6465" y="3039"/>
                    <a:pt x="6505" y="2979"/>
                    <a:pt x="6525" y="2880"/>
                  </a:cubicBezTo>
                  <a:cubicBezTo>
                    <a:pt x="6545" y="2800"/>
                    <a:pt x="6525" y="2701"/>
                    <a:pt x="6505" y="2641"/>
                  </a:cubicBezTo>
                  <a:cubicBezTo>
                    <a:pt x="6426" y="2462"/>
                    <a:pt x="6266" y="2363"/>
                    <a:pt x="6127" y="2283"/>
                  </a:cubicBezTo>
                  <a:cubicBezTo>
                    <a:pt x="4416" y="1448"/>
                    <a:pt x="2666" y="692"/>
                    <a:pt x="895" y="15"/>
                  </a:cubicBezTo>
                  <a:cubicBezTo>
                    <a:pt x="846" y="5"/>
                    <a:pt x="796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4143925" y="1656775"/>
              <a:ext cx="78125" cy="38425"/>
            </a:xfrm>
            <a:custGeom>
              <a:avLst/>
              <a:gdLst/>
              <a:ahLst/>
              <a:cxnLst/>
              <a:rect l="l" t="t" r="r" b="b"/>
              <a:pathLst>
                <a:path w="3125" h="1537" extrusionOk="0">
                  <a:moveTo>
                    <a:pt x="107" y="0"/>
                  </a:moveTo>
                  <a:cubicBezTo>
                    <a:pt x="13" y="0"/>
                    <a:pt x="1" y="94"/>
                    <a:pt x="1" y="247"/>
                  </a:cubicBezTo>
                  <a:cubicBezTo>
                    <a:pt x="220" y="446"/>
                    <a:pt x="458" y="545"/>
                    <a:pt x="717" y="664"/>
                  </a:cubicBezTo>
                  <a:cubicBezTo>
                    <a:pt x="1254" y="903"/>
                    <a:pt x="1791" y="1162"/>
                    <a:pt x="2309" y="1420"/>
                  </a:cubicBezTo>
                  <a:cubicBezTo>
                    <a:pt x="2328" y="1420"/>
                    <a:pt x="2388" y="1440"/>
                    <a:pt x="2428" y="1460"/>
                  </a:cubicBezTo>
                  <a:cubicBezTo>
                    <a:pt x="2522" y="1519"/>
                    <a:pt x="2609" y="1536"/>
                    <a:pt x="2702" y="1536"/>
                  </a:cubicBezTo>
                  <a:cubicBezTo>
                    <a:pt x="2766" y="1536"/>
                    <a:pt x="2832" y="1528"/>
                    <a:pt x="2905" y="1520"/>
                  </a:cubicBezTo>
                  <a:cubicBezTo>
                    <a:pt x="3124" y="1162"/>
                    <a:pt x="2746" y="1142"/>
                    <a:pt x="2607" y="1003"/>
                  </a:cubicBezTo>
                  <a:cubicBezTo>
                    <a:pt x="2527" y="943"/>
                    <a:pt x="2448" y="943"/>
                    <a:pt x="2388" y="923"/>
                  </a:cubicBezTo>
                  <a:lnTo>
                    <a:pt x="2249" y="923"/>
                  </a:lnTo>
                  <a:cubicBezTo>
                    <a:pt x="1592" y="625"/>
                    <a:pt x="896" y="326"/>
                    <a:pt x="220" y="28"/>
                  </a:cubicBezTo>
                  <a:cubicBezTo>
                    <a:pt x="173" y="9"/>
                    <a:pt x="136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4104250" y="1639575"/>
              <a:ext cx="45175" cy="22875"/>
            </a:xfrm>
            <a:custGeom>
              <a:avLst/>
              <a:gdLst/>
              <a:ahLst/>
              <a:cxnLst/>
              <a:rect l="l" t="t" r="r" b="b"/>
              <a:pathLst>
                <a:path w="1807" h="915" extrusionOk="0">
                  <a:moveTo>
                    <a:pt x="108" y="0"/>
                  </a:moveTo>
                  <a:cubicBezTo>
                    <a:pt x="10" y="0"/>
                    <a:pt x="1" y="79"/>
                    <a:pt x="16" y="219"/>
                  </a:cubicBezTo>
                  <a:cubicBezTo>
                    <a:pt x="534" y="437"/>
                    <a:pt x="1051" y="696"/>
                    <a:pt x="1588" y="915"/>
                  </a:cubicBezTo>
                  <a:cubicBezTo>
                    <a:pt x="1648" y="835"/>
                    <a:pt x="1727" y="795"/>
                    <a:pt x="1807" y="716"/>
                  </a:cubicBezTo>
                  <a:cubicBezTo>
                    <a:pt x="1270" y="497"/>
                    <a:pt x="752" y="238"/>
                    <a:pt x="215" y="20"/>
                  </a:cubicBezTo>
                  <a:cubicBezTo>
                    <a:pt x="171" y="6"/>
                    <a:pt x="13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4079275" y="1627625"/>
              <a:ext cx="30875" cy="17425"/>
            </a:xfrm>
            <a:custGeom>
              <a:avLst/>
              <a:gdLst/>
              <a:ahLst/>
              <a:cxnLst/>
              <a:rect l="l" t="t" r="r" b="b"/>
              <a:pathLst>
                <a:path w="1235" h="697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" y="279"/>
                    <a:pt x="299" y="338"/>
                    <a:pt x="419" y="418"/>
                  </a:cubicBezTo>
                  <a:cubicBezTo>
                    <a:pt x="598" y="537"/>
                    <a:pt x="817" y="617"/>
                    <a:pt x="1035" y="697"/>
                  </a:cubicBezTo>
                  <a:lnTo>
                    <a:pt x="1234" y="498"/>
                  </a:lnTo>
                  <a:cubicBezTo>
                    <a:pt x="936" y="219"/>
                    <a:pt x="518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3848025" y="1178975"/>
              <a:ext cx="40800" cy="155425"/>
            </a:xfrm>
            <a:custGeom>
              <a:avLst/>
              <a:gdLst/>
              <a:ahLst/>
              <a:cxnLst/>
              <a:rect l="l" t="t" r="r" b="b"/>
              <a:pathLst>
                <a:path w="1632" h="6217" extrusionOk="0">
                  <a:moveTo>
                    <a:pt x="1196" y="0"/>
                  </a:moveTo>
                  <a:cubicBezTo>
                    <a:pt x="1124" y="0"/>
                    <a:pt x="1039" y="19"/>
                    <a:pt x="936" y="63"/>
                  </a:cubicBezTo>
                  <a:cubicBezTo>
                    <a:pt x="836" y="421"/>
                    <a:pt x="816" y="779"/>
                    <a:pt x="598" y="1117"/>
                  </a:cubicBezTo>
                  <a:cubicBezTo>
                    <a:pt x="558" y="1455"/>
                    <a:pt x="598" y="1833"/>
                    <a:pt x="419" y="2151"/>
                  </a:cubicBezTo>
                  <a:lnTo>
                    <a:pt x="259" y="4021"/>
                  </a:lnTo>
                  <a:cubicBezTo>
                    <a:pt x="160" y="4718"/>
                    <a:pt x="1" y="5414"/>
                    <a:pt x="60" y="6130"/>
                  </a:cubicBezTo>
                  <a:cubicBezTo>
                    <a:pt x="145" y="6191"/>
                    <a:pt x="221" y="6216"/>
                    <a:pt x="290" y="6216"/>
                  </a:cubicBezTo>
                  <a:cubicBezTo>
                    <a:pt x="448" y="6216"/>
                    <a:pt x="573" y="6083"/>
                    <a:pt x="697" y="5931"/>
                  </a:cubicBezTo>
                  <a:cubicBezTo>
                    <a:pt x="1135" y="4161"/>
                    <a:pt x="1294" y="2350"/>
                    <a:pt x="1632" y="580"/>
                  </a:cubicBezTo>
                  <a:cubicBezTo>
                    <a:pt x="1552" y="309"/>
                    <a:pt x="1485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3849525" y="1391475"/>
              <a:ext cx="22400" cy="110925"/>
            </a:xfrm>
            <a:custGeom>
              <a:avLst/>
              <a:gdLst/>
              <a:ahLst/>
              <a:cxnLst/>
              <a:rect l="l" t="t" r="r" b="b"/>
              <a:pathLst>
                <a:path w="896" h="4437" extrusionOk="0">
                  <a:moveTo>
                    <a:pt x="316" y="1"/>
                  </a:moveTo>
                  <a:cubicBezTo>
                    <a:pt x="170" y="1"/>
                    <a:pt x="93" y="134"/>
                    <a:pt x="80" y="375"/>
                  </a:cubicBezTo>
                  <a:cubicBezTo>
                    <a:pt x="60" y="614"/>
                    <a:pt x="140" y="873"/>
                    <a:pt x="0" y="1111"/>
                  </a:cubicBezTo>
                  <a:lnTo>
                    <a:pt x="0" y="3001"/>
                  </a:lnTo>
                  <a:cubicBezTo>
                    <a:pt x="239" y="3319"/>
                    <a:pt x="80" y="3697"/>
                    <a:pt x="180" y="4055"/>
                  </a:cubicBezTo>
                  <a:lnTo>
                    <a:pt x="339" y="4413"/>
                  </a:lnTo>
                  <a:cubicBezTo>
                    <a:pt x="386" y="4429"/>
                    <a:pt x="428" y="4436"/>
                    <a:pt x="467" y="4436"/>
                  </a:cubicBezTo>
                  <a:cubicBezTo>
                    <a:pt x="625" y="4436"/>
                    <a:pt x="724" y="4318"/>
                    <a:pt x="836" y="4175"/>
                  </a:cubicBezTo>
                  <a:lnTo>
                    <a:pt x="896" y="3876"/>
                  </a:lnTo>
                  <a:cubicBezTo>
                    <a:pt x="836" y="2603"/>
                    <a:pt x="876" y="1330"/>
                    <a:pt x="577" y="97"/>
                  </a:cubicBezTo>
                  <a:cubicBezTo>
                    <a:pt x="474" y="32"/>
                    <a:pt x="387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3843550" y="1327250"/>
              <a:ext cx="28375" cy="91525"/>
            </a:xfrm>
            <a:custGeom>
              <a:avLst/>
              <a:gdLst/>
              <a:ahLst/>
              <a:cxnLst/>
              <a:rect l="l" t="t" r="r" b="b"/>
              <a:pathLst>
                <a:path w="1135" h="3661" extrusionOk="0">
                  <a:moveTo>
                    <a:pt x="717" y="0"/>
                  </a:moveTo>
                  <a:cubicBezTo>
                    <a:pt x="551" y="74"/>
                    <a:pt x="437" y="181"/>
                    <a:pt x="263" y="181"/>
                  </a:cubicBezTo>
                  <a:cubicBezTo>
                    <a:pt x="249" y="181"/>
                    <a:pt x="235" y="181"/>
                    <a:pt x="220" y="179"/>
                  </a:cubicBezTo>
                  <a:lnTo>
                    <a:pt x="220" y="179"/>
                  </a:lnTo>
                  <a:cubicBezTo>
                    <a:pt x="1" y="756"/>
                    <a:pt x="180" y="1353"/>
                    <a:pt x="239" y="1910"/>
                  </a:cubicBezTo>
                  <a:cubicBezTo>
                    <a:pt x="399" y="2089"/>
                    <a:pt x="399" y="2268"/>
                    <a:pt x="239" y="2447"/>
                  </a:cubicBezTo>
                  <a:cubicBezTo>
                    <a:pt x="220" y="2845"/>
                    <a:pt x="180" y="3262"/>
                    <a:pt x="239" y="3660"/>
                  </a:cubicBezTo>
                  <a:cubicBezTo>
                    <a:pt x="438" y="3481"/>
                    <a:pt x="399" y="3262"/>
                    <a:pt x="399" y="3044"/>
                  </a:cubicBezTo>
                  <a:cubicBezTo>
                    <a:pt x="399" y="2805"/>
                    <a:pt x="478" y="2666"/>
                    <a:pt x="717" y="2646"/>
                  </a:cubicBezTo>
                  <a:cubicBezTo>
                    <a:pt x="1135" y="1771"/>
                    <a:pt x="1135" y="89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3847050" y="1375975"/>
              <a:ext cx="8475" cy="12450"/>
            </a:xfrm>
            <a:custGeom>
              <a:avLst/>
              <a:gdLst/>
              <a:ahLst/>
              <a:cxnLst/>
              <a:rect l="l" t="t" r="r" b="b"/>
              <a:pathLst>
                <a:path w="339" h="498" extrusionOk="0">
                  <a:moveTo>
                    <a:pt x="99" y="1"/>
                  </a:moveTo>
                  <a:cubicBezTo>
                    <a:pt x="40" y="160"/>
                    <a:pt x="0" y="339"/>
                    <a:pt x="99" y="498"/>
                  </a:cubicBezTo>
                  <a:cubicBezTo>
                    <a:pt x="279" y="498"/>
                    <a:pt x="338" y="438"/>
                    <a:pt x="338" y="239"/>
                  </a:cubicBezTo>
                  <a:cubicBezTo>
                    <a:pt x="338" y="60"/>
                    <a:pt x="27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5725900" y="1417975"/>
              <a:ext cx="158700" cy="96275"/>
            </a:xfrm>
            <a:custGeom>
              <a:avLst/>
              <a:gdLst/>
              <a:ahLst/>
              <a:cxnLst/>
              <a:rect l="l" t="t" r="r" b="b"/>
              <a:pathLst>
                <a:path w="6348" h="3851" extrusionOk="0">
                  <a:moveTo>
                    <a:pt x="6123" y="0"/>
                  </a:moveTo>
                  <a:cubicBezTo>
                    <a:pt x="6070" y="0"/>
                    <a:pt x="6009" y="18"/>
                    <a:pt x="5949" y="51"/>
                  </a:cubicBezTo>
                  <a:cubicBezTo>
                    <a:pt x="5610" y="111"/>
                    <a:pt x="5352" y="270"/>
                    <a:pt x="5073" y="429"/>
                  </a:cubicBezTo>
                  <a:cubicBezTo>
                    <a:pt x="4974" y="469"/>
                    <a:pt x="4894" y="529"/>
                    <a:pt x="4795" y="608"/>
                  </a:cubicBezTo>
                  <a:cubicBezTo>
                    <a:pt x="4715" y="648"/>
                    <a:pt x="4675" y="668"/>
                    <a:pt x="4616" y="728"/>
                  </a:cubicBezTo>
                  <a:cubicBezTo>
                    <a:pt x="4516" y="747"/>
                    <a:pt x="4457" y="807"/>
                    <a:pt x="4357" y="827"/>
                  </a:cubicBezTo>
                  <a:cubicBezTo>
                    <a:pt x="4297" y="847"/>
                    <a:pt x="4218" y="867"/>
                    <a:pt x="4178" y="907"/>
                  </a:cubicBezTo>
                  <a:cubicBezTo>
                    <a:pt x="4079" y="946"/>
                    <a:pt x="3999" y="966"/>
                    <a:pt x="3900" y="1026"/>
                  </a:cubicBezTo>
                  <a:cubicBezTo>
                    <a:pt x="3860" y="1046"/>
                    <a:pt x="3780" y="1066"/>
                    <a:pt x="3721" y="1106"/>
                  </a:cubicBezTo>
                  <a:lnTo>
                    <a:pt x="3422" y="1245"/>
                  </a:lnTo>
                  <a:cubicBezTo>
                    <a:pt x="2467" y="1762"/>
                    <a:pt x="1532" y="2339"/>
                    <a:pt x="597" y="2896"/>
                  </a:cubicBezTo>
                  <a:cubicBezTo>
                    <a:pt x="319" y="3055"/>
                    <a:pt x="1" y="3154"/>
                    <a:pt x="1" y="3552"/>
                  </a:cubicBezTo>
                  <a:cubicBezTo>
                    <a:pt x="21" y="3692"/>
                    <a:pt x="100" y="3791"/>
                    <a:pt x="219" y="3831"/>
                  </a:cubicBezTo>
                  <a:cubicBezTo>
                    <a:pt x="289" y="3844"/>
                    <a:pt x="356" y="3850"/>
                    <a:pt x="421" y="3850"/>
                  </a:cubicBezTo>
                  <a:cubicBezTo>
                    <a:pt x="939" y="3850"/>
                    <a:pt x="1349" y="3466"/>
                    <a:pt x="1791" y="3254"/>
                  </a:cubicBezTo>
                  <a:cubicBezTo>
                    <a:pt x="1970" y="3135"/>
                    <a:pt x="2189" y="3095"/>
                    <a:pt x="2229" y="2816"/>
                  </a:cubicBezTo>
                  <a:lnTo>
                    <a:pt x="2229" y="2816"/>
                  </a:lnTo>
                  <a:cubicBezTo>
                    <a:pt x="2288" y="2956"/>
                    <a:pt x="2109" y="3194"/>
                    <a:pt x="2328" y="3294"/>
                  </a:cubicBezTo>
                  <a:cubicBezTo>
                    <a:pt x="2369" y="3299"/>
                    <a:pt x="2410" y="3302"/>
                    <a:pt x="2449" y="3302"/>
                  </a:cubicBezTo>
                  <a:cubicBezTo>
                    <a:pt x="2691" y="3302"/>
                    <a:pt x="2884" y="3193"/>
                    <a:pt x="3004" y="2936"/>
                  </a:cubicBezTo>
                  <a:cubicBezTo>
                    <a:pt x="3004" y="2339"/>
                    <a:pt x="3482" y="2319"/>
                    <a:pt x="3880" y="2160"/>
                  </a:cubicBezTo>
                  <a:cubicBezTo>
                    <a:pt x="4079" y="2120"/>
                    <a:pt x="4258" y="2041"/>
                    <a:pt x="4417" y="1941"/>
                  </a:cubicBezTo>
                  <a:cubicBezTo>
                    <a:pt x="5093" y="1722"/>
                    <a:pt x="5571" y="1205"/>
                    <a:pt x="6048" y="728"/>
                  </a:cubicBezTo>
                  <a:cubicBezTo>
                    <a:pt x="6088" y="628"/>
                    <a:pt x="6167" y="509"/>
                    <a:pt x="6247" y="409"/>
                  </a:cubicBezTo>
                  <a:cubicBezTo>
                    <a:pt x="6348" y="122"/>
                    <a:pt x="6261" y="0"/>
                    <a:pt x="6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5818900" y="1374300"/>
              <a:ext cx="124350" cy="68850"/>
            </a:xfrm>
            <a:custGeom>
              <a:avLst/>
              <a:gdLst/>
              <a:ahLst/>
              <a:cxnLst/>
              <a:rect l="l" t="t" r="r" b="b"/>
              <a:pathLst>
                <a:path w="4974" h="2754" extrusionOk="0">
                  <a:moveTo>
                    <a:pt x="3850" y="1"/>
                  </a:moveTo>
                  <a:cubicBezTo>
                    <a:pt x="3678" y="1"/>
                    <a:pt x="3515" y="103"/>
                    <a:pt x="3362" y="187"/>
                  </a:cubicBezTo>
                  <a:cubicBezTo>
                    <a:pt x="2487" y="684"/>
                    <a:pt x="1592" y="1122"/>
                    <a:pt x="776" y="1699"/>
                  </a:cubicBezTo>
                  <a:cubicBezTo>
                    <a:pt x="677" y="1798"/>
                    <a:pt x="577" y="1898"/>
                    <a:pt x="458" y="1997"/>
                  </a:cubicBezTo>
                  <a:cubicBezTo>
                    <a:pt x="379" y="2017"/>
                    <a:pt x="339" y="2077"/>
                    <a:pt x="279" y="2117"/>
                  </a:cubicBezTo>
                  <a:lnTo>
                    <a:pt x="140" y="2276"/>
                  </a:lnTo>
                  <a:cubicBezTo>
                    <a:pt x="60" y="2375"/>
                    <a:pt x="1" y="2475"/>
                    <a:pt x="1" y="2574"/>
                  </a:cubicBezTo>
                  <a:cubicBezTo>
                    <a:pt x="40" y="2693"/>
                    <a:pt x="100" y="2753"/>
                    <a:pt x="239" y="2753"/>
                  </a:cubicBezTo>
                  <a:cubicBezTo>
                    <a:pt x="299" y="2753"/>
                    <a:pt x="359" y="2713"/>
                    <a:pt x="438" y="2693"/>
                  </a:cubicBezTo>
                  <a:cubicBezTo>
                    <a:pt x="498" y="2693"/>
                    <a:pt x="518" y="2674"/>
                    <a:pt x="577" y="2654"/>
                  </a:cubicBezTo>
                  <a:cubicBezTo>
                    <a:pt x="677" y="2574"/>
                    <a:pt x="836" y="2594"/>
                    <a:pt x="936" y="2475"/>
                  </a:cubicBezTo>
                  <a:cubicBezTo>
                    <a:pt x="975" y="2415"/>
                    <a:pt x="1055" y="2355"/>
                    <a:pt x="1134" y="2315"/>
                  </a:cubicBezTo>
                  <a:cubicBezTo>
                    <a:pt x="1532" y="2276"/>
                    <a:pt x="1851" y="1997"/>
                    <a:pt x="2229" y="1858"/>
                  </a:cubicBezTo>
                  <a:cubicBezTo>
                    <a:pt x="2277" y="1839"/>
                    <a:pt x="2316" y="1831"/>
                    <a:pt x="2348" y="1831"/>
                  </a:cubicBezTo>
                  <a:cubicBezTo>
                    <a:pt x="2487" y="1831"/>
                    <a:pt x="2487" y="1987"/>
                    <a:pt x="2487" y="2117"/>
                  </a:cubicBezTo>
                  <a:cubicBezTo>
                    <a:pt x="2646" y="2057"/>
                    <a:pt x="2666" y="1878"/>
                    <a:pt x="2686" y="1719"/>
                  </a:cubicBezTo>
                  <a:cubicBezTo>
                    <a:pt x="2744" y="1646"/>
                    <a:pt x="2803" y="1562"/>
                    <a:pt x="2885" y="1562"/>
                  </a:cubicBezTo>
                  <a:cubicBezTo>
                    <a:pt x="2915" y="1562"/>
                    <a:pt x="2947" y="1573"/>
                    <a:pt x="2984" y="1599"/>
                  </a:cubicBezTo>
                  <a:cubicBezTo>
                    <a:pt x="2984" y="1679"/>
                    <a:pt x="3024" y="1758"/>
                    <a:pt x="3024" y="1818"/>
                  </a:cubicBezTo>
                  <a:cubicBezTo>
                    <a:pt x="3044" y="1778"/>
                    <a:pt x="3084" y="1778"/>
                    <a:pt x="3144" y="1758"/>
                  </a:cubicBezTo>
                  <a:cubicBezTo>
                    <a:pt x="3144" y="1619"/>
                    <a:pt x="3183" y="1579"/>
                    <a:pt x="3283" y="1560"/>
                  </a:cubicBezTo>
                  <a:cubicBezTo>
                    <a:pt x="3362" y="1380"/>
                    <a:pt x="3482" y="1221"/>
                    <a:pt x="3681" y="1221"/>
                  </a:cubicBezTo>
                  <a:cubicBezTo>
                    <a:pt x="3820" y="1082"/>
                    <a:pt x="4019" y="1082"/>
                    <a:pt x="4178" y="1022"/>
                  </a:cubicBezTo>
                  <a:cubicBezTo>
                    <a:pt x="4218" y="963"/>
                    <a:pt x="4277" y="903"/>
                    <a:pt x="4377" y="903"/>
                  </a:cubicBezTo>
                  <a:cubicBezTo>
                    <a:pt x="4377" y="883"/>
                    <a:pt x="4417" y="823"/>
                    <a:pt x="4417" y="784"/>
                  </a:cubicBezTo>
                  <a:cubicBezTo>
                    <a:pt x="4476" y="625"/>
                    <a:pt x="4655" y="684"/>
                    <a:pt x="4735" y="565"/>
                  </a:cubicBezTo>
                  <a:lnTo>
                    <a:pt x="4755" y="565"/>
                  </a:lnTo>
                  <a:cubicBezTo>
                    <a:pt x="4834" y="525"/>
                    <a:pt x="4874" y="426"/>
                    <a:pt x="4974" y="426"/>
                  </a:cubicBezTo>
                  <a:cubicBezTo>
                    <a:pt x="4841" y="94"/>
                    <a:pt x="4557" y="66"/>
                    <a:pt x="4258" y="66"/>
                  </a:cubicBezTo>
                  <a:cubicBezTo>
                    <a:pt x="4198" y="66"/>
                    <a:pt x="4138" y="68"/>
                    <a:pt x="4079" y="68"/>
                  </a:cubicBezTo>
                  <a:cubicBezTo>
                    <a:pt x="4001" y="20"/>
                    <a:pt x="3925" y="1"/>
                    <a:pt x="38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5848250" y="1528150"/>
              <a:ext cx="24875" cy="125350"/>
            </a:xfrm>
            <a:custGeom>
              <a:avLst/>
              <a:gdLst/>
              <a:ahLst/>
              <a:cxnLst/>
              <a:rect l="l" t="t" r="r" b="b"/>
              <a:pathLst>
                <a:path w="995" h="5014" extrusionOk="0">
                  <a:moveTo>
                    <a:pt x="577" y="1"/>
                  </a:moveTo>
                  <a:cubicBezTo>
                    <a:pt x="438" y="21"/>
                    <a:pt x="378" y="100"/>
                    <a:pt x="299" y="220"/>
                  </a:cubicBezTo>
                  <a:cubicBezTo>
                    <a:pt x="219" y="418"/>
                    <a:pt x="199" y="617"/>
                    <a:pt x="199" y="816"/>
                  </a:cubicBezTo>
                  <a:cubicBezTo>
                    <a:pt x="199" y="1095"/>
                    <a:pt x="80" y="1314"/>
                    <a:pt x="0" y="1552"/>
                  </a:cubicBezTo>
                  <a:cubicBezTo>
                    <a:pt x="0" y="1731"/>
                    <a:pt x="120" y="1891"/>
                    <a:pt x="179" y="2050"/>
                  </a:cubicBezTo>
                  <a:cubicBezTo>
                    <a:pt x="199" y="2189"/>
                    <a:pt x="179" y="2328"/>
                    <a:pt x="139" y="2448"/>
                  </a:cubicBezTo>
                  <a:cubicBezTo>
                    <a:pt x="120" y="2646"/>
                    <a:pt x="179" y="2806"/>
                    <a:pt x="199" y="2985"/>
                  </a:cubicBezTo>
                  <a:cubicBezTo>
                    <a:pt x="199" y="3044"/>
                    <a:pt x="219" y="3104"/>
                    <a:pt x="219" y="3184"/>
                  </a:cubicBezTo>
                  <a:cubicBezTo>
                    <a:pt x="259" y="3223"/>
                    <a:pt x="259" y="3303"/>
                    <a:pt x="259" y="3383"/>
                  </a:cubicBezTo>
                  <a:cubicBezTo>
                    <a:pt x="279" y="3502"/>
                    <a:pt x="279" y="3601"/>
                    <a:pt x="299" y="3701"/>
                  </a:cubicBezTo>
                  <a:cubicBezTo>
                    <a:pt x="338" y="3880"/>
                    <a:pt x="319" y="4059"/>
                    <a:pt x="279" y="4218"/>
                  </a:cubicBezTo>
                  <a:cubicBezTo>
                    <a:pt x="259" y="4377"/>
                    <a:pt x="279" y="4516"/>
                    <a:pt x="319" y="4676"/>
                  </a:cubicBezTo>
                  <a:cubicBezTo>
                    <a:pt x="398" y="4815"/>
                    <a:pt x="478" y="4934"/>
                    <a:pt x="617" y="5014"/>
                  </a:cubicBezTo>
                  <a:cubicBezTo>
                    <a:pt x="756" y="4974"/>
                    <a:pt x="856" y="4894"/>
                    <a:pt x="975" y="4855"/>
                  </a:cubicBezTo>
                  <a:cubicBezTo>
                    <a:pt x="995" y="3303"/>
                    <a:pt x="995" y="1731"/>
                    <a:pt x="935" y="200"/>
                  </a:cubicBezTo>
                  <a:cubicBezTo>
                    <a:pt x="876" y="41"/>
                    <a:pt x="716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5827850" y="1464500"/>
              <a:ext cx="44300" cy="33850"/>
            </a:xfrm>
            <a:custGeom>
              <a:avLst/>
              <a:gdLst/>
              <a:ahLst/>
              <a:cxnLst/>
              <a:rect l="l" t="t" r="r" b="b"/>
              <a:pathLst>
                <a:path w="1772" h="1354" extrusionOk="0">
                  <a:moveTo>
                    <a:pt x="1433" y="0"/>
                  </a:moveTo>
                  <a:cubicBezTo>
                    <a:pt x="1314" y="0"/>
                    <a:pt x="1214" y="60"/>
                    <a:pt x="1115" y="100"/>
                  </a:cubicBezTo>
                  <a:cubicBezTo>
                    <a:pt x="1035" y="140"/>
                    <a:pt x="995" y="160"/>
                    <a:pt x="916" y="199"/>
                  </a:cubicBezTo>
                  <a:cubicBezTo>
                    <a:pt x="757" y="299"/>
                    <a:pt x="597" y="398"/>
                    <a:pt x="438" y="498"/>
                  </a:cubicBezTo>
                  <a:cubicBezTo>
                    <a:pt x="279" y="657"/>
                    <a:pt x="21" y="756"/>
                    <a:pt x="1" y="1035"/>
                  </a:cubicBezTo>
                  <a:cubicBezTo>
                    <a:pt x="80" y="1234"/>
                    <a:pt x="200" y="1274"/>
                    <a:pt x="379" y="1293"/>
                  </a:cubicBezTo>
                  <a:cubicBezTo>
                    <a:pt x="421" y="1307"/>
                    <a:pt x="465" y="1312"/>
                    <a:pt x="508" y="1312"/>
                  </a:cubicBezTo>
                  <a:cubicBezTo>
                    <a:pt x="700" y="1312"/>
                    <a:pt x="898" y="1206"/>
                    <a:pt x="1098" y="1206"/>
                  </a:cubicBezTo>
                  <a:cubicBezTo>
                    <a:pt x="1189" y="1206"/>
                    <a:pt x="1281" y="1229"/>
                    <a:pt x="1373" y="1293"/>
                  </a:cubicBezTo>
                  <a:cubicBezTo>
                    <a:pt x="1393" y="1333"/>
                    <a:pt x="1433" y="1333"/>
                    <a:pt x="1473" y="1353"/>
                  </a:cubicBezTo>
                  <a:cubicBezTo>
                    <a:pt x="1771" y="975"/>
                    <a:pt x="1433" y="498"/>
                    <a:pt x="1612" y="100"/>
                  </a:cubicBezTo>
                  <a:cubicBezTo>
                    <a:pt x="1592" y="40"/>
                    <a:pt x="1512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5833825" y="1436150"/>
              <a:ext cx="42300" cy="31175"/>
            </a:xfrm>
            <a:custGeom>
              <a:avLst/>
              <a:gdLst/>
              <a:ahLst/>
              <a:cxnLst/>
              <a:rect l="l" t="t" r="r" b="b"/>
              <a:pathLst>
                <a:path w="1692" h="1247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1035" y="180"/>
                    <a:pt x="637" y="796"/>
                    <a:pt x="0" y="1075"/>
                  </a:cubicBezTo>
                  <a:cubicBezTo>
                    <a:pt x="80" y="1174"/>
                    <a:pt x="199" y="1214"/>
                    <a:pt x="339" y="1234"/>
                  </a:cubicBezTo>
                  <a:cubicBezTo>
                    <a:pt x="388" y="1242"/>
                    <a:pt x="439" y="1246"/>
                    <a:pt x="490" y="1246"/>
                  </a:cubicBezTo>
                  <a:cubicBezTo>
                    <a:pt x="683" y="1246"/>
                    <a:pt x="882" y="1189"/>
                    <a:pt x="1055" y="1095"/>
                  </a:cubicBezTo>
                  <a:cubicBezTo>
                    <a:pt x="1214" y="1015"/>
                    <a:pt x="1373" y="876"/>
                    <a:pt x="1512" y="737"/>
                  </a:cubicBezTo>
                  <a:cubicBezTo>
                    <a:pt x="1572" y="498"/>
                    <a:pt x="1651" y="239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5853225" y="1509075"/>
              <a:ext cx="10450" cy="23575"/>
            </a:xfrm>
            <a:custGeom>
              <a:avLst/>
              <a:gdLst/>
              <a:ahLst/>
              <a:cxnLst/>
              <a:rect l="l" t="t" r="r" b="b"/>
              <a:pathLst>
                <a:path w="418" h="943" extrusionOk="0">
                  <a:moveTo>
                    <a:pt x="252" y="0"/>
                  </a:moveTo>
                  <a:cubicBezTo>
                    <a:pt x="236" y="0"/>
                    <a:pt x="219" y="3"/>
                    <a:pt x="199" y="8"/>
                  </a:cubicBezTo>
                  <a:cubicBezTo>
                    <a:pt x="80" y="87"/>
                    <a:pt x="0" y="207"/>
                    <a:pt x="0" y="366"/>
                  </a:cubicBezTo>
                  <a:cubicBezTo>
                    <a:pt x="20" y="525"/>
                    <a:pt x="80" y="704"/>
                    <a:pt x="179" y="863"/>
                  </a:cubicBezTo>
                  <a:lnTo>
                    <a:pt x="259" y="943"/>
                  </a:lnTo>
                  <a:lnTo>
                    <a:pt x="418" y="764"/>
                  </a:lnTo>
                  <a:cubicBezTo>
                    <a:pt x="418" y="545"/>
                    <a:pt x="398" y="286"/>
                    <a:pt x="378" y="67"/>
                  </a:cubicBezTo>
                  <a:cubicBezTo>
                    <a:pt x="333" y="23"/>
                    <a:pt x="30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5850225" y="1495825"/>
              <a:ext cx="14950" cy="16150"/>
            </a:xfrm>
            <a:custGeom>
              <a:avLst/>
              <a:gdLst/>
              <a:ahLst/>
              <a:cxnLst/>
              <a:rect l="l" t="t" r="r" b="b"/>
              <a:pathLst>
                <a:path w="598" h="646" extrusionOk="0">
                  <a:moveTo>
                    <a:pt x="538" y="1"/>
                  </a:moveTo>
                  <a:cubicBezTo>
                    <a:pt x="220" y="1"/>
                    <a:pt x="41" y="140"/>
                    <a:pt x="1" y="438"/>
                  </a:cubicBezTo>
                  <a:cubicBezTo>
                    <a:pt x="51" y="590"/>
                    <a:pt x="126" y="645"/>
                    <a:pt x="219" y="645"/>
                  </a:cubicBezTo>
                  <a:cubicBezTo>
                    <a:pt x="273" y="645"/>
                    <a:pt x="333" y="627"/>
                    <a:pt x="399" y="597"/>
                  </a:cubicBezTo>
                  <a:lnTo>
                    <a:pt x="518" y="597"/>
                  </a:lnTo>
                  <a:cubicBezTo>
                    <a:pt x="538" y="438"/>
                    <a:pt x="538" y="279"/>
                    <a:pt x="598" y="80"/>
                  </a:cubicBezTo>
                  <a:cubicBezTo>
                    <a:pt x="578" y="4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5887025" y="1411150"/>
              <a:ext cx="7500" cy="6125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59" y="1"/>
                  </a:moveTo>
                  <a:cubicBezTo>
                    <a:pt x="147" y="1"/>
                    <a:pt x="134" y="3"/>
                    <a:pt x="120" y="6"/>
                  </a:cubicBezTo>
                  <a:cubicBezTo>
                    <a:pt x="1" y="46"/>
                    <a:pt x="1" y="145"/>
                    <a:pt x="1" y="245"/>
                  </a:cubicBezTo>
                  <a:cubicBezTo>
                    <a:pt x="100" y="225"/>
                    <a:pt x="160" y="185"/>
                    <a:pt x="299" y="105"/>
                  </a:cubicBezTo>
                  <a:cubicBezTo>
                    <a:pt x="266" y="39"/>
                    <a:pt x="220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5636875" y="1886075"/>
              <a:ext cx="52750" cy="33000"/>
            </a:xfrm>
            <a:custGeom>
              <a:avLst/>
              <a:gdLst/>
              <a:ahLst/>
              <a:cxnLst/>
              <a:rect l="l" t="t" r="r" b="b"/>
              <a:pathLst>
                <a:path w="2110" h="1320" extrusionOk="0">
                  <a:moveTo>
                    <a:pt x="1808" y="1"/>
                  </a:moveTo>
                  <a:cubicBezTo>
                    <a:pt x="1696" y="1"/>
                    <a:pt x="1578" y="28"/>
                    <a:pt x="1464" y="28"/>
                  </a:cubicBezTo>
                  <a:cubicBezTo>
                    <a:pt x="1447" y="28"/>
                    <a:pt x="1430" y="28"/>
                    <a:pt x="1413" y="26"/>
                  </a:cubicBezTo>
                  <a:cubicBezTo>
                    <a:pt x="1254" y="26"/>
                    <a:pt x="1075" y="66"/>
                    <a:pt x="896" y="126"/>
                  </a:cubicBezTo>
                  <a:cubicBezTo>
                    <a:pt x="816" y="146"/>
                    <a:pt x="777" y="166"/>
                    <a:pt x="697" y="205"/>
                  </a:cubicBezTo>
                  <a:cubicBezTo>
                    <a:pt x="618" y="225"/>
                    <a:pt x="578" y="285"/>
                    <a:pt x="518" y="325"/>
                  </a:cubicBezTo>
                  <a:cubicBezTo>
                    <a:pt x="478" y="365"/>
                    <a:pt x="458" y="444"/>
                    <a:pt x="399" y="504"/>
                  </a:cubicBezTo>
                  <a:cubicBezTo>
                    <a:pt x="299" y="723"/>
                    <a:pt x="21" y="842"/>
                    <a:pt x="1" y="1120"/>
                  </a:cubicBezTo>
                  <a:cubicBezTo>
                    <a:pt x="21" y="1220"/>
                    <a:pt x="100" y="1300"/>
                    <a:pt x="220" y="1319"/>
                  </a:cubicBezTo>
                  <a:cubicBezTo>
                    <a:pt x="797" y="1021"/>
                    <a:pt x="1354" y="703"/>
                    <a:pt x="1911" y="404"/>
                  </a:cubicBezTo>
                  <a:cubicBezTo>
                    <a:pt x="1990" y="305"/>
                    <a:pt x="2070" y="205"/>
                    <a:pt x="2109" y="126"/>
                  </a:cubicBezTo>
                  <a:cubicBezTo>
                    <a:pt x="2019" y="26"/>
                    <a:pt x="1916" y="1"/>
                    <a:pt x="1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5672200" y="1849925"/>
              <a:ext cx="64675" cy="41400"/>
            </a:xfrm>
            <a:custGeom>
              <a:avLst/>
              <a:gdLst/>
              <a:ahLst/>
              <a:cxnLst/>
              <a:rect l="l" t="t" r="r" b="b"/>
              <a:pathLst>
                <a:path w="2587" h="1656" extrusionOk="0">
                  <a:moveTo>
                    <a:pt x="1970" y="0"/>
                  </a:moveTo>
                  <a:cubicBezTo>
                    <a:pt x="1930" y="0"/>
                    <a:pt x="1850" y="20"/>
                    <a:pt x="1771" y="60"/>
                  </a:cubicBezTo>
                  <a:cubicBezTo>
                    <a:pt x="1691" y="80"/>
                    <a:pt x="1651" y="140"/>
                    <a:pt x="1592" y="179"/>
                  </a:cubicBezTo>
                  <a:lnTo>
                    <a:pt x="1532" y="259"/>
                  </a:lnTo>
                  <a:cubicBezTo>
                    <a:pt x="1492" y="279"/>
                    <a:pt x="1492" y="299"/>
                    <a:pt x="1472" y="339"/>
                  </a:cubicBezTo>
                  <a:cubicBezTo>
                    <a:pt x="1413" y="398"/>
                    <a:pt x="1373" y="478"/>
                    <a:pt x="1293" y="537"/>
                  </a:cubicBezTo>
                  <a:cubicBezTo>
                    <a:pt x="1253" y="577"/>
                    <a:pt x="1194" y="597"/>
                    <a:pt x="1154" y="637"/>
                  </a:cubicBezTo>
                  <a:cubicBezTo>
                    <a:pt x="1134" y="657"/>
                    <a:pt x="1094" y="657"/>
                    <a:pt x="1074" y="677"/>
                  </a:cubicBezTo>
                  <a:cubicBezTo>
                    <a:pt x="1015" y="697"/>
                    <a:pt x="975" y="736"/>
                    <a:pt x="915" y="776"/>
                  </a:cubicBezTo>
                  <a:lnTo>
                    <a:pt x="696" y="935"/>
                  </a:lnTo>
                  <a:cubicBezTo>
                    <a:pt x="597" y="975"/>
                    <a:pt x="478" y="1015"/>
                    <a:pt x="378" y="1094"/>
                  </a:cubicBezTo>
                  <a:cubicBezTo>
                    <a:pt x="299" y="1154"/>
                    <a:pt x="239" y="1194"/>
                    <a:pt x="159" y="1273"/>
                  </a:cubicBezTo>
                  <a:cubicBezTo>
                    <a:pt x="100" y="1333"/>
                    <a:pt x="60" y="1373"/>
                    <a:pt x="40" y="1433"/>
                  </a:cubicBezTo>
                  <a:cubicBezTo>
                    <a:pt x="40" y="1472"/>
                    <a:pt x="0" y="1492"/>
                    <a:pt x="0" y="1512"/>
                  </a:cubicBezTo>
                  <a:cubicBezTo>
                    <a:pt x="77" y="1620"/>
                    <a:pt x="153" y="1655"/>
                    <a:pt x="230" y="1655"/>
                  </a:cubicBezTo>
                  <a:cubicBezTo>
                    <a:pt x="370" y="1655"/>
                    <a:pt x="512" y="1541"/>
                    <a:pt x="659" y="1541"/>
                  </a:cubicBezTo>
                  <a:cubicBezTo>
                    <a:pt x="685" y="1541"/>
                    <a:pt x="710" y="1544"/>
                    <a:pt x="736" y="1552"/>
                  </a:cubicBezTo>
                  <a:cubicBezTo>
                    <a:pt x="875" y="1393"/>
                    <a:pt x="1074" y="1293"/>
                    <a:pt x="1273" y="1234"/>
                  </a:cubicBezTo>
                  <a:cubicBezTo>
                    <a:pt x="1333" y="1134"/>
                    <a:pt x="1393" y="1055"/>
                    <a:pt x="1492" y="1055"/>
                  </a:cubicBezTo>
                  <a:cubicBezTo>
                    <a:pt x="1552" y="1055"/>
                    <a:pt x="1572" y="1055"/>
                    <a:pt x="1592" y="995"/>
                  </a:cubicBezTo>
                  <a:cubicBezTo>
                    <a:pt x="1651" y="955"/>
                    <a:pt x="1731" y="896"/>
                    <a:pt x="1771" y="856"/>
                  </a:cubicBezTo>
                  <a:cubicBezTo>
                    <a:pt x="1830" y="776"/>
                    <a:pt x="1870" y="736"/>
                    <a:pt x="1950" y="677"/>
                  </a:cubicBezTo>
                  <a:lnTo>
                    <a:pt x="2089" y="677"/>
                  </a:lnTo>
                  <a:cubicBezTo>
                    <a:pt x="2188" y="577"/>
                    <a:pt x="2348" y="597"/>
                    <a:pt x="2447" y="498"/>
                  </a:cubicBezTo>
                  <a:cubicBezTo>
                    <a:pt x="2467" y="458"/>
                    <a:pt x="2467" y="438"/>
                    <a:pt x="2467" y="378"/>
                  </a:cubicBezTo>
                  <a:cubicBezTo>
                    <a:pt x="2586" y="259"/>
                    <a:pt x="2487" y="159"/>
                    <a:pt x="2407" y="80"/>
                  </a:cubicBezTo>
                  <a:lnTo>
                    <a:pt x="21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5727900" y="1834000"/>
              <a:ext cx="38800" cy="25400"/>
            </a:xfrm>
            <a:custGeom>
              <a:avLst/>
              <a:gdLst/>
              <a:ahLst/>
              <a:cxnLst/>
              <a:rect l="l" t="t" r="r" b="b"/>
              <a:pathLst>
                <a:path w="1552" h="1016" extrusionOk="0">
                  <a:moveTo>
                    <a:pt x="1253" y="1"/>
                  </a:moveTo>
                  <a:cubicBezTo>
                    <a:pt x="1055" y="1"/>
                    <a:pt x="856" y="41"/>
                    <a:pt x="677" y="120"/>
                  </a:cubicBezTo>
                  <a:cubicBezTo>
                    <a:pt x="498" y="220"/>
                    <a:pt x="299" y="339"/>
                    <a:pt x="120" y="478"/>
                  </a:cubicBezTo>
                  <a:cubicBezTo>
                    <a:pt x="60" y="518"/>
                    <a:pt x="20" y="578"/>
                    <a:pt x="0" y="637"/>
                  </a:cubicBezTo>
                  <a:cubicBezTo>
                    <a:pt x="20" y="657"/>
                    <a:pt x="20" y="717"/>
                    <a:pt x="20" y="737"/>
                  </a:cubicBezTo>
                  <a:cubicBezTo>
                    <a:pt x="100" y="836"/>
                    <a:pt x="199" y="916"/>
                    <a:pt x="259" y="1015"/>
                  </a:cubicBezTo>
                  <a:cubicBezTo>
                    <a:pt x="583" y="925"/>
                    <a:pt x="793" y="607"/>
                    <a:pt x="1141" y="607"/>
                  </a:cubicBezTo>
                  <a:cubicBezTo>
                    <a:pt x="1177" y="607"/>
                    <a:pt x="1214" y="610"/>
                    <a:pt x="1253" y="617"/>
                  </a:cubicBezTo>
                  <a:cubicBezTo>
                    <a:pt x="1313" y="538"/>
                    <a:pt x="1373" y="498"/>
                    <a:pt x="1432" y="419"/>
                  </a:cubicBezTo>
                  <a:cubicBezTo>
                    <a:pt x="1532" y="319"/>
                    <a:pt x="1552" y="220"/>
                    <a:pt x="1472" y="100"/>
                  </a:cubicBezTo>
                  <a:cubicBezTo>
                    <a:pt x="1413" y="41"/>
                    <a:pt x="1333" y="1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5690600" y="187970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464" y="1"/>
                  </a:moveTo>
                  <a:cubicBezTo>
                    <a:pt x="236" y="1"/>
                    <a:pt x="93" y="121"/>
                    <a:pt x="0" y="361"/>
                  </a:cubicBezTo>
                  <a:cubicBezTo>
                    <a:pt x="219" y="301"/>
                    <a:pt x="398" y="182"/>
                    <a:pt x="517" y="3"/>
                  </a:cubicBezTo>
                  <a:cubicBezTo>
                    <a:pt x="499" y="1"/>
                    <a:pt x="481" y="1"/>
                    <a:pt x="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5725400" y="1861850"/>
              <a:ext cx="8475" cy="4675"/>
            </a:xfrm>
            <a:custGeom>
              <a:avLst/>
              <a:gdLst/>
              <a:ahLst/>
              <a:cxnLst/>
              <a:rect l="l" t="t" r="r" b="b"/>
              <a:pathLst>
                <a:path w="339" h="187" extrusionOk="0">
                  <a:moveTo>
                    <a:pt x="339" y="1"/>
                  </a:moveTo>
                  <a:cubicBezTo>
                    <a:pt x="200" y="1"/>
                    <a:pt x="60" y="41"/>
                    <a:pt x="1" y="180"/>
                  </a:cubicBezTo>
                  <a:cubicBezTo>
                    <a:pt x="28" y="184"/>
                    <a:pt x="54" y="186"/>
                    <a:pt x="79" y="186"/>
                  </a:cubicBezTo>
                  <a:cubicBezTo>
                    <a:pt x="185" y="186"/>
                    <a:pt x="275" y="145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5711975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41"/>
                    <a:pt x="60" y="100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5716450" y="1866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0" y="21"/>
                    <a:pt x="21" y="80"/>
                    <a:pt x="1" y="180"/>
                  </a:cubicBezTo>
                  <a:cubicBezTo>
                    <a:pt x="100" y="16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5703525" y="18757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20" y="21"/>
                    <a:pt x="40" y="60"/>
                    <a:pt x="0" y="160"/>
                  </a:cubicBezTo>
                  <a:cubicBezTo>
                    <a:pt x="120" y="160"/>
                    <a:pt x="19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4191675" y="713775"/>
              <a:ext cx="147725" cy="58475"/>
            </a:xfrm>
            <a:custGeom>
              <a:avLst/>
              <a:gdLst/>
              <a:ahLst/>
              <a:cxnLst/>
              <a:rect l="l" t="t" r="r" b="b"/>
              <a:pathLst>
                <a:path w="5909" h="2339" extrusionOk="0">
                  <a:moveTo>
                    <a:pt x="5758" y="0"/>
                  </a:moveTo>
                  <a:cubicBezTo>
                    <a:pt x="5702" y="0"/>
                    <a:pt x="5632" y="22"/>
                    <a:pt x="5551" y="51"/>
                  </a:cubicBezTo>
                  <a:cubicBezTo>
                    <a:pt x="5252" y="91"/>
                    <a:pt x="4974" y="170"/>
                    <a:pt x="4695" y="250"/>
                  </a:cubicBezTo>
                  <a:cubicBezTo>
                    <a:pt x="3800" y="668"/>
                    <a:pt x="2905" y="1125"/>
                    <a:pt x="1930" y="1324"/>
                  </a:cubicBezTo>
                  <a:cubicBezTo>
                    <a:pt x="1831" y="1444"/>
                    <a:pt x="1711" y="1464"/>
                    <a:pt x="1572" y="1464"/>
                  </a:cubicBezTo>
                  <a:cubicBezTo>
                    <a:pt x="1433" y="1583"/>
                    <a:pt x="1254" y="1662"/>
                    <a:pt x="1075" y="1662"/>
                  </a:cubicBezTo>
                  <a:cubicBezTo>
                    <a:pt x="975" y="1782"/>
                    <a:pt x="836" y="1822"/>
                    <a:pt x="697" y="1822"/>
                  </a:cubicBezTo>
                  <a:cubicBezTo>
                    <a:pt x="498" y="1981"/>
                    <a:pt x="259" y="1981"/>
                    <a:pt x="21" y="2021"/>
                  </a:cubicBezTo>
                  <a:cubicBezTo>
                    <a:pt x="21" y="2060"/>
                    <a:pt x="21" y="2080"/>
                    <a:pt x="1" y="2140"/>
                  </a:cubicBezTo>
                  <a:cubicBezTo>
                    <a:pt x="120" y="2339"/>
                    <a:pt x="319" y="2319"/>
                    <a:pt x="518" y="2339"/>
                  </a:cubicBezTo>
                  <a:cubicBezTo>
                    <a:pt x="2408" y="1822"/>
                    <a:pt x="4178" y="1066"/>
                    <a:pt x="5909" y="250"/>
                  </a:cubicBezTo>
                  <a:cubicBezTo>
                    <a:pt x="5909" y="62"/>
                    <a:pt x="5854" y="0"/>
                    <a:pt x="57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4065850" y="767250"/>
              <a:ext cx="138775" cy="54725"/>
            </a:xfrm>
            <a:custGeom>
              <a:avLst/>
              <a:gdLst/>
              <a:ahLst/>
              <a:cxnLst/>
              <a:rect l="l" t="t" r="r" b="b"/>
              <a:pathLst>
                <a:path w="5551" h="2189" extrusionOk="0">
                  <a:moveTo>
                    <a:pt x="5034" y="21"/>
                  </a:moveTo>
                  <a:cubicBezTo>
                    <a:pt x="4934" y="140"/>
                    <a:pt x="4755" y="120"/>
                    <a:pt x="4616" y="200"/>
                  </a:cubicBezTo>
                  <a:cubicBezTo>
                    <a:pt x="3064" y="578"/>
                    <a:pt x="1652" y="1314"/>
                    <a:pt x="160" y="1831"/>
                  </a:cubicBezTo>
                  <a:cubicBezTo>
                    <a:pt x="41" y="1891"/>
                    <a:pt x="41" y="2010"/>
                    <a:pt x="1" y="2129"/>
                  </a:cubicBezTo>
                  <a:cubicBezTo>
                    <a:pt x="90" y="2172"/>
                    <a:pt x="173" y="2189"/>
                    <a:pt x="251" y="2189"/>
                  </a:cubicBezTo>
                  <a:cubicBezTo>
                    <a:pt x="468" y="2189"/>
                    <a:pt x="652" y="2058"/>
                    <a:pt x="856" y="1970"/>
                  </a:cubicBezTo>
                  <a:cubicBezTo>
                    <a:pt x="968" y="1880"/>
                    <a:pt x="1101" y="1865"/>
                    <a:pt x="1239" y="1865"/>
                  </a:cubicBezTo>
                  <a:cubicBezTo>
                    <a:pt x="1307" y="1865"/>
                    <a:pt x="1377" y="1868"/>
                    <a:pt x="1446" y="1868"/>
                  </a:cubicBezTo>
                  <a:cubicBezTo>
                    <a:pt x="1635" y="1868"/>
                    <a:pt x="1818" y="1841"/>
                    <a:pt x="1950" y="1632"/>
                  </a:cubicBezTo>
                  <a:cubicBezTo>
                    <a:pt x="3044" y="1214"/>
                    <a:pt x="4119" y="816"/>
                    <a:pt x="5213" y="399"/>
                  </a:cubicBezTo>
                  <a:cubicBezTo>
                    <a:pt x="5312" y="279"/>
                    <a:pt x="5451" y="319"/>
                    <a:pt x="5551" y="220"/>
                  </a:cubicBezTo>
                  <a:cubicBezTo>
                    <a:pt x="5432" y="1"/>
                    <a:pt x="5233" y="41"/>
                    <a:pt x="503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4181725" y="767625"/>
              <a:ext cx="9975" cy="4350"/>
            </a:xfrm>
            <a:custGeom>
              <a:avLst/>
              <a:gdLst/>
              <a:ahLst/>
              <a:cxnLst/>
              <a:rect l="l" t="t" r="r" b="b"/>
              <a:pathLst>
                <a:path w="399" h="174" extrusionOk="0">
                  <a:moveTo>
                    <a:pt x="325" y="1"/>
                  </a:moveTo>
                  <a:cubicBezTo>
                    <a:pt x="196" y="1"/>
                    <a:pt x="85" y="48"/>
                    <a:pt x="1" y="165"/>
                  </a:cubicBezTo>
                  <a:cubicBezTo>
                    <a:pt x="36" y="170"/>
                    <a:pt x="72" y="174"/>
                    <a:pt x="108" y="174"/>
                  </a:cubicBezTo>
                  <a:cubicBezTo>
                    <a:pt x="216" y="174"/>
                    <a:pt x="324" y="140"/>
                    <a:pt x="399" y="6"/>
                  </a:cubicBezTo>
                  <a:cubicBezTo>
                    <a:pt x="373" y="3"/>
                    <a:pt x="34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4261800" y="1700725"/>
              <a:ext cx="61200" cy="39525"/>
            </a:xfrm>
            <a:custGeom>
              <a:avLst/>
              <a:gdLst/>
              <a:ahLst/>
              <a:cxnLst/>
              <a:rect l="l" t="t" r="r" b="b"/>
              <a:pathLst>
                <a:path w="2448" h="1581" extrusionOk="0">
                  <a:moveTo>
                    <a:pt x="1" y="1"/>
                  </a:moveTo>
                  <a:cubicBezTo>
                    <a:pt x="60" y="140"/>
                    <a:pt x="100" y="259"/>
                    <a:pt x="120" y="378"/>
                  </a:cubicBezTo>
                  <a:cubicBezTo>
                    <a:pt x="160" y="398"/>
                    <a:pt x="160" y="438"/>
                    <a:pt x="180" y="458"/>
                  </a:cubicBezTo>
                  <a:lnTo>
                    <a:pt x="478" y="756"/>
                  </a:lnTo>
                  <a:cubicBezTo>
                    <a:pt x="756" y="935"/>
                    <a:pt x="995" y="1075"/>
                    <a:pt x="1274" y="1234"/>
                  </a:cubicBezTo>
                  <a:cubicBezTo>
                    <a:pt x="1294" y="1274"/>
                    <a:pt x="1313" y="1294"/>
                    <a:pt x="1353" y="1333"/>
                  </a:cubicBezTo>
                  <a:cubicBezTo>
                    <a:pt x="1373" y="1353"/>
                    <a:pt x="1413" y="1373"/>
                    <a:pt x="1453" y="1393"/>
                  </a:cubicBezTo>
                  <a:cubicBezTo>
                    <a:pt x="1552" y="1473"/>
                    <a:pt x="1672" y="1532"/>
                    <a:pt x="1771" y="1552"/>
                  </a:cubicBezTo>
                  <a:cubicBezTo>
                    <a:pt x="1855" y="1566"/>
                    <a:pt x="1930" y="1580"/>
                    <a:pt x="2008" y="1580"/>
                  </a:cubicBezTo>
                  <a:cubicBezTo>
                    <a:pt x="2041" y="1580"/>
                    <a:pt x="2074" y="1578"/>
                    <a:pt x="2109" y="1572"/>
                  </a:cubicBezTo>
                  <a:cubicBezTo>
                    <a:pt x="2288" y="1532"/>
                    <a:pt x="2447" y="1492"/>
                    <a:pt x="2408" y="1274"/>
                  </a:cubicBezTo>
                  <a:cubicBezTo>
                    <a:pt x="1652" y="776"/>
                    <a:pt x="896" y="27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4256325" y="1710675"/>
              <a:ext cx="39825" cy="22225"/>
            </a:xfrm>
            <a:custGeom>
              <a:avLst/>
              <a:gdLst/>
              <a:ahLst/>
              <a:cxnLst/>
              <a:rect l="l" t="t" r="r" b="b"/>
              <a:pathLst>
                <a:path w="1593" h="889" extrusionOk="0">
                  <a:moveTo>
                    <a:pt x="379" y="0"/>
                  </a:moveTo>
                  <a:cubicBezTo>
                    <a:pt x="220" y="40"/>
                    <a:pt x="1" y="60"/>
                    <a:pt x="200" y="239"/>
                  </a:cubicBezTo>
                  <a:cubicBezTo>
                    <a:pt x="538" y="498"/>
                    <a:pt x="916" y="776"/>
                    <a:pt x="1393" y="876"/>
                  </a:cubicBezTo>
                  <a:cubicBezTo>
                    <a:pt x="1426" y="884"/>
                    <a:pt x="1456" y="889"/>
                    <a:pt x="1483" y="889"/>
                  </a:cubicBezTo>
                  <a:cubicBezTo>
                    <a:pt x="1522" y="889"/>
                    <a:pt x="1557" y="879"/>
                    <a:pt x="1592" y="856"/>
                  </a:cubicBezTo>
                  <a:cubicBezTo>
                    <a:pt x="1294" y="637"/>
                    <a:pt x="1015" y="378"/>
                    <a:pt x="717" y="160"/>
                  </a:cubicBezTo>
                  <a:cubicBezTo>
                    <a:pt x="617" y="60"/>
                    <a:pt x="478" y="8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4205100" y="1690175"/>
              <a:ext cx="38825" cy="15500"/>
            </a:xfrm>
            <a:custGeom>
              <a:avLst/>
              <a:gdLst/>
              <a:ahLst/>
              <a:cxnLst/>
              <a:rect l="l" t="t" r="r" b="b"/>
              <a:pathLst>
                <a:path w="1553" h="620" extrusionOk="0">
                  <a:moveTo>
                    <a:pt x="831" y="0"/>
                  </a:moveTo>
                  <a:cubicBezTo>
                    <a:pt x="738" y="0"/>
                    <a:pt x="642" y="28"/>
                    <a:pt x="538" y="104"/>
                  </a:cubicBezTo>
                  <a:cubicBezTo>
                    <a:pt x="359" y="124"/>
                    <a:pt x="180" y="124"/>
                    <a:pt x="1" y="124"/>
                  </a:cubicBezTo>
                  <a:cubicBezTo>
                    <a:pt x="438" y="283"/>
                    <a:pt x="836" y="462"/>
                    <a:pt x="1274" y="602"/>
                  </a:cubicBezTo>
                  <a:cubicBezTo>
                    <a:pt x="1294" y="614"/>
                    <a:pt x="1315" y="619"/>
                    <a:pt x="1335" y="619"/>
                  </a:cubicBezTo>
                  <a:cubicBezTo>
                    <a:pt x="1414" y="619"/>
                    <a:pt x="1489" y="537"/>
                    <a:pt x="1552" y="442"/>
                  </a:cubicBezTo>
                  <a:cubicBezTo>
                    <a:pt x="1552" y="323"/>
                    <a:pt x="1473" y="224"/>
                    <a:pt x="1353" y="164"/>
                  </a:cubicBezTo>
                  <a:cubicBezTo>
                    <a:pt x="1172" y="99"/>
                    <a:pt x="1007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4286675" y="1732050"/>
              <a:ext cx="29350" cy="17425"/>
            </a:xfrm>
            <a:custGeom>
              <a:avLst/>
              <a:gdLst/>
              <a:ahLst/>
              <a:cxnLst/>
              <a:rect l="l" t="t" r="r" b="b"/>
              <a:pathLst>
                <a:path w="1174" h="697" extrusionOk="0">
                  <a:moveTo>
                    <a:pt x="398" y="1"/>
                  </a:moveTo>
                  <a:cubicBezTo>
                    <a:pt x="318" y="21"/>
                    <a:pt x="279" y="21"/>
                    <a:pt x="199" y="21"/>
                  </a:cubicBezTo>
                  <a:cubicBezTo>
                    <a:pt x="120" y="80"/>
                    <a:pt x="60" y="140"/>
                    <a:pt x="0" y="180"/>
                  </a:cubicBezTo>
                  <a:cubicBezTo>
                    <a:pt x="0" y="220"/>
                    <a:pt x="20" y="279"/>
                    <a:pt x="40" y="319"/>
                  </a:cubicBezTo>
                  <a:cubicBezTo>
                    <a:pt x="100" y="379"/>
                    <a:pt x="179" y="399"/>
                    <a:pt x="239" y="438"/>
                  </a:cubicBezTo>
                  <a:cubicBezTo>
                    <a:pt x="378" y="498"/>
                    <a:pt x="478" y="578"/>
                    <a:pt x="597" y="617"/>
                  </a:cubicBezTo>
                  <a:lnTo>
                    <a:pt x="895" y="697"/>
                  </a:lnTo>
                  <a:cubicBezTo>
                    <a:pt x="1015" y="677"/>
                    <a:pt x="1094" y="617"/>
                    <a:pt x="1134" y="518"/>
                  </a:cubicBezTo>
                  <a:cubicBezTo>
                    <a:pt x="1174" y="438"/>
                    <a:pt x="1174" y="399"/>
                    <a:pt x="1134" y="319"/>
                  </a:cubicBezTo>
                  <a:cubicBezTo>
                    <a:pt x="1094" y="279"/>
                    <a:pt x="1035" y="239"/>
                    <a:pt x="975" y="239"/>
                  </a:cubicBezTo>
                  <a:cubicBezTo>
                    <a:pt x="836" y="239"/>
                    <a:pt x="716" y="239"/>
                    <a:pt x="617" y="140"/>
                  </a:cubicBezTo>
                  <a:cubicBezTo>
                    <a:pt x="597" y="140"/>
                    <a:pt x="577" y="120"/>
                    <a:pt x="537" y="100"/>
                  </a:cubicBezTo>
                  <a:cubicBezTo>
                    <a:pt x="497" y="80"/>
                    <a:pt x="4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4239425" y="1690725"/>
              <a:ext cx="16925" cy="13250"/>
            </a:xfrm>
            <a:custGeom>
              <a:avLst/>
              <a:gdLst/>
              <a:ahLst/>
              <a:cxnLst/>
              <a:rect l="l" t="t" r="r" b="b"/>
              <a:pathLst>
                <a:path w="677" h="530" extrusionOk="0">
                  <a:moveTo>
                    <a:pt x="229" y="1"/>
                  </a:moveTo>
                  <a:cubicBezTo>
                    <a:pt x="220" y="1"/>
                    <a:pt x="210" y="2"/>
                    <a:pt x="199" y="3"/>
                  </a:cubicBezTo>
                  <a:cubicBezTo>
                    <a:pt x="100" y="62"/>
                    <a:pt x="20" y="142"/>
                    <a:pt x="0" y="261"/>
                  </a:cubicBezTo>
                  <a:lnTo>
                    <a:pt x="179" y="440"/>
                  </a:lnTo>
                  <a:cubicBezTo>
                    <a:pt x="266" y="469"/>
                    <a:pt x="374" y="530"/>
                    <a:pt x="458" y="530"/>
                  </a:cubicBezTo>
                  <a:cubicBezTo>
                    <a:pt x="488" y="530"/>
                    <a:pt x="516" y="522"/>
                    <a:pt x="537" y="500"/>
                  </a:cubicBezTo>
                  <a:cubicBezTo>
                    <a:pt x="677" y="480"/>
                    <a:pt x="537" y="341"/>
                    <a:pt x="537" y="241"/>
                  </a:cubicBezTo>
                  <a:lnTo>
                    <a:pt x="537" y="202"/>
                  </a:lnTo>
                  <a:cubicBezTo>
                    <a:pt x="444" y="145"/>
                    <a:pt x="385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4330425" y="707075"/>
              <a:ext cx="24900" cy="12975"/>
            </a:xfrm>
            <a:custGeom>
              <a:avLst/>
              <a:gdLst/>
              <a:ahLst/>
              <a:cxnLst/>
              <a:rect l="l" t="t" r="r" b="b"/>
              <a:pathLst>
                <a:path w="996" h="519" extrusionOk="0">
                  <a:moveTo>
                    <a:pt x="916" y="1"/>
                  </a:moveTo>
                  <a:cubicBezTo>
                    <a:pt x="558" y="1"/>
                    <a:pt x="239" y="41"/>
                    <a:pt x="1" y="319"/>
                  </a:cubicBezTo>
                  <a:cubicBezTo>
                    <a:pt x="140" y="339"/>
                    <a:pt x="299" y="339"/>
                    <a:pt x="359" y="518"/>
                  </a:cubicBezTo>
                  <a:cubicBezTo>
                    <a:pt x="458" y="518"/>
                    <a:pt x="558" y="518"/>
                    <a:pt x="657" y="498"/>
                  </a:cubicBezTo>
                  <a:cubicBezTo>
                    <a:pt x="717" y="319"/>
                    <a:pt x="995" y="259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3863950" y="1518975"/>
              <a:ext cx="121375" cy="64900"/>
            </a:xfrm>
            <a:custGeom>
              <a:avLst/>
              <a:gdLst/>
              <a:ahLst/>
              <a:cxnLst/>
              <a:rect l="l" t="t" r="r" b="b"/>
              <a:pathLst>
                <a:path w="4855" h="2596" extrusionOk="0">
                  <a:moveTo>
                    <a:pt x="325" y="1"/>
                  </a:moveTo>
                  <a:cubicBezTo>
                    <a:pt x="301" y="1"/>
                    <a:pt x="279" y="3"/>
                    <a:pt x="259" y="10"/>
                  </a:cubicBezTo>
                  <a:cubicBezTo>
                    <a:pt x="160" y="69"/>
                    <a:pt x="60" y="109"/>
                    <a:pt x="0" y="248"/>
                  </a:cubicBezTo>
                  <a:cubicBezTo>
                    <a:pt x="0" y="408"/>
                    <a:pt x="0" y="567"/>
                    <a:pt x="80" y="706"/>
                  </a:cubicBezTo>
                  <a:cubicBezTo>
                    <a:pt x="100" y="766"/>
                    <a:pt x="120" y="785"/>
                    <a:pt x="120" y="845"/>
                  </a:cubicBezTo>
                  <a:cubicBezTo>
                    <a:pt x="215" y="806"/>
                    <a:pt x="304" y="789"/>
                    <a:pt x="388" y="789"/>
                  </a:cubicBezTo>
                  <a:cubicBezTo>
                    <a:pt x="603" y="789"/>
                    <a:pt x="789" y="901"/>
                    <a:pt x="975" y="1044"/>
                  </a:cubicBezTo>
                  <a:cubicBezTo>
                    <a:pt x="1094" y="1044"/>
                    <a:pt x="1254" y="1064"/>
                    <a:pt x="1313" y="1183"/>
                  </a:cubicBezTo>
                  <a:cubicBezTo>
                    <a:pt x="1592" y="1243"/>
                    <a:pt x="1771" y="1442"/>
                    <a:pt x="1990" y="1581"/>
                  </a:cubicBezTo>
                  <a:cubicBezTo>
                    <a:pt x="2686" y="1840"/>
                    <a:pt x="3342" y="2138"/>
                    <a:pt x="3939" y="2556"/>
                  </a:cubicBezTo>
                  <a:cubicBezTo>
                    <a:pt x="4039" y="2576"/>
                    <a:pt x="4158" y="2576"/>
                    <a:pt x="4257" y="2596"/>
                  </a:cubicBezTo>
                  <a:cubicBezTo>
                    <a:pt x="4397" y="2377"/>
                    <a:pt x="4655" y="2456"/>
                    <a:pt x="4854" y="2397"/>
                  </a:cubicBezTo>
                  <a:cubicBezTo>
                    <a:pt x="3760" y="1701"/>
                    <a:pt x="2467" y="1303"/>
                    <a:pt x="1313" y="686"/>
                  </a:cubicBezTo>
                  <a:cubicBezTo>
                    <a:pt x="1214" y="606"/>
                    <a:pt x="1075" y="646"/>
                    <a:pt x="915" y="507"/>
                  </a:cubicBezTo>
                  <a:cubicBezTo>
                    <a:pt x="896" y="467"/>
                    <a:pt x="856" y="447"/>
                    <a:pt x="776" y="408"/>
                  </a:cubicBezTo>
                  <a:cubicBezTo>
                    <a:pt x="697" y="348"/>
                    <a:pt x="697" y="248"/>
                    <a:pt x="657" y="149"/>
                  </a:cubicBezTo>
                  <a:cubicBezTo>
                    <a:pt x="597" y="69"/>
                    <a:pt x="557" y="49"/>
                    <a:pt x="478" y="10"/>
                  </a:cubicBezTo>
                  <a:cubicBezTo>
                    <a:pt x="425" y="10"/>
                    <a:pt x="372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4026575" y="1595800"/>
              <a:ext cx="30350" cy="24375"/>
            </a:xfrm>
            <a:custGeom>
              <a:avLst/>
              <a:gdLst/>
              <a:ahLst/>
              <a:cxnLst/>
              <a:rect l="l" t="t" r="r" b="b"/>
              <a:pathLst>
                <a:path w="1214" h="975" extrusionOk="0">
                  <a:moveTo>
                    <a:pt x="677" y="4"/>
                  </a:moveTo>
                  <a:cubicBezTo>
                    <a:pt x="640" y="4"/>
                    <a:pt x="600" y="9"/>
                    <a:pt x="557" y="20"/>
                  </a:cubicBezTo>
                  <a:cubicBezTo>
                    <a:pt x="358" y="60"/>
                    <a:pt x="140" y="0"/>
                    <a:pt x="0" y="199"/>
                  </a:cubicBezTo>
                  <a:cubicBezTo>
                    <a:pt x="80" y="398"/>
                    <a:pt x="159" y="617"/>
                    <a:pt x="319" y="796"/>
                  </a:cubicBezTo>
                  <a:cubicBezTo>
                    <a:pt x="319" y="856"/>
                    <a:pt x="338" y="875"/>
                    <a:pt x="338" y="915"/>
                  </a:cubicBezTo>
                  <a:cubicBezTo>
                    <a:pt x="458" y="955"/>
                    <a:pt x="557" y="955"/>
                    <a:pt x="677" y="975"/>
                  </a:cubicBezTo>
                  <a:cubicBezTo>
                    <a:pt x="736" y="677"/>
                    <a:pt x="1055" y="617"/>
                    <a:pt x="1214" y="418"/>
                  </a:cubicBezTo>
                  <a:cubicBezTo>
                    <a:pt x="1174" y="279"/>
                    <a:pt x="1114" y="179"/>
                    <a:pt x="955" y="100"/>
                  </a:cubicBezTo>
                  <a:cubicBezTo>
                    <a:pt x="868" y="41"/>
                    <a:pt x="780" y="4"/>
                    <a:pt x="677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4026075" y="1553525"/>
              <a:ext cx="17925" cy="31850"/>
            </a:xfrm>
            <a:custGeom>
              <a:avLst/>
              <a:gdLst/>
              <a:ahLst/>
              <a:cxnLst/>
              <a:rect l="l" t="t" r="r" b="b"/>
              <a:pathLst>
                <a:path w="717" h="1274" extrusionOk="0">
                  <a:moveTo>
                    <a:pt x="458" y="0"/>
                  </a:moveTo>
                  <a:cubicBezTo>
                    <a:pt x="418" y="0"/>
                    <a:pt x="378" y="0"/>
                    <a:pt x="358" y="20"/>
                  </a:cubicBezTo>
                  <a:cubicBezTo>
                    <a:pt x="269" y="20"/>
                    <a:pt x="357" y="165"/>
                    <a:pt x="259" y="165"/>
                  </a:cubicBezTo>
                  <a:cubicBezTo>
                    <a:pt x="248" y="165"/>
                    <a:pt x="235" y="163"/>
                    <a:pt x="219" y="159"/>
                  </a:cubicBezTo>
                  <a:cubicBezTo>
                    <a:pt x="199" y="159"/>
                    <a:pt x="160" y="120"/>
                    <a:pt x="120" y="120"/>
                  </a:cubicBezTo>
                  <a:cubicBezTo>
                    <a:pt x="100" y="120"/>
                    <a:pt x="80" y="159"/>
                    <a:pt x="60" y="179"/>
                  </a:cubicBezTo>
                  <a:cubicBezTo>
                    <a:pt x="20" y="557"/>
                    <a:pt x="0" y="915"/>
                    <a:pt x="179" y="1273"/>
                  </a:cubicBezTo>
                  <a:cubicBezTo>
                    <a:pt x="199" y="1154"/>
                    <a:pt x="199" y="995"/>
                    <a:pt x="179" y="895"/>
                  </a:cubicBezTo>
                  <a:cubicBezTo>
                    <a:pt x="212" y="837"/>
                    <a:pt x="236" y="817"/>
                    <a:pt x="256" y="817"/>
                  </a:cubicBezTo>
                  <a:cubicBezTo>
                    <a:pt x="296" y="817"/>
                    <a:pt x="318" y="902"/>
                    <a:pt x="358" y="915"/>
                  </a:cubicBezTo>
                  <a:cubicBezTo>
                    <a:pt x="398" y="975"/>
                    <a:pt x="458" y="1055"/>
                    <a:pt x="498" y="1094"/>
                  </a:cubicBezTo>
                  <a:cubicBezTo>
                    <a:pt x="717" y="955"/>
                    <a:pt x="717" y="716"/>
                    <a:pt x="717" y="498"/>
                  </a:cubicBezTo>
                  <a:cubicBezTo>
                    <a:pt x="717" y="338"/>
                    <a:pt x="677" y="179"/>
                    <a:pt x="557" y="60"/>
                  </a:cubicBezTo>
                  <a:cubicBezTo>
                    <a:pt x="518" y="20"/>
                    <a:pt x="47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4039500" y="1561450"/>
              <a:ext cx="17425" cy="39825"/>
            </a:xfrm>
            <a:custGeom>
              <a:avLst/>
              <a:gdLst/>
              <a:ahLst/>
              <a:cxnLst/>
              <a:rect l="l" t="t" r="r" b="b"/>
              <a:pathLst>
                <a:path w="697" h="1593" extrusionOk="0">
                  <a:moveTo>
                    <a:pt x="139" y="1"/>
                  </a:moveTo>
                  <a:cubicBezTo>
                    <a:pt x="103" y="1"/>
                    <a:pt x="64" y="15"/>
                    <a:pt x="20" y="41"/>
                  </a:cubicBezTo>
                  <a:cubicBezTo>
                    <a:pt x="0" y="280"/>
                    <a:pt x="0" y="499"/>
                    <a:pt x="0" y="757"/>
                  </a:cubicBezTo>
                  <a:lnTo>
                    <a:pt x="60" y="1434"/>
                  </a:lnTo>
                  <a:cubicBezTo>
                    <a:pt x="160" y="1494"/>
                    <a:pt x="219" y="1593"/>
                    <a:pt x="359" y="1593"/>
                  </a:cubicBezTo>
                  <a:cubicBezTo>
                    <a:pt x="697" y="1076"/>
                    <a:pt x="359" y="578"/>
                    <a:pt x="259" y="81"/>
                  </a:cubicBezTo>
                  <a:cubicBezTo>
                    <a:pt x="225" y="25"/>
                    <a:pt x="186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3992250" y="1580375"/>
              <a:ext cx="25900" cy="8125"/>
            </a:xfrm>
            <a:custGeom>
              <a:avLst/>
              <a:gdLst/>
              <a:ahLst/>
              <a:cxnLst/>
              <a:rect l="l" t="t" r="r" b="b"/>
              <a:pathLst>
                <a:path w="1036" h="325" extrusionOk="0">
                  <a:moveTo>
                    <a:pt x="1" y="0"/>
                  </a:moveTo>
                  <a:cubicBezTo>
                    <a:pt x="234" y="267"/>
                    <a:pt x="536" y="324"/>
                    <a:pt x="850" y="324"/>
                  </a:cubicBezTo>
                  <a:cubicBezTo>
                    <a:pt x="912" y="324"/>
                    <a:pt x="973" y="322"/>
                    <a:pt x="1035" y="319"/>
                  </a:cubicBezTo>
                  <a:cubicBezTo>
                    <a:pt x="717" y="140"/>
                    <a:pt x="3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4027075" y="1600775"/>
              <a:ext cx="7975" cy="14925"/>
            </a:xfrm>
            <a:custGeom>
              <a:avLst/>
              <a:gdLst/>
              <a:ahLst/>
              <a:cxnLst/>
              <a:rect l="l" t="t" r="r" b="b"/>
              <a:pathLst>
                <a:path w="319" h="597" extrusionOk="0">
                  <a:moveTo>
                    <a:pt x="20" y="0"/>
                  </a:moveTo>
                  <a:cubicBezTo>
                    <a:pt x="20" y="159"/>
                    <a:pt x="0" y="279"/>
                    <a:pt x="0" y="398"/>
                  </a:cubicBezTo>
                  <a:cubicBezTo>
                    <a:pt x="60" y="517"/>
                    <a:pt x="199" y="557"/>
                    <a:pt x="318" y="597"/>
                  </a:cubicBezTo>
                  <a:cubicBezTo>
                    <a:pt x="259" y="378"/>
                    <a:pt x="199" y="15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4032050" y="1570425"/>
              <a:ext cx="5000" cy="6000"/>
            </a:xfrm>
            <a:custGeom>
              <a:avLst/>
              <a:gdLst/>
              <a:ahLst/>
              <a:cxnLst/>
              <a:rect l="l" t="t" r="r" b="b"/>
              <a:pathLst>
                <a:path w="200" h="240" extrusionOk="0">
                  <a:moveTo>
                    <a:pt x="40" y="1"/>
                  </a:moveTo>
                  <a:cubicBezTo>
                    <a:pt x="40" y="1"/>
                    <a:pt x="20" y="120"/>
                    <a:pt x="0" y="200"/>
                  </a:cubicBezTo>
                  <a:cubicBezTo>
                    <a:pt x="40" y="219"/>
                    <a:pt x="100" y="219"/>
                    <a:pt x="139" y="239"/>
                  </a:cubicBezTo>
                  <a:cubicBezTo>
                    <a:pt x="139" y="140"/>
                    <a:pt x="199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3972850" y="1585225"/>
              <a:ext cx="6000" cy="3125"/>
            </a:xfrm>
            <a:custGeom>
              <a:avLst/>
              <a:gdLst/>
              <a:ahLst/>
              <a:cxnLst/>
              <a:rect l="l" t="t" r="r" b="b"/>
              <a:pathLst>
                <a:path w="240" h="125" extrusionOk="0">
                  <a:moveTo>
                    <a:pt x="57" y="0"/>
                  </a:moveTo>
                  <a:cubicBezTo>
                    <a:pt x="40" y="0"/>
                    <a:pt x="21" y="2"/>
                    <a:pt x="1" y="5"/>
                  </a:cubicBezTo>
                  <a:cubicBezTo>
                    <a:pt x="100" y="25"/>
                    <a:pt x="180" y="85"/>
                    <a:pt x="240" y="125"/>
                  </a:cubicBezTo>
                  <a:cubicBezTo>
                    <a:pt x="206" y="42"/>
                    <a:pt x="14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5398175" y="2040975"/>
              <a:ext cx="20400" cy="20825"/>
            </a:xfrm>
            <a:custGeom>
              <a:avLst/>
              <a:gdLst/>
              <a:ahLst/>
              <a:cxnLst/>
              <a:rect l="l" t="t" r="r" b="b"/>
              <a:pathLst>
                <a:path w="816" h="833" extrusionOk="0">
                  <a:moveTo>
                    <a:pt x="332" y="1"/>
                  </a:moveTo>
                  <a:cubicBezTo>
                    <a:pt x="94" y="1"/>
                    <a:pt x="47" y="229"/>
                    <a:pt x="0" y="494"/>
                  </a:cubicBezTo>
                  <a:cubicBezTo>
                    <a:pt x="42" y="547"/>
                    <a:pt x="84" y="572"/>
                    <a:pt x="123" y="572"/>
                  </a:cubicBezTo>
                  <a:cubicBezTo>
                    <a:pt x="158" y="572"/>
                    <a:pt x="191" y="552"/>
                    <a:pt x="219" y="514"/>
                  </a:cubicBezTo>
                  <a:cubicBezTo>
                    <a:pt x="378" y="594"/>
                    <a:pt x="398" y="713"/>
                    <a:pt x="398" y="833"/>
                  </a:cubicBezTo>
                  <a:cubicBezTo>
                    <a:pt x="557" y="753"/>
                    <a:pt x="677" y="634"/>
                    <a:pt x="816" y="554"/>
                  </a:cubicBezTo>
                  <a:cubicBezTo>
                    <a:pt x="577" y="455"/>
                    <a:pt x="577" y="256"/>
                    <a:pt x="577" y="57"/>
                  </a:cubicBezTo>
                  <a:cubicBezTo>
                    <a:pt x="478" y="18"/>
                    <a:pt x="398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5399675" y="20627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239" y="0"/>
                  </a:moveTo>
                  <a:cubicBezTo>
                    <a:pt x="119" y="0"/>
                    <a:pt x="40" y="40"/>
                    <a:pt x="0" y="140"/>
                  </a:cubicBezTo>
                  <a:cubicBezTo>
                    <a:pt x="60" y="100"/>
                    <a:pt x="13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5377775" y="2075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1"/>
                    <a:pt x="80" y="100"/>
                    <a:pt x="1" y="140"/>
                  </a:cubicBezTo>
                  <a:cubicBezTo>
                    <a:pt x="8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5386225" y="20707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60"/>
                    <a:pt x="80" y="80"/>
                    <a:pt x="1" y="120"/>
                  </a:cubicBezTo>
                  <a:cubicBezTo>
                    <a:pt x="100" y="120"/>
                    <a:pt x="16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5395175" y="2066250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60"/>
                    <a:pt x="41" y="80"/>
                    <a:pt x="1" y="140"/>
                  </a:cubicBezTo>
                  <a:cubicBezTo>
                    <a:pt x="81" y="140"/>
                    <a:pt x="120" y="8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5368825" y="208017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59" y="1"/>
                  </a:moveTo>
                  <a:cubicBezTo>
                    <a:pt x="160" y="1"/>
                    <a:pt x="60" y="40"/>
                    <a:pt x="1" y="140"/>
                  </a:cubicBezTo>
                  <a:cubicBezTo>
                    <a:pt x="80" y="100"/>
                    <a:pt x="180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4984400" y="2026400"/>
              <a:ext cx="197950" cy="89600"/>
            </a:xfrm>
            <a:custGeom>
              <a:avLst/>
              <a:gdLst/>
              <a:ahLst/>
              <a:cxnLst/>
              <a:rect l="l" t="t" r="r" b="b"/>
              <a:pathLst>
                <a:path w="7918" h="3584" extrusionOk="0">
                  <a:moveTo>
                    <a:pt x="193" y="1"/>
                  </a:moveTo>
                  <a:cubicBezTo>
                    <a:pt x="162" y="1"/>
                    <a:pt x="131" y="1"/>
                    <a:pt x="100" y="3"/>
                  </a:cubicBezTo>
                  <a:cubicBezTo>
                    <a:pt x="1" y="143"/>
                    <a:pt x="1" y="262"/>
                    <a:pt x="100" y="381"/>
                  </a:cubicBezTo>
                  <a:cubicBezTo>
                    <a:pt x="160" y="421"/>
                    <a:pt x="219" y="501"/>
                    <a:pt x="299" y="560"/>
                  </a:cubicBezTo>
                  <a:cubicBezTo>
                    <a:pt x="344" y="554"/>
                    <a:pt x="387" y="551"/>
                    <a:pt x="429" y="551"/>
                  </a:cubicBezTo>
                  <a:cubicBezTo>
                    <a:pt x="669" y="551"/>
                    <a:pt x="875" y="644"/>
                    <a:pt x="1095" y="779"/>
                  </a:cubicBezTo>
                  <a:cubicBezTo>
                    <a:pt x="1413" y="978"/>
                    <a:pt x="1751" y="1217"/>
                    <a:pt x="2149" y="1276"/>
                  </a:cubicBezTo>
                  <a:cubicBezTo>
                    <a:pt x="2248" y="1356"/>
                    <a:pt x="2388" y="1356"/>
                    <a:pt x="2507" y="1356"/>
                  </a:cubicBezTo>
                  <a:cubicBezTo>
                    <a:pt x="2527" y="1595"/>
                    <a:pt x="2786" y="1595"/>
                    <a:pt x="2885" y="1774"/>
                  </a:cubicBezTo>
                  <a:cubicBezTo>
                    <a:pt x="3084" y="1774"/>
                    <a:pt x="3243" y="1794"/>
                    <a:pt x="3402" y="1953"/>
                  </a:cubicBezTo>
                  <a:cubicBezTo>
                    <a:pt x="3502" y="1953"/>
                    <a:pt x="3601" y="1973"/>
                    <a:pt x="3701" y="1973"/>
                  </a:cubicBezTo>
                  <a:cubicBezTo>
                    <a:pt x="4079" y="2092"/>
                    <a:pt x="4437" y="2251"/>
                    <a:pt x="4775" y="2470"/>
                  </a:cubicBezTo>
                  <a:lnTo>
                    <a:pt x="4835" y="2490"/>
                  </a:lnTo>
                  <a:lnTo>
                    <a:pt x="4914" y="2490"/>
                  </a:lnTo>
                  <a:cubicBezTo>
                    <a:pt x="4994" y="2530"/>
                    <a:pt x="5033" y="2569"/>
                    <a:pt x="5113" y="2629"/>
                  </a:cubicBezTo>
                  <a:cubicBezTo>
                    <a:pt x="5113" y="2669"/>
                    <a:pt x="5153" y="2669"/>
                    <a:pt x="5212" y="2669"/>
                  </a:cubicBezTo>
                  <a:cubicBezTo>
                    <a:pt x="5372" y="2709"/>
                    <a:pt x="5511" y="2669"/>
                    <a:pt x="5630" y="2788"/>
                  </a:cubicBezTo>
                  <a:cubicBezTo>
                    <a:pt x="5769" y="2967"/>
                    <a:pt x="6008" y="2788"/>
                    <a:pt x="6128" y="2987"/>
                  </a:cubicBezTo>
                  <a:cubicBezTo>
                    <a:pt x="6187" y="3047"/>
                    <a:pt x="6227" y="3087"/>
                    <a:pt x="6307" y="3126"/>
                  </a:cubicBezTo>
                  <a:cubicBezTo>
                    <a:pt x="6326" y="3166"/>
                    <a:pt x="6386" y="3186"/>
                    <a:pt x="6426" y="3186"/>
                  </a:cubicBezTo>
                  <a:cubicBezTo>
                    <a:pt x="6585" y="3246"/>
                    <a:pt x="6764" y="3206"/>
                    <a:pt x="6824" y="3365"/>
                  </a:cubicBezTo>
                  <a:cubicBezTo>
                    <a:pt x="6963" y="3425"/>
                    <a:pt x="7102" y="3385"/>
                    <a:pt x="7202" y="3524"/>
                  </a:cubicBezTo>
                  <a:cubicBezTo>
                    <a:pt x="7460" y="3445"/>
                    <a:pt x="7759" y="3584"/>
                    <a:pt x="7918" y="3325"/>
                  </a:cubicBezTo>
                  <a:cubicBezTo>
                    <a:pt x="7799" y="3246"/>
                    <a:pt x="7659" y="3266"/>
                    <a:pt x="7600" y="3186"/>
                  </a:cubicBezTo>
                  <a:lnTo>
                    <a:pt x="7580" y="3186"/>
                  </a:lnTo>
                  <a:cubicBezTo>
                    <a:pt x="7063" y="2987"/>
                    <a:pt x="6525" y="2729"/>
                    <a:pt x="6028" y="2470"/>
                  </a:cubicBezTo>
                  <a:cubicBezTo>
                    <a:pt x="5929" y="2390"/>
                    <a:pt x="5769" y="2450"/>
                    <a:pt x="5690" y="2291"/>
                  </a:cubicBezTo>
                  <a:cubicBezTo>
                    <a:pt x="5372" y="2072"/>
                    <a:pt x="4934" y="2072"/>
                    <a:pt x="4636" y="1794"/>
                  </a:cubicBezTo>
                  <a:cubicBezTo>
                    <a:pt x="4536" y="1734"/>
                    <a:pt x="4417" y="1734"/>
                    <a:pt x="4297" y="1734"/>
                  </a:cubicBezTo>
                  <a:cubicBezTo>
                    <a:pt x="3820" y="1555"/>
                    <a:pt x="3323" y="1416"/>
                    <a:pt x="2925" y="1077"/>
                  </a:cubicBezTo>
                  <a:cubicBezTo>
                    <a:pt x="2587" y="958"/>
                    <a:pt x="2229" y="799"/>
                    <a:pt x="1910" y="660"/>
                  </a:cubicBezTo>
                  <a:cubicBezTo>
                    <a:pt x="1340" y="394"/>
                    <a:pt x="843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5038125" y="2057800"/>
              <a:ext cx="8975" cy="2275"/>
            </a:xfrm>
            <a:custGeom>
              <a:avLst/>
              <a:gdLst/>
              <a:ahLst/>
              <a:cxnLst/>
              <a:rect l="l" t="t" r="r" b="b"/>
              <a:pathLst>
                <a:path w="359" h="91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69"/>
                    <a:pt x="156" y="90"/>
                    <a:pt x="244" y="90"/>
                  </a:cubicBezTo>
                  <a:cubicBezTo>
                    <a:pt x="282" y="90"/>
                    <a:pt x="321" y="86"/>
                    <a:pt x="358" y="80"/>
                  </a:cubicBezTo>
                  <a:cubicBezTo>
                    <a:pt x="259" y="40"/>
                    <a:pt x="13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3878375" y="1146325"/>
              <a:ext cx="88050" cy="27500"/>
            </a:xfrm>
            <a:custGeom>
              <a:avLst/>
              <a:gdLst/>
              <a:ahLst/>
              <a:cxnLst/>
              <a:rect l="l" t="t" r="r" b="b"/>
              <a:pathLst>
                <a:path w="3522" h="1100" extrusionOk="0">
                  <a:moveTo>
                    <a:pt x="2462" y="0"/>
                  </a:moveTo>
                  <a:cubicBezTo>
                    <a:pt x="1597" y="0"/>
                    <a:pt x="590" y="215"/>
                    <a:pt x="40" y="573"/>
                  </a:cubicBezTo>
                  <a:cubicBezTo>
                    <a:pt x="20" y="593"/>
                    <a:pt x="20" y="633"/>
                    <a:pt x="0" y="653"/>
                  </a:cubicBezTo>
                  <a:cubicBezTo>
                    <a:pt x="69" y="886"/>
                    <a:pt x="147" y="1100"/>
                    <a:pt x="319" y="1100"/>
                  </a:cubicBezTo>
                  <a:cubicBezTo>
                    <a:pt x="396" y="1100"/>
                    <a:pt x="493" y="1056"/>
                    <a:pt x="617" y="951"/>
                  </a:cubicBezTo>
                  <a:cubicBezTo>
                    <a:pt x="637" y="891"/>
                    <a:pt x="637" y="832"/>
                    <a:pt x="617" y="752"/>
                  </a:cubicBezTo>
                  <a:cubicBezTo>
                    <a:pt x="537" y="732"/>
                    <a:pt x="537" y="692"/>
                    <a:pt x="577" y="672"/>
                  </a:cubicBezTo>
                  <a:cubicBezTo>
                    <a:pt x="589" y="649"/>
                    <a:pt x="607" y="640"/>
                    <a:pt x="633" y="640"/>
                  </a:cubicBezTo>
                  <a:cubicBezTo>
                    <a:pt x="650" y="640"/>
                    <a:pt x="672" y="644"/>
                    <a:pt x="696" y="653"/>
                  </a:cubicBezTo>
                  <a:cubicBezTo>
                    <a:pt x="708" y="654"/>
                    <a:pt x="719" y="655"/>
                    <a:pt x="730" y="655"/>
                  </a:cubicBezTo>
                  <a:cubicBezTo>
                    <a:pt x="810" y="655"/>
                    <a:pt x="890" y="619"/>
                    <a:pt x="965" y="619"/>
                  </a:cubicBezTo>
                  <a:cubicBezTo>
                    <a:pt x="1010" y="619"/>
                    <a:pt x="1053" y="632"/>
                    <a:pt x="1094" y="672"/>
                  </a:cubicBezTo>
                  <a:cubicBezTo>
                    <a:pt x="1149" y="685"/>
                    <a:pt x="1204" y="691"/>
                    <a:pt x="1258" y="691"/>
                  </a:cubicBezTo>
                  <a:cubicBezTo>
                    <a:pt x="1541" y="691"/>
                    <a:pt x="1822" y="540"/>
                    <a:pt x="2089" y="474"/>
                  </a:cubicBezTo>
                  <a:cubicBezTo>
                    <a:pt x="2381" y="401"/>
                    <a:pt x="2684" y="317"/>
                    <a:pt x="2990" y="317"/>
                  </a:cubicBezTo>
                  <a:cubicBezTo>
                    <a:pt x="3100" y="317"/>
                    <a:pt x="3211" y="328"/>
                    <a:pt x="3322" y="354"/>
                  </a:cubicBezTo>
                  <a:cubicBezTo>
                    <a:pt x="3355" y="362"/>
                    <a:pt x="3388" y="367"/>
                    <a:pt x="3417" y="367"/>
                  </a:cubicBezTo>
                  <a:cubicBezTo>
                    <a:pt x="3458" y="367"/>
                    <a:pt x="3490" y="358"/>
                    <a:pt x="3501" y="334"/>
                  </a:cubicBezTo>
                  <a:cubicBezTo>
                    <a:pt x="3521" y="334"/>
                    <a:pt x="3521" y="295"/>
                    <a:pt x="3521" y="255"/>
                  </a:cubicBezTo>
                  <a:cubicBezTo>
                    <a:pt x="3521" y="195"/>
                    <a:pt x="3521" y="175"/>
                    <a:pt x="3481" y="135"/>
                  </a:cubicBezTo>
                  <a:cubicBezTo>
                    <a:pt x="3205" y="43"/>
                    <a:pt x="2847" y="0"/>
                    <a:pt x="2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3966900" y="1097975"/>
              <a:ext cx="32350" cy="68425"/>
            </a:xfrm>
            <a:custGeom>
              <a:avLst/>
              <a:gdLst/>
              <a:ahLst/>
              <a:cxnLst/>
              <a:rect l="l" t="t" r="r" b="b"/>
              <a:pathLst>
                <a:path w="1294" h="2737" extrusionOk="0">
                  <a:moveTo>
                    <a:pt x="1214" y="1"/>
                  </a:moveTo>
                  <a:cubicBezTo>
                    <a:pt x="856" y="239"/>
                    <a:pt x="537" y="458"/>
                    <a:pt x="179" y="717"/>
                  </a:cubicBezTo>
                  <a:cubicBezTo>
                    <a:pt x="159" y="935"/>
                    <a:pt x="139" y="1134"/>
                    <a:pt x="139" y="1353"/>
                  </a:cubicBezTo>
                  <a:cubicBezTo>
                    <a:pt x="259" y="1811"/>
                    <a:pt x="0" y="2308"/>
                    <a:pt x="299" y="2726"/>
                  </a:cubicBezTo>
                  <a:cubicBezTo>
                    <a:pt x="341" y="2733"/>
                    <a:pt x="379" y="2736"/>
                    <a:pt x="412" y="2736"/>
                  </a:cubicBezTo>
                  <a:cubicBezTo>
                    <a:pt x="756" y="2736"/>
                    <a:pt x="664" y="2388"/>
                    <a:pt x="736" y="2189"/>
                  </a:cubicBezTo>
                  <a:lnTo>
                    <a:pt x="736" y="1791"/>
                  </a:lnTo>
                  <a:cubicBezTo>
                    <a:pt x="597" y="1194"/>
                    <a:pt x="975" y="776"/>
                    <a:pt x="1273" y="319"/>
                  </a:cubicBezTo>
                  <a:cubicBezTo>
                    <a:pt x="1293" y="239"/>
                    <a:pt x="1293" y="180"/>
                    <a:pt x="1273" y="100"/>
                  </a:cubicBezTo>
                  <a:cubicBezTo>
                    <a:pt x="1253" y="80"/>
                    <a:pt x="1234" y="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3871400" y="1162275"/>
              <a:ext cx="29375" cy="32700"/>
            </a:xfrm>
            <a:custGeom>
              <a:avLst/>
              <a:gdLst/>
              <a:ahLst/>
              <a:cxnLst/>
              <a:rect l="l" t="t" r="r" b="b"/>
              <a:pathLst>
                <a:path w="1175" h="1308" extrusionOk="0">
                  <a:moveTo>
                    <a:pt x="957" y="1"/>
                  </a:moveTo>
                  <a:cubicBezTo>
                    <a:pt x="927" y="1"/>
                    <a:pt x="894" y="11"/>
                    <a:pt x="856" y="34"/>
                  </a:cubicBezTo>
                  <a:cubicBezTo>
                    <a:pt x="785" y="256"/>
                    <a:pt x="719" y="330"/>
                    <a:pt x="658" y="330"/>
                  </a:cubicBezTo>
                  <a:cubicBezTo>
                    <a:pt x="531" y="330"/>
                    <a:pt x="420" y="15"/>
                    <a:pt x="299" y="15"/>
                  </a:cubicBezTo>
                  <a:cubicBezTo>
                    <a:pt x="259" y="15"/>
                    <a:pt x="200" y="34"/>
                    <a:pt x="140" y="54"/>
                  </a:cubicBezTo>
                  <a:cubicBezTo>
                    <a:pt x="100" y="273"/>
                    <a:pt x="41" y="532"/>
                    <a:pt x="1" y="751"/>
                  </a:cubicBezTo>
                  <a:cubicBezTo>
                    <a:pt x="379" y="751"/>
                    <a:pt x="478" y="1009"/>
                    <a:pt x="518" y="1308"/>
                  </a:cubicBezTo>
                  <a:cubicBezTo>
                    <a:pt x="757" y="930"/>
                    <a:pt x="1075" y="631"/>
                    <a:pt x="1174" y="214"/>
                  </a:cubicBezTo>
                  <a:cubicBezTo>
                    <a:pt x="1114" y="107"/>
                    <a:pt x="1053" y="1"/>
                    <a:pt x="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3962425" y="1132300"/>
              <a:ext cx="17925" cy="39950"/>
            </a:xfrm>
            <a:custGeom>
              <a:avLst/>
              <a:gdLst/>
              <a:ahLst/>
              <a:cxnLst/>
              <a:rect l="l" t="t" r="r" b="b"/>
              <a:pathLst>
                <a:path w="717" h="1598" extrusionOk="0">
                  <a:moveTo>
                    <a:pt x="299" y="0"/>
                  </a:moveTo>
                  <a:cubicBezTo>
                    <a:pt x="100" y="199"/>
                    <a:pt x="199" y="458"/>
                    <a:pt x="119" y="696"/>
                  </a:cubicBezTo>
                  <a:lnTo>
                    <a:pt x="119" y="895"/>
                  </a:lnTo>
                  <a:cubicBezTo>
                    <a:pt x="40" y="995"/>
                    <a:pt x="20" y="1094"/>
                    <a:pt x="0" y="1214"/>
                  </a:cubicBezTo>
                  <a:cubicBezTo>
                    <a:pt x="29" y="1416"/>
                    <a:pt x="68" y="1597"/>
                    <a:pt x="218" y="1597"/>
                  </a:cubicBezTo>
                  <a:cubicBezTo>
                    <a:pt x="274" y="1597"/>
                    <a:pt x="345" y="1572"/>
                    <a:pt x="438" y="1512"/>
                  </a:cubicBezTo>
                  <a:cubicBezTo>
                    <a:pt x="458" y="1492"/>
                    <a:pt x="478" y="1432"/>
                    <a:pt x="517" y="1413"/>
                  </a:cubicBezTo>
                  <a:cubicBezTo>
                    <a:pt x="338" y="955"/>
                    <a:pt x="716" y="41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5626925" y="1912675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20" y="1"/>
                  </a:moveTo>
                  <a:cubicBezTo>
                    <a:pt x="286" y="1"/>
                    <a:pt x="253" y="12"/>
                    <a:pt x="220" y="37"/>
                  </a:cubicBezTo>
                  <a:cubicBezTo>
                    <a:pt x="100" y="156"/>
                    <a:pt x="1" y="275"/>
                    <a:pt x="81" y="454"/>
                  </a:cubicBezTo>
                  <a:cubicBezTo>
                    <a:pt x="110" y="476"/>
                    <a:pt x="134" y="485"/>
                    <a:pt x="156" y="485"/>
                  </a:cubicBezTo>
                  <a:cubicBezTo>
                    <a:pt x="195" y="485"/>
                    <a:pt x="229" y="460"/>
                    <a:pt x="279" y="434"/>
                  </a:cubicBezTo>
                  <a:cubicBezTo>
                    <a:pt x="319" y="434"/>
                    <a:pt x="379" y="415"/>
                    <a:pt x="419" y="375"/>
                  </a:cubicBezTo>
                  <a:cubicBezTo>
                    <a:pt x="498" y="335"/>
                    <a:pt x="578" y="315"/>
                    <a:pt x="618" y="255"/>
                  </a:cubicBezTo>
                  <a:cubicBezTo>
                    <a:pt x="578" y="176"/>
                    <a:pt x="498" y="136"/>
                    <a:pt x="459" y="56"/>
                  </a:cubicBezTo>
                  <a:cubicBezTo>
                    <a:pt x="412" y="22"/>
                    <a:pt x="366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5611025" y="1929625"/>
              <a:ext cx="10475" cy="6850"/>
            </a:xfrm>
            <a:custGeom>
              <a:avLst/>
              <a:gdLst/>
              <a:ahLst/>
              <a:cxnLst/>
              <a:rect l="l" t="t" r="r" b="b"/>
              <a:pathLst>
                <a:path w="419" h="274" extrusionOk="0">
                  <a:moveTo>
                    <a:pt x="205" y="0"/>
                  </a:moveTo>
                  <a:cubicBezTo>
                    <a:pt x="141" y="0"/>
                    <a:pt x="81" y="27"/>
                    <a:pt x="20" y="75"/>
                  </a:cubicBezTo>
                  <a:cubicBezTo>
                    <a:pt x="0" y="154"/>
                    <a:pt x="20" y="234"/>
                    <a:pt x="60" y="274"/>
                  </a:cubicBezTo>
                  <a:cubicBezTo>
                    <a:pt x="160" y="254"/>
                    <a:pt x="259" y="254"/>
                    <a:pt x="358" y="234"/>
                  </a:cubicBezTo>
                  <a:cubicBezTo>
                    <a:pt x="358" y="174"/>
                    <a:pt x="398" y="134"/>
                    <a:pt x="418" y="95"/>
                  </a:cubicBezTo>
                  <a:lnTo>
                    <a:pt x="339" y="35"/>
                  </a:lnTo>
                  <a:cubicBezTo>
                    <a:pt x="292" y="11"/>
                    <a:pt x="248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5620975" y="1925525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239" y="0"/>
                  </a:moveTo>
                  <a:cubicBezTo>
                    <a:pt x="100" y="0"/>
                    <a:pt x="0" y="40"/>
                    <a:pt x="0" y="219"/>
                  </a:cubicBezTo>
                  <a:lnTo>
                    <a:pt x="20" y="259"/>
                  </a:lnTo>
                  <a:cubicBezTo>
                    <a:pt x="159" y="259"/>
                    <a:pt x="259" y="199"/>
                    <a:pt x="338" y="60"/>
                  </a:cubicBezTo>
                  <a:cubicBezTo>
                    <a:pt x="299" y="40"/>
                    <a:pt x="259" y="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5628425" y="19220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40" y="1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1" y="180"/>
                  </a:lnTo>
                  <a:cubicBezTo>
                    <a:pt x="100" y="120"/>
                    <a:pt x="140" y="80"/>
                    <a:pt x="219" y="41"/>
                  </a:cubicBezTo>
                  <a:cubicBezTo>
                    <a:pt x="160" y="41"/>
                    <a:pt x="10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5637375" y="1918550"/>
              <a:ext cx="5000" cy="3175"/>
            </a:xfrm>
            <a:custGeom>
              <a:avLst/>
              <a:gdLst/>
              <a:ahLst/>
              <a:cxnLst/>
              <a:rect l="l" t="t" r="r" b="b"/>
              <a:pathLst>
                <a:path w="200" h="127" extrusionOk="0">
                  <a:moveTo>
                    <a:pt x="200" y="1"/>
                  </a:moveTo>
                  <a:cubicBezTo>
                    <a:pt x="100" y="1"/>
                    <a:pt x="41" y="20"/>
                    <a:pt x="1" y="120"/>
                  </a:cubicBezTo>
                  <a:cubicBezTo>
                    <a:pt x="22" y="124"/>
                    <a:pt x="43" y="127"/>
                    <a:pt x="62" y="127"/>
                  </a:cubicBezTo>
                  <a:cubicBezTo>
                    <a:pt x="132" y="127"/>
                    <a:pt x="184" y="9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5758225" y="1727575"/>
              <a:ext cx="157175" cy="110550"/>
            </a:xfrm>
            <a:custGeom>
              <a:avLst/>
              <a:gdLst/>
              <a:ahLst/>
              <a:cxnLst/>
              <a:rect l="l" t="t" r="r" b="b"/>
              <a:pathLst>
                <a:path w="6287" h="4422" extrusionOk="0">
                  <a:moveTo>
                    <a:pt x="1115" y="4059"/>
                  </a:moveTo>
                  <a:lnTo>
                    <a:pt x="1115" y="4059"/>
                  </a:lnTo>
                  <a:cubicBezTo>
                    <a:pt x="1109" y="4060"/>
                    <a:pt x="1104" y="4061"/>
                    <a:pt x="1099" y="4063"/>
                  </a:cubicBezTo>
                  <a:lnTo>
                    <a:pt x="1099" y="4063"/>
                  </a:lnTo>
                  <a:cubicBezTo>
                    <a:pt x="1097" y="4068"/>
                    <a:pt x="1096" y="4073"/>
                    <a:pt x="1095" y="4079"/>
                  </a:cubicBezTo>
                  <a:lnTo>
                    <a:pt x="1115" y="4059"/>
                  </a:lnTo>
                  <a:close/>
                  <a:moveTo>
                    <a:pt x="5809" y="1"/>
                  </a:moveTo>
                  <a:cubicBezTo>
                    <a:pt x="5451" y="80"/>
                    <a:pt x="5173" y="339"/>
                    <a:pt x="4854" y="558"/>
                  </a:cubicBezTo>
                  <a:cubicBezTo>
                    <a:pt x="4079" y="1214"/>
                    <a:pt x="3183" y="1692"/>
                    <a:pt x="2428" y="2388"/>
                  </a:cubicBezTo>
                  <a:cubicBezTo>
                    <a:pt x="2328" y="2547"/>
                    <a:pt x="2229" y="2666"/>
                    <a:pt x="2089" y="2766"/>
                  </a:cubicBezTo>
                  <a:cubicBezTo>
                    <a:pt x="2030" y="2786"/>
                    <a:pt x="1990" y="2845"/>
                    <a:pt x="1930" y="2865"/>
                  </a:cubicBezTo>
                  <a:cubicBezTo>
                    <a:pt x="1871" y="2905"/>
                    <a:pt x="1791" y="2945"/>
                    <a:pt x="1711" y="2985"/>
                  </a:cubicBezTo>
                  <a:lnTo>
                    <a:pt x="1572" y="3064"/>
                  </a:lnTo>
                  <a:cubicBezTo>
                    <a:pt x="1493" y="3104"/>
                    <a:pt x="1413" y="3144"/>
                    <a:pt x="1333" y="3184"/>
                  </a:cubicBezTo>
                  <a:cubicBezTo>
                    <a:pt x="1294" y="3203"/>
                    <a:pt x="1234" y="3263"/>
                    <a:pt x="1194" y="3283"/>
                  </a:cubicBezTo>
                  <a:cubicBezTo>
                    <a:pt x="1135" y="3343"/>
                    <a:pt x="1095" y="3363"/>
                    <a:pt x="1035" y="3402"/>
                  </a:cubicBezTo>
                  <a:cubicBezTo>
                    <a:pt x="995" y="3462"/>
                    <a:pt x="936" y="3482"/>
                    <a:pt x="896" y="3542"/>
                  </a:cubicBezTo>
                  <a:cubicBezTo>
                    <a:pt x="796" y="3601"/>
                    <a:pt x="697" y="3661"/>
                    <a:pt x="597" y="3741"/>
                  </a:cubicBezTo>
                  <a:cubicBezTo>
                    <a:pt x="498" y="3780"/>
                    <a:pt x="418" y="3860"/>
                    <a:pt x="339" y="3900"/>
                  </a:cubicBezTo>
                  <a:cubicBezTo>
                    <a:pt x="239" y="3959"/>
                    <a:pt x="180" y="3999"/>
                    <a:pt x="100" y="4079"/>
                  </a:cubicBezTo>
                  <a:cubicBezTo>
                    <a:pt x="40" y="4138"/>
                    <a:pt x="1" y="4178"/>
                    <a:pt x="1" y="4258"/>
                  </a:cubicBezTo>
                  <a:cubicBezTo>
                    <a:pt x="1" y="4278"/>
                    <a:pt x="21" y="4298"/>
                    <a:pt x="40" y="4337"/>
                  </a:cubicBezTo>
                  <a:cubicBezTo>
                    <a:pt x="120" y="4357"/>
                    <a:pt x="180" y="4357"/>
                    <a:pt x="239" y="4357"/>
                  </a:cubicBezTo>
                  <a:cubicBezTo>
                    <a:pt x="309" y="4407"/>
                    <a:pt x="379" y="4422"/>
                    <a:pt x="446" y="4422"/>
                  </a:cubicBezTo>
                  <a:cubicBezTo>
                    <a:pt x="513" y="4422"/>
                    <a:pt x="578" y="4407"/>
                    <a:pt x="637" y="4397"/>
                  </a:cubicBezTo>
                  <a:cubicBezTo>
                    <a:pt x="653" y="4402"/>
                    <a:pt x="666" y="4405"/>
                    <a:pt x="677" y="4405"/>
                  </a:cubicBezTo>
                  <a:cubicBezTo>
                    <a:pt x="708" y="4405"/>
                    <a:pt x="722" y="4386"/>
                    <a:pt x="737" y="4357"/>
                  </a:cubicBezTo>
                  <a:cubicBezTo>
                    <a:pt x="796" y="4317"/>
                    <a:pt x="876" y="4278"/>
                    <a:pt x="916" y="4218"/>
                  </a:cubicBezTo>
                  <a:cubicBezTo>
                    <a:pt x="972" y="4162"/>
                    <a:pt x="1011" y="4088"/>
                    <a:pt x="1099" y="4063"/>
                  </a:cubicBezTo>
                  <a:lnTo>
                    <a:pt x="1099" y="4063"/>
                  </a:lnTo>
                  <a:cubicBezTo>
                    <a:pt x="1123" y="3971"/>
                    <a:pt x="1201" y="3900"/>
                    <a:pt x="1314" y="3900"/>
                  </a:cubicBezTo>
                  <a:lnTo>
                    <a:pt x="1373" y="3900"/>
                  </a:lnTo>
                  <a:lnTo>
                    <a:pt x="1413" y="3860"/>
                  </a:lnTo>
                  <a:cubicBezTo>
                    <a:pt x="1473" y="3800"/>
                    <a:pt x="1532" y="3721"/>
                    <a:pt x="1612" y="3701"/>
                  </a:cubicBezTo>
                  <a:lnTo>
                    <a:pt x="1592" y="3701"/>
                  </a:lnTo>
                  <a:cubicBezTo>
                    <a:pt x="1632" y="3601"/>
                    <a:pt x="1711" y="3522"/>
                    <a:pt x="1831" y="3522"/>
                  </a:cubicBezTo>
                  <a:cubicBezTo>
                    <a:pt x="1871" y="3522"/>
                    <a:pt x="1890" y="3522"/>
                    <a:pt x="1910" y="3482"/>
                  </a:cubicBezTo>
                  <a:cubicBezTo>
                    <a:pt x="1990" y="3402"/>
                    <a:pt x="2030" y="3363"/>
                    <a:pt x="2129" y="3323"/>
                  </a:cubicBezTo>
                  <a:cubicBezTo>
                    <a:pt x="2189" y="3323"/>
                    <a:pt x="2229" y="3303"/>
                    <a:pt x="2268" y="3283"/>
                  </a:cubicBezTo>
                  <a:cubicBezTo>
                    <a:pt x="2328" y="3223"/>
                    <a:pt x="2388" y="3184"/>
                    <a:pt x="2467" y="3124"/>
                  </a:cubicBezTo>
                  <a:cubicBezTo>
                    <a:pt x="2716" y="2971"/>
                    <a:pt x="2910" y="2725"/>
                    <a:pt x="3244" y="2725"/>
                  </a:cubicBezTo>
                  <a:cubicBezTo>
                    <a:pt x="3257" y="2725"/>
                    <a:pt x="3270" y="2725"/>
                    <a:pt x="3283" y="2726"/>
                  </a:cubicBezTo>
                  <a:cubicBezTo>
                    <a:pt x="3363" y="2607"/>
                    <a:pt x="3482" y="2567"/>
                    <a:pt x="3621" y="2567"/>
                  </a:cubicBezTo>
                  <a:cubicBezTo>
                    <a:pt x="3721" y="2428"/>
                    <a:pt x="3860" y="2408"/>
                    <a:pt x="3979" y="2388"/>
                  </a:cubicBezTo>
                  <a:cubicBezTo>
                    <a:pt x="3999" y="2288"/>
                    <a:pt x="4059" y="2229"/>
                    <a:pt x="4158" y="2209"/>
                  </a:cubicBezTo>
                  <a:cubicBezTo>
                    <a:pt x="4218" y="2169"/>
                    <a:pt x="4278" y="2089"/>
                    <a:pt x="4357" y="2050"/>
                  </a:cubicBezTo>
                  <a:cubicBezTo>
                    <a:pt x="4516" y="1871"/>
                    <a:pt x="4675" y="1672"/>
                    <a:pt x="4894" y="1572"/>
                  </a:cubicBezTo>
                  <a:cubicBezTo>
                    <a:pt x="4974" y="1433"/>
                    <a:pt x="5153" y="1473"/>
                    <a:pt x="5252" y="1393"/>
                  </a:cubicBezTo>
                  <a:cubicBezTo>
                    <a:pt x="5312" y="1353"/>
                    <a:pt x="5372" y="1274"/>
                    <a:pt x="5451" y="1214"/>
                  </a:cubicBezTo>
                  <a:cubicBezTo>
                    <a:pt x="5491" y="956"/>
                    <a:pt x="5770" y="975"/>
                    <a:pt x="5949" y="856"/>
                  </a:cubicBezTo>
                  <a:cubicBezTo>
                    <a:pt x="5988" y="856"/>
                    <a:pt x="6048" y="816"/>
                    <a:pt x="6088" y="816"/>
                  </a:cubicBezTo>
                  <a:cubicBezTo>
                    <a:pt x="6088" y="677"/>
                    <a:pt x="6108" y="558"/>
                    <a:pt x="6267" y="478"/>
                  </a:cubicBezTo>
                  <a:cubicBezTo>
                    <a:pt x="6247" y="359"/>
                    <a:pt x="6287" y="200"/>
                    <a:pt x="6167" y="120"/>
                  </a:cubicBezTo>
                  <a:cubicBezTo>
                    <a:pt x="6068" y="60"/>
                    <a:pt x="5949" y="1"/>
                    <a:pt x="5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5799000" y="18151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40" y="1"/>
                    <a:pt x="61" y="61"/>
                    <a:pt x="1" y="180"/>
                  </a:cubicBezTo>
                  <a:cubicBezTo>
                    <a:pt x="80" y="100"/>
                    <a:pt x="180" y="6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5815925" y="18061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12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5807475" y="181012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19" y="41"/>
                    <a:pt x="40" y="61"/>
                    <a:pt x="0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5777625" y="18320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cubicBezTo>
                    <a:pt x="120" y="20"/>
                    <a:pt x="40" y="80"/>
                    <a:pt x="0" y="120"/>
                  </a:cubicBezTo>
                  <a:cubicBezTo>
                    <a:pt x="40" y="120"/>
                    <a:pt x="100" y="159"/>
                    <a:pt x="140" y="159"/>
                  </a:cubicBezTo>
                  <a:cubicBezTo>
                    <a:pt x="140" y="100"/>
                    <a:pt x="14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5794025" y="18190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80" y="100"/>
                    <a:pt x="1" y="140"/>
                  </a:cubicBezTo>
                  <a:cubicBezTo>
                    <a:pt x="140" y="14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5781600" y="1827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40" y="80"/>
                    <a:pt x="1" y="179"/>
                  </a:cubicBezTo>
                  <a:cubicBezTo>
                    <a:pt x="100" y="159"/>
                    <a:pt x="180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5786075" y="1824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1"/>
                  </a:moveTo>
                  <a:cubicBezTo>
                    <a:pt x="120" y="1"/>
                    <a:pt x="21" y="41"/>
                    <a:pt x="1" y="180"/>
                  </a:cubicBezTo>
                  <a:cubicBezTo>
                    <a:pt x="80" y="120"/>
                    <a:pt x="160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5155975" y="211035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86" y="1"/>
                  </a:moveTo>
                  <a:cubicBezTo>
                    <a:pt x="57" y="1"/>
                    <a:pt x="28" y="3"/>
                    <a:pt x="1" y="7"/>
                  </a:cubicBezTo>
                  <a:cubicBezTo>
                    <a:pt x="60" y="126"/>
                    <a:pt x="200" y="166"/>
                    <a:pt x="359" y="166"/>
                  </a:cubicBezTo>
                  <a:cubicBezTo>
                    <a:pt x="311" y="39"/>
                    <a:pt x="200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5146025" y="2105825"/>
              <a:ext cx="9975" cy="4725"/>
            </a:xfrm>
            <a:custGeom>
              <a:avLst/>
              <a:gdLst/>
              <a:ahLst/>
              <a:cxnLst/>
              <a:rect l="l" t="t" r="r" b="b"/>
              <a:pathLst>
                <a:path w="399" h="189" extrusionOk="0">
                  <a:moveTo>
                    <a:pt x="114" y="1"/>
                  </a:moveTo>
                  <a:cubicBezTo>
                    <a:pt x="77" y="1"/>
                    <a:pt x="39" y="4"/>
                    <a:pt x="1" y="9"/>
                  </a:cubicBezTo>
                  <a:cubicBezTo>
                    <a:pt x="100" y="148"/>
                    <a:pt x="220" y="188"/>
                    <a:pt x="399" y="188"/>
                  </a:cubicBezTo>
                  <a:cubicBezTo>
                    <a:pt x="338" y="37"/>
                    <a:pt x="23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5138575" y="21010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cubicBezTo>
                    <a:pt x="20" y="60"/>
                    <a:pt x="20" y="100"/>
                    <a:pt x="20" y="159"/>
                  </a:cubicBezTo>
                  <a:cubicBezTo>
                    <a:pt x="60" y="159"/>
                    <a:pt x="120" y="139"/>
                    <a:pt x="159" y="139"/>
                  </a:cubicBezTo>
                  <a:cubicBezTo>
                    <a:pt x="140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3997225" y="974250"/>
              <a:ext cx="136800" cy="129325"/>
            </a:xfrm>
            <a:custGeom>
              <a:avLst/>
              <a:gdLst/>
              <a:ahLst/>
              <a:cxnLst/>
              <a:rect l="l" t="t" r="r" b="b"/>
              <a:pathLst>
                <a:path w="5472" h="5173" extrusionOk="0">
                  <a:moveTo>
                    <a:pt x="5175" y="1"/>
                  </a:moveTo>
                  <a:cubicBezTo>
                    <a:pt x="5107" y="1"/>
                    <a:pt x="5038" y="31"/>
                    <a:pt x="4974" y="96"/>
                  </a:cubicBezTo>
                  <a:cubicBezTo>
                    <a:pt x="4795" y="553"/>
                    <a:pt x="4397" y="772"/>
                    <a:pt x="4019" y="991"/>
                  </a:cubicBezTo>
                  <a:cubicBezTo>
                    <a:pt x="3621" y="1289"/>
                    <a:pt x="3442" y="1806"/>
                    <a:pt x="2985" y="2045"/>
                  </a:cubicBezTo>
                  <a:cubicBezTo>
                    <a:pt x="2109" y="3080"/>
                    <a:pt x="1134" y="4054"/>
                    <a:pt x="40" y="4830"/>
                  </a:cubicBezTo>
                  <a:cubicBezTo>
                    <a:pt x="21" y="4870"/>
                    <a:pt x="21" y="4930"/>
                    <a:pt x="1" y="4969"/>
                  </a:cubicBezTo>
                  <a:lnTo>
                    <a:pt x="21" y="5029"/>
                  </a:lnTo>
                  <a:cubicBezTo>
                    <a:pt x="90" y="5116"/>
                    <a:pt x="144" y="5172"/>
                    <a:pt x="262" y="5172"/>
                  </a:cubicBezTo>
                  <a:cubicBezTo>
                    <a:pt x="279" y="5172"/>
                    <a:pt x="298" y="5171"/>
                    <a:pt x="319" y="5168"/>
                  </a:cubicBezTo>
                  <a:cubicBezTo>
                    <a:pt x="458" y="5109"/>
                    <a:pt x="558" y="5029"/>
                    <a:pt x="697" y="4950"/>
                  </a:cubicBezTo>
                  <a:cubicBezTo>
                    <a:pt x="2308" y="3716"/>
                    <a:pt x="3542" y="2085"/>
                    <a:pt x="5113" y="812"/>
                  </a:cubicBezTo>
                  <a:cubicBezTo>
                    <a:pt x="5312" y="633"/>
                    <a:pt x="5471" y="414"/>
                    <a:pt x="5392" y="116"/>
                  </a:cubicBezTo>
                  <a:cubicBezTo>
                    <a:pt x="5328" y="41"/>
                    <a:pt x="5252" y="1"/>
                    <a:pt x="5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5547375" y="1926350"/>
              <a:ext cx="66150" cy="46000"/>
            </a:xfrm>
            <a:custGeom>
              <a:avLst/>
              <a:gdLst/>
              <a:ahLst/>
              <a:cxnLst/>
              <a:rect l="l" t="t" r="r" b="b"/>
              <a:pathLst>
                <a:path w="2646" h="1840" extrusionOk="0">
                  <a:moveTo>
                    <a:pt x="2490" y="0"/>
                  </a:moveTo>
                  <a:cubicBezTo>
                    <a:pt x="1979" y="0"/>
                    <a:pt x="1720" y="584"/>
                    <a:pt x="1214" y="584"/>
                  </a:cubicBezTo>
                  <a:cubicBezTo>
                    <a:pt x="1074" y="623"/>
                    <a:pt x="955" y="703"/>
                    <a:pt x="816" y="803"/>
                  </a:cubicBezTo>
                  <a:cubicBezTo>
                    <a:pt x="676" y="922"/>
                    <a:pt x="557" y="1041"/>
                    <a:pt x="378" y="1121"/>
                  </a:cubicBezTo>
                  <a:cubicBezTo>
                    <a:pt x="318" y="1161"/>
                    <a:pt x="259" y="1200"/>
                    <a:pt x="199" y="1240"/>
                  </a:cubicBezTo>
                  <a:cubicBezTo>
                    <a:pt x="80" y="1419"/>
                    <a:pt x="0" y="1598"/>
                    <a:pt x="159" y="1777"/>
                  </a:cubicBezTo>
                  <a:cubicBezTo>
                    <a:pt x="191" y="1820"/>
                    <a:pt x="229" y="1840"/>
                    <a:pt x="269" y="1840"/>
                  </a:cubicBezTo>
                  <a:cubicBezTo>
                    <a:pt x="304" y="1840"/>
                    <a:pt x="341" y="1825"/>
                    <a:pt x="378" y="1797"/>
                  </a:cubicBezTo>
                  <a:cubicBezTo>
                    <a:pt x="418" y="1797"/>
                    <a:pt x="478" y="1797"/>
                    <a:pt x="497" y="1757"/>
                  </a:cubicBezTo>
                  <a:cubicBezTo>
                    <a:pt x="577" y="1698"/>
                    <a:pt x="657" y="1658"/>
                    <a:pt x="716" y="1618"/>
                  </a:cubicBezTo>
                  <a:cubicBezTo>
                    <a:pt x="816" y="1598"/>
                    <a:pt x="895" y="1598"/>
                    <a:pt x="995" y="1578"/>
                  </a:cubicBezTo>
                  <a:cubicBezTo>
                    <a:pt x="1293" y="1379"/>
                    <a:pt x="1592" y="1161"/>
                    <a:pt x="1890" y="922"/>
                  </a:cubicBezTo>
                  <a:cubicBezTo>
                    <a:pt x="1970" y="862"/>
                    <a:pt x="2009" y="783"/>
                    <a:pt x="2149" y="783"/>
                  </a:cubicBezTo>
                  <a:cubicBezTo>
                    <a:pt x="2188" y="783"/>
                    <a:pt x="2208" y="743"/>
                    <a:pt x="2248" y="703"/>
                  </a:cubicBezTo>
                  <a:cubicBezTo>
                    <a:pt x="2308" y="683"/>
                    <a:pt x="2367" y="623"/>
                    <a:pt x="2407" y="584"/>
                  </a:cubicBezTo>
                  <a:cubicBezTo>
                    <a:pt x="2487" y="504"/>
                    <a:pt x="2546" y="425"/>
                    <a:pt x="2606" y="405"/>
                  </a:cubicBezTo>
                  <a:cubicBezTo>
                    <a:pt x="2586" y="325"/>
                    <a:pt x="2586" y="285"/>
                    <a:pt x="2586" y="206"/>
                  </a:cubicBezTo>
                  <a:cubicBezTo>
                    <a:pt x="2606" y="206"/>
                    <a:pt x="2606" y="186"/>
                    <a:pt x="2646" y="126"/>
                  </a:cubicBezTo>
                  <a:cubicBezTo>
                    <a:pt x="2646" y="106"/>
                    <a:pt x="2646" y="47"/>
                    <a:pt x="2586" y="7"/>
                  </a:cubicBezTo>
                  <a:cubicBezTo>
                    <a:pt x="2553" y="2"/>
                    <a:pt x="2521" y="0"/>
                    <a:pt x="24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5607550" y="19359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21"/>
                    <a:pt x="40" y="80"/>
                    <a:pt x="0" y="180"/>
                  </a:cubicBezTo>
                  <a:cubicBezTo>
                    <a:pt x="100" y="180"/>
                    <a:pt x="1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5594600" y="19459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1"/>
                  </a:moveTo>
                  <a:cubicBezTo>
                    <a:pt x="120" y="1"/>
                    <a:pt x="61" y="40"/>
                    <a:pt x="1" y="140"/>
                  </a:cubicBezTo>
                  <a:cubicBezTo>
                    <a:pt x="120" y="120"/>
                    <a:pt x="200" y="8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5603575" y="19404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cubicBezTo>
                    <a:pt x="119" y="21"/>
                    <a:pt x="40" y="60"/>
                    <a:pt x="0" y="120"/>
                  </a:cubicBezTo>
                  <a:cubicBezTo>
                    <a:pt x="99" y="120"/>
                    <a:pt x="13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4391600" y="1716650"/>
              <a:ext cx="22400" cy="60250"/>
            </a:xfrm>
            <a:custGeom>
              <a:avLst/>
              <a:gdLst/>
              <a:ahLst/>
              <a:cxnLst/>
              <a:rect l="l" t="t" r="r" b="b"/>
              <a:pathLst>
                <a:path w="896" h="2410" extrusionOk="0">
                  <a:moveTo>
                    <a:pt x="438" y="0"/>
                  </a:moveTo>
                  <a:cubicBezTo>
                    <a:pt x="354" y="0"/>
                    <a:pt x="269" y="40"/>
                    <a:pt x="180" y="119"/>
                  </a:cubicBezTo>
                  <a:cubicBezTo>
                    <a:pt x="180" y="657"/>
                    <a:pt x="199" y="1214"/>
                    <a:pt x="319" y="1751"/>
                  </a:cubicBezTo>
                  <a:cubicBezTo>
                    <a:pt x="398" y="2049"/>
                    <a:pt x="279" y="2188"/>
                    <a:pt x="1" y="2188"/>
                  </a:cubicBezTo>
                  <a:cubicBezTo>
                    <a:pt x="80" y="2328"/>
                    <a:pt x="199" y="2347"/>
                    <a:pt x="359" y="2407"/>
                  </a:cubicBezTo>
                  <a:cubicBezTo>
                    <a:pt x="375" y="2409"/>
                    <a:pt x="391" y="2409"/>
                    <a:pt x="407" y="2409"/>
                  </a:cubicBezTo>
                  <a:cubicBezTo>
                    <a:pt x="604" y="2409"/>
                    <a:pt x="767" y="2299"/>
                    <a:pt x="896" y="2188"/>
                  </a:cubicBezTo>
                  <a:cubicBezTo>
                    <a:pt x="896" y="1492"/>
                    <a:pt x="876" y="796"/>
                    <a:pt x="697" y="119"/>
                  </a:cubicBezTo>
                  <a:cubicBezTo>
                    <a:pt x="607" y="40"/>
                    <a:pt x="523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4326950" y="17445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538" y="0"/>
                  </a:moveTo>
                  <a:cubicBezTo>
                    <a:pt x="474" y="79"/>
                    <a:pt x="651" y="310"/>
                    <a:pt x="504" y="310"/>
                  </a:cubicBezTo>
                  <a:cubicBezTo>
                    <a:pt x="466" y="310"/>
                    <a:pt x="408" y="295"/>
                    <a:pt x="319" y="259"/>
                  </a:cubicBezTo>
                  <a:cubicBezTo>
                    <a:pt x="312" y="258"/>
                    <a:pt x="305" y="257"/>
                    <a:pt x="298" y="257"/>
                  </a:cubicBezTo>
                  <a:cubicBezTo>
                    <a:pt x="186" y="257"/>
                    <a:pt x="75" y="405"/>
                    <a:pt x="0" y="517"/>
                  </a:cubicBezTo>
                  <a:cubicBezTo>
                    <a:pt x="140" y="637"/>
                    <a:pt x="259" y="736"/>
                    <a:pt x="378" y="836"/>
                  </a:cubicBezTo>
                  <a:cubicBezTo>
                    <a:pt x="557" y="875"/>
                    <a:pt x="756" y="875"/>
                    <a:pt x="876" y="1034"/>
                  </a:cubicBezTo>
                  <a:lnTo>
                    <a:pt x="1055" y="1034"/>
                  </a:lnTo>
                  <a:cubicBezTo>
                    <a:pt x="1075" y="995"/>
                    <a:pt x="1134" y="955"/>
                    <a:pt x="1174" y="935"/>
                  </a:cubicBezTo>
                  <a:cubicBezTo>
                    <a:pt x="1221" y="912"/>
                    <a:pt x="1267" y="902"/>
                    <a:pt x="1310" y="902"/>
                  </a:cubicBezTo>
                  <a:cubicBezTo>
                    <a:pt x="1340" y="902"/>
                    <a:pt x="1368" y="907"/>
                    <a:pt x="1393" y="915"/>
                  </a:cubicBezTo>
                  <a:lnTo>
                    <a:pt x="1552" y="995"/>
                  </a:lnTo>
                  <a:cubicBezTo>
                    <a:pt x="1652" y="1015"/>
                    <a:pt x="1731" y="1034"/>
                    <a:pt x="1831" y="1074"/>
                  </a:cubicBezTo>
                  <a:cubicBezTo>
                    <a:pt x="1870" y="1094"/>
                    <a:pt x="1890" y="1094"/>
                    <a:pt x="1930" y="1094"/>
                  </a:cubicBezTo>
                  <a:cubicBezTo>
                    <a:pt x="1990" y="1074"/>
                    <a:pt x="2049" y="1074"/>
                    <a:pt x="2089" y="1034"/>
                  </a:cubicBezTo>
                  <a:cubicBezTo>
                    <a:pt x="2189" y="935"/>
                    <a:pt x="2169" y="836"/>
                    <a:pt x="2069" y="736"/>
                  </a:cubicBezTo>
                  <a:cubicBezTo>
                    <a:pt x="1572" y="438"/>
                    <a:pt x="1134" y="8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4400550" y="1770350"/>
              <a:ext cx="22400" cy="17425"/>
            </a:xfrm>
            <a:custGeom>
              <a:avLst/>
              <a:gdLst/>
              <a:ahLst/>
              <a:cxnLst/>
              <a:rect l="l" t="t" r="r" b="b"/>
              <a:pathLst>
                <a:path w="896" h="697" extrusionOk="0">
                  <a:moveTo>
                    <a:pt x="538" y="0"/>
                  </a:moveTo>
                  <a:cubicBezTo>
                    <a:pt x="319" y="0"/>
                    <a:pt x="180" y="140"/>
                    <a:pt x="1" y="239"/>
                  </a:cubicBezTo>
                  <a:cubicBezTo>
                    <a:pt x="239" y="339"/>
                    <a:pt x="577" y="299"/>
                    <a:pt x="677" y="657"/>
                  </a:cubicBezTo>
                  <a:cubicBezTo>
                    <a:pt x="677" y="697"/>
                    <a:pt x="816" y="697"/>
                    <a:pt x="896" y="697"/>
                  </a:cubicBezTo>
                  <a:cubicBezTo>
                    <a:pt x="776" y="458"/>
                    <a:pt x="67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4352800" y="1765050"/>
              <a:ext cx="22425" cy="14775"/>
            </a:xfrm>
            <a:custGeom>
              <a:avLst/>
              <a:gdLst/>
              <a:ahLst/>
              <a:cxnLst/>
              <a:rect l="l" t="t" r="r" b="b"/>
              <a:pathLst>
                <a:path w="897" h="591" extrusionOk="0">
                  <a:moveTo>
                    <a:pt x="240" y="1"/>
                  </a:moveTo>
                  <a:cubicBezTo>
                    <a:pt x="157" y="1"/>
                    <a:pt x="77" y="26"/>
                    <a:pt x="1" y="73"/>
                  </a:cubicBezTo>
                  <a:lnTo>
                    <a:pt x="1" y="252"/>
                  </a:lnTo>
                  <a:cubicBezTo>
                    <a:pt x="41" y="292"/>
                    <a:pt x="120" y="352"/>
                    <a:pt x="200" y="411"/>
                  </a:cubicBezTo>
                  <a:lnTo>
                    <a:pt x="259" y="411"/>
                  </a:lnTo>
                  <a:lnTo>
                    <a:pt x="339" y="431"/>
                  </a:lnTo>
                  <a:cubicBezTo>
                    <a:pt x="498" y="431"/>
                    <a:pt x="618" y="471"/>
                    <a:pt x="697" y="590"/>
                  </a:cubicBezTo>
                  <a:lnTo>
                    <a:pt x="896" y="590"/>
                  </a:lnTo>
                  <a:lnTo>
                    <a:pt x="896" y="292"/>
                  </a:lnTo>
                  <a:lnTo>
                    <a:pt x="856" y="272"/>
                  </a:lnTo>
                  <a:cubicBezTo>
                    <a:pt x="757" y="173"/>
                    <a:pt x="618" y="193"/>
                    <a:pt x="518" y="93"/>
                  </a:cubicBezTo>
                  <a:cubicBezTo>
                    <a:pt x="425" y="31"/>
                    <a:pt x="331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4378175" y="1762900"/>
              <a:ext cx="13450" cy="7475"/>
            </a:xfrm>
            <a:custGeom>
              <a:avLst/>
              <a:gdLst/>
              <a:ahLst/>
              <a:cxnLst/>
              <a:rect l="l" t="t" r="r" b="b"/>
              <a:pathLst>
                <a:path w="538" h="299" extrusionOk="0">
                  <a:moveTo>
                    <a:pt x="0" y="0"/>
                  </a:moveTo>
                  <a:cubicBezTo>
                    <a:pt x="0" y="100"/>
                    <a:pt x="20" y="199"/>
                    <a:pt x="20" y="298"/>
                  </a:cubicBezTo>
                  <a:lnTo>
                    <a:pt x="538" y="298"/>
                  </a:lnTo>
                  <a:cubicBezTo>
                    <a:pt x="398" y="100"/>
                    <a:pt x="1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5794025" y="1699950"/>
              <a:ext cx="56225" cy="32125"/>
            </a:xfrm>
            <a:custGeom>
              <a:avLst/>
              <a:gdLst/>
              <a:ahLst/>
              <a:cxnLst/>
              <a:rect l="l" t="t" r="r" b="b"/>
              <a:pathLst>
                <a:path w="2249" h="1285" extrusionOk="0">
                  <a:moveTo>
                    <a:pt x="1739" y="0"/>
                  </a:moveTo>
                  <a:cubicBezTo>
                    <a:pt x="1568" y="0"/>
                    <a:pt x="1421" y="117"/>
                    <a:pt x="1274" y="191"/>
                  </a:cubicBezTo>
                  <a:cubicBezTo>
                    <a:pt x="1194" y="211"/>
                    <a:pt x="1155" y="270"/>
                    <a:pt x="1075" y="290"/>
                  </a:cubicBezTo>
                  <a:cubicBezTo>
                    <a:pt x="1009" y="303"/>
                    <a:pt x="945" y="310"/>
                    <a:pt x="883" y="310"/>
                  </a:cubicBezTo>
                  <a:cubicBezTo>
                    <a:pt x="759" y="310"/>
                    <a:pt x="644" y="283"/>
                    <a:pt x="538" y="230"/>
                  </a:cubicBezTo>
                  <a:cubicBezTo>
                    <a:pt x="339" y="330"/>
                    <a:pt x="100" y="370"/>
                    <a:pt x="1" y="608"/>
                  </a:cubicBezTo>
                  <a:cubicBezTo>
                    <a:pt x="140" y="807"/>
                    <a:pt x="359" y="887"/>
                    <a:pt x="478" y="1086"/>
                  </a:cubicBezTo>
                  <a:cubicBezTo>
                    <a:pt x="558" y="1165"/>
                    <a:pt x="637" y="1205"/>
                    <a:pt x="697" y="1285"/>
                  </a:cubicBezTo>
                  <a:cubicBezTo>
                    <a:pt x="1334" y="1285"/>
                    <a:pt x="1732" y="887"/>
                    <a:pt x="2129" y="529"/>
                  </a:cubicBezTo>
                  <a:cubicBezTo>
                    <a:pt x="2189" y="429"/>
                    <a:pt x="2249" y="330"/>
                    <a:pt x="2249" y="211"/>
                  </a:cubicBezTo>
                  <a:cubicBezTo>
                    <a:pt x="2169" y="91"/>
                    <a:pt x="2050" y="51"/>
                    <a:pt x="1931" y="51"/>
                  </a:cubicBezTo>
                  <a:cubicBezTo>
                    <a:pt x="1863" y="15"/>
                    <a:pt x="179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5807950" y="1690550"/>
              <a:ext cx="37325" cy="24525"/>
            </a:xfrm>
            <a:custGeom>
              <a:avLst/>
              <a:gdLst/>
              <a:ahLst/>
              <a:cxnLst/>
              <a:rect l="l" t="t" r="r" b="b"/>
              <a:pathLst>
                <a:path w="1493" h="981" extrusionOk="0">
                  <a:moveTo>
                    <a:pt x="951" y="1"/>
                  </a:moveTo>
                  <a:cubicBezTo>
                    <a:pt x="779" y="1"/>
                    <a:pt x="644" y="115"/>
                    <a:pt x="518" y="268"/>
                  </a:cubicBezTo>
                  <a:cubicBezTo>
                    <a:pt x="339" y="388"/>
                    <a:pt x="180" y="487"/>
                    <a:pt x="1" y="606"/>
                  </a:cubicBezTo>
                  <a:cubicBezTo>
                    <a:pt x="87" y="828"/>
                    <a:pt x="196" y="981"/>
                    <a:pt x="346" y="981"/>
                  </a:cubicBezTo>
                  <a:cubicBezTo>
                    <a:pt x="439" y="981"/>
                    <a:pt x="548" y="922"/>
                    <a:pt x="677" y="785"/>
                  </a:cubicBezTo>
                  <a:cubicBezTo>
                    <a:pt x="896" y="666"/>
                    <a:pt x="1135" y="567"/>
                    <a:pt x="1374" y="447"/>
                  </a:cubicBezTo>
                  <a:cubicBezTo>
                    <a:pt x="1473" y="248"/>
                    <a:pt x="1493" y="89"/>
                    <a:pt x="1194" y="69"/>
                  </a:cubicBezTo>
                  <a:cubicBezTo>
                    <a:pt x="1105" y="22"/>
                    <a:pt x="1025" y="1"/>
                    <a:pt x="9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5848750" y="1697250"/>
              <a:ext cx="41300" cy="28375"/>
            </a:xfrm>
            <a:custGeom>
              <a:avLst/>
              <a:gdLst/>
              <a:ahLst/>
              <a:cxnLst/>
              <a:rect l="l" t="t" r="r" b="b"/>
              <a:pathLst>
                <a:path w="1652" h="1135" extrusionOk="0">
                  <a:moveTo>
                    <a:pt x="1134" y="0"/>
                  </a:moveTo>
                  <a:cubicBezTo>
                    <a:pt x="696" y="199"/>
                    <a:pt x="299" y="418"/>
                    <a:pt x="40" y="816"/>
                  </a:cubicBezTo>
                  <a:cubicBezTo>
                    <a:pt x="0" y="876"/>
                    <a:pt x="0" y="895"/>
                    <a:pt x="0" y="935"/>
                  </a:cubicBezTo>
                  <a:cubicBezTo>
                    <a:pt x="40" y="1015"/>
                    <a:pt x="80" y="1074"/>
                    <a:pt x="159" y="1114"/>
                  </a:cubicBezTo>
                  <a:cubicBezTo>
                    <a:pt x="239" y="1134"/>
                    <a:pt x="299" y="1134"/>
                    <a:pt x="378" y="1134"/>
                  </a:cubicBezTo>
                  <a:cubicBezTo>
                    <a:pt x="438" y="1134"/>
                    <a:pt x="458" y="1114"/>
                    <a:pt x="497" y="1114"/>
                  </a:cubicBezTo>
                  <a:cubicBezTo>
                    <a:pt x="577" y="1094"/>
                    <a:pt x="657" y="1055"/>
                    <a:pt x="736" y="1015"/>
                  </a:cubicBezTo>
                  <a:cubicBezTo>
                    <a:pt x="1074" y="816"/>
                    <a:pt x="1432" y="697"/>
                    <a:pt x="1651" y="338"/>
                  </a:cubicBezTo>
                  <a:cubicBezTo>
                    <a:pt x="1651" y="199"/>
                    <a:pt x="1631" y="80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5847250" y="1694225"/>
              <a:ext cx="30350" cy="23925"/>
            </a:xfrm>
            <a:custGeom>
              <a:avLst/>
              <a:gdLst/>
              <a:ahLst/>
              <a:cxnLst/>
              <a:rect l="l" t="t" r="r" b="b"/>
              <a:pathLst>
                <a:path w="1214" h="957" extrusionOk="0">
                  <a:moveTo>
                    <a:pt x="1005" y="0"/>
                  </a:moveTo>
                  <a:cubicBezTo>
                    <a:pt x="961" y="0"/>
                    <a:pt x="912" y="14"/>
                    <a:pt x="856" y="42"/>
                  </a:cubicBezTo>
                  <a:cubicBezTo>
                    <a:pt x="637" y="181"/>
                    <a:pt x="398" y="320"/>
                    <a:pt x="140" y="440"/>
                  </a:cubicBezTo>
                  <a:cubicBezTo>
                    <a:pt x="100" y="519"/>
                    <a:pt x="40" y="559"/>
                    <a:pt x="0" y="638"/>
                  </a:cubicBezTo>
                  <a:cubicBezTo>
                    <a:pt x="0" y="758"/>
                    <a:pt x="40" y="897"/>
                    <a:pt x="140" y="957"/>
                  </a:cubicBezTo>
                  <a:cubicBezTo>
                    <a:pt x="538" y="718"/>
                    <a:pt x="935" y="519"/>
                    <a:pt x="1214" y="121"/>
                  </a:cubicBezTo>
                  <a:cubicBezTo>
                    <a:pt x="1150" y="44"/>
                    <a:pt x="1085" y="0"/>
                    <a:pt x="1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5850725" y="1670875"/>
              <a:ext cx="26375" cy="20600"/>
            </a:xfrm>
            <a:custGeom>
              <a:avLst/>
              <a:gdLst/>
              <a:ahLst/>
              <a:cxnLst/>
              <a:rect l="l" t="t" r="r" b="b"/>
              <a:pathLst>
                <a:path w="1055" h="824" extrusionOk="0">
                  <a:moveTo>
                    <a:pt x="518" y="1"/>
                  </a:moveTo>
                  <a:cubicBezTo>
                    <a:pt x="399" y="100"/>
                    <a:pt x="478" y="279"/>
                    <a:pt x="359" y="359"/>
                  </a:cubicBezTo>
                  <a:cubicBezTo>
                    <a:pt x="220" y="439"/>
                    <a:pt x="120" y="478"/>
                    <a:pt x="1" y="538"/>
                  </a:cubicBezTo>
                  <a:cubicBezTo>
                    <a:pt x="17" y="668"/>
                    <a:pt x="59" y="823"/>
                    <a:pt x="182" y="823"/>
                  </a:cubicBezTo>
                  <a:cubicBezTo>
                    <a:pt x="210" y="823"/>
                    <a:pt x="242" y="815"/>
                    <a:pt x="279" y="797"/>
                  </a:cubicBezTo>
                  <a:cubicBezTo>
                    <a:pt x="518" y="697"/>
                    <a:pt x="856" y="777"/>
                    <a:pt x="1055" y="558"/>
                  </a:cubicBezTo>
                  <a:cubicBezTo>
                    <a:pt x="697" y="538"/>
                    <a:pt x="717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5815425" y="168282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458" y="0"/>
                  </a:moveTo>
                  <a:cubicBezTo>
                    <a:pt x="299" y="0"/>
                    <a:pt x="140" y="60"/>
                    <a:pt x="20" y="179"/>
                  </a:cubicBezTo>
                  <a:cubicBezTo>
                    <a:pt x="20" y="179"/>
                    <a:pt x="0" y="199"/>
                    <a:pt x="0" y="259"/>
                  </a:cubicBezTo>
                  <a:cubicBezTo>
                    <a:pt x="0" y="299"/>
                    <a:pt x="0" y="358"/>
                    <a:pt x="40" y="398"/>
                  </a:cubicBezTo>
                  <a:cubicBezTo>
                    <a:pt x="100" y="478"/>
                    <a:pt x="159" y="518"/>
                    <a:pt x="219" y="597"/>
                  </a:cubicBezTo>
                  <a:cubicBezTo>
                    <a:pt x="438" y="518"/>
                    <a:pt x="677" y="478"/>
                    <a:pt x="895" y="398"/>
                  </a:cubicBezTo>
                  <a:cubicBezTo>
                    <a:pt x="895" y="358"/>
                    <a:pt x="895" y="279"/>
                    <a:pt x="915" y="219"/>
                  </a:cubicBezTo>
                  <a:cubicBezTo>
                    <a:pt x="796" y="219"/>
                    <a:pt x="657" y="199"/>
                    <a:pt x="557" y="80"/>
                  </a:cubicBezTo>
                  <a:cubicBezTo>
                    <a:pt x="537" y="6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5842275" y="16843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39"/>
                  </a:moveTo>
                  <a:cubicBezTo>
                    <a:pt x="40" y="100"/>
                    <a:pt x="120" y="40"/>
                    <a:pt x="160" y="0"/>
                  </a:cubicBezTo>
                  <a:cubicBezTo>
                    <a:pt x="120" y="40"/>
                    <a:pt x="40" y="100"/>
                    <a:pt x="1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5846250" y="1681875"/>
              <a:ext cx="4500" cy="2475"/>
            </a:xfrm>
            <a:custGeom>
              <a:avLst/>
              <a:gdLst/>
              <a:ahLst/>
              <a:cxnLst/>
              <a:rect l="l" t="t" r="r" b="b"/>
              <a:pathLst>
                <a:path w="180" h="99" extrusionOk="0">
                  <a:moveTo>
                    <a:pt x="111" y="1"/>
                  </a:moveTo>
                  <a:cubicBezTo>
                    <a:pt x="71" y="1"/>
                    <a:pt x="40" y="45"/>
                    <a:pt x="1" y="98"/>
                  </a:cubicBezTo>
                  <a:cubicBezTo>
                    <a:pt x="60" y="58"/>
                    <a:pt x="140" y="38"/>
                    <a:pt x="180" y="38"/>
                  </a:cubicBezTo>
                  <a:cubicBezTo>
                    <a:pt x="153" y="12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5550850" y="19707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0" y="0"/>
                  </a:moveTo>
                  <a:lnTo>
                    <a:pt x="0" y="179"/>
                  </a:lnTo>
                  <a:lnTo>
                    <a:pt x="179" y="179"/>
                  </a:lnTo>
                  <a:cubicBezTo>
                    <a:pt x="219" y="120"/>
                    <a:pt x="219" y="80"/>
                    <a:pt x="239" y="20"/>
                  </a:cubicBezTo>
                  <a:cubicBezTo>
                    <a:pt x="160" y="20"/>
                    <a:pt x="8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4960525" y="2013550"/>
              <a:ext cx="96500" cy="39225"/>
            </a:xfrm>
            <a:custGeom>
              <a:avLst/>
              <a:gdLst/>
              <a:ahLst/>
              <a:cxnLst/>
              <a:rect l="l" t="t" r="r" b="b"/>
              <a:pathLst>
                <a:path w="3860" h="1569" extrusionOk="0">
                  <a:moveTo>
                    <a:pt x="518" y="0"/>
                  </a:moveTo>
                  <a:cubicBezTo>
                    <a:pt x="379" y="119"/>
                    <a:pt x="120" y="179"/>
                    <a:pt x="1" y="378"/>
                  </a:cubicBezTo>
                  <a:lnTo>
                    <a:pt x="60" y="398"/>
                  </a:lnTo>
                  <a:lnTo>
                    <a:pt x="100" y="398"/>
                  </a:lnTo>
                  <a:cubicBezTo>
                    <a:pt x="108" y="397"/>
                    <a:pt x="117" y="397"/>
                    <a:pt x="125" y="397"/>
                  </a:cubicBezTo>
                  <a:cubicBezTo>
                    <a:pt x="367" y="397"/>
                    <a:pt x="587" y="615"/>
                    <a:pt x="839" y="615"/>
                  </a:cubicBezTo>
                  <a:cubicBezTo>
                    <a:pt x="909" y="615"/>
                    <a:pt x="980" y="599"/>
                    <a:pt x="1055" y="557"/>
                  </a:cubicBezTo>
                  <a:cubicBezTo>
                    <a:pt x="1712" y="756"/>
                    <a:pt x="2408" y="975"/>
                    <a:pt x="2985" y="1373"/>
                  </a:cubicBezTo>
                  <a:cubicBezTo>
                    <a:pt x="3190" y="1519"/>
                    <a:pt x="3395" y="1569"/>
                    <a:pt x="3616" y="1569"/>
                  </a:cubicBezTo>
                  <a:cubicBezTo>
                    <a:pt x="3695" y="1569"/>
                    <a:pt x="3776" y="1562"/>
                    <a:pt x="3860" y="1552"/>
                  </a:cubicBezTo>
                  <a:cubicBezTo>
                    <a:pt x="3084" y="995"/>
                    <a:pt x="2189" y="617"/>
                    <a:pt x="1274" y="338"/>
                  </a:cubicBezTo>
                  <a:cubicBezTo>
                    <a:pt x="1015" y="239"/>
                    <a:pt x="757" y="1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4963025" y="2022850"/>
              <a:ext cx="23400" cy="12600"/>
            </a:xfrm>
            <a:custGeom>
              <a:avLst/>
              <a:gdLst/>
              <a:ahLst/>
              <a:cxnLst/>
              <a:rect l="l" t="t" r="r" b="b"/>
              <a:pathLst>
                <a:path w="936" h="504" extrusionOk="0">
                  <a:moveTo>
                    <a:pt x="187" y="0"/>
                  </a:moveTo>
                  <a:cubicBezTo>
                    <a:pt x="127" y="0"/>
                    <a:pt x="65" y="8"/>
                    <a:pt x="0" y="26"/>
                  </a:cubicBezTo>
                  <a:cubicBezTo>
                    <a:pt x="299" y="225"/>
                    <a:pt x="597" y="424"/>
                    <a:pt x="935" y="503"/>
                  </a:cubicBezTo>
                  <a:lnTo>
                    <a:pt x="935" y="185"/>
                  </a:lnTo>
                  <a:cubicBezTo>
                    <a:pt x="675" y="153"/>
                    <a:pt x="45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5077400" y="2075025"/>
              <a:ext cx="26875" cy="12700"/>
            </a:xfrm>
            <a:custGeom>
              <a:avLst/>
              <a:gdLst/>
              <a:ahLst/>
              <a:cxnLst/>
              <a:rect l="l" t="t" r="r" b="b"/>
              <a:pathLst>
                <a:path w="1075" h="508" extrusionOk="0">
                  <a:moveTo>
                    <a:pt x="159" y="1"/>
                  </a:moveTo>
                  <a:cubicBezTo>
                    <a:pt x="108" y="1"/>
                    <a:pt x="55" y="3"/>
                    <a:pt x="1" y="8"/>
                  </a:cubicBezTo>
                  <a:cubicBezTo>
                    <a:pt x="1" y="48"/>
                    <a:pt x="20" y="107"/>
                    <a:pt x="60" y="147"/>
                  </a:cubicBezTo>
                  <a:cubicBezTo>
                    <a:pt x="401" y="147"/>
                    <a:pt x="652" y="508"/>
                    <a:pt x="1019" y="508"/>
                  </a:cubicBezTo>
                  <a:cubicBezTo>
                    <a:pt x="1037" y="508"/>
                    <a:pt x="1056" y="507"/>
                    <a:pt x="1075" y="505"/>
                  </a:cubicBezTo>
                  <a:cubicBezTo>
                    <a:pt x="847" y="137"/>
                    <a:pt x="542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5115200" y="2092875"/>
              <a:ext cx="10975" cy="3250"/>
            </a:xfrm>
            <a:custGeom>
              <a:avLst/>
              <a:gdLst/>
              <a:ahLst/>
              <a:cxnLst/>
              <a:rect l="l" t="t" r="r" b="b"/>
              <a:pathLst>
                <a:path w="439" h="130" extrusionOk="0">
                  <a:moveTo>
                    <a:pt x="139" y="0"/>
                  </a:moveTo>
                  <a:cubicBezTo>
                    <a:pt x="96" y="0"/>
                    <a:pt x="49" y="4"/>
                    <a:pt x="0" y="10"/>
                  </a:cubicBezTo>
                  <a:cubicBezTo>
                    <a:pt x="40" y="70"/>
                    <a:pt x="60" y="89"/>
                    <a:pt x="80" y="129"/>
                  </a:cubicBezTo>
                  <a:lnTo>
                    <a:pt x="438" y="129"/>
                  </a:lnTo>
                  <a:cubicBezTo>
                    <a:pt x="351" y="28"/>
                    <a:pt x="254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5107250" y="20881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80" y="61"/>
                    <a:pt x="159" y="100"/>
                    <a:pt x="199" y="120"/>
                  </a:cubicBezTo>
                  <a:cubicBezTo>
                    <a:pt x="17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4079275" y="953250"/>
              <a:ext cx="61200" cy="28875"/>
            </a:xfrm>
            <a:custGeom>
              <a:avLst/>
              <a:gdLst/>
              <a:ahLst/>
              <a:cxnLst/>
              <a:rect l="l" t="t" r="r" b="b"/>
              <a:pathLst>
                <a:path w="2448" h="1155" extrusionOk="0">
                  <a:moveTo>
                    <a:pt x="220" y="1"/>
                  </a:moveTo>
                  <a:cubicBezTo>
                    <a:pt x="140" y="60"/>
                    <a:pt x="61" y="140"/>
                    <a:pt x="1" y="160"/>
                  </a:cubicBezTo>
                  <a:cubicBezTo>
                    <a:pt x="41" y="239"/>
                    <a:pt x="120" y="299"/>
                    <a:pt x="200" y="339"/>
                  </a:cubicBezTo>
                  <a:cubicBezTo>
                    <a:pt x="379" y="399"/>
                    <a:pt x="558" y="418"/>
                    <a:pt x="697" y="558"/>
                  </a:cubicBezTo>
                  <a:cubicBezTo>
                    <a:pt x="836" y="558"/>
                    <a:pt x="936" y="637"/>
                    <a:pt x="1035" y="737"/>
                  </a:cubicBezTo>
                  <a:cubicBezTo>
                    <a:pt x="1241" y="793"/>
                    <a:pt x="1412" y="937"/>
                    <a:pt x="1647" y="937"/>
                  </a:cubicBezTo>
                  <a:cubicBezTo>
                    <a:pt x="1662" y="937"/>
                    <a:pt x="1677" y="937"/>
                    <a:pt x="1692" y="936"/>
                  </a:cubicBezTo>
                  <a:cubicBezTo>
                    <a:pt x="1720" y="932"/>
                    <a:pt x="1748" y="929"/>
                    <a:pt x="1777" y="929"/>
                  </a:cubicBezTo>
                  <a:cubicBezTo>
                    <a:pt x="1892" y="929"/>
                    <a:pt x="2010" y="968"/>
                    <a:pt x="2090" y="1095"/>
                  </a:cubicBezTo>
                  <a:cubicBezTo>
                    <a:pt x="2129" y="1135"/>
                    <a:pt x="2209" y="1155"/>
                    <a:pt x="2269" y="1155"/>
                  </a:cubicBezTo>
                  <a:cubicBezTo>
                    <a:pt x="2408" y="1135"/>
                    <a:pt x="2448" y="1035"/>
                    <a:pt x="2448" y="916"/>
                  </a:cubicBezTo>
                  <a:cubicBezTo>
                    <a:pt x="2347" y="731"/>
                    <a:pt x="2204" y="604"/>
                    <a:pt x="2007" y="604"/>
                  </a:cubicBezTo>
                  <a:cubicBezTo>
                    <a:pt x="1970" y="604"/>
                    <a:pt x="1931" y="608"/>
                    <a:pt x="1891" y="617"/>
                  </a:cubicBezTo>
                  <a:cubicBezTo>
                    <a:pt x="1254" y="598"/>
                    <a:pt x="817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4032525" y="894075"/>
              <a:ext cx="17450" cy="43300"/>
            </a:xfrm>
            <a:custGeom>
              <a:avLst/>
              <a:gdLst/>
              <a:ahLst/>
              <a:cxnLst/>
              <a:rect l="l" t="t" r="r" b="b"/>
              <a:pathLst>
                <a:path w="698" h="1732" extrusionOk="0">
                  <a:moveTo>
                    <a:pt x="478" y="1"/>
                  </a:moveTo>
                  <a:cubicBezTo>
                    <a:pt x="1" y="518"/>
                    <a:pt x="140" y="1075"/>
                    <a:pt x="478" y="1612"/>
                  </a:cubicBezTo>
                  <a:cubicBezTo>
                    <a:pt x="478" y="1671"/>
                    <a:pt x="478" y="1711"/>
                    <a:pt x="498" y="1731"/>
                  </a:cubicBezTo>
                  <a:cubicBezTo>
                    <a:pt x="638" y="1632"/>
                    <a:pt x="638" y="1492"/>
                    <a:pt x="697" y="1373"/>
                  </a:cubicBezTo>
                  <a:cubicBezTo>
                    <a:pt x="538" y="916"/>
                    <a:pt x="518" y="438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5859675" y="1645025"/>
              <a:ext cx="4000" cy="34850"/>
            </a:xfrm>
            <a:custGeom>
              <a:avLst/>
              <a:gdLst/>
              <a:ahLst/>
              <a:cxnLst/>
              <a:rect l="l" t="t" r="r" b="b"/>
              <a:pathLst>
                <a:path w="160" h="1394" extrusionOk="0">
                  <a:moveTo>
                    <a:pt x="1" y="1"/>
                  </a:moveTo>
                  <a:lnTo>
                    <a:pt x="1" y="1393"/>
                  </a:lnTo>
                  <a:cubicBezTo>
                    <a:pt x="160" y="1313"/>
                    <a:pt x="140" y="1174"/>
                    <a:pt x="160" y="1035"/>
                  </a:cubicBezTo>
                  <a:cubicBezTo>
                    <a:pt x="100" y="816"/>
                    <a:pt x="120" y="597"/>
                    <a:pt x="160" y="339"/>
                  </a:cubicBezTo>
                  <a:cubicBezTo>
                    <a:pt x="120" y="239"/>
                    <a:pt x="41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4034525" y="862625"/>
              <a:ext cx="11475" cy="71750"/>
            </a:xfrm>
            <a:custGeom>
              <a:avLst/>
              <a:gdLst/>
              <a:ahLst/>
              <a:cxnLst/>
              <a:rect l="l" t="t" r="r" b="b"/>
              <a:pathLst>
                <a:path w="459" h="2870" extrusionOk="0">
                  <a:moveTo>
                    <a:pt x="366" y="0"/>
                  </a:moveTo>
                  <a:cubicBezTo>
                    <a:pt x="334" y="0"/>
                    <a:pt x="299" y="15"/>
                    <a:pt x="259" y="45"/>
                  </a:cubicBezTo>
                  <a:cubicBezTo>
                    <a:pt x="1" y="960"/>
                    <a:pt x="120" y="1875"/>
                    <a:pt x="80" y="2790"/>
                  </a:cubicBezTo>
                  <a:lnTo>
                    <a:pt x="398" y="2870"/>
                  </a:lnTo>
                  <a:cubicBezTo>
                    <a:pt x="219" y="2333"/>
                    <a:pt x="120" y="1776"/>
                    <a:pt x="398" y="1259"/>
                  </a:cubicBezTo>
                  <a:cubicBezTo>
                    <a:pt x="398" y="861"/>
                    <a:pt x="418" y="443"/>
                    <a:pt x="458" y="45"/>
                  </a:cubicBezTo>
                  <a:cubicBezTo>
                    <a:pt x="428" y="15"/>
                    <a:pt x="398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4040500" y="828425"/>
              <a:ext cx="13950" cy="35825"/>
            </a:xfrm>
            <a:custGeom>
              <a:avLst/>
              <a:gdLst/>
              <a:ahLst/>
              <a:cxnLst/>
              <a:rect l="l" t="t" r="r" b="b"/>
              <a:pathLst>
                <a:path w="558" h="1433" extrusionOk="0">
                  <a:moveTo>
                    <a:pt x="378" y="1"/>
                  </a:moveTo>
                  <a:lnTo>
                    <a:pt x="0" y="1055"/>
                  </a:lnTo>
                  <a:lnTo>
                    <a:pt x="0" y="1413"/>
                  </a:lnTo>
                  <a:lnTo>
                    <a:pt x="199" y="1413"/>
                  </a:lnTo>
                  <a:lnTo>
                    <a:pt x="279" y="1433"/>
                  </a:lnTo>
                  <a:lnTo>
                    <a:pt x="358" y="1413"/>
                  </a:lnTo>
                  <a:cubicBezTo>
                    <a:pt x="319" y="1115"/>
                    <a:pt x="498" y="836"/>
                    <a:pt x="557" y="558"/>
                  </a:cubicBezTo>
                  <a:cubicBezTo>
                    <a:pt x="498" y="359"/>
                    <a:pt x="517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5929800" y="1388400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9" y="1"/>
                  </a:moveTo>
                  <a:cubicBezTo>
                    <a:pt x="140" y="1"/>
                    <a:pt x="40" y="41"/>
                    <a:pt x="1" y="220"/>
                  </a:cubicBezTo>
                  <a:cubicBezTo>
                    <a:pt x="80" y="200"/>
                    <a:pt x="180" y="160"/>
                    <a:pt x="299" y="140"/>
                  </a:cubicBezTo>
                  <a:cubicBezTo>
                    <a:pt x="299" y="100"/>
                    <a:pt x="319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5937750" y="1384825"/>
              <a:ext cx="5500" cy="3700"/>
            </a:xfrm>
            <a:custGeom>
              <a:avLst/>
              <a:gdLst/>
              <a:ahLst/>
              <a:cxnLst/>
              <a:rect l="l" t="t" r="r" b="b"/>
              <a:pathLst>
                <a:path w="220" h="148" extrusionOk="0">
                  <a:moveTo>
                    <a:pt x="177" y="1"/>
                  </a:moveTo>
                  <a:cubicBezTo>
                    <a:pt x="90" y="1"/>
                    <a:pt x="53" y="57"/>
                    <a:pt x="1" y="144"/>
                  </a:cubicBezTo>
                  <a:cubicBezTo>
                    <a:pt x="14" y="146"/>
                    <a:pt x="26" y="148"/>
                    <a:pt x="38" y="148"/>
                  </a:cubicBezTo>
                  <a:cubicBezTo>
                    <a:pt x="120" y="148"/>
                    <a:pt x="185" y="91"/>
                    <a:pt x="220" y="5"/>
                  </a:cubicBezTo>
                  <a:cubicBezTo>
                    <a:pt x="204" y="2"/>
                    <a:pt x="190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3857975" y="1491850"/>
              <a:ext cx="20425" cy="32575"/>
            </a:xfrm>
            <a:custGeom>
              <a:avLst/>
              <a:gdLst/>
              <a:ahLst/>
              <a:cxnLst/>
              <a:rect l="l" t="t" r="r" b="b"/>
              <a:pathLst>
                <a:path w="817" h="1303" extrusionOk="0">
                  <a:moveTo>
                    <a:pt x="339" y="1"/>
                  </a:moveTo>
                  <a:cubicBezTo>
                    <a:pt x="339" y="100"/>
                    <a:pt x="319" y="180"/>
                    <a:pt x="319" y="259"/>
                  </a:cubicBezTo>
                  <a:cubicBezTo>
                    <a:pt x="239" y="398"/>
                    <a:pt x="120" y="478"/>
                    <a:pt x="1" y="577"/>
                  </a:cubicBezTo>
                  <a:lnTo>
                    <a:pt x="1" y="1095"/>
                  </a:lnTo>
                  <a:cubicBezTo>
                    <a:pt x="48" y="1174"/>
                    <a:pt x="95" y="1303"/>
                    <a:pt x="213" y="1303"/>
                  </a:cubicBezTo>
                  <a:cubicBezTo>
                    <a:pt x="243" y="1303"/>
                    <a:pt x="278" y="1294"/>
                    <a:pt x="319" y="1274"/>
                  </a:cubicBezTo>
                  <a:lnTo>
                    <a:pt x="657" y="1274"/>
                  </a:lnTo>
                  <a:cubicBezTo>
                    <a:pt x="737" y="1194"/>
                    <a:pt x="796" y="1154"/>
                    <a:pt x="816" y="1055"/>
                  </a:cubicBezTo>
                  <a:cubicBezTo>
                    <a:pt x="816" y="936"/>
                    <a:pt x="796" y="836"/>
                    <a:pt x="697" y="737"/>
                  </a:cubicBezTo>
                  <a:cubicBezTo>
                    <a:pt x="518" y="498"/>
                    <a:pt x="558" y="19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3857975" y="1518700"/>
              <a:ext cx="7975" cy="17925"/>
            </a:xfrm>
            <a:custGeom>
              <a:avLst/>
              <a:gdLst/>
              <a:ahLst/>
              <a:cxnLst/>
              <a:rect l="l" t="t" r="r" b="b"/>
              <a:pathLst>
                <a:path w="319" h="717" extrusionOk="0">
                  <a:moveTo>
                    <a:pt x="1" y="1"/>
                  </a:moveTo>
                  <a:cubicBezTo>
                    <a:pt x="1" y="120"/>
                    <a:pt x="1" y="259"/>
                    <a:pt x="21" y="319"/>
                  </a:cubicBezTo>
                  <a:cubicBezTo>
                    <a:pt x="140" y="419"/>
                    <a:pt x="140" y="578"/>
                    <a:pt x="160" y="697"/>
                  </a:cubicBezTo>
                  <a:cubicBezTo>
                    <a:pt x="219" y="717"/>
                    <a:pt x="259" y="717"/>
                    <a:pt x="319" y="717"/>
                  </a:cubicBezTo>
                  <a:lnTo>
                    <a:pt x="319" y="180"/>
                  </a:lnTo>
                  <a:cubicBezTo>
                    <a:pt x="219" y="120"/>
                    <a:pt x="1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3856975" y="14983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359" y="0"/>
                  </a:moveTo>
                  <a:cubicBezTo>
                    <a:pt x="259" y="40"/>
                    <a:pt x="140" y="100"/>
                    <a:pt x="1" y="139"/>
                  </a:cubicBezTo>
                  <a:cubicBezTo>
                    <a:pt x="1" y="199"/>
                    <a:pt x="41" y="279"/>
                    <a:pt x="41" y="318"/>
                  </a:cubicBezTo>
                  <a:cubicBezTo>
                    <a:pt x="240" y="318"/>
                    <a:pt x="379" y="21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4917275" y="2005250"/>
              <a:ext cx="17425" cy="6325"/>
            </a:xfrm>
            <a:custGeom>
              <a:avLst/>
              <a:gdLst/>
              <a:ahLst/>
              <a:cxnLst/>
              <a:rect l="l" t="t" r="r" b="b"/>
              <a:pathLst>
                <a:path w="697" h="253" extrusionOk="0">
                  <a:moveTo>
                    <a:pt x="335" y="0"/>
                  </a:moveTo>
                  <a:cubicBezTo>
                    <a:pt x="242" y="0"/>
                    <a:pt x="144" y="16"/>
                    <a:pt x="53" y="16"/>
                  </a:cubicBezTo>
                  <a:cubicBezTo>
                    <a:pt x="35" y="16"/>
                    <a:pt x="17" y="15"/>
                    <a:pt x="0" y="14"/>
                  </a:cubicBezTo>
                  <a:lnTo>
                    <a:pt x="0" y="14"/>
                  </a:lnTo>
                  <a:cubicBezTo>
                    <a:pt x="159" y="252"/>
                    <a:pt x="458" y="133"/>
                    <a:pt x="696" y="213"/>
                  </a:cubicBezTo>
                  <a:cubicBezTo>
                    <a:pt x="608" y="36"/>
                    <a:pt x="476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4907825" y="20014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83" y="0"/>
                  </a:moveTo>
                  <a:cubicBezTo>
                    <a:pt x="55" y="0"/>
                    <a:pt x="27" y="3"/>
                    <a:pt x="0" y="7"/>
                  </a:cubicBezTo>
                  <a:cubicBezTo>
                    <a:pt x="20" y="46"/>
                    <a:pt x="20" y="86"/>
                    <a:pt x="40" y="166"/>
                  </a:cubicBezTo>
                  <a:cubicBezTo>
                    <a:pt x="139" y="166"/>
                    <a:pt x="279" y="186"/>
                    <a:pt x="378" y="186"/>
                  </a:cubicBezTo>
                  <a:cubicBezTo>
                    <a:pt x="314" y="41"/>
                    <a:pt x="198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5126150" y="2097025"/>
              <a:ext cx="12450" cy="5050"/>
            </a:xfrm>
            <a:custGeom>
              <a:avLst/>
              <a:gdLst/>
              <a:ahLst/>
              <a:cxnLst/>
              <a:rect l="l" t="t" r="r" b="b"/>
              <a:pathLst>
                <a:path w="498" h="202" extrusionOk="0">
                  <a:moveTo>
                    <a:pt x="148" y="1"/>
                  </a:moveTo>
                  <a:cubicBezTo>
                    <a:pt x="99" y="1"/>
                    <a:pt x="50" y="3"/>
                    <a:pt x="0" y="3"/>
                  </a:cubicBezTo>
                  <a:cubicBezTo>
                    <a:pt x="119" y="142"/>
                    <a:pt x="318" y="162"/>
                    <a:pt x="497" y="202"/>
                  </a:cubicBezTo>
                  <a:cubicBezTo>
                    <a:pt x="423" y="23"/>
                    <a:pt x="292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5857675" y="1705200"/>
              <a:ext cx="57225" cy="33025"/>
            </a:xfrm>
            <a:custGeom>
              <a:avLst/>
              <a:gdLst/>
              <a:ahLst/>
              <a:cxnLst/>
              <a:rect l="l" t="t" r="r" b="b"/>
              <a:pathLst>
                <a:path w="2289" h="1321" extrusionOk="0">
                  <a:moveTo>
                    <a:pt x="1612" y="1"/>
                  </a:moveTo>
                  <a:cubicBezTo>
                    <a:pt x="1513" y="20"/>
                    <a:pt x="1394" y="20"/>
                    <a:pt x="1294" y="20"/>
                  </a:cubicBezTo>
                  <a:cubicBezTo>
                    <a:pt x="896" y="120"/>
                    <a:pt x="598" y="379"/>
                    <a:pt x="240" y="577"/>
                  </a:cubicBezTo>
                  <a:cubicBezTo>
                    <a:pt x="200" y="617"/>
                    <a:pt x="121" y="677"/>
                    <a:pt x="81" y="697"/>
                  </a:cubicBezTo>
                  <a:cubicBezTo>
                    <a:pt x="0" y="1216"/>
                    <a:pt x="187" y="1320"/>
                    <a:pt x="435" y="1320"/>
                  </a:cubicBezTo>
                  <a:cubicBezTo>
                    <a:pt x="603" y="1320"/>
                    <a:pt x="799" y="1273"/>
                    <a:pt x="960" y="1273"/>
                  </a:cubicBezTo>
                  <a:cubicBezTo>
                    <a:pt x="972" y="1273"/>
                    <a:pt x="984" y="1273"/>
                    <a:pt x="996" y="1274"/>
                  </a:cubicBezTo>
                  <a:cubicBezTo>
                    <a:pt x="1012" y="1276"/>
                    <a:pt x="1027" y="1277"/>
                    <a:pt x="1043" y="1277"/>
                  </a:cubicBezTo>
                  <a:cubicBezTo>
                    <a:pt x="1274" y="1277"/>
                    <a:pt x="1449" y="1050"/>
                    <a:pt x="1681" y="1050"/>
                  </a:cubicBezTo>
                  <a:cubicBezTo>
                    <a:pt x="1722" y="1050"/>
                    <a:pt x="1766" y="1058"/>
                    <a:pt x="1811" y="1075"/>
                  </a:cubicBezTo>
                  <a:cubicBezTo>
                    <a:pt x="1931" y="1075"/>
                    <a:pt x="2070" y="1055"/>
                    <a:pt x="2189" y="1055"/>
                  </a:cubicBezTo>
                  <a:cubicBezTo>
                    <a:pt x="2209" y="717"/>
                    <a:pt x="2269" y="379"/>
                    <a:pt x="2289" y="60"/>
                  </a:cubicBezTo>
                  <a:cubicBezTo>
                    <a:pt x="2269" y="20"/>
                    <a:pt x="2209" y="20"/>
                    <a:pt x="2169" y="1"/>
                  </a:cubicBezTo>
                  <a:cubicBezTo>
                    <a:pt x="2075" y="43"/>
                    <a:pt x="1975" y="68"/>
                    <a:pt x="1875" y="68"/>
                  </a:cubicBezTo>
                  <a:cubicBezTo>
                    <a:pt x="1786" y="68"/>
                    <a:pt x="1697" y="48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5895975" y="1696750"/>
              <a:ext cx="15950" cy="20025"/>
            </a:xfrm>
            <a:custGeom>
              <a:avLst/>
              <a:gdLst/>
              <a:ahLst/>
              <a:cxnLst/>
              <a:rect l="l" t="t" r="r" b="b"/>
              <a:pathLst>
                <a:path w="638" h="801" extrusionOk="0">
                  <a:moveTo>
                    <a:pt x="458" y="0"/>
                  </a:moveTo>
                  <a:cubicBezTo>
                    <a:pt x="279" y="20"/>
                    <a:pt x="100" y="100"/>
                    <a:pt x="80" y="319"/>
                  </a:cubicBezTo>
                  <a:cubicBezTo>
                    <a:pt x="100" y="498"/>
                    <a:pt x="1" y="756"/>
                    <a:pt x="279" y="796"/>
                  </a:cubicBezTo>
                  <a:cubicBezTo>
                    <a:pt x="300" y="799"/>
                    <a:pt x="320" y="801"/>
                    <a:pt x="338" y="801"/>
                  </a:cubicBezTo>
                  <a:cubicBezTo>
                    <a:pt x="544" y="801"/>
                    <a:pt x="579" y="601"/>
                    <a:pt x="598" y="418"/>
                  </a:cubicBezTo>
                  <a:cubicBezTo>
                    <a:pt x="598" y="398"/>
                    <a:pt x="637" y="358"/>
                    <a:pt x="637" y="339"/>
                  </a:cubicBezTo>
                  <a:cubicBezTo>
                    <a:pt x="637" y="239"/>
                    <a:pt x="637" y="140"/>
                    <a:pt x="598" y="20"/>
                  </a:cubicBezTo>
                  <a:cubicBezTo>
                    <a:pt x="558" y="2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5763700" y="1836500"/>
              <a:ext cx="10475" cy="7475"/>
            </a:xfrm>
            <a:custGeom>
              <a:avLst/>
              <a:gdLst/>
              <a:ahLst/>
              <a:cxnLst/>
              <a:rect l="l" t="t" r="r" b="b"/>
              <a:pathLst>
                <a:path w="419" h="299" extrusionOk="0">
                  <a:moveTo>
                    <a:pt x="20" y="0"/>
                  </a:moveTo>
                  <a:cubicBezTo>
                    <a:pt x="20" y="100"/>
                    <a:pt x="20" y="199"/>
                    <a:pt x="0" y="299"/>
                  </a:cubicBezTo>
                  <a:cubicBezTo>
                    <a:pt x="160" y="199"/>
                    <a:pt x="279" y="120"/>
                    <a:pt x="418" y="20"/>
                  </a:cubicBezTo>
                  <a:cubicBezTo>
                    <a:pt x="299" y="20"/>
                    <a:pt x="1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4309550" y="1743150"/>
              <a:ext cx="42300" cy="14800"/>
            </a:xfrm>
            <a:custGeom>
              <a:avLst/>
              <a:gdLst/>
              <a:ahLst/>
              <a:cxnLst/>
              <a:rect l="l" t="t" r="r" b="b"/>
              <a:pathLst>
                <a:path w="1692" h="592" extrusionOk="0">
                  <a:moveTo>
                    <a:pt x="1069" y="0"/>
                  </a:moveTo>
                  <a:cubicBezTo>
                    <a:pt x="957" y="0"/>
                    <a:pt x="857" y="72"/>
                    <a:pt x="776" y="154"/>
                  </a:cubicBezTo>
                  <a:cubicBezTo>
                    <a:pt x="736" y="154"/>
                    <a:pt x="657" y="154"/>
                    <a:pt x="597" y="134"/>
                  </a:cubicBezTo>
                  <a:cubicBezTo>
                    <a:pt x="537" y="94"/>
                    <a:pt x="458" y="54"/>
                    <a:pt x="358" y="34"/>
                  </a:cubicBezTo>
                  <a:cubicBezTo>
                    <a:pt x="341" y="23"/>
                    <a:pt x="325" y="18"/>
                    <a:pt x="310" y="18"/>
                  </a:cubicBezTo>
                  <a:cubicBezTo>
                    <a:pt x="274" y="18"/>
                    <a:pt x="241" y="46"/>
                    <a:pt x="199" y="74"/>
                  </a:cubicBezTo>
                  <a:cubicBezTo>
                    <a:pt x="139" y="134"/>
                    <a:pt x="80" y="193"/>
                    <a:pt x="0" y="273"/>
                  </a:cubicBezTo>
                  <a:cubicBezTo>
                    <a:pt x="179" y="372"/>
                    <a:pt x="358" y="492"/>
                    <a:pt x="537" y="591"/>
                  </a:cubicBezTo>
                  <a:lnTo>
                    <a:pt x="677" y="591"/>
                  </a:lnTo>
                  <a:cubicBezTo>
                    <a:pt x="836" y="551"/>
                    <a:pt x="975" y="472"/>
                    <a:pt x="1154" y="452"/>
                  </a:cubicBezTo>
                  <a:cubicBezTo>
                    <a:pt x="1691" y="392"/>
                    <a:pt x="1253" y="193"/>
                    <a:pt x="1234" y="54"/>
                  </a:cubicBezTo>
                  <a:cubicBezTo>
                    <a:pt x="1176" y="16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4899850" y="1994900"/>
              <a:ext cx="8975" cy="6725"/>
            </a:xfrm>
            <a:custGeom>
              <a:avLst/>
              <a:gdLst/>
              <a:ahLst/>
              <a:cxnLst/>
              <a:rect l="l" t="t" r="r" b="b"/>
              <a:pathLst>
                <a:path w="359" h="269" extrusionOk="0">
                  <a:moveTo>
                    <a:pt x="235" y="0"/>
                  </a:moveTo>
                  <a:cubicBezTo>
                    <a:pt x="154" y="0"/>
                    <a:pt x="82" y="82"/>
                    <a:pt x="1" y="109"/>
                  </a:cubicBezTo>
                  <a:cubicBezTo>
                    <a:pt x="61" y="249"/>
                    <a:pt x="200" y="269"/>
                    <a:pt x="339" y="269"/>
                  </a:cubicBezTo>
                  <a:cubicBezTo>
                    <a:pt x="359" y="189"/>
                    <a:pt x="359" y="149"/>
                    <a:pt x="359" y="70"/>
                  </a:cubicBezTo>
                  <a:cubicBezTo>
                    <a:pt x="314" y="19"/>
                    <a:pt x="274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5894500" y="1748975"/>
              <a:ext cx="12450" cy="8975"/>
            </a:xfrm>
            <a:custGeom>
              <a:avLst/>
              <a:gdLst/>
              <a:ahLst/>
              <a:cxnLst/>
              <a:rect l="l" t="t" r="r" b="b"/>
              <a:pathLst>
                <a:path w="498" h="359" extrusionOk="0">
                  <a:moveTo>
                    <a:pt x="498" y="0"/>
                  </a:moveTo>
                  <a:cubicBezTo>
                    <a:pt x="239" y="20"/>
                    <a:pt x="0" y="0"/>
                    <a:pt x="0" y="358"/>
                  </a:cubicBezTo>
                  <a:cubicBezTo>
                    <a:pt x="159" y="318"/>
                    <a:pt x="338" y="239"/>
                    <a:pt x="498" y="139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5890025" y="1757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80" y="139"/>
                    <a:pt x="0" y="179"/>
                  </a:cubicBezTo>
                  <a:lnTo>
                    <a:pt x="159" y="179"/>
                  </a:lnTo>
                  <a:cubicBezTo>
                    <a:pt x="199" y="10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4052925" y="162762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1" y="0"/>
                  </a:moveTo>
                  <a:cubicBezTo>
                    <a:pt x="1" y="40"/>
                    <a:pt x="1" y="120"/>
                    <a:pt x="20" y="140"/>
                  </a:cubicBezTo>
                  <a:lnTo>
                    <a:pt x="339" y="140"/>
                  </a:lnTo>
                  <a:cubicBezTo>
                    <a:pt x="279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5868125" y="1766825"/>
              <a:ext cx="13950" cy="12500"/>
            </a:xfrm>
            <a:custGeom>
              <a:avLst/>
              <a:gdLst/>
              <a:ahLst/>
              <a:cxnLst/>
              <a:rect l="l" t="t" r="r" b="b"/>
              <a:pathLst>
                <a:path w="558" h="500" extrusionOk="0">
                  <a:moveTo>
                    <a:pt x="510" y="1"/>
                  </a:moveTo>
                  <a:cubicBezTo>
                    <a:pt x="187" y="1"/>
                    <a:pt x="58" y="195"/>
                    <a:pt x="1" y="480"/>
                  </a:cubicBezTo>
                  <a:cubicBezTo>
                    <a:pt x="61" y="500"/>
                    <a:pt x="100" y="500"/>
                    <a:pt x="180" y="500"/>
                  </a:cubicBezTo>
                  <a:lnTo>
                    <a:pt x="359" y="321"/>
                  </a:lnTo>
                  <a:cubicBezTo>
                    <a:pt x="379" y="241"/>
                    <a:pt x="419" y="181"/>
                    <a:pt x="518" y="141"/>
                  </a:cubicBezTo>
                  <a:cubicBezTo>
                    <a:pt x="518" y="102"/>
                    <a:pt x="518" y="42"/>
                    <a:pt x="558" y="2"/>
                  </a:cubicBezTo>
                  <a:cubicBezTo>
                    <a:pt x="541" y="1"/>
                    <a:pt x="525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5881075" y="1760750"/>
              <a:ext cx="8975" cy="6150"/>
            </a:xfrm>
            <a:custGeom>
              <a:avLst/>
              <a:gdLst/>
              <a:ahLst/>
              <a:cxnLst/>
              <a:rect l="l" t="t" r="r" b="b"/>
              <a:pathLst>
                <a:path w="359" h="246" extrusionOk="0">
                  <a:moveTo>
                    <a:pt x="149" y="0"/>
                  </a:moveTo>
                  <a:cubicBezTo>
                    <a:pt x="59" y="0"/>
                    <a:pt x="0" y="64"/>
                    <a:pt x="0" y="245"/>
                  </a:cubicBezTo>
                  <a:cubicBezTo>
                    <a:pt x="100" y="225"/>
                    <a:pt x="239" y="225"/>
                    <a:pt x="338" y="225"/>
                  </a:cubicBezTo>
                  <a:cubicBezTo>
                    <a:pt x="338" y="166"/>
                    <a:pt x="358" y="126"/>
                    <a:pt x="358" y="66"/>
                  </a:cubicBezTo>
                  <a:cubicBezTo>
                    <a:pt x="280" y="27"/>
                    <a:pt x="208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5559800" y="1966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cubicBezTo>
                    <a:pt x="120" y="0"/>
                    <a:pt x="60" y="60"/>
                    <a:pt x="0" y="139"/>
                  </a:cubicBezTo>
                  <a:cubicBezTo>
                    <a:pt x="60" y="139"/>
                    <a:pt x="120" y="159"/>
                    <a:pt x="160" y="15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5993950" y="890825"/>
              <a:ext cx="8475" cy="8250"/>
            </a:xfrm>
            <a:custGeom>
              <a:avLst/>
              <a:gdLst/>
              <a:ahLst/>
              <a:cxnLst/>
              <a:rect l="l" t="t" r="r" b="b"/>
              <a:pathLst>
                <a:path w="339" h="330" extrusionOk="0">
                  <a:moveTo>
                    <a:pt x="201" y="0"/>
                  </a:moveTo>
                  <a:cubicBezTo>
                    <a:pt x="152" y="0"/>
                    <a:pt x="87" y="43"/>
                    <a:pt x="1" y="150"/>
                  </a:cubicBezTo>
                  <a:cubicBezTo>
                    <a:pt x="1" y="250"/>
                    <a:pt x="60" y="310"/>
                    <a:pt x="140" y="329"/>
                  </a:cubicBezTo>
                  <a:cubicBezTo>
                    <a:pt x="220" y="310"/>
                    <a:pt x="299" y="310"/>
                    <a:pt x="339" y="290"/>
                  </a:cubicBezTo>
                  <a:cubicBezTo>
                    <a:pt x="326" y="1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5039100" y="467950"/>
              <a:ext cx="282000" cy="24350"/>
            </a:xfrm>
            <a:custGeom>
              <a:avLst/>
              <a:gdLst/>
              <a:ahLst/>
              <a:cxnLst/>
              <a:rect l="l" t="t" r="r" b="b"/>
              <a:pathLst>
                <a:path w="11280" h="974" extrusionOk="0">
                  <a:moveTo>
                    <a:pt x="10993" y="0"/>
                  </a:moveTo>
                  <a:cubicBezTo>
                    <a:pt x="10958" y="0"/>
                    <a:pt x="10921" y="6"/>
                    <a:pt x="10882" y="17"/>
                  </a:cubicBezTo>
                  <a:cubicBezTo>
                    <a:pt x="10590" y="104"/>
                    <a:pt x="10289" y="122"/>
                    <a:pt x="9985" y="122"/>
                  </a:cubicBezTo>
                  <a:cubicBezTo>
                    <a:pt x="9770" y="122"/>
                    <a:pt x="9553" y="113"/>
                    <a:pt x="9337" y="113"/>
                  </a:cubicBezTo>
                  <a:cubicBezTo>
                    <a:pt x="9087" y="113"/>
                    <a:pt x="8839" y="125"/>
                    <a:pt x="8594" y="176"/>
                  </a:cubicBezTo>
                  <a:lnTo>
                    <a:pt x="8555" y="176"/>
                  </a:lnTo>
                  <a:cubicBezTo>
                    <a:pt x="8492" y="134"/>
                    <a:pt x="8427" y="119"/>
                    <a:pt x="8361" y="119"/>
                  </a:cubicBezTo>
                  <a:cubicBezTo>
                    <a:pt x="8181" y="119"/>
                    <a:pt x="7993" y="234"/>
                    <a:pt x="7813" y="234"/>
                  </a:cubicBezTo>
                  <a:cubicBezTo>
                    <a:pt x="7748" y="234"/>
                    <a:pt x="7683" y="219"/>
                    <a:pt x="7620" y="176"/>
                  </a:cubicBezTo>
                  <a:cubicBezTo>
                    <a:pt x="6983" y="256"/>
                    <a:pt x="6307" y="256"/>
                    <a:pt x="5670" y="356"/>
                  </a:cubicBezTo>
                  <a:cubicBezTo>
                    <a:pt x="5650" y="346"/>
                    <a:pt x="5630" y="341"/>
                    <a:pt x="5613" y="341"/>
                  </a:cubicBezTo>
                  <a:cubicBezTo>
                    <a:pt x="5596" y="341"/>
                    <a:pt x="5581" y="346"/>
                    <a:pt x="5571" y="356"/>
                  </a:cubicBezTo>
                  <a:cubicBezTo>
                    <a:pt x="4536" y="455"/>
                    <a:pt x="3522" y="535"/>
                    <a:pt x="2487" y="574"/>
                  </a:cubicBezTo>
                  <a:cubicBezTo>
                    <a:pt x="2388" y="579"/>
                    <a:pt x="2289" y="581"/>
                    <a:pt x="2191" y="581"/>
                  </a:cubicBezTo>
                  <a:cubicBezTo>
                    <a:pt x="1682" y="581"/>
                    <a:pt x="1186" y="529"/>
                    <a:pt x="694" y="529"/>
                  </a:cubicBezTo>
                  <a:cubicBezTo>
                    <a:pt x="462" y="529"/>
                    <a:pt x="232" y="541"/>
                    <a:pt x="1" y="574"/>
                  </a:cubicBezTo>
                  <a:cubicBezTo>
                    <a:pt x="60" y="714"/>
                    <a:pt x="259" y="733"/>
                    <a:pt x="299" y="913"/>
                  </a:cubicBezTo>
                  <a:cubicBezTo>
                    <a:pt x="383" y="948"/>
                    <a:pt x="481" y="955"/>
                    <a:pt x="576" y="955"/>
                  </a:cubicBezTo>
                  <a:cubicBezTo>
                    <a:pt x="639" y="955"/>
                    <a:pt x="701" y="952"/>
                    <a:pt x="757" y="952"/>
                  </a:cubicBezTo>
                  <a:cubicBezTo>
                    <a:pt x="809" y="900"/>
                    <a:pt x="872" y="870"/>
                    <a:pt x="934" y="870"/>
                  </a:cubicBezTo>
                  <a:cubicBezTo>
                    <a:pt x="991" y="870"/>
                    <a:pt x="1047" y="895"/>
                    <a:pt x="1095" y="952"/>
                  </a:cubicBezTo>
                  <a:cubicBezTo>
                    <a:pt x="1214" y="952"/>
                    <a:pt x="1314" y="932"/>
                    <a:pt x="1433" y="913"/>
                  </a:cubicBezTo>
                  <a:lnTo>
                    <a:pt x="1493" y="913"/>
                  </a:lnTo>
                  <a:cubicBezTo>
                    <a:pt x="1604" y="946"/>
                    <a:pt x="1722" y="973"/>
                    <a:pt x="1839" y="973"/>
                  </a:cubicBezTo>
                  <a:cubicBezTo>
                    <a:pt x="1930" y="973"/>
                    <a:pt x="2022" y="956"/>
                    <a:pt x="2109" y="913"/>
                  </a:cubicBezTo>
                  <a:cubicBezTo>
                    <a:pt x="2209" y="914"/>
                    <a:pt x="2308" y="914"/>
                    <a:pt x="2407" y="914"/>
                  </a:cubicBezTo>
                  <a:cubicBezTo>
                    <a:pt x="4216" y="914"/>
                    <a:pt x="6008" y="749"/>
                    <a:pt x="7819" y="674"/>
                  </a:cubicBezTo>
                  <a:cubicBezTo>
                    <a:pt x="7998" y="674"/>
                    <a:pt x="8157" y="574"/>
                    <a:pt x="8316" y="535"/>
                  </a:cubicBezTo>
                  <a:cubicBezTo>
                    <a:pt x="8386" y="485"/>
                    <a:pt x="8450" y="460"/>
                    <a:pt x="8510" y="460"/>
                  </a:cubicBezTo>
                  <a:cubicBezTo>
                    <a:pt x="8570" y="460"/>
                    <a:pt x="8624" y="485"/>
                    <a:pt x="8674" y="535"/>
                  </a:cubicBezTo>
                  <a:lnTo>
                    <a:pt x="9191" y="674"/>
                  </a:lnTo>
                  <a:cubicBezTo>
                    <a:pt x="9281" y="731"/>
                    <a:pt x="9377" y="751"/>
                    <a:pt x="9475" y="751"/>
                  </a:cubicBezTo>
                  <a:cubicBezTo>
                    <a:pt x="9615" y="751"/>
                    <a:pt x="9758" y="709"/>
                    <a:pt x="9887" y="674"/>
                  </a:cubicBezTo>
                  <a:cubicBezTo>
                    <a:pt x="10246" y="554"/>
                    <a:pt x="10643" y="654"/>
                    <a:pt x="10982" y="535"/>
                  </a:cubicBezTo>
                  <a:cubicBezTo>
                    <a:pt x="11101" y="475"/>
                    <a:pt x="11280" y="435"/>
                    <a:pt x="11260" y="256"/>
                  </a:cubicBezTo>
                  <a:cubicBezTo>
                    <a:pt x="11244" y="96"/>
                    <a:pt x="11138" y="0"/>
                    <a:pt x="10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5254450" y="453775"/>
              <a:ext cx="198450" cy="34375"/>
            </a:xfrm>
            <a:custGeom>
              <a:avLst/>
              <a:gdLst/>
              <a:ahLst/>
              <a:cxnLst/>
              <a:rect l="l" t="t" r="r" b="b"/>
              <a:pathLst>
                <a:path w="7938" h="1375" extrusionOk="0">
                  <a:moveTo>
                    <a:pt x="7635" y="0"/>
                  </a:moveTo>
                  <a:cubicBezTo>
                    <a:pt x="7192" y="0"/>
                    <a:pt x="6767" y="207"/>
                    <a:pt x="6317" y="207"/>
                  </a:cubicBezTo>
                  <a:cubicBezTo>
                    <a:pt x="6300" y="207"/>
                    <a:pt x="6284" y="207"/>
                    <a:pt x="6267" y="206"/>
                  </a:cubicBezTo>
                  <a:cubicBezTo>
                    <a:pt x="6084" y="203"/>
                    <a:pt x="5900" y="202"/>
                    <a:pt x="5717" y="202"/>
                  </a:cubicBezTo>
                  <a:cubicBezTo>
                    <a:pt x="4662" y="202"/>
                    <a:pt x="3600" y="256"/>
                    <a:pt x="2567" y="425"/>
                  </a:cubicBezTo>
                  <a:cubicBezTo>
                    <a:pt x="1731" y="584"/>
                    <a:pt x="836" y="425"/>
                    <a:pt x="0" y="724"/>
                  </a:cubicBezTo>
                  <a:lnTo>
                    <a:pt x="2527" y="724"/>
                  </a:lnTo>
                  <a:cubicBezTo>
                    <a:pt x="2069" y="1082"/>
                    <a:pt x="1532" y="743"/>
                    <a:pt x="1094" y="1102"/>
                  </a:cubicBezTo>
                  <a:cubicBezTo>
                    <a:pt x="1339" y="1312"/>
                    <a:pt x="1601" y="1375"/>
                    <a:pt x="1872" y="1375"/>
                  </a:cubicBezTo>
                  <a:cubicBezTo>
                    <a:pt x="2087" y="1375"/>
                    <a:pt x="2307" y="1336"/>
                    <a:pt x="2527" y="1300"/>
                  </a:cubicBezTo>
                  <a:cubicBezTo>
                    <a:pt x="3641" y="1181"/>
                    <a:pt x="4775" y="1141"/>
                    <a:pt x="5928" y="1002"/>
                  </a:cubicBezTo>
                  <a:cubicBezTo>
                    <a:pt x="6446" y="923"/>
                    <a:pt x="7022" y="1062"/>
                    <a:pt x="7520" y="743"/>
                  </a:cubicBezTo>
                  <a:cubicBezTo>
                    <a:pt x="7400" y="505"/>
                    <a:pt x="7420" y="326"/>
                    <a:pt x="7758" y="306"/>
                  </a:cubicBezTo>
                  <a:cubicBezTo>
                    <a:pt x="7858" y="266"/>
                    <a:pt x="7938" y="147"/>
                    <a:pt x="7898" y="27"/>
                  </a:cubicBezTo>
                  <a:cubicBezTo>
                    <a:pt x="7809" y="8"/>
                    <a:pt x="7722" y="0"/>
                    <a:pt x="7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5428000" y="453200"/>
              <a:ext cx="94025" cy="28125"/>
            </a:xfrm>
            <a:custGeom>
              <a:avLst/>
              <a:gdLst/>
              <a:ahLst/>
              <a:cxnLst/>
              <a:rect l="l" t="t" r="r" b="b"/>
              <a:pathLst>
                <a:path w="3761" h="1125" extrusionOk="0">
                  <a:moveTo>
                    <a:pt x="2032" y="0"/>
                  </a:moveTo>
                  <a:cubicBezTo>
                    <a:pt x="1656" y="0"/>
                    <a:pt x="1281" y="60"/>
                    <a:pt x="916" y="70"/>
                  </a:cubicBezTo>
                  <a:cubicBezTo>
                    <a:pt x="717" y="428"/>
                    <a:pt x="180" y="50"/>
                    <a:pt x="1" y="548"/>
                  </a:cubicBezTo>
                  <a:cubicBezTo>
                    <a:pt x="220" y="568"/>
                    <a:pt x="419" y="607"/>
                    <a:pt x="618" y="627"/>
                  </a:cubicBezTo>
                  <a:cubicBezTo>
                    <a:pt x="836" y="778"/>
                    <a:pt x="1053" y="827"/>
                    <a:pt x="1268" y="827"/>
                  </a:cubicBezTo>
                  <a:cubicBezTo>
                    <a:pt x="1678" y="827"/>
                    <a:pt x="2083" y="647"/>
                    <a:pt x="2487" y="647"/>
                  </a:cubicBezTo>
                  <a:cubicBezTo>
                    <a:pt x="2501" y="649"/>
                    <a:pt x="2514" y="649"/>
                    <a:pt x="2528" y="649"/>
                  </a:cubicBezTo>
                  <a:cubicBezTo>
                    <a:pt x="2598" y="649"/>
                    <a:pt x="2676" y="632"/>
                    <a:pt x="2751" y="632"/>
                  </a:cubicBezTo>
                  <a:cubicBezTo>
                    <a:pt x="2841" y="632"/>
                    <a:pt x="2925" y="657"/>
                    <a:pt x="2985" y="766"/>
                  </a:cubicBezTo>
                  <a:cubicBezTo>
                    <a:pt x="3084" y="766"/>
                    <a:pt x="3144" y="846"/>
                    <a:pt x="3184" y="926"/>
                  </a:cubicBezTo>
                  <a:cubicBezTo>
                    <a:pt x="3243" y="965"/>
                    <a:pt x="3283" y="1025"/>
                    <a:pt x="3363" y="1065"/>
                  </a:cubicBezTo>
                  <a:cubicBezTo>
                    <a:pt x="3403" y="1125"/>
                    <a:pt x="3462" y="1125"/>
                    <a:pt x="3502" y="1125"/>
                  </a:cubicBezTo>
                  <a:cubicBezTo>
                    <a:pt x="3761" y="866"/>
                    <a:pt x="3343" y="766"/>
                    <a:pt x="3383" y="568"/>
                  </a:cubicBezTo>
                  <a:cubicBezTo>
                    <a:pt x="3283" y="548"/>
                    <a:pt x="3243" y="508"/>
                    <a:pt x="3204" y="408"/>
                  </a:cubicBezTo>
                  <a:cubicBezTo>
                    <a:pt x="3144" y="369"/>
                    <a:pt x="3064" y="309"/>
                    <a:pt x="3044" y="229"/>
                  </a:cubicBezTo>
                  <a:cubicBezTo>
                    <a:pt x="2713" y="49"/>
                    <a:pt x="2373" y="0"/>
                    <a:pt x="2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5181350" y="470250"/>
              <a:ext cx="49250" cy="7050"/>
            </a:xfrm>
            <a:custGeom>
              <a:avLst/>
              <a:gdLst/>
              <a:ahLst/>
              <a:cxnLst/>
              <a:rect l="l" t="t" r="r" b="b"/>
              <a:pathLst>
                <a:path w="1970" h="282" extrusionOk="0">
                  <a:moveTo>
                    <a:pt x="1258" y="0"/>
                  </a:moveTo>
                  <a:cubicBezTo>
                    <a:pt x="825" y="0"/>
                    <a:pt x="400" y="76"/>
                    <a:pt x="0" y="244"/>
                  </a:cubicBezTo>
                  <a:cubicBezTo>
                    <a:pt x="32" y="243"/>
                    <a:pt x="64" y="242"/>
                    <a:pt x="96" y="242"/>
                  </a:cubicBezTo>
                  <a:cubicBezTo>
                    <a:pt x="394" y="242"/>
                    <a:pt x="704" y="281"/>
                    <a:pt x="1013" y="281"/>
                  </a:cubicBezTo>
                  <a:cubicBezTo>
                    <a:pt x="1337" y="281"/>
                    <a:pt x="1660" y="239"/>
                    <a:pt x="1969" y="65"/>
                  </a:cubicBezTo>
                  <a:cubicBezTo>
                    <a:pt x="1732" y="23"/>
                    <a:pt x="1494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5229575" y="469200"/>
              <a:ext cx="23400" cy="7100"/>
            </a:xfrm>
            <a:custGeom>
              <a:avLst/>
              <a:gdLst/>
              <a:ahLst/>
              <a:cxnLst/>
              <a:rect l="l" t="t" r="r" b="b"/>
              <a:pathLst>
                <a:path w="936" h="284" extrusionOk="0">
                  <a:moveTo>
                    <a:pt x="545" y="0"/>
                  </a:moveTo>
                  <a:cubicBezTo>
                    <a:pt x="372" y="0"/>
                    <a:pt x="193" y="50"/>
                    <a:pt x="1" y="107"/>
                  </a:cubicBezTo>
                  <a:cubicBezTo>
                    <a:pt x="96" y="239"/>
                    <a:pt x="194" y="284"/>
                    <a:pt x="295" y="284"/>
                  </a:cubicBezTo>
                  <a:cubicBezTo>
                    <a:pt x="497" y="284"/>
                    <a:pt x="704" y="104"/>
                    <a:pt x="897" y="104"/>
                  </a:cubicBezTo>
                  <a:cubicBezTo>
                    <a:pt x="910" y="104"/>
                    <a:pt x="923" y="105"/>
                    <a:pt x="936" y="107"/>
                  </a:cubicBezTo>
                  <a:cubicBezTo>
                    <a:pt x="807" y="29"/>
                    <a:pt x="678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5508075" y="46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120"/>
                    <a:pt x="80" y="180"/>
                    <a:pt x="180" y="180"/>
                  </a:cubicBezTo>
                  <a:cubicBezTo>
                    <a:pt x="16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5504100" y="458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0" y="100"/>
                    <a:pt x="60" y="140"/>
                    <a:pt x="160" y="179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5597100" y="546450"/>
              <a:ext cx="44275" cy="35325"/>
            </a:xfrm>
            <a:custGeom>
              <a:avLst/>
              <a:gdLst/>
              <a:ahLst/>
              <a:cxnLst/>
              <a:rect l="l" t="t" r="r" b="b"/>
              <a:pathLst>
                <a:path w="1771" h="1413" extrusionOk="0">
                  <a:moveTo>
                    <a:pt x="259" y="0"/>
                  </a:moveTo>
                  <a:cubicBezTo>
                    <a:pt x="179" y="0"/>
                    <a:pt x="100" y="20"/>
                    <a:pt x="20" y="20"/>
                  </a:cubicBezTo>
                  <a:cubicBezTo>
                    <a:pt x="0" y="80"/>
                    <a:pt x="20" y="140"/>
                    <a:pt x="60" y="199"/>
                  </a:cubicBezTo>
                  <a:cubicBezTo>
                    <a:pt x="160" y="239"/>
                    <a:pt x="199" y="319"/>
                    <a:pt x="259" y="378"/>
                  </a:cubicBezTo>
                  <a:cubicBezTo>
                    <a:pt x="378" y="518"/>
                    <a:pt x="557" y="657"/>
                    <a:pt x="756" y="717"/>
                  </a:cubicBezTo>
                  <a:cubicBezTo>
                    <a:pt x="816" y="776"/>
                    <a:pt x="876" y="816"/>
                    <a:pt x="935" y="876"/>
                  </a:cubicBezTo>
                  <a:lnTo>
                    <a:pt x="975" y="876"/>
                  </a:lnTo>
                  <a:cubicBezTo>
                    <a:pt x="995" y="955"/>
                    <a:pt x="1055" y="995"/>
                    <a:pt x="1114" y="1055"/>
                  </a:cubicBezTo>
                  <a:cubicBezTo>
                    <a:pt x="1174" y="1114"/>
                    <a:pt x="1254" y="1174"/>
                    <a:pt x="1293" y="1214"/>
                  </a:cubicBezTo>
                  <a:cubicBezTo>
                    <a:pt x="1353" y="1274"/>
                    <a:pt x="1393" y="1313"/>
                    <a:pt x="1472" y="1353"/>
                  </a:cubicBezTo>
                  <a:cubicBezTo>
                    <a:pt x="1492" y="1393"/>
                    <a:pt x="1552" y="1413"/>
                    <a:pt x="1592" y="1413"/>
                  </a:cubicBezTo>
                  <a:cubicBezTo>
                    <a:pt x="1771" y="1313"/>
                    <a:pt x="1711" y="1194"/>
                    <a:pt x="1592" y="1114"/>
                  </a:cubicBezTo>
                  <a:cubicBezTo>
                    <a:pt x="1413" y="916"/>
                    <a:pt x="1254" y="737"/>
                    <a:pt x="1075" y="577"/>
                  </a:cubicBezTo>
                  <a:cubicBezTo>
                    <a:pt x="896" y="438"/>
                    <a:pt x="756" y="319"/>
                    <a:pt x="577" y="199"/>
                  </a:cubicBezTo>
                  <a:lnTo>
                    <a:pt x="398" y="20"/>
                  </a:lnTo>
                  <a:cubicBezTo>
                    <a:pt x="358" y="2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5572225" y="52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59"/>
                    <a:pt x="200" y="159"/>
                  </a:cubicBezTo>
                  <a:cubicBezTo>
                    <a:pt x="12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5577200" y="53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80" y="40"/>
                    <a:pt x="120" y="80"/>
                    <a:pt x="180" y="120"/>
                  </a:cubicBezTo>
                  <a:cubicBezTo>
                    <a:pt x="120" y="80"/>
                    <a:pt x="6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5593625" y="5464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99" y="0"/>
                  </a:moveTo>
                  <a:cubicBezTo>
                    <a:pt x="120" y="0"/>
                    <a:pt x="40" y="20"/>
                    <a:pt x="0" y="20"/>
                  </a:cubicBezTo>
                  <a:lnTo>
                    <a:pt x="219" y="180"/>
                  </a:ln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5755750" y="6852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1"/>
                  </a:moveTo>
                  <a:cubicBezTo>
                    <a:pt x="20" y="100"/>
                    <a:pt x="80" y="140"/>
                    <a:pt x="13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5765200" y="693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1"/>
                  </a:moveTo>
                  <a:cubicBezTo>
                    <a:pt x="20" y="100"/>
                    <a:pt x="60" y="160"/>
                    <a:pt x="13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5769175" y="698125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5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5721425" y="65487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" y="0"/>
                  </a:moveTo>
                  <a:cubicBezTo>
                    <a:pt x="20" y="60"/>
                    <a:pt x="80" y="119"/>
                    <a:pt x="160" y="119"/>
                  </a:cubicBezTo>
                  <a:cubicBezTo>
                    <a:pt x="80" y="100"/>
                    <a:pt x="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5736850" y="668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80"/>
                    <a:pt x="100" y="159"/>
                    <a:pt x="199" y="159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5752750" y="6807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61" y="100"/>
                    <a:pt x="120" y="160"/>
                  </a:cubicBezTo>
                  <a:cubicBezTo>
                    <a:pt x="61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5650800" y="589550"/>
              <a:ext cx="8475" cy="5725"/>
            </a:xfrm>
            <a:custGeom>
              <a:avLst/>
              <a:gdLst/>
              <a:ahLst/>
              <a:cxnLst/>
              <a:rect l="l" t="t" r="r" b="b"/>
              <a:pathLst>
                <a:path w="339" h="229" extrusionOk="0">
                  <a:moveTo>
                    <a:pt x="242" y="1"/>
                  </a:moveTo>
                  <a:cubicBezTo>
                    <a:pt x="117" y="1"/>
                    <a:pt x="33" y="42"/>
                    <a:pt x="1" y="186"/>
                  </a:cubicBezTo>
                  <a:cubicBezTo>
                    <a:pt x="29" y="214"/>
                    <a:pt x="56" y="229"/>
                    <a:pt x="86" y="229"/>
                  </a:cubicBezTo>
                  <a:cubicBezTo>
                    <a:pt x="120" y="229"/>
                    <a:pt x="157" y="209"/>
                    <a:pt x="200" y="166"/>
                  </a:cubicBezTo>
                  <a:lnTo>
                    <a:pt x="339" y="7"/>
                  </a:lnTo>
                  <a:cubicBezTo>
                    <a:pt x="304" y="3"/>
                    <a:pt x="272" y="1"/>
                    <a:pt x="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5650800" y="594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0"/>
                  </a:moveTo>
                  <a:cubicBezTo>
                    <a:pt x="41" y="100"/>
                    <a:pt x="100" y="159"/>
                    <a:pt x="160" y="15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5881075" y="968175"/>
              <a:ext cx="96500" cy="34000"/>
            </a:xfrm>
            <a:custGeom>
              <a:avLst/>
              <a:gdLst/>
              <a:ahLst/>
              <a:cxnLst/>
              <a:rect l="l" t="t" r="r" b="b"/>
              <a:pathLst>
                <a:path w="3860" h="1360" extrusionOk="0">
                  <a:moveTo>
                    <a:pt x="3461" y="1"/>
                  </a:moveTo>
                  <a:cubicBezTo>
                    <a:pt x="3287" y="139"/>
                    <a:pt x="3103" y="170"/>
                    <a:pt x="2917" y="170"/>
                  </a:cubicBezTo>
                  <a:cubicBezTo>
                    <a:pt x="2760" y="170"/>
                    <a:pt x="2601" y="148"/>
                    <a:pt x="2444" y="148"/>
                  </a:cubicBezTo>
                  <a:cubicBezTo>
                    <a:pt x="2385" y="148"/>
                    <a:pt x="2326" y="151"/>
                    <a:pt x="2268" y="160"/>
                  </a:cubicBezTo>
                  <a:cubicBezTo>
                    <a:pt x="1771" y="239"/>
                    <a:pt x="1273" y="339"/>
                    <a:pt x="776" y="359"/>
                  </a:cubicBezTo>
                  <a:cubicBezTo>
                    <a:pt x="720" y="355"/>
                    <a:pt x="665" y="352"/>
                    <a:pt x="611" y="352"/>
                  </a:cubicBezTo>
                  <a:cubicBezTo>
                    <a:pt x="395" y="352"/>
                    <a:pt x="191" y="390"/>
                    <a:pt x="0" y="518"/>
                  </a:cubicBezTo>
                  <a:lnTo>
                    <a:pt x="0" y="836"/>
                  </a:lnTo>
                  <a:cubicBezTo>
                    <a:pt x="254" y="1067"/>
                    <a:pt x="535" y="1097"/>
                    <a:pt x="823" y="1097"/>
                  </a:cubicBezTo>
                  <a:cubicBezTo>
                    <a:pt x="924" y="1097"/>
                    <a:pt x="1026" y="1093"/>
                    <a:pt x="1127" y="1093"/>
                  </a:cubicBezTo>
                  <a:cubicBezTo>
                    <a:pt x="1236" y="1093"/>
                    <a:pt x="1345" y="1097"/>
                    <a:pt x="1452" y="1115"/>
                  </a:cubicBezTo>
                  <a:cubicBezTo>
                    <a:pt x="1731" y="1115"/>
                    <a:pt x="1970" y="1095"/>
                    <a:pt x="2248" y="1095"/>
                  </a:cubicBezTo>
                  <a:cubicBezTo>
                    <a:pt x="2347" y="1055"/>
                    <a:pt x="2427" y="1055"/>
                    <a:pt x="2487" y="1055"/>
                  </a:cubicBezTo>
                  <a:cubicBezTo>
                    <a:pt x="2566" y="1035"/>
                    <a:pt x="2646" y="1035"/>
                    <a:pt x="2725" y="1035"/>
                  </a:cubicBezTo>
                  <a:cubicBezTo>
                    <a:pt x="2792" y="1035"/>
                    <a:pt x="2858" y="1026"/>
                    <a:pt x="2924" y="1026"/>
                  </a:cubicBezTo>
                  <a:cubicBezTo>
                    <a:pt x="2958" y="1026"/>
                    <a:pt x="2991" y="1028"/>
                    <a:pt x="3024" y="1035"/>
                  </a:cubicBezTo>
                  <a:cubicBezTo>
                    <a:pt x="3084" y="1055"/>
                    <a:pt x="3163" y="1115"/>
                    <a:pt x="3223" y="1194"/>
                  </a:cubicBezTo>
                  <a:cubicBezTo>
                    <a:pt x="3253" y="1271"/>
                    <a:pt x="3296" y="1359"/>
                    <a:pt x="3387" y="1359"/>
                  </a:cubicBezTo>
                  <a:cubicBezTo>
                    <a:pt x="3414" y="1359"/>
                    <a:pt x="3445" y="1352"/>
                    <a:pt x="3481" y="1333"/>
                  </a:cubicBezTo>
                  <a:cubicBezTo>
                    <a:pt x="3541" y="1214"/>
                    <a:pt x="3621" y="1095"/>
                    <a:pt x="3660" y="955"/>
                  </a:cubicBezTo>
                  <a:cubicBezTo>
                    <a:pt x="3740" y="697"/>
                    <a:pt x="3780" y="418"/>
                    <a:pt x="3859" y="140"/>
                  </a:cubicBezTo>
                  <a:cubicBezTo>
                    <a:pt x="3720" y="100"/>
                    <a:pt x="3581" y="40"/>
                    <a:pt x="3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5607550" y="546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39" y="120"/>
                    <a:pt x="179" y="18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5784100" y="936150"/>
              <a:ext cx="180050" cy="28075"/>
            </a:xfrm>
            <a:custGeom>
              <a:avLst/>
              <a:gdLst/>
              <a:ahLst/>
              <a:cxnLst/>
              <a:rect l="l" t="t" r="r" b="b"/>
              <a:pathLst>
                <a:path w="7202" h="1123" extrusionOk="0">
                  <a:moveTo>
                    <a:pt x="6635" y="1"/>
                  </a:moveTo>
                  <a:cubicBezTo>
                    <a:pt x="6533" y="1"/>
                    <a:pt x="6428" y="15"/>
                    <a:pt x="6326" y="28"/>
                  </a:cubicBezTo>
                  <a:cubicBezTo>
                    <a:pt x="5908" y="128"/>
                    <a:pt x="5510" y="187"/>
                    <a:pt x="5073" y="187"/>
                  </a:cubicBezTo>
                  <a:cubicBezTo>
                    <a:pt x="3760" y="347"/>
                    <a:pt x="2427" y="486"/>
                    <a:pt x="1074" y="506"/>
                  </a:cubicBezTo>
                  <a:cubicBezTo>
                    <a:pt x="945" y="506"/>
                    <a:pt x="808" y="492"/>
                    <a:pt x="674" y="492"/>
                  </a:cubicBezTo>
                  <a:cubicBezTo>
                    <a:pt x="417" y="492"/>
                    <a:pt x="170" y="543"/>
                    <a:pt x="0" y="844"/>
                  </a:cubicBezTo>
                  <a:cubicBezTo>
                    <a:pt x="211" y="1055"/>
                    <a:pt x="439" y="1101"/>
                    <a:pt x="672" y="1101"/>
                  </a:cubicBezTo>
                  <a:cubicBezTo>
                    <a:pt x="852" y="1101"/>
                    <a:pt x="1035" y="1073"/>
                    <a:pt x="1216" y="1073"/>
                  </a:cubicBezTo>
                  <a:cubicBezTo>
                    <a:pt x="1309" y="1073"/>
                    <a:pt x="1401" y="1081"/>
                    <a:pt x="1492" y="1102"/>
                  </a:cubicBezTo>
                  <a:cubicBezTo>
                    <a:pt x="1552" y="1122"/>
                    <a:pt x="1591" y="1122"/>
                    <a:pt x="1651" y="1122"/>
                  </a:cubicBezTo>
                  <a:cubicBezTo>
                    <a:pt x="2924" y="1122"/>
                    <a:pt x="4217" y="1003"/>
                    <a:pt x="5471" y="824"/>
                  </a:cubicBezTo>
                  <a:cubicBezTo>
                    <a:pt x="6047" y="725"/>
                    <a:pt x="6624" y="824"/>
                    <a:pt x="7161" y="585"/>
                  </a:cubicBezTo>
                  <a:cubicBezTo>
                    <a:pt x="7201" y="446"/>
                    <a:pt x="7201" y="347"/>
                    <a:pt x="7161" y="247"/>
                  </a:cubicBezTo>
                  <a:cubicBezTo>
                    <a:pt x="7018" y="51"/>
                    <a:pt x="6831" y="1"/>
                    <a:pt x="6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5910400" y="923925"/>
              <a:ext cx="94525" cy="21425"/>
            </a:xfrm>
            <a:custGeom>
              <a:avLst/>
              <a:gdLst/>
              <a:ahLst/>
              <a:cxnLst/>
              <a:rect l="l" t="t" r="r" b="b"/>
              <a:pathLst>
                <a:path w="3781" h="857" extrusionOk="0">
                  <a:moveTo>
                    <a:pt x="2806" y="0"/>
                  </a:moveTo>
                  <a:cubicBezTo>
                    <a:pt x="2507" y="219"/>
                    <a:pt x="2169" y="100"/>
                    <a:pt x="1851" y="179"/>
                  </a:cubicBezTo>
                  <a:cubicBezTo>
                    <a:pt x="1254" y="298"/>
                    <a:pt x="598" y="199"/>
                    <a:pt x="80" y="597"/>
                  </a:cubicBezTo>
                  <a:cubicBezTo>
                    <a:pt x="1" y="676"/>
                    <a:pt x="1" y="736"/>
                    <a:pt x="60" y="836"/>
                  </a:cubicBezTo>
                  <a:cubicBezTo>
                    <a:pt x="162" y="850"/>
                    <a:pt x="263" y="856"/>
                    <a:pt x="365" y="856"/>
                  </a:cubicBezTo>
                  <a:cubicBezTo>
                    <a:pt x="876" y="856"/>
                    <a:pt x="1387" y="703"/>
                    <a:pt x="1898" y="703"/>
                  </a:cubicBezTo>
                  <a:cubicBezTo>
                    <a:pt x="1982" y="703"/>
                    <a:pt x="2066" y="707"/>
                    <a:pt x="2149" y="716"/>
                  </a:cubicBezTo>
                  <a:cubicBezTo>
                    <a:pt x="2368" y="716"/>
                    <a:pt x="2567" y="696"/>
                    <a:pt x="2806" y="637"/>
                  </a:cubicBezTo>
                  <a:cubicBezTo>
                    <a:pt x="2885" y="597"/>
                    <a:pt x="2970" y="586"/>
                    <a:pt x="3058" y="586"/>
                  </a:cubicBezTo>
                  <a:cubicBezTo>
                    <a:pt x="3161" y="586"/>
                    <a:pt x="3267" y="601"/>
                    <a:pt x="3369" y="601"/>
                  </a:cubicBezTo>
                  <a:cubicBezTo>
                    <a:pt x="3487" y="601"/>
                    <a:pt x="3602" y="581"/>
                    <a:pt x="3701" y="497"/>
                  </a:cubicBezTo>
                  <a:cubicBezTo>
                    <a:pt x="3780" y="477"/>
                    <a:pt x="3780" y="418"/>
                    <a:pt x="3741" y="338"/>
                  </a:cubicBezTo>
                  <a:lnTo>
                    <a:pt x="3741" y="338"/>
                  </a:lnTo>
                  <a:cubicBezTo>
                    <a:pt x="3682" y="344"/>
                    <a:pt x="3624" y="348"/>
                    <a:pt x="3568" y="348"/>
                  </a:cubicBezTo>
                  <a:cubicBezTo>
                    <a:pt x="3265" y="348"/>
                    <a:pt x="3007" y="252"/>
                    <a:pt x="28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5980025" y="936350"/>
              <a:ext cx="22400" cy="5300"/>
            </a:xfrm>
            <a:custGeom>
              <a:avLst/>
              <a:gdLst/>
              <a:ahLst/>
              <a:cxnLst/>
              <a:rect l="l" t="t" r="r" b="b"/>
              <a:pathLst>
                <a:path w="896" h="212" extrusionOk="0">
                  <a:moveTo>
                    <a:pt x="896" y="20"/>
                  </a:moveTo>
                  <a:lnTo>
                    <a:pt x="896" y="20"/>
                  </a:lnTo>
                  <a:cubicBezTo>
                    <a:pt x="598" y="40"/>
                    <a:pt x="279" y="0"/>
                    <a:pt x="1" y="179"/>
                  </a:cubicBezTo>
                  <a:cubicBezTo>
                    <a:pt x="154" y="179"/>
                    <a:pt x="313" y="212"/>
                    <a:pt x="462" y="212"/>
                  </a:cubicBezTo>
                  <a:cubicBezTo>
                    <a:pt x="622" y="212"/>
                    <a:pt x="772" y="175"/>
                    <a:pt x="896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5968100" y="945850"/>
              <a:ext cx="12450" cy="5125"/>
            </a:xfrm>
            <a:custGeom>
              <a:avLst/>
              <a:gdLst/>
              <a:ahLst/>
              <a:cxnLst/>
              <a:rect l="l" t="t" r="r" b="b"/>
              <a:pathLst>
                <a:path w="498" h="205" extrusionOk="0">
                  <a:moveTo>
                    <a:pt x="267" y="0"/>
                  </a:moveTo>
                  <a:cubicBezTo>
                    <a:pt x="177" y="0"/>
                    <a:pt x="86" y="59"/>
                    <a:pt x="0" y="197"/>
                  </a:cubicBezTo>
                  <a:cubicBezTo>
                    <a:pt x="43" y="202"/>
                    <a:pt x="84" y="204"/>
                    <a:pt x="124" y="204"/>
                  </a:cubicBezTo>
                  <a:cubicBezTo>
                    <a:pt x="255" y="204"/>
                    <a:pt x="376" y="178"/>
                    <a:pt x="498" y="118"/>
                  </a:cubicBezTo>
                  <a:cubicBezTo>
                    <a:pt x="424" y="44"/>
                    <a:pt x="346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6002400" y="931875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20" y="20"/>
                    <a:pt x="120" y="20"/>
                    <a:pt x="21" y="60"/>
                  </a:cubicBezTo>
                  <a:cubicBezTo>
                    <a:pt x="21" y="100"/>
                    <a:pt x="1" y="159"/>
                    <a:pt x="1" y="199"/>
                  </a:cubicBezTo>
                  <a:cubicBezTo>
                    <a:pt x="35" y="203"/>
                    <a:pt x="66" y="205"/>
                    <a:pt x="95" y="205"/>
                  </a:cubicBezTo>
                  <a:cubicBezTo>
                    <a:pt x="221" y="205"/>
                    <a:pt x="303" y="16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5963125" y="950775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0" y="0"/>
                  </a:moveTo>
                  <a:cubicBezTo>
                    <a:pt x="38" y="57"/>
                    <a:pt x="72" y="83"/>
                    <a:pt x="103" y="83"/>
                  </a:cubicBezTo>
                  <a:cubicBezTo>
                    <a:pt x="137" y="83"/>
                    <a:pt x="168" y="52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5515050" y="1129150"/>
              <a:ext cx="149700" cy="66850"/>
            </a:xfrm>
            <a:custGeom>
              <a:avLst/>
              <a:gdLst/>
              <a:ahLst/>
              <a:cxnLst/>
              <a:rect l="l" t="t" r="r" b="b"/>
              <a:pathLst>
                <a:path w="5988" h="2674" extrusionOk="0">
                  <a:moveTo>
                    <a:pt x="5567" y="0"/>
                  </a:moveTo>
                  <a:cubicBezTo>
                    <a:pt x="5531" y="0"/>
                    <a:pt x="5492" y="3"/>
                    <a:pt x="5451" y="7"/>
                  </a:cubicBezTo>
                  <a:cubicBezTo>
                    <a:pt x="4138" y="444"/>
                    <a:pt x="2805" y="842"/>
                    <a:pt x="1592" y="1479"/>
                  </a:cubicBezTo>
                  <a:cubicBezTo>
                    <a:pt x="1313" y="1757"/>
                    <a:pt x="1015" y="1996"/>
                    <a:pt x="657" y="2076"/>
                  </a:cubicBezTo>
                  <a:cubicBezTo>
                    <a:pt x="597" y="2096"/>
                    <a:pt x="517" y="2135"/>
                    <a:pt x="458" y="2155"/>
                  </a:cubicBezTo>
                  <a:cubicBezTo>
                    <a:pt x="318" y="2195"/>
                    <a:pt x="179" y="2255"/>
                    <a:pt x="60" y="2354"/>
                  </a:cubicBezTo>
                  <a:cubicBezTo>
                    <a:pt x="0" y="2434"/>
                    <a:pt x="0" y="2493"/>
                    <a:pt x="60" y="2573"/>
                  </a:cubicBezTo>
                  <a:cubicBezTo>
                    <a:pt x="133" y="2646"/>
                    <a:pt x="210" y="2673"/>
                    <a:pt x="292" y="2673"/>
                  </a:cubicBezTo>
                  <a:cubicBezTo>
                    <a:pt x="388" y="2673"/>
                    <a:pt x="489" y="2636"/>
                    <a:pt x="597" y="2593"/>
                  </a:cubicBezTo>
                  <a:cubicBezTo>
                    <a:pt x="657" y="2593"/>
                    <a:pt x="696" y="2573"/>
                    <a:pt x="756" y="2553"/>
                  </a:cubicBezTo>
                  <a:cubicBezTo>
                    <a:pt x="856" y="2454"/>
                    <a:pt x="1015" y="2513"/>
                    <a:pt x="1094" y="2394"/>
                  </a:cubicBezTo>
                  <a:cubicBezTo>
                    <a:pt x="2725" y="1877"/>
                    <a:pt x="4396" y="1359"/>
                    <a:pt x="5988" y="683"/>
                  </a:cubicBezTo>
                  <a:cubicBezTo>
                    <a:pt x="5908" y="604"/>
                    <a:pt x="5849" y="564"/>
                    <a:pt x="5769" y="484"/>
                  </a:cubicBezTo>
                  <a:cubicBezTo>
                    <a:pt x="5769" y="365"/>
                    <a:pt x="5888" y="365"/>
                    <a:pt x="5948" y="305"/>
                  </a:cubicBezTo>
                  <a:lnTo>
                    <a:pt x="5948" y="146"/>
                  </a:lnTo>
                  <a:cubicBezTo>
                    <a:pt x="5822" y="36"/>
                    <a:pt x="5708" y="0"/>
                    <a:pt x="5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5498125" y="1109700"/>
              <a:ext cx="135800" cy="25600"/>
            </a:xfrm>
            <a:custGeom>
              <a:avLst/>
              <a:gdLst/>
              <a:ahLst/>
              <a:cxnLst/>
              <a:rect l="l" t="t" r="r" b="b"/>
              <a:pathLst>
                <a:path w="5432" h="1024" extrusionOk="0">
                  <a:moveTo>
                    <a:pt x="4808" y="0"/>
                  </a:moveTo>
                  <a:cubicBezTo>
                    <a:pt x="4656" y="0"/>
                    <a:pt x="4503" y="24"/>
                    <a:pt x="4357" y="49"/>
                  </a:cubicBezTo>
                  <a:cubicBezTo>
                    <a:pt x="3979" y="168"/>
                    <a:pt x="3581" y="168"/>
                    <a:pt x="3223" y="248"/>
                  </a:cubicBezTo>
                  <a:cubicBezTo>
                    <a:pt x="3125" y="304"/>
                    <a:pt x="3026" y="360"/>
                    <a:pt x="2921" y="360"/>
                  </a:cubicBezTo>
                  <a:cubicBezTo>
                    <a:pt x="2877" y="360"/>
                    <a:pt x="2832" y="351"/>
                    <a:pt x="2786" y="327"/>
                  </a:cubicBezTo>
                  <a:cubicBezTo>
                    <a:pt x="2766" y="321"/>
                    <a:pt x="2744" y="318"/>
                    <a:pt x="2720" y="318"/>
                  </a:cubicBezTo>
                  <a:cubicBezTo>
                    <a:pt x="2673" y="318"/>
                    <a:pt x="2620" y="327"/>
                    <a:pt x="2567" y="327"/>
                  </a:cubicBezTo>
                  <a:cubicBezTo>
                    <a:pt x="2421" y="356"/>
                    <a:pt x="2275" y="370"/>
                    <a:pt x="2130" y="370"/>
                  </a:cubicBezTo>
                  <a:cubicBezTo>
                    <a:pt x="1880" y="370"/>
                    <a:pt x="1633" y="331"/>
                    <a:pt x="1393" y="268"/>
                  </a:cubicBezTo>
                  <a:cubicBezTo>
                    <a:pt x="1254" y="268"/>
                    <a:pt x="1135" y="268"/>
                    <a:pt x="995" y="307"/>
                  </a:cubicBezTo>
                  <a:cubicBezTo>
                    <a:pt x="677" y="427"/>
                    <a:pt x="239" y="248"/>
                    <a:pt x="1" y="665"/>
                  </a:cubicBezTo>
                  <a:cubicBezTo>
                    <a:pt x="41" y="765"/>
                    <a:pt x="80" y="844"/>
                    <a:pt x="180" y="904"/>
                  </a:cubicBezTo>
                  <a:cubicBezTo>
                    <a:pt x="515" y="996"/>
                    <a:pt x="854" y="1018"/>
                    <a:pt x="1197" y="1018"/>
                  </a:cubicBezTo>
                  <a:cubicBezTo>
                    <a:pt x="1497" y="1018"/>
                    <a:pt x="1799" y="1001"/>
                    <a:pt x="2104" y="1001"/>
                  </a:cubicBezTo>
                  <a:cubicBezTo>
                    <a:pt x="2277" y="1001"/>
                    <a:pt x="2451" y="1007"/>
                    <a:pt x="2627" y="1023"/>
                  </a:cubicBezTo>
                  <a:cubicBezTo>
                    <a:pt x="3084" y="1023"/>
                    <a:pt x="3542" y="1023"/>
                    <a:pt x="3979" y="944"/>
                  </a:cubicBezTo>
                  <a:cubicBezTo>
                    <a:pt x="4278" y="805"/>
                    <a:pt x="4676" y="864"/>
                    <a:pt x="4934" y="566"/>
                  </a:cubicBezTo>
                  <a:cubicBezTo>
                    <a:pt x="5034" y="347"/>
                    <a:pt x="5352" y="447"/>
                    <a:pt x="5431" y="228"/>
                  </a:cubicBezTo>
                  <a:cubicBezTo>
                    <a:pt x="5243" y="51"/>
                    <a:pt x="5027" y="0"/>
                    <a:pt x="4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5550350" y="1097275"/>
              <a:ext cx="100475" cy="21100"/>
            </a:xfrm>
            <a:custGeom>
              <a:avLst/>
              <a:gdLst/>
              <a:ahLst/>
              <a:cxnLst/>
              <a:rect l="l" t="t" r="r" b="b"/>
              <a:pathLst>
                <a:path w="4019" h="844" extrusionOk="0">
                  <a:moveTo>
                    <a:pt x="3164" y="0"/>
                  </a:moveTo>
                  <a:cubicBezTo>
                    <a:pt x="3059" y="0"/>
                    <a:pt x="2951" y="14"/>
                    <a:pt x="2845" y="29"/>
                  </a:cubicBezTo>
                  <a:cubicBezTo>
                    <a:pt x="2587" y="118"/>
                    <a:pt x="2320" y="131"/>
                    <a:pt x="2053" y="131"/>
                  </a:cubicBezTo>
                  <a:cubicBezTo>
                    <a:pt x="1940" y="131"/>
                    <a:pt x="1827" y="129"/>
                    <a:pt x="1714" y="129"/>
                  </a:cubicBezTo>
                  <a:cubicBezTo>
                    <a:pt x="1498" y="129"/>
                    <a:pt x="1284" y="137"/>
                    <a:pt x="1075" y="188"/>
                  </a:cubicBezTo>
                  <a:cubicBezTo>
                    <a:pt x="737" y="347"/>
                    <a:pt x="239" y="168"/>
                    <a:pt x="1" y="645"/>
                  </a:cubicBezTo>
                  <a:cubicBezTo>
                    <a:pt x="282" y="798"/>
                    <a:pt x="570" y="844"/>
                    <a:pt x="860" y="844"/>
                  </a:cubicBezTo>
                  <a:cubicBezTo>
                    <a:pt x="1289" y="844"/>
                    <a:pt x="1722" y="745"/>
                    <a:pt x="2149" y="745"/>
                  </a:cubicBezTo>
                  <a:cubicBezTo>
                    <a:pt x="2547" y="745"/>
                    <a:pt x="2945" y="725"/>
                    <a:pt x="3342" y="725"/>
                  </a:cubicBezTo>
                  <a:cubicBezTo>
                    <a:pt x="3561" y="665"/>
                    <a:pt x="3780" y="625"/>
                    <a:pt x="4019" y="546"/>
                  </a:cubicBezTo>
                  <a:lnTo>
                    <a:pt x="3681" y="227"/>
                  </a:lnTo>
                  <a:cubicBezTo>
                    <a:pt x="3539" y="47"/>
                    <a:pt x="3356" y="0"/>
                    <a:pt x="3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5664225" y="1105975"/>
              <a:ext cx="36350" cy="5300"/>
            </a:xfrm>
            <a:custGeom>
              <a:avLst/>
              <a:gdLst/>
              <a:ahLst/>
              <a:cxnLst/>
              <a:rect l="l" t="t" r="r" b="b"/>
              <a:pathLst>
                <a:path w="1454" h="212" extrusionOk="0">
                  <a:moveTo>
                    <a:pt x="653" y="0"/>
                  </a:moveTo>
                  <a:cubicBezTo>
                    <a:pt x="430" y="0"/>
                    <a:pt x="211" y="42"/>
                    <a:pt x="1" y="198"/>
                  </a:cubicBezTo>
                  <a:cubicBezTo>
                    <a:pt x="202" y="198"/>
                    <a:pt x="406" y="212"/>
                    <a:pt x="612" y="212"/>
                  </a:cubicBezTo>
                  <a:cubicBezTo>
                    <a:pt x="894" y="212"/>
                    <a:pt x="1177" y="185"/>
                    <a:pt x="1453" y="58"/>
                  </a:cubicBezTo>
                  <a:cubicBezTo>
                    <a:pt x="1184" y="58"/>
                    <a:pt x="915" y="0"/>
                    <a:pt x="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5599075" y="1123350"/>
              <a:ext cx="35850" cy="10825"/>
            </a:xfrm>
            <a:custGeom>
              <a:avLst/>
              <a:gdLst/>
              <a:ahLst/>
              <a:cxnLst/>
              <a:rect l="l" t="t" r="r" b="b"/>
              <a:pathLst>
                <a:path w="1434" h="433" extrusionOk="0">
                  <a:moveTo>
                    <a:pt x="896" y="0"/>
                  </a:moveTo>
                  <a:cubicBezTo>
                    <a:pt x="839" y="11"/>
                    <a:pt x="780" y="15"/>
                    <a:pt x="720" y="15"/>
                  </a:cubicBezTo>
                  <a:cubicBezTo>
                    <a:pt x="630" y="15"/>
                    <a:pt x="539" y="7"/>
                    <a:pt x="449" y="7"/>
                  </a:cubicBezTo>
                  <a:cubicBezTo>
                    <a:pt x="284" y="7"/>
                    <a:pt x="126" y="33"/>
                    <a:pt x="1" y="179"/>
                  </a:cubicBezTo>
                  <a:cubicBezTo>
                    <a:pt x="240" y="348"/>
                    <a:pt x="468" y="433"/>
                    <a:pt x="695" y="433"/>
                  </a:cubicBezTo>
                  <a:cubicBezTo>
                    <a:pt x="921" y="433"/>
                    <a:pt x="1145" y="348"/>
                    <a:pt x="1374" y="179"/>
                  </a:cubicBezTo>
                  <a:cubicBezTo>
                    <a:pt x="1393" y="159"/>
                    <a:pt x="1413" y="100"/>
                    <a:pt x="1433" y="60"/>
                  </a:cubicBezTo>
                  <a:cubicBezTo>
                    <a:pt x="1234" y="20"/>
                    <a:pt x="107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5668700" y="1134800"/>
              <a:ext cx="14950" cy="11175"/>
            </a:xfrm>
            <a:custGeom>
              <a:avLst/>
              <a:gdLst/>
              <a:ahLst/>
              <a:cxnLst/>
              <a:rect l="l" t="t" r="r" b="b"/>
              <a:pathLst>
                <a:path w="598" h="447" extrusionOk="0">
                  <a:moveTo>
                    <a:pt x="371" y="0"/>
                  </a:moveTo>
                  <a:cubicBezTo>
                    <a:pt x="303" y="0"/>
                    <a:pt x="238" y="29"/>
                    <a:pt x="180" y="99"/>
                  </a:cubicBezTo>
                  <a:cubicBezTo>
                    <a:pt x="120" y="218"/>
                    <a:pt x="41" y="318"/>
                    <a:pt x="1" y="437"/>
                  </a:cubicBezTo>
                  <a:cubicBezTo>
                    <a:pt x="53" y="442"/>
                    <a:pt x="104" y="446"/>
                    <a:pt x="152" y="446"/>
                  </a:cubicBezTo>
                  <a:cubicBezTo>
                    <a:pt x="291" y="446"/>
                    <a:pt x="415" y="416"/>
                    <a:pt x="518" y="298"/>
                  </a:cubicBezTo>
                  <a:cubicBezTo>
                    <a:pt x="598" y="218"/>
                    <a:pt x="598" y="139"/>
                    <a:pt x="518" y="39"/>
                  </a:cubicBezTo>
                  <a:cubicBezTo>
                    <a:pt x="469" y="15"/>
                    <a:pt x="419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5673175" y="1131700"/>
              <a:ext cx="16450" cy="7350"/>
            </a:xfrm>
            <a:custGeom>
              <a:avLst/>
              <a:gdLst/>
              <a:ahLst/>
              <a:cxnLst/>
              <a:rect l="l" t="t" r="r" b="b"/>
              <a:pathLst>
                <a:path w="658" h="294" extrusionOk="0">
                  <a:moveTo>
                    <a:pt x="300" y="0"/>
                  </a:moveTo>
                  <a:cubicBezTo>
                    <a:pt x="200" y="0"/>
                    <a:pt x="101" y="60"/>
                    <a:pt x="1" y="223"/>
                  </a:cubicBezTo>
                  <a:lnTo>
                    <a:pt x="319" y="223"/>
                  </a:lnTo>
                  <a:cubicBezTo>
                    <a:pt x="374" y="269"/>
                    <a:pt x="429" y="293"/>
                    <a:pt x="481" y="293"/>
                  </a:cubicBezTo>
                  <a:cubicBezTo>
                    <a:pt x="544" y="293"/>
                    <a:pt x="604" y="259"/>
                    <a:pt x="657" y="183"/>
                  </a:cubicBezTo>
                  <a:cubicBezTo>
                    <a:pt x="538" y="86"/>
                    <a:pt x="419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5657825" y="1137275"/>
              <a:ext cx="6425" cy="4000"/>
            </a:xfrm>
            <a:custGeom>
              <a:avLst/>
              <a:gdLst/>
              <a:ahLst/>
              <a:cxnLst/>
              <a:rect l="l" t="t" r="r" b="b"/>
              <a:pathLst>
                <a:path w="257" h="160" extrusionOk="0">
                  <a:moveTo>
                    <a:pt x="257" y="0"/>
                  </a:moveTo>
                  <a:lnTo>
                    <a:pt x="257" y="0"/>
                  </a:lnTo>
                  <a:cubicBezTo>
                    <a:pt x="243" y="7"/>
                    <a:pt x="224" y="9"/>
                    <a:pt x="204" y="9"/>
                  </a:cubicBezTo>
                  <a:cubicBezTo>
                    <a:pt x="172" y="9"/>
                    <a:pt x="136" y="4"/>
                    <a:pt x="105" y="4"/>
                  </a:cubicBezTo>
                  <a:cubicBezTo>
                    <a:pt x="40" y="4"/>
                    <a:pt x="0" y="26"/>
                    <a:pt x="78" y="159"/>
                  </a:cubicBezTo>
                  <a:cubicBezTo>
                    <a:pt x="138" y="119"/>
                    <a:pt x="177" y="4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5650800" y="1110900"/>
              <a:ext cx="5500" cy="2075"/>
            </a:xfrm>
            <a:custGeom>
              <a:avLst/>
              <a:gdLst/>
              <a:ahLst/>
              <a:cxnLst/>
              <a:rect l="l" t="t" r="r" b="b"/>
              <a:pathLst>
                <a:path w="220" h="83" extrusionOk="0">
                  <a:moveTo>
                    <a:pt x="1" y="1"/>
                  </a:moveTo>
                  <a:cubicBezTo>
                    <a:pt x="29" y="58"/>
                    <a:pt x="62" y="83"/>
                    <a:pt x="98" y="83"/>
                  </a:cubicBezTo>
                  <a:cubicBezTo>
                    <a:pt x="136" y="83"/>
                    <a:pt x="178" y="53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5807475" y="110495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40" y="0"/>
                  </a:moveTo>
                  <a:lnTo>
                    <a:pt x="0" y="60"/>
                  </a:lnTo>
                  <a:lnTo>
                    <a:pt x="6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5929300" y="1075925"/>
              <a:ext cx="50250" cy="15725"/>
            </a:xfrm>
            <a:custGeom>
              <a:avLst/>
              <a:gdLst/>
              <a:ahLst/>
              <a:cxnLst/>
              <a:rect l="l" t="t" r="r" b="b"/>
              <a:pathLst>
                <a:path w="2010" h="629" extrusionOk="0">
                  <a:moveTo>
                    <a:pt x="866" y="0"/>
                  </a:moveTo>
                  <a:cubicBezTo>
                    <a:pt x="797" y="0"/>
                    <a:pt x="728" y="3"/>
                    <a:pt x="657" y="7"/>
                  </a:cubicBezTo>
                  <a:cubicBezTo>
                    <a:pt x="518" y="27"/>
                    <a:pt x="418" y="87"/>
                    <a:pt x="339" y="206"/>
                  </a:cubicBezTo>
                  <a:cubicBezTo>
                    <a:pt x="220" y="306"/>
                    <a:pt x="120" y="425"/>
                    <a:pt x="1" y="524"/>
                  </a:cubicBezTo>
                  <a:cubicBezTo>
                    <a:pt x="220" y="594"/>
                    <a:pt x="448" y="629"/>
                    <a:pt x="685" y="629"/>
                  </a:cubicBezTo>
                  <a:cubicBezTo>
                    <a:pt x="921" y="629"/>
                    <a:pt x="1164" y="594"/>
                    <a:pt x="1413" y="524"/>
                  </a:cubicBezTo>
                  <a:cubicBezTo>
                    <a:pt x="1453" y="505"/>
                    <a:pt x="1532" y="505"/>
                    <a:pt x="1572" y="505"/>
                  </a:cubicBezTo>
                  <a:cubicBezTo>
                    <a:pt x="1712" y="385"/>
                    <a:pt x="2010" y="485"/>
                    <a:pt x="1990" y="186"/>
                  </a:cubicBezTo>
                  <a:cubicBezTo>
                    <a:pt x="1930" y="107"/>
                    <a:pt x="1851" y="87"/>
                    <a:pt x="1791" y="87"/>
                  </a:cubicBezTo>
                  <a:lnTo>
                    <a:pt x="1532" y="87"/>
                  </a:lnTo>
                  <a:cubicBezTo>
                    <a:pt x="1305" y="26"/>
                    <a:pt x="1088" y="0"/>
                    <a:pt x="8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5910900" y="1088875"/>
              <a:ext cx="53250" cy="5150"/>
            </a:xfrm>
            <a:custGeom>
              <a:avLst/>
              <a:gdLst/>
              <a:ahLst/>
              <a:cxnLst/>
              <a:rect l="l" t="t" r="r" b="b"/>
              <a:pathLst>
                <a:path w="2130" h="206" extrusionOk="0">
                  <a:moveTo>
                    <a:pt x="1981" y="1"/>
                  </a:moveTo>
                  <a:cubicBezTo>
                    <a:pt x="1693" y="1"/>
                    <a:pt x="1413" y="60"/>
                    <a:pt x="1134" y="60"/>
                  </a:cubicBezTo>
                  <a:cubicBezTo>
                    <a:pt x="1002" y="60"/>
                    <a:pt x="869" y="47"/>
                    <a:pt x="737" y="6"/>
                  </a:cubicBezTo>
                  <a:cubicBezTo>
                    <a:pt x="478" y="86"/>
                    <a:pt x="239" y="6"/>
                    <a:pt x="1" y="166"/>
                  </a:cubicBezTo>
                  <a:cubicBezTo>
                    <a:pt x="35" y="165"/>
                    <a:pt x="70" y="164"/>
                    <a:pt x="105" y="164"/>
                  </a:cubicBezTo>
                  <a:cubicBezTo>
                    <a:pt x="441" y="164"/>
                    <a:pt x="784" y="206"/>
                    <a:pt x="1128" y="206"/>
                  </a:cubicBezTo>
                  <a:cubicBezTo>
                    <a:pt x="1465" y="206"/>
                    <a:pt x="1801" y="166"/>
                    <a:pt x="2129" y="6"/>
                  </a:cubicBezTo>
                  <a:cubicBezTo>
                    <a:pt x="2079" y="2"/>
                    <a:pt x="2030" y="1"/>
                    <a:pt x="19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5975050" y="1072625"/>
              <a:ext cx="18925" cy="10150"/>
            </a:xfrm>
            <a:custGeom>
              <a:avLst/>
              <a:gdLst/>
              <a:ahLst/>
              <a:cxnLst/>
              <a:rect l="l" t="t" r="r" b="b"/>
              <a:pathLst>
                <a:path w="757" h="406" extrusionOk="0">
                  <a:moveTo>
                    <a:pt x="389" y="1"/>
                  </a:moveTo>
                  <a:cubicBezTo>
                    <a:pt x="284" y="1"/>
                    <a:pt x="172" y="53"/>
                    <a:pt x="61" y="139"/>
                  </a:cubicBezTo>
                  <a:cubicBezTo>
                    <a:pt x="1" y="219"/>
                    <a:pt x="1" y="259"/>
                    <a:pt x="61" y="338"/>
                  </a:cubicBezTo>
                  <a:cubicBezTo>
                    <a:pt x="117" y="385"/>
                    <a:pt x="173" y="406"/>
                    <a:pt x="230" y="406"/>
                  </a:cubicBezTo>
                  <a:cubicBezTo>
                    <a:pt x="293" y="406"/>
                    <a:pt x="356" y="380"/>
                    <a:pt x="419" y="338"/>
                  </a:cubicBezTo>
                  <a:lnTo>
                    <a:pt x="598" y="338"/>
                  </a:lnTo>
                  <a:cubicBezTo>
                    <a:pt x="657" y="318"/>
                    <a:pt x="697" y="318"/>
                    <a:pt x="757" y="318"/>
                  </a:cubicBezTo>
                  <a:cubicBezTo>
                    <a:pt x="655" y="92"/>
                    <a:pt x="527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5967600" y="1081075"/>
              <a:ext cx="17425" cy="8400"/>
            </a:xfrm>
            <a:custGeom>
              <a:avLst/>
              <a:gdLst/>
              <a:ahLst/>
              <a:cxnLst/>
              <a:rect l="l" t="t" r="r" b="b"/>
              <a:pathLst>
                <a:path w="697" h="336" extrusionOk="0">
                  <a:moveTo>
                    <a:pt x="319" y="0"/>
                  </a:moveTo>
                  <a:lnTo>
                    <a:pt x="0" y="318"/>
                  </a:lnTo>
                  <a:cubicBezTo>
                    <a:pt x="16" y="317"/>
                    <a:pt x="32" y="317"/>
                    <a:pt x="49" y="317"/>
                  </a:cubicBezTo>
                  <a:cubicBezTo>
                    <a:pt x="148" y="317"/>
                    <a:pt x="253" y="335"/>
                    <a:pt x="350" y="335"/>
                  </a:cubicBezTo>
                  <a:cubicBezTo>
                    <a:pt x="512" y="335"/>
                    <a:pt x="650" y="283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5830825" y="1289450"/>
              <a:ext cx="94025" cy="39875"/>
            </a:xfrm>
            <a:custGeom>
              <a:avLst/>
              <a:gdLst/>
              <a:ahLst/>
              <a:cxnLst/>
              <a:rect l="l" t="t" r="r" b="b"/>
              <a:pathLst>
                <a:path w="3761" h="1595" extrusionOk="0">
                  <a:moveTo>
                    <a:pt x="100" y="0"/>
                  </a:moveTo>
                  <a:cubicBezTo>
                    <a:pt x="1" y="179"/>
                    <a:pt x="200" y="239"/>
                    <a:pt x="279" y="338"/>
                  </a:cubicBezTo>
                  <a:cubicBezTo>
                    <a:pt x="498" y="577"/>
                    <a:pt x="757" y="716"/>
                    <a:pt x="1075" y="716"/>
                  </a:cubicBezTo>
                  <a:cubicBezTo>
                    <a:pt x="1274" y="796"/>
                    <a:pt x="1493" y="677"/>
                    <a:pt x="1632" y="915"/>
                  </a:cubicBezTo>
                  <a:cubicBezTo>
                    <a:pt x="1732" y="995"/>
                    <a:pt x="1911" y="955"/>
                    <a:pt x="1990" y="1094"/>
                  </a:cubicBezTo>
                  <a:cubicBezTo>
                    <a:pt x="2466" y="1189"/>
                    <a:pt x="2833" y="1594"/>
                    <a:pt x="3334" y="1594"/>
                  </a:cubicBezTo>
                  <a:cubicBezTo>
                    <a:pt x="3356" y="1594"/>
                    <a:pt x="3379" y="1593"/>
                    <a:pt x="3403" y="1592"/>
                  </a:cubicBezTo>
                  <a:cubicBezTo>
                    <a:pt x="3562" y="1592"/>
                    <a:pt x="3681" y="1552"/>
                    <a:pt x="3761" y="1413"/>
                  </a:cubicBezTo>
                  <a:cubicBezTo>
                    <a:pt x="3681" y="1373"/>
                    <a:pt x="3621" y="1313"/>
                    <a:pt x="3562" y="1273"/>
                  </a:cubicBezTo>
                  <a:cubicBezTo>
                    <a:pt x="3283" y="1234"/>
                    <a:pt x="3045" y="1174"/>
                    <a:pt x="2866" y="915"/>
                  </a:cubicBezTo>
                  <a:cubicBezTo>
                    <a:pt x="2070" y="716"/>
                    <a:pt x="1294" y="438"/>
                    <a:pt x="598" y="20"/>
                  </a:cubicBezTo>
                  <a:cubicBezTo>
                    <a:pt x="419" y="0"/>
                    <a:pt x="27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5880575" y="1315175"/>
              <a:ext cx="35325" cy="17075"/>
            </a:xfrm>
            <a:custGeom>
              <a:avLst/>
              <a:gdLst/>
              <a:ahLst/>
              <a:cxnLst/>
              <a:rect l="l" t="t" r="r" b="b"/>
              <a:pathLst>
                <a:path w="1413" h="683" extrusionOk="0">
                  <a:moveTo>
                    <a:pt x="93" y="1"/>
                  </a:moveTo>
                  <a:cubicBezTo>
                    <a:pt x="62" y="1"/>
                    <a:pt x="32" y="2"/>
                    <a:pt x="0" y="6"/>
                  </a:cubicBezTo>
                  <a:cubicBezTo>
                    <a:pt x="418" y="364"/>
                    <a:pt x="876" y="602"/>
                    <a:pt x="1413" y="682"/>
                  </a:cubicBezTo>
                  <a:lnTo>
                    <a:pt x="1413" y="503"/>
                  </a:lnTo>
                  <a:cubicBezTo>
                    <a:pt x="943" y="447"/>
                    <a:pt x="59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5915375" y="1333075"/>
              <a:ext cx="26875" cy="8625"/>
            </a:xfrm>
            <a:custGeom>
              <a:avLst/>
              <a:gdLst/>
              <a:ahLst/>
              <a:cxnLst/>
              <a:rect l="l" t="t" r="r" b="b"/>
              <a:pathLst>
                <a:path w="1075" h="345" extrusionOk="0">
                  <a:moveTo>
                    <a:pt x="211" y="1"/>
                  </a:moveTo>
                  <a:cubicBezTo>
                    <a:pt x="143" y="1"/>
                    <a:pt x="73" y="8"/>
                    <a:pt x="1" y="26"/>
                  </a:cubicBezTo>
                  <a:cubicBezTo>
                    <a:pt x="201" y="283"/>
                    <a:pt x="462" y="345"/>
                    <a:pt x="741" y="345"/>
                  </a:cubicBezTo>
                  <a:cubicBezTo>
                    <a:pt x="850" y="345"/>
                    <a:pt x="963" y="335"/>
                    <a:pt x="1075" y="324"/>
                  </a:cubicBezTo>
                  <a:cubicBezTo>
                    <a:pt x="812" y="176"/>
                    <a:pt x="535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5909425" y="990550"/>
              <a:ext cx="58200" cy="39700"/>
            </a:xfrm>
            <a:custGeom>
              <a:avLst/>
              <a:gdLst/>
              <a:ahLst/>
              <a:cxnLst/>
              <a:rect l="l" t="t" r="r" b="b"/>
              <a:pathLst>
                <a:path w="2328" h="1588" extrusionOk="0">
                  <a:moveTo>
                    <a:pt x="418" y="1"/>
                  </a:moveTo>
                  <a:cubicBezTo>
                    <a:pt x="358" y="60"/>
                    <a:pt x="418" y="140"/>
                    <a:pt x="497" y="200"/>
                  </a:cubicBezTo>
                  <a:lnTo>
                    <a:pt x="557" y="200"/>
                  </a:lnTo>
                  <a:lnTo>
                    <a:pt x="537" y="259"/>
                  </a:lnTo>
                  <a:cubicBezTo>
                    <a:pt x="477" y="299"/>
                    <a:pt x="438" y="319"/>
                    <a:pt x="378" y="319"/>
                  </a:cubicBezTo>
                  <a:cubicBezTo>
                    <a:pt x="219" y="399"/>
                    <a:pt x="0" y="418"/>
                    <a:pt x="60" y="717"/>
                  </a:cubicBezTo>
                  <a:cubicBezTo>
                    <a:pt x="139" y="777"/>
                    <a:pt x="259" y="816"/>
                    <a:pt x="358" y="836"/>
                  </a:cubicBezTo>
                  <a:cubicBezTo>
                    <a:pt x="438" y="856"/>
                    <a:pt x="517" y="856"/>
                    <a:pt x="597" y="856"/>
                  </a:cubicBezTo>
                  <a:lnTo>
                    <a:pt x="816" y="856"/>
                  </a:lnTo>
                  <a:cubicBezTo>
                    <a:pt x="915" y="856"/>
                    <a:pt x="1015" y="836"/>
                    <a:pt x="1114" y="836"/>
                  </a:cubicBezTo>
                  <a:cubicBezTo>
                    <a:pt x="1154" y="836"/>
                    <a:pt x="1213" y="836"/>
                    <a:pt x="1253" y="816"/>
                  </a:cubicBezTo>
                  <a:lnTo>
                    <a:pt x="1253" y="816"/>
                  </a:lnTo>
                  <a:cubicBezTo>
                    <a:pt x="1194" y="916"/>
                    <a:pt x="1034" y="856"/>
                    <a:pt x="935" y="916"/>
                  </a:cubicBezTo>
                  <a:cubicBezTo>
                    <a:pt x="696" y="1095"/>
                    <a:pt x="60" y="737"/>
                    <a:pt x="199" y="1453"/>
                  </a:cubicBezTo>
                  <a:cubicBezTo>
                    <a:pt x="408" y="1538"/>
                    <a:pt x="621" y="1587"/>
                    <a:pt x="832" y="1587"/>
                  </a:cubicBezTo>
                  <a:cubicBezTo>
                    <a:pt x="1064" y="1587"/>
                    <a:pt x="1293" y="1528"/>
                    <a:pt x="1512" y="1393"/>
                  </a:cubicBezTo>
                  <a:cubicBezTo>
                    <a:pt x="1552" y="1393"/>
                    <a:pt x="1611" y="1353"/>
                    <a:pt x="1651" y="1334"/>
                  </a:cubicBezTo>
                  <a:cubicBezTo>
                    <a:pt x="1751" y="1234"/>
                    <a:pt x="1910" y="1294"/>
                    <a:pt x="2009" y="1194"/>
                  </a:cubicBezTo>
                  <a:cubicBezTo>
                    <a:pt x="2248" y="1015"/>
                    <a:pt x="2308" y="737"/>
                    <a:pt x="2327" y="458"/>
                  </a:cubicBezTo>
                  <a:cubicBezTo>
                    <a:pt x="2208" y="359"/>
                    <a:pt x="2188" y="239"/>
                    <a:pt x="2188" y="120"/>
                  </a:cubicBezTo>
                  <a:cubicBezTo>
                    <a:pt x="2155" y="87"/>
                    <a:pt x="2116" y="72"/>
                    <a:pt x="2078" y="72"/>
                  </a:cubicBezTo>
                  <a:cubicBezTo>
                    <a:pt x="2047" y="72"/>
                    <a:pt x="2016" y="82"/>
                    <a:pt x="1989" y="100"/>
                  </a:cubicBezTo>
                  <a:cubicBezTo>
                    <a:pt x="1850" y="140"/>
                    <a:pt x="1711" y="140"/>
                    <a:pt x="1591" y="140"/>
                  </a:cubicBezTo>
                  <a:cubicBezTo>
                    <a:pt x="1492" y="120"/>
                    <a:pt x="1412" y="60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5893000" y="1019400"/>
              <a:ext cx="54225" cy="17500"/>
            </a:xfrm>
            <a:custGeom>
              <a:avLst/>
              <a:gdLst/>
              <a:ahLst/>
              <a:cxnLst/>
              <a:rect l="l" t="t" r="r" b="b"/>
              <a:pathLst>
                <a:path w="2169" h="700" extrusionOk="0">
                  <a:moveTo>
                    <a:pt x="398" y="0"/>
                  </a:moveTo>
                  <a:cubicBezTo>
                    <a:pt x="239" y="40"/>
                    <a:pt x="140" y="80"/>
                    <a:pt x="40" y="199"/>
                  </a:cubicBezTo>
                  <a:cubicBezTo>
                    <a:pt x="1" y="339"/>
                    <a:pt x="1" y="458"/>
                    <a:pt x="100" y="577"/>
                  </a:cubicBezTo>
                  <a:cubicBezTo>
                    <a:pt x="392" y="671"/>
                    <a:pt x="678" y="699"/>
                    <a:pt x="967" y="699"/>
                  </a:cubicBezTo>
                  <a:cubicBezTo>
                    <a:pt x="1230" y="699"/>
                    <a:pt x="1496" y="676"/>
                    <a:pt x="1771" y="657"/>
                  </a:cubicBezTo>
                  <a:cubicBezTo>
                    <a:pt x="1910" y="577"/>
                    <a:pt x="2089" y="498"/>
                    <a:pt x="2169" y="339"/>
                  </a:cubicBezTo>
                  <a:lnTo>
                    <a:pt x="2169" y="199"/>
                  </a:lnTo>
                  <a:lnTo>
                    <a:pt x="756" y="140"/>
                  </a:lnTo>
                  <a:cubicBezTo>
                    <a:pt x="657" y="60"/>
                    <a:pt x="49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5910400" y="1036425"/>
              <a:ext cx="48775" cy="17800"/>
            </a:xfrm>
            <a:custGeom>
              <a:avLst/>
              <a:gdLst/>
              <a:ahLst/>
              <a:cxnLst/>
              <a:rect l="l" t="t" r="r" b="b"/>
              <a:pathLst>
                <a:path w="1951" h="712" extrusionOk="0">
                  <a:moveTo>
                    <a:pt x="570" y="1"/>
                  </a:moveTo>
                  <a:cubicBezTo>
                    <a:pt x="394" y="1"/>
                    <a:pt x="220" y="36"/>
                    <a:pt x="60" y="155"/>
                  </a:cubicBezTo>
                  <a:cubicBezTo>
                    <a:pt x="1" y="254"/>
                    <a:pt x="1" y="314"/>
                    <a:pt x="60" y="394"/>
                  </a:cubicBezTo>
                  <a:cubicBezTo>
                    <a:pt x="162" y="428"/>
                    <a:pt x="272" y="451"/>
                    <a:pt x="366" y="465"/>
                  </a:cubicBezTo>
                  <a:lnTo>
                    <a:pt x="366" y="465"/>
                  </a:lnTo>
                  <a:cubicBezTo>
                    <a:pt x="358" y="464"/>
                    <a:pt x="349" y="464"/>
                    <a:pt x="340" y="464"/>
                  </a:cubicBezTo>
                  <a:cubicBezTo>
                    <a:pt x="268" y="464"/>
                    <a:pt x="186" y="467"/>
                    <a:pt x="100" y="473"/>
                  </a:cubicBezTo>
                  <a:cubicBezTo>
                    <a:pt x="21" y="513"/>
                    <a:pt x="21" y="593"/>
                    <a:pt x="60" y="672"/>
                  </a:cubicBezTo>
                  <a:cubicBezTo>
                    <a:pt x="677" y="692"/>
                    <a:pt x="1314" y="692"/>
                    <a:pt x="1950" y="712"/>
                  </a:cubicBezTo>
                  <a:cubicBezTo>
                    <a:pt x="1811" y="433"/>
                    <a:pt x="1354" y="593"/>
                    <a:pt x="1294" y="215"/>
                  </a:cubicBezTo>
                  <a:cubicBezTo>
                    <a:pt x="1254" y="155"/>
                    <a:pt x="1194" y="75"/>
                    <a:pt x="1095" y="56"/>
                  </a:cubicBezTo>
                  <a:cubicBezTo>
                    <a:pt x="926" y="36"/>
                    <a:pt x="747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5937750" y="1028350"/>
              <a:ext cx="21425" cy="15000"/>
            </a:xfrm>
            <a:custGeom>
              <a:avLst/>
              <a:gdLst/>
              <a:ahLst/>
              <a:cxnLst/>
              <a:rect l="l" t="t" r="r" b="b"/>
              <a:pathLst>
                <a:path w="857" h="600" extrusionOk="0">
                  <a:moveTo>
                    <a:pt x="359" y="1"/>
                  </a:moveTo>
                  <a:cubicBezTo>
                    <a:pt x="220" y="1"/>
                    <a:pt x="80" y="20"/>
                    <a:pt x="1" y="180"/>
                  </a:cubicBezTo>
                  <a:cubicBezTo>
                    <a:pt x="1" y="299"/>
                    <a:pt x="61" y="398"/>
                    <a:pt x="160" y="498"/>
                  </a:cubicBezTo>
                  <a:cubicBezTo>
                    <a:pt x="180" y="518"/>
                    <a:pt x="180" y="538"/>
                    <a:pt x="200" y="577"/>
                  </a:cubicBezTo>
                  <a:cubicBezTo>
                    <a:pt x="319" y="577"/>
                    <a:pt x="419" y="577"/>
                    <a:pt x="558" y="597"/>
                  </a:cubicBezTo>
                  <a:cubicBezTo>
                    <a:pt x="568" y="599"/>
                    <a:pt x="578" y="600"/>
                    <a:pt x="587" y="600"/>
                  </a:cubicBezTo>
                  <a:cubicBezTo>
                    <a:pt x="700" y="600"/>
                    <a:pt x="722" y="490"/>
                    <a:pt x="777" y="398"/>
                  </a:cubicBezTo>
                  <a:cubicBezTo>
                    <a:pt x="856" y="199"/>
                    <a:pt x="677" y="180"/>
                    <a:pt x="558" y="120"/>
                  </a:cubicBezTo>
                  <a:cubicBezTo>
                    <a:pt x="458" y="120"/>
                    <a:pt x="39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5950700" y="101940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358" y="0"/>
                  </a:moveTo>
                  <a:cubicBezTo>
                    <a:pt x="239" y="0"/>
                    <a:pt x="80" y="40"/>
                    <a:pt x="0" y="160"/>
                  </a:cubicBezTo>
                  <a:cubicBezTo>
                    <a:pt x="25" y="163"/>
                    <a:pt x="50" y="164"/>
                    <a:pt x="73" y="164"/>
                  </a:cubicBezTo>
                  <a:cubicBezTo>
                    <a:pt x="196" y="164"/>
                    <a:pt x="291" y="11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5946700" y="10278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1"/>
                  </a:moveTo>
                  <a:cubicBezTo>
                    <a:pt x="34" y="84"/>
                    <a:pt x="81" y="125"/>
                    <a:pt x="153" y="125"/>
                  </a:cubicBezTo>
                  <a:cubicBezTo>
                    <a:pt x="168" y="125"/>
                    <a:pt x="183" y="123"/>
                    <a:pt x="200" y="120"/>
                  </a:cubicBezTo>
                  <a:cubicBezTo>
                    <a:pt x="12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5964125" y="1067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0" y="119"/>
                    <a:pt x="0" y="159"/>
                  </a:cubicBezTo>
                  <a:cubicBezTo>
                    <a:pt x="60" y="139"/>
                    <a:pt x="120" y="100"/>
                    <a:pt x="159" y="20"/>
                  </a:cubicBezTo>
                  <a:cubicBezTo>
                    <a:pt x="120" y="0"/>
                    <a:pt x="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5819900" y="1289450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0" y="0"/>
                  </a:moveTo>
                  <a:cubicBezTo>
                    <a:pt x="219" y="139"/>
                    <a:pt x="418" y="338"/>
                    <a:pt x="716" y="338"/>
                  </a:cubicBezTo>
                  <a:cubicBezTo>
                    <a:pt x="657" y="239"/>
                    <a:pt x="597" y="12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5713975" y="1245950"/>
              <a:ext cx="10450" cy="3900"/>
            </a:xfrm>
            <a:custGeom>
              <a:avLst/>
              <a:gdLst/>
              <a:ahLst/>
              <a:cxnLst/>
              <a:rect l="l" t="t" r="r" b="b"/>
              <a:pathLst>
                <a:path w="418" h="156" extrusionOk="0">
                  <a:moveTo>
                    <a:pt x="132" y="1"/>
                  </a:moveTo>
                  <a:cubicBezTo>
                    <a:pt x="91" y="1"/>
                    <a:pt x="47" y="4"/>
                    <a:pt x="0" y="10"/>
                  </a:cubicBezTo>
                  <a:cubicBezTo>
                    <a:pt x="79" y="120"/>
                    <a:pt x="183" y="155"/>
                    <a:pt x="312" y="155"/>
                  </a:cubicBezTo>
                  <a:cubicBezTo>
                    <a:pt x="345" y="155"/>
                    <a:pt x="381" y="153"/>
                    <a:pt x="418" y="149"/>
                  </a:cubicBezTo>
                  <a:cubicBezTo>
                    <a:pt x="344" y="31"/>
                    <a:pt x="24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5727900" y="12501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0" y="1"/>
                  </a:moveTo>
                  <a:cubicBezTo>
                    <a:pt x="100" y="160"/>
                    <a:pt x="239" y="180"/>
                    <a:pt x="398" y="180"/>
                  </a:cubicBezTo>
                  <a:cubicBezTo>
                    <a:pt x="318" y="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5788575" y="1276350"/>
              <a:ext cx="9950" cy="3825"/>
            </a:xfrm>
            <a:custGeom>
              <a:avLst/>
              <a:gdLst/>
              <a:ahLst/>
              <a:cxnLst/>
              <a:rect l="l" t="t" r="r" b="b"/>
              <a:pathLst>
                <a:path w="398" h="153" extrusionOk="0">
                  <a:moveTo>
                    <a:pt x="146" y="0"/>
                  </a:moveTo>
                  <a:cubicBezTo>
                    <a:pt x="102" y="0"/>
                    <a:pt x="54" y="9"/>
                    <a:pt x="0" y="27"/>
                  </a:cubicBezTo>
                  <a:cubicBezTo>
                    <a:pt x="78" y="121"/>
                    <a:pt x="193" y="153"/>
                    <a:pt x="306" y="153"/>
                  </a:cubicBezTo>
                  <a:cubicBezTo>
                    <a:pt x="337" y="153"/>
                    <a:pt x="368" y="151"/>
                    <a:pt x="398" y="146"/>
                  </a:cubicBezTo>
                  <a:cubicBezTo>
                    <a:pt x="328" y="49"/>
                    <a:pt x="249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5807950" y="1284475"/>
              <a:ext cx="8000" cy="4600"/>
            </a:xfrm>
            <a:custGeom>
              <a:avLst/>
              <a:gdLst/>
              <a:ahLst/>
              <a:cxnLst/>
              <a:rect l="l" t="t" r="r" b="b"/>
              <a:pathLst>
                <a:path w="320" h="184" extrusionOk="0">
                  <a:moveTo>
                    <a:pt x="1" y="0"/>
                  </a:moveTo>
                  <a:cubicBezTo>
                    <a:pt x="71" y="122"/>
                    <a:pt x="155" y="183"/>
                    <a:pt x="269" y="183"/>
                  </a:cubicBezTo>
                  <a:cubicBezTo>
                    <a:pt x="285" y="183"/>
                    <a:pt x="302" y="182"/>
                    <a:pt x="319" y="179"/>
                  </a:cubicBezTo>
                  <a:cubicBezTo>
                    <a:pt x="240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5737850" y="12546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0"/>
                    <a:pt x="60" y="120"/>
                    <a:pt x="159" y="120"/>
                  </a:cubicBezTo>
                  <a:cubicBezTo>
                    <a:pt x="119" y="8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5780100" y="12720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1"/>
                    <a:pt x="120" y="120"/>
                    <a:pt x="220" y="12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5802500" y="128050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60" y="40"/>
                    <a:pt x="139" y="80"/>
                    <a:pt x="219" y="139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5770650" y="126755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cubicBezTo>
                    <a:pt x="41" y="100"/>
                    <a:pt x="140" y="120"/>
                    <a:pt x="240" y="120"/>
                  </a:cubicBezTo>
                  <a:cubicBezTo>
                    <a:pt x="200" y="6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5706500" y="12417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80" y="1"/>
                  </a:moveTo>
                  <a:lnTo>
                    <a:pt x="60" y="20"/>
                  </a:lnTo>
                  <a:cubicBezTo>
                    <a:pt x="21" y="20"/>
                    <a:pt x="1" y="20"/>
                    <a:pt x="1" y="60"/>
                  </a:cubicBezTo>
                  <a:cubicBezTo>
                    <a:pt x="1" y="100"/>
                    <a:pt x="21" y="120"/>
                    <a:pt x="80" y="140"/>
                  </a:cubicBezTo>
                  <a:lnTo>
                    <a:pt x="220" y="140"/>
                  </a:lnTo>
                  <a:cubicBezTo>
                    <a:pt x="160" y="100"/>
                    <a:pt x="100" y="2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5622450" y="1203475"/>
              <a:ext cx="86075" cy="49075"/>
            </a:xfrm>
            <a:custGeom>
              <a:avLst/>
              <a:gdLst/>
              <a:ahLst/>
              <a:cxnLst/>
              <a:rect l="l" t="t" r="r" b="b"/>
              <a:pathLst>
                <a:path w="3443" h="1963" extrusionOk="0">
                  <a:moveTo>
                    <a:pt x="752" y="1"/>
                  </a:moveTo>
                  <a:cubicBezTo>
                    <a:pt x="689" y="1"/>
                    <a:pt x="623" y="10"/>
                    <a:pt x="558" y="18"/>
                  </a:cubicBezTo>
                  <a:cubicBezTo>
                    <a:pt x="538" y="117"/>
                    <a:pt x="498" y="197"/>
                    <a:pt x="478" y="296"/>
                  </a:cubicBezTo>
                  <a:cubicBezTo>
                    <a:pt x="180" y="614"/>
                    <a:pt x="279" y="1092"/>
                    <a:pt x="41" y="1410"/>
                  </a:cubicBezTo>
                  <a:cubicBezTo>
                    <a:pt x="1" y="1549"/>
                    <a:pt x="1" y="1649"/>
                    <a:pt x="61" y="1768"/>
                  </a:cubicBezTo>
                  <a:cubicBezTo>
                    <a:pt x="134" y="1915"/>
                    <a:pt x="241" y="1963"/>
                    <a:pt x="361" y="1963"/>
                  </a:cubicBezTo>
                  <a:cubicBezTo>
                    <a:pt x="468" y="1963"/>
                    <a:pt x="585" y="1925"/>
                    <a:pt x="697" y="1888"/>
                  </a:cubicBezTo>
                  <a:cubicBezTo>
                    <a:pt x="992" y="1769"/>
                    <a:pt x="1288" y="1658"/>
                    <a:pt x="1583" y="1658"/>
                  </a:cubicBezTo>
                  <a:cubicBezTo>
                    <a:pt x="1785" y="1658"/>
                    <a:pt x="1987" y="1710"/>
                    <a:pt x="2189" y="1848"/>
                  </a:cubicBezTo>
                  <a:cubicBezTo>
                    <a:pt x="2403" y="1645"/>
                    <a:pt x="2630" y="1576"/>
                    <a:pt x="2869" y="1576"/>
                  </a:cubicBezTo>
                  <a:cubicBezTo>
                    <a:pt x="3053" y="1576"/>
                    <a:pt x="3244" y="1617"/>
                    <a:pt x="3442" y="1669"/>
                  </a:cubicBezTo>
                  <a:cubicBezTo>
                    <a:pt x="3422" y="1629"/>
                    <a:pt x="3422" y="1569"/>
                    <a:pt x="3383" y="1530"/>
                  </a:cubicBezTo>
                  <a:cubicBezTo>
                    <a:pt x="2865" y="1271"/>
                    <a:pt x="2328" y="1132"/>
                    <a:pt x="1911" y="853"/>
                  </a:cubicBezTo>
                  <a:cubicBezTo>
                    <a:pt x="1791" y="754"/>
                    <a:pt x="1652" y="774"/>
                    <a:pt x="1553" y="694"/>
                  </a:cubicBezTo>
                  <a:cubicBezTo>
                    <a:pt x="1493" y="694"/>
                    <a:pt x="1453" y="674"/>
                    <a:pt x="1393" y="654"/>
                  </a:cubicBezTo>
                  <a:cubicBezTo>
                    <a:pt x="1294" y="575"/>
                    <a:pt x="1155" y="595"/>
                    <a:pt x="1055" y="495"/>
                  </a:cubicBezTo>
                  <a:cubicBezTo>
                    <a:pt x="956" y="376"/>
                    <a:pt x="916" y="276"/>
                    <a:pt x="1055" y="157"/>
                  </a:cubicBezTo>
                  <a:cubicBezTo>
                    <a:pt x="967" y="31"/>
                    <a:pt x="862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5578700" y="1202425"/>
              <a:ext cx="33850" cy="32350"/>
            </a:xfrm>
            <a:custGeom>
              <a:avLst/>
              <a:gdLst/>
              <a:ahLst/>
              <a:cxnLst/>
              <a:rect l="l" t="t" r="r" b="b"/>
              <a:pathLst>
                <a:path w="1354" h="1294" extrusionOk="0">
                  <a:moveTo>
                    <a:pt x="518" y="0"/>
                  </a:moveTo>
                  <a:cubicBezTo>
                    <a:pt x="498" y="20"/>
                    <a:pt x="458" y="20"/>
                    <a:pt x="438" y="40"/>
                  </a:cubicBezTo>
                  <a:lnTo>
                    <a:pt x="398" y="119"/>
                  </a:lnTo>
                  <a:cubicBezTo>
                    <a:pt x="377" y="146"/>
                    <a:pt x="351" y="154"/>
                    <a:pt x="323" y="154"/>
                  </a:cubicBezTo>
                  <a:cubicBezTo>
                    <a:pt x="284" y="154"/>
                    <a:pt x="241" y="138"/>
                    <a:pt x="204" y="138"/>
                  </a:cubicBezTo>
                  <a:cubicBezTo>
                    <a:pt x="170" y="138"/>
                    <a:pt x="140" y="151"/>
                    <a:pt x="120" y="199"/>
                  </a:cubicBezTo>
                  <a:cubicBezTo>
                    <a:pt x="20" y="338"/>
                    <a:pt x="0" y="497"/>
                    <a:pt x="100" y="656"/>
                  </a:cubicBezTo>
                  <a:cubicBezTo>
                    <a:pt x="239" y="756"/>
                    <a:pt x="319" y="915"/>
                    <a:pt x="259" y="1094"/>
                  </a:cubicBezTo>
                  <a:cubicBezTo>
                    <a:pt x="299" y="1213"/>
                    <a:pt x="358" y="1253"/>
                    <a:pt x="498" y="1293"/>
                  </a:cubicBezTo>
                  <a:cubicBezTo>
                    <a:pt x="617" y="1293"/>
                    <a:pt x="717" y="1233"/>
                    <a:pt x="796" y="1134"/>
                  </a:cubicBezTo>
                  <a:cubicBezTo>
                    <a:pt x="935" y="835"/>
                    <a:pt x="1353" y="696"/>
                    <a:pt x="1194" y="239"/>
                  </a:cubicBezTo>
                  <a:cubicBezTo>
                    <a:pt x="1134" y="119"/>
                    <a:pt x="1094" y="40"/>
                    <a:pt x="955" y="20"/>
                  </a:cubicBezTo>
                  <a:cubicBezTo>
                    <a:pt x="896" y="50"/>
                    <a:pt x="841" y="70"/>
                    <a:pt x="796" y="70"/>
                  </a:cubicBezTo>
                  <a:cubicBezTo>
                    <a:pt x="751" y="70"/>
                    <a:pt x="717" y="5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5616000" y="1198000"/>
              <a:ext cx="17925" cy="39750"/>
            </a:xfrm>
            <a:custGeom>
              <a:avLst/>
              <a:gdLst/>
              <a:ahLst/>
              <a:cxnLst/>
              <a:rect l="l" t="t" r="r" b="b"/>
              <a:pathLst>
                <a:path w="717" h="1590" extrusionOk="0">
                  <a:moveTo>
                    <a:pt x="299" y="0"/>
                  </a:moveTo>
                  <a:cubicBezTo>
                    <a:pt x="228" y="0"/>
                    <a:pt x="133" y="44"/>
                    <a:pt x="0" y="157"/>
                  </a:cubicBezTo>
                  <a:cubicBezTo>
                    <a:pt x="20" y="217"/>
                    <a:pt x="40" y="276"/>
                    <a:pt x="60" y="316"/>
                  </a:cubicBezTo>
                  <a:cubicBezTo>
                    <a:pt x="100" y="376"/>
                    <a:pt x="100" y="456"/>
                    <a:pt x="100" y="495"/>
                  </a:cubicBezTo>
                  <a:cubicBezTo>
                    <a:pt x="60" y="555"/>
                    <a:pt x="40" y="615"/>
                    <a:pt x="40" y="674"/>
                  </a:cubicBezTo>
                  <a:lnTo>
                    <a:pt x="40" y="973"/>
                  </a:lnTo>
                  <a:cubicBezTo>
                    <a:pt x="40" y="1072"/>
                    <a:pt x="60" y="1172"/>
                    <a:pt x="120" y="1271"/>
                  </a:cubicBezTo>
                  <a:cubicBezTo>
                    <a:pt x="159" y="1390"/>
                    <a:pt x="239" y="1550"/>
                    <a:pt x="398" y="1589"/>
                  </a:cubicBezTo>
                  <a:cubicBezTo>
                    <a:pt x="716" y="1291"/>
                    <a:pt x="597" y="873"/>
                    <a:pt x="657" y="495"/>
                  </a:cubicBezTo>
                  <a:cubicBezTo>
                    <a:pt x="507" y="405"/>
                    <a:pt x="515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5595100" y="1201825"/>
              <a:ext cx="29375" cy="31450"/>
            </a:xfrm>
            <a:custGeom>
              <a:avLst/>
              <a:gdLst/>
              <a:ahLst/>
              <a:cxnLst/>
              <a:rect l="l" t="t" r="r" b="b"/>
              <a:pathLst>
                <a:path w="1175" h="1258" extrusionOk="0">
                  <a:moveTo>
                    <a:pt x="977" y="1"/>
                  </a:moveTo>
                  <a:cubicBezTo>
                    <a:pt x="937" y="1"/>
                    <a:pt x="896" y="4"/>
                    <a:pt x="856" y="4"/>
                  </a:cubicBezTo>
                  <a:cubicBezTo>
                    <a:pt x="737" y="104"/>
                    <a:pt x="637" y="163"/>
                    <a:pt x="518" y="263"/>
                  </a:cubicBezTo>
                  <a:cubicBezTo>
                    <a:pt x="458" y="581"/>
                    <a:pt x="120" y="760"/>
                    <a:pt x="1" y="1058"/>
                  </a:cubicBezTo>
                  <a:cubicBezTo>
                    <a:pt x="21" y="1178"/>
                    <a:pt x="100" y="1257"/>
                    <a:pt x="259" y="1257"/>
                  </a:cubicBezTo>
                  <a:cubicBezTo>
                    <a:pt x="657" y="1078"/>
                    <a:pt x="757" y="641"/>
                    <a:pt x="995" y="342"/>
                  </a:cubicBezTo>
                  <a:cubicBezTo>
                    <a:pt x="1075" y="283"/>
                    <a:pt x="1115" y="243"/>
                    <a:pt x="1175" y="163"/>
                  </a:cubicBezTo>
                  <a:cubicBezTo>
                    <a:pt x="1160" y="21"/>
                    <a:pt x="1075" y="1"/>
                    <a:pt x="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5619475" y="1180025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1075" y="1"/>
                  </a:moveTo>
                  <a:lnTo>
                    <a:pt x="1075" y="1"/>
                  </a:lnTo>
                  <a:cubicBezTo>
                    <a:pt x="697" y="41"/>
                    <a:pt x="319" y="120"/>
                    <a:pt x="1" y="339"/>
                  </a:cubicBezTo>
                  <a:cubicBezTo>
                    <a:pt x="103" y="349"/>
                    <a:pt x="204" y="356"/>
                    <a:pt x="302" y="356"/>
                  </a:cubicBezTo>
                  <a:cubicBezTo>
                    <a:pt x="605" y="356"/>
                    <a:pt x="880" y="286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5658775" y="1167100"/>
              <a:ext cx="22400" cy="8950"/>
            </a:xfrm>
            <a:custGeom>
              <a:avLst/>
              <a:gdLst/>
              <a:ahLst/>
              <a:cxnLst/>
              <a:rect l="l" t="t" r="r" b="b"/>
              <a:pathLst>
                <a:path w="896" h="358" extrusionOk="0">
                  <a:moveTo>
                    <a:pt x="895" y="1"/>
                  </a:moveTo>
                  <a:lnTo>
                    <a:pt x="895" y="1"/>
                  </a:lnTo>
                  <a:cubicBezTo>
                    <a:pt x="577" y="40"/>
                    <a:pt x="279" y="120"/>
                    <a:pt x="0" y="339"/>
                  </a:cubicBezTo>
                  <a:cubicBezTo>
                    <a:pt x="76" y="351"/>
                    <a:pt x="148" y="357"/>
                    <a:pt x="217" y="357"/>
                  </a:cubicBezTo>
                  <a:cubicBezTo>
                    <a:pt x="494" y="357"/>
                    <a:pt x="720" y="255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5577200" y="1197775"/>
              <a:ext cx="12950" cy="6725"/>
            </a:xfrm>
            <a:custGeom>
              <a:avLst/>
              <a:gdLst/>
              <a:ahLst/>
              <a:cxnLst/>
              <a:rect l="l" t="t" r="r" b="b"/>
              <a:pathLst>
                <a:path w="518" h="269" extrusionOk="0">
                  <a:moveTo>
                    <a:pt x="403" y="1"/>
                  </a:moveTo>
                  <a:cubicBezTo>
                    <a:pt x="245" y="1"/>
                    <a:pt x="97" y="42"/>
                    <a:pt x="1" y="186"/>
                  </a:cubicBezTo>
                  <a:cubicBezTo>
                    <a:pt x="86" y="243"/>
                    <a:pt x="172" y="268"/>
                    <a:pt x="255" y="268"/>
                  </a:cubicBezTo>
                  <a:cubicBezTo>
                    <a:pt x="346" y="268"/>
                    <a:pt x="435" y="238"/>
                    <a:pt x="518" y="186"/>
                  </a:cubicBezTo>
                  <a:lnTo>
                    <a:pt x="518" y="7"/>
                  </a:lnTo>
                  <a:cubicBezTo>
                    <a:pt x="479" y="3"/>
                    <a:pt x="441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5590125" y="1193450"/>
              <a:ext cx="13475" cy="4525"/>
            </a:xfrm>
            <a:custGeom>
              <a:avLst/>
              <a:gdLst/>
              <a:ahLst/>
              <a:cxnLst/>
              <a:rect l="l" t="t" r="r" b="b"/>
              <a:pathLst>
                <a:path w="539" h="181" extrusionOk="0">
                  <a:moveTo>
                    <a:pt x="538" y="1"/>
                  </a:moveTo>
                  <a:cubicBezTo>
                    <a:pt x="339" y="1"/>
                    <a:pt x="160" y="1"/>
                    <a:pt x="1" y="180"/>
                  </a:cubicBezTo>
                  <a:cubicBezTo>
                    <a:pt x="34" y="180"/>
                    <a:pt x="67" y="181"/>
                    <a:pt x="100" y="181"/>
                  </a:cubicBezTo>
                  <a:cubicBezTo>
                    <a:pt x="264" y="181"/>
                    <a:pt x="422" y="167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5595100" y="1202425"/>
              <a:ext cx="7500" cy="3300"/>
            </a:xfrm>
            <a:custGeom>
              <a:avLst/>
              <a:gdLst/>
              <a:ahLst/>
              <a:cxnLst/>
              <a:rect l="l" t="t" r="r" b="b"/>
              <a:pathLst>
                <a:path w="300" h="132" extrusionOk="0">
                  <a:moveTo>
                    <a:pt x="1" y="0"/>
                  </a:moveTo>
                  <a:cubicBezTo>
                    <a:pt x="45" y="78"/>
                    <a:pt x="96" y="131"/>
                    <a:pt x="153" y="131"/>
                  </a:cubicBezTo>
                  <a:cubicBezTo>
                    <a:pt x="198" y="131"/>
                    <a:pt x="247" y="99"/>
                    <a:pt x="299" y="20"/>
                  </a:cubicBezTo>
                  <a:cubicBezTo>
                    <a:pt x="20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5646325" y="11759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320" y="1"/>
                  </a:moveTo>
                  <a:cubicBezTo>
                    <a:pt x="190" y="1"/>
                    <a:pt x="88" y="60"/>
                    <a:pt x="1" y="164"/>
                  </a:cubicBezTo>
                  <a:cubicBezTo>
                    <a:pt x="29" y="168"/>
                    <a:pt x="56" y="170"/>
                    <a:pt x="84" y="170"/>
                  </a:cubicBezTo>
                  <a:cubicBezTo>
                    <a:pt x="194" y="170"/>
                    <a:pt x="299" y="132"/>
                    <a:pt x="379" y="5"/>
                  </a:cubicBezTo>
                  <a:cubicBezTo>
                    <a:pt x="359" y="2"/>
                    <a:pt x="339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5681150" y="115715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60" y="120"/>
                    <a:pt x="20" y="239"/>
                    <a:pt x="0" y="399"/>
                  </a:cubicBezTo>
                  <a:cubicBezTo>
                    <a:pt x="179" y="31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5641350" y="12064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20" y="0"/>
                  </a:moveTo>
                  <a:cubicBezTo>
                    <a:pt x="80" y="139"/>
                    <a:pt x="1" y="239"/>
                    <a:pt x="220" y="35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5646825" y="12148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20"/>
                    <a:pt x="220" y="140"/>
                    <a:pt x="359" y="140"/>
                  </a:cubicBezTo>
                  <a:cubicBezTo>
                    <a:pt x="259" y="4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5659275" y="12198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0" y="0"/>
                  </a:moveTo>
                  <a:cubicBezTo>
                    <a:pt x="99" y="100"/>
                    <a:pt x="219" y="139"/>
                    <a:pt x="378" y="13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5944225" y="10716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796" y="0"/>
                  </a:moveTo>
                  <a:cubicBezTo>
                    <a:pt x="637" y="0"/>
                    <a:pt x="458" y="40"/>
                    <a:pt x="299" y="40"/>
                  </a:cubicBezTo>
                  <a:cubicBezTo>
                    <a:pt x="160" y="100"/>
                    <a:pt x="1" y="139"/>
                    <a:pt x="120" y="338"/>
                  </a:cubicBezTo>
                  <a:cubicBezTo>
                    <a:pt x="458" y="338"/>
                    <a:pt x="796" y="358"/>
                    <a:pt x="1134" y="358"/>
                  </a:cubicBezTo>
                  <a:lnTo>
                    <a:pt x="1194" y="299"/>
                  </a:lnTo>
                  <a:cubicBezTo>
                    <a:pt x="1194" y="259"/>
                    <a:pt x="1154" y="239"/>
                    <a:pt x="1115" y="199"/>
                  </a:cubicBezTo>
                  <a:cubicBezTo>
                    <a:pt x="955" y="179"/>
                    <a:pt x="856" y="13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5972075" y="1076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0"/>
                    <a:pt x="40" y="20"/>
                    <a:pt x="1" y="20"/>
                  </a:cubicBezTo>
                  <a:cubicBezTo>
                    <a:pt x="1" y="80"/>
                    <a:pt x="20" y="120"/>
                    <a:pt x="20" y="179"/>
                  </a:cubicBezTo>
                  <a:lnTo>
                    <a:pt x="100" y="199"/>
                  </a:lnTo>
                  <a:lnTo>
                    <a:pt x="180" y="19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5681150" y="1137275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0" y="0"/>
                  </a:moveTo>
                  <a:cubicBezTo>
                    <a:pt x="20" y="60"/>
                    <a:pt x="20" y="119"/>
                    <a:pt x="0" y="199"/>
                  </a:cubicBezTo>
                  <a:lnTo>
                    <a:pt x="80" y="219"/>
                  </a:lnTo>
                  <a:lnTo>
                    <a:pt x="140" y="219"/>
                  </a:lnTo>
                  <a:cubicBezTo>
                    <a:pt x="219" y="139"/>
                    <a:pt x="279" y="6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4703925" y="581525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61" y="1"/>
                  </a:moveTo>
                  <a:cubicBezTo>
                    <a:pt x="158" y="1"/>
                    <a:pt x="74" y="32"/>
                    <a:pt x="0" y="149"/>
                  </a:cubicBezTo>
                  <a:cubicBezTo>
                    <a:pt x="29" y="153"/>
                    <a:pt x="58" y="156"/>
                    <a:pt x="86" y="156"/>
                  </a:cubicBezTo>
                  <a:cubicBezTo>
                    <a:pt x="195" y="156"/>
                    <a:pt x="299" y="120"/>
                    <a:pt x="378" y="10"/>
                  </a:cubicBezTo>
                  <a:cubicBezTo>
                    <a:pt x="337" y="5"/>
                    <a:pt x="298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4710875" y="584250"/>
              <a:ext cx="20425" cy="53375"/>
            </a:xfrm>
            <a:custGeom>
              <a:avLst/>
              <a:gdLst/>
              <a:ahLst/>
              <a:cxnLst/>
              <a:rect l="l" t="t" r="r" b="b"/>
              <a:pathLst>
                <a:path w="817" h="2135" extrusionOk="0">
                  <a:moveTo>
                    <a:pt x="398" y="0"/>
                  </a:moveTo>
                  <a:cubicBezTo>
                    <a:pt x="339" y="80"/>
                    <a:pt x="299" y="140"/>
                    <a:pt x="239" y="199"/>
                  </a:cubicBezTo>
                  <a:cubicBezTo>
                    <a:pt x="200" y="856"/>
                    <a:pt x="1" y="1532"/>
                    <a:pt x="418" y="2129"/>
                  </a:cubicBezTo>
                  <a:cubicBezTo>
                    <a:pt x="445" y="2133"/>
                    <a:pt x="469" y="2134"/>
                    <a:pt x="491" y="2134"/>
                  </a:cubicBezTo>
                  <a:cubicBezTo>
                    <a:pt x="704" y="2134"/>
                    <a:pt x="739" y="1971"/>
                    <a:pt x="757" y="1791"/>
                  </a:cubicBezTo>
                  <a:cubicBezTo>
                    <a:pt x="597" y="1492"/>
                    <a:pt x="816" y="1194"/>
                    <a:pt x="737" y="896"/>
                  </a:cubicBezTo>
                  <a:cubicBezTo>
                    <a:pt x="438" y="677"/>
                    <a:pt x="796" y="19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4903825" y="488750"/>
              <a:ext cx="61200" cy="5500"/>
            </a:xfrm>
            <a:custGeom>
              <a:avLst/>
              <a:gdLst/>
              <a:ahLst/>
              <a:cxnLst/>
              <a:rect l="l" t="t" r="r" b="b"/>
              <a:pathLst>
                <a:path w="2448" h="220" extrusionOk="0">
                  <a:moveTo>
                    <a:pt x="1232" y="1"/>
                  </a:moveTo>
                  <a:cubicBezTo>
                    <a:pt x="827" y="1"/>
                    <a:pt x="419" y="71"/>
                    <a:pt x="1" y="220"/>
                  </a:cubicBezTo>
                  <a:cubicBezTo>
                    <a:pt x="836" y="220"/>
                    <a:pt x="1632" y="200"/>
                    <a:pt x="2448" y="200"/>
                  </a:cubicBezTo>
                  <a:cubicBezTo>
                    <a:pt x="2040" y="71"/>
                    <a:pt x="1637" y="1"/>
                    <a:pt x="1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4969475" y="489175"/>
              <a:ext cx="53750" cy="5175"/>
            </a:xfrm>
            <a:custGeom>
              <a:avLst/>
              <a:gdLst/>
              <a:ahLst/>
              <a:cxnLst/>
              <a:rect l="l" t="t" r="r" b="b"/>
              <a:pathLst>
                <a:path w="2150" h="207" extrusionOk="0">
                  <a:moveTo>
                    <a:pt x="899" y="0"/>
                  </a:moveTo>
                  <a:cubicBezTo>
                    <a:pt x="596" y="0"/>
                    <a:pt x="295" y="40"/>
                    <a:pt x="1" y="183"/>
                  </a:cubicBezTo>
                  <a:cubicBezTo>
                    <a:pt x="304" y="191"/>
                    <a:pt x="608" y="207"/>
                    <a:pt x="912" y="207"/>
                  </a:cubicBezTo>
                  <a:cubicBezTo>
                    <a:pt x="1324" y="207"/>
                    <a:pt x="1737" y="178"/>
                    <a:pt x="2149" y="64"/>
                  </a:cubicBezTo>
                  <a:lnTo>
                    <a:pt x="2149" y="64"/>
                  </a:lnTo>
                  <a:cubicBezTo>
                    <a:pt x="2120" y="64"/>
                    <a:pt x="2090" y="65"/>
                    <a:pt x="2061" y="65"/>
                  </a:cubicBezTo>
                  <a:cubicBezTo>
                    <a:pt x="1675" y="65"/>
                    <a:pt x="1285" y="0"/>
                    <a:pt x="8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4816300" y="499200"/>
              <a:ext cx="13950" cy="26375"/>
            </a:xfrm>
            <a:custGeom>
              <a:avLst/>
              <a:gdLst/>
              <a:ahLst/>
              <a:cxnLst/>
              <a:rect l="l" t="t" r="r" b="b"/>
              <a:pathLst>
                <a:path w="558" h="1055" extrusionOk="0">
                  <a:moveTo>
                    <a:pt x="21" y="1"/>
                  </a:moveTo>
                  <a:cubicBezTo>
                    <a:pt x="80" y="379"/>
                    <a:pt x="1" y="796"/>
                    <a:pt x="379" y="1055"/>
                  </a:cubicBezTo>
                  <a:cubicBezTo>
                    <a:pt x="518" y="975"/>
                    <a:pt x="558" y="816"/>
                    <a:pt x="558" y="677"/>
                  </a:cubicBezTo>
                  <a:cubicBezTo>
                    <a:pt x="478" y="418"/>
                    <a:pt x="180" y="299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4743200" y="516125"/>
              <a:ext cx="5500" cy="9450"/>
            </a:xfrm>
            <a:custGeom>
              <a:avLst/>
              <a:gdLst/>
              <a:ahLst/>
              <a:cxnLst/>
              <a:rect l="l" t="t" r="r" b="b"/>
              <a:pathLst>
                <a:path w="220" h="378" extrusionOk="0">
                  <a:moveTo>
                    <a:pt x="160" y="0"/>
                  </a:moveTo>
                  <a:cubicBezTo>
                    <a:pt x="40" y="80"/>
                    <a:pt x="1" y="199"/>
                    <a:pt x="40" y="378"/>
                  </a:cubicBezTo>
                  <a:cubicBezTo>
                    <a:pt x="100" y="298"/>
                    <a:pt x="160" y="239"/>
                    <a:pt x="219" y="179"/>
                  </a:cubicBezTo>
                  <a:cubicBezTo>
                    <a:pt x="200" y="119"/>
                    <a:pt x="20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5032650" y="49075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0" y="1"/>
                  </a:moveTo>
                  <a:cubicBezTo>
                    <a:pt x="50" y="50"/>
                    <a:pt x="95" y="75"/>
                    <a:pt x="139" y="75"/>
                  </a:cubicBezTo>
                  <a:cubicBezTo>
                    <a:pt x="184" y="75"/>
                    <a:pt x="229" y="5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5232075" y="2110325"/>
              <a:ext cx="38800" cy="37025"/>
            </a:xfrm>
            <a:custGeom>
              <a:avLst/>
              <a:gdLst/>
              <a:ahLst/>
              <a:cxnLst/>
              <a:rect l="l" t="t" r="r" b="b"/>
              <a:pathLst>
                <a:path w="1552" h="1481" extrusionOk="0">
                  <a:moveTo>
                    <a:pt x="1036" y="1"/>
                  </a:moveTo>
                  <a:cubicBezTo>
                    <a:pt x="945" y="1"/>
                    <a:pt x="870" y="23"/>
                    <a:pt x="796" y="68"/>
                  </a:cubicBezTo>
                  <a:cubicBezTo>
                    <a:pt x="708" y="173"/>
                    <a:pt x="652" y="294"/>
                    <a:pt x="503" y="294"/>
                  </a:cubicBezTo>
                  <a:cubicBezTo>
                    <a:pt x="483" y="294"/>
                    <a:pt x="461" y="291"/>
                    <a:pt x="438" y="287"/>
                  </a:cubicBezTo>
                  <a:cubicBezTo>
                    <a:pt x="378" y="326"/>
                    <a:pt x="338" y="386"/>
                    <a:pt x="299" y="466"/>
                  </a:cubicBezTo>
                  <a:cubicBezTo>
                    <a:pt x="259" y="625"/>
                    <a:pt x="338" y="824"/>
                    <a:pt x="259" y="1003"/>
                  </a:cubicBezTo>
                  <a:cubicBezTo>
                    <a:pt x="0" y="1480"/>
                    <a:pt x="398" y="1321"/>
                    <a:pt x="597" y="1381"/>
                  </a:cubicBezTo>
                  <a:cubicBezTo>
                    <a:pt x="836" y="1261"/>
                    <a:pt x="1054" y="1122"/>
                    <a:pt x="1293" y="1003"/>
                  </a:cubicBezTo>
                  <a:cubicBezTo>
                    <a:pt x="1432" y="923"/>
                    <a:pt x="1552" y="883"/>
                    <a:pt x="1532" y="684"/>
                  </a:cubicBezTo>
                  <a:cubicBezTo>
                    <a:pt x="1373" y="525"/>
                    <a:pt x="1373" y="307"/>
                    <a:pt x="1333" y="108"/>
                  </a:cubicBezTo>
                  <a:cubicBezTo>
                    <a:pt x="1273" y="68"/>
                    <a:pt x="1194" y="28"/>
                    <a:pt x="1134" y="8"/>
                  </a:cubicBezTo>
                  <a:cubicBezTo>
                    <a:pt x="1099" y="3"/>
                    <a:pt x="1067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5363350" y="2052000"/>
              <a:ext cx="40325" cy="23225"/>
            </a:xfrm>
            <a:custGeom>
              <a:avLst/>
              <a:gdLst/>
              <a:ahLst/>
              <a:cxnLst/>
              <a:rect l="l" t="t" r="r" b="b"/>
              <a:pathLst>
                <a:path w="1613" h="929" extrusionOk="0">
                  <a:moveTo>
                    <a:pt x="1133" y="0"/>
                  </a:moveTo>
                  <a:cubicBezTo>
                    <a:pt x="605" y="0"/>
                    <a:pt x="274" y="383"/>
                    <a:pt x="1" y="809"/>
                  </a:cubicBezTo>
                  <a:cubicBezTo>
                    <a:pt x="21" y="849"/>
                    <a:pt x="21" y="869"/>
                    <a:pt x="61" y="929"/>
                  </a:cubicBezTo>
                  <a:cubicBezTo>
                    <a:pt x="657" y="770"/>
                    <a:pt x="1175" y="451"/>
                    <a:pt x="1612" y="53"/>
                  </a:cubicBezTo>
                  <a:cubicBezTo>
                    <a:pt x="1552" y="53"/>
                    <a:pt x="1493" y="34"/>
                    <a:pt x="1413" y="34"/>
                  </a:cubicBezTo>
                  <a:cubicBezTo>
                    <a:pt x="1314" y="11"/>
                    <a:pt x="1221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5285775" y="2099375"/>
              <a:ext cx="31850" cy="19300"/>
            </a:xfrm>
            <a:custGeom>
              <a:avLst/>
              <a:gdLst/>
              <a:ahLst/>
              <a:cxnLst/>
              <a:rect l="l" t="t" r="r" b="b"/>
              <a:pathLst>
                <a:path w="1274" h="772" extrusionOk="0">
                  <a:moveTo>
                    <a:pt x="1028" y="0"/>
                  </a:moveTo>
                  <a:cubicBezTo>
                    <a:pt x="557" y="0"/>
                    <a:pt x="254" y="267"/>
                    <a:pt x="1" y="665"/>
                  </a:cubicBezTo>
                  <a:cubicBezTo>
                    <a:pt x="1" y="705"/>
                    <a:pt x="20" y="745"/>
                    <a:pt x="40" y="764"/>
                  </a:cubicBezTo>
                  <a:cubicBezTo>
                    <a:pt x="85" y="769"/>
                    <a:pt x="128" y="771"/>
                    <a:pt x="170" y="771"/>
                  </a:cubicBezTo>
                  <a:cubicBezTo>
                    <a:pt x="669" y="771"/>
                    <a:pt x="980" y="454"/>
                    <a:pt x="1274" y="68"/>
                  </a:cubicBezTo>
                  <a:cubicBezTo>
                    <a:pt x="1214" y="48"/>
                    <a:pt x="1194" y="28"/>
                    <a:pt x="1174" y="8"/>
                  </a:cubicBezTo>
                  <a:cubicBezTo>
                    <a:pt x="1124" y="3"/>
                    <a:pt x="1075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5333025" y="2072150"/>
              <a:ext cx="31850" cy="20475"/>
            </a:xfrm>
            <a:custGeom>
              <a:avLst/>
              <a:gdLst/>
              <a:ahLst/>
              <a:cxnLst/>
              <a:rect l="l" t="t" r="r" b="b"/>
              <a:pathLst>
                <a:path w="1274" h="819" extrusionOk="0">
                  <a:moveTo>
                    <a:pt x="802" y="0"/>
                  </a:moveTo>
                  <a:cubicBezTo>
                    <a:pt x="424" y="0"/>
                    <a:pt x="179" y="283"/>
                    <a:pt x="0" y="700"/>
                  </a:cubicBezTo>
                  <a:cubicBezTo>
                    <a:pt x="20" y="739"/>
                    <a:pt x="20" y="759"/>
                    <a:pt x="40" y="819"/>
                  </a:cubicBezTo>
                  <a:cubicBezTo>
                    <a:pt x="478" y="620"/>
                    <a:pt x="935" y="521"/>
                    <a:pt x="1274" y="123"/>
                  </a:cubicBezTo>
                  <a:lnTo>
                    <a:pt x="1234" y="103"/>
                  </a:lnTo>
                  <a:cubicBezTo>
                    <a:pt x="1073" y="33"/>
                    <a:pt x="930" y="0"/>
                    <a:pt x="8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5315625" y="2088925"/>
              <a:ext cx="18425" cy="12175"/>
            </a:xfrm>
            <a:custGeom>
              <a:avLst/>
              <a:gdLst/>
              <a:ahLst/>
              <a:cxnLst/>
              <a:rect l="l" t="t" r="r" b="b"/>
              <a:pathLst>
                <a:path w="737" h="487" extrusionOk="0">
                  <a:moveTo>
                    <a:pt x="387" y="1"/>
                  </a:moveTo>
                  <a:cubicBezTo>
                    <a:pt x="170" y="1"/>
                    <a:pt x="29" y="147"/>
                    <a:pt x="0" y="446"/>
                  </a:cubicBezTo>
                  <a:lnTo>
                    <a:pt x="40" y="486"/>
                  </a:lnTo>
                  <a:cubicBezTo>
                    <a:pt x="338" y="486"/>
                    <a:pt x="597" y="446"/>
                    <a:pt x="736" y="148"/>
                  </a:cubicBezTo>
                  <a:lnTo>
                    <a:pt x="677" y="68"/>
                  </a:lnTo>
                  <a:cubicBezTo>
                    <a:pt x="570" y="23"/>
                    <a:pt x="472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5263900" y="2125250"/>
              <a:ext cx="13950" cy="10200"/>
            </a:xfrm>
            <a:custGeom>
              <a:avLst/>
              <a:gdLst/>
              <a:ahLst/>
              <a:cxnLst/>
              <a:rect l="l" t="t" r="r" b="b"/>
              <a:pathLst>
                <a:path w="558" h="408" extrusionOk="0">
                  <a:moveTo>
                    <a:pt x="402" y="1"/>
                  </a:moveTo>
                  <a:cubicBezTo>
                    <a:pt x="343" y="1"/>
                    <a:pt x="289" y="27"/>
                    <a:pt x="259" y="87"/>
                  </a:cubicBezTo>
                  <a:cubicBezTo>
                    <a:pt x="179" y="207"/>
                    <a:pt x="80" y="306"/>
                    <a:pt x="0" y="406"/>
                  </a:cubicBezTo>
                  <a:cubicBezTo>
                    <a:pt x="20" y="407"/>
                    <a:pt x="40" y="408"/>
                    <a:pt x="59" y="408"/>
                  </a:cubicBezTo>
                  <a:cubicBezTo>
                    <a:pt x="304" y="408"/>
                    <a:pt x="465" y="291"/>
                    <a:pt x="557" y="87"/>
                  </a:cubicBezTo>
                  <a:cubicBezTo>
                    <a:pt x="518" y="48"/>
                    <a:pt x="478" y="28"/>
                    <a:pt x="458" y="8"/>
                  </a:cubicBezTo>
                  <a:cubicBezTo>
                    <a:pt x="439" y="3"/>
                    <a:pt x="42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5276825" y="2118900"/>
              <a:ext cx="9975" cy="9050"/>
            </a:xfrm>
            <a:custGeom>
              <a:avLst/>
              <a:gdLst/>
              <a:ahLst/>
              <a:cxnLst/>
              <a:rect l="l" t="t" r="r" b="b"/>
              <a:pathLst>
                <a:path w="399" h="362" extrusionOk="0">
                  <a:moveTo>
                    <a:pt x="256" y="1"/>
                  </a:moveTo>
                  <a:cubicBezTo>
                    <a:pt x="104" y="1"/>
                    <a:pt x="33" y="129"/>
                    <a:pt x="1" y="322"/>
                  </a:cubicBezTo>
                  <a:lnTo>
                    <a:pt x="60" y="361"/>
                  </a:lnTo>
                  <a:cubicBezTo>
                    <a:pt x="259" y="341"/>
                    <a:pt x="378" y="222"/>
                    <a:pt x="398" y="23"/>
                  </a:cubicBezTo>
                  <a:lnTo>
                    <a:pt x="378" y="23"/>
                  </a:lnTo>
                  <a:cubicBezTo>
                    <a:pt x="333" y="8"/>
                    <a:pt x="292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5199250" y="2114175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80" y="153"/>
                    <a:pt x="219" y="153"/>
                    <a:pt x="358" y="153"/>
                  </a:cubicBezTo>
                  <a:cubicBezTo>
                    <a:pt x="295" y="58"/>
                    <a:pt x="207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5190800" y="2110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20"/>
                    <a:pt x="199" y="179"/>
                    <a:pt x="338" y="17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5225600" y="21271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3" y="0"/>
                  </a:moveTo>
                  <a:cubicBezTo>
                    <a:pt x="57" y="0"/>
                    <a:pt x="29" y="4"/>
                    <a:pt x="1" y="12"/>
                  </a:cubicBezTo>
                  <a:cubicBezTo>
                    <a:pt x="1" y="52"/>
                    <a:pt x="1" y="112"/>
                    <a:pt x="20" y="132"/>
                  </a:cubicBezTo>
                  <a:cubicBezTo>
                    <a:pt x="120" y="152"/>
                    <a:pt x="239" y="152"/>
                    <a:pt x="339" y="172"/>
                  </a:cubicBezTo>
                  <a:cubicBezTo>
                    <a:pt x="275" y="61"/>
                    <a:pt x="187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5217150" y="21224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80" y="140"/>
                    <a:pt x="179" y="199"/>
                    <a:pt x="339" y="199"/>
                  </a:cubicBezTo>
                  <a:cubicBezTo>
                    <a:pt x="279" y="40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5211175" y="21194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60"/>
                    <a:pt x="120" y="120"/>
                    <a:pt x="220" y="120"/>
                  </a:cubicBezTo>
                  <a:cubicBezTo>
                    <a:pt x="180" y="2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5234050" y="2131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100"/>
                    <a:pt x="80" y="140"/>
                    <a:pt x="200" y="160"/>
                  </a:cubicBezTo>
                  <a:cubicBezTo>
                    <a:pt x="160" y="60"/>
                    <a:pt x="10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5467300" y="1931975"/>
              <a:ext cx="112425" cy="70150"/>
            </a:xfrm>
            <a:custGeom>
              <a:avLst/>
              <a:gdLst/>
              <a:ahLst/>
              <a:cxnLst/>
              <a:rect l="l" t="t" r="r" b="b"/>
              <a:pathLst>
                <a:path w="4497" h="2806" extrusionOk="0">
                  <a:moveTo>
                    <a:pt x="4098" y="1"/>
                  </a:moveTo>
                  <a:cubicBezTo>
                    <a:pt x="3860" y="21"/>
                    <a:pt x="3681" y="200"/>
                    <a:pt x="3462" y="299"/>
                  </a:cubicBezTo>
                  <a:cubicBezTo>
                    <a:pt x="3402" y="359"/>
                    <a:pt x="3323" y="379"/>
                    <a:pt x="3263" y="418"/>
                  </a:cubicBezTo>
                  <a:cubicBezTo>
                    <a:pt x="2427" y="975"/>
                    <a:pt x="1512" y="1314"/>
                    <a:pt x="697" y="1871"/>
                  </a:cubicBezTo>
                  <a:cubicBezTo>
                    <a:pt x="597" y="1910"/>
                    <a:pt x="498" y="1990"/>
                    <a:pt x="418" y="2069"/>
                  </a:cubicBezTo>
                  <a:lnTo>
                    <a:pt x="339" y="2149"/>
                  </a:lnTo>
                  <a:cubicBezTo>
                    <a:pt x="299" y="2189"/>
                    <a:pt x="219" y="2209"/>
                    <a:pt x="179" y="2268"/>
                  </a:cubicBezTo>
                  <a:cubicBezTo>
                    <a:pt x="120" y="2288"/>
                    <a:pt x="80" y="2368"/>
                    <a:pt x="20" y="2428"/>
                  </a:cubicBezTo>
                  <a:cubicBezTo>
                    <a:pt x="0" y="2447"/>
                    <a:pt x="0" y="2487"/>
                    <a:pt x="0" y="2507"/>
                  </a:cubicBezTo>
                  <a:cubicBezTo>
                    <a:pt x="0" y="2547"/>
                    <a:pt x="20" y="2587"/>
                    <a:pt x="20" y="2607"/>
                  </a:cubicBezTo>
                  <a:cubicBezTo>
                    <a:pt x="80" y="2706"/>
                    <a:pt x="179" y="2786"/>
                    <a:pt x="279" y="2806"/>
                  </a:cubicBezTo>
                  <a:cubicBezTo>
                    <a:pt x="438" y="2806"/>
                    <a:pt x="597" y="2666"/>
                    <a:pt x="736" y="2587"/>
                  </a:cubicBezTo>
                  <a:cubicBezTo>
                    <a:pt x="935" y="2428"/>
                    <a:pt x="1333" y="2587"/>
                    <a:pt x="1413" y="2209"/>
                  </a:cubicBezTo>
                  <a:cubicBezTo>
                    <a:pt x="1512" y="2169"/>
                    <a:pt x="1572" y="2129"/>
                    <a:pt x="1612" y="2050"/>
                  </a:cubicBezTo>
                  <a:cubicBezTo>
                    <a:pt x="1831" y="1950"/>
                    <a:pt x="2089" y="1811"/>
                    <a:pt x="2308" y="1711"/>
                  </a:cubicBezTo>
                  <a:cubicBezTo>
                    <a:pt x="2507" y="1532"/>
                    <a:pt x="2825" y="1592"/>
                    <a:pt x="3004" y="1373"/>
                  </a:cubicBezTo>
                  <a:cubicBezTo>
                    <a:pt x="3183" y="1294"/>
                    <a:pt x="3362" y="1154"/>
                    <a:pt x="3521" y="1055"/>
                  </a:cubicBezTo>
                  <a:cubicBezTo>
                    <a:pt x="3700" y="896"/>
                    <a:pt x="3959" y="936"/>
                    <a:pt x="4059" y="697"/>
                  </a:cubicBezTo>
                  <a:cubicBezTo>
                    <a:pt x="4178" y="637"/>
                    <a:pt x="4277" y="578"/>
                    <a:pt x="4397" y="498"/>
                  </a:cubicBezTo>
                  <a:cubicBezTo>
                    <a:pt x="4456" y="458"/>
                    <a:pt x="4476" y="359"/>
                    <a:pt x="4496" y="259"/>
                  </a:cubicBezTo>
                  <a:cubicBezTo>
                    <a:pt x="4417" y="80"/>
                    <a:pt x="4277" y="1"/>
                    <a:pt x="4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5524975" y="1966300"/>
              <a:ext cx="17450" cy="8725"/>
            </a:xfrm>
            <a:custGeom>
              <a:avLst/>
              <a:gdLst/>
              <a:ahLst/>
              <a:cxnLst/>
              <a:rect l="l" t="t" r="r" b="b"/>
              <a:pathLst>
                <a:path w="698" h="349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19" y="20"/>
                    <a:pt x="120" y="20"/>
                    <a:pt x="1" y="338"/>
                  </a:cubicBezTo>
                  <a:cubicBezTo>
                    <a:pt x="19" y="337"/>
                    <a:pt x="38" y="337"/>
                    <a:pt x="57" y="337"/>
                  </a:cubicBezTo>
                  <a:cubicBezTo>
                    <a:pt x="146" y="337"/>
                    <a:pt x="242" y="349"/>
                    <a:pt x="332" y="349"/>
                  </a:cubicBezTo>
                  <a:cubicBezTo>
                    <a:pt x="515" y="349"/>
                    <a:pt x="672" y="29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5467800" y="199732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638" y="1"/>
                  </a:moveTo>
                  <a:cubicBezTo>
                    <a:pt x="483" y="1"/>
                    <a:pt x="373" y="143"/>
                    <a:pt x="219" y="211"/>
                  </a:cubicBezTo>
                  <a:cubicBezTo>
                    <a:pt x="100" y="231"/>
                    <a:pt x="20" y="311"/>
                    <a:pt x="0" y="470"/>
                  </a:cubicBezTo>
                  <a:cubicBezTo>
                    <a:pt x="0" y="530"/>
                    <a:pt x="0" y="550"/>
                    <a:pt x="20" y="609"/>
                  </a:cubicBezTo>
                  <a:cubicBezTo>
                    <a:pt x="159" y="569"/>
                    <a:pt x="259" y="550"/>
                    <a:pt x="378" y="530"/>
                  </a:cubicBezTo>
                  <a:cubicBezTo>
                    <a:pt x="498" y="351"/>
                    <a:pt x="597" y="172"/>
                    <a:pt x="716" y="12"/>
                  </a:cubicBezTo>
                  <a:cubicBezTo>
                    <a:pt x="689" y="4"/>
                    <a:pt x="663" y="1"/>
                    <a:pt x="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5542400" y="1958325"/>
              <a:ext cx="12950" cy="12975"/>
            </a:xfrm>
            <a:custGeom>
              <a:avLst/>
              <a:gdLst/>
              <a:ahLst/>
              <a:cxnLst/>
              <a:rect l="l" t="t" r="r" b="b"/>
              <a:pathLst>
                <a:path w="518" h="519" extrusionOk="0">
                  <a:moveTo>
                    <a:pt x="517" y="1"/>
                  </a:moveTo>
                  <a:cubicBezTo>
                    <a:pt x="299" y="1"/>
                    <a:pt x="120" y="120"/>
                    <a:pt x="0" y="319"/>
                  </a:cubicBezTo>
                  <a:cubicBezTo>
                    <a:pt x="120" y="379"/>
                    <a:pt x="219" y="439"/>
                    <a:pt x="358" y="518"/>
                  </a:cubicBezTo>
                  <a:cubicBezTo>
                    <a:pt x="319" y="319"/>
                    <a:pt x="458" y="160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5486700" y="1987175"/>
              <a:ext cx="16425" cy="9575"/>
            </a:xfrm>
            <a:custGeom>
              <a:avLst/>
              <a:gdLst/>
              <a:ahLst/>
              <a:cxnLst/>
              <a:rect l="l" t="t" r="r" b="b"/>
              <a:pathLst>
                <a:path w="657" h="383" extrusionOk="0">
                  <a:moveTo>
                    <a:pt x="657" y="1"/>
                  </a:moveTo>
                  <a:cubicBezTo>
                    <a:pt x="438" y="160"/>
                    <a:pt x="159" y="160"/>
                    <a:pt x="0" y="379"/>
                  </a:cubicBezTo>
                  <a:cubicBezTo>
                    <a:pt x="20" y="377"/>
                    <a:pt x="41" y="377"/>
                    <a:pt x="62" y="377"/>
                  </a:cubicBezTo>
                  <a:cubicBezTo>
                    <a:pt x="129" y="377"/>
                    <a:pt x="202" y="382"/>
                    <a:pt x="272" y="382"/>
                  </a:cubicBezTo>
                  <a:cubicBezTo>
                    <a:pt x="465" y="382"/>
                    <a:pt x="643" y="338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5502600" y="1983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80" y="20"/>
                    <a:pt x="21" y="80"/>
                    <a:pt x="1" y="16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5255450" y="1995625"/>
              <a:ext cx="217850" cy="133825"/>
            </a:xfrm>
            <a:custGeom>
              <a:avLst/>
              <a:gdLst/>
              <a:ahLst/>
              <a:cxnLst/>
              <a:rect l="l" t="t" r="r" b="b"/>
              <a:pathLst>
                <a:path w="8714" h="5353" extrusionOk="0">
                  <a:moveTo>
                    <a:pt x="8275" y="1"/>
                  </a:moveTo>
                  <a:cubicBezTo>
                    <a:pt x="7957" y="80"/>
                    <a:pt x="7718" y="279"/>
                    <a:pt x="7480" y="439"/>
                  </a:cubicBezTo>
                  <a:lnTo>
                    <a:pt x="7102" y="657"/>
                  </a:lnTo>
                  <a:cubicBezTo>
                    <a:pt x="7022" y="697"/>
                    <a:pt x="6982" y="737"/>
                    <a:pt x="6903" y="757"/>
                  </a:cubicBezTo>
                  <a:cubicBezTo>
                    <a:pt x="6823" y="797"/>
                    <a:pt x="6784" y="836"/>
                    <a:pt x="6704" y="856"/>
                  </a:cubicBezTo>
                  <a:cubicBezTo>
                    <a:pt x="6306" y="1055"/>
                    <a:pt x="5888" y="1254"/>
                    <a:pt x="5510" y="1513"/>
                  </a:cubicBezTo>
                  <a:lnTo>
                    <a:pt x="5132" y="1732"/>
                  </a:lnTo>
                  <a:cubicBezTo>
                    <a:pt x="4993" y="1811"/>
                    <a:pt x="4834" y="1911"/>
                    <a:pt x="4695" y="2010"/>
                  </a:cubicBezTo>
                  <a:cubicBezTo>
                    <a:pt x="4595" y="2090"/>
                    <a:pt x="4496" y="2149"/>
                    <a:pt x="4377" y="2229"/>
                  </a:cubicBezTo>
                  <a:cubicBezTo>
                    <a:pt x="4317" y="2249"/>
                    <a:pt x="4237" y="2308"/>
                    <a:pt x="4197" y="2328"/>
                  </a:cubicBezTo>
                  <a:cubicBezTo>
                    <a:pt x="4138" y="2348"/>
                    <a:pt x="4078" y="2388"/>
                    <a:pt x="4018" y="2408"/>
                  </a:cubicBezTo>
                  <a:cubicBezTo>
                    <a:pt x="3979" y="2428"/>
                    <a:pt x="3899" y="2448"/>
                    <a:pt x="3839" y="2487"/>
                  </a:cubicBezTo>
                  <a:cubicBezTo>
                    <a:pt x="3800" y="2507"/>
                    <a:pt x="3780" y="2507"/>
                    <a:pt x="3740" y="2527"/>
                  </a:cubicBezTo>
                  <a:cubicBezTo>
                    <a:pt x="3700" y="2547"/>
                    <a:pt x="3621" y="2587"/>
                    <a:pt x="3581" y="2627"/>
                  </a:cubicBezTo>
                  <a:cubicBezTo>
                    <a:pt x="3223" y="2846"/>
                    <a:pt x="2825" y="3044"/>
                    <a:pt x="2487" y="3303"/>
                  </a:cubicBezTo>
                  <a:cubicBezTo>
                    <a:pt x="2427" y="3343"/>
                    <a:pt x="2347" y="3383"/>
                    <a:pt x="2308" y="3422"/>
                  </a:cubicBezTo>
                  <a:cubicBezTo>
                    <a:pt x="2248" y="3482"/>
                    <a:pt x="2208" y="3502"/>
                    <a:pt x="2149" y="3542"/>
                  </a:cubicBezTo>
                  <a:cubicBezTo>
                    <a:pt x="2109" y="3601"/>
                    <a:pt x="2049" y="3621"/>
                    <a:pt x="2009" y="3681"/>
                  </a:cubicBezTo>
                  <a:cubicBezTo>
                    <a:pt x="1930" y="3741"/>
                    <a:pt x="1850" y="3781"/>
                    <a:pt x="1790" y="3820"/>
                  </a:cubicBezTo>
                  <a:lnTo>
                    <a:pt x="1631" y="3900"/>
                  </a:lnTo>
                  <a:lnTo>
                    <a:pt x="1492" y="3979"/>
                  </a:lnTo>
                  <a:lnTo>
                    <a:pt x="1333" y="4039"/>
                  </a:lnTo>
                  <a:cubicBezTo>
                    <a:pt x="1253" y="4099"/>
                    <a:pt x="1214" y="4178"/>
                    <a:pt x="1134" y="4218"/>
                  </a:cubicBezTo>
                  <a:lnTo>
                    <a:pt x="915" y="4377"/>
                  </a:lnTo>
                  <a:cubicBezTo>
                    <a:pt x="816" y="4417"/>
                    <a:pt x="696" y="4437"/>
                    <a:pt x="557" y="4497"/>
                  </a:cubicBezTo>
                  <a:cubicBezTo>
                    <a:pt x="517" y="4517"/>
                    <a:pt x="458" y="4576"/>
                    <a:pt x="418" y="4616"/>
                  </a:cubicBezTo>
                  <a:cubicBezTo>
                    <a:pt x="398" y="4696"/>
                    <a:pt x="358" y="4735"/>
                    <a:pt x="358" y="4815"/>
                  </a:cubicBezTo>
                  <a:cubicBezTo>
                    <a:pt x="299" y="4934"/>
                    <a:pt x="0" y="4974"/>
                    <a:pt x="119" y="5193"/>
                  </a:cubicBezTo>
                  <a:cubicBezTo>
                    <a:pt x="219" y="5352"/>
                    <a:pt x="438" y="5272"/>
                    <a:pt x="597" y="5312"/>
                  </a:cubicBezTo>
                  <a:cubicBezTo>
                    <a:pt x="657" y="5292"/>
                    <a:pt x="756" y="5272"/>
                    <a:pt x="836" y="5233"/>
                  </a:cubicBezTo>
                  <a:cubicBezTo>
                    <a:pt x="915" y="5093"/>
                    <a:pt x="1035" y="4994"/>
                    <a:pt x="1214" y="4934"/>
                  </a:cubicBezTo>
                  <a:cubicBezTo>
                    <a:pt x="1552" y="4616"/>
                    <a:pt x="1950" y="4377"/>
                    <a:pt x="2407" y="4218"/>
                  </a:cubicBezTo>
                  <a:cubicBezTo>
                    <a:pt x="2586" y="4019"/>
                    <a:pt x="2805" y="3900"/>
                    <a:pt x="3084" y="3860"/>
                  </a:cubicBezTo>
                  <a:cubicBezTo>
                    <a:pt x="3402" y="3462"/>
                    <a:pt x="3820" y="3263"/>
                    <a:pt x="4317" y="3184"/>
                  </a:cubicBezTo>
                  <a:cubicBezTo>
                    <a:pt x="4655" y="2706"/>
                    <a:pt x="5192" y="2487"/>
                    <a:pt x="5709" y="2308"/>
                  </a:cubicBezTo>
                  <a:cubicBezTo>
                    <a:pt x="5809" y="2070"/>
                    <a:pt x="6008" y="1931"/>
                    <a:pt x="6266" y="1871"/>
                  </a:cubicBezTo>
                  <a:cubicBezTo>
                    <a:pt x="6386" y="1712"/>
                    <a:pt x="6565" y="1632"/>
                    <a:pt x="6764" y="1612"/>
                  </a:cubicBezTo>
                  <a:cubicBezTo>
                    <a:pt x="6923" y="1513"/>
                    <a:pt x="7082" y="1393"/>
                    <a:pt x="7281" y="1314"/>
                  </a:cubicBezTo>
                  <a:cubicBezTo>
                    <a:pt x="7360" y="1294"/>
                    <a:pt x="7400" y="1294"/>
                    <a:pt x="7480" y="1274"/>
                  </a:cubicBezTo>
                  <a:cubicBezTo>
                    <a:pt x="7758" y="916"/>
                    <a:pt x="8256" y="896"/>
                    <a:pt x="8494" y="518"/>
                  </a:cubicBezTo>
                  <a:cubicBezTo>
                    <a:pt x="8574" y="439"/>
                    <a:pt x="8653" y="339"/>
                    <a:pt x="8713" y="279"/>
                  </a:cubicBezTo>
                  <a:cubicBezTo>
                    <a:pt x="8653" y="200"/>
                    <a:pt x="8574" y="120"/>
                    <a:pt x="8474" y="80"/>
                  </a:cubicBezTo>
                  <a:cubicBezTo>
                    <a:pt x="8415" y="21"/>
                    <a:pt x="8355" y="1"/>
                    <a:pt x="8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5425025" y="2027700"/>
              <a:ext cx="12950" cy="7800"/>
            </a:xfrm>
            <a:custGeom>
              <a:avLst/>
              <a:gdLst/>
              <a:ahLst/>
              <a:cxnLst/>
              <a:rect l="l" t="t" r="r" b="b"/>
              <a:pathLst>
                <a:path w="518" h="312" extrusionOk="0">
                  <a:moveTo>
                    <a:pt x="433" y="0"/>
                  </a:moveTo>
                  <a:cubicBezTo>
                    <a:pt x="244" y="0"/>
                    <a:pt x="122" y="170"/>
                    <a:pt x="1" y="309"/>
                  </a:cubicBezTo>
                  <a:cubicBezTo>
                    <a:pt x="19" y="311"/>
                    <a:pt x="37" y="312"/>
                    <a:pt x="54" y="312"/>
                  </a:cubicBezTo>
                  <a:cubicBezTo>
                    <a:pt x="249" y="312"/>
                    <a:pt x="408" y="212"/>
                    <a:pt x="518" y="11"/>
                  </a:cubicBezTo>
                  <a:cubicBezTo>
                    <a:pt x="488" y="4"/>
                    <a:pt x="460" y="0"/>
                    <a:pt x="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4739725" y="1914300"/>
              <a:ext cx="51750" cy="26150"/>
            </a:xfrm>
            <a:custGeom>
              <a:avLst/>
              <a:gdLst/>
              <a:ahLst/>
              <a:cxnLst/>
              <a:rect l="l" t="t" r="r" b="b"/>
              <a:pathLst>
                <a:path w="2070" h="1046" extrusionOk="0">
                  <a:moveTo>
                    <a:pt x="243" y="1"/>
                  </a:moveTo>
                  <a:cubicBezTo>
                    <a:pt x="158" y="1"/>
                    <a:pt x="66" y="69"/>
                    <a:pt x="0" y="151"/>
                  </a:cubicBezTo>
                  <a:cubicBezTo>
                    <a:pt x="697" y="409"/>
                    <a:pt x="1393" y="688"/>
                    <a:pt x="2069" y="1046"/>
                  </a:cubicBezTo>
                  <a:lnTo>
                    <a:pt x="2069" y="867"/>
                  </a:lnTo>
                  <a:cubicBezTo>
                    <a:pt x="1552" y="389"/>
                    <a:pt x="876" y="290"/>
                    <a:pt x="299" y="11"/>
                  </a:cubicBezTo>
                  <a:cubicBezTo>
                    <a:pt x="281" y="4"/>
                    <a:pt x="262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4699925" y="19016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00"/>
                    <a:pt x="180" y="159"/>
                  </a:cubicBezTo>
                  <a:cubicBezTo>
                    <a:pt x="140" y="100"/>
                    <a:pt x="8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4678550" y="1890700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40" y="1"/>
                  </a:moveTo>
                  <a:cubicBezTo>
                    <a:pt x="20" y="1"/>
                    <a:pt x="20" y="40"/>
                    <a:pt x="1" y="60"/>
                  </a:cubicBezTo>
                  <a:cubicBezTo>
                    <a:pt x="60" y="40"/>
                    <a:pt x="100" y="2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4650200" y="1877400"/>
              <a:ext cx="2025" cy="187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40" y="1"/>
                  </a:moveTo>
                  <a:cubicBezTo>
                    <a:pt x="29" y="1"/>
                    <a:pt x="16" y="12"/>
                    <a:pt x="1" y="35"/>
                  </a:cubicBezTo>
                  <a:cubicBezTo>
                    <a:pt x="1" y="55"/>
                    <a:pt x="60" y="55"/>
                    <a:pt x="80" y="75"/>
                  </a:cubicBezTo>
                  <a:cubicBezTo>
                    <a:pt x="68" y="27"/>
                    <a:pt x="56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4584050" y="1735475"/>
              <a:ext cx="15950" cy="55025"/>
            </a:xfrm>
            <a:custGeom>
              <a:avLst/>
              <a:gdLst/>
              <a:ahLst/>
              <a:cxnLst/>
              <a:rect l="l" t="t" r="r" b="b"/>
              <a:pathLst>
                <a:path w="638" h="2201" extrusionOk="0">
                  <a:moveTo>
                    <a:pt x="373" y="0"/>
                  </a:moveTo>
                  <a:cubicBezTo>
                    <a:pt x="307" y="0"/>
                    <a:pt x="228" y="75"/>
                    <a:pt x="140" y="202"/>
                  </a:cubicBezTo>
                  <a:cubicBezTo>
                    <a:pt x="120" y="739"/>
                    <a:pt x="1" y="1256"/>
                    <a:pt x="100" y="1773"/>
                  </a:cubicBezTo>
                  <a:cubicBezTo>
                    <a:pt x="120" y="1773"/>
                    <a:pt x="140" y="1793"/>
                    <a:pt x="160" y="1833"/>
                  </a:cubicBezTo>
                  <a:cubicBezTo>
                    <a:pt x="220" y="1873"/>
                    <a:pt x="180" y="1933"/>
                    <a:pt x="120" y="1952"/>
                  </a:cubicBezTo>
                  <a:cubicBezTo>
                    <a:pt x="81" y="2032"/>
                    <a:pt x="81" y="2072"/>
                    <a:pt x="81" y="2132"/>
                  </a:cubicBezTo>
                  <a:cubicBezTo>
                    <a:pt x="207" y="2166"/>
                    <a:pt x="313" y="2200"/>
                    <a:pt x="415" y="2200"/>
                  </a:cubicBezTo>
                  <a:cubicBezTo>
                    <a:pt x="490" y="2200"/>
                    <a:pt x="562" y="2182"/>
                    <a:pt x="638" y="2132"/>
                  </a:cubicBezTo>
                  <a:lnTo>
                    <a:pt x="638" y="739"/>
                  </a:lnTo>
                  <a:cubicBezTo>
                    <a:pt x="518" y="580"/>
                    <a:pt x="598" y="401"/>
                    <a:pt x="538" y="262"/>
                  </a:cubicBezTo>
                  <a:cubicBezTo>
                    <a:pt x="498" y="80"/>
                    <a:pt x="442" y="0"/>
                    <a:pt x="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4815800" y="1857375"/>
              <a:ext cx="17950" cy="49275"/>
            </a:xfrm>
            <a:custGeom>
              <a:avLst/>
              <a:gdLst/>
              <a:ahLst/>
              <a:cxnLst/>
              <a:rect l="l" t="t" r="r" b="b"/>
              <a:pathLst>
                <a:path w="718" h="1971" extrusionOk="0">
                  <a:moveTo>
                    <a:pt x="200" y="1"/>
                  </a:moveTo>
                  <a:cubicBezTo>
                    <a:pt x="21" y="259"/>
                    <a:pt x="1" y="558"/>
                    <a:pt x="160" y="777"/>
                  </a:cubicBezTo>
                  <a:cubicBezTo>
                    <a:pt x="399" y="1035"/>
                    <a:pt x="81" y="1075"/>
                    <a:pt x="81" y="1254"/>
                  </a:cubicBezTo>
                  <a:cubicBezTo>
                    <a:pt x="220" y="1254"/>
                    <a:pt x="339" y="1294"/>
                    <a:pt x="260" y="1532"/>
                  </a:cubicBezTo>
                  <a:cubicBezTo>
                    <a:pt x="220" y="1692"/>
                    <a:pt x="339" y="1831"/>
                    <a:pt x="399" y="1970"/>
                  </a:cubicBezTo>
                  <a:cubicBezTo>
                    <a:pt x="598" y="1851"/>
                    <a:pt x="558" y="1652"/>
                    <a:pt x="558" y="1453"/>
                  </a:cubicBezTo>
                  <a:cubicBezTo>
                    <a:pt x="558" y="1254"/>
                    <a:pt x="558" y="1055"/>
                    <a:pt x="717" y="896"/>
                  </a:cubicBezTo>
                  <a:cubicBezTo>
                    <a:pt x="657" y="796"/>
                    <a:pt x="638" y="697"/>
                    <a:pt x="598" y="598"/>
                  </a:cubicBezTo>
                  <a:cubicBezTo>
                    <a:pt x="638" y="538"/>
                    <a:pt x="638" y="478"/>
                    <a:pt x="638" y="399"/>
                  </a:cubicBezTo>
                  <a:cubicBezTo>
                    <a:pt x="578" y="239"/>
                    <a:pt x="419" y="140"/>
                    <a:pt x="299" y="41"/>
                  </a:cubicBezTo>
                  <a:cubicBezTo>
                    <a:pt x="260" y="41"/>
                    <a:pt x="22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5057000" y="2052325"/>
              <a:ext cx="35850" cy="18425"/>
            </a:xfrm>
            <a:custGeom>
              <a:avLst/>
              <a:gdLst/>
              <a:ahLst/>
              <a:cxnLst/>
              <a:rect l="l" t="t" r="r" b="b"/>
              <a:pathLst>
                <a:path w="1434" h="737" extrusionOk="0">
                  <a:moveTo>
                    <a:pt x="1" y="1"/>
                  </a:moveTo>
                  <a:cubicBezTo>
                    <a:pt x="279" y="597"/>
                    <a:pt x="876" y="558"/>
                    <a:pt x="1374" y="737"/>
                  </a:cubicBezTo>
                  <a:lnTo>
                    <a:pt x="1413" y="697"/>
                  </a:lnTo>
                  <a:cubicBezTo>
                    <a:pt x="1433" y="637"/>
                    <a:pt x="1413" y="617"/>
                    <a:pt x="1374" y="558"/>
                  </a:cubicBezTo>
                  <a:cubicBezTo>
                    <a:pt x="916" y="339"/>
                    <a:pt x="498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5134600" y="2087150"/>
              <a:ext cx="38800" cy="17925"/>
            </a:xfrm>
            <a:custGeom>
              <a:avLst/>
              <a:gdLst/>
              <a:ahLst/>
              <a:cxnLst/>
              <a:rect l="l" t="t" r="r" b="b"/>
              <a:pathLst>
                <a:path w="1552" h="717" extrusionOk="0">
                  <a:moveTo>
                    <a:pt x="0" y="0"/>
                  </a:moveTo>
                  <a:lnTo>
                    <a:pt x="0" y="0"/>
                  </a:lnTo>
                  <a:cubicBezTo>
                    <a:pt x="458" y="418"/>
                    <a:pt x="955" y="696"/>
                    <a:pt x="1552" y="716"/>
                  </a:cubicBezTo>
                  <a:cubicBezTo>
                    <a:pt x="1094" y="338"/>
                    <a:pt x="577" y="1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5099775" y="2070725"/>
              <a:ext cx="26400" cy="12475"/>
            </a:xfrm>
            <a:custGeom>
              <a:avLst/>
              <a:gdLst/>
              <a:ahLst/>
              <a:cxnLst/>
              <a:rect l="l" t="t" r="r" b="b"/>
              <a:pathLst>
                <a:path w="1056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200" y="458"/>
                    <a:pt x="657" y="399"/>
                    <a:pt x="1055" y="498"/>
                  </a:cubicBezTo>
                  <a:cubicBezTo>
                    <a:pt x="777" y="140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4917750" y="1983200"/>
              <a:ext cx="18450" cy="9475"/>
            </a:xfrm>
            <a:custGeom>
              <a:avLst/>
              <a:gdLst/>
              <a:ahLst/>
              <a:cxnLst/>
              <a:rect l="l" t="t" r="r" b="b"/>
              <a:pathLst>
                <a:path w="738" h="379" extrusionOk="0">
                  <a:moveTo>
                    <a:pt x="1" y="1"/>
                  </a:moveTo>
                  <a:lnTo>
                    <a:pt x="140" y="379"/>
                  </a:lnTo>
                  <a:cubicBezTo>
                    <a:pt x="339" y="379"/>
                    <a:pt x="538" y="339"/>
                    <a:pt x="737" y="339"/>
                  </a:cubicBezTo>
                  <a:cubicBezTo>
                    <a:pt x="518" y="20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4974450" y="2013550"/>
              <a:ext cx="18425" cy="9025"/>
            </a:xfrm>
            <a:custGeom>
              <a:avLst/>
              <a:gdLst/>
              <a:ahLst/>
              <a:cxnLst/>
              <a:rect l="l" t="t" r="r" b="b"/>
              <a:pathLst>
                <a:path w="737" h="361" extrusionOk="0">
                  <a:moveTo>
                    <a:pt x="1" y="0"/>
                  </a:moveTo>
                  <a:cubicBezTo>
                    <a:pt x="145" y="270"/>
                    <a:pt x="370" y="361"/>
                    <a:pt x="648" y="361"/>
                  </a:cubicBezTo>
                  <a:cubicBezTo>
                    <a:pt x="677" y="361"/>
                    <a:pt x="707" y="360"/>
                    <a:pt x="737" y="358"/>
                  </a:cubicBezTo>
                  <a:cubicBezTo>
                    <a:pt x="518" y="15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5126150" y="2083050"/>
              <a:ext cx="8475" cy="4775"/>
            </a:xfrm>
            <a:custGeom>
              <a:avLst/>
              <a:gdLst/>
              <a:ahLst/>
              <a:cxnLst/>
              <a:rect l="l" t="t" r="r" b="b"/>
              <a:pathLst>
                <a:path w="339" h="191" extrusionOk="0">
                  <a:moveTo>
                    <a:pt x="66" y="0"/>
                  </a:moveTo>
                  <a:cubicBezTo>
                    <a:pt x="44" y="0"/>
                    <a:pt x="22" y="2"/>
                    <a:pt x="0" y="5"/>
                  </a:cubicBezTo>
                  <a:cubicBezTo>
                    <a:pt x="32" y="149"/>
                    <a:pt x="142" y="190"/>
                    <a:pt x="256" y="190"/>
                  </a:cubicBezTo>
                  <a:cubicBezTo>
                    <a:pt x="284" y="190"/>
                    <a:pt x="311" y="188"/>
                    <a:pt x="338" y="184"/>
                  </a:cubicBezTo>
                  <a:cubicBezTo>
                    <a:pt x="305" y="50"/>
                    <a:pt x="186" y="0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5091325" y="206615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53" y="1"/>
                  </a:moveTo>
                  <a:cubicBezTo>
                    <a:pt x="36" y="1"/>
                    <a:pt x="18" y="2"/>
                    <a:pt x="1" y="5"/>
                  </a:cubicBezTo>
                  <a:lnTo>
                    <a:pt x="1" y="184"/>
                  </a:lnTo>
                  <a:cubicBezTo>
                    <a:pt x="100" y="184"/>
                    <a:pt x="219" y="184"/>
                    <a:pt x="339" y="164"/>
                  </a:cubicBezTo>
                  <a:cubicBezTo>
                    <a:pt x="269" y="60"/>
                    <a:pt x="169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5173375" y="210505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1" y="0"/>
                  </a:moveTo>
                  <a:cubicBezTo>
                    <a:pt x="49" y="145"/>
                    <a:pt x="149" y="186"/>
                    <a:pt x="259" y="186"/>
                  </a:cubicBezTo>
                  <a:cubicBezTo>
                    <a:pt x="285" y="186"/>
                    <a:pt x="312" y="183"/>
                    <a:pt x="339" y="179"/>
                  </a:cubicBezTo>
                  <a:cubicBezTo>
                    <a:pt x="299" y="2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4918250" y="19926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20" y="1"/>
                  </a:moveTo>
                  <a:cubicBezTo>
                    <a:pt x="1" y="40"/>
                    <a:pt x="1" y="12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4921250" y="19966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54"/>
                    <a:pt x="53" y="80"/>
                    <a:pt x="68" y="80"/>
                  </a:cubicBezTo>
                  <a:cubicBezTo>
                    <a:pt x="75" y="80"/>
                    <a:pt x="80" y="74"/>
                    <a:pt x="80" y="60"/>
                  </a:cubicBezTo>
                  <a:cubicBezTo>
                    <a:pt x="80" y="4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4366225" y="815500"/>
              <a:ext cx="27400" cy="58275"/>
            </a:xfrm>
            <a:custGeom>
              <a:avLst/>
              <a:gdLst/>
              <a:ahLst/>
              <a:cxnLst/>
              <a:rect l="l" t="t" r="r" b="b"/>
              <a:pathLst>
                <a:path w="1096" h="2331" extrusionOk="0">
                  <a:moveTo>
                    <a:pt x="1" y="0"/>
                  </a:moveTo>
                  <a:lnTo>
                    <a:pt x="1" y="1234"/>
                  </a:lnTo>
                  <a:cubicBezTo>
                    <a:pt x="1" y="1751"/>
                    <a:pt x="220" y="2089"/>
                    <a:pt x="717" y="2268"/>
                  </a:cubicBezTo>
                  <a:cubicBezTo>
                    <a:pt x="805" y="2309"/>
                    <a:pt x="876" y="2331"/>
                    <a:pt x="932" y="2331"/>
                  </a:cubicBezTo>
                  <a:cubicBezTo>
                    <a:pt x="1041" y="2331"/>
                    <a:pt x="1088" y="2247"/>
                    <a:pt x="1075" y="2049"/>
                  </a:cubicBezTo>
                  <a:cubicBezTo>
                    <a:pt x="856" y="1831"/>
                    <a:pt x="1095" y="1453"/>
                    <a:pt x="817" y="1234"/>
                  </a:cubicBezTo>
                  <a:cubicBezTo>
                    <a:pt x="737" y="955"/>
                    <a:pt x="299" y="1055"/>
                    <a:pt x="319" y="697"/>
                  </a:cubicBezTo>
                  <a:cubicBezTo>
                    <a:pt x="279" y="458"/>
                    <a:pt x="478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4364750" y="754625"/>
              <a:ext cx="10475" cy="34200"/>
            </a:xfrm>
            <a:custGeom>
              <a:avLst/>
              <a:gdLst/>
              <a:ahLst/>
              <a:cxnLst/>
              <a:rect l="l" t="t" r="r" b="b"/>
              <a:pathLst>
                <a:path w="419" h="1368" extrusionOk="0">
                  <a:moveTo>
                    <a:pt x="331" y="0"/>
                  </a:moveTo>
                  <a:cubicBezTo>
                    <a:pt x="292" y="0"/>
                    <a:pt x="224" y="128"/>
                    <a:pt x="179" y="188"/>
                  </a:cubicBezTo>
                  <a:cubicBezTo>
                    <a:pt x="140" y="227"/>
                    <a:pt x="120" y="307"/>
                    <a:pt x="60" y="347"/>
                  </a:cubicBezTo>
                  <a:cubicBezTo>
                    <a:pt x="0" y="605"/>
                    <a:pt x="0" y="824"/>
                    <a:pt x="60" y="1043"/>
                  </a:cubicBezTo>
                  <a:cubicBezTo>
                    <a:pt x="190" y="1092"/>
                    <a:pt x="81" y="1367"/>
                    <a:pt x="222" y="1367"/>
                  </a:cubicBezTo>
                  <a:cubicBezTo>
                    <a:pt x="253" y="1367"/>
                    <a:pt x="297" y="1354"/>
                    <a:pt x="358" y="1321"/>
                  </a:cubicBezTo>
                  <a:cubicBezTo>
                    <a:pt x="358" y="904"/>
                    <a:pt x="418" y="486"/>
                    <a:pt x="358" y="48"/>
                  </a:cubicBezTo>
                  <a:cubicBezTo>
                    <a:pt x="353" y="14"/>
                    <a:pt x="344" y="0"/>
                    <a:pt x="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4362750" y="780675"/>
              <a:ext cx="11475" cy="30725"/>
            </a:xfrm>
            <a:custGeom>
              <a:avLst/>
              <a:gdLst/>
              <a:ahLst/>
              <a:cxnLst/>
              <a:rect l="l" t="t" r="r" b="b"/>
              <a:pathLst>
                <a:path w="459" h="1229" extrusionOk="0">
                  <a:moveTo>
                    <a:pt x="140" y="1"/>
                  </a:moveTo>
                  <a:cubicBezTo>
                    <a:pt x="100" y="399"/>
                    <a:pt x="1" y="836"/>
                    <a:pt x="140" y="1195"/>
                  </a:cubicBezTo>
                  <a:cubicBezTo>
                    <a:pt x="183" y="1219"/>
                    <a:pt x="219" y="1229"/>
                    <a:pt x="249" y="1229"/>
                  </a:cubicBezTo>
                  <a:cubicBezTo>
                    <a:pt x="342" y="1229"/>
                    <a:pt x="383" y="1131"/>
                    <a:pt x="458" y="1055"/>
                  </a:cubicBezTo>
                  <a:cubicBezTo>
                    <a:pt x="458" y="797"/>
                    <a:pt x="438" y="538"/>
                    <a:pt x="438" y="279"/>
                  </a:cubicBezTo>
                  <a:cubicBezTo>
                    <a:pt x="259" y="279"/>
                    <a:pt x="299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4365750" y="807550"/>
              <a:ext cx="12450" cy="24875"/>
            </a:xfrm>
            <a:custGeom>
              <a:avLst/>
              <a:gdLst/>
              <a:ahLst/>
              <a:cxnLst/>
              <a:rect l="l" t="t" r="r" b="b"/>
              <a:pathLst>
                <a:path w="498" h="995" extrusionOk="0">
                  <a:moveTo>
                    <a:pt x="318" y="0"/>
                  </a:moveTo>
                  <a:cubicBezTo>
                    <a:pt x="219" y="60"/>
                    <a:pt x="100" y="100"/>
                    <a:pt x="0" y="159"/>
                  </a:cubicBezTo>
                  <a:cubicBezTo>
                    <a:pt x="0" y="199"/>
                    <a:pt x="20" y="279"/>
                    <a:pt x="20" y="299"/>
                  </a:cubicBezTo>
                  <a:cubicBezTo>
                    <a:pt x="298" y="458"/>
                    <a:pt x="40" y="856"/>
                    <a:pt x="338" y="995"/>
                  </a:cubicBezTo>
                  <a:cubicBezTo>
                    <a:pt x="398" y="955"/>
                    <a:pt x="478" y="875"/>
                    <a:pt x="497" y="796"/>
                  </a:cubicBezTo>
                  <a:lnTo>
                    <a:pt x="497" y="696"/>
                  </a:lnTo>
                  <a:cubicBezTo>
                    <a:pt x="378" y="557"/>
                    <a:pt x="478" y="299"/>
                    <a:pt x="338" y="159"/>
                  </a:cubicBezTo>
                  <a:cubicBezTo>
                    <a:pt x="318" y="100"/>
                    <a:pt x="318" y="60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4373700" y="811525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" y="0"/>
                  </a:moveTo>
                  <a:cubicBezTo>
                    <a:pt x="20" y="199"/>
                    <a:pt x="0" y="398"/>
                    <a:pt x="179" y="537"/>
                  </a:cubicBezTo>
                  <a:cubicBezTo>
                    <a:pt x="199" y="338"/>
                    <a:pt x="259" y="1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4366225" y="75930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81" y="140"/>
                    <a:pt x="120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4374200" y="8279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60"/>
                    <a:pt x="60" y="140"/>
                    <a:pt x="0" y="200"/>
                  </a:cubicBezTo>
                  <a:cubicBezTo>
                    <a:pt x="100" y="160"/>
                    <a:pt x="15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4496025" y="672200"/>
              <a:ext cx="12975" cy="4075"/>
            </a:xfrm>
            <a:custGeom>
              <a:avLst/>
              <a:gdLst/>
              <a:ahLst/>
              <a:cxnLst/>
              <a:rect l="l" t="t" r="r" b="b"/>
              <a:pathLst>
                <a:path w="519" h="163" extrusionOk="0">
                  <a:moveTo>
                    <a:pt x="362" y="0"/>
                  </a:moveTo>
                  <a:cubicBezTo>
                    <a:pt x="230" y="0"/>
                    <a:pt x="100" y="20"/>
                    <a:pt x="1" y="162"/>
                  </a:cubicBezTo>
                  <a:cubicBezTo>
                    <a:pt x="200" y="162"/>
                    <a:pt x="379" y="143"/>
                    <a:pt x="518" y="3"/>
                  </a:cubicBezTo>
                  <a:cubicBezTo>
                    <a:pt x="467" y="3"/>
                    <a:pt x="41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4508975" y="66812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85" y="1"/>
                  </a:moveTo>
                  <a:cubicBezTo>
                    <a:pt x="166" y="1"/>
                    <a:pt x="64" y="39"/>
                    <a:pt x="0" y="166"/>
                  </a:cubicBezTo>
                  <a:cubicBezTo>
                    <a:pt x="20" y="169"/>
                    <a:pt x="40" y="170"/>
                    <a:pt x="59" y="170"/>
                  </a:cubicBezTo>
                  <a:cubicBezTo>
                    <a:pt x="189" y="170"/>
                    <a:pt x="291" y="111"/>
                    <a:pt x="378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4521400" y="663650"/>
              <a:ext cx="10475" cy="4125"/>
            </a:xfrm>
            <a:custGeom>
              <a:avLst/>
              <a:gdLst/>
              <a:ahLst/>
              <a:cxnLst/>
              <a:rect l="l" t="t" r="r" b="b"/>
              <a:pathLst>
                <a:path w="419" h="165" extrusionOk="0">
                  <a:moveTo>
                    <a:pt x="322" y="1"/>
                  </a:moveTo>
                  <a:cubicBezTo>
                    <a:pt x="202" y="1"/>
                    <a:pt x="95" y="36"/>
                    <a:pt x="1" y="146"/>
                  </a:cubicBezTo>
                  <a:cubicBezTo>
                    <a:pt x="51" y="158"/>
                    <a:pt x="98" y="164"/>
                    <a:pt x="142" y="164"/>
                  </a:cubicBezTo>
                  <a:cubicBezTo>
                    <a:pt x="255" y="164"/>
                    <a:pt x="347" y="122"/>
                    <a:pt x="418" y="7"/>
                  </a:cubicBezTo>
                  <a:cubicBezTo>
                    <a:pt x="385" y="3"/>
                    <a:pt x="353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4036025" y="1495850"/>
              <a:ext cx="24875" cy="110400"/>
            </a:xfrm>
            <a:custGeom>
              <a:avLst/>
              <a:gdLst/>
              <a:ahLst/>
              <a:cxnLst/>
              <a:rect l="l" t="t" r="r" b="b"/>
              <a:pathLst>
                <a:path w="995" h="4416" extrusionOk="0">
                  <a:moveTo>
                    <a:pt x="529" y="1"/>
                  </a:moveTo>
                  <a:cubicBezTo>
                    <a:pt x="425" y="1"/>
                    <a:pt x="342" y="36"/>
                    <a:pt x="259" y="119"/>
                  </a:cubicBezTo>
                  <a:cubicBezTo>
                    <a:pt x="179" y="199"/>
                    <a:pt x="159" y="298"/>
                    <a:pt x="139" y="398"/>
                  </a:cubicBezTo>
                  <a:cubicBezTo>
                    <a:pt x="80" y="1173"/>
                    <a:pt x="0" y="1929"/>
                    <a:pt x="299" y="2685"/>
                  </a:cubicBezTo>
                  <a:cubicBezTo>
                    <a:pt x="279" y="3202"/>
                    <a:pt x="478" y="3700"/>
                    <a:pt x="498" y="4217"/>
                  </a:cubicBezTo>
                  <a:cubicBezTo>
                    <a:pt x="597" y="4297"/>
                    <a:pt x="736" y="4356"/>
                    <a:pt x="856" y="4416"/>
                  </a:cubicBezTo>
                  <a:lnTo>
                    <a:pt x="995" y="4416"/>
                  </a:lnTo>
                  <a:cubicBezTo>
                    <a:pt x="696" y="3103"/>
                    <a:pt x="696" y="1770"/>
                    <a:pt x="696" y="417"/>
                  </a:cubicBezTo>
                  <a:cubicBezTo>
                    <a:pt x="796" y="298"/>
                    <a:pt x="796" y="139"/>
                    <a:pt x="677" y="20"/>
                  </a:cubicBezTo>
                  <a:cubicBezTo>
                    <a:pt x="622" y="8"/>
                    <a:pt x="574" y="1"/>
                    <a:pt x="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4201125" y="1673675"/>
              <a:ext cx="48825" cy="24100"/>
            </a:xfrm>
            <a:custGeom>
              <a:avLst/>
              <a:gdLst/>
              <a:ahLst/>
              <a:cxnLst/>
              <a:rect l="l" t="t" r="r" b="b"/>
              <a:pathLst>
                <a:path w="1953" h="964" extrusionOk="0">
                  <a:moveTo>
                    <a:pt x="168" y="0"/>
                  </a:moveTo>
                  <a:cubicBezTo>
                    <a:pt x="110" y="0"/>
                    <a:pt x="55" y="15"/>
                    <a:pt x="1" y="48"/>
                  </a:cubicBezTo>
                  <a:lnTo>
                    <a:pt x="1" y="247"/>
                  </a:lnTo>
                  <a:cubicBezTo>
                    <a:pt x="40" y="287"/>
                    <a:pt x="100" y="327"/>
                    <a:pt x="160" y="346"/>
                  </a:cubicBezTo>
                  <a:cubicBezTo>
                    <a:pt x="339" y="486"/>
                    <a:pt x="597" y="545"/>
                    <a:pt x="697" y="764"/>
                  </a:cubicBezTo>
                  <a:cubicBezTo>
                    <a:pt x="955" y="844"/>
                    <a:pt x="1254" y="923"/>
                    <a:pt x="1532" y="963"/>
                  </a:cubicBezTo>
                  <a:lnTo>
                    <a:pt x="1731" y="764"/>
                  </a:lnTo>
                  <a:cubicBezTo>
                    <a:pt x="1953" y="321"/>
                    <a:pt x="1770" y="254"/>
                    <a:pt x="1537" y="254"/>
                  </a:cubicBezTo>
                  <a:cubicBezTo>
                    <a:pt x="1436" y="254"/>
                    <a:pt x="1325" y="267"/>
                    <a:pt x="1234" y="267"/>
                  </a:cubicBezTo>
                  <a:cubicBezTo>
                    <a:pt x="1154" y="247"/>
                    <a:pt x="1115" y="187"/>
                    <a:pt x="1035" y="167"/>
                  </a:cubicBezTo>
                  <a:cubicBezTo>
                    <a:pt x="955" y="148"/>
                    <a:pt x="916" y="128"/>
                    <a:pt x="836" y="88"/>
                  </a:cubicBezTo>
                  <a:cubicBezTo>
                    <a:pt x="657" y="68"/>
                    <a:pt x="498" y="88"/>
                    <a:pt x="319" y="28"/>
                  </a:cubicBezTo>
                  <a:cubicBezTo>
                    <a:pt x="265" y="10"/>
                    <a:pt x="216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4201125" y="1669400"/>
              <a:ext cx="14950" cy="7650"/>
            </a:xfrm>
            <a:custGeom>
              <a:avLst/>
              <a:gdLst/>
              <a:ahLst/>
              <a:cxnLst/>
              <a:rect l="l" t="t" r="r" b="b"/>
              <a:pathLst>
                <a:path w="598" h="306" extrusionOk="0">
                  <a:moveTo>
                    <a:pt x="498" y="0"/>
                  </a:moveTo>
                  <a:cubicBezTo>
                    <a:pt x="418" y="30"/>
                    <a:pt x="334" y="40"/>
                    <a:pt x="252" y="40"/>
                  </a:cubicBezTo>
                  <a:cubicBezTo>
                    <a:pt x="170" y="40"/>
                    <a:pt x="90" y="30"/>
                    <a:pt x="21" y="20"/>
                  </a:cubicBezTo>
                  <a:cubicBezTo>
                    <a:pt x="1" y="100"/>
                    <a:pt x="1" y="140"/>
                    <a:pt x="1" y="199"/>
                  </a:cubicBezTo>
                  <a:cubicBezTo>
                    <a:pt x="100" y="239"/>
                    <a:pt x="219" y="259"/>
                    <a:pt x="319" y="299"/>
                  </a:cubicBezTo>
                  <a:cubicBezTo>
                    <a:pt x="342" y="303"/>
                    <a:pt x="365" y="306"/>
                    <a:pt x="386" y="306"/>
                  </a:cubicBezTo>
                  <a:cubicBezTo>
                    <a:pt x="455" y="306"/>
                    <a:pt x="512" y="280"/>
                    <a:pt x="558" y="219"/>
                  </a:cubicBezTo>
                  <a:cubicBezTo>
                    <a:pt x="597" y="120"/>
                    <a:pt x="55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4201125" y="16798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66"/>
                    <a:pt x="47" y="105"/>
                    <a:pt x="114" y="105"/>
                  </a:cubicBezTo>
                  <a:cubicBezTo>
                    <a:pt x="127" y="105"/>
                    <a:pt x="143" y="103"/>
                    <a:pt x="160" y="99"/>
                  </a:cubicBezTo>
                  <a:cubicBezTo>
                    <a:pt x="10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3856975" y="147445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80" y="0"/>
                  </a:moveTo>
                  <a:cubicBezTo>
                    <a:pt x="61" y="100"/>
                    <a:pt x="41" y="179"/>
                    <a:pt x="1" y="259"/>
                  </a:cubicBezTo>
                  <a:cubicBezTo>
                    <a:pt x="1" y="299"/>
                    <a:pt x="80" y="398"/>
                    <a:pt x="80" y="398"/>
                  </a:cubicBezTo>
                  <a:cubicBezTo>
                    <a:pt x="220" y="358"/>
                    <a:pt x="200" y="239"/>
                    <a:pt x="180" y="140"/>
                  </a:cubicBezTo>
                  <a:cubicBezTo>
                    <a:pt x="180" y="100"/>
                    <a:pt x="14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5668700" y="1434650"/>
              <a:ext cx="157200" cy="93525"/>
            </a:xfrm>
            <a:custGeom>
              <a:avLst/>
              <a:gdLst/>
              <a:ahLst/>
              <a:cxnLst/>
              <a:rect l="l" t="t" r="r" b="b"/>
              <a:pathLst>
                <a:path w="6288" h="3741" extrusionOk="0">
                  <a:moveTo>
                    <a:pt x="6048" y="1"/>
                  </a:moveTo>
                  <a:cubicBezTo>
                    <a:pt x="5989" y="41"/>
                    <a:pt x="5909" y="61"/>
                    <a:pt x="5869" y="61"/>
                  </a:cubicBezTo>
                  <a:cubicBezTo>
                    <a:pt x="5650" y="339"/>
                    <a:pt x="5292" y="399"/>
                    <a:pt x="4994" y="578"/>
                  </a:cubicBezTo>
                  <a:cubicBezTo>
                    <a:pt x="3303" y="1493"/>
                    <a:pt x="1612" y="2468"/>
                    <a:pt x="1" y="3542"/>
                  </a:cubicBezTo>
                  <a:cubicBezTo>
                    <a:pt x="120" y="3741"/>
                    <a:pt x="319" y="3721"/>
                    <a:pt x="518" y="3741"/>
                  </a:cubicBezTo>
                  <a:lnTo>
                    <a:pt x="697" y="3741"/>
                  </a:lnTo>
                  <a:cubicBezTo>
                    <a:pt x="737" y="3681"/>
                    <a:pt x="777" y="3661"/>
                    <a:pt x="737" y="3582"/>
                  </a:cubicBezTo>
                  <a:cubicBezTo>
                    <a:pt x="756" y="3558"/>
                    <a:pt x="771" y="3549"/>
                    <a:pt x="783" y="3549"/>
                  </a:cubicBezTo>
                  <a:cubicBezTo>
                    <a:pt x="817" y="3549"/>
                    <a:pt x="829" y="3623"/>
                    <a:pt x="866" y="3623"/>
                  </a:cubicBezTo>
                  <a:cubicBezTo>
                    <a:pt x="869" y="3623"/>
                    <a:pt x="873" y="3623"/>
                    <a:pt x="876" y="3621"/>
                  </a:cubicBezTo>
                  <a:cubicBezTo>
                    <a:pt x="886" y="3626"/>
                    <a:pt x="896" y="3629"/>
                    <a:pt x="907" y="3629"/>
                  </a:cubicBezTo>
                  <a:cubicBezTo>
                    <a:pt x="942" y="3629"/>
                    <a:pt x="980" y="3603"/>
                    <a:pt x="996" y="3542"/>
                  </a:cubicBezTo>
                  <a:cubicBezTo>
                    <a:pt x="1091" y="3466"/>
                    <a:pt x="1259" y="3481"/>
                    <a:pt x="1325" y="3360"/>
                  </a:cubicBezTo>
                  <a:lnTo>
                    <a:pt x="1325" y="3360"/>
                  </a:lnTo>
                  <a:cubicBezTo>
                    <a:pt x="1418" y="3337"/>
                    <a:pt x="1475" y="3262"/>
                    <a:pt x="1533" y="3224"/>
                  </a:cubicBezTo>
                  <a:cubicBezTo>
                    <a:pt x="1612" y="3084"/>
                    <a:pt x="1791" y="3144"/>
                    <a:pt x="1871" y="3025"/>
                  </a:cubicBezTo>
                  <a:cubicBezTo>
                    <a:pt x="1970" y="2945"/>
                    <a:pt x="2129" y="2965"/>
                    <a:pt x="2209" y="2826"/>
                  </a:cubicBezTo>
                  <a:cubicBezTo>
                    <a:pt x="2328" y="2746"/>
                    <a:pt x="2428" y="2647"/>
                    <a:pt x="2567" y="2567"/>
                  </a:cubicBezTo>
                  <a:cubicBezTo>
                    <a:pt x="3661" y="1891"/>
                    <a:pt x="4775" y="1254"/>
                    <a:pt x="5889" y="578"/>
                  </a:cubicBezTo>
                  <a:cubicBezTo>
                    <a:pt x="5969" y="538"/>
                    <a:pt x="6009" y="458"/>
                    <a:pt x="6108" y="458"/>
                  </a:cubicBezTo>
                  <a:cubicBezTo>
                    <a:pt x="6168" y="458"/>
                    <a:pt x="6207" y="458"/>
                    <a:pt x="6247" y="399"/>
                  </a:cubicBezTo>
                  <a:cubicBezTo>
                    <a:pt x="6267" y="399"/>
                    <a:pt x="6267" y="379"/>
                    <a:pt x="6287" y="359"/>
                  </a:cubicBezTo>
                  <a:cubicBezTo>
                    <a:pt x="6287" y="339"/>
                    <a:pt x="6287" y="279"/>
                    <a:pt x="6247" y="260"/>
                  </a:cubicBezTo>
                  <a:cubicBezTo>
                    <a:pt x="6188" y="180"/>
                    <a:pt x="6148" y="140"/>
                    <a:pt x="6088" y="80"/>
                  </a:cubicBezTo>
                  <a:cubicBezTo>
                    <a:pt x="6068" y="61"/>
                    <a:pt x="6068" y="41"/>
                    <a:pt x="6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5726900" y="1493850"/>
              <a:ext cx="44275" cy="25375"/>
            </a:xfrm>
            <a:custGeom>
              <a:avLst/>
              <a:gdLst/>
              <a:ahLst/>
              <a:cxnLst/>
              <a:rect l="l" t="t" r="r" b="b"/>
              <a:pathLst>
                <a:path w="1771" h="1015" extrusionOk="0">
                  <a:moveTo>
                    <a:pt x="1671" y="0"/>
                  </a:moveTo>
                  <a:lnTo>
                    <a:pt x="1671" y="0"/>
                  </a:lnTo>
                  <a:cubicBezTo>
                    <a:pt x="1154" y="219"/>
                    <a:pt x="697" y="597"/>
                    <a:pt x="100" y="696"/>
                  </a:cubicBezTo>
                  <a:cubicBezTo>
                    <a:pt x="80" y="756"/>
                    <a:pt x="80" y="796"/>
                    <a:pt x="80" y="856"/>
                  </a:cubicBezTo>
                  <a:cubicBezTo>
                    <a:pt x="60" y="895"/>
                    <a:pt x="40" y="915"/>
                    <a:pt x="0" y="955"/>
                  </a:cubicBezTo>
                  <a:lnTo>
                    <a:pt x="80" y="1015"/>
                  </a:lnTo>
                  <a:cubicBezTo>
                    <a:pt x="577" y="756"/>
                    <a:pt x="1214" y="776"/>
                    <a:pt x="1652" y="318"/>
                  </a:cubicBezTo>
                  <a:cubicBezTo>
                    <a:pt x="1771" y="199"/>
                    <a:pt x="1771" y="8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5788075" y="1466950"/>
              <a:ext cx="37825" cy="21450"/>
            </a:xfrm>
            <a:custGeom>
              <a:avLst/>
              <a:gdLst/>
              <a:ahLst/>
              <a:cxnLst/>
              <a:rect l="l" t="t" r="r" b="b"/>
              <a:pathLst>
                <a:path w="1513" h="858" extrusionOk="0">
                  <a:moveTo>
                    <a:pt x="1268" y="1"/>
                  </a:moveTo>
                  <a:cubicBezTo>
                    <a:pt x="816" y="1"/>
                    <a:pt x="508" y="290"/>
                    <a:pt x="219" y="579"/>
                  </a:cubicBezTo>
                  <a:cubicBezTo>
                    <a:pt x="0" y="798"/>
                    <a:pt x="279" y="837"/>
                    <a:pt x="418" y="857"/>
                  </a:cubicBezTo>
                  <a:cubicBezTo>
                    <a:pt x="796" y="658"/>
                    <a:pt x="1134" y="440"/>
                    <a:pt x="1512" y="241"/>
                  </a:cubicBezTo>
                  <a:cubicBezTo>
                    <a:pt x="1492" y="101"/>
                    <a:pt x="1373" y="82"/>
                    <a:pt x="1313" y="2"/>
                  </a:cubicBezTo>
                  <a:cubicBezTo>
                    <a:pt x="1298" y="1"/>
                    <a:pt x="1283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5768175" y="148657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506" y="1"/>
                  </a:moveTo>
                  <a:cubicBezTo>
                    <a:pt x="415" y="1"/>
                    <a:pt x="307" y="108"/>
                    <a:pt x="219" y="152"/>
                  </a:cubicBezTo>
                  <a:cubicBezTo>
                    <a:pt x="140" y="172"/>
                    <a:pt x="60" y="212"/>
                    <a:pt x="1" y="271"/>
                  </a:cubicBezTo>
                  <a:lnTo>
                    <a:pt x="1" y="609"/>
                  </a:lnTo>
                  <a:cubicBezTo>
                    <a:pt x="80" y="590"/>
                    <a:pt x="120" y="590"/>
                    <a:pt x="140" y="590"/>
                  </a:cubicBezTo>
                  <a:cubicBezTo>
                    <a:pt x="199" y="550"/>
                    <a:pt x="259" y="490"/>
                    <a:pt x="319" y="450"/>
                  </a:cubicBezTo>
                  <a:cubicBezTo>
                    <a:pt x="378" y="410"/>
                    <a:pt x="418" y="410"/>
                    <a:pt x="478" y="410"/>
                  </a:cubicBezTo>
                  <a:cubicBezTo>
                    <a:pt x="518" y="291"/>
                    <a:pt x="717" y="172"/>
                    <a:pt x="597" y="52"/>
                  </a:cubicBezTo>
                  <a:cubicBezTo>
                    <a:pt x="571" y="15"/>
                    <a:pt x="540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5820900" y="1463000"/>
              <a:ext cx="22900" cy="9975"/>
            </a:xfrm>
            <a:custGeom>
              <a:avLst/>
              <a:gdLst/>
              <a:ahLst/>
              <a:cxnLst/>
              <a:rect l="l" t="t" r="r" b="b"/>
              <a:pathLst>
                <a:path w="916" h="399" extrusionOk="0">
                  <a:moveTo>
                    <a:pt x="517" y="1"/>
                  </a:moveTo>
                  <a:cubicBezTo>
                    <a:pt x="358" y="41"/>
                    <a:pt x="179" y="120"/>
                    <a:pt x="0" y="160"/>
                  </a:cubicBezTo>
                  <a:cubicBezTo>
                    <a:pt x="80" y="240"/>
                    <a:pt x="119" y="319"/>
                    <a:pt x="199" y="399"/>
                  </a:cubicBezTo>
                  <a:cubicBezTo>
                    <a:pt x="358" y="339"/>
                    <a:pt x="497" y="319"/>
                    <a:pt x="676" y="299"/>
                  </a:cubicBezTo>
                  <a:cubicBezTo>
                    <a:pt x="816" y="299"/>
                    <a:pt x="915" y="200"/>
                    <a:pt x="895" y="21"/>
                  </a:cubicBezTo>
                  <a:cubicBezTo>
                    <a:pt x="776" y="1"/>
                    <a:pt x="657" y="1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5833325" y="1436150"/>
              <a:ext cx="7975" cy="4600"/>
            </a:xfrm>
            <a:custGeom>
              <a:avLst/>
              <a:gdLst/>
              <a:ahLst/>
              <a:cxnLst/>
              <a:rect l="l" t="t" r="r" b="b"/>
              <a:pathLst>
                <a:path w="319" h="184" extrusionOk="0">
                  <a:moveTo>
                    <a:pt x="319" y="1"/>
                  </a:moveTo>
                  <a:cubicBezTo>
                    <a:pt x="199" y="1"/>
                    <a:pt x="80" y="40"/>
                    <a:pt x="0" y="180"/>
                  </a:cubicBezTo>
                  <a:cubicBezTo>
                    <a:pt x="20" y="182"/>
                    <a:pt x="40" y="183"/>
                    <a:pt x="58" y="183"/>
                  </a:cubicBezTo>
                  <a:cubicBezTo>
                    <a:pt x="188" y="183"/>
                    <a:pt x="284" y="122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5815925" y="14461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4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5824875" y="1441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100" y="140"/>
                    <a:pt x="159" y="100"/>
                    <a:pt x="199" y="20"/>
                  </a:cubicBezTo>
                  <a:cubicBezTo>
                    <a:pt x="140" y="20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584227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1" y="160"/>
                  </a:cubicBezTo>
                  <a:cubicBezTo>
                    <a:pt x="100" y="160"/>
                    <a:pt x="140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5828850" y="1423225"/>
              <a:ext cx="8975" cy="4350"/>
            </a:xfrm>
            <a:custGeom>
              <a:avLst/>
              <a:gdLst/>
              <a:ahLst/>
              <a:cxnLst/>
              <a:rect l="l" t="t" r="r" b="b"/>
              <a:pathLst>
                <a:path w="359" h="174" extrusionOk="0">
                  <a:moveTo>
                    <a:pt x="358" y="0"/>
                  </a:moveTo>
                  <a:cubicBezTo>
                    <a:pt x="199" y="0"/>
                    <a:pt x="80" y="20"/>
                    <a:pt x="0" y="160"/>
                  </a:cubicBezTo>
                  <a:cubicBezTo>
                    <a:pt x="38" y="169"/>
                    <a:pt x="73" y="174"/>
                    <a:pt x="106" y="174"/>
                  </a:cubicBezTo>
                  <a:cubicBezTo>
                    <a:pt x="214" y="174"/>
                    <a:pt x="298" y="122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5820900" y="1427200"/>
              <a:ext cx="7975" cy="6300"/>
            </a:xfrm>
            <a:custGeom>
              <a:avLst/>
              <a:gdLst/>
              <a:ahLst/>
              <a:cxnLst/>
              <a:rect l="l" t="t" r="r" b="b"/>
              <a:pathLst>
                <a:path w="319" h="252" extrusionOk="0">
                  <a:moveTo>
                    <a:pt x="318" y="1"/>
                  </a:moveTo>
                  <a:cubicBezTo>
                    <a:pt x="179" y="1"/>
                    <a:pt x="80" y="80"/>
                    <a:pt x="0" y="199"/>
                  </a:cubicBezTo>
                  <a:cubicBezTo>
                    <a:pt x="32" y="231"/>
                    <a:pt x="58" y="252"/>
                    <a:pt x="88" y="252"/>
                  </a:cubicBezTo>
                  <a:cubicBezTo>
                    <a:pt x="114" y="252"/>
                    <a:pt x="142" y="236"/>
                    <a:pt x="179" y="199"/>
                  </a:cubicBezTo>
                  <a:cubicBezTo>
                    <a:pt x="219" y="160"/>
                    <a:pt x="279" y="8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5819400" y="14321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cubicBezTo>
                    <a:pt x="40" y="0"/>
                    <a:pt x="20" y="40"/>
                    <a:pt x="0" y="80"/>
                  </a:cubicBezTo>
                  <a:cubicBezTo>
                    <a:pt x="0" y="100"/>
                    <a:pt x="0" y="160"/>
                    <a:pt x="60" y="179"/>
                  </a:cubicBezTo>
                  <a:cubicBezTo>
                    <a:pt x="120" y="140"/>
                    <a:pt x="179" y="80"/>
                    <a:pt x="239" y="40"/>
                  </a:cubicBezTo>
                  <a:cubicBezTo>
                    <a:pt x="160" y="4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5797525" y="1579525"/>
              <a:ext cx="62675" cy="36825"/>
            </a:xfrm>
            <a:custGeom>
              <a:avLst/>
              <a:gdLst/>
              <a:ahLst/>
              <a:cxnLst/>
              <a:rect l="l" t="t" r="r" b="b"/>
              <a:pathLst>
                <a:path w="2507" h="1473" extrusionOk="0">
                  <a:moveTo>
                    <a:pt x="2259" y="1"/>
                  </a:moveTo>
                  <a:cubicBezTo>
                    <a:pt x="2027" y="1"/>
                    <a:pt x="1809" y="135"/>
                    <a:pt x="1570" y="135"/>
                  </a:cubicBezTo>
                  <a:cubicBezTo>
                    <a:pt x="1558" y="135"/>
                    <a:pt x="1545" y="135"/>
                    <a:pt x="1532" y="134"/>
                  </a:cubicBezTo>
                  <a:cubicBezTo>
                    <a:pt x="955" y="432"/>
                    <a:pt x="398" y="711"/>
                    <a:pt x="0" y="1228"/>
                  </a:cubicBezTo>
                  <a:cubicBezTo>
                    <a:pt x="40" y="1347"/>
                    <a:pt x="120" y="1427"/>
                    <a:pt x="239" y="1467"/>
                  </a:cubicBezTo>
                  <a:cubicBezTo>
                    <a:pt x="277" y="1471"/>
                    <a:pt x="315" y="1472"/>
                    <a:pt x="352" y="1472"/>
                  </a:cubicBezTo>
                  <a:cubicBezTo>
                    <a:pt x="699" y="1472"/>
                    <a:pt x="990" y="1316"/>
                    <a:pt x="1313" y="1208"/>
                  </a:cubicBezTo>
                  <a:cubicBezTo>
                    <a:pt x="1711" y="1009"/>
                    <a:pt x="2089" y="771"/>
                    <a:pt x="2328" y="373"/>
                  </a:cubicBezTo>
                  <a:cubicBezTo>
                    <a:pt x="2487" y="313"/>
                    <a:pt x="2507" y="174"/>
                    <a:pt x="2447" y="34"/>
                  </a:cubicBezTo>
                  <a:cubicBezTo>
                    <a:pt x="2383" y="10"/>
                    <a:pt x="2320" y="1"/>
                    <a:pt x="2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5825375" y="1615475"/>
              <a:ext cx="37325" cy="30075"/>
            </a:xfrm>
            <a:custGeom>
              <a:avLst/>
              <a:gdLst/>
              <a:ahLst/>
              <a:cxnLst/>
              <a:rect l="l" t="t" r="r" b="b"/>
              <a:pathLst>
                <a:path w="1493" h="1203" extrusionOk="0">
                  <a:moveTo>
                    <a:pt x="1086" y="0"/>
                  </a:moveTo>
                  <a:cubicBezTo>
                    <a:pt x="880" y="0"/>
                    <a:pt x="722" y="100"/>
                    <a:pt x="637" y="287"/>
                  </a:cubicBezTo>
                  <a:cubicBezTo>
                    <a:pt x="537" y="526"/>
                    <a:pt x="338" y="665"/>
                    <a:pt x="139" y="805"/>
                  </a:cubicBezTo>
                  <a:cubicBezTo>
                    <a:pt x="40" y="1003"/>
                    <a:pt x="0" y="1202"/>
                    <a:pt x="318" y="1202"/>
                  </a:cubicBezTo>
                  <a:cubicBezTo>
                    <a:pt x="716" y="1123"/>
                    <a:pt x="915" y="685"/>
                    <a:pt x="1333" y="685"/>
                  </a:cubicBezTo>
                  <a:cubicBezTo>
                    <a:pt x="1472" y="506"/>
                    <a:pt x="1492" y="307"/>
                    <a:pt x="1333" y="128"/>
                  </a:cubicBezTo>
                  <a:cubicBezTo>
                    <a:pt x="1313" y="69"/>
                    <a:pt x="1273" y="29"/>
                    <a:pt x="1194" y="9"/>
                  </a:cubicBezTo>
                  <a:cubicBezTo>
                    <a:pt x="1156" y="3"/>
                    <a:pt x="1120" y="0"/>
                    <a:pt x="10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5826125" y="1530075"/>
              <a:ext cx="33575" cy="28075"/>
            </a:xfrm>
            <a:custGeom>
              <a:avLst/>
              <a:gdLst/>
              <a:ahLst/>
              <a:cxnLst/>
              <a:rect l="l" t="t" r="r" b="b"/>
              <a:pathLst>
                <a:path w="1343" h="1123" extrusionOk="0">
                  <a:moveTo>
                    <a:pt x="1214" y="0"/>
                  </a:moveTo>
                  <a:cubicBezTo>
                    <a:pt x="670" y="0"/>
                    <a:pt x="333" y="346"/>
                    <a:pt x="50" y="799"/>
                  </a:cubicBezTo>
                  <a:cubicBezTo>
                    <a:pt x="50" y="944"/>
                    <a:pt x="0" y="1122"/>
                    <a:pt x="218" y="1122"/>
                  </a:cubicBezTo>
                  <a:cubicBezTo>
                    <a:pt x="239" y="1122"/>
                    <a:pt x="262" y="1121"/>
                    <a:pt x="288" y="1117"/>
                  </a:cubicBezTo>
                  <a:cubicBezTo>
                    <a:pt x="624" y="1024"/>
                    <a:pt x="908" y="756"/>
                    <a:pt x="1270" y="756"/>
                  </a:cubicBezTo>
                  <a:cubicBezTo>
                    <a:pt x="1294" y="756"/>
                    <a:pt x="1318" y="757"/>
                    <a:pt x="1343" y="759"/>
                  </a:cubicBezTo>
                  <a:lnTo>
                    <a:pt x="1343" y="103"/>
                  </a:lnTo>
                  <a:cubicBezTo>
                    <a:pt x="1343" y="63"/>
                    <a:pt x="1343" y="23"/>
                    <a:pt x="1303" y="3"/>
                  </a:cubicBezTo>
                  <a:cubicBezTo>
                    <a:pt x="1273" y="1"/>
                    <a:pt x="1243" y="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5826350" y="1588825"/>
              <a:ext cx="33350" cy="25900"/>
            </a:xfrm>
            <a:custGeom>
              <a:avLst/>
              <a:gdLst/>
              <a:ahLst/>
              <a:cxnLst/>
              <a:rect l="l" t="t" r="r" b="b"/>
              <a:pathLst>
                <a:path w="1334" h="1036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797" y="239"/>
                    <a:pt x="458" y="458"/>
                    <a:pt x="100" y="677"/>
                  </a:cubicBezTo>
                  <a:cubicBezTo>
                    <a:pt x="1" y="796"/>
                    <a:pt x="41" y="936"/>
                    <a:pt x="100" y="1035"/>
                  </a:cubicBezTo>
                  <a:cubicBezTo>
                    <a:pt x="399" y="936"/>
                    <a:pt x="677" y="796"/>
                    <a:pt x="976" y="677"/>
                  </a:cubicBezTo>
                  <a:cubicBezTo>
                    <a:pt x="1075" y="558"/>
                    <a:pt x="1234" y="597"/>
                    <a:pt x="1334" y="498"/>
                  </a:cubicBezTo>
                  <a:cubicBezTo>
                    <a:pt x="1294" y="339"/>
                    <a:pt x="1135" y="200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5835325" y="1567450"/>
              <a:ext cx="25375" cy="18975"/>
            </a:xfrm>
            <a:custGeom>
              <a:avLst/>
              <a:gdLst/>
              <a:ahLst/>
              <a:cxnLst/>
              <a:rect l="l" t="t" r="r" b="b"/>
              <a:pathLst>
                <a:path w="1015" h="759" extrusionOk="0">
                  <a:moveTo>
                    <a:pt x="637" y="0"/>
                  </a:moveTo>
                  <a:cubicBezTo>
                    <a:pt x="418" y="40"/>
                    <a:pt x="378" y="338"/>
                    <a:pt x="119" y="338"/>
                  </a:cubicBezTo>
                  <a:cubicBezTo>
                    <a:pt x="40" y="358"/>
                    <a:pt x="20" y="418"/>
                    <a:pt x="0" y="498"/>
                  </a:cubicBezTo>
                  <a:cubicBezTo>
                    <a:pt x="0" y="557"/>
                    <a:pt x="40" y="617"/>
                    <a:pt x="99" y="657"/>
                  </a:cubicBezTo>
                  <a:cubicBezTo>
                    <a:pt x="189" y="731"/>
                    <a:pt x="272" y="758"/>
                    <a:pt x="350" y="758"/>
                  </a:cubicBezTo>
                  <a:cubicBezTo>
                    <a:pt x="566" y="758"/>
                    <a:pt x="745" y="547"/>
                    <a:pt x="935" y="517"/>
                  </a:cubicBezTo>
                  <a:cubicBezTo>
                    <a:pt x="1015" y="239"/>
                    <a:pt x="736" y="159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5855200" y="1610700"/>
              <a:ext cx="3500" cy="8000"/>
            </a:xfrm>
            <a:custGeom>
              <a:avLst/>
              <a:gdLst/>
              <a:ahLst/>
              <a:cxnLst/>
              <a:rect l="l" t="t" r="r" b="b"/>
              <a:pathLst>
                <a:path w="140" h="320" extrusionOk="0">
                  <a:moveTo>
                    <a:pt x="140" y="1"/>
                  </a:moveTo>
                  <a:cubicBezTo>
                    <a:pt x="100" y="81"/>
                    <a:pt x="41" y="120"/>
                    <a:pt x="1" y="200"/>
                  </a:cubicBezTo>
                  <a:cubicBezTo>
                    <a:pt x="41" y="260"/>
                    <a:pt x="100" y="279"/>
                    <a:pt x="140" y="31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5850725" y="1601250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359" y="1"/>
                  </a:moveTo>
                  <a:cubicBezTo>
                    <a:pt x="200" y="41"/>
                    <a:pt x="80" y="61"/>
                    <a:pt x="1" y="180"/>
                  </a:cubicBezTo>
                  <a:lnTo>
                    <a:pt x="359" y="1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5750275" y="1488875"/>
              <a:ext cx="88050" cy="52225"/>
            </a:xfrm>
            <a:custGeom>
              <a:avLst/>
              <a:gdLst/>
              <a:ahLst/>
              <a:cxnLst/>
              <a:rect l="l" t="t" r="r" b="b"/>
              <a:pathLst>
                <a:path w="3522" h="2089" extrusionOk="0">
                  <a:moveTo>
                    <a:pt x="3143" y="0"/>
                  </a:moveTo>
                  <a:cubicBezTo>
                    <a:pt x="2268" y="418"/>
                    <a:pt x="1373" y="875"/>
                    <a:pt x="557" y="1393"/>
                  </a:cubicBezTo>
                  <a:cubicBezTo>
                    <a:pt x="438" y="1651"/>
                    <a:pt x="0" y="1651"/>
                    <a:pt x="0" y="2089"/>
                  </a:cubicBezTo>
                  <a:cubicBezTo>
                    <a:pt x="1293" y="1592"/>
                    <a:pt x="2447" y="995"/>
                    <a:pt x="3521" y="199"/>
                  </a:cubicBezTo>
                  <a:cubicBezTo>
                    <a:pt x="3382" y="159"/>
                    <a:pt x="3223" y="159"/>
                    <a:pt x="3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5837800" y="1459525"/>
              <a:ext cx="25875" cy="20925"/>
            </a:xfrm>
            <a:custGeom>
              <a:avLst/>
              <a:gdLst/>
              <a:ahLst/>
              <a:cxnLst/>
              <a:rect l="l" t="t" r="r" b="b"/>
              <a:pathLst>
                <a:path w="1035" h="837" extrusionOk="0">
                  <a:moveTo>
                    <a:pt x="876" y="1"/>
                  </a:moveTo>
                  <a:cubicBezTo>
                    <a:pt x="694" y="73"/>
                    <a:pt x="480" y="162"/>
                    <a:pt x="277" y="162"/>
                  </a:cubicBezTo>
                  <a:cubicBezTo>
                    <a:pt x="258" y="162"/>
                    <a:pt x="239" y="161"/>
                    <a:pt x="219" y="160"/>
                  </a:cubicBezTo>
                  <a:cubicBezTo>
                    <a:pt x="140" y="219"/>
                    <a:pt x="80" y="339"/>
                    <a:pt x="0" y="438"/>
                  </a:cubicBezTo>
                  <a:cubicBezTo>
                    <a:pt x="40" y="558"/>
                    <a:pt x="120" y="697"/>
                    <a:pt x="140" y="836"/>
                  </a:cubicBezTo>
                  <a:cubicBezTo>
                    <a:pt x="339" y="756"/>
                    <a:pt x="538" y="657"/>
                    <a:pt x="677" y="478"/>
                  </a:cubicBezTo>
                  <a:cubicBezTo>
                    <a:pt x="816" y="478"/>
                    <a:pt x="935" y="458"/>
                    <a:pt x="1035" y="339"/>
                  </a:cubicBezTo>
                  <a:cubicBezTo>
                    <a:pt x="916" y="259"/>
                    <a:pt x="876" y="16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5745300" y="1517850"/>
              <a:ext cx="114900" cy="70000"/>
            </a:xfrm>
            <a:custGeom>
              <a:avLst/>
              <a:gdLst/>
              <a:ahLst/>
              <a:cxnLst/>
              <a:rect l="l" t="t" r="r" b="b"/>
              <a:pathLst>
                <a:path w="4596" h="2800" extrusionOk="0">
                  <a:moveTo>
                    <a:pt x="4117" y="1"/>
                  </a:moveTo>
                  <a:cubicBezTo>
                    <a:pt x="3783" y="1"/>
                    <a:pt x="3502" y="170"/>
                    <a:pt x="3183" y="313"/>
                  </a:cubicBezTo>
                  <a:cubicBezTo>
                    <a:pt x="2189" y="711"/>
                    <a:pt x="1313" y="1387"/>
                    <a:pt x="319" y="1785"/>
                  </a:cubicBezTo>
                  <a:cubicBezTo>
                    <a:pt x="199" y="1825"/>
                    <a:pt x="100" y="1885"/>
                    <a:pt x="20" y="1984"/>
                  </a:cubicBezTo>
                  <a:cubicBezTo>
                    <a:pt x="0" y="2044"/>
                    <a:pt x="20" y="2124"/>
                    <a:pt x="40" y="2203"/>
                  </a:cubicBezTo>
                  <a:cubicBezTo>
                    <a:pt x="140" y="2303"/>
                    <a:pt x="199" y="2422"/>
                    <a:pt x="160" y="2581"/>
                  </a:cubicBezTo>
                  <a:cubicBezTo>
                    <a:pt x="199" y="2641"/>
                    <a:pt x="239" y="2700"/>
                    <a:pt x="299" y="2740"/>
                  </a:cubicBezTo>
                  <a:cubicBezTo>
                    <a:pt x="359" y="2780"/>
                    <a:pt x="438" y="2800"/>
                    <a:pt x="518" y="2800"/>
                  </a:cubicBezTo>
                  <a:cubicBezTo>
                    <a:pt x="1055" y="2581"/>
                    <a:pt x="1532" y="2203"/>
                    <a:pt x="2089" y="2024"/>
                  </a:cubicBezTo>
                  <a:lnTo>
                    <a:pt x="2308" y="1944"/>
                  </a:lnTo>
                  <a:cubicBezTo>
                    <a:pt x="2348" y="1925"/>
                    <a:pt x="2427" y="1865"/>
                    <a:pt x="2507" y="1845"/>
                  </a:cubicBezTo>
                  <a:cubicBezTo>
                    <a:pt x="2606" y="1805"/>
                    <a:pt x="2706" y="1746"/>
                    <a:pt x="2805" y="1686"/>
                  </a:cubicBezTo>
                  <a:cubicBezTo>
                    <a:pt x="2984" y="1527"/>
                    <a:pt x="3203" y="1447"/>
                    <a:pt x="3342" y="1248"/>
                  </a:cubicBezTo>
                  <a:cubicBezTo>
                    <a:pt x="3740" y="1010"/>
                    <a:pt x="4138" y="731"/>
                    <a:pt x="4536" y="492"/>
                  </a:cubicBezTo>
                  <a:cubicBezTo>
                    <a:pt x="4576" y="313"/>
                    <a:pt x="4596" y="134"/>
                    <a:pt x="4377" y="35"/>
                  </a:cubicBezTo>
                  <a:cubicBezTo>
                    <a:pt x="4286" y="11"/>
                    <a:pt x="4200" y="1"/>
                    <a:pt x="41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5744800" y="1506775"/>
              <a:ext cx="115900" cy="60825"/>
            </a:xfrm>
            <a:custGeom>
              <a:avLst/>
              <a:gdLst/>
              <a:ahLst/>
              <a:cxnLst/>
              <a:rect l="l" t="t" r="r" b="b"/>
              <a:pathLst>
                <a:path w="4636" h="2433" extrusionOk="0">
                  <a:moveTo>
                    <a:pt x="4297" y="0"/>
                  </a:moveTo>
                  <a:cubicBezTo>
                    <a:pt x="3323" y="557"/>
                    <a:pt x="2209" y="856"/>
                    <a:pt x="1313" y="1552"/>
                  </a:cubicBezTo>
                  <a:cubicBezTo>
                    <a:pt x="1134" y="1671"/>
                    <a:pt x="876" y="1671"/>
                    <a:pt x="776" y="1870"/>
                  </a:cubicBezTo>
                  <a:cubicBezTo>
                    <a:pt x="737" y="1890"/>
                    <a:pt x="657" y="1890"/>
                    <a:pt x="597" y="1930"/>
                  </a:cubicBezTo>
                  <a:cubicBezTo>
                    <a:pt x="478" y="1950"/>
                    <a:pt x="359" y="1990"/>
                    <a:pt x="259" y="2069"/>
                  </a:cubicBezTo>
                  <a:cubicBezTo>
                    <a:pt x="199" y="2089"/>
                    <a:pt x="160" y="2089"/>
                    <a:pt x="100" y="2089"/>
                  </a:cubicBezTo>
                  <a:cubicBezTo>
                    <a:pt x="60" y="2129"/>
                    <a:pt x="1" y="2169"/>
                    <a:pt x="40" y="2248"/>
                  </a:cubicBezTo>
                  <a:cubicBezTo>
                    <a:pt x="60" y="2348"/>
                    <a:pt x="180" y="2368"/>
                    <a:pt x="259" y="2427"/>
                  </a:cubicBezTo>
                  <a:cubicBezTo>
                    <a:pt x="290" y="2431"/>
                    <a:pt x="320" y="2433"/>
                    <a:pt x="350" y="2433"/>
                  </a:cubicBezTo>
                  <a:cubicBezTo>
                    <a:pt x="634" y="2433"/>
                    <a:pt x="901" y="2273"/>
                    <a:pt x="1134" y="2129"/>
                  </a:cubicBezTo>
                  <a:cubicBezTo>
                    <a:pt x="2149" y="1433"/>
                    <a:pt x="3303" y="955"/>
                    <a:pt x="4417" y="478"/>
                  </a:cubicBezTo>
                  <a:cubicBezTo>
                    <a:pt x="4457" y="378"/>
                    <a:pt x="4536" y="279"/>
                    <a:pt x="4636" y="179"/>
                  </a:cubicBezTo>
                  <a:cubicBezTo>
                    <a:pt x="4476" y="159"/>
                    <a:pt x="4357" y="140"/>
                    <a:pt x="4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5567250" y="1838975"/>
              <a:ext cx="170625" cy="102475"/>
            </a:xfrm>
            <a:custGeom>
              <a:avLst/>
              <a:gdLst/>
              <a:ahLst/>
              <a:cxnLst/>
              <a:rect l="l" t="t" r="r" b="b"/>
              <a:pathLst>
                <a:path w="6825" h="4099" extrusionOk="0">
                  <a:moveTo>
                    <a:pt x="6386" y="1"/>
                  </a:moveTo>
                  <a:cubicBezTo>
                    <a:pt x="6287" y="21"/>
                    <a:pt x="6227" y="40"/>
                    <a:pt x="6128" y="100"/>
                  </a:cubicBezTo>
                  <a:cubicBezTo>
                    <a:pt x="6068" y="120"/>
                    <a:pt x="5989" y="140"/>
                    <a:pt x="5949" y="180"/>
                  </a:cubicBezTo>
                  <a:cubicBezTo>
                    <a:pt x="5849" y="200"/>
                    <a:pt x="5770" y="239"/>
                    <a:pt x="5690" y="299"/>
                  </a:cubicBezTo>
                  <a:lnTo>
                    <a:pt x="5471" y="438"/>
                  </a:lnTo>
                  <a:cubicBezTo>
                    <a:pt x="5451" y="478"/>
                    <a:pt x="5432" y="478"/>
                    <a:pt x="5392" y="498"/>
                  </a:cubicBezTo>
                  <a:cubicBezTo>
                    <a:pt x="5352" y="518"/>
                    <a:pt x="5292" y="578"/>
                    <a:pt x="5253" y="597"/>
                  </a:cubicBezTo>
                  <a:lnTo>
                    <a:pt x="5093" y="677"/>
                  </a:lnTo>
                  <a:cubicBezTo>
                    <a:pt x="5034" y="717"/>
                    <a:pt x="4954" y="737"/>
                    <a:pt x="4875" y="796"/>
                  </a:cubicBezTo>
                  <a:lnTo>
                    <a:pt x="4735" y="876"/>
                  </a:lnTo>
                  <a:cubicBezTo>
                    <a:pt x="4656" y="916"/>
                    <a:pt x="4596" y="975"/>
                    <a:pt x="4536" y="1015"/>
                  </a:cubicBezTo>
                  <a:cubicBezTo>
                    <a:pt x="4457" y="1075"/>
                    <a:pt x="4377" y="1095"/>
                    <a:pt x="4298" y="1135"/>
                  </a:cubicBezTo>
                  <a:cubicBezTo>
                    <a:pt x="4258" y="1174"/>
                    <a:pt x="4198" y="1214"/>
                    <a:pt x="4158" y="1234"/>
                  </a:cubicBezTo>
                  <a:cubicBezTo>
                    <a:pt x="4099" y="1274"/>
                    <a:pt x="4059" y="1294"/>
                    <a:pt x="3999" y="1334"/>
                  </a:cubicBezTo>
                  <a:cubicBezTo>
                    <a:pt x="3979" y="1373"/>
                    <a:pt x="3960" y="1373"/>
                    <a:pt x="3940" y="1393"/>
                  </a:cubicBezTo>
                  <a:cubicBezTo>
                    <a:pt x="3880" y="1433"/>
                    <a:pt x="3840" y="1453"/>
                    <a:pt x="3780" y="1493"/>
                  </a:cubicBezTo>
                  <a:cubicBezTo>
                    <a:pt x="3701" y="1513"/>
                    <a:pt x="3661" y="1552"/>
                    <a:pt x="3601" y="1592"/>
                  </a:cubicBezTo>
                  <a:cubicBezTo>
                    <a:pt x="3542" y="1612"/>
                    <a:pt x="3482" y="1652"/>
                    <a:pt x="3442" y="1692"/>
                  </a:cubicBezTo>
                  <a:cubicBezTo>
                    <a:pt x="3383" y="1711"/>
                    <a:pt x="3363" y="1711"/>
                    <a:pt x="3343" y="1731"/>
                  </a:cubicBezTo>
                  <a:cubicBezTo>
                    <a:pt x="3263" y="1751"/>
                    <a:pt x="3204" y="1791"/>
                    <a:pt x="3144" y="1811"/>
                  </a:cubicBezTo>
                  <a:cubicBezTo>
                    <a:pt x="2547" y="2089"/>
                    <a:pt x="2010" y="2507"/>
                    <a:pt x="1413" y="2825"/>
                  </a:cubicBezTo>
                  <a:cubicBezTo>
                    <a:pt x="1155" y="3024"/>
                    <a:pt x="856" y="3184"/>
                    <a:pt x="578" y="3363"/>
                  </a:cubicBezTo>
                  <a:cubicBezTo>
                    <a:pt x="458" y="3422"/>
                    <a:pt x="319" y="3502"/>
                    <a:pt x="200" y="3561"/>
                  </a:cubicBezTo>
                  <a:cubicBezTo>
                    <a:pt x="120" y="3581"/>
                    <a:pt x="80" y="3621"/>
                    <a:pt x="21" y="3681"/>
                  </a:cubicBezTo>
                  <a:cubicBezTo>
                    <a:pt x="1" y="3681"/>
                    <a:pt x="1" y="3701"/>
                    <a:pt x="1" y="3760"/>
                  </a:cubicBezTo>
                  <a:cubicBezTo>
                    <a:pt x="1" y="3800"/>
                    <a:pt x="1" y="3820"/>
                    <a:pt x="61" y="3880"/>
                  </a:cubicBezTo>
                  <a:cubicBezTo>
                    <a:pt x="200" y="3880"/>
                    <a:pt x="359" y="3920"/>
                    <a:pt x="419" y="4099"/>
                  </a:cubicBezTo>
                  <a:cubicBezTo>
                    <a:pt x="956" y="4099"/>
                    <a:pt x="1194" y="3601"/>
                    <a:pt x="1632" y="3522"/>
                  </a:cubicBezTo>
                  <a:cubicBezTo>
                    <a:pt x="1712" y="3522"/>
                    <a:pt x="1791" y="3502"/>
                    <a:pt x="1871" y="3482"/>
                  </a:cubicBezTo>
                  <a:lnTo>
                    <a:pt x="2229" y="3263"/>
                  </a:lnTo>
                  <a:cubicBezTo>
                    <a:pt x="2289" y="3223"/>
                    <a:pt x="2368" y="3203"/>
                    <a:pt x="2408" y="3164"/>
                  </a:cubicBezTo>
                  <a:lnTo>
                    <a:pt x="2487" y="3084"/>
                  </a:lnTo>
                  <a:cubicBezTo>
                    <a:pt x="2786" y="2885"/>
                    <a:pt x="3124" y="2766"/>
                    <a:pt x="3363" y="2428"/>
                  </a:cubicBezTo>
                  <a:lnTo>
                    <a:pt x="3323" y="2368"/>
                  </a:lnTo>
                  <a:cubicBezTo>
                    <a:pt x="3403" y="2308"/>
                    <a:pt x="3482" y="2229"/>
                    <a:pt x="3582" y="2229"/>
                  </a:cubicBezTo>
                  <a:lnTo>
                    <a:pt x="3621" y="2229"/>
                  </a:lnTo>
                  <a:lnTo>
                    <a:pt x="3681" y="2209"/>
                  </a:lnTo>
                  <a:cubicBezTo>
                    <a:pt x="3780" y="2109"/>
                    <a:pt x="3900" y="2070"/>
                    <a:pt x="4019" y="1990"/>
                  </a:cubicBezTo>
                  <a:cubicBezTo>
                    <a:pt x="4099" y="1970"/>
                    <a:pt x="4178" y="1930"/>
                    <a:pt x="4218" y="1910"/>
                  </a:cubicBezTo>
                  <a:cubicBezTo>
                    <a:pt x="4278" y="1871"/>
                    <a:pt x="4318" y="1831"/>
                    <a:pt x="4377" y="1791"/>
                  </a:cubicBezTo>
                  <a:lnTo>
                    <a:pt x="4457" y="1711"/>
                  </a:lnTo>
                  <a:cubicBezTo>
                    <a:pt x="4497" y="1672"/>
                    <a:pt x="4556" y="1632"/>
                    <a:pt x="4596" y="1612"/>
                  </a:cubicBezTo>
                  <a:cubicBezTo>
                    <a:pt x="4656" y="1612"/>
                    <a:pt x="4715" y="1592"/>
                    <a:pt x="4775" y="1572"/>
                  </a:cubicBezTo>
                  <a:cubicBezTo>
                    <a:pt x="4815" y="1532"/>
                    <a:pt x="4875" y="1493"/>
                    <a:pt x="4914" y="1473"/>
                  </a:cubicBezTo>
                  <a:cubicBezTo>
                    <a:pt x="4974" y="1433"/>
                    <a:pt x="5054" y="1413"/>
                    <a:pt x="5093" y="1393"/>
                  </a:cubicBezTo>
                  <a:cubicBezTo>
                    <a:pt x="5153" y="1334"/>
                    <a:pt x="5193" y="1294"/>
                    <a:pt x="5253" y="1274"/>
                  </a:cubicBezTo>
                  <a:cubicBezTo>
                    <a:pt x="5292" y="1214"/>
                    <a:pt x="5372" y="1194"/>
                    <a:pt x="5412" y="1174"/>
                  </a:cubicBezTo>
                  <a:lnTo>
                    <a:pt x="5412" y="1095"/>
                  </a:lnTo>
                  <a:cubicBezTo>
                    <a:pt x="5471" y="1075"/>
                    <a:pt x="5551" y="1035"/>
                    <a:pt x="5591" y="1015"/>
                  </a:cubicBezTo>
                  <a:lnTo>
                    <a:pt x="5670" y="936"/>
                  </a:lnTo>
                  <a:cubicBezTo>
                    <a:pt x="5710" y="896"/>
                    <a:pt x="5750" y="836"/>
                    <a:pt x="5790" y="796"/>
                  </a:cubicBezTo>
                  <a:cubicBezTo>
                    <a:pt x="5869" y="717"/>
                    <a:pt x="5909" y="637"/>
                    <a:pt x="6048" y="637"/>
                  </a:cubicBezTo>
                  <a:lnTo>
                    <a:pt x="6088" y="637"/>
                  </a:lnTo>
                  <a:lnTo>
                    <a:pt x="6148" y="617"/>
                  </a:lnTo>
                  <a:cubicBezTo>
                    <a:pt x="6187" y="578"/>
                    <a:pt x="6247" y="518"/>
                    <a:pt x="6327" y="518"/>
                  </a:cubicBezTo>
                  <a:cubicBezTo>
                    <a:pt x="6386" y="518"/>
                    <a:pt x="6446" y="498"/>
                    <a:pt x="6486" y="438"/>
                  </a:cubicBezTo>
                  <a:cubicBezTo>
                    <a:pt x="6625" y="319"/>
                    <a:pt x="6824" y="220"/>
                    <a:pt x="6585" y="21"/>
                  </a:cubicBezTo>
                  <a:cubicBezTo>
                    <a:pt x="6546" y="1"/>
                    <a:pt x="6466" y="1"/>
                    <a:pt x="63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5624950" y="1898150"/>
              <a:ext cx="26375" cy="18075"/>
            </a:xfrm>
            <a:custGeom>
              <a:avLst/>
              <a:gdLst/>
              <a:ahLst/>
              <a:cxnLst/>
              <a:rect l="l" t="t" r="r" b="b"/>
              <a:pathLst>
                <a:path w="1055" h="723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697" y="200"/>
                    <a:pt x="299" y="339"/>
                    <a:pt x="0" y="637"/>
                  </a:cubicBezTo>
                  <a:cubicBezTo>
                    <a:pt x="70" y="697"/>
                    <a:pt x="135" y="722"/>
                    <a:pt x="194" y="722"/>
                  </a:cubicBezTo>
                  <a:cubicBezTo>
                    <a:pt x="254" y="722"/>
                    <a:pt x="309" y="697"/>
                    <a:pt x="358" y="657"/>
                  </a:cubicBezTo>
                  <a:cubicBezTo>
                    <a:pt x="438" y="657"/>
                    <a:pt x="478" y="637"/>
                    <a:pt x="538" y="637"/>
                  </a:cubicBezTo>
                  <a:cubicBezTo>
                    <a:pt x="697" y="419"/>
                    <a:pt x="1055" y="359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5659750" y="1884225"/>
              <a:ext cx="14450" cy="8975"/>
            </a:xfrm>
            <a:custGeom>
              <a:avLst/>
              <a:gdLst/>
              <a:ahLst/>
              <a:cxnLst/>
              <a:rect l="l" t="t" r="r" b="b"/>
              <a:pathLst>
                <a:path w="578" h="359" extrusionOk="0">
                  <a:moveTo>
                    <a:pt x="538" y="1"/>
                  </a:moveTo>
                  <a:cubicBezTo>
                    <a:pt x="279" y="1"/>
                    <a:pt x="100" y="120"/>
                    <a:pt x="1" y="359"/>
                  </a:cubicBezTo>
                  <a:cubicBezTo>
                    <a:pt x="160" y="279"/>
                    <a:pt x="339" y="200"/>
                    <a:pt x="538" y="180"/>
                  </a:cubicBezTo>
                  <a:lnTo>
                    <a:pt x="578" y="120"/>
                  </a:lnTo>
                  <a:cubicBezTo>
                    <a:pt x="578" y="81"/>
                    <a:pt x="578" y="6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5651300" y="18932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239" y="0"/>
                  </a:moveTo>
                  <a:cubicBezTo>
                    <a:pt x="140" y="0"/>
                    <a:pt x="80" y="40"/>
                    <a:pt x="1" y="119"/>
                  </a:cubicBezTo>
                  <a:cubicBezTo>
                    <a:pt x="80" y="99"/>
                    <a:pt x="180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5688600" y="1868825"/>
              <a:ext cx="10475" cy="6475"/>
            </a:xfrm>
            <a:custGeom>
              <a:avLst/>
              <a:gdLst/>
              <a:ahLst/>
              <a:cxnLst/>
              <a:rect l="l" t="t" r="r" b="b"/>
              <a:pathLst>
                <a:path w="419" h="259" extrusionOk="0">
                  <a:moveTo>
                    <a:pt x="339" y="0"/>
                  </a:moveTo>
                  <a:cubicBezTo>
                    <a:pt x="319" y="20"/>
                    <a:pt x="279" y="20"/>
                    <a:pt x="239" y="40"/>
                  </a:cubicBezTo>
                  <a:cubicBezTo>
                    <a:pt x="200" y="60"/>
                    <a:pt x="140" y="100"/>
                    <a:pt x="100" y="100"/>
                  </a:cubicBezTo>
                  <a:cubicBezTo>
                    <a:pt x="80" y="120"/>
                    <a:pt x="40" y="140"/>
                    <a:pt x="1" y="179"/>
                  </a:cubicBezTo>
                  <a:cubicBezTo>
                    <a:pt x="21" y="199"/>
                    <a:pt x="40" y="239"/>
                    <a:pt x="80" y="259"/>
                  </a:cubicBezTo>
                  <a:cubicBezTo>
                    <a:pt x="219" y="259"/>
                    <a:pt x="339" y="219"/>
                    <a:pt x="418" y="100"/>
                  </a:cubicBezTo>
                  <a:cubicBezTo>
                    <a:pt x="399" y="40"/>
                    <a:pt x="379" y="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5679150" y="1873725"/>
              <a:ext cx="11475" cy="6050"/>
            </a:xfrm>
            <a:custGeom>
              <a:avLst/>
              <a:gdLst/>
              <a:ahLst/>
              <a:cxnLst/>
              <a:rect l="l" t="t" r="r" b="b"/>
              <a:pathLst>
                <a:path w="459" h="242" extrusionOk="0">
                  <a:moveTo>
                    <a:pt x="337" y="0"/>
                  </a:moveTo>
                  <a:cubicBezTo>
                    <a:pt x="316" y="0"/>
                    <a:pt x="296" y="6"/>
                    <a:pt x="279" y="23"/>
                  </a:cubicBezTo>
                  <a:cubicBezTo>
                    <a:pt x="220" y="43"/>
                    <a:pt x="200" y="63"/>
                    <a:pt x="160" y="63"/>
                  </a:cubicBezTo>
                  <a:cubicBezTo>
                    <a:pt x="100" y="103"/>
                    <a:pt x="60" y="142"/>
                    <a:pt x="1" y="202"/>
                  </a:cubicBezTo>
                  <a:cubicBezTo>
                    <a:pt x="60" y="222"/>
                    <a:pt x="80" y="222"/>
                    <a:pt x="100" y="242"/>
                  </a:cubicBezTo>
                  <a:cubicBezTo>
                    <a:pt x="259" y="222"/>
                    <a:pt x="379" y="202"/>
                    <a:pt x="458" y="63"/>
                  </a:cubicBezTo>
                  <a:lnTo>
                    <a:pt x="418" y="23"/>
                  </a:lnTo>
                  <a:cubicBezTo>
                    <a:pt x="395" y="12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5672200" y="1882250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39" y="0"/>
                  </a:moveTo>
                  <a:cubicBezTo>
                    <a:pt x="100" y="20"/>
                    <a:pt x="60" y="60"/>
                    <a:pt x="40" y="80"/>
                  </a:cubicBezTo>
                  <a:cubicBezTo>
                    <a:pt x="0" y="140"/>
                    <a:pt x="0" y="179"/>
                    <a:pt x="0" y="219"/>
                  </a:cubicBezTo>
                  <a:cubicBezTo>
                    <a:pt x="80" y="179"/>
                    <a:pt x="159" y="140"/>
                    <a:pt x="239" y="100"/>
                  </a:cubicBezTo>
                  <a:cubicBezTo>
                    <a:pt x="179" y="80"/>
                    <a:pt x="159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5723925" y="184942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60" y="0"/>
                  </a:moveTo>
                  <a:lnTo>
                    <a:pt x="0" y="20"/>
                  </a:lnTo>
                  <a:lnTo>
                    <a:pt x="60" y="100"/>
                  </a:lnTo>
                  <a:cubicBezTo>
                    <a:pt x="80" y="120"/>
                    <a:pt x="119" y="120"/>
                    <a:pt x="179" y="120"/>
                  </a:cubicBezTo>
                  <a:cubicBezTo>
                    <a:pt x="199" y="100"/>
                    <a:pt x="21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5720925" y="1849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40" y="100"/>
                    <a:pt x="1" y="179"/>
                  </a:cubicBezTo>
                  <a:cubicBezTo>
                    <a:pt x="80" y="160"/>
                    <a:pt x="120" y="160"/>
                    <a:pt x="180" y="1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5697050" y="1866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00" y="1"/>
                  </a:moveTo>
                  <a:cubicBezTo>
                    <a:pt x="41" y="21"/>
                    <a:pt x="1" y="80"/>
                    <a:pt x="61" y="120"/>
                  </a:cubicBezTo>
                  <a:lnTo>
                    <a:pt x="100" y="180"/>
                  </a:lnTo>
                  <a:cubicBezTo>
                    <a:pt x="160" y="120"/>
                    <a:pt x="200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5676175" y="1879075"/>
              <a:ext cx="6000" cy="5675"/>
            </a:xfrm>
            <a:custGeom>
              <a:avLst/>
              <a:gdLst/>
              <a:ahLst/>
              <a:cxnLst/>
              <a:rect l="l" t="t" r="r" b="b"/>
              <a:pathLst>
                <a:path w="240" h="227" extrusionOk="0">
                  <a:moveTo>
                    <a:pt x="160" y="0"/>
                  </a:moveTo>
                  <a:cubicBezTo>
                    <a:pt x="130" y="0"/>
                    <a:pt x="102" y="15"/>
                    <a:pt x="80" y="48"/>
                  </a:cubicBezTo>
                  <a:cubicBezTo>
                    <a:pt x="20" y="107"/>
                    <a:pt x="0" y="147"/>
                    <a:pt x="40" y="207"/>
                  </a:cubicBezTo>
                  <a:lnTo>
                    <a:pt x="80" y="227"/>
                  </a:lnTo>
                  <a:cubicBezTo>
                    <a:pt x="120" y="147"/>
                    <a:pt x="199" y="107"/>
                    <a:pt x="239" y="68"/>
                  </a:cubicBezTo>
                  <a:lnTo>
                    <a:pt x="239" y="28"/>
                  </a:lnTo>
                  <a:cubicBezTo>
                    <a:pt x="212" y="10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5711975" y="18544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0"/>
                  </a:moveTo>
                  <a:cubicBezTo>
                    <a:pt x="140" y="0"/>
                    <a:pt x="60" y="60"/>
                    <a:pt x="1" y="160"/>
                  </a:cubicBezTo>
                  <a:cubicBezTo>
                    <a:pt x="100" y="160"/>
                    <a:pt x="18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5706000" y="1861100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150" y="1"/>
                  </a:moveTo>
                  <a:cubicBezTo>
                    <a:pt x="125" y="1"/>
                    <a:pt x="100" y="11"/>
                    <a:pt x="80" y="31"/>
                  </a:cubicBezTo>
                  <a:lnTo>
                    <a:pt x="41" y="51"/>
                  </a:lnTo>
                  <a:cubicBezTo>
                    <a:pt x="21" y="90"/>
                    <a:pt x="1" y="130"/>
                    <a:pt x="1" y="190"/>
                  </a:cubicBezTo>
                  <a:cubicBezTo>
                    <a:pt x="100" y="190"/>
                    <a:pt x="180" y="130"/>
                    <a:pt x="220" y="31"/>
                  </a:cubicBezTo>
                  <a:cubicBezTo>
                    <a:pt x="200" y="11"/>
                    <a:pt x="175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5703525" y="1861850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41"/>
                    <a:pt x="40" y="100"/>
                    <a:pt x="0" y="120"/>
                  </a:cubicBezTo>
                  <a:lnTo>
                    <a:pt x="100" y="120"/>
                  </a:lnTo>
                  <a:cubicBezTo>
                    <a:pt x="120" y="100"/>
                    <a:pt x="1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5708000" y="18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20"/>
                    <a:pt x="0" y="160"/>
                  </a:cubicBezTo>
                  <a:lnTo>
                    <a:pt x="140" y="160"/>
                  </a:lnTo>
                  <a:cubicBezTo>
                    <a:pt x="160" y="120"/>
                    <a:pt x="16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5727900" y="1822075"/>
              <a:ext cx="32850" cy="27375"/>
            </a:xfrm>
            <a:custGeom>
              <a:avLst/>
              <a:gdLst/>
              <a:ahLst/>
              <a:cxnLst/>
              <a:rect l="l" t="t" r="r" b="b"/>
              <a:pathLst>
                <a:path w="1314" h="1095" extrusionOk="0">
                  <a:moveTo>
                    <a:pt x="796" y="0"/>
                  </a:moveTo>
                  <a:cubicBezTo>
                    <a:pt x="756" y="0"/>
                    <a:pt x="716" y="20"/>
                    <a:pt x="696" y="20"/>
                  </a:cubicBezTo>
                  <a:cubicBezTo>
                    <a:pt x="637" y="60"/>
                    <a:pt x="557" y="80"/>
                    <a:pt x="517" y="120"/>
                  </a:cubicBezTo>
                  <a:cubicBezTo>
                    <a:pt x="498" y="120"/>
                    <a:pt x="458" y="159"/>
                    <a:pt x="438" y="179"/>
                  </a:cubicBezTo>
                  <a:cubicBezTo>
                    <a:pt x="398" y="219"/>
                    <a:pt x="318" y="259"/>
                    <a:pt x="259" y="299"/>
                  </a:cubicBezTo>
                  <a:cubicBezTo>
                    <a:pt x="139" y="398"/>
                    <a:pt x="0" y="498"/>
                    <a:pt x="40" y="716"/>
                  </a:cubicBezTo>
                  <a:cubicBezTo>
                    <a:pt x="239" y="816"/>
                    <a:pt x="60" y="975"/>
                    <a:pt x="60" y="1094"/>
                  </a:cubicBezTo>
                  <a:cubicBezTo>
                    <a:pt x="358" y="1094"/>
                    <a:pt x="517" y="816"/>
                    <a:pt x="756" y="776"/>
                  </a:cubicBezTo>
                  <a:cubicBezTo>
                    <a:pt x="915" y="597"/>
                    <a:pt x="1134" y="577"/>
                    <a:pt x="1253" y="398"/>
                  </a:cubicBezTo>
                  <a:cubicBezTo>
                    <a:pt x="1293" y="319"/>
                    <a:pt x="1313" y="279"/>
                    <a:pt x="1253" y="199"/>
                  </a:cubicBezTo>
                  <a:cubicBezTo>
                    <a:pt x="1174" y="120"/>
                    <a:pt x="1094" y="80"/>
                    <a:pt x="995" y="20"/>
                  </a:cubicBezTo>
                  <a:cubicBezTo>
                    <a:pt x="935" y="0"/>
                    <a:pt x="85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5746800" y="1831525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497" y="0"/>
                  </a:moveTo>
                  <a:cubicBezTo>
                    <a:pt x="279" y="40"/>
                    <a:pt x="100" y="179"/>
                    <a:pt x="0" y="378"/>
                  </a:cubicBezTo>
                  <a:cubicBezTo>
                    <a:pt x="199" y="378"/>
                    <a:pt x="358" y="239"/>
                    <a:pt x="497" y="179"/>
                  </a:cubicBezTo>
                  <a:lnTo>
                    <a:pt x="4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4555225" y="951450"/>
              <a:ext cx="276525" cy="144325"/>
            </a:xfrm>
            <a:custGeom>
              <a:avLst/>
              <a:gdLst/>
              <a:ahLst/>
              <a:cxnLst/>
              <a:rect l="l" t="t" r="r" b="b"/>
              <a:pathLst>
                <a:path w="11061" h="5773" extrusionOk="0">
                  <a:moveTo>
                    <a:pt x="561" y="0"/>
                  </a:moveTo>
                  <a:cubicBezTo>
                    <a:pt x="504" y="0"/>
                    <a:pt x="448" y="5"/>
                    <a:pt x="398" y="13"/>
                  </a:cubicBezTo>
                  <a:cubicBezTo>
                    <a:pt x="219" y="93"/>
                    <a:pt x="80" y="172"/>
                    <a:pt x="0" y="331"/>
                  </a:cubicBezTo>
                  <a:cubicBezTo>
                    <a:pt x="139" y="490"/>
                    <a:pt x="358" y="610"/>
                    <a:pt x="577" y="670"/>
                  </a:cubicBezTo>
                  <a:cubicBezTo>
                    <a:pt x="875" y="1008"/>
                    <a:pt x="1293" y="1207"/>
                    <a:pt x="1691" y="1425"/>
                  </a:cubicBezTo>
                  <a:cubicBezTo>
                    <a:pt x="3660" y="2281"/>
                    <a:pt x="5451" y="3455"/>
                    <a:pt x="7420" y="4230"/>
                  </a:cubicBezTo>
                  <a:cubicBezTo>
                    <a:pt x="8554" y="4688"/>
                    <a:pt x="9549" y="5464"/>
                    <a:pt x="10762" y="5762"/>
                  </a:cubicBezTo>
                  <a:cubicBezTo>
                    <a:pt x="10793" y="5769"/>
                    <a:pt x="10822" y="5772"/>
                    <a:pt x="10847" y="5772"/>
                  </a:cubicBezTo>
                  <a:cubicBezTo>
                    <a:pt x="10968" y="5772"/>
                    <a:pt x="11028" y="5698"/>
                    <a:pt x="11061" y="5583"/>
                  </a:cubicBezTo>
                  <a:cubicBezTo>
                    <a:pt x="11061" y="5225"/>
                    <a:pt x="10802" y="5165"/>
                    <a:pt x="10563" y="5066"/>
                  </a:cubicBezTo>
                  <a:cubicBezTo>
                    <a:pt x="7241" y="3514"/>
                    <a:pt x="4058" y="1704"/>
                    <a:pt x="796" y="33"/>
                  </a:cubicBezTo>
                  <a:cubicBezTo>
                    <a:pt x="726" y="10"/>
                    <a:pt x="642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4529350" y="1034925"/>
              <a:ext cx="163150" cy="85775"/>
            </a:xfrm>
            <a:custGeom>
              <a:avLst/>
              <a:gdLst/>
              <a:ahLst/>
              <a:cxnLst/>
              <a:rect l="l" t="t" r="r" b="b"/>
              <a:pathLst>
                <a:path w="6526" h="3431" extrusionOk="0">
                  <a:moveTo>
                    <a:pt x="230" y="0"/>
                  </a:moveTo>
                  <a:cubicBezTo>
                    <a:pt x="138" y="0"/>
                    <a:pt x="59" y="47"/>
                    <a:pt x="1" y="175"/>
                  </a:cubicBezTo>
                  <a:cubicBezTo>
                    <a:pt x="60" y="533"/>
                    <a:pt x="399" y="573"/>
                    <a:pt x="637" y="673"/>
                  </a:cubicBezTo>
                  <a:cubicBezTo>
                    <a:pt x="1393" y="991"/>
                    <a:pt x="2129" y="1249"/>
                    <a:pt x="2885" y="1568"/>
                  </a:cubicBezTo>
                  <a:cubicBezTo>
                    <a:pt x="3621" y="1806"/>
                    <a:pt x="4099" y="2224"/>
                    <a:pt x="3979" y="3060"/>
                  </a:cubicBezTo>
                  <a:cubicBezTo>
                    <a:pt x="3979" y="3139"/>
                    <a:pt x="4039" y="3219"/>
                    <a:pt x="4099" y="3298"/>
                  </a:cubicBezTo>
                  <a:cubicBezTo>
                    <a:pt x="4177" y="3377"/>
                    <a:pt x="4255" y="3430"/>
                    <a:pt x="4343" y="3430"/>
                  </a:cubicBezTo>
                  <a:cubicBezTo>
                    <a:pt x="4367" y="3430"/>
                    <a:pt x="4391" y="3426"/>
                    <a:pt x="4417" y="3418"/>
                  </a:cubicBezTo>
                  <a:cubicBezTo>
                    <a:pt x="4477" y="3358"/>
                    <a:pt x="4516" y="3298"/>
                    <a:pt x="4536" y="3219"/>
                  </a:cubicBezTo>
                  <a:cubicBezTo>
                    <a:pt x="4636" y="2960"/>
                    <a:pt x="4497" y="2662"/>
                    <a:pt x="4735" y="2483"/>
                  </a:cubicBezTo>
                  <a:cubicBezTo>
                    <a:pt x="4745" y="2482"/>
                    <a:pt x="4756" y="2482"/>
                    <a:pt x="4766" y="2482"/>
                  </a:cubicBezTo>
                  <a:cubicBezTo>
                    <a:pt x="5178" y="2482"/>
                    <a:pt x="5525" y="2814"/>
                    <a:pt x="5945" y="2814"/>
                  </a:cubicBezTo>
                  <a:cubicBezTo>
                    <a:pt x="6016" y="2814"/>
                    <a:pt x="6091" y="2804"/>
                    <a:pt x="6168" y="2781"/>
                  </a:cubicBezTo>
                  <a:cubicBezTo>
                    <a:pt x="6307" y="2741"/>
                    <a:pt x="6466" y="2662"/>
                    <a:pt x="6526" y="2483"/>
                  </a:cubicBezTo>
                  <a:cubicBezTo>
                    <a:pt x="5869" y="2045"/>
                    <a:pt x="5014" y="1985"/>
                    <a:pt x="4377" y="1488"/>
                  </a:cubicBezTo>
                  <a:cubicBezTo>
                    <a:pt x="4079" y="1468"/>
                    <a:pt x="3820" y="1329"/>
                    <a:pt x="3542" y="1210"/>
                  </a:cubicBezTo>
                  <a:cubicBezTo>
                    <a:pt x="2547" y="712"/>
                    <a:pt x="1513" y="334"/>
                    <a:pt x="438" y="56"/>
                  </a:cubicBezTo>
                  <a:cubicBezTo>
                    <a:pt x="365" y="23"/>
                    <a:pt x="294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4850625" y="1098975"/>
              <a:ext cx="138275" cy="61725"/>
            </a:xfrm>
            <a:custGeom>
              <a:avLst/>
              <a:gdLst/>
              <a:ahLst/>
              <a:cxnLst/>
              <a:rect l="l" t="t" r="r" b="b"/>
              <a:pathLst>
                <a:path w="5531" h="2469" extrusionOk="0">
                  <a:moveTo>
                    <a:pt x="299" y="0"/>
                  </a:moveTo>
                  <a:cubicBezTo>
                    <a:pt x="140" y="60"/>
                    <a:pt x="0" y="80"/>
                    <a:pt x="80" y="279"/>
                  </a:cubicBezTo>
                  <a:cubicBezTo>
                    <a:pt x="219" y="378"/>
                    <a:pt x="339" y="498"/>
                    <a:pt x="498" y="577"/>
                  </a:cubicBezTo>
                  <a:cubicBezTo>
                    <a:pt x="1970" y="1234"/>
                    <a:pt x="3382" y="1970"/>
                    <a:pt x="4914" y="2387"/>
                  </a:cubicBezTo>
                  <a:cubicBezTo>
                    <a:pt x="5021" y="2432"/>
                    <a:pt x="5120" y="2469"/>
                    <a:pt x="5213" y="2469"/>
                  </a:cubicBezTo>
                  <a:cubicBezTo>
                    <a:pt x="5327" y="2469"/>
                    <a:pt x="5432" y="2413"/>
                    <a:pt x="5531" y="2248"/>
                  </a:cubicBezTo>
                  <a:cubicBezTo>
                    <a:pt x="5372" y="1751"/>
                    <a:pt x="4894" y="1651"/>
                    <a:pt x="4476" y="1492"/>
                  </a:cubicBezTo>
                  <a:cubicBezTo>
                    <a:pt x="3661" y="1234"/>
                    <a:pt x="2905" y="856"/>
                    <a:pt x="2109" y="537"/>
                  </a:cubicBezTo>
                  <a:cubicBezTo>
                    <a:pt x="1731" y="358"/>
                    <a:pt x="1373" y="239"/>
                    <a:pt x="955" y="140"/>
                  </a:cubicBezTo>
                  <a:cubicBezTo>
                    <a:pt x="816" y="100"/>
                    <a:pt x="677" y="80"/>
                    <a:pt x="518" y="40"/>
                  </a:cubicBezTo>
                  <a:cubicBezTo>
                    <a:pt x="438" y="40"/>
                    <a:pt x="378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4408000" y="877675"/>
              <a:ext cx="127350" cy="69150"/>
            </a:xfrm>
            <a:custGeom>
              <a:avLst/>
              <a:gdLst/>
              <a:ahLst/>
              <a:cxnLst/>
              <a:rect l="l" t="t" r="r" b="b"/>
              <a:pathLst>
                <a:path w="5094" h="2766" extrusionOk="0">
                  <a:moveTo>
                    <a:pt x="220" y="0"/>
                  </a:moveTo>
                  <a:cubicBezTo>
                    <a:pt x="100" y="60"/>
                    <a:pt x="1" y="139"/>
                    <a:pt x="41" y="298"/>
                  </a:cubicBezTo>
                  <a:cubicBezTo>
                    <a:pt x="180" y="378"/>
                    <a:pt x="279" y="477"/>
                    <a:pt x="399" y="557"/>
                  </a:cubicBezTo>
                  <a:cubicBezTo>
                    <a:pt x="1712" y="1253"/>
                    <a:pt x="3124" y="1771"/>
                    <a:pt x="4397" y="2586"/>
                  </a:cubicBezTo>
                  <a:cubicBezTo>
                    <a:pt x="4517" y="2686"/>
                    <a:pt x="4696" y="2725"/>
                    <a:pt x="4875" y="2765"/>
                  </a:cubicBezTo>
                  <a:cubicBezTo>
                    <a:pt x="5094" y="2467"/>
                    <a:pt x="4755" y="2327"/>
                    <a:pt x="4676" y="2089"/>
                  </a:cubicBezTo>
                  <a:cubicBezTo>
                    <a:pt x="4298" y="1631"/>
                    <a:pt x="3621" y="1591"/>
                    <a:pt x="3184" y="1194"/>
                  </a:cubicBezTo>
                  <a:cubicBezTo>
                    <a:pt x="2189" y="855"/>
                    <a:pt x="1274" y="279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4373700" y="958725"/>
              <a:ext cx="85075" cy="46775"/>
            </a:xfrm>
            <a:custGeom>
              <a:avLst/>
              <a:gdLst/>
              <a:ahLst/>
              <a:cxnLst/>
              <a:rect l="l" t="t" r="r" b="b"/>
              <a:pathLst>
                <a:path w="3403" h="1871" extrusionOk="0">
                  <a:moveTo>
                    <a:pt x="621" y="627"/>
                  </a:moveTo>
                  <a:cubicBezTo>
                    <a:pt x="670" y="644"/>
                    <a:pt x="716" y="666"/>
                    <a:pt x="756" y="697"/>
                  </a:cubicBezTo>
                  <a:cubicBezTo>
                    <a:pt x="876" y="776"/>
                    <a:pt x="1055" y="796"/>
                    <a:pt x="1154" y="896"/>
                  </a:cubicBezTo>
                  <a:cubicBezTo>
                    <a:pt x="1293" y="975"/>
                    <a:pt x="1492" y="995"/>
                    <a:pt x="1651" y="1095"/>
                  </a:cubicBezTo>
                  <a:cubicBezTo>
                    <a:pt x="1472" y="995"/>
                    <a:pt x="1274" y="975"/>
                    <a:pt x="1094" y="876"/>
                  </a:cubicBezTo>
                  <a:cubicBezTo>
                    <a:pt x="975" y="776"/>
                    <a:pt x="796" y="776"/>
                    <a:pt x="697" y="677"/>
                  </a:cubicBezTo>
                  <a:cubicBezTo>
                    <a:pt x="674" y="655"/>
                    <a:pt x="649" y="638"/>
                    <a:pt x="621" y="627"/>
                  </a:cubicBezTo>
                  <a:close/>
                  <a:moveTo>
                    <a:pt x="219" y="1"/>
                  </a:moveTo>
                  <a:cubicBezTo>
                    <a:pt x="100" y="40"/>
                    <a:pt x="0" y="100"/>
                    <a:pt x="0" y="239"/>
                  </a:cubicBezTo>
                  <a:cubicBezTo>
                    <a:pt x="79" y="555"/>
                    <a:pt x="358" y="545"/>
                    <a:pt x="589" y="617"/>
                  </a:cubicBezTo>
                  <a:lnTo>
                    <a:pt x="589" y="617"/>
                  </a:lnTo>
                  <a:cubicBezTo>
                    <a:pt x="561" y="609"/>
                    <a:pt x="532" y="606"/>
                    <a:pt x="502" y="606"/>
                  </a:cubicBezTo>
                  <a:cubicBezTo>
                    <a:pt x="467" y="606"/>
                    <a:pt x="431" y="611"/>
                    <a:pt x="398" y="617"/>
                  </a:cubicBezTo>
                  <a:cubicBezTo>
                    <a:pt x="358" y="677"/>
                    <a:pt x="319" y="737"/>
                    <a:pt x="319" y="816"/>
                  </a:cubicBezTo>
                  <a:cubicBezTo>
                    <a:pt x="358" y="936"/>
                    <a:pt x="478" y="975"/>
                    <a:pt x="537" y="1035"/>
                  </a:cubicBezTo>
                  <a:cubicBezTo>
                    <a:pt x="697" y="1134"/>
                    <a:pt x="816" y="1274"/>
                    <a:pt x="935" y="1373"/>
                  </a:cubicBezTo>
                  <a:cubicBezTo>
                    <a:pt x="1214" y="1811"/>
                    <a:pt x="1651" y="1870"/>
                    <a:pt x="2109" y="1870"/>
                  </a:cubicBezTo>
                  <a:cubicBezTo>
                    <a:pt x="2196" y="1829"/>
                    <a:pt x="2291" y="1816"/>
                    <a:pt x="2388" y="1816"/>
                  </a:cubicBezTo>
                  <a:cubicBezTo>
                    <a:pt x="2546" y="1816"/>
                    <a:pt x="2712" y="1850"/>
                    <a:pt x="2869" y="1850"/>
                  </a:cubicBezTo>
                  <a:cubicBezTo>
                    <a:pt x="3077" y="1850"/>
                    <a:pt x="3268" y="1790"/>
                    <a:pt x="3402" y="1512"/>
                  </a:cubicBezTo>
                  <a:cubicBezTo>
                    <a:pt x="2427" y="836"/>
                    <a:pt x="1293" y="47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4209575" y="887725"/>
              <a:ext cx="88050" cy="47150"/>
            </a:xfrm>
            <a:custGeom>
              <a:avLst/>
              <a:gdLst/>
              <a:ahLst/>
              <a:cxnLst/>
              <a:rect l="l" t="t" r="r" b="b"/>
              <a:pathLst>
                <a:path w="3522" h="1886" extrusionOk="0">
                  <a:moveTo>
                    <a:pt x="139" y="1"/>
                  </a:moveTo>
                  <a:cubicBezTo>
                    <a:pt x="53" y="1"/>
                    <a:pt x="1" y="72"/>
                    <a:pt x="1" y="255"/>
                  </a:cubicBezTo>
                  <a:cubicBezTo>
                    <a:pt x="359" y="473"/>
                    <a:pt x="697" y="732"/>
                    <a:pt x="1035" y="951"/>
                  </a:cubicBezTo>
                  <a:cubicBezTo>
                    <a:pt x="1353" y="1448"/>
                    <a:pt x="1871" y="1627"/>
                    <a:pt x="2368" y="1826"/>
                  </a:cubicBezTo>
                  <a:cubicBezTo>
                    <a:pt x="2467" y="1846"/>
                    <a:pt x="2587" y="1866"/>
                    <a:pt x="2686" y="1886"/>
                  </a:cubicBezTo>
                  <a:lnTo>
                    <a:pt x="2905" y="1886"/>
                  </a:lnTo>
                  <a:cubicBezTo>
                    <a:pt x="3124" y="1866"/>
                    <a:pt x="3363" y="1846"/>
                    <a:pt x="3502" y="1647"/>
                  </a:cubicBezTo>
                  <a:cubicBezTo>
                    <a:pt x="3522" y="1647"/>
                    <a:pt x="3522" y="1627"/>
                    <a:pt x="3522" y="1567"/>
                  </a:cubicBezTo>
                  <a:cubicBezTo>
                    <a:pt x="3522" y="1528"/>
                    <a:pt x="3522" y="1468"/>
                    <a:pt x="3482" y="1448"/>
                  </a:cubicBezTo>
                  <a:cubicBezTo>
                    <a:pt x="2428" y="991"/>
                    <a:pt x="1393" y="533"/>
                    <a:pt x="339" y="75"/>
                  </a:cubicBezTo>
                  <a:cubicBezTo>
                    <a:pt x="262" y="29"/>
                    <a:pt x="19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4426425" y="997025"/>
              <a:ext cx="86550" cy="36825"/>
            </a:xfrm>
            <a:custGeom>
              <a:avLst/>
              <a:gdLst/>
              <a:ahLst/>
              <a:cxnLst/>
              <a:rect l="l" t="t" r="r" b="b"/>
              <a:pathLst>
                <a:path w="3462" h="1473" extrusionOk="0">
                  <a:moveTo>
                    <a:pt x="1273" y="0"/>
                  </a:moveTo>
                  <a:cubicBezTo>
                    <a:pt x="1134" y="70"/>
                    <a:pt x="996" y="158"/>
                    <a:pt x="843" y="158"/>
                  </a:cubicBezTo>
                  <a:cubicBezTo>
                    <a:pt x="777" y="158"/>
                    <a:pt x="709" y="142"/>
                    <a:pt x="637" y="100"/>
                  </a:cubicBezTo>
                  <a:cubicBezTo>
                    <a:pt x="547" y="55"/>
                    <a:pt x="450" y="27"/>
                    <a:pt x="352" y="27"/>
                  </a:cubicBezTo>
                  <a:cubicBezTo>
                    <a:pt x="231" y="27"/>
                    <a:pt x="110" y="70"/>
                    <a:pt x="0" y="179"/>
                  </a:cubicBezTo>
                  <a:cubicBezTo>
                    <a:pt x="40" y="259"/>
                    <a:pt x="80" y="299"/>
                    <a:pt x="139" y="358"/>
                  </a:cubicBezTo>
                  <a:cubicBezTo>
                    <a:pt x="279" y="418"/>
                    <a:pt x="398" y="498"/>
                    <a:pt x="537" y="577"/>
                  </a:cubicBezTo>
                  <a:cubicBezTo>
                    <a:pt x="1134" y="895"/>
                    <a:pt x="1731" y="1254"/>
                    <a:pt x="2427" y="1254"/>
                  </a:cubicBezTo>
                  <a:cubicBezTo>
                    <a:pt x="2725" y="1254"/>
                    <a:pt x="2984" y="1333"/>
                    <a:pt x="3262" y="1472"/>
                  </a:cubicBezTo>
                  <a:cubicBezTo>
                    <a:pt x="3382" y="1373"/>
                    <a:pt x="3402" y="1214"/>
                    <a:pt x="3461" y="1075"/>
                  </a:cubicBezTo>
                  <a:cubicBezTo>
                    <a:pt x="2745" y="736"/>
                    <a:pt x="1989" y="358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5014750" y="1172700"/>
              <a:ext cx="82075" cy="38200"/>
            </a:xfrm>
            <a:custGeom>
              <a:avLst/>
              <a:gdLst/>
              <a:ahLst/>
              <a:cxnLst/>
              <a:rect l="l" t="t" r="r" b="b"/>
              <a:pathLst>
                <a:path w="3283" h="1528" extrusionOk="0">
                  <a:moveTo>
                    <a:pt x="460" y="0"/>
                  </a:moveTo>
                  <a:cubicBezTo>
                    <a:pt x="403" y="0"/>
                    <a:pt x="348" y="5"/>
                    <a:pt x="298" y="15"/>
                  </a:cubicBezTo>
                  <a:cubicBezTo>
                    <a:pt x="179" y="75"/>
                    <a:pt x="0" y="115"/>
                    <a:pt x="100" y="334"/>
                  </a:cubicBezTo>
                  <a:cubicBezTo>
                    <a:pt x="318" y="533"/>
                    <a:pt x="617" y="572"/>
                    <a:pt x="875" y="692"/>
                  </a:cubicBezTo>
                  <a:cubicBezTo>
                    <a:pt x="1432" y="970"/>
                    <a:pt x="2069" y="1090"/>
                    <a:pt x="2566" y="1487"/>
                  </a:cubicBezTo>
                  <a:lnTo>
                    <a:pt x="2705" y="1487"/>
                  </a:lnTo>
                  <a:cubicBezTo>
                    <a:pt x="2904" y="1428"/>
                    <a:pt x="3123" y="1527"/>
                    <a:pt x="3262" y="1328"/>
                  </a:cubicBezTo>
                  <a:cubicBezTo>
                    <a:pt x="3282" y="1249"/>
                    <a:pt x="3282" y="1189"/>
                    <a:pt x="3223" y="1109"/>
                  </a:cubicBezTo>
                  <a:cubicBezTo>
                    <a:pt x="2825" y="592"/>
                    <a:pt x="2188" y="572"/>
                    <a:pt x="1671" y="314"/>
                  </a:cubicBezTo>
                  <a:cubicBezTo>
                    <a:pt x="1512" y="274"/>
                    <a:pt x="1393" y="234"/>
                    <a:pt x="1233" y="194"/>
                  </a:cubicBezTo>
                  <a:cubicBezTo>
                    <a:pt x="1114" y="174"/>
                    <a:pt x="975" y="115"/>
                    <a:pt x="836" y="75"/>
                  </a:cubicBezTo>
                  <a:cubicBezTo>
                    <a:pt x="796" y="35"/>
                    <a:pt x="716" y="35"/>
                    <a:pt x="637" y="15"/>
                  </a:cubicBezTo>
                  <a:cubicBezTo>
                    <a:pt x="577" y="5"/>
                    <a:pt x="517" y="0"/>
                    <a:pt x="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4095700" y="833625"/>
              <a:ext cx="65175" cy="28650"/>
            </a:xfrm>
            <a:custGeom>
              <a:avLst/>
              <a:gdLst/>
              <a:ahLst/>
              <a:cxnLst/>
              <a:rect l="l" t="t" r="r" b="b"/>
              <a:pathLst>
                <a:path w="2607" h="1146" extrusionOk="0">
                  <a:moveTo>
                    <a:pt x="856" y="0"/>
                  </a:moveTo>
                  <a:cubicBezTo>
                    <a:pt x="603" y="0"/>
                    <a:pt x="342" y="310"/>
                    <a:pt x="0" y="310"/>
                  </a:cubicBezTo>
                  <a:cubicBezTo>
                    <a:pt x="617" y="827"/>
                    <a:pt x="1433" y="847"/>
                    <a:pt x="2109" y="1145"/>
                  </a:cubicBezTo>
                  <a:cubicBezTo>
                    <a:pt x="2148" y="1137"/>
                    <a:pt x="2187" y="1135"/>
                    <a:pt x="2227" y="1135"/>
                  </a:cubicBezTo>
                  <a:cubicBezTo>
                    <a:pt x="2264" y="1135"/>
                    <a:pt x="2301" y="1137"/>
                    <a:pt x="2338" y="1137"/>
                  </a:cubicBezTo>
                  <a:cubicBezTo>
                    <a:pt x="2441" y="1137"/>
                    <a:pt x="2537" y="1122"/>
                    <a:pt x="2606" y="1006"/>
                  </a:cubicBezTo>
                  <a:cubicBezTo>
                    <a:pt x="2089" y="628"/>
                    <a:pt x="1572" y="171"/>
                    <a:pt x="935" y="11"/>
                  </a:cubicBezTo>
                  <a:cubicBezTo>
                    <a:pt x="909" y="4"/>
                    <a:pt x="882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4230200" y="871000"/>
              <a:ext cx="79250" cy="37225"/>
            </a:xfrm>
            <a:custGeom>
              <a:avLst/>
              <a:gdLst/>
              <a:ahLst/>
              <a:cxnLst/>
              <a:rect l="l" t="t" r="r" b="b"/>
              <a:pathLst>
                <a:path w="3170" h="1489" extrusionOk="0">
                  <a:moveTo>
                    <a:pt x="114" y="1"/>
                  </a:moveTo>
                  <a:cubicBezTo>
                    <a:pt x="28" y="1"/>
                    <a:pt x="1" y="91"/>
                    <a:pt x="31" y="227"/>
                  </a:cubicBezTo>
                  <a:cubicBezTo>
                    <a:pt x="986" y="645"/>
                    <a:pt x="1941" y="1142"/>
                    <a:pt x="2936" y="1461"/>
                  </a:cubicBezTo>
                  <a:cubicBezTo>
                    <a:pt x="2983" y="1480"/>
                    <a:pt x="3021" y="1488"/>
                    <a:pt x="3052" y="1488"/>
                  </a:cubicBezTo>
                  <a:cubicBezTo>
                    <a:pt x="3150" y="1488"/>
                    <a:pt x="3169" y="1398"/>
                    <a:pt x="3154" y="1262"/>
                  </a:cubicBezTo>
                  <a:cubicBezTo>
                    <a:pt x="2239" y="725"/>
                    <a:pt x="1205" y="406"/>
                    <a:pt x="210" y="28"/>
                  </a:cubicBezTo>
                  <a:cubicBezTo>
                    <a:pt x="172" y="9"/>
                    <a:pt x="140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4296125" y="923425"/>
              <a:ext cx="82075" cy="42125"/>
            </a:xfrm>
            <a:custGeom>
              <a:avLst/>
              <a:gdLst/>
              <a:ahLst/>
              <a:cxnLst/>
              <a:rect l="l" t="t" r="r" b="b"/>
              <a:pathLst>
                <a:path w="3283" h="1685" extrusionOk="0">
                  <a:moveTo>
                    <a:pt x="20" y="0"/>
                  </a:moveTo>
                  <a:cubicBezTo>
                    <a:pt x="20" y="60"/>
                    <a:pt x="0" y="120"/>
                    <a:pt x="0" y="199"/>
                  </a:cubicBezTo>
                  <a:cubicBezTo>
                    <a:pt x="40" y="299"/>
                    <a:pt x="119" y="358"/>
                    <a:pt x="179" y="398"/>
                  </a:cubicBezTo>
                  <a:cubicBezTo>
                    <a:pt x="279" y="458"/>
                    <a:pt x="338" y="517"/>
                    <a:pt x="418" y="597"/>
                  </a:cubicBezTo>
                  <a:cubicBezTo>
                    <a:pt x="497" y="657"/>
                    <a:pt x="577" y="736"/>
                    <a:pt x="676" y="796"/>
                  </a:cubicBezTo>
                  <a:cubicBezTo>
                    <a:pt x="736" y="836"/>
                    <a:pt x="796" y="856"/>
                    <a:pt x="875" y="895"/>
                  </a:cubicBezTo>
                  <a:cubicBezTo>
                    <a:pt x="1114" y="955"/>
                    <a:pt x="1373" y="1094"/>
                    <a:pt x="1592" y="1214"/>
                  </a:cubicBezTo>
                  <a:cubicBezTo>
                    <a:pt x="1989" y="1341"/>
                    <a:pt x="2311" y="1685"/>
                    <a:pt x="2729" y="1685"/>
                  </a:cubicBezTo>
                  <a:cubicBezTo>
                    <a:pt x="2834" y="1685"/>
                    <a:pt x="2944" y="1663"/>
                    <a:pt x="3064" y="1611"/>
                  </a:cubicBezTo>
                  <a:cubicBezTo>
                    <a:pt x="3123" y="1532"/>
                    <a:pt x="3203" y="1472"/>
                    <a:pt x="3282" y="1413"/>
                  </a:cubicBezTo>
                  <a:cubicBezTo>
                    <a:pt x="2507" y="955"/>
                    <a:pt x="1691" y="657"/>
                    <a:pt x="875" y="338"/>
                  </a:cubicBezTo>
                  <a:cubicBezTo>
                    <a:pt x="836" y="318"/>
                    <a:pt x="776" y="299"/>
                    <a:pt x="716" y="259"/>
                  </a:cubicBezTo>
                  <a:cubicBezTo>
                    <a:pt x="517" y="120"/>
                    <a:pt x="29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4441325" y="968175"/>
              <a:ext cx="82575" cy="30875"/>
            </a:xfrm>
            <a:custGeom>
              <a:avLst/>
              <a:gdLst/>
              <a:ahLst/>
              <a:cxnLst/>
              <a:rect l="l" t="t" r="r" b="b"/>
              <a:pathLst>
                <a:path w="3303" h="1235" extrusionOk="0">
                  <a:moveTo>
                    <a:pt x="100" y="1"/>
                  </a:moveTo>
                  <a:cubicBezTo>
                    <a:pt x="1" y="100"/>
                    <a:pt x="1" y="219"/>
                    <a:pt x="100" y="319"/>
                  </a:cubicBezTo>
                  <a:cubicBezTo>
                    <a:pt x="766" y="632"/>
                    <a:pt x="2703" y="1234"/>
                    <a:pt x="3276" y="1234"/>
                  </a:cubicBezTo>
                  <a:cubicBezTo>
                    <a:pt x="3286" y="1234"/>
                    <a:pt x="3294" y="1234"/>
                    <a:pt x="3303" y="1234"/>
                  </a:cubicBezTo>
                  <a:cubicBezTo>
                    <a:pt x="2169" y="657"/>
                    <a:pt x="1135" y="35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4148400" y="857775"/>
              <a:ext cx="70150" cy="35825"/>
            </a:xfrm>
            <a:custGeom>
              <a:avLst/>
              <a:gdLst/>
              <a:ahLst/>
              <a:cxnLst/>
              <a:rect l="l" t="t" r="r" b="b"/>
              <a:pathLst>
                <a:path w="2806" h="1433" extrusionOk="0">
                  <a:moveTo>
                    <a:pt x="538" y="40"/>
                  </a:moveTo>
                  <a:cubicBezTo>
                    <a:pt x="339" y="60"/>
                    <a:pt x="140" y="0"/>
                    <a:pt x="1" y="179"/>
                  </a:cubicBezTo>
                  <a:cubicBezTo>
                    <a:pt x="319" y="358"/>
                    <a:pt x="618" y="537"/>
                    <a:pt x="916" y="677"/>
                  </a:cubicBezTo>
                  <a:cubicBezTo>
                    <a:pt x="1433" y="935"/>
                    <a:pt x="1931" y="1174"/>
                    <a:pt x="2448" y="1433"/>
                  </a:cubicBezTo>
                  <a:cubicBezTo>
                    <a:pt x="2488" y="1273"/>
                    <a:pt x="2647" y="1273"/>
                    <a:pt x="2806" y="1254"/>
                  </a:cubicBezTo>
                  <a:cubicBezTo>
                    <a:pt x="2130" y="697"/>
                    <a:pt x="1274" y="478"/>
                    <a:pt x="53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4082775" y="864850"/>
              <a:ext cx="39300" cy="68550"/>
            </a:xfrm>
            <a:custGeom>
              <a:avLst/>
              <a:gdLst/>
              <a:ahLst/>
              <a:cxnLst/>
              <a:rect l="l" t="t" r="r" b="b"/>
              <a:pathLst>
                <a:path w="1572" h="2742" extrusionOk="0">
                  <a:moveTo>
                    <a:pt x="745" y="0"/>
                  </a:moveTo>
                  <a:cubicBezTo>
                    <a:pt x="527" y="0"/>
                    <a:pt x="412" y="256"/>
                    <a:pt x="179" y="831"/>
                  </a:cubicBezTo>
                  <a:cubicBezTo>
                    <a:pt x="120" y="990"/>
                    <a:pt x="80" y="1170"/>
                    <a:pt x="20" y="1309"/>
                  </a:cubicBezTo>
                  <a:cubicBezTo>
                    <a:pt x="20" y="1508"/>
                    <a:pt x="60" y="1687"/>
                    <a:pt x="60" y="1866"/>
                  </a:cubicBezTo>
                  <a:cubicBezTo>
                    <a:pt x="199" y="2065"/>
                    <a:pt x="0" y="2323"/>
                    <a:pt x="199" y="2502"/>
                  </a:cubicBezTo>
                  <a:cubicBezTo>
                    <a:pt x="259" y="2582"/>
                    <a:pt x="318" y="2661"/>
                    <a:pt x="378" y="2741"/>
                  </a:cubicBezTo>
                  <a:cubicBezTo>
                    <a:pt x="398" y="2184"/>
                    <a:pt x="378" y="1647"/>
                    <a:pt x="418" y="1090"/>
                  </a:cubicBezTo>
                  <a:cubicBezTo>
                    <a:pt x="463" y="716"/>
                    <a:pt x="587" y="567"/>
                    <a:pt x="891" y="567"/>
                  </a:cubicBezTo>
                  <a:cubicBezTo>
                    <a:pt x="991" y="567"/>
                    <a:pt x="1111" y="583"/>
                    <a:pt x="1253" y="613"/>
                  </a:cubicBezTo>
                  <a:cubicBezTo>
                    <a:pt x="1353" y="553"/>
                    <a:pt x="1512" y="593"/>
                    <a:pt x="1572" y="453"/>
                  </a:cubicBezTo>
                  <a:cubicBezTo>
                    <a:pt x="1157" y="162"/>
                    <a:pt x="919" y="0"/>
                    <a:pt x="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4087750" y="807550"/>
              <a:ext cx="84050" cy="37825"/>
            </a:xfrm>
            <a:custGeom>
              <a:avLst/>
              <a:gdLst/>
              <a:ahLst/>
              <a:cxnLst/>
              <a:rect l="l" t="t" r="r" b="b"/>
              <a:pathLst>
                <a:path w="3362" h="1513" extrusionOk="0">
                  <a:moveTo>
                    <a:pt x="1094" y="0"/>
                  </a:moveTo>
                  <a:cubicBezTo>
                    <a:pt x="776" y="259"/>
                    <a:pt x="298" y="0"/>
                    <a:pt x="0" y="318"/>
                  </a:cubicBezTo>
                  <a:cubicBezTo>
                    <a:pt x="78" y="312"/>
                    <a:pt x="154" y="309"/>
                    <a:pt x="229" y="309"/>
                  </a:cubicBezTo>
                  <a:cubicBezTo>
                    <a:pt x="890" y="309"/>
                    <a:pt x="1474" y="538"/>
                    <a:pt x="2009" y="895"/>
                  </a:cubicBezTo>
                  <a:cubicBezTo>
                    <a:pt x="2387" y="1154"/>
                    <a:pt x="2745" y="1353"/>
                    <a:pt x="3143" y="1512"/>
                  </a:cubicBezTo>
                  <a:cubicBezTo>
                    <a:pt x="3243" y="1472"/>
                    <a:pt x="3342" y="1452"/>
                    <a:pt x="3362" y="1313"/>
                  </a:cubicBezTo>
                  <a:cubicBezTo>
                    <a:pt x="2646" y="816"/>
                    <a:pt x="1790" y="557"/>
                    <a:pt x="10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4114100" y="876675"/>
              <a:ext cx="56075" cy="35825"/>
            </a:xfrm>
            <a:custGeom>
              <a:avLst/>
              <a:gdLst/>
              <a:ahLst/>
              <a:cxnLst/>
              <a:rect l="l" t="t" r="r" b="b"/>
              <a:pathLst>
                <a:path w="2243" h="1433" extrusionOk="0">
                  <a:moveTo>
                    <a:pt x="319" y="0"/>
                  </a:moveTo>
                  <a:cubicBezTo>
                    <a:pt x="199" y="0"/>
                    <a:pt x="60" y="20"/>
                    <a:pt x="0" y="140"/>
                  </a:cubicBezTo>
                  <a:lnTo>
                    <a:pt x="1333" y="1035"/>
                  </a:lnTo>
                  <a:cubicBezTo>
                    <a:pt x="1413" y="1055"/>
                    <a:pt x="1453" y="1114"/>
                    <a:pt x="1532" y="1174"/>
                  </a:cubicBezTo>
                  <a:cubicBezTo>
                    <a:pt x="1592" y="1214"/>
                    <a:pt x="1632" y="1214"/>
                    <a:pt x="1691" y="1214"/>
                  </a:cubicBezTo>
                  <a:cubicBezTo>
                    <a:pt x="1751" y="1234"/>
                    <a:pt x="1811" y="1293"/>
                    <a:pt x="1890" y="1333"/>
                  </a:cubicBezTo>
                  <a:cubicBezTo>
                    <a:pt x="1930" y="1373"/>
                    <a:pt x="1990" y="1393"/>
                    <a:pt x="2029" y="1393"/>
                  </a:cubicBezTo>
                  <a:cubicBezTo>
                    <a:pt x="2084" y="1420"/>
                    <a:pt x="2124" y="1432"/>
                    <a:pt x="2155" y="1432"/>
                  </a:cubicBezTo>
                  <a:cubicBezTo>
                    <a:pt x="2236" y="1432"/>
                    <a:pt x="2243" y="1344"/>
                    <a:pt x="2228" y="1214"/>
                  </a:cubicBezTo>
                  <a:cubicBezTo>
                    <a:pt x="2129" y="1174"/>
                    <a:pt x="2029" y="1094"/>
                    <a:pt x="1930" y="1015"/>
                  </a:cubicBezTo>
                  <a:cubicBezTo>
                    <a:pt x="1831" y="995"/>
                    <a:pt x="1751" y="935"/>
                    <a:pt x="1711" y="876"/>
                  </a:cubicBezTo>
                  <a:cubicBezTo>
                    <a:pt x="1651" y="796"/>
                    <a:pt x="1612" y="776"/>
                    <a:pt x="1532" y="736"/>
                  </a:cubicBezTo>
                  <a:cubicBezTo>
                    <a:pt x="1154" y="438"/>
                    <a:pt x="736" y="2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4972975" y="1152400"/>
              <a:ext cx="54725" cy="28650"/>
            </a:xfrm>
            <a:custGeom>
              <a:avLst/>
              <a:gdLst/>
              <a:ahLst/>
              <a:cxnLst/>
              <a:rect l="l" t="t" r="r" b="b"/>
              <a:pathLst>
                <a:path w="2189" h="1146" extrusionOk="0">
                  <a:moveTo>
                    <a:pt x="803" y="0"/>
                  </a:moveTo>
                  <a:cubicBezTo>
                    <a:pt x="716" y="0"/>
                    <a:pt x="623" y="31"/>
                    <a:pt x="517" y="111"/>
                  </a:cubicBezTo>
                  <a:cubicBezTo>
                    <a:pt x="398" y="310"/>
                    <a:pt x="179" y="250"/>
                    <a:pt x="0" y="290"/>
                  </a:cubicBezTo>
                  <a:cubicBezTo>
                    <a:pt x="597" y="549"/>
                    <a:pt x="1174" y="847"/>
                    <a:pt x="1751" y="1146"/>
                  </a:cubicBezTo>
                  <a:cubicBezTo>
                    <a:pt x="1810" y="986"/>
                    <a:pt x="1989" y="947"/>
                    <a:pt x="2148" y="927"/>
                  </a:cubicBezTo>
                  <a:cubicBezTo>
                    <a:pt x="2188" y="887"/>
                    <a:pt x="2188" y="807"/>
                    <a:pt x="2148" y="788"/>
                  </a:cubicBezTo>
                  <a:lnTo>
                    <a:pt x="2069" y="708"/>
                  </a:lnTo>
                  <a:cubicBezTo>
                    <a:pt x="1989" y="648"/>
                    <a:pt x="1890" y="609"/>
                    <a:pt x="1810" y="549"/>
                  </a:cubicBezTo>
                  <a:cubicBezTo>
                    <a:pt x="1751" y="529"/>
                    <a:pt x="1691" y="489"/>
                    <a:pt x="1651" y="449"/>
                  </a:cubicBezTo>
                  <a:cubicBezTo>
                    <a:pt x="1552" y="390"/>
                    <a:pt x="1412" y="310"/>
                    <a:pt x="1313" y="231"/>
                  </a:cubicBezTo>
                  <a:cubicBezTo>
                    <a:pt x="1149" y="148"/>
                    <a:pt x="994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4520400" y="931175"/>
              <a:ext cx="46775" cy="28575"/>
            </a:xfrm>
            <a:custGeom>
              <a:avLst/>
              <a:gdLst/>
              <a:ahLst/>
              <a:cxnLst/>
              <a:rect l="l" t="t" r="r" b="b"/>
              <a:pathLst>
                <a:path w="1871" h="1143" extrusionOk="0">
                  <a:moveTo>
                    <a:pt x="195" y="0"/>
                  </a:moveTo>
                  <a:cubicBezTo>
                    <a:pt x="147" y="0"/>
                    <a:pt x="108" y="14"/>
                    <a:pt x="80" y="28"/>
                  </a:cubicBezTo>
                  <a:cubicBezTo>
                    <a:pt x="1" y="327"/>
                    <a:pt x="359" y="406"/>
                    <a:pt x="379" y="625"/>
                  </a:cubicBezTo>
                  <a:cubicBezTo>
                    <a:pt x="478" y="625"/>
                    <a:pt x="518" y="705"/>
                    <a:pt x="598" y="784"/>
                  </a:cubicBezTo>
                  <a:cubicBezTo>
                    <a:pt x="816" y="983"/>
                    <a:pt x="1095" y="1103"/>
                    <a:pt x="1393" y="1142"/>
                  </a:cubicBezTo>
                  <a:cubicBezTo>
                    <a:pt x="1572" y="1122"/>
                    <a:pt x="1711" y="1103"/>
                    <a:pt x="1811" y="924"/>
                  </a:cubicBezTo>
                  <a:cubicBezTo>
                    <a:pt x="1871" y="625"/>
                    <a:pt x="1612" y="605"/>
                    <a:pt x="1453" y="506"/>
                  </a:cubicBezTo>
                  <a:cubicBezTo>
                    <a:pt x="1314" y="446"/>
                    <a:pt x="1194" y="426"/>
                    <a:pt x="1075" y="386"/>
                  </a:cubicBezTo>
                  <a:cubicBezTo>
                    <a:pt x="1015" y="347"/>
                    <a:pt x="956" y="327"/>
                    <a:pt x="896" y="307"/>
                  </a:cubicBezTo>
                  <a:cubicBezTo>
                    <a:pt x="796" y="247"/>
                    <a:pt x="717" y="227"/>
                    <a:pt x="657" y="187"/>
                  </a:cubicBezTo>
                  <a:lnTo>
                    <a:pt x="498" y="108"/>
                  </a:lnTo>
                  <a:cubicBezTo>
                    <a:pt x="418" y="88"/>
                    <a:pt x="319" y="28"/>
                    <a:pt x="259" y="8"/>
                  </a:cubicBezTo>
                  <a:cubicBezTo>
                    <a:pt x="236" y="3"/>
                    <a:pt x="214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4303575" y="902025"/>
              <a:ext cx="49475" cy="27175"/>
            </a:xfrm>
            <a:custGeom>
              <a:avLst/>
              <a:gdLst/>
              <a:ahLst/>
              <a:cxnLst/>
              <a:rect l="l" t="t" r="r" b="b"/>
              <a:pathLst>
                <a:path w="1979" h="1087" extrusionOk="0">
                  <a:moveTo>
                    <a:pt x="219" y="1"/>
                  </a:moveTo>
                  <a:lnTo>
                    <a:pt x="1" y="220"/>
                  </a:lnTo>
                  <a:cubicBezTo>
                    <a:pt x="597" y="498"/>
                    <a:pt x="1115" y="916"/>
                    <a:pt x="1751" y="1075"/>
                  </a:cubicBezTo>
                  <a:cubicBezTo>
                    <a:pt x="1786" y="1083"/>
                    <a:pt x="1817" y="1087"/>
                    <a:pt x="1843" y="1087"/>
                  </a:cubicBezTo>
                  <a:cubicBezTo>
                    <a:pt x="1949" y="1087"/>
                    <a:pt x="1978" y="1020"/>
                    <a:pt x="1930" y="876"/>
                  </a:cubicBezTo>
                  <a:cubicBezTo>
                    <a:pt x="1373" y="578"/>
                    <a:pt x="796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4190675" y="852800"/>
              <a:ext cx="44800" cy="23900"/>
            </a:xfrm>
            <a:custGeom>
              <a:avLst/>
              <a:gdLst/>
              <a:ahLst/>
              <a:cxnLst/>
              <a:rect l="l" t="t" r="r" b="b"/>
              <a:pathLst>
                <a:path w="1792" h="956" extrusionOk="0">
                  <a:moveTo>
                    <a:pt x="80" y="0"/>
                  </a:moveTo>
                  <a:cubicBezTo>
                    <a:pt x="1" y="80"/>
                    <a:pt x="1" y="160"/>
                    <a:pt x="61" y="239"/>
                  </a:cubicBezTo>
                  <a:cubicBezTo>
                    <a:pt x="558" y="498"/>
                    <a:pt x="1055" y="756"/>
                    <a:pt x="1612" y="955"/>
                  </a:cubicBezTo>
                  <a:lnTo>
                    <a:pt x="1791" y="756"/>
                  </a:lnTo>
                  <a:cubicBezTo>
                    <a:pt x="1254" y="458"/>
                    <a:pt x="677" y="17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4825250" y="1087275"/>
              <a:ext cx="35850" cy="18675"/>
            </a:xfrm>
            <a:custGeom>
              <a:avLst/>
              <a:gdLst/>
              <a:ahLst/>
              <a:cxnLst/>
              <a:rect l="l" t="t" r="r" b="b"/>
              <a:pathLst>
                <a:path w="1434" h="747" extrusionOk="0">
                  <a:moveTo>
                    <a:pt x="523" y="1"/>
                  </a:moveTo>
                  <a:cubicBezTo>
                    <a:pt x="427" y="1"/>
                    <a:pt x="326" y="11"/>
                    <a:pt x="220" y="31"/>
                  </a:cubicBezTo>
                  <a:cubicBezTo>
                    <a:pt x="140" y="130"/>
                    <a:pt x="61" y="190"/>
                    <a:pt x="1" y="269"/>
                  </a:cubicBezTo>
                  <a:cubicBezTo>
                    <a:pt x="319" y="528"/>
                    <a:pt x="697" y="667"/>
                    <a:pt x="1095" y="747"/>
                  </a:cubicBezTo>
                  <a:cubicBezTo>
                    <a:pt x="1155" y="627"/>
                    <a:pt x="1314" y="608"/>
                    <a:pt x="1433" y="568"/>
                  </a:cubicBezTo>
                  <a:cubicBezTo>
                    <a:pt x="1210" y="169"/>
                    <a:pt x="910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4505000" y="1023875"/>
              <a:ext cx="36825" cy="18850"/>
            </a:xfrm>
            <a:custGeom>
              <a:avLst/>
              <a:gdLst/>
              <a:ahLst/>
              <a:cxnLst/>
              <a:rect l="l" t="t" r="r" b="b"/>
              <a:pathLst>
                <a:path w="1473" h="754" extrusionOk="0">
                  <a:moveTo>
                    <a:pt x="338" y="1"/>
                  </a:moveTo>
                  <a:cubicBezTo>
                    <a:pt x="0" y="1"/>
                    <a:pt x="119" y="219"/>
                    <a:pt x="139" y="398"/>
                  </a:cubicBezTo>
                  <a:cubicBezTo>
                    <a:pt x="119" y="438"/>
                    <a:pt x="119" y="478"/>
                    <a:pt x="139" y="538"/>
                  </a:cubicBezTo>
                  <a:lnTo>
                    <a:pt x="219" y="617"/>
                  </a:lnTo>
                  <a:cubicBezTo>
                    <a:pt x="279" y="657"/>
                    <a:pt x="338" y="677"/>
                    <a:pt x="418" y="697"/>
                  </a:cubicBezTo>
                  <a:cubicBezTo>
                    <a:pt x="544" y="697"/>
                    <a:pt x="679" y="753"/>
                    <a:pt x="811" y="753"/>
                  </a:cubicBezTo>
                  <a:cubicBezTo>
                    <a:pt x="887" y="753"/>
                    <a:pt x="962" y="735"/>
                    <a:pt x="1034" y="677"/>
                  </a:cubicBezTo>
                  <a:cubicBezTo>
                    <a:pt x="1174" y="518"/>
                    <a:pt x="1313" y="518"/>
                    <a:pt x="1472" y="498"/>
                  </a:cubicBezTo>
                  <a:cubicBezTo>
                    <a:pt x="1233" y="378"/>
                    <a:pt x="1015" y="279"/>
                    <a:pt x="796" y="160"/>
                  </a:cubicBezTo>
                  <a:cubicBezTo>
                    <a:pt x="637" y="100"/>
                    <a:pt x="497" y="1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4383650" y="866725"/>
              <a:ext cx="31350" cy="18425"/>
            </a:xfrm>
            <a:custGeom>
              <a:avLst/>
              <a:gdLst/>
              <a:ahLst/>
              <a:cxnLst/>
              <a:rect l="l" t="t" r="r" b="b"/>
              <a:pathLst>
                <a:path w="1254" h="737" extrusionOk="0">
                  <a:moveTo>
                    <a:pt x="358" y="0"/>
                  </a:moveTo>
                  <a:cubicBezTo>
                    <a:pt x="299" y="179"/>
                    <a:pt x="159" y="219"/>
                    <a:pt x="0" y="219"/>
                  </a:cubicBezTo>
                  <a:cubicBezTo>
                    <a:pt x="279" y="498"/>
                    <a:pt x="696" y="538"/>
                    <a:pt x="1015" y="736"/>
                  </a:cubicBezTo>
                  <a:lnTo>
                    <a:pt x="1253" y="518"/>
                  </a:lnTo>
                  <a:cubicBezTo>
                    <a:pt x="1253" y="339"/>
                    <a:pt x="1114" y="279"/>
                    <a:pt x="955" y="239"/>
                  </a:cubicBezTo>
                  <a:cubicBezTo>
                    <a:pt x="756" y="17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4165325" y="840375"/>
              <a:ext cx="26875" cy="18425"/>
            </a:xfrm>
            <a:custGeom>
              <a:avLst/>
              <a:gdLst/>
              <a:ahLst/>
              <a:cxnLst/>
              <a:rect l="l" t="t" r="r" b="b"/>
              <a:pathLst>
                <a:path w="1075" h="737" extrusionOk="0">
                  <a:moveTo>
                    <a:pt x="219" y="0"/>
                  </a:moveTo>
                  <a:cubicBezTo>
                    <a:pt x="159" y="80"/>
                    <a:pt x="80" y="139"/>
                    <a:pt x="0" y="199"/>
                  </a:cubicBezTo>
                  <a:cubicBezTo>
                    <a:pt x="319" y="458"/>
                    <a:pt x="617" y="696"/>
                    <a:pt x="1055" y="736"/>
                  </a:cubicBezTo>
                  <a:cubicBezTo>
                    <a:pt x="1075" y="657"/>
                    <a:pt x="1075" y="577"/>
                    <a:pt x="1075" y="497"/>
                  </a:cubicBezTo>
                  <a:cubicBezTo>
                    <a:pt x="856" y="259"/>
                    <a:pt x="557" y="1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4347350" y="924400"/>
              <a:ext cx="36125" cy="18225"/>
            </a:xfrm>
            <a:custGeom>
              <a:avLst/>
              <a:gdLst/>
              <a:ahLst/>
              <a:cxnLst/>
              <a:rect l="l" t="t" r="r" b="b"/>
              <a:pathLst>
                <a:path w="1445" h="729" extrusionOk="0">
                  <a:moveTo>
                    <a:pt x="179" y="1"/>
                  </a:moveTo>
                  <a:cubicBezTo>
                    <a:pt x="139" y="81"/>
                    <a:pt x="60" y="120"/>
                    <a:pt x="0" y="200"/>
                  </a:cubicBezTo>
                  <a:cubicBezTo>
                    <a:pt x="438" y="359"/>
                    <a:pt x="756" y="717"/>
                    <a:pt x="1233" y="717"/>
                  </a:cubicBezTo>
                  <a:cubicBezTo>
                    <a:pt x="1269" y="725"/>
                    <a:pt x="1298" y="729"/>
                    <a:pt x="1323" y="729"/>
                  </a:cubicBezTo>
                  <a:cubicBezTo>
                    <a:pt x="1425" y="729"/>
                    <a:pt x="1444" y="662"/>
                    <a:pt x="1412" y="518"/>
                  </a:cubicBezTo>
                  <a:cubicBezTo>
                    <a:pt x="995" y="359"/>
                    <a:pt x="577" y="1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4417950" y="964025"/>
              <a:ext cx="25900" cy="12125"/>
            </a:xfrm>
            <a:custGeom>
              <a:avLst/>
              <a:gdLst/>
              <a:ahLst/>
              <a:cxnLst/>
              <a:rect l="l" t="t" r="r" b="b"/>
              <a:pathLst>
                <a:path w="1036" h="485" extrusionOk="0">
                  <a:moveTo>
                    <a:pt x="398" y="1"/>
                  </a:moveTo>
                  <a:cubicBezTo>
                    <a:pt x="273" y="1"/>
                    <a:pt x="142" y="51"/>
                    <a:pt x="1" y="206"/>
                  </a:cubicBezTo>
                  <a:cubicBezTo>
                    <a:pt x="399" y="306"/>
                    <a:pt x="717" y="405"/>
                    <a:pt x="1035" y="485"/>
                  </a:cubicBezTo>
                  <a:lnTo>
                    <a:pt x="1035" y="167"/>
                  </a:lnTo>
                  <a:cubicBezTo>
                    <a:pt x="830" y="167"/>
                    <a:pt x="625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4378675" y="937350"/>
              <a:ext cx="28875" cy="16450"/>
            </a:xfrm>
            <a:custGeom>
              <a:avLst/>
              <a:gdLst/>
              <a:ahLst/>
              <a:cxnLst/>
              <a:rect l="l" t="t" r="r" b="b"/>
              <a:pathLst>
                <a:path w="1155" h="658" extrusionOk="0">
                  <a:moveTo>
                    <a:pt x="179" y="0"/>
                  </a:moveTo>
                  <a:cubicBezTo>
                    <a:pt x="120" y="80"/>
                    <a:pt x="60" y="139"/>
                    <a:pt x="0" y="199"/>
                  </a:cubicBezTo>
                  <a:cubicBezTo>
                    <a:pt x="308" y="391"/>
                    <a:pt x="597" y="658"/>
                    <a:pt x="1100" y="658"/>
                  </a:cubicBezTo>
                  <a:cubicBezTo>
                    <a:pt x="1118" y="658"/>
                    <a:pt x="1136" y="657"/>
                    <a:pt x="1154" y="657"/>
                  </a:cubicBezTo>
                  <a:cubicBezTo>
                    <a:pt x="816" y="338"/>
                    <a:pt x="51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4513450" y="1023875"/>
              <a:ext cx="10950" cy="4225"/>
            </a:xfrm>
            <a:custGeom>
              <a:avLst/>
              <a:gdLst/>
              <a:ahLst/>
              <a:cxnLst/>
              <a:rect l="l" t="t" r="r" b="b"/>
              <a:pathLst>
                <a:path w="438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5" y="135"/>
                    <a:pt x="183" y="168"/>
                    <a:pt x="308" y="168"/>
                  </a:cubicBezTo>
                  <a:cubicBezTo>
                    <a:pt x="350" y="168"/>
                    <a:pt x="393" y="165"/>
                    <a:pt x="438" y="160"/>
                  </a:cubicBezTo>
                  <a:cubicBezTo>
                    <a:pt x="279" y="100"/>
                    <a:pt x="159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4196650" y="7722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00" y="1"/>
                    <a:pt x="60" y="21"/>
                    <a:pt x="1" y="180"/>
                  </a:cubicBezTo>
                  <a:cubicBezTo>
                    <a:pt x="120" y="180"/>
                    <a:pt x="239" y="10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4314525" y="930875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20"/>
                    <a:pt x="100" y="40"/>
                    <a:pt x="159" y="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4529850" y="94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00"/>
                    <a:pt x="100" y="159"/>
                    <a:pt x="200" y="15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4152900" y="894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39" y="1"/>
                  </a:moveTo>
                  <a:cubicBezTo>
                    <a:pt x="80" y="1"/>
                    <a:pt x="60" y="1"/>
                    <a:pt x="0" y="20"/>
                  </a:cubicBezTo>
                  <a:cubicBezTo>
                    <a:pt x="60" y="80"/>
                    <a:pt x="139" y="100"/>
                    <a:pt x="179" y="140"/>
                  </a:cubicBezTo>
                  <a:cubicBezTo>
                    <a:pt x="159" y="100"/>
                    <a:pt x="159" y="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4441825" y="1359075"/>
              <a:ext cx="227800" cy="65550"/>
            </a:xfrm>
            <a:custGeom>
              <a:avLst/>
              <a:gdLst/>
              <a:ahLst/>
              <a:cxnLst/>
              <a:rect l="l" t="t" r="r" b="b"/>
              <a:pathLst>
                <a:path w="9112" h="2622" extrusionOk="0">
                  <a:moveTo>
                    <a:pt x="180" y="0"/>
                  </a:moveTo>
                  <a:cubicBezTo>
                    <a:pt x="100" y="20"/>
                    <a:pt x="40" y="80"/>
                    <a:pt x="1" y="179"/>
                  </a:cubicBezTo>
                  <a:cubicBezTo>
                    <a:pt x="40" y="478"/>
                    <a:pt x="239" y="617"/>
                    <a:pt x="478" y="696"/>
                  </a:cubicBezTo>
                  <a:cubicBezTo>
                    <a:pt x="597" y="696"/>
                    <a:pt x="717" y="652"/>
                    <a:pt x="830" y="652"/>
                  </a:cubicBezTo>
                  <a:cubicBezTo>
                    <a:pt x="887" y="652"/>
                    <a:pt x="942" y="663"/>
                    <a:pt x="995" y="696"/>
                  </a:cubicBezTo>
                  <a:cubicBezTo>
                    <a:pt x="1055" y="716"/>
                    <a:pt x="1115" y="716"/>
                    <a:pt x="1174" y="736"/>
                  </a:cubicBezTo>
                  <a:cubicBezTo>
                    <a:pt x="1254" y="736"/>
                    <a:pt x="1294" y="776"/>
                    <a:pt x="1353" y="776"/>
                  </a:cubicBezTo>
                  <a:cubicBezTo>
                    <a:pt x="1373" y="796"/>
                    <a:pt x="1433" y="796"/>
                    <a:pt x="1473" y="796"/>
                  </a:cubicBezTo>
                  <a:cubicBezTo>
                    <a:pt x="1513" y="796"/>
                    <a:pt x="1453" y="836"/>
                    <a:pt x="1453" y="836"/>
                  </a:cubicBezTo>
                  <a:cubicBezTo>
                    <a:pt x="1209" y="836"/>
                    <a:pt x="945" y="694"/>
                    <a:pt x="704" y="694"/>
                  </a:cubicBezTo>
                  <a:cubicBezTo>
                    <a:pt x="532" y="694"/>
                    <a:pt x="372" y="766"/>
                    <a:pt x="239" y="1015"/>
                  </a:cubicBezTo>
                  <a:cubicBezTo>
                    <a:pt x="359" y="1055"/>
                    <a:pt x="478" y="1114"/>
                    <a:pt x="637" y="1134"/>
                  </a:cubicBezTo>
                  <a:cubicBezTo>
                    <a:pt x="2428" y="1512"/>
                    <a:pt x="4218" y="1870"/>
                    <a:pt x="6008" y="2208"/>
                  </a:cubicBezTo>
                  <a:cubicBezTo>
                    <a:pt x="6028" y="2210"/>
                    <a:pt x="6049" y="2210"/>
                    <a:pt x="6069" y="2210"/>
                  </a:cubicBezTo>
                  <a:cubicBezTo>
                    <a:pt x="6201" y="2210"/>
                    <a:pt x="6344" y="2188"/>
                    <a:pt x="6485" y="2188"/>
                  </a:cubicBezTo>
                  <a:cubicBezTo>
                    <a:pt x="6672" y="2188"/>
                    <a:pt x="6854" y="2227"/>
                    <a:pt x="7003" y="2407"/>
                  </a:cubicBezTo>
                  <a:cubicBezTo>
                    <a:pt x="7043" y="2427"/>
                    <a:pt x="7082" y="2487"/>
                    <a:pt x="7082" y="2527"/>
                  </a:cubicBezTo>
                  <a:cubicBezTo>
                    <a:pt x="7222" y="2566"/>
                    <a:pt x="7401" y="2566"/>
                    <a:pt x="7540" y="2566"/>
                  </a:cubicBezTo>
                  <a:cubicBezTo>
                    <a:pt x="7624" y="2535"/>
                    <a:pt x="7711" y="2524"/>
                    <a:pt x="7798" y="2524"/>
                  </a:cubicBezTo>
                  <a:cubicBezTo>
                    <a:pt x="8051" y="2524"/>
                    <a:pt x="8311" y="2621"/>
                    <a:pt x="8552" y="2621"/>
                  </a:cubicBezTo>
                  <a:cubicBezTo>
                    <a:pt x="8758" y="2621"/>
                    <a:pt x="8950" y="2550"/>
                    <a:pt x="9112" y="2288"/>
                  </a:cubicBezTo>
                  <a:cubicBezTo>
                    <a:pt x="8952" y="1970"/>
                    <a:pt x="8654" y="1989"/>
                    <a:pt x="8395" y="1910"/>
                  </a:cubicBezTo>
                  <a:cubicBezTo>
                    <a:pt x="7719" y="1711"/>
                    <a:pt x="7003" y="1612"/>
                    <a:pt x="6307" y="1492"/>
                  </a:cubicBezTo>
                  <a:cubicBezTo>
                    <a:pt x="6048" y="1472"/>
                    <a:pt x="5809" y="1472"/>
                    <a:pt x="5551" y="1393"/>
                  </a:cubicBezTo>
                  <a:cubicBezTo>
                    <a:pt x="5451" y="1393"/>
                    <a:pt x="5372" y="1373"/>
                    <a:pt x="5312" y="1333"/>
                  </a:cubicBezTo>
                  <a:cubicBezTo>
                    <a:pt x="4715" y="1273"/>
                    <a:pt x="4238" y="915"/>
                    <a:pt x="3741" y="637"/>
                  </a:cubicBezTo>
                  <a:cubicBezTo>
                    <a:pt x="2547" y="418"/>
                    <a:pt x="1393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4277225" y="1326750"/>
              <a:ext cx="214675" cy="60225"/>
            </a:xfrm>
            <a:custGeom>
              <a:avLst/>
              <a:gdLst/>
              <a:ahLst/>
              <a:cxnLst/>
              <a:rect l="l" t="t" r="r" b="b"/>
              <a:pathLst>
                <a:path w="8587" h="2409" extrusionOk="0">
                  <a:moveTo>
                    <a:pt x="875" y="20"/>
                  </a:moveTo>
                  <a:cubicBezTo>
                    <a:pt x="577" y="60"/>
                    <a:pt x="239" y="0"/>
                    <a:pt x="0" y="299"/>
                  </a:cubicBezTo>
                  <a:cubicBezTo>
                    <a:pt x="0" y="398"/>
                    <a:pt x="40" y="458"/>
                    <a:pt x="100" y="517"/>
                  </a:cubicBezTo>
                  <a:cubicBezTo>
                    <a:pt x="279" y="617"/>
                    <a:pt x="478" y="637"/>
                    <a:pt x="677" y="716"/>
                  </a:cubicBezTo>
                  <a:cubicBezTo>
                    <a:pt x="836" y="776"/>
                    <a:pt x="975" y="796"/>
                    <a:pt x="1134" y="816"/>
                  </a:cubicBezTo>
                  <a:cubicBezTo>
                    <a:pt x="1393" y="875"/>
                    <a:pt x="1691" y="935"/>
                    <a:pt x="1970" y="1015"/>
                  </a:cubicBezTo>
                  <a:lnTo>
                    <a:pt x="2268" y="1094"/>
                  </a:lnTo>
                  <a:cubicBezTo>
                    <a:pt x="2367" y="1114"/>
                    <a:pt x="2467" y="1174"/>
                    <a:pt x="2566" y="1194"/>
                  </a:cubicBezTo>
                  <a:cubicBezTo>
                    <a:pt x="2725" y="1234"/>
                    <a:pt x="2845" y="1293"/>
                    <a:pt x="2964" y="1333"/>
                  </a:cubicBezTo>
                  <a:cubicBezTo>
                    <a:pt x="3044" y="1373"/>
                    <a:pt x="3123" y="1373"/>
                    <a:pt x="3183" y="1373"/>
                  </a:cubicBezTo>
                  <a:cubicBezTo>
                    <a:pt x="3212" y="1369"/>
                    <a:pt x="3241" y="1367"/>
                    <a:pt x="3269" y="1367"/>
                  </a:cubicBezTo>
                  <a:cubicBezTo>
                    <a:pt x="3642" y="1367"/>
                    <a:pt x="3919" y="1694"/>
                    <a:pt x="4280" y="1694"/>
                  </a:cubicBezTo>
                  <a:cubicBezTo>
                    <a:pt x="4299" y="1694"/>
                    <a:pt x="4318" y="1693"/>
                    <a:pt x="4337" y="1691"/>
                  </a:cubicBezTo>
                  <a:cubicBezTo>
                    <a:pt x="4353" y="1689"/>
                    <a:pt x="4370" y="1689"/>
                    <a:pt x="4386" y="1689"/>
                  </a:cubicBezTo>
                  <a:cubicBezTo>
                    <a:pt x="4481" y="1689"/>
                    <a:pt x="4580" y="1712"/>
                    <a:pt x="4676" y="1712"/>
                  </a:cubicBezTo>
                  <a:cubicBezTo>
                    <a:pt x="4766" y="1712"/>
                    <a:pt x="4854" y="1691"/>
                    <a:pt x="4934" y="1611"/>
                  </a:cubicBezTo>
                  <a:cubicBezTo>
                    <a:pt x="4967" y="1603"/>
                    <a:pt x="4991" y="1599"/>
                    <a:pt x="5007" y="1599"/>
                  </a:cubicBezTo>
                  <a:cubicBezTo>
                    <a:pt x="5107" y="1599"/>
                    <a:pt x="4928" y="1736"/>
                    <a:pt x="5013" y="1771"/>
                  </a:cubicBezTo>
                  <a:cubicBezTo>
                    <a:pt x="5053" y="1810"/>
                    <a:pt x="5113" y="1830"/>
                    <a:pt x="5172" y="1870"/>
                  </a:cubicBezTo>
                  <a:cubicBezTo>
                    <a:pt x="5411" y="1970"/>
                    <a:pt x="5650" y="1910"/>
                    <a:pt x="5908" y="1970"/>
                  </a:cubicBezTo>
                  <a:cubicBezTo>
                    <a:pt x="5968" y="1989"/>
                    <a:pt x="6028" y="1989"/>
                    <a:pt x="6107" y="2009"/>
                  </a:cubicBezTo>
                  <a:lnTo>
                    <a:pt x="6207" y="2009"/>
                  </a:lnTo>
                  <a:cubicBezTo>
                    <a:pt x="6250" y="1983"/>
                    <a:pt x="6282" y="1969"/>
                    <a:pt x="6309" y="1969"/>
                  </a:cubicBezTo>
                  <a:cubicBezTo>
                    <a:pt x="6345" y="1969"/>
                    <a:pt x="6372" y="1993"/>
                    <a:pt x="6406" y="2049"/>
                  </a:cubicBezTo>
                  <a:cubicBezTo>
                    <a:pt x="6426" y="2129"/>
                    <a:pt x="6426" y="2228"/>
                    <a:pt x="6505" y="2288"/>
                  </a:cubicBezTo>
                  <a:cubicBezTo>
                    <a:pt x="6624" y="2288"/>
                    <a:pt x="6724" y="2308"/>
                    <a:pt x="6823" y="2308"/>
                  </a:cubicBezTo>
                  <a:cubicBezTo>
                    <a:pt x="6972" y="2226"/>
                    <a:pt x="7121" y="2154"/>
                    <a:pt x="7289" y="2154"/>
                  </a:cubicBezTo>
                  <a:cubicBezTo>
                    <a:pt x="7368" y="2154"/>
                    <a:pt x="7451" y="2170"/>
                    <a:pt x="7540" y="2208"/>
                  </a:cubicBezTo>
                  <a:cubicBezTo>
                    <a:pt x="7798" y="2308"/>
                    <a:pt x="8097" y="2407"/>
                    <a:pt x="8355" y="2407"/>
                  </a:cubicBezTo>
                  <a:cubicBezTo>
                    <a:pt x="8369" y="2408"/>
                    <a:pt x="8382" y="2409"/>
                    <a:pt x="8393" y="2409"/>
                  </a:cubicBezTo>
                  <a:cubicBezTo>
                    <a:pt x="8587" y="2409"/>
                    <a:pt x="8527" y="2260"/>
                    <a:pt x="8415" y="2129"/>
                  </a:cubicBezTo>
                  <a:cubicBezTo>
                    <a:pt x="8355" y="2089"/>
                    <a:pt x="8315" y="2029"/>
                    <a:pt x="8236" y="1989"/>
                  </a:cubicBezTo>
                  <a:lnTo>
                    <a:pt x="8057" y="1989"/>
                  </a:lnTo>
                  <a:cubicBezTo>
                    <a:pt x="8037" y="2009"/>
                    <a:pt x="8007" y="2019"/>
                    <a:pt x="7977" y="2019"/>
                  </a:cubicBezTo>
                  <a:cubicBezTo>
                    <a:pt x="7947" y="2019"/>
                    <a:pt x="7917" y="2009"/>
                    <a:pt x="7898" y="1989"/>
                  </a:cubicBezTo>
                  <a:cubicBezTo>
                    <a:pt x="7838" y="1970"/>
                    <a:pt x="7758" y="1970"/>
                    <a:pt x="7719" y="1970"/>
                  </a:cubicBezTo>
                  <a:cubicBezTo>
                    <a:pt x="7629" y="1900"/>
                    <a:pt x="7540" y="1865"/>
                    <a:pt x="7452" y="1865"/>
                  </a:cubicBezTo>
                  <a:cubicBezTo>
                    <a:pt x="7365" y="1865"/>
                    <a:pt x="7281" y="1900"/>
                    <a:pt x="7201" y="1970"/>
                  </a:cubicBezTo>
                  <a:cubicBezTo>
                    <a:pt x="7022" y="1830"/>
                    <a:pt x="6843" y="1731"/>
                    <a:pt x="6664" y="1611"/>
                  </a:cubicBezTo>
                  <a:cubicBezTo>
                    <a:pt x="6610" y="1539"/>
                    <a:pt x="6605" y="1450"/>
                    <a:pt x="6484" y="1450"/>
                  </a:cubicBezTo>
                  <a:cubicBezTo>
                    <a:pt x="6472" y="1450"/>
                    <a:pt x="6459" y="1451"/>
                    <a:pt x="6445" y="1452"/>
                  </a:cubicBezTo>
                  <a:cubicBezTo>
                    <a:pt x="6417" y="1438"/>
                    <a:pt x="6369" y="1424"/>
                    <a:pt x="6322" y="1424"/>
                  </a:cubicBezTo>
                  <a:cubicBezTo>
                    <a:pt x="6303" y="1424"/>
                    <a:pt x="6284" y="1427"/>
                    <a:pt x="6266" y="1432"/>
                  </a:cubicBezTo>
                  <a:cubicBezTo>
                    <a:pt x="6264" y="1431"/>
                    <a:pt x="6262" y="1431"/>
                    <a:pt x="6260" y="1431"/>
                  </a:cubicBezTo>
                  <a:cubicBezTo>
                    <a:pt x="6234" y="1431"/>
                    <a:pt x="6226" y="1522"/>
                    <a:pt x="6189" y="1522"/>
                  </a:cubicBezTo>
                  <a:cubicBezTo>
                    <a:pt x="6178" y="1522"/>
                    <a:pt x="6165" y="1514"/>
                    <a:pt x="6147" y="1492"/>
                  </a:cubicBezTo>
                  <a:cubicBezTo>
                    <a:pt x="6107" y="1432"/>
                    <a:pt x="6048" y="1413"/>
                    <a:pt x="6008" y="1393"/>
                  </a:cubicBezTo>
                  <a:cubicBezTo>
                    <a:pt x="5928" y="1353"/>
                    <a:pt x="5869" y="1333"/>
                    <a:pt x="5829" y="1333"/>
                  </a:cubicBezTo>
                  <a:cubicBezTo>
                    <a:pt x="5749" y="1313"/>
                    <a:pt x="5670" y="1253"/>
                    <a:pt x="5610" y="1214"/>
                  </a:cubicBezTo>
                  <a:cubicBezTo>
                    <a:pt x="5570" y="1194"/>
                    <a:pt x="5550" y="1194"/>
                    <a:pt x="5530" y="1174"/>
                  </a:cubicBezTo>
                  <a:cubicBezTo>
                    <a:pt x="5471" y="1114"/>
                    <a:pt x="5431" y="1094"/>
                    <a:pt x="5371" y="1054"/>
                  </a:cubicBezTo>
                  <a:cubicBezTo>
                    <a:pt x="5351" y="1035"/>
                    <a:pt x="5312" y="1035"/>
                    <a:pt x="5272" y="1035"/>
                  </a:cubicBezTo>
                  <a:lnTo>
                    <a:pt x="5073" y="1035"/>
                  </a:lnTo>
                  <a:cubicBezTo>
                    <a:pt x="5052" y="1037"/>
                    <a:pt x="5030" y="1039"/>
                    <a:pt x="5008" y="1039"/>
                  </a:cubicBezTo>
                  <a:cubicBezTo>
                    <a:pt x="4866" y="1039"/>
                    <a:pt x="4713" y="987"/>
                    <a:pt x="4576" y="935"/>
                  </a:cubicBezTo>
                  <a:cubicBezTo>
                    <a:pt x="4416" y="895"/>
                    <a:pt x="4217" y="816"/>
                    <a:pt x="4038" y="736"/>
                  </a:cubicBezTo>
                  <a:cubicBezTo>
                    <a:pt x="2984" y="498"/>
                    <a:pt x="1970" y="60"/>
                    <a:pt x="875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4222025" y="1540775"/>
              <a:ext cx="31850" cy="156000"/>
            </a:xfrm>
            <a:custGeom>
              <a:avLst/>
              <a:gdLst/>
              <a:ahLst/>
              <a:cxnLst/>
              <a:rect l="l" t="t" r="r" b="b"/>
              <a:pathLst>
                <a:path w="1274" h="6240" extrusionOk="0">
                  <a:moveTo>
                    <a:pt x="737" y="0"/>
                  </a:moveTo>
                  <a:cubicBezTo>
                    <a:pt x="692" y="0"/>
                    <a:pt x="639" y="4"/>
                    <a:pt x="577" y="13"/>
                  </a:cubicBezTo>
                  <a:cubicBezTo>
                    <a:pt x="398" y="232"/>
                    <a:pt x="617" y="510"/>
                    <a:pt x="438" y="729"/>
                  </a:cubicBezTo>
                  <a:cubicBezTo>
                    <a:pt x="298" y="1525"/>
                    <a:pt x="398" y="2360"/>
                    <a:pt x="378" y="3156"/>
                  </a:cubicBezTo>
                  <a:cubicBezTo>
                    <a:pt x="318" y="3196"/>
                    <a:pt x="318" y="3255"/>
                    <a:pt x="338" y="3315"/>
                  </a:cubicBezTo>
                  <a:cubicBezTo>
                    <a:pt x="497" y="3514"/>
                    <a:pt x="298" y="3653"/>
                    <a:pt x="239" y="3793"/>
                  </a:cubicBezTo>
                  <a:cubicBezTo>
                    <a:pt x="0" y="4449"/>
                    <a:pt x="537" y="5066"/>
                    <a:pt x="239" y="5702"/>
                  </a:cubicBezTo>
                  <a:cubicBezTo>
                    <a:pt x="279" y="5837"/>
                    <a:pt x="375" y="5926"/>
                    <a:pt x="475" y="5926"/>
                  </a:cubicBezTo>
                  <a:cubicBezTo>
                    <a:pt x="523" y="5926"/>
                    <a:pt x="572" y="5906"/>
                    <a:pt x="617" y="5861"/>
                  </a:cubicBezTo>
                  <a:cubicBezTo>
                    <a:pt x="765" y="5729"/>
                    <a:pt x="847" y="5680"/>
                    <a:pt x="890" y="5680"/>
                  </a:cubicBezTo>
                  <a:cubicBezTo>
                    <a:pt x="1006" y="5680"/>
                    <a:pt x="822" y="6051"/>
                    <a:pt x="895" y="6080"/>
                  </a:cubicBezTo>
                  <a:lnTo>
                    <a:pt x="1273" y="6239"/>
                  </a:lnTo>
                  <a:lnTo>
                    <a:pt x="1194" y="5563"/>
                  </a:lnTo>
                  <a:cubicBezTo>
                    <a:pt x="1015" y="5444"/>
                    <a:pt x="1074" y="5265"/>
                    <a:pt x="1035" y="5086"/>
                  </a:cubicBezTo>
                  <a:cubicBezTo>
                    <a:pt x="875" y="3653"/>
                    <a:pt x="895" y="2201"/>
                    <a:pt x="915" y="729"/>
                  </a:cubicBezTo>
                  <a:cubicBezTo>
                    <a:pt x="897" y="439"/>
                    <a:pt x="1210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4586050" y="1631975"/>
              <a:ext cx="32950" cy="122000"/>
            </a:xfrm>
            <a:custGeom>
              <a:avLst/>
              <a:gdLst/>
              <a:ahLst/>
              <a:cxnLst/>
              <a:rect l="l" t="t" r="r" b="b"/>
              <a:pathLst>
                <a:path w="1318" h="4880" extrusionOk="0">
                  <a:moveTo>
                    <a:pt x="952" y="0"/>
                  </a:moveTo>
                  <a:cubicBezTo>
                    <a:pt x="929" y="0"/>
                    <a:pt x="904" y="2"/>
                    <a:pt x="876" y="5"/>
                  </a:cubicBezTo>
                  <a:cubicBezTo>
                    <a:pt x="478" y="861"/>
                    <a:pt x="398" y="1816"/>
                    <a:pt x="180" y="2731"/>
                  </a:cubicBezTo>
                  <a:cubicBezTo>
                    <a:pt x="60" y="3288"/>
                    <a:pt x="1" y="3805"/>
                    <a:pt x="60" y="4342"/>
                  </a:cubicBezTo>
                  <a:cubicBezTo>
                    <a:pt x="135" y="4317"/>
                    <a:pt x="204" y="4292"/>
                    <a:pt x="257" y="4292"/>
                  </a:cubicBezTo>
                  <a:cubicBezTo>
                    <a:pt x="332" y="4292"/>
                    <a:pt x="379" y="4340"/>
                    <a:pt x="379" y="4501"/>
                  </a:cubicBezTo>
                  <a:cubicBezTo>
                    <a:pt x="379" y="4640"/>
                    <a:pt x="438" y="4799"/>
                    <a:pt x="558" y="4879"/>
                  </a:cubicBezTo>
                  <a:cubicBezTo>
                    <a:pt x="617" y="4620"/>
                    <a:pt x="538" y="4382"/>
                    <a:pt x="677" y="4183"/>
                  </a:cubicBezTo>
                  <a:cubicBezTo>
                    <a:pt x="697" y="2949"/>
                    <a:pt x="836" y="1716"/>
                    <a:pt x="1234" y="542"/>
                  </a:cubicBezTo>
                  <a:cubicBezTo>
                    <a:pt x="1047" y="430"/>
                    <a:pt x="1318" y="0"/>
                    <a:pt x="9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4204600" y="1558250"/>
              <a:ext cx="24900" cy="118450"/>
            </a:xfrm>
            <a:custGeom>
              <a:avLst/>
              <a:gdLst/>
              <a:ahLst/>
              <a:cxnLst/>
              <a:rect l="l" t="t" r="r" b="b"/>
              <a:pathLst>
                <a:path w="996" h="4738" extrusionOk="0">
                  <a:moveTo>
                    <a:pt x="419" y="0"/>
                  </a:moveTo>
                  <a:cubicBezTo>
                    <a:pt x="389" y="0"/>
                    <a:pt x="359" y="10"/>
                    <a:pt x="319" y="30"/>
                  </a:cubicBezTo>
                  <a:cubicBezTo>
                    <a:pt x="140" y="209"/>
                    <a:pt x="279" y="527"/>
                    <a:pt x="41" y="706"/>
                  </a:cubicBezTo>
                  <a:cubicBezTo>
                    <a:pt x="1" y="1582"/>
                    <a:pt x="21" y="2457"/>
                    <a:pt x="220" y="3312"/>
                  </a:cubicBezTo>
                  <a:cubicBezTo>
                    <a:pt x="419" y="3670"/>
                    <a:pt x="220" y="4068"/>
                    <a:pt x="379" y="4406"/>
                  </a:cubicBezTo>
                  <a:lnTo>
                    <a:pt x="339" y="4466"/>
                  </a:lnTo>
                  <a:cubicBezTo>
                    <a:pt x="339" y="4546"/>
                    <a:pt x="379" y="4605"/>
                    <a:pt x="379" y="4685"/>
                  </a:cubicBezTo>
                  <a:cubicBezTo>
                    <a:pt x="416" y="4722"/>
                    <a:pt x="457" y="4737"/>
                    <a:pt x="499" y="4737"/>
                  </a:cubicBezTo>
                  <a:cubicBezTo>
                    <a:pt x="547" y="4737"/>
                    <a:pt x="595" y="4717"/>
                    <a:pt x="637" y="4685"/>
                  </a:cubicBezTo>
                  <a:cubicBezTo>
                    <a:pt x="836" y="4546"/>
                    <a:pt x="916" y="4307"/>
                    <a:pt x="916" y="4068"/>
                  </a:cubicBezTo>
                  <a:cubicBezTo>
                    <a:pt x="836" y="3710"/>
                    <a:pt x="995" y="3292"/>
                    <a:pt x="717" y="2974"/>
                  </a:cubicBezTo>
                  <a:cubicBezTo>
                    <a:pt x="697" y="2795"/>
                    <a:pt x="618" y="2596"/>
                    <a:pt x="618" y="2397"/>
                  </a:cubicBezTo>
                  <a:cubicBezTo>
                    <a:pt x="578" y="1622"/>
                    <a:pt x="538" y="826"/>
                    <a:pt x="518" y="30"/>
                  </a:cubicBezTo>
                  <a:cubicBezTo>
                    <a:pt x="478" y="10"/>
                    <a:pt x="448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4392600" y="1634825"/>
              <a:ext cx="17925" cy="84325"/>
            </a:xfrm>
            <a:custGeom>
              <a:avLst/>
              <a:gdLst/>
              <a:ahLst/>
              <a:cxnLst/>
              <a:rect l="l" t="t" r="r" b="b"/>
              <a:pathLst>
                <a:path w="717" h="3373" extrusionOk="0">
                  <a:moveTo>
                    <a:pt x="292" y="0"/>
                  </a:moveTo>
                  <a:cubicBezTo>
                    <a:pt x="252" y="0"/>
                    <a:pt x="210" y="25"/>
                    <a:pt x="159" y="50"/>
                  </a:cubicBezTo>
                  <a:cubicBezTo>
                    <a:pt x="0" y="1145"/>
                    <a:pt x="0" y="2278"/>
                    <a:pt x="140" y="3373"/>
                  </a:cubicBezTo>
                  <a:lnTo>
                    <a:pt x="657" y="3373"/>
                  </a:lnTo>
                  <a:lnTo>
                    <a:pt x="657" y="1622"/>
                  </a:lnTo>
                  <a:cubicBezTo>
                    <a:pt x="458" y="1304"/>
                    <a:pt x="716" y="906"/>
                    <a:pt x="518" y="588"/>
                  </a:cubicBezTo>
                  <a:cubicBezTo>
                    <a:pt x="498" y="588"/>
                    <a:pt x="458" y="588"/>
                    <a:pt x="438" y="548"/>
                  </a:cubicBezTo>
                  <a:cubicBezTo>
                    <a:pt x="418" y="468"/>
                    <a:pt x="438" y="428"/>
                    <a:pt x="518" y="428"/>
                  </a:cubicBezTo>
                  <a:cubicBezTo>
                    <a:pt x="597" y="249"/>
                    <a:pt x="498" y="130"/>
                    <a:pt x="358" y="31"/>
                  </a:cubicBezTo>
                  <a:cubicBezTo>
                    <a:pt x="336" y="9"/>
                    <a:pt x="315" y="0"/>
                    <a:pt x="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4055900" y="1293000"/>
              <a:ext cx="115425" cy="36250"/>
            </a:xfrm>
            <a:custGeom>
              <a:avLst/>
              <a:gdLst/>
              <a:ahLst/>
              <a:cxnLst/>
              <a:rect l="l" t="t" r="r" b="b"/>
              <a:pathLst>
                <a:path w="4617" h="1450" extrusionOk="0">
                  <a:moveTo>
                    <a:pt x="738" y="0"/>
                  </a:moveTo>
                  <a:cubicBezTo>
                    <a:pt x="580" y="0"/>
                    <a:pt x="422" y="26"/>
                    <a:pt x="260" y="77"/>
                  </a:cubicBezTo>
                  <a:cubicBezTo>
                    <a:pt x="140" y="137"/>
                    <a:pt x="61" y="236"/>
                    <a:pt x="1" y="356"/>
                  </a:cubicBezTo>
                  <a:cubicBezTo>
                    <a:pt x="1" y="499"/>
                    <a:pt x="40" y="566"/>
                    <a:pt x="137" y="566"/>
                  </a:cubicBezTo>
                  <a:cubicBezTo>
                    <a:pt x="161" y="566"/>
                    <a:pt x="189" y="562"/>
                    <a:pt x="220" y="554"/>
                  </a:cubicBezTo>
                  <a:cubicBezTo>
                    <a:pt x="354" y="476"/>
                    <a:pt x="481" y="447"/>
                    <a:pt x="605" y="447"/>
                  </a:cubicBezTo>
                  <a:cubicBezTo>
                    <a:pt x="794" y="447"/>
                    <a:pt x="974" y="514"/>
                    <a:pt x="1155" y="574"/>
                  </a:cubicBezTo>
                  <a:cubicBezTo>
                    <a:pt x="2269" y="952"/>
                    <a:pt x="3363" y="1430"/>
                    <a:pt x="4556" y="1450"/>
                  </a:cubicBezTo>
                  <a:cubicBezTo>
                    <a:pt x="4576" y="1390"/>
                    <a:pt x="4616" y="1370"/>
                    <a:pt x="4616" y="1370"/>
                  </a:cubicBezTo>
                  <a:cubicBezTo>
                    <a:pt x="4556" y="992"/>
                    <a:pt x="4298" y="793"/>
                    <a:pt x="3979" y="773"/>
                  </a:cubicBezTo>
                  <a:cubicBezTo>
                    <a:pt x="3482" y="734"/>
                    <a:pt x="3025" y="495"/>
                    <a:pt x="2488" y="495"/>
                  </a:cubicBezTo>
                  <a:cubicBezTo>
                    <a:pt x="2368" y="475"/>
                    <a:pt x="2269" y="455"/>
                    <a:pt x="2149" y="435"/>
                  </a:cubicBezTo>
                  <a:cubicBezTo>
                    <a:pt x="1950" y="375"/>
                    <a:pt x="1771" y="336"/>
                    <a:pt x="1592" y="236"/>
                  </a:cubicBezTo>
                  <a:cubicBezTo>
                    <a:pt x="1533" y="177"/>
                    <a:pt x="1453" y="157"/>
                    <a:pt x="1374" y="137"/>
                  </a:cubicBezTo>
                  <a:cubicBezTo>
                    <a:pt x="1158" y="46"/>
                    <a:pt x="948" y="0"/>
                    <a:pt x="7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4473150" y="1431175"/>
              <a:ext cx="39825" cy="81150"/>
            </a:xfrm>
            <a:custGeom>
              <a:avLst/>
              <a:gdLst/>
              <a:ahLst/>
              <a:cxnLst/>
              <a:rect l="l" t="t" r="r" b="b"/>
              <a:pathLst>
                <a:path w="1593" h="3246" extrusionOk="0">
                  <a:moveTo>
                    <a:pt x="1413" y="1"/>
                  </a:moveTo>
                  <a:cubicBezTo>
                    <a:pt x="1214" y="80"/>
                    <a:pt x="1075" y="239"/>
                    <a:pt x="1015" y="418"/>
                  </a:cubicBezTo>
                  <a:cubicBezTo>
                    <a:pt x="757" y="1234"/>
                    <a:pt x="220" y="1930"/>
                    <a:pt x="21" y="2786"/>
                  </a:cubicBezTo>
                  <a:cubicBezTo>
                    <a:pt x="1" y="2865"/>
                    <a:pt x="1" y="2925"/>
                    <a:pt x="21" y="3004"/>
                  </a:cubicBezTo>
                  <a:lnTo>
                    <a:pt x="21" y="3164"/>
                  </a:lnTo>
                  <a:cubicBezTo>
                    <a:pt x="94" y="3216"/>
                    <a:pt x="155" y="3246"/>
                    <a:pt x="215" y="3246"/>
                  </a:cubicBezTo>
                  <a:cubicBezTo>
                    <a:pt x="269" y="3246"/>
                    <a:pt x="322" y="3221"/>
                    <a:pt x="379" y="3164"/>
                  </a:cubicBezTo>
                  <a:cubicBezTo>
                    <a:pt x="598" y="2626"/>
                    <a:pt x="697" y="2030"/>
                    <a:pt x="1075" y="1592"/>
                  </a:cubicBezTo>
                  <a:cubicBezTo>
                    <a:pt x="1254" y="1194"/>
                    <a:pt x="1413" y="796"/>
                    <a:pt x="1592" y="339"/>
                  </a:cubicBezTo>
                  <a:cubicBezTo>
                    <a:pt x="1513" y="239"/>
                    <a:pt x="1572" y="80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4662650" y="1460775"/>
              <a:ext cx="74125" cy="46025"/>
            </a:xfrm>
            <a:custGeom>
              <a:avLst/>
              <a:gdLst/>
              <a:ahLst/>
              <a:cxnLst/>
              <a:rect l="l" t="t" r="r" b="b"/>
              <a:pathLst>
                <a:path w="2965" h="1841" extrusionOk="0">
                  <a:moveTo>
                    <a:pt x="525" y="1"/>
                  </a:moveTo>
                  <a:cubicBezTo>
                    <a:pt x="457" y="1"/>
                    <a:pt x="386" y="16"/>
                    <a:pt x="318" y="50"/>
                  </a:cubicBezTo>
                  <a:cubicBezTo>
                    <a:pt x="300" y="49"/>
                    <a:pt x="283" y="48"/>
                    <a:pt x="267" y="48"/>
                  </a:cubicBezTo>
                  <a:cubicBezTo>
                    <a:pt x="0" y="48"/>
                    <a:pt x="6" y="203"/>
                    <a:pt x="100" y="428"/>
                  </a:cubicBezTo>
                  <a:lnTo>
                    <a:pt x="2725" y="1840"/>
                  </a:lnTo>
                  <a:cubicBezTo>
                    <a:pt x="2884" y="1801"/>
                    <a:pt x="2964" y="1681"/>
                    <a:pt x="2944" y="1502"/>
                  </a:cubicBezTo>
                  <a:cubicBezTo>
                    <a:pt x="2785" y="1283"/>
                    <a:pt x="2546" y="1184"/>
                    <a:pt x="2367" y="985"/>
                  </a:cubicBezTo>
                  <a:cubicBezTo>
                    <a:pt x="1870" y="726"/>
                    <a:pt x="1293" y="587"/>
                    <a:pt x="875" y="149"/>
                  </a:cubicBezTo>
                  <a:cubicBezTo>
                    <a:pt x="784" y="58"/>
                    <a:pt x="657" y="1"/>
                    <a:pt x="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4392600" y="1569500"/>
              <a:ext cx="22400" cy="76050"/>
            </a:xfrm>
            <a:custGeom>
              <a:avLst/>
              <a:gdLst/>
              <a:ahLst/>
              <a:cxnLst/>
              <a:rect l="l" t="t" r="r" b="b"/>
              <a:pathLst>
                <a:path w="896" h="3042" extrusionOk="0">
                  <a:moveTo>
                    <a:pt x="674" y="0"/>
                  </a:moveTo>
                  <a:cubicBezTo>
                    <a:pt x="548" y="0"/>
                    <a:pt x="464" y="97"/>
                    <a:pt x="398" y="256"/>
                  </a:cubicBezTo>
                  <a:cubicBezTo>
                    <a:pt x="398" y="435"/>
                    <a:pt x="358" y="615"/>
                    <a:pt x="358" y="774"/>
                  </a:cubicBezTo>
                  <a:cubicBezTo>
                    <a:pt x="418" y="833"/>
                    <a:pt x="438" y="933"/>
                    <a:pt x="438" y="1012"/>
                  </a:cubicBezTo>
                  <a:lnTo>
                    <a:pt x="438" y="1231"/>
                  </a:lnTo>
                  <a:cubicBezTo>
                    <a:pt x="418" y="1132"/>
                    <a:pt x="438" y="1032"/>
                    <a:pt x="418" y="933"/>
                  </a:cubicBezTo>
                  <a:cubicBezTo>
                    <a:pt x="418" y="873"/>
                    <a:pt x="398" y="833"/>
                    <a:pt x="338" y="774"/>
                  </a:cubicBezTo>
                  <a:cubicBezTo>
                    <a:pt x="100" y="1351"/>
                    <a:pt x="0" y="1927"/>
                    <a:pt x="159" y="2524"/>
                  </a:cubicBezTo>
                  <a:cubicBezTo>
                    <a:pt x="199" y="2564"/>
                    <a:pt x="338" y="2564"/>
                    <a:pt x="319" y="2703"/>
                  </a:cubicBezTo>
                  <a:cubicBezTo>
                    <a:pt x="398" y="2823"/>
                    <a:pt x="438" y="2922"/>
                    <a:pt x="518" y="3041"/>
                  </a:cubicBezTo>
                  <a:cubicBezTo>
                    <a:pt x="796" y="2067"/>
                    <a:pt x="677" y="1052"/>
                    <a:pt x="895" y="77"/>
                  </a:cubicBezTo>
                  <a:cubicBezTo>
                    <a:pt x="809" y="24"/>
                    <a:pt x="736" y="0"/>
                    <a:pt x="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4189700" y="1312000"/>
              <a:ext cx="60200" cy="37175"/>
            </a:xfrm>
            <a:custGeom>
              <a:avLst/>
              <a:gdLst/>
              <a:ahLst/>
              <a:cxnLst/>
              <a:rect l="l" t="t" r="r" b="b"/>
              <a:pathLst>
                <a:path w="2408" h="1487" extrusionOk="0">
                  <a:moveTo>
                    <a:pt x="797" y="0"/>
                  </a:moveTo>
                  <a:cubicBezTo>
                    <a:pt x="752" y="0"/>
                    <a:pt x="706" y="5"/>
                    <a:pt x="657" y="13"/>
                  </a:cubicBezTo>
                  <a:cubicBezTo>
                    <a:pt x="398" y="153"/>
                    <a:pt x="259" y="391"/>
                    <a:pt x="80" y="610"/>
                  </a:cubicBezTo>
                  <a:cubicBezTo>
                    <a:pt x="0" y="928"/>
                    <a:pt x="279" y="889"/>
                    <a:pt x="418" y="988"/>
                  </a:cubicBezTo>
                  <a:cubicBezTo>
                    <a:pt x="1001" y="1085"/>
                    <a:pt x="1527" y="1486"/>
                    <a:pt x="2126" y="1486"/>
                  </a:cubicBezTo>
                  <a:cubicBezTo>
                    <a:pt x="2140" y="1486"/>
                    <a:pt x="2154" y="1486"/>
                    <a:pt x="2168" y="1485"/>
                  </a:cubicBezTo>
                  <a:cubicBezTo>
                    <a:pt x="2208" y="1306"/>
                    <a:pt x="2288" y="1127"/>
                    <a:pt x="2387" y="968"/>
                  </a:cubicBezTo>
                  <a:cubicBezTo>
                    <a:pt x="2407" y="889"/>
                    <a:pt x="2407" y="809"/>
                    <a:pt x="2367" y="729"/>
                  </a:cubicBezTo>
                  <a:cubicBezTo>
                    <a:pt x="2268" y="610"/>
                    <a:pt x="2109" y="531"/>
                    <a:pt x="1969" y="491"/>
                  </a:cubicBezTo>
                  <a:cubicBezTo>
                    <a:pt x="1611" y="391"/>
                    <a:pt x="1214" y="431"/>
                    <a:pt x="995" y="33"/>
                  </a:cubicBezTo>
                  <a:cubicBezTo>
                    <a:pt x="925" y="10"/>
                    <a:pt x="862" y="0"/>
                    <a:pt x="7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4298100" y="1341650"/>
              <a:ext cx="56225" cy="25100"/>
            </a:xfrm>
            <a:custGeom>
              <a:avLst/>
              <a:gdLst/>
              <a:ahLst/>
              <a:cxnLst/>
              <a:rect l="l" t="t" r="r" b="b"/>
              <a:pathLst>
                <a:path w="2249" h="1004" extrusionOk="0">
                  <a:moveTo>
                    <a:pt x="418" y="1"/>
                  </a:moveTo>
                  <a:cubicBezTo>
                    <a:pt x="319" y="100"/>
                    <a:pt x="140" y="21"/>
                    <a:pt x="21" y="120"/>
                  </a:cubicBezTo>
                  <a:cubicBezTo>
                    <a:pt x="21" y="299"/>
                    <a:pt x="1" y="458"/>
                    <a:pt x="60" y="638"/>
                  </a:cubicBezTo>
                  <a:cubicBezTo>
                    <a:pt x="652" y="881"/>
                    <a:pt x="1259" y="1003"/>
                    <a:pt x="1881" y="1003"/>
                  </a:cubicBezTo>
                  <a:cubicBezTo>
                    <a:pt x="1970" y="1003"/>
                    <a:pt x="2060" y="1001"/>
                    <a:pt x="2149" y="996"/>
                  </a:cubicBezTo>
                  <a:cubicBezTo>
                    <a:pt x="2249" y="896"/>
                    <a:pt x="2249" y="757"/>
                    <a:pt x="2149" y="657"/>
                  </a:cubicBezTo>
                  <a:cubicBezTo>
                    <a:pt x="2131" y="635"/>
                    <a:pt x="2105" y="627"/>
                    <a:pt x="2076" y="627"/>
                  </a:cubicBezTo>
                  <a:cubicBezTo>
                    <a:pt x="2011" y="627"/>
                    <a:pt x="1930" y="666"/>
                    <a:pt x="1873" y="666"/>
                  </a:cubicBezTo>
                  <a:cubicBezTo>
                    <a:pt x="1820" y="666"/>
                    <a:pt x="1787" y="632"/>
                    <a:pt x="1811" y="498"/>
                  </a:cubicBezTo>
                  <a:cubicBezTo>
                    <a:pt x="1751" y="439"/>
                    <a:pt x="1692" y="399"/>
                    <a:pt x="1612" y="339"/>
                  </a:cubicBezTo>
                  <a:cubicBezTo>
                    <a:pt x="1554" y="362"/>
                    <a:pt x="1476" y="419"/>
                    <a:pt x="1412" y="419"/>
                  </a:cubicBezTo>
                  <a:cubicBezTo>
                    <a:pt x="1367" y="419"/>
                    <a:pt x="1330" y="390"/>
                    <a:pt x="1314" y="299"/>
                  </a:cubicBezTo>
                  <a:cubicBezTo>
                    <a:pt x="1055" y="81"/>
                    <a:pt x="697" y="1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4234950" y="1446600"/>
              <a:ext cx="21900" cy="67950"/>
            </a:xfrm>
            <a:custGeom>
              <a:avLst/>
              <a:gdLst/>
              <a:ahLst/>
              <a:cxnLst/>
              <a:rect l="l" t="t" r="r" b="b"/>
              <a:pathLst>
                <a:path w="876" h="2718" extrusionOk="0">
                  <a:moveTo>
                    <a:pt x="458" y="0"/>
                  </a:moveTo>
                  <a:cubicBezTo>
                    <a:pt x="358" y="876"/>
                    <a:pt x="199" y="1711"/>
                    <a:pt x="0" y="2547"/>
                  </a:cubicBezTo>
                  <a:cubicBezTo>
                    <a:pt x="65" y="2482"/>
                    <a:pt x="114" y="2458"/>
                    <a:pt x="154" y="2458"/>
                  </a:cubicBezTo>
                  <a:cubicBezTo>
                    <a:pt x="286" y="2458"/>
                    <a:pt x="319" y="2718"/>
                    <a:pt x="447" y="2718"/>
                  </a:cubicBezTo>
                  <a:cubicBezTo>
                    <a:pt x="463" y="2718"/>
                    <a:pt x="479" y="2714"/>
                    <a:pt x="498" y="2706"/>
                  </a:cubicBezTo>
                  <a:cubicBezTo>
                    <a:pt x="736" y="2049"/>
                    <a:pt x="677" y="1313"/>
                    <a:pt x="876" y="657"/>
                  </a:cubicBezTo>
                  <a:cubicBezTo>
                    <a:pt x="836" y="597"/>
                    <a:pt x="836" y="518"/>
                    <a:pt x="856" y="458"/>
                  </a:cubicBezTo>
                  <a:cubicBezTo>
                    <a:pt x="756" y="299"/>
                    <a:pt x="756" y="10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4208100" y="1417075"/>
              <a:ext cx="22900" cy="73400"/>
            </a:xfrm>
            <a:custGeom>
              <a:avLst/>
              <a:gdLst/>
              <a:ahLst/>
              <a:cxnLst/>
              <a:rect l="l" t="t" r="r" b="b"/>
              <a:pathLst>
                <a:path w="916" h="2936" extrusionOk="0">
                  <a:moveTo>
                    <a:pt x="683" y="0"/>
                  </a:moveTo>
                  <a:cubicBezTo>
                    <a:pt x="635" y="0"/>
                    <a:pt x="602" y="23"/>
                    <a:pt x="557" y="67"/>
                  </a:cubicBezTo>
                  <a:lnTo>
                    <a:pt x="557" y="87"/>
                  </a:lnTo>
                  <a:cubicBezTo>
                    <a:pt x="458" y="167"/>
                    <a:pt x="478" y="306"/>
                    <a:pt x="418" y="406"/>
                  </a:cubicBezTo>
                  <a:cubicBezTo>
                    <a:pt x="418" y="505"/>
                    <a:pt x="378" y="644"/>
                    <a:pt x="378" y="744"/>
                  </a:cubicBezTo>
                  <a:cubicBezTo>
                    <a:pt x="239" y="963"/>
                    <a:pt x="378" y="1241"/>
                    <a:pt x="239" y="1460"/>
                  </a:cubicBezTo>
                  <a:cubicBezTo>
                    <a:pt x="179" y="1858"/>
                    <a:pt x="0" y="2256"/>
                    <a:pt x="60" y="2673"/>
                  </a:cubicBezTo>
                  <a:cubicBezTo>
                    <a:pt x="144" y="2799"/>
                    <a:pt x="218" y="2935"/>
                    <a:pt x="345" y="2935"/>
                  </a:cubicBezTo>
                  <a:cubicBezTo>
                    <a:pt x="398" y="2935"/>
                    <a:pt x="461" y="2911"/>
                    <a:pt x="537" y="2852"/>
                  </a:cubicBezTo>
                  <a:cubicBezTo>
                    <a:pt x="557" y="2634"/>
                    <a:pt x="557" y="2395"/>
                    <a:pt x="577" y="2176"/>
                  </a:cubicBezTo>
                  <a:cubicBezTo>
                    <a:pt x="756" y="1897"/>
                    <a:pt x="537" y="1579"/>
                    <a:pt x="736" y="1301"/>
                  </a:cubicBezTo>
                  <a:cubicBezTo>
                    <a:pt x="736" y="1201"/>
                    <a:pt x="756" y="1082"/>
                    <a:pt x="756" y="982"/>
                  </a:cubicBezTo>
                  <a:cubicBezTo>
                    <a:pt x="836" y="863"/>
                    <a:pt x="816" y="704"/>
                    <a:pt x="875" y="604"/>
                  </a:cubicBezTo>
                  <a:cubicBezTo>
                    <a:pt x="875" y="485"/>
                    <a:pt x="915" y="386"/>
                    <a:pt x="915" y="266"/>
                  </a:cubicBezTo>
                  <a:cubicBezTo>
                    <a:pt x="855" y="187"/>
                    <a:pt x="836" y="67"/>
                    <a:pt x="736" y="8"/>
                  </a:cubicBezTo>
                  <a:cubicBezTo>
                    <a:pt x="716" y="3"/>
                    <a:pt x="699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4247375" y="1334925"/>
              <a:ext cx="50250" cy="22925"/>
            </a:xfrm>
            <a:custGeom>
              <a:avLst/>
              <a:gdLst/>
              <a:ahLst/>
              <a:cxnLst/>
              <a:rect l="l" t="t" r="r" b="b"/>
              <a:pathLst>
                <a:path w="2010" h="917" extrusionOk="0">
                  <a:moveTo>
                    <a:pt x="563" y="0"/>
                  </a:moveTo>
                  <a:cubicBezTo>
                    <a:pt x="509" y="0"/>
                    <a:pt x="454" y="3"/>
                    <a:pt x="398" y="11"/>
                  </a:cubicBezTo>
                  <a:cubicBezTo>
                    <a:pt x="180" y="151"/>
                    <a:pt x="180" y="449"/>
                    <a:pt x="1" y="608"/>
                  </a:cubicBezTo>
                  <a:cubicBezTo>
                    <a:pt x="418" y="825"/>
                    <a:pt x="878" y="916"/>
                    <a:pt x="1344" y="916"/>
                  </a:cubicBezTo>
                  <a:cubicBezTo>
                    <a:pt x="1433" y="916"/>
                    <a:pt x="1523" y="913"/>
                    <a:pt x="1612" y="907"/>
                  </a:cubicBezTo>
                  <a:cubicBezTo>
                    <a:pt x="1771" y="767"/>
                    <a:pt x="2010" y="708"/>
                    <a:pt x="2010" y="469"/>
                  </a:cubicBezTo>
                  <a:cubicBezTo>
                    <a:pt x="1950" y="310"/>
                    <a:pt x="1831" y="290"/>
                    <a:pt x="1692" y="210"/>
                  </a:cubicBezTo>
                  <a:cubicBezTo>
                    <a:pt x="1592" y="171"/>
                    <a:pt x="1493" y="151"/>
                    <a:pt x="1433" y="71"/>
                  </a:cubicBezTo>
                  <a:cubicBezTo>
                    <a:pt x="1373" y="71"/>
                    <a:pt x="1333" y="71"/>
                    <a:pt x="1274" y="51"/>
                  </a:cubicBezTo>
                  <a:lnTo>
                    <a:pt x="1194" y="51"/>
                  </a:lnTo>
                  <a:cubicBezTo>
                    <a:pt x="987" y="51"/>
                    <a:pt x="780" y="0"/>
                    <a:pt x="5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4040500" y="1290275"/>
              <a:ext cx="21400" cy="72300"/>
            </a:xfrm>
            <a:custGeom>
              <a:avLst/>
              <a:gdLst/>
              <a:ahLst/>
              <a:cxnLst/>
              <a:rect l="l" t="t" r="r" b="b"/>
              <a:pathLst>
                <a:path w="856" h="2892" extrusionOk="0">
                  <a:moveTo>
                    <a:pt x="475" y="1"/>
                  </a:moveTo>
                  <a:cubicBezTo>
                    <a:pt x="344" y="1"/>
                    <a:pt x="239" y="39"/>
                    <a:pt x="159" y="166"/>
                  </a:cubicBezTo>
                  <a:cubicBezTo>
                    <a:pt x="458" y="365"/>
                    <a:pt x="597" y="604"/>
                    <a:pt x="418" y="1002"/>
                  </a:cubicBezTo>
                  <a:cubicBezTo>
                    <a:pt x="279" y="1340"/>
                    <a:pt x="259" y="1698"/>
                    <a:pt x="179" y="2056"/>
                  </a:cubicBezTo>
                  <a:cubicBezTo>
                    <a:pt x="199" y="2096"/>
                    <a:pt x="319" y="2175"/>
                    <a:pt x="159" y="2195"/>
                  </a:cubicBezTo>
                  <a:cubicBezTo>
                    <a:pt x="0" y="2354"/>
                    <a:pt x="0" y="2553"/>
                    <a:pt x="20" y="2752"/>
                  </a:cubicBezTo>
                  <a:cubicBezTo>
                    <a:pt x="100" y="2832"/>
                    <a:pt x="199" y="2891"/>
                    <a:pt x="319" y="2891"/>
                  </a:cubicBezTo>
                  <a:cubicBezTo>
                    <a:pt x="577" y="2175"/>
                    <a:pt x="677" y="1400"/>
                    <a:pt x="856" y="663"/>
                  </a:cubicBezTo>
                  <a:cubicBezTo>
                    <a:pt x="776" y="584"/>
                    <a:pt x="716" y="544"/>
                    <a:pt x="677" y="465"/>
                  </a:cubicBezTo>
                  <a:cubicBezTo>
                    <a:pt x="776" y="365"/>
                    <a:pt x="776" y="246"/>
                    <a:pt x="776" y="146"/>
                  </a:cubicBezTo>
                  <a:cubicBezTo>
                    <a:pt x="716" y="87"/>
                    <a:pt x="657" y="47"/>
                    <a:pt x="577" y="7"/>
                  </a:cubicBezTo>
                  <a:cubicBezTo>
                    <a:pt x="541" y="3"/>
                    <a:pt x="507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4042475" y="1422800"/>
              <a:ext cx="18425" cy="83500"/>
            </a:xfrm>
            <a:custGeom>
              <a:avLst/>
              <a:gdLst/>
              <a:ahLst/>
              <a:cxnLst/>
              <a:rect l="l" t="t" r="r" b="b"/>
              <a:pathLst>
                <a:path w="737" h="3340" extrusionOk="0">
                  <a:moveTo>
                    <a:pt x="627" y="0"/>
                  </a:moveTo>
                  <a:cubicBezTo>
                    <a:pt x="518" y="0"/>
                    <a:pt x="476" y="139"/>
                    <a:pt x="399" y="216"/>
                  </a:cubicBezTo>
                  <a:cubicBezTo>
                    <a:pt x="399" y="375"/>
                    <a:pt x="319" y="554"/>
                    <a:pt x="220" y="714"/>
                  </a:cubicBezTo>
                  <a:cubicBezTo>
                    <a:pt x="1" y="972"/>
                    <a:pt x="21" y="1271"/>
                    <a:pt x="61" y="1569"/>
                  </a:cubicBezTo>
                  <a:cubicBezTo>
                    <a:pt x="259" y="2027"/>
                    <a:pt x="61" y="2564"/>
                    <a:pt x="359" y="3001"/>
                  </a:cubicBezTo>
                  <a:cubicBezTo>
                    <a:pt x="399" y="3121"/>
                    <a:pt x="399" y="3220"/>
                    <a:pt x="419" y="3339"/>
                  </a:cubicBezTo>
                  <a:cubicBezTo>
                    <a:pt x="478" y="3260"/>
                    <a:pt x="538" y="3200"/>
                    <a:pt x="518" y="3121"/>
                  </a:cubicBezTo>
                  <a:cubicBezTo>
                    <a:pt x="518" y="2106"/>
                    <a:pt x="697" y="1052"/>
                    <a:pt x="737" y="37"/>
                  </a:cubicBezTo>
                  <a:cubicBezTo>
                    <a:pt x="693" y="11"/>
                    <a:pt x="657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4221025" y="1618675"/>
              <a:ext cx="18250" cy="64200"/>
            </a:xfrm>
            <a:custGeom>
              <a:avLst/>
              <a:gdLst/>
              <a:ahLst/>
              <a:cxnLst/>
              <a:rect l="l" t="t" r="r" b="b"/>
              <a:pathLst>
                <a:path w="730" h="2568" extrusionOk="0">
                  <a:moveTo>
                    <a:pt x="398" y="0"/>
                  </a:moveTo>
                  <a:cubicBezTo>
                    <a:pt x="199" y="139"/>
                    <a:pt x="299" y="438"/>
                    <a:pt x="60" y="537"/>
                  </a:cubicBezTo>
                  <a:lnTo>
                    <a:pt x="60" y="1731"/>
                  </a:lnTo>
                  <a:cubicBezTo>
                    <a:pt x="239" y="1950"/>
                    <a:pt x="0" y="2248"/>
                    <a:pt x="239" y="2447"/>
                  </a:cubicBezTo>
                  <a:cubicBezTo>
                    <a:pt x="259" y="2487"/>
                    <a:pt x="259" y="2527"/>
                    <a:pt x="299" y="2566"/>
                  </a:cubicBezTo>
                  <a:cubicBezTo>
                    <a:pt x="312" y="2567"/>
                    <a:pt x="324" y="2567"/>
                    <a:pt x="337" y="2567"/>
                  </a:cubicBezTo>
                  <a:cubicBezTo>
                    <a:pt x="729" y="2567"/>
                    <a:pt x="616" y="2261"/>
                    <a:pt x="597" y="2049"/>
                  </a:cubicBezTo>
                  <a:cubicBezTo>
                    <a:pt x="498" y="1552"/>
                    <a:pt x="358" y="1055"/>
                    <a:pt x="438" y="537"/>
                  </a:cubicBezTo>
                  <a:cubicBezTo>
                    <a:pt x="518" y="398"/>
                    <a:pt x="537" y="299"/>
                    <a:pt x="438" y="179"/>
                  </a:cubicBezTo>
                  <a:cubicBezTo>
                    <a:pt x="418" y="139"/>
                    <a:pt x="418" y="6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4400550" y="1530450"/>
              <a:ext cx="19925" cy="44975"/>
            </a:xfrm>
            <a:custGeom>
              <a:avLst/>
              <a:gdLst/>
              <a:ahLst/>
              <a:cxnLst/>
              <a:rect l="l" t="t" r="r" b="b"/>
              <a:pathLst>
                <a:path w="797" h="1799" extrusionOk="0">
                  <a:moveTo>
                    <a:pt x="564" y="0"/>
                  </a:moveTo>
                  <a:cubicBezTo>
                    <a:pt x="505" y="0"/>
                    <a:pt x="431" y="16"/>
                    <a:pt x="339" y="48"/>
                  </a:cubicBezTo>
                  <a:cubicBezTo>
                    <a:pt x="299" y="645"/>
                    <a:pt x="1" y="1202"/>
                    <a:pt x="20" y="1799"/>
                  </a:cubicBezTo>
                  <a:cubicBezTo>
                    <a:pt x="166" y="1708"/>
                    <a:pt x="294" y="1617"/>
                    <a:pt x="467" y="1617"/>
                  </a:cubicBezTo>
                  <a:cubicBezTo>
                    <a:pt x="484" y="1617"/>
                    <a:pt x="500" y="1618"/>
                    <a:pt x="518" y="1620"/>
                  </a:cubicBezTo>
                  <a:cubicBezTo>
                    <a:pt x="796" y="1281"/>
                    <a:pt x="617" y="824"/>
                    <a:pt x="717" y="426"/>
                  </a:cubicBezTo>
                  <a:cubicBezTo>
                    <a:pt x="778" y="166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4632300" y="1444600"/>
              <a:ext cx="38325" cy="26400"/>
            </a:xfrm>
            <a:custGeom>
              <a:avLst/>
              <a:gdLst/>
              <a:ahLst/>
              <a:cxnLst/>
              <a:rect l="l" t="t" r="r" b="b"/>
              <a:pathLst>
                <a:path w="1533" h="1056" extrusionOk="0">
                  <a:moveTo>
                    <a:pt x="120" y="1"/>
                  </a:moveTo>
                  <a:cubicBezTo>
                    <a:pt x="20" y="200"/>
                    <a:pt x="1" y="399"/>
                    <a:pt x="259" y="498"/>
                  </a:cubicBezTo>
                  <a:cubicBezTo>
                    <a:pt x="478" y="598"/>
                    <a:pt x="697" y="677"/>
                    <a:pt x="816" y="876"/>
                  </a:cubicBezTo>
                  <a:cubicBezTo>
                    <a:pt x="896" y="995"/>
                    <a:pt x="1075" y="956"/>
                    <a:pt x="1174" y="1055"/>
                  </a:cubicBezTo>
                  <a:lnTo>
                    <a:pt x="1353" y="1055"/>
                  </a:lnTo>
                  <a:cubicBezTo>
                    <a:pt x="1353" y="896"/>
                    <a:pt x="1393" y="777"/>
                    <a:pt x="1532" y="697"/>
                  </a:cubicBezTo>
                  <a:cubicBezTo>
                    <a:pt x="1115" y="339"/>
                    <a:pt x="697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4203625" y="1518700"/>
              <a:ext cx="15925" cy="52875"/>
            </a:xfrm>
            <a:custGeom>
              <a:avLst/>
              <a:gdLst/>
              <a:ahLst/>
              <a:cxnLst/>
              <a:rect l="l" t="t" r="r" b="b"/>
              <a:pathLst>
                <a:path w="637" h="2115" extrusionOk="0">
                  <a:moveTo>
                    <a:pt x="219" y="1"/>
                  </a:moveTo>
                  <a:cubicBezTo>
                    <a:pt x="0" y="697"/>
                    <a:pt x="40" y="1393"/>
                    <a:pt x="60" y="2109"/>
                  </a:cubicBezTo>
                  <a:cubicBezTo>
                    <a:pt x="87" y="2113"/>
                    <a:pt x="111" y="2114"/>
                    <a:pt x="132" y="2114"/>
                  </a:cubicBezTo>
                  <a:cubicBezTo>
                    <a:pt x="494" y="2114"/>
                    <a:pt x="155" y="1667"/>
                    <a:pt x="418" y="1592"/>
                  </a:cubicBezTo>
                  <a:cubicBezTo>
                    <a:pt x="438" y="1572"/>
                    <a:pt x="478" y="1572"/>
                    <a:pt x="537" y="1572"/>
                  </a:cubicBezTo>
                  <a:cubicBezTo>
                    <a:pt x="557" y="1174"/>
                    <a:pt x="557" y="777"/>
                    <a:pt x="597" y="399"/>
                  </a:cubicBezTo>
                  <a:cubicBezTo>
                    <a:pt x="637" y="319"/>
                    <a:pt x="637" y="279"/>
                    <a:pt x="617" y="200"/>
                  </a:cubicBezTo>
                  <a:cubicBezTo>
                    <a:pt x="458" y="180"/>
                    <a:pt x="31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4028050" y="1404825"/>
              <a:ext cx="22925" cy="81200"/>
            </a:xfrm>
            <a:custGeom>
              <a:avLst/>
              <a:gdLst/>
              <a:ahLst/>
              <a:cxnLst/>
              <a:rect l="l" t="t" r="r" b="b"/>
              <a:pathLst>
                <a:path w="917" h="3248" extrusionOk="0">
                  <a:moveTo>
                    <a:pt x="657" y="0"/>
                  </a:moveTo>
                  <a:cubicBezTo>
                    <a:pt x="518" y="0"/>
                    <a:pt x="458" y="40"/>
                    <a:pt x="399" y="140"/>
                  </a:cubicBezTo>
                  <a:cubicBezTo>
                    <a:pt x="359" y="1154"/>
                    <a:pt x="1" y="2149"/>
                    <a:pt x="399" y="3143"/>
                  </a:cubicBezTo>
                  <a:cubicBezTo>
                    <a:pt x="465" y="3209"/>
                    <a:pt x="531" y="3248"/>
                    <a:pt x="608" y="3248"/>
                  </a:cubicBezTo>
                  <a:cubicBezTo>
                    <a:pt x="624" y="3248"/>
                    <a:pt x="640" y="3246"/>
                    <a:pt x="657" y="3243"/>
                  </a:cubicBezTo>
                  <a:cubicBezTo>
                    <a:pt x="916" y="2964"/>
                    <a:pt x="856" y="2646"/>
                    <a:pt x="856" y="2328"/>
                  </a:cubicBezTo>
                  <a:cubicBezTo>
                    <a:pt x="817" y="2029"/>
                    <a:pt x="817" y="1731"/>
                    <a:pt x="817" y="1433"/>
                  </a:cubicBezTo>
                  <a:cubicBezTo>
                    <a:pt x="498" y="995"/>
                    <a:pt x="777" y="478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4222525" y="1366525"/>
              <a:ext cx="25375" cy="52750"/>
            </a:xfrm>
            <a:custGeom>
              <a:avLst/>
              <a:gdLst/>
              <a:ahLst/>
              <a:cxnLst/>
              <a:rect l="l" t="t" r="r" b="b"/>
              <a:pathLst>
                <a:path w="1015" h="2110" extrusionOk="0">
                  <a:moveTo>
                    <a:pt x="1015" y="1"/>
                  </a:moveTo>
                  <a:cubicBezTo>
                    <a:pt x="358" y="577"/>
                    <a:pt x="0" y="1274"/>
                    <a:pt x="0" y="2109"/>
                  </a:cubicBezTo>
                  <a:lnTo>
                    <a:pt x="179" y="2109"/>
                  </a:lnTo>
                  <a:cubicBezTo>
                    <a:pt x="239" y="2069"/>
                    <a:pt x="278" y="2010"/>
                    <a:pt x="298" y="1970"/>
                  </a:cubicBezTo>
                  <a:cubicBezTo>
                    <a:pt x="318" y="1831"/>
                    <a:pt x="318" y="1731"/>
                    <a:pt x="378" y="1632"/>
                  </a:cubicBezTo>
                  <a:cubicBezTo>
                    <a:pt x="398" y="1592"/>
                    <a:pt x="378" y="1512"/>
                    <a:pt x="438" y="1473"/>
                  </a:cubicBezTo>
                  <a:cubicBezTo>
                    <a:pt x="458" y="1512"/>
                    <a:pt x="477" y="1612"/>
                    <a:pt x="557" y="1632"/>
                  </a:cubicBezTo>
                  <a:cubicBezTo>
                    <a:pt x="696" y="1095"/>
                    <a:pt x="875" y="538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4662625" y="1637075"/>
              <a:ext cx="21925" cy="59075"/>
            </a:xfrm>
            <a:custGeom>
              <a:avLst/>
              <a:gdLst/>
              <a:ahLst/>
              <a:cxnLst/>
              <a:rect l="l" t="t" r="r" b="b"/>
              <a:pathLst>
                <a:path w="877" h="2363" extrusionOk="0">
                  <a:moveTo>
                    <a:pt x="638" y="0"/>
                  </a:moveTo>
                  <a:lnTo>
                    <a:pt x="638" y="0"/>
                  </a:lnTo>
                  <a:cubicBezTo>
                    <a:pt x="439" y="696"/>
                    <a:pt x="160" y="1393"/>
                    <a:pt x="41" y="2109"/>
                  </a:cubicBezTo>
                  <a:cubicBezTo>
                    <a:pt x="0" y="2304"/>
                    <a:pt x="33" y="2363"/>
                    <a:pt x="98" y="2363"/>
                  </a:cubicBezTo>
                  <a:cubicBezTo>
                    <a:pt x="191" y="2363"/>
                    <a:pt x="353" y="2240"/>
                    <a:pt x="459" y="2228"/>
                  </a:cubicBezTo>
                  <a:cubicBezTo>
                    <a:pt x="439" y="1950"/>
                    <a:pt x="280" y="1631"/>
                    <a:pt x="558" y="1433"/>
                  </a:cubicBezTo>
                  <a:cubicBezTo>
                    <a:pt x="757" y="1253"/>
                    <a:pt x="677" y="1015"/>
                    <a:pt x="797" y="836"/>
                  </a:cubicBezTo>
                  <a:cubicBezTo>
                    <a:pt x="598" y="597"/>
                    <a:pt x="876" y="219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4234950" y="1506150"/>
              <a:ext cx="15425" cy="53350"/>
            </a:xfrm>
            <a:custGeom>
              <a:avLst/>
              <a:gdLst/>
              <a:ahLst/>
              <a:cxnLst/>
              <a:rect l="l" t="t" r="r" b="b"/>
              <a:pathLst>
                <a:path w="617" h="2134" extrusionOk="0">
                  <a:moveTo>
                    <a:pt x="246" y="0"/>
                  </a:moveTo>
                  <a:cubicBezTo>
                    <a:pt x="193" y="0"/>
                    <a:pt x="122" y="49"/>
                    <a:pt x="20" y="184"/>
                  </a:cubicBezTo>
                  <a:cubicBezTo>
                    <a:pt x="0" y="582"/>
                    <a:pt x="0" y="980"/>
                    <a:pt x="0" y="1398"/>
                  </a:cubicBezTo>
                  <a:cubicBezTo>
                    <a:pt x="498" y="1478"/>
                    <a:pt x="338" y="1875"/>
                    <a:pt x="398" y="2134"/>
                  </a:cubicBezTo>
                  <a:cubicBezTo>
                    <a:pt x="617" y="1736"/>
                    <a:pt x="478" y="1298"/>
                    <a:pt x="498" y="881"/>
                  </a:cubicBezTo>
                  <a:cubicBezTo>
                    <a:pt x="458" y="741"/>
                    <a:pt x="458" y="622"/>
                    <a:pt x="518" y="523"/>
                  </a:cubicBezTo>
                  <a:lnTo>
                    <a:pt x="518" y="344"/>
                  </a:lnTo>
                  <a:cubicBezTo>
                    <a:pt x="403" y="315"/>
                    <a:pt x="381" y="0"/>
                    <a:pt x="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4209575" y="1484400"/>
              <a:ext cx="14950" cy="43775"/>
            </a:xfrm>
            <a:custGeom>
              <a:avLst/>
              <a:gdLst/>
              <a:ahLst/>
              <a:cxnLst/>
              <a:rect l="l" t="t" r="r" b="b"/>
              <a:pathLst>
                <a:path w="598" h="1751" extrusionOk="0">
                  <a:moveTo>
                    <a:pt x="1" y="0"/>
                  </a:moveTo>
                  <a:lnTo>
                    <a:pt x="1" y="1234"/>
                  </a:lnTo>
                  <a:cubicBezTo>
                    <a:pt x="80" y="1373"/>
                    <a:pt x="180" y="1492"/>
                    <a:pt x="299" y="1572"/>
                  </a:cubicBezTo>
                  <a:cubicBezTo>
                    <a:pt x="319" y="1631"/>
                    <a:pt x="319" y="1691"/>
                    <a:pt x="359" y="1751"/>
                  </a:cubicBezTo>
                  <a:cubicBezTo>
                    <a:pt x="598" y="1253"/>
                    <a:pt x="458" y="696"/>
                    <a:pt x="478" y="179"/>
                  </a:cubicBezTo>
                  <a:cubicBezTo>
                    <a:pt x="299" y="17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4352800" y="1355250"/>
              <a:ext cx="36350" cy="17275"/>
            </a:xfrm>
            <a:custGeom>
              <a:avLst/>
              <a:gdLst/>
              <a:ahLst/>
              <a:cxnLst/>
              <a:rect l="l" t="t" r="r" b="b"/>
              <a:pathLst>
                <a:path w="1454" h="691" extrusionOk="0">
                  <a:moveTo>
                    <a:pt x="438" y="1"/>
                  </a:moveTo>
                  <a:cubicBezTo>
                    <a:pt x="297" y="1"/>
                    <a:pt x="151" y="59"/>
                    <a:pt x="1" y="153"/>
                  </a:cubicBezTo>
                  <a:lnTo>
                    <a:pt x="1" y="471"/>
                  </a:lnTo>
                  <a:cubicBezTo>
                    <a:pt x="439" y="690"/>
                    <a:pt x="916" y="651"/>
                    <a:pt x="1393" y="670"/>
                  </a:cubicBezTo>
                  <a:cubicBezTo>
                    <a:pt x="1393" y="670"/>
                    <a:pt x="1413" y="670"/>
                    <a:pt x="1433" y="631"/>
                  </a:cubicBezTo>
                  <a:cubicBezTo>
                    <a:pt x="1453" y="571"/>
                    <a:pt x="1433" y="551"/>
                    <a:pt x="1393" y="491"/>
                  </a:cubicBezTo>
                  <a:cubicBezTo>
                    <a:pt x="1194" y="491"/>
                    <a:pt x="1015" y="392"/>
                    <a:pt x="896" y="253"/>
                  </a:cubicBezTo>
                  <a:cubicBezTo>
                    <a:pt x="749" y="74"/>
                    <a:pt x="596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4687000" y="1565950"/>
              <a:ext cx="22400" cy="49575"/>
            </a:xfrm>
            <a:custGeom>
              <a:avLst/>
              <a:gdLst/>
              <a:ahLst/>
              <a:cxnLst/>
              <a:rect l="l" t="t" r="r" b="b"/>
              <a:pathLst>
                <a:path w="896" h="1983" extrusionOk="0">
                  <a:moveTo>
                    <a:pt x="677" y="1"/>
                  </a:moveTo>
                  <a:cubicBezTo>
                    <a:pt x="399" y="617"/>
                    <a:pt x="80" y="1234"/>
                    <a:pt x="1" y="1930"/>
                  </a:cubicBezTo>
                  <a:cubicBezTo>
                    <a:pt x="38" y="1967"/>
                    <a:pt x="66" y="1983"/>
                    <a:pt x="92" y="1983"/>
                  </a:cubicBezTo>
                  <a:cubicBezTo>
                    <a:pt x="122" y="1983"/>
                    <a:pt x="148" y="1962"/>
                    <a:pt x="180" y="1930"/>
                  </a:cubicBezTo>
                  <a:cubicBezTo>
                    <a:pt x="399" y="1413"/>
                    <a:pt x="816" y="995"/>
                    <a:pt x="896" y="398"/>
                  </a:cubicBezTo>
                  <a:cubicBezTo>
                    <a:pt x="876" y="259"/>
                    <a:pt x="836" y="8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4390600" y="1369075"/>
              <a:ext cx="54250" cy="14875"/>
            </a:xfrm>
            <a:custGeom>
              <a:avLst/>
              <a:gdLst/>
              <a:ahLst/>
              <a:cxnLst/>
              <a:rect l="l" t="t" r="r" b="b"/>
              <a:pathLst>
                <a:path w="2170" h="595" extrusionOk="0">
                  <a:moveTo>
                    <a:pt x="271" y="0"/>
                  </a:moveTo>
                  <a:cubicBezTo>
                    <a:pt x="178" y="0"/>
                    <a:pt x="87" y="31"/>
                    <a:pt x="1" y="117"/>
                  </a:cubicBezTo>
                  <a:cubicBezTo>
                    <a:pt x="637" y="316"/>
                    <a:pt x="1294" y="495"/>
                    <a:pt x="1970" y="595"/>
                  </a:cubicBezTo>
                  <a:cubicBezTo>
                    <a:pt x="1990" y="475"/>
                    <a:pt x="2169" y="356"/>
                    <a:pt x="1970" y="237"/>
                  </a:cubicBezTo>
                  <a:cubicBezTo>
                    <a:pt x="1940" y="217"/>
                    <a:pt x="1905" y="207"/>
                    <a:pt x="1873" y="207"/>
                  </a:cubicBezTo>
                  <a:cubicBezTo>
                    <a:pt x="1841" y="207"/>
                    <a:pt x="1811" y="217"/>
                    <a:pt x="1791" y="237"/>
                  </a:cubicBezTo>
                  <a:cubicBezTo>
                    <a:pt x="1761" y="267"/>
                    <a:pt x="1731" y="282"/>
                    <a:pt x="1702" y="282"/>
                  </a:cubicBezTo>
                  <a:cubicBezTo>
                    <a:pt x="1672" y="282"/>
                    <a:pt x="1642" y="267"/>
                    <a:pt x="1612" y="237"/>
                  </a:cubicBezTo>
                  <a:cubicBezTo>
                    <a:pt x="1474" y="99"/>
                    <a:pt x="1315" y="67"/>
                    <a:pt x="1150" y="67"/>
                  </a:cubicBezTo>
                  <a:cubicBezTo>
                    <a:pt x="1011" y="67"/>
                    <a:pt x="868" y="90"/>
                    <a:pt x="730" y="90"/>
                  </a:cubicBezTo>
                  <a:cubicBezTo>
                    <a:pt x="678" y="90"/>
                    <a:pt x="627" y="86"/>
                    <a:pt x="578" y="78"/>
                  </a:cubicBezTo>
                  <a:cubicBezTo>
                    <a:pt x="474" y="36"/>
                    <a:pt x="371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4608925" y="1610225"/>
              <a:ext cx="19925" cy="34825"/>
            </a:xfrm>
            <a:custGeom>
              <a:avLst/>
              <a:gdLst/>
              <a:ahLst/>
              <a:cxnLst/>
              <a:rect l="l" t="t" r="r" b="b"/>
              <a:pathLst>
                <a:path w="797" h="1393" extrusionOk="0">
                  <a:moveTo>
                    <a:pt x="538" y="0"/>
                  </a:moveTo>
                  <a:cubicBezTo>
                    <a:pt x="21" y="80"/>
                    <a:pt x="21" y="477"/>
                    <a:pt x="1" y="836"/>
                  </a:cubicBezTo>
                  <a:cubicBezTo>
                    <a:pt x="239" y="935"/>
                    <a:pt x="120" y="1273"/>
                    <a:pt x="339" y="1393"/>
                  </a:cubicBezTo>
                  <a:cubicBezTo>
                    <a:pt x="359" y="1174"/>
                    <a:pt x="359" y="975"/>
                    <a:pt x="558" y="776"/>
                  </a:cubicBezTo>
                  <a:cubicBezTo>
                    <a:pt x="796" y="517"/>
                    <a:pt x="69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4409000" y="1503900"/>
              <a:ext cx="17425" cy="37200"/>
            </a:xfrm>
            <a:custGeom>
              <a:avLst/>
              <a:gdLst/>
              <a:ahLst/>
              <a:cxnLst/>
              <a:rect l="l" t="t" r="r" b="b"/>
              <a:pathLst>
                <a:path w="697" h="1488" extrusionOk="0">
                  <a:moveTo>
                    <a:pt x="535" y="1"/>
                  </a:moveTo>
                  <a:cubicBezTo>
                    <a:pt x="478" y="1"/>
                    <a:pt x="419" y="26"/>
                    <a:pt x="359" y="76"/>
                  </a:cubicBezTo>
                  <a:cubicBezTo>
                    <a:pt x="100" y="374"/>
                    <a:pt x="239" y="792"/>
                    <a:pt x="1" y="1110"/>
                  </a:cubicBezTo>
                  <a:cubicBezTo>
                    <a:pt x="259" y="1110"/>
                    <a:pt x="339" y="1289"/>
                    <a:pt x="379" y="1488"/>
                  </a:cubicBezTo>
                  <a:cubicBezTo>
                    <a:pt x="598" y="1249"/>
                    <a:pt x="478" y="871"/>
                    <a:pt x="697" y="593"/>
                  </a:cubicBezTo>
                  <a:lnTo>
                    <a:pt x="697" y="76"/>
                  </a:lnTo>
                  <a:cubicBezTo>
                    <a:pt x="647" y="26"/>
                    <a:pt x="593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4463225" y="1510750"/>
              <a:ext cx="19400" cy="36475"/>
            </a:xfrm>
            <a:custGeom>
              <a:avLst/>
              <a:gdLst/>
              <a:ahLst/>
              <a:cxnLst/>
              <a:rect l="l" t="t" r="r" b="b"/>
              <a:pathLst>
                <a:path w="776" h="1459" extrusionOk="0">
                  <a:moveTo>
                    <a:pt x="418" y="0"/>
                  </a:moveTo>
                  <a:cubicBezTo>
                    <a:pt x="199" y="100"/>
                    <a:pt x="318" y="418"/>
                    <a:pt x="80" y="557"/>
                  </a:cubicBezTo>
                  <a:lnTo>
                    <a:pt x="80" y="1055"/>
                  </a:lnTo>
                  <a:cubicBezTo>
                    <a:pt x="0" y="1154"/>
                    <a:pt x="0" y="1274"/>
                    <a:pt x="20" y="1393"/>
                  </a:cubicBezTo>
                  <a:cubicBezTo>
                    <a:pt x="65" y="1438"/>
                    <a:pt x="110" y="1458"/>
                    <a:pt x="153" y="1458"/>
                  </a:cubicBezTo>
                  <a:cubicBezTo>
                    <a:pt x="205" y="1458"/>
                    <a:pt x="255" y="1428"/>
                    <a:pt x="298" y="1373"/>
                  </a:cubicBezTo>
                  <a:cubicBezTo>
                    <a:pt x="358" y="1274"/>
                    <a:pt x="358" y="1134"/>
                    <a:pt x="458" y="1075"/>
                  </a:cubicBezTo>
                  <a:cubicBezTo>
                    <a:pt x="577" y="697"/>
                    <a:pt x="676" y="339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4033025" y="1357575"/>
              <a:ext cx="14950" cy="48775"/>
            </a:xfrm>
            <a:custGeom>
              <a:avLst/>
              <a:gdLst/>
              <a:ahLst/>
              <a:cxnLst/>
              <a:rect l="l" t="t" r="r" b="b"/>
              <a:pathLst>
                <a:path w="598" h="1951" extrusionOk="0">
                  <a:moveTo>
                    <a:pt x="279" y="1"/>
                  </a:moveTo>
                  <a:cubicBezTo>
                    <a:pt x="220" y="60"/>
                    <a:pt x="220" y="100"/>
                    <a:pt x="220" y="160"/>
                  </a:cubicBezTo>
                  <a:cubicBezTo>
                    <a:pt x="160" y="279"/>
                    <a:pt x="180" y="418"/>
                    <a:pt x="100" y="518"/>
                  </a:cubicBezTo>
                  <a:cubicBezTo>
                    <a:pt x="21" y="756"/>
                    <a:pt x="1" y="995"/>
                    <a:pt x="80" y="1214"/>
                  </a:cubicBezTo>
                  <a:cubicBezTo>
                    <a:pt x="200" y="1353"/>
                    <a:pt x="200" y="1453"/>
                    <a:pt x="80" y="1572"/>
                  </a:cubicBezTo>
                  <a:cubicBezTo>
                    <a:pt x="61" y="1652"/>
                    <a:pt x="61" y="1691"/>
                    <a:pt x="80" y="1751"/>
                  </a:cubicBezTo>
                  <a:cubicBezTo>
                    <a:pt x="100" y="1870"/>
                    <a:pt x="180" y="1930"/>
                    <a:pt x="279" y="1950"/>
                  </a:cubicBezTo>
                  <a:cubicBezTo>
                    <a:pt x="319" y="1930"/>
                    <a:pt x="379" y="1930"/>
                    <a:pt x="419" y="1890"/>
                  </a:cubicBezTo>
                  <a:cubicBezTo>
                    <a:pt x="419" y="1632"/>
                    <a:pt x="458" y="1353"/>
                    <a:pt x="419" y="1055"/>
                  </a:cubicBezTo>
                  <a:cubicBezTo>
                    <a:pt x="598" y="776"/>
                    <a:pt x="379" y="418"/>
                    <a:pt x="578" y="160"/>
                  </a:cubicBezTo>
                  <a:cubicBezTo>
                    <a:pt x="518" y="20"/>
                    <a:pt x="39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4723800" y="1495575"/>
              <a:ext cx="27875" cy="36075"/>
            </a:xfrm>
            <a:custGeom>
              <a:avLst/>
              <a:gdLst/>
              <a:ahLst/>
              <a:cxnLst/>
              <a:rect l="l" t="t" r="r" b="b"/>
              <a:pathLst>
                <a:path w="1115" h="1443" extrusionOk="0">
                  <a:moveTo>
                    <a:pt x="647" y="1"/>
                  </a:moveTo>
                  <a:cubicBezTo>
                    <a:pt x="573" y="1"/>
                    <a:pt x="501" y="25"/>
                    <a:pt x="458" y="110"/>
                  </a:cubicBezTo>
                  <a:cubicBezTo>
                    <a:pt x="399" y="230"/>
                    <a:pt x="339" y="329"/>
                    <a:pt x="279" y="428"/>
                  </a:cubicBezTo>
                  <a:cubicBezTo>
                    <a:pt x="279" y="528"/>
                    <a:pt x="279" y="647"/>
                    <a:pt x="299" y="767"/>
                  </a:cubicBezTo>
                  <a:cubicBezTo>
                    <a:pt x="200" y="886"/>
                    <a:pt x="220" y="1025"/>
                    <a:pt x="120" y="1125"/>
                  </a:cubicBezTo>
                  <a:cubicBezTo>
                    <a:pt x="1" y="1304"/>
                    <a:pt x="1" y="1443"/>
                    <a:pt x="259" y="1443"/>
                  </a:cubicBezTo>
                  <a:cubicBezTo>
                    <a:pt x="339" y="1423"/>
                    <a:pt x="399" y="1383"/>
                    <a:pt x="438" y="1304"/>
                  </a:cubicBezTo>
                  <a:cubicBezTo>
                    <a:pt x="538" y="1224"/>
                    <a:pt x="518" y="1045"/>
                    <a:pt x="618" y="985"/>
                  </a:cubicBezTo>
                  <a:cubicBezTo>
                    <a:pt x="637" y="926"/>
                    <a:pt x="637" y="886"/>
                    <a:pt x="637" y="826"/>
                  </a:cubicBezTo>
                  <a:cubicBezTo>
                    <a:pt x="717" y="627"/>
                    <a:pt x="1115" y="607"/>
                    <a:pt x="956" y="249"/>
                  </a:cubicBezTo>
                  <a:cubicBezTo>
                    <a:pt x="896" y="170"/>
                    <a:pt x="836" y="50"/>
                    <a:pt x="737" y="11"/>
                  </a:cubicBezTo>
                  <a:cubicBezTo>
                    <a:pt x="708" y="5"/>
                    <a:pt x="67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4675075" y="1614700"/>
              <a:ext cx="16425" cy="43275"/>
            </a:xfrm>
            <a:custGeom>
              <a:avLst/>
              <a:gdLst/>
              <a:ahLst/>
              <a:cxnLst/>
              <a:rect l="l" t="t" r="r" b="b"/>
              <a:pathLst>
                <a:path w="657" h="1731" extrusionOk="0">
                  <a:moveTo>
                    <a:pt x="478" y="0"/>
                  </a:moveTo>
                  <a:cubicBezTo>
                    <a:pt x="199" y="219"/>
                    <a:pt x="358" y="617"/>
                    <a:pt x="140" y="855"/>
                  </a:cubicBezTo>
                  <a:cubicBezTo>
                    <a:pt x="179" y="1154"/>
                    <a:pt x="0" y="1492"/>
                    <a:pt x="299" y="1731"/>
                  </a:cubicBezTo>
                  <a:cubicBezTo>
                    <a:pt x="438" y="1154"/>
                    <a:pt x="537" y="55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4417450" y="1477925"/>
              <a:ext cx="15450" cy="28375"/>
            </a:xfrm>
            <a:custGeom>
              <a:avLst/>
              <a:gdLst/>
              <a:ahLst/>
              <a:cxnLst/>
              <a:rect l="l" t="t" r="r" b="b"/>
              <a:pathLst>
                <a:path w="618" h="1135" extrusionOk="0">
                  <a:moveTo>
                    <a:pt x="439" y="1"/>
                  </a:moveTo>
                  <a:cubicBezTo>
                    <a:pt x="41" y="339"/>
                    <a:pt x="1" y="717"/>
                    <a:pt x="21" y="1134"/>
                  </a:cubicBezTo>
                  <a:lnTo>
                    <a:pt x="359" y="1134"/>
                  </a:lnTo>
                  <a:cubicBezTo>
                    <a:pt x="498" y="756"/>
                    <a:pt x="618" y="418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4712375" y="1523675"/>
              <a:ext cx="17425" cy="31075"/>
            </a:xfrm>
            <a:custGeom>
              <a:avLst/>
              <a:gdLst/>
              <a:ahLst/>
              <a:cxnLst/>
              <a:rect l="l" t="t" r="r" b="b"/>
              <a:pathLst>
                <a:path w="697" h="1243" extrusionOk="0">
                  <a:moveTo>
                    <a:pt x="557" y="1"/>
                  </a:moveTo>
                  <a:cubicBezTo>
                    <a:pt x="259" y="279"/>
                    <a:pt x="140" y="617"/>
                    <a:pt x="0" y="995"/>
                  </a:cubicBezTo>
                  <a:cubicBezTo>
                    <a:pt x="42" y="1163"/>
                    <a:pt x="62" y="1242"/>
                    <a:pt x="118" y="1242"/>
                  </a:cubicBezTo>
                  <a:cubicBezTo>
                    <a:pt x="168" y="1242"/>
                    <a:pt x="247" y="1178"/>
                    <a:pt x="398" y="1055"/>
                  </a:cubicBezTo>
                  <a:cubicBezTo>
                    <a:pt x="597" y="856"/>
                    <a:pt x="697" y="597"/>
                    <a:pt x="697" y="319"/>
                  </a:cubicBezTo>
                  <a:cubicBezTo>
                    <a:pt x="577" y="259"/>
                    <a:pt x="577" y="12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4703925" y="1548550"/>
              <a:ext cx="18425" cy="27875"/>
            </a:xfrm>
            <a:custGeom>
              <a:avLst/>
              <a:gdLst/>
              <a:ahLst/>
              <a:cxnLst/>
              <a:rect l="l" t="t" r="r" b="b"/>
              <a:pathLst>
                <a:path w="737" h="1115" extrusionOk="0">
                  <a:moveTo>
                    <a:pt x="338" y="0"/>
                  </a:moveTo>
                  <a:cubicBezTo>
                    <a:pt x="139" y="199"/>
                    <a:pt x="100" y="458"/>
                    <a:pt x="0" y="716"/>
                  </a:cubicBezTo>
                  <a:cubicBezTo>
                    <a:pt x="0" y="876"/>
                    <a:pt x="40" y="1015"/>
                    <a:pt x="199" y="1114"/>
                  </a:cubicBezTo>
                  <a:cubicBezTo>
                    <a:pt x="239" y="1015"/>
                    <a:pt x="299" y="975"/>
                    <a:pt x="378" y="915"/>
                  </a:cubicBezTo>
                  <a:cubicBezTo>
                    <a:pt x="537" y="657"/>
                    <a:pt x="716" y="378"/>
                    <a:pt x="736" y="60"/>
                  </a:cubicBezTo>
                  <a:lnTo>
                    <a:pt x="736" y="60"/>
                  </a:lnTo>
                  <a:cubicBezTo>
                    <a:pt x="656" y="71"/>
                    <a:pt x="570" y="122"/>
                    <a:pt x="492" y="122"/>
                  </a:cubicBezTo>
                  <a:cubicBezTo>
                    <a:pt x="434" y="122"/>
                    <a:pt x="381" y="94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4591525" y="1409725"/>
              <a:ext cx="34825" cy="10050"/>
            </a:xfrm>
            <a:custGeom>
              <a:avLst/>
              <a:gdLst/>
              <a:ahLst/>
              <a:cxnLst/>
              <a:rect l="l" t="t" r="r" b="b"/>
              <a:pathLst>
                <a:path w="1393" h="402" extrusionOk="0">
                  <a:moveTo>
                    <a:pt x="560" y="0"/>
                  </a:moveTo>
                  <a:cubicBezTo>
                    <a:pt x="376" y="0"/>
                    <a:pt x="188" y="61"/>
                    <a:pt x="0" y="202"/>
                  </a:cubicBezTo>
                  <a:cubicBezTo>
                    <a:pt x="319" y="361"/>
                    <a:pt x="657" y="401"/>
                    <a:pt x="1015" y="401"/>
                  </a:cubicBezTo>
                  <a:cubicBezTo>
                    <a:pt x="1094" y="361"/>
                    <a:pt x="1393" y="361"/>
                    <a:pt x="1154" y="202"/>
                  </a:cubicBezTo>
                  <a:cubicBezTo>
                    <a:pt x="965" y="76"/>
                    <a:pt x="76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4052925" y="1394875"/>
              <a:ext cx="16450" cy="32850"/>
            </a:xfrm>
            <a:custGeom>
              <a:avLst/>
              <a:gdLst/>
              <a:ahLst/>
              <a:cxnLst/>
              <a:rect l="l" t="t" r="r" b="b"/>
              <a:pathLst>
                <a:path w="658" h="131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458"/>
                    <a:pt x="1" y="856"/>
                    <a:pt x="1" y="1313"/>
                  </a:cubicBezTo>
                  <a:cubicBezTo>
                    <a:pt x="100" y="1274"/>
                    <a:pt x="219" y="1194"/>
                    <a:pt x="339" y="1154"/>
                  </a:cubicBezTo>
                  <a:cubicBezTo>
                    <a:pt x="398" y="796"/>
                    <a:pt x="657" y="458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4311525" y="1732550"/>
              <a:ext cx="27875" cy="17050"/>
            </a:xfrm>
            <a:custGeom>
              <a:avLst/>
              <a:gdLst/>
              <a:ahLst/>
              <a:cxnLst/>
              <a:rect l="l" t="t" r="r" b="b"/>
              <a:pathLst>
                <a:path w="1115" h="682" extrusionOk="0">
                  <a:moveTo>
                    <a:pt x="399" y="1"/>
                  </a:moveTo>
                  <a:cubicBezTo>
                    <a:pt x="299" y="120"/>
                    <a:pt x="180" y="160"/>
                    <a:pt x="21" y="180"/>
                  </a:cubicBezTo>
                  <a:cubicBezTo>
                    <a:pt x="1" y="180"/>
                    <a:pt x="1" y="180"/>
                    <a:pt x="1" y="219"/>
                  </a:cubicBezTo>
                  <a:cubicBezTo>
                    <a:pt x="1" y="279"/>
                    <a:pt x="21" y="299"/>
                    <a:pt x="80" y="319"/>
                  </a:cubicBezTo>
                  <a:cubicBezTo>
                    <a:pt x="120" y="379"/>
                    <a:pt x="180" y="458"/>
                    <a:pt x="259" y="498"/>
                  </a:cubicBezTo>
                  <a:cubicBezTo>
                    <a:pt x="319" y="558"/>
                    <a:pt x="379" y="597"/>
                    <a:pt x="438" y="657"/>
                  </a:cubicBezTo>
                  <a:cubicBezTo>
                    <a:pt x="468" y="627"/>
                    <a:pt x="498" y="612"/>
                    <a:pt x="523" y="612"/>
                  </a:cubicBezTo>
                  <a:cubicBezTo>
                    <a:pt x="548" y="612"/>
                    <a:pt x="568" y="627"/>
                    <a:pt x="578" y="657"/>
                  </a:cubicBezTo>
                  <a:cubicBezTo>
                    <a:pt x="612" y="674"/>
                    <a:pt x="643" y="682"/>
                    <a:pt x="672" y="682"/>
                  </a:cubicBezTo>
                  <a:cubicBezTo>
                    <a:pt x="827" y="682"/>
                    <a:pt x="911" y="471"/>
                    <a:pt x="1066" y="471"/>
                  </a:cubicBezTo>
                  <a:cubicBezTo>
                    <a:pt x="1082" y="471"/>
                    <a:pt x="1098" y="473"/>
                    <a:pt x="1115" y="478"/>
                  </a:cubicBezTo>
                  <a:cubicBezTo>
                    <a:pt x="896" y="299"/>
                    <a:pt x="677" y="10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4169800" y="1317300"/>
              <a:ext cx="30850" cy="19950"/>
            </a:xfrm>
            <a:custGeom>
              <a:avLst/>
              <a:gdLst/>
              <a:ahLst/>
              <a:cxnLst/>
              <a:rect l="l" t="t" r="r" b="b"/>
              <a:pathLst>
                <a:path w="1234" h="798" extrusionOk="0">
                  <a:moveTo>
                    <a:pt x="378" y="0"/>
                  </a:moveTo>
                  <a:cubicBezTo>
                    <a:pt x="319" y="0"/>
                    <a:pt x="259" y="0"/>
                    <a:pt x="199" y="20"/>
                  </a:cubicBezTo>
                  <a:cubicBezTo>
                    <a:pt x="160" y="80"/>
                    <a:pt x="120" y="120"/>
                    <a:pt x="100" y="179"/>
                  </a:cubicBezTo>
                  <a:lnTo>
                    <a:pt x="179" y="319"/>
                  </a:lnTo>
                  <a:cubicBezTo>
                    <a:pt x="120" y="358"/>
                    <a:pt x="100" y="378"/>
                    <a:pt x="60" y="398"/>
                  </a:cubicBezTo>
                  <a:cubicBezTo>
                    <a:pt x="60" y="418"/>
                    <a:pt x="20" y="458"/>
                    <a:pt x="0" y="478"/>
                  </a:cubicBezTo>
                  <a:cubicBezTo>
                    <a:pt x="381" y="592"/>
                    <a:pt x="762" y="797"/>
                    <a:pt x="1178" y="797"/>
                  </a:cubicBezTo>
                  <a:cubicBezTo>
                    <a:pt x="1196" y="797"/>
                    <a:pt x="1215" y="797"/>
                    <a:pt x="1234" y="796"/>
                  </a:cubicBezTo>
                  <a:cubicBezTo>
                    <a:pt x="1114" y="677"/>
                    <a:pt x="1015" y="557"/>
                    <a:pt x="896" y="418"/>
                  </a:cubicBezTo>
                  <a:cubicBezTo>
                    <a:pt x="876" y="398"/>
                    <a:pt x="876" y="378"/>
                    <a:pt x="816" y="358"/>
                  </a:cubicBezTo>
                  <a:cubicBezTo>
                    <a:pt x="776" y="279"/>
                    <a:pt x="697" y="219"/>
                    <a:pt x="617" y="159"/>
                  </a:cubicBezTo>
                  <a:cubicBezTo>
                    <a:pt x="557" y="80"/>
                    <a:pt x="478" y="2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4235950" y="1335100"/>
              <a:ext cx="20900" cy="15200"/>
            </a:xfrm>
            <a:custGeom>
              <a:avLst/>
              <a:gdLst/>
              <a:ahLst/>
              <a:cxnLst/>
              <a:rect l="l" t="t" r="r" b="b"/>
              <a:pathLst>
                <a:path w="836" h="608" extrusionOk="0">
                  <a:moveTo>
                    <a:pt x="665" y="0"/>
                  </a:moveTo>
                  <a:cubicBezTo>
                    <a:pt x="614" y="0"/>
                    <a:pt x="558" y="21"/>
                    <a:pt x="497" y="64"/>
                  </a:cubicBezTo>
                  <a:cubicBezTo>
                    <a:pt x="477" y="67"/>
                    <a:pt x="455" y="68"/>
                    <a:pt x="433" y="68"/>
                  </a:cubicBezTo>
                  <a:cubicBezTo>
                    <a:pt x="384" y="68"/>
                    <a:pt x="334" y="63"/>
                    <a:pt x="285" y="63"/>
                  </a:cubicBezTo>
                  <a:cubicBezTo>
                    <a:pt x="191" y="63"/>
                    <a:pt x="106" y="80"/>
                    <a:pt x="60" y="183"/>
                  </a:cubicBezTo>
                  <a:cubicBezTo>
                    <a:pt x="0" y="382"/>
                    <a:pt x="259" y="402"/>
                    <a:pt x="318" y="561"/>
                  </a:cubicBezTo>
                  <a:cubicBezTo>
                    <a:pt x="338" y="601"/>
                    <a:pt x="398" y="601"/>
                    <a:pt x="438" y="601"/>
                  </a:cubicBezTo>
                  <a:cubicBezTo>
                    <a:pt x="465" y="605"/>
                    <a:pt x="490" y="607"/>
                    <a:pt x="513" y="607"/>
                  </a:cubicBezTo>
                  <a:cubicBezTo>
                    <a:pt x="818" y="607"/>
                    <a:pt x="706" y="252"/>
                    <a:pt x="836" y="104"/>
                  </a:cubicBezTo>
                  <a:cubicBezTo>
                    <a:pt x="790" y="36"/>
                    <a:pt x="732" y="0"/>
                    <a:pt x="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4287175" y="1344650"/>
              <a:ext cx="16425" cy="14475"/>
            </a:xfrm>
            <a:custGeom>
              <a:avLst/>
              <a:gdLst/>
              <a:ahLst/>
              <a:cxnLst/>
              <a:rect l="l" t="t" r="r" b="b"/>
              <a:pathLst>
                <a:path w="657" h="579" extrusionOk="0">
                  <a:moveTo>
                    <a:pt x="458" y="0"/>
                  </a:moveTo>
                  <a:cubicBezTo>
                    <a:pt x="433" y="0"/>
                    <a:pt x="408" y="20"/>
                    <a:pt x="378" y="60"/>
                  </a:cubicBezTo>
                  <a:cubicBezTo>
                    <a:pt x="279" y="199"/>
                    <a:pt x="0" y="259"/>
                    <a:pt x="40" y="518"/>
                  </a:cubicBezTo>
                  <a:cubicBezTo>
                    <a:pt x="130" y="556"/>
                    <a:pt x="236" y="578"/>
                    <a:pt x="349" y="578"/>
                  </a:cubicBezTo>
                  <a:cubicBezTo>
                    <a:pt x="410" y="578"/>
                    <a:pt x="474" y="571"/>
                    <a:pt x="537" y="557"/>
                  </a:cubicBezTo>
                  <a:cubicBezTo>
                    <a:pt x="637" y="398"/>
                    <a:pt x="657" y="219"/>
                    <a:pt x="537" y="60"/>
                  </a:cubicBezTo>
                  <a:cubicBezTo>
                    <a:pt x="507" y="20"/>
                    <a:pt x="48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4618875" y="1593125"/>
              <a:ext cx="13450" cy="17125"/>
            </a:xfrm>
            <a:custGeom>
              <a:avLst/>
              <a:gdLst/>
              <a:ahLst/>
              <a:cxnLst/>
              <a:rect l="l" t="t" r="r" b="b"/>
              <a:pathLst>
                <a:path w="538" h="685" extrusionOk="0">
                  <a:moveTo>
                    <a:pt x="371" y="1"/>
                  </a:moveTo>
                  <a:cubicBezTo>
                    <a:pt x="351" y="1"/>
                    <a:pt x="333" y="3"/>
                    <a:pt x="319" y="8"/>
                  </a:cubicBezTo>
                  <a:cubicBezTo>
                    <a:pt x="0" y="167"/>
                    <a:pt x="140" y="465"/>
                    <a:pt x="120" y="684"/>
                  </a:cubicBezTo>
                  <a:cubicBezTo>
                    <a:pt x="398" y="585"/>
                    <a:pt x="538" y="386"/>
                    <a:pt x="518" y="87"/>
                  </a:cubicBezTo>
                  <a:cubicBezTo>
                    <a:pt x="518" y="26"/>
                    <a:pt x="436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4227000" y="1396875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59" y="0"/>
                  </a:moveTo>
                  <a:cubicBezTo>
                    <a:pt x="159" y="219"/>
                    <a:pt x="0" y="458"/>
                    <a:pt x="20" y="716"/>
                  </a:cubicBezTo>
                  <a:cubicBezTo>
                    <a:pt x="65" y="772"/>
                    <a:pt x="116" y="797"/>
                    <a:pt x="173" y="797"/>
                  </a:cubicBezTo>
                  <a:cubicBezTo>
                    <a:pt x="218" y="797"/>
                    <a:pt x="266" y="782"/>
                    <a:pt x="318" y="756"/>
                  </a:cubicBezTo>
                  <a:cubicBezTo>
                    <a:pt x="318" y="617"/>
                    <a:pt x="338" y="517"/>
                    <a:pt x="378" y="418"/>
                  </a:cubicBezTo>
                  <a:cubicBezTo>
                    <a:pt x="318" y="279"/>
                    <a:pt x="378" y="11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4205100" y="1556600"/>
              <a:ext cx="12475" cy="18325"/>
            </a:xfrm>
            <a:custGeom>
              <a:avLst/>
              <a:gdLst/>
              <a:ahLst/>
              <a:cxnLst/>
              <a:rect l="l" t="t" r="r" b="b"/>
              <a:pathLst>
                <a:path w="499" h="733" extrusionOk="0">
                  <a:moveTo>
                    <a:pt x="249" y="1"/>
                  </a:moveTo>
                  <a:cubicBezTo>
                    <a:pt x="214" y="1"/>
                    <a:pt x="191" y="30"/>
                    <a:pt x="180" y="96"/>
                  </a:cubicBezTo>
                  <a:cubicBezTo>
                    <a:pt x="160" y="275"/>
                    <a:pt x="180" y="474"/>
                    <a:pt x="1" y="574"/>
                  </a:cubicBezTo>
                  <a:lnTo>
                    <a:pt x="1" y="733"/>
                  </a:lnTo>
                  <a:cubicBezTo>
                    <a:pt x="498" y="693"/>
                    <a:pt x="279" y="295"/>
                    <a:pt x="359" y="56"/>
                  </a:cubicBezTo>
                  <a:cubicBezTo>
                    <a:pt x="314" y="21"/>
                    <a:pt x="277" y="1"/>
                    <a:pt x="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4209075" y="1640550"/>
              <a:ext cx="8000" cy="27375"/>
            </a:xfrm>
            <a:custGeom>
              <a:avLst/>
              <a:gdLst/>
              <a:ahLst/>
              <a:cxnLst/>
              <a:rect l="l" t="t" r="r" b="b"/>
              <a:pathLst>
                <a:path w="320" h="1095" extrusionOk="0">
                  <a:moveTo>
                    <a:pt x="21" y="0"/>
                  </a:moveTo>
                  <a:cubicBezTo>
                    <a:pt x="21" y="378"/>
                    <a:pt x="1" y="756"/>
                    <a:pt x="180" y="1095"/>
                  </a:cubicBezTo>
                  <a:cubicBezTo>
                    <a:pt x="140" y="717"/>
                    <a:pt x="319" y="31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4508475" y="1428525"/>
              <a:ext cx="11450" cy="12125"/>
            </a:xfrm>
            <a:custGeom>
              <a:avLst/>
              <a:gdLst/>
              <a:ahLst/>
              <a:cxnLst/>
              <a:rect l="l" t="t" r="r" b="b"/>
              <a:pathLst>
                <a:path w="458" h="485" extrusionOk="0">
                  <a:moveTo>
                    <a:pt x="240" y="0"/>
                  </a:moveTo>
                  <a:cubicBezTo>
                    <a:pt x="149" y="0"/>
                    <a:pt x="68" y="47"/>
                    <a:pt x="0" y="127"/>
                  </a:cubicBezTo>
                  <a:cubicBezTo>
                    <a:pt x="20" y="246"/>
                    <a:pt x="20" y="405"/>
                    <a:pt x="179" y="485"/>
                  </a:cubicBezTo>
                  <a:cubicBezTo>
                    <a:pt x="279" y="345"/>
                    <a:pt x="358" y="206"/>
                    <a:pt x="458" y="87"/>
                  </a:cubicBezTo>
                  <a:cubicBezTo>
                    <a:pt x="381" y="27"/>
                    <a:pt x="308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4042475" y="1362550"/>
              <a:ext cx="7500" cy="22400"/>
            </a:xfrm>
            <a:custGeom>
              <a:avLst/>
              <a:gdLst/>
              <a:ahLst/>
              <a:cxnLst/>
              <a:rect l="l" t="t" r="r" b="b"/>
              <a:pathLst>
                <a:path w="300" h="896" extrusionOk="0">
                  <a:moveTo>
                    <a:pt x="240" y="0"/>
                  </a:moveTo>
                  <a:cubicBezTo>
                    <a:pt x="1" y="279"/>
                    <a:pt x="120" y="597"/>
                    <a:pt x="100" y="896"/>
                  </a:cubicBezTo>
                  <a:cubicBezTo>
                    <a:pt x="299" y="637"/>
                    <a:pt x="240" y="29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4386625" y="13635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697" y="0"/>
                  </a:moveTo>
                  <a:cubicBezTo>
                    <a:pt x="517" y="98"/>
                    <a:pt x="337" y="170"/>
                    <a:pt x="134" y="170"/>
                  </a:cubicBezTo>
                  <a:cubicBezTo>
                    <a:pt x="91" y="170"/>
                    <a:pt x="46" y="166"/>
                    <a:pt x="1" y="159"/>
                  </a:cubicBezTo>
                  <a:lnTo>
                    <a:pt x="1" y="338"/>
                  </a:lnTo>
                  <a:lnTo>
                    <a:pt x="60" y="358"/>
                  </a:lnTo>
                  <a:lnTo>
                    <a:pt x="140" y="338"/>
                  </a:lnTo>
                  <a:cubicBezTo>
                    <a:pt x="339" y="319"/>
                    <a:pt x="538" y="319"/>
                    <a:pt x="737" y="299"/>
                  </a:cubicBezTo>
                  <a:cubicBezTo>
                    <a:pt x="737" y="239"/>
                    <a:pt x="737" y="199"/>
                    <a:pt x="677" y="139"/>
                  </a:cubicBezTo>
                  <a:cubicBezTo>
                    <a:pt x="697" y="139"/>
                    <a:pt x="697" y="120"/>
                    <a:pt x="737" y="100"/>
                  </a:cubicBezTo>
                  <a:cubicBezTo>
                    <a:pt x="757" y="60"/>
                    <a:pt x="737" y="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4228975" y="1540600"/>
              <a:ext cx="14450" cy="17925"/>
            </a:xfrm>
            <a:custGeom>
              <a:avLst/>
              <a:gdLst/>
              <a:ahLst/>
              <a:cxnLst/>
              <a:rect l="l" t="t" r="r" b="b"/>
              <a:pathLst>
                <a:path w="57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199"/>
                    <a:pt x="120" y="477"/>
                    <a:pt x="120" y="716"/>
                  </a:cubicBezTo>
                  <a:cubicBezTo>
                    <a:pt x="577" y="537"/>
                    <a:pt x="140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4220025" y="1449575"/>
              <a:ext cx="8475" cy="21900"/>
            </a:xfrm>
            <a:custGeom>
              <a:avLst/>
              <a:gdLst/>
              <a:ahLst/>
              <a:cxnLst/>
              <a:rect l="l" t="t" r="r" b="b"/>
              <a:pathLst>
                <a:path w="339" h="876" extrusionOk="0">
                  <a:moveTo>
                    <a:pt x="259" y="1"/>
                  </a:moveTo>
                  <a:cubicBezTo>
                    <a:pt x="1" y="259"/>
                    <a:pt x="140" y="578"/>
                    <a:pt x="100" y="876"/>
                  </a:cubicBezTo>
                  <a:cubicBezTo>
                    <a:pt x="339" y="637"/>
                    <a:pt x="279" y="29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4212575" y="1436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219"/>
                    <a:pt x="0" y="438"/>
                    <a:pt x="60" y="717"/>
                  </a:cubicBezTo>
                  <a:cubicBezTo>
                    <a:pt x="279" y="518"/>
                    <a:pt x="199" y="23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4209075" y="1515225"/>
              <a:ext cx="8000" cy="10100"/>
            </a:xfrm>
            <a:custGeom>
              <a:avLst/>
              <a:gdLst/>
              <a:ahLst/>
              <a:cxnLst/>
              <a:rect l="l" t="t" r="r" b="b"/>
              <a:pathLst>
                <a:path w="320" h="404" extrusionOk="0">
                  <a:moveTo>
                    <a:pt x="21" y="1"/>
                  </a:moveTo>
                  <a:cubicBezTo>
                    <a:pt x="1" y="20"/>
                    <a:pt x="1" y="60"/>
                    <a:pt x="1" y="120"/>
                  </a:cubicBezTo>
                  <a:cubicBezTo>
                    <a:pt x="1" y="277"/>
                    <a:pt x="42" y="403"/>
                    <a:pt x="153" y="403"/>
                  </a:cubicBezTo>
                  <a:cubicBezTo>
                    <a:pt x="197" y="403"/>
                    <a:pt x="252" y="384"/>
                    <a:pt x="319" y="339"/>
                  </a:cubicBezTo>
                  <a:cubicBezTo>
                    <a:pt x="299" y="140"/>
                    <a:pt x="180" y="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4631300" y="1570925"/>
              <a:ext cx="3525" cy="9550"/>
            </a:xfrm>
            <a:custGeom>
              <a:avLst/>
              <a:gdLst/>
              <a:ahLst/>
              <a:cxnLst/>
              <a:rect l="l" t="t" r="r" b="b"/>
              <a:pathLst>
                <a:path w="141" h="382" extrusionOk="0">
                  <a:moveTo>
                    <a:pt x="140" y="1"/>
                  </a:moveTo>
                  <a:cubicBezTo>
                    <a:pt x="80" y="80"/>
                    <a:pt x="21" y="120"/>
                    <a:pt x="21" y="180"/>
                  </a:cubicBezTo>
                  <a:cubicBezTo>
                    <a:pt x="1" y="259"/>
                    <a:pt x="1" y="359"/>
                    <a:pt x="80" y="378"/>
                  </a:cubicBezTo>
                  <a:cubicBezTo>
                    <a:pt x="80" y="380"/>
                    <a:pt x="81" y="381"/>
                    <a:pt x="82" y="381"/>
                  </a:cubicBezTo>
                  <a:cubicBezTo>
                    <a:pt x="91" y="381"/>
                    <a:pt x="140" y="295"/>
                    <a:pt x="140" y="25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4227000" y="141477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0" y="0"/>
                  </a:moveTo>
                  <a:cubicBezTo>
                    <a:pt x="0" y="60"/>
                    <a:pt x="0" y="139"/>
                    <a:pt x="0" y="179"/>
                  </a:cubicBezTo>
                  <a:cubicBezTo>
                    <a:pt x="60" y="259"/>
                    <a:pt x="119" y="299"/>
                    <a:pt x="179" y="358"/>
                  </a:cubicBezTo>
                  <a:cubicBezTo>
                    <a:pt x="219" y="239"/>
                    <a:pt x="279" y="13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4725300" y="1514225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80"/>
                    <a:pt x="20" y="200"/>
                    <a:pt x="1" y="359"/>
                  </a:cubicBezTo>
                  <a:cubicBezTo>
                    <a:pt x="16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4396075" y="16321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0" y="0"/>
                  </a:moveTo>
                  <a:cubicBezTo>
                    <a:pt x="1" y="60"/>
                    <a:pt x="1" y="120"/>
                    <a:pt x="20" y="140"/>
                  </a:cubicBezTo>
                  <a:cubicBezTo>
                    <a:pt x="80" y="140"/>
                    <a:pt x="120" y="159"/>
                    <a:pt x="180" y="159"/>
                  </a:cubicBezTo>
                  <a:cubicBezTo>
                    <a:pt x="199" y="140"/>
                    <a:pt x="219" y="80"/>
                    <a:pt x="259" y="40"/>
                  </a:cubicBezTo>
                  <a:cubicBezTo>
                    <a:pt x="180" y="2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4218525" y="14197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60"/>
                    <a:pt x="1" y="179"/>
                    <a:pt x="21" y="338"/>
                  </a:cubicBezTo>
                  <a:cubicBezTo>
                    <a:pt x="140" y="259"/>
                    <a:pt x="160" y="1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4226500" y="14316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9"/>
                  </a:cubicBezTo>
                  <a:cubicBezTo>
                    <a:pt x="119" y="299"/>
                    <a:pt x="179" y="1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4586550" y="1779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40" y="100"/>
                    <a:pt x="1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4470675" y="1501300"/>
              <a:ext cx="2500" cy="5500"/>
            </a:xfrm>
            <a:custGeom>
              <a:avLst/>
              <a:gdLst/>
              <a:ahLst/>
              <a:cxnLst/>
              <a:rect l="l" t="t" r="r" b="b"/>
              <a:pathLst>
                <a:path w="100" h="220" extrusionOk="0">
                  <a:moveTo>
                    <a:pt x="100" y="1"/>
                  </a:moveTo>
                  <a:cubicBezTo>
                    <a:pt x="0" y="80"/>
                    <a:pt x="0" y="160"/>
                    <a:pt x="100" y="21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4301100" y="1735050"/>
              <a:ext cx="12950" cy="5575"/>
            </a:xfrm>
            <a:custGeom>
              <a:avLst/>
              <a:gdLst/>
              <a:ahLst/>
              <a:cxnLst/>
              <a:rect l="l" t="t" r="r" b="b"/>
              <a:pathLst>
                <a:path w="518" h="223" extrusionOk="0">
                  <a:moveTo>
                    <a:pt x="82" y="0"/>
                  </a:moveTo>
                  <a:cubicBezTo>
                    <a:pt x="50" y="0"/>
                    <a:pt x="20" y="20"/>
                    <a:pt x="0" y="60"/>
                  </a:cubicBezTo>
                  <a:cubicBezTo>
                    <a:pt x="85" y="202"/>
                    <a:pt x="211" y="222"/>
                    <a:pt x="349" y="222"/>
                  </a:cubicBezTo>
                  <a:cubicBezTo>
                    <a:pt x="404" y="222"/>
                    <a:pt x="460" y="219"/>
                    <a:pt x="517" y="219"/>
                  </a:cubicBezTo>
                  <a:cubicBezTo>
                    <a:pt x="517" y="179"/>
                    <a:pt x="497" y="119"/>
                    <a:pt x="477" y="80"/>
                  </a:cubicBezTo>
                  <a:cubicBezTo>
                    <a:pt x="338" y="80"/>
                    <a:pt x="239" y="60"/>
                    <a:pt x="179" y="60"/>
                  </a:cubicBezTo>
                  <a:cubicBezTo>
                    <a:pt x="149" y="20"/>
                    <a:pt x="114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4265775" y="17101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80"/>
                    <a:pt x="200" y="180"/>
                    <a:pt x="339" y="180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4299100" y="1732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1"/>
                  </a:moveTo>
                  <a:cubicBezTo>
                    <a:pt x="20" y="1"/>
                    <a:pt x="0" y="1"/>
                    <a:pt x="0" y="41"/>
                  </a:cubicBezTo>
                  <a:cubicBezTo>
                    <a:pt x="0" y="100"/>
                    <a:pt x="0" y="140"/>
                    <a:pt x="40" y="180"/>
                  </a:cubicBezTo>
                  <a:lnTo>
                    <a:pt x="219" y="180"/>
                  </a:lnTo>
                  <a:cubicBezTo>
                    <a:pt x="180" y="120"/>
                    <a:pt x="10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4296125" y="1732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4313525" y="1740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4025575" y="1401825"/>
              <a:ext cx="17425" cy="94500"/>
            </a:xfrm>
            <a:custGeom>
              <a:avLst/>
              <a:gdLst/>
              <a:ahLst/>
              <a:cxnLst/>
              <a:rect l="l" t="t" r="r" b="b"/>
              <a:pathLst>
                <a:path w="697" h="3780" extrusionOk="0">
                  <a:moveTo>
                    <a:pt x="378" y="1"/>
                  </a:moveTo>
                  <a:cubicBezTo>
                    <a:pt x="0" y="1195"/>
                    <a:pt x="60" y="2408"/>
                    <a:pt x="40" y="3681"/>
                  </a:cubicBezTo>
                  <a:cubicBezTo>
                    <a:pt x="108" y="3749"/>
                    <a:pt x="195" y="3780"/>
                    <a:pt x="281" y="3780"/>
                  </a:cubicBezTo>
                  <a:cubicBezTo>
                    <a:pt x="321" y="3780"/>
                    <a:pt x="361" y="3773"/>
                    <a:pt x="398" y="3761"/>
                  </a:cubicBezTo>
                  <a:cubicBezTo>
                    <a:pt x="518" y="3641"/>
                    <a:pt x="637" y="3542"/>
                    <a:pt x="538" y="3343"/>
                  </a:cubicBezTo>
                  <a:cubicBezTo>
                    <a:pt x="398" y="2289"/>
                    <a:pt x="697" y="1254"/>
                    <a:pt x="577" y="200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3873400" y="1258800"/>
              <a:ext cx="16625" cy="123675"/>
            </a:xfrm>
            <a:custGeom>
              <a:avLst/>
              <a:gdLst/>
              <a:ahLst/>
              <a:cxnLst/>
              <a:rect l="l" t="t" r="r" b="b"/>
              <a:pathLst>
                <a:path w="665" h="4947" extrusionOk="0">
                  <a:moveTo>
                    <a:pt x="512" y="1"/>
                  </a:moveTo>
                  <a:cubicBezTo>
                    <a:pt x="484" y="1"/>
                    <a:pt x="453" y="5"/>
                    <a:pt x="418" y="13"/>
                  </a:cubicBezTo>
                  <a:cubicBezTo>
                    <a:pt x="219" y="1107"/>
                    <a:pt x="0" y="2201"/>
                    <a:pt x="100" y="3315"/>
                  </a:cubicBezTo>
                  <a:cubicBezTo>
                    <a:pt x="199" y="3593"/>
                    <a:pt x="219" y="3892"/>
                    <a:pt x="80" y="4150"/>
                  </a:cubicBezTo>
                  <a:lnTo>
                    <a:pt x="80" y="4329"/>
                  </a:lnTo>
                  <a:cubicBezTo>
                    <a:pt x="179" y="4449"/>
                    <a:pt x="179" y="4548"/>
                    <a:pt x="80" y="4688"/>
                  </a:cubicBezTo>
                  <a:lnTo>
                    <a:pt x="80" y="4847"/>
                  </a:lnTo>
                  <a:cubicBezTo>
                    <a:pt x="100" y="4906"/>
                    <a:pt x="140" y="4926"/>
                    <a:pt x="199" y="4946"/>
                  </a:cubicBezTo>
                  <a:cubicBezTo>
                    <a:pt x="279" y="4926"/>
                    <a:pt x="319" y="4906"/>
                    <a:pt x="339" y="4847"/>
                  </a:cubicBezTo>
                  <a:cubicBezTo>
                    <a:pt x="378" y="3315"/>
                    <a:pt x="478" y="1743"/>
                    <a:pt x="617" y="212"/>
                  </a:cubicBezTo>
                  <a:cubicBezTo>
                    <a:pt x="665" y="68"/>
                    <a:pt x="623" y="1"/>
                    <a:pt x="5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3995725" y="1269175"/>
              <a:ext cx="102475" cy="32225"/>
            </a:xfrm>
            <a:custGeom>
              <a:avLst/>
              <a:gdLst/>
              <a:ahLst/>
              <a:cxnLst/>
              <a:rect l="l" t="t" r="r" b="b"/>
              <a:pathLst>
                <a:path w="4099" h="1289" extrusionOk="0">
                  <a:moveTo>
                    <a:pt x="526" y="1"/>
                  </a:moveTo>
                  <a:cubicBezTo>
                    <a:pt x="483" y="1"/>
                    <a:pt x="439" y="6"/>
                    <a:pt x="399" y="16"/>
                  </a:cubicBezTo>
                  <a:cubicBezTo>
                    <a:pt x="220" y="115"/>
                    <a:pt x="1" y="155"/>
                    <a:pt x="41" y="433"/>
                  </a:cubicBezTo>
                  <a:cubicBezTo>
                    <a:pt x="140" y="453"/>
                    <a:pt x="240" y="453"/>
                    <a:pt x="339" y="493"/>
                  </a:cubicBezTo>
                  <a:cubicBezTo>
                    <a:pt x="370" y="491"/>
                    <a:pt x="402" y="490"/>
                    <a:pt x="433" y="490"/>
                  </a:cubicBezTo>
                  <a:cubicBezTo>
                    <a:pt x="1148" y="490"/>
                    <a:pt x="1762" y="914"/>
                    <a:pt x="2468" y="990"/>
                  </a:cubicBezTo>
                  <a:cubicBezTo>
                    <a:pt x="2507" y="1050"/>
                    <a:pt x="2567" y="1110"/>
                    <a:pt x="2627" y="1130"/>
                  </a:cubicBezTo>
                  <a:cubicBezTo>
                    <a:pt x="2752" y="1130"/>
                    <a:pt x="2875" y="1126"/>
                    <a:pt x="2997" y="1126"/>
                  </a:cubicBezTo>
                  <a:cubicBezTo>
                    <a:pt x="3301" y="1126"/>
                    <a:pt x="3596" y="1147"/>
                    <a:pt x="3880" y="1289"/>
                  </a:cubicBezTo>
                  <a:cubicBezTo>
                    <a:pt x="3999" y="1130"/>
                    <a:pt x="4099" y="1010"/>
                    <a:pt x="4059" y="811"/>
                  </a:cubicBezTo>
                  <a:cubicBezTo>
                    <a:pt x="3204" y="393"/>
                    <a:pt x="2289" y="234"/>
                    <a:pt x="1393" y="55"/>
                  </a:cubicBezTo>
                  <a:cubicBezTo>
                    <a:pt x="1135" y="55"/>
                    <a:pt x="896" y="55"/>
                    <a:pt x="637" y="16"/>
                  </a:cubicBezTo>
                  <a:cubicBezTo>
                    <a:pt x="608" y="6"/>
                    <a:pt x="568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3955950" y="1249150"/>
              <a:ext cx="50250" cy="31800"/>
            </a:xfrm>
            <a:custGeom>
              <a:avLst/>
              <a:gdLst/>
              <a:ahLst/>
              <a:cxnLst/>
              <a:rect l="l" t="t" r="r" b="b"/>
              <a:pathLst>
                <a:path w="2010" h="1272" extrusionOk="0">
                  <a:moveTo>
                    <a:pt x="697" y="1"/>
                  </a:moveTo>
                  <a:cubicBezTo>
                    <a:pt x="458" y="100"/>
                    <a:pt x="359" y="359"/>
                    <a:pt x="80" y="399"/>
                  </a:cubicBezTo>
                  <a:cubicBezTo>
                    <a:pt x="1" y="657"/>
                    <a:pt x="1" y="956"/>
                    <a:pt x="100" y="1234"/>
                  </a:cubicBezTo>
                  <a:cubicBezTo>
                    <a:pt x="234" y="1167"/>
                    <a:pt x="360" y="1109"/>
                    <a:pt x="519" y="1109"/>
                  </a:cubicBezTo>
                  <a:cubicBezTo>
                    <a:pt x="595" y="1109"/>
                    <a:pt x="679" y="1122"/>
                    <a:pt x="776" y="1155"/>
                  </a:cubicBezTo>
                  <a:cubicBezTo>
                    <a:pt x="965" y="1222"/>
                    <a:pt x="1163" y="1271"/>
                    <a:pt x="1369" y="1271"/>
                  </a:cubicBezTo>
                  <a:cubicBezTo>
                    <a:pt x="1468" y="1271"/>
                    <a:pt x="1569" y="1260"/>
                    <a:pt x="1672" y="1234"/>
                  </a:cubicBezTo>
                  <a:lnTo>
                    <a:pt x="2010" y="896"/>
                  </a:lnTo>
                  <a:cubicBezTo>
                    <a:pt x="1711" y="359"/>
                    <a:pt x="1015" y="45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4026575" y="1493350"/>
              <a:ext cx="16925" cy="65175"/>
            </a:xfrm>
            <a:custGeom>
              <a:avLst/>
              <a:gdLst/>
              <a:ahLst/>
              <a:cxnLst/>
              <a:rect l="l" t="t" r="r" b="b"/>
              <a:pathLst>
                <a:path w="677" h="2607" extrusionOk="0">
                  <a:moveTo>
                    <a:pt x="40" y="0"/>
                  </a:moveTo>
                  <a:cubicBezTo>
                    <a:pt x="40" y="40"/>
                    <a:pt x="40" y="100"/>
                    <a:pt x="0" y="179"/>
                  </a:cubicBezTo>
                  <a:cubicBezTo>
                    <a:pt x="40" y="179"/>
                    <a:pt x="40" y="179"/>
                    <a:pt x="60" y="219"/>
                  </a:cubicBezTo>
                  <a:cubicBezTo>
                    <a:pt x="60" y="279"/>
                    <a:pt x="60" y="299"/>
                    <a:pt x="0" y="338"/>
                  </a:cubicBezTo>
                  <a:cubicBezTo>
                    <a:pt x="40" y="1094"/>
                    <a:pt x="40" y="1830"/>
                    <a:pt x="40" y="2586"/>
                  </a:cubicBezTo>
                  <a:cubicBezTo>
                    <a:pt x="80" y="2586"/>
                    <a:pt x="140" y="2606"/>
                    <a:pt x="179" y="2606"/>
                  </a:cubicBezTo>
                  <a:cubicBezTo>
                    <a:pt x="279" y="2606"/>
                    <a:pt x="319" y="2507"/>
                    <a:pt x="358" y="2427"/>
                  </a:cubicBezTo>
                  <a:lnTo>
                    <a:pt x="438" y="2467"/>
                  </a:lnTo>
                  <a:cubicBezTo>
                    <a:pt x="677" y="1731"/>
                    <a:pt x="537" y="995"/>
                    <a:pt x="537" y="279"/>
                  </a:cubicBezTo>
                  <a:cubicBezTo>
                    <a:pt x="498" y="139"/>
                    <a:pt x="438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3873900" y="1452075"/>
              <a:ext cx="17925" cy="68050"/>
            </a:xfrm>
            <a:custGeom>
              <a:avLst/>
              <a:gdLst/>
              <a:ahLst/>
              <a:cxnLst/>
              <a:rect l="l" t="t" r="r" b="b"/>
              <a:pathLst>
                <a:path w="717" h="2722" extrusionOk="0">
                  <a:moveTo>
                    <a:pt x="328" y="0"/>
                  </a:moveTo>
                  <a:cubicBezTo>
                    <a:pt x="304" y="0"/>
                    <a:pt x="279" y="20"/>
                    <a:pt x="259" y="60"/>
                  </a:cubicBezTo>
                  <a:lnTo>
                    <a:pt x="259" y="1074"/>
                  </a:lnTo>
                  <a:cubicBezTo>
                    <a:pt x="498" y="1592"/>
                    <a:pt x="0" y="2248"/>
                    <a:pt x="557" y="2686"/>
                  </a:cubicBezTo>
                  <a:cubicBezTo>
                    <a:pt x="582" y="2711"/>
                    <a:pt x="607" y="2722"/>
                    <a:pt x="631" y="2722"/>
                  </a:cubicBezTo>
                  <a:cubicBezTo>
                    <a:pt x="663" y="2722"/>
                    <a:pt x="693" y="2700"/>
                    <a:pt x="716" y="2666"/>
                  </a:cubicBezTo>
                  <a:cubicBezTo>
                    <a:pt x="716" y="2566"/>
                    <a:pt x="696" y="2467"/>
                    <a:pt x="696" y="2367"/>
                  </a:cubicBezTo>
                  <a:cubicBezTo>
                    <a:pt x="597" y="2149"/>
                    <a:pt x="696" y="1870"/>
                    <a:pt x="597" y="1631"/>
                  </a:cubicBezTo>
                  <a:cubicBezTo>
                    <a:pt x="557" y="1094"/>
                    <a:pt x="657" y="557"/>
                    <a:pt x="398" y="60"/>
                  </a:cubicBezTo>
                  <a:cubicBezTo>
                    <a:pt x="378" y="20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3874900" y="1379950"/>
              <a:ext cx="9450" cy="66800"/>
            </a:xfrm>
            <a:custGeom>
              <a:avLst/>
              <a:gdLst/>
              <a:ahLst/>
              <a:cxnLst/>
              <a:rect l="l" t="t" r="r" b="b"/>
              <a:pathLst>
                <a:path w="378" h="2672" extrusionOk="0">
                  <a:moveTo>
                    <a:pt x="159" y="1"/>
                  </a:moveTo>
                  <a:cubicBezTo>
                    <a:pt x="60" y="100"/>
                    <a:pt x="119" y="259"/>
                    <a:pt x="0" y="359"/>
                  </a:cubicBezTo>
                  <a:cubicBezTo>
                    <a:pt x="60" y="1095"/>
                    <a:pt x="119" y="1871"/>
                    <a:pt x="159" y="2627"/>
                  </a:cubicBezTo>
                  <a:cubicBezTo>
                    <a:pt x="189" y="2656"/>
                    <a:pt x="219" y="2671"/>
                    <a:pt x="249" y="2671"/>
                  </a:cubicBezTo>
                  <a:cubicBezTo>
                    <a:pt x="279" y="2671"/>
                    <a:pt x="308" y="2656"/>
                    <a:pt x="338" y="2627"/>
                  </a:cubicBezTo>
                  <a:cubicBezTo>
                    <a:pt x="358" y="1751"/>
                    <a:pt x="378" y="876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4003700" y="1279925"/>
              <a:ext cx="53225" cy="14025"/>
            </a:xfrm>
            <a:custGeom>
              <a:avLst/>
              <a:gdLst/>
              <a:ahLst/>
              <a:cxnLst/>
              <a:rect l="l" t="t" r="r" b="b"/>
              <a:pathLst>
                <a:path w="2129" h="561" extrusionOk="0">
                  <a:moveTo>
                    <a:pt x="300" y="0"/>
                  </a:moveTo>
                  <a:cubicBezTo>
                    <a:pt x="202" y="0"/>
                    <a:pt x="102" y="8"/>
                    <a:pt x="0" y="23"/>
                  </a:cubicBezTo>
                  <a:cubicBezTo>
                    <a:pt x="557" y="202"/>
                    <a:pt x="1074" y="381"/>
                    <a:pt x="1572" y="560"/>
                  </a:cubicBezTo>
                  <a:cubicBezTo>
                    <a:pt x="1771" y="520"/>
                    <a:pt x="1950" y="520"/>
                    <a:pt x="2129" y="520"/>
                  </a:cubicBezTo>
                  <a:cubicBezTo>
                    <a:pt x="1541" y="313"/>
                    <a:pt x="953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3876375" y="1479425"/>
              <a:ext cx="11475" cy="46525"/>
            </a:xfrm>
            <a:custGeom>
              <a:avLst/>
              <a:gdLst/>
              <a:ahLst/>
              <a:cxnLst/>
              <a:rect l="l" t="t" r="r" b="b"/>
              <a:pathLst>
                <a:path w="459" h="1861" extrusionOk="0">
                  <a:moveTo>
                    <a:pt x="160" y="0"/>
                  </a:moveTo>
                  <a:cubicBezTo>
                    <a:pt x="1" y="398"/>
                    <a:pt x="299" y="856"/>
                    <a:pt x="1" y="1273"/>
                  </a:cubicBezTo>
                  <a:lnTo>
                    <a:pt x="1" y="1631"/>
                  </a:lnTo>
                  <a:cubicBezTo>
                    <a:pt x="21" y="1691"/>
                    <a:pt x="80" y="1751"/>
                    <a:pt x="120" y="1830"/>
                  </a:cubicBezTo>
                  <a:cubicBezTo>
                    <a:pt x="150" y="1850"/>
                    <a:pt x="175" y="1860"/>
                    <a:pt x="200" y="1860"/>
                  </a:cubicBezTo>
                  <a:cubicBezTo>
                    <a:pt x="224" y="1860"/>
                    <a:pt x="249" y="1850"/>
                    <a:pt x="279" y="1830"/>
                  </a:cubicBezTo>
                  <a:cubicBezTo>
                    <a:pt x="319" y="1751"/>
                    <a:pt x="399" y="1691"/>
                    <a:pt x="458" y="1631"/>
                  </a:cubicBezTo>
                  <a:cubicBezTo>
                    <a:pt x="180" y="1134"/>
                    <a:pt x="418" y="49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3887825" y="1210875"/>
              <a:ext cx="10450" cy="30350"/>
            </a:xfrm>
            <a:custGeom>
              <a:avLst/>
              <a:gdLst/>
              <a:ahLst/>
              <a:cxnLst/>
              <a:rect l="l" t="t" r="r" b="b"/>
              <a:pathLst>
                <a:path w="418" h="1214" extrusionOk="0">
                  <a:moveTo>
                    <a:pt x="358" y="0"/>
                  </a:moveTo>
                  <a:cubicBezTo>
                    <a:pt x="60" y="239"/>
                    <a:pt x="0" y="537"/>
                    <a:pt x="40" y="875"/>
                  </a:cubicBezTo>
                  <a:cubicBezTo>
                    <a:pt x="120" y="975"/>
                    <a:pt x="100" y="1094"/>
                    <a:pt x="139" y="1194"/>
                  </a:cubicBezTo>
                  <a:cubicBezTo>
                    <a:pt x="159" y="1194"/>
                    <a:pt x="219" y="1214"/>
                    <a:pt x="239" y="1214"/>
                  </a:cubicBezTo>
                  <a:cubicBezTo>
                    <a:pt x="418" y="895"/>
                    <a:pt x="358" y="537"/>
                    <a:pt x="358" y="179"/>
                  </a:cubicBezTo>
                  <a:cubicBezTo>
                    <a:pt x="398" y="179"/>
                    <a:pt x="398" y="179"/>
                    <a:pt x="418" y="139"/>
                  </a:cubicBezTo>
                  <a:cubicBezTo>
                    <a:pt x="418" y="8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3882850" y="1240075"/>
              <a:ext cx="10950" cy="24025"/>
            </a:xfrm>
            <a:custGeom>
              <a:avLst/>
              <a:gdLst/>
              <a:ahLst/>
              <a:cxnLst/>
              <a:rect l="l" t="t" r="r" b="b"/>
              <a:pathLst>
                <a:path w="438" h="961" extrusionOk="0">
                  <a:moveTo>
                    <a:pt x="271" y="1"/>
                  </a:moveTo>
                  <a:cubicBezTo>
                    <a:pt x="244" y="1"/>
                    <a:pt x="219" y="16"/>
                    <a:pt x="199" y="46"/>
                  </a:cubicBezTo>
                  <a:cubicBezTo>
                    <a:pt x="0" y="245"/>
                    <a:pt x="20" y="503"/>
                    <a:pt x="40" y="762"/>
                  </a:cubicBezTo>
                  <a:cubicBezTo>
                    <a:pt x="120" y="802"/>
                    <a:pt x="159" y="881"/>
                    <a:pt x="239" y="961"/>
                  </a:cubicBezTo>
                  <a:cubicBezTo>
                    <a:pt x="438" y="682"/>
                    <a:pt x="358" y="364"/>
                    <a:pt x="438" y="85"/>
                  </a:cubicBezTo>
                  <a:lnTo>
                    <a:pt x="358" y="46"/>
                  </a:lnTo>
                  <a:cubicBezTo>
                    <a:pt x="329" y="16"/>
                    <a:pt x="29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3873400" y="1341650"/>
              <a:ext cx="7975" cy="20925"/>
            </a:xfrm>
            <a:custGeom>
              <a:avLst/>
              <a:gdLst/>
              <a:ahLst/>
              <a:cxnLst/>
              <a:rect l="l" t="t" r="r" b="b"/>
              <a:pathLst>
                <a:path w="319" h="83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79"/>
                    <a:pt x="0" y="578"/>
                    <a:pt x="60" y="836"/>
                  </a:cubicBezTo>
                  <a:cubicBezTo>
                    <a:pt x="319" y="578"/>
                    <a:pt x="299" y="2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3886325" y="14928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259"/>
                    <a:pt x="1" y="518"/>
                    <a:pt x="199" y="736"/>
                  </a:cubicBezTo>
                  <a:cubicBezTo>
                    <a:pt x="259" y="498"/>
                    <a:pt x="299" y="2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3891300" y="1158075"/>
              <a:ext cx="14450" cy="9050"/>
            </a:xfrm>
            <a:custGeom>
              <a:avLst/>
              <a:gdLst/>
              <a:ahLst/>
              <a:cxnLst/>
              <a:rect l="l" t="t" r="r" b="b"/>
              <a:pathLst>
                <a:path w="578" h="362" extrusionOk="0">
                  <a:moveTo>
                    <a:pt x="237" y="1"/>
                  </a:moveTo>
                  <a:cubicBezTo>
                    <a:pt x="186" y="1"/>
                    <a:pt x="133" y="4"/>
                    <a:pt x="80" y="4"/>
                  </a:cubicBezTo>
                  <a:cubicBezTo>
                    <a:pt x="60" y="4"/>
                    <a:pt x="60" y="23"/>
                    <a:pt x="20" y="63"/>
                  </a:cubicBezTo>
                  <a:cubicBezTo>
                    <a:pt x="0" y="103"/>
                    <a:pt x="0" y="123"/>
                    <a:pt x="60" y="183"/>
                  </a:cubicBezTo>
                  <a:cubicBezTo>
                    <a:pt x="160" y="262"/>
                    <a:pt x="279" y="302"/>
                    <a:pt x="378" y="362"/>
                  </a:cubicBezTo>
                  <a:cubicBezTo>
                    <a:pt x="418" y="302"/>
                    <a:pt x="498" y="262"/>
                    <a:pt x="577" y="183"/>
                  </a:cubicBezTo>
                  <a:cubicBezTo>
                    <a:pt x="504" y="22"/>
                    <a:pt x="37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3894275" y="1199925"/>
              <a:ext cx="8475" cy="15450"/>
            </a:xfrm>
            <a:custGeom>
              <a:avLst/>
              <a:gdLst/>
              <a:ahLst/>
              <a:cxnLst/>
              <a:rect l="l" t="t" r="r" b="b"/>
              <a:pathLst>
                <a:path w="339" h="618" extrusionOk="0">
                  <a:moveTo>
                    <a:pt x="200" y="1"/>
                  </a:moveTo>
                  <a:cubicBezTo>
                    <a:pt x="1" y="120"/>
                    <a:pt x="140" y="299"/>
                    <a:pt x="100" y="438"/>
                  </a:cubicBezTo>
                  <a:lnTo>
                    <a:pt x="100" y="617"/>
                  </a:lnTo>
                  <a:cubicBezTo>
                    <a:pt x="259" y="438"/>
                    <a:pt x="339" y="27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4043475" y="1341650"/>
              <a:ext cx="5000" cy="8625"/>
            </a:xfrm>
            <a:custGeom>
              <a:avLst/>
              <a:gdLst/>
              <a:ahLst/>
              <a:cxnLst/>
              <a:rect l="l" t="t" r="r" b="b"/>
              <a:pathLst>
                <a:path w="200" h="345" extrusionOk="0">
                  <a:moveTo>
                    <a:pt x="60" y="1"/>
                  </a:moveTo>
                  <a:cubicBezTo>
                    <a:pt x="40" y="21"/>
                    <a:pt x="1" y="81"/>
                    <a:pt x="40" y="140"/>
                  </a:cubicBezTo>
                  <a:cubicBezTo>
                    <a:pt x="94" y="194"/>
                    <a:pt x="19" y="345"/>
                    <a:pt x="134" y="345"/>
                  </a:cubicBezTo>
                  <a:cubicBezTo>
                    <a:pt x="147" y="345"/>
                    <a:pt x="162" y="343"/>
                    <a:pt x="180" y="339"/>
                  </a:cubicBezTo>
                  <a:cubicBezTo>
                    <a:pt x="200" y="339"/>
                    <a:pt x="200" y="200"/>
                    <a:pt x="180" y="120"/>
                  </a:cubicBezTo>
                  <a:cubicBezTo>
                    <a:pt x="160" y="81"/>
                    <a:pt x="100" y="4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3887825" y="1532275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98" y="0"/>
                  </a:moveTo>
                  <a:cubicBezTo>
                    <a:pt x="67" y="0"/>
                    <a:pt x="34" y="5"/>
                    <a:pt x="0" y="15"/>
                  </a:cubicBezTo>
                  <a:cubicBezTo>
                    <a:pt x="79" y="125"/>
                    <a:pt x="170" y="161"/>
                    <a:pt x="274" y="161"/>
                  </a:cubicBezTo>
                  <a:cubicBezTo>
                    <a:pt x="301" y="161"/>
                    <a:pt x="329" y="158"/>
                    <a:pt x="358" y="154"/>
                  </a:cubicBezTo>
                  <a:cubicBezTo>
                    <a:pt x="283" y="49"/>
                    <a:pt x="19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3878875" y="152417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1"/>
                  </a:moveTo>
                  <a:cubicBezTo>
                    <a:pt x="0" y="140"/>
                    <a:pt x="20" y="259"/>
                    <a:pt x="179" y="339"/>
                  </a:cubicBezTo>
                  <a:cubicBezTo>
                    <a:pt x="259" y="279"/>
                    <a:pt x="259" y="200"/>
                    <a:pt x="199" y="140"/>
                  </a:cubicBezTo>
                  <a:cubicBezTo>
                    <a:pt x="179" y="100"/>
                    <a:pt x="17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3888325" y="123275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40" y="0"/>
                  </a:moveTo>
                  <a:cubicBezTo>
                    <a:pt x="20" y="100"/>
                    <a:pt x="20" y="219"/>
                    <a:pt x="0" y="319"/>
                  </a:cubicBezTo>
                  <a:lnTo>
                    <a:pt x="139" y="319"/>
                  </a:lnTo>
                  <a:cubicBezTo>
                    <a:pt x="139" y="199"/>
                    <a:pt x="119" y="8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4035525" y="136205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0" y="100"/>
                    <a:pt x="0" y="219"/>
                    <a:pt x="40" y="379"/>
                  </a:cubicBezTo>
                  <a:cubicBezTo>
                    <a:pt x="179" y="27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3875375" y="1367025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4035525" y="13889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3874400" y="13794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cubicBezTo>
                    <a:pt x="0" y="120"/>
                    <a:pt x="20" y="220"/>
                    <a:pt x="20" y="359"/>
                  </a:cubicBezTo>
                  <a:cubicBezTo>
                    <a:pt x="159" y="279"/>
                    <a:pt x="179" y="160"/>
                    <a:pt x="179" y="21"/>
                  </a:cubicBezTo>
                  <a:cubicBezTo>
                    <a:pt x="139" y="2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3879375" y="14456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cubicBezTo>
                    <a:pt x="0" y="100"/>
                    <a:pt x="0" y="219"/>
                    <a:pt x="40" y="339"/>
                  </a:cubicBezTo>
                  <a:lnTo>
                    <a:pt x="179" y="339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3887825" y="15187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cubicBezTo>
                    <a:pt x="47" y="95"/>
                    <a:pt x="80" y="131"/>
                    <a:pt x="105" y="131"/>
                  </a:cubicBezTo>
                  <a:cubicBezTo>
                    <a:pt x="133" y="131"/>
                    <a:pt x="149" y="85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3883350" y="15271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20" y="1"/>
                  </a:moveTo>
                  <a:cubicBezTo>
                    <a:pt x="20" y="81"/>
                    <a:pt x="0" y="140"/>
                    <a:pt x="0" y="220"/>
                  </a:cubicBezTo>
                  <a:lnTo>
                    <a:pt x="179" y="220"/>
                  </a:lnTo>
                  <a:cubicBezTo>
                    <a:pt x="120" y="140"/>
                    <a:pt x="80" y="8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4027075" y="14978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20" y="0"/>
                  </a:moveTo>
                  <a:cubicBezTo>
                    <a:pt x="20" y="40"/>
                    <a:pt x="0" y="100"/>
                    <a:pt x="20" y="159"/>
                  </a:cubicBezTo>
                  <a:cubicBezTo>
                    <a:pt x="120" y="120"/>
                    <a:pt x="13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3874400" y="15187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40" y="1"/>
                  </a:moveTo>
                  <a:cubicBezTo>
                    <a:pt x="40" y="60"/>
                    <a:pt x="40" y="120"/>
                    <a:pt x="0" y="180"/>
                  </a:cubicBezTo>
                  <a:cubicBezTo>
                    <a:pt x="60" y="200"/>
                    <a:pt x="100" y="200"/>
                    <a:pt x="159" y="200"/>
                  </a:cubicBezTo>
                  <a:cubicBezTo>
                    <a:pt x="139" y="160"/>
                    <a:pt x="80" y="8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4034525" y="1496100"/>
              <a:ext cx="9475" cy="66900"/>
            </a:xfrm>
            <a:custGeom>
              <a:avLst/>
              <a:gdLst/>
              <a:ahLst/>
              <a:cxnLst/>
              <a:rect l="l" t="t" r="r" b="b"/>
              <a:pathLst>
                <a:path w="379" h="2676" extrusionOk="0">
                  <a:moveTo>
                    <a:pt x="155" y="0"/>
                  </a:moveTo>
                  <a:cubicBezTo>
                    <a:pt x="128" y="0"/>
                    <a:pt x="97" y="9"/>
                    <a:pt x="60" y="29"/>
                  </a:cubicBezTo>
                  <a:cubicBezTo>
                    <a:pt x="40" y="805"/>
                    <a:pt x="1" y="1581"/>
                    <a:pt x="80" y="2317"/>
                  </a:cubicBezTo>
                  <a:cubicBezTo>
                    <a:pt x="219" y="2397"/>
                    <a:pt x="219" y="2516"/>
                    <a:pt x="239" y="2675"/>
                  </a:cubicBezTo>
                  <a:lnTo>
                    <a:pt x="379" y="2675"/>
                  </a:lnTo>
                  <a:lnTo>
                    <a:pt x="379" y="209"/>
                  </a:lnTo>
                  <a:cubicBezTo>
                    <a:pt x="300" y="130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4031050" y="1554025"/>
              <a:ext cx="5000" cy="4875"/>
            </a:xfrm>
            <a:custGeom>
              <a:avLst/>
              <a:gdLst/>
              <a:ahLst/>
              <a:cxnLst/>
              <a:rect l="l" t="t" r="r" b="b"/>
              <a:pathLst>
                <a:path w="200" h="195" extrusionOk="0">
                  <a:moveTo>
                    <a:pt x="179" y="0"/>
                  </a:moveTo>
                  <a:lnTo>
                    <a:pt x="0" y="179"/>
                  </a:lnTo>
                  <a:cubicBezTo>
                    <a:pt x="30" y="189"/>
                    <a:pt x="65" y="194"/>
                    <a:pt x="97" y="194"/>
                  </a:cubicBezTo>
                  <a:cubicBezTo>
                    <a:pt x="130" y="194"/>
                    <a:pt x="159" y="189"/>
                    <a:pt x="179" y="179"/>
                  </a:cubicBezTo>
                  <a:cubicBezTo>
                    <a:pt x="199" y="139"/>
                    <a:pt x="19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4031050" y="155800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0"/>
                  </a:moveTo>
                  <a:cubicBezTo>
                    <a:pt x="140" y="20"/>
                    <a:pt x="60" y="20"/>
                    <a:pt x="0" y="20"/>
                  </a:cubicBezTo>
                  <a:cubicBezTo>
                    <a:pt x="39" y="78"/>
                    <a:pt x="72" y="107"/>
                    <a:pt x="101" y="107"/>
                  </a:cubicBezTo>
                  <a:cubicBezTo>
                    <a:pt x="133" y="107"/>
                    <a:pt x="159" y="7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3889300" y="1158650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40" y="0"/>
                  </a:moveTo>
                  <a:cubicBezTo>
                    <a:pt x="1" y="60"/>
                    <a:pt x="1" y="100"/>
                    <a:pt x="100" y="179"/>
                  </a:cubicBezTo>
                  <a:cubicBezTo>
                    <a:pt x="100" y="100"/>
                    <a:pt x="100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3979825" y="1140750"/>
              <a:ext cx="9475" cy="9475"/>
            </a:xfrm>
            <a:custGeom>
              <a:avLst/>
              <a:gdLst/>
              <a:ahLst/>
              <a:cxnLst/>
              <a:rect l="l" t="t" r="r" b="b"/>
              <a:pathLst>
                <a:path w="379" h="379" extrusionOk="0">
                  <a:moveTo>
                    <a:pt x="0" y="0"/>
                  </a:moveTo>
                  <a:lnTo>
                    <a:pt x="0" y="378"/>
                  </a:lnTo>
                  <a:cubicBezTo>
                    <a:pt x="100" y="378"/>
                    <a:pt x="219" y="338"/>
                    <a:pt x="319" y="338"/>
                  </a:cubicBezTo>
                  <a:cubicBezTo>
                    <a:pt x="319" y="338"/>
                    <a:pt x="339" y="338"/>
                    <a:pt x="358" y="299"/>
                  </a:cubicBezTo>
                  <a:cubicBezTo>
                    <a:pt x="378" y="239"/>
                    <a:pt x="358" y="219"/>
                    <a:pt x="319" y="179"/>
                  </a:cubicBezTo>
                  <a:cubicBezTo>
                    <a:pt x="219" y="12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3997225" y="1099575"/>
              <a:ext cx="3500" cy="4400"/>
            </a:xfrm>
            <a:custGeom>
              <a:avLst/>
              <a:gdLst/>
              <a:ahLst/>
              <a:cxnLst/>
              <a:rect l="l" t="t" r="r" b="b"/>
              <a:pathLst>
                <a:path w="140" h="176" extrusionOk="0">
                  <a:moveTo>
                    <a:pt x="57" y="0"/>
                  </a:moveTo>
                  <a:cubicBezTo>
                    <a:pt x="44" y="0"/>
                    <a:pt x="32" y="5"/>
                    <a:pt x="21" y="16"/>
                  </a:cubicBezTo>
                  <a:cubicBezTo>
                    <a:pt x="21" y="56"/>
                    <a:pt x="1" y="135"/>
                    <a:pt x="1" y="175"/>
                  </a:cubicBezTo>
                  <a:cubicBezTo>
                    <a:pt x="40" y="155"/>
                    <a:pt x="80" y="116"/>
                    <a:pt x="140" y="76"/>
                  </a:cubicBezTo>
                  <a:cubicBezTo>
                    <a:pt x="126" y="33"/>
                    <a:pt x="91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3955950" y="1162125"/>
              <a:ext cx="18425" cy="103325"/>
            </a:xfrm>
            <a:custGeom>
              <a:avLst/>
              <a:gdLst/>
              <a:ahLst/>
              <a:cxnLst/>
              <a:rect l="l" t="t" r="r" b="b"/>
              <a:pathLst>
                <a:path w="737" h="4133" extrusionOk="0">
                  <a:moveTo>
                    <a:pt x="339" y="1"/>
                  </a:moveTo>
                  <a:cubicBezTo>
                    <a:pt x="120" y="1254"/>
                    <a:pt x="1" y="2547"/>
                    <a:pt x="20" y="3840"/>
                  </a:cubicBezTo>
                  <a:cubicBezTo>
                    <a:pt x="177" y="3910"/>
                    <a:pt x="212" y="4133"/>
                    <a:pt x="352" y="4133"/>
                  </a:cubicBezTo>
                  <a:cubicBezTo>
                    <a:pt x="372" y="4133"/>
                    <a:pt x="394" y="4128"/>
                    <a:pt x="418" y="4118"/>
                  </a:cubicBezTo>
                  <a:cubicBezTo>
                    <a:pt x="617" y="4039"/>
                    <a:pt x="518" y="3820"/>
                    <a:pt x="538" y="3661"/>
                  </a:cubicBezTo>
                  <a:cubicBezTo>
                    <a:pt x="538" y="3621"/>
                    <a:pt x="577" y="3542"/>
                    <a:pt x="577" y="3502"/>
                  </a:cubicBezTo>
                  <a:cubicBezTo>
                    <a:pt x="657" y="2408"/>
                    <a:pt x="697" y="1314"/>
                    <a:pt x="737" y="220"/>
                  </a:cubicBezTo>
                  <a:lnTo>
                    <a:pt x="737" y="220"/>
                  </a:lnTo>
                  <a:cubicBezTo>
                    <a:pt x="677" y="252"/>
                    <a:pt x="627" y="267"/>
                    <a:pt x="583" y="267"/>
                  </a:cubicBezTo>
                  <a:cubicBezTo>
                    <a:pt x="465" y="267"/>
                    <a:pt x="397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5610025" y="1914075"/>
              <a:ext cx="23900" cy="16925"/>
            </a:xfrm>
            <a:custGeom>
              <a:avLst/>
              <a:gdLst/>
              <a:ahLst/>
              <a:cxnLst/>
              <a:rect l="l" t="t" r="r" b="b"/>
              <a:pathLst>
                <a:path w="956" h="677" extrusionOk="0">
                  <a:moveTo>
                    <a:pt x="597" y="0"/>
                  </a:moveTo>
                  <a:cubicBezTo>
                    <a:pt x="538" y="100"/>
                    <a:pt x="458" y="160"/>
                    <a:pt x="359" y="180"/>
                  </a:cubicBezTo>
                  <a:cubicBezTo>
                    <a:pt x="259" y="219"/>
                    <a:pt x="160" y="259"/>
                    <a:pt x="60" y="299"/>
                  </a:cubicBezTo>
                  <a:cubicBezTo>
                    <a:pt x="40" y="299"/>
                    <a:pt x="40" y="319"/>
                    <a:pt x="1" y="378"/>
                  </a:cubicBezTo>
                  <a:cubicBezTo>
                    <a:pt x="1" y="418"/>
                    <a:pt x="21" y="458"/>
                    <a:pt x="80" y="498"/>
                  </a:cubicBezTo>
                  <a:lnTo>
                    <a:pt x="80" y="677"/>
                  </a:lnTo>
                  <a:cubicBezTo>
                    <a:pt x="180" y="677"/>
                    <a:pt x="299" y="657"/>
                    <a:pt x="398" y="657"/>
                  </a:cubicBezTo>
                  <a:cubicBezTo>
                    <a:pt x="498" y="597"/>
                    <a:pt x="617" y="518"/>
                    <a:pt x="717" y="478"/>
                  </a:cubicBezTo>
                  <a:cubicBezTo>
                    <a:pt x="757" y="418"/>
                    <a:pt x="776" y="378"/>
                    <a:pt x="776" y="319"/>
                  </a:cubicBezTo>
                  <a:cubicBezTo>
                    <a:pt x="836" y="199"/>
                    <a:pt x="896" y="10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5750775" y="1737025"/>
              <a:ext cx="132300" cy="90550"/>
            </a:xfrm>
            <a:custGeom>
              <a:avLst/>
              <a:gdLst/>
              <a:ahLst/>
              <a:cxnLst/>
              <a:rect l="l" t="t" r="r" b="b"/>
              <a:pathLst>
                <a:path w="5292" h="3622" extrusionOk="0">
                  <a:moveTo>
                    <a:pt x="4954" y="1"/>
                  </a:moveTo>
                  <a:cubicBezTo>
                    <a:pt x="4615" y="1"/>
                    <a:pt x="4377" y="160"/>
                    <a:pt x="4158" y="339"/>
                  </a:cubicBezTo>
                  <a:cubicBezTo>
                    <a:pt x="3481" y="657"/>
                    <a:pt x="2924" y="1194"/>
                    <a:pt x="2288" y="1552"/>
                  </a:cubicBezTo>
                  <a:cubicBezTo>
                    <a:pt x="2188" y="1612"/>
                    <a:pt x="2109" y="1692"/>
                    <a:pt x="2009" y="1751"/>
                  </a:cubicBezTo>
                  <a:cubicBezTo>
                    <a:pt x="1691" y="2010"/>
                    <a:pt x="1373" y="2209"/>
                    <a:pt x="995" y="2408"/>
                  </a:cubicBezTo>
                  <a:cubicBezTo>
                    <a:pt x="895" y="2487"/>
                    <a:pt x="816" y="2527"/>
                    <a:pt x="736" y="2607"/>
                  </a:cubicBezTo>
                  <a:cubicBezTo>
                    <a:pt x="697" y="2646"/>
                    <a:pt x="637" y="2706"/>
                    <a:pt x="617" y="2746"/>
                  </a:cubicBezTo>
                  <a:cubicBezTo>
                    <a:pt x="577" y="2825"/>
                    <a:pt x="517" y="2905"/>
                    <a:pt x="438" y="2945"/>
                  </a:cubicBezTo>
                  <a:cubicBezTo>
                    <a:pt x="398" y="3004"/>
                    <a:pt x="338" y="3024"/>
                    <a:pt x="299" y="3044"/>
                  </a:cubicBezTo>
                  <a:cubicBezTo>
                    <a:pt x="239" y="3084"/>
                    <a:pt x="219" y="3104"/>
                    <a:pt x="179" y="3164"/>
                  </a:cubicBezTo>
                  <a:cubicBezTo>
                    <a:pt x="179" y="3184"/>
                    <a:pt x="140" y="3203"/>
                    <a:pt x="120" y="3223"/>
                  </a:cubicBezTo>
                  <a:cubicBezTo>
                    <a:pt x="80" y="3283"/>
                    <a:pt x="40" y="3323"/>
                    <a:pt x="20" y="3382"/>
                  </a:cubicBezTo>
                  <a:cubicBezTo>
                    <a:pt x="0" y="3402"/>
                    <a:pt x="0" y="3422"/>
                    <a:pt x="0" y="3462"/>
                  </a:cubicBezTo>
                  <a:cubicBezTo>
                    <a:pt x="80" y="3601"/>
                    <a:pt x="219" y="3601"/>
                    <a:pt x="338" y="3621"/>
                  </a:cubicBezTo>
                  <a:cubicBezTo>
                    <a:pt x="368" y="3611"/>
                    <a:pt x="388" y="3606"/>
                    <a:pt x="408" y="3606"/>
                  </a:cubicBezTo>
                  <a:cubicBezTo>
                    <a:pt x="428" y="3606"/>
                    <a:pt x="448" y="3611"/>
                    <a:pt x="478" y="3621"/>
                  </a:cubicBezTo>
                  <a:cubicBezTo>
                    <a:pt x="517" y="3621"/>
                    <a:pt x="597" y="3601"/>
                    <a:pt x="637" y="3581"/>
                  </a:cubicBezTo>
                  <a:cubicBezTo>
                    <a:pt x="697" y="3542"/>
                    <a:pt x="736" y="3522"/>
                    <a:pt x="796" y="3482"/>
                  </a:cubicBezTo>
                  <a:cubicBezTo>
                    <a:pt x="836" y="3442"/>
                    <a:pt x="895" y="3402"/>
                    <a:pt x="935" y="3382"/>
                  </a:cubicBezTo>
                  <a:cubicBezTo>
                    <a:pt x="975" y="3343"/>
                    <a:pt x="995" y="3343"/>
                    <a:pt x="1015" y="3323"/>
                  </a:cubicBezTo>
                  <a:cubicBezTo>
                    <a:pt x="1094" y="3303"/>
                    <a:pt x="1134" y="3283"/>
                    <a:pt x="1194" y="3243"/>
                  </a:cubicBezTo>
                  <a:cubicBezTo>
                    <a:pt x="1273" y="3223"/>
                    <a:pt x="1373" y="3203"/>
                    <a:pt x="1413" y="3124"/>
                  </a:cubicBezTo>
                  <a:cubicBezTo>
                    <a:pt x="1472" y="3044"/>
                    <a:pt x="1512" y="3024"/>
                    <a:pt x="1592" y="2985"/>
                  </a:cubicBezTo>
                  <a:lnTo>
                    <a:pt x="1612" y="2945"/>
                  </a:lnTo>
                  <a:cubicBezTo>
                    <a:pt x="1691" y="2806"/>
                    <a:pt x="1870" y="2845"/>
                    <a:pt x="1930" y="2746"/>
                  </a:cubicBezTo>
                  <a:cubicBezTo>
                    <a:pt x="2009" y="2646"/>
                    <a:pt x="2188" y="2706"/>
                    <a:pt x="2268" y="2547"/>
                  </a:cubicBezTo>
                  <a:cubicBezTo>
                    <a:pt x="2467" y="2447"/>
                    <a:pt x="2666" y="2348"/>
                    <a:pt x="2805" y="2209"/>
                  </a:cubicBezTo>
                  <a:cubicBezTo>
                    <a:pt x="3581" y="1532"/>
                    <a:pt x="4496" y="1035"/>
                    <a:pt x="5252" y="319"/>
                  </a:cubicBezTo>
                  <a:cubicBezTo>
                    <a:pt x="5292" y="60"/>
                    <a:pt x="5113" y="4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5871125" y="1725125"/>
              <a:ext cx="32850" cy="19875"/>
            </a:xfrm>
            <a:custGeom>
              <a:avLst/>
              <a:gdLst/>
              <a:ahLst/>
              <a:cxnLst/>
              <a:rect l="l" t="t" r="r" b="b"/>
              <a:pathLst>
                <a:path w="1314" h="795" extrusionOk="0">
                  <a:moveTo>
                    <a:pt x="1186" y="1"/>
                  </a:moveTo>
                  <a:cubicBezTo>
                    <a:pt x="1147" y="1"/>
                    <a:pt x="1093" y="18"/>
                    <a:pt x="1015" y="59"/>
                  </a:cubicBezTo>
                  <a:cubicBezTo>
                    <a:pt x="876" y="119"/>
                    <a:pt x="776" y="298"/>
                    <a:pt x="577" y="298"/>
                  </a:cubicBezTo>
                  <a:cubicBezTo>
                    <a:pt x="438" y="477"/>
                    <a:pt x="60" y="218"/>
                    <a:pt x="0" y="596"/>
                  </a:cubicBezTo>
                  <a:cubicBezTo>
                    <a:pt x="159" y="616"/>
                    <a:pt x="338" y="616"/>
                    <a:pt x="398" y="795"/>
                  </a:cubicBezTo>
                  <a:cubicBezTo>
                    <a:pt x="697" y="616"/>
                    <a:pt x="995" y="457"/>
                    <a:pt x="1273" y="298"/>
                  </a:cubicBezTo>
                  <a:cubicBezTo>
                    <a:pt x="1258" y="190"/>
                    <a:pt x="1314" y="1"/>
                    <a:pt x="1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5771150" y="1814600"/>
              <a:ext cx="14450" cy="9475"/>
            </a:xfrm>
            <a:custGeom>
              <a:avLst/>
              <a:gdLst/>
              <a:ahLst/>
              <a:cxnLst/>
              <a:rect l="l" t="t" r="r" b="b"/>
              <a:pathLst>
                <a:path w="578" h="379" extrusionOk="0">
                  <a:moveTo>
                    <a:pt x="578" y="1"/>
                  </a:moveTo>
                  <a:cubicBezTo>
                    <a:pt x="478" y="1"/>
                    <a:pt x="379" y="21"/>
                    <a:pt x="279" y="21"/>
                  </a:cubicBezTo>
                  <a:cubicBezTo>
                    <a:pt x="180" y="21"/>
                    <a:pt x="120" y="100"/>
                    <a:pt x="61" y="200"/>
                  </a:cubicBezTo>
                  <a:cubicBezTo>
                    <a:pt x="61" y="220"/>
                    <a:pt x="21" y="279"/>
                    <a:pt x="1" y="299"/>
                  </a:cubicBezTo>
                  <a:lnTo>
                    <a:pt x="80" y="379"/>
                  </a:lnTo>
                  <a:cubicBezTo>
                    <a:pt x="299" y="359"/>
                    <a:pt x="498" y="26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806475" y="1792225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557" y="1"/>
                  </a:moveTo>
                  <a:lnTo>
                    <a:pt x="557" y="1"/>
                  </a:lnTo>
                  <a:cubicBezTo>
                    <a:pt x="299" y="21"/>
                    <a:pt x="100" y="120"/>
                    <a:pt x="0" y="359"/>
                  </a:cubicBezTo>
                  <a:cubicBezTo>
                    <a:pt x="20" y="360"/>
                    <a:pt x="40" y="361"/>
                    <a:pt x="58" y="361"/>
                  </a:cubicBezTo>
                  <a:cubicBezTo>
                    <a:pt x="304" y="361"/>
                    <a:pt x="465" y="24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798500" y="1800200"/>
              <a:ext cx="8000" cy="5275"/>
            </a:xfrm>
            <a:custGeom>
              <a:avLst/>
              <a:gdLst/>
              <a:ahLst/>
              <a:cxnLst/>
              <a:rect l="l" t="t" r="r" b="b"/>
              <a:pathLst>
                <a:path w="320" h="211" extrusionOk="0">
                  <a:moveTo>
                    <a:pt x="319" y="0"/>
                  </a:moveTo>
                  <a:cubicBezTo>
                    <a:pt x="180" y="0"/>
                    <a:pt x="81" y="80"/>
                    <a:pt x="1" y="199"/>
                  </a:cubicBezTo>
                  <a:cubicBezTo>
                    <a:pt x="32" y="207"/>
                    <a:pt x="63" y="211"/>
                    <a:pt x="92" y="211"/>
                  </a:cubicBezTo>
                  <a:cubicBezTo>
                    <a:pt x="210" y="211"/>
                    <a:pt x="303" y="144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759225" y="1826050"/>
              <a:ext cx="9475" cy="5625"/>
            </a:xfrm>
            <a:custGeom>
              <a:avLst/>
              <a:gdLst/>
              <a:ahLst/>
              <a:cxnLst/>
              <a:rect l="l" t="t" r="r" b="b"/>
              <a:pathLst>
                <a:path w="379" h="225" extrusionOk="0">
                  <a:moveTo>
                    <a:pt x="299" y="0"/>
                  </a:moveTo>
                  <a:cubicBezTo>
                    <a:pt x="199" y="0"/>
                    <a:pt x="100" y="0"/>
                    <a:pt x="40" y="60"/>
                  </a:cubicBezTo>
                  <a:cubicBezTo>
                    <a:pt x="0" y="120"/>
                    <a:pt x="0" y="160"/>
                    <a:pt x="0" y="219"/>
                  </a:cubicBezTo>
                  <a:cubicBezTo>
                    <a:pt x="26" y="222"/>
                    <a:pt x="50" y="224"/>
                    <a:pt x="73" y="224"/>
                  </a:cubicBezTo>
                  <a:cubicBezTo>
                    <a:pt x="197" y="224"/>
                    <a:pt x="295" y="177"/>
                    <a:pt x="378" y="6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791050" y="180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80" y="41"/>
                    <a:pt x="60" y="81"/>
                    <a:pt x="1" y="200"/>
                  </a:cubicBezTo>
                  <a:cubicBezTo>
                    <a:pt x="120" y="200"/>
                    <a:pt x="259" y="16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78557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21" y="61"/>
                    <a:pt x="1" y="160"/>
                  </a:cubicBezTo>
                  <a:cubicBezTo>
                    <a:pt x="80" y="10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5766675" y="1821700"/>
              <a:ext cx="6500" cy="5875"/>
            </a:xfrm>
            <a:custGeom>
              <a:avLst/>
              <a:gdLst/>
              <a:ahLst/>
              <a:cxnLst/>
              <a:rect l="l" t="t" r="r" b="b"/>
              <a:pathLst>
                <a:path w="260" h="235" extrusionOk="0">
                  <a:moveTo>
                    <a:pt x="160" y="0"/>
                  </a:moveTo>
                  <a:cubicBezTo>
                    <a:pt x="135" y="0"/>
                    <a:pt x="110" y="5"/>
                    <a:pt x="80" y="15"/>
                  </a:cubicBezTo>
                  <a:lnTo>
                    <a:pt x="61" y="35"/>
                  </a:lnTo>
                  <a:cubicBezTo>
                    <a:pt x="1" y="95"/>
                    <a:pt x="1" y="135"/>
                    <a:pt x="41" y="194"/>
                  </a:cubicBezTo>
                  <a:lnTo>
                    <a:pt x="80" y="234"/>
                  </a:lnTo>
                  <a:lnTo>
                    <a:pt x="259" y="75"/>
                  </a:lnTo>
                  <a:lnTo>
                    <a:pt x="240" y="15"/>
                  </a:lnTo>
                  <a:cubicBezTo>
                    <a:pt x="210" y="5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576700" y="1923025"/>
              <a:ext cx="34850" cy="21700"/>
            </a:xfrm>
            <a:custGeom>
              <a:avLst/>
              <a:gdLst/>
              <a:ahLst/>
              <a:cxnLst/>
              <a:rect l="l" t="t" r="r" b="b"/>
              <a:pathLst>
                <a:path w="1394" h="868" extrusionOk="0">
                  <a:moveTo>
                    <a:pt x="1393" y="1"/>
                  </a:moveTo>
                  <a:cubicBezTo>
                    <a:pt x="876" y="80"/>
                    <a:pt x="498" y="498"/>
                    <a:pt x="21" y="737"/>
                  </a:cubicBezTo>
                  <a:cubicBezTo>
                    <a:pt x="21" y="796"/>
                    <a:pt x="1" y="816"/>
                    <a:pt x="1" y="856"/>
                  </a:cubicBezTo>
                  <a:cubicBezTo>
                    <a:pt x="48" y="864"/>
                    <a:pt x="93" y="867"/>
                    <a:pt x="136" y="867"/>
                  </a:cubicBezTo>
                  <a:cubicBezTo>
                    <a:pt x="664" y="867"/>
                    <a:pt x="952" y="344"/>
                    <a:pt x="1393" y="160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556325" y="1948875"/>
              <a:ext cx="12950" cy="9125"/>
            </a:xfrm>
            <a:custGeom>
              <a:avLst/>
              <a:gdLst/>
              <a:ahLst/>
              <a:cxnLst/>
              <a:rect l="l" t="t" r="r" b="b"/>
              <a:pathLst>
                <a:path w="518" h="36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318" y="100"/>
                    <a:pt x="120" y="180"/>
                    <a:pt x="0" y="359"/>
                  </a:cubicBezTo>
                  <a:cubicBezTo>
                    <a:pt x="38" y="362"/>
                    <a:pt x="75" y="364"/>
                    <a:pt x="111" y="364"/>
                  </a:cubicBezTo>
                  <a:cubicBezTo>
                    <a:pt x="304" y="364"/>
                    <a:pt x="467" y="303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4352800" y="1760725"/>
              <a:ext cx="12975" cy="6175"/>
            </a:xfrm>
            <a:custGeom>
              <a:avLst/>
              <a:gdLst/>
              <a:ahLst/>
              <a:cxnLst/>
              <a:rect l="l" t="t" r="r" b="b"/>
              <a:pathLst>
                <a:path w="519" h="247" extrusionOk="0">
                  <a:moveTo>
                    <a:pt x="201" y="0"/>
                  </a:moveTo>
                  <a:cubicBezTo>
                    <a:pt x="139" y="0"/>
                    <a:pt x="74" y="58"/>
                    <a:pt x="1" y="226"/>
                  </a:cubicBezTo>
                  <a:cubicBezTo>
                    <a:pt x="160" y="246"/>
                    <a:pt x="339" y="246"/>
                    <a:pt x="518" y="246"/>
                  </a:cubicBezTo>
                  <a:cubicBezTo>
                    <a:pt x="405" y="171"/>
                    <a:pt x="308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4365750" y="17668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39"/>
                    <a:pt x="199" y="179"/>
                    <a:pt x="338" y="179"/>
                  </a:cubicBezTo>
                  <a:cubicBezTo>
                    <a:pt x="25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247975" y="1867775"/>
              <a:ext cx="92025" cy="78650"/>
            </a:xfrm>
            <a:custGeom>
              <a:avLst/>
              <a:gdLst/>
              <a:ahLst/>
              <a:cxnLst/>
              <a:rect l="l" t="t" r="r" b="b"/>
              <a:pathLst>
                <a:path w="3681" h="3146" extrusionOk="0">
                  <a:moveTo>
                    <a:pt x="1115" y="2111"/>
                  </a:moveTo>
                  <a:lnTo>
                    <a:pt x="1115" y="2111"/>
                  </a:lnTo>
                  <a:cubicBezTo>
                    <a:pt x="1017" y="2189"/>
                    <a:pt x="910" y="2253"/>
                    <a:pt x="800" y="2310"/>
                  </a:cubicBezTo>
                  <a:lnTo>
                    <a:pt x="800" y="2310"/>
                  </a:lnTo>
                  <a:cubicBezTo>
                    <a:pt x="906" y="2239"/>
                    <a:pt x="1008" y="2161"/>
                    <a:pt x="1115" y="2111"/>
                  </a:cubicBezTo>
                  <a:close/>
                  <a:moveTo>
                    <a:pt x="2423" y="0"/>
                  </a:moveTo>
                  <a:cubicBezTo>
                    <a:pt x="2230" y="0"/>
                    <a:pt x="2060" y="143"/>
                    <a:pt x="1891" y="261"/>
                  </a:cubicBezTo>
                  <a:cubicBezTo>
                    <a:pt x="1791" y="321"/>
                    <a:pt x="1712" y="420"/>
                    <a:pt x="1652" y="520"/>
                  </a:cubicBezTo>
                  <a:cubicBezTo>
                    <a:pt x="1632" y="679"/>
                    <a:pt x="1493" y="719"/>
                    <a:pt x="1334" y="739"/>
                  </a:cubicBezTo>
                  <a:cubicBezTo>
                    <a:pt x="1135" y="778"/>
                    <a:pt x="1015" y="878"/>
                    <a:pt x="936" y="1057"/>
                  </a:cubicBezTo>
                  <a:cubicBezTo>
                    <a:pt x="936" y="1159"/>
                    <a:pt x="917" y="1190"/>
                    <a:pt x="890" y="1190"/>
                  </a:cubicBezTo>
                  <a:cubicBezTo>
                    <a:pt x="848" y="1190"/>
                    <a:pt x="785" y="1116"/>
                    <a:pt x="737" y="1116"/>
                  </a:cubicBezTo>
                  <a:cubicBezTo>
                    <a:pt x="518" y="1136"/>
                    <a:pt x="339" y="1236"/>
                    <a:pt x="200" y="1435"/>
                  </a:cubicBezTo>
                  <a:cubicBezTo>
                    <a:pt x="140" y="1534"/>
                    <a:pt x="60" y="1634"/>
                    <a:pt x="41" y="1753"/>
                  </a:cubicBezTo>
                  <a:cubicBezTo>
                    <a:pt x="1" y="1852"/>
                    <a:pt x="1" y="1972"/>
                    <a:pt x="1" y="2111"/>
                  </a:cubicBezTo>
                  <a:cubicBezTo>
                    <a:pt x="21" y="2230"/>
                    <a:pt x="41" y="2330"/>
                    <a:pt x="140" y="2429"/>
                  </a:cubicBezTo>
                  <a:cubicBezTo>
                    <a:pt x="221" y="2464"/>
                    <a:pt x="295" y="2478"/>
                    <a:pt x="365" y="2478"/>
                  </a:cubicBezTo>
                  <a:cubicBezTo>
                    <a:pt x="406" y="2478"/>
                    <a:pt x="445" y="2474"/>
                    <a:pt x="483" y="2465"/>
                  </a:cubicBezTo>
                  <a:lnTo>
                    <a:pt x="483" y="2465"/>
                  </a:lnTo>
                  <a:cubicBezTo>
                    <a:pt x="359" y="2525"/>
                    <a:pt x="236" y="2589"/>
                    <a:pt x="120" y="2668"/>
                  </a:cubicBezTo>
                  <a:cubicBezTo>
                    <a:pt x="41" y="2768"/>
                    <a:pt x="21" y="2907"/>
                    <a:pt x="60" y="3026"/>
                  </a:cubicBezTo>
                  <a:cubicBezTo>
                    <a:pt x="120" y="3106"/>
                    <a:pt x="200" y="3126"/>
                    <a:pt x="259" y="3146"/>
                  </a:cubicBezTo>
                  <a:lnTo>
                    <a:pt x="399" y="3146"/>
                  </a:lnTo>
                  <a:cubicBezTo>
                    <a:pt x="836" y="3126"/>
                    <a:pt x="1194" y="2867"/>
                    <a:pt x="1612" y="2748"/>
                  </a:cubicBezTo>
                  <a:cubicBezTo>
                    <a:pt x="1712" y="2728"/>
                    <a:pt x="1831" y="2668"/>
                    <a:pt x="1930" y="2608"/>
                  </a:cubicBezTo>
                  <a:cubicBezTo>
                    <a:pt x="2229" y="2250"/>
                    <a:pt x="2646" y="2051"/>
                    <a:pt x="3044" y="1833"/>
                  </a:cubicBezTo>
                  <a:cubicBezTo>
                    <a:pt x="3323" y="1673"/>
                    <a:pt x="3681" y="1574"/>
                    <a:pt x="3621" y="1156"/>
                  </a:cubicBezTo>
                  <a:lnTo>
                    <a:pt x="3621" y="1156"/>
                  </a:lnTo>
                  <a:cubicBezTo>
                    <a:pt x="3402" y="1250"/>
                    <a:pt x="3172" y="1306"/>
                    <a:pt x="2939" y="1306"/>
                  </a:cubicBezTo>
                  <a:cubicBezTo>
                    <a:pt x="2729" y="1306"/>
                    <a:pt x="2516" y="1260"/>
                    <a:pt x="2308" y="1156"/>
                  </a:cubicBezTo>
                  <a:cubicBezTo>
                    <a:pt x="2282" y="1150"/>
                    <a:pt x="2253" y="1147"/>
                    <a:pt x="2224" y="1147"/>
                  </a:cubicBezTo>
                  <a:cubicBezTo>
                    <a:pt x="2165" y="1147"/>
                    <a:pt x="2103" y="1156"/>
                    <a:pt x="2050" y="1156"/>
                  </a:cubicBezTo>
                  <a:cubicBezTo>
                    <a:pt x="2149" y="798"/>
                    <a:pt x="2547" y="858"/>
                    <a:pt x="2786" y="719"/>
                  </a:cubicBezTo>
                  <a:cubicBezTo>
                    <a:pt x="3124" y="480"/>
                    <a:pt x="2925" y="321"/>
                    <a:pt x="2746" y="142"/>
                  </a:cubicBezTo>
                  <a:cubicBezTo>
                    <a:pt x="2630" y="39"/>
                    <a:pt x="2523" y="0"/>
                    <a:pt x="2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588650" y="1843850"/>
              <a:ext cx="102475" cy="70750"/>
            </a:xfrm>
            <a:custGeom>
              <a:avLst/>
              <a:gdLst/>
              <a:ahLst/>
              <a:cxnLst/>
              <a:rect l="l" t="t" r="r" b="b"/>
              <a:pathLst>
                <a:path w="4099" h="2830" extrusionOk="0">
                  <a:moveTo>
                    <a:pt x="3473" y="1"/>
                  </a:moveTo>
                  <a:cubicBezTo>
                    <a:pt x="3215" y="1"/>
                    <a:pt x="2973" y="66"/>
                    <a:pt x="2745" y="223"/>
                  </a:cubicBezTo>
                  <a:cubicBezTo>
                    <a:pt x="2340" y="463"/>
                    <a:pt x="2071" y="908"/>
                    <a:pt x="1558" y="908"/>
                  </a:cubicBezTo>
                  <a:cubicBezTo>
                    <a:pt x="1518" y="908"/>
                    <a:pt x="1476" y="906"/>
                    <a:pt x="1433" y="900"/>
                  </a:cubicBezTo>
                  <a:cubicBezTo>
                    <a:pt x="1381" y="837"/>
                    <a:pt x="1323" y="808"/>
                    <a:pt x="1257" y="808"/>
                  </a:cubicBezTo>
                  <a:cubicBezTo>
                    <a:pt x="1197" y="808"/>
                    <a:pt x="1130" y="832"/>
                    <a:pt x="1055" y="880"/>
                  </a:cubicBezTo>
                  <a:cubicBezTo>
                    <a:pt x="915" y="999"/>
                    <a:pt x="736" y="1099"/>
                    <a:pt x="557" y="1218"/>
                  </a:cubicBezTo>
                  <a:cubicBezTo>
                    <a:pt x="498" y="1337"/>
                    <a:pt x="338" y="1377"/>
                    <a:pt x="338" y="1536"/>
                  </a:cubicBezTo>
                  <a:cubicBezTo>
                    <a:pt x="358" y="1676"/>
                    <a:pt x="458" y="1755"/>
                    <a:pt x="438" y="1914"/>
                  </a:cubicBezTo>
                  <a:cubicBezTo>
                    <a:pt x="338" y="2133"/>
                    <a:pt x="0" y="2173"/>
                    <a:pt x="20" y="2491"/>
                  </a:cubicBezTo>
                  <a:cubicBezTo>
                    <a:pt x="159" y="2670"/>
                    <a:pt x="358" y="2750"/>
                    <a:pt x="557" y="2829"/>
                  </a:cubicBezTo>
                  <a:cubicBezTo>
                    <a:pt x="1253" y="2591"/>
                    <a:pt x="1751" y="2093"/>
                    <a:pt x="2407" y="1755"/>
                  </a:cubicBezTo>
                  <a:cubicBezTo>
                    <a:pt x="2527" y="1755"/>
                    <a:pt x="2586" y="1696"/>
                    <a:pt x="2646" y="1616"/>
                  </a:cubicBezTo>
                  <a:cubicBezTo>
                    <a:pt x="2706" y="1556"/>
                    <a:pt x="2745" y="1516"/>
                    <a:pt x="2825" y="1497"/>
                  </a:cubicBezTo>
                  <a:cubicBezTo>
                    <a:pt x="2845" y="1477"/>
                    <a:pt x="2905" y="1437"/>
                    <a:pt x="2944" y="1437"/>
                  </a:cubicBezTo>
                  <a:cubicBezTo>
                    <a:pt x="3044" y="1417"/>
                    <a:pt x="3123" y="1337"/>
                    <a:pt x="3183" y="1258"/>
                  </a:cubicBezTo>
                  <a:cubicBezTo>
                    <a:pt x="3243" y="1218"/>
                    <a:pt x="3302" y="1139"/>
                    <a:pt x="3382" y="1099"/>
                  </a:cubicBezTo>
                  <a:cubicBezTo>
                    <a:pt x="3481" y="979"/>
                    <a:pt x="3621" y="1019"/>
                    <a:pt x="3720" y="920"/>
                  </a:cubicBezTo>
                  <a:cubicBezTo>
                    <a:pt x="3780" y="840"/>
                    <a:pt x="3840" y="800"/>
                    <a:pt x="3899" y="721"/>
                  </a:cubicBezTo>
                  <a:cubicBezTo>
                    <a:pt x="3939" y="681"/>
                    <a:pt x="4019" y="641"/>
                    <a:pt x="4038" y="542"/>
                  </a:cubicBezTo>
                  <a:cubicBezTo>
                    <a:pt x="4098" y="482"/>
                    <a:pt x="4098" y="402"/>
                    <a:pt x="4078" y="323"/>
                  </a:cubicBezTo>
                  <a:cubicBezTo>
                    <a:pt x="3939" y="124"/>
                    <a:pt x="3760" y="25"/>
                    <a:pt x="3581" y="5"/>
                  </a:cubicBezTo>
                  <a:cubicBezTo>
                    <a:pt x="3545" y="2"/>
                    <a:pt x="3509" y="1"/>
                    <a:pt x="3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5450400" y="1575400"/>
              <a:ext cx="133300" cy="80475"/>
            </a:xfrm>
            <a:custGeom>
              <a:avLst/>
              <a:gdLst/>
              <a:ahLst/>
              <a:cxnLst/>
              <a:rect l="l" t="t" r="r" b="b"/>
              <a:pathLst>
                <a:path w="5332" h="3219" extrusionOk="0">
                  <a:moveTo>
                    <a:pt x="5232" y="1"/>
                  </a:moveTo>
                  <a:cubicBezTo>
                    <a:pt x="4635" y="199"/>
                    <a:pt x="4098" y="577"/>
                    <a:pt x="3561" y="876"/>
                  </a:cubicBezTo>
                  <a:cubicBezTo>
                    <a:pt x="2347" y="1512"/>
                    <a:pt x="1174" y="2229"/>
                    <a:pt x="0" y="2925"/>
                  </a:cubicBezTo>
                  <a:cubicBezTo>
                    <a:pt x="0" y="3161"/>
                    <a:pt x="86" y="3219"/>
                    <a:pt x="209" y="3219"/>
                  </a:cubicBezTo>
                  <a:cubicBezTo>
                    <a:pt x="282" y="3219"/>
                    <a:pt x="368" y="3198"/>
                    <a:pt x="458" y="3183"/>
                  </a:cubicBezTo>
                  <a:cubicBezTo>
                    <a:pt x="676" y="3104"/>
                    <a:pt x="915" y="3004"/>
                    <a:pt x="1094" y="2825"/>
                  </a:cubicBezTo>
                  <a:cubicBezTo>
                    <a:pt x="1086" y="2757"/>
                    <a:pt x="1099" y="2737"/>
                    <a:pt x="1120" y="2737"/>
                  </a:cubicBezTo>
                  <a:cubicBezTo>
                    <a:pt x="1148" y="2737"/>
                    <a:pt x="1191" y="2774"/>
                    <a:pt x="1214" y="2786"/>
                  </a:cubicBezTo>
                  <a:cubicBezTo>
                    <a:pt x="1492" y="2626"/>
                    <a:pt x="1771" y="2467"/>
                    <a:pt x="2049" y="2308"/>
                  </a:cubicBezTo>
                  <a:cubicBezTo>
                    <a:pt x="2705" y="1970"/>
                    <a:pt x="3282" y="1473"/>
                    <a:pt x="3979" y="1214"/>
                  </a:cubicBezTo>
                  <a:cubicBezTo>
                    <a:pt x="4178" y="975"/>
                    <a:pt x="4536" y="936"/>
                    <a:pt x="4754" y="737"/>
                  </a:cubicBezTo>
                  <a:lnTo>
                    <a:pt x="4754" y="677"/>
                  </a:lnTo>
                  <a:lnTo>
                    <a:pt x="4675" y="637"/>
                  </a:lnTo>
                  <a:lnTo>
                    <a:pt x="4754" y="617"/>
                  </a:lnTo>
                  <a:cubicBezTo>
                    <a:pt x="4794" y="617"/>
                    <a:pt x="4854" y="637"/>
                    <a:pt x="4894" y="677"/>
                  </a:cubicBezTo>
                  <a:cubicBezTo>
                    <a:pt x="5033" y="558"/>
                    <a:pt x="5172" y="498"/>
                    <a:pt x="5331" y="398"/>
                  </a:cubicBezTo>
                  <a:cubicBezTo>
                    <a:pt x="5272" y="279"/>
                    <a:pt x="5331" y="100"/>
                    <a:pt x="5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736350" y="1710175"/>
              <a:ext cx="114400" cy="82075"/>
            </a:xfrm>
            <a:custGeom>
              <a:avLst/>
              <a:gdLst/>
              <a:ahLst/>
              <a:cxnLst/>
              <a:rect l="l" t="t" r="r" b="b"/>
              <a:pathLst>
                <a:path w="4576" h="3283" extrusionOk="0">
                  <a:moveTo>
                    <a:pt x="4436" y="0"/>
                  </a:moveTo>
                  <a:cubicBezTo>
                    <a:pt x="3959" y="299"/>
                    <a:pt x="3482" y="577"/>
                    <a:pt x="3004" y="876"/>
                  </a:cubicBezTo>
                  <a:cubicBezTo>
                    <a:pt x="2905" y="975"/>
                    <a:pt x="2746" y="955"/>
                    <a:pt x="2666" y="1055"/>
                  </a:cubicBezTo>
                  <a:cubicBezTo>
                    <a:pt x="2606" y="1095"/>
                    <a:pt x="2567" y="1174"/>
                    <a:pt x="2487" y="1214"/>
                  </a:cubicBezTo>
                  <a:cubicBezTo>
                    <a:pt x="1651" y="1851"/>
                    <a:pt x="816" y="2487"/>
                    <a:pt x="0" y="3104"/>
                  </a:cubicBezTo>
                  <a:cubicBezTo>
                    <a:pt x="80" y="3243"/>
                    <a:pt x="179" y="3283"/>
                    <a:pt x="299" y="3283"/>
                  </a:cubicBezTo>
                  <a:cubicBezTo>
                    <a:pt x="458" y="3283"/>
                    <a:pt x="597" y="3243"/>
                    <a:pt x="756" y="3203"/>
                  </a:cubicBezTo>
                  <a:cubicBezTo>
                    <a:pt x="803" y="3197"/>
                    <a:pt x="851" y="3194"/>
                    <a:pt x="901" y="3194"/>
                  </a:cubicBezTo>
                  <a:cubicBezTo>
                    <a:pt x="999" y="3194"/>
                    <a:pt x="1101" y="3203"/>
                    <a:pt x="1194" y="3203"/>
                  </a:cubicBezTo>
                  <a:cubicBezTo>
                    <a:pt x="1472" y="3144"/>
                    <a:pt x="1751" y="3004"/>
                    <a:pt x="1850" y="2686"/>
                  </a:cubicBezTo>
                  <a:cubicBezTo>
                    <a:pt x="2348" y="2010"/>
                    <a:pt x="3044" y="1592"/>
                    <a:pt x="3740" y="1174"/>
                  </a:cubicBezTo>
                  <a:cubicBezTo>
                    <a:pt x="4039" y="916"/>
                    <a:pt x="4436" y="776"/>
                    <a:pt x="4576" y="359"/>
                  </a:cubicBezTo>
                  <a:lnTo>
                    <a:pt x="4576" y="319"/>
                  </a:lnTo>
                  <a:cubicBezTo>
                    <a:pt x="4576" y="199"/>
                    <a:pt x="4556" y="80"/>
                    <a:pt x="4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5294225" y="1862350"/>
              <a:ext cx="102975" cy="76125"/>
            </a:xfrm>
            <a:custGeom>
              <a:avLst/>
              <a:gdLst/>
              <a:ahLst/>
              <a:cxnLst/>
              <a:rect l="l" t="t" r="r" b="b"/>
              <a:pathLst>
                <a:path w="4119" h="3045" extrusionOk="0">
                  <a:moveTo>
                    <a:pt x="3880" y="1"/>
                  </a:moveTo>
                  <a:cubicBezTo>
                    <a:pt x="3581" y="40"/>
                    <a:pt x="3383" y="259"/>
                    <a:pt x="3164" y="399"/>
                  </a:cubicBezTo>
                  <a:cubicBezTo>
                    <a:pt x="2686" y="737"/>
                    <a:pt x="2249" y="1055"/>
                    <a:pt x="1791" y="1373"/>
                  </a:cubicBezTo>
                  <a:cubicBezTo>
                    <a:pt x="1572" y="1751"/>
                    <a:pt x="1135" y="1791"/>
                    <a:pt x="796" y="2030"/>
                  </a:cubicBezTo>
                  <a:cubicBezTo>
                    <a:pt x="498" y="2229"/>
                    <a:pt x="100" y="2328"/>
                    <a:pt x="1" y="2746"/>
                  </a:cubicBezTo>
                  <a:cubicBezTo>
                    <a:pt x="60" y="2945"/>
                    <a:pt x="180" y="3044"/>
                    <a:pt x="379" y="3044"/>
                  </a:cubicBezTo>
                  <a:cubicBezTo>
                    <a:pt x="995" y="3044"/>
                    <a:pt x="1294" y="2408"/>
                    <a:pt x="1831" y="2209"/>
                  </a:cubicBezTo>
                  <a:cubicBezTo>
                    <a:pt x="1930" y="2169"/>
                    <a:pt x="2030" y="2089"/>
                    <a:pt x="2089" y="1990"/>
                  </a:cubicBezTo>
                  <a:cubicBezTo>
                    <a:pt x="2288" y="1672"/>
                    <a:pt x="2607" y="1493"/>
                    <a:pt x="2925" y="1274"/>
                  </a:cubicBezTo>
                  <a:cubicBezTo>
                    <a:pt x="3184" y="995"/>
                    <a:pt x="3542" y="876"/>
                    <a:pt x="3840" y="657"/>
                  </a:cubicBezTo>
                  <a:lnTo>
                    <a:pt x="3920" y="578"/>
                  </a:lnTo>
                  <a:cubicBezTo>
                    <a:pt x="3959" y="518"/>
                    <a:pt x="4019" y="478"/>
                    <a:pt x="4059" y="399"/>
                  </a:cubicBezTo>
                  <a:cubicBezTo>
                    <a:pt x="4079" y="379"/>
                    <a:pt x="4079" y="339"/>
                    <a:pt x="4119" y="299"/>
                  </a:cubicBezTo>
                  <a:lnTo>
                    <a:pt x="4119" y="200"/>
                  </a:lnTo>
                  <a:cubicBezTo>
                    <a:pt x="4079" y="100"/>
                    <a:pt x="3979" y="40"/>
                    <a:pt x="3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264400" y="1769675"/>
              <a:ext cx="101475" cy="69325"/>
            </a:xfrm>
            <a:custGeom>
              <a:avLst/>
              <a:gdLst/>
              <a:ahLst/>
              <a:cxnLst/>
              <a:rect l="l" t="t" r="r" b="b"/>
              <a:pathLst>
                <a:path w="4059" h="2773" extrusionOk="0">
                  <a:moveTo>
                    <a:pt x="3661" y="0"/>
                  </a:moveTo>
                  <a:cubicBezTo>
                    <a:pt x="3603" y="0"/>
                    <a:pt x="3551" y="23"/>
                    <a:pt x="3521" y="67"/>
                  </a:cubicBezTo>
                  <a:cubicBezTo>
                    <a:pt x="3442" y="107"/>
                    <a:pt x="3382" y="167"/>
                    <a:pt x="3342" y="226"/>
                  </a:cubicBezTo>
                  <a:cubicBezTo>
                    <a:pt x="3282" y="306"/>
                    <a:pt x="3223" y="366"/>
                    <a:pt x="3163" y="405"/>
                  </a:cubicBezTo>
                  <a:cubicBezTo>
                    <a:pt x="3123" y="485"/>
                    <a:pt x="3064" y="525"/>
                    <a:pt x="2984" y="565"/>
                  </a:cubicBezTo>
                  <a:cubicBezTo>
                    <a:pt x="2944" y="584"/>
                    <a:pt x="2885" y="604"/>
                    <a:pt x="2845" y="604"/>
                  </a:cubicBezTo>
                  <a:cubicBezTo>
                    <a:pt x="2644" y="770"/>
                    <a:pt x="2416" y="794"/>
                    <a:pt x="2186" y="794"/>
                  </a:cubicBezTo>
                  <a:cubicBezTo>
                    <a:pt x="2093" y="794"/>
                    <a:pt x="2000" y="790"/>
                    <a:pt x="1908" y="790"/>
                  </a:cubicBezTo>
                  <a:cubicBezTo>
                    <a:pt x="1711" y="790"/>
                    <a:pt x="1520" y="809"/>
                    <a:pt x="1353" y="923"/>
                  </a:cubicBezTo>
                  <a:cubicBezTo>
                    <a:pt x="1234" y="1002"/>
                    <a:pt x="1134" y="1062"/>
                    <a:pt x="1035" y="1102"/>
                  </a:cubicBezTo>
                  <a:cubicBezTo>
                    <a:pt x="955" y="1122"/>
                    <a:pt x="895" y="1161"/>
                    <a:pt x="836" y="1201"/>
                  </a:cubicBezTo>
                  <a:cubicBezTo>
                    <a:pt x="677" y="1281"/>
                    <a:pt x="557" y="1360"/>
                    <a:pt x="478" y="1500"/>
                  </a:cubicBezTo>
                  <a:cubicBezTo>
                    <a:pt x="458" y="1619"/>
                    <a:pt x="478" y="1718"/>
                    <a:pt x="557" y="1818"/>
                  </a:cubicBezTo>
                  <a:cubicBezTo>
                    <a:pt x="596" y="1827"/>
                    <a:pt x="634" y="1831"/>
                    <a:pt x="672" y="1831"/>
                  </a:cubicBezTo>
                  <a:cubicBezTo>
                    <a:pt x="956" y="1831"/>
                    <a:pt x="1191" y="1590"/>
                    <a:pt x="1472" y="1519"/>
                  </a:cubicBezTo>
                  <a:cubicBezTo>
                    <a:pt x="1522" y="1510"/>
                    <a:pt x="1547" y="1505"/>
                    <a:pt x="1554" y="1505"/>
                  </a:cubicBezTo>
                  <a:cubicBezTo>
                    <a:pt x="1562" y="1505"/>
                    <a:pt x="1552" y="1510"/>
                    <a:pt x="1532" y="1519"/>
                  </a:cubicBezTo>
                  <a:lnTo>
                    <a:pt x="1373" y="1599"/>
                  </a:lnTo>
                  <a:cubicBezTo>
                    <a:pt x="1253" y="1659"/>
                    <a:pt x="1154" y="1718"/>
                    <a:pt x="1035" y="1798"/>
                  </a:cubicBezTo>
                  <a:cubicBezTo>
                    <a:pt x="975" y="1818"/>
                    <a:pt x="935" y="1878"/>
                    <a:pt x="875" y="1897"/>
                  </a:cubicBezTo>
                  <a:cubicBezTo>
                    <a:pt x="836" y="1917"/>
                    <a:pt x="776" y="1977"/>
                    <a:pt x="736" y="1997"/>
                  </a:cubicBezTo>
                  <a:cubicBezTo>
                    <a:pt x="677" y="2017"/>
                    <a:pt x="637" y="2017"/>
                    <a:pt x="577" y="2017"/>
                  </a:cubicBezTo>
                  <a:lnTo>
                    <a:pt x="438" y="1957"/>
                  </a:lnTo>
                  <a:cubicBezTo>
                    <a:pt x="394" y="1928"/>
                    <a:pt x="361" y="1910"/>
                    <a:pt x="315" y="1910"/>
                  </a:cubicBezTo>
                  <a:cubicBezTo>
                    <a:pt x="299" y="1910"/>
                    <a:pt x="280" y="1912"/>
                    <a:pt x="259" y="1917"/>
                  </a:cubicBezTo>
                  <a:cubicBezTo>
                    <a:pt x="179" y="1977"/>
                    <a:pt x="139" y="2017"/>
                    <a:pt x="100" y="2076"/>
                  </a:cubicBezTo>
                  <a:cubicBezTo>
                    <a:pt x="0" y="2315"/>
                    <a:pt x="0" y="2574"/>
                    <a:pt x="239" y="2753"/>
                  </a:cubicBezTo>
                  <a:cubicBezTo>
                    <a:pt x="315" y="2766"/>
                    <a:pt x="388" y="2772"/>
                    <a:pt x="457" y="2772"/>
                  </a:cubicBezTo>
                  <a:cubicBezTo>
                    <a:pt x="1022" y="2772"/>
                    <a:pt x="1377" y="2365"/>
                    <a:pt x="1731" y="1957"/>
                  </a:cubicBezTo>
                  <a:cubicBezTo>
                    <a:pt x="1791" y="1917"/>
                    <a:pt x="1850" y="1878"/>
                    <a:pt x="1930" y="1818"/>
                  </a:cubicBezTo>
                  <a:cubicBezTo>
                    <a:pt x="2029" y="1758"/>
                    <a:pt x="2149" y="1679"/>
                    <a:pt x="2248" y="1599"/>
                  </a:cubicBezTo>
                  <a:cubicBezTo>
                    <a:pt x="2328" y="1579"/>
                    <a:pt x="2367" y="1500"/>
                    <a:pt x="2467" y="1460"/>
                  </a:cubicBezTo>
                  <a:cubicBezTo>
                    <a:pt x="2984" y="1022"/>
                    <a:pt x="3541" y="624"/>
                    <a:pt x="4058" y="226"/>
                  </a:cubicBezTo>
                  <a:cubicBezTo>
                    <a:pt x="3979" y="87"/>
                    <a:pt x="3859" y="67"/>
                    <a:pt x="3720" y="8"/>
                  </a:cubicBezTo>
                  <a:cubicBezTo>
                    <a:pt x="3700" y="3"/>
                    <a:pt x="3680" y="0"/>
                    <a:pt x="36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5430000" y="1933975"/>
              <a:ext cx="79600" cy="54225"/>
            </a:xfrm>
            <a:custGeom>
              <a:avLst/>
              <a:gdLst/>
              <a:ahLst/>
              <a:cxnLst/>
              <a:rect l="l" t="t" r="r" b="b"/>
              <a:pathLst>
                <a:path w="3184" h="2169" extrusionOk="0">
                  <a:moveTo>
                    <a:pt x="3104" y="0"/>
                  </a:moveTo>
                  <a:cubicBezTo>
                    <a:pt x="2567" y="20"/>
                    <a:pt x="2268" y="517"/>
                    <a:pt x="1811" y="696"/>
                  </a:cubicBezTo>
                  <a:cubicBezTo>
                    <a:pt x="1333" y="895"/>
                    <a:pt x="916" y="1174"/>
                    <a:pt x="518" y="1472"/>
                  </a:cubicBezTo>
                  <a:cubicBezTo>
                    <a:pt x="438" y="1552"/>
                    <a:pt x="398" y="1592"/>
                    <a:pt x="319" y="1612"/>
                  </a:cubicBezTo>
                  <a:cubicBezTo>
                    <a:pt x="180" y="1771"/>
                    <a:pt x="0" y="1910"/>
                    <a:pt x="140" y="2169"/>
                  </a:cubicBezTo>
                  <a:cubicBezTo>
                    <a:pt x="1333" y="2009"/>
                    <a:pt x="2209" y="1273"/>
                    <a:pt x="3084" y="498"/>
                  </a:cubicBezTo>
                  <a:cubicBezTo>
                    <a:pt x="3163" y="378"/>
                    <a:pt x="3183" y="239"/>
                    <a:pt x="3183" y="120"/>
                  </a:cubicBezTo>
                  <a:cubicBezTo>
                    <a:pt x="3163" y="80"/>
                    <a:pt x="3124" y="40"/>
                    <a:pt x="3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5254450" y="1818525"/>
              <a:ext cx="72125" cy="54450"/>
            </a:xfrm>
            <a:custGeom>
              <a:avLst/>
              <a:gdLst/>
              <a:ahLst/>
              <a:cxnLst/>
              <a:rect l="l" t="t" r="r" b="b"/>
              <a:pathLst>
                <a:path w="2885" h="2178" extrusionOk="0">
                  <a:moveTo>
                    <a:pt x="2788" y="0"/>
                  </a:moveTo>
                  <a:cubicBezTo>
                    <a:pt x="2637" y="0"/>
                    <a:pt x="2486" y="145"/>
                    <a:pt x="2340" y="145"/>
                  </a:cubicBezTo>
                  <a:cubicBezTo>
                    <a:pt x="2268" y="145"/>
                    <a:pt x="2198" y="109"/>
                    <a:pt x="2129" y="3"/>
                  </a:cubicBezTo>
                  <a:cubicBezTo>
                    <a:pt x="1830" y="43"/>
                    <a:pt x="1632" y="301"/>
                    <a:pt x="1353" y="441"/>
                  </a:cubicBezTo>
                  <a:cubicBezTo>
                    <a:pt x="1119" y="549"/>
                    <a:pt x="918" y="705"/>
                    <a:pt x="662" y="705"/>
                  </a:cubicBezTo>
                  <a:cubicBezTo>
                    <a:pt x="634" y="705"/>
                    <a:pt x="606" y="703"/>
                    <a:pt x="577" y="699"/>
                  </a:cubicBezTo>
                  <a:cubicBezTo>
                    <a:pt x="60" y="1097"/>
                    <a:pt x="0" y="1595"/>
                    <a:pt x="239" y="2132"/>
                  </a:cubicBezTo>
                  <a:cubicBezTo>
                    <a:pt x="322" y="2163"/>
                    <a:pt x="399" y="2178"/>
                    <a:pt x="469" y="2178"/>
                  </a:cubicBezTo>
                  <a:cubicBezTo>
                    <a:pt x="669" y="2178"/>
                    <a:pt x="823" y="2059"/>
                    <a:pt x="955" y="1853"/>
                  </a:cubicBezTo>
                  <a:cubicBezTo>
                    <a:pt x="796" y="1734"/>
                    <a:pt x="756" y="1614"/>
                    <a:pt x="975" y="1515"/>
                  </a:cubicBezTo>
                  <a:cubicBezTo>
                    <a:pt x="1075" y="1455"/>
                    <a:pt x="1154" y="1396"/>
                    <a:pt x="1234" y="1316"/>
                  </a:cubicBezTo>
                  <a:cubicBezTo>
                    <a:pt x="1751" y="938"/>
                    <a:pt x="2348" y="739"/>
                    <a:pt x="2825" y="321"/>
                  </a:cubicBezTo>
                  <a:cubicBezTo>
                    <a:pt x="2865" y="242"/>
                    <a:pt x="2885" y="162"/>
                    <a:pt x="2885" y="103"/>
                  </a:cubicBezTo>
                  <a:cubicBezTo>
                    <a:pt x="2865" y="63"/>
                    <a:pt x="2845" y="23"/>
                    <a:pt x="2825" y="3"/>
                  </a:cubicBezTo>
                  <a:cubicBezTo>
                    <a:pt x="2813" y="1"/>
                    <a:pt x="2801" y="0"/>
                    <a:pt x="2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5658275" y="1787750"/>
              <a:ext cx="90525" cy="59475"/>
            </a:xfrm>
            <a:custGeom>
              <a:avLst/>
              <a:gdLst/>
              <a:ahLst/>
              <a:cxnLst/>
              <a:rect l="l" t="t" r="r" b="b"/>
              <a:pathLst>
                <a:path w="3621" h="2379" extrusionOk="0">
                  <a:moveTo>
                    <a:pt x="3143" y="1"/>
                  </a:moveTo>
                  <a:cubicBezTo>
                    <a:pt x="2029" y="578"/>
                    <a:pt x="1035" y="1334"/>
                    <a:pt x="60" y="2070"/>
                  </a:cubicBezTo>
                  <a:cubicBezTo>
                    <a:pt x="20" y="2149"/>
                    <a:pt x="0" y="2229"/>
                    <a:pt x="40" y="2288"/>
                  </a:cubicBezTo>
                  <a:cubicBezTo>
                    <a:pt x="109" y="2357"/>
                    <a:pt x="177" y="2378"/>
                    <a:pt x="253" y="2378"/>
                  </a:cubicBezTo>
                  <a:cubicBezTo>
                    <a:pt x="286" y="2378"/>
                    <a:pt x="321" y="2374"/>
                    <a:pt x="358" y="2368"/>
                  </a:cubicBezTo>
                  <a:cubicBezTo>
                    <a:pt x="517" y="2328"/>
                    <a:pt x="657" y="2288"/>
                    <a:pt x="816" y="2229"/>
                  </a:cubicBezTo>
                  <a:cubicBezTo>
                    <a:pt x="955" y="2129"/>
                    <a:pt x="1114" y="1990"/>
                    <a:pt x="1293" y="1891"/>
                  </a:cubicBezTo>
                  <a:cubicBezTo>
                    <a:pt x="2089" y="1373"/>
                    <a:pt x="2885" y="856"/>
                    <a:pt x="3601" y="259"/>
                  </a:cubicBezTo>
                  <a:cubicBezTo>
                    <a:pt x="3621" y="180"/>
                    <a:pt x="3621" y="100"/>
                    <a:pt x="3581" y="41"/>
                  </a:cubicBezTo>
                  <a:cubicBezTo>
                    <a:pt x="3422" y="41"/>
                    <a:pt x="3302" y="1"/>
                    <a:pt x="3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5398675" y="1812475"/>
              <a:ext cx="78600" cy="49900"/>
            </a:xfrm>
            <a:custGeom>
              <a:avLst/>
              <a:gdLst/>
              <a:ahLst/>
              <a:cxnLst/>
              <a:rect l="l" t="t" r="r" b="b"/>
              <a:pathLst>
                <a:path w="3144" h="1996" extrusionOk="0">
                  <a:moveTo>
                    <a:pt x="2994" y="0"/>
                  </a:moveTo>
                  <a:cubicBezTo>
                    <a:pt x="2935" y="0"/>
                    <a:pt x="2863" y="27"/>
                    <a:pt x="2785" y="66"/>
                  </a:cubicBezTo>
                  <a:cubicBezTo>
                    <a:pt x="2546" y="166"/>
                    <a:pt x="2348" y="305"/>
                    <a:pt x="2129" y="444"/>
                  </a:cubicBezTo>
                  <a:cubicBezTo>
                    <a:pt x="1393" y="862"/>
                    <a:pt x="577" y="1140"/>
                    <a:pt x="0" y="1797"/>
                  </a:cubicBezTo>
                  <a:cubicBezTo>
                    <a:pt x="100" y="1956"/>
                    <a:pt x="239" y="1976"/>
                    <a:pt x="378" y="1996"/>
                  </a:cubicBezTo>
                  <a:cubicBezTo>
                    <a:pt x="856" y="1856"/>
                    <a:pt x="1094" y="1359"/>
                    <a:pt x="1592" y="1299"/>
                  </a:cubicBezTo>
                  <a:cubicBezTo>
                    <a:pt x="1671" y="1180"/>
                    <a:pt x="1850" y="1240"/>
                    <a:pt x="1890" y="1100"/>
                  </a:cubicBezTo>
                  <a:cubicBezTo>
                    <a:pt x="1950" y="1081"/>
                    <a:pt x="1989" y="1081"/>
                    <a:pt x="2049" y="1081"/>
                  </a:cubicBezTo>
                  <a:cubicBezTo>
                    <a:pt x="2149" y="1061"/>
                    <a:pt x="2188" y="981"/>
                    <a:pt x="2268" y="941"/>
                  </a:cubicBezTo>
                  <a:cubicBezTo>
                    <a:pt x="2566" y="703"/>
                    <a:pt x="2845" y="464"/>
                    <a:pt x="3143" y="245"/>
                  </a:cubicBezTo>
                  <a:cubicBezTo>
                    <a:pt x="3143" y="64"/>
                    <a:pt x="3085" y="0"/>
                    <a:pt x="2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5268375" y="2049950"/>
              <a:ext cx="89550" cy="45800"/>
            </a:xfrm>
            <a:custGeom>
              <a:avLst/>
              <a:gdLst/>
              <a:ahLst/>
              <a:cxnLst/>
              <a:rect l="l" t="t" r="r" b="b"/>
              <a:pathLst>
                <a:path w="3582" h="1832" extrusionOk="0">
                  <a:moveTo>
                    <a:pt x="3168" y="1"/>
                  </a:moveTo>
                  <a:cubicBezTo>
                    <a:pt x="2796" y="1"/>
                    <a:pt x="2464" y="262"/>
                    <a:pt x="2109" y="354"/>
                  </a:cubicBezTo>
                  <a:cubicBezTo>
                    <a:pt x="1731" y="633"/>
                    <a:pt x="1273" y="732"/>
                    <a:pt x="876" y="971"/>
                  </a:cubicBezTo>
                  <a:cubicBezTo>
                    <a:pt x="816" y="971"/>
                    <a:pt x="776" y="971"/>
                    <a:pt x="716" y="1011"/>
                  </a:cubicBezTo>
                  <a:cubicBezTo>
                    <a:pt x="637" y="1309"/>
                    <a:pt x="0" y="1249"/>
                    <a:pt x="239" y="1747"/>
                  </a:cubicBezTo>
                  <a:cubicBezTo>
                    <a:pt x="343" y="1808"/>
                    <a:pt x="437" y="1831"/>
                    <a:pt x="526" y="1831"/>
                  </a:cubicBezTo>
                  <a:cubicBezTo>
                    <a:pt x="727" y="1831"/>
                    <a:pt x="901" y="1710"/>
                    <a:pt x="1094" y="1627"/>
                  </a:cubicBezTo>
                  <a:cubicBezTo>
                    <a:pt x="1322" y="1523"/>
                    <a:pt x="1518" y="1295"/>
                    <a:pt x="1791" y="1295"/>
                  </a:cubicBezTo>
                  <a:cubicBezTo>
                    <a:pt x="1829" y="1295"/>
                    <a:pt x="1869" y="1299"/>
                    <a:pt x="1910" y="1309"/>
                  </a:cubicBezTo>
                  <a:lnTo>
                    <a:pt x="3322" y="474"/>
                  </a:lnTo>
                  <a:cubicBezTo>
                    <a:pt x="3376" y="420"/>
                    <a:pt x="3413" y="351"/>
                    <a:pt x="3520" y="351"/>
                  </a:cubicBezTo>
                  <a:cubicBezTo>
                    <a:pt x="3533" y="351"/>
                    <a:pt x="3546" y="352"/>
                    <a:pt x="3561" y="354"/>
                  </a:cubicBezTo>
                  <a:lnTo>
                    <a:pt x="3521" y="334"/>
                  </a:lnTo>
                  <a:cubicBezTo>
                    <a:pt x="3581" y="235"/>
                    <a:pt x="3581" y="155"/>
                    <a:pt x="3501" y="76"/>
                  </a:cubicBezTo>
                  <a:cubicBezTo>
                    <a:pt x="3386" y="22"/>
                    <a:pt x="3275" y="1"/>
                    <a:pt x="3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5748275" y="1675850"/>
              <a:ext cx="79100" cy="45075"/>
            </a:xfrm>
            <a:custGeom>
              <a:avLst/>
              <a:gdLst/>
              <a:ahLst/>
              <a:cxnLst/>
              <a:rect l="l" t="t" r="r" b="b"/>
              <a:pathLst>
                <a:path w="3164" h="1803" extrusionOk="0">
                  <a:moveTo>
                    <a:pt x="2885" y="1"/>
                  </a:moveTo>
                  <a:cubicBezTo>
                    <a:pt x="2368" y="100"/>
                    <a:pt x="1910" y="379"/>
                    <a:pt x="1493" y="697"/>
                  </a:cubicBezTo>
                  <a:cubicBezTo>
                    <a:pt x="1015" y="836"/>
                    <a:pt x="717" y="1274"/>
                    <a:pt x="220" y="1373"/>
                  </a:cubicBezTo>
                  <a:cubicBezTo>
                    <a:pt x="80" y="1393"/>
                    <a:pt x="1" y="1453"/>
                    <a:pt x="41" y="1592"/>
                  </a:cubicBezTo>
                  <a:cubicBezTo>
                    <a:pt x="85" y="1724"/>
                    <a:pt x="150" y="1802"/>
                    <a:pt x="245" y="1802"/>
                  </a:cubicBezTo>
                  <a:cubicBezTo>
                    <a:pt x="279" y="1802"/>
                    <a:pt x="317" y="1792"/>
                    <a:pt x="359" y="1771"/>
                  </a:cubicBezTo>
                  <a:cubicBezTo>
                    <a:pt x="916" y="1473"/>
                    <a:pt x="1513" y="1274"/>
                    <a:pt x="2010" y="876"/>
                  </a:cubicBezTo>
                  <a:cubicBezTo>
                    <a:pt x="2052" y="876"/>
                    <a:pt x="2065" y="766"/>
                    <a:pt x="2104" y="766"/>
                  </a:cubicBezTo>
                  <a:cubicBezTo>
                    <a:pt x="2120" y="766"/>
                    <a:pt x="2140" y="784"/>
                    <a:pt x="2169" y="836"/>
                  </a:cubicBezTo>
                  <a:cubicBezTo>
                    <a:pt x="2328" y="777"/>
                    <a:pt x="2527" y="737"/>
                    <a:pt x="2706" y="677"/>
                  </a:cubicBezTo>
                  <a:cubicBezTo>
                    <a:pt x="2726" y="637"/>
                    <a:pt x="2726" y="578"/>
                    <a:pt x="2726" y="538"/>
                  </a:cubicBezTo>
                  <a:cubicBezTo>
                    <a:pt x="2766" y="339"/>
                    <a:pt x="3164" y="279"/>
                    <a:pt x="2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5316125" y="2028600"/>
              <a:ext cx="59700" cy="33925"/>
            </a:xfrm>
            <a:custGeom>
              <a:avLst/>
              <a:gdLst/>
              <a:ahLst/>
              <a:cxnLst/>
              <a:rect l="l" t="t" r="r" b="b"/>
              <a:pathLst>
                <a:path w="2388" h="1357" extrusionOk="0">
                  <a:moveTo>
                    <a:pt x="1864" y="1"/>
                  </a:moveTo>
                  <a:cubicBezTo>
                    <a:pt x="1768" y="1"/>
                    <a:pt x="1673" y="38"/>
                    <a:pt x="1572" y="94"/>
                  </a:cubicBezTo>
                  <a:cubicBezTo>
                    <a:pt x="995" y="373"/>
                    <a:pt x="418" y="651"/>
                    <a:pt x="0" y="1149"/>
                  </a:cubicBezTo>
                  <a:cubicBezTo>
                    <a:pt x="20" y="1268"/>
                    <a:pt x="100" y="1308"/>
                    <a:pt x="219" y="1348"/>
                  </a:cubicBezTo>
                  <a:cubicBezTo>
                    <a:pt x="258" y="1354"/>
                    <a:pt x="297" y="1356"/>
                    <a:pt x="335" y="1356"/>
                  </a:cubicBezTo>
                  <a:cubicBezTo>
                    <a:pt x="550" y="1356"/>
                    <a:pt x="752" y="1267"/>
                    <a:pt x="955" y="1149"/>
                  </a:cubicBezTo>
                  <a:cubicBezTo>
                    <a:pt x="1114" y="1021"/>
                    <a:pt x="1273" y="983"/>
                    <a:pt x="1453" y="983"/>
                  </a:cubicBezTo>
                  <a:cubicBezTo>
                    <a:pt x="1498" y="983"/>
                    <a:pt x="1544" y="985"/>
                    <a:pt x="1591" y="989"/>
                  </a:cubicBezTo>
                  <a:cubicBezTo>
                    <a:pt x="1910" y="771"/>
                    <a:pt x="2387" y="612"/>
                    <a:pt x="2089" y="74"/>
                  </a:cubicBezTo>
                  <a:cubicBezTo>
                    <a:pt x="2011" y="23"/>
                    <a:pt x="1937" y="1"/>
                    <a:pt x="18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5340975" y="1962700"/>
              <a:ext cx="67675" cy="42400"/>
            </a:xfrm>
            <a:custGeom>
              <a:avLst/>
              <a:gdLst/>
              <a:ahLst/>
              <a:cxnLst/>
              <a:rect l="l" t="t" r="r" b="b"/>
              <a:pathLst>
                <a:path w="2707" h="1696" extrusionOk="0">
                  <a:moveTo>
                    <a:pt x="2402" y="1"/>
                  </a:moveTo>
                  <a:cubicBezTo>
                    <a:pt x="2142" y="1"/>
                    <a:pt x="1976" y="214"/>
                    <a:pt x="1811" y="343"/>
                  </a:cubicBezTo>
                  <a:cubicBezTo>
                    <a:pt x="1274" y="821"/>
                    <a:pt x="478" y="900"/>
                    <a:pt x="1" y="1517"/>
                  </a:cubicBezTo>
                  <a:cubicBezTo>
                    <a:pt x="80" y="1696"/>
                    <a:pt x="239" y="1636"/>
                    <a:pt x="379" y="1696"/>
                  </a:cubicBezTo>
                  <a:cubicBezTo>
                    <a:pt x="776" y="1457"/>
                    <a:pt x="1174" y="1258"/>
                    <a:pt x="1552" y="1020"/>
                  </a:cubicBezTo>
                  <a:cubicBezTo>
                    <a:pt x="1950" y="741"/>
                    <a:pt x="2408" y="562"/>
                    <a:pt x="2706" y="164"/>
                  </a:cubicBezTo>
                  <a:cubicBezTo>
                    <a:pt x="2686" y="45"/>
                    <a:pt x="2587" y="45"/>
                    <a:pt x="2467" y="5"/>
                  </a:cubicBezTo>
                  <a:cubicBezTo>
                    <a:pt x="2445" y="2"/>
                    <a:pt x="2423" y="1"/>
                    <a:pt x="2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5546375" y="1875275"/>
              <a:ext cx="62675" cy="42800"/>
            </a:xfrm>
            <a:custGeom>
              <a:avLst/>
              <a:gdLst/>
              <a:ahLst/>
              <a:cxnLst/>
              <a:rect l="l" t="t" r="r" b="b"/>
              <a:pathLst>
                <a:path w="2507" h="1712" extrusionOk="0">
                  <a:moveTo>
                    <a:pt x="2288" y="1"/>
                  </a:moveTo>
                  <a:cubicBezTo>
                    <a:pt x="1990" y="1"/>
                    <a:pt x="1751" y="240"/>
                    <a:pt x="1552" y="399"/>
                  </a:cubicBezTo>
                  <a:cubicBezTo>
                    <a:pt x="1114" y="797"/>
                    <a:pt x="597" y="1135"/>
                    <a:pt x="40" y="1433"/>
                  </a:cubicBezTo>
                  <a:cubicBezTo>
                    <a:pt x="0" y="1652"/>
                    <a:pt x="160" y="1672"/>
                    <a:pt x="319" y="1712"/>
                  </a:cubicBezTo>
                  <a:cubicBezTo>
                    <a:pt x="637" y="1712"/>
                    <a:pt x="856" y="1473"/>
                    <a:pt x="1134" y="1373"/>
                  </a:cubicBezTo>
                  <a:cubicBezTo>
                    <a:pt x="1214" y="1354"/>
                    <a:pt x="1254" y="1294"/>
                    <a:pt x="1313" y="1254"/>
                  </a:cubicBezTo>
                  <a:cubicBezTo>
                    <a:pt x="1337" y="1216"/>
                    <a:pt x="1354" y="1202"/>
                    <a:pt x="1367" y="1202"/>
                  </a:cubicBezTo>
                  <a:cubicBezTo>
                    <a:pt x="1402" y="1202"/>
                    <a:pt x="1407" y="1303"/>
                    <a:pt x="1436" y="1303"/>
                  </a:cubicBezTo>
                  <a:cubicBezTo>
                    <a:pt x="1441" y="1303"/>
                    <a:pt x="1446" y="1300"/>
                    <a:pt x="1453" y="1294"/>
                  </a:cubicBezTo>
                  <a:cubicBezTo>
                    <a:pt x="1490" y="1305"/>
                    <a:pt x="1524" y="1310"/>
                    <a:pt x="1556" y="1310"/>
                  </a:cubicBezTo>
                  <a:cubicBezTo>
                    <a:pt x="1642" y="1310"/>
                    <a:pt x="1707" y="1273"/>
                    <a:pt x="1751" y="1214"/>
                  </a:cubicBezTo>
                  <a:cubicBezTo>
                    <a:pt x="1990" y="956"/>
                    <a:pt x="2507" y="1035"/>
                    <a:pt x="2447" y="498"/>
                  </a:cubicBezTo>
                  <a:cubicBezTo>
                    <a:pt x="2328" y="458"/>
                    <a:pt x="2149" y="498"/>
                    <a:pt x="2109" y="359"/>
                  </a:cubicBezTo>
                  <a:cubicBezTo>
                    <a:pt x="2149" y="259"/>
                    <a:pt x="222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5612525" y="1749950"/>
              <a:ext cx="63675" cy="41475"/>
            </a:xfrm>
            <a:custGeom>
              <a:avLst/>
              <a:gdLst/>
              <a:ahLst/>
              <a:cxnLst/>
              <a:rect l="l" t="t" r="r" b="b"/>
              <a:pathLst>
                <a:path w="2547" h="1659" extrusionOk="0">
                  <a:moveTo>
                    <a:pt x="2427" y="1"/>
                  </a:moveTo>
                  <a:cubicBezTo>
                    <a:pt x="1671" y="538"/>
                    <a:pt x="756" y="896"/>
                    <a:pt x="0" y="1612"/>
                  </a:cubicBezTo>
                  <a:cubicBezTo>
                    <a:pt x="84" y="1645"/>
                    <a:pt x="155" y="1658"/>
                    <a:pt x="218" y="1658"/>
                  </a:cubicBezTo>
                  <a:cubicBezTo>
                    <a:pt x="499" y="1658"/>
                    <a:pt x="601" y="1390"/>
                    <a:pt x="796" y="1373"/>
                  </a:cubicBezTo>
                  <a:cubicBezTo>
                    <a:pt x="1452" y="1294"/>
                    <a:pt x="1930" y="856"/>
                    <a:pt x="2427" y="498"/>
                  </a:cubicBezTo>
                  <a:cubicBezTo>
                    <a:pt x="2546" y="319"/>
                    <a:pt x="2546" y="160"/>
                    <a:pt x="2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5578700" y="1740500"/>
              <a:ext cx="64675" cy="38825"/>
            </a:xfrm>
            <a:custGeom>
              <a:avLst/>
              <a:gdLst/>
              <a:ahLst/>
              <a:cxnLst/>
              <a:rect l="l" t="t" r="r" b="b"/>
              <a:pathLst>
                <a:path w="2587" h="1553" extrusionOk="0">
                  <a:moveTo>
                    <a:pt x="2208" y="1"/>
                  </a:moveTo>
                  <a:cubicBezTo>
                    <a:pt x="915" y="180"/>
                    <a:pt x="259" y="598"/>
                    <a:pt x="0" y="1553"/>
                  </a:cubicBezTo>
                  <a:cubicBezTo>
                    <a:pt x="199" y="1135"/>
                    <a:pt x="796" y="1234"/>
                    <a:pt x="915" y="737"/>
                  </a:cubicBezTo>
                  <a:cubicBezTo>
                    <a:pt x="956" y="741"/>
                    <a:pt x="996" y="743"/>
                    <a:pt x="1036" y="743"/>
                  </a:cubicBezTo>
                  <a:cubicBezTo>
                    <a:pt x="1598" y="743"/>
                    <a:pt x="2066" y="367"/>
                    <a:pt x="2586" y="200"/>
                  </a:cubicBezTo>
                  <a:cubicBezTo>
                    <a:pt x="2507" y="41"/>
                    <a:pt x="2308" y="100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5331525" y="1782400"/>
              <a:ext cx="71650" cy="41675"/>
            </a:xfrm>
            <a:custGeom>
              <a:avLst/>
              <a:gdLst/>
              <a:ahLst/>
              <a:cxnLst/>
              <a:rect l="l" t="t" r="r" b="b"/>
              <a:pathLst>
                <a:path w="2866" h="1667" extrusionOk="0">
                  <a:moveTo>
                    <a:pt x="2727" y="1"/>
                  </a:moveTo>
                  <a:cubicBezTo>
                    <a:pt x="2672" y="1"/>
                    <a:pt x="2604" y="29"/>
                    <a:pt x="2527" y="75"/>
                  </a:cubicBezTo>
                  <a:cubicBezTo>
                    <a:pt x="1771" y="394"/>
                    <a:pt x="1135" y="971"/>
                    <a:pt x="279" y="1110"/>
                  </a:cubicBezTo>
                  <a:cubicBezTo>
                    <a:pt x="160" y="1189"/>
                    <a:pt x="1" y="1269"/>
                    <a:pt x="41" y="1468"/>
                  </a:cubicBezTo>
                  <a:cubicBezTo>
                    <a:pt x="80" y="1567"/>
                    <a:pt x="160" y="1647"/>
                    <a:pt x="279" y="1667"/>
                  </a:cubicBezTo>
                  <a:cubicBezTo>
                    <a:pt x="1154" y="1369"/>
                    <a:pt x="1851" y="712"/>
                    <a:pt x="2686" y="394"/>
                  </a:cubicBezTo>
                  <a:cubicBezTo>
                    <a:pt x="2746" y="354"/>
                    <a:pt x="2825" y="294"/>
                    <a:pt x="2865" y="255"/>
                  </a:cubicBezTo>
                  <a:cubicBezTo>
                    <a:pt x="2865" y="72"/>
                    <a:pt x="2813" y="1"/>
                    <a:pt x="2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5238525" y="2062075"/>
              <a:ext cx="49275" cy="49450"/>
            </a:xfrm>
            <a:custGeom>
              <a:avLst/>
              <a:gdLst/>
              <a:ahLst/>
              <a:cxnLst/>
              <a:rect l="l" t="t" r="r" b="b"/>
              <a:pathLst>
                <a:path w="1971" h="1978" extrusionOk="0">
                  <a:moveTo>
                    <a:pt x="448" y="0"/>
                  </a:moveTo>
                  <a:cubicBezTo>
                    <a:pt x="421" y="0"/>
                    <a:pt x="391" y="9"/>
                    <a:pt x="359" y="28"/>
                  </a:cubicBezTo>
                  <a:cubicBezTo>
                    <a:pt x="1" y="506"/>
                    <a:pt x="180" y="1043"/>
                    <a:pt x="180" y="1600"/>
                  </a:cubicBezTo>
                  <a:cubicBezTo>
                    <a:pt x="200" y="1739"/>
                    <a:pt x="239" y="1839"/>
                    <a:pt x="339" y="1938"/>
                  </a:cubicBezTo>
                  <a:cubicBezTo>
                    <a:pt x="375" y="1967"/>
                    <a:pt x="416" y="1977"/>
                    <a:pt x="458" y="1977"/>
                  </a:cubicBezTo>
                  <a:cubicBezTo>
                    <a:pt x="533" y="1977"/>
                    <a:pt x="613" y="1944"/>
                    <a:pt x="677" y="1918"/>
                  </a:cubicBezTo>
                  <a:cubicBezTo>
                    <a:pt x="717" y="1898"/>
                    <a:pt x="796" y="1839"/>
                    <a:pt x="836" y="1799"/>
                  </a:cubicBezTo>
                  <a:cubicBezTo>
                    <a:pt x="916" y="1719"/>
                    <a:pt x="1015" y="1640"/>
                    <a:pt x="1095" y="1600"/>
                  </a:cubicBezTo>
                  <a:cubicBezTo>
                    <a:pt x="1135" y="1540"/>
                    <a:pt x="1194" y="1520"/>
                    <a:pt x="1234" y="1461"/>
                  </a:cubicBezTo>
                  <a:cubicBezTo>
                    <a:pt x="1294" y="1421"/>
                    <a:pt x="1334" y="1361"/>
                    <a:pt x="1373" y="1321"/>
                  </a:cubicBezTo>
                  <a:cubicBezTo>
                    <a:pt x="1373" y="1262"/>
                    <a:pt x="1393" y="1242"/>
                    <a:pt x="1393" y="1222"/>
                  </a:cubicBezTo>
                  <a:cubicBezTo>
                    <a:pt x="1473" y="1123"/>
                    <a:pt x="1513" y="963"/>
                    <a:pt x="1592" y="963"/>
                  </a:cubicBezTo>
                  <a:cubicBezTo>
                    <a:pt x="1970" y="963"/>
                    <a:pt x="1891" y="745"/>
                    <a:pt x="1910" y="526"/>
                  </a:cubicBezTo>
                  <a:cubicBezTo>
                    <a:pt x="1883" y="522"/>
                    <a:pt x="1857" y="521"/>
                    <a:pt x="1831" y="521"/>
                  </a:cubicBezTo>
                  <a:cubicBezTo>
                    <a:pt x="1414" y="521"/>
                    <a:pt x="1112" y="926"/>
                    <a:pt x="674" y="926"/>
                  </a:cubicBezTo>
                  <a:cubicBezTo>
                    <a:pt x="656" y="926"/>
                    <a:pt x="637" y="925"/>
                    <a:pt x="617" y="924"/>
                  </a:cubicBezTo>
                  <a:cubicBezTo>
                    <a:pt x="498" y="665"/>
                    <a:pt x="518" y="367"/>
                    <a:pt x="598" y="108"/>
                  </a:cubicBezTo>
                  <a:cubicBezTo>
                    <a:pt x="557" y="40"/>
                    <a:pt x="507" y="0"/>
                    <a:pt x="4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5362375" y="1668925"/>
              <a:ext cx="60000" cy="41525"/>
            </a:xfrm>
            <a:custGeom>
              <a:avLst/>
              <a:gdLst/>
              <a:ahLst/>
              <a:cxnLst/>
              <a:rect l="l" t="t" r="r" b="b"/>
              <a:pathLst>
                <a:path w="2400" h="1661" extrusionOk="0">
                  <a:moveTo>
                    <a:pt x="2208" y="1"/>
                  </a:moveTo>
                  <a:cubicBezTo>
                    <a:pt x="2144" y="1"/>
                    <a:pt x="2068" y="23"/>
                    <a:pt x="1989" y="59"/>
                  </a:cubicBezTo>
                  <a:cubicBezTo>
                    <a:pt x="1631" y="159"/>
                    <a:pt x="1353" y="318"/>
                    <a:pt x="1114" y="556"/>
                  </a:cubicBezTo>
                  <a:cubicBezTo>
                    <a:pt x="1054" y="716"/>
                    <a:pt x="895" y="676"/>
                    <a:pt x="796" y="716"/>
                  </a:cubicBezTo>
                  <a:cubicBezTo>
                    <a:pt x="696" y="835"/>
                    <a:pt x="537" y="775"/>
                    <a:pt x="438" y="875"/>
                  </a:cubicBezTo>
                  <a:cubicBezTo>
                    <a:pt x="398" y="954"/>
                    <a:pt x="338" y="1034"/>
                    <a:pt x="239" y="1034"/>
                  </a:cubicBezTo>
                  <a:cubicBezTo>
                    <a:pt x="199" y="1173"/>
                    <a:pt x="20" y="1233"/>
                    <a:pt x="0" y="1412"/>
                  </a:cubicBezTo>
                  <a:cubicBezTo>
                    <a:pt x="0" y="1471"/>
                    <a:pt x="20" y="1551"/>
                    <a:pt x="60" y="1631"/>
                  </a:cubicBezTo>
                  <a:cubicBezTo>
                    <a:pt x="100" y="1650"/>
                    <a:pt x="139" y="1660"/>
                    <a:pt x="179" y="1660"/>
                  </a:cubicBezTo>
                  <a:cubicBezTo>
                    <a:pt x="219" y="1660"/>
                    <a:pt x="259" y="1650"/>
                    <a:pt x="298" y="1631"/>
                  </a:cubicBezTo>
                  <a:lnTo>
                    <a:pt x="259" y="1571"/>
                  </a:lnTo>
                  <a:cubicBezTo>
                    <a:pt x="318" y="1551"/>
                    <a:pt x="358" y="1531"/>
                    <a:pt x="438" y="1531"/>
                  </a:cubicBezTo>
                  <a:cubicBezTo>
                    <a:pt x="497" y="1531"/>
                    <a:pt x="557" y="1511"/>
                    <a:pt x="617" y="1471"/>
                  </a:cubicBezTo>
                  <a:lnTo>
                    <a:pt x="597" y="1432"/>
                  </a:lnTo>
                  <a:cubicBezTo>
                    <a:pt x="637" y="1412"/>
                    <a:pt x="716" y="1372"/>
                    <a:pt x="756" y="1352"/>
                  </a:cubicBezTo>
                  <a:cubicBezTo>
                    <a:pt x="796" y="1352"/>
                    <a:pt x="816" y="1332"/>
                    <a:pt x="836" y="1312"/>
                  </a:cubicBezTo>
                  <a:cubicBezTo>
                    <a:pt x="895" y="1253"/>
                    <a:pt x="935" y="1233"/>
                    <a:pt x="995" y="1173"/>
                  </a:cubicBezTo>
                  <a:lnTo>
                    <a:pt x="1054" y="1113"/>
                  </a:lnTo>
                  <a:cubicBezTo>
                    <a:pt x="1114" y="1074"/>
                    <a:pt x="1194" y="1054"/>
                    <a:pt x="1233" y="1034"/>
                  </a:cubicBezTo>
                  <a:cubicBezTo>
                    <a:pt x="1333" y="1034"/>
                    <a:pt x="1432" y="1014"/>
                    <a:pt x="1492" y="934"/>
                  </a:cubicBezTo>
                  <a:cubicBezTo>
                    <a:pt x="1731" y="636"/>
                    <a:pt x="2148" y="616"/>
                    <a:pt x="2387" y="278"/>
                  </a:cubicBezTo>
                  <a:cubicBezTo>
                    <a:pt x="2400" y="74"/>
                    <a:pt x="232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5709000" y="1675075"/>
              <a:ext cx="52550" cy="30150"/>
            </a:xfrm>
            <a:custGeom>
              <a:avLst/>
              <a:gdLst/>
              <a:ahLst/>
              <a:cxnLst/>
              <a:rect l="l" t="t" r="r" b="b"/>
              <a:pathLst>
                <a:path w="2102" h="1206" extrusionOk="0">
                  <a:moveTo>
                    <a:pt x="1962" y="0"/>
                  </a:moveTo>
                  <a:cubicBezTo>
                    <a:pt x="1936" y="0"/>
                    <a:pt x="1905" y="4"/>
                    <a:pt x="1870" y="12"/>
                  </a:cubicBezTo>
                  <a:cubicBezTo>
                    <a:pt x="1819" y="76"/>
                    <a:pt x="1768" y="97"/>
                    <a:pt x="1716" y="97"/>
                  </a:cubicBezTo>
                  <a:cubicBezTo>
                    <a:pt x="1620" y="97"/>
                    <a:pt x="1523" y="27"/>
                    <a:pt x="1419" y="27"/>
                  </a:cubicBezTo>
                  <a:cubicBezTo>
                    <a:pt x="1404" y="27"/>
                    <a:pt x="1388" y="28"/>
                    <a:pt x="1373" y="32"/>
                  </a:cubicBezTo>
                  <a:cubicBezTo>
                    <a:pt x="1273" y="72"/>
                    <a:pt x="1214" y="131"/>
                    <a:pt x="1174" y="171"/>
                  </a:cubicBezTo>
                  <a:cubicBezTo>
                    <a:pt x="1094" y="211"/>
                    <a:pt x="1055" y="271"/>
                    <a:pt x="995" y="330"/>
                  </a:cubicBezTo>
                  <a:cubicBezTo>
                    <a:pt x="716" y="489"/>
                    <a:pt x="398" y="529"/>
                    <a:pt x="120" y="688"/>
                  </a:cubicBezTo>
                  <a:cubicBezTo>
                    <a:pt x="80" y="728"/>
                    <a:pt x="20" y="808"/>
                    <a:pt x="0" y="887"/>
                  </a:cubicBezTo>
                  <a:cubicBezTo>
                    <a:pt x="0" y="1007"/>
                    <a:pt x="20" y="1126"/>
                    <a:pt x="120" y="1206"/>
                  </a:cubicBezTo>
                  <a:lnTo>
                    <a:pt x="438" y="1206"/>
                  </a:lnTo>
                  <a:cubicBezTo>
                    <a:pt x="697" y="1106"/>
                    <a:pt x="975" y="1066"/>
                    <a:pt x="1174" y="887"/>
                  </a:cubicBezTo>
                  <a:cubicBezTo>
                    <a:pt x="1472" y="629"/>
                    <a:pt x="1930" y="668"/>
                    <a:pt x="2069" y="211"/>
                  </a:cubicBezTo>
                  <a:cubicBezTo>
                    <a:pt x="2101" y="67"/>
                    <a:pt x="2069" y="0"/>
                    <a:pt x="1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5249475" y="2025550"/>
              <a:ext cx="50550" cy="37750"/>
            </a:xfrm>
            <a:custGeom>
              <a:avLst/>
              <a:gdLst/>
              <a:ahLst/>
              <a:cxnLst/>
              <a:rect l="l" t="t" r="r" b="b"/>
              <a:pathLst>
                <a:path w="2022" h="1510" extrusionOk="0">
                  <a:moveTo>
                    <a:pt x="1873" y="0"/>
                  </a:moveTo>
                  <a:cubicBezTo>
                    <a:pt x="1844" y="0"/>
                    <a:pt x="1810" y="6"/>
                    <a:pt x="1771" y="17"/>
                  </a:cubicBezTo>
                  <a:cubicBezTo>
                    <a:pt x="1234" y="316"/>
                    <a:pt x="657" y="614"/>
                    <a:pt x="100" y="913"/>
                  </a:cubicBezTo>
                  <a:cubicBezTo>
                    <a:pt x="60" y="952"/>
                    <a:pt x="0" y="1012"/>
                    <a:pt x="0" y="1052"/>
                  </a:cubicBezTo>
                  <a:cubicBezTo>
                    <a:pt x="20" y="1191"/>
                    <a:pt x="0" y="1310"/>
                    <a:pt x="80" y="1430"/>
                  </a:cubicBezTo>
                  <a:cubicBezTo>
                    <a:pt x="80" y="1450"/>
                    <a:pt x="100" y="1489"/>
                    <a:pt x="140" y="1509"/>
                  </a:cubicBezTo>
                  <a:cubicBezTo>
                    <a:pt x="836" y="1191"/>
                    <a:pt x="1393" y="694"/>
                    <a:pt x="1990" y="236"/>
                  </a:cubicBezTo>
                  <a:cubicBezTo>
                    <a:pt x="2022" y="92"/>
                    <a:pt x="1989" y="0"/>
                    <a:pt x="18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5574725" y="1650000"/>
              <a:ext cx="63675" cy="34350"/>
            </a:xfrm>
            <a:custGeom>
              <a:avLst/>
              <a:gdLst/>
              <a:ahLst/>
              <a:cxnLst/>
              <a:rect l="l" t="t" r="r" b="b"/>
              <a:pathLst>
                <a:path w="2547" h="1374" extrusionOk="0">
                  <a:moveTo>
                    <a:pt x="1870" y="0"/>
                  </a:moveTo>
                  <a:cubicBezTo>
                    <a:pt x="1353" y="199"/>
                    <a:pt x="816" y="418"/>
                    <a:pt x="458" y="836"/>
                  </a:cubicBezTo>
                  <a:cubicBezTo>
                    <a:pt x="319" y="896"/>
                    <a:pt x="199" y="975"/>
                    <a:pt x="100" y="1035"/>
                  </a:cubicBezTo>
                  <a:cubicBezTo>
                    <a:pt x="0" y="1134"/>
                    <a:pt x="0" y="1274"/>
                    <a:pt x="100" y="1373"/>
                  </a:cubicBezTo>
                  <a:cubicBezTo>
                    <a:pt x="975" y="1055"/>
                    <a:pt x="1671" y="438"/>
                    <a:pt x="2547" y="140"/>
                  </a:cubicBezTo>
                  <a:cubicBezTo>
                    <a:pt x="2486" y="72"/>
                    <a:pt x="2411" y="55"/>
                    <a:pt x="2331" y="55"/>
                  </a:cubicBezTo>
                  <a:cubicBezTo>
                    <a:pt x="2250" y="55"/>
                    <a:pt x="2165" y="72"/>
                    <a:pt x="2083" y="72"/>
                  </a:cubicBezTo>
                  <a:cubicBezTo>
                    <a:pt x="2006" y="72"/>
                    <a:pt x="1933" y="57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5353900" y="2000575"/>
              <a:ext cx="55725" cy="30900"/>
            </a:xfrm>
            <a:custGeom>
              <a:avLst/>
              <a:gdLst/>
              <a:ahLst/>
              <a:cxnLst/>
              <a:rect l="l" t="t" r="r" b="b"/>
              <a:pathLst>
                <a:path w="2229" h="1236" extrusionOk="0">
                  <a:moveTo>
                    <a:pt x="1759" y="0"/>
                  </a:moveTo>
                  <a:cubicBezTo>
                    <a:pt x="1720" y="0"/>
                    <a:pt x="1679" y="12"/>
                    <a:pt x="1632" y="42"/>
                  </a:cubicBezTo>
                  <a:cubicBezTo>
                    <a:pt x="1553" y="101"/>
                    <a:pt x="1493" y="141"/>
                    <a:pt x="1433" y="201"/>
                  </a:cubicBezTo>
                  <a:cubicBezTo>
                    <a:pt x="936" y="499"/>
                    <a:pt x="359" y="698"/>
                    <a:pt x="1" y="1215"/>
                  </a:cubicBezTo>
                  <a:cubicBezTo>
                    <a:pt x="200" y="1215"/>
                    <a:pt x="379" y="1235"/>
                    <a:pt x="578" y="1235"/>
                  </a:cubicBezTo>
                  <a:lnTo>
                    <a:pt x="677" y="1235"/>
                  </a:lnTo>
                  <a:cubicBezTo>
                    <a:pt x="797" y="1215"/>
                    <a:pt x="956" y="1215"/>
                    <a:pt x="1075" y="1156"/>
                  </a:cubicBezTo>
                  <a:cubicBezTo>
                    <a:pt x="1274" y="1056"/>
                    <a:pt x="1413" y="937"/>
                    <a:pt x="1592" y="817"/>
                  </a:cubicBezTo>
                  <a:cubicBezTo>
                    <a:pt x="1640" y="741"/>
                    <a:pt x="1683" y="710"/>
                    <a:pt x="1726" y="710"/>
                  </a:cubicBezTo>
                  <a:cubicBezTo>
                    <a:pt x="1773" y="710"/>
                    <a:pt x="1819" y="746"/>
                    <a:pt x="1871" y="798"/>
                  </a:cubicBezTo>
                  <a:cubicBezTo>
                    <a:pt x="1904" y="804"/>
                    <a:pt x="1937" y="809"/>
                    <a:pt x="1970" y="809"/>
                  </a:cubicBezTo>
                  <a:cubicBezTo>
                    <a:pt x="2037" y="809"/>
                    <a:pt x="2103" y="791"/>
                    <a:pt x="2169" y="738"/>
                  </a:cubicBezTo>
                  <a:cubicBezTo>
                    <a:pt x="2189" y="698"/>
                    <a:pt x="2229" y="619"/>
                    <a:pt x="2229" y="539"/>
                  </a:cubicBezTo>
                  <a:cubicBezTo>
                    <a:pt x="2169" y="400"/>
                    <a:pt x="2129" y="260"/>
                    <a:pt x="2030" y="141"/>
                  </a:cubicBezTo>
                  <a:cubicBezTo>
                    <a:pt x="1931" y="71"/>
                    <a:pt x="1853" y="0"/>
                    <a:pt x="1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5649825" y="1644525"/>
              <a:ext cx="53225" cy="37325"/>
            </a:xfrm>
            <a:custGeom>
              <a:avLst/>
              <a:gdLst/>
              <a:ahLst/>
              <a:cxnLst/>
              <a:rect l="l" t="t" r="r" b="b"/>
              <a:pathLst>
                <a:path w="2129" h="1493" extrusionOk="0">
                  <a:moveTo>
                    <a:pt x="1950" y="1"/>
                  </a:moveTo>
                  <a:cubicBezTo>
                    <a:pt x="1552" y="140"/>
                    <a:pt x="1054" y="160"/>
                    <a:pt x="776" y="498"/>
                  </a:cubicBezTo>
                  <a:cubicBezTo>
                    <a:pt x="537" y="757"/>
                    <a:pt x="0" y="916"/>
                    <a:pt x="80" y="1493"/>
                  </a:cubicBezTo>
                  <a:cubicBezTo>
                    <a:pt x="637" y="1055"/>
                    <a:pt x="1273" y="955"/>
                    <a:pt x="1790" y="597"/>
                  </a:cubicBezTo>
                  <a:cubicBezTo>
                    <a:pt x="1631" y="339"/>
                    <a:pt x="2129" y="299"/>
                    <a:pt x="1950" y="40"/>
                  </a:cubicBezTo>
                  <a:lnTo>
                    <a:pt x="19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5509075" y="1678350"/>
              <a:ext cx="61200" cy="39800"/>
            </a:xfrm>
            <a:custGeom>
              <a:avLst/>
              <a:gdLst/>
              <a:ahLst/>
              <a:cxnLst/>
              <a:rect l="l" t="t" r="r" b="b"/>
              <a:pathLst>
                <a:path w="2448" h="1592" extrusionOk="0">
                  <a:moveTo>
                    <a:pt x="2348" y="0"/>
                  </a:moveTo>
                  <a:cubicBezTo>
                    <a:pt x="1711" y="339"/>
                    <a:pt x="955" y="398"/>
                    <a:pt x="438" y="975"/>
                  </a:cubicBezTo>
                  <a:cubicBezTo>
                    <a:pt x="358" y="1055"/>
                    <a:pt x="219" y="1055"/>
                    <a:pt x="120" y="1075"/>
                  </a:cubicBezTo>
                  <a:cubicBezTo>
                    <a:pt x="0" y="1254"/>
                    <a:pt x="0" y="1433"/>
                    <a:pt x="120" y="1592"/>
                  </a:cubicBezTo>
                  <a:cubicBezTo>
                    <a:pt x="339" y="1413"/>
                    <a:pt x="498" y="1174"/>
                    <a:pt x="796" y="1134"/>
                  </a:cubicBezTo>
                  <a:cubicBezTo>
                    <a:pt x="1413" y="995"/>
                    <a:pt x="1910" y="677"/>
                    <a:pt x="2388" y="259"/>
                  </a:cubicBezTo>
                  <a:cubicBezTo>
                    <a:pt x="2447" y="179"/>
                    <a:pt x="2447" y="100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5407125" y="1882750"/>
              <a:ext cx="69650" cy="36525"/>
            </a:xfrm>
            <a:custGeom>
              <a:avLst/>
              <a:gdLst/>
              <a:ahLst/>
              <a:cxnLst/>
              <a:rect l="l" t="t" r="r" b="b"/>
              <a:pathLst>
                <a:path w="2786" h="1461" extrusionOk="0">
                  <a:moveTo>
                    <a:pt x="2507" y="0"/>
                  </a:moveTo>
                  <a:cubicBezTo>
                    <a:pt x="2427" y="0"/>
                    <a:pt x="2348" y="40"/>
                    <a:pt x="2288" y="80"/>
                  </a:cubicBezTo>
                  <a:lnTo>
                    <a:pt x="2129" y="80"/>
                  </a:lnTo>
                  <a:cubicBezTo>
                    <a:pt x="2049" y="120"/>
                    <a:pt x="2010" y="179"/>
                    <a:pt x="1930" y="239"/>
                  </a:cubicBezTo>
                  <a:cubicBezTo>
                    <a:pt x="1691" y="478"/>
                    <a:pt x="1254" y="438"/>
                    <a:pt x="1035" y="697"/>
                  </a:cubicBezTo>
                  <a:cubicBezTo>
                    <a:pt x="957" y="884"/>
                    <a:pt x="854" y="949"/>
                    <a:pt x="689" y="949"/>
                  </a:cubicBezTo>
                  <a:cubicBezTo>
                    <a:pt x="643" y="949"/>
                    <a:pt x="593" y="944"/>
                    <a:pt x="538" y="935"/>
                  </a:cubicBezTo>
                  <a:cubicBezTo>
                    <a:pt x="339" y="1035"/>
                    <a:pt x="140" y="1114"/>
                    <a:pt x="0" y="1273"/>
                  </a:cubicBezTo>
                  <a:cubicBezTo>
                    <a:pt x="106" y="1425"/>
                    <a:pt x="235" y="1461"/>
                    <a:pt x="378" y="1461"/>
                  </a:cubicBezTo>
                  <a:cubicBezTo>
                    <a:pt x="423" y="1461"/>
                    <a:pt x="470" y="1457"/>
                    <a:pt x="518" y="1452"/>
                  </a:cubicBezTo>
                  <a:lnTo>
                    <a:pt x="2606" y="418"/>
                  </a:lnTo>
                  <a:cubicBezTo>
                    <a:pt x="2785" y="239"/>
                    <a:pt x="2686" y="100"/>
                    <a:pt x="2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5281300" y="1817300"/>
              <a:ext cx="57725" cy="36125"/>
            </a:xfrm>
            <a:custGeom>
              <a:avLst/>
              <a:gdLst/>
              <a:ahLst/>
              <a:cxnLst/>
              <a:rect l="l" t="t" r="r" b="b"/>
              <a:pathLst>
                <a:path w="2309" h="1445" extrusionOk="0">
                  <a:moveTo>
                    <a:pt x="2009" y="0"/>
                  </a:moveTo>
                  <a:cubicBezTo>
                    <a:pt x="1975" y="0"/>
                    <a:pt x="1941" y="14"/>
                    <a:pt x="1890" y="52"/>
                  </a:cubicBezTo>
                  <a:cubicBezTo>
                    <a:pt x="1851" y="92"/>
                    <a:pt x="1791" y="171"/>
                    <a:pt x="1711" y="211"/>
                  </a:cubicBezTo>
                  <a:cubicBezTo>
                    <a:pt x="1154" y="569"/>
                    <a:pt x="498" y="788"/>
                    <a:pt x="1" y="1266"/>
                  </a:cubicBezTo>
                  <a:cubicBezTo>
                    <a:pt x="80" y="1405"/>
                    <a:pt x="219" y="1365"/>
                    <a:pt x="359" y="1405"/>
                  </a:cubicBezTo>
                  <a:cubicBezTo>
                    <a:pt x="398" y="1445"/>
                    <a:pt x="478" y="1445"/>
                    <a:pt x="518" y="1445"/>
                  </a:cubicBezTo>
                  <a:cubicBezTo>
                    <a:pt x="597" y="1385"/>
                    <a:pt x="657" y="1325"/>
                    <a:pt x="717" y="1285"/>
                  </a:cubicBezTo>
                  <a:lnTo>
                    <a:pt x="756" y="1285"/>
                  </a:lnTo>
                  <a:cubicBezTo>
                    <a:pt x="816" y="1166"/>
                    <a:pt x="975" y="1206"/>
                    <a:pt x="1075" y="1106"/>
                  </a:cubicBezTo>
                  <a:cubicBezTo>
                    <a:pt x="1274" y="967"/>
                    <a:pt x="1592" y="987"/>
                    <a:pt x="1751" y="709"/>
                  </a:cubicBezTo>
                  <a:cubicBezTo>
                    <a:pt x="1910" y="549"/>
                    <a:pt x="2189" y="510"/>
                    <a:pt x="2308" y="271"/>
                  </a:cubicBezTo>
                  <a:lnTo>
                    <a:pt x="2069" y="12"/>
                  </a:lnTo>
                  <a:cubicBezTo>
                    <a:pt x="2048" y="5"/>
                    <a:pt x="2028" y="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5411100" y="1648500"/>
              <a:ext cx="50250" cy="28375"/>
            </a:xfrm>
            <a:custGeom>
              <a:avLst/>
              <a:gdLst/>
              <a:ahLst/>
              <a:cxnLst/>
              <a:rect l="l" t="t" r="r" b="b"/>
              <a:pathLst>
                <a:path w="2010" h="1135" extrusionOk="0">
                  <a:moveTo>
                    <a:pt x="1572" y="1"/>
                  </a:moveTo>
                  <a:cubicBezTo>
                    <a:pt x="975" y="160"/>
                    <a:pt x="458" y="458"/>
                    <a:pt x="1" y="896"/>
                  </a:cubicBezTo>
                  <a:cubicBezTo>
                    <a:pt x="180" y="936"/>
                    <a:pt x="339" y="956"/>
                    <a:pt x="398" y="1135"/>
                  </a:cubicBezTo>
                  <a:cubicBezTo>
                    <a:pt x="995" y="896"/>
                    <a:pt x="1492" y="558"/>
                    <a:pt x="2010" y="259"/>
                  </a:cubicBezTo>
                  <a:cubicBezTo>
                    <a:pt x="1851" y="239"/>
                    <a:pt x="1672" y="18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5580200" y="1814600"/>
              <a:ext cx="43775" cy="34350"/>
            </a:xfrm>
            <a:custGeom>
              <a:avLst/>
              <a:gdLst/>
              <a:ahLst/>
              <a:cxnLst/>
              <a:rect l="l" t="t" r="r" b="b"/>
              <a:pathLst>
                <a:path w="1751" h="1374" extrusionOk="0">
                  <a:moveTo>
                    <a:pt x="1631" y="1"/>
                  </a:moveTo>
                  <a:lnTo>
                    <a:pt x="1631" y="1"/>
                  </a:lnTo>
                  <a:cubicBezTo>
                    <a:pt x="895" y="120"/>
                    <a:pt x="259" y="657"/>
                    <a:pt x="0" y="1374"/>
                  </a:cubicBezTo>
                  <a:cubicBezTo>
                    <a:pt x="597" y="1055"/>
                    <a:pt x="1174" y="797"/>
                    <a:pt x="1631" y="359"/>
                  </a:cubicBezTo>
                  <a:cubicBezTo>
                    <a:pt x="1393" y="260"/>
                    <a:pt x="1751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5683125" y="1724125"/>
              <a:ext cx="57225" cy="33325"/>
            </a:xfrm>
            <a:custGeom>
              <a:avLst/>
              <a:gdLst/>
              <a:ahLst/>
              <a:cxnLst/>
              <a:rect l="l" t="t" r="r" b="b"/>
              <a:pathLst>
                <a:path w="2289" h="1333" extrusionOk="0">
                  <a:moveTo>
                    <a:pt x="2002" y="1"/>
                  </a:moveTo>
                  <a:cubicBezTo>
                    <a:pt x="1931" y="1"/>
                    <a:pt x="1861" y="22"/>
                    <a:pt x="1791" y="39"/>
                  </a:cubicBezTo>
                  <a:cubicBezTo>
                    <a:pt x="1234" y="218"/>
                    <a:pt x="757" y="556"/>
                    <a:pt x="259" y="815"/>
                  </a:cubicBezTo>
                  <a:cubicBezTo>
                    <a:pt x="200" y="934"/>
                    <a:pt x="1" y="994"/>
                    <a:pt x="100" y="1193"/>
                  </a:cubicBezTo>
                  <a:cubicBezTo>
                    <a:pt x="140" y="1233"/>
                    <a:pt x="220" y="1293"/>
                    <a:pt x="259" y="1332"/>
                  </a:cubicBezTo>
                  <a:cubicBezTo>
                    <a:pt x="339" y="1293"/>
                    <a:pt x="399" y="1233"/>
                    <a:pt x="458" y="1153"/>
                  </a:cubicBezTo>
                  <a:cubicBezTo>
                    <a:pt x="1015" y="736"/>
                    <a:pt x="1712" y="537"/>
                    <a:pt x="2289" y="159"/>
                  </a:cubicBezTo>
                  <a:cubicBezTo>
                    <a:pt x="2188" y="36"/>
                    <a:pt x="2094" y="1"/>
                    <a:pt x="2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5684125" y="1753950"/>
              <a:ext cx="47275" cy="33825"/>
            </a:xfrm>
            <a:custGeom>
              <a:avLst/>
              <a:gdLst/>
              <a:ahLst/>
              <a:cxnLst/>
              <a:rect l="l" t="t" r="r" b="b"/>
              <a:pathLst>
                <a:path w="1891" h="1353" extrusionOk="0">
                  <a:moveTo>
                    <a:pt x="1811" y="0"/>
                  </a:moveTo>
                  <a:cubicBezTo>
                    <a:pt x="1274" y="20"/>
                    <a:pt x="876" y="398"/>
                    <a:pt x="418" y="656"/>
                  </a:cubicBezTo>
                  <a:cubicBezTo>
                    <a:pt x="279" y="895"/>
                    <a:pt x="1" y="1054"/>
                    <a:pt x="259" y="1353"/>
                  </a:cubicBezTo>
                  <a:cubicBezTo>
                    <a:pt x="717" y="935"/>
                    <a:pt x="1453" y="915"/>
                    <a:pt x="1851" y="358"/>
                  </a:cubicBezTo>
                  <a:cubicBezTo>
                    <a:pt x="1791" y="259"/>
                    <a:pt x="1890" y="119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5507575" y="1916350"/>
              <a:ext cx="49750" cy="35075"/>
            </a:xfrm>
            <a:custGeom>
              <a:avLst/>
              <a:gdLst/>
              <a:ahLst/>
              <a:cxnLst/>
              <a:rect l="l" t="t" r="r" b="b"/>
              <a:pathLst>
                <a:path w="1990" h="1403" extrusionOk="0">
                  <a:moveTo>
                    <a:pt x="1701" y="1"/>
                  </a:moveTo>
                  <a:cubicBezTo>
                    <a:pt x="1263" y="1"/>
                    <a:pt x="935" y="449"/>
                    <a:pt x="519" y="449"/>
                  </a:cubicBezTo>
                  <a:cubicBezTo>
                    <a:pt x="467" y="449"/>
                    <a:pt x="414" y="442"/>
                    <a:pt x="359" y="427"/>
                  </a:cubicBezTo>
                  <a:cubicBezTo>
                    <a:pt x="160" y="427"/>
                    <a:pt x="21" y="526"/>
                    <a:pt x="1" y="725"/>
                  </a:cubicBezTo>
                  <a:lnTo>
                    <a:pt x="21" y="825"/>
                  </a:lnTo>
                  <a:cubicBezTo>
                    <a:pt x="140" y="964"/>
                    <a:pt x="100" y="1103"/>
                    <a:pt x="120" y="1262"/>
                  </a:cubicBezTo>
                  <a:cubicBezTo>
                    <a:pt x="140" y="1322"/>
                    <a:pt x="200" y="1382"/>
                    <a:pt x="279" y="1401"/>
                  </a:cubicBezTo>
                  <a:cubicBezTo>
                    <a:pt x="292" y="1402"/>
                    <a:pt x="305" y="1402"/>
                    <a:pt x="317" y="1402"/>
                  </a:cubicBezTo>
                  <a:cubicBezTo>
                    <a:pt x="772" y="1402"/>
                    <a:pt x="1046" y="1058"/>
                    <a:pt x="1453" y="884"/>
                  </a:cubicBezTo>
                  <a:cubicBezTo>
                    <a:pt x="1672" y="705"/>
                    <a:pt x="1891" y="526"/>
                    <a:pt x="1990" y="228"/>
                  </a:cubicBezTo>
                  <a:cubicBezTo>
                    <a:pt x="1990" y="148"/>
                    <a:pt x="1970" y="89"/>
                    <a:pt x="1891" y="29"/>
                  </a:cubicBezTo>
                  <a:cubicBezTo>
                    <a:pt x="1825" y="9"/>
                    <a:pt x="1762" y="1"/>
                    <a:pt x="17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5616500" y="1839475"/>
              <a:ext cx="45275" cy="30475"/>
            </a:xfrm>
            <a:custGeom>
              <a:avLst/>
              <a:gdLst/>
              <a:ahLst/>
              <a:cxnLst/>
              <a:rect l="l" t="t" r="r" b="b"/>
              <a:pathLst>
                <a:path w="1811" h="1219" extrusionOk="0">
                  <a:moveTo>
                    <a:pt x="1711" y="1"/>
                  </a:moveTo>
                  <a:cubicBezTo>
                    <a:pt x="1094" y="279"/>
                    <a:pt x="478" y="577"/>
                    <a:pt x="0" y="1075"/>
                  </a:cubicBezTo>
                  <a:cubicBezTo>
                    <a:pt x="120" y="1095"/>
                    <a:pt x="279" y="1075"/>
                    <a:pt x="338" y="1214"/>
                  </a:cubicBezTo>
                  <a:cubicBezTo>
                    <a:pt x="369" y="1217"/>
                    <a:pt x="398" y="1219"/>
                    <a:pt x="426" y="1219"/>
                  </a:cubicBezTo>
                  <a:cubicBezTo>
                    <a:pt x="905" y="1219"/>
                    <a:pt x="1159" y="767"/>
                    <a:pt x="1572" y="617"/>
                  </a:cubicBezTo>
                  <a:cubicBezTo>
                    <a:pt x="1671" y="518"/>
                    <a:pt x="1810" y="418"/>
                    <a:pt x="1731" y="219"/>
                  </a:cubicBezTo>
                  <a:cubicBezTo>
                    <a:pt x="1711" y="160"/>
                    <a:pt x="1711" y="80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5740325" y="1727575"/>
              <a:ext cx="50750" cy="26475"/>
            </a:xfrm>
            <a:custGeom>
              <a:avLst/>
              <a:gdLst/>
              <a:ahLst/>
              <a:cxnLst/>
              <a:rect l="l" t="t" r="r" b="b"/>
              <a:pathLst>
                <a:path w="2030" h="1059" extrusionOk="0">
                  <a:moveTo>
                    <a:pt x="1571" y="0"/>
                  </a:moveTo>
                  <a:cubicBezTo>
                    <a:pt x="1543" y="0"/>
                    <a:pt x="1517" y="1"/>
                    <a:pt x="1492" y="1"/>
                  </a:cubicBezTo>
                  <a:cubicBezTo>
                    <a:pt x="1115" y="319"/>
                    <a:pt x="657" y="458"/>
                    <a:pt x="259" y="697"/>
                  </a:cubicBezTo>
                  <a:cubicBezTo>
                    <a:pt x="160" y="796"/>
                    <a:pt x="1" y="856"/>
                    <a:pt x="100" y="1055"/>
                  </a:cubicBezTo>
                  <a:cubicBezTo>
                    <a:pt x="138" y="1057"/>
                    <a:pt x="176" y="1059"/>
                    <a:pt x="213" y="1059"/>
                  </a:cubicBezTo>
                  <a:cubicBezTo>
                    <a:pt x="485" y="1059"/>
                    <a:pt x="728" y="991"/>
                    <a:pt x="955" y="816"/>
                  </a:cubicBezTo>
                  <a:cubicBezTo>
                    <a:pt x="1294" y="578"/>
                    <a:pt x="1652" y="399"/>
                    <a:pt x="2030" y="200"/>
                  </a:cubicBezTo>
                  <a:cubicBezTo>
                    <a:pt x="1912" y="14"/>
                    <a:pt x="1723" y="0"/>
                    <a:pt x="1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5293725" y="2005575"/>
              <a:ext cx="46275" cy="26875"/>
            </a:xfrm>
            <a:custGeom>
              <a:avLst/>
              <a:gdLst/>
              <a:ahLst/>
              <a:cxnLst/>
              <a:rect l="l" t="t" r="r" b="b"/>
              <a:pathLst>
                <a:path w="1851" h="1075" extrusionOk="0">
                  <a:moveTo>
                    <a:pt x="1294" y="41"/>
                  </a:moveTo>
                  <a:cubicBezTo>
                    <a:pt x="797" y="239"/>
                    <a:pt x="399" y="538"/>
                    <a:pt x="1" y="836"/>
                  </a:cubicBezTo>
                  <a:lnTo>
                    <a:pt x="220" y="1075"/>
                  </a:lnTo>
                  <a:cubicBezTo>
                    <a:pt x="856" y="916"/>
                    <a:pt x="1314" y="518"/>
                    <a:pt x="1851" y="200"/>
                  </a:cubicBezTo>
                  <a:cubicBezTo>
                    <a:pt x="1712" y="1"/>
                    <a:pt x="1473" y="100"/>
                    <a:pt x="1294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5621475" y="1628625"/>
              <a:ext cx="47750" cy="25200"/>
            </a:xfrm>
            <a:custGeom>
              <a:avLst/>
              <a:gdLst/>
              <a:ahLst/>
              <a:cxnLst/>
              <a:rect l="l" t="t" r="r" b="b"/>
              <a:pathLst>
                <a:path w="1910" h="1008" extrusionOk="0">
                  <a:moveTo>
                    <a:pt x="1731" y="0"/>
                  </a:moveTo>
                  <a:cubicBezTo>
                    <a:pt x="1333" y="159"/>
                    <a:pt x="915" y="298"/>
                    <a:pt x="617" y="637"/>
                  </a:cubicBezTo>
                  <a:cubicBezTo>
                    <a:pt x="438" y="796"/>
                    <a:pt x="219" y="836"/>
                    <a:pt x="0" y="855"/>
                  </a:cubicBezTo>
                  <a:cubicBezTo>
                    <a:pt x="94" y="981"/>
                    <a:pt x="210" y="1007"/>
                    <a:pt x="333" y="1007"/>
                  </a:cubicBezTo>
                  <a:cubicBezTo>
                    <a:pt x="425" y="1007"/>
                    <a:pt x="521" y="992"/>
                    <a:pt x="616" y="992"/>
                  </a:cubicBezTo>
                  <a:cubicBezTo>
                    <a:pt x="636" y="992"/>
                    <a:pt x="656" y="993"/>
                    <a:pt x="677" y="995"/>
                  </a:cubicBezTo>
                  <a:cubicBezTo>
                    <a:pt x="1074" y="776"/>
                    <a:pt x="1492" y="557"/>
                    <a:pt x="1910" y="338"/>
                  </a:cubicBezTo>
                  <a:cubicBezTo>
                    <a:pt x="1910" y="199"/>
                    <a:pt x="1830" y="10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5284275" y="1751350"/>
              <a:ext cx="56725" cy="37725"/>
            </a:xfrm>
            <a:custGeom>
              <a:avLst/>
              <a:gdLst/>
              <a:ahLst/>
              <a:cxnLst/>
              <a:rect l="l" t="t" r="r" b="b"/>
              <a:pathLst>
                <a:path w="2269" h="1509" extrusionOk="0">
                  <a:moveTo>
                    <a:pt x="1891" y="0"/>
                  </a:moveTo>
                  <a:cubicBezTo>
                    <a:pt x="1790" y="0"/>
                    <a:pt x="1686" y="47"/>
                    <a:pt x="1572" y="104"/>
                  </a:cubicBezTo>
                  <a:cubicBezTo>
                    <a:pt x="1175" y="303"/>
                    <a:pt x="836" y="621"/>
                    <a:pt x="379" y="760"/>
                  </a:cubicBezTo>
                  <a:cubicBezTo>
                    <a:pt x="299" y="800"/>
                    <a:pt x="240" y="840"/>
                    <a:pt x="180" y="900"/>
                  </a:cubicBezTo>
                  <a:cubicBezTo>
                    <a:pt x="100" y="959"/>
                    <a:pt x="61" y="1019"/>
                    <a:pt x="41" y="1099"/>
                  </a:cubicBezTo>
                  <a:cubicBezTo>
                    <a:pt x="1" y="1198"/>
                    <a:pt x="1" y="1258"/>
                    <a:pt x="41" y="1337"/>
                  </a:cubicBezTo>
                  <a:cubicBezTo>
                    <a:pt x="132" y="1464"/>
                    <a:pt x="224" y="1509"/>
                    <a:pt x="314" y="1509"/>
                  </a:cubicBezTo>
                  <a:cubicBezTo>
                    <a:pt x="478" y="1509"/>
                    <a:pt x="636" y="1362"/>
                    <a:pt x="777" y="1298"/>
                  </a:cubicBezTo>
                  <a:cubicBezTo>
                    <a:pt x="1095" y="1158"/>
                    <a:pt x="1354" y="920"/>
                    <a:pt x="1672" y="800"/>
                  </a:cubicBezTo>
                  <a:cubicBezTo>
                    <a:pt x="1771" y="721"/>
                    <a:pt x="1891" y="661"/>
                    <a:pt x="1990" y="601"/>
                  </a:cubicBezTo>
                  <a:cubicBezTo>
                    <a:pt x="2050" y="542"/>
                    <a:pt x="2129" y="502"/>
                    <a:pt x="2189" y="422"/>
                  </a:cubicBezTo>
                  <a:cubicBezTo>
                    <a:pt x="2269" y="223"/>
                    <a:pt x="2169" y="124"/>
                    <a:pt x="2010" y="24"/>
                  </a:cubicBezTo>
                  <a:cubicBezTo>
                    <a:pt x="1971" y="8"/>
                    <a:pt x="1931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5708000" y="1641675"/>
              <a:ext cx="56225" cy="29225"/>
            </a:xfrm>
            <a:custGeom>
              <a:avLst/>
              <a:gdLst/>
              <a:ahLst/>
              <a:cxnLst/>
              <a:rect l="l" t="t" r="r" b="b"/>
              <a:pathLst>
                <a:path w="2249" h="1169" extrusionOk="0">
                  <a:moveTo>
                    <a:pt x="1963" y="1"/>
                  </a:moveTo>
                  <a:cubicBezTo>
                    <a:pt x="1927" y="1"/>
                    <a:pt x="1889" y="6"/>
                    <a:pt x="1851" y="15"/>
                  </a:cubicBezTo>
                  <a:cubicBezTo>
                    <a:pt x="1731" y="35"/>
                    <a:pt x="1632" y="55"/>
                    <a:pt x="1532" y="115"/>
                  </a:cubicBezTo>
                  <a:cubicBezTo>
                    <a:pt x="1453" y="135"/>
                    <a:pt x="1393" y="174"/>
                    <a:pt x="1333" y="214"/>
                  </a:cubicBezTo>
                  <a:cubicBezTo>
                    <a:pt x="1214" y="254"/>
                    <a:pt x="1114" y="373"/>
                    <a:pt x="1015" y="453"/>
                  </a:cubicBezTo>
                  <a:cubicBezTo>
                    <a:pt x="756" y="811"/>
                    <a:pt x="299" y="751"/>
                    <a:pt x="0" y="1010"/>
                  </a:cubicBezTo>
                  <a:cubicBezTo>
                    <a:pt x="59" y="1074"/>
                    <a:pt x="127" y="1092"/>
                    <a:pt x="199" y="1092"/>
                  </a:cubicBezTo>
                  <a:cubicBezTo>
                    <a:pt x="293" y="1092"/>
                    <a:pt x="393" y="1061"/>
                    <a:pt x="485" y="1061"/>
                  </a:cubicBezTo>
                  <a:cubicBezTo>
                    <a:pt x="564" y="1061"/>
                    <a:pt x="638" y="1084"/>
                    <a:pt x="697" y="1169"/>
                  </a:cubicBezTo>
                  <a:cubicBezTo>
                    <a:pt x="737" y="1149"/>
                    <a:pt x="796" y="1149"/>
                    <a:pt x="836" y="1149"/>
                  </a:cubicBezTo>
                  <a:cubicBezTo>
                    <a:pt x="916" y="1129"/>
                    <a:pt x="955" y="1069"/>
                    <a:pt x="1015" y="1030"/>
                  </a:cubicBezTo>
                  <a:cubicBezTo>
                    <a:pt x="1055" y="1030"/>
                    <a:pt x="1114" y="1010"/>
                    <a:pt x="1154" y="1010"/>
                  </a:cubicBezTo>
                  <a:cubicBezTo>
                    <a:pt x="1234" y="950"/>
                    <a:pt x="1313" y="910"/>
                    <a:pt x="1353" y="831"/>
                  </a:cubicBezTo>
                  <a:cubicBezTo>
                    <a:pt x="1512" y="433"/>
                    <a:pt x="2010" y="453"/>
                    <a:pt x="2248" y="154"/>
                  </a:cubicBezTo>
                  <a:cubicBezTo>
                    <a:pt x="2173" y="49"/>
                    <a:pt x="2075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5684625" y="1633275"/>
              <a:ext cx="46775" cy="26200"/>
            </a:xfrm>
            <a:custGeom>
              <a:avLst/>
              <a:gdLst/>
              <a:ahLst/>
              <a:cxnLst/>
              <a:rect l="l" t="t" r="r" b="b"/>
              <a:pathLst>
                <a:path w="1871" h="1048" extrusionOk="0">
                  <a:moveTo>
                    <a:pt x="1433" y="0"/>
                  </a:moveTo>
                  <a:cubicBezTo>
                    <a:pt x="1375" y="0"/>
                    <a:pt x="1315" y="24"/>
                    <a:pt x="1254" y="93"/>
                  </a:cubicBezTo>
                  <a:cubicBezTo>
                    <a:pt x="1218" y="141"/>
                    <a:pt x="1189" y="189"/>
                    <a:pt x="1154" y="189"/>
                  </a:cubicBezTo>
                  <a:cubicBezTo>
                    <a:pt x="1132" y="189"/>
                    <a:pt x="1106" y="168"/>
                    <a:pt x="1075" y="112"/>
                  </a:cubicBezTo>
                  <a:cubicBezTo>
                    <a:pt x="876" y="212"/>
                    <a:pt x="836" y="490"/>
                    <a:pt x="558" y="490"/>
                  </a:cubicBezTo>
                  <a:cubicBezTo>
                    <a:pt x="458" y="590"/>
                    <a:pt x="378" y="709"/>
                    <a:pt x="279" y="789"/>
                  </a:cubicBezTo>
                  <a:cubicBezTo>
                    <a:pt x="1" y="1047"/>
                    <a:pt x="299" y="988"/>
                    <a:pt x="398" y="1047"/>
                  </a:cubicBezTo>
                  <a:cubicBezTo>
                    <a:pt x="885" y="892"/>
                    <a:pt x="1219" y="470"/>
                    <a:pt x="1736" y="470"/>
                  </a:cubicBezTo>
                  <a:cubicBezTo>
                    <a:pt x="1747" y="470"/>
                    <a:pt x="1759" y="470"/>
                    <a:pt x="1771" y="471"/>
                  </a:cubicBezTo>
                  <a:cubicBezTo>
                    <a:pt x="1831" y="411"/>
                    <a:pt x="1870" y="371"/>
                    <a:pt x="1870" y="291"/>
                  </a:cubicBezTo>
                  <a:cubicBezTo>
                    <a:pt x="1870" y="212"/>
                    <a:pt x="1831" y="172"/>
                    <a:pt x="1771" y="112"/>
                  </a:cubicBezTo>
                  <a:cubicBezTo>
                    <a:pt x="1654" y="86"/>
                    <a:pt x="1545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5321575" y="1946900"/>
              <a:ext cx="42300" cy="32350"/>
            </a:xfrm>
            <a:custGeom>
              <a:avLst/>
              <a:gdLst/>
              <a:ahLst/>
              <a:cxnLst/>
              <a:rect l="l" t="t" r="r" b="b"/>
              <a:pathLst>
                <a:path w="1692" h="1294" extrusionOk="0">
                  <a:moveTo>
                    <a:pt x="1294" y="0"/>
                  </a:moveTo>
                  <a:cubicBezTo>
                    <a:pt x="777" y="199"/>
                    <a:pt x="220" y="358"/>
                    <a:pt x="21" y="955"/>
                  </a:cubicBezTo>
                  <a:cubicBezTo>
                    <a:pt x="1" y="1095"/>
                    <a:pt x="61" y="1194"/>
                    <a:pt x="160" y="1293"/>
                  </a:cubicBezTo>
                  <a:cubicBezTo>
                    <a:pt x="697" y="1035"/>
                    <a:pt x="1234" y="677"/>
                    <a:pt x="1692" y="259"/>
                  </a:cubicBezTo>
                  <a:cubicBezTo>
                    <a:pt x="1592" y="100"/>
                    <a:pt x="1473" y="0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5406125" y="1974250"/>
              <a:ext cx="33850" cy="38700"/>
            </a:xfrm>
            <a:custGeom>
              <a:avLst/>
              <a:gdLst/>
              <a:ahLst/>
              <a:cxnLst/>
              <a:rect l="l" t="t" r="r" b="b"/>
              <a:pathLst>
                <a:path w="1354" h="1548" extrusionOk="0">
                  <a:moveTo>
                    <a:pt x="1274" y="1"/>
                  </a:moveTo>
                  <a:lnTo>
                    <a:pt x="1274" y="1"/>
                  </a:lnTo>
                  <a:cubicBezTo>
                    <a:pt x="995" y="60"/>
                    <a:pt x="757" y="160"/>
                    <a:pt x="558" y="398"/>
                  </a:cubicBezTo>
                  <a:cubicBezTo>
                    <a:pt x="558" y="558"/>
                    <a:pt x="478" y="677"/>
                    <a:pt x="398" y="796"/>
                  </a:cubicBezTo>
                  <a:cubicBezTo>
                    <a:pt x="299" y="975"/>
                    <a:pt x="80" y="995"/>
                    <a:pt x="1" y="1174"/>
                  </a:cubicBezTo>
                  <a:cubicBezTo>
                    <a:pt x="1" y="1254"/>
                    <a:pt x="40" y="1333"/>
                    <a:pt x="80" y="1373"/>
                  </a:cubicBezTo>
                  <a:cubicBezTo>
                    <a:pt x="180" y="1433"/>
                    <a:pt x="279" y="1492"/>
                    <a:pt x="379" y="1532"/>
                  </a:cubicBezTo>
                  <a:cubicBezTo>
                    <a:pt x="418" y="1542"/>
                    <a:pt x="458" y="1547"/>
                    <a:pt x="495" y="1547"/>
                  </a:cubicBezTo>
                  <a:cubicBezTo>
                    <a:pt x="533" y="1547"/>
                    <a:pt x="568" y="1542"/>
                    <a:pt x="597" y="1532"/>
                  </a:cubicBezTo>
                  <a:cubicBezTo>
                    <a:pt x="637" y="1492"/>
                    <a:pt x="677" y="1492"/>
                    <a:pt x="697" y="1473"/>
                  </a:cubicBezTo>
                  <a:cubicBezTo>
                    <a:pt x="856" y="1373"/>
                    <a:pt x="1035" y="1294"/>
                    <a:pt x="1174" y="1194"/>
                  </a:cubicBezTo>
                  <a:cubicBezTo>
                    <a:pt x="1274" y="1134"/>
                    <a:pt x="1353" y="1055"/>
                    <a:pt x="1353" y="935"/>
                  </a:cubicBezTo>
                  <a:cubicBezTo>
                    <a:pt x="1353" y="756"/>
                    <a:pt x="1254" y="657"/>
                    <a:pt x="1135" y="558"/>
                  </a:cubicBezTo>
                  <a:cubicBezTo>
                    <a:pt x="1174" y="359"/>
                    <a:pt x="1234" y="180"/>
                    <a:pt x="12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5403650" y="1940925"/>
              <a:ext cx="39300" cy="25900"/>
            </a:xfrm>
            <a:custGeom>
              <a:avLst/>
              <a:gdLst/>
              <a:ahLst/>
              <a:cxnLst/>
              <a:rect l="l" t="t" r="r" b="b"/>
              <a:pathLst>
                <a:path w="1572" h="1036" extrusionOk="0">
                  <a:moveTo>
                    <a:pt x="1253" y="1"/>
                  </a:moveTo>
                  <a:cubicBezTo>
                    <a:pt x="776" y="220"/>
                    <a:pt x="398" y="538"/>
                    <a:pt x="0" y="836"/>
                  </a:cubicBezTo>
                  <a:cubicBezTo>
                    <a:pt x="60" y="916"/>
                    <a:pt x="139" y="975"/>
                    <a:pt x="199" y="1035"/>
                  </a:cubicBezTo>
                  <a:cubicBezTo>
                    <a:pt x="756" y="896"/>
                    <a:pt x="1174" y="578"/>
                    <a:pt x="1572" y="120"/>
                  </a:cubicBezTo>
                  <a:cubicBezTo>
                    <a:pt x="1472" y="40"/>
                    <a:pt x="1353" y="40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5353900" y="1926950"/>
              <a:ext cx="41300" cy="26450"/>
            </a:xfrm>
            <a:custGeom>
              <a:avLst/>
              <a:gdLst/>
              <a:ahLst/>
              <a:cxnLst/>
              <a:rect l="l" t="t" r="r" b="b"/>
              <a:pathLst>
                <a:path w="1652" h="1058" extrusionOk="0">
                  <a:moveTo>
                    <a:pt x="1236" y="0"/>
                  </a:moveTo>
                  <a:cubicBezTo>
                    <a:pt x="984" y="0"/>
                    <a:pt x="926" y="363"/>
                    <a:pt x="640" y="363"/>
                  </a:cubicBezTo>
                  <a:cubicBezTo>
                    <a:pt x="627" y="363"/>
                    <a:pt x="612" y="363"/>
                    <a:pt x="598" y="361"/>
                  </a:cubicBezTo>
                  <a:cubicBezTo>
                    <a:pt x="399" y="500"/>
                    <a:pt x="1" y="420"/>
                    <a:pt x="61" y="858"/>
                  </a:cubicBezTo>
                  <a:cubicBezTo>
                    <a:pt x="140" y="997"/>
                    <a:pt x="259" y="1057"/>
                    <a:pt x="399" y="1057"/>
                  </a:cubicBezTo>
                  <a:cubicBezTo>
                    <a:pt x="836" y="779"/>
                    <a:pt x="1254" y="500"/>
                    <a:pt x="1652" y="202"/>
                  </a:cubicBezTo>
                  <a:cubicBezTo>
                    <a:pt x="1572" y="42"/>
                    <a:pt x="1433" y="3"/>
                    <a:pt x="1274" y="3"/>
                  </a:cubicBezTo>
                  <a:cubicBezTo>
                    <a:pt x="1261" y="1"/>
                    <a:pt x="1249" y="0"/>
                    <a:pt x="1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5407625" y="1719125"/>
              <a:ext cx="42300" cy="25875"/>
            </a:xfrm>
            <a:custGeom>
              <a:avLst/>
              <a:gdLst/>
              <a:ahLst/>
              <a:cxnLst/>
              <a:rect l="l" t="t" r="r" b="b"/>
              <a:pathLst>
                <a:path w="1692" h="1035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995" y="219"/>
                    <a:pt x="518" y="558"/>
                    <a:pt x="0" y="836"/>
                  </a:cubicBezTo>
                  <a:cubicBezTo>
                    <a:pt x="80" y="1015"/>
                    <a:pt x="279" y="936"/>
                    <a:pt x="398" y="1035"/>
                  </a:cubicBezTo>
                  <a:cubicBezTo>
                    <a:pt x="756" y="717"/>
                    <a:pt x="1472" y="737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5799000" y="1635575"/>
              <a:ext cx="34850" cy="23900"/>
            </a:xfrm>
            <a:custGeom>
              <a:avLst/>
              <a:gdLst/>
              <a:ahLst/>
              <a:cxnLst/>
              <a:rect l="l" t="t" r="r" b="b"/>
              <a:pathLst>
                <a:path w="1394" h="956" extrusionOk="0">
                  <a:moveTo>
                    <a:pt x="1194" y="1"/>
                  </a:moveTo>
                  <a:cubicBezTo>
                    <a:pt x="876" y="180"/>
                    <a:pt x="458" y="120"/>
                    <a:pt x="180" y="418"/>
                  </a:cubicBezTo>
                  <a:cubicBezTo>
                    <a:pt x="41" y="597"/>
                    <a:pt x="1" y="776"/>
                    <a:pt x="180" y="955"/>
                  </a:cubicBezTo>
                  <a:cubicBezTo>
                    <a:pt x="657" y="896"/>
                    <a:pt x="936" y="458"/>
                    <a:pt x="1393" y="398"/>
                  </a:cubicBezTo>
                  <a:cubicBezTo>
                    <a:pt x="1254" y="319"/>
                    <a:pt x="1234" y="16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5289250" y="1968625"/>
              <a:ext cx="36325" cy="29750"/>
            </a:xfrm>
            <a:custGeom>
              <a:avLst/>
              <a:gdLst/>
              <a:ahLst/>
              <a:cxnLst/>
              <a:rect l="l" t="t" r="r" b="b"/>
              <a:pathLst>
                <a:path w="1453" h="1190" extrusionOk="0">
                  <a:moveTo>
                    <a:pt x="1267" y="1"/>
                  </a:moveTo>
                  <a:cubicBezTo>
                    <a:pt x="1200" y="1"/>
                    <a:pt x="1141" y="32"/>
                    <a:pt x="1075" y="86"/>
                  </a:cubicBezTo>
                  <a:cubicBezTo>
                    <a:pt x="1075" y="168"/>
                    <a:pt x="1066" y="240"/>
                    <a:pt x="1010" y="240"/>
                  </a:cubicBezTo>
                  <a:cubicBezTo>
                    <a:pt x="983" y="240"/>
                    <a:pt x="947" y="224"/>
                    <a:pt x="896" y="186"/>
                  </a:cubicBezTo>
                  <a:cubicBezTo>
                    <a:pt x="836" y="186"/>
                    <a:pt x="777" y="186"/>
                    <a:pt x="697" y="206"/>
                  </a:cubicBezTo>
                  <a:cubicBezTo>
                    <a:pt x="538" y="305"/>
                    <a:pt x="399" y="424"/>
                    <a:pt x="279" y="564"/>
                  </a:cubicBezTo>
                  <a:cubicBezTo>
                    <a:pt x="160" y="703"/>
                    <a:pt x="1" y="822"/>
                    <a:pt x="41" y="1061"/>
                  </a:cubicBezTo>
                  <a:cubicBezTo>
                    <a:pt x="96" y="1150"/>
                    <a:pt x="164" y="1189"/>
                    <a:pt x="241" y="1189"/>
                  </a:cubicBezTo>
                  <a:cubicBezTo>
                    <a:pt x="302" y="1189"/>
                    <a:pt x="368" y="1165"/>
                    <a:pt x="438" y="1121"/>
                  </a:cubicBezTo>
                  <a:cubicBezTo>
                    <a:pt x="697" y="802"/>
                    <a:pt x="1155" y="723"/>
                    <a:pt x="1453" y="424"/>
                  </a:cubicBezTo>
                  <a:lnTo>
                    <a:pt x="1453" y="66"/>
                  </a:lnTo>
                  <a:cubicBezTo>
                    <a:pt x="1381" y="22"/>
                    <a:pt x="1322" y="1"/>
                    <a:pt x="1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5280800" y="1783075"/>
              <a:ext cx="54225" cy="20150"/>
            </a:xfrm>
            <a:custGeom>
              <a:avLst/>
              <a:gdLst/>
              <a:ahLst/>
              <a:cxnLst/>
              <a:rect l="l" t="t" r="r" b="b"/>
              <a:pathLst>
                <a:path w="2169" h="806" extrusionOk="0">
                  <a:moveTo>
                    <a:pt x="1001" y="1"/>
                  </a:moveTo>
                  <a:cubicBezTo>
                    <a:pt x="651" y="1"/>
                    <a:pt x="431" y="344"/>
                    <a:pt x="100" y="426"/>
                  </a:cubicBezTo>
                  <a:cubicBezTo>
                    <a:pt x="40" y="486"/>
                    <a:pt x="1" y="566"/>
                    <a:pt x="1" y="645"/>
                  </a:cubicBezTo>
                  <a:cubicBezTo>
                    <a:pt x="29" y="730"/>
                    <a:pt x="67" y="805"/>
                    <a:pt x="138" y="805"/>
                  </a:cubicBezTo>
                  <a:cubicBezTo>
                    <a:pt x="166" y="805"/>
                    <a:pt x="199" y="793"/>
                    <a:pt x="239" y="765"/>
                  </a:cubicBezTo>
                  <a:lnTo>
                    <a:pt x="319" y="765"/>
                  </a:lnTo>
                  <a:lnTo>
                    <a:pt x="399" y="745"/>
                  </a:lnTo>
                  <a:cubicBezTo>
                    <a:pt x="463" y="680"/>
                    <a:pt x="515" y="615"/>
                    <a:pt x="586" y="615"/>
                  </a:cubicBezTo>
                  <a:cubicBezTo>
                    <a:pt x="602" y="615"/>
                    <a:pt x="619" y="618"/>
                    <a:pt x="637" y="625"/>
                  </a:cubicBezTo>
                  <a:cubicBezTo>
                    <a:pt x="916" y="526"/>
                    <a:pt x="1194" y="426"/>
                    <a:pt x="1493" y="426"/>
                  </a:cubicBezTo>
                  <a:cubicBezTo>
                    <a:pt x="1791" y="426"/>
                    <a:pt x="2010" y="327"/>
                    <a:pt x="2169" y="68"/>
                  </a:cubicBezTo>
                  <a:cubicBezTo>
                    <a:pt x="2127" y="57"/>
                    <a:pt x="2084" y="53"/>
                    <a:pt x="2041" y="53"/>
                  </a:cubicBezTo>
                  <a:cubicBezTo>
                    <a:pt x="1866" y="53"/>
                    <a:pt x="1681" y="126"/>
                    <a:pt x="1503" y="126"/>
                  </a:cubicBezTo>
                  <a:cubicBezTo>
                    <a:pt x="1411" y="126"/>
                    <a:pt x="1321" y="106"/>
                    <a:pt x="1234" y="48"/>
                  </a:cubicBezTo>
                  <a:cubicBezTo>
                    <a:pt x="1150" y="15"/>
                    <a:pt x="107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5649325" y="1775325"/>
              <a:ext cx="42300" cy="29375"/>
            </a:xfrm>
            <a:custGeom>
              <a:avLst/>
              <a:gdLst/>
              <a:ahLst/>
              <a:cxnLst/>
              <a:rect l="l" t="t" r="r" b="b"/>
              <a:pathLst>
                <a:path w="1692" h="1175" extrusionOk="0">
                  <a:moveTo>
                    <a:pt x="1472" y="0"/>
                  </a:moveTo>
                  <a:cubicBezTo>
                    <a:pt x="995" y="299"/>
                    <a:pt x="557" y="577"/>
                    <a:pt x="80" y="876"/>
                  </a:cubicBezTo>
                  <a:cubicBezTo>
                    <a:pt x="0" y="935"/>
                    <a:pt x="0" y="995"/>
                    <a:pt x="20" y="1075"/>
                  </a:cubicBezTo>
                  <a:cubicBezTo>
                    <a:pt x="80" y="1134"/>
                    <a:pt x="159" y="1154"/>
                    <a:pt x="219" y="1174"/>
                  </a:cubicBezTo>
                  <a:cubicBezTo>
                    <a:pt x="418" y="1174"/>
                    <a:pt x="597" y="1174"/>
                    <a:pt x="776" y="1075"/>
                  </a:cubicBezTo>
                  <a:cubicBezTo>
                    <a:pt x="895" y="995"/>
                    <a:pt x="995" y="955"/>
                    <a:pt x="1114" y="876"/>
                  </a:cubicBezTo>
                  <a:cubicBezTo>
                    <a:pt x="1214" y="577"/>
                    <a:pt x="1691" y="438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5233050" y="2005025"/>
              <a:ext cx="22425" cy="48325"/>
            </a:xfrm>
            <a:custGeom>
              <a:avLst/>
              <a:gdLst/>
              <a:ahLst/>
              <a:cxnLst/>
              <a:rect l="l" t="t" r="r" b="b"/>
              <a:pathLst>
                <a:path w="897" h="1933" extrusionOk="0">
                  <a:moveTo>
                    <a:pt x="497" y="1"/>
                  </a:moveTo>
                  <a:cubicBezTo>
                    <a:pt x="458" y="1"/>
                    <a:pt x="412" y="14"/>
                    <a:pt x="359" y="43"/>
                  </a:cubicBezTo>
                  <a:cubicBezTo>
                    <a:pt x="160" y="261"/>
                    <a:pt x="160" y="540"/>
                    <a:pt x="160" y="818"/>
                  </a:cubicBezTo>
                  <a:cubicBezTo>
                    <a:pt x="240" y="1236"/>
                    <a:pt x="1" y="1833"/>
                    <a:pt x="737" y="1932"/>
                  </a:cubicBezTo>
                  <a:cubicBezTo>
                    <a:pt x="757" y="1853"/>
                    <a:pt x="757" y="1813"/>
                    <a:pt x="757" y="1734"/>
                  </a:cubicBezTo>
                  <a:cubicBezTo>
                    <a:pt x="697" y="1455"/>
                    <a:pt x="717" y="1196"/>
                    <a:pt x="737" y="918"/>
                  </a:cubicBezTo>
                  <a:cubicBezTo>
                    <a:pt x="856" y="779"/>
                    <a:pt x="896" y="639"/>
                    <a:pt x="856" y="460"/>
                  </a:cubicBezTo>
                  <a:cubicBezTo>
                    <a:pt x="836" y="401"/>
                    <a:pt x="817" y="321"/>
                    <a:pt x="757" y="242"/>
                  </a:cubicBezTo>
                  <a:cubicBezTo>
                    <a:pt x="682" y="121"/>
                    <a:pt x="618" y="1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5479725" y="1896675"/>
              <a:ext cx="32350" cy="26375"/>
            </a:xfrm>
            <a:custGeom>
              <a:avLst/>
              <a:gdLst/>
              <a:ahLst/>
              <a:cxnLst/>
              <a:rect l="l" t="t" r="r" b="b"/>
              <a:pathLst>
                <a:path w="1294" h="1055" extrusionOk="0">
                  <a:moveTo>
                    <a:pt x="1294" y="0"/>
                  </a:moveTo>
                  <a:cubicBezTo>
                    <a:pt x="737" y="159"/>
                    <a:pt x="418" y="577"/>
                    <a:pt x="1" y="816"/>
                  </a:cubicBezTo>
                  <a:lnTo>
                    <a:pt x="80" y="1055"/>
                  </a:lnTo>
                  <a:cubicBezTo>
                    <a:pt x="916" y="696"/>
                    <a:pt x="1015" y="617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5664225" y="1617175"/>
              <a:ext cx="34850" cy="19925"/>
            </a:xfrm>
            <a:custGeom>
              <a:avLst/>
              <a:gdLst/>
              <a:ahLst/>
              <a:cxnLst/>
              <a:rect l="l" t="t" r="r" b="b"/>
              <a:pathLst>
                <a:path w="1394" h="797" extrusionOk="0">
                  <a:moveTo>
                    <a:pt x="1213" y="1"/>
                  </a:moveTo>
                  <a:cubicBezTo>
                    <a:pt x="1150" y="1"/>
                    <a:pt x="1076" y="24"/>
                    <a:pt x="996" y="60"/>
                  </a:cubicBezTo>
                  <a:cubicBezTo>
                    <a:pt x="975" y="58"/>
                    <a:pt x="954" y="57"/>
                    <a:pt x="934" y="57"/>
                  </a:cubicBezTo>
                  <a:cubicBezTo>
                    <a:pt x="570" y="57"/>
                    <a:pt x="321" y="383"/>
                    <a:pt x="1" y="458"/>
                  </a:cubicBezTo>
                  <a:cubicBezTo>
                    <a:pt x="1" y="617"/>
                    <a:pt x="61" y="717"/>
                    <a:pt x="180" y="796"/>
                  </a:cubicBezTo>
                  <a:cubicBezTo>
                    <a:pt x="598" y="697"/>
                    <a:pt x="956" y="418"/>
                    <a:pt x="1374" y="398"/>
                  </a:cubicBezTo>
                  <a:cubicBezTo>
                    <a:pt x="1374" y="359"/>
                    <a:pt x="1374" y="319"/>
                    <a:pt x="1393" y="259"/>
                  </a:cubicBezTo>
                  <a:cubicBezTo>
                    <a:pt x="1393" y="70"/>
                    <a:pt x="1321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5371325" y="1740025"/>
              <a:ext cx="45775" cy="26875"/>
            </a:xfrm>
            <a:custGeom>
              <a:avLst/>
              <a:gdLst/>
              <a:ahLst/>
              <a:cxnLst/>
              <a:rect l="l" t="t" r="r" b="b"/>
              <a:pathLst>
                <a:path w="1831" h="1075" extrusionOk="0">
                  <a:moveTo>
                    <a:pt x="1452" y="0"/>
                  </a:moveTo>
                  <a:cubicBezTo>
                    <a:pt x="975" y="219"/>
                    <a:pt x="597" y="597"/>
                    <a:pt x="80" y="716"/>
                  </a:cubicBezTo>
                  <a:cubicBezTo>
                    <a:pt x="40" y="776"/>
                    <a:pt x="0" y="816"/>
                    <a:pt x="40" y="895"/>
                  </a:cubicBezTo>
                  <a:cubicBezTo>
                    <a:pt x="80" y="995"/>
                    <a:pt x="159" y="1054"/>
                    <a:pt x="259" y="1074"/>
                  </a:cubicBezTo>
                  <a:cubicBezTo>
                    <a:pt x="776" y="776"/>
                    <a:pt x="1293" y="497"/>
                    <a:pt x="1830" y="199"/>
                  </a:cubicBezTo>
                  <a:cubicBezTo>
                    <a:pt x="1771" y="0"/>
                    <a:pt x="1592" y="20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5395175" y="1764825"/>
              <a:ext cx="39325" cy="23950"/>
            </a:xfrm>
            <a:custGeom>
              <a:avLst/>
              <a:gdLst/>
              <a:ahLst/>
              <a:cxnLst/>
              <a:rect l="l" t="t" r="r" b="b"/>
              <a:pathLst>
                <a:path w="1573" h="958" extrusionOk="0">
                  <a:moveTo>
                    <a:pt x="1418" y="1"/>
                  </a:moveTo>
                  <a:cubicBezTo>
                    <a:pt x="1354" y="1"/>
                    <a:pt x="1276" y="30"/>
                    <a:pt x="1195" y="62"/>
                  </a:cubicBezTo>
                  <a:cubicBezTo>
                    <a:pt x="717" y="182"/>
                    <a:pt x="339" y="460"/>
                    <a:pt x="1" y="778"/>
                  </a:cubicBezTo>
                  <a:cubicBezTo>
                    <a:pt x="140" y="778"/>
                    <a:pt x="279" y="798"/>
                    <a:pt x="339" y="958"/>
                  </a:cubicBezTo>
                  <a:cubicBezTo>
                    <a:pt x="737" y="699"/>
                    <a:pt x="1135" y="480"/>
                    <a:pt x="1573" y="261"/>
                  </a:cubicBezTo>
                  <a:cubicBezTo>
                    <a:pt x="1573" y="61"/>
                    <a:pt x="1510" y="1"/>
                    <a:pt x="1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5274350" y="1771350"/>
              <a:ext cx="51225" cy="25375"/>
            </a:xfrm>
            <a:custGeom>
              <a:avLst/>
              <a:gdLst/>
              <a:ahLst/>
              <a:cxnLst/>
              <a:rect l="l" t="t" r="r" b="b"/>
              <a:pathLst>
                <a:path w="2049" h="1015" extrusionOk="0">
                  <a:moveTo>
                    <a:pt x="2049" y="0"/>
                  </a:moveTo>
                  <a:cubicBezTo>
                    <a:pt x="1552" y="0"/>
                    <a:pt x="1174" y="338"/>
                    <a:pt x="736" y="517"/>
                  </a:cubicBezTo>
                  <a:cubicBezTo>
                    <a:pt x="678" y="537"/>
                    <a:pt x="635" y="546"/>
                    <a:pt x="601" y="546"/>
                  </a:cubicBezTo>
                  <a:cubicBezTo>
                    <a:pt x="496" y="546"/>
                    <a:pt x="493" y="459"/>
                    <a:pt x="477" y="338"/>
                  </a:cubicBezTo>
                  <a:cubicBezTo>
                    <a:pt x="0" y="438"/>
                    <a:pt x="139" y="736"/>
                    <a:pt x="298" y="1015"/>
                  </a:cubicBezTo>
                  <a:cubicBezTo>
                    <a:pt x="736" y="895"/>
                    <a:pt x="1054" y="557"/>
                    <a:pt x="1492" y="498"/>
                  </a:cubicBezTo>
                  <a:cubicBezTo>
                    <a:pt x="1651" y="299"/>
                    <a:pt x="1950" y="25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5680650" y="1695150"/>
              <a:ext cx="31350" cy="24500"/>
            </a:xfrm>
            <a:custGeom>
              <a:avLst/>
              <a:gdLst/>
              <a:ahLst/>
              <a:cxnLst/>
              <a:rect l="l" t="t" r="r" b="b"/>
              <a:pathLst>
                <a:path w="1254" h="980" extrusionOk="0">
                  <a:moveTo>
                    <a:pt x="1110" y="1"/>
                  </a:moveTo>
                  <a:cubicBezTo>
                    <a:pt x="1042" y="1"/>
                    <a:pt x="979" y="28"/>
                    <a:pt x="915" y="104"/>
                  </a:cubicBezTo>
                  <a:cubicBezTo>
                    <a:pt x="856" y="124"/>
                    <a:pt x="836" y="124"/>
                    <a:pt x="796" y="124"/>
                  </a:cubicBezTo>
                  <a:cubicBezTo>
                    <a:pt x="697" y="144"/>
                    <a:pt x="637" y="204"/>
                    <a:pt x="557" y="283"/>
                  </a:cubicBezTo>
                  <a:cubicBezTo>
                    <a:pt x="358" y="422"/>
                    <a:pt x="199" y="601"/>
                    <a:pt x="0" y="741"/>
                  </a:cubicBezTo>
                  <a:cubicBezTo>
                    <a:pt x="0" y="860"/>
                    <a:pt x="60" y="900"/>
                    <a:pt x="140" y="960"/>
                  </a:cubicBezTo>
                  <a:cubicBezTo>
                    <a:pt x="199" y="979"/>
                    <a:pt x="219" y="979"/>
                    <a:pt x="239" y="979"/>
                  </a:cubicBezTo>
                  <a:cubicBezTo>
                    <a:pt x="637" y="920"/>
                    <a:pt x="935" y="621"/>
                    <a:pt x="1254" y="422"/>
                  </a:cubicBezTo>
                  <a:cubicBezTo>
                    <a:pt x="1234" y="283"/>
                    <a:pt x="1234" y="164"/>
                    <a:pt x="1234" y="25"/>
                  </a:cubicBezTo>
                  <a:cubicBezTo>
                    <a:pt x="1190" y="10"/>
                    <a:pt x="1149" y="1"/>
                    <a:pt x="1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5516525" y="1911100"/>
              <a:ext cx="40325" cy="21425"/>
            </a:xfrm>
            <a:custGeom>
              <a:avLst/>
              <a:gdLst/>
              <a:ahLst/>
              <a:cxnLst/>
              <a:rect l="l" t="t" r="r" b="b"/>
              <a:pathLst>
                <a:path w="1613" h="857" extrusionOk="0">
                  <a:moveTo>
                    <a:pt x="1214" y="0"/>
                  </a:moveTo>
                  <a:cubicBezTo>
                    <a:pt x="816" y="219"/>
                    <a:pt x="399" y="438"/>
                    <a:pt x="1" y="657"/>
                  </a:cubicBezTo>
                  <a:cubicBezTo>
                    <a:pt x="111" y="803"/>
                    <a:pt x="224" y="857"/>
                    <a:pt x="339" y="857"/>
                  </a:cubicBezTo>
                  <a:cubicBezTo>
                    <a:pt x="473" y="857"/>
                    <a:pt x="608" y="782"/>
                    <a:pt x="737" y="696"/>
                  </a:cubicBezTo>
                  <a:cubicBezTo>
                    <a:pt x="984" y="525"/>
                    <a:pt x="1195" y="317"/>
                    <a:pt x="1510" y="317"/>
                  </a:cubicBezTo>
                  <a:cubicBezTo>
                    <a:pt x="1524" y="317"/>
                    <a:pt x="1538" y="318"/>
                    <a:pt x="1552" y="318"/>
                  </a:cubicBezTo>
                  <a:cubicBezTo>
                    <a:pt x="1592" y="318"/>
                    <a:pt x="1592" y="299"/>
                    <a:pt x="1592" y="279"/>
                  </a:cubicBezTo>
                  <a:cubicBezTo>
                    <a:pt x="1612" y="219"/>
                    <a:pt x="1592" y="199"/>
                    <a:pt x="1552" y="139"/>
                  </a:cubicBezTo>
                  <a:cubicBezTo>
                    <a:pt x="1413" y="139"/>
                    <a:pt x="1294" y="139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5290250" y="2056300"/>
              <a:ext cx="30850" cy="18625"/>
            </a:xfrm>
            <a:custGeom>
              <a:avLst/>
              <a:gdLst/>
              <a:ahLst/>
              <a:cxnLst/>
              <a:rect l="l" t="t" r="r" b="b"/>
              <a:pathLst>
                <a:path w="1234" h="745" extrusionOk="0">
                  <a:moveTo>
                    <a:pt x="1015" y="1"/>
                  </a:moveTo>
                  <a:cubicBezTo>
                    <a:pt x="617" y="160"/>
                    <a:pt x="200" y="299"/>
                    <a:pt x="1" y="737"/>
                  </a:cubicBezTo>
                  <a:cubicBezTo>
                    <a:pt x="67" y="742"/>
                    <a:pt x="132" y="745"/>
                    <a:pt x="196" y="745"/>
                  </a:cubicBezTo>
                  <a:cubicBezTo>
                    <a:pt x="628" y="745"/>
                    <a:pt x="991" y="616"/>
                    <a:pt x="1234" y="200"/>
                  </a:cubicBezTo>
                  <a:cubicBezTo>
                    <a:pt x="1154" y="140"/>
                    <a:pt x="1095" y="8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5776625" y="1713150"/>
              <a:ext cx="36325" cy="19925"/>
            </a:xfrm>
            <a:custGeom>
              <a:avLst/>
              <a:gdLst/>
              <a:ahLst/>
              <a:cxnLst/>
              <a:rect l="l" t="t" r="r" b="b"/>
              <a:pathLst>
                <a:path w="1453" h="797" extrusionOk="0">
                  <a:moveTo>
                    <a:pt x="737" y="100"/>
                  </a:moveTo>
                  <a:cubicBezTo>
                    <a:pt x="478" y="259"/>
                    <a:pt x="259" y="438"/>
                    <a:pt x="1" y="578"/>
                  </a:cubicBezTo>
                  <a:cubicBezTo>
                    <a:pt x="160" y="797"/>
                    <a:pt x="379" y="757"/>
                    <a:pt x="578" y="777"/>
                  </a:cubicBezTo>
                  <a:cubicBezTo>
                    <a:pt x="607" y="767"/>
                    <a:pt x="632" y="762"/>
                    <a:pt x="652" y="762"/>
                  </a:cubicBezTo>
                  <a:cubicBezTo>
                    <a:pt x="672" y="762"/>
                    <a:pt x="687" y="767"/>
                    <a:pt x="697" y="777"/>
                  </a:cubicBezTo>
                  <a:cubicBezTo>
                    <a:pt x="757" y="697"/>
                    <a:pt x="836" y="657"/>
                    <a:pt x="876" y="598"/>
                  </a:cubicBezTo>
                  <a:cubicBezTo>
                    <a:pt x="925" y="573"/>
                    <a:pt x="959" y="556"/>
                    <a:pt x="997" y="556"/>
                  </a:cubicBezTo>
                  <a:cubicBezTo>
                    <a:pt x="1020" y="556"/>
                    <a:pt x="1044" y="563"/>
                    <a:pt x="1075" y="578"/>
                  </a:cubicBezTo>
                  <a:lnTo>
                    <a:pt x="1194" y="578"/>
                  </a:lnTo>
                  <a:cubicBezTo>
                    <a:pt x="1453" y="1"/>
                    <a:pt x="975" y="180"/>
                    <a:pt x="737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5776625" y="1646025"/>
              <a:ext cx="26875" cy="21900"/>
            </a:xfrm>
            <a:custGeom>
              <a:avLst/>
              <a:gdLst/>
              <a:ahLst/>
              <a:cxnLst/>
              <a:rect l="l" t="t" r="r" b="b"/>
              <a:pathLst>
                <a:path w="1075" h="876" extrusionOk="0">
                  <a:moveTo>
                    <a:pt x="1075" y="0"/>
                  </a:moveTo>
                  <a:cubicBezTo>
                    <a:pt x="697" y="179"/>
                    <a:pt x="259" y="259"/>
                    <a:pt x="1" y="677"/>
                  </a:cubicBezTo>
                  <a:cubicBezTo>
                    <a:pt x="40" y="776"/>
                    <a:pt x="100" y="856"/>
                    <a:pt x="239" y="876"/>
                  </a:cubicBezTo>
                  <a:cubicBezTo>
                    <a:pt x="273" y="873"/>
                    <a:pt x="308" y="872"/>
                    <a:pt x="343" y="872"/>
                  </a:cubicBezTo>
                  <a:cubicBezTo>
                    <a:pt x="389" y="872"/>
                    <a:pt x="435" y="873"/>
                    <a:pt x="482" y="873"/>
                  </a:cubicBezTo>
                  <a:cubicBezTo>
                    <a:pt x="644" y="873"/>
                    <a:pt x="803" y="856"/>
                    <a:pt x="936" y="697"/>
                  </a:cubicBezTo>
                  <a:cubicBezTo>
                    <a:pt x="876" y="557"/>
                    <a:pt x="995" y="557"/>
                    <a:pt x="1075" y="498"/>
                  </a:cubicBezTo>
                  <a:lnTo>
                    <a:pt x="10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5251450" y="2004100"/>
              <a:ext cx="29875" cy="23875"/>
            </a:xfrm>
            <a:custGeom>
              <a:avLst/>
              <a:gdLst/>
              <a:ahLst/>
              <a:cxnLst/>
              <a:rect l="l" t="t" r="r" b="b"/>
              <a:pathLst>
                <a:path w="1195" h="955" extrusionOk="0">
                  <a:moveTo>
                    <a:pt x="916" y="0"/>
                  </a:moveTo>
                  <a:cubicBezTo>
                    <a:pt x="578" y="20"/>
                    <a:pt x="220" y="100"/>
                    <a:pt x="1" y="418"/>
                  </a:cubicBezTo>
                  <a:cubicBezTo>
                    <a:pt x="1" y="597"/>
                    <a:pt x="21" y="776"/>
                    <a:pt x="21" y="955"/>
                  </a:cubicBezTo>
                  <a:cubicBezTo>
                    <a:pt x="419" y="875"/>
                    <a:pt x="757" y="657"/>
                    <a:pt x="1055" y="418"/>
                  </a:cubicBezTo>
                  <a:cubicBezTo>
                    <a:pt x="1195" y="219"/>
                    <a:pt x="1115" y="100"/>
                    <a:pt x="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5272600" y="19910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10" y="1"/>
                  </a:moveTo>
                  <a:cubicBezTo>
                    <a:pt x="130" y="1"/>
                    <a:pt x="0" y="206"/>
                    <a:pt x="30" y="583"/>
                  </a:cubicBezTo>
                  <a:cubicBezTo>
                    <a:pt x="170" y="642"/>
                    <a:pt x="209" y="802"/>
                    <a:pt x="209" y="921"/>
                  </a:cubicBezTo>
                  <a:cubicBezTo>
                    <a:pt x="547" y="762"/>
                    <a:pt x="906" y="603"/>
                    <a:pt x="1085" y="264"/>
                  </a:cubicBezTo>
                  <a:cubicBezTo>
                    <a:pt x="945" y="225"/>
                    <a:pt x="786" y="205"/>
                    <a:pt x="727" y="66"/>
                  </a:cubicBezTo>
                  <a:cubicBezTo>
                    <a:pt x="606" y="22"/>
                    <a:pt x="500" y="1"/>
                    <a:pt x="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5320100" y="1705700"/>
              <a:ext cx="37325" cy="28375"/>
            </a:xfrm>
            <a:custGeom>
              <a:avLst/>
              <a:gdLst/>
              <a:ahLst/>
              <a:cxnLst/>
              <a:rect l="l" t="t" r="r" b="b"/>
              <a:pathLst>
                <a:path w="1493" h="1135" extrusionOk="0">
                  <a:moveTo>
                    <a:pt x="1114" y="0"/>
                  </a:moveTo>
                  <a:cubicBezTo>
                    <a:pt x="915" y="140"/>
                    <a:pt x="736" y="239"/>
                    <a:pt x="617" y="359"/>
                  </a:cubicBezTo>
                  <a:cubicBezTo>
                    <a:pt x="557" y="378"/>
                    <a:pt x="517" y="398"/>
                    <a:pt x="458" y="458"/>
                  </a:cubicBezTo>
                  <a:cubicBezTo>
                    <a:pt x="358" y="498"/>
                    <a:pt x="279" y="557"/>
                    <a:pt x="219" y="597"/>
                  </a:cubicBezTo>
                  <a:cubicBezTo>
                    <a:pt x="159" y="637"/>
                    <a:pt x="120" y="677"/>
                    <a:pt x="60" y="736"/>
                  </a:cubicBezTo>
                  <a:cubicBezTo>
                    <a:pt x="20" y="796"/>
                    <a:pt x="0" y="856"/>
                    <a:pt x="0" y="935"/>
                  </a:cubicBezTo>
                  <a:cubicBezTo>
                    <a:pt x="0" y="955"/>
                    <a:pt x="20" y="995"/>
                    <a:pt x="20" y="1035"/>
                  </a:cubicBezTo>
                  <a:cubicBezTo>
                    <a:pt x="60" y="1075"/>
                    <a:pt x="120" y="1095"/>
                    <a:pt x="199" y="1134"/>
                  </a:cubicBezTo>
                  <a:cubicBezTo>
                    <a:pt x="259" y="1134"/>
                    <a:pt x="318" y="1095"/>
                    <a:pt x="398" y="1075"/>
                  </a:cubicBezTo>
                  <a:lnTo>
                    <a:pt x="398" y="1035"/>
                  </a:lnTo>
                  <a:cubicBezTo>
                    <a:pt x="438" y="975"/>
                    <a:pt x="498" y="955"/>
                    <a:pt x="557" y="955"/>
                  </a:cubicBezTo>
                  <a:cubicBezTo>
                    <a:pt x="617" y="955"/>
                    <a:pt x="696" y="935"/>
                    <a:pt x="736" y="876"/>
                  </a:cubicBezTo>
                  <a:cubicBezTo>
                    <a:pt x="796" y="796"/>
                    <a:pt x="836" y="776"/>
                    <a:pt x="915" y="756"/>
                  </a:cubicBezTo>
                  <a:cubicBezTo>
                    <a:pt x="955" y="697"/>
                    <a:pt x="1015" y="677"/>
                    <a:pt x="1054" y="677"/>
                  </a:cubicBezTo>
                  <a:cubicBezTo>
                    <a:pt x="1134" y="637"/>
                    <a:pt x="1194" y="577"/>
                    <a:pt x="1253" y="557"/>
                  </a:cubicBezTo>
                  <a:cubicBezTo>
                    <a:pt x="1293" y="498"/>
                    <a:pt x="1333" y="478"/>
                    <a:pt x="1393" y="478"/>
                  </a:cubicBezTo>
                  <a:cubicBezTo>
                    <a:pt x="1452" y="458"/>
                    <a:pt x="1492" y="398"/>
                    <a:pt x="1492" y="339"/>
                  </a:cubicBezTo>
                  <a:cubicBezTo>
                    <a:pt x="1452" y="199"/>
                    <a:pt x="1393" y="8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5646325" y="1714650"/>
              <a:ext cx="39825" cy="24900"/>
            </a:xfrm>
            <a:custGeom>
              <a:avLst/>
              <a:gdLst/>
              <a:ahLst/>
              <a:cxnLst/>
              <a:rect l="l" t="t" r="r" b="b"/>
              <a:pathLst>
                <a:path w="1593" h="996" extrusionOk="0">
                  <a:moveTo>
                    <a:pt x="1234" y="1"/>
                  </a:moveTo>
                  <a:cubicBezTo>
                    <a:pt x="1095" y="1"/>
                    <a:pt x="956" y="40"/>
                    <a:pt x="896" y="199"/>
                  </a:cubicBezTo>
                  <a:cubicBezTo>
                    <a:pt x="797" y="378"/>
                    <a:pt x="617" y="438"/>
                    <a:pt x="438" y="518"/>
                  </a:cubicBezTo>
                  <a:cubicBezTo>
                    <a:pt x="240" y="597"/>
                    <a:pt x="1" y="697"/>
                    <a:pt x="200" y="995"/>
                  </a:cubicBezTo>
                  <a:cubicBezTo>
                    <a:pt x="697" y="776"/>
                    <a:pt x="1214" y="597"/>
                    <a:pt x="1592" y="180"/>
                  </a:cubicBezTo>
                  <a:lnTo>
                    <a:pt x="1552" y="140"/>
                  </a:lnTo>
                  <a:cubicBezTo>
                    <a:pt x="1453" y="80"/>
                    <a:pt x="1314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5634400" y="1719125"/>
              <a:ext cx="34325" cy="26375"/>
            </a:xfrm>
            <a:custGeom>
              <a:avLst/>
              <a:gdLst/>
              <a:ahLst/>
              <a:cxnLst/>
              <a:rect l="l" t="t" r="r" b="b"/>
              <a:pathLst>
                <a:path w="1373" h="1055" extrusionOk="0">
                  <a:moveTo>
                    <a:pt x="1373" y="1"/>
                  </a:moveTo>
                  <a:lnTo>
                    <a:pt x="1373" y="1"/>
                  </a:lnTo>
                  <a:cubicBezTo>
                    <a:pt x="776" y="60"/>
                    <a:pt x="498" y="637"/>
                    <a:pt x="0" y="856"/>
                  </a:cubicBezTo>
                  <a:cubicBezTo>
                    <a:pt x="60" y="1035"/>
                    <a:pt x="199" y="1035"/>
                    <a:pt x="358" y="1055"/>
                  </a:cubicBezTo>
                  <a:cubicBezTo>
                    <a:pt x="458" y="955"/>
                    <a:pt x="577" y="896"/>
                    <a:pt x="677" y="816"/>
                  </a:cubicBezTo>
                  <a:cubicBezTo>
                    <a:pt x="677" y="577"/>
                    <a:pt x="856" y="498"/>
                    <a:pt x="1015" y="418"/>
                  </a:cubicBezTo>
                  <a:cubicBezTo>
                    <a:pt x="1214" y="319"/>
                    <a:pt x="1373" y="219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5340975" y="1721625"/>
              <a:ext cx="41800" cy="25875"/>
            </a:xfrm>
            <a:custGeom>
              <a:avLst/>
              <a:gdLst/>
              <a:ahLst/>
              <a:cxnLst/>
              <a:rect l="l" t="t" r="r" b="b"/>
              <a:pathLst>
                <a:path w="1672" h="1035" extrusionOk="0">
                  <a:moveTo>
                    <a:pt x="1493" y="0"/>
                  </a:moveTo>
                  <a:cubicBezTo>
                    <a:pt x="1453" y="0"/>
                    <a:pt x="1373" y="20"/>
                    <a:pt x="1294" y="40"/>
                  </a:cubicBezTo>
                  <a:cubicBezTo>
                    <a:pt x="1254" y="60"/>
                    <a:pt x="1194" y="99"/>
                    <a:pt x="1154" y="99"/>
                  </a:cubicBezTo>
                  <a:cubicBezTo>
                    <a:pt x="1015" y="159"/>
                    <a:pt x="876" y="139"/>
                    <a:pt x="776" y="239"/>
                  </a:cubicBezTo>
                  <a:cubicBezTo>
                    <a:pt x="677" y="338"/>
                    <a:pt x="498" y="298"/>
                    <a:pt x="418" y="418"/>
                  </a:cubicBezTo>
                  <a:cubicBezTo>
                    <a:pt x="319" y="517"/>
                    <a:pt x="180" y="458"/>
                    <a:pt x="80" y="597"/>
                  </a:cubicBezTo>
                  <a:cubicBezTo>
                    <a:pt x="21" y="617"/>
                    <a:pt x="1" y="656"/>
                    <a:pt x="1" y="736"/>
                  </a:cubicBezTo>
                  <a:cubicBezTo>
                    <a:pt x="1" y="816"/>
                    <a:pt x="60" y="855"/>
                    <a:pt x="80" y="915"/>
                  </a:cubicBezTo>
                  <a:cubicBezTo>
                    <a:pt x="120" y="955"/>
                    <a:pt x="180" y="1015"/>
                    <a:pt x="219" y="1034"/>
                  </a:cubicBezTo>
                  <a:cubicBezTo>
                    <a:pt x="657" y="637"/>
                    <a:pt x="1254" y="517"/>
                    <a:pt x="1672" y="99"/>
                  </a:cubicBezTo>
                  <a:cubicBezTo>
                    <a:pt x="1612" y="20"/>
                    <a:pt x="157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5485700" y="1789750"/>
              <a:ext cx="33850" cy="20400"/>
            </a:xfrm>
            <a:custGeom>
              <a:avLst/>
              <a:gdLst/>
              <a:ahLst/>
              <a:cxnLst/>
              <a:rect l="l" t="t" r="r" b="b"/>
              <a:pathLst>
                <a:path w="1354" h="816" extrusionOk="0">
                  <a:moveTo>
                    <a:pt x="1353" y="0"/>
                  </a:moveTo>
                  <a:lnTo>
                    <a:pt x="1353" y="0"/>
                  </a:lnTo>
                  <a:cubicBezTo>
                    <a:pt x="776" y="60"/>
                    <a:pt x="378" y="299"/>
                    <a:pt x="0" y="617"/>
                  </a:cubicBezTo>
                  <a:cubicBezTo>
                    <a:pt x="60" y="796"/>
                    <a:pt x="259" y="697"/>
                    <a:pt x="378" y="816"/>
                  </a:cubicBezTo>
                  <a:cubicBezTo>
                    <a:pt x="677" y="557"/>
                    <a:pt x="1095" y="458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5290250" y="1857375"/>
              <a:ext cx="40800" cy="21900"/>
            </a:xfrm>
            <a:custGeom>
              <a:avLst/>
              <a:gdLst/>
              <a:ahLst/>
              <a:cxnLst/>
              <a:rect l="l" t="t" r="r" b="b"/>
              <a:pathLst>
                <a:path w="1632" h="876" extrusionOk="0">
                  <a:moveTo>
                    <a:pt x="1592" y="1"/>
                  </a:moveTo>
                  <a:cubicBezTo>
                    <a:pt x="1015" y="160"/>
                    <a:pt x="438" y="220"/>
                    <a:pt x="1" y="677"/>
                  </a:cubicBezTo>
                  <a:cubicBezTo>
                    <a:pt x="1" y="796"/>
                    <a:pt x="120" y="836"/>
                    <a:pt x="200" y="876"/>
                  </a:cubicBezTo>
                  <a:cubicBezTo>
                    <a:pt x="435" y="767"/>
                    <a:pt x="654" y="510"/>
                    <a:pt x="962" y="510"/>
                  </a:cubicBezTo>
                  <a:cubicBezTo>
                    <a:pt x="992" y="510"/>
                    <a:pt x="1023" y="513"/>
                    <a:pt x="1055" y="518"/>
                  </a:cubicBezTo>
                  <a:cubicBezTo>
                    <a:pt x="1115" y="438"/>
                    <a:pt x="1234" y="359"/>
                    <a:pt x="1353" y="359"/>
                  </a:cubicBezTo>
                  <a:cubicBezTo>
                    <a:pt x="1433" y="299"/>
                    <a:pt x="1512" y="259"/>
                    <a:pt x="1552" y="180"/>
                  </a:cubicBezTo>
                  <a:cubicBezTo>
                    <a:pt x="1592" y="180"/>
                    <a:pt x="1592" y="160"/>
                    <a:pt x="1612" y="140"/>
                  </a:cubicBezTo>
                  <a:cubicBezTo>
                    <a:pt x="1632" y="80"/>
                    <a:pt x="1632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821400" y="1662000"/>
              <a:ext cx="26875" cy="23325"/>
            </a:xfrm>
            <a:custGeom>
              <a:avLst/>
              <a:gdLst/>
              <a:ahLst/>
              <a:cxnLst/>
              <a:rect l="l" t="t" r="r" b="b"/>
              <a:pathLst>
                <a:path w="1075" h="933" extrusionOk="0">
                  <a:moveTo>
                    <a:pt x="782" y="1"/>
                  </a:moveTo>
                  <a:cubicBezTo>
                    <a:pt x="752" y="1"/>
                    <a:pt x="717" y="6"/>
                    <a:pt x="676" y="18"/>
                  </a:cubicBezTo>
                  <a:cubicBezTo>
                    <a:pt x="458" y="117"/>
                    <a:pt x="259" y="296"/>
                    <a:pt x="139" y="515"/>
                  </a:cubicBezTo>
                  <a:cubicBezTo>
                    <a:pt x="0" y="734"/>
                    <a:pt x="179" y="794"/>
                    <a:pt x="298" y="893"/>
                  </a:cubicBezTo>
                  <a:lnTo>
                    <a:pt x="298" y="933"/>
                  </a:lnTo>
                  <a:cubicBezTo>
                    <a:pt x="358" y="913"/>
                    <a:pt x="398" y="893"/>
                    <a:pt x="458" y="893"/>
                  </a:cubicBezTo>
                  <a:cubicBezTo>
                    <a:pt x="517" y="833"/>
                    <a:pt x="577" y="794"/>
                    <a:pt x="656" y="734"/>
                  </a:cubicBezTo>
                  <a:cubicBezTo>
                    <a:pt x="696" y="694"/>
                    <a:pt x="756" y="634"/>
                    <a:pt x="836" y="615"/>
                  </a:cubicBezTo>
                  <a:cubicBezTo>
                    <a:pt x="875" y="595"/>
                    <a:pt x="955" y="595"/>
                    <a:pt x="995" y="555"/>
                  </a:cubicBezTo>
                  <a:cubicBezTo>
                    <a:pt x="1054" y="495"/>
                    <a:pt x="1074" y="416"/>
                    <a:pt x="1054" y="336"/>
                  </a:cubicBezTo>
                  <a:cubicBezTo>
                    <a:pt x="986" y="183"/>
                    <a:pt x="962" y="1"/>
                    <a:pt x="7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427525" y="1854900"/>
              <a:ext cx="27850" cy="22050"/>
            </a:xfrm>
            <a:custGeom>
              <a:avLst/>
              <a:gdLst/>
              <a:ahLst/>
              <a:cxnLst/>
              <a:rect l="l" t="t" r="r" b="b"/>
              <a:pathLst>
                <a:path w="1114" h="882" extrusionOk="0">
                  <a:moveTo>
                    <a:pt x="1015" y="0"/>
                  </a:moveTo>
                  <a:cubicBezTo>
                    <a:pt x="696" y="40"/>
                    <a:pt x="438" y="159"/>
                    <a:pt x="279" y="458"/>
                  </a:cubicBezTo>
                  <a:cubicBezTo>
                    <a:pt x="139" y="557"/>
                    <a:pt x="0" y="637"/>
                    <a:pt x="80" y="856"/>
                  </a:cubicBezTo>
                  <a:cubicBezTo>
                    <a:pt x="104" y="872"/>
                    <a:pt x="129" y="882"/>
                    <a:pt x="155" y="882"/>
                  </a:cubicBezTo>
                  <a:cubicBezTo>
                    <a:pt x="192" y="882"/>
                    <a:pt x="232" y="862"/>
                    <a:pt x="279" y="816"/>
                  </a:cubicBezTo>
                  <a:lnTo>
                    <a:pt x="418" y="816"/>
                  </a:lnTo>
                  <a:cubicBezTo>
                    <a:pt x="517" y="736"/>
                    <a:pt x="676" y="756"/>
                    <a:pt x="776" y="657"/>
                  </a:cubicBezTo>
                  <a:cubicBezTo>
                    <a:pt x="716" y="378"/>
                    <a:pt x="1114" y="319"/>
                    <a:pt x="1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425025" y="1752450"/>
              <a:ext cx="32850" cy="18925"/>
            </a:xfrm>
            <a:custGeom>
              <a:avLst/>
              <a:gdLst/>
              <a:ahLst/>
              <a:cxnLst/>
              <a:rect l="l" t="t" r="r" b="b"/>
              <a:pathLst>
                <a:path w="1314" h="757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916" y="339"/>
                    <a:pt x="398" y="299"/>
                    <a:pt x="1" y="557"/>
                  </a:cubicBezTo>
                  <a:cubicBezTo>
                    <a:pt x="140" y="577"/>
                    <a:pt x="299" y="597"/>
                    <a:pt x="379" y="756"/>
                  </a:cubicBezTo>
                  <a:cubicBezTo>
                    <a:pt x="776" y="617"/>
                    <a:pt x="1115" y="458"/>
                    <a:pt x="1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395175" y="1913075"/>
              <a:ext cx="25400" cy="17925"/>
            </a:xfrm>
            <a:custGeom>
              <a:avLst/>
              <a:gdLst/>
              <a:ahLst/>
              <a:cxnLst/>
              <a:rect l="l" t="t" r="r" b="b"/>
              <a:pathLst>
                <a:path w="1016" h="717" extrusionOk="0">
                  <a:moveTo>
                    <a:pt x="498" y="40"/>
                  </a:moveTo>
                  <a:cubicBezTo>
                    <a:pt x="339" y="160"/>
                    <a:pt x="100" y="160"/>
                    <a:pt x="1" y="399"/>
                  </a:cubicBezTo>
                  <a:cubicBezTo>
                    <a:pt x="1" y="518"/>
                    <a:pt x="81" y="617"/>
                    <a:pt x="180" y="717"/>
                  </a:cubicBezTo>
                  <a:cubicBezTo>
                    <a:pt x="399" y="597"/>
                    <a:pt x="638" y="498"/>
                    <a:pt x="876" y="359"/>
                  </a:cubicBezTo>
                  <a:cubicBezTo>
                    <a:pt x="916" y="339"/>
                    <a:pt x="976" y="299"/>
                    <a:pt x="1016" y="220"/>
                  </a:cubicBezTo>
                  <a:cubicBezTo>
                    <a:pt x="896" y="1"/>
                    <a:pt x="677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5468300" y="1874900"/>
              <a:ext cx="26875" cy="17325"/>
            </a:xfrm>
            <a:custGeom>
              <a:avLst/>
              <a:gdLst/>
              <a:ahLst/>
              <a:cxnLst/>
              <a:rect l="l" t="t" r="r" b="b"/>
              <a:pathLst>
                <a:path w="1075" h="693" extrusionOk="0">
                  <a:moveTo>
                    <a:pt x="568" y="1"/>
                  </a:moveTo>
                  <a:cubicBezTo>
                    <a:pt x="360" y="1"/>
                    <a:pt x="170" y="116"/>
                    <a:pt x="0" y="354"/>
                  </a:cubicBezTo>
                  <a:cubicBezTo>
                    <a:pt x="159" y="434"/>
                    <a:pt x="179" y="553"/>
                    <a:pt x="179" y="692"/>
                  </a:cubicBezTo>
                  <a:cubicBezTo>
                    <a:pt x="478" y="513"/>
                    <a:pt x="776" y="374"/>
                    <a:pt x="1074" y="195"/>
                  </a:cubicBezTo>
                  <a:cubicBezTo>
                    <a:pt x="895" y="67"/>
                    <a:pt x="726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5395175" y="1985700"/>
              <a:ext cx="25400" cy="20725"/>
            </a:xfrm>
            <a:custGeom>
              <a:avLst/>
              <a:gdLst/>
              <a:ahLst/>
              <a:cxnLst/>
              <a:rect l="l" t="t" r="r" b="b"/>
              <a:pathLst>
                <a:path w="1016" h="829" extrusionOk="0">
                  <a:moveTo>
                    <a:pt x="876" y="0"/>
                  </a:moveTo>
                  <a:cubicBezTo>
                    <a:pt x="598" y="219"/>
                    <a:pt x="299" y="418"/>
                    <a:pt x="1" y="637"/>
                  </a:cubicBezTo>
                  <a:cubicBezTo>
                    <a:pt x="120" y="696"/>
                    <a:pt x="240" y="776"/>
                    <a:pt x="379" y="816"/>
                  </a:cubicBezTo>
                  <a:cubicBezTo>
                    <a:pt x="395" y="824"/>
                    <a:pt x="415" y="829"/>
                    <a:pt x="436" y="829"/>
                  </a:cubicBezTo>
                  <a:cubicBezTo>
                    <a:pt x="465" y="829"/>
                    <a:pt x="495" y="819"/>
                    <a:pt x="518" y="796"/>
                  </a:cubicBezTo>
                  <a:cubicBezTo>
                    <a:pt x="618" y="597"/>
                    <a:pt x="936" y="696"/>
                    <a:pt x="1016" y="418"/>
                  </a:cubicBezTo>
                  <a:cubicBezTo>
                    <a:pt x="976" y="279"/>
                    <a:pt x="1016" y="10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5676675" y="1771350"/>
              <a:ext cx="17925" cy="25875"/>
            </a:xfrm>
            <a:custGeom>
              <a:avLst/>
              <a:gdLst/>
              <a:ahLst/>
              <a:cxnLst/>
              <a:rect l="l" t="t" r="r" b="b"/>
              <a:pathLst>
                <a:path w="717" h="1035" extrusionOk="0">
                  <a:moveTo>
                    <a:pt x="716" y="0"/>
                  </a:moveTo>
                  <a:cubicBezTo>
                    <a:pt x="577" y="0"/>
                    <a:pt x="458" y="20"/>
                    <a:pt x="378" y="159"/>
                  </a:cubicBezTo>
                  <a:cubicBezTo>
                    <a:pt x="398" y="517"/>
                    <a:pt x="0" y="697"/>
                    <a:pt x="20" y="1035"/>
                  </a:cubicBezTo>
                  <a:cubicBezTo>
                    <a:pt x="199" y="915"/>
                    <a:pt x="378" y="796"/>
                    <a:pt x="557" y="697"/>
                  </a:cubicBezTo>
                  <a:cubicBezTo>
                    <a:pt x="597" y="438"/>
                    <a:pt x="677" y="219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5469275" y="1805150"/>
              <a:ext cx="25900" cy="13950"/>
            </a:xfrm>
            <a:custGeom>
              <a:avLst/>
              <a:gdLst/>
              <a:ahLst/>
              <a:cxnLst/>
              <a:rect l="l" t="t" r="r" b="b"/>
              <a:pathLst>
                <a:path w="1036" h="558" extrusionOk="0">
                  <a:moveTo>
                    <a:pt x="657" y="1"/>
                  </a:moveTo>
                  <a:cubicBezTo>
                    <a:pt x="399" y="61"/>
                    <a:pt x="140" y="160"/>
                    <a:pt x="1" y="379"/>
                  </a:cubicBezTo>
                  <a:cubicBezTo>
                    <a:pt x="140" y="399"/>
                    <a:pt x="260" y="399"/>
                    <a:pt x="339" y="558"/>
                  </a:cubicBezTo>
                  <a:cubicBezTo>
                    <a:pt x="558" y="439"/>
                    <a:pt x="817" y="339"/>
                    <a:pt x="1035" y="200"/>
                  </a:cubicBezTo>
                  <a:cubicBezTo>
                    <a:pt x="956" y="41"/>
                    <a:pt x="817" y="4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5632400" y="1799750"/>
              <a:ext cx="25900" cy="17150"/>
            </a:xfrm>
            <a:custGeom>
              <a:avLst/>
              <a:gdLst/>
              <a:ahLst/>
              <a:cxnLst/>
              <a:rect l="l" t="t" r="r" b="b"/>
              <a:pathLst>
                <a:path w="1036" h="686" extrusionOk="0">
                  <a:moveTo>
                    <a:pt x="232" y="0"/>
                  </a:moveTo>
                  <a:cubicBezTo>
                    <a:pt x="171" y="0"/>
                    <a:pt x="113" y="25"/>
                    <a:pt x="60" y="78"/>
                  </a:cubicBezTo>
                  <a:cubicBezTo>
                    <a:pt x="1" y="217"/>
                    <a:pt x="41" y="356"/>
                    <a:pt x="1" y="495"/>
                  </a:cubicBezTo>
                  <a:cubicBezTo>
                    <a:pt x="1" y="575"/>
                    <a:pt x="41" y="655"/>
                    <a:pt x="100" y="675"/>
                  </a:cubicBezTo>
                  <a:cubicBezTo>
                    <a:pt x="133" y="681"/>
                    <a:pt x="167" y="686"/>
                    <a:pt x="200" y="686"/>
                  </a:cubicBezTo>
                  <a:cubicBezTo>
                    <a:pt x="266" y="686"/>
                    <a:pt x="332" y="668"/>
                    <a:pt x="399" y="615"/>
                  </a:cubicBezTo>
                  <a:cubicBezTo>
                    <a:pt x="478" y="595"/>
                    <a:pt x="538" y="595"/>
                    <a:pt x="578" y="595"/>
                  </a:cubicBezTo>
                  <a:cubicBezTo>
                    <a:pt x="637" y="555"/>
                    <a:pt x="697" y="495"/>
                    <a:pt x="757" y="456"/>
                  </a:cubicBezTo>
                  <a:cubicBezTo>
                    <a:pt x="797" y="416"/>
                    <a:pt x="856" y="416"/>
                    <a:pt x="896" y="416"/>
                  </a:cubicBezTo>
                  <a:cubicBezTo>
                    <a:pt x="1035" y="217"/>
                    <a:pt x="856" y="177"/>
                    <a:pt x="757" y="78"/>
                  </a:cubicBezTo>
                  <a:cubicBezTo>
                    <a:pt x="725" y="35"/>
                    <a:pt x="698" y="15"/>
                    <a:pt x="669" y="15"/>
                  </a:cubicBezTo>
                  <a:cubicBezTo>
                    <a:pt x="643" y="15"/>
                    <a:pt x="615" y="30"/>
                    <a:pt x="578" y="58"/>
                  </a:cubicBezTo>
                  <a:lnTo>
                    <a:pt x="399" y="58"/>
                  </a:lnTo>
                  <a:cubicBezTo>
                    <a:pt x="342" y="20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5325575" y="2000600"/>
              <a:ext cx="25375" cy="10475"/>
            </a:xfrm>
            <a:custGeom>
              <a:avLst/>
              <a:gdLst/>
              <a:ahLst/>
              <a:cxnLst/>
              <a:rect l="l" t="t" r="r" b="b"/>
              <a:pathLst>
                <a:path w="1015" h="419" extrusionOk="0">
                  <a:moveTo>
                    <a:pt x="637" y="1"/>
                  </a:moveTo>
                  <a:cubicBezTo>
                    <a:pt x="398" y="21"/>
                    <a:pt x="179" y="100"/>
                    <a:pt x="0" y="240"/>
                  </a:cubicBezTo>
                  <a:cubicBezTo>
                    <a:pt x="139" y="419"/>
                    <a:pt x="338" y="379"/>
                    <a:pt x="537" y="399"/>
                  </a:cubicBezTo>
                  <a:cubicBezTo>
                    <a:pt x="716" y="319"/>
                    <a:pt x="875" y="240"/>
                    <a:pt x="1015" y="180"/>
                  </a:cubicBezTo>
                  <a:cubicBezTo>
                    <a:pt x="915" y="41"/>
                    <a:pt x="776" y="21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5355900" y="1760775"/>
              <a:ext cx="21900" cy="15575"/>
            </a:xfrm>
            <a:custGeom>
              <a:avLst/>
              <a:gdLst/>
              <a:ahLst/>
              <a:cxnLst/>
              <a:rect l="l" t="t" r="r" b="b"/>
              <a:pathLst>
                <a:path w="876" h="623" extrusionOk="0">
                  <a:moveTo>
                    <a:pt x="580" y="1"/>
                  </a:moveTo>
                  <a:cubicBezTo>
                    <a:pt x="557" y="1"/>
                    <a:pt x="538" y="15"/>
                    <a:pt x="518" y="45"/>
                  </a:cubicBezTo>
                  <a:lnTo>
                    <a:pt x="498" y="65"/>
                  </a:lnTo>
                  <a:cubicBezTo>
                    <a:pt x="418" y="185"/>
                    <a:pt x="259" y="145"/>
                    <a:pt x="179" y="264"/>
                  </a:cubicBezTo>
                  <a:cubicBezTo>
                    <a:pt x="100" y="324"/>
                    <a:pt x="0" y="324"/>
                    <a:pt x="0" y="443"/>
                  </a:cubicBezTo>
                  <a:cubicBezTo>
                    <a:pt x="100" y="582"/>
                    <a:pt x="219" y="582"/>
                    <a:pt x="378" y="622"/>
                  </a:cubicBezTo>
                  <a:cubicBezTo>
                    <a:pt x="557" y="523"/>
                    <a:pt x="756" y="443"/>
                    <a:pt x="876" y="264"/>
                  </a:cubicBezTo>
                  <a:lnTo>
                    <a:pt x="657" y="45"/>
                  </a:lnTo>
                  <a:cubicBezTo>
                    <a:pt x="627" y="15"/>
                    <a:pt x="60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5484200" y="1718075"/>
              <a:ext cx="15350" cy="13725"/>
            </a:xfrm>
            <a:custGeom>
              <a:avLst/>
              <a:gdLst/>
              <a:ahLst/>
              <a:cxnLst/>
              <a:rect l="l" t="t" r="r" b="b"/>
              <a:pathLst>
                <a:path w="614" h="549" extrusionOk="0">
                  <a:moveTo>
                    <a:pt x="437" y="0"/>
                  </a:moveTo>
                  <a:cubicBezTo>
                    <a:pt x="425" y="0"/>
                    <a:pt x="413" y="1"/>
                    <a:pt x="399" y="3"/>
                  </a:cubicBezTo>
                  <a:cubicBezTo>
                    <a:pt x="299" y="162"/>
                    <a:pt x="160" y="301"/>
                    <a:pt x="1" y="540"/>
                  </a:cubicBezTo>
                  <a:cubicBezTo>
                    <a:pt x="73" y="544"/>
                    <a:pt x="142" y="548"/>
                    <a:pt x="207" y="548"/>
                  </a:cubicBezTo>
                  <a:cubicBezTo>
                    <a:pt x="444" y="548"/>
                    <a:pt x="613" y="491"/>
                    <a:pt x="598" y="162"/>
                  </a:cubicBezTo>
                  <a:cubicBezTo>
                    <a:pt x="561" y="89"/>
                    <a:pt x="5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5607050" y="1808725"/>
              <a:ext cx="28875" cy="14875"/>
            </a:xfrm>
            <a:custGeom>
              <a:avLst/>
              <a:gdLst/>
              <a:ahLst/>
              <a:cxnLst/>
              <a:rect l="l" t="t" r="r" b="b"/>
              <a:pathLst>
                <a:path w="1155" h="595" extrusionOk="0">
                  <a:moveTo>
                    <a:pt x="845" y="0"/>
                  </a:moveTo>
                  <a:cubicBezTo>
                    <a:pt x="810" y="0"/>
                    <a:pt x="768" y="11"/>
                    <a:pt x="716" y="37"/>
                  </a:cubicBezTo>
                  <a:cubicBezTo>
                    <a:pt x="677" y="117"/>
                    <a:pt x="597" y="156"/>
                    <a:pt x="557" y="216"/>
                  </a:cubicBezTo>
                  <a:cubicBezTo>
                    <a:pt x="577" y="335"/>
                    <a:pt x="0" y="455"/>
                    <a:pt x="557" y="594"/>
                  </a:cubicBezTo>
                  <a:cubicBezTo>
                    <a:pt x="716" y="534"/>
                    <a:pt x="895" y="455"/>
                    <a:pt x="1055" y="355"/>
                  </a:cubicBezTo>
                  <a:cubicBezTo>
                    <a:pt x="1074" y="355"/>
                    <a:pt x="1094" y="335"/>
                    <a:pt x="1114" y="316"/>
                  </a:cubicBezTo>
                  <a:cubicBezTo>
                    <a:pt x="1154" y="256"/>
                    <a:pt x="1114" y="236"/>
                    <a:pt x="1074" y="196"/>
                  </a:cubicBezTo>
                  <a:cubicBezTo>
                    <a:pt x="1001" y="93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5390700" y="1857375"/>
              <a:ext cx="17450" cy="11050"/>
            </a:xfrm>
            <a:custGeom>
              <a:avLst/>
              <a:gdLst/>
              <a:ahLst/>
              <a:cxnLst/>
              <a:rect l="l" t="t" r="r" b="b"/>
              <a:pathLst>
                <a:path w="698" h="442" extrusionOk="0">
                  <a:moveTo>
                    <a:pt x="319" y="1"/>
                  </a:moveTo>
                  <a:cubicBezTo>
                    <a:pt x="220" y="80"/>
                    <a:pt x="120" y="160"/>
                    <a:pt x="1" y="200"/>
                  </a:cubicBezTo>
                  <a:cubicBezTo>
                    <a:pt x="81" y="279"/>
                    <a:pt x="160" y="339"/>
                    <a:pt x="220" y="399"/>
                  </a:cubicBezTo>
                  <a:cubicBezTo>
                    <a:pt x="266" y="426"/>
                    <a:pt x="312" y="441"/>
                    <a:pt x="358" y="441"/>
                  </a:cubicBezTo>
                  <a:cubicBezTo>
                    <a:pt x="412" y="441"/>
                    <a:pt x="465" y="421"/>
                    <a:pt x="518" y="379"/>
                  </a:cubicBezTo>
                  <a:lnTo>
                    <a:pt x="697" y="200"/>
                  </a:lnTo>
                  <a:cubicBezTo>
                    <a:pt x="618" y="41"/>
                    <a:pt x="478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5755250" y="167087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597" y="1"/>
                  </a:moveTo>
                  <a:lnTo>
                    <a:pt x="597" y="41"/>
                  </a:lnTo>
                  <a:cubicBezTo>
                    <a:pt x="493" y="41"/>
                    <a:pt x="389" y="22"/>
                    <a:pt x="296" y="22"/>
                  </a:cubicBezTo>
                  <a:cubicBezTo>
                    <a:pt x="173" y="22"/>
                    <a:pt x="68" y="54"/>
                    <a:pt x="0" y="200"/>
                  </a:cubicBezTo>
                  <a:cubicBezTo>
                    <a:pt x="60" y="260"/>
                    <a:pt x="120" y="339"/>
                    <a:pt x="199" y="399"/>
                  </a:cubicBezTo>
                  <a:cubicBezTo>
                    <a:pt x="398" y="339"/>
                    <a:pt x="756" y="439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5838300" y="1655900"/>
              <a:ext cx="16425" cy="16675"/>
            </a:xfrm>
            <a:custGeom>
              <a:avLst/>
              <a:gdLst/>
              <a:ahLst/>
              <a:cxnLst/>
              <a:rect l="l" t="t" r="r" b="b"/>
              <a:pathLst>
                <a:path w="657" h="667" extrusionOk="0">
                  <a:moveTo>
                    <a:pt x="159" y="1"/>
                  </a:moveTo>
                  <a:cubicBezTo>
                    <a:pt x="104" y="1"/>
                    <a:pt x="52" y="30"/>
                    <a:pt x="0" y="103"/>
                  </a:cubicBezTo>
                  <a:lnTo>
                    <a:pt x="0" y="262"/>
                  </a:lnTo>
                  <a:cubicBezTo>
                    <a:pt x="179" y="321"/>
                    <a:pt x="120" y="600"/>
                    <a:pt x="358" y="660"/>
                  </a:cubicBezTo>
                  <a:cubicBezTo>
                    <a:pt x="368" y="664"/>
                    <a:pt x="378" y="667"/>
                    <a:pt x="389" y="667"/>
                  </a:cubicBezTo>
                  <a:cubicBezTo>
                    <a:pt x="424" y="667"/>
                    <a:pt x="463" y="641"/>
                    <a:pt x="478" y="580"/>
                  </a:cubicBezTo>
                  <a:cubicBezTo>
                    <a:pt x="577" y="401"/>
                    <a:pt x="657" y="242"/>
                    <a:pt x="418" y="83"/>
                  </a:cubicBezTo>
                  <a:cubicBezTo>
                    <a:pt x="398" y="83"/>
                    <a:pt x="358" y="83"/>
                    <a:pt x="319" y="63"/>
                  </a:cubicBezTo>
                  <a:cubicBezTo>
                    <a:pt x="262" y="25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5730875" y="1744975"/>
              <a:ext cx="15450" cy="16450"/>
            </a:xfrm>
            <a:custGeom>
              <a:avLst/>
              <a:gdLst/>
              <a:ahLst/>
              <a:cxnLst/>
              <a:rect l="l" t="t" r="r" b="b"/>
              <a:pathLst>
                <a:path w="618" h="658" extrusionOk="0">
                  <a:moveTo>
                    <a:pt x="543" y="1"/>
                  </a:moveTo>
                  <a:cubicBezTo>
                    <a:pt x="344" y="1"/>
                    <a:pt x="135" y="16"/>
                    <a:pt x="100" y="299"/>
                  </a:cubicBezTo>
                  <a:cubicBezTo>
                    <a:pt x="1" y="419"/>
                    <a:pt x="1" y="518"/>
                    <a:pt x="100" y="657"/>
                  </a:cubicBezTo>
                  <a:cubicBezTo>
                    <a:pt x="219" y="558"/>
                    <a:pt x="319" y="459"/>
                    <a:pt x="438" y="359"/>
                  </a:cubicBezTo>
                  <a:cubicBezTo>
                    <a:pt x="498" y="260"/>
                    <a:pt x="558" y="120"/>
                    <a:pt x="617" y="1"/>
                  </a:cubicBezTo>
                  <a:cubicBezTo>
                    <a:pt x="593" y="1"/>
                    <a:pt x="568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5624950" y="1801675"/>
              <a:ext cx="14950" cy="12950"/>
            </a:xfrm>
            <a:custGeom>
              <a:avLst/>
              <a:gdLst/>
              <a:ahLst/>
              <a:cxnLst/>
              <a:rect l="l" t="t" r="r" b="b"/>
              <a:pathLst>
                <a:path w="598" h="518" extrusionOk="0">
                  <a:moveTo>
                    <a:pt x="358" y="1"/>
                  </a:moveTo>
                  <a:cubicBezTo>
                    <a:pt x="179" y="80"/>
                    <a:pt x="60" y="200"/>
                    <a:pt x="0" y="379"/>
                  </a:cubicBezTo>
                  <a:cubicBezTo>
                    <a:pt x="140" y="418"/>
                    <a:pt x="239" y="478"/>
                    <a:pt x="358" y="518"/>
                  </a:cubicBezTo>
                  <a:cubicBezTo>
                    <a:pt x="577" y="339"/>
                    <a:pt x="597" y="1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5334025" y="1748475"/>
              <a:ext cx="14925" cy="13950"/>
            </a:xfrm>
            <a:custGeom>
              <a:avLst/>
              <a:gdLst/>
              <a:ahLst/>
              <a:cxnLst/>
              <a:rect l="l" t="t" r="r" b="b"/>
              <a:pathLst>
                <a:path w="597" h="558" extrusionOk="0">
                  <a:moveTo>
                    <a:pt x="279" y="0"/>
                  </a:moveTo>
                  <a:cubicBezTo>
                    <a:pt x="139" y="40"/>
                    <a:pt x="60" y="100"/>
                    <a:pt x="0" y="239"/>
                  </a:cubicBezTo>
                  <a:cubicBezTo>
                    <a:pt x="80" y="338"/>
                    <a:pt x="139" y="458"/>
                    <a:pt x="179" y="557"/>
                  </a:cubicBezTo>
                  <a:cubicBezTo>
                    <a:pt x="597" y="537"/>
                    <a:pt x="458" y="279"/>
                    <a:pt x="378" y="80"/>
                  </a:cubicBezTo>
                  <a:cubicBezTo>
                    <a:pt x="358" y="60"/>
                    <a:pt x="299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5314125" y="1734050"/>
              <a:ext cx="20900" cy="14950"/>
            </a:xfrm>
            <a:custGeom>
              <a:avLst/>
              <a:gdLst/>
              <a:ahLst/>
              <a:cxnLst/>
              <a:rect l="l" t="t" r="r" b="b"/>
              <a:pathLst>
                <a:path w="836" h="598" extrusionOk="0">
                  <a:moveTo>
                    <a:pt x="279" y="0"/>
                  </a:moveTo>
                  <a:cubicBezTo>
                    <a:pt x="80" y="20"/>
                    <a:pt x="0" y="140"/>
                    <a:pt x="40" y="339"/>
                  </a:cubicBezTo>
                  <a:cubicBezTo>
                    <a:pt x="100" y="518"/>
                    <a:pt x="259" y="557"/>
                    <a:pt x="438" y="597"/>
                  </a:cubicBezTo>
                  <a:cubicBezTo>
                    <a:pt x="597" y="597"/>
                    <a:pt x="756" y="537"/>
                    <a:pt x="836" y="358"/>
                  </a:cubicBezTo>
                  <a:cubicBezTo>
                    <a:pt x="796" y="319"/>
                    <a:pt x="796" y="299"/>
                    <a:pt x="776" y="239"/>
                  </a:cubicBezTo>
                  <a:cubicBezTo>
                    <a:pt x="657" y="239"/>
                    <a:pt x="538" y="239"/>
                    <a:pt x="478" y="120"/>
                  </a:cubicBezTo>
                  <a:cubicBezTo>
                    <a:pt x="438" y="40"/>
                    <a:pt x="37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5812425" y="1674875"/>
              <a:ext cx="16450" cy="14425"/>
            </a:xfrm>
            <a:custGeom>
              <a:avLst/>
              <a:gdLst/>
              <a:ahLst/>
              <a:cxnLst/>
              <a:rect l="l" t="t" r="r" b="b"/>
              <a:pathLst>
                <a:path w="658" h="577" extrusionOk="0">
                  <a:moveTo>
                    <a:pt x="498" y="0"/>
                  </a:moveTo>
                  <a:cubicBezTo>
                    <a:pt x="439" y="20"/>
                    <a:pt x="399" y="20"/>
                    <a:pt x="339" y="20"/>
                  </a:cubicBezTo>
                  <a:cubicBezTo>
                    <a:pt x="419" y="239"/>
                    <a:pt x="1" y="318"/>
                    <a:pt x="160" y="577"/>
                  </a:cubicBezTo>
                  <a:cubicBezTo>
                    <a:pt x="339" y="497"/>
                    <a:pt x="498" y="418"/>
                    <a:pt x="657" y="338"/>
                  </a:cubicBezTo>
                  <a:cubicBezTo>
                    <a:pt x="618" y="219"/>
                    <a:pt x="538" y="119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5375800" y="1713000"/>
              <a:ext cx="18525" cy="10125"/>
            </a:xfrm>
            <a:custGeom>
              <a:avLst/>
              <a:gdLst/>
              <a:ahLst/>
              <a:cxnLst/>
              <a:rect l="l" t="t" r="r" b="b"/>
              <a:pathLst>
                <a:path w="741" h="405" extrusionOk="0">
                  <a:moveTo>
                    <a:pt x="605" y="1"/>
                  </a:moveTo>
                  <a:cubicBezTo>
                    <a:pt x="548" y="1"/>
                    <a:pt x="476" y="27"/>
                    <a:pt x="398" y="67"/>
                  </a:cubicBezTo>
                  <a:cubicBezTo>
                    <a:pt x="338" y="67"/>
                    <a:pt x="299" y="86"/>
                    <a:pt x="259" y="86"/>
                  </a:cubicBezTo>
                  <a:cubicBezTo>
                    <a:pt x="179" y="106"/>
                    <a:pt x="120" y="186"/>
                    <a:pt x="60" y="246"/>
                  </a:cubicBezTo>
                  <a:cubicBezTo>
                    <a:pt x="20" y="265"/>
                    <a:pt x="0" y="305"/>
                    <a:pt x="20" y="365"/>
                  </a:cubicBezTo>
                  <a:cubicBezTo>
                    <a:pt x="100" y="385"/>
                    <a:pt x="199" y="385"/>
                    <a:pt x="279" y="405"/>
                  </a:cubicBezTo>
                  <a:cubicBezTo>
                    <a:pt x="418" y="365"/>
                    <a:pt x="597" y="285"/>
                    <a:pt x="716" y="246"/>
                  </a:cubicBezTo>
                  <a:cubicBezTo>
                    <a:pt x="740" y="64"/>
                    <a:pt x="691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5351425" y="1703075"/>
              <a:ext cx="14450" cy="13025"/>
            </a:xfrm>
            <a:custGeom>
              <a:avLst/>
              <a:gdLst/>
              <a:ahLst/>
              <a:cxnLst/>
              <a:rect l="l" t="t" r="r" b="b"/>
              <a:pathLst>
                <a:path w="578" h="521" extrusionOk="0">
                  <a:moveTo>
                    <a:pt x="296" y="0"/>
                  </a:moveTo>
                  <a:cubicBezTo>
                    <a:pt x="197" y="0"/>
                    <a:pt x="99" y="31"/>
                    <a:pt x="0" y="86"/>
                  </a:cubicBezTo>
                  <a:lnTo>
                    <a:pt x="0" y="105"/>
                  </a:lnTo>
                  <a:cubicBezTo>
                    <a:pt x="40" y="265"/>
                    <a:pt x="60" y="384"/>
                    <a:pt x="199" y="464"/>
                  </a:cubicBezTo>
                  <a:cubicBezTo>
                    <a:pt x="218" y="501"/>
                    <a:pt x="237" y="521"/>
                    <a:pt x="260" y="521"/>
                  </a:cubicBezTo>
                  <a:cubicBezTo>
                    <a:pt x="286" y="521"/>
                    <a:pt x="316" y="496"/>
                    <a:pt x="358" y="444"/>
                  </a:cubicBezTo>
                  <a:cubicBezTo>
                    <a:pt x="378" y="404"/>
                    <a:pt x="438" y="384"/>
                    <a:pt x="478" y="384"/>
                  </a:cubicBezTo>
                  <a:cubicBezTo>
                    <a:pt x="557" y="384"/>
                    <a:pt x="577" y="344"/>
                    <a:pt x="538" y="265"/>
                  </a:cubicBezTo>
                  <a:lnTo>
                    <a:pt x="538" y="66"/>
                  </a:lnTo>
                  <a:cubicBezTo>
                    <a:pt x="457" y="21"/>
                    <a:pt x="376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5768675" y="1662425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319" y="1"/>
                  </a:moveTo>
                  <a:cubicBezTo>
                    <a:pt x="100" y="21"/>
                    <a:pt x="0" y="120"/>
                    <a:pt x="80" y="339"/>
                  </a:cubicBezTo>
                  <a:cubicBezTo>
                    <a:pt x="259" y="339"/>
                    <a:pt x="398" y="339"/>
                    <a:pt x="557" y="200"/>
                  </a:cubicBezTo>
                  <a:cubicBezTo>
                    <a:pt x="478" y="140"/>
                    <a:pt x="398" y="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5673175" y="1749950"/>
              <a:ext cx="9475" cy="12975"/>
            </a:xfrm>
            <a:custGeom>
              <a:avLst/>
              <a:gdLst/>
              <a:ahLst/>
              <a:cxnLst/>
              <a:rect l="l" t="t" r="r" b="b"/>
              <a:pathLst>
                <a:path w="379" h="519" extrusionOk="0">
                  <a:moveTo>
                    <a:pt x="1" y="1"/>
                  </a:moveTo>
                  <a:lnTo>
                    <a:pt x="1" y="498"/>
                  </a:lnTo>
                  <a:lnTo>
                    <a:pt x="41" y="518"/>
                  </a:lnTo>
                  <a:lnTo>
                    <a:pt x="120" y="518"/>
                  </a:lnTo>
                  <a:cubicBezTo>
                    <a:pt x="160" y="458"/>
                    <a:pt x="240" y="399"/>
                    <a:pt x="299" y="359"/>
                  </a:cubicBezTo>
                  <a:cubicBezTo>
                    <a:pt x="319" y="299"/>
                    <a:pt x="319" y="260"/>
                    <a:pt x="319" y="200"/>
                  </a:cubicBezTo>
                  <a:cubicBezTo>
                    <a:pt x="339" y="200"/>
                    <a:pt x="339" y="180"/>
                    <a:pt x="359" y="120"/>
                  </a:cubicBezTo>
                  <a:cubicBezTo>
                    <a:pt x="379" y="8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5386225" y="1710050"/>
              <a:ext cx="14950" cy="8100"/>
            </a:xfrm>
            <a:custGeom>
              <a:avLst/>
              <a:gdLst/>
              <a:ahLst/>
              <a:cxnLst/>
              <a:rect l="l" t="t" r="r" b="b"/>
              <a:pathLst>
                <a:path w="598" h="324" extrusionOk="0">
                  <a:moveTo>
                    <a:pt x="341" y="0"/>
                  </a:moveTo>
                  <a:cubicBezTo>
                    <a:pt x="319" y="0"/>
                    <a:pt x="298" y="2"/>
                    <a:pt x="279" y="5"/>
                  </a:cubicBezTo>
                  <a:cubicBezTo>
                    <a:pt x="180" y="25"/>
                    <a:pt x="100" y="105"/>
                    <a:pt x="1" y="165"/>
                  </a:cubicBezTo>
                  <a:cubicBezTo>
                    <a:pt x="140" y="185"/>
                    <a:pt x="279" y="185"/>
                    <a:pt x="339" y="324"/>
                  </a:cubicBezTo>
                  <a:cubicBezTo>
                    <a:pt x="458" y="304"/>
                    <a:pt x="598" y="264"/>
                    <a:pt x="578" y="65"/>
                  </a:cubicBezTo>
                  <a:cubicBezTo>
                    <a:pt x="562" y="33"/>
                    <a:pt x="439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5651300" y="1801175"/>
              <a:ext cx="17425" cy="8500"/>
            </a:xfrm>
            <a:custGeom>
              <a:avLst/>
              <a:gdLst/>
              <a:ahLst/>
              <a:cxnLst/>
              <a:rect l="l" t="t" r="r" b="b"/>
              <a:pathLst>
                <a:path w="697" h="340" extrusionOk="0">
                  <a:moveTo>
                    <a:pt x="1" y="1"/>
                  </a:moveTo>
                  <a:cubicBezTo>
                    <a:pt x="41" y="120"/>
                    <a:pt x="100" y="220"/>
                    <a:pt x="140" y="339"/>
                  </a:cubicBezTo>
                  <a:cubicBezTo>
                    <a:pt x="339" y="259"/>
                    <a:pt x="538" y="200"/>
                    <a:pt x="697" y="21"/>
                  </a:cubicBezTo>
                  <a:cubicBezTo>
                    <a:pt x="478" y="21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5415575" y="1983200"/>
              <a:ext cx="12950" cy="12950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200" y="1"/>
                  </a:moveTo>
                  <a:cubicBezTo>
                    <a:pt x="160" y="20"/>
                    <a:pt x="120" y="40"/>
                    <a:pt x="80" y="80"/>
                  </a:cubicBezTo>
                  <a:cubicBezTo>
                    <a:pt x="60" y="239"/>
                    <a:pt x="1" y="418"/>
                    <a:pt x="200" y="518"/>
                  </a:cubicBezTo>
                  <a:cubicBezTo>
                    <a:pt x="299" y="339"/>
                    <a:pt x="518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5567750" y="16753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39" y="1"/>
                    <a:pt x="80" y="21"/>
                    <a:pt x="1" y="160"/>
                  </a:cubicBezTo>
                  <a:cubicBezTo>
                    <a:pt x="1" y="220"/>
                    <a:pt x="41" y="299"/>
                    <a:pt x="41" y="379"/>
                  </a:cubicBezTo>
                  <a:cubicBezTo>
                    <a:pt x="160" y="379"/>
                    <a:pt x="259" y="359"/>
                    <a:pt x="359" y="319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5324575" y="1809600"/>
              <a:ext cx="13950" cy="10250"/>
            </a:xfrm>
            <a:custGeom>
              <a:avLst/>
              <a:gdLst/>
              <a:ahLst/>
              <a:cxnLst/>
              <a:rect l="l" t="t" r="r" b="b"/>
              <a:pathLst>
                <a:path w="558" h="410" extrusionOk="0">
                  <a:moveTo>
                    <a:pt x="512" y="0"/>
                  </a:moveTo>
                  <a:cubicBezTo>
                    <a:pt x="296" y="0"/>
                    <a:pt x="131" y="134"/>
                    <a:pt x="0" y="320"/>
                  </a:cubicBezTo>
                  <a:lnTo>
                    <a:pt x="40" y="380"/>
                  </a:lnTo>
                  <a:cubicBezTo>
                    <a:pt x="80" y="400"/>
                    <a:pt x="110" y="410"/>
                    <a:pt x="137" y="410"/>
                  </a:cubicBezTo>
                  <a:cubicBezTo>
                    <a:pt x="164" y="410"/>
                    <a:pt x="189" y="400"/>
                    <a:pt x="219" y="380"/>
                  </a:cubicBezTo>
                  <a:cubicBezTo>
                    <a:pt x="239" y="360"/>
                    <a:pt x="279" y="320"/>
                    <a:pt x="338" y="320"/>
                  </a:cubicBezTo>
                  <a:cubicBezTo>
                    <a:pt x="418" y="221"/>
                    <a:pt x="478" y="121"/>
                    <a:pt x="557" y="2"/>
                  </a:cubicBezTo>
                  <a:cubicBezTo>
                    <a:pt x="542" y="1"/>
                    <a:pt x="527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5434475" y="1938625"/>
              <a:ext cx="11475" cy="5800"/>
            </a:xfrm>
            <a:custGeom>
              <a:avLst/>
              <a:gdLst/>
              <a:ahLst/>
              <a:cxnLst/>
              <a:rect l="l" t="t" r="r" b="b"/>
              <a:pathLst>
                <a:path w="459" h="232" extrusionOk="0">
                  <a:moveTo>
                    <a:pt x="349" y="0"/>
                  </a:moveTo>
                  <a:cubicBezTo>
                    <a:pt x="310" y="0"/>
                    <a:pt x="262" y="22"/>
                    <a:pt x="219" y="33"/>
                  </a:cubicBezTo>
                  <a:lnTo>
                    <a:pt x="1" y="113"/>
                  </a:lnTo>
                  <a:cubicBezTo>
                    <a:pt x="60" y="212"/>
                    <a:pt x="199" y="232"/>
                    <a:pt x="319" y="232"/>
                  </a:cubicBezTo>
                  <a:cubicBezTo>
                    <a:pt x="398" y="212"/>
                    <a:pt x="458" y="132"/>
                    <a:pt x="418" y="73"/>
                  </a:cubicBezTo>
                  <a:cubicBezTo>
                    <a:pt x="409" y="17"/>
                    <a:pt x="382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5386225" y="1923025"/>
              <a:ext cx="12475" cy="8975"/>
            </a:xfrm>
            <a:custGeom>
              <a:avLst/>
              <a:gdLst/>
              <a:ahLst/>
              <a:cxnLst/>
              <a:rect l="l" t="t" r="r" b="b"/>
              <a:pathLst>
                <a:path w="499" h="359" extrusionOk="0">
                  <a:moveTo>
                    <a:pt x="339" y="1"/>
                  </a:moveTo>
                  <a:cubicBezTo>
                    <a:pt x="260" y="120"/>
                    <a:pt x="80" y="60"/>
                    <a:pt x="1" y="160"/>
                  </a:cubicBezTo>
                  <a:cubicBezTo>
                    <a:pt x="80" y="319"/>
                    <a:pt x="240" y="339"/>
                    <a:pt x="379" y="359"/>
                  </a:cubicBezTo>
                  <a:cubicBezTo>
                    <a:pt x="439" y="359"/>
                    <a:pt x="478" y="339"/>
                    <a:pt x="498" y="319"/>
                  </a:cubicBezTo>
                  <a:cubicBezTo>
                    <a:pt x="478" y="199"/>
                    <a:pt x="458" y="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5470275" y="1923525"/>
              <a:ext cx="11475" cy="8475"/>
            </a:xfrm>
            <a:custGeom>
              <a:avLst/>
              <a:gdLst/>
              <a:ahLst/>
              <a:cxnLst/>
              <a:rect l="l" t="t" r="r" b="b"/>
              <a:pathLst>
                <a:path w="459" h="339" extrusionOk="0">
                  <a:moveTo>
                    <a:pt x="100" y="0"/>
                  </a:moveTo>
                  <a:cubicBezTo>
                    <a:pt x="21" y="100"/>
                    <a:pt x="1" y="219"/>
                    <a:pt x="100" y="339"/>
                  </a:cubicBezTo>
                  <a:cubicBezTo>
                    <a:pt x="319" y="339"/>
                    <a:pt x="458" y="21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5849725" y="1658450"/>
              <a:ext cx="7500" cy="12450"/>
            </a:xfrm>
            <a:custGeom>
              <a:avLst/>
              <a:gdLst/>
              <a:ahLst/>
              <a:cxnLst/>
              <a:rect l="l" t="t" r="r" b="b"/>
              <a:pathLst>
                <a:path w="300" h="498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160"/>
                    <a:pt x="100" y="339"/>
                    <a:pt x="41" y="498"/>
                  </a:cubicBezTo>
                  <a:cubicBezTo>
                    <a:pt x="260" y="299"/>
                    <a:pt x="29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5681650" y="174450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99" y="20"/>
                    <a:pt x="80" y="40"/>
                    <a:pt x="0" y="199"/>
                  </a:cubicBezTo>
                  <a:lnTo>
                    <a:pt x="0" y="378"/>
                  </a:lnTo>
                  <a:lnTo>
                    <a:pt x="139" y="378"/>
                  </a:lnTo>
                  <a:cubicBezTo>
                    <a:pt x="199" y="239"/>
                    <a:pt x="279" y="11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5506575" y="170570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20" y="0"/>
                  </a:moveTo>
                  <a:cubicBezTo>
                    <a:pt x="1" y="179"/>
                    <a:pt x="1" y="359"/>
                    <a:pt x="220" y="53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5723925" y="1752450"/>
              <a:ext cx="9450" cy="10475"/>
            </a:xfrm>
            <a:custGeom>
              <a:avLst/>
              <a:gdLst/>
              <a:ahLst/>
              <a:cxnLst/>
              <a:rect l="l" t="t" r="r" b="b"/>
              <a:pathLst>
                <a:path w="378" h="419" extrusionOk="0">
                  <a:moveTo>
                    <a:pt x="378" y="0"/>
                  </a:moveTo>
                  <a:cubicBezTo>
                    <a:pt x="318" y="20"/>
                    <a:pt x="279" y="20"/>
                    <a:pt x="199" y="60"/>
                  </a:cubicBezTo>
                  <a:cubicBezTo>
                    <a:pt x="179" y="179"/>
                    <a:pt x="0" y="299"/>
                    <a:pt x="219" y="418"/>
                  </a:cubicBezTo>
                  <a:cubicBezTo>
                    <a:pt x="279" y="418"/>
                    <a:pt x="318" y="378"/>
                    <a:pt x="378" y="358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5465800" y="1923525"/>
              <a:ext cx="7000" cy="8600"/>
            </a:xfrm>
            <a:custGeom>
              <a:avLst/>
              <a:gdLst/>
              <a:ahLst/>
              <a:cxnLst/>
              <a:rect l="l" t="t" r="r" b="b"/>
              <a:pathLst>
                <a:path w="280" h="344" extrusionOk="0">
                  <a:moveTo>
                    <a:pt x="279" y="0"/>
                  </a:moveTo>
                  <a:cubicBezTo>
                    <a:pt x="160" y="20"/>
                    <a:pt x="1" y="60"/>
                    <a:pt x="1" y="239"/>
                  </a:cubicBezTo>
                  <a:cubicBezTo>
                    <a:pt x="26" y="328"/>
                    <a:pt x="92" y="344"/>
                    <a:pt x="162" y="344"/>
                  </a:cubicBezTo>
                  <a:cubicBezTo>
                    <a:pt x="202" y="344"/>
                    <a:pt x="243" y="339"/>
                    <a:pt x="279" y="339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5633900" y="17980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1"/>
                  </a:moveTo>
                  <a:cubicBezTo>
                    <a:pt x="105" y="1"/>
                    <a:pt x="50" y="45"/>
                    <a:pt x="0" y="145"/>
                  </a:cubicBezTo>
                  <a:cubicBezTo>
                    <a:pt x="120" y="125"/>
                    <a:pt x="219" y="125"/>
                    <a:pt x="339" y="12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5473275" y="1640825"/>
              <a:ext cx="7475" cy="4725"/>
            </a:xfrm>
            <a:custGeom>
              <a:avLst/>
              <a:gdLst/>
              <a:ahLst/>
              <a:cxnLst/>
              <a:rect l="l" t="t" r="r" b="b"/>
              <a:pathLst>
                <a:path w="299" h="189" extrusionOk="0">
                  <a:moveTo>
                    <a:pt x="169" y="0"/>
                  </a:moveTo>
                  <a:cubicBezTo>
                    <a:pt x="159" y="0"/>
                    <a:pt x="149" y="3"/>
                    <a:pt x="139" y="9"/>
                  </a:cubicBezTo>
                  <a:cubicBezTo>
                    <a:pt x="0" y="89"/>
                    <a:pt x="159" y="149"/>
                    <a:pt x="179" y="188"/>
                  </a:cubicBezTo>
                  <a:cubicBezTo>
                    <a:pt x="259" y="188"/>
                    <a:pt x="279" y="188"/>
                    <a:pt x="299" y="149"/>
                  </a:cubicBezTo>
                  <a:cubicBezTo>
                    <a:pt x="282" y="82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5633400" y="181412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lnTo>
                    <a:pt x="1" y="179"/>
                  </a:lnTo>
                  <a:cubicBezTo>
                    <a:pt x="18" y="182"/>
                    <a:pt x="36" y="183"/>
                    <a:pt x="53" y="183"/>
                  </a:cubicBezTo>
                  <a:cubicBezTo>
                    <a:pt x="170" y="183"/>
                    <a:pt x="269" y="124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5838800" y="1654600"/>
              <a:ext cx="8475" cy="4875"/>
            </a:xfrm>
            <a:custGeom>
              <a:avLst/>
              <a:gdLst/>
              <a:ahLst/>
              <a:cxnLst/>
              <a:rect l="l" t="t" r="r" b="b"/>
              <a:pathLst>
                <a:path w="339" h="195" extrusionOk="0">
                  <a:moveTo>
                    <a:pt x="140" y="0"/>
                  </a:moveTo>
                  <a:cubicBezTo>
                    <a:pt x="79" y="0"/>
                    <a:pt x="31" y="59"/>
                    <a:pt x="0" y="194"/>
                  </a:cubicBezTo>
                  <a:cubicBezTo>
                    <a:pt x="100" y="155"/>
                    <a:pt x="239" y="155"/>
                    <a:pt x="338" y="135"/>
                  </a:cubicBezTo>
                  <a:cubicBezTo>
                    <a:pt x="263" y="49"/>
                    <a:pt x="196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5797525" y="1657950"/>
              <a:ext cx="5975" cy="5000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239" y="1"/>
                  </a:moveTo>
                  <a:cubicBezTo>
                    <a:pt x="159" y="21"/>
                    <a:pt x="60" y="21"/>
                    <a:pt x="0" y="60"/>
                  </a:cubicBezTo>
                  <a:lnTo>
                    <a:pt x="60" y="200"/>
                  </a:lnTo>
                  <a:cubicBezTo>
                    <a:pt x="159" y="180"/>
                    <a:pt x="239" y="12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"/>
            <p:cNvSpPr/>
            <p:nvPr/>
          </p:nvSpPr>
          <p:spPr>
            <a:xfrm>
              <a:off x="5388225" y="1692275"/>
              <a:ext cx="10475" cy="5500"/>
            </a:xfrm>
            <a:custGeom>
              <a:avLst/>
              <a:gdLst/>
              <a:ahLst/>
              <a:cxnLst/>
              <a:rect l="l" t="t" r="r" b="b"/>
              <a:pathLst>
                <a:path w="419" h="220" extrusionOk="0">
                  <a:moveTo>
                    <a:pt x="418" y="0"/>
                  </a:moveTo>
                  <a:lnTo>
                    <a:pt x="418" y="0"/>
                  </a:lnTo>
                  <a:cubicBezTo>
                    <a:pt x="319" y="20"/>
                    <a:pt x="259" y="20"/>
                    <a:pt x="160" y="40"/>
                  </a:cubicBezTo>
                  <a:cubicBezTo>
                    <a:pt x="80" y="80"/>
                    <a:pt x="60" y="120"/>
                    <a:pt x="0" y="179"/>
                  </a:cubicBezTo>
                  <a:cubicBezTo>
                    <a:pt x="60" y="199"/>
                    <a:pt x="80" y="199"/>
                    <a:pt x="100" y="219"/>
                  </a:cubicBezTo>
                  <a:cubicBezTo>
                    <a:pt x="259" y="199"/>
                    <a:pt x="378" y="14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"/>
            <p:cNvSpPr/>
            <p:nvPr/>
          </p:nvSpPr>
          <p:spPr>
            <a:xfrm>
              <a:off x="5798500" y="1690775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61" y="1"/>
                  </a:moveTo>
                  <a:cubicBezTo>
                    <a:pt x="21" y="80"/>
                    <a:pt x="21" y="180"/>
                    <a:pt x="1" y="259"/>
                  </a:cubicBezTo>
                  <a:cubicBezTo>
                    <a:pt x="61" y="259"/>
                    <a:pt x="100" y="239"/>
                    <a:pt x="160" y="200"/>
                  </a:cubicBezTo>
                  <a:cubicBezTo>
                    <a:pt x="120" y="140"/>
                    <a:pt x="180" y="4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"/>
            <p:cNvSpPr/>
            <p:nvPr/>
          </p:nvSpPr>
          <p:spPr>
            <a:xfrm>
              <a:off x="5333525" y="1736525"/>
              <a:ext cx="9475" cy="5850"/>
            </a:xfrm>
            <a:custGeom>
              <a:avLst/>
              <a:gdLst/>
              <a:ahLst/>
              <a:cxnLst/>
              <a:rect l="l" t="t" r="r" b="b"/>
              <a:pathLst>
                <a:path w="379" h="234" extrusionOk="0">
                  <a:moveTo>
                    <a:pt x="378" y="1"/>
                  </a:moveTo>
                  <a:cubicBezTo>
                    <a:pt x="219" y="1"/>
                    <a:pt x="100" y="21"/>
                    <a:pt x="0" y="120"/>
                  </a:cubicBezTo>
                  <a:lnTo>
                    <a:pt x="40" y="200"/>
                  </a:lnTo>
                  <a:cubicBezTo>
                    <a:pt x="92" y="222"/>
                    <a:pt x="139" y="233"/>
                    <a:pt x="181" y="233"/>
                  </a:cubicBezTo>
                  <a:cubicBezTo>
                    <a:pt x="251" y="233"/>
                    <a:pt x="309" y="202"/>
                    <a:pt x="358" y="140"/>
                  </a:cubicBezTo>
                  <a:cubicBezTo>
                    <a:pt x="378" y="100"/>
                    <a:pt x="378" y="4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"/>
            <p:cNvSpPr/>
            <p:nvPr/>
          </p:nvSpPr>
          <p:spPr>
            <a:xfrm>
              <a:off x="5351425" y="17668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lnTo>
                    <a:pt x="179" y="17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"/>
            <p:cNvSpPr/>
            <p:nvPr/>
          </p:nvSpPr>
          <p:spPr>
            <a:xfrm>
              <a:off x="5360375" y="17619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80" y="20"/>
                    <a:pt x="40" y="40"/>
                    <a:pt x="0" y="199"/>
                  </a:cubicBezTo>
                  <a:cubicBezTo>
                    <a:pt x="140" y="199"/>
                    <a:pt x="27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"/>
            <p:cNvSpPr/>
            <p:nvPr/>
          </p:nvSpPr>
          <p:spPr>
            <a:xfrm>
              <a:off x="5360375" y="1723750"/>
              <a:ext cx="9475" cy="4350"/>
            </a:xfrm>
            <a:custGeom>
              <a:avLst/>
              <a:gdLst/>
              <a:ahLst/>
              <a:cxnLst/>
              <a:rect l="l" t="t" r="r" b="b"/>
              <a:pathLst>
                <a:path w="379" h="174" extrusionOk="0">
                  <a:moveTo>
                    <a:pt x="261" y="0"/>
                  </a:moveTo>
                  <a:cubicBezTo>
                    <a:pt x="145" y="0"/>
                    <a:pt x="61" y="52"/>
                    <a:pt x="0" y="174"/>
                  </a:cubicBezTo>
                  <a:cubicBezTo>
                    <a:pt x="140" y="154"/>
                    <a:pt x="279" y="134"/>
                    <a:pt x="378" y="14"/>
                  </a:cubicBezTo>
                  <a:cubicBezTo>
                    <a:pt x="336" y="5"/>
                    <a:pt x="297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"/>
            <p:cNvSpPr/>
            <p:nvPr/>
          </p:nvSpPr>
          <p:spPr>
            <a:xfrm>
              <a:off x="5676675" y="17141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120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3" y="115"/>
                    <a:pt x="139" y="172"/>
                    <a:pt x="236" y="172"/>
                  </a:cubicBezTo>
                  <a:cubicBezTo>
                    <a:pt x="262" y="172"/>
                    <a:pt x="289" y="168"/>
                    <a:pt x="319" y="160"/>
                  </a:cubicBezTo>
                  <a:cubicBezTo>
                    <a:pt x="279" y="100"/>
                    <a:pt x="199" y="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"/>
            <p:cNvSpPr/>
            <p:nvPr/>
          </p:nvSpPr>
          <p:spPr>
            <a:xfrm>
              <a:off x="5342975" y="173240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0"/>
                  </a:moveTo>
                  <a:cubicBezTo>
                    <a:pt x="154" y="0"/>
                    <a:pt x="64" y="41"/>
                    <a:pt x="0" y="186"/>
                  </a:cubicBezTo>
                  <a:cubicBezTo>
                    <a:pt x="139" y="186"/>
                    <a:pt x="279" y="166"/>
                    <a:pt x="338" y="7"/>
                  </a:cubicBezTo>
                  <a:cubicBezTo>
                    <a:pt x="311" y="3"/>
                    <a:pt x="285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"/>
            <p:cNvSpPr/>
            <p:nvPr/>
          </p:nvSpPr>
          <p:spPr>
            <a:xfrm>
              <a:off x="5802975" y="17320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1" y="21"/>
                    <a:pt x="1" y="180"/>
                  </a:cubicBezTo>
                  <a:cubicBezTo>
                    <a:pt x="140" y="140"/>
                    <a:pt x="279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"/>
            <p:cNvSpPr/>
            <p:nvPr/>
          </p:nvSpPr>
          <p:spPr>
            <a:xfrm>
              <a:off x="5351425" y="1727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1"/>
                  </a:moveTo>
                  <a:cubicBezTo>
                    <a:pt x="199" y="1"/>
                    <a:pt x="80" y="21"/>
                    <a:pt x="0" y="180"/>
                  </a:cubicBezTo>
                  <a:cubicBezTo>
                    <a:pt x="160" y="180"/>
                    <a:pt x="279" y="1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"/>
            <p:cNvSpPr/>
            <p:nvPr/>
          </p:nvSpPr>
          <p:spPr>
            <a:xfrm>
              <a:off x="5320600" y="1806150"/>
              <a:ext cx="4975" cy="3525"/>
            </a:xfrm>
            <a:custGeom>
              <a:avLst/>
              <a:gdLst/>
              <a:ahLst/>
              <a:cxnLst/>
              <a:rect l="l" t="t" r="r" b="b"/>
              <a:pathLst>
                <a:path w="199" h="141" extrusionOk="0">
                  <a:moveTo>
                    <a:pt x="199" y="1"/>
                  </a:moveTo>
                  <a:cubicBezTo>
                    <a:pt x="119" y="41"/>
                    <a:pt x="60" y="100"/>
                    <a:pt x="0" y="140"/>
                  </a:cubicBezTo>
                  <a:cubicBezTo>
                    <a:pt x="100" y="120"/>
                    <a:pt x="1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"/>
            <p:cNvSpPr/>
            <p:nvPr/>
          </p:nvSpPr>
          <p:spPr>
            <a:xfrm>
              <a:off x="5338500" y="1779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60"/>
                    <a:pt x="60" y="80"/>
                    <a:pt x="0" y="160"/>
                  </a:cubicBezTo>
                  <a:cubicBezTo>
                    <a:pt x="100" y="12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"/>
            <p:cNvSpPr/>
            <p:nvPr/>
          </p:nvSpPr>
          <p:spPr>
            <a:xfrm>
              <a:off x="5399675" y="1788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1"/>
                  </a:moveTo>
                  <a:cubicBezTo>
                    <a:pt x="119" y="40"/>
                    <a:pt x="40" y="100"/>
                    <a:pt x="0" y="140"/>
                  </a:cubicBezTo>
                  <a:cubicBezTo>
                    <a:pt x="60" y="120"/>
                    <a:pt x="11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"/>
            <p:cNvSpPr/>
            <p:nvPr/>
          </p:nvSpPr>
          <p:spPr>
            <a:xfrm>
              <a:off x="5342975" y="1775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60"/>
                    <a:pt x="40" y="100"/>
                    <a:pt x="0" y="179"/>
                  </a:cubicBezTo>
                  <a:cubicBezTo>
                    <a:pt x="100" y="16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"/>
            <p:cNvSpPr/>
            <p:nvPr/>
          </p:nvSpPr>
          <p:spPr>
            <a:xfrm>
              <a:off x="564682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cubicBezTo>
                    <a:pt x="100" y="61"/>
                    <a:pt x="60" y="100"/>
                    <a:pt x="1" y="160"/>
                  </a:cubicBezTo>
                  <a:cubicBezTo>
                    <a:pt x="60" y="100"/>
                    <a:pt x="12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"/>
            <p:cNvSpPr/>
            <p:nvPr/>
          </p:nvSpPr>
          <p:spPr>
            <a:xfrm>
              <a:off x="5646825" y="1797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60" y="100"/>
                    <a:pt x="1" y="160"/>
                  </a:cubicBezTo>
                  <a:cubicBezTo>
                    <a:pt x="60" y="180"/>
                    <a:pt x="120" y="180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"/>
            <p:cNvSpPr/>
            <p:nvPr/>
          </p:nvSpPr>
          <p:spPr>
            <a:xfrm>
              <a:off x="5346950" y="177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0" y="15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"/>
            <p:cNvSpPr/>
            <p:nvPr/>
          </p:nvSpPr>
          <p:spPr>
            <a:xfrm>
              <a:off x="5307650" y="18151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00" y="1"/>
                    <a:pt x="21" y="41"/>
                    <a:pt x="1" y="140"/>
                  </a:cubicBezTo>
                  <a:cubicBezTo>
                    <a:pt x="61" y="80"/>
                    <a:pt x="12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"/>
            <p:cNvSpPr/>
            <p:nvPr/>
          </p:nvSpPr>
          <p:spPr>
            <a:xfrm>
              <a:off x="5416075" y="1918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1"/>
                  </a:moveTo>
                  <a:lnTo>
                    <a:pt x="0" y="140"/>
                  </a:lnTo>
                  <a:cubicBezTo>
                    <a:pt x="100" y="140"/>
                    <a:pt x="16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"/>
            <p:cNvSpPr/>
            <p:nvPr/>
          </p:nvSpPr>
          <p:spPr>
            <a:xfrm>
              <a:off x="5371325" y="17067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100" y="0"/>
                  </a:moveTo>
                  <a:cubicBezTo>
                    <a:pt x="40" y="20"/>
                    <a:pt x="0" y="40"/>
                    <a:pt x="40" y="139"/>
                  </a:cubicBezTo>
                  <a:cubicBezTo>
                    <a:pt x="100" y="100"/>
                    <a:pt x="179" y="60"/>
                    <a:pt x="259" y="20"/>
                  </a:cubicBezTo>
                  <a:cubicBezTo>
                    <a:pt x="199" y="0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"/>
            <p:cNvSpPr/>
            <p:nvPr/>
          </p:nvSpPr>
          <p:spPr>
            <a:xfrm>
              <a:off x="5368825" y="17067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40" y="20"/>
                    <a:pt x="1" y="120"/>
                  </a:cubicBezTo>
                  <a:lnTo>
                    <a:pt x="160" y="120"/>
                  </a:lnTo>
                  <a:cubicBezTo>
                    <a:pt x="160" y="60"/>
                    <a:pt x="18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"/>
            <p:cNvSpPr/>
            <p:nvPr/>
          </p:nvSpPr>
          <p:spPr>
            <a:xfrm>
              <a:off x="5372800" y="1719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40"/>
                    <a:pt x="80" y="60"/>
                    <a:pt x="1" y="120"/>
                  </a:cubicBezTo>
                  <a:lnTo>
                    <a:pt x="140" y="120"/>
                  </a:lnTo>
                  <a:cubicBezTo>
                    <a:pt x="180" y="100"/>
                    <a:pt x="180" y="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"/>
            <p:cNvSpPr/>
            <p:nvPr/>
          </p:nvSpPr>
          <p:spPr>
            <a:xfrm>
              <a:off x="5346450" y="1720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00" y="0"/>
                    <a:pt x="40" y="60"/>
                    <a:pt x="0" y="120"/>
                  </a:cubicBezTo>
                  <a:cubicBezTo>
                    <a:pt x="100" y="100"/>
                    <a:pt x="16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"/>
            <p:cNvSpPr/>
            <p:nvPr/>
          </p:nvSpPr>
          <p:spPr>
            <a:xfrm>
              <a:off x="5377775" y="171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60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"/>
            <p:cNvSpPr/>
            <p:nvPr/>
          </p:nvSpPr>
          <p:spPr>
            <a:xfrm>
              <a:off x="5354900" y="1714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0" y="1"/>
                  </a:moveTo>
                  <a:cubicBezTo>
                    <a:pt x="21" y="40"/>
                    <a:pt x="1" y="100"/>
                    <a:pt x="1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"/>
            <p:cNvSpPr/>
            <p:nvPr/>
          </p:nvSpPr>
          <p:spPr>
            <a:xfrm>
              <a:off x="5363350" y="1710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1" y="0"/>
                  </a:moveTo>
                  <a:cubicBezTo>
                    <a:pt x="21" y="40"/>
                    <a:pt x="1" y="80"/>
                    <a:pt x="1" y="140"/>
                  </a:cubicBezTo>
                  <a:cubicBezTo>
                    <a:pt x="100" y="140"/>
                    <a:pt x="180" y="8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"/>
            <p:cNvSpPr/>
            <p:nvPr/>
          </p:nvSpPr>
          <p:spPr>
            <a:xfrm>
              <a:off x="5380775" y="1699725"/>
              <a:ext cx="6475" cy="5500"/>
            </a:xfrm>
            <a:custGeom>
              <a:avLst/>
              <a:gdLst/>
              <a:ahLst/>
              <a:cxnLst/>
              <a:rect l="l" t="t" r="r" b="b"/>
              <a:pathLst>
                <a:path w="259" h="220" extrusionOk="0">
                  <a:moveTo>
                    <a:pt x="159" y="1"/>
                  </a:moveTo>
                  <a:cubicBezTo>
                    <a:pt x="119" y="21"/>
                    <a:pt x="80" y="41"/>
                    <a:pt x="60" y="80"/>
                  </a:cubicBezTo>
                  <a:cubicBezTo>
                    <a:pt x="0" y="120"/>
                    <a:pt x="0" y="180"/>
                    <a:pt x="20" y="220"/>
                  </a:cubicBezTo>
                  <a:cubicBezTo>
                    <a:pt x="100" y="200"/>
                    <a:pt x="179" y="140"/>
                    <a:pt x="259" y="10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"/>
            <p:cNvSpPr/>
            <p:nvPr/>
          </p:nvSpPr>
          <p:spPr>
            <a:xfrm>
              <a:off x="5377775" y="17017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1" y="100"/>
                    <a:pt x="1" y="140"/>
                  </a:cubicBezTo>
                  <a:lnTo>
                    <a:pt x="140" y="140"/>
                  </a:lnTo>
                  <a:cubicBezTo>
                    <a:pt x="14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"/>
            <p:cNvSpPr/>
            <p:nvPr/>
          </p:nvSpPr>
          <p:spPr>
            <a:xfrm>
              <a:off x="5385250" y="1696050"/>
              <a:ext cx="5975" cy="6200"/>
            </a:xfrm>
            <a:custGeom>
              <a:avLst/>
              <a:gdLst/>
              <a:ahLst/>
              <a:cxnLst/>
              <a:rect l="l" t="t" r="r" b="b"/>
              <a:pathLst>
                <a:path w="239" h="248" extrusionOk="0">
                  <a:moveTo>
                    <a:pt x="127" y="1"/>
                  </a:moveTo>
                  <a:cubicBezTo>
                    <a:pt x="100" y="1"/>
                    <a:pt x="73" y="15"/>
                    <a:pt x="40" y="48"/>
                  </a:cubicBezTo>
                  <a:cubicBezTo>
                    <a:pt x="0" y="88"/>
                    <a:pt x="0" y="148"/>
                    <a:pt x="20" y="188"/>
                  </a:cubicBezTo>
                  <a:lnTo>
                    <a:pt x="80" y="247"/>
                  </a:lnTo>
                  <a:cubicBezTo>
                    <a:pt x="119" y="168"/>
                    <a:pt x="199" y="128"/>
                    <a:pt x="239" y="68"/>
                  </a:cubicBezTo>
                  <a:lnTo>
                    <a:pt x="199" y="28"/>
                  </a:lnTo>
                  <a:cubicBezTo>
                    <a:pt x="172" y="10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"/>
            <p:cNvSpPr/>
            <p:nvPr/>
          </p:nvSpPr>
          <p:spPr>
            <a:xfrm>
              <a:off x="5342575" y="1744700"/>
              <a:ext cx="4900" cy="5275"/>
            </a:xfrm>
            <a:custGeom>
              <a:avLst/>
              <a:gdLst/>
              <a:ahLst/>
              <a:cxnLst/>
              <a:rect l="l" t="t" r="r" b="b"/>
              <a:pathLst>
                <a:path w="196" h="211" extrusionOk="0">
                  <a:moveTo>
                    <a:pt x="106" y="0"/>
                  </a:moveTo>
                  <a:cubicBezTo>
                    <a:pt x="10" y="0"/>
                    <a:pt x="0" y="64"/>
                    <a:pt x="16" y="191"/>
                  </a:cubicBezTo>
                  <a:lnTo>
                    <a:pt x="36" y="211"/>
                  </a:lnTo>
                  <a:cubicBezTo>
                    <a:pt x="96" y="191"/>
                    <a:pt x="136" y="171"/>
                    <a:pt x="155" y="111"/>
                  </a:cubicBezTo>
                  <a:cubicBezTo>
                    <a:pt x="155" y="72"/>
                    <a:pt x="155" y="32"/>
                    <a:pt x="195" y="12"/>
                  </a:cubicBezTo>
                  <a:cubicBezTo>
                    <a:pt x="159" y="4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"/>
            <p:cNvSpPr/>
            <p:nvPr/>
          </p:nvSpPr>
          <p:spPr>
            <a:xfrm>
              <a:off x="5334025" y="176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"/>
            <p:cNvSpPr/>
            <p:nvPr/>
          </p:nvSpPr>
          <p:spPr>
            <a:xfrm>
              <a:off x="5677175" y="1757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00" y="60"/>
                    <a:pt x="60" y="100"/>
                    <a:pt x="0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"/>
            <p:cNvSpPr/>
            <p:nvPr/>
          </p:nvSpPr>
          <p:spPr>
            <a:xfrm>
              <a:off x="5368325" y="1757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60"/>
                    <a:pt x="60" y="100"/>
                    <a:pt x="1" y="159"/>
                  </a:cubicBezTo>
                  <a:lnTo>
                    <a:pt x="160" y="159"/>
                  </a:lnTo>
                  <a:cubicBezTo>
                    <a:pt x="180" y="10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"/>
            <p:cNvSpPr/>
            <p:nvPr/>
          </p:nvSpPr>
          <p:spPr>
            <a:xfrm>
              <a:off x="5689600" y="1752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40" y="80"/>
                    <a:pt x="60" y="140"/>
                    <a:pt x="0" y="179"/>
                  </a:cubicBezTo>
                  <a:cubicBezTo>
                    <a:pt x="100" y="179"/>
                    <a:pt x="16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"/>
            <p:cNvSpPr/>
            <p:nvPr/>
          </p:nvSpPr>
          <p:spPr>
            <a:xfrm>
              <a:off x="5323575" y="17325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20" y="1"/>
                  </a:moveTo>
                  <a:cubicBezTo>
                    <a:pt x="20" y="1"/>
                    <a:pt x="0" y="60"/>
                    <a:pt x="80" y="120"/>
                  </a:cubicBezTo>
                  <a:lnTo>
                    <a:pt x="120" y="180"/>
                  </a:lnTo>
                  <a:lnTo>
                    <a:pt x="279" y="21"/>
                  </a:lnTo>
                  <a:cubicBezTo>
                    <a:pt x="219" y="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"/>
            <p:cNvSpPr/>
            <p:nvPr/>
          </p:nvSpPr>
          <p:spPr>
            <a:xfrm>
              <a:off x="5795025" y="17275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80"/>
                  </a:moveTo>
                  <a:cubicBezTo>
                    <a:pt x="40" y="120"/>
                    <a:pt x="100" y="60"/>
                    <a:pt x="16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"/>
            <p:cNvSpPr/>
            <p:nvPr/>
          </p:nvSpPr>
          <p:spPr>
            <a:xfrm>
              <a:off x="5333025" y="17275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1"/>
                  </a:moveTo>
                  <a:cubicBezTo>
                    <a:pt x="0" y="60"/>
                    <a:pt x="0" y="100"/>
                    <a:pt x="20" y="160"/>
                  </a:cubicBezTo>
                  <a:cubicBezTo>
                    <a:pt x="100" y="100"/>
                    <a:pt x="140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"/>
            <p:cNvSpPr/>
            <p:nvPr/>
          </p:nvSpPr>
          <p:spPr>
            <a:xfrm>
              <a:off x="5330050" y="17275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19" y="60"/>
                    <a:pt x="40" y="100"/>
                    <a:pt x="0" y="160"/>
                  </a:cubicBezTo>
                  <a:lnTo>
                    <a:pt x="139" y="160"/>
                  </a:lnTo>
                  <a:cubicBezTo>
                    <a:pt x="159" y="100"/>
                    <a:pt x="15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"/>
            <p:cNvSpPr/>
            <p:nvPr/>
          </p:nvSpPr>
          <p:spPr>
            <a:xfrm>
              <a:off x="5799000" y="172510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100" y="0"/>
                  </a:moveTo>
                  <a:cubicBezTo>
                    <a:pt x="66" y="0"/>
                    <a:pt x="31" y="30"/>
                    <a:pt x="1" y="100"/>
                  </a:cubicBezTo>
                  <a:cubicBezTo>
                    <a:pt x="61" y="100"/>
                    <a:pt x="140" y="80"/>
                    <a:pt x="200" y="80"/>
                  </a:cubicBezTo>
                  <a:cubicBezTo>
                    <a:pt x="170" y="30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"/>
            <p:cNvSpPr/>
            <p:nvPr/>
          </p:nvSpPr>
          <p:spPr>
            <a:xfrm>
              <a:off x="5338500" y="1724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80" y="0"/>
                    <a:pt x="20" y="40"/>
                    <a:pt x="0" y="120"/>
                  </a:cubicBezTo>
                  <a:cubicBezTo>
                    <a:pt x="80" y="80"/>
                    <a:pt x="120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"/>
            <p:cNvSpPr/>
            <p:nvPr/>
          </p:nvSpPr>
          <p:spPr>
            <a:xfrm>
              <a:off x="5799000" y="17365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61" y="120"/>
                    <a:pt x="1" y="16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"/>
            <p:cNvSpPr/>
            <p:nvPr/>
          </p:nvSpPr>
          <p:spPr>
            <a:xfrm>
              <a:off x="5833325" y="1680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60"/>
                    <a:pt x="60" y="99"/>
                    <a:pt x="0" y="159"/>
                  </a:cubicBezTo>
                  <a:cubicBezTo>
                    <a:pt x="8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"/>
            <p:cNvSpPr/>
            <p:nvPr/>
          </p:nvSpPr>
          <p:spPr>
            <a:xfrm>
              <a:off x="5838300" y="16768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79" y="1"/>
                  </a:moveTo>
                  <a:cubicBezTo>
                    <a:pt x="80" y="1"/>
                    <a:pt x="20" y="40"/>
                    <a:pt x="0" y="120"/>
                  </a:cubicBezTo>
                  <a:cubicBezTo>
                    <a:pt x="60" y="60"/>
                    <a:pt x="100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"/>
            <p:cNvSpPr/>
            <p:nvPr/>
          </p:nvSpPr>
          <p:spPr>
            <a:xfrm>
              <a:off x="5847250" y="16708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1"/>
                  </a:moveTo>
                  <a:cubicBezTo>
                    <a:pt x="100" y="1"/>
                    <a:pt x="40" y="41"/>
                    <a:pt x="0" y="61"/>
                  </a:cubicBezTo>
                  <a:lnTo>
                    <a:pt x="0" y="180"/>
                  </a:lnTo>
                  <a:cubicBezTo>
                    <a:pt x="40" y="140"/>
                    <a:pt x="100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"/>
            <p:cNvSpPr/>
            <p:nvPr/>
          </p:nvSpPr>
          <p:spPr>
            <a:xfrm>
              <a:off x="5437950" y="1970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21" y="80"/>
                    <a:pt x="1" y="140"/>
                  </a:cubicBezTo>
                  <a:cubicBezTo>
                    <a:pt x="80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"/>
            <p:cNvSpPr/>
            <p:nvPr/>
          </p:nvSpPr>
          <p:spPr>
            <a:xfrm>
              <a:off x="5390225" y="2001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119" y="60"/>
                    <a:pt x="80" y="100"/>
                    <a:pt x="0" y="160"/>
                  </a:cubicBezTo>
                  <a:cubicBezTo>
                    <a:pt x="80" y="12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"/>
            <p:cNvSpPr/>
            <p:nvPr/>
          </p:nvSpPr>
          <p:spPr>
            <a:xfrm>
              <a:off x="5822875" y="1708400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9" y="1"/>
                  </a:moveTo>
                  <a:cubicBezTo>
                    <a:pt x="18" y="1"/>
                    <a:pt x="9" y="17"/>
                    <a:pt x="1" y="52"/>
                  </a:cubicBezTo>
                  <a:cubicBezTo>
                    <a:pt x="1" y="52"/>
                    <a:pt x="40" y="71"/>
                    <a:pt x="80" y="71"/>
                  </a:cubicBezTo>
                  <a:cubicBezTo>
                    <a:pt x="58" y="27"/>
                    <a:pt x="4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"/>
            <p:cNvSpPr/>
            <p:nvPr/>
          </p:nvSpPr>
          <p:spPr>
            <a:xfrm>
              <a:off x="5841275" y="1722600"/>
              <a:ext cx="44800" cy="27375"/>
            </a:xfrm>
            <a:custGeom>
              <a:avLst/>
              <a:gdLst/>
              <a:ahLst/>
              <a:cxnLst/>
              <a:rect l="l" t="t" r="r" b="b"/>
              <a:pathLst>
                <a:path w="1792" h="1095" extrusionOk="0">
                  <a:moveTo>
                    <a:pt x="737" y="1"/>
                  </a:moveTo>
                  <a:cubicBezTo>
                    <a:pt x="677" y="1"/>
                    <a:pt x="637" y="1"/>
                    <a:pt x="578" y="21"/>
                  </a:cubicBezTo>
                  <a:cubicBezTo>
                    <a:pt x="339" y="120"/>
                    <a:pt x="1" y="160"/>
                    <a:pt x="1" y="518"/>
                  </a:cubicBezTo>
                  <a:cubicBezTo>
                    <a:pt x="100" y="697"/>
                    <a:pt x="379" y="717"/>
                    <a:pt x="458" y="956"/>
                  </a:cubicBezTo>
                  <a:cubicBezTo>
                    <a:pt x="478" y="995"/>
                    <a:pt x="538" y="1055"/>
                    <a:pt x="578" y="1095"/>
                  </a:cubicBezTo>
                  <a:cubicBezTo>
                    <a:pt x="876" y="1055"/>
                    <a:pt x="956" y="717"/>
                    <a:pt x="1234" y="677"/>
                  </a:cubicBezTo>
                  <a:cubicBezTo>
                    <a:pt x="1393" y="578"/>
                    <a:pt x="1592" y="478"/>
                    <a:pt x="1791" y="379"/>
                  </a:cubicBezTo>
                  <a:lnTo>
                    <a:pt x="1791" y="379"/>
                  </a:lnTo>
                  <a:cubicBezTo>
                    <a:pt x="1692" y="389"/>
                    <a:pt x="1587" y="389"/>
                    <a:pt x="1485" y="389"/>
                  </a:cubicBezTo>
                  <a:cubicBezTo>
                    <a:pt x="1383" y="389"/>
                    <a:pt x="1284" y="389"/>
                    <a:pt x="1194" y="399"/>
                  </a:cubicBezTo>
                  <a:cubicBezTo>
                    <a:pt x="1134" y="415"/>
                    <a:pt x="1083" y="423"/>
                    <a:pt x="1038" y="423"/>
                  </a:cubicBezTo>
                  <a:cubicBezTo>
                    <a:pt x="817" y="423"/>
                    <a:pt x="770" y="233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"/>
            <p:cNvSpPr/>
            <p:nvPr/>
          </p:nvSpPr>
          <p:spPr>
            <a:xfrm>
              <a:off x="5826850" y="1718125"/>
              <a:ext cx="28375" cy="23500"/>
            </a:xfrm>
            <a:custGeom>
              <a:avLst/>
              <a:gdLst/>
              <a:ahLst/>
              <a:cxnLst/>
              <a:rect l="l" t="t" r="r" b="b"/>
              <a:pathLst>
                <a:path w="1135" h="940" extrusionOk="0">
                  <a:moveTo>
                    <a:pt x="956" y="1"/>
                  </a:moveTo>
                  <a:cubicBezTo>
                    <a:pt x="677" y="239"/>
                    <a:pt x="299" y="319"/>
                    <a:pt x="80" y="657"/>
                  </a:cubicBezTo>
                  <a:cubicBezTo>
                    <a:pt x="1" y="697"/>
                    <a:pt x="1" y="777"/>
                    <a:pt x="41" y="856"/>
                  </a:cubicBezTo>
                  <a:cubicBezTo>
                    <a:pt x="101" y="917"/>
                    <a:pt x="158" y="940"/>
                    <a:pt x="216" y="940"/>
                  </a:cubicBezTo>
                  <a:cubicBezTo>
                    <a:pt x="291" y="940"/>
                    <a:pt x="368" y="901"/>
                    <a:pt x="458" y="856"/>
                  </a:cubicBezTo>
                  <a:cubicBezTo>
                    <a:pt x="518" y="796"/>
                    <a:pt x="558" y="757"/>
                    <a:pt x="578" y="677"/>
                  </a:cubicBezTo>
                  <a:cubicBezTo>
                    <a:pt x="757" y="538"/>
                    <a:pt x="956" y="359"/>
                    <a:pt x="1135" y="200"/>
                  </a:cubicBezTo>
                  <a:cubicBezTo>
                    <a:pt x="1075" y="160"/>
                    <a:pt x="1035" y="8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"/>
            <p:cNvSpPr/>
            <p:nvPr/>
          </p:nvSpPr>
          <p:spPr>
            <a:xfrm>
              <a:off x="5859675" y="17196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cubicBezTo>
                    <a:pt x="60" y="0"/>
                    <a:pt x="21" y="40"/>
                    <a:pt x="1" y="140"/>
                  </a:cubicBezTo>
                  <a:cubicBezTo>
                    <a:pt x="41" y="100"/>
                    <a:pt x="12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"/>
            <p:cNvSpPr/>
            <p:nvPr/>
          </p:nvSpPr>
          <p:spPr>
            <a:xfrm>
              <a:off x="4092225" y="932375"/>
              <a:ext cx="78100" cy="29825"/>
            </a:xfrm>
            <a:custGeom>
              <a:avLst/>
              <a:gdLst/>
              <a:ahLst/>
              <a:cxnLst/>
              <a:rect l="l" t="t" r="r" b="b"/>
              <a:pathLst>
                <a:path w="3124" h="1193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299"/>
                    <a:pt x="517" y="279"/>
                    <a:pt x="716" y="557"/>
                  </a:cubicBezTo>
                  <a:cubicBezTo>
                    <a:pt x="1233" y="577"/>
                    <a:pt x="1691" y="776"/>
                    <a:pt x="2109" y="1055"/>
                  </a:cubicBezTo>
                  <a:cubicBezTo>
                    <a:pt x="2217" y="1163"/>
                    <a:pt x="2331" y="1193"/>
                    <a:pt x="2447" y="1193"/>
                  </a:cubicBezTo>
                  <a:cubicBezTo>
                    <a:pt x="2595" y="1193"/>
                    <a:pt x="2747" y="1144"/>
                    <a:pt x="2896" y="1144"/>
                  </a:cubicBezTo>
                  <a:cubicBezTo>
                    <a:pt x="2932" y="1144"/>
                    <a:pt x="2968" y="1147"/>
                    <a:pt x="3004" y="1154"/>
                  </a:cubicBezTo>
                  <a:cubicBezTo>
                    <a:pt x="3064" y="1134"/>
                    <a:pt x="3083" y="1094"/>
                    <a:pt x="3123" y="1074"/>
                  </a:cubicBezTo>
                  <a:cubicBezTo>
                    <a:pt x="3083" y="995"/>
                    <a:pt x="3064" y="876"/>
                    <a:pt x="3004" y="856"/>
                  </a:cubicBezTo>
                  <a:cubicBezTo>
                    <a:pt x="2009" y="537"/>
                    <a:pt x="1074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"/>
            <p:cNvSpPr/>
            <p:nvPr/>
          </p:nvSpPr>
          <p:spPr>
            <a:xfrm>
              <a:off x="4078300" y="911475"/>
              <a:ext cx="11950" cy="15950"/>
            </a:xfrm>
            <a:custGeom>
              <a:avLst/>
              <a:gdLst/>
              <a:ahLst/>
              <a:cxnLst/>
              <a:rect l="l" t="t" r="r" b="b"/>
              <a:pathLst>
                <a:path w="478" h="638" extrusionOk="0">
                  <a:moveTo>
                    <a:pt x="239" y="1"/>
                  </a:moveTo>
                  <a:cubicBezTo>
                    <a:pt x="239" y="220"/>
                    <a:pt x="0" y="518"/>
                    <a:pt x="378" y="637"/>
                  </a:cubicBezTo>
                  <a:cubicBezTo>
                    <a:pt x="318" y="419"/>
                    <a:pt x="478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"/>
            <p:cNvSpPr/>
            <p:nvPr/>
          </p:nvSpPr>
          <p:spPr>
            <a:xfrm>
              <a:off x="4134475" y="976625"/>
              <a:ext cx="109950" cy="55225"/>
            </a:xfrm>
            <a:custGeom>
              <a:avLst/>
              <a:gdLst/>
              <a:ahLst/>
              <a:cxnLst/>
              <a:rect l="l" t="t" r="r" b="b"/>
              <a:pathLst>
                <a:path w="4398" h="2209" extrusionOk="0">
                  <a:moveTo>
                    <a:pt x="220" y="1"/>
                  </a:moveTo>
                  <a:cubicBezTo>
                    <a:pt x="140" y="60"/>
                    <a:pt x="61" y="120"/>
                    <a:pt x="1" y="180"/>
                  </a:cubicBezTo>
                  <a:cubicBezTo>
                    <a:pt x="1314" y="916"/>
                    <a:pt x="2687" y="1572"/>
                    <a:pt x="4039" y="2209"/>
                  </a:cubicBezTo>
                  <a:cubicBezTo>
                    <a:pt x="4159" y="2149"/>
                    <a:pt x="4318" y="2209"/>
                    <a:pt x="4397" y="2070"/>
                  </a:cubicBezTo>
                  <a:cubicBezTo>
                    <a:pt x="3084" y="1254"/>
                    <a:pt x="1632" y="617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"/>
            <p:cNvSpPr/>
            <p:nvPr/>
          </p:nvSpPr>
          <p:spPr>
            <a:xfrm>
              <a:off x="4322475" y="1746875"/>
              <a:ext cx="4000" cy="2125"/>
            </a:xfrm>
            <a:custGeom>
              <a:avLst/>
              <a:gdLst/>
              <a:ahLst/>
              <a:cxnLst/>
              <a:rect l="l" t="t" r="r" b="b"/>
              <a:pathLst>
                <a:path w="160" h="85" extrusionOk="0">
                  <a:moveTo>
                    <a:pt x="70" y="1"/>
                  </a:moveTo>
                  <a:cubicBezTo>
                    <a:pt x="49" y="1"/>
                    <a:pt x="26" y="24"/>
                    <a:pt x="0" y="84"/>
                  </a:cubicBezTo>
                  <a:lnTo>
                    <a:pt x="160" y="84"/>
                  </a:lnTo>
                  <a:cubicBezTo>
                    <a:pt x="126" y="39"/>
                    <a:pt x="99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"/>
            <p:cNvSpPr/>
            <p:nvPr/>
          </p:nvSpPr>
          <p:spPr>
            <a:xfrm>
              <a:off x="4726800" y="629000"/>
              <a:ext cx="249175" cy="261125"/>
            </a:xfrm>
            <a:custGeom>
              <a:avLst/>
              <a:gdLst/>
              <a:ahLst/>
              <a:cxnLst/>
              <a:rect l="l" t="t" r="r" b="b"/>
              <a:pathLst>
                <a:path w="9967" h="10445" extrusionOk="0">
                  <a:moveTo>
                    <a:pt x="15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80" y="478"/>
                    <a:pt x="219" y="438"/>
                    <a:pt x="318" y="498"/>
                  </a:cubicBezTo>
                  <a:cubicBezTo>
                    <a:pt x="1055" y="1333"/>
                    <a:pt x="1751" y="2169"/>
                    <a:pt x="2507" y="2945"/>
                  </a:cubicBezTo>
                  <a:cubicBezTo>
                    <a:pt x="3780" y="4218"/>
                    <a:pt x="4993" y="5531"/>
                    <a:pt x="6227" y="6824"/>
                  </a:cubicBezTo>
                  <a:cubicBezTo>
                    <a:pt x="7360" y="8037"/>
                    <a:pt x="8435" y="9310"/>
                    <a:pt x="9668" y="10444"/>
                  </a:cubicBezTo>
                  <a:cubicBezTo>
                    <a:pt x="9827" y="10424"/>
                    <a:pt x="9907" y="10345"/>
                    <a:pt x="9966" y="10226"/>
                  </a:cubicBezTo>
                  <a:cubicBezTo>
                    <a:pt x="9748" y="9947"/>
                    <a:pt x="9529" y="9688"/>
                    <a:pt x="9310" y="9430"/>
                  </a:cubicBezTo>
                  <a:cubicBezTo>
                    <a:pt x="7719" y="7739"/>
                    <a:pt x="6127" y="6028"/>
                    <a:pt x="4536" y="4337"/>
                  </a:cubicBezTo>
                  <a:cubicBezTo>
                    <a:pt x="3263" y="2985"/>
                    <a:pt x="1970" y="1672"/>
                    <a:pt x="696" y="359"/>
                  </a:cubicBezTo>
                  <a:cubicBezTo>
                    <a:pt x="617" y="299"/>
                    <a:pt x="577" y="259"/>
                    <a:pt x="498" y="200"/>
                  </a:cubicBezTo>
                  <a:lnTo>
                    <a:pt x="478" y="200"/>
                  </a:lnTo>
                  <a:cubicBezTo>
                    <a:pt x="398" y="60"/>
                    <a:pt x="21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"/>
            <p:cNvSpPr/>
            <p:nvPr/>
          </p:nvSpPr>
          <p:spPr>
            <a:xfrm>
              <a:off x="4968500" y="884125"/>
              <a:ext cx="213850" cy="224325"/>
            </a:xfrm>
            <a:custGeom>
              <a:avLst/>
              <a:gdLst/>
              <a:ahLst/>
              <a:cxnLst/>
              <a:rect l="l" t="t" r="r" b="b"/>
              <a:pathLst>
                <a:path w="8554" h="8973" extrusionOk="0">
                  <a:moveTo>
                    <a:pt x="259" y="1"/>
                  </a:moveTo>
                  <a:cubicBezTo>
                    <a:pt x="179" y="100"/>
                    <a:pt x="80" y="180"/>
                    <a:pt x="0" y="239"/>
                  </a:cubicBezTo>
                  <a:cubicBezTo>
                    <a:pt x="1034" y="1433"/>
                    <a:pt x="2168" y="2487"/>
                    <a:pt x="3183" y="3721"/>
                  </a:cubicBezTo>
                  <a:cubicBezTo>
                    <a:pt x="3282" y="3820"/>
                    <a:pt x="3422" y="3920"/>
                    <a:pt x="3521" y="4059"/>
                  </a:cubicBezTo>
                  <a:lnTo>
                    <a:pt x="3541" y="4079"/>
                  </a:lnTo>
                  <a:cubicBezTo>
                    <a:pt x="3660" y="4099"/>
                    <a:pt x="3621" y="4317"/>
                    <a:pt x="3760" y="4357"/>
                  </a:cubicBezTo>
                  <a:lnTo>
                    <a:pt x="3740" y="4317"/>
                  </a:lnTo>
                  <a:lnTo>
                    <a:pt x="3740" y="4317"/>
                  </a:lnTo>
                  <a:cubicBezTo>
                    <a:pt x="3979" y="4556"/>
                    <a:pt x="4058" y="4894"/>
                    <a:pt x="4317" y="5113"/>
                  </a:cubicBezTo>
                  <a:cubicBezTo>
                    <a:pt x="4436" y="5252"/>
                    <a:pt x="4555" y="5392"/>
                    <a:pt x="4675" y="5551"/>
                  </a:cubicBezTo>
                  <a:cubicBezTo>
                    <a:pt x="5709" y="6804"/>
                    <a:pt x="6803" y="7998"/>
                    <a:pt x="8116" y="8972"/>
                  </a:cubicBezTo>
                  <a:cubicBezTo>
                    <a:pt x="8355" y="8932"/>
                    <a:pt x="8554" y="8853"/>
                    <a:pt x="8355" y="8555"/>
                  </a:cubicBezTo>
                  <a:cubicBezTo>
                    <a:pt x="8315" y="8495"/>
                    <a:pt x="8256" y="8395"/>
                    <a:pt x="8216" y="8356"/>
                  </a:cubicBezTo>
                  <a:cubicBezTo>
                    <a:pt x="6306" y="6307"/>
                    <a:pt x="4376" y="4218"/>
                    <a:pt x="2427" y="2209"/>
                  </a:cubicBezTo>
                  <a:cubicBezTo>
                    <a:pt x="1691" y="1473"/>
                    <a:pt x="1134" y="597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"/>
            <p:cNvSpPr/>
            <p:nvPr/>
          </p:nvSpPr>
          <p:spPr>
            <a:xfrm>
              <a:off x="5336500" y="970900"/>
              <a:ext cx="263600" cy="27925"/>
            </a:xfrm>
            <a:custGeom>
              <a:avLst/>
              <a:gdLst/>
              <a:ahLst/>
              <a:cxnLst/>
              <a:rect l="l" t="t" r="r" b="b"/>
              <a:pathLst>
                <a:path w="10544" h="1117" extrusionOk="0">
                  <a:moveTo>
                    <a:pt x="8206" y="1"/>
                  </a:moveTo>
                  <a:cubicBezTo>
                    <a:pt x="8157" y="1"/>
                    <a:pt x="8107" y="11"/>
                    <a:pt x="8057" y="31"/>
                  </a:cubicBezTo>
                  <a:cubicBezTo>
                    <a:pt x="6844" y="150"/>
                    <a:pt x="5630" y="349"/>
                    <a:pt x="4377" y="389"/>
                  </a:cubicBezTo>
                  <a:cubicBezTo>
                    <a:pt x="3044" y="409"/>
                    <a:pt x="1731" y="488"/>
                    <a:pt x="438" y="747"/>
                  </a:cubicBezTo>
                  <a:cubicBezTo>
                    <a:pt x="379" y="906"/>
                    <a:pt x="1" y="747"/>
                    <a:pt x="100" y="1085"/>
                  </a:cubicBezTo>
                  <a:cubicBezTo>
                    <a:pt x="224" y="1107"/>
                    <a:pt x="348" y="1116"/>
                    <a:pt x="471" y="1116"/>
                  </a:cubicBezTo>
                  <a:cubicBezTo>
                    <a:pt x="1017" y="1116"/>
                    <a:pt x="1550" y="935"/>
                    <a:pt x="2069" y="886"/>
                  </a:cubicBezTo>
                  <a:cubicBezTo>
                    <a:pt x="3581" y="727"/>
                    <a:pt x="5113" y="826"/>
                    <a:pt x="6625" y="588"/>
                  </a:cubicBezTo>
                  <a:cubicBezTo>
                    <a:pt x="7553" y="422"/>
                    <a:pt x="8523" y="339"/>
                    <a:pt x="9477" y="339"/>
                  </a:cubicBezTo>
                  <a:cubicBezTo>
                    <a:pt x="9667" y="339"/>
                    <a:pt x="9857" y="342"/>
                    <a:pt x="10046" y="349"/>
                  </a:cubicBezTo>
                  <a:cubicBezTo>
                    <a:pt x="10075" y="355"/>
                    <a:pt x="10103" y="358"/>
                    <a:pt x="10130" y="358"/>
                  </a:cubicBezTo>
                  <a:cubicBezTo>
                    <a:pt x="10271" y="358"/>
                    <a:pt x="10394" y="283"/>
                    <a:pt x="10544" y="250"/>
                  </a:cubicBezTo>
                  <a:cubicBezTo>
                    <a:pt x="10263" y="73"/>
                    <a:pt x="9973" y="29"/>
                    <a:pt x="9678" y="29"/>
                  </a:cubicBezTo>
                  <a:cubicBezTo>
                    <a:pt x="9386" y="29"/>
                    <a:pt x="9089" y="73"/>
                    <a:pt x="8792" y="73"/>
                  </a:cubicBezTo>
                  <a:cubicBezTo>
                    <a:pt x="8646" y="73"/>
                    <a:pt x="8501" y="62"/>
                    <a:pt x="8356" y="31"/>
                  </a:cubicBezTo>
                  <a:cubicBezTo>
                    <a:pt x="8306" y="11"/>
                    <a:pt x="8256" y="1"/>
                    <a:pt x="8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"/>
            <p:cNvSpPr/>
            <p:nvPr/>
          </p:nvSpPr>
          <p:spPr>
            <a:xfrm>
              <a:off x="5397750" y="607250"/>
              <a:ext cx="124525" cy="138900"/>
            </a:xfrm>
            <a:custGeom>
              <a:avLst/>
              <a:gdLst/>
              <a:ahLst/>
              <a:cxnLst/>
              <a:rect l="l" t="t" r="r" b="b"/>
              <a:pathLst>
                <a:path w="4981" h="5556" extrusionOk="0">
                  <a:moveTo>
                    <a:pt x="261" y="0"/>
                  </a:moveTo>
                  <a:cubicBezTo>
                    <a:pt x="67" y="0"/>
                    <a:pt x="1" y="122"/>
                    <a:pt x="17" y="353"/>
                  </a:cubicBezTo>
                  <a:cubicBezTo>
                    <a:pt x="216" y="612"/>
                    <a:pt x="395" y="871"/>
                    <a:pt x="614" y="1109"/>
                  </a:cubicBezTo>
                  <a:cubicBezTo>
                    <a:pt x="2046" y="2522"/>
                    <a:pt x="3280" y="4133"/>
                    <a:pt x="4712" y="5545"/>
                  </a:cubicBezTo>
                  <a:cubicBezTo>
                    <a:pt x="4746" y="5552"/>
                    <a:pt x="4776" y="5556"/>
                    <a:pt x="4803" y="5556"/>
                  </a:cubicBezTo>
                  <a:cubicBezTo>
                    <a:pt x="4934" y="5556"/>
                    <a:pt x="4980" y="5475"/>
                    <a:pt x="4931" y="5327"/>
                  </a:cubicBezTo>
                  <a:cubicBezTo>
                    <a:pt x="4533" y="4809"/>
                    <a:pt x="4115" y="4312"/>
                    <a:pt x="3678" y="3815"/>
                  </a:cubicBezTo>
                  <a:cubicBezTo>
                    <a:pt x="3081" y="3198"/>
                    <a:pt x="2544" y="2522"/>
                    <a:pt x="1987" y="1865"/>
                  </a:cubicBezTo>
                  <a:cubicBezTo>
                    <a:pt x="1788" y="1746"/>
                    <a:pt x="1788" y="1507"/>
                    <a:pt x="1609" y="1368"/>
                  </a:cubicBezTo>
                  <a:cubicBezTo>
                    <a:pt x="1290" y="1129"/>
                    <a:pt x="1171" y="672"/>
                    <a:pt x="773" y="513"/>
                  </a:cubicBezTo>
                  <a:cubicBezTo>
                    <a:pt x="634" y="373"/>
                    <a:pt x="515" y="254"/>
                    <a:pt x="415" y="135"/>
                  </a:cubicBezTo>
                  <a:cubicBezTo>
                    <a:pt x="415" y="75"/>
                    <a:pt x="415" y="55"/>
                    <a:pt x="395" y="15"/>
                  </a:cubicBezTo>
                  <a:cubicBezTo>
                    <a:pt x="345" y="5"/>
                    <a:pt x="301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"/>
            <p:cNvSpPr/>
            <p:nvPr/>
          </p:nvSpPr>
          <p:spPr>
            <a:xfrm>
              <a:off x="5375300" y="740900"/>
              <a:ext cx="191975" cy="84575"/>
            </a:xfrm>
            <a:custGeom>
              <a:avLst/>
              <a:gdLst/>
              <a:ahLst/>
              <a:cxnLst/>
              <a:rect l="l" t="t" r="r" b="b"/>
              <a:pathLst>
                <a:path w="7679" h="3383" extrusionOk="0">
                  <a:moveTo>
                    <a:pt x="5869" y="1"/>
                  </a:moveTo>
                  <a:lnTo>
                    <a:pt x="5650" y="239"/>
                  </a:lnTo>
                  <a:cubicBezTo>
                    <a:pt x="6068" y="936"/>
                    <a:pt x="6764" y="1433"/>
                    <a:pt x="7182" y="2169"/>
                  </a:cubicBezTo>
                  <a:cubicBezTo>
                    <a:pt x="5471" y="2467"/>
                    <a:pt x="3780" y="2408"/>
                    <a:pt x="2149" y="2786"/>
                  </a:cubicBezTo>
                  <a:cubicBezTo>
                    <a:pt x="1961" y="2843"/>
                    <a:pt x="1765" y="2857"/>
                    <a:pt x="1567" y="2857"/>
                  </a:cubicBezTo>
                  <a:cubicBezTo>
                    <a:pt x="1401" y="2857"/>
                    <a:pt x="1235" y="2847"/>
                    <a:pt x="1070" y="2847"/>
                  </a:cubicBezTo>
                  <a:cubicBezTo>
                    <a:pt x="889" y="2847"/>
                    <a:pt x="710" y="2858"/>
                    <a:pt x="537" y="2905"/>
                  </a:cubicBezTo>
                  <a:cubicBezTo>
                    <a:pt x="398" y="2945"/>
                    <a:pt x="239" y="2945"/>
                    <a:pt x="100" y="2965"/>
                  </a:cubicBezTo>
                  <a:cubicBezTo>
                    <a:pt x="0" y="3084"/>
                    <a:pt x="0" y="3183"/>
                    <a:pt x="100" y="3283"/>
                  </a:cubicBezTo>
                  <a:cubicBezTo>
                    <a:pt x="219" y="3303"/>
                    <a:pt x="319" y="3303"/>
                    <a:pt x="438" y="3303"/>
                  </a:cubicBezTo>
                  <a:cubicBezTo>
                    <a:pt x="517" y="3243"/>
                    <a:pt x="597" y="3163"/>
                    <a:pt x="697" y="3163"/>
                  </a:cubicBezTo>
                  <a:lnTo>
                    <a:pt x="716" y="3163"/>
                  </a:lnTo>
                  <a:cubicBezTo>
                    <a:pt x="1094" y="3283"/>
                    <a:pt x="1512" y="3183"/>
                    <a:pt x="1850" y="3382"/>
                  </a:cubicBezTo>
                  <a:cubicBezTo>
                    <a:pt x="2924" y="3283"/>
                    <a:pt x="3979" y="3044"/>
                    <a:pt x="5033" y="2965"/>
                  </a:cubicBezTo>
                  <a:cubicBezTo>
                    <a:pt x="5491" y="2945"/>
                    <a:pt x="5988" y="2965"/>
                    <a:pt x="6386" y="2666"/>
                  </a:cubicBezTo>
                  <a:cubicBezTo>
                    <a:pt x="6525" y="2646"/>
                    <a:pt x="6704" y="2646"/>
                    <a:pt x="6883" y="2606"/>
                  </a:cubicBezTo>
                  <a:cubicBezTo>
                    <a:pt x="6983" y="2507"/>
                    <a:pt x="7162" y="2567"/>
                    <a:pt x="7261" y="2467"/>
                  </a:cubicBezTo>
                  <a:cubicBezTo>
                    <a:pt x="7520" y="2348"/>
                    <a:pt x="7679" y="2189"/>
                    <a:pt x="7420" y="1890"/>
                  </a:cubicBezTo>
                  <a:cubicBezTo>
                    <a:pt x="6903" y="1274"/>
                    <a:pt x="6386" y="637"/>
                    <a:pt x="5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"/>
            <p:cNvSpPr/>
            <p:nvPr/>
          </p:nvSpPr>
          <p:spPr>
            <a:xfrm>
              <a:off x="5157475" y="935350"/>
              <a:ext cx="65675" cy="69550"/>
            </a:xfrm>
            <a:custGeom>
              <a:avLst/>
              <a:gdLst/>
              <a:ahLst/>
              <a:cxnLst/>
              <a:rect l="l" t="t" r="r" b="b"/>
              <a:pathLst>
                <a:path w="2627" h="2782" extrusionOk="0">
                  <a:moveTo>
                    <a:pt x="239" y="1"/>
                  </a:moveTo>
                  <a:cubicBezTo>
                    <a:pt x="80" y="1"/>
                    <a:pt x="40" y="120"/>
                    <a:pt x="0" y="239"/>
                  </a:cubicBezTo>
                  <a:cubicBezTo>
                    <a:pt x="0" y="319"/>
                    <a:pt x="0" y="379"/>
                    <a:pt x="40" y="458"/>
                  </a:cubicBezTo>
                  <a:cubicBezTo>
                    <a:pt x="100" y="617"/>
                    <a:pt x="159" y="737"/>
                    <a:pt x="239" y="856"/>
                  </a:cubicBezTo>
                  <a:cubicBezTo>
                    <a:pt x="299" y="975"/>
                    <a:pt x="378" y="1075"/>
                    <a:pt x="458" y="1214"/>
                  </a:cubicBezTo>
                  <a:cubicBezTo>
                    <a:pt x="537" y="1333"/>
                    <a:pt x="537" y="1433"/>
                    <a:pt x="458" y="1552"/>
                  </a:cubicBezTo>
                  <a:cubicBezTo>
                    <a:pt x="398" y="1652"/>
                    <a:pt x="378" y="1751"/>
                    <a:pt x="398" y="1851"/>
                  </a:cubicBezTo>
                  <a:cubicBezTo>
                    <a:pt x="438" y="1970"/>
                    <a:pt x="637" y="2109"/>
                    <a:pt x="378" y="2209"/>
                  </a:cubicBezTo>
                  <a:lnTo>
                    <a:pt x="239" y="2348"/>
                  </a:lnTo>
                  <a:cubicBezTo>
                    <a:pt x="239" y="2535"/>
                    <a:pt x="312" y="2679"/>
                    <a:pt x="495" y="2679"/>
                  </a:cubicBezTo>
                  <a:cubicBezTo>
                    <a:pt x="526" y="2679"/>
                    <a:pt x="560" y="2675"/>
                    <a:pt x="597" y="2666"/>
                  </a:cubicBezTo>
                  <a:cubicBezTo>
                    <a:pt x="796" y="2666"/>
                    <a:pt x="986" y="2781"/>
                    <a:pt x="1179" y="2781"/>
                  </a:cubicBezTo>
                  <a:cubicBezTo>
                    <a:pt x="1276" y="2781"/>
                    <a:pt x="1373" y="2752"/>
                    <a:pt x="1472" y="2666"/>
                  </a:cubicBezTo>
                  <a:cubicBezTo>
                    <a:pt x="1573" y="2551"/>
                    <a:pt x="1695" y="2467"/>
                    <a:pt x="1852" y="2467"/>
                  </a:cubicBezTo>
                  <a:cubicBezTo>
                    <a:pt x="1912" y="2467"/>
                    <a:pt x="1978" y="2480"/>
                    <a:pt x="2049" y="2507"/>
                  </a:cubicBezTo>
                  <a:cubicBezTo>
                    <a:pt x="2183" y="2373"/>
                    <a:pt x="2262" y="2148"/>
                    <a:pt x="2514" y="2148"/>
                  </a:cubicBezTo>
                  <a:cubicBezTo>
                    <a:pt x="2525" y="2148"/>
                    <a:pt x="2536" y="2148"/>
                    <a:pt x="2547" y="2149"/>
                  </a:cubicBezTo>
                  <a:cubicBezTo>
                    <a:pt x="2626" y="2109"/>
                    <a:pt x="2626" y="2030"/>
                    <a:pt x="2626" y="1930"/>
                  </a:cubicBezTo>
                  <a:cubicBezTo>
                    <a:pt x="2527" y="1691"/>
                    <a:pt x="2348" y="1552"/>
                    <a:pt x="2169" y="1373"/>
                  </a:cubicBezTo>
                  <a:cubicBezTo>
                    <a:pt x="2129" y="1353"/>
                    <a:pt x="2089" y="1333"/>
                    <a:pt x="2069" y="1294"/>
                  </a:cubicBezTo>
                  <a:cubicBezTo>
                    <a:pt x="1990" y="1254"/>
                    <a:pt x="1950" y="1194"/>
                    <a:pt x="1870" y="1154"/>
                  </a:cubicBezTo>
                  <a:cubicBezTo>
                    <a:pt x="1293" y="816"/>
                    <a:pt x="935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"/>
            <p:cNvSpPr/>
            <p:nvPr/>
          </p:nvSpPr>
          <p:spPr>
            <a:xfrm>
              <a:off x="5069450" y="754825"/>
              <a:ext cx="72125" cy="79600"/>
            </a:xfrm>
            <a:custGeom>
              <a:avLst/>
              <a:gdLst/>
              <a:ahLst/>
              <a:cxnLst/>
              <a:rect l="l" t="t" r="r" b="b"/>
              <a:pathLst>
                <a:path w="2885" h="3184" extrusionOk="0">
                  <a:moveTo>
                    <a:pt x="338" y="1"/>
                  </a:moveTo>
                  <a:cubicBezTo>
                    <a:pt x="199" y="80"/>
                    <a:pt x="120" y="219"/>
                    <a:pt x="40" y="359"/>
                  </a:cubicBezTo>
                  <a:cubicBezTo>
                    <a:pt x="0" y="756"/>
                    <a:pt x="398" y="916"/>
                    <a:pt x="498" y="1214"/>
                  </a:cubicBezTo>
                  <a:cubicBezTo>
                    <a:pt x="1114" y="1890"/>
                    <a:pt x="1731" y="2527"/>
                    <a:pt x="2367" y="3183"/>
                  </a:cubicBezTo>
                  <a:lnTo>
                    <a:pt x="2586" y="3183"/>
                  </a:lnTo>
                  <a:cubicBezTo>
                    <a:pt x="2666" y="3163"/>
                    <a:pt x="2706" y="3104"/>
                    <a:pt x="2765" y="3024"/>
                  </a:cubicBezTo>
                  <a:cubicBezTo>
                    <a:pt x="2885" y="2527"/>
                    <a:pt x="2367" y="2328"/>
                    <a:pt x="2228" y="1930"/>
                  </a:cubicBezTo>
                  <a:cubicBezTo>
                    <a:pt x="2009" y="1672"/>
                    <a:pt x="1791" y="1413"/>
                    <a:pt x="1572" y="1174"/>
                  </a:cubicBezTo>
                  <a:cubicBezTo>
                    <a:pt x="1194" y="737"/>
                    <a:pt x="876" y="259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"/>
            <p:cNvSpPr/>
            <p:nvPr/>
          </p:nvSpPr>
          <p:spPr>
            <a:xfrm>
              <a:off x="5640850" y="930250"/>
              <a:ext cx="227800" cy="25500"/>
            </a:xfrm>
            <a:custGeom>
              <a:avLst/>
              <a:gdLst/>
              <a:ahLst/>
              <a:cxnLst/>
              <a:rect l="l" t="t" r="r" b="b"/>
              <a:pathLst>
                <a:path w="9112" h="1020" extrusionOk="0">
                  <a:moveTo>
                    <a:pt x="6993" y="1"/>
                  </a:moveTo>
                  <a:cubicBezTo>
                    <a:pt x="6864" y="1"/>
                    <a:pt x="6735" y="26"/>
                    <a:pt x="6605" y="85"/>
                  </a:cubicBezTo>
                  <a:lnTo>
                    <a:pt x="6287" y="85"/>
                  </a:lnTo>
                  <a:cubicBezTo>
                    <a:pt x="6138" y="175"/>
                    <a:pt x="5994" y="215"/>
                    <a:pt x="5849" y="215"/>
                  </a:cubicBezTo>
                  <a:cubicBezTo>
                    <a:pt x="5705" y="215"/>
                    <a:pt x="5561" y="175"/>
                    <a:pt x="5412" y="105"/>
                  </a:cubicBezTo>
                  <a:cubicBezTo>
                    <a:pt x="5319" y="89"/>
                    <a:pt x="5227" y="83"/>
                    <a:pt x="5136" y="83"/>
                  </a:cubicBezTo>
                  <a:cubicBezTo>
                    <a:pt x="4614" y="83"/>
                    <a:pt x="4101" y="300"/>
                    <a:pt x="3578" y="300"/>
                  </a:cubicBezTo>
                  <a:cubicBezTo>
                    <a:pt x="3500" y="300"/>
                    <a:pt x="3422" y="295"/>
                    <a:pt x="3343" y="284"/>
                  </a:cubicBezTo>
                  <a:cubicBezTo>
                    <a:pt x="3303" y="304"/>
                    <a:pt x="3243" y="364"/>
                    <a:pt x="3204" y="404"/>
                  </a:cubicBezTo>
                  <a:cubicBezTo>
                    <a:pt x="3075" y="387"/>
                    <a:pt x="2972" y="358"/>
                    <a:pt x="2864" y="358"/>
                  </a:cubicBezTo>
                  <a:cubicBezTo>
                    <a:pt x="2838" y="358"/>
                    <a:pt x="2813" y="360"/>
                    <a:pt x="2786" y="364"/>
                  </a:cubicBezTo>
                  <a:cubicBezTo>
                    <a:pt x="2707" y="369"/>
                    <a:pt x="2628" y="371"/>
                    <a:pt x="2548" y="371"/>
                  </a:cubicBezTo>
                  <a:cubicBezTo>
                    <a:pt x="2291" y="371"/>
                    <a:pt x="2034" y="349"/>
                    <a:pt x="1777" y="349"/>
                  </a:cubicBezTo>
                  <a:cubicBezTo>
                    <a:pt x="1537" y="349"/>
                    <a:pt x="1296" y="369"/>
                    <a:pt x="1055" y="443"/>
                  </a:cubicBezTo>
                  <a:cubicBezTo>
                    <a:pt x="954" y="473"/>
                    <a:pt x="850" y="480"/>
                    <a:pt x="744" y="480"/>
                  </a:cubicBezTo>
                  <a:cubicBezTo>
                    <a:pt x="658" y="480"/>
                    <a:pt x="572" y="475"/>
                    <a:pt x="485" y="475"/>
                  </a:cubicBezTo>
                  <a:cubicBezTo>
                    <a:pt x="320" y="475"/>
                    <a:pt x="157" y="491"/>
                    <a:pt x="1" y="583"/>
                  </a:cubicBezTo>
                  <a:cubicBezTo>
                    <a:pt x="260" y="881"/>
                    <a:pt x="618" y="801"/>
                    <a:pt x="936" y="841"/>
                  </a:cubicBezTo>
                  <a:cubicBezTo>
                    <a:pt x="1027" y="845"/>
                    <a:pt x="1119" y="846"/>
                    <a:pt x="1210" y="846"/>
                  </a:cubicBezTo>
                  <a:cubicBezTo>
                    <a:pt x="1271" y="846"/>
                    <a:pt x="1332" y="846"/>
                    <a:pt x="1393" y="846"/>
                  </a:cubicBezTo>
                  <a:cubicBezTo>
                    <a:pt x="1696" y="846"/>
                    <a:pt x="1997" y="854"/>
                    <a:pt x="2289" y="961"/>
                  </a:cubicBezTo>
                  <a:cubicBezTo>
                    <a:pt x="2545" y="1003"/>
                    <a:pt x="2801" y="1020"/>
                    <a:pt x="3056" y="1020"/>
                  </a:cubicBezTo>
                  <a:cubicBezTo>
                    <a:pt x="4246" y="1020"/>
                    <a:pt x="5426" y="642"/>
                    <a:pt x="6605" y="642"/>
                  </a:cubicBezTo>
                  <a:cubicBezTo>
                    <a:pt x="6824" y="583"/>
                    <a:pt x="7023" y="503"/>
                    <a:pt x="7262" y="483"/>
                  </a:cubicBezTo>
                  <a:lnTo>
                    <a:pt x="7620" y="483"/>
                  </a:lnTo>
                  <a:cubicBezTo>
                    <a:pt x="7719" y="523"/>
                    <a:pt x="7859" y="543"/>
                    <a:pt x="7978" y="543"/>
                  </a:cubicBezTo>
                  <a:cubicBezTo>
                    <a:pt x="8058" y="543"/>
                    <a:pt x="8157" y="543"/>
                    <a:pt x="8217" y="523"/>
                  </a:cubicBezTo>
                  <a:cubicBezTo>
                    <a:pt x="8515" y="364"/>
                    <a:pt x="9052" y="662"/>
                    <a:pt x="9112" y="65"/>
                  </a:cubicBezTo>
                  <a:cubicBezTo>
                    <a:pt x="9092" y="55"/>
                    <a:pt x="9067" y="50"/>
                    <a:pt x="9042" y="50"/>
                  </a:cubicBezTo>
                  <a:cubicBezTo>
                    <a:pt x="9017" y="50"/>
                    <a:pt x="8992" y="55"/>
                    <a:pt x="8973" y="65"/>
                  </a:cubicBezTo>
                  <a:cubicBezTo>
                    <a:pt x="8923" y="45"/>
                    <a:pt x="8878" y="36"/>
                    <a:pt x="8833" y="36"/>
                  </a:cubicBezTo>
                  <a:cubicBezTo>
                    <a:pt x="8789" y="36"/>
                    <a:pt x="8744" y="45"/>
                    <a:pt x="8694" y="65"/>
                  </a:cubicBezTo>
                  <a:lnTo>
                    <a:pt x="8615" y="65"/>
                  </a:lnTo>
                  <a:cubicBezTo>
                    <a:pt x="8495" y="26"/>
                    <a:pt x="8366" y="6"/>
                    <a:pt x="8229" y="6"/>
                  </a:cubicBezTo>
                  <a:cubicBezTo>
                    <a:pt x="8092" y="6"/>
                    <a:pt x="7948" y="26"/>
                    <a:pt x="7799" y="65"/>
                  </a:cubicBezTo>
                  <a:lnTo>
                    <a:pt x="7381" y="65"/>
                  </a:lnTo>
                  <a:cubicBezTo>
                    <a:pt x="7252" y="26"/>
                    <a:pt x="7123" y="1"/>
                    <a:pt x="6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"/>
            <p:cNvSpPr/>
            <p:nvPr/>
          </p:nvSpPr>
          <p:spPr>
            <a:xfrm>
              <a:off x="5510075" y="944825"/>
              <a:ext cx="188500" cy="19400"/>
            </a:xfrm>
            <a:custGeom>
              <a:avLst/>
              <a:gdLst/>
              <a:ahLst/>
              <a:cxnLst/>
              <a:rect l="l" t="t" r="r" b="b"/>
              <a:pathLst>
                <a:path w="7540" h="776" extrusionOk="0">
                  <a:moveTo>
                    <a:pt x="4786" y="1"/>
                  </a:moveTo>
                  <a:cubicBezTo>
                    <a:pt x="4440" y="1"/>
                    <a:pt x="4100" y="63"/>
                    <a:pt x="3760" y="198"/>
                  </a:cubicBezTo>
                  <a:cubicBezTo>
                    <a:pt x="3607" y="158"/>
                    <a:pt x="3454" y="144"/>
                    <a:pt x="3301" y="144"/>
                  </a:cubicBezTo>
                  <a:cubicBezTo>
                    <a:pt x="3076" y="144"/>
                    <a:pt x="2851" y="175"/>
                    <a:pt x="2626" y="198"/>
                  </a:cubicBezTo>
                  <a:cubicBezTo>
                    <a:pt x="2616" y="189"/>
                    <a:pt x="2601" y="184"/>
                    <a:pt x="2584" y="184"/>
                  </a:cubicBezTo>
                  <a:cubicBezTo>
                    <a:pt x="2566" y="184"/>
                    <a:pt x="2546" y="189"/>
                    <a:pt x="2527" y="198"/>
                  </a:cubicBezTo>
                  <a:cubicBezTo>
                    <a:pt x="2497" y="179"/>
                    <a:pt x="2462" y="169"/>
                    <a:pt x="2425" y="169"/>
                  </a:cubicBezTo>
                  <a:cubicBezTo>
                    <a:pt x="2387" y="169"/>
                    <a:pt x="2348" y="179"/>
                    <a:pt x="2308" y="198"/>
                  </a:cubicBezTo>
                  <a:cubicBezTo>
                    <a:pt x="2298" y="189"/>
                    <a:pt x="2283" y="184"/>
                    <a:pt x="2263" y="184"/>
                  </a:cubicBezTo>
                  <a:cubicBezTo>
                    <a:pt x="2243" y="184"/>
                    <a:pt x="2218" y="189"/>
                    <a:pt x="2188" y="198"/>
                  </a:cubicBezTo>
                  <a:cubicBezTo>
                    <a:pt x="2125" y="146"/>
                    <a:pt x="2057" y="121"/>
                    <a:pt x="1986" y="121"/>
                  </a:cubicBezTo>
                  <a:cubicBezTo>
                    <a:pt x="1922" y="121"/>
                    <a:pt x="1856" y="141"/>
                    <a:pt x="1791" y="179"/>
                  </a:cubicBezTo>
                  <a:cubicBezTo>
                    <a:pt x="1771" y="169"/>
                    <a:pt x="1751" y="164"/>
                    <a:pt x="1733" y="164"/>
                  </a:cubicBezTo>
                  <a:cubicBezTo>
                    <a:pt x="1716" y="164"/>
                    <a:pt x="1701" y="169"/>
                    <a:pt x="1691" y="179"/>
                  </a:cubicBezTo>
                  <a:cubicBezTo>
                    <a:pt x="1415" y="148"/>
                    <a:pt x="1133" y="101"/>
                    <a:pt x="844" y="101"/>
                  </a:cubicBezTo>
                  <a:cubicBezTo>
                    <a:pt x="570" y="101"/>
                    <a:pt x="290" y="143"/>
                    <a:pt x="0" y="278"/>
                  </a:cubicBezTo>
                  <a:cubicBezTo>
                    <a:pt x="198" y="424"/>
                    <a:pt x="395" y="451"/>
                    <a:pt x="586" y="451"/>
                  </a:cubicBezTo>
                  <a:cubicBezTo>
                    <a:pt x="701" y="451"/>
                    <a:pt x="814" y="441"/>
                    <a:pt x="923" y="441"/>
                  </a:cubicBezTo>
                  <a:cubicBezTo>
                    <a:pt x="1052" y="441"/>
                    <a:pt x="1177" y="455"/>
                    <a:pt x="1293" y="517"/>
                  </a:cubicBezTo>
                  <a:cubicBezTo>
                    <a:pt x="1413" y="517"/>
                    <a:pt x="1512" y="557"/>
                    <a:pt x="1651" y="576"/>
                  </a:cubicBezTo>
                  <a:cubicBezTo>
                    <a:pt x="1679" y="591"/>
                    <a:pt x="1717" y="605"/>
                    <a:pt x="1758" y="605"/>
                  </a:cubicBezTo>
                  <a:cubicBezTo>
                    <a:pt x="1775" y="605"/>
                    <a:pt x="1793" y="602"/>
                    <a:pt x="1810" y="596"/>
                  </a:cubicBezTo>
                  <a:cubicBezTo>
                    <a:pt x="1880" y="576"/>
                    <a:pt x="1945" y="567"/>
                    <a:pt x="2007" y="567"/>
                  </a:cubicBezTo>
                  <a:cubicBezTo>
                    <a:pt x="2069" y="567"/>
                    <a:pt x="2129" y="576"/>
                    <a:pt x="2188" y="596"/>
                  </a:cubicBezTo>
                  <a:cubicBezTo>
                    <a:pt x="2268" y="596"/>
                    <a:pt x="2348" y="596"/>
                    <a:pt x="2387" y="576"/>
                  </a:cubicBezTo>
                  <a:cubicBezTo>
                    <a:pt x="2515" y="576"/>
                    <a:pt x="2616" y="627"/>
                    <a:pt x="2723" y="627"/>
                  </a:cubicBezTo>
                  <a:cubicBezTo>
                    <a:pt x="2750" y="627"/>
                    <a:pt x="2777" y="624"/>
                    <a:pt x="2805" y="616"/>
                  </a:cubicBezTo>
                  <a:cubicBezTo>
                    <a:pt x="2855" y="611"/>
                    <a:pt x="2904" y="608"/>
                    <a:pt x="2953" y="608"/>
                  </a:cubicBezTo>
                  <a:cubicBezTo>
                    <a:pt x="3357" y="608"/>
                    <a:pt x="3742" y="776"/>
                    <a:pt x="4133" y="776"/>
                  </a:cubicBezTo>
                  <a:cubicBezTo>
                    <a:pt x="4207" y="776"/>
                    <a:pt x="4282" y="770"/>
                    <a:pt x="4357" y="755"/>
                  </a:cubicBezTo>
                  <a:cubicBezTo>
                    <a:pt x="4456" y="755"/>
                    <a:pt x="4556" y="716"/>
                    <a:pt x="4635" y="696"/>
                  </a:cubicBezTo>
                  <a:cubicBezTo>
                    <a:pt x="4838" y="624"/>
                    <a:pt x="5055" y="610"/>
                    <a:pt x="5278" y="610"/>
                  </a:cubicBezTo>
                  <a:cubicBezTo>
                    <a:pt x="5427" y="610"/>
                    <a:pt x="5578" y="616"/>
                    <a:pt x="5729" y="616"/>
                  </a:cubicBezTo>
                  <a:cubicBezTo>
                    <a:pt x="5793" y="610"/>
                    <a:pt x="5857" y="608"/>
                    <a:pt x="5922" y="608"/>
                  </a:cubicBezTo>
                  <a:cubicBezTo>
                    <a:pt x="6137" y="608"/>
                    <a:pt x="6360" y="634"/>
                    <a:pt x="6578" y="634"/>
                  </a:cubicBezTo>
                  <a:cubicBezTo>
                    <a:pt x="6933" y="634"/>
                    <a:pt x="7274" y="564"/>
                    <a:pt x="7540" y="198"/>
                  </a:cubicBezTo>
                  <a:cubicBezTo>
                    <a:pt x="7424" y="72"/>
                    <a:pt x="7283" y="45"/>
                    <a:pt x="7137" y="45"/>
                  </a:cubicBezTo>
                  <a:cubicBezTo>
                    <a:pt x="7031" y="45"/>
                    <a:pt x="6924" y="59"/>
                    <a:pt x="6823" y="59"/>
                  </a:cubicBezTo>
                  <a:cubicBezTo>
                    <a:pt x="6326" y="39"/>
                    <a:pt x="5789" y="39"/>
                    <a:pt x="5272" y="39"/>
                  </a:cubicBezTo>
                  <a:cubicBezTo>
                    <a:pt x="5108" y="14"/>
                    <a:pt x="4946" y="1"/>
                    <a:pt x="4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"/>
            <p:cNvSpPr/>
            <p:nvPr/>
          </p:nvSpPr>
          <p:spPr>
            <a:xfrm>
              <a:off x="5412100" y="807550"/>
              <a:ext cx="124850" cy="21775"/>
            </a:xfrm>
            <a:custGeom>
              <a:avLst/>
              <a:gdLst/>
              <a:ahLst/>
              <a:cxnLst/>
              <a:rect l="l" t="t" r="r" b="b"/>
              <a:pathLst>
                <a:path w="4994" h="871" extrusionOk="0">
                  <a:moveTo>
                    <a:pt x="4894" y="0"/>
                  </a:moveTo>
                  <a:cubicBezTo>
                    <a:pt x="3740" y="0"/>
                    <a:pt x="2606" y="120"/>
                    <a:pt x="1492" y="318"/>
                  </a:cubicBezTo>
                  <a:cubicBezTo>
                    <a:pt x="1094" y="398"/>
                    <a:pt x="756" y="657"/>
                    <a:pt x="339" y="657"/>
                  </a:cubicBezTo>
                  <a:cubicBezTo>
                    <a:pt x="282" y="619"/>
                    <a:pt x="226" y="599"/>
                    <a:pt x="172" y="599"/>
                  </a:cubicBezTo>
                  <a:cubicBezTo>
                    <a:pt x="111" y="599"/>
                    <a:pt x="53" y="624"/>
                    <a:pt x="0" y="677"/>
                  </a:cubicBezTo>
                  <a:cubicBezTo>
                    <a:pt x="479" y="810"/>
                    <a:pt x="957" y="871"/>
                    <a:pt x="1435" y="871"/>
                  </a:cubicBezTo>
                  <a:cubicBezTo>
                    <a:pt x="1952" y="871"/>
                    <a:pt x="2468" y="800"/>
                    <a:pt x="2984" y="677"/>
                  </a:cubicBezTo>
                  <a:cubicBezTo>
                    <a:pt x="3110" y="580"/>
                    <a:pt x="3240" y="540"/>
                    <a:pt x="3375" y="540"/>
                  </a:cubicBezTo>
                  <a:cubicBezTo>
                    <a:pt x="3518" y="540"/>
                    <a:pt x="3666" y="585"/>
                    <a:pt x="3820" y="657"/>
                  </a:cubicBezTo>
                  <a:cubicBezTo>
                    <a:pt x="3852" y="660"/>
                    <a:pt x="3883" y="661"/>
                    <a:pt x="3915" y="661"/>
                  </a:cubicBezTo>
                  <a:cubicBezTo>
                    <a:pt x="4269" y="661"/>
                    <a:pt x="4563" y="463"/>
                    <a:pt x="4874" y="299"/>
                  </a:cubicBezTo>
                  <a:cubicBezTo>
                    <a:pt x="4993" y="219"/>
                    <a:pt x="4914" y="100"/>
                    <a:pt x="48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"/>
            <p:cNvSpPr/>
            <p:nvPr/>
          </p:nvSpPr>
          <p:spPr>
            <a:xfrm>
              <a:off x="4959525" y="719025"/>
              <a:ext cx="117900" cy="123850"/>
            </a:xfrm>
            <a:custGeom>
              <a:avLst/>
              <a:gdLst/>
              <a:ahLst/>
              <a:cxnLst/>
              <a:rect l="l" t="t" r="r" b="b"/>
              <a:pathLst>
                <a:path w="4716" h="4954" extrusionOk="0">
                  <a:moveTo>
                    <a:pt x="240" y="0"/>
                  </a:moveTo>
                  <a:cubicBezTo>
                    <a:pt x="120" y="40"/>
                    <a:pt x="41" y="120"/>
                    <a:pt x="1" y="239"/>
                  </a:cubicBezTo>
                  <a:cubicBezTo>
                    <a:pt x="657" y="975"/>
                    <a:pt x="1314" y="1731"/>
                    <a:pt x="1950" y="2467"/>
                  </a:cubicBezTo>
                  <a:cubicBezTo>
                    <a:pt x="2030" y="2527"/>
                    <a:pt x="2090" y="2606"/>
                    <a:pt x="2110" y="2666"/>
                  </a:cubicBezTo>
                  <a:cubicBezTo>
                    <a:pt x="2149" y="2745"/>
                    <a:pt x="2209" y="2785"/>
                    <a:pt x="2289" y="2845"/>
                  </a:cubicBezTo>
                  <a:lnTo>
                    <a:pt x="2448" y="3024"/>
                  </a:lnTo>
                  <a:lnTo>
                    <a:pt x="2627" y="3183"/>
                  </a:lnTo>
                  <a:cubicBezTo>
                    <a:pt x="2706" y="3243"/>
                    <a:pt x="2746" y="3283"/>
                    <a:pt x="2806" y="3362"/>
                  </a:cubicBezTo>
                  <a:cubicBezTo>
                    <a:pt x="2905" y="3442"/>
                    <a:pt x="2846" y="3641"/>
                    <a:pt x="3025" y="3661"/>
                  </a:cubicBezTo>
                  <a:cubicBezTo>
                    <a:pt x="3283" y="4357"/>
                    <a:pt x="3880" y="4655"/>
                    <a:pt x="4477" y="4954"/>
                  </a:cubicBezTo>
                  <a:cubicBezTo>
                    <a:pt x="4616" y="4934"/>
                    <a:pt x="4696" y="4834"/>
                    <a:pt x="4716" y="4715"/>
                  </a:cubicBezTo>
                  <a:cubicBezTo>
                    <a:pt x="3144" y="3223"/>
                    <a:pt x="1652" y="1651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"/>
            <p:cNvSpPr/>
            <p:nvPr/>
          </p:nvSpPr>
          <p:spPr>
            <a:xfrm>
              <a:off x="5086850" y="931800"/>
              <a:ext cx="57225" cy="70850"/>
            </a:xfrm>
            <a:custGeom>
              <a:avLst/>
              <a:gdLst/>
              <a:ahLst/>
              <a:cxnLst/>
              <a:rect l="l" t="t" r="r" b="b"/>
              <a:pathLst>
                <a:path w="2289" h="2834" extrusionOk="0">
                  <a:moveTo>
                    <a:pt x="805" y="1012"/>
                  </a:moveTo>
                  <a:cubicBezTo>
                    <a:pt x="814" y="1016"/>
                    <a:pt x="824" y="1018"/>
                    <a:pt x="836" y="1018"/>
                  </a:cubicBezTo>
                  <a:cubicBezTo>
                    <a:pt x="824" y="1047"/>
                    <a:pt x="818" y="1057"/>
                    <a:pt x="814" y="1057"/>
                  </a:cubicBezTo>
                  <a:cubicBezTo>
                    <a:pt x="807" y="1057"/>
                    <a:pt x="808" y="1030"/>
                    <a:pt x="805" y="1012"/>
                  </a:cubicBezTo>
                  <a:close/>
                  <a:moveTo>
                    <a:pt x="796" y="1456"/>
                  </a:moveTo>
                  <a:lnTo>
                    <a:pt x="737" y="1495"/>
                  </a:lnTo>
                  <a:cubicBezTo>
                    <a:pt x="733" y="1488"/>
                    <a:pt x="730" y="1481"/>
                    <a:pt x="726" y="1473"/>
                  </a:cubicBezTo>
                  <a:lnTo>
                    <a:pt x="726" y="1473"/>
                  </a:lnTo>
                  <a:lnTo>
                    <a:pt x="796" y="1456"/>
                  </a:lnTo>
                  <a:close/>
                  <a:moveTo>
                    <a:pt x="1387" y="1612"/>
                  </a:moveTo>
                  <a:cubicBezTo>
                    <a:pt x="1402" y="1612"/>
                    <a:pt x="1416" y="1621"/>
                    <a:pt x="1430" y="1634"/>
                  </a:cubicBezTo>
                  <a:lnTo>
                    <a:pt x="1430" y="1634"/>
                  </a:lnTo>
                  <a:cubicBezTo>
                    <a:pt x="1372" y="1615"/>
                    <a:pt x="1334" y="1615"/>
                    <a:pt x="1373" y="1615"/>
                  </a:cubicBezTo>
                  <a:cubicBezTo>
                    <a:pt x="1378" y="1613"/>
                    <a:pt x="1382" y="1612"/>
                    <a:pt x="1387" y="1612"/>
                  </a:cubicBezTo>
                  <a:close/>
                  <a:moveTo>
                    <a:pt x="1530" y="1714"/>
                  </a:moveTo>
                  <a:cubicBezTo>
                    <a:pt x="1531" y="1714"/>
                    <a:pt x="1532" y="1714"/>
                    <a:pt x="1532" y="1714"/>
                  </a:cubicBezTo>
                  <a:cubicBezTo>
                    <a:pt x="1631" y="1745"/>
                    <a:pt x="1721" y="1854"/>
                    <a:pt x="1812" y="1942"/>
                  </a:cubicBezTo>
                  <a:lnTo>
                    <a:pt x="1812" y="1942"/>
                  </a:lnTo>
                  <a:cubicBezTo>
                    <a:pt x="1713" y="1871"/>
                    <a:pt x="1611" y="1801"/>
                    <a:pt x="1530" y="1714"/>
                  </a:cubicBezTo>
                  <a:close/>
                  <a:moveTo>
                    <a:pt x="227" y="1"/>
                  </a:moveTo>
                  <a:cubicBezTo>
                    <a:pt x="194" y="1"/>
                    <a:pt x="157" y="15"/>
                    <a:pt x="120" y="43"/>
                  </a:cubicBezTo>
                  <a:cubicBezTo>
                    <a:pt x="64" y="391"/>
                    <a:pt x="310" y="534"/>
                    <a:pt x="517" y="698"/>
                  </a:cubicBezTo>
                  <a:lnTo>
                    <a:pt x="517" y="698"/>
                  </a:lnTo>
                  <a:cubicBezTo>
                    <a:pt x="486" y="677"/>
                    <a:pt x="453" y="657"/>
                    <a:pt x="418" y="640"/>
                  </a:cubicBezTo>
                  <a:cubicBezTo>
                    <a:pt x="398" y="630"/>
                    <a:pt x="369" y="625"/>
                    <a:pt x="334" y="625"/>
                  </a:cubicBezTo>
                  <a:cubicBezTo>
                    <a:pt x="299" y="625"/>
                    <a:pt x="259" y="630"/>
                    <a:pt x="219" y="640"/>
                  </a:cubicBezTo>
                  <a:cubicBezTo>
                    <a:pt x="180" y="640"/>
                    <a:pt x="140" y="680"/>
                    <a:pt x="120" y="700"/>
                  </a:cubicBezTo>
                  <a:cubicBezTo>
                    <a:pt x="120" y="719"/>
                    <a:pt x="100" y="779"/>
                    <a:pt x="100" y="799"/>
                  </a:cubicBezTo>
                  <a:cubicBezTo>
                    <a:pt x="140" y="879"/>
                    <a:pt x="219" y="958"/>
                    <a:pt x="299" y="1018"/>
                  </a:cubicBezTo>
                  <a:lnTo>
                    <a:pt x="498" y="1217"/>
                  </a:lnTo>
                  <a:lnTo>
                    <a:pt x="617" y="1336"/>
                  </a:lnTo>
                  <a:cubicBezTo>
                    <a:pt x="654" y="1361"/>
                    <a:pt x="676" y="1385"/>
                    <a:pt x="691" y="1414"/>
                  </a:cubicBezTo>
                  <a:lnTo>
                    <a:pt x="691" y="1414"/>
                  </a:lnTo>
                  <a:cubicBezTo>
                    <a:pt x="678" y="1398"/>
                    <a:pt x="661" y="1384"/>
                    <a:pt x="637" y="1376"/>
                  </a:cubicBezTo>
                  <a:cubicBezTo>
                    <a:pt x="597" y="1316"/>
                    <a:pt x="538" y="1296"/>
                    <a:pt x="518" y="1257"/>
                  </a:cubicBezTo>
                  <a:lnTo>
                    <a:pt x="339" y="1078"/>
                  </a:lnTo>
                  <a:lnTo>
                    <a:pt x="219" y="958"/>
                  </a:lnTo>
                  <a:cubicBezTo>
                    <a:pt x="160" y="899"/>
                    <a:pt x="120" y="879"/>
                    <a:pt x="60" y="839"/>
                  </a:cubicBezTo>
                  <a:cubicBezTo>
                    <a:pt x="40" y="879"/>
                    <a:pt x="20" y="879"/>
                    <a:pt x="1" y="899"/>
                  </a:cubicBezTo>
                  <a:cubicBezTo>
                    <a:pt x="319" y="1774"/>
                    <a:pt x="1095" y="2211"/>
                    <a:pt x="1731" y="2808"/>
                  </a:cubicBezTo>
                  <a:cubicBezTo>
                    <a:pt x="1775" y="2826"/>
                    <a:pt x="1815" y="2834"/>
                    <a:pt x="1850" y="2834"/>
                  </a:cubicBezTo>
                  <a:cubicBezTo>
                    <a:pt x="1974" y="2834"/>
                    <a:pt x="2052" y="2738"/>
                    <a:pt x="2129" y="2629"/>
                  </a:cubicBezTo>
                  <a:cubicBezTo>
                    <a:pt x="2214" y="2343"/>
                    <a:pt x="2107" y="2181"/>
                    <a:pt x="1949" y="2047"/>
                  </a:cubicBezTo>
                  <a:lnTo>
                    <a:pt x="1949" y="2047"/>
                  </a:lnTo>
                  <a:cubicBezTo>
                    <a:pt x="1973" y="2059"/>
                    <a:pt x="1997" y="2065"/>
                    <a:pt x="2022" y="2065"/>
                  </a:cubicBezTo>
                  <a:cubicBezTo>
                    <a:pt x="2104" y="2065"/>
                    <a:pt x="2191" y="1995"/>
                    <a:pt x="2288" y="1794"/>
                  </a:cubicBezTo>
                  <a:cubicBezTo>
                    <a:pt x="1970" y="1276"/>
                    <a:pt x="1592" y="819"/>
                    <a:pt x="995" y="600"/>
                  </a:cubicBezTo>
                  <a:cubicBezTo>
                    <a:pt x="737" y="421"/>
                    <a:pt x="597" y="162"/>
                    <a:pt x="319" y="63"/>
                  </a:cubicBezTo>
                  <a:cubicBezTo>
                    <a:pt x="297" y="20"/>
                    <a:pt x="26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"/>
            <p:cNvSpPr/>
            <p:nvPr/>
          </p:nvSpPr>
          <p:spPr>
            <a:xfrm>
              <a:off x="5072925" y="836875"/>
              <a:ext cx="83075" cy="79300"/>
            </a:xfrm>
            <a:custGeom>
              <a:avLst/>
              <a:gdLst/>
              <a:ahLst/>
              <a:cxnLst/>
              <a:rect l="l" t="t" r="r" b="b"/>
              <a:pathLst>
                <a:path w="3323" h="3172" extrusionOk="0">
                  <a:moveTo>
                    <a:pt x="199" y="1"/>
                  </a:moveTo>
                  <a:cubicBezTo>
                    <a:pt x="140" y="80"/>
                    <a:pt x="80" y="140"/>
                    <a:pt x="1" y="220"/>
                  </a:cubicBezTo>
                  <a:cubicBezTo>
                    <a:pt x="398" y="1194"/>
                    <a:pt x="1234" y="1732"/>
                    <a:pt x="1950" y="2328"/>
                  </a:cubicBezTo>
                  <a:cubicBezTo>
                    <a:pt x="2268" y="2388"/>
                    <a:pt x="2447" y="2627"/>
                    <a:pt x="2567" y="2905"/>
                  </a:cubicBezTo>
                  <a:cubicBezTo>
                    <a:pt x="2646" y="3005"/>
                    <a:pt x="2686" y="3104"/>
                    <a:pt x="2785" y="3164"/>
                  </a:cubicBezTo>
                  <a:cubicBezTo>
                    <a:pt x="2807" y="3169"/>
                    <a:pt x="2827" y="3172"/>
                    <a:pt x="2846" y="3172"/>
                  </a:cubicBezTo>
                  <a:cubicBezTo>
                    <a:pt x="2897" y="3172"/>
                    <a:pt x="2941" y="3153"/>
                    <a:pt x="2984" y="3124"/>
                  </a:cubicBezTo>
                  <a:cubicBezTo>
                    <a:pt x="3084" y="3064"/>
                    <a:pt x="3183" y="2965"/>
                    <a:pt x="3263" y="2865"/>
                  </a:cubicBezTo>
                  <a:cubicBezTo>
                    <a:pt x="3283" y="2806"/>
                    <a:pt x="3283" y="2786"/>
                    <a:pt x="3323" y="2766"/>
                  </a:cubicBezTo>
                  <a:cubicBezTo>
                    <a:pt x="3084" y="2468"/>
                    <a:pt x="2885" y="2169"/>
                    <a:pt x="2646" y="1891"/>
                  </a:cubicBezTo>
                  <a:cubicBezTo>
                    <a:pt x="2388" y="1592"/>
                    <a:pt x="2030" y="1373"/>
                    <a:pt x="1851" y="1015"/>
                  </a:cubicBezTo>
                  <a:cubicBezTo>
                    <a:pt x="1736" y="798"/>
                    <a:pt x="1585" y="769"/>
                    <a:pt x="1432" y="769"/>
                  </a:cubicBezTo>
                  <a:cubicBezTo>
                    <a:pt x="1377" y="769"/>
                    <a:pt x="1322" y="773"/>
                    <a:pt x="1269" y="773"/>
                  </a:cubicBezTo>
                  <a:cubicBezTo>
                    <a:pt x="1185" y="773"/>
                    <a:pt x="1105" y="764"/>
                    <a:pt x="1035" y="717"/>
                  </a:cubicBezTo>
                  <a:cubicBezTo>
                    <a:pt x="776" y="598"/>
                    <a:pt x="597" y="379"/>
                    <a:pt x="378" y="180"/>
                  </a:cubicBezTo>
                  <a:cubicBezTo>
                    <a:pt x="339" y="120"/>
                    <a:pt x="25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"/>
            <p:cNvSpPr/>
            <p:nvPr/>
          </p:nvSpPr>
          <p:spPr>
            <a:xfrm>
              <a:off x="5044075" y="847825"/>
              <a:ext cx="91050" cy="104450"/>
            </a:xfrm>
            <a:custGeom>
              <a:avLst/>
              <a:gdLst/>
              <a:ahLst/>
              <a:cxnLst/>
              <a:rect l="l" t="t" r="r" b="b"/>
              <a:pathLst>
                <a:path w="3642" h="4178" extrusionOk="0">
                  <a:moveTo>
                    <a:pt x="836" y="100"/>
                  </a:moveTo>
                  <a:cubicBezTo>
                    <a:pt x="558" y="259"/>
                    <a:pt x="140" y="0"/>
                    <a:pt x="1" y="438"/>
                  </a:cubicBezTo>
                  <a:lnTo>
                    <a:pt x="1" y="577"/>
                  </a:lnTo>
                  <a:cubicBezTo>
                    <a:pt x="1095" y="1512"/>
                    <a:pt x="2050" y="2567"/>
                    <a:pt x="2925" y="3740"/>
                  </a:cubicBezTo>
                  <a:cubicBezTo>
                    <a:pt x="3024" y="3979"/>
                    <a:pt x="3144" y="4178"/>
                    <a:pt x="3442" y="4178"/>
                  </a:cubicBezTo>
                  <a:cubicBezTo>
                    <a:pt x="3542" y="4158"/>
                    <a:pt x="3601" y="4118"/>
                    <a:pt x="3641" y="4039"/>
                  </a:cubicBezTo>
                  <a:cubicBezTo>
                    <a:pt x="3502" y="3144"/>
                    <a:pt x="2646" y="2746"/>
                    <a:pt x="2169" y="2089"/>
                  </a:cubicBezTo>
                  <a:cubicBezTo>
                    <a:pt x="2010" y="1890"/>
                    <a:pt x="1791" y="1751"/>
                    <a:pt x="1731" y="1453"/>
                  </a:cubicBezTo>
                  <a:cubicBezTo>
                    <a:pt x="1751" y="1353"/>
                    <a:pt x="1831" y="1254"/>
                    <a:pt x="1891" y="1154"/>
                  </a:cubicBezTo>
                  <a:cubicBezTo>
                    <a:pt x="1811" y="975"/>
                    <a:pt x="1712" y="856"/>
                    <a:pt x="1532" y="796"/>
                  </a:cubicBezTo>
                  <a:lnTo>
                    <a:pt x="1314" y="796"/>
                  </a:lnTo>
                  <a:cubicBezTo>
                    <a:pt x="1296" y="808"/>
                    <a:pt x="1282" y="813"/>
                    <a:pt x="1270" y="813"/>
                  </a:cubicBezTo>
                  <a:cubicBezTo>
                    <a:pt x="1242" y="813"/>
                    <a:pt x="1228" y="785"/>
                    <a:pt x="1214" y="756"/>
                  </a:cubicBezTo>
                  <a:cubicBezTo>
                    <a:pt x="1254" y="737"/>
                    <a:pt x="1314" y="677"/>
                    <a:pt x="1353" y="597"/>
                  </a:cubicBezTo>
                  <a:cubicBezTo>
                    <a:pt x="1234" y="378"/>
                    <a:pt x="1055" y="239"/>
                    <a:pt x="836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"/>
            <p:cNvSpPr/>
            <p:nvPr/>
          </p:nvSpPr>
          <p:spPr>
            <a:xfrm>
              <a:off x="5146525" y="906500"/>
              <a:ext cx="68150" cy="65675"/>
            </a:xfrm>
            <a:custGeom>
              <a:avLst/>
              <a:gdLst/>
              <a:ahLst/>
              <a:cxnLst/>
              <a:rect l="l" t="t" r="r" b="b"/>
              <a:pathLst>
                <a:path w="2726" h="2627" extrusionOk="0">
                  <a:moveTo>
                    <a:pt x="398" y="1"/>
                  </a:moveTo>
                  <a:cubicBezTo>
                    <a:pt x="339" y="1"/>
                    <a:pt x="319" y="1"/>
                    <a:pt x="299" y="21"/>
                  </a:cubicBezTo>
                  <a:cubicBezTo>
                    <a:pt x="219" y="120"/>
                    <a:pt x="120" y="220"/>
                    <a:pt x="21" y="319"/>
                  </a:cubicBezTo>
                  <a:lnTo>
                    <a:pt x="1" y="399"/>
                  </a:lnTo>
                  <a:cubicBezTo>
                    <a:pt x="1" y="777"/>
                    <a:pt x="239" y="995"/>
                    <a:pt x="558" y="1135"/>
                  </a:cubicBezTo>
                  <a:cubicBezTo>
                    <a:pt x="1135" y="1533"/>
                    <a:pt x="1592" y="2129"/>
                    <a:pt x="2229" y="2468"/>
                  </a:cubicBezTo>
                  <a:cubicBezTo>
                    <a:pt x="2328" y="2487"/>
                    <a:pt x="2408" y="2527"/>
                    <a:pt x="2428" y="2627"/>
                  </a:cubicBezTo>
                  <a:cubicBezTo>
                    <a:pt x="2706" y="2607"/>
                    <a:pt x="2726" y="2487"/>
                    <a:pt x="2607" y="2269"/>
                  </a:cubicBezTo>
                  <a:cubicBezTo>
                    <a:pt x="2547" y="2209"/>
                    <a:pt x="2507" y="2129"/>
                    <a:pt x="2467" y="2090"/>
                  </a:cubicBezTo>
                  <a:cubicBezTo>
                    <a:pt x="1871" y="1294"/>
                    <a:pt x="1135" y="618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"/>
            <p:cNvSpPr/>
            <p:nvPr/>
          </p:nvSpPr>
          <p:spPr>
            <a:xfrm>
              <a:off x="5842275" y="922350"/>
              <a:ext cx="138275" cy="24475"/>
            </a:xfrm>
            <a:custGeom>
              <a:avLst/>
              <a:gdLst/>
              <a:ahLst/>
              <a:cxnLst/>
              <a:rect l="l" t="t" r="r" b="b"/>
              <a:pathLst>
                <a:path w="5531" h="979" extrusionOk="0">
                  <a:moveTo>
                    <a:pt x="4938" y="1"/>
                  </a:moveTo>
                  <a:cubicBezTo>
                    <a:pt x="4917" y="1"/>
                    <a:pt x="4896" y="2"/>
                    <a:pt x="4874" y="3"/>
                  </a:cubicBezTo>
                  <a:cubicBezTo>
                    <a:pt x="3906" y="152"/>
                    <a:pt x="2973" y="284"/>
                    <a:pt x="2010" y="284"/>
                  </a:cubicBezTo>
                  <a:cubicBezTo>
                    <a:pt x="1944" y="284"/>
                    <a:pt x="1877" y="283"/>
                    <a:pt x="1811" y="282"/>
                  </a:cubicBezTo>
                  <a:cubicBezTo>
                    <a:pt x="1552" y="282"/>
                    <a:pt x="1313" y="302"/>
                    <a:pt x="1055" y="441"/>
                  </a:cubicBezTo>
                  <a:cubicBezTo>
                    <a:pt x="935" y="600"/>
                    <a:pt x="737" y="600"/>
                    <a:pt x="538" y="600"/>
                  </a:cubicBezTo>
                  <a:cubicBezTo>
                    <a:pt x="501" y="600"/>
                    <a:pt x="465" y="600"/>
                    <a:pt x="429" y="600"/>
                  </a:cubicBezTo>
                  <a:cubicBezTo>
                    <a:pt x="268" y="600"/>
                    <a:pt x="114" y="613"/>
                    <a:pt x="1" y="759"/>
                  </a:cubicBezTo>
                  <a:cubicBezTo>
                    <a:pt x="158" y="960"/>
                    <a:pt x="357" y="975"/>
                    <a:pt x="561" y="975"/>
                  </a:cubicBezTo>
                  <a:cubicBezTo>
                    <a:pt x="595" y="975"/>
                    <a:pt x="630" y="974"/>
                    <a:pt x="665" y="974"/>
                  </a:cubicBezTo>
                  <a:cubicBezTo>
                    <a:pt x="709" y="974"/>
                    <a:pt x="753" y="975"/>
                    <a:pt x="796" y="978"/>
                  </a:cubicBezTo>
                  <a:cubicBezTo>
                    <a:pt x="1453" y="958"/>
                    <a:pt x="2109" y="879"/>
                    <a:pt x="2785" y="799"/>
                  </a:cubicBezTo>
                  <a:cubicBezTo>
                    <a:pt x="3482" y="560"/>
                    <a:pt x="4218" y="540"/>
                    <a:pt x="4974" y="461"/>
                  </a:cubicBezTo>
                  <a:cubicBezTo>
                    <a:pt x="5212" y="441"/>
                    <a:pt x="5511" y="501"/>
                    <a:pt x="5531" y="103"/>
                  </a:cubicBezTo>
                  <a:cubicBezTo>
                    <a:pt x="5332" y="85"/>
                    <a:pt x="5149" y="1"/>
                    <a:pt x="4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"/>
            <p:cNvSpPr/>
            <p:nvPr/>
          </p:nvSpPr>
          <p:spPr>
            <a:xfrm>
              <a:off x="4874000" y="629000"/>
              <a:ext cx="92025" cy="96000"/>
            </a:xfrm>
            <a:custGeom>
              <a:avLst/>
              <a:gdLst/>
              <a:ahLst/>
              <a:cxnLst/>
              <a:rect l="l" t="t" r="r" b="b"/>
              <a:pathLst>
                <a:path w="3681" h="3840" extrusionOk="0">
                  <a:moveTo>
                    <a:pt x="359" y="1"/>
                  </a:moveTo>
                  <a:cubicBezTo>
                    <a:pt x="259" y="40"/>
                    <a:pt x="199" y="80"/>
                    <a:pt x="179" y="180"/>
                  </a:cubicBezTo>
                  <a:cubicBezTo>
                    <a:pt x="0" y="478"/>
                    <a:pt x="239" y="657"/>
                    <a:pt x="438" y="796"/>
                  </a:cubicBezTo>
                  <a:cubicBezTo>
                    <a:pt x="1035" y="1254"/>
                    <a:pt x="1532" y="1791"/>
                    <a:pt x="1990" y="2368"/>
                  </a:cubicBezTo>
                  <a:cubicBezTo>
                    <a:pt x="2427" y="2925"/>
                    <a:pt x="2945" y="3363"/>
                    <a:pt x="3442" y="3840"/>
                  </a:cubicBezTo>
                  <a:cubicBezTo>
                    <a:pt x="3502" y="3760"/>
                    <a:pt x="3621" y="3681"/>
                    <a:pt x="3681" y="3621"/>
                  </a:cubicBezTo>
                  <a:cubicBezTo>
                    <a:pt x="3462" y="3442"/>
                    <a:pt x="3283" y="3184"/>
                    <a:pt x="3143" y="2945"/>
                  </a:cubicBezTo>
                  <a:cubicBezTo>
                    <a:pt x="2288" y="1871"/>
                    <a:pt x="1274" y="995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"/>
            <p:cNvSpPr/>
            <p:nvPr/>
          </p:nvSpPr>
          <p:spPr>
            <a:xfrm>
              <a:off x="5239025" y="986925"/>
              <a:ext cx="108450" cy="22550"/>
            </a:xfrm>
            <a:custGeom>
              <a:avLst/>
              <a:gdLst/>
              <a:ahLst/>
              <a:cxnLst/>
              <a:rect l="l" t="t" r="r" b="b"/>
              <a:pathLst>
                <a:path w="4338" h="902" extrusionOk="0">
                  <a:moveTo>
                    <a:pt x="3357" y="0"/>
                  </a:moveTo>
                  <a:cubicBezTo>
                    <a:pt x="2483" y="0"/>
                    <a:pt x="1627" y="166"/>
                    <a:pt x="780" y="166"/>
                  </a:cubicBezTo>
                  <a:cubicBezTo>
                    <a:pt x="746" y="166"/>
                    <a:pt x="711" y="166"/>
                    <a:pt x="677" y="166"/>
                  </a:cubicBezTo>
                  <a:cubicBezTo>
                    <a:pt x="359" y="166"/>
                    <a:pt x="160" y="384"/>
                    <a:pt x="1" y="623"/>
                  </a:cubicBezTo>
                  <a:cubicBezTo>
                    <a:pt x="21" y="742"/>
                    <a:pt x="100" y="822"/>
                    <a:pt x="200" y="882"/>
                  </a:cubicBezTo>
                  <a:cubicBezTo>
                    <a:pt x="217" y="888"/>
                    <a:pt x="235" y="890"/>
                    <a:pt x="253" y="890"/>
                  </a:cubicBezTo>
                  <a:cubicBezTo>
                    <a:pt x="296" y="890"/>
                    <a:pt x="342" y="876"/>
                    <a:pt x="399" y="862"/>
                  </a:cubicBezTo>
                  <a:cubicBezTo>
                    <a:pt x="458" y="782"/>
                    <a:pt x="418" y="623"/>
                    <a:pt x="558" y="603"/>
                  </a:cubicBezTo>
                  <a:lnTo>
                    <a:pt x="558" y="603"/>
                  </a:lnTo>
                  <a:cubicBezTo>
                    <a:pt x="418" y="683"/>
                    <a:pt x="478" y="762"/>
                    <a:pt x="518" y="862"/>
                  </a:cubicBezTo>
                  <a:cubicBezTo>
                    <a:pt x="578" y="882"/>
                    <a:pt x="657" y="902"/>
                    <a:pt x="717" y="902"/>
                  </a:cubicBezTo>
                  <a:cubicBezTo>
                    <a:pt x="796" y="882"/>
                    <a:pt x="856" y="842"/>
                    <a:pt x="896" y="782"/>
                  </a:cubicBezTo>
                  <a:cubicBezTo>
                    <a:pt x="975" y="603"/>
                    <a:pt x="1154" y="583"/>
                    <a:pt x="1314" y="583"/>
                  </a:cubicBezTo>
                  <a:cubicBezTo>
                    <a:pt x="2101" y="513"/>
                    <a:pt x="2888" y="397"/>
                    <a:pt x="3675" y="397"/>
                  </a:cubicBezTo>
                  <a:cubicBezTo>
                    <a:pt x="3783" y="397"/>
                    <a:pt x="3891" y="399"/>
                    <a:pt x="3999" y="404"/>
                  </a:cubicBezTo>
                  <a:lnTo>
                    <a:pt x="4337" y="86"/>
                  </a:lnTo>
                  <a:cubicBezTo>
                    <a:pt x="4008" y="23"/>
                    <a:pt x="3681" y="0"/>
                    <a:pt x="3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"/>
            <p:cNvSpPr/>
            <p:nvPr/>
          </p:nvSpPr>
          <p:spPr>
            <a:xfrm>
              <a:off x="4812325" y="556700"/>
              <a:ext cx="70150" cy="76800"/>
            </a:xfrm>
            <a:custGeom>
              <a:avLst/>
              <a:gdLst/>
              <a:ahLst/>
              <a:cxnLst/>
              <a:rect l="l" t="t" r="r" b="b"/>
              <a:pathLst>
                <a:path w="2806" h="3072" extrusionOk="0">
                  <a:moveTo>
                    <a:pt x="196" y="0"/>
                  </a:moveTo>
                  <a:cubicBezTo>
                    <a:pt x="102" y="0"/>
                    <a:pt x="32" y="77"/>
                    <a:pt x="1" y="287"/>
                  </a:cubicBezTo>
                  <a:cubicBezTo>
                    <a:pt x="80" y="346"/>
                    <a:pt x="140" y="406"/>
                    <a:pt x="180" y="466"/>
                  </a:cubicBezTo>
                  <a:cubicBezTo>
                    <a:pt x="677" y="1142"/>
                    <a:pt x="956" y="1958"/>
                    <a:pt x="1751" y="2375"/>
                  </a:cubicBezTo>
                  <a:cubicBezTo>
                    <a:pt x="1930" y="2594"/>
                    <a:pt x="2070" y="2833"/>
                    <a:pt x="2328" y="2952"/>
                  </a:cubicBezTo>
                  <a:cubicBezTo>
                    <a:pt x="2428" y="2972"/>
                    <a:pt x="2547" y="2972"/>
                    <a:pt x="2627" y="3072"/>
                  </a:cubicBezTo>
                  <a:lnTo>
                    <a:pt x="2806" y="2893"/>
                  </a:lnTo>
                  <a:lnTo>
                    <a:pt x="2646" y="2535"/>
                  </a:lnTo>
                  <a:cubicBezTo>
                    <a:pt x="1930" y="1838"/>
                    <a:pt x="1234" y="1102"/>
                    <a:pt x="677" y="287"/>
                  </a:cubicBezTo>
                  <a:cubicBezTo>
                    <a:pt x="657" y="207"/>
                    <a:pt x="598" y="167"/>
                    <a:pt x="538" y="147"/>
                  </a:cubicBezTo>
                  <a:lnTo>
                    <a:pt x="498" y="147"/>
                  </a:lnTo>
                  <a:cubicBezTo>
                    <a:pt x="385" y="63"/>
                    <a:pt x="281" y="0"/>
                    <a:pt x="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"/>
            <p:cNvSpPr/>
            <p:nvPr/>
          </p:nvSpPr>
          <p:spPr>
            <a:xfrm>
              <a:off x="5166425" y="1098975"/>
              <a:ext cx="82575" cy="48525"/>
            </a:xfrm>
            <a:custGeom>
              <a:avLst/>
              <a:gdLst/>
              <a:ahLst/>
              <a:cxnLst/>
              <a:rect l="l" t="t" r="r" b="b"/>
              <a:pathLst>
                <a:path w="3303" h="1941" extrusionOk="0">
                  <a:moveTo>
                    <a:pt x="438" y="0"/>
                  </a:moveTo>
                  <a:cubicBezTo>
                    <a:pt x="438" y="199"/>
                    <a:pt x="339" y="299"/>
                    <a:pt x="140" y="299"/>
                  </a:cubicBezTo>
                  <a:cubicBezTo>
                    <a:pt x="0" y="597"/>
                    <a:pt x="279" y="697"/>
                    <a:pt x="438" y="816"/>
                  </a:cubicBezTo>
                  <a:cubicBezTo>
                    <a:pt x="876" y="1154"/>
                    <a:pt x="1293" y="1472"/>
                    <a:pt x="1731" y="1791"/>
                  </a:cubicBezTo>
                  <a:cubicBezTo>
                    <a:pt x="1868" y="1896"/>
                    <a:pt x="2012" y="1940"/>
                    <a:pt x="2154" y="1940"/>
                  </a:cubicBezTo>
                  <a:cubicBezTo>
                    <a:pt x="2280" y="1940"/>
                    <a:pt x="2406" y="1906"/>
                    <a:pt x="2527" y="1850"/>
                  </a:cubicBezTo>
                  <a:cubicBezTo>
                    <a:pt x="2726" y="1771"/>
                    <a:pt x="2925" y="1751"/>
                    <a:pt x="3104" y="1671"/>
                  </a:cubicBezTo>
                  <a:cubicBezTo>
                    <a:pt x="3183" y="1651"/>
                    <a:pt x="3223" y="1592"/>
                    <a:pt x="3283" y="1512"/>
                  </a:cubicBezTo>
                  <a:cubicBezTo>
                    <a:pt x="3303" y="1313"/>
                    <a:pt x="3203" y="1194"/>
                    <a:pt x="3084" y="1094"/>
                  </a:cubicBezTo>
                  <a:cubicBezTo>
                    <a:pt x="2785" y="995"/>
                    <a:pt x="2686" y="657"/>
                    <a:pt x="2368" y="557"/>
                  </a:cubicBezTo>
                  <a:cubicBezTo>
                    <a:pt x="2228" y="557"/>
                    <a:pt x="2109" y="577"/>
                    <a:pt x="2029" y="677"/>
                  </a:cubicBezTo>
                  <a:cubicBezTo>
                    <a:pt x="2025" y="676"/>
                    <a:pt x="2021" y="676"/>
                    <a:pt x="2018" y="676"/>
                  </a:cubicBezTo>
                  <a:cubicBezTo>
                    <a:pt x="1879" y="676"/>
                    <a:pt x="2083" y="973"/>
                    <a:pt x="1919" y="973"/>
                  </a:cubicBezTo>
                  <a:cubicBezTo>
                    <a:pt x="1880" y="973"/>
                    <a:pt x="1820" y="956"/>
                    <a:pt x="1731" y="915"/>
                  </a:cubicBezTo>
                  <a:cubicBezTo>
                    <a:pt x="1234" y="697"/>
                    <a:pt x="915" y="25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"/>
            <p:cNvSpPr/>
            <p:nvPr/>
          </p:nvSpPr>
          <p:spPr>
            <a:xfrm>
              <a:off x="5230575" y="661325"/>
              <a:ext cx="72625" cy="81225"/>
            </a:xfrm>
            <a:custGeom>
              <a:avLst/>
              <a:gdLst/>
              <a:ahLst/>
              <a:cxnLst/>
              <a:rect l="l" t="t" r="r" b="b"/>
              <a:pathLst>
                <a:path w="2905" h="3249" extrusionOk="0">
                  <a:moveTo>
                    <a:pt x="160" y="1"/>
                  </a:moveTo>
                  <a:cubicBezTo>
                    <a:pt x="100" y="1"/>
                    <a:pt x="40" y="60"/>
                    <a:pt x="0" y="100"/>
                  </a:cubicBezTo>
                  <a:cubicBezTo>
                    <a:pt x="458" y="1055"/>
                    <a:pt x="1413" y="1612"/>
                    <a:pt x="1910" y="2547"/>
                  </a:cubicBezTo>
                  <a:cubicBezTo>
                    <a:pt x="2136" y="2791"/>
                    <a:pt x="2219" y="3248"/>
                    <a:pt x="2697" y="3248"/>
                  </a:cubicBezTo>
                  <a:cubicBezTo>
                    <a:pt x="2725" y="3248"/>
                    <a:pt x="2754" y="3247"/>
                    <a:pt x="2785" y="3243"/>
                  </a:cubicBezTo>
                  <a:cubicBezTo>
                    <a:pt x="2905" y="3104"/>
                    <a:pt x="2785" y="2985"/>
                    <a:pt x="2805" y="2865"/>
                  </a:cubicBezTo>
                  <a:cubicBezTo>
                    <a:pt x="2726" y="2806"/>
                    <a:pt x="2686" y="2746"/>
                    <a:pt x="2626" y="2686"/>
                  </a:cubicBezTo>
                  <a:cubicBezTo>
                    <a:pt x="2547" y="2646"/>
                    <a:pt x="2408" y="2666"/>
                    <a:pt x="2447" y="2487"/>
                  </a:cubicBezTo>
                  <a:cubicBezTo>
                    <a:pt x="2228" y="2149"/>
                    <a:pt x="1890" y="1891"/>
                    <a:pt x="1711" y="1493"/>
                  </a:cubicBezTo>
                  <a:cubicBezTo>
                    <a:pt x="1652" y="1433"/>
                    <a:pt x="1612" y="1373"/>
                    <a:pt x="1532" y="1353"/>
                  </a:cubicBezTo>
                  <a:cubicBezTo>
                    <a:pt x="1453" y="1075"/>
                    <a:pt x="1214" y="975"/>
                    <a:pt x="1035" y="796"/>
                  </a:cubicBezTo>
                  <a:cubicBezTo>
                    <a:pt x="955" y="578"/>
                    <a:pt x="836" y="399"/>
                    <a:pt x="637" y="279"/>
                  </a:cubicBezTo>
                  <a:cubicBezTo>
                    <a:pt x="557" y="220"/>
                    <a:pt x="438" y="200"/>
                    <a:pt x="398" y="100"/>
                  </a:cubicBezTo>
                  <a:lnTo>
                    <a:pt x="359" y="80"/>
                  </a:lnTo>
                  <a:cubicBezTo>
                    <a:pt x="319" y="21"/>
                    <a:pt x="239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"/>
            <p:cNvSpPr/>
            <p:nvPr/>
          </p:nvSpPr>
          <p:spPr>
            <a:xfrm>
              <a:off x="5445925" y="946150"/>
              <a:ext cx="106450" cy="17575"/>
            </a:xfrm>
            <a:custGeom>
              <a:avLst/>
              <a:gdLst/>
              <a:ahLst/>
              <a:cxnLst/>
              <a:rect l="l" t="t" r="r" b="b"/>
              <a:pathLst>
                <a:path w="4258" h="703" extrusionOk="0">
                  <a:moveTo>
                    <a:pt x="2966" y="0"/>
                  </a:moveTo>
                  <a:cubicBezTo>
                    <a:pt x="2341" y="0"/>
                    <a:pt x="1721" y="79"/>
                    <a:pt x="1094" y="185"/>
                  </a:cubicBezTo>
                  <a:cubicBezTo>
                    <a:pt x="995" y="235"/>
                    <a:pt x="888" y="246"/>
                    <a:pt x="779" y="246"/>
                  </a:cubicBezTo>
                  <a:cubicBezTo>
                    <a:pt x="692" y="246"/>
                    <a:pt x="605" y="239"/>
                    <a:pt x="518" y="239"/>
                  </a:cubicBezTo>
                  <a:cubicBezTo>
                    <a:pt x="363" y="239"/>
                    <a:pt x="212" y="261"/>
                    <a:pt x="80" y="384"/>
                  </a:cubicBezTo>
                  <a:cubicBezTo>
                    <a:pt x="40" y="444"/>
                    <a:pt x="0" y="523"/>
                    <a:pt x="0" y="603"/>
                  </a:cubicBezTo>
                  <a:cubicBezTo>
                    <a:pt x="0" y="623"/>
                    <a:pt x="40" y="683"/>
                    <a:pt x="60" y="702"/>
                  </a:cubicBezTo>
                  <a:cubicBezTo>
                    <a:pt x="1333" y="583"/>
                    <a:pt x="2586" y="484"/>
                    <a:pt x="3859" y="484"/>
                  </a:cubicBezTo>
                  <a:cubicBezTo>
                    <a:pt x="3744" y="344"/>
                    <a:pt x="3602" y="320"/>
                    <a:pt x="3449" y="320"/>
                  </a:cubicBezTo>
                  <a:cubicBezTo>
                    <a:pt x="3368" y="320"/>
                    <a:pt x="3284" y="327"/>
                    <a:pt x="3200" y="327"/>
                  </a:cubicBezTo>
                  <a:cubicBezTo>
                    <a:pt x="3059" y="327"/>
                    <a:pt x="2916" y="307"/>
                    <a:pt x="2785" y="205"/>
                  </a:cubicBezTo>
                  <a:cubicBezTo>
                    <a:pt x="3322" y="185"/>
                    <a:pt x="3780" y="145"/>
                    <a:pt x="4257" y="126"/>
                  </a:cubicBezTo>
                  <a:cubicBezTo>
                    <a:pt x="3822" y="37"/>
                    <a:pt x="3393" y="0"/>
                    <a:pt x="2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"/>
            <p:cNvSpPr/>
            <p:nvPr/>
          </p:nvSpPr>
          <p:spPr>
            <a:xfrm>
              <a:off x="5224100" y="604275"/>
              <a:ext cx="114425" cy="30350"/>
            </a:xfrm>
            <a:custGeom>
              <a:avLst/>
              <a:gdLst/>
              <a:ahLst/>
              <a:cxnLst/>
              <a:rect l="l" t="t" r="r" b="b"/>
              <a:pathLst>
                <a:path w="4577" h="1214" extrusionOk="0">
                  <a:moveTo>
                    <a:pt x="4367" y="0"/>
                  </a:moveTo>
                  <a:cubicBezTo>
                    <a:pt x="4293" y="0"/>
                    <a:pt x="4218" y="25"/>
                    <a:pt x="4158" y="55"/>
                  </a:cubicBezTo>
                  <a:cubicBezTo>
                    <a:pt x="3641" y="174"/>
                    <a:pt x="3084" y="55"/>
                    <a:pt x="2567" y="214"/>
                  </a:cubicBezTo>
                  <a:cubicBezTo>
                    <a:pt x="2368" y="254"/>
                    <a:pt x="2149" y="214"/>
                    <a:pt x="1950" y="274"/>
                  </a:cubicBezTo>
                  <a:cubicBezTo>
                    <a:pt x="1592" y="313"/>
                    <a:pt x="1254" y="353"/>
                    <a:pt x="916" y="453"/>
                  </a:cubicBezTo>
                  <a:cubicBezTo>
                    <a:pt x="598" y="552"/>
                    <a:pt x="120" y="353"/>
                    <a:pt x="1" y="870"/>
                  </a:cubicBezTo>
                  <a:cubicBezTo>
                    <a:pt x="21" y="1010"/>
                    <a:pt x="120" y="1109"/>
                    <a:pt x="259" y="1169"/>
                  </a:cubicBezTo>
                  <a:cubicBezTo>
                    <a:pt x="279" y="1199"/>
                    <a:pt x="309" y="1213"/>
                    <a:pt x="339" y="1213"/>
                  </a:cubicBezTo>
                  <a:cubicBezTo>
                    <a:pt x="369" y="1213"/>
                    <a:pt x="399" y="1199"/>
                    <a:pt x="419" y="1169"/>
                  </a:cubicBezTo>
                  <a:lnTo>
                    <a:pt x="777" y="1169"/>
                  </a:lnTo>
                  <a:cubicBezTo>
                    <a:pt x="836" y="1074"/>
                    <a:pt x="902" y="1050"/>
                    <a:pt x="979" y="1050"/>
                  </a:cubicBezTo>
                  <a:cubicBezTo>
                    <a:pt x="1032" y="1050"/>
                    <a:pt x="1090" y="1061"/>
                    <a:pt x="1155" y="1069"/>
                  </a:cubicBezTo>
                  <a:cubicBezTo>
                    <a:pt x="1214" y="1069"/>
                    <a:pt x="1294" y="1049"/>
                    <a:pt x="1354" y="990"/>
                  </a:cubicBezTo>
                  <a:cubicBezTo>
                    <a:pt x="1570" y="834"/>
                    <a:pt x="1800" y="786"/>
                    <a:pt x="2036" y="786"/>
                  </a:cubicBezTo>
                  <a:cubicBezTo>
                    <a:pt x="2192" y="786"/>
                    <a:pt x="2349" y="807"/>
                    <a:pt x="2507" y="831"/>
                  </a:cubicBezTo>
                  <a:cubicBezTo>
                    <a:pt x="3243" y="691"/>
                    <a:pt x="3940" y="492"/>
                    <a:pt x="4576" y="95"/>
                  </a:cubicBezTo>
                  <a:cubicBezTo>
                    <a:pt x="4517" y="25"/>
                    <a:pt x="4442" y="0"/>
                    <a:pt x="4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"/>
            <p:cNvSpPr/>
            <p:nvPr/>
          </p:nvSpPr>
          <p:spPr>
            <a:xfrm>
              <a:off x="4880475" y="541975"/>
              <a:ext cx="40800" cy="60700"/>
            </a:xfrm>
            <a:custGeom>
              <a:avLst/>
              <a:gdLst/>
              <a:ahLst/>
              <a:cxnLst/>
              <a:rect l="l" t="t" r="r" b="b"/>
              <a:pathLst>
                <a:path w="1632" h="2428" extrusionOk="0">
                  <a:moveTo>
                    <a:pt x="279" y="0"/>
                  </a:moveTo>
                  <a:cubicBezTo>
                    <a:pt x="0" y="478"/>
                    <a:pt x="517" y="796"/>
                    <a:pt x="497" y="1234"/>
                  </a:cubicBezTo>
                  <a:cubicBezTo>
                    <a:pt x="497" y="1333"/>
                    <a:pt x="458" y="1393"/>
                    <a:pt x="497" y="1492"/>
                  </a:cubicBezTo>
                  <a:cubicBezTo>
                    <a:pt x="517" y="1552"/>
                    <a:pt x="537" y="1592"/>
                    <a:pt x="517" y="1652"/>
                  </a:cubicBezTo>
                  <a:cubicBezTo>
                    <a:pt x="477" y="1671"/>
                    <a:pt x="438" y="1691"/>
                    <a:pt x="418" y="1751"/>
                  </a:cubicBezTo>
                  <a:cubicBezTo>
                    <a:pt x="477" y="2089"/>
                    <a:pt x="776" y="2228"/>
                    <a:pt x="975" y="2427"/>
                  </a:cubicBezTo>
                  <a:cubicBezTo>
                    <a:pt x="1094" y="2348"/>
                    <a:pt x="1174" y="2248"/>
                    <a:pt x="1233" y="2129"/>
                  </a:cubicBezTo>
                  <a:cubicBezTo>
                    <a:pt x="1313" y="1990"/>
                    <a:pt x="1412" y="1890"/>
                    <a:pt x="1512" y="1791"/>
                  </a:cubicBezTo>
                  <a:cubicBezTo>
                    <a:pt x="1611" y="1671"/>
                    <a:pt x="1532" y="1532"/>
                    <a:pt x="1631" y="1393"/>
                  </a:cubicBezTo>
                  <a:cubicBezTo>
                    <a:pt x="1213" y="896"/>
                    <a:pt x="915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"/>
            <p:cNvSpPr/>
            <p:nvPr/>
          </p:nvSpPr>
          <p:spPr>
            <a:xfrm>
              <a:off x="5132600" y="831025"/>
              <a:ext cx="59700" cy="63375"/>
            </a:xfrm>
            <a:custGeom>
              <a:avLst/>
              <a:gdLst/>
              <a:ahLst/>
              <a:cxnLst/>
              <a:rect l="l" t="t" r="r" b="b"/>
              <a:pathLst>
                <a:path w="2388" h="2535" extrusionOk="0">
                  <a:moveTo>
                    <a:pt x="285" y="1"/>
                  </a:moveTo>
                  <a:cubicBezTo>
                    <a:pt x="218" y="1"/>
                    <a:pt x="149" y="22"/>
                    <a:pt x="80" y="76"/>
                  </a:cubicBezTo>
                  <a:cubicBezTo>
                    <a:pt x="40" y="135"/>
                    <a:pt x="1" y="215"/>
                    <a:pt x="40" y="275"/>
                  </a:cubicBezTo>
                  <a:cubicBezTo>
                    <a:pt x="200" y="334"/>
                    <a:pt x="160" y="533"/>
                    <a:pt x="259" y="613"/>
                  </a:cubicBezTo>
                  <a:cubicBezTo>
                    <a:pt x="757" y="1229"/>
                    <a:pt x="1333" y="1826"/>
                    <a:pt x="1950" y="2343"/>
                  </a:cubicBezTo>
                  <a:cubicBezTo>
                    <a:pt x="2030" y="2403"/>
                    <a:pt x="2129" y="2443"/>
                    <a:pt x="2129" y="2523"/>
                  </a:cubicBezTo>
                  <a:cubicBezTo>
                    <a:pt x="2158" y="2531"/>
                    <a:pt x="2184" y="2535"/>
                    <a:pt x="2207" y="2535"/>
                  </a:cubicBezTo>
                  <a:cubicBezTo>
                    <a:pt x="2299" y="2535"/>
                    <a:pt x="2356" y="2474"/>
                    <a:pt x="2388" y="2363"/>
                  </a:cubicBezTo>
                  <a:cubicBezTo>
                    <a:pt x="2268" y="1607"/>
                    <a:pt x="1453" y="1269"/>
                    <a:pt x="1174" y="613"/>
                  </a:cubicBezTo>
                  <a:cubicBezTo>
                    <a:pt x="1075" y="573"/>
                    <a:pt x="936" y="613"/>
                    <a:pt x="955" y="434"/>
                  </a:cubicBezTo>
                  <a:cubicBezTo>
                    <a:pt x="876" y="275"/>
                    <a:pt x="737" y="215"/>
                    <a:pt x="578" y="115"/>
                  </a:cubicBezTo>
                  <a:cubicBezTo>
                    <a:pt x="492" y="54"/>
                    <a:pt x="391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"/>
            <p:cNvSpPr/>
            <p:nvPr/>
          </p:nvSpPr>
          <p:spPr>
            <a:xfrm>
              <a:off x="4928700" y="616025"/>
              <a:ext cx="56725" cy="39975"/>
            </a:xfrm>
            <a:custGeom>
              <a:avLst/>
              <a:gdLst/>
              <a:ahLst/>
              <a:cxnLst/>
              <a:rect l="l" t="t" r="r" b="b"/>
              <a:pathLst>
                <a:path w="2269" h="1599" extrusionOk="0">
                  <a:moveTo>
                    <a:pt x="953" y="1"/>
                  </a:moveTo>
                  <a:cubicBezTo>
                    <a:pt x="705" y="1"/>
                    <a:pt x="523" y="267"/>
                    <a:pt x="250" y="267"/>
                  </a:cubicBezTo>
                  <a:cubicBezTo>
                    <a:pt x="227" y="267"/>
                    <a:pt x="204" y="265"/>
                    <a:pt x="180" y="261"/>
                  </a:cubicBezTo>
                  <a:cubicBezTo>
                    <a:pt x="100" y="261"/>
                    <a:pt x="40" y="301"/>
                    <a:pt x="1" y="380"/>
                  </a:cubicBezTo>
                  <a:cubicBezTo>
                    <a:pt x="140" y="520"/>
                    <a:pt x="259" y="699"/>
                    <a:pt x="379" y="878"/>
                  </a:cubicBezTo>
                  <a:cubicBezTo>
                    <a:pt x="757" y="878"/>
                    <a:pt x="896" y="1216"/>
                    <a:pt x="1174" y="1375"/>
                  </a:cubicBezTo>
                  <a:cubicBezTo>
                    <a:pt x="1390" y="1483"/>
                    <a:pt x="1607" y="1599"/>
                    <a:pt x="1827" y="1599"/>
                  </a:cubicBezTo>
                  <a:cubicBezTo>
                    <a:pt x="1972" y="1599"/>
                    <a:pt x="2119" y="1549"/>
                    <a:pt x="2268" y="1415"/>
                  </a:cubicBezTo>
                  <a:cubicBezTo>
                    <a:pt x="1930" y="918"/>
                    <a:pt x="1532" y="460"/>
                    <a:pt x="1075" y="22"/>
                  </a:cubicBezTo>
                  <a:cubicBezTo>
                    <a:pt x="1032" y="7"/>
                    <a:pt x="992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"/>
            <p:cNvSpPr/>
            <p:nvPr/>
          </p:nvSpPr>
          <p:spPr>
            <a:xfrm>
              <a:off x="5147025" y="832300"/>
              <a:ext cx="52750" cy="57500"/>
            </a:xfrm>
            <a:custGeom>
              <a:avLst/>
              <a:gdLst/>
              <a:ahLst/>
              <a:cxnLst/>
              <a:rect l="l" t="t" r="r" b="b"/>
              <a:pathLst>
                <a:path w="2110" h="2300" extrusionOk="0">
                  <a:moveTo>
                    <a:pt x="257" y="0"/>
                  </a:moveTo>
                  <a:cubicBezTo>
                    <a:pt x="182" y="0"/>
                    <a:pt x="131" y="47"/>
                    <a:pt x="60" y="104"/>
                  </a:cubicBezTo>
                  <a:cubicBezTo>
                    <a:pt x="20" y="124"/>
                    <a:pt x="20" y="184"/>
                    <a:pt x="1" y="204"/>
                  </a:cubicBezTo>
                  <a:lnTo>
                    <a:pt x="359" y="562"/>
                  </a:lnTo>
                  <a:cubicBezTo>
                    <a:pt x="776" y="701"/>
                    <a:pt x="597" y="1198"/>
                    <a:pt x="916" y="1417"/>
                  </a:cubicBezTo>
                  <a:cubicBezTo>
                    <a:pt x="1254" y="1636"/>
                    <a:pt x="1552" y="1934"/>
                    <a:pt x="1751" y="2292"/>
                  </a:cubicBezTo>
                  <a:cubicBezTo>
                    <a:pt x="1775" y="2297"/>
                    <a:pt x="1796" y="2300"/>
                    <a:pt x="1816" y="2300"/>
                  </a:cubicBezTo>
                  <a:cubicBezTo>
                    <a:pt x="1880" y="2300"/>
                    <a:pt x="1929" y="2274"/>
                    <a:pt x="1990" y="2213"/>
                  </a:cubicBezTo>
                  <a:cubicBezTo>
                    <a:pt x="2109" y="1954"/>
                    <a:pt x="2069" y="1696"/>
                    <a:pt x="1890" y="1457"/>
                  </a:cubicBezTo>
                  <a:cubicBezTo>
                    <a:pt x="1373" y="1099"/>
                    <a:pt x="896" y="701"/>
                    <a:pt x="518" y="204"/>
                  </a:cubicBezTo>
                  <a:cubicBezTo>
                    <a:pt x="478" y="124"/>
                    <a:pt x="398" y="84"/>
                    <a:pt x="359" y="25"/>
                  </a:cubicBezTo>
                  <a:cubicBezTo>
                    <a:pt x="319" y="8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"/>
            <p:cNvSpPr/>
            <p:nvPr/>
          </p:nvSpPr>
          <p:spPr>
            <a:xfrm>
              <a:off x="5412100" y="888600"/>
              <a:ext cx="106950" cy="14000"/>
            </a:xfrm>
            <a:custGeom>
              <a:avLst/>
              <a:gdLst/>
              <a:ahLst/>
              <a:cxnLst/>
              <a:rect l="l" t="t" r="r" b="b"/>
              <a:pathLst>
                <a:path w="4278" h="560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427"/>
                    <a:pt x="232" y="560"/>
                    <a:pt x="546" y="560"/>
                  </a:cubicBezTo>
                  <a:cubicBezTo>
                    <a:pt x="569" y="560"/>
                    <a:pt x="593" y="559"/>
                    <a:pt x="617" y="558"/>
                  </a:cubicBezTo>
                  <a:cubicBezTo>
                    <a:pt x="915" y="538"/>
                    <a:pt x="1234" y="538"/>
                    <a:pt x="1552" y="538"/>
                  </a:cubicBezTo>
                  <a:cubicBezTo>
                    <a:pt x="1743" y="423"/>
                    <a:pt x="1944" y="391"/>
                    <a:pt x="2150" y="391"/>
                  </a:cubicBezTo>
                  <a:cubicBezTo>
                    <a:pt x="2371" y="391"/>
                    <a:pt x="2598" y="428"/>
                    <a:pt x="2825" y="438"/>
                  </a:cubicBezTo>
                  <a:cubicBezTo>
                    <a:pt x="2908" y="466"/>
                    <a:pt x="2983" y="481"/>
                    <a:pt x="3057" y="481"/>
                  </a:cubicBezTo>
                  <a:cubicBezTo>
                    <a:pt x="3142" y="481"/>
                    <a:pt x="3226" y="461"/>
                    <a:pt x="3322" y="418"/>
                  </a:cubicBezTo>
                  <a:cubicBezTo>
                    <a:pt x="3601" y="319"/>
                    <a:pt x="3939" y="458"/>
                    <a:pt x="4198" y="220"/>
                  </a:cubicBezTo>
                  <a:cubicBezTo>
                    <a:pt x="4198" y="220"/>
                    <a:pt x="4218" y="220"/>
                    <a:pt x="4237" y="160"/>
                  </a:cubicBezTo>
                  <a:cubicBezTo>
                    <a:pt x="4277" y="120"/>
                    <a:pt x="4237" y="100"/>
                    <a:pt x="4198" y="40"/>
                  </a:cubicBezTo>
                  <a:cubicBezTo>
                    <a:pt x="4148" y="40"/>
                    <a:pt x="4097" y="39"/>
                    <a:pt x="4047" y="39"/>
                  </a:cubicBezTo>
                  <a:cubicBezTo>
                    <a:pt x="2947" y="39"/>
                    <a:pt x="1881" y="239"/>
                    <a:pt x="816" y="239"/>
                  </a:cubicBezTo>
                  <a:cubicBezTo>
                    <a:pt x="537" y="239"/>
                    <a:pt x="2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"/>
            <p:cNvSpPr/>
            <p:nvPr/>
          </p:nvSpPr>
          <p:spPr>
            <a:xfrm>
              <a:off x="5343475" y="954750"/>
              <a:ext cx="77600" cy="19925"/>
            </a:xfrm>
            <a:custGeom>
              <a:avLst/>
              <a:gdLst/>
              <a:ahLst/>
              <a:cxnLst/>
              <a:rect l="l" t="t" r="r" b="b"/>
              <a:pathLst>
                <a:path w="3104" h="797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2109" y="60"/>
                    <a:pt x="1114" y="160"/>
                    <a:pt x="139" y="339"/>
                  </a:cubicBezTo>
                  <a:cubicBezTo>
                    <a:pt x="20" y="478"/>
                    <a:pt x="0" y="657"/>
                    <a:pt x="179" y="796"/>
                  </a:cubicBezTo>
                  <a:cubicBezTo>
                    <a:pt x="796" y="756"/>
                    <a:pt x="1452" y="677"/>
                    <a:pt x="2069" y="637"/>
                  </a:cubicBezTo>
                  <a:cubicBezTo>
                    <a:pt x="2347" y="299"/>
                    <a:pt x="2944" y="557"/>
                    <a:pt x="3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"/>
            <p:cNvSpPr/>
            <p:nvPr/>
          </p:nvSpPr>
          <p:spPr>
            <a:xfrm>
              <a:off x="4985400" y="794125"/>
              <a:ext cx="53725" cy="42375"/>
            </a:xfrm>
            <a:custGeom>
              <a:avLst/>
              <a:gdLst/>
              <a:ahLst/>
              <a:cxnLst/>
              <a:rect l="l" t="t" r="r" b="b"/>
              <a:pathLst>
                <a:path w="2149" h="1695" extrusionOk="0">
                  <a:moveTo>
                    <a:pt x="617" y="0"/>
                  </a:moveTo>
                  <a:cubicBezTo>
                    <a:pt x="0" y="259"/>
                    <a:pt x="0" y="239"/>
                    <a:pt x="378" y="657"/>
                  </a:cubicBezTo>
                  <a:cubicBezTo>
                    <a:pt x="697" y="1034"/>
                    <a:pt x="1075" y="1313"/>
                    <a:pt x="1472" y="1552"/>
                  </a:cubicBezTo>
                  <a:cubicBezTo>
                    <a:pt x="1607" y="1585"/>
                    <a:pt x="1761" y="1695"/>
                    <a:pt x="1894" y="1695"/>
                  </a:cubicBezTo>
                  <a:cubicBezTo>
                    <a:pt x="1997" y="1695"/>
                    <a:pt x="2088" y="1629"/>
                    <a:pt x="2149" y="1412"/>
                  </a:cubicBezTo>
                  <a:cubicBezTo>
                    <a:pt x="2029" y="1054"/>
                    <a:pt x="1612" y="1114"/>
                    <a:pt x="1472" y="855"/>
                  </a:cubicBezTo>
                  <a:cubicBezTo>
                    <a:pt x="1373" y="796"/>
                    <a:pt x="1313" y="736"/>
                    <a:pt x="1274" y="696"/>
                  </a:cubicBezTo>
                  <a:cubicBezTo>
                    <a:pt x="1214" y="637"/>
                    <a:pt x="1174" y="597"/>
                    <a:pt x="1114" y="517"/>
                  </a:cubicBezTo>
                  <a:cubicBezTo>
                    <a:pt x="1075" y="458"/>
                    <a:pt x="1015" y="438"/>
                    <a:pt x="975" y="418"/>
                  </a:cubicBezTo>
                  <a:cubicBezTo>
                    <a:pt x="856" y="358"/>
                    <a:pt x="776" y="298"/>
                    <a:pt x="717" y="159"/>
                  </a:cubicBezTo>
                  <a:cubicBezTo>
                    <a:pt x="697" y="100"/>
                    <a:pt x="677" y="4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"/>
            <p:cNvSpPr/>
            <p:nvPr/>
          </p:nvSpPr>
          <p:spPr>
            <a:xfrm>
              <a:off x="5021700" y="829425"/>
              <a:ext cx="42800" cy="30350"/>
            </a:xfrm>
            <a:custGeom>
              <a:avLst/>
              <a:gdLst/>
              <a:ahLst/>
              <a:cxnLst/>
              <a:rect l="l" t="t" r="r" b="b"/>
              <a:pathLst>
                <a:path w="1712" h="1214" extrusionOk="0">
                  <a:moveTo>
                    <a:pt x="657" y="0"/>
                  </a:moveTo>
                  <a:cubicBezTo>
                    <a:pt x="615" y="90"/>
                    <a:pt x="553" y="117"/>
                    <a:pt x="483" y="117"/>
                  </a:cubicBezTo>
                  <a:cubicBezTo>
                    <a:pt x="380" y="117"/>
                    <a:pt x="259" y="59"/>
                    <a:pt x="155" y="59"/>
                  </a:cubicBezTo>
                  <a:cubicBezTo>
                    <a:pt x="95" y="59"/>
                    <a:pt x="41" y="79"/>
                    <a:pt x="1" y="140"/>
                  </a:cubicBezTo>
                  <a:cubicBezTo>
                    <a:pt x="239" y="518"/>
                    <a:pt x="438" y="935"/>
                    <a:pt x="856" y="1214"/>
                  </a:cubicBezTo>
                  <a:cubicBezTo>
                    <a:pt x="981" y="1158"/>
                    <a:pt x="1107" y="1093"/>
                    <a:pt x="1239" y="1093"/>
                  </a:cubicBezTo>
                  <a:cubicBezTo>
                    <a:pt x="1296" y="1093"/>
                    <a:pt x="1353" y="1105"/>
                    <a:pt x="1413" y="1134"/>
                  </a:cubicBezTo>
                  <a:cubicBezTo>
                    <a:pt x="1460" y="1156"/>
                    <a:pt x="1499" y="1165"/>
                    <a:pt x="1532" y="1165"/>
                  </a:cubicBezTo>
                  <a:cubicBezTo>
                    <a:pt x="1655" y="1165"/>
                    <a:pt x="1696" y="1036"/>
                    <a:pt x="1711" y="896"/>
                  </a:cubicBezTo>
                  <a:cubicBezTo>
                    <a:pt x="1353" y="597"/>
                    <a:pt x="1055" y="219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"/>
            <p:cNvSpPr/>
            <p:nvPr/>
          </p:nvSpPr>
          <p:spPr>
            <a:xfrm>
              <a:off x="5217150" y="1045750"/>
              <a:ext cx="24400" cy="69650"/>
            </a:xfrm>
            <a:custGeom>
              <a:avLst/>
              <a:gdLst/>
              <a:ahLst/>
              <a:cxnLst/>
              <a:rect l="l" t="t" r="r" b="b"/>
              <a:pathLst>
                <a:path w="976" h="2786" extrusionOk="0">
                  <a:moveTo>
                    <a:pt x="299" y="1"/>
                  </a:moveTo>
                  <a:cubicBezTo>
                    <a:pt x="100" y="916"/>
                    <a:pt x="80" y="1831"/>
                    <a:pt x="0" y="2786"/>
                  </a:cubicBezTo>
                  <a:lnTo>
                    <a:pt x="358" y="2786"/>
                  </a:lnTo>
                  <a:cubicBezTo>
                    <a:pt x="577" y="2607"/>
                    <a:pt x="657" y="2388"/>
                    <a:pt x="736" y="2169"/>
                  </a:cubicBezTo>
                  <a:cubicBezTo>
                    <a:pt x="736" y="2090"/>
                    <a:pt x="756" y="1990"/>
                    <a:pt x="756" y="1910"/>
                  </a:cubicBezTo>
                  <a:cubicBezTo>
                    <a:pt x="756" y="1831"/>
                    <a:pt x="776" y="1731"/>
                    <a:pt x="776" y="1672"/>
                  </a:cubicBezTo>
                  <a:cubicBezTo>
                    <a:pt x="876" y="1214"/>
                    <a:pt x="975" y="777"/>
                    <a:pt x="836" y="319"/>
                  </a:cubicBezTo>
                  <a:cubicBezTo>
                    <a:pt x="776" y="100"/>
                    <a:pt x="498" y="200"/>
                    <a:pt x="398" y="41"/>
                  </a:cubicBezTo>
                  <a:cubicBezTo>
                    <a:pt x="358" y="21"/>
                    <a:pt x="339" y="2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"/>
            <p:cNvSpPr/>
            <p:nvPr/>
          </p:nvSpPr>
          <p:spPr>
            <a:xfrm>
              <a:off x="4985400" y="676750"/>
              <a:ext cx="45275" cy="35825"/>
            </a:xfrm>
            <a:custGeom>
              <a:avLst/>
              <a:gdLst/>
              <a:ahLst/>
              <a:cxnLst/>
              <a:rect l="l" t="t" r="r" b="b"/>
              <a:pathLst>
                <a:path w="1811" h="1433" extrusionOk="0">
                  <a:moveTo>
                    <a:pt x="915" y="0"/>
                  </a:moveTo>
                  <a:cubicBezTo>
                    <a:pt x="796" y="60"/>
                    <a:pt x="697" y="140"/>
                    <a:pt x="577" y="179"/>
                  </a:cubicBezTo>
                  <a:cubicBezTo>
                    <a:pt x="378" y="259"/>
                    <a:pt x="160" y="160"/>
                    <a:pt x="0" y="378"/>
                  </a:cubicBezTo>
                  <a:cubicBezTo>
                    <a:pt x="378" y="736"/>
                    <a:pt x="717" y="1075"/>
                    <a:pt x="1075" y="1433"/>
                  </a:cubicBezTo>
                  <a:cubicBezTo>
                    <a:pt x="1259" y="1387"/>
                    <a:pt x="1337" y="1079"/>
                    <a:pt x="1536" y="1079"/>
                  </a:cubicBezTo>
                  <a:cubicBezTo>
                    <a:pt x="1595" y="1079"/>
                    <a:pt x="1665" y="1106"/>
                    <a:pt x="1751" y="1174"/>
                  </a:cubicBezTo>
                  <a:lnTo>
                    <a:pt x="1811" y="1035"/>
                  </a:lnTo>
                  <a:cubicBezTo>
                    <a:pt x="1552" y="657"/>
                    <a:pt x="1313" y="259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"/>
            <p:cNvSpPr/>
            <p:nvPr/>
          </p:nvSpPr>
          <p:spPr>
            <a:xfrm>
              <a:off x="5199250" y="897425"/>
              <a:ext cx="46775" cy="54850"/>
            </a:xfrm>
            <a:custGeom>
              <a:avLst/>
              <a:gdLst/>
              <a:ahLst/>
              <a:cxnLst/>
              <a:rect l="l" t="t" r="r" b="b"/>
              <a:pathLst>
                <a:path w="1871" h="2194" extrusionOk="0">
                  <a:moveTo>
                    <a:pt x="249" y="0"/>
                  </a:moveTo>
                  <a:cubicBezTo>
                    <a:pt x="228" y="0"/>
                    <a:pt x="204" y="2"/>
                    <a:pt x="179" y="6"/>
                  </a:cubicBezTo>
                  <a:cubicBezTo>
                    <a:pt x="0" y="165"/>
                    <a:pt x="0" y="364"/>
                    <a:pt x="0" y="563"/>
                  </a:cubicBezTo>
                  <a:cubicBezTo>
                    <a:pt x="498" y="1140"/>
                    <a:pt x="995" y="1736"/>
                    <a:pt x="1651" y="2194"/>
                  </a:cubicBezTo>
                  <a:cubicBezTo>
                    <a:pt x="1870" y="1955"/>
                    <a:pt x="1771" y="1756"/>
                    <a:pt x="1592" y="1577"/>
                  </a:cubicBezTo>
                  <a:cubicBezTo>
                    <a:pt x="1393" y="1259"/>
                    <a:pt x="1214" y="941"/>
                    <a:pt x="895" y="702"/>
                  </a:cubicBezTo>
                  <a:lnTo>
                    <a:pt x="716" y="543"/>
                  </a:lnTo>
                  <a:cubicBezTo>
                    <a:pt x="511" y="394"/>
                    <a:pt x="568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"/>
            <p:cNvSpPr/>
            <p:nvPr/>
          </p:nvSpPr>
          <p:spPr>
            <a:xfrm>
              <a:off x="5034625" y="715050"/>
              <a:ext cx="35850" cy="40800"/>
            </a:xfrm>
            <a:custGeom>
              <a:avLst/>
              <a:gdLst/>
              <a:ahLst/>
              <a:cxnLst/>
              <a:rect l="l" t="t" r="r" b="b"/>
              <a:pathLst>
                <a:path w="1434" h="1632" extrusionOk="0">
                  <a:moveTo>
                    <a:pt x="379" y="0"/>
                  </a:moveTo>
                  <a:cubicBezTo>
                    <a:pt x="41" y="139"/>
                    <a:pt x="279" y="537"/>
                    <a:pt x="1" y="716"/>
                  </a:cubicBezTo>
                  <a:cubicBezTo>
                    <a:pt x="279" y="1015"/>
                    <a:pt x="578" y="1333"/>
                    <a:pt x="836" y="1631"/>
                  </a:cubicBezTo>
                  <a:cubicBezTo>
                    <a:pt x="916" y="1631"/>
                    <a:pt x="976" y="1631"/>
                    <a:pt x="1075" y="1592"/>
                  </a:cubicBezTo>
                  <a:cubicBezTo>
                    <a:pt x="1234" y="1512"/>
                    <a:pt x="1393" y="1413"/>
                    <a:pt x="1433" y="1214"/>
                  </a:cubicBezTo>
                  <a:cubicBezTo>
                    <a:pt x="1194" y="696"/>
                    <a:pt x="796" y="338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"/>
            <p:cNvSpPr/>
            <p:nvPr/>
          </p:nvSpPr>
          <p:spPr>
            <a:xfrm>
              <a:off x="5353400" y="586825"/>
              <a:ext cx="54250" cy="29275"/>
            </a:xfrm>
            <a:custGeom>
              <a:avLst/>
              <a:gdLst/>
              <a:ahLst/>
              <a:cxnLst/>
              <a:rect l="l" t="t" r="r" b="b"/>
              <a:pathLst>
                <a:path w="2170" h="1171" extrusionOk="0">
                  <a:moveTo>
                    <a:pt x="1415" y="1"/>
                  </a:moveTo>
                  <a:cubicBezTo>
                    <a:pt x="1396" y="1"/>
                    <a:pt x="1381" y="6"/>
                    <a:pt x="1374" y="17"/>
                  </a:cubicBezTo>
                  <a:cubicBezTo>
                    <a:pt x="1016" y="474"/>
                    <a:pt x="478" y="196"/>
                    <a:pt x="81" y="454"/>
                  </a:cubicBezTo>
                  <a:lnTo>
                    <a:pt x="21" y="494"/>
                  </a:lnTo>
                  <a:cubicBezTo>
                    <a:pt x="1" y="554"/>
                    <a:pt x="21" y="574"/>
                    <a:pt x="81" y="613"/>
                  </a:cubicBezTo>
                  <a:cubicBezTo>
                    <a:pt x="195" y="610"/>
                    <a:pt x="309" y="606"/>
                    <a:pt x="422" y="606"/>
                  </a:cubicBezTo>
                  <a:cubicBezTo>
                    <a:pt x="939" y="606"/>
                    <a:pt x="1432" y="681"/>
                    <a:pt x="1791" y="1170"/>
                  </a:cubicBezTo>
                  <a:cubicBezTo>
                    <a:pt x="1891" y="1031"/>
                    <a:pt x="1990" y="872"/>
                    <a:pt x="2169" y="832"/>
                  </a:cubicBezTo>
                  <a:cubicBezTo>
                    <a:pt x="2110" y="554"/>
                    <a:pt x="1851" y="454"/>
                    <a:pt x="1712" y="196"/>
                  </a:cubicBezTo>
                  <a:cubicBezTo>
                    <a:pt x="1679" y="98"/>
                    <a:pt x="1501" y="1"/>
                    <a:pt x="1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"/>
            <p:cNvSpPr/>
            <p:nvPr/>
          </p:nvSpPr>
          <p:spPr>
            <a:xfrm>
              <a:off x="5542400" y="963375"/>
              <a:ext cx="83575" cy="13775"/>
            </a:xfrm>
            <a:custGeom>
              <a:avLst/>
              <a:gdLst/>
              <a:ahLst/>
              <a:cxnLst/>
              <a:rect l="l" t="t" r="r" b="b"/>
              <a:pathLst>
                <a:path w="3343" h="551" extrusionOk="0">
                  <a:moveTo>
                    <a:pt x="2705" y="1"/>
                  </a:moveTo>
                  <a:cubicBezTo>
                    <a:pt x="2545" y="1"/>
                    <a:pt x="2389" y="35"/>
                    <a:pt x="2248" y="153"/>
                  </a:cubicBezTo>
                  <a:cubicBezTo>
                    <a:pt x="1791" y="153"/>
                    <a:pt x="1353" y="193"/>
                    <a:pt x="895" y="193"/>
                  </a:cubicBezTo>
                  <a:cubicBezTo>
                    <a:pt x="807" y="256"/>
                    <a:pt x="710" y="271"/>
                    <a:pt x="612" y="271"/>
                  </a:cubicBezTo>
                  <a:cubicBezTo>
                    <a:pt x="522" y="271"/>
                    <a:pt x="431" y="258"/>
                    <a:pt x="342" y="258"/>
                  </a:cubicBezTo>
                  <a:cubicBezTo>
                    <a:pt x="220" y="258"/>
                    <a:pt x="102" y="282"/>
                    <a:pt x="0" y="391"/>
                  </a:cubicBezTo>
                  <a:cubicBezTo>
                    <a:pt x="146" y="498"/>
                    <a:pt x="310" y="515"/>
                    <a:pt x="473" y="515"/>
                  </a:cubicBezTo>
                  <a:cubicBezTo>
                    <a:pt x="555" y="515"/>
                    <a:pt x="637" y="511"/>
                    <a:pt x="716" y="511"/>
                  </a:cubicBezTo>
                  <a:cubicBezTo>
                    <a:pt x="1253" y="531"/>
                    <a:pt x="1791" y="551"/>
                    <a:pt x="2308" y="551"/>
                  </a:cubicBezTo>
                  <a:cubicBezTo>
                    <a:pt x="2646" y="531"/>
                    <a:pt x="2984" y="511"/>
                    <a:pt x="3283" y="491"/>
                  </a:cubicBezTo>
                  <a:cubicBezTo>
                    <a:pt x="3342" y="252"/>
                    <a:pt x="3243" y="133"/>
                    <a:pt x="3044" y="33"/>
                  </a:cubicBezTo>
                  <a:cubicBezTo>
                    <a:pt x="2930" y="17"/>
                    <a:pt x="2816" y="1"/>
                    <a:pt x="2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"/>
            <p:cNvSpPr/>
            <p:nvPr/>
          </p:nvSpPr>
          <p:spPr>
            <a:xfrm>
              <a:off x="5130125" y="998025"/>
              <a:ext cx="52225" cy="39100"/>
            </a:xfrm>
            <a:custGeom>
              <a:avLst/>
              <a:gdLst/>
              <a:ahLst/>
              <a:cxnLst/>
              <a:rect l="l" t="t" r="r" b="b"/>
              <a:pathLst>
                <a:path w="2089" h="1564" extrusionOk="0">
                  <a:moveTo>
                    <a:pt x="358" y="0"/>
                  </a:moveTo>
                  <a:cubicBezTo>
                    <a:pt x="239" y="40"/>
                    <a:pt x="139" y="119"/>
                    <a:pt x="0" y="159"/>
                  </a:cubicBezTo>
                  <a:cubicBezTo>
                    <a:pt x="179" y="557"/>
                    <a:pt x="577" y="796"/>
                    <a:pt x="836" y="1094"/>
                  </a:cubicBezTo>
                  <a:cubicBezTo>
                    <a:pt x="1061" y="1372"/>
                    <a:pt x="1362" y="1543"/>
                    <a:pt x="1712" y="1543"/>
                  </a:cubicBezTo>
                  <a:cubicBezTo>
                    <a:pt x="1764" y="1543"/>
                    <a:pt x="1816" y="1539"/>
                    <a:pt x="1870" y="1532"/>
                  </a:cubicBezTo>
                  <a:cubicBezTo>
                    <a:pt x="1903" y="1554"/>
                    <a:pt x="1932" y="1564"/>
                    <a:pt x="1957" y="1564"/>
                  </a:cubicBezTo>
                  <a:cubicBezTo>
                    <a:pt x="2021" y="1564"/>
                    <a:pt x="2060" y="1499"/>
                    <a:pt x="2089" y="1412"/>
                  </a:cubicBezTo>
                  <a:cubicBezTo>
                    <a:pt x="1989" y="1154"/>
                    <a:pt x="1751" y="1094"/>
                    <a:pt x="1552" y="935"/>
                  </a:cubicBezTo>
                  <a:cubicBezTo>
                    <a:pt x="1472" y="895"/>
                    <a:pt x="1393" y="836"/>
                    <a:pt x="1333" y="756"/>
                  </a:cubicBezTo>
                  <a:cubicBezTo>
                    <a:pt x="1273" y="716"/>
                    <a:pt x="1194" y="637"/>
                    <a:pt x="1134" y="597"/>
                  </a:cubicBezTo>
                  <a:cubicBezTo>
                    <a:pt x="1074" y="557"/>
                    <a:pt x="1035" y="517"/>
                    <a:pt x="975" y="497"/>
                  </a:cubicBezTo>
                  <a:lnTo>
                    <a:pt x="895" y="438"/>
                  </a:lnTo>
                  <a:cubicBezTo>
                    <a:pt x="856" y="418"/>
                    <a:pt x="836" y="358"/>
                    <a:pt x="776" y="338"/>
                  </a:cubicBezTo>
                  <a:lnTo>
                    <a:pt x="736" y="298"/>
                  </a:lnTo>
                  <a:cubicBezTo>
                    <a:pt x="677" y="239"/>
                    <a:pt x="657" y="199"/>
                    <a:pt x="597" y="159"/>
                  </a:cubicBezTo>
                  <a:lnTo>
                    <a:pt x="557" y="119"/>
                  </a:lnTo>
                  <a:cubicBezTo>
                    <a:pt x="537" y="60"/>
                    <a:pt x="478" y="40"/>
                    <a:pt x="438" y="20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"/>
            <p:cNvSpPr/>
            <p:nvPr/>
          </p:nvSpPr>
          <p:spPr>
            <a:xfrm>
              <a:off x="4917275" y="576775"/>
              <a:ext cx="38800" cy="48375"/>
            </a:xfrm>
            <a:custGeom>
              <a:avLst/>
              <a:gdLst/>
              <a:ahLst/>
              <a:cxnLst/>
              <a:rect l="l" t="t" r="r" b="b"/>
              <a:pathLst>
                <a:path w="1552" h="1935" extrusionOk="0">
                  <a:moveTo>
                    <a:pt x="159" y="1"/>
                  </a:moveTo>
                  <a:cubicBezTo>
                    <a:pt x="20" y="81"/>
                    <a:pt x="20" y="220"/>
                    <a:pt x="0" y="359"/>
                  </a:cubicBezTo>
                  <a:cubicBezTo>
                    <a:pt x="20" y="817"/>
                    <a:pt x="657" y="1055"/>
                    <a:pt x="557" y="1592"/>
                  </a:cubicBezTo>
                  <a:cubicBezTo>
                    <a:pt x="597" y="1692"/>
                    <a:pt x="617" y="1831"/>
                    <a:pt x="716" y="1891"/>
                  </a:cubicBezTo>
                  <a:cubicBezTo>
                    <a:pt x="785" y="1922"/>
                    <a:pt x="847" y="1935"/>
                    <a:pt x="902" y="1935"/>
                  </a:cubicBezTo>
                  <a:cubicBezTo>
                    <a:pt x="1167" y="1935"/>
                    <a:pt x="1305" y="1638"/>
                    <a:pt x="1552" y="1572"/>
                  </a:cubicBezTo>
                  <a:lnTo>
                    <a:pt x="1393" y="1393"/>
                  </a:lnTo>
                  <a:cubicBezTo>
                    <a:pt x="1094" y="856"/>
                    <a:pt x="497" y="518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"/>
            <p:cNvSpPr/>
            <p:nvPr/>
          </p:nvSpPr>
          <p:spPr>
            <a:xfrm>
              <a:off x="5313125" y="764150"/>
              <a:ext cx="36825" cy="40025"/>
            </a:xfrm>
            <a:custGeom>
              <a:avLst/>
              <a:gdLst/>
              <a:ahLst/>
              <a:cxnLst/>
              <a:rect l="l" t="t" r="r" b="b"/>
              <a:pathLst>
                <a:path w="1473" h="1601" extrusionOk="0">
                  <a:moveTo>
                    <a:pt x="350" y="1"/>
                  </a:moveTo>
                  <a:cubicBezTo>
                    <a:pt x="257" y="1"/>
                    <a:pt x="143" y="37"/>
                    <a:pt x="1" y="125"/>
                  </a:cubicBezTo>
                  <a:cubicBezTo>
                    <a:pt x="140" y="801"/>
                    <a:pt x="697" y="1139"/>
                    <a:pt x="1135" y="1597"/>
                  </a:cubicBezTo>
                  <a:cubicBezTo>
                    <a:pt x="1140" y="1600"/>
                    <a:pt x="1147" y="1601"/>
                    <a:pt x="1156" y="1601"/>
                  </a:cubicBezTo>
                  <a:cubicBezTo>
                    <a:pt x="1207" y="1601"/>
                    <a:pt x="1305" y="1554"/>
                    <a:pt x="1373" y="1537"/>
                  </a:cubicBezTo>
                  <a:cubicBezTo>
                    <a:pt x="1473" y="1418"/>
                    <a:pt x="1473" y="1299"/>
                    <a:pt x="1373" y="1199"/>
                  </a:cubicBezTo>
                  <a:cubicBezTo>
                    <a:pt x="1234" y="1040"/>
                    <a:pt x="1135" y="841"/>
                    <a:pt x="1015" y="662"/>
                  </a:cubicBezTo>
                  <a:cubicBezTo>
                    <a:pt x="764" y="505"/>
                    <a:pt x="699" y="1"/>
                    <a:pt x="3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"/>
            <p:cNvSpPr/>
            <p:nvPr/>
          </p:nvSpPr>
          <p:spPr>
            <a:xfrm>
              <a:off x="5054525" y="916450"/>
              <a:ext cx="38325" cy="37825"/>
            </a:xfrm>
            <a:custGeom>
              <a:avLst/>
              <a:gdLst/>
              <a:ahLst/>
              <a:cxnLst/>
              <a:rect l="l" t="t" r="r" b="b"/>
              <a:pathLst>
                <a:path w="1533" h="1513" extrusionOk="0">
                  <a:moveTo>
                    <a:pt x="398" y="1"/>
                  </a:moveTo>
                  <a:cubicBezTo>
                    <a:pt x="239" y="21"/>
                    <a:pt x="120" y="100"/>
                    <a:pt x="20" y="239"/>
                  </a:cubicBezTo>
                  <a:cubicBezTo>
                    <a:pt x="20" y="299"/>
                    <a:pt x="0" y="319"/>
                    <a:pt x="0" y="379"/>
                  </a:cubicBezTo>
                  <a:cubicBezTo>
                    <a:pt x="20" y="399"/>
                    <a:pt x="20" y="438"/>
                    <a:pt x="40" y="478"/>
                  </a:cubicBezTo>
                  <a:cubicBezTo>
                    <a:pt x="518" y="776"/>
                    <a:pt x="717" y="1373"/>
                    <a:pt x="1294" y="1513"/>
                  </a:cubicBezTo>
                  <a:cubicBezTo>
                    <a:pt x="1294" y="1513"/>
                    <a:pt x="1313" y="1493"/>
                    <a:pt x="1333" y="1413"/>
                  </a:cubicBezTo>
                  <a:lnTo>
                    <a:pt x="1333" y="1314"/>
                  </a:lnTo>
                  <a:lnTo>
                    <a:pt x="1413" y="1314"/>
                  </a:lnTo>
                  <a:cubicBezTo>
                    <a:pt x="1433" y="1294"/>
                    <a:pt x="1453" y="1294"/>
                    <a:pt x="1492" y="1254"/>
                  </a:cubicBezTo>
                  <a:cubicBezTo>
                    <a:pt x="1512" y="1214"/>
                    <a:pt x="1532" y="1135"/>
                    <a:pt x="1532" y="1055"/>
                  </a:cubicBezTo>
                  <a:cubicBezTo>
                    <a:pt x="1413" y="836"/>
                    <a:pt x="1234" y="637"/>
                    <a:pt x="1095" y="438"/>
                  </a:cubicBezTo>
                  <a:lnTo>
                    <a:pt x="1015" y="359"/>
                  </a:lnTo>
                  <a:lnTo>
                    <a:pt x="876" y="220"/>
                  </a:lnTo>
                  <a:lnTo>
                    <a:pt x="796" y="140"/>
                  </a:lnTo>
                  <a:cubicBezTo>
                    <a:pt x="737" y="100"/>
                    <a:pt x="697" y="40"/>
                    <a:pt x="617" y="21"/>
                  </a:cubicBezTo>
                  <a:cubicBezTo>
                    <a:pt x="538" y="1"/>
                    <a:pt x="47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"/>
            <p:cNvSpPr/>
            <p:nvPr/>
          </p:nvSpPr>
          <p:spPr>
            <a:xfrm>
              <a:off x="5551350" y="956500"/>
              <a:ext cx="96000" cy="15425"/>
            </a:xfrm>
            <a:custGeom>
              <a:avLst/>
              <a:gdLst/>
              <a:ahLst/>
              <a:cxnLst/>
              <a:rect l="l" t="t" r="r" b="b"/>
              <a:pathLst>
                <a:path w="3840" h="617" extrusionOk="0">
                  <a:moveTo>
                    <a:pt x="346" y="0"/>
                  </a:moveTo>
                  <a:cubicBezTo>
                    <a:pt x="289" y="0"/>
                    <a:pt x="229" y="10"/>
                    <a:pt x="159" y="30"/>
                  </a:cubicBezTo>
                  <a:cubicBezTo>
                    <a:pt x="120" y="70"/>
                    <a:pt x="40" y="90"/>
                    <a:pt x="0" y="109"/>
                  </a:cubicBezTo>
                  <a:cubicBezTo>
                    <a:pt x="185" y="245"/>
                    <a:pt x="393" y="258"/>
                    <a:pt x="606" y="258"/>
                  </a:cubicBezTo>
                  <a:cubicBezTo>
                    <a:pt x="657" y="258"/>
                    <a:pt x="709" y="258"/>
                    <a:pt x="760" y="258"/>
                  </a:cubicBezTo>
                  <a:cubicBezTo>
                    <a:pt x="839" y="258"/>
                    <a:pt x="917" y="259"/>
                    <a:pt x="995" y="269"/>
                  </a:cubicBezTo>
                  <a:cubicBezTo>
                    <a:pt x="1013" y="270"/>
                    <a:pt x="1032" y="270"/>
                    <a:pt x="1051" y="270"/>
                  </a:cubicBezTo>
                  <a:cubicBezTo>
                    <a:pt x="1188" y="270"/>
                    <a:pt x="1329" y="241"/>
                    <a:pt x="1467" y="241"/>
                  </a:cubicBezTo>
                  <a:cubicBezTo>
                    <a:pt x="1613" y="241"/>
                    <a:pt x="1756" y="274"/>
                    <a:pt x="1890" y="408"/>
                  </a:cubicBezTo>
                  <a:cubicBezTo>
                    <a:pt x="2188" y="428"/>
                    <a:pt x="2487" y="428"/>
                    <a:pt x="2785" y="468"/>
                  </a:cubicBezTo>
                  <a:cubicBezTo>
                    <a:pt x="2970" y="529"/>
                    <a:pt x="3165" y="617"/>
                    <a:pt x="3351" y="617"/>
                  </a:cubicBezTo>
                  <a:cubicBezTo>
                    <a:pt x="3527" y="617"/>
                    <a:pt x="3695" y="539"/>
                    <a:pt x="3840" y="288"/>
                  </a:cubicBezTo>
                  <a:cubicBezTo>
                    <a:pt x="3731" y="96"/>
                    <a:pt x="3587" y="48"/>
                    <a:pt x="3431" y="48"/>
                  </a:cubicBezTo>
                  <a:cubicBezTo>
                    <a:pt x="3276" y="48"/>
                    <a:pt x="3109" y="96"/>
                    <a:pt x="2955" y="96"/>
                  </a:cubicBezTo>
                  <a:cubicBezTo>
                    <a:pt x="2896" y="96"/>
                    <a:pt x="2839" y="89"/>
                    <a:pt x="2785" y="70"/>
                  </a:cubicBezTo>
                  <a:cubicBezTo>
                    <a:pt x="2594" y="28"/>
                    <a:pt x="2402" y="15"/>
                    <a:pt x="2211" y="15"/>
                  </a:cubicBezTo>
                  <a:cubicBezTo>
                    <a:pt x="1890" y="15"/>
                    <a:pt x="1568" y="51"/>
                    <a:pt x="1242" y="51"/>
                  </a:cubicBezTo>
                  <a:cubicBezTo>
                    <a:pt x="1114" y="51"/>
                    <a:pt x="985" y="46"/>
                    <a:pt x="856" y="30"/>
                  </a:cubicBezTo>
                  <a:cubicBezTo>
                    <a:pt x="836" y="20"/>
                    <a:pt x="806" y="15"/>
                    <a:pt x="776" y="15"/>
                  </a:cubicBezTo>
                  <a:cubicBezTo>
                    <a:pt x="746" y="15"/>
                    <a:pt x="716" y="20"/>
                    <a:pt x="697" y="30"/>
                  </a:cubicBezTo>
                  <a:cubicBezTo>
                    <a:pt x="667" y="50"/>
                    <a:pt x="632" y="60"/>
                    <a:pt x="600" y="60"/>
                  </a:cubicBezTo>
                  <a:cubicBezTo>
                    <a:pt x="567" y="60"/>
                    <a:pt x="537" y="50"/>
                    <a:pt x="517" y="30"/>
                  </a:cubicBezTo>
                  <a:cubicBezTo>
                    <a:pt x="458" y="10"/>
                    <a:pt x="403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"/>
            <p:cNvSpPr/>
            <p:nvPr/>
          </p:nvSpPr>
          <p:spPr>
            <a:xfrm>
              <a:off x="4864050" y="541975"/>
              <a:ext cx="34850" cy="35600"/>
            </a:xfrm>
            <a:custGeom>
              <a:avLst/>
              <a:gdLst/>
              <a:ahLst/>
              <a:cxnLst/>
              <a:rect l="l" t="t" r="r" b="b"/>
              <a:pathLst>
                <a:path w="1394" h="1424" extrusionOk="0">
                  <a:moveTo>
                    <a:pt x="936" y="0"/>
                  </a:moveTo>
                  <a:cubicBezTo>
                    <a:pt x="769" y="125"/>
                    <a:pt x="641" y="289"/>
                    <a:pt x="478" y="289"/>
                  </a:cubicBezTo>
                  <a:cubicBezTo>
                    <a:pt x="407" y="289"/>
                    <a:pt x="330" y="258"/>
                    <a:pt x="239" y="179"/>
                  </a:cubicBezTo>
                  <a:cubicBezTo>
                    <a:pt x="200" y="150"/>
                    <a:pt x="165" y="135"/>
                    <a:pt x="132" y="135"/>
                  </a:cubicBezTo>
                  <a:cubicBezTo>
                    <a:pt x="100" y="135"/>
                    <a:pt x="70" y="150"/>
                    <a:pt x="40" y="179"/>
                  </a:cubicBezTo>
                  <a:cubicBezTo>
                    <a:pt x="1" y="657"/>
                    <a:pt x="538" y="756"/>
                    <a:pt x="657" y="1114"/>
                  </a:cubicBezTo>
                  <a:cubicBezTo>
                    <a:pt x="814" y="1254"/>
                    <a:pt x="940" y="1424"/>
                    <a:pt x="1156" y="1424"/>
                  </a:cubicBezTo>
                  <a:cubicBezTo>
                    <a:pt x="1187" y="1424"/>
                    <a:pt x="1219" y="1420"/>
                    <a:pt x="1254" y="1413"/>
                  </a:cubicBezTo>
                  <a:cubicBezTo>
                    <a:pt x="1373" y="1353"/>
                    <a:pt x="1393" y="1254"/>
                    <a:pt x="1373" y="1075"/>
                  </a:cubicBezTo>
                  <a:cubicBezTo>
                    <a:pt x="1333" y="677"/>
                    <a:pt x="955" y="398"/>
                    <a:pt x="9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"/>
            <p:cNvSpPr/>
            <p:nvPr/>
          </p:nvSpPr>
          <p:spPr>
            <a:xfrm>
              <a:off x="5012750" y="874850"/>
              <a:ext cx="50250" cy="44625"/>
            </a:xfrm>
            <a:custGeom>
              <a:avLst/>
              <a:gdLst/>
              <a:ahLst/>
              <a:cxnLst/>
              <a:rect l="l" t="t" r="r" b="b"/>
              <a:pathLst>
                <a:path w="2010" h="1785" extrusionOk="0">
                  <a:moveTo>
                    <a:pt x="459" y="1"/>
                  </a:moveTo>
                  <a:cubicBezTo>
                    <a:pt x="412" y="1"/>
                    <a:pt x="365" y="10"/>
                    <a:pt x="319" y="33"/>
                  </a:cubicBezTo>
                  <a:cubicBezTo>
                    <a:pt x="279" y="113"/>
                    <a:pt x="219" y="173"/>
                    <a:pt x="160" y="213"/>
                  </a:cubicBezTo>
                  <a:cubicBezTo>
                    <a:pt x="0" y="491"/>
                    <a:pt x="279" y="571"/>
                    <a:pt x="378" y="690"/>
                  </a:cubicBezTo>
                  <a:cubicBezTo>
                    <a:pt x="697" y="1068"/>
                    <a:pt x="1055" y="1406"/>
                    <a:pt x="1393" y="1784"/>
                  </a:cubicBezTo>
                  <a:cubicBezTo>
                    <a:pt x="1453" y="1784"/>
                    <a:pt x="1473" y="1784"/>
                    <a:pt x="1512" y="1764"/>
                  </a:cubicBezTo>
                  <a:cubicBezTo>
                    <a:pt x="2010" y="1486"/>
                    <a:pt x="1691" y="1247"/>
                    <a:pt x="1492" y="1008"/>
                  </a:cubicBezTo>
                  <a:cubicBezTo>
                    <a:pt x="1194" y="670"/>
                    <a:pt x="796" y="392"/>
                    <a:pt x="557" y="14"/>
                  </a:cubicBezTo>
                  <a:cubicBezTo>
                    <a:pt x="525" y="5"/>
                    <a:pt x="492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"/>
            <p:cNvSpPr/>
            <p:nvPr/>
          </p:nvSpPr>
          <p:spPr>
            <a:xfrm>
              <a:off x="5194775" y="868225"/>
              <a:ext cx="28850" cy="42775"/>
            </a:xfrm>
            <a:custGeom>
              <a:avLst/>
              <a:gdLst/>
              <a:ahLst/>
              <a:cxnLst/>
              <a:rect l="l" t="t" r="r" b="b"/>
              <a:pathLst>
                <a:path w="1154" h="1711" extrusionOk="0">
                  <a:moveTo>
                    <a:pt x="0" y="0"/>
                  </a:moveTo>
                  <a:cubicBezTo>
                    <a:pt x="0" y="279"/>
                    <a:pt x="40" y="577"/>
                    <a:pt x="40" y="855"/>
                  </a:cubicBezTo>
                  <a:lnTo>
                    <a:pt x="40" y="955"/>
                  </a:lnTo>
                  <a:cubicBezTo>
                    <a:pt x="40" y="1015"/>
                    <a:pt x="60" y="1074"/>
                    <a:pt x="100" y="1134"/>
                  </a:cubicBezTo>
                  <a:cubicBezTo>
                    <a:pt x="146" y="1196"/>
                    <a:pt x="205" y="1246"/>
                    <a:pt x="285" y="1246"/>
                  </a:cubicBezTo>
                  <a:cubicBezTo>
                    <a:pt x="308" y="1246"/>
                    <a:pt x="332" y="1242"/>
                    <a:pt x="358" y="1233"/>
                  </a:cubicBezTo>
                  <a:cubicBezTo>
                    <a:pt x="577" y="1353"/>
                    <a:pt x="637" y="1651"/>
                    <a:pt x="895" y="1711"/>
                  </a:cubicBezTo>
                  <a:cubicBezTo>
                    <a:pt x="1154" y="1114"/>
                    <a:pt x="856" y="756"/>
                    <a:pt x="378" y="537"/>
                  </a:cubicBezTo>
                  <a:cubicBezTo>
                    <a:pt x="279" y="338"/>
                    <a:pt x="2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"/>
            <p:cNvSpPr/>
            <p:nvPr/>
          </p:nvSpPr>
          <p:spPr>
            <a:xfrm>
              <a:off x="5011750" y="700125"/>
              <a:ext cx="35825" cy="32850"/>
            </a:xfrm>
            <a:custGeom>
              <a:avLst/>
              <a:gdLst/>
              <a:ahLst/>
              <a:cxnLst/>
              <a:rect l="l" t="t" r="r" b="b"/>
              <a:pathLst>
                <a:path w="1433" h="1314" extrusionOk="0">
                  <a:moveTo>
                    <a:pt x="757" y="40"/>
                  </a:moveTo>
                  <a:cubicBezTo>
                    <a:pt x="458" y="140"/>
                    <a:pt x="60" y="0"/>
                    <a:pt x="1" y="478"/>
                  </a:cubicBezTo>
                  <a:cubicBezTo>
                    <a:pt x="70" y="604"/>
                    <a:pt x="172" y="631"/>
                    <a:pt x="281" y="631"/>
                  </a:cubicBezTo>
                  <a:cubicBezTo>
                    <a:pt x="360" y="631"/>
                    <a:pt x="443" y="617"/>
                    <a:pt x="518" y="617"/>
                  </a:cubicBezTo>
                  <a:cubicBezTo>
                    <a:pt x="757" y="796"/>
                    <a:pt x="757" y="1094"/>
                    <a:pt x="896" y="1313"/>
                  </a:cubicBezTo>
                  <a:cubicBezTo>
                    <a:pt x="1433" y="1293"/>
                    <a:pt x="1115" y="816"/>
                    <a:pt x="1254" y="597"/>
                  </a:cubicBezTo>
                  <a:cubicBezTo>
                    <a:pt x="1115" y="418"/>
                    <a:pt x="936" y="239"/>
                    <a:pt x="75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"/>
            <p:cNvSpPr/>
            <p:nvPr/>
          </p:nvSpPr>
          <p:spPr>
            <a:xfrm>
              <a:off x="4959525" y="652550"/>
              <a:ext cx="37825" cy="28700"/>
            </a:xfrm>
            <a:custGeom>
              <a:avLst/>
              <a:gdLst/>
              <a:ahLst/>
              <a:cxnLst/>
              <a:rect l="l" t="t" r="r" b="b"/>
              <a:pathLst>
                <a:path w="1513" h="1148" extrusionOk="0">
                  <a:moveTo>
                    <a:pt x="302" y="1"/>
                  </a:moveTo>
                  <a:cubicBezTo>
                    <a:pt x="190" y="1"/>
                    <a:pt x="87" y="28"/>
                    <a:pt x="1" y="133"/>
                  </a:cubicBezTo>
                  <a:cubicBezTo>
                    <a:pt x="140" y="590"/>
                    <a:pt x="558" y="829"/>
                    <a:pt x="896" y="1147"/>
                  </a:cubicBezTo>
                  <a:cubicBezTo>
                    <a:pt x="1035" y="1128"/>
                    <a:pt x="1195" y="1128"/>
                    <a:pt x="1314" y="1008"/>
                  </a:cubicBezTo>
                  <a:cubicBezTo>
                    <a:pt x="1413" y="929"/>
                    <a:pt x="1473" y="849"/>
                    <a:pt x="1513" y="730"/>
                  </a:cubicBezTo>
                  <a:cubicBezTo>
                    <a:pt x="1513" y="531"/>
                    <a:pt x="1334" y="411"/>
                    <a:pt x="1274" y="232"/>
                  </a:cubicBezTo>
                  <a:cubicBezTo>
                    <a:pt x="1214" y="212"/>
                    <a:pt x="1155" y="173"/>
                    <a:pt x="1075" y="173"/>
                  </a:cubicBezTo>
                  <a:cubicBezTo>
                    <a:pt x="1048" y="183"/>
                    <a:pt x="1023" y="187"/>
                    <a:pt x="999" y="187"/>
                  </a:cubicBezTo>
                  <a:cubicBezTo>
                    <a:pt x="881" y="187"/>
                    <a:pt x="793" y="83"/>
                    <a:pt x="677" y="33"/>
                  </a:cubicBezTo>
                  <a:cubicBezTo>
                    <a:pt x="553" y="33"/>
                    <a:pt x="42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"/>
            <p:cNvSpPr/>
            <p:nvPr/>
          </p:nvSpPr>
          <p:spPr>
            <a:xfrm>
              <a:off x="5395175" y="954000"/>
              <a:ext cx="52750" cy="17675"/>
            </a:xfrm>
            <a:custGeom>
              <a:avLst/>
              <a:gdLst/>
              <a:ahLst/>
              <a:cxnLst/>
              <a:rect l="l" t="t" r="r" b="b"/>
              <a:pathLst>
                <a:path w="2110" h="707" extrusionOk="0">
                  <a:moveTo>
                    <a:pt x="1306" y="1"/>
                  </a:moveTo>
                  <a:cubicBezTo>
                    <a:pt x="1214" y="1"/>
                    <a:pt x="1125" y="11"/>
                    <a:pt x="1035" y="30"/>
                  </a:cubicBezTo>
                  <a:cubicBezTo>
                    <a:pt x="916" y="209"/>
                    <a:pt x="737" y="170"/>
                    <a:pt x="558" y="209"/>
                  </a:cubicBezTo>
                  <a:cubicBezTo>
                    <a:pt x="319" y="289"/>
                    <a:pt x="41" y="329"/>
                    <a:pt x="1" y="667"/>
                  </a:cubicBezTo>
                  <a:cubicBezTo>
                    <a:pt x="41" y="687"/>
                    <a:pt x="120" y="687"/>
                    <a:pt x="200" y="707"/>
                  </a:cubicBezTo>
                  <a:cubicBezTo>
                    <a:pt x="299" y="627"/>
                    <a:pt x="478" y="707"/>
                    <a:pt x="558" y="587"/>
                  </a:cubicBezTo>
                  <a:cubicBezTo>
                    <a:pt x="697" y="567"/>
                    <a:pt x="835" y="562"/>
                    <a:pt x="971" y="562"/>
                  </a:cubicBezTo>
                  <a:cubicBezTo>
                    <a:pt x="1081" y="562"/>
                    <a:pt x="1191" y="565"/>
                    <a:pt x="1300" y="565"/>
                  </a:cubicBezTo>
                  <a:cubicBezTo>
                    <a:pt x="1575" y="565"/>
                    <a:pt x="1845" y="546"/>
                    <a:pt x="2110" y="408"/>
                  </a:cubicBezTo>
                  <a:lnTo>
                    <a:pt x="2090" y="329"/>
                  </a:lnTo>
                  <a:cubicBezTo>
                    <a:pt x="1931" y="209"/>
                    <a:pt x="1712" y="190"/>
                    <a:pt x="1592" y="30"/>
                  </a:cubicBezTo>
                  <a:cubicBezTo>
                    <a:pt x="1493" y="11"/>
                    <a:pt x="1398" y="1"/>
                    <a:pt x="13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"/>
            <p:cNvSpPr/>
            <p:nvPr/>
          </p:nvSpPr>
          <p:spPr>
            <a:xfrm>
              <a:off x="5540400" y="884025"/>
              <a:ext cx="75625" cy="9525"/>
            </a:xfrm>
            <a:custGeom>
              <a:avLst/>
              <a:gdLst/>
              <a:ahLst/>
              <a:cxnLst/>
              <a:rect l="l" t="t" r="r" b="b"/>
              <a:pathLst>
                <a:path w="3025" h="381" extrusionOk="0">
                  <a:moveTo>
                    <a:pt x="1686" y="0"/>
                  </a:moveTo>
                  <a:cubicBezTo>
                    <a:pt x="1149" y="0"/>
                    <a:pt x="612" y="84"/>
                    <a:pt x="80" y="204"/>
                  </a:cubicBezTo>
                  <a:cubicBezTo>
                    <a:pt x="60" y="204"/>
                    <a:pt x="60" y="223"/>
                    <a:pt x="21" y="243"/>
                  </a:cubicBezTo>
                  <a:cubicBezTo>
                    <a:pt x="1" y="283"/>
                    <a:pt x="21" y="303"/>
                    <a:pt x="80" y="343"/>
                  </a:cubicBezTo>
                  <a:cubicBezTo>
                    <a:pt x="213" y="370"/>
                    <a:pt x="344" y="381"/>
                    <a:pt x="474" y="381"/>
                  </a:cubicBezTo>
                  <a:cubicBezTo>
                    <a:pt x="1001" y="381"/>
                    <a:pt x="1509" y="201"/>
                    <a:pt x="2039" y="201"/>
                  </a:cubicBezTo>
                  <a:cubicBezTo>
                    <a:pt x="2141" y="201"/>
                    <a:pt x="2244" y="207"/>
                    <a:pt x="2348" y="223"/>
                  </a:cubicBezTo>
                  <a:cubicBezTo>
                    <a:pt x="2567" y="223"/>
                    <a:pt x="2786" y="204"/>
                    <a:pt x="3024" y="204"/>
                  </a:cubicBezTo>
                  <a:cubicBezTo>
                    <a:pt x="2581" y="59"/>
                    <a:pt x="2134" y="0"/>
                    <a:pt x="1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"/>
            <p:cNvSpPr/>
            <p:nvPr/>
          </p:nvSpPr>
          <p:spPr>
            <a:xfrm>
              <a:off x="5537925" y="860800"/>
              <a:ext cx="70625" cy="13675"/>
            </a:xfrm>
            <a:custGeom>
              <a:avLst/>
              <a:gdLst/>
              <a:ahLst/>
              <a:cxnLst/>
              <a:rect l="l" t="t" r="r" b="b"/>
              <a:pathLst>
                <a:path w="2825" h="547" extrusionOk="0">
                  <a:moveTo>
                    <a:pt x="2419" y="0"/>
                  </a:moveTo>
                  <a:cubicBezTo>
                    <a:pt x="2251" y="0"/>
                    <a:pt x="2070" y="68"/>
                    <a:pt x="1890" y="78"/>
                  </a:cubicBezTo>
                  <a:cubicBezTo>
                    <a:pt x="1393" y="118"/>
                    <a:pt x="875" y="118"/>
                    <a:pt x="358" y="118"/>
                  </a:cubicBezTo>
                  <a:lnTo>
                    <a:pt x="40" y="118"/>
                  </a:lnTo>
                  <a:cubicBezTo>
                    <a:pt x="0" y="158"/>
                    <a:pt x="0" y="218"/>
                    <a:pt x="0" y="277"/>
                  </a:cubicBezTo>
                  <a:cubicBezTo>
                    <a:pt x="100" y="416"/>
                    <a:pt x="279" y="436"/>
                    <a:pt x="378" y="536"/>
                  </a:cubicBezTo>
                  <a:cubicBezTo>
                    <a:pt x="411" y="542"/>
                    <a:pt x="447" y="547"/>
                    <a:pt x="483" y="547"/>
                  </a:cubicBezTo>
                  <a:cubicBezTo>
                    <a:pt x="555" y="547"/>
                    <a:pt x="630" y="529"/>
                    <a:pt x="696" y="476"/>
                  </a:cubicBezTo>
                  <a:cubicBezTo>
                    <a:pt x="1159" y="460"/>
                    <a:pt x="1621" y="278"/>
                    <a:pt x="2094" y="278"/>
                  </a:cubicBezTo>
                  <a:cubicBezTo>
                    <a:pt x="2211" y="278"/>
                    <a:pt x="2328" y="289"/>
                    <a:pt x="2447" y="317"/>
                  </a:cubicBezTo>
                  <a:cubicBezTo>
                    <a:pt x="2500" y="355"/>
                    <a:pt x="2552" y="372"/>
                    <a:pt x="2603" y="372"/>
                  </a:cubicBezTo>
                  <a:cubicBezTo>
                    <a:pt x="2686" y="372"/>
                    <a:pt x="2763" y="324"/>
                    <a:pt x="2825" y="237"/>
                  </a:cubicBezTo>
                  <a:cubicBezTo>
                    <a:pt x="2704" y="52"/>
                    <a:pt x="2566" y="0"/>
                    <a:pt x="2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"/>
            <p:cNvSpPr/>
            <p:nvPr/>
          </p:nvSpPr>
          <p:spPr>
            <a:xfrm>
              <a:off x="5225600" y="1001500"/>
              <a:ext cx="27875" cy="44400"/>
            </a:xfrm>
            <a:custGeom>
              <a:avLst/>
              <a:gdLst/>
              <a:ahLst/>
              <a:cxnLst/>
              <a:rect l="l" t="t" r="r" b="b"/>
              <a:pathLst>
                <a:path w="1115" h="1776" extrusionOk="0">
                  <a:moveTo>
                    <a:pt x="498" y="0"/>
                  </a:moveTo>
                  <a:cubicBezTo>
                    <a:pt x="60" y="518"/>
                    <a:pt x="1" y="1114"/>
                    <a:pt x="1" y="1711"/>
                  </a:cubicBezTo>
                  <a:lnTo>
                    <a:pt x="60" y="1731"/>
                  </a:lnTo>
                  <a:cubicBezTo>
                    <a:pt x="100" y="1761"/>
                    <a:pt x="140" y="1776"/>
                    <a:pt x="175" y="1776"/>
                  </a:cubicBezTo>
                  <a:cubicBezTo>
                    <a:pt x="209" y="1776"/>
                    <a:pt x="239" y="1761"/>
                    <a:pt x="259" y="1731"/>
                  </a:cubicBezTo>
                  <a:cubicBezTo>
                    <a:pt x="319" y="1671"/>
                    <a:pt x="359" y="1572"/>
                    <a:pt x="398" y="1472"/>
                  </a:cubicBezTo>
                  <a:cubicBezTo>
                    <a:pt x="418" y="1373"/>
                    <a:pt x="458" y="1293"/>
                    <a:pt x="518" y="1194"/>
                  </a:cubicBezTo>
                  <a:cubicBezTo>
                    <a:pt x="617" y="995"/>
                    <a:pt x="796" y="896"/>
                    <a:pt x="955" y="796"/>
                  </a:cubicBezTo>
                  <a:cubicBezTo>
                    <a:pt x="1055" y="716"/>
                    <a:pt x="1115" y="657"/>
                    <a:pt x="1095" y="518"/>
                  </a:cubicBezTo>
                  <a:cubicBezTo>
                    <a:pt x="955" y="418"/>
                    <a:pt x="697" y="478"/>
                    <a:pt x="717" y="199"/>
                  </a:cubicBezTo>
                  <a:cubicBezTo>
                    <a:pt x="637" y="159"/>
                    <a:pt x="558" y="8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"/>
            <p:cNvSpPr/>
            <p:nvPr/>
          </p:nvSpPr>
          <p:spPr>
            <a:xfrm>
              <a:off x="5475750" y="867200"/>
              <a:ext cx="71150" cy="9600"/>
            </a:xfrm>
            <a:custGeom>
              <a:avLst/>
              <a:gdLst/>
              <a:ahLst/>
              <a:cxnLst/>
              <a:rect l="l" t="t" r="r" b="b"/>
              <a:pathLst>
                <a:path w="2846" h="384" extrusionOk="0">
                  <a:moveTo>
                    <a:pt x="2389" y="0"/>
                  </a:moveTo>
                  <a:cubicBezTo>
                    <a:pt x="1640" y="0"/>
                    <a:pt x="908" y="201"/>
                    <a:pt x="176" y="201"/>
                  </a:cubicBezTo>
                  <a:cubicBezTo>
                    <a:pt x="144" y="201"/>
                    <a:pt x="112" y="201"/>
                    <a:pt x="80" y="200"/>
                  </a:cubicBezTo>
                  <a:lnTo>
                    <a:pt x="20" y="240"/>
                  </a:lnTo>
                  <a:cubicBezTo>
                    <a:pt x="1" y="280"/>
                    <a:pt x="20" y="300"/>
                    <a:pt x="80" y="359"/>
                  </a:cubicBezTo>
                  <a:cubicBezTo>
                    <a:pt x="230" y="376"/>
                    <a:pt x="379" y="384"/>
                    <a:pt x="528" y="384"/>
                  </a:cubicBezTo>
                  <a:cubicBezTo>
                    <a:pt x="1249" y="384"/>
                    <a:pt x="1961" y="217"/>
                    <a:pt x="2686" y="200"/>
                  </a:cubicBezTo>
                  <a:cubicBezTo>
                    <a:pt x="2721" y="226"/>
                    <a:pt x="2748" y="241"/>
                    <a:pt x="2771" y="241"/>
                  </a:cubicBezTo>
                  <a:cubicBezTo>
                    <a:pt x="2800" y="241"/>
                    <a:pt x="2823" y="216"/>
                    <a:pt x="2845" y="160"/>
                  </a:cubicBezTo>
                  <a:cubicBezTo>
                    <a:pt x="2766" y="21"/>
                    <a:pt x="2626" y="21"/>
                    <a:pt x="2487" y="1"/>
                  </a:cubicBezTo>
                  <a:cubicBezTo>
                    <a:pt x="2455" y="1"/>
                    <a:pt x="2422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"/>
            <p:cNvSpPr/>
            <p:nvPr/>
          </p:nvSpPr>
          <p:spPr>
            <a:xfrm>
              <a:off x="5144550" y="984100"/>
              <a:ext cx="42775" cy="42775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199" y="0"/>
                  </a:moveTo>
                  <a:cubicBezTo>
                    <a:pt x="20" y="100"/>
                    <a:pt x="0" y="259"/>
                    <a:pt x="60" y="418"/>
                  </a:cubicBezTo>
                  <a:cubicBezTo>
                    <a:pt x="517" y="875"/>
                    <a:pt x="875" y="1472"/>
                    <a:pt x="1512" y="1711"/>
                  </a:cubicBezTo>
                  <a:cubicBezTo>
                    <a:pt x="1591" y="1691"/>
                    <a:pt x="1671" y="1671"/>
                    <a:pt x="1711" y="1592"/>
                  </a:cubicBezTo>
                  <a:cubicBezTo>
                    <a:pt x="1512" y="1293"/>
                    <a:pt x="1353" y="1015"/>
                    <a:pt x="1154" y="756"/>
                  </a:cubicBezTo>
                  <a:cubicBezTo>
                    <a:pt x="975" y="676"/>
                    <a:pt x="875" y="537"/>
                    <a:pt x="776" y="398"/>
                  </a:cubicBezTo>
                  <a:cubicBezTo>
                    <a:pt x="657" y="159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"/>
            <p:cNvSpPr/>
            <p:nvPr/>
          </p:nvSpPr>
          <p:spPr>
            <a:xfrm>
              <a:off x="5209700" y="630350"/>
              <a:ext cx="31850" cy="33000"/>
            </a:xfrm>
            <a:custGeom>
              <a:avLst/>
              <a:gdLst/>
              <a:ahLst/>
              <a:cxnLst/>
              <a:rect l="l" t="t" r="r" b="b"/>
              <a:pathLst>
                <a:path w="1274" h="1320" extrusionOk="0">
                  <a:moveTo>
                    <a:pt x="325" y="1"/>
                  </a:moveTo>
                  <a:cubicBezTo>
                    <a:pt x="178" y="1"/>
                    <a:pt x="70" y="84"/>
                    <a:pt x="0" y="265"/>
                  </a:cubicBezTo>
                  <a:cubicBezTo>
                    <a:pt x="159" y="802"/>
                    <a:pt x="597" y="1041"/>
                    <a:pt x="1034" y="1319"/>
                  </a:cubicBezTo>
                  <a:cubicBezTo>
                    <a:pt x="1074" y="1319"/>
                    <a:pt x="1134" y="1299"/>
                    <a:pt x="1174" y="1299"/>
                  </a:cubicBezTo>
                  <a:cubicBezTo>
                    <a:pt x="1273" y="1100"/>
                    <a:pt x="1174" y="981"/>
                    <a:pt x="1074" y="822"/>
                  </a:cubicBezTo>
                  <a:cubicBezTo>
                    <a:pt x="935" y="563"/>
                    <a:pt x="637" y="464"/>
                    <a:pt x="637" y="146"/>
                  </a:cubicBezTo>
                  <a:cubicBezTo>
                    <a:pt x="597" y="106"/>
                    <a:pt x="557" y="66"/>
                    <a:pt x="537" y="46"/>
                  </a:cubicBezTo>
                  <a:cubicBezTo>
                    <a:pt x="459" y="16"/>
                    <a:pt x="38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"/>
            <p:cNvSpPr/>
            <p:nvPr/>
          </p:nvSpPr>
          <p:spPr>
            <a:xfrm>
              <a:off x="5408125" y="872700"/>
              <a:ext cx="69150" cy="11200"/>
            </a:xfrm>
            <a:custGeom>
              <a:avLst/>
              <a:gdLst/>
              <a:ahLst/>
              <a:cxnLst/>
              <a:rect l="l" t="t" r="r" b="b"/>
              <a:pathLst>
                <a:path w="2766" h="448" extrusionOk="0">
                  <a:moveTo>
                    <a:pt x="2765" y="0"/>
                  </a:moveTo>
                  <a:cubicBezTo>
                    <a:pt x="1999" y="89"/>
                    <a:pt x="1249" y="162"/>
                    <a:pt x="472" y="162"/>
                  </a:cubicBezTo>
                  <a:cubicBezTo>
                    <a:pt x="381" y="162"/>
                    <a:pt x="290" y="161"/>
                    <a:pt x="199" y="159"/>
                  </a:cubicBezTo>
                  <a:cubicBezTo>
                    <a:pt x="120" y="159"/>
                    <a:pt x="80" y="259"/>
                    <a:pt x="0" y="299"/>
                  </a:cubicBezTo>
                  <a:cubicBezTo>
                    <a:pt x="517" y="338"/>
                    <a:pt x="1015" y="338"/>
                    <a:pt x="1552" y="358"/>
                  </a:cubicBezTo>
                  <a:cubicBezTo>
                    <a:pt x="1631" y="418"/>
                    <a:pt x="1716" y="448"/>
                    <a:pt x="1803" y="448"/>
                  </a:cubicBezTo>
                  <a:cubicBezTo>
                    <a:pt x="1890" y="448"/>
                    <a:pt x="1980" y="418"/>
                    <a:pt x="2069" y="358"/>
                  </a:cubicBezTo>
                  <a:cubicBezTo>
                    <a:pt x="2288" y="299"/>
                    <a:pt x="2546" y="239"/>
                    <a:pt x="2765" y="179"/>
                  </a:cubicBezTo>
                  <a:lnTo>
                    <a:pt x="2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"/>
            <p:cNvSpPr/>
            <p:nvPr/>
          </p:nvSpPr>
          <p:spPr>
            <a:xfrm>
              <a:off x="5124650" y="803075"/>
              <a:ext cx="24875" cy="34325"/>
            </a:xfrm>
            <a:custGeom>
              <a:avLst/>
              <a:gdLst/>
              <a:ahLst/>
              <a:cxnLst/>
              <a:rect l="l" t="t" r="r" b="b"/>
              <a:pathLst>
                <a:path w="995" h="1373" extrusionOk="0">
                  <a:moveTo>
                    <a:pt x="20" y="0"/>
                  </a:moveTo>
                  <a:cubicBezTo>
                    <a:pt x="20" y="279"/>
                    <a:pt x="0" y="577"/>
                    <a:pt x="319" y="756"/>
                  </a:cubicBezTo>
                  <a:cubicBezTo>
                    <a:pt x="518" y="856"/>
                    <a:pt x="418" y="1054"/>
                    <a:pt x="378" y="1194"/>
                  </a:cubicBezTo>
                  <a:cubicBezTo>
                    <a:pt x="393" y="1192"/>
                    <a:pt x="408" y="1192"/>
                    <a:pt x="422" y="1192"/>
                  </a:cubicBezTo>
                  <a:cubicBezTo>
                    <a:pt x="598" y="1192"/>
                    <a:pt x="730" y="1299"/>
                    <a:pt x="896" y="1373"/>
                  </a:cubicBezTo>
                  <a:lnTo>
                    <a:pt x="915" y="1353"/>
                  </a:lnTo>
                  <a:cubicBezTo>
                    <a:pt x="995" y="1253"/>
                    <a:pt x="995" y="1134"/>
                    <a:pt x="915" y="995"/>
                  </a:cubicBezTo>
                  <a:cubicBezTo>
                    <a:pt x="716" y="577"/>
                    <a:pt x="438" y="23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"/>
            <p:cNvSpPr/>
            <p:nvPr/>
          </p:nvSpPr>
          <p:spPr>
            <a:xfrm>
              <a:off x="4795425" y="541550"/>
              <a:ext cx="29850" cy="22325"/>
            </a:xfrm>
            <a:custGeom>
              <a:avLst/>
              <a:gdLst/>
              <a:ahLst/>
              <a:cxnLst/>
              <a:rect l="l" t="t" r="r" b="b"/>
              <a:pathLst>
                <a:path w="1194" h="893" extrusionOk="0">
                  <a:moveTo>
                    <a:pt x="266" y="1"/>
                  </a:moveTo>
                  <a:cubicBezTo>
                    <a:pt x="180" y="1"/>
                    <a:pt x="92" y="50"/>
                    <a:pt x="0" y="196"/>
                  </a:cubicBezTo>
                  <a:cubicBezTo>
                    <a:pt x="199" y="475"/>
                    <a:pt x="398" y="753"/>
                    <a:pt x="697" y="893"/>
                  </a:cubicBezTo>
                  <a:cubicBezTo>
                    <a:pt x="763" y="771"/>
                    <a:pt x="854" y="748"/>
                    <a:pt x="953" y="748"/>
                  </a:cubicBezTo>
                  <a:cubicBezTo>
                    <a:pt x="1013" y="748"/>
                    <a:pt x="1076" y="756"/>
                    <a:pt x="1138" y="756"/>
                  </a:cubicBezTo>
                  <a:cubicBezTo>
                    <a:pt x="1157" y="756"/>
                    <a:pt x="1176" y="756"/>
                    <a:pt x="1194" y="753"/>
                  </a:cubicBezTo>
                  <a:cubicBezTo>
                    <a:pt x="1114" y="555"/>
                    <a:pt x="1055" y="316"/>
                    <a:pt x="856" y="196"/>
                  </a:cubicBezTo>
                  <a:cubicBezTo>
                    <a:pt x="835" y="202"/>
                    <a:pt x="815" y="204"/>
                    <a:pt x="795" y="204"/>
                  </a:cubicBezTo>
                  <a:cubicBezTo>
                    <a:pt x="612" y="204"/>
                    <a:pt x="442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"/>
            <p:cNvSpPr/>
            <p:nvPr/>
          </p:nvSpPr>
          <p:spPr>
            <a:xfrm>
              <a:off x="5055025" y="753200"/>
              <a:ext cx="29850" cy="32000"/>
            </a:xfrm>
            <a:custGeom>
              <a:avLst/>
              <a:gdLst/>
              <a:ahLst/>
              <a:cxnLst/>
              <a:rect l="l" t="t" r="r" b="b"/>
              <a:pathLst>
                <a:path w="1194" h="1280" extrusionOk="0">
                  <a:moveTo>
                    <a:pt x="108" y="1"/>
                  </a:moveTo>
                  <a:cubicBezTo>
                    <a:pt x="93" y="1"/>
                    <a:pt x="77" y="2"/>
                    <a:pt x="60" y="6"/>
                  </a:cubicBezTo>
                  <a:cubicBezTo>
                    <a:pt x="20" y="46"/>
                    <a:pt x="0" y="85"/>
                    <a:pt x="0" y="105"/>
                  </a:cubicBezTo>
                  <a:cubicBezTo>
                    <a:pt x="100" y="742"/>
                    <a:pt x="557" y="1040"/>
                    <a:pt x="1075" y="1279"/>
                  </a:cubicBezTo>
                  <a:cubicBezTo>
                    <a:pt x="1194" y="901"/>
                    <a:pt x="756" y="762"/>
                    <a:pt x="717" y="444"/>
                  </a:cubicBezTo>
                  <a:cubicBezTo>
                    <a:pt x="717" y="404"/>
                    <a:pt x="697" y="384"/>
                    <a:pt x="677" y="344"/>
                  </a:cubicBezTo>
                  <a:cubicBezTo>
                    <a:pt x="657" y="304"/>
                    <a:pt x="617" y="304"/>
                    <a:pt x="597" y="284"/>
                  </a:cubicBezTo>
                  <a:lnTo>
                    <a:pt x="458" y="205"/>
                  </a:lnTo>
                  <a:cubicBezTo>
                    <a:pt x="398" y="185"/>
                    <a:pt x="358" y="165"/>
                    <a:pt x="299" y="105"/>
                  </a:cubicBezTo>
                  <a:cubicBezTo>
                    <a:pt x="233" y="39"/>
                    <a:pt x="181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"/>
            <p:cNvSpPr/>
            <p:nvPr/>
          </p:nvSpPr>
          <p:spPr>
            <a:xfrm>
              <a:off x="5586150" y="858625"/>
              <a:ext cx="53750" cy="11800"/>
            </a:xfrm>
            <a:custGeom>
              <a:avLst/>
              <a:gdLst/>
              <a:ahLst/>
              <a:cxnLst/>
              <a:rect l="l" t="t" r="r" b="b"/>
              <a:pathLst>
                <a:path w="2150" h="472" extrusionOk="0">
                  <a:moveTo>
                    <a:pt x="858" y="0"/>
                  </a:moveTo>
                  <a:cubicBezTo>
                    <a:pt x="561" y="0"/>
                    <a:pt x="274" y="33"/>
                    <a:pt x="1" y="165"/>
                  </a:cubicBezTo>
                  <a:cubicBezTo>
                    <a:pt x="58" y="177"/>
                    <a:pt x="116" y="180"/>
                    <a:pt x="173" y="180"/>
                  </a:cubicBezTo>
                  <a:cubicBezTo>
                    <a:pt x="259" y="180"/>
                    <a:pt x="345" y="173"/>
                    <a:pt x="429" y="173"/>
                  </a:cubicBezTo>
                  <a:cubicBezTo>
                    <a:pt x="584" y="173"/>
                    <a:pt x="731" y="198"/>
                    <a:pt x="856" y="344"/>
                  </a:cubicBezTo>
                  <a:cubicBezTo>
                    <a:pt x="943" y="431"/>
                    <a:pt x="1030" y="471"/>
                    <a:pt x="1117" y="471"/>
                  </a:cubicBezTo>
                  <a:cubicBezTo>
                    <a:pt x="1209" y="471"/>
                    <a:pt x="1301" y="426"/>
                    <a:pt x="1393" y="344"/>
                  </a:cubicBezTo>
                  <a:cubicBezTo>
                    <a:pt x="1533" y="66"/>
                    <a:pt x="1930" y="324"/>
                    <a:pt x="2149" y="6"/>
                  </a:cubicBezTo>
                  <a:lnTo>
                    <a:pt x="2149" y="6"/>
                  </a:lnTo>
                  <a:cubicBezTo>
                    <a:pt x="2011" y="24"/>
                    <a:pt x="1874" y="30"/>
                    <a:pt x="1738" y="30"/>
                  </a:cubicBezTo>
                  <a:cubicBezTo>
                    <a:pt x="1438" y="30"/>
                    <a:pt x="1144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"/>
            <p:cNvSpPr/>
            <p:nvPr/>
          </p:nvSpPr>
          <p:spPr>
            <a:xfrm>
              <a:off x="4852625" y="541475"/>
              <a:ext cx="30850" cy="35325"/>
            </a:xfrm>
            <a:custGeom>
              <a:avLst/>
              <a:gdLst/>
              <a:ahLst/>
              <a:cxnLst/>
              <a:rect l="l" t="t" r="r" b="b"/>
              <a:pathLst>
                <a:path w="1234" h="1413" extrusionOk="0">
                  <a:moveTo>
                    <a:pt x="199" y="1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60"/>
                    <a:pt x="0" y="199"/>
                    <a:pt x="0" y="219"/>
                  </a:cubicBezTo>
                  <a:cubicBezTo>
                    <a:pt x="119" y="418"/>
                    <a:pt x="298" y="597"/>
                    <a:pt x="497" y="697"/>
                  </a:cubicBezTo>
                  <a:cubicBezTo>
                    <a:pt x="796" y="856"/>
                    <a:pt x="855" y="1115"/>
                    <a:pt x="895" y="1413"/>
                  </a:cubicBezTo>
                  <a:lnTo>
                    <a:pt x="1034" y="1413"/>
                  </a:lnTo>
                  <a:cubicBezTo>
                    <a:pt x="1154" y="1313"/>
                    <a:pt x="1233" y="1194"/>
                    <a:pt x="1233" y="1055"/>
                  </a:cubicBezTo>
                  <a:cubicBezTo>
                    <a:pt x="995" y="756"/>
                    <a:pt x="736" y="478"/>
                    <a:pt x="497" y="199"/>
                  </a:cubicBezTo>
                  <a:cubicBezTo>
                    <a:pt x="458" y="80"/>
                    <a:pt x="398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"/>
            <p:cNvSpPr/>
            <p:nvPr/>
          </p:nvSpPr>
          <p:spPr>
            <a:xfrm>
              <a:off x="4950575" y="644925"/>
              <a:ext cx="41300" cy="15800"/>
            </a:xfrm>
            <a:custGeom>
              <a:avLst/>
              <a:gdLst/>
              <a:ahLst/>
              <a:cxnLst/>
              <a:rect l="l" t="t" r="r" b="b"/>
              <a:pathLst>
                <a:path w="1652" h="632" extrusionOk="0">
                  <a:moveTo>
                    <a:pt x="260" y="0"/>
                  </a:moveTo>
                  <a:cubicBezTo>
                    <a:pt x="80" y="0"/>
                    <a:pt x="1" y="40"/>
                    <a:pt x="61" y="219"/>
                  </a:cubicBezTo>
                  <a:cubicBezTo>
                    <a:pt x="120" y="338"/>
                    <a:pt x="260" y="398"/>
                    <a:pt x="379" y="418"/>
                  </a:cubicBezTo>
                  <a:cubicBezTo>
                    <a:pt x="505" y="418"/>
                    <a:pt x="628" y="397"/>
                    <a:pt x="743" y="397"/>
                  </a:cubicBezTo>
                  <a:cubicBezTo>
                    <a:pt x="880" y="397"/>
                    <a:pt x="1006" y="427"/>
                    <a:pt x="1115" y="557"/>
                  </a:cubicBezTo>
                  <a:cubicBezTo>
                    <a:pt x="1185" y="607"/>
                    <a:pt x="1244" y="632"/>
                    <a:pt x="1301" y="632"/>
                  </a:cubicBezTo>
                  <a:cubicBezTo>
                    <a:pt x="1359" y="632"/>
                    <a:pt x="1413" y="607"/>
                    <a:pt x="1473" y="557"/>
                  </a:cubicBezTo>
                  <a:lnTo>
                    <a:pt x="1652" y="557"/>
                  </a:lnTo>
                  <a:cubicBezTo>
                    <a:pt x="1652" y="418"/>
                    <a:pt x="1493" y="338"/>
                    <a:pt x="1413" y="219"/>
                  </a:cubicBezTo>
                  <a:cubicBezTo>
                    <a:pt x="1015" y="219"/>
                    <a:pt x="618" y="12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"/>
            <p:cNvSpPr/>
            <p:nvPr/>
          </p:nvSpPr>
          <p:spPr>
            <a:xfrm>
              <a:off x="5668700" y="936975"/>
              <a:ext cx="57225" cy="5925"/>
            </a:xfrm>
            <a:custGeom>
              <a:avLst/>
              <a:gdLst/>
              <a:ahLst/>
              <a:cxnLst/>
              <a:rect l="l" t="t" r="r" b="b"/>
              <a:pathLst>
                <a:path w="2289" h="237" extrusionOk="0">
                  <a:moveTo>
                    <a:pt x="565" y="0"/>
                  </a:moveTo>
                  <a:cubicBezTo>
                    <a:pt x="364" y="0"/>
                    <a:pt x="170" y="35"/>
                    <a:pt x="1" y="194"/>
                  </a:cubicBezTo>
                  <a:lnTo>
                    <a:pt x="2090" y="194"/>
                  </a:lnTo>
                  <a:cubicBezTo>
                    <a:pt x="2127" y="222"/>
                    <a:pt x="2155" y="237"/>
                    <a:pt x="2181" y="237"/>
                  </a:cubicBezTo>
                  <a:cubicBezTo>
                    <a:pt x="2210" y="237"/>
                    <a:pt x="2237" y="217"/>
                    <a:pt x="2269" y="174"/>
                  </a:cubicBezTo>
                  <a:cubicBezTo>
                    <a:pt x="2269" y="115"/>
                    <a:pt x="2269" y="75"/>
                    <a:pt x="2289" y="15"/>
                  </a:cubicBezTo>
                  <a:cubicBezTo>
                    <a:pt x="2037" y="15"/>
                    <a:pt x="1776" y="6"/>
                    <a:pt x="1530" y="6"/>
                  </a:cubicBezTo>
                  <a:cubicBezTo>
                    <a:pt x="1407" y="6"/>
                    <a:pt x="1287" y="9"/>
                    <a:pt x="1175" y="15"/>
                  </a:cubicBezTo>
                  <a:cubicBezTo>
                    <a:pt x="1130" y="20"/>
                    <a:pt x="1086" y="21"/>
                    <a:pt x="1041" y="21"/>
                  </a:cubicBezTo>
                  <a:cubicBezTo>
                    <a:pt x="883" y="21"/>
                    <a:pt x="722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"/>
            <p:cNvSpPr/>
            <p:nvPr/>
          </p:nvSpPr>
          <p:spPr>
            <a:xfrm>
              <a:off x="5185325" y="889600"/>
              <a:ext cx="18925" cy="21900"/>
            </a:xfrm>
            <a:custGeom>
              <a:avLst/>
              <a:gdLst/>
              <a:ahLst/>
              <a:cxnLst/>
              <a:rect l="l" t="t" r="r" b="b"/>
              <a:pathLst>
                <a:path w="757" h="876" extrusionOk="0">
                  <a:moveTo>
                    <a:pt x="199" y="0"/>
                  </a:moveTo>
                  <a:lnTo>
                    <a:pt x="0" y="199"/>
                  </a:lnTo>
                  <a:cubicBezTo>
                    <a:pt x="80" y="498"/>
                    <a:pt x="338" y="697"/>
                    <a:pt x="557" y="876"/>
                  </a:cubicBezTo>
                  <a:cubicBezTo>
                    <a:pt x="756" y="756"/>
                    <a:pt x="736" y="557"/>
                    <a:pt x="736" y="378"/>
                  </a:cubicBezTo>
                  <a:cubicBezTo>
                    <a:pt x="677" y="299"/>
                    <a:pt x="617" y="259"/>
                    <a:pt x="557" y="180"/>
                  </a:cubicBezTo>
                  <a:cubicBezTo>
                    <a:pt x="517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"/>
            <p:cNvSpPr/>
            <p:nvPr/>
          </p:nvSpPr>
          <p:spPr>
            <a:xfrm>
              <a:off x="4787475" y="533625"/>
              <a:ext cx="29350" cy="14475"/>
            </a:xfrm>
            <a:custGeom>
              <a:avLst/>
              <a:gdLst/>
              <a:ahLst/>
              <a:cxnLst/>
              <a:rect l="l" t="t" r="r" b="b"/>
              <a:pathLst>
                <a:path w="1174" h="579" extrusionOk="0">
                  <a:moveTo>
                    <a:pt x="115" y="0"/>
                  </a:moveTo>
                  <a:cubicBezTo>
                    <a:pt x="0" y="0"/>
                    <a:pt x="0" y="194"/>
                    <a:pt x="0" y="315"/>
                  </a:cubicBezTo>
                  <a:cubicBezTo>
                    <a:pt x="119" y="394"/>
                    <a:pt x="219" y="434"/>
                    <a:pt x="298" y="513"/>
                  </a:cubicBezTo>
                  <a:cubicBezTo>
                    <a:pt x="358" y="438"/>
                    <a:pt x="413" y="412"/>
                    <a:pt x="465" y="412"/>
                  </a:cubicBezTo>
                  <a:cubicBezTo>
                    <a:pt x="535" y="412"/>
                    <a:pt x="599" y="459"/>
                    <a:pt x="657" y="494"/>
                  </a:cubicBezTo>
                  <a:cubicBezTo>
                    <a:pt x="755" y="548"/>
                    <a:pt x="847" y="579"/>
                    <a:pt x="940" y="579"/>
                  </a:cubicBezTo>
                  <a:cubicBezTo>
                    <a:pt x="1017" y="579"/>
                    <a:pt x="1093" y="558"/>
                    <a:pt x="1174" y="513"/>
                  </a:cubicBezTo>
                  <a:cubicBezTo>
                    <a:pt x="955" y="175"/>
                    <a:pt x="537" y="175"/>
                    <a:pt x="179" y="16"/>
                  </a:cubicBezTo>
                  <a:cubicBezTo>
                    <a:pt x="155" y="5"/>
                    <a:pt x="133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"/>
            <p:cNvSpPr/>
            <p:nvPr/>
          </p:nvSpPr>
          <p:spPr>
            <a:xfrm>
              <a:off x="5203725" y="635475"/>
              <a:ext cx="31850" cy="27875"/>
            </a:xfrm>
            <a:custGeom>
              <a:avLst/>
              <a:gdLst/>
              <a:ahLst/>
              <a:cxnLst/>
              <a:rect l="l" t="t" r="r" b="b"/>
              <a:pathLst>
                <a:path w="1274" h="1115" extrusionOk="0">
                  <a:moveTo>
                    <a:pt x="179" y="0"/>
                  </a:moveTo>
                  <a:cubicBezTo>
                    <a:pt x="80" y="40"/>
                    <a:pt x="20" y="140"/>
                    <a:pt x="0" y="239"/>
                  </a:cubicBezTo>
                  <a:lnTo>
                    <a:pt x="0" y="418"/>
                  </a:lnTo>
                  <a:cubicBezTo>
                    <a:pt x="418" y="518"/>
                    <a:pt x="677" y="915"/>
                    <a:pt x="1035" y="1114"/>
                  </a:cubicBezTo>
                  <a:lnTo>
                    <a:pt x="1273" y="1114"/>
                  </a:lnTo>
                  <a:cubicBezTo>
                    <a:pt x="975" y="776"/>
                    <a:pt x="637" y="418"/>
                    <a:pt x="338" y="80"/>
                  </a:cubicBezTo>
                  <a:cubicBezTo>
                    <a:pt x="299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"/>
            <p:cNvSpPr/>
            <p:nvPr/>
          </p:nvSpPr>
          <p:spPr>
            <a:xfrm>
              <a:off x="5255950" y="619800"/>
              <a:ext cx="30350" cy="10225"/>
            </a:xfrm>
            <a:custGeom>
              <a:avLst/>
              <a:gdLst/>
              <a:ahLst/>
              <a:cxnLst/>
              <a:rect l="l" t="t" r="r" b="b"/>
              <a:pathLst>
                <a:path w="1214" h="409" extrusionOk="0">
                  <a:moveTo>
                    <a:pt x="618" y="0"/>
                  </a:moveTo>
                  <a:cubicBezTo>
                    <a:pt x="411" y="0"/>
                    <a:pt x="251" y="109"/>
                    <a:pt x="0" y="349"/>
                  </a:cubicBezTo>
                  <a:cubicBezTo>
                    <a:pt x="20" y="389"/>
                    <a:pt x="45" y="408"/>
                    <a:pt x="72" y="408"/>
                  </a:cubicBezTo>
                  <a:cubicBezTo>
                    <a:pt x="99" y="408"/>
                    <a:pt x="129" y="389"/>
                    <a:pt x="159" y="349"/>
                  </a:cubicBezTo>
                  <a:cubicBezTo>
                    <a:pt x="517" y="329"/>
                    <a:pt x="895" y="369"/>
                    <a:pt x="1213" y="170"/>
                  </a:cubicBezTo>
                  <a:cubicBezTo>
                    <a:pt x="951" y="60"/>
                    <a:pt x="772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"/>
            <p:cNvSpPr/>
            <p:nvPr/>
          </p:nvSpPr>
          <p:spPr>
            <a:xfrm>
              <a:off x="4913775" y="601650"/>
              <a:ext cx="20925" cy="23900"/>
            </a:xfrm>
            <a:custGeom>
              <a:avLst/>
              <a:gdLst/>
              <a:ahLst/>
              <a:cxnLst/>
              <a:rect l="l" t="t" r="r" b="b"/>
              <a:pathLst>
                <a:path w="837" h="956" extrusionOk="0">
                  <a:moveTo>
                    <a:pt x="240" y="1"/>
                  </a:moveTo>
                  <a:cubicBezTo>
                    <a:pt x="140" y="1"/>
                    <a:pt x="80" y="20"/>
                    <a:pt x="41" y="100"/>
                  </a:cubicBezTo>
                  <a:cubicBezTo>
                    <a:pt x="1" y="200"/>
                    <a:pt x="1" y="339"/>
                    <a:pt x="100" y="398"/>
                  </a:cubicBezTo>
                  <a:cubicBezTo>
                    <a:pt x="180" y="458"/>
                    <a:pt x="180" y="498"/>
                    <a:pt x="140" y="577"/>
                  </a:cubicBezTo>
                  <a:cubicBezTo>
                    <a:pt x="180" y="836"/>
                    <a:pt x="399" y="856"/>
                    <a:pt x="598" y="955"/>
                  </a:cubicBezTo>
                  <a:cubicBezTo>
                    <a:pt x="677" y="955"/>
                    <a:pt x="757" y="936"/>
                    <a:pt x="836" y="936"/>
                  </a:cubicBezTo>
                  <a:lnTo>
                    <a:pt x="836" y="577"/>
                  </a:lnTo>
                  <a:cubicBezTo>
                    <a:pt x="797" y="478"/>
                    <a:pt x="757" y="379"/>
                    <a:pt x="637" y="319"/>
                  </a:cubicBezTo>
                  <a:cubicBezTo>
                    <a:pt x="598" y="259"/>
                    <a:pt x="558" y="200"/>
                    <a:pt x="498" y="160"/>
                  </a:cubicBezTo>
                  <a:lnTo>
                    <a:pt x="438" y="80"/>
                  </a:lnTo>
                  <a:cubicBezTo>
                    <a:pt x="379" y="60"/>
                    <a:pt x="299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"/>
            <p:cNvSpPr/>
            <p:nvPr/>
          </p:nvSpPr>
          <p:spPr>
            <a:xfrm>
              <a:off x="5309150" y="754325"/>
              <a:ext cx="29375" cy="26375"/>
            </a:xfrm>
            <a:custGeom>
              <a:avLst/>
              <a:gdLst/>
              <a:ahLst/>
              <a:cxnLst/>
              <a:rect l="l" t="t" r="r" b="b"/>
              <a:pathLst>
                <a:path w="1175" h="1055" extrusionOk="0">
                  <a:moveTo>
                    <a:pt x="339" y="1"/>
                  </a:moveTo>
                  <a:cubicBezTo>
                    <a:pt x="279" y="1"/>
                    <a:pt x="259" y="21"/>
                    <a:pt x="199" y="21"/>
                  </a:cubicBezTo>
                  <a:cubicBezTo>
                    <a:pt x="140" y="60"/>
                    <a:pt x="80" y="120"/>
                    <a:pt x="40" y="200"/>
                  </a:cubicBezTo>
                  <a:cubicBezTo>
                    <a:pt x="1" y="319"/>
                    <a:pt x="1" y="438"/>
                    <a:pt x="140" y="518"/>
                  </a:cubicBezTo>
                  <a:cubicBezTo>
                    <a:pt x="208" y="481"/>
                    <a:pt x="269" y="465"/>
                    <a:pt x="325" y="465"/>
                  </a:cubicBezTo>
                  <a:cubicBezTo>
                    <a:pt x="448" y="465"/>
                    <a:pt x="548" y="542"/>
                    <a:pt x="657" y="637"/>
                  </a:cubicBezTo>
                  <a:cubicBezTo>
                    <a:pt x="836" y="796"/>
                    <a:pt x="995" y="916"/>
                    <a:pt x="1174" y="1055"/>
                  </a:cubicBezTo>
                  <a:cubicBezTo>
                    <a:pt x="1095" y="558"/>
                    <a:pt x="697" y="31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"/>
            <p:cNvSpPr/>
            <p:nvPr/>
          </p:nvSpPr>
          <p:spPr>
            <a:xfrm>
              <a:off x="5056025" y="745875"/>
              <a:ext cx="21900" cy="18425"/>
            </a:xfrm>
            <a:custGeom>
              <a:avLst/>
              <a:gdLst/>
              <a:ahLst/>
              <a:cxnLst/>
              <a:rect l="l" t="t" r="r" b="b"/>
              <a:pathLst>
                <a:path w="876" h="737" extrusionOk="0">
                  <a:moveTo>
                    <a:pt x="537" y="0"/>
                  </a:moveTo>
                  <a:cubicBezTo>
                    <a:pt x="358" y="100"/>
                    <a:pt x="139" y="160"/>
                    <a:pt x="0" y="339"/>
                  </a:cubicBezTo>
                  <a:cubicBezTo>
                    <a:pt x="60" y="378"/>
                    <a:pt x="139" y="458"/>
                    <a:pt x="179" y="538"/>
                  </a:cubicBezTo>
                  <a:cubicBezTo>
                    <a:pt x="239" y="577"/>
                    <a:pt x="279" y="637"/>
                    <a:pt x="358" y="677"/>
                  </a:cubicBezTo>
                  <a:cubicBezTo>
                    <a:pt x="438" y="697"/>
                    <a:pt x="478" y="697"/>
                    <a:pt x="537" y="697"/>
                  </a:cubicBezTo>
                  <a:cubicBezTo>
                    <a:pt x="553" y="673"/>
                    <a:pt x="572" y="662"/>
                    <a:pt x="591" y="662"/>
                  </a:cubicBezTo>
                  <a:cubicBezTo>
                    <a:pt x="621" y="662"/>
                    <a:pt x="652" y="688"/>
                    <a:pt x="677" y="737"/>
                  </a:cubicBezTo>
                  <a:cubicBezTo>
                    <a:pt x="836" y="657"/>
                    <a:pt x="856" y="498"/>
                    <a:pt x="875" y="359"/>
                  </a:cubicBezTo>
                  <a:cubicBezTo>
                    <a:pt x="776" y="299"/>
                    <a:pt x="736" y="259"/>
                    <a:pt x="696" y="160"/>
                  </a:cubicBezTo>
                  <a:cubicBezTo>
                    <a:pt x="637" y="100"/>
                    <a:pt x="577" y="6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"/>
            <p:cNvSpPr/>
            <p:nvPr/>
          </p:nvSpPr>
          <p:spPr>
            <a:xfrm>
              <a:off x="5295225" y="732450"/>
              <a:ext cx="18425" cy="26575"/>
            </a:xfrm>
            <a:custGeom>
              <a:avLst/>
              <a:gdLst/>
              <a:ahLst/>
              <a:cxnLst/>
              <a:rect l="l" t="t" r="r" b="b"/>
              <a:pathLst>
                <a:path w="737" h="1063" extrusionOk="0">
                  <a:moveTo>
                    <a:pt x="199" y="0"/>
                  </a:moveTo>
                  <a:cubicBezTo>
                    <a:pt x="1" y="120"/>
                    <a:pt x="140" y="239"/>
                    <a:pt x="160" y="378"/>
                  </a:cubicBezTo>
                  <a:cubicBezTo>
                    <a:pt x="319" y="577"/>
                    <a:pt x="100" y="876"/>
                    <a:pt x="359" y="1015"/>
                  </a:cubicBezTo>
                  <a:cubicBezTo>
                    <a:pt x="393" y="1049"/>
                    <a:pt x="425" y="1062"/>
                    <a:pt x="455" y="1062"/>
                  </a:cubicBezTo>
                  <a:cubicBezTo>
                    <a:pt x="513" y="1062"/>
                    <a:pt x="565" y="1014"/>
                    <a:pt x="617" y="975"/>
                  </a:cubicBezTo>
                  <a:cubicBezTo>
                    <a:pt x="657" y="876"/>
                    <a:pt x="717" y="776"/>
                    <a:pt x="737" y="677"/>
                  </a:cubicBezTo>
                  <a:cubicBezTo>
                    <a:pt x="617" y="398"/>
                    <a:pt x="438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"/>
            <p:cNvSpPr/>
            <p:nvPr/>
          </p:nvSpPr>
          <p:spPr>
            <a:xfrm>
              <a:off x="5221625" y="9149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0" y="0"/>
                  </a:moveTo>
                  <a:cubicBezTo>
                    <a:pt x="100" y="398"/>
                    <a:pt x="378" y="676"/>
                    <a:pt x="697" y="875"/>
                  </a:cubicBezTo>
                  <a:cubicBezTo>
                    <a:pt x="697" y="378"/>
                    <a:pt x="597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"/>
            <p:cNvSpPr/>
            <p:nvPr/>
          </p:nvSpPr>
          <p:spPr>
            <a:xfrm>
              <a:off x="5322575" y="963200"/>
              <a:ext cx="25400" cy="11475"/>
            </a:xfrm>
            <a:custGeom>
              <a:avLst/>
              <a:gdLst/>
              <a:ahLst/>
              <a:cxnLst/>
              <a:rect l="l" t="t" r="r" b="b"/>
              <a:pathLst>
                <a:path w="1016" h="459" extrusionOk="0">
                  <a:moveTo>
                    <a:pt x="995" y="1"/>
                  </a:moveTo>
                  <a:cubicBezTo>
                    <a:pt x="657" y="100"/>
                    <a:pt x="339" y="160"/>
                    <a:pt x="1" y="239"/>
                  </a:cubicBezTo>
                  <a:cubicBezTo>
                    <a:pt x="143" y="415"/>
                    <a:pt x="292" y="457"/>
                    <a:pt x="440" y="457"/>
                  </a:cubicBezTo>
                  <a:cubicBezTo>
                    <a:pt x="574" y="457"/>
                    <a:pt x="708" y="422"/>
                    <a:pt x="833" y="422"/>
                  </a:cubicBezTo>
                  <a:cubicBezTo>
                    <a:pt x="896" y="422"/>
                    <a:pt x="957" y="431"/>
                    <a:pt x="1015" y="458"/>
                  </a:cubicBezTo>
                  <a:cubicBezTo>
                    <a:pt x="1015" y="319"/>
                    <a:pt x="995" y="140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"/>
            <p:cNvSpPr/>
            <p:nvPr/>
          </p:nvSpPr>
          <p:spPr>
            <a:xfrm>
              <a:off x="5208200" y="963200"/>
              <a:ext cx="20900" cy="21900"/>
            </a:xfrm>
            <a:custGeom>
              <a:avLst/>
              <a:gdLst/>
              <a:ahLst/>
              <a:cxnLst/>
              <a:rect l="l" t="t" r="r" b="b"/>
              <a:pathLst>
                <a:path w="836" h="876" extrusionOk="0">
                  <a:moveTo>
                    <a:pt x="159" y="1"/>
                  </a:moveTo>
                  <a:cubicBezTo>
                    <a:pt x="159" y="140"/>
                    <a:pt x="140" y="299"/>
                    <a:pt x="0" y="359"/>
                  </a:cubicBezTo>
                  <a:cubicBezTo>
                    <a:pt x="120" y="597"/>
                    <a:pt x="299" y="757"/>
                    <a:pt x="498" y="876"/>
                  </a:cubicBezTo>
                  <a:cubicBezTo>
                    <a:pt x="637" y="856"/>
                    <a:pt x="756" y="816"/>
                    <a:pt x="836" y="697"/>
                  </a:cubicBezTo>
                  <a:cubicBezTo>
                    <a:pt x="697" y="379"/>
                    <a:pt x="458" y="1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"/>
            <p:cNvSpPr/>
            <p:nvPr/>
          </p:nvSpPr>
          <p:spPr>
            <a:xfrm>
              <a:off x="5323575" y="598175"/>
              <a:ext cx="32350" cy="8475"/>
            </a:xfrm>
            <a:custGeom>
              <a:avLst/>
              <a:gdLst/>
              <a:ahLst/>
              <a:cxnLst/>
              <a:rect l="l" t="t" r="r" b="b"/>
              <a:pathLst>
                <a:path w="1294" h="339" extrusionOk="0">
                  <a:moveTo>
                    <a:pt x="1293" y="0"/>
                  </a:moveTo>
                  <a:cubicBezTo>
                    <a:pt x="955" y="20"/>
                    <a:pt x="597" y="20"/>
                    <a:pt x="279" y="20"/>
                  </a:cubicBezTo>
                  <a:cubicBezTo>
                    <a:pt x="199" y="80"/>
                    <a:pt x="160" y="140"/>
                    <a:pt x="80" y="199"/>
                  </a:cubicBezTo>
                  <a:lnTo>
                    <a:pt x="20" y="239"/>
                  </a:lnTo>
                  <a:cubicBezTo>
                    <a:pt x="0" y="279"/>
                    <a:pt x="20" y="299"/>
                    <a:pt x="80" y="319"/>
                  </a:cubicBezTo>
                  <a:cubicBezTo>
                    <a:pt x="259" y="319"/>
                    <a:pt x="418" y="339"/>
                    <a:pt x="597" y="339"/>
                  </a:cubicBezTo>
                  <a:cubicBezTo>
                    <a:pt x="816" y="299"/>
                    <a:pt x="1075" y="219"/>
                    <a:pt x="1293" y="179"/>
                  </a:cubicBezTo>
                  <a:lnTo>
                    <a:pt x="12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"/>
            <p:cNvSpPr/>
            <p:nvPr/>
          </p:nvSpPr>
          <p:spPr>
            <a:xfrm>
              <a:off x="4981925" y="673775"/>
              <a:ext cx="25875" cy="13575"/>
            </a:xfrm>
            <a:custGeom>
              <a:avLst/>
              <a:gdLst/>
              <a:ahLst/>
              <a:cxnLst/>
              <a:rect l="l" t="t" r="r" b="b"/>
              <a:pathLst>
                <a:path w="1035" h="543" extrusionOk="0">
                  <a:moveTo>
                    <a:pt x="617" y="0"/>
                  </a:moveTo>
                  <a:cubicBezTo>
                    <a:pt x="537" y="0"/>
                    <a:pt x="438" y="20"/>
                    <a:pt x="358" y="80"/>
                  </a:cubicBezTo>
                  <a:cubicBezTo>
                    <a:pt x="219" y="99"/>
                    <a:pt x="60" y="159"/>
                    <a:pt x="0" y="298"/>
                  </a:cubicBezTo>
                  <a:cubicBezTo>
                    <a:pt x="40" y="378"/>
                    <a:pt x="100" y="438"/>
                    <a:pt x="120" y="477"/>
                  </a:cubicBezTo>
                  <a:cubicBezTo>
                    <a:pt x="140" y="474"/>
                    <a:pt x="161" y="472"/>
                    <a:pt x="182" y="472"/>
                  </a:cubicBezTo>
                  <a:cubicBezTo>
                    <a:pt x="325" y="472"/>
                    <a:pt x="474" y="542"/>
                    <a:pt x="620" y="542"/>
                  </a:cubicBezTo>
                  <a:cubicBezTo>
                    <a:pt x="700" y="542"/>
                    <a:pt x="779" y="522"/>
                    <a:pt x="856" y="458"/>
                  </a:cubicBezTo>
                  <a:cubicBezTo>
                    <a:pt x="1035" y="159"/>
                    <a:pt x="895" y="6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"/>
            <p:cNvSpPr/>
            <p:nvPr/>
          </p:nvSpPr>
          <p:spPr>
            <a:xfrm>
              <a:off x="5437950" y="950025"/>
              <a:ext cx="34850" cy="10875"/>
            </a:xfrm>
            <a:custGeom>
              <a:avLst/>
              <a:gdLst/>
              <a:ahLst/>
              <a:cxnLst/>
              <a:rect l="l" t="t" r="r" b="b"/>
              <a:pathLst>
                <a:path w="1394" h="435" extrusionOk="0">
                  <a:moveTo>
                    <a:pt x="859" y="0"/>
                  </a:moveTo>
                  <a:cubicBezTo>
                    <a:pt x="570" y="0"/>
                    <a:pt x="285" y="41"/>
                    <a:pt x="1" y="189"/>
                  </a:cubicBezTo>
                  <a:cubicBezTo>
                    <a:pt x="1" y="371"/>
                    <a:pt x="59" y="434"/>
                    <a:pt x="145" y="434"/>
                  </a:cubicBezTo>
                  <a:cubicBezTo>
                    <a:pt x="201" y="434"/>
                    <a:pt x="269" y="408"/>
                    <a:pt x="339" y="368"/>
                  </a:cubicBezTo>
                  <a:cubicBezTo>
                    <a:pt x="657" y="90"/>
                    <a:pt x="1095" y="289"/>
                    <a:pt x="1393" y="30"/>
                  </a:cubicBezTo>
                  <a:cubicBezTo>
                    <a:pt x="1213" y="15"/>
                    <a:pt x="1035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"/>
            <p:cNvSpPr/>
            <p:nvPr/>
          </p:nvSpPr>
          <p:spPr>
            <a:xfrm>
              <a:off x="4904825" y="593075"/>
              <a:ext cx="15075" cy="18550"/>
            </a:xfrm>
            <a:custGeom>
              <a:avLst/>
              <a:gdLst/>
              <a:ahLst/>
              <a:cxnLst/>
              <a:rect l="l" t="t" r="r" b="b"/>
              <a:pathLst>
                <a:path w="603" h="742" extrusionOk="0">
                  <a:moveTo>
                    <a:pt x="392" y="0"/>
                  </a:moveTo>
                  <a:cubicBezTo>
                    <a:pt x="331" y="0"/>
                    <a:pt x="254" y="15"/>
                    <a:pt x="160" y="45"/>
                  </a:cubicBezTo>
                  <a:cubicBezTo>
                    <a:pt x="41" y="125"/>
                    <a:pt x="1" y="244"/>
                    <a:pt x="1" y="403"/>
                  </a:cubicBezTo>
                  <a:cubicBezTo>
                    <a:pt x="21" y="443"/>
                    <a:pt x="100" y="523"/>
                    <a:pt x="140" y="582"/>
                  </a:cubicBezTo>
                  <a:cubicBezTo>
                    <a:pt x="220" y="702"/>
                    <a:pt x="339" y="741"/>
                    <a:pt x="498" y="741"/>
                  </a:cubicBezTo>
                  <a:lnTo>
                    <a:pt x="498" y="403"/>
                  </a:lnTo>
                  <a:cubicBezTo>
                    <a:pt x="603" y="135"/>
                    <a:pt x="573" y="0"/>
                    <a:pt x="3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"/>
            <p:cNvSpPr/>
            <p:nvPr/>
          </p:nvSpPr>
          <p:spPr>
            <a:xfrm>
              <a:off x="4990875" y="658850"/>
              <a:ext cx="17425" cy="26375"/>
            </a:xfrm>
            <a:custGeom>
              <a:avLst/>
              <a:gdLst/>
              <a:ahLst/>
              <a:cxnLst/>
              <a:rect l="l" t="t" r="r" b="b"/>
              <a:pathLst>
                <a:path w="697" h="1055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139" y="378"/>
                    <a:pt x="179" y="557"/>
                  </a:cubicBezTo>
                  <a:cubicBezTo>
                    <a:pt x="159" y="557"/>
                    <a:pt x="159" y="577"/>
                    <a:pt x="139" y="597"/>
                  </a:cubicBezTo>
                  <a:cubicBezTo>
                    <a:pt x="100" y="637"/>
                    <a:pt x="139" y="677"/>
                    <a:pt x="159" y="696"/>
                  </a:cubicBezTo>
                  <a:cubicBezTo>
                    <a:pt x="378" y="696"/>
                    <a:pt x="537" y="796"/>
                    <a:pt x="537" y="1055"/>
                  </a:cubicBezTo>
                  <a:cubicBezTo>
                    <a:pt x="677" y="975"/>
                    <a:pt x="696" y="856"/>
                    <a:pt x="696" y="716"/>
                  </a:cubicBezTo>
                  <a:cubicBezTo>
                    <a:pt x="537" y="418"/>
                    <a:pt x="358" y="159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"/>
            <p:cNvSpPr/>
            <p:nvPr/>
          </p:nvSpPr>
          <p:spPr>
            <a:xfrm>
              <a:off x="4938650" y="634275"/>
              <a:ext cx="18425" cy="17125"/>
            </a:xfrm>
            <a:custGeom>
              <a:avLst/>
              <a:gdLst/>
              <a:ahLst/>
              <a:cxnLst/>
              <a:rect l="l" t="t" r="r" b="b"/>
              <a:pathLst>
                <a:path w="737" h="685" extrusionOk="0">
                  <a:moveTo>
                    <a:pt x="319" y="0"/>
                  </a:moveTo>
                  <a:cubicBezTo>
                    <a:pt x="235" y="0"/>
                    <a:pt x="132" y="48"/>
                    <a:pt x="0" y="168"/>
                  </a:cubicBezTo>
                  <a:cubicBezTo>
                    <a:pt x="160" y="367"/>
                    <a:pt x="299" y="566"/>
                    <a:pt x="538" y="685"/>
                  </a:cubicBezTo>
                  <a:cubicBezTo>
                    <a:pt x="597" y="605"/>
                    <a:pt x="657" y="546"/>
                    <a:pt x="737" y="466"/>
                  </a:cubicBezTo>
                  <a:cubicBezTo>
                    <a:pt x="611" y="257"/>
                    <a:pt x="515" y="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"/>
            <p:cNvSpPr/>
            <p:nvPr/>
          </p:nvSpPr>
          <p:spPr>
            <a:xfrm>
              <a:off x="5177350" y="1023375"/>
              <a:ext cx="16450" cy="21900"/>
            </a:xfrm>
            <a:custGeom>
              <a:avLst/>
              <a:gdLst/>
              <a:ahLst/>
              <a:cxnLst/>
              <a:rect l="l" t="t" r="r" b="b"/>
              <a:pathLst>
                <a:path w="658" h="876" extrusionOk="0">
                  <a:moveTo>
                    <a:pt x="399" y="1"/>
                  </a:moveTo>
                  <a:cubicBezTo>
                    <a:pt x="359" y="1"/>
                    <a:pt x="279" y="21"/>
                    <a:pt x="240" y="21"/>
                  </a:cubicBezTo>
                  <a:cubicBezTo>
                    <a:pt x="61" y="140"/>
                    <a:pt x="200" y="279"/>
                    <a:pt x="200" y="398"/>
                  </a:cubicBezTo>
                  <a:cubicBezTo>
                    <a:pt x="140" y="438"/>
                    <a:pt x="81" y="498"/>
                    <a:pt x="1" y="538"/>
                  </a:cubicBezTo>
                  <a:cubicBezTo>
                    <a:pt x="1" y="617"/>
                    <a:pt x="41" y="677"/>
                    <a:pt x="61" y="717"/>
                  </a:cubicBezTo>
                  <a:cubicBezTo>
                    <a:pt x="81" y="776"/>
                    <a:pt x="140" y="816"/>
                    <a:pt x="200" y="876"/>
                  </a:cubicBezTo>
                  <a:cubicBezTo>
                    <a:pt x="657" y="677"/>
                    <a:pt x="657" y="37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"/>
            <p:cNvSpPr/>
            <p:nvPr/>
          </p:nvSpPr>
          <p:spPr>
            <a:xfrm>
              <a:off x="5241025" y="663825"/>
              <a:ext cx="19900" cy="16925"/>
            </a:xfrm>
            <a:custGeom>
              <a:avLst/>
              <a:gdLst/>
              <a:ahLst/>
              <a:cxnLst/>
              <a:rect l="l" t="t" r="r" b="b"/>
              <a:pathLst>
                <a:path w="796" h="677" extrusionOk="0">
                  <a:moveTo>
                    <a:pt x="80" y="0"/>
                  </a:moveTo>
                  <a:cubicBezTo>
                    <a:pt x="40" y="0"/>
                    <a:pt x="20" y="40"/>
                    <a:pt x="20" y="60"/>
                  </a:cubicBezTo>
                  <a:cubicBezTo>
                    <a:pt x="0" y="80"/>
                    <a:pt x="20" y="100"/>
                    <a:pt x="80" y="139"/>
                  </a:cubicBezTo>
                  <a:cubicBezTo>
                    <a:pt x="179" y="378"/>
                    <a:pt x="378" y="537"/>
                    <a:pt x="597" y="677"/>
                  </a:cubicBezTo>
                  <a:cubicBezTo>
                    <a:pt x="796" y="159"/>
                    <a:pt x="438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"/>
            <p:cNvSpPr/>
            <p:nvPr/>
          </p:nvSpPr>
          <p:spPr>
            <a:xfrm>
              <a:off x="4877975" y="566850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200" y="0"/>
                  </a:moveTo>
                  <a:cubicBezTo>
                    <a:pt x="40" y="80"/>
                    <a:pt x="1" y="239"/>
                    <a:pt x="1" y="378"/>
                  </a:cubicBezTo>
                  <a:cubicBezTo>
                    <a:pt x="180" y="497"/>
                    <a:pt x="339" y="637"/>
                    <a:pt x="498" y="756"/>
                  </a:cubicBezTo>
                  <a:cubicBezTo>
                    <a:pt x="577" y="736"/>
                    <a:pt x="617" y="736"/>
                    <a:pt x="697" y="736"/>
                  </a:cubicBezTo>
                  <a:cubicBezTo>
                    <a:pt x="677" y="637"/>
                    <a:pt x="677" y="497"/>
                    <a:pt x="677" y="398"/>
                  </a:cubicBezTo>
                  <a:cubicBezTo>
                    <a:pt x="518" y="279"/>
                    <a:pt x="339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"/>
            <p:cNvSpPr/>
            <p:nvPr/>
          </p:nvSpPr>
          <p:spPr>
            <a:xfrm>
              <a:off x="5388725" y="811650"/>
              <a:ext cx="40800" cy="4350"/>
            </a:xfrm>
            <a:custGeom>
              <a:avLst/>
              <a:gdLst/>
              <a:ahLst/>
              <a:cxnLst/>
              <a:rect l="l" t="t" r="r" b="b"/>
              <a:pathLst>
                <a:path w="1632" h="174" extrusionOk="0">
                  <a:moveTo>
                    <a:pt x="809" y="0"/>
                  </a:moveTo>
                  <a:cubicBezTo>
                    <a:pt x="537" y="0"/>
                    <a:pt x="269" y="25"/>
                    <a:pt x="0" y="135"/>
                  </a:cubicBezTo>
                  <a:cubicBezTo>
                    <a:pt x="31" y="133"/>
                    <a:pt x="62" y="133"/>
                    <a:pt x="92" y="133"/>
                  </a:cubicBezTo>
                  <a:cubicBezTo>
                    <a:pt x="367" y="133"/>
                    <a:pt x="638" y="173"/>
                    <a:pt x="906" y="173"/>
                  </a:cubicBezTo>
                  <a:cubicBezTo>
                    <a:pt x="1149" y="173"/>
                    <a:pt x="1390" y="140"/>
                    <a:pt x="1632" y="15"/>
                  </a:cubicBezTo>
                  <a:lnTo>
                    <a:pt x="1632" y="15"/>
                  </a:lnTo>
                  <a:cubicBezTo>
                    <a:pt x="1585" y="17"/>
                    <a:pt x="1539" y="18"/>
                    <a:pt x="1493" y="18"/>
                  </a:cubicBezTo>
                  <a:cubicBezTo>
                    <a:pt x="1262" y="18"/>
                    <a:pt x="1034" y="0"/>
                    <a:pt x="8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"/>
            <p:cNvSpPr/>
            <p:nvPr/>
          </p:nvSpPr>
          <p:spPr>
            <a:xfrm>
              <a:off x="5194275" y="990425"/>
              <a:ext cx="14950" cy="12450"/>
            </a:xfrm>
            <a:custGeom>
              <a:avLst/>
              <a:gdLst/>
              <a:ahLst/>
              <a:cxnLst/>
              <a:rect l="l" t="t" r="r" b="b"/>
              <a:pathLst>
                <a:path w="598" h="498" extrusionOk="0">
                  <a:moveTo>
                    <a:pt x="445" y="1"/>
                  </a:moveTo>
                  <a:cubicBezTo>
                    <a:pt x="431" y="1"/>
                    <a:pt x="416" y="2"/>
                    <a:pt x="398" y="6"/>
                  </a:cubicBezTo>
                  <a:cubicBezTo>
                    <a:pt x="159" y="45"/>
                    <a:pt x="0" y="205"/>
                    <a:pt x="20" y="463"/>
                  </a:cubicBezTo>
                  <a:cubicBezTo>
                    <a:pt x="102" y="484"/>
                    <a:pt x="179" y="497"/>
                    <a:pt x="251" y="497"/>
                  </a:cubicBezTo>
                  <a:cubicBezTo>
                    <a:pt x="388" y="497"/>
                    <a:pt x="506" y="448"/>
                    <a:pt x="597" y="304"/>
                  </a:cubicBezTo>
                  <a:cubicBezTo>
                    <a:pt x="561" y="177"/>
                    <a:pt x="591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"/>
            <p:cNvSpPr/>
            <p:nvPr/>
          </p:nvSpPr>
          <p:spPr>
            <a:xfrm>
              <a:off x="5481725" y="818500"/>
              <a:ext cx="25875" cy="6475"/>
            </a:xfrm>
            <a:custGeom>
              <a:avLst/>
              <a:gdLst/>
              <a:ahLst/>
              <a:cxnLst/>
              <a:rect l="l" t="t" r="r" b="b"/>
              <a:pathLst>
                <a:path w="1035" h="259" extrusionOk="0">
                  <a:moveTo>
                    <a:pt x="632" y="0"/>
                  </a:moveTo>
                  <a:cubicBezTo>
                    <a:pt x="421" y="0"/>
                    <a:pt x="204" y="127"/>
                    <a:pt x="0" y="139"/>
                  </a:cubicBezTo>
                  <a:cubicBezTo>
                    <a:pt x="20" y="239"/>
                    <a:pt x="120" y="239"/>
                    <a:pt x="199" y="258"/>
                  </a:cubicBezTo>
                  <a:cubicBezTo>
                    <a:pt x="458" y="239"/>
                    <a:pt x="756" y="239"/>
                    <a:pt x="1035" y="239"/>
                  </a:cubicBezTo>
                  <a:cubicBezTo>
                    <a:pt x="908" y="56"/>
                    <a:pt x="771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"/>
            <p:cNvSpPr/>
            <p:nvPr/>
          </p:nvSpPr>
          <p:spPr>
            <a:xfrm>
              <a:off x="5663775" y="862775"/>
              <a:ext cx="17900" cy="13475"/>
            </a:xfrm>
            <a:custGeom>
              <a:avLst/>
              <a:gdLst/>
              <a:ahLst/>
              <a:cxnLst/>
              <a:rect l="l" t="t" r="r" b="b"/>
              <a:pathLst>
                <a:path w="716" h="539" extrusionOk="0">
                  <a:moveTo>
                    <a:pt x="198" y="1"/>
                  </a:moveTo>
                  <a:cubicBezTo>
                    <a:pt x="116" y="1"/>
                    <a:pt x="46" y="43"/>
                    <a:pt x="19" y="198"/>
                  </a:cubicBezTo>
                  <a:cubicBezTo>
                    <a:pt x="0" y="386"/>
                    <a:pt x="158" y="538"/>
                    <a:pt x="310" y="538"/>
                  </a:cubicBezTo>
                  <a:cubicBezTo>
                    <a:pt x="319" y="538"/>
                    <a:pt x="328" y="538"/>
                    <a:pt x="337" y="536"/>
                  </a:cubicBezTo>
                  <a:cubicBezTo>
                    <a:pt x="715" y="477"/>
                    <a:pt x="496" y="238"/>
                    <a:pt x="496" y="59"/>
                  </a:cubicBezTo>
                  <a:cubicBezTo>
                    <a:pt x="410" y="59"/>
                    <a:pt x="295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"/>
            <p:cNvSpPr/>
            <p:nvPr/>
          </p:nvSpPr>
          <p:spPr>
            <a:xfrm>
              <a:off x="4856100" y="6160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18"/>
                    <a:pt x="299" y="617"/>
                    <a:pt x="697" y="677"/>
                  </a:cubicBezTo>
                  <a:cubicBezTo>
                    <a:pt x="697" y="677"/>
                    <a:pt x="716" y="657"/>
                    <a:pt x="716" y="617"/>
                  </a:cubicBezTo>
                  <a:cubicBezTo>
                    <a:pt x="756" y="577"/>
                    <a:pt x="716" y="557"/>
                    <a:pt x="677" y="518"/>
                  </a:cubicBezTo>
                  <a:cubicBezTo>
                    <a:pt x="418" y="398"/>
                    <a:pt x="2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"/>
            <p:cNvSpPr/>
            <p:nvPr/>
          </p:nvSpPr>
          <p:spPr>
            <a:xfrm>
              <a:off x="5576700" y="945725"/>
              <a:ext cx="27875" cy="5950"/>
            </a:xfrm>
            <a:custGeom>
              <a:avLst/>
              <a:gdLst/>
              <a:ahLst/>
              <a:cxnLst/>
              <a:rect l="l" t="t" r="r" b="b"/>
              <a:pathLst>
                <a:path w="1115" h="238" extrusionOk="0">
                  <a:moveTo>
                    <a:pt x="572" y="1"/>
                  </a:moveTo>
                  <a:cubicBezTo>
                    <a:pt x="383" y="1"/>
                    <a:pt x="195" y="51"/>
                    <a:pt x="1" y="143"/>
                  </a:cubicBezTo>
                  <a:cubicBezTo>
                    <a:pt x="149" y="213"/>
                    <a:pt x="294" y="237"/>
                    <a:pt x="439" y="237"/>
                  </a:cubicBezTo>
                  <a:cubicBezTo>
                    <a:pt x="663" y="237"/>
                    <a:pt x="885" y="179"/>
                    <a:pt x="1115" y="143"/>
                  </a:cubicBezTo>
                  <a:cubicBezTo>
                    <a:pt x="931" y="46"/>
                    <a:pt x="751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"/>
            <p:cNvSpPr/>
            <p:nvPr/>
          </p:nvSpPr>
          <p:spPr>
            <a:xfrm>
              <a:off x="5220625" y="980600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39" y="1"/>
                  </a:moveTo>
                  <a:cubicBezTo>
                    <a:pt x="200" y="1"/>
                    <a:pt x="60" y="41"/>
                    <a:pt x="1" y="200"/>
                  </a:cubicBezTo>
                  <a:cubicBezTo>
                    <a:pt x="21" y="240"/>
                    <a:pt x="21" y="299"/>
                    <a:pt x="21" y="339"/>
                  </a:cubicBezTo>
                  <a:cubicBezTo>
                    <a:pt x="108" y="354"/>
                    <a:pt x="195" y="485"/>
                    <a:pt x="305" y="485"/>
                  </a:cubicBezTo>
                  <a:cubicBezTo>
                    <a:pt x="346" y="485"/>
                    <a:pt x="390" y="467"/>
                    <a:pt x="438" y="419"/>
                  </a:cubicBezTo>
                  <a:cubicBezTo>
                    <a:pt x="617" y="240"/>
                    <a:pt x="438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"/>
            <p:cNvSpPr/>
            <p:nvPr/>
          </p:nvSpPr>
          <p:spPr>
            <a:xfrm>
              <a:off x="4952075" y="702600"/>
              <a:ext cx="13450" cy="16950"/>
            </a:xfrm>
            <a:custGeom>
              <a:avLst/>
              <a:gdLst/>
              <a:ahLst/>
              <a:cxnLst/>
              <a:rect l="l" t="t" r="r" b="b"/>
              <a:pathLst>
                <a:path w="538" h="678" extrusionOk="0">
                  <a:moveTo>
                    <a:pt x="1" y="1"/>
                  </a:moveTo>
                  <a:cubicBezTo>
                    <a:pt x="20" y="339"/>
                    <a:pt x="219" y="538"/>
                    <a:pt x="538" y="677"/>
                  </a:cubicBezTo>
                  <a:cubicBezTo>
                    <a:pt x="458" y="379"/>
                    <a:pt x="25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"/>
            <p:cNvSpPr/>
            <p:nvPr/>
          </p:nvSpPr>
          <p:spPr>
            <a:xfrm>
              <a:off x="5256425" y="680725"/>
              <a:ext cx="17950" cy="13950"/>
            </a:xfrm>
            <a:custGeom>
              <a:avLst/>
              <a:gdLst/>
              <a:ahLst/>
              <a:cxnLst/>
              <a:rect l="l" t="t" r="r" b="b"/>
              <a:pathLst>
                <a:path w="718" h="558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259"/>
                    <a:pt x="279" y="418"/>
                    <a:pt x="498" y="558"/>
                  </a:cubicBezTo>
                  <a:cubicBezTo>
                    <a:pt x="717" y="1"/>
                    <a:pt x="22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"/>
            <p:cNvSpPr/>
            <p:nvPr/>
          </p:nvSpPr>
          <p:spPr>
            <a:xfrm>
              <a:off x="5047075" y="488150"/>
              <a:ext cx="27875" cy="5650"/>
            </a:xfrm>
            <a:custGeom>
              <a:avLst/>
              <a:gdLst/>
              <a:ahLst/>
              <a:cxnLst/>
              <a:rect l="l" t="t" r="r" b="b"/>
              <a:pathLst>
                <a:path w="1115" h="226" extrusionOk="0">
                  <a:moveTo>
                    <a:pt x="617" y="0"/>
                  </a:moveTo>
                  <a:cubicBezTo>
                    <a:pt x="592" y="0"/>
                    <a:pt x="567" y="15"/>
                    <a:pt x="537" y="45"/>
                  </a:cubicBezTo>
                  <a:cubicBezTo>
                    <a:pt x="378" y="65"/>
                    <a:pt x="179" y="65"/>
                    <a:pt x="0" y="105"/>
                  </a:cubicBezTo>
                  <a:cubicBezTo>
                    <a:pt x="166" y="192"/>
                    <a:pt x="329" y="226"/>
                    <a:pt x="491" y="226"/>
                  </a:cubicBezTo>
                  <a:cubicBezTo>
                    <a:pt x="697" y="226"/>
                    <a:pt x="902" y="171"/>
                    <a:pt x="1114" y="105"/>
                  </a:cubicBezTo>
                  <a:cubicBezTo>
                    <a:pt x="975" y="105"/>
                    <a:pt x="836" y="65"/>
                    <a:pt x="696" y="45"/>
                  </a:cubicBezTo>
                  <a:cubicBezTo>
                    <a:pt x="666" y="15"/>
                    <a:pt x="642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"/>
            <p:cNvSpPr/>
            <p:nvPr/>
          </p:nvSpPr>
          <p:spPr>
            <a:xfrm>
              <a:off x="5517025" y="889600"/>
              <a:ext cx="25900" cy="6200"/>
            </a:xfrm>
            <a:custGeom>
              <a:avLst/>
              <a:gdLst/>
              <a:ahLst/>
              <a:cxnLst/>
              <a:rect l="l" t="t" r="r" b="b"/>
              <a:pathLst>
                <a:path w="1036" h="248" extrusionOk="0">
                  <a:moveTo>
                    <a:pt x="1015" y="0"/>
                  </a:moveTo>
                  <a:cubicBezTo>
                    <a:pt x="677" y="0"/>
                    <a:pt x="319" y="0"/>
                    <a:pt x="1" y="20"/>
                  </a:cubicBezTo>
                  <a:lnTo>
                    <a:pt x="1" y="199"/>
                  </a:lnTo>
                  <a:cubicBezTo>
                    <a:pt x="299" y="199"/>
                    <a:pt x="578" y="219"/>
                    <a:pt x="876" y="219"/>
                  </a:cubicBezTo>
                  <a:cubicBezTo>
                    <a:pt x="894" y="237"/>
                    <a:pt x="920" y="247"/>
                    <a:pt x="947" y="247"/>
                  </a:cubicBezTo>
                  <a:cubicBezTo>
                    <a:pt x="979" y="247"/>
                    <a:pt x="1013" y="232"/>
                    <a:pt x="1035" y="199"/>
                  </a:cubicBezTo>
                  <a:lnTo>
                    <a:pt x="1015" y="160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"/>
            <p:cNvSpPr/>
            <p:nvPr/>
          </p:nvSpPr>
          <p:spPr>
            <a:xfrm>
              <a:off x="5021700" y="868075"/>
              <a:ext cx="13450" cy="10025"/>
            </a:xfrm>
            <a:custGeom>
              <a:avLst/>
              <a:gdLst/>
              <a:ahLst/>
              <a:cxnLst/>
              <a:rect l="l" t="t" r="r" b="b"/>
              <a:pathLst>
                <a:path w="538" h="401" extrusionOk="0">
                  <a:moveTo>
                    <a:pt x="278" y="0"/>
                  </a:moveTo>
                  <a:cubicBezTo>
                    <a:pt x="119" y="0"/>
                    <a:pt x="1" y="80"/>
                    <a:pt x="1" y="344"/>
                  </a:cubicBezTo>
                  <a:lnTo>
                    <a:pt x="199" y="344"/>
                  </a:lnTo>
                  <a:cubicBezTo>
                    <a:pt x="242" y="372"/>
                    <a:pt x="294" y="401"/>
                    <a:pt x="356" y="401"/>
                  </a:cubicBezTo>
                  <a:cubicBezTo>
                    <a:pt x="382" y="401"/>
                    <a:pt x="409" y="396"/>
                    <a:pt x="438" y="384"/>
                  </a:cubicBezTo>
                  <a:cubicBezTo>
                    <a:pt x="458" y="364"/>
                    <a:pt x="518" y="344"/>
                    <a:pt x="538" y="324"/>
                  </a:cubicBezTo>
                  <a:lnTo>
                    <a:pt x="458" y="26"/>
                  </a:lnTo>
                  <a:cubicBezTo>
                    <a:pt x="395" y="10"/>
                    <a:pt x="334" y="0"/>
                    <a:pt x="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"/>
            <p:cNvSpPr/>
            <p:nvPr/>
          </p:nvSpPr>
          <p:spPr>
            <a:xfrm>
              <a:off x="5393200" y="819950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612" y="1"/>
                  </a:moveTo>
                  <a:cubicBezTo>
                    <a:pt x="453" y="1"/>
                    <a:pt x="288" y="27"/>
                    <a:pt x="125" y="27"/>
                  </a:cubicBezTo>
                  <a:cubicBezTo>
                    <a:pt x="83" y="27"/>
                    <a:pt x="42" y="26"/>
                    <a:pt x="0" y="21"/>
                  </a:cubicBezTo>
                  <a:lnTo>
                    <a:pt x="0" y="21"/>
                  </a:lnTo>
                  <a:cubicBezTo>
                    <a:pt x="219" y="200"/>
                    <a:pt x="498" y="121"/>
                    <a:pt x="756" y="200"/>
                  </a:cubicBezTo>
                  <a:cubicBezTo>
                    <a:pt x="876" y="181"/>
                    <a:pt x="975" y="181"/>
                    <a:pt x="1095" y="161"/>
                  </a:cubicBezTo>
                  <a:cubicBezTo>
                    <a:pt x="947" y="32"/>
                    <a:pt x="783" y="1"/>
                    <a:pt x="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"/>
            <p:cNvSpPr/>
            <p:nvPr/>
          </p:nvSpPr>
          <p:spPr>
            <a:xfrm>
              <a:off x="5537925" y="966925"/>
              <a:ext cx="26875" cy="6250"/>
            </a:xfrm>
            <a:custGeom>
              <a:avLst/>
              <a:gdLst/>
              <a:ahLst/>
              <a:cxnLst/>
              <a:rect l="l" t="t" r="r" b="b"/>
              <a:pathLst>
                <a:path w="1075" h="250" extrusionOk="0">
                  <a:moveTo>
                    <a:pt x="558" y="0"/>
                  </a:moveTo>
                  <a:cubicBezTo>
                    <a:pt x="366" y="0"/>
                    <a:pt x="180" y="41"/>
                    <a:pt x="0" y="190"/>
                  </a:cubicBezTo>
                  <a:cubicBezTo>
                    <a:pt x="60" y="190"/>
                    <a:pt x="139" y="210"/>
                    <a:pt x="179" y="249"/>
                  </a:cubicBezTo>
                  <a:cubicBezTo>
                    <a:pt x="478" y="110"/>
                    <a:pt x="796" y="249"/>
                    <a:pt x="1074" y="51"/>
                  </a:cubicBezTo>
                  <a:cubicBezTo>
                    <a:pt x="898" y="32"/>
                    <a:pt x="726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"/>
            <p:cNvSpPr/>
            <p:nvPr/>
          </p:nvSpPr>
          <p:spPr>
            <a:xfrm>
              <a:off x="5239525" y="624700"/>
              <a:ext cx="14450" cy="10000"/>
            </a:xfrm>
            <a:custGeom>
              <a:avLst/>
              <a:gdLst/>
              <a:ahLst/>
              <a:cxnLst/>
              <a:rect l="l" t="t" r="r" b="b"/>
              <a:pathLst>
                <a:path w="578" h="400" extrusionOk="0">
                  <a:moveTo>
                    <a:pt x="243" y="0"/>
                  </a:moveTo>
                  <a:cubicBezTo>
                    <a:pt x="198" y="0"/>
                    <a:pt x="150" y="16"/>
                    <a:pt x="100" y="53"/>
                  </a:cubicBezTo>
                  <a:cubicBezTo>
                    <a:pt x="1" y="113"/>
                    <a:pt x="100" y="232"/>
                    <a:pt x="140" y="332"/>
                  </a:cubicBezTo>
                  <a:cubicBezTo>
                    <a:pt x="199" y="352"/>
                    <a:pt x="259" y="352"/>
                    <a:pt x="319" y="372"/>
                  </a:cubicBezTo>
                  <a:cubicBezTo>
                    <a:pt x="355" y="389"/>
                    <a:pt x="386" y="399"/>
                    <a:pt x="414" y="399"/>
                  </a:cubicBezTo>
                  <a:cubicBezTo>
                    <a:pt x="448" y="399"/>
                    <a:pt x="476" y="385"/>
                    <a:pt x="498" y="352"/>
                  </a:cubicBezTo>
                  <a:lnTo>
                    <a:pt x="558" y="312"/>
                  </a:lnTo>
                  <a:cubicBezTo>
                    <a:pt x="577" y="252"/>
                    <a:pt x="558" y="232"/>
                    <a:pt x="498" y="173"/>
                  </a:cubicBezTo>
                  <a:cubicBezTo>
                    <a:pt x="430" y="77"/>
                    <a:pt x="342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"/>
            <p:cNvSpPr/>
            <p:nvPr/>
          </p:nvSpPr>
          <p:spPr>
            <a:xfrm>
              <a:off x="5024675" y="716025"/>
              <a:ext cx="9975" cy="17450"/>
            </a:xfrm>
            <a:custGeom>
              <a:avLst/>
              <a:gdLst/>
              <a:ahLst/>
              <a:cxnLst/>
              <a:rect l="l" t="t" r="r" b="b"/>
              <a:pathLst>
                <a:path w="399" h="698" extrusionOk="0">
                  <a:moveTo>
                    <a:pt x="1" y="1"/>
                  </a:moveTo>
                  <a:cubicBezTo>
                    <a:pt x="41" y="279"/>
                    <a:pt x="180" y="498"/>
                    <a:pt x="379" y="697"/>
                  </a:cubicBezTo>
                  <a:cubicBezTo>
                    <a:pt x="399" y="379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"/>
            <p:cNvSpPr/>
            <p:nvPr/>
          </p:nvSpPr>
          <p:spPr>
            <a:xfrm>
              <a:off x="5438450" y="642425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1" y="1"/>
                  </a:moveTo>
                  <a:cubicBezTo>
                    <a:pt x="1" y="240"/>
                    <a:pt x="140" y="419"/>
                    <a:pt x="379" y="498"/>
                  </a:cubicBezTo>
                  <a:cubicBezTo>
                    <a:pt x="339" y="240"/>
                    <a:pt x="33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"/>
            <p:cNvSpPr/>
            <p:nvPr/>
          </p:nvSpPr>
          <p:spPr>
            <a:xfrm>
              <a:off x="5776625" y="932375"/>
              <a:ext cx="21900" cy="5000"/>
            </a:xfrm>
            <a:custGeom>
              <a:avLst/>
              <a:gdLst/>
              <a:ahLst/>
              <a:cxnLst/>
              <a:rect l="l" t="t" r="r" b="b"/>
              <a:pathLst>
                <a:path w="876" h="200" extrusionOk="0">
                  <a:moveTo>
                    <a:pt x="876" y="0"/>
                  </a:moveTo>
                  <a:lnTo>
                    <a:pt x="876" y="0"/>
                  </a:lnTo>
                  <a:cubicBezTo>
                    <a:pt x="597" y="40"/>
                    <a:pt x="299" y="40"/>
                    <a:pt x="1" y="40"/>
                  </a:cubicBezTo>
                  <a:cubicBezTo>
                    <a:pt x="144" y="145"/>
                    <a:pt x="287" y="199"/>
                    <a:pt x="427" y="199"/>
                  </a:cubicBezTo>
                  <a:cubicBezTo>
                    <a:pt x="580" y="199"/>
                    <a:pt x="731" y="135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"/>
            <p:cNvSpPr/>
            <p:nvPr/>
          </p:nvSpPr>
          <p:spPr>
            <a:xfrm>
              <a:off x="5338500" y="780675"/>
              <a:ext cx="8975" cy="13475"/>
            </a:xfrm>
            <a:custGeom>
              <a:avLst/>
              <a:gdLst/>
              <a:ahLst/>
              <a:cxnLst/>
              <a:rect l="l" t="t" r="r" b="b"/>
              <a:pathLst>
                <a:path w="359" h="539" extrusionOk="0">
                  <a:moveTo>
                    <a:pt x="0" y="1"/>
                  </a:moveTo>
                  <a:cubicBezTo>
                    <a:pt x="0" y="260"/>
                    <a:pt x="100" y="439"/>
                    <a:pt x="358" y="538"/>
                  </a:cubicBezTo>
                  <a:cubicBezTo>
                    <a:pt x="358" y="279"/>
                    <a:pt x="259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"/>
            <p:cNvSpPr/>
            <p:nvPr/>
          </p:nvSpPr>
          <p:spPr>
            <a:xfrm>
              <a:off x="5303675" y="753925"/>
              <a:ext cx="10475" cy="13850"/>
            </a:xfrm>
            <a:custGeom>
              <a:avLst/>
              <a:gdLst/>
              <a:ahLst/>
              <a:cxnLst/>
              <a:rect l="l" t="t" r="r" b="b"/>
              <a:pathLst>
                <a:path w="419" h="554" extrusionOk="0">
                  <a:moveTo>
                    <a:pt x="310" y="0"/>
                  </a:moveTo>
                  <a:cubicBezTo>
                    <a:pt x="256" y="0"/>
                    <a:pt x="208" y="28"/>
                    <a:pt x="180" y="56"/>
                  </a:cubicBezTo>
                  <a:cubicBezTo>
                    <a:pt x="100" y="76"/>
                    <a:pt x="60" y="136"/>
                    <a:pt x="1" y="176"/>
                  </a:cubicBezTo>
                  <a:cubicBezTo>
                    <a:pt x="60" y="375"/>
                    <a:pt x="180" y="474"/>
                    <a:pt x="379" y="554"/>
                  </a:cubicBezTo>
                  <a:lnTo>
                    <a:pt x="379" y="216"/>
                  </a:lnTo>
                  <a:cubicBezTo>
                    <a:pt x="399" y="216"/>
                    <a:pt x="418" y="176"/>
                    <a:pt x="418" y="136"/>
                  </a:cubicBezTo>
                  <a:cubicBezTo>
                    <a:pt x="418" y="76"/>
                    <a:pt x="418" y="56"/>
                    <a:pt x="379" y="17"/>
                  </a:cubicBezTo>
                  <a:cubicBezTo>
                    <a:pt x="355" y="5"/>
                    <a:pt x="332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"/>
            <p:cNvSpPr/>
            <p:nvPr/>
          </p:nvSpPr>
          <p:spPr>
            <a:xfrm>
              <a:off x="5836300" y="929450"/>
              <a:ext cx="19925" cy="2450"/>
            </a:xfrm>
            <a:custGeom>
              <a:avLst/>
              <a:gdLst/>
              <a:ahLst/>
              <a:cxnLst/>
              <a:rect l="l" t="t" r="r" b="b"/>
              <a:pathLst>
                <a:path w="797" h="98" extrusionOk="0">
                  <a:moveTo>
                    <a:pt x="398" y="0"/>
                  </a:moveTo>
                  <a:cubicBezTo>
                    <a:pt x="269" y="0"/>
                    <a:pt x="135" y="30"/>
                    <a:pt x="1" y="97"/>
                  </a:cubicBezTo>
                  <a:lnTo>
                    <a:pt x="797" y="97"/>
                  </a:lnTo>
                  <a:cubicBezTo>
                    <a:pt x="673" y="35"/>
                    <a:pt x="53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"/>
            <p:cNvSpPr/>
            <p:nvPr/>
          </p:nvSpPr>
          <p:spPr>
            <a:xfrm>
              <a:off x="5806475" y="929325"/>
              <a:ext cx="19425" cy="3075"/>
            </a:xfrm>
            <a:custGeom>
              <a:avLst/>
              <a:gdLst/>
              <a:ahLst/>
              <a:cxnLst/>
              <a:rect l="l" t="t" r="r" b="b"/>
              <a:pathLst>
                <a:path w="777" h="123" extrusionOk="0">
                  <a:moveTo>
                    <a:pt x="416" y="0"/>
                  </a:moveTo>
                  <a:cubicBezTo>
                    <a:pt x="283" y="0"/>
                    <a:pt x="144" y="40"/>
                    <a:pt x="0" y="122"/>
                  </a:cubicBezTo>
                  <a:cubicBezTo>
                    <a:pt x="259" y="102"/>
                    <a:pt x="537" y="102"/>
                    <a:pt x="776" y="102"/>
                  </a:cubicBezTo>
                  <a:cubicBezTo>
                    <a:pt x="661" y="35"/>
                    <a:pt x="541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"/>
            <p:cNvSpPr/>
            <p:nvPr/>
          </p:nvSpPr>
          <p:spPr>
            <a:xfrm>
              <a:off x="5434475" y="954375"/>
              <a:ext cx="12450" cy="8700"/>
            </a:xfrm>
            <a:custGeom>
              <a:avLst/>
              <a:gdLst/>
              <a:ahLst/>
              <a:cxnLst/>
              <a:rect l="l" t="t" r="r" b="b"/>
              <a:pathLst>
                <a:path w="498" h="348" extrusionOk="0">
                  <a:moveTo>
                    <a:pt x="70" y="1"/>
                  </a:moveTo>
                  <a:cubicBezTo>
                    <a:pt x="45" y="1"/>
                    <a:pt x="20" y="5"/>
                    <a:pt x="1" y="15"/>
                  </a:cubicBezTo>
                  <a:cubicBezTo>
                    <a:pt x="1" y="275"/>
                    <a:pt x="114" y="347"/>
                    <a:pt x="268" y="347"/>
                  </a:cubicBezTo>
                  <a:cubicBezTo>
                    <a:pt x="338" y="347"/>
                    <a:pt x="417" y="332"/>
                    <a:pt x="498" y="314"/>
                  </a:cubicBezTo>
                  <a:lnTo>
                    <a:pt x="498" y="194"/>
                  </a:lnTo>
                  <a:cubicBezTo>
                    <a:pt x="359" y="175"/>
                    <a:pt x="219" y="155"/>
                    <a:pt x="140" y="15"/>
                  </a:cubicBezTo>
                  <a:cubicBezTo>
                    <a:pt x="120" y="5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"/>
            <p:cNvSpPr/>
            <p:nvPr/>
          </p:nvSpPr>
          <p:spPr>
            <a:xfrm>
              <a:off x="5347450" y="79412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60" y="318"/>
                    <a:pt x="199" y="318"/>
                    <a:pt x="219" y="259"/>
                  </a:cubicBezTo>
                  <a:cubicBezTo>
                    <a:pt x="259" y="119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"/>
            <p:cNvSpPr/>
            <p:nvPr/>
          </p:nvSpPr>
          <p:spPr>
            <a:xfrm>
              <a:off x="5147525" y="82792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0" y="299"/>
                    <a:pt x="239" y="259"/>
                    <a:pt x="339" y="239"/>
                  </a:cubicBezTo>
                  <a:cubicBezTo>
                    <a:pt x="279" y="60"/>
                    <a:pt x="1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"/>
            <p:cNvSpPr/>
            <p:nvPr/>
          </p:nvSpPr>
          <p:spPr>
            <a:xfrm>
              <a:off x="5076400" y="490750"/>
              <a:ext cx="15450" cy="2275"/>
            </a:xfrm>
            <a:custGeom>
              <a:avLst/>
              <a:gdLst/>
              <a:ahLst/>
              <a:cxnLst/>
              <a:rect l="l" t="t" r="r" b="b"/>
              <a:pathLst>
                <a:path w="618" h="91" extrusionOk="0">
                  <a:moveTo>
                    <a:pt x="1" y="1"/>
                  </a:moveTo>
                  <a:cubicBezTo>
                    <a:pt x="110" y="60"/>
                    <a:pt x="215" y="90"/>
                    <a:pt x="317" y="90"/>
                  </a:cubicBezTo>
                  <a:cubicBezTo>
                    <a:pt x="419" y="90"/>
                    <a:pt x="518" y="6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"/>
            <p:cNvSpPr/>
            <p:nvPr/>
          </p:nvSpPr>
          <p:spPr>
            <a:xfrm>
              <a:off x="5408125" y="61060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79" y="299"/>
                    <a:pt x="358" y="379"/>
                  </a:cubicBezTo>
                  <a:cubicBezTo>
                    <a:pt x="358" y="140"/>
                    <a:pt x="219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"/>
            <p:cNvSpPr/>
            <p:nvPr/>
          </p:nvSpPr>
          <p:spPr>
            <a:xfrm>
              <a:off x="5133600" y="8378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60"/>
                    <a:pt x="100" y="259"/>
                    <a:pt x="219" y="339"/>
                  </a:cubicBezTo>
                  <a:cubicBezTo>
                    <a:pt x="219" y="180"/>
                    <a:pt x="1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"/>
            <p:cNvSpPr/>
            <p:nvPr/>
          </p:nvSpPr>
          <p:spPr>
            <a:xfrm>
              <a:off x="5547375" y="802575"/>
              <a:ext cx="9475" cy="4300"/>
            </a:xfrm>
            <a:custGeom>
              <a:avLst/>
              <a:gdLst/>
              <a:ahLst/>
              <a:cxnLst/>
              <a:rect l="l" t="t" r="r" b="b"/>
              <a:pathLst>
                <a:path w="379" h="172" extrusionOk="0">
                  <a:moveTo>
                    <a:pt x="378" y="0"/>
                  </a:moveTo>
                  <a:cubicBezTo>
                    <a:pt x="219" y="0"/>
                    <a:pt x="80" y="0"/>
                    <a:pt x="0" y="159"/>
                  </a:cubicBezTo>
                  <a:cubicBezTo>
                    <a:pt x="48" y="165"/>
                    <a:pt x="94" y="171"/>
                    <a:pt x="138" y="171"/>
                  </a:cubicBezTo>
                  <a:cubicBezTo>
                    <a:pt x="238" y="171"/>
                    <a:pt x="323" y="13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"/>
            <p:cNvSpPr/>
            <p:nvPr/>
          </p:nvSpPr>
          <p:spPr>
            <a:xfrm>
              <a:off x="5371325" y="816500"/>
              <a:ext cx="6475" cy="7975"/>
            </a:xfrm>
            <a:custGeom>
              <a:avLst/>
              <a:gdLst/>
              <a:ahLst/>
              <a:cxnLst/>
              <a:rect l="l" t="t" r="r" b="b"/>
              <a:pathLst>
                <a:path w="259" h="319" extrusionOk="0">
                  <a:moveTo>
                    <a:pt x="259" y="0"/>
                  </a:moveTo>
                  <a:cubicBezTo>
                    <a:pt x="0" y="100"/>
                    <a:pt x="60" y="199"/>
                    <a:pt x="259" y="31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"/>
            <p:cNvSpPr/>
            <p:nvPr/>
          </p:nvSpPr>
          <p:spPr>
            <a:xfrm>
              <a:off x="5399675" y="967800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257" y="1"/>
                  </a:moveTo>
                  <a:cubicBezTo>
                    <a:pt x="160" y="1"/>
                    <a:pt x="75" y="45"/>
                    <a:pt x="0" y="135"/>
                  </a:cubicBezTo>
                  <a:cubicBezTo>
                    <a:pt x="40" y="155"/>
                    <a:pt x="99" y="155"/>
                    <a:pt x="159" y="155"/>
                  </a:cubicBezTo>
                  <a:cubicBezTo>
                    <a:pt x="185" y="190"/>
                    <a:pt x="208" y="205"/>
                    <a:pt x="228" y="205"/>
                  </a:cubicBezTo>
                  <a:cubicBezTo>
                    <a:pt x="254" y="205"/>
                    <a:pt x="276" y="180"/>
                    <a:pt x="298" y="135"/>
                  </a:cubicBezTo>
                  <a:cubicBezTo>
                    <a:pt x="318" y="75"/>
                    <a:pt x="338" y="55"/>
                    <a:pt x="358" y="16"/>
                  </a:cubicBezTo>
                  <a:cubicBezTo>
                    <a:pt x="323" y="6"/>
                    <a:pt x="29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"/>
            <p:cNvSpPr/>
            <p:nvPr/>
          </p:nvSpPr>
          <p:spPr>
            <a:xfrm>
              <a:off x="5494650" y="468375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1" y="0"/>
                  </a:moveTo>
                  <a:cubicBezTo>
                    <a:pt x="20" y="40"/>
                    <a:pt x="20" y="100"/>
                    <a:pt x="40" y="140"/>
                  </a:cubicBezTo>
                  <a:cubicBezTo>
                    <a:pt x="140" y="159"/>
                    <a:pt x="239" y="179"/>
                    <a:pt x="31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"/>
            <p:cNvSpPr/>
            <p:nvPr/>
          </p:nvSpPr>
          <p:spPr>
            <a:xfrm>
              <a:off x="5246975" y="477950"/>
              <a:ext cx="9000" cy="3375"/>
            </a:xfrm>
            <a:custGeom>
              <a:avLst/>
              <a:gdLst/>
              <a:ahLst/>
              <a:cxnLst/>
              <a:rect l="l" t="t" r="r" b="b"/>
              <a:pathLst>
                <a:path w="360" h="135" extrusionOk="0">
                  <a:moveTo>
                    <a:pt x="187" y="0"/>
                  </a:moveTo>
                  <a:cubicBezTo>
                    <a:pt x="130" y="0"/>
                    <a:pt x="71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"/>
            <p:cNvSpPr/>
            <p:nvPr/>
          </p:nvSpPr>
          <p:spPr>
            <a:xfrm>
              <a:off x="5308650" y="749350"/>
              <a:ext cx="9975" cy="7025"/>
            </a:xfrm>
            <a:custGeom>
              <a:avLst/>
              <a:gdLst/>
              <a:ahLst/>
              <a:cxnLst/>
              <a:rect l="l" t="t" r="r" b="b"/>
              <a:pathLst>
                <a:path w="399" h="281" extrusionOk="0">
                  <a:moveTo>
                    <a:pt x="219" y="1"/>
                  </a:moveTo>
                  <a:lnTo>
                    <a:pt x="1" y="220"/>
                  </a:lnTo>
                  <a:lnTo>
                    <a:pt x="40" y="239"/>
                  </a:lnTo>
                  <a:lnTo>
                    <a:pt x="100" y="239"/>
                  </a:lnTo>
                  <a:cubicBezTo>
                    <a:pt x="135" y="265"/>
                    <a:pt x="170" y="280"/>
                    <a:pt x="203" y="280"/>
                  </a:cubicBezTo>
                  <a:cubicBezTo>
                    <a:pt x="245" y="280"/>
                    <a:pt x="285" y="256"/>
                    <a:pt x="319" y="200"/>
                  </a:cubicBezTo>
                  <a:lnTo>
                    <a:pt x="399" y="200"/>
                  </a:lnTo>
                  <a:cubicBezTo>
                    <a:pt x="339" y="120"/>
                    <a:pt x="27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"/>
            <p:cNvSpPr/>
            <p:nvPr/>
          </p:nvSpPr>
          <p:spPr>
            <a:xfrm>
              <a:off x="5288325" y="723500"/>
              <a:ext cx="7425" cy="517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117" y="0"/>
                  </a:moveTo>
                  <a:lnTo>
                    <a:pt x="117" y="0"/>
                  </a:lnTo>
                  <a:cubicBezTo>
                    <a:pt x="1" y="175"/>
                    <a:pt x="55" y="207"/>
                    <a:pt x="136" y="207"/>
                  </a:cubicBezTo>
                  <a:cubicBezTo>
                    <a:pt x="181" y="207"/>
                    <a:pt x="235" y="197"/>
                    <a:pt x="271" y="197"/>
                  </a:cubicBezTo>
                  <a:cubicBezTo>
                    <a:pt x="281" y="197"/>
                    <a:pt x="290" y="198"/>
                    <a:pt x="296" y="199"/>
                  </a:cubicBezTo>
                  <a:cubicBezTo>
                    <a:pt x="237" y="120"/>
                    <a:pt x="197" y="8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"/>
            <p:cNvSpPr/>
            <p:nvPr/>
          </p:nvSpPr>
          <p:spPr>
            <a:xfrm>
              <a:off x="5251450" y="6280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200" y="1"/>
                  </a:moveTo>
                  <a:cubicBezTo>
                    <a:pt x="120" y="21"/>
                    <a:pt x="81" y="21"/>
                    <a:pt x="21" y="21"/>
                  </a:cubicBezTo>
                  <a:cubicBezTo>
                    <a:pt x="1" y="100"/>
                    <a:pt x="1" y="140"/>
                    <a:pt x="1" y="200"/>
                  </a:cubicBezTo>
                  <a:cubicBezTo>
                    <a:pt x="160" y="200"/>
                    <a:pt x="279" y="180"/>
                    <a:pt x="379" y="21"/>
                  </a:cubicBezTo>
                  <a:cubicBezTo>
                    <a:pt x="319" y="1"/>
                    <a:pt x="26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"/>
            <p:cNvSpPr/>
            <p:nvPr/>
          </p:nvSpPr>
          <p:spPr>
            <a:xfrm>
              <a:off x="4730775" y="6285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0" y="1"/>
                  </a:moveTo>
                  <a:cubicBezTo>
                    <a:pt x="40" y="160"/>
                    <a:pt x="159" y="200"/>
                    <a:pt x="319" y="200"/>
                  </a:cubicBezTo>
                  <a:cubicBezTo>
                    <a:pt x="25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"/>
            <p:cNvSpPr/>
            <p:nvPr/>
          </p:nvSpPr>
          <p:spPr>
            <a:xfrm>
              <a:off x="5554825" y="947475"/>
              <a:ext cx="9975" cy="2325"/>
            </a:xfrm>
            <a:custGeom>
              <a:avLst/>
              <a:gdLst/>
              <a:ahLst/>
              <a:cxnLst/>
              <a:rect l="l" t="t" r="r" b="b"/>
              <a:pathLst>
                <a:path w="399" h="93" extrusionOk="0">
                  <a:moveTo>
                    <a:pt x="190" y="0"/>
                  </a:moveTo>
                  <a:cubicBezTo>
                    <a:pt x="124" y="0"/>
                    <a:pt x="57" y="25"/>
                    <a:pt x="1" y="73"/>
                  </a:cubicBezTo>
                  <a:cubicBezTo>
                    <a:pt x="120" y="92"/>
                    <a:pt x="279" y="92"/>
                    <a:pt x="398" y="92"/>
                  </a:cubicBezTo>
                  <a:cubicBezTo>
                    <a:pt x="336" y="30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"/>
            <p:cNvSpPr/>
            <p:nvPr/>
          </p:nvSpPr>
          <p:spPr>
            <a:xfrm>
              <a:off x="5047550" y="917575"/>
              <a:ext cx="9300" cy="7875"/>
            </a:xfrm>
            <a:custGeom>
              <a:avLst/>
              <a:gdLst/>
              <a:ahLst/>
              <a:cxnLst/>
              <a:rect l="l" t="t" r="r" b="b"/>
              <a:pathLst>
                <a:path w="372" h="315" extrusionOk="0">
                  <a:moveTo>
                    <a:pt x="213" y="0"/>
                  </a:moveTo>
                  <a:cubicBezTo>
                    <a:pt x="152" y="0"/>
                    <a:pt x="78" y="29"/>
                    <a:pt x="1" y="75"/>
                  </a:cubicBezTo>
                  <a:cubicBezTo>
                    <a:pt x="61" y="155"/>
                    <a:pt x="120" y="194"/>
                    <a:pt x="180" y="274"/>
                  </a:cubicBezTo>
                  <a:cubicBezTo>
                    <a:pt x="197" y="300"/>
                    <a:pt x="222" y="315"/>
                    <a:pt x="250" y="315"/>
                  </a:cubicBezTo>
                  <a:cubicBezTo>
                    <a:pt x="285" y="315"/>
                    <a:pt x="325" y="290"/>
                    <a:pt x="359" y="234"/>
                  </a:cubicBezTo>
                  <a:lnTo>
                    <a:pt x="359" y="254"/>
                  </a:lnTo>
                  <a:cubicBezTo>
                    <a:pt x="371" y="71"/>
                    <a:pt x="309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"/>
            <p:cNvSpPr/>
            <p:nvPr/>
          </p:nvSpPr>
          <p:spPr>
            <a:xfrm>
              <a:off x="5858200" y="93050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139" y="1"/>
                  </a:moveTo>
                  <a:cubicBezTo>
                    <a:pt x="95" y="1"/>
                    <a:pt x="50" y="26"/>
                    <a:pt x="0" y="75"/>
                  </a:cubicBezTo>
                  <a:lnTo>
                    <a:pt x="279" y="75"/>
                  </a:lnTo>
                  <a:cubicBezTo>
                    <a:pt x="229" y="26"/>
                    <a:pt x="18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"/>
            <p:cNvSpPr/>
            <p:nvPr/>
          </p:nvSpPr>
          <p:spPr>
            <a:xfrm>
              <a:off x="5052050" y="923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0"/>
                    <a:pt x="40" y="20"/>
                    <a:pt x="0" y="20"/>
                  </a:cubicBezTo>
                  <a:lnTo>
                    <a:pt x="139" y="179"/>
                  </a:lnTo>
                  <a:cubicBezTo>
                    <a:pt x="139" y="119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"/>
            <p:cNvSpPr/>
            <p:nvPr/>
          </p:nvSpPr>
          <p:spPr>
            <a:xfrm>
              <a:off x="5073425" y="74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80"/>
                    <a:pt x="179" y="200"/>
                  </a:cubicBezTo>
                  <a:cubicBezTo>
                    <a:pt x="179" y="80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"/>
            <p:cNvSpPr/>
            <p:nvPr/>
          </p:nvSpPr>
          <p:spPr>
            <a:xfrm>
              <a:off x="4873000" y="62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60"/>
                    <a:pt x="21" y="100"/>
                    <a:pt x="21" y="160"/>
                  </a:cubicBezTo>
                  <a:lnTo>
                    <a:pt x="100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"/>
            <p:cNvSpPr/>
            <p:nvPr/>
          </p:nvSpPr>
          <p:spPr>
            <a:xfrm>
              <a:off x="5224100" y="6290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80" y="1"/>
                  </a:moveTo>
                  <a:lnTo>
                    <a:pt x="1" y="80"/>
                  </a:lnTo>
                  <a:cubicBezTo>
                    <a:pt x="1" y="100"/>
                    <a:pt x="21" y="160"/>
                    <a:pt x="61" y="180"/>
                  </a:cubicBezTo>
                  <a:lnTo>
                    <a:pt x="220" y="180"/>
                  </a:lnTo>
                  <a:cubicBezTo>
                    <a:pt x="180" y="100"/>
                    <a:pt x="120" y="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"/>
            <p:cNvSpPr/>
            <p:nvPr/>
          </p:nvSpPr>
          <p:spPr>
            <a:xfrm>
              <a:off x="4738725" y="6334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0" y="100"/>
                    <a:pt x="100" y="160"/>
                    <a:pt x="200" y="160"/>
                  </a:cubicBezTo>
                  <a:cubicBezTo>
                    <a:pt x="180" y="8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"/>
            <p:cNvSpPr/>
            <p:nvPr/>
          </p:nvSpPr>
          <p:spPr>
            <a:xfrm>
              <a:off x="5229575" y="632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1" y="1"/>
                  </a:moveTo>
                  <a:cubicBezTo>
                    <a:pt x="40" y="61"/>
                    <a:pt x="75" y="90"/>
                    <a:pt x="105" y="90"/>
                  </a:cubicBezTo>
                  <a:cubicBezTo>
                    <a:pt x="135" y="90"/>
                    <a:pt x="16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"/>
            <p:cNvSpPr/>
            <p:nvPr/>
          </p:nvSpPr>
          <p:spPr>
            <a:xfrm>
              <a:off x="5246975" y="632975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80" y="1"/>
                  </a:moveTo>
                  <a:cubicBezTo>
                    <a:pt x="140" y="1"/>
                    <a:pt x="61" y="21"/>
                    <a:pt x="1" y="21"/>
                  </a:cubicBezTo>
                  <a:cubicBezTo>
                    <a:pt x="37" y="66"/>
                    <a:pt x="69" y="86"/>
                    <a:pt x="96" y="86"/>
                  </a:cubicBezTo>
                  <a:cubicBezTo>
                    <a:pt x="130" y="86"/>
                    <a:pt x="158" y="5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"/>
            <p:cNvSpPr/>
            <p:nvPr/>
          </p:nvSpPr>
          <p:spPr>
            <a:xfrm>
              <a:off x="49172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20" y="60"/>
                    <a:pt x="20" y="100"/>
                    <a:pt x="20" y="179"/>
                  </a:cubicBezTo>
                  <a:cubicBezTo>
                    <a:pt x="139" y="100"/>
                    <a:pt x="119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"/>
            <p:cNvSpPr/>
            <p:nvPr/>
          </p:nvSpPr>
          <p:spPr>
            <a:xfrm>
              <a:off x="49520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40" y="60"/>
                    <a:pt x="100" y="120"/>
                    <a:pt x="140" y="179"/>
                  </a:cubicBezTo>
                  <a:cubicBezTo>
                    <a:pt x="10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5268875" y="6936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60" y="80"/>
                    <a:pt x="100" y="160"/>
                    <a:pt x="179" y="200"/>
                  </a:cubicBezTo>
                  <a:cubicBezTo>
                    <a:pt x="120" y="140"/>
                    <a:pt x="60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"/>
            <p:cNvSpPr/>
            <p:nvPr/>
          </p:nvSpPr>
          <p:spPr>
            <a:xfrm>
              <a:off x="5017225" y="87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0" y="100"/>
                    <a:pt x="1" y="179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"/>
            <p:cNvSpPr/>
            <p:nvPr/>
          </p:nvSpPr>
          <p:spPr>
            <a:xfrm>
              <a:off x="5181350" y="889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80"/>
                    <a:pt x="199" y="199"/>
                  </a:cubicBezTo>
                  <a:cubicBezTo>
                    <a:pt x="17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"/>
            <p:cNvSpPr/>
            <p:nvPr/>
          </p:nvSpPr>
          <p:spPr>
            <a:xfrm>
              <a:off x="5127625" y="8329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1"/>
                  </a:moveTo>
                  <a:cubicBezTo>
                    <a:pt x="180" y="40"/>
                    <a:pt x="100" y="40"/>
                    <a:pt x="1" y="60"/>
                  </a:cubicBezTo>
                  <a:cubicBezTo>
                    <a:pt x="80" y="100"/>
                    <a:pt x="140" y="160"/>
                    <a:pt x="200" y="200"/>
                  </a:cubicBezTo>
                  <a:cubicBezTo>
                    <a:pt x="239" y="160"/>
                    <a:pt x="239" y="8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"/>
            <p:cNvSpPr/>
            <p:nvPr/>
          </p:nvSpPr>
          <p:spPr>
            <a:xfrm>
              <a:off x="5156475" y="83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80" y="160"/>
                    <a:pt x="180" y="180"/>
                  </a:cubicBezTo>
                  <a:cubicBezTo>
                    <a:pt x="100" y="14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"/>
            <p:cNvSpPr/>
            <p:nvPr/>
          </p:nvSpPr>
          <p:spPr>
            <a:xfrm>
              <a:off x="5077900" y="837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79" y="180"/>
                  </a:ln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"/>
            <p:cNvSpPr/>
            <p:nvPr/>
          </p:nvSpPr>
          <p:spPr>
            <a:xfrm>
              <a:off x="5386225" y="8204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60" y="0"/>
                    <a:pt x="61" y="60"/>
                    <a:pt x="1" y="160"/>
                  </a:cubicBezTo>
                  <a:cubicBezTo>
                    <a:pt x="80" y="100"/>
                    <a:pt x="180" y="6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"/>
            <p:cNvSpPr/>
            <p:nvPr/>
          </p:nvSpPr>
          <p:spPr>
            <a:xfrm>
              <a:off x="5208700" y="95872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100" y="120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"/>
            <p:cNvSpPr/>
            <p:nvPr/>
          </p:nvSpPr>
          <p:spPr>
            <a:xfrm>
              <a:off x="5567750" y="94790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20" y="1"/>
                  </a:moveTo>
                  <a:cubicBezTo>
                    <a:pt x="80" y="1"/>
                    <a:pt x="41" y="26"/>
                    <a:pt x="1" y="75"/>
                  </a:cubicBezTo>
                  <a:lnTo>
                    <a:pt x="239" y="75"/>
                  </a:lnTo>
                  <a:cubicBezTo>
                    <a:pt x="200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"/>
            <p:cNvSpPr/>
            <p:nvPr/>
          </p:nvSpPr>
          <p:spPr>
            <a:xfrm>
              <a:off x="5178850" y="1041275"/>
              <a:ext cx="3500" cy="3600"/>
            </a:xfrm>
            <a:custGeom>
              <a:avLst/>
              <a:gdLst/>
              <a:ahLst/>
              <a:cxnLst/>
              <a:rect l="l" t="t" r="r" b="b"/>
              <a:pathLst>
                <a:path w="140" h="144" extrusionOk="0">
                  <a:moveTo>
                    <a:pt x="1" y="1"/>
                  </a:moveTo>
                  <a:cubicBezTo>
                    <a:pt x="1" y="87"/>
                    <a:pt x="31" y="144"/>
                    <a:pt x="104" y="144"/>
                  </a:cubicBezTo>
                  <a:cubicBezTo>
                    <a:pt x="115" y="144"/>
                    <a:pt x="127" y="143"/>
                    <a:pt x="140" y="1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"/>
            <p:cNvSpPr/>
            <p:nvPr/>
          </p:nvSpPr>
          <p:spPr>
            <a:xfrm>
              <a:off x="5502600" y="4728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2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"/>
            <p:cNvSpPr/>
            <p:nvPr/>
          </p:nvSpPr>
          <p:spPr>
            <a:xfrm>
              <a:off x="5507575" y="476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cubicBezTo>
                    <a:pt x="21" y="100"/>
                    <a:pt x="80" y="160"/>
                    <a:pt x="180" y="160"/>
                  </a:cubicBezTo>
                  <a:cubicBezTo>
                    <a:pt x="16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"/>
            <p:cNvSpPr/>
            <p:nvPr/>
          </p:nvSpPr>
          <p:spPr>
            <a:xfrm>
              <a:off x="5629425" y="57677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0" y="1"/>
                  </a:moveTo>
                  <a:cubicBezTo>
                    <a:pt x="20" y="81"/>
                    <a:pt x="80" y="140"/>
                    <a:pt x="179" y="140"/>
                  </a:cubicBezTo>
                  <a:cubicBezTo>
                    <a:pt x="160" y="6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"/>
            <p:cNvSpPr/>
            <p:nvPr/>
          </p:nvSpPr>
          <p:spPr>
            <a:xfrm>
              <a:off x="4904825" y="602650"/>
              <a:ext cx="3525" cy="4000"/>
            </a:xfrm>
            <a:custGeom>
              <a:avLst/>
              <a:gdLst/>
              <a:ahLst/>
              <a:cxnLst/>
              <a:rect l="l" t="t" r="r" b="b"/>
              <a:pathLst>
                <a:path w="14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60" y="140"/>
                    <a:pt x="140" y="160"/>
                  </a:cubicBezTo>
                  <a:cubicBezTo>
                    <a:pt x="100" y="12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"/>
            <p:cNvSpPr/>
            <p:nvPr/>
          </p:nvSpPr>
          <p:spPr>
            <a:xfrm>
              <a:off x="5598600" y="550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40"/>
                    <a:pt x="199" y="180"/>
                  </a:cubicBezTo>
                  <a:cubicBezTo>
                    <a:pt x="139" y="60"/>
                    <a:pt x="10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"/>
            <p:cNvSpPr/>
            <p:nvPr/>
          </p:nvSpPr>
          <p:spPr>
            <a:xfrm>
              <a:off x="4812825" y="563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21" y="100"/>
                    <a:pt x="100" y="160"/>
                    <a:pt x="160" y="180"/>
                  </a:cubicBezTo>
                  <a:cubicBezTo>
                    <a:pt x="14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"/>
            <p:cNvSpPr/>
            <p:nvPr/>
          </p:nvSpPr>
          <p:spPr>
            <a:xfrm>
              <a:off x="5616000" y="5638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40" y="100"/>
                    <a:pt x="100" y="160"/>
                    <a:pt x="179" y="160"/>
                  </a:cubicBezTo>
                  <a:cubicBezTo>
                    <a:pt x="14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"/>
            <p:cNvSpPr/>
            <p:nvPr/>
          </p:nvSpPr>
          <p:spPr>
            <a:xfrm>
              <a:off x="5621475" y="567825"/>
              <a:ext cx="3500" cy="4025"/>
            </a:xfrm>
            <a:custGeom>
              <a:avLst/>
              <a:gdLst/>
              <a:ahLst/>
              <a:cxnLst/>
              <a:rect l="l" t="t" r="r" b="b"/>
              <a:pathLst>
                <a:path w="140" h="161" extrusionOk="0">
                  <a:moveTo>
                    <a:pt x="0" y="1"/>
                  </a:moveTo>
                  <a:cubicBezTo>
                    <a:pt x="0" y="100"/>
                    <a:pt x="80" y="140"/>
                    <a:pt x="139" y="160"/>
                  </a:cubicBezTo>
                  <a:cubicBezTo>
                    <a:pt x="139" y="61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"/>
            <p:cNvSpPr/>
            <p:nvPr/>
          </p:nvSpPr>
          <p:spPr>
            <a:xfrm>
              <a:off x="5624950" y="572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79" y="160"/>
                  </a:cubicBezTo>
                  <a:cubicBezTo>
                    <a:pt x="160" y="6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"/>
            <p:cNvSpPr/>
            <p:nvPr/>
          </p:nvSpPr>
          <p:spPr>
            <a:xfrm>
              <a:off x="5060500" y="487575"/>
              <a:ext cx="4000" cy="1700"/>
            </a:xfrm>
            <a:custGeom>
              <a:avLst/>
              <a:gdLst/>
              <a:ahLst/>
              <a:cxnLst/>
              <a:rect l="l" t="t" r="r" b="b"/>
              <a:pathLst>
                <a:path w="160" h="68" extrusionOk="0">
                  <a:moveTo>
                    <a:pt x="84" y="0"/>
                  </a:moveTo>
                  <a:cubicBezTo>
                    <a:pt x="58" y="0"/>
                    <a:pt x="32" y="26"/>
                    <a:pt x="0" y="68"/>
                  </a:cubicBezTo>
                  <a:lnTo>
                    <a:pt x="159" y="68"/>
                  </a:lnTo>
                  <a:cubicBezTo>
                    <a:pt x="131" y="21"/>
                    <a:pt x="107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"/>
            <p:cNvSpPr/>
            <p:nvPr/>
          </p:nvSpPr>
          <p:spPr>
            <a:xfrm>
              <a:off x="5576700" y="1048600"/>
              <a:ext cx="291450" cy="35025"/>
            </a:xfrm>
            <a:custGeom>
              <a:avLst/>
              <a:gdLst/>
              <a:ahLst/>
              <a:cxnLst/>
              <a:rect l="l" t="t" r="r" b="b"/>
              <a:pathLst>
                <a:path w="11658" h="1401" extrusionOk="0">
                  <a:moveTo>
                    <a:pt x="11288" y="1"/>
                  </a:moveTo>
                  <a:cubicBezTo>
                    <a:pt x="11091" y="1"/>
                    <a:pt x="10910" y="26"/>
                    <a:pt x="10703" y="26"/>
                  </a:cubicBezTo>
                  <a:cubicBezTo>
                    <a:pt x="10504" y="26"/>
                    <a:pt x="10305" y="66"/>
                    <a:pt x="10106" y="86"/>
                  </a:cubicBezTo>
                  <a:cubicBezTo>
                    <a:pt x="9886" y="147"/>
                    <a:pt x="9666" y="200"/>
                    <a:pt x="9451" y="200"/>
                  </a:cubicBezTo>
                  <a:cubicBezTo>
                    <a:pt x="9316" y="200"/>
                    <a:pt x="9182" y="179"/>
                    <a:pt x="9052" y="126"/>
                  </a:cubicBezTo>
                  <a:cubicBezTo>
                    <a:pt x="8972" y="106"/>
                    <a:pt x="8873" y="106"/>
                    <a:pt x="8793" y="106"/>
                  </a:cubicBezTo>
                  <a:cubicBezTo>
                    <a:pt x="8654" y="106"/>
                    <a:pt x="8515" y="126"/>
                    <a:pt x="8396" y="165"/>
                  </a:cubicBezTo>
                  <a:cubicBezTo>
                    <a:pt x="7858" y="265"/>
                    <a:pt x="7282" y="185"/>
                    <a:pt x="6705" y="285"/>
                  </a:cubicBezTo>
                  <a:cubicBezTo>
                    <a:pt x="6287" y="285"/>
                    <a:pt x="5865" y="315"/>
                    <a:pt x="5444" y="315"/>
                  </a:cubicBezTo>
                  <a:cubicBezTo>
                    <a:pt x="4964" y="315"/>
                    <a:pt x="4486" y="275"/>
                    <a:pt x="4019" y="106"/>
                  </a:cubicBezTo>
                  <a:cubicBezTo>
                    <a:pt x="3005" y="225"/>
                    <a:pt x="1970" y="364"/>
                    <a:pt x="916" y="484"/>
                  </a:cubicBezTo>
                  <a:lnTo>
                    <a:pt x="916" y="583"/>
                  </a:lnTo>
                  <a:cubicBezTo>
                    <a:pt x="1413" y="663"/>
                    <a:pt x="1930" y="762"/>
                    <a:pt x="2428" y="822"/>
                  </a:cubicBezTo>
                  <a:cubicBezTo>
                    <a:pt x="1831" y="981"/>
                    <a:pt x="1294" y="981"/>
                    <a:pt x="717" y="981"/>
                  </a:cubicBezTo>
                  <a:cubicBezTo>
                    <a:pt x="626" y="981"/>
                    <a:pt x="529" y="969"/>
                    <a:pt x="433" y="969"/>
                  </a:cubicBezTo>
                  <a:cubicBezTo>
                    <a:pt x="278" y="969"/>
                    <a:pt x="124" y="1000"/>
                    <a:pt x="1" y="1160"/>
                  </a:cubicBezTo>
                  <a:cubicBezTo>
                    <a:pt x="394" y="1348"/>
                    <a:pt x="801" y="1400"/>
                    <a:pt x="1215" y="1400"/>
                  </a:cubicBezTo>
                  <a:cubicBezTo>
                    <a:pt x="1734" y="1400"/>
                    <a:pt x="2264" y="1318"/>
                    <a:pt x="2789" y="1318"/>
                  </a:cubicBezTo>
                  <a:cubicBezTo>
                    <a:pt x="2821" y="1318"/>
                    <a:pt x="2853" y="1318"/>
                    <a:pt x="2885" y="1319"/>
                  </a:cubicBezTo>
                  <a:cubicBezTo>
                    <a:pt x="3317" y="1203"/>
                    <a:pt x="3759" y="1180"/>
                    <a:pt x="4205" y="1180"/>
                  </a:cubicBezTo>
                  <a:cubicBezTo>
                    <a:pt x="4492" y="1180"/>
                    <a:pt x="4780" y="1190"/>
                    <a:pt x="5069" y="1190"/>
                  </a:cubicBezTo>
                  <a:cubicBezTo>
                    <a:pt x="5409" y="1190"/>
                    <a:pt x="5749" y="1177"/>
                    <a:pt x="6088" y="1120"/>
                  </a:cubicBezTo>
                  <a:cubicBezTo>
                    <a:pt x="6157" y="1127"/>
                    <a:pt x="6225" y="1130"/>
                    <a:pt x="6292" y="1130"/>
                  </a:cubicBezTo>
                  <a:cubicBezTo>
                    <a:pt x="6610" y="1130"/>
                    <a:pt x="6903" y="1056"/>
                    <a:pt x="7182" y="941"/>
                  </a:cubicBezTo>
                  <a:cubicBezTo>
                    <a:pt x="7254" y="956"/>
                    <a:pt x="7326" y="962"/>
                    <a:pt x="7397" y="962"/>
                  </a:cubicBezTo>
                  <a:cubicBezTo>
                    <a:pt x="7744" y="962"/>
                    <a:pt x="8079" y="815"/>
                    <a:pt x="8415" y="815"/>
                  </a:cubicBezTo>
                  <a:cubicBezTo>
                    <a:pt x="8561" y="815"/>
                    <a:pt x="8706" y="842"/>
                    <a:pt x="8853" y="921"/>
                  </a:cubicBezTo>
                  <a:cubicBezTo>
                    <a:pt x="9638" y="725"/>
                    <a:pt x="10358" y="369"/>
                    <a:pt x="11158" y="369"/>
                  </a:cubicBezTo>
                  <a:cubicBezTo>
                    <a:pt x="11251" y="369"/>
                    <a:pt x="11344" y="374"/>
                    <a:pt x="11439" y="384"/>
                  </a:cubicBezTo>
                  <a:cubicBezTo>
                    <a:pt x="11446" y="386"/>
                    <a:pt x="11453" y="387"/>
                    <a:pt x="11460" y="387"/>
                  </a:cubicBezTo>
                  <a:cubicBezTo>
                    <a:pt x="11530" y="387"/>
                    <a:pt x="11585" y="301"/>
                    <a:pt x="11658" y="265"/>
                  </a:cubicBezTo>
                  <a:cubicBezTo>
                    <a:pt x="11638" y="126"/>
                    <a:pt x="11539" y="26"/>
                    <a:pt x="11439" y="6"/>
                  </a:cubicBezTo>
                  <a:cubicBezTo>
                    <a:pt x="11387" y="2"/>
                    <a:pt x="11337" y="1"/>
                    <a:pt x="1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"/>
            <p:cNvSpPr/>
            <p:nvPr/>
          </p:nvSpPr>
          <p:spPr>
            <a:xfrm>
              <a:off x="5270350" y="1083075"/>
              <a:ext cx="216375" cy="29550"/>
            </a:xfrm>
            <a:custGeom>
              <a:avLst/>
              <a:gdLst/>
              <a:ahLst/>
              <a:cxnLst/>
              <a:rect l="l" t="t" r="r" b="b"/>
              <a:pathLst>
                <a:path w="8655" h="1182" extrusionOk="0">
                  <a:moveTo>
                    <a:pt x="1876" y="1"/>
                  </a:moveTo>
                  <a:cubicBezTo>
                    <a:pt x="1596" y="1"/>
                    <a:pt x="1317" y="31"/>
                    <a:pt x="1035" y="119"/>
                  </a:cubicBezTo>
                  <a:cubicBezTo>
                    <a:pt x="994" y="126"/>
                    <a:pt x="952" y="129"/>
                    <a:pt x="910" y="129"/>
                  </a:cubicBezTo>
                  <a:cubicBezTo>
                    <a:pt x="759" y="129"/>
                    <a:pt x="602" y="92"/>
                    <a:pt x="451" y="92"/>
                  </a:cubicBezTo>
                  <a:cubicBezTo>
                    <a:pt x="299" y="92"/>
                    <a:pt x="152" y="129"/>
                    <a:pt x="21" y="278"/>
                  </a:cubicBezTo>
                  <a:cubicBezTo>
                    <a:pt x="1" y="895"/>
                    <a:pt x="439" y="1014"/>
                    <a:pt x="896" y="1114"/>
                  </a:cubicBezTo>
                  <a:cubicBezTo>
                    <a:pt x="1128" y="1169"/>
                    <a:pt x="1360" y="1181"/>
                    <a:pt x="1592" y="1181"/>
                  </a:cubicBezTo>
                  <a:cubicBezTo>
                    <a:pt x="1778" y="1181"/>
                    <a:pt x="1964" y="1173"/>
                    <a:pt x="2149" y="1173"/>
                  </a:cubicBezTo>
                  <a:cubicBezTo>
                    <a:pt x="3368" y="1052"/>
                    <a:pt x="4571" y="991"/>
                    <a:pt x="5786" y="991"/>
                  </a:cubicBezTo>
                  <a:cubicBezTo>
                    <a:pt x="5959" y="991"/>
                    <a:pt x="6133" y="992"/>
                    <a:pt x="6307" y="994"/>
                  </a:cubicBezTo>
                  <a:cubicBezTo>
                    <a:pt x="6712" y="965"/>
                    <a:pt x="7097" y="863"/>
                    <a:pt x="7476" y="863"/>
                  </a:cubicBezTo>
                  <a:cubicBezTo>
                    <a:pt x="7617" y="863"/>
                    <a:pt x="7758" y="877"/>
                    <a:pt x="7898" y="915"/>
                  </a:cubicBezTo>
                  <a:cubicBezTo>
                    <a:pt x="8197" y="895"/>
                    <a:pt x="8654" y="955"/>
                    <a:pt x="8356" y="417"/>
                  </a:cubicBezTo>
                  <a:cubicBezTo>
                    <a:pt x="8296" y="338"/>
                    <a:pt x="8256" y="298"/>
                    <a:pt x="8197" y="238"/>
                  </a:cubicBezTo>
                  <a:cubicBezTo>
                    <a:pt x="8097" y="199"/>
                    <a:pt x="7998" y="139"/>
                    <a:pt x="7918" y="79"/>
                  </a:cubicBezTo>
                  <a:cubicBezTo>
                    <a:pt x="7003" y="79"/>
                    <a:pt x="6108" y="99"/>
                    <a:pt x="5193" y="99"/>
                  </a:cubicBezTo>
                  <a:cubicBezTo>
                    <a:pt x="5059" y="144"/>
                    <a:pt x="4924" y="158"/>
                    <a:pt x="4788" y="158"/>
                  </a:cubicBezTo>
                  <a:cubicBezTo>
                    <a:pt x="4561" y="158"/>
                    <a:pt x="4328" y="119"/>
                    <a:pt x="4079" y="119"/>
                  </a:cubicBezTo>
                  <a:cubicBezTo>
                    <a:pt x="3949" y="134"/>
                    <a:pt x="3819" y="140"/>
                    <a:pt x="3690" y="140"/>
                  </a:cubicBezTo>
                  <a:cubicBezTo>
                    <a:pt x="3078" y="140"/>
                    <a:pt x="2478" y="1"/>
                    <a:pt x="1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"/>
            <p:cNvSpPr/>
            <p:nvPr/>
          </p:nvSpPr>
          <p:spPr>
            <a:xfrm>
              <a:off x="5620975" y="952600"/>
              <a:ext cx="204925" cy="23050"/>
            </a:xfrm>
            <a:custGeom>
              <a:avLst/>
              <a:gdLst/>
              <a:ahLst/>
              <a:cxnLst/>
              <a:rect l="l" t="t" r="r" b="b"/>
              <a:pathLst>
                <a:path w="8197" h="922" extrusionOk="0">
                  <a:moveTo>
                    <a:pt x="5009" y="0"/>
                  </a:moveTo>
                  <a:cubicBezTo>
                    <a:pt x="4328" y="0"/>
                    <a:pt x="3647" y="80"/>
                    <a:pt x="2984" y="186"/>
                  </a:cubicBezTo>
                  <a:cubicBezTo>
                    <a:pt x="2858" y="205"/>
                    <a:pt x="2731" y="211"/>
                    <a:pt x="2604" y="211"/>
                  </a:cubicBezTo>
                  <a:cubicBezTo>
                    <a:pt x="2401" y="211"/>
                    <a:pt x="2197" y="196"/>
                    <a:pt x="1997" y="196"/>
                  </a:cubicBezTo>
                  <a:cubicBezTo>
                    <a:pt x="1671" y="196"/>
                    <a:pt x="1353" y="236"/>
                    <a:pt x="1055" y="444"/>
                  </a:cubicBezTo>
                  <a:cubicBezTo>
                    <a:pt x="736" y="643"/>
                    <a:pt x="338" y="524"/>
                    <a:pt x="0" y="624"/>
                  </a:cubicBezTo>
                  <a:cubicBezTo>
                    <a:pt x="40" y="723"/>
                    <a:pt x="120" y="822"/>
                    <a:pt x="159" y="922"/>
                  </a:cubicBezTo>
                  <a:cubicBezTo>
                    <a:pt x="2745" y="783"/>
                    <a:pt x="5371" y="663"/>
                    <a:pt x="7937" y="544"/>
                  </a:cubicBezTo>
                  <a:cubicBezTo>
                    <a:pt x="8037" y="544"/>
                    <a:pt x="8116" y="464"/>
                    <a:pt x="8196" y="444"/>
                  </a:cubicBezTo>
                  <a:cubicBezTo>
                    <a:pt x="8176" y="425"/>
                    <a:pt x="8116" y="385"/>
                    <a:pt x="8097" y="365"/>
                  </a:cubicBezTo>
                  <a:cubicBezTo>
                    <a:pt x="7909" y="333"/>
                    <a:pt x="7720" y="327"/>
                    <a:pt x="7530" y="327"/>
                  </a:cubicBezTo>
                  <a:cubicBezTo>
                    <a:pt x="7414" y="327"/>
                    <a:pt x="7297" y="329"/>
                    <a:pt x="7181" y="329"/>
                  </a:cubicBezTo>
                  <a:cubicBezTo>
                    <a:pt x="6787" y="329"/>
                    <a:pt x="6398" y="302"/>
                    <a:pt x="6028" y="67"/>
                  </a:cubicBezTo>
                  <a:cubicBezTo>
                    <a:pt x="5690" y="20"/>
                    <a:pt x="5349" y="0"/>
                    <a:pt x="5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"/>
            <p:cNvSpPr/>
            <p:nvPr/>
          </p:nvSpPr>
          <p:spPr>
            <a:xfrm>
              <a:off x="5472775" y="1074550"/>
              <a:ext cx="190025" cy="22950"/>
            </a:xfrm>
            <a:custGeom>
              <a:avLst/>
              <a:gdLst/>
              <a:ahLst/>
              <a:cxnLst/>
              <a:rect l="l" t="t" r="r" b="b"/>
              <a:pathLst>
                <a:path w="7601" h="918" extrusionOk="0">
                  <a:moveTo>
                    <a:pt x="7336" y="1"/>
                  </a:moveTo>
                  <a:cubicBezTo>
                    <a:pt x="7277" y="1"/>
                    <a:pt x="7205" y="15"/>
                    <a:pt x="7122" y="42"/>
                  </a:cubicBezTo>
                  <a:cubicBezTo>
                    <a:pt x="7062" y="41"/>
                    <a:pt x="7003" y="41"/>
                    <a:pt x="6943" y="41"/>
                  </a:cubicBezTo>
                  <a:cubicBezTo>
                    <a:pt x="6250" y="41"/>
                    <a:pt x="5566" y="115"/>
                    <a:pt x="4885" y="115"/>
                  </a:cubicBezTo>
                  <a:cubicBezTo>
                    <a:pt x="4649" y="115"/>
                    <a:pt x="4413" y="106"/>
                    <a:pt x="4178" y="82"/>
                  </a:cubicBezTo>
                  <a:cubicBezTo>
                    <a:pt x="3740" y="281"/>
                    <a:pt x="3243" y="142"/>
                    <a:pt x="2785" y="241"/>
                  </a:cubicBezTo>
                  <a:cubicBezTo>
                    <a:pt x="2581" y="312"/>
                    <a:pt x="2370" y="331"/>
                    <a:pt x="2157" y="331"/>
                  </a:cubicBezTo>
                  <a:cubicBezTo>
                    <a:pt x="1906" y="331"/>
                    <a:pt x="1650" y="304"/>
                    <a:pt x="1396" y="304"/>
                  </a:cubicBezTo>
                  <a:cubicBezTo>
                    <a:pt x="1194" y="304"/>
                    <a:pt x="993" y="321"/>
                    <a:pt x="796" y="381"/>
                  </a:cubicBezTo>
                  <a:cubicBezTo>
                    <a:pt x="786" y="371"/>
                    <a:pt x="766" y="366"/>
                    <a:pt x="746" y="366"/>
                  </a:cubicBezTo>
                  <a:cubicBezTo>
                    <a:pt x="726" y="366"/>
                    <a:pt x="706" y="371"/>
                    <a:pt x="696" y="381"/>
                  </a:cubicBezTo>
                  <a:cubicBezTo>
                    <a:pt x="677" y="430"/>
                    <a:pt x="647" y="455"/>
                    <a:pt x="614" y="455"/>
                  </a:cubicBezTo>
                  <a:cubicBezTo>
                    <a:pt x="582" y="455"/>
                    <a:pt x="547" y="430"/>
                    <a:pt x="517" y="381"/>
                  </a:cubicBezTo>
                  <a:lnTo>
                    <a:pt x="179" y="381"/>
                  </a:lnTo>
                  <a:cubicBezTo>
                    <a:pt x="120" y="460"/>
                    <a:pt x="20" y="480"/>
                    <a:pt x="0" y="579"/>
                  </a:cubicBezTo>
                  <a:lnTo>
                    <a:pt x="0" y="758"/>
                  </a:lnTo>
                  <a:cubicBezTo>
                    <a:pt x="120" y="858"/>
                    <a:pt x="299" y="838"/>
                    <a:pt x="398" y="858"/>
                  </a:cubicBezTo>
                  <a:cubicBezTo>
                    <a:pt x="478" y="878"/>
                    <a:pt x="557" y="918"/>
                    <a:pt x="617" y="918"/>
                  </a:cubicBezTo>
                  <a:lnTo>
                    <a:pt x="1074" y="918"/>
                  </a:lnTo>
                  <a:cubicBezTo>
                    <a:pt x="1174" y="918"/>
                    <a:pt x="1273" y="878"/>
                    <a:pt x="1373" y="858"/>
                  </a:cubicBezTo>
                  <a:cubicBezTo>
                    <a:pt x="1472" y="838"/>
                    <a:pt x="1572" y="818"/>
                    <a:pt x="1671" y="818"/>
                  </a:cubicBezTo>
                  <a:cubicBezTo>
                    <a:pt x="1850" y="818"/>
                    <a:pt x="2009" y="858"/>
                    <a:pt x="2188" y="858"/>
                  </a:cubicBezTo>
                  <a:cubicBezTo>
                    <a:pt x="2348" y="858"/>
                    <a:pt x="2487" y="838"/>
                    <a:pt x="2646" y="818"/>
                  </a:cubicBezTo>
                  <a:cubicBezTo>
                    <a:pt x="2726" y="805"/>
                    <a:pt x="2803" y="800"/>
                    <a:pt x="2880" y="800"/>
                  </a:cubicBezTo>
                  <a:cubicBezTo>
                    <a:pt x="3035" y="800"/>
                    <a:pt x="3190" y="818"/>
                    <a:pt x="3362" y="818"/>
                  </a:cubicBezTo>
                  <a:lnTo>
                    <a:pt x="4277" y="818"/>
                  </a:lnTo>
                  <a:cubicBezTo>
                    <a:pt x="4496" y="818"/>
                    <a:pt x="4735" y="778"/>
                    <a:pt x="4954" y="739"/>
                  </a:cubicBezTo>
                  <a:cubicBezTo>
                    <a:pt x="5149" y="664"/>
                    <a:pt x="5344" y="646"/>
                    <a:pt x="5541" y="646"/>
                  </a:cubicBezTo>
                  <a:cubicBezTo>
                    <a:pt x="5724" y="646"/>
                    <a:pt x="5909" y="662"/>
                    <a:pt x="6098" y="662"/>
                  </a:cubicBezTo>
                  <a:cubicBezTo>
                    <a:pt x="6140" y="662"/>
                    <a:pt x="6183" y="661"/>
                    <a:pt x="6227" y="659"/>
                  </a:cubicBezTo>
                  <a:cubicBezTo>
                    <a:pt x="6293" y="653"/>
                    <a:pt x="6361" y="651"/>
                    <a:pt x="6429" y="651"/>
                  </a:cubicBezTo>
                  <a:cubicBezTo>
                    <a:pt x="6544" y="651"/>
                    <a:pt x="6661" y="657"/>
                    <a:pt x="6777" y="657"/>
                  </a:cubicBezTo>
                  <a:cubicBezTo>
                    <a:pt x="7042" y="657"/>
                    <a:pt x="7305" y="628"/>
                    <a:pt x="7540" y="440"/>
                  </a:cubicBezTo>
                  <a:cubicBezTo>
                    <a:pt x="7601" y="150"/>
                    <a:pt x="7533" y="1"/>
                    <a:pt x="7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"/>
            <p:cNvSpPr/>
            <p:nvPr/>
          </p:nvSpPr>
          <p:spPr>
            <a:xfrm>
              <a:off x="5230575" y="1006975"/>
              <a:ext cx="37825" cy="109425"/>
            </a:xfrm>
            <a:custGeom>
              <a:avLst/>
              <a:gdLst/>
              <a:ahLst/>
              <a:cxnLst/>
              <a:rect l="l" t="t" r="r" b="b"/>
              <a:pathLst>
                <a:path w="1513" h="4377" extrusionOk="0">
                  <a:moveTo>
                    <a:pt x="1234" y="0"/>
                  </a:moveTo>
                  <a:cubicBezTo>
                    <a:pt x="1154" y="0"/>
                    <a:pt x="1114" y="20"/>
                    <a:pt x="1035" y="20"/>
                  </a:cubicBezTo>
                  <a:cubicBezTo>
                    <a:pt x="955" y="60"/>
                    <a:pt x="916" y="80"/>
                    <a:pt x="836" y="120"/>
                  </a:cubicBezTo>
                  <a:cubicBezTo>
                    <a:pt x="816" y="159"/>
                    <a:pt x="816" y="199"/>
                    <a:pt x="776" y="239"/>
                  </a:cubicBezTo>
                  <a:cubicBezTo>
                    <a:pt x="776" y="259"/>
                    <a:pt x="816" y="299"/>
                    <a:pt x="836" y="338"/>
                  </a:cubicBezTo>
                  <a:cubicBezTo>
                    <a:pt x="756" y="398"/>
                    <a:pt x="677" y="458"/>
                    <a:pt x="617" y="537"/>
                  </a:cubicBezTo>
                  <a:cubicBezTo>
                    <a:pt x="438" y="696"/>
                    <a:pt x="518" y="1074"/>
                    <a:pt x="180" y="1114"/>
                  </a:cubicBezTo>
                  <a:cubicBezTo>
                    <a:pt x="120" y="1114"/>
                    <a:pt x="40" y="1154"/>
                    <a:pt x="0" y="1194"/>
                  </a:cubicBezTo>
                  <a:lnTo>
                    <a:pt x="0" y="1552"/>
                  </a:lnTo>
                  <a:cubicBezTo>
                    <a:pt x="40" y="1592"/>
                    <a:pt x="120" y="1651"/>
                    <a:pt x="180" y="1671"/>
                  </a:cubicBezTo>
                  <a:cubicBezTo>
                    <a:pt x="617" y="2367"/>
                    <a:pt x="40" y="3064"/>
                    <a:pt x="160" y="3760"/>
                  </a:cubicBezTo>
                  <a:cubicBezTo>
                    <a:pt x="160" y="3979"/>
                    <a:pt x="219" y="4178"/>
                    <a:pt x="418" y="4337"/>
                  </a:cubicBezTo>
                  <a:cubicBezTo>
                    <a:pt x="458" y="4357"/>
                    <a:pt x="478" y="4357"/>
                    <a:pt x="538" y="4377"/>
                  </a:cubicBezTo>
                  <a:cubicBezTo>
                    <a:pt x="637" y="4377"/>
                    <a:pt x="717" y="4357"/>
                    <a:pt x="756" y="4277"/>
                  </a:cubicBezTo>
                  <a:cubicBezTo>
                    <a:pt x="935" y="3879"/>
                    <a:pt x="935" y="3402"/>
                    <a:pt x="1214" y="3064"/>
                  </a:cubicBezTo>
                  <a:cubicBezTo>
                    <a:pt x="1234" y="2984"/>
                    <a:pt x="1254" y="2904"/>
                    <a:pt x="1254" y="2845"/>
                  </a:cubicBezTo>
                  <a:cubicBezTo>
                    <a:pt x="1234" y="2765"/>
                    <a:pt x="1214" y="2706"/>
                    <a:pt x="1154" y="2646"/>
                  </a:cubicBezTo>
                  <a:cubicBezTo>
                    <a:pt x="1095" y="2487"/>
                    <a:pt x="1055" y="2367"/>
                    <a:pt x="1095" y="2208"/>
                  </a:cubicBezTo>
                  <a:cubicBezTo>
                    <a:pt x="1114" y="2149"/>
                    <a:pt x="1134" y="2089"/>
                    <a:pt x="1154" y="2009"/>
                  </a:cubicBezTo>
                  <a:cubicBezTo>
                    <a:pt x="1214" y="1910"/>
                    <a:pt x="1313" y="1810"/>
                    <a:pt x="1373" y="1711"/>
                  </a:cubicBezTo>
                  <a:cubicBezTo>
                    <a:pt x="1433" y="1671"/>
                    <a:pt x="1433" y="1592"/>
                    <a:pt x="1373" y="1552"/>
                  </a:cubicBezTo>
                  <a:cubicBezTo>
                    <a:pt x="1274" y="1512"/>
                    <a:pt x="1234" y="1452"/>
                    <a:pt x="1214" y="1373"/>
                  </a:cubicBezTo>
                  <a:lnTo>
                    <a:pt x="1214" y="1094"/>
                  </a:lnTo>
                  <a:cubicBezTo>
                    <a:pt x="1254" y="995"/>
                    <a:pt x="1353" y="955"/>
                    <a:pt x="1413" y="856"/>
                  </a:cubicBezTo>
                  <a:cubicBezTo>
                    <a:pt x="1433" y="776"/>
                    <a:pt x="1453" y="736"/>
                    <a:pt x="1473" y="657"/>
                  </a:cubicBezTo>
                  <a:cubicBezTo>
                    <a:pt x="1512" y="537"/>
                    <a:pt x="1473" y="458"/>
                    <a:pt x="1413" y="358"/>
                  </a:cubicBezTo>
                  <a:cubicBezTo>
                    <a:pt x="1313" y="299"/>
                    <a:pt x="1234" y="239"/>
                    <a:pt x="1313" y="100"/>
                  </a:cubicBezTo>
                  <a:cubicBezTo>
                    <a:pt x="1313" y="60"/>
                    <a:pt x="1274" y="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"/>
            <p:cNvSpPr/>
            <p:nvPr/>
          </p:nvSpPr>
          <p:spPr>
            <a:xfrm>
              <a:off x="5332525" y="1036675"/>
              <a:ext cx="100475" cy="21925"/>
            </a:xfrm>
            <a:custGeom>
              <a:avLst/>
              <a:gdLst/>
              <a:ahLst/>
              <a:cxnLst/>
              <a:rect l="l" t="t" r="r" b="b"/>
              <a:pathLst>
                <a:path w="4019" h="877" extrusionOk="0">
                  <a:moveTo>
                    <a:pt x="1414" y="0"/>
                  </a:moveTo>
                  <a:cubicBezTo>
                    <a:pt x="1181" y="0"/>
                    <a:pt x="950" y="37"/>
                    <a:pt x="737" y="165"/>
                  </a:cubicBezTo>
                  <a:cubicBezTo>
                    <a:pt x="803" y="240"/>
                    <a:pt x="870" y="273"/>
                    <a:pt x="925" y="286"/>
                  </a:cubicBezTo>
                  <a:lnTo>
                    <a:pt x="925" y="286"/>
                  </a:lnTo>
                  <a:cubicBezTo>
                    <a:pt x="873" y="285"/>
                    <a:pt x="813" y="282"/>
                    <a:pt x="749" y="282"/>
                  </a:cubicBezTo>
                  <a:cubicBezTo>
                    <a:pt x="541" y="282"/>
                    <a:pt x="285" y="308"/>
                    <a:pt x="60" y="483"/>
                  </a:cubicBezTo>
                  <a:cubicBezTo>
                    <a:pt x="20" y="563"/>
                    <a:pt x="1" y="642"/>
                    <a:pt x="40" y="742"/>
                  </a:cubicBezTo>
                  <a:cubicBezTo>
                    <a:pt x="178" y="844"/>
                    <a:pt x="316" y="877"/>
                    <a:pt x="454" y="877"/>
                  </a:cubicBezTo>
                  <a:cubicBezTo>
                    <a:pt x="713" y="877"/>
                    <a:pt x="972" y="759"/>
                    <a:pt x="1232" y="759"/>
                  </a:cubicBezTo>
                  <a:cubicBezTo>
                    <a:pt x="1292" y="759"/>
                    <a:pt x="1352" y="766"/>
                    <a:pt x="1413" y="782"/>
                  </a:cubicBezTo>
                  <a:cubicBezTo>
                    <a:pt x="1880" y="767"/>
                    <a:pt x="2358" y="602"/>
                    <a:pt x="2831" y="602"/>
                  </a:cubicBezTo>
                  <a:cubicBezTo>
                    <a:pt x="3002" y="602"/>
                    <a:pt x="3173" y="624"/>
                    <a:pt x="3342" y="682"/>
                  </a:cubicBezTo>
                  <a:cubicBezTo>
                    <a:pt x="3422" y="689"/>
                    <a:pt x="3502" y="698"/>
                    <a:pt x="3577" y="698"/>
                  </a:cubicBezTo>
                  <a:cubicBezTo>
                    <a:pt x="3727" y="698"/>
                    <a:pt x="3860" y="662"/>
                    <a:pt x="3939" y="503"/>
                  </a:cubicBezTo>
                  <a:cubicBezTo>
                    <a:pt x="4019" y="384"/>
                    <a:pt x="3800" y="344"/>
                    <a:pt x="3720" y="205"/>
                  </a:cubicBezTo>
                  <a:cubicBezTo>
                    <a:pt x="3701" y="185"/>
                    <a:pt x="3681" y="145"/>
                    <a:pt x="3641" y="105"/>
                  </a:cubicBezTo>
                  <a:cubicBezTo>
                    <a:pt x="3537" y="78"/>
                    <a:pt x="3432" y="68"/>
                    <a:pt x="3327" y="68"/>
                  </a:cubicBezTo>
                  <a:cubicBezTo>
                    <a:pt x="3047" y="68"/>
                    <a:pt x="2765" y="137"/>
                    <a:pt x="2484" y="137"/>
                  </a:cubicBezTo>
                  <a:cubicBezTo>
                    <a:pt x="2325" y="137"/>
                    <a:pt x="2166" y="115"/>
                    <a:pt x="2010" y="46"/>
                  </a:cubicBezTo>
                  <a:cubicBezTo>
                    <a:pt x="1816" y="27"/>
                    <a:pt x="1615" y="0"/>
                    <a:pt x="1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"/>
            <p:cNvSpPr/>
            <p:nvPr/>
          </p:nvSpPr>
          <p:spPr>
            <a:xfrm>
              <a:off x="5290750" y="1070125"/>
              <a:ext cx="109425" cy="22900"/>
            </a:xfrm>
            <a:custGeom>
              <a:avLst/>
              <a:gdLst/>
              <a:ahLst/>
              <a:cxnLst/>
              <a:rect l="l" t="t" r="r" b="b"/>
              <a:pathLst>
                <a:path w="4377" h="916" extrusionOk="0">
                  <a:moveTo>
                    <a:pt x="1095" y="40"/>
                  </a:moveTo>
                  <a:cubicBezTo>
                    <a:pt x="617" y="160"/>
                    <a:pt x="1" y="120"/>
                    <a:pt x="180" y="916"/>
                  </a:cubicBezTo>
                  <a:cubicBezTo>
                    <a:pt x="847" y="769"/>
                    <a:pt x="1527" y="756"/>
                    <a:pt x="2211" y="756"/>
                  </a:cubicBezTo>
                  <a:cubicBezTo>
                    <a:pt x="2362" y="756"/>
                    <a:pt x="2514" y="756"/>
                    <a:pt x="2666" y="756"/>
                  </a:cubicBezTo>
                  <a:cubicBezTo>
                    <a:pt x="2901" y="756"/>
                    <a:pt x="3142" y="771"/>
                    <a:pt x="3385" y="771"/>
                  </a:cubicBezTo>
                  <a:cubicBezTo>
                    <a:pt x="3719" y="771"/>
                    <a:pt x="4054" y="744"/>
                    <a:pt x="4377" y="617"/>
                  </a:cubicBezTo>
                  <a:lnTo>
                    <a:pt x="1910" y="617"/>
                  </a:lnTo>
                  <a:cubicBezTo>
                    <a:pt x="2109" y="359"/>
                    <a:pt x="2408" y="498"/>
                    <a:pt x="2587" y="259"/>
                  </a:cubicBezTo>
                  <a:cubicBezTo>
                    <a:pt x="2109" y="1"/>
                    <a:pt x="1592" y="120"/>
                    <a:pt x="109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"/>
            <p:cNvSpPr/>
            <p:nvPr/>
          </p:nvSpPr>
          <p:spPr>
            <a:xfrm>
              <a:off x="5850725" y="1026050"/>
              <a:ext cx="91525" cy="22450"/>
            </a:xfrm>
            <a:custGeom>
              <a:avLst/>
              <a:gdLst/>
              <a:ahLst/>
              <a:cxnLst/>
              <a:rect l="l" t="t" r="r" b="b"/>
              <a:pathLst>
                <a:path w="3661" h="898" extrusionOk="0">
                  <a:moveTo>
                    <a:pt x="877" y="0"/>
                  </a:moveTo>
                  <a:cubicBezTo>
                    <a:pt x="716" y="0"/>
                    <a:pt x="555" y="13"/>
                    <a:pt x="399" y="13"/>
                  </a:cubicBezTo>
                  <a:cubicBezTo>
                    <a:pt x="160" y="13"/>
                    <a:pt x="1" y="132"/>
                    <a:pt x="160" y="411"/>
                  </a:cubicBezTo>
                  <a:lnTo>
                    <a:pt x="160" y="590"/>
                  </a:lnTo>
                  <a:cubicBezTo>
                    <a:pt x="200" y="630"/>
                    <a:pt x="259" y="669"/>
                    <a:pt x="319" y="669"/>
                  </a:cubicBezTo>
                  <a:cubicBezTo>
                    <a:pt x="418" y="669"/>
                    <a:pt x="518" y="689"/>
                    <a:pt x="617" y="729"/>
                  </a:cubicBezTo>
                  <a:cubicBezTo>
                    <a:pt x="856" y="809"/>
                    <a:pt x="1055" y="868"/>
                    <a:pt x="1274" y="888"/>
                  </a:cubicBezTo>
                  <a:cubicBezTo>
                    <a:pt x="1300" y="895"/>
                    <a:pt x="1325" y="897"/>
                    <a:pt x="1348" y="897"/>
                  </a:cubicBezTo>
                  <a:cubicBezTo>
                    <a:pt x="1395" y="897"/>
                    <a:pt x="1440" y="888"/>
                    <a:pt x="1493" y="888"/>
                  </a:cubicBezTo>
                  <a:cubicBezTo>
                    <a:pt x="1811" y="809"/>
                    <a:pt x="2149" y="868"/>
                    <a:pt x="2408" y="630"/>
                  </a:cubicBezTo>
                  <a:cubicBezTo>
                    <a:pt x="2845" y="610"/>
                    <a:pt x="3243" y="590"/>
                    <a:pt x="3641" y="570"/>
                  </a:cubicBezTo>
                  <a:cubicBezTo>
                    <a:pt x="3661" y="411"/>
                    <a:pt x="3601" y="331"/>
                    <a:pt x="3482" y="272"/>
                  </a:cubicBezTo>
                  <a:lnTo>
                    <a:pt x="1711" y="272"/>
                  </a:lnTo>
                  <a:cubicBezTo>
                    <a:pt x="1456" y="41"/>
                    <a:pt x="1167" y="0"/>
                    <a:pt x="8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"/>
            <p:cNvSpPr/>
            <p:nvPr/>
          </p:nvSpPr>
          <p:spPr>
            <a:xfrm>
              <a:off x="5678150" y="1047250"/>
              <a:ext cx="71150" cy="13925"/>
            </a:xfrm>
            <a:custGeom>
              <a:avLst/>
              <a:gdLst/>
              <a:ahLst/>
              <a:cxnLst/>
              <a:rect l="l" t="t" r="r" b="b"/>
              <a:pathLst>
                <a:path w="2846" h="557" extrusionOk="0">
                  <a:moveTo>
                    <a:pt x="2141" y="0"/>
                  </a:moveTo>
                  <a:cubicBezTo>
                    <a:pt x="2097" y="0"/>
                    <a:pt x="2053" y="6"/>
                    <a:pt x="2010" y="20"/>
                  </a:cubicBezTo>
                  <a:cubicBezTo>
                    <a:pt x="1723" y="107"/>
                    <a:pt x="1429" y="126"/>
                    <a:pt x="1134" y="126"/>
                  </a:cubicBezTo>
                  <a:cubicBezTo>
                    <a:pt x="913" y="126"/>
                    <a:pt x="692" y="115"/>
                    <a:pt x="473" y="115"/>
                  </a:cubicBezTo>
                  <a:cubicBezTo>
                    <a:pt x="314" y="115"/>
                    <a:pt x="156" y="121"/>
                    <a:pt x="1" y="140"/>
                  </a:cubicBezTo>
                  <a:cubicBezTo>
                    <a:pt x="339" y="339"/>
                    <a:pt x="677" y="458"/>
                    <a:pt x="1115" y="538"/>
                  </a:cubicBezTo>
                  <a:cubicBezTo>
                    <a:pt x="1202" y="551"/>
                    <a:pt x="1288" y="556"/>
                    <a:pt x="1373" y="556"/>
                  </a:cubicBezTo>
                  <a:cubicBezTo>
                    <a:pt x="1769" y="556"/>
                    <a:pt x="2147" y="437"/>
                    <a:pt x="2535" y="437"/>
                  </a:cubicBezTo>
                  <a:cubicBezTo>
                    <a:pt x="2559" y="437"/>
                    <a:pt x="2583" y="437"/>
                    <a:pt x="2607" y="438"/>
                  </a:cubicBezTo>
                  <a:cubicBezTo>
                    <a:pt x="2706" y="359"/>
                    <a:pt x="2846" y="279"/>
                    <a:pt x="2746" y="140"/>
                  </a:cubicBezTo>
                  <a:cubicBezTo>
                    <a:pt x="2550" y="123"/>
                    <a:pt x="2341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"/>
            <p:cNvSpPr/>
            <p:nvPr/>
          </p:nvSpPr>
          <p:spPr>
            <a:xfrm>
              <a:off x="5743300" y="1045500"/>
              <a:ext cx="65675" cy="13125"/>
            </a:xfrm>
            <a:custGeom>
              <a:avLst/>
              <a:gdLst/>
              <a:ahLst/>
              <a:cxnLst/>
              <a:rect l="l" t="t" r="r" b="b"/>
              <a:pathLst>
                <a:path w="2627" h="525" extrusionOk="0">
                  <a:moveTo>
                    <a:pt x="1356" y="1"/>
                  </a:moveTo>
                  <a:cubicBezTo>
                    <a:pt x="946" y="1"/>
                    <a:pt x="538" y="41"/>
                    <a:pt x="140" y="190"/>
                  </a:cubicBezTo>
                  <a:cubicBezTo>
                    <a:pt x="100" y="309"/>
                    <a:pt x="41" y="409"/>
                    <a:pt x="1" y="508"/>
                  </a:cubicBezTo>
                  <a:cubicBezTo>
                    <a:pt x="93" y="496"/>
                    <a:pt x="185" y="492"/>
                    <a:pt x="279" y="492"/>
                  </a:cubicBezTo>
                  <a:cubicBezTo>
                    <a:pt x="536" y="492"/>
                    <a:pt x="797" y="525"/>
                    <a:pt x="1056" y="525"/>
                  </a:cubicBezTo>
                  <a:cubicBezTo>
                    <a:pt x="1333" y="525"/>
                    <a:pt x="1608" y="487"/>
                    <a:pt x="1871" y="329"/>
                  </a:cubicBezTo>
                  <a:cubicBezTo>
                    <a:pt x="1930" y="279"/>
                    <a:pt x="1985" y="254"/>
                    <a:pt x="2040" y="254"/>
                  </a:cubicBezTo>
                  <a:cubicBezTo>
                    <a:pt x="2095" y="254"/>
                    <a:pt x="2149" y="279"/>
                    <a:pt x="2209" y="329"/>
                  </a:cubicBezTo>
                  <a:cubicBezTo>
                    <a:pt x="2289" y="349"/>
                    <a:pt x="2328" y="349"/>
                    <a:pt x="2388" y="349"/>
                  </a:cubicBezTo>
                  <a:cubicBezTo>
                    <a:pt x="2428" y="349"/>
                    <a:pt x="2468" y="329"/>
                    <a:pt x="2487" y="329"/>
                  </a:cubicBezTo>
                  <a:cubicBezTo>
                    <a:pt x="2527" y="309"/>
                    <a:pt x="2587" y="250"/>
                    <a:pt x="2607" y="210"/>
                  </a:cubicBezTo>
                  <a:cubicBezTo>
                    <a:pt x="2627" y="210"/>
                    <a:pt x="2627" y="210"/>
                    <a:pt x="2627" y="150"/>
                  </a:cubicBezTo>
                  <a:cubicBezTo>
                    <a:pt x="2627" y="130"/>
                    <a:pt x="2607" y="70"/>
                    <a:pt x="2587" y="51"/>
                  </a:cubicBezTo>
                  <a:cubicBezTo>
                    <a:pt x="2179" y="41"/>
                    <a:pt x="1766" y="1"/>
                    <a:pt x="1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"/>
            <p:cNvSpPr/>
            <p:nvPr/>
          </p:nvSpPr>
          <p:spPr>
            <a:xfrm>
              <a:off x="5268375" y="1050200"/>
              <a:ext cx="88050" cy="24925"/>
            </a:xfrm>
            <a:custGeom>
              <a:avLst/>
              <a:gdLst/>
              <a:ahLst/>
              <a:cxnLst/>
              <a:rect l="l" t="t" r="r" b="b"/>
              <a:pathLst>
                <a:path w="3522" h="997" extrusionOk="0">
                  <a:moveTo>
                    <a:pt x="2146" y="1"/>
                  </a:moveTo>
                  <a:cubicBezTo>
                    <a:pt x="2062" y="1"/>
                    <a:pt x="1976" y="13"/>
                    <a:pt x="1890" y="22"/>
                  </a:cubicBezTo>
                  <a:cubicBezTo>
                    <a:pt x="1696" y="84"/>
                    <a:pt x="1495" y="98"/>
                    <a:pt x="1294" y="98"/>
                  </a:cubicBezTo>
                  <a:cubicBezTo>
                    <a:pt x="1146" y="98"/>
                    <a:pt x="998" y="91"/>
                    <a:pt x="851" y="91"/>
                  </a:cubicBezTo>
                  <a:cubicBezTo>
                    <a:pt x="564" y="91"/>
                    <a:pt x="282" y="118"/>
                    <a:pt x="20" y="280"/>
                  </a:cubicBezTo>
                  <a:cubicBezTo>
                    <a:pt x="0" y="996"/>
                    <a:pt x="518" y="837"/>
                    <a:pt x="915" y="877"/>
                  </a:cubicBezTo>
                  <a:cubicBezTo>
                    <a:pt x="1393" y="817"/>
                    <a:pt x="1910" y="857"/>
                    <a:pt x="2308" y="539"/>
                  </a:cubicBezTo>
                  <a:cubicBezTo>
                    <a:pt x="2411" y="518"/>
                    <a:pt x="2518" y="514"/>
                    <a:pt x="2626" y="514"/>
                  </a:cubicBezTo>
                  <a:cubicBezTo>
                    <a:pt x="2714" y="514"/>
                    <a:pt x="2802" y="517"/>
                    <a:pt x="2890" y="517"/>
                  </a:cubicBezTo>
                  <a:cubicBezTo>
                    <a:pt x="3113" y="517"/>
                    <a:pt x="3331" y="497"/>
                    <a:pt x="3521" y="360"/>
                  </a:cubicBezTo>
                  <a:cubicBezTo>
                    <a:pt x="3420" y="272"/>
                    <a:pt x="3300" y="253"/>
                    <a:pt x="3174" y="253"/>
                  </a:cubicBezTo>
                  <a:cubicBezTo>
                    <a:pt x="3079" y="253"/>
                    <a:pt x="2980" y="264"/>
                    <a:pt x="2884" y="264"/>
                  </a:cubicBezTo>
                  <a:cubicBezTo>
                    <a:pt x="2733" y="264"/>
                    <a:pt x="2587" y="237"/>
                    <a:pt x="2467" y="101"/>
                  </a:cubicBezTo>
                  <a:cubicBezTo>
                    <a:pt x="2365" y="22"/>
                    <a:pt x="2257" y="1"/>
                    <a:pt x="2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"/>
            <p:cNvSpPr/>
            <p:nvPr/>
          </p:nvSpPr>
          <p:spPr>
            <a:xfrm>
              <a:off x="5826350" y="1018400"/>
              <a:ext cx="68175" cy="19425"/>
            </a:xfrm>
            <a:custGeom>
              <a:avLst/>
              <a:gdLst/>
              <a:ahLst/>
              <a:cxnLst/>
              <a:rect l="l" t="t" r="r" b="b"/>
              <a:pathLst>
                <a:path w="2727" h="777" extrusionOk="0">
                  <a:moveTo>
                    <a:pt x="758" y="18"/>
                  </a:moveTo>
                  <a:cubicBezTo>
                    <a:pt x="532" y="18"/>
                    <a:pt x="305" y="43"/>
                    <a:pt x="100" y="200"/>
                  </a:cubicBezTo>
                  <a:cubicBezTo>
                    <a:pt x="1" y="339"/>
                    <a:pt x="1" y="478"/>
                    <a:pt x="100" y="597"/>
                  </a:cubicBezTo>
                  <a:cubicBezTo>
                    <a:pt x="458" y="657"/>
                    <a:pt x="797" y="717"/>
                    <a:pt x="1155" y="777"/>
                  </a:cubicBezTo>
                  <a:cubicBezTo>
                    <a:pt x="1172" y="654"/>
                    <a:pt x="1221" y="531"/>
                    <a:pt x="1314" y="531"/>
                  </a:cubicBezTo>
                  <a:cubicBezTo>
                    <a:pt x="1326" y="531"/>
                    <a:pt x="1340" y="533"/>
                    <a:pt x="1354" y="538"/>
                  </a:cubicBezTo>
                  <a:cubicBezTo>
                    <a:pt x="1558" y="603"/>
                    <a:pt x="1771" y="620"/>
                    <a:pt x="1986" y="620"/>
                  </a:cubicBezTo>
                  <a:cubicBezTo>
                    <a:pt x="2233" y="620"/>
                    <a:pt x="2482" y="597"/>
                    <a:pt x="2726" y="597"/>
                  </a:cubicBezTo>
                  <a:lnTo>
                    <a:pt x="2726" y="299"/>
                  </a:lnTo>
                  <a:cubicBezTo>
                    <a:pt x="2667" y="220"/>
                    <a:pt x="2587" y="140"/>
                    <a:pt x="2527" y="120"/>
                  </a:cubicBezTo>
                  <a:cubicBezTo>
                    <a:pt x="2189" y="1"/>
                    <a:pt x="1831" y="40"/>
                    <a:pt x="1473" y="21"/>
                  </a:cubicBezTo>
                  <a:lnTo>
                    <a:pt x="1195" y="21"/>
                  </a:lnTo>
                  <a:cubicBezTo>
                    <a:pt x="1157" y="23"/>
                    <a:pt x="1118" y="23"/>
                    <a:pt x="1080" y="23"/>
                  </a:cubicBezTo>
                  <a:cubicBezTo>
                    <a:pt x="974" y="23"/>
                    <a:pt x="866" y="18"/>
                    <a:pt x="758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"/>
            <p:cNvSpPr/>
            <p:nvPr/>
          </p:nvSpPr>
          <p:spPr>
            <a:xfrm>
              <a:off x="5802975" y="1040525"/>
              <a:ext cx="79600" cy="18125"/>
            </a:xfrm>
            <a:custGeom>
              <a:avLst/>
              <a:gdLst/>
              <a:ahLst/>
              <a:cxnLst/>
              <a:rect l="l" t="t" r="r" b="b"/>
              <a:pathLst>
                <a:path w="3184" h="725" extrusionOk="0">
                  <a:moveTo>
                    <a:pt x="2348" y="1"/>
                  </a:moveTo>
                  <a:cubicBezTo>
                    <a:pt x="2318" y="1"/>
                    <a:pt x="2289" y="11"/>
                    <a:pt x="2269" y="31"/>
                  </a:cubicBezTo>
                  <a:lnTo>
                    <a:pt x="2090" y="31"/>
                  </a:lnTo>
                  <a:cubicBezTo>
                    <a:pt x="2052" y="30"/>
                    <a:pt x="2014" y="29"/>
                    <a:pt x="1976" y="29"/>
                  </a:cubicBezTo>
                  <a:cubicBezTo>
                    <a:pt x="1362" y="29"/>
                    <a:pt x="780" y="175"/>
                    <a:pt x="180" y="250"/>
                  </a:cubicBezTo>
                  <a:lnTo>
                    <a:pt x="180" y="389"/>
                  </a:lnTo>
                  <a:cubicBezTo>
                    <a:pt x="180" y="389"/>
                    <a:pt x="240" y="429"/>
                    <a:pt x="240" y="449"/>
                  </a:cubicBezTo>
                  <a:lnTo>
                    <a:pt x="180" y="508"/>
                  </a:lnTo>
                  <a:cubicBezTo>
                    <a:pt x="120" y="508"/>
                    <a:pt x="81" y="528"/>
                    <a:pt x="21" y="548"/>
                  </a:cubicBezTo>
                  <a:lnTo>
                    <a:pt x="1" y="568"/>
                  </a:lnTo>
                  <a:cubicBezTo>
                    <a:pt x="165" y="680"/>
                    <a:pt x="322" y="725"/>
                    <a:pt x="476" y="725"/>
                  </a:cubicBezTo>
                  <a:cubicBezTo>
                    <a:pt x="677" y="725"/>
                    <a:pt x="873" y="649"/>
                    <a:pt x="1075" y="548"/>
                  </a:cubicBezTo>
                  <a:cubicBezTo>
                    <a:pt x="1213" y="486"/>
                    <a:pt x="1350" y="368"/>
                    <a:pt x="1497" y="368"/>
                  </a:cubicBezTo>
                  <a:cubicBezTo>
                    <a:pt x="1584" y="368"/>
                    <a:pt x="1675" y="410"/>
                    <a:pt x="1771" y="528"/>
                  </a:cubicBezTo>
                  <a:cubicBezTo>
                    <a:pt x="1828" y="538"/>
                    <a:pt x="1885" y="543"/>
                    <a:pt x="1941" y="543"/>
                  </a:cubicBezTo>
                  <a:cubicBezTo>
                    <a:pt x="2102" y="543"/>
                    <a:pt x="2260" y="502"/>
                    <a:pt x="2408" y="429"/>
                  </a:cubicBezTo>
                  <a:cubicBezTo>
                    <a:pt x="2468" y="409"/>
                    <a:pt x="2488" y="409"/>
                    <a:pt x="2527" y="409"/>
                  </a:cubicBezTo>
                  <a:cubicBezTo>
                    <a:pt x="2766" y="369"/>
                    <a:pt x="3025" y="449"/>
                    <a:pt x="3184" y="210"/>
                  </a:cubicBezTo>
                  <a:cubicBezTo>
                    <a:pt x="3055" y="58"/>
                    <a:pt x="2907" y="36"/>
                    <a:pt x="2753" y="36"/>
                  </a:cubicBezTo>
                  <a:cubicBezTo>
                    <a:pt x="2692" y="36"/>
                    <a:pt x="2630" y="40"/>
                    <a:pt x="2568" y="40"/>
                  </a:cubicBezTo>
                  <a:cubicBezTo>
                    <a:pt x="2521" y="40"/>
                    <a:pt x="2474" y="38"/>
                    <a:pt x="2428" y="31"/>
                  </a:cubicBezTo>
                  <a:cubicBezTo>
                    <a:pt x="2408" y="11"/>
                    <a:pt x="2378" y="1"/>
                    <a:pt x="2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"/>
            <p:cNvSpPr/>
            <p:nvPr/>
          </p:nvSpPr>
          <p:spPr>
            <a:xfrm>
              <a:off x="5263900" y="1040275"/>
              <a:ext cx="102475" cy="14075"/>
            </a:xfrm>
            <a:custGeom>
              <a:avLst/>
              <a:gdLst/>
              <a:ahLst/>
              <a:cxnLst/>
              <a:rect l="l" t="t" r="r" b="b"/>
              <a:pathLst>
                <a:path w="4099" h="563" extrusionOk="0">
                  <a:moveTo>
                    <a:pt x="3482" y="21"/>
                  </a:moveTo>
                  <a:cubicBezTo>
                    <a:pt x="2442" y="39"/>
                    <a:pt x="1385" y="225"/>
                    <a:pt x="343" y="225"/>
                  </a:cubicBezTo>
                  <a:cubicBezTo>
                    <a:pt x="248" y="225"/>
                    <a:pt x="154" y="223"/>
                    <a:pt x="60" y="220"/>
                  </a:cubicBezTo>
                  <a:cubicBezTo>
                    <a:pt x="20" y="260"/>
                    <a:pt x="0" y="319"/>
                    <a:pt x="0" y="359"/>
                  </a:cubicBezTo>
                  <a:cubicBezTo>
                    <a:pt x="60" y="439"/>
                    <a:pt x="120" y="518"/>
                    <a:pt x="219" y="538"/>
                  </a:cubicBezTo>
                  <a:cubicBezTo>
                    <a:pt x="458" y="558"/>
                    <a:pt x="702" y="563"/>
                    <a:pt x="945" y="563"/>
                  </a:cubicBezTo>
                  <a:cubicBezTo>
                    <a:pt x="1189" y="563"/>
                    <a:pt x="1433" y="558"/>
                    <a:pt x="1671" y="558"/>
                  </a:cubicBezTo>
                  <a:cubicBezTo>
                    <a:pt x="2049" y="498"/>
                    <a:pt x="2447" y="538"/>
                    <a:pt x="2805" y="419"/>
                  </a:cubicBezTo>
                  <a:cubicBezTo>
                    <a:pt x="3203" y="260"/>
                    <a:pt x="3661" y="260"/>
                    <a:pt x="4098" y="180"/>
                  </a:cubicBezTo>
                  <a:cubicBezTo>
                    <a:pt x="3879" y="1"/>
                    <a:pt x="3661" y="100"/>
                    <a:pt x="3482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"/>
            <p:cNvSpPr/>
            <p:nvPr/>
          </p:nvSpPr>
          <p:spPr>
            <a:xfrm>
              <a:off x="5842775" y="992725"/>
              <a:ext cx="82075" cy="20225"/>
            </a:xfrm>
            <a:custGeom>
              <a:avLst/>
              <a:gdLst/>
              <a:ahLst/>
              <a:cxnLst/>
              <a:rect l="l" t="t" r="r" b="b"/>
              <a:pathLst>
                <a:path w="3283" h="809" extrusionOk="0">
                  <a:moveTo>
                    <a:pt x="661" y="1"/>
                  </a:moveTo>
                  <a:cubicBezTo>
                    <a:pt x="428" y="1"/>
                    <a:pt x="203" y="39"/>
                    <a:pt x="0" y="212"/>
                  </a:cubicBezTo>
                  <a:cubicBezTo>
                    <a:pt x="219" y="530"/>
                    <a:pt x="637" y="232"/>
                    <a:pt x="876" y="530"/>
                  </a:cubicBezTo>
                  <a:cubicBezTo>
                    <a:pt x="896" y="570"/>
                    <a:pt x="935" y="610"/>
                    <a:pt x="975" y="650"/>
                  </a:cubicBezTo>
                  <a:cubicBezTo>
                    <a:pt x="1274" y="739"/>
                    <a:pt x="1577" y="809"/>
                    <a:pt x="1878" y="809"/>
                  </a:cubicBezTo>
                  <a:cubicBezTo>
                    <a:pt x="2179" y="809"/>
                    <a:pt x="2477" y="739"/>
                    <a:pt x="2765" y="550"/>
                  </a:cubicBezTo>
                  <a:cubicBezTo>
                    <a:pt x="2865" y="331"/>
                    <a:pt x="3163" y="431"/>
                    <a:pt x="3283" y="232"/>
                  </a:cubicBezTo>
                  <a:cubicBezTo>
                    <a:pt x="2995" y="59"/>
                    <a:pt x="2689" y="25"/>
                    <a:pt x="2382" y="25"/>
                  </a:cubicBezTo>
                  <a:cubicBezTo>
                    <a:pt x="2183" y="25"/>
                    <a:pt x="1984" y="40"/>
                    <a:pt x="1789" y="40"/>
                  </a:cubicBezTo>
                  <a:cubicBezTo>
                    <a:pt x="1661" y="40"/>
                    <a:pt x="1535" y="34"/>
                    <a:pt x="1413" y="13"/>
                  </a:cubicBezTo>
                  <a:cubicBezTo>
                    <a:pt x="1348" y="21"/>
                    <a:pt x="1283" y="24"/>
                    <a:pt x="1217" y="24"/>
                  </a:cubicBezTo>
                  <a:cubicBezTo>
                    <a:pt x="1032" y="24"/>
                    <a:pt x="844" y="1"/>
                    <a:pt x="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"/>
            <p:cNvSpPr/>
            <p:nvPr/>
          </p:nvSpPr>
          <p:spPr>
            <a:xfrm>
              <a:off x="5411100" y="1030350"/>
              <a:ext cx="93525" cy="11450"/>
            </a:xfrm>
            <a:custGeom>
              <a:avLst/>
              <a:gdLst/>
              <a:ahLst/>
              <a:cxnLst/>
              <a:rect l="l" t="t" r="r" b="b"/>
              <a:pathLst>
                <a:path w="3741" h="458" extrusionOk="0">
                  <a:moveTo>
                    <a:pt x="3740" y="0"/>
                  </a:moveTo>
                  <a:lnTo>
                    <a:pt x="3740" y="0"/>
                  </a:lnTo>
                  <a:cubicBezTo>
                    <a:pt x="3362" y="40"/>
                    <a:pt x="2984" y="20"/>
                    <a:pt x="2646" y="40"/>
                  </a:cubicBezTo>
                  <a:cubicBezTo>
                    <a:pt x="2475" y="52"/>
                    <a:pt x="2304" y="55"/>
                    <a:pt x="2131" y="55"/>
                  </a:cubicBezTo>
                  <a:cubicBezTo>
                    <a:pt x="1905" y="55"/>
                    <a:pt x="1679" y="49"/>
                    <a:pt x="1452" y="49"/>
                  </a:cubicBezTo>
                  <a:cubicBezTo>
                    <a:pt x="966" y="49"/>
                    <a:pt x="480" y="75"/>
                    <a:pt x="1" y="239"/>
                  </a:cubicBezTo>
                  <a:cubicBezTo>
                    <a:pt x="160" y="438"/>
                    <a:pt x="379" y="299"/>
                    <a:pt x="518" y="398"/>
                  </a:cubicBezTo>
                  <a:lnTo>
                    <a:pt x="558" y="458"/>
                  </a:lnTo>
                  <a:cubicBezTo>
                    <a:pt x="1308" y="318"/>
                    <a:pt x="2104" y="255"/>
                    <a:pt x="2892" y="255"/>
                  </a:cubicBezTo>
                  <a:cubicBezTo>
                    <a:pt x="3002" y="255"/>
                    <a:pt x="3113" y="256"/>
                    <a:pt x="3223" y="259"/>
                  </a:cubicBezTo>
                  <a:cubicBezTo>
                    <a:pt x="3280" y="259"/>
                    <a:pt x="3352" y="271"/>
                    <a:pt x="3425" y="271"/>
                  </a:cubicBezTo>
                  <a:cubicBezTo>
                    <a:pt x="3556" y="271"/>
                    <a:pt x="3689" y="230"/>
                    <a:pt x="37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"/>
            <p:cNvSpPr/>
            <p:nvPr/>
          </p:nvSpPr>
          <p:spPr>
            <a:xfrm>
              <a:off x="5776625" y="1010850"/>
              <a:ext cx="49275" cy="24850"/>
            </a:xfrm>
            <a:custGeom>
              <a:avLst/>
              <a:gdLst/>
              <a:ahLst/>
              <a:cxnLst/>
              <a:rect l="l" t="t" r="r" b="b"/>
              <a:pathLst>
                <a:path w="1971" h="994" extrusionOk="0">
                  <a:moveTo>
                    <a:pt x="1372" y="1"/>
                  </a:moveTo>
                  <a:cubicBezTo>
                    <a:pt x="832" y="1"/>
                    <a:pt x="357" y="166"/>
                    <a:pt x="1" y="701"/>
                  </a:cubicBezTo>
                  <a:cubicBezTo>
                    <a:pt x="160" y="880"/>
                    <a:pt x="399" y="720"/>
                    <a:pt x="538" y="919"/>
                  </a:cubicBezTo>
                  <a:cubicBezTo>
                    <a:pt x="602" y="919"/>
                    <a:pt x="674" y="993"/>
                    <a:pt x="744" y="993"/>
                  </a:cubicBezTo>
                  <a:cubicBezTo>
                    <a:pt x="782" y="993"/>
                    <a:pt x="821" y="971"/>
                    <a:pt x="856" y="899"/>
                  </a:cubicBezTo>
                  <a:cubicBezTo>
                    <a:pt x="896" y="840"/>
                    <a:pt x="936" y="800"/>
                    <a:pt x="936" y="720"/>
                  </a:cubicBezTo>
                  <a:cubicBezTo>
                    <a:pt x="975" y="681"/>
                    <a:pt x="1035" y="681"/>
                    <a:pt x="1075" y="681"/>
                  </a:cubicBezTo>
                  <a:cubicBezTo>
                    <a:pt x="1135" y="681"/>
                    <a:pt x="1194" y="701"/>
                    <a:pt x="1254" y="701"/>
                  </a:cubicBezTo>
                  <a:cubicBezTo>
                    <a:pt x="1296" y="705"/>
                    <a:pt x="1337" y="708"/>
                    <a:pt x="1378" y="708"/>
                  </a:cubicBezTo>
                  <a:cubicBezTo>
                    <a:pt x="1508" y="708"/>
                    <a:pt x="1630" y="682"/>
                    <a:pt x="1751" y="621"/>
                  </a:cubicBezTo>
                  <a:cubicBezTo>
                    <a:pt x="1871" y="522"/>
                    <a:pt x="1970" y="422"/>
                    <a:pt x="1970" y="243"/>
                  </a:cubicBezTo>
                  <a:cubicBezTo>
                    <a:pt x="1950" y="124"/>
                    <a:pt x="1871" y="44"/>
                    <a:pt x="1751" y="24"/>
                  </a:cubicBezTo>
                  <a:cubicBezTo>
                    <a:pt x="1622" y="9"/>
                    <a:pt x="1495" y="1"/>
                    <a:pt x="1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"/>
            <p:cNvSpPr/>
            <p:nvPr/>
          </p:nvSpPr>
          <p:spPr>
            <a:xfrm>
              <a:off x="5866150" y="988325"/>
              <a:ext cx="58700" cy="10200"/>
            </a:xfrm>
            <a:custGeom>
              <a:avLst/>
              <a:gdLst/>
              <a:ahLst/>
              <a:cxnLst/>
              <a:rect l="l" t="t" r="r" b="b"/>
              <a:pathLst>
                <a:path w="2348" h="408" extrusionOk="0">
                  <a:moveTo>
                    <a:pt x="341" y="0"/>
                  </a:moveTo>
                  <a:cubicBezTo>
                    <a:pt x="309" y="0"/>
                    <a:pt x="279" y="10"/>
                    <a:pt x="259" y="30"/>
                  </a:cubicBezTo>
                  <a:cubicBezTo>
                    <a:pt x="199" y="30"/>
                    <a:pt x="160" y="50"/>
                    <a:pt x="100" y="50"/>
                  </a:cubicBezTo>
                  <a:cubicBezTo>
                    <a:pt x="0" y="408"/>
                    <a:pt x="358" y="229"/>
                    <a:pt x="458" y="348"/>
                  </a:cubicBezTo>
                  <a:cubicBezTo>
                    <a:pt x="1094" y="388"/>
                    <a:pt x="1731" y="388"/>
                    <a:pt x="2348" y="408"/>
                  </a:cubicBezTo>
                  <a:lnTo>
                    <a:pt x="2348" y="348"/>
                  </a:lnTo>
                  <a:lnTo>
                    <a:pt x="2348" y="229"/>
                  </a:lnTo>
                  <a:cubicBezTo>
                    <a:pt x="2268" y="149"/>
                    <a:pt x="2228" y="110"/>
                    <a:pt x="2149" y="50"/>
                  </a:cubicBezTo>
                  <a:cubicBezTo>
                    <a:pt x="1632" y="50"/>
                    <a:pt x="1134" y="30"/>
                    <a:pt x="597" y="30"/>
                  </a:cubicBezTo>
                  <a:cubicBezTo>
                    <a:pt x="577" y="40"/>
                    <a:pt x="547" y="45"/>
                    <a:pt x="518" y="45"/>
                  </a:cubicBezTo>
                  <a:cubicBezTo>
                    <a:pt x="488" y="45"/>
                    <a:pt x="458" y="40"/>
                    <a:pt x="438" y="30"/>
                  </a:cubicBezTo>
                  <a:cubicBezTo>
                    <a:pt x="408" y="10"/>
                    <a:pt x="373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"/>
            <p:cNvSpPr/>
            <p:nvPr/>
          </p:nvSpPr>
          <p:spPr>
            <a:xfrm>
              <a:off x="5827350" y="988325"/>
              <a:ext cx="50250" cy="12025"/>
            </a:xfrm>
            <a:custGeom>
              <a:avLst/>
              <a:gdLst/>
              <a:ahLst/>
              <a:cxnLst/>
              <a:rect l="l" t="t" r="r" b="b"/>
              <a:pathLst>
                <a:path w="2010" h="481" extrusionOk="0">
                  <a:moveTo>
                    <a:pt x="1197" y="0"/>
                  </a:moveTo>
                  <a:cubicBezTo>
                    <a:pt x="1164" y="0"/>
                    <a:pt x="1135" y="10"/>
                    <a:pt x="1115" y="30"/>
                  </a:cubicBezTo>
                  <a:cubicBezTo>
                    <a:pt x="816" y="50"/>
                    <a:pt x="538" y="50"/>
                    <a:pt x="239" y="50"/>
                  </a:cubicBezTo>
                  <a:cubicBezTo>
                    <a:pt x="120" y="129"/>
                    <a:pt x="1" y="229"/>
                    <a:pt x="60" y="388"/>
                  </a:cubicBezTo>
                  <a:cubicBezTo>
                    <a:pt x="102" y="450"/>
                    <a:pt x="165" y="480"/>
                    <a:pt x="233" y="480"/>
                  </a:cubicBezTo>
                  <a:cubicBezTo>
                    <a:pt x="296" y="480"/>
                    <a:pt x="362" y="455"/>
                    <a:pt x="418" y="408"/>
                  </a:cubicBezTo>
                  <a:lnTo>
                    <a:pt x="558" y="408"/>
                  </a:lnTo>
                  <a:cubicBezTo>
                    <a:pt x="1055" y="388"/>
                    <a:pt x="1532" y="388"/>
                    <a:pt x="2010" y="348"/>
                  </a:cubicBezTo>
                  <a:cubicBezTo>
                    <a:pt x="1910" y="249"/>
                    <a:pt x="1791" y="149"/>
                    <a:pt x="1652" y="50"/>
                  </a:cubicBezTo>
                  <a:cubicBezTo>
                    <a:pt x="1532" y="50"/>
                    <a:pt x="1413" y="30"/>
                    <a:pt x="1294" y="30"/>
                  </a:cubicBezTo>
                  <a:cubicBezTo>
                    <a:pt x="1264" y="10"/>
                    <a:pt x="1229" y="0"/>
                    <a:pt x="1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"/>
            <p:cNvSpPr/>
            <p:nvPr/>
          </p:nvSpPr>
          <p:spPr>
            <a:xfrm>
              <a:off x="5262900" y="1017025"/>
              <a:ext cx="40800" cy="14975"/>
            </a:xfrm>
            <a:custGeom>
              <a:avLst/>
              <a:gdLst/>
              <a:ahLst/>
              <a:cxnLst/>
              <a:rect l="l" t="t" r="r" b="b"/>
              <a:pathLst>
                <a:path w="1632" h="599" extrusionOk="0">
                  <a:moveTo>
                    <a:pt x="860" y="1"/>
                  </a:moveTo>
                  <a:cubicBezTo>
                    <a:pt x="583" y="1"/>
                    <a:pt x="309" y="69"/>
                    <a:pt x="40" y="255"/>
                  </a:cubicBezTo>
                  <a:cubicBezTo>
                    <a:pt x="1" y="334"/>
                    <a:pt x="1" y="394"/>
                    <a:pt x="60" y="473"/>
                  </a:cubicBezTo>
                  <a:cubicBezTo>
                    <a:pt x="173" y="513"/>
                    <a:pt x="288" y="522"/>
                    <a:pt x="404" y="522"/>
                  </a:cubicBezTo>
                  <a:cubicBezTo>
                    <a:pt x="496" y="522"/>
                    <a:pt x="589" y="516"/>
                    <a:pt x="682" y="516"/>
                  </a:cubicBezTo>
                  <a:cubicBezTo>
                    <a:pt x="821" y="516"/>
                    <a:pt x="959" y="529"/>
                    <a:pt x="1095" y="593"/>
                  </a:cubicBezTo>
                  <a:cubicBezTo>
                    <a:pt x="1126" y="596"/>
                    <a:pt x="1156" y="598"/>
                    <a:pt x="1184" y="598"/>
                  </a:cubicBezTo>
                  <a:cubicBezTo>
                    <a:pt x="1461" y="598"/>
                    <a:pt x="1596" y="424"/>
                    <a:pt x="1632" y="135"/>
                  </a:cubicBezTo>
                  <a:cubicBezTo>
                    <a:pt x="1374" y="59"/>
                    <a:pt x="1116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"/>
            <p:cNvSpPr/>
            <p:nvPr/>
          </p:nvSpPr>
          <p:spPr>
            <a:xfrm>
              <a:off x="5900950" y="968400"/>
              <a:ext cx="50275" cy="12225"/>
            </a:xfrm>
            <a:custGeom>
              <a:avLst/>
              <a:gdLst/>
              <a:ahLst/>
              <a:cxnLst/>
              <a:rect l="l" t="t" r="r" b="b"/>
              <a:pathLst>
                <a:path w="2011" h="489" extrusionOk="0">
                  <a:moveTo>
                    <a:pt x="1640" y="0"/>
                  </a:moveTo>
                  <a:cubicBezTo>
                    <a:pt x="1102" y="0"/>
                    <a:pt x="571" y="84"/>
                    <a:pt x="80" y="330"/>
                  </a:cubicBezTo>
                  <a:cubicBezTo>
                    <a:pt x="61" y="330"/>
                    <a:pt x="41" y="350"/>
                    <a:pt x="41" y="369"/>
                  </a:cubicBezTo>
                  <a:cubicBezTo>
                    <a:pt x="1" y="429"/>
                    <a:pt x="41" y="449"/>
                    <a:pt x="80" y="489"/>
                  </a:cubicBezTo>
                  <a:cubicBezTo>
                    <a:pt x="281" y="428"/>
                    <a:pt x="481" y="424"/>
                    <a:pt x="681" y="424"/>
                  </a:cubicBezTo>
                  <a:cubicBezTo>
                    <a:pt x="710" y="424"/>
                    <a:pt x="738" y="424"/>
                    <a:pt x="767" y="424"/>
                  </a:cubicBezTo>
                  <a:cubicBezTo>
                    <a:pt x="995" y="424"/>
                    <a:pt x="1224" y="419"/>
                    <a:pt x="1453" y="330"/>
                  </a:cubicBezTo>
                  <a:cubicBezTo>
                    <a:pt x="1498" y="240"/>
                    <a:pt x="1590" y="229"/>
                    <a:pt x="1686" y="229"/>
                  </a:cubicBezTo>
                  <a:cubicBezTo>
                    <a:pt x="1718" y="229"/>
                    <a:pt x="1750" y="230"/>
                    <a:pt x="1781" y="230"/>
                  </a:cubicBezTo>
                  <a:cubicBezTo>
                    <a:pt x="1906" y="230"/>
                    <a:pt x="2010" y="210"/>
                    <a:pt x="1990" y="11"/>
                  </a:cubicBezTo>
                  <a:cubicBezTo>
                    <a:pt x="1873" y="4"/>
                    <a:pt x="1757" y="0"/>
                    <a:pt x="16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"/>
            <p:cNvSpPr/>
            <p:nvPr/>
          </p:nvSpPr>
          <p:spPr>
            <a:xfrm>
              <a:off x="5315625" y="1066700"/>
              <a:ext cx="59700" cy="9925"/>
            </a:xfrm>
            <a:custGeom>
              <a:avLst/>
              <a:gdLst/>
              <a:ahLst/>
              <a:cxnLst/>
              <a:rect l="l" t="t" r="r" b="b"/>
              <a:pathLst>
                <a:path w="2388" h="397" extrusionOk="0">
                  <a:moveTo>
                    <a:pt x="287" y="1"/>
                  </a:moveTo>
                  <a:cubicBezTo>
                    <a:pt x="177" y="1"/>
                    <a:pt x="93" y="84"/>
                    <a:pt x="20" y="157"/>
                  </a:cubicBezTo>
                  <a:cubicBezTo>
                    <a:pt x="0" y="157"/>
                    <a:pt x="0" y="177"/>
                    <a:pt x="0" y="237"/>
                  </a:cubicBezTo>
                  <a:cubicBezTo>
                    <a:pt x="0" y="257"/>
                    <a:pt x="20" y="297"/>
                    <a:pt x="40" y="356"/>
                  </a:cubicBezTo>
                  <a:cubicBezTo>
                    <a:pt x="577" y="376"/>
                    <a:pt x="1094" y="376"/>
                    <a:pt x="1611" y="396"/>
                  </a:cubicBezTo>
                  <a:cubicBezTo>
                    <a:pt x="1670" y="383"/>
                    <a:pt x="1728" y="378"/>
                    <a:pt x="1785" y="378"/>
                  </a:cubicBezTo>
                  <a:cubicBezTo>
                    <a:pt x="1887" y="378"/>
                    <a:pt x="1988" y="392"/>
                    <a:pt x="2092" y="392"/>
                  </a:cubicBezTo>
                  <a:cubicBezTo>
                    <a:pt x="2187" y="392"/>
                    <a:pt x="2284" y="381"/>
                    <a:pt x="2387" y="336"/>
                  </a:cubicBezTo>
                  <a:cubicBezTo>
                    <a:pt x="2257" y="150"/>
                    <a:pt x="2114" y="95"/>
                    <a:pt x="1966" y="95"/>
                  </a:cubicBezTo>
                  <a:cubicBezTo>
                    <a:pt x="1761" y="95"/>
                    <a:pt x="1547" y="198"/>
                    <a:pt x="1344" y="198"/>
                  </a:cubicBezTo>
                  <a:cubicBezTo>
                    <a:pt x="1334" y="198"/>
                    <a:pt x="1324" y="198"/>
                    <a:pt x="1313" y="197"/>
                  </a:cubicBezTo>
                  <a:cubicBezTo>
                    <a:pt x="1223" y="146"/>
                    <a:pt x="1127" y="134"/>
                    <a:pt x="1028" y="134"/>
                  </a:cubicBezTo>
                  <a:cubicBezTo>
                    <a:pt x="943" y="134"/>
                    <a:pt x="856" y="143"/>
                    <a:pt x="770" y="143"/>
                  </a:cubicBezTo>
                  <a:cubicBezTo>
                    <a:pt x="648" y="143"/>
                    <a:pt x="528" y="125"/>
                    <a:pt x="418" y="38"/>
                  </a:cubicBezTo>
                  <a:cubicBezTo>
                    <a:pt x="370" y="12"/>
                    <a:pt x="327" y="1"/>
                    <a:pt x="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"/>
            <p:cNvSpPr/>
            <p:nvPr/>
          </p:nvSpPr>
          <p:spPr>
            <a:xfrm>
              <a:off x="5368325" y="1046750"/>
              <a:ext cx="47775" cy="12000"/>
            </a:xfrm>
            <a:custGeom>
              <a:avLst/>
              <a:gdLst/>
              <a:ahLst/>
              <a:cxnLst/>
              <a:rect l="l" t="t" r="r" b="b"/>
              <a:pathLst>
                <a:path w="1911" h="480" extrusionOk="0">
                  <a:moveTo>
                    <a:pt x="1692" y="20"/>
                  </a:moveTo>
                  <a:cubicBezTo>
                    <a:pt x="1115" y="160"/>
                    <a:pt x="518" y="1"/>
                    <a:pt x="1" y="279"/>
                  </a:cubicBezTo>
                  <a:cubicBezTo>
                    <a:pt x="21" y="398"/>
                    <a:pt x="120" y="398"/>
                    <a:pt x="200" y="458"/>
                  </a:cubicBezTo>
                  <a:cubicBezTo>
                    <a:pt x="287" y="473"/>
                    <a:pt x="375" y="480"/>
                    <a:pt x="462" y="480"/>
                  </a:cubicBezTo>
                  <a:cubicBezTo>
                    <a:pt x="951" y="480"/>
                    <a:pt x="1438" y="279"/>
                    <a:pt x="1910" y="279"/>
                  </a:cubicBezTo>
                  <a:cubicBezTo>
                    <a:pt x="1851" y="180"/>
                    <a:pt x="1751" y="20"/>
                    <a:pt x="1692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"/>
            <p:cNvSpPr/>
            <p:nvPr/>
          </p:nvSpPr>
          <p:spPr>
            <a:xfrm>
              <a:off x="5264400" y="1014425"/>
              <a:ext cx="64175" cy="9475"/>
            </a:xfrm>
            <a:custGeom>
              <a:avLst/>
              <a:gdLst/>
              <a:ahLst/>
              <a:cxnLst/>
              <a:rect l="l" t="t" r="r" b="b"/>
              <a:pathLst>
                <a:path w="2567" h="379" extrusionOk="0">
                  <a:moveTo>
                    <a:pt x="40" y="1"/>
                  </a:moveTo>
                  <a:cubicBezTo>
                    <a:pt x="40" y="140"/>
                    <a:pt x="0" y="259"/>
                    <a:pt x="0" y="379"/>
                  </a:cubicBezTo>
                  <a:cubicBezTo>
                    <a:pt x="357" y="278"/>
                    <a:pt x="735" y="199"/>
                    <a:pt x="1119" y="199"/>
                  </a:cubicBezTo>
                  <a:cubicBezTo>
                    <a:pt x="1269" y="199"/>
                    <a:pt x="1420" y="211"/>
                    <a:pt x="1572" y="239"/>
                  </a:cubicBezTo>
                  <a:cubicBezTo>
                    <a:pt x="1870" y="180"/>
                    <a:pt x="2169" y="299"/>
                    <a:pt x="2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"/>
            <p:cNvSpPr/>
            <p:nvPr/>
          </p:nvSpPr>
          <p:spPr>
            <a:xfrm>
              <a:off x="5838300" y="10059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1015" y="0"/>
                  </a:moveTo>
                  <a:cubicBezTo>
                    <a:pt x="776" y="20"/>
                    <a:pt x="557" y="20"/>
                    <a:pt x="319" y="20"/>
                  </a:cubicBezTo>
                  <a:cubicBezTo>
                    <a:pt x="279" y="40"/>
                    <a:pt x="219" y="100"/>
                    <a:pt x="219" y="160"/>
                  </a:cubicBezTo>
                  <a:cubicBezTo>
                    <a:pt x="219" y="299"/>
                    <a:pt x="0" y="438"/>
                    <a:pt x="199" y="597"/>
                  </a:cubicBezTo>
                  <a:cubicBezTo>
                    <a:pt x="252" y="618"/>
                    <a:pt x="306" y="624"/>
                    <a:pt x="361" y="624"/>
                  </a:cubicBezTo>
                  <a:cubicBezTo>
                    <a:pt x="426" y="624"/>
                    <a:pt x="493" y="616"/>
                    <a:pt x="559" y="616"/>
                  </a:cubicBezTo>
                  <a:cubicBezTo>
                    <a:pt x="646" y="616"/>
                    <a:pt x="733" y="630"/>
                    <a:pt x="816" y="697"/>
                  </a:cubicBezTo>
                  <a:lnTo>
                    <a:pt x="1055" y="697"/>
                  </a:lnTo>
                  <a:cubicBezTo>
                    <a:pt x="1174" y="617"/>
                    <a:pt x="1274" y="537"/>
                    <a:pt x="1234" y="378"/>
                  </a:cubicBezTo>
                  <a:cubicBezTo>
                    <a:pt x="1174" y="239"/>
                    <a:pt x="1094" y="140"/>
                    <a:pt x="1015" y="40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"/>
            <p:cNvSpPr/>
            <p:nvPr/>
          </p:nvSpPr>
          <p:spPr>
            <a:xfrm>
              <a:off x="5800500" y="1021825"/>
              <a:ext cx="28375" cy="11025"/>
            </a:xfrm>
            <a:custGeom>
              <a:avLst/>
              <a:gdLst/>
              <a:ahLst/>
              <a:cxnLst/>
              <a:rect l="l" t="t" r="r" b="b"/>
              <a:pathLst>
                <a:path w="1135" h="441" extrusionOk="0">
                  <a:moveTo>
                    <a:pt x="965" y="0"/>
                  </a:moveTo>
                  <a:cubicBezTo>
                    <a:pt x="910" y="0"/>
                    <a:pt x="853" y="25"/>
                    <a:pt x="796" y="63"/>
                  </a:cubicBezTo>
                  <a:cubicBezTo>
                    <a:pt x="577" y="83"/>
                    <a:pt x="319" y="83"/>
                    <a:pt x="100" y="102"/>
                  </a:cubicBezTo>
                  <a:cubicBezTo>
                    <a:pt x="1" y="202"/>
                    <a:pt x="1" y="301"/>
                    <a:pt x="100" y="401"/>
                  </a:cubicBezTo>
                  <a:cubicBezTo>
                    <a:pt x="438" y="441"/>
                    <a:pt x="796" y="441"/>
                    <a:pt x="1134" y="441"/>
                  </a:cubicBezTo>
                  <a:lnTo>
                    <a:pt x="1134" y="102"/>
                  </a:lnTo>
                  <a:cubicBezTo>
                    <a:pt x="1082" y="30"/>
                    <a:pt x="1025" y="0"/>
                    <a:pt x="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"/>
            <p:cNvSpPr/>
            <p:nvPr/>
          </p:nvSpPr>
          <p:spPr>
            <a:xfrm>
              <a:off x="5492650" y="1080575"/>
              <a:ext cx="49775" cy="4625"/>
            </a:xfrm>
            <a:custGeom>
              <a:avLst/>
              <a:gdLst/>
              <a:ahLst/>
              <a:cxnLst/>
              <a:rect l="l" t="t" r="r" b="b"/>
              <a:pathLst>
                <a:path w="1991" h="185" extrusionOk="0">
                  <a:moveTo>
                    <a:pt x="1990" y="0"/>
                  </a:moveTo>
                  <a:lnTo>
                    <a:pt x="1990" y="0"/>
                  </a:lnTo>
                  <a:cubicBezTo>
                    <a:pt x="1905" y="3"/>
                    <a:pt x="1819" y="4"/>
                    <a:pt x="1732" y="4"/>
                  </a:cubicBezTo>
                  <a:cubicBezTo>
                    <a:pt x="1565" y="4"/>
                    <a:pt x="1396" y="1"/>
                    <a:pt x="1226" y="1"/>
                  </a:cubicBezTo>
                  <a:cubicBezTo>
                    <a:pt x="823" y="1"/>
                    <a:pt x="412" y="19"/>
                    <a:pt x="1" y="140"/>
                  </a:cubicBezTo>
                  <a:cubicBezTo>
                    <a:pt x="56" y="136"/>
                    <a:pt x="111" y="135"/>
                    <a:pt x="167" y="135"/>
                  </a:cubicBezTo>
                  <a:cubicBezTo>
                    <a:pt x="496" y="135"/>
                    <a:pt x="825" y="185"/>
                    <a:pt x="1149" y="185"/>
                  </a:cubicBezTo>
                  <a:cubicBezTo>
                    <a:pt x="1435" y="185"/>
                    <a:pt x="1716" y="146"/>
                    <a:pt x="19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"/>
            <p:cNvSpPr/>
            <p:nvPr/>
          </p:nvSpPr>
          <p:spPr>
            <a:xfrm>
              <a:off x="5330050" y="1052800"/>
              <a:ext cx="42775" cy="6400"/>
            </a:xfrm>
            <a:custGeom>
              <a:avLst/>
              <a:gdLst/>
              <a:ahLst/>
              <a:cxnLst/>
              <a:rect l="l" t="t" r="r" b="b"/>
              <a:pathLst>
                <a:path w="1711" h="256" extrusionOk="0">
                  <a:moveTo>
                    <a:pt x="1213" y="0"/>
                  </a:moveTo>
                  <a:cubicBezTo>
                    <a:pt x="945" y="0"/>
                    <a:pt x="684" y="64"/>
                    <a:pt x="416" y="64"/>
                  </a:cubicBezTo>
                  <a:cubicBezTo>
                    <a:pt x="325" y="64"/>
                    <a:pt x="233" y="57"/>
                    <a:pt x="139" y="37"/>
                  </a:cubicBezTo>
                  <a:cubicBezTo>
                    <a:pt x="112" y="16"/>
                    <a:pt x="89" y="8"/>
                    <a:pt x="70" y="8"/>
                  </a:cubicBezTo>
                  <a:cubicBezTo>
                    <a:pt x="34" y="8"/>
                    <a:pt x="13" y="38"/>
                    <a:pt x="0" y="77"/>
                  </a:cubicBezTo>
                  <a:cubicBezTo>
                    <a:pt x="146" y="213"/>
                    <a:pt x="308" y="242"/>
                    <a:pt x="474" y="242"/>
                  </a:cubicBezTo>
                  <a:cubicBezTo>
                    <a:pt x="590" y="242"/>
                    <a:pt x="709" y="228"/>
                    <a:pt x="825" y="228"/>
                  </a:cubicBezTo>
                  <a:cubicBezTo>
                    <a:pt x="903" y="228"/>
                    <a:pt x="980" y="234"/>
                    <a:pt x="1054" y="256"/>
                  </a:cubicBezTo>
                  <a:cubicBezTo>
                    <a:pt x="1293" y="236"/>
                    <a:pt x="1492" y="236"/>
                    <a:pt x="1711" y="216"/>
                  </a:cubicBezTo>
                  <a:lnTo>
                    <a:pt x="1532" y="37"/>
                  </a:lnTo>
                  <a:cubicBezTo>
                    <a:pt x="1424" y="10"/>
                    <a:pt x="1318" y="0"/>
                    <a:pt x="1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"/>
            <p:cNvSpPr/>
            <p:nvPr/>
          </p:nvSpPr>
          <p:spPr>
            <a:xfrm>
              <a:off x="5382750" y="1035800"/>
              <a:ext cx="42300" cy="7050"/>
            </a:xfrm>
            <a:custGeom>
              <a:avLst/>
              <a:gdLst/>
              <a:ahLst/>
              <a:cxnLst/>
              <a:rect l="l" t="t" r="r" b="b"/>
              <a:pathLst>
                <a:path w="1692" h="282" extrusionOk="0">
                  <a:moveTo>
                    <a:pt x="1135" y="21"/>
                  </a:moveTo>
                  <a:cubicBezTo>
                    <a:pt x="776" y="41"/>
                    <a:pt x="379" y="41"/>
                    <a:pt x="1" y="41"/>
                  </a:cubicBezTo>
                  <a:cubicBezTo>
                    <a:pt x="19" y="170"/>
                    <a:pt x="106" y="282"/>
                    <a:pt x="198" y="282"/>
                  </a:cubicBezTo>
                  <a:cubicBezTo>
                    <a:pt x="205" y="282"/>
                    <a:pt x="212" y="281"/>
                    <a:pt x="219" y="279"/>
                  </a:cubicBezTo>
                  <a:cubicBezTo>
                    <a:pt x="416" y="224"/>
                    <a:pt x="612" y="213"/>
                    <a:pt x="807" y="213"/>
                  </a:cubicBezTo>
                  <a:cubicBezTo>
                    <a:pt x="949" y="213"/>
                    <a:pt x="1091" y="219"/>
                    <a:pt x="1231" y="219"/>
                  </a:cubicBezTo>
                  <a:cubicBezTo>
                    <a:pt x="1386" y="219"/>
                    <a:pt x="1540" y="212"/>
                    <a:pt x="1692" y="180"/>
                  </a:cubicBezTo>
                  <a:cubicBezTo>
                    <a:pt x="1532" y="1"/>
                    <a:pt x="1333" y="81"/>
                    <a:pt x="113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"/>
            <p:cNvSpPr/>
            <p:nvPr/>
          </p:nvSpPr>
          <p:spPr>
            <a:xfrm>
              <a:off x="5763200" y="1026875"/>
              <a:ext cx="27375" cy="9100"/>
            </a:xfrm>
            <a:custGeom>
              <a:avLst/>
              <a:gdLst/>
              <a:ahLst/>
              <a:cxnLst/>
              <a:rect l="l" t="t" r="r" b="b"/>
              <a:pathLst>
                <a:path w="1095" h="364" extrusionOk="0">
                  <a:moveTo>
                    <a:pt x="901" y="0"/>
                  </a:moveTo>
                  <a:cubicBezTo>
                    <a:pt x="801" y="0"/>
                    <a:pt x="681" y="63"/>
                    <a:pt x="578" y="63"/>
                  </a:cubicBezTo>
                  <a:cubicBezTo>
                    <a:pt x="564" y="63"/>
                    <a:pt x="551" y="62"/>
                    <a:pt x="538" y="60"/>
                  </a:cubicBezTo>
                  <a:cubicBezTo>
                    <a:pt x="517" y="62"/>
                    <a:pt x="496" y="63"/>
                    <a:pt x="475" y="63"/>
                  </a:cubicBezTo>
                  <a:cubicBezTo>
                    <a:pt x="419" y="63"/>
                    <a:pt x="359" y="57"/>
                    <a:pt x="298" y="57"/>
                  </a:cubicBezTo>
                  <a:cubicBezTo>
                    <a:pt x="200" y="57"/>
                    <a:pt x="97" y="73"/>
                    <a:pt x="1" y="159"/>
                  </a:cubicBezTo>
                  <a:cubicBezTo>
                    <a:pt x="203" y="290"/>
                    <a:pt x="419" y="364"/>
                    <a:pt x="642" y="364"/>
                  </a:cubicBezTo>
                  <a:cubicBezTo>
                    <a:pt x="791" y="364"/>
                    <a:pt x="943" y="330"/>
                    <a:pt x="1095" y="258"/>
                  </a:cubicBezTo>
                  <a:cubicBezTo>
                    <a:pt x="1068" y="54"/>
                    <a:pt x="993" y="0"/>
                    <a:pt x="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"/>
            <p:cNvSpPr/>
            <p:nvPr/>
          </p:nvSpPr>
          <p:spPr>
            <a:xfrm>
              <a:off x="5872125" y="974525"/>
              <a:ext cx="31350" cy="6600"/>
            </a:xfrm>
            <a:custGeom>
              <a:avLst/>
              <a:gdLst/>
              <a:ahLst/>
              <a:cxnLst/>
              <a:rect l="l" t="t" r="r" b="b"/>
              <a:pathLst>
                <a:path w="1254" h="264" extrusionOk="0">
                  <a:moveTo>
                    <a:pt x="866" y="1"/>
                  </a:moveTo>
                  <a:cubicBezTo>
                    <a:pt x="700" y="1"/>
                    <a:pt x="499" y="53"/>
                    <a:pt x="0" y="184"/>
                  </a:cubicBezTo>
                  <a:cubicBezTo>
                    <a:pt x="139" y="244"/>
                    <a:pt x="259" y="244"/>
                    <a:pt x="358" y="264"/>
                  </a:cubicBezTo>
                  <a:cubicBezTo>
                    <a:pt x="657" y="244"/>
                    <a:pt x="955" y="244"/>
                    <a:pt x="1253" y="204"/>
                  </a:cubicBezTo>
                  <a:cubicBezTo>
                    <a:pt x="1233" y="164"/>
                    <a:pt x="1233" y="105"/>
                    <a:pt x="1233" y="65"/>
                  </a:cubicBezTo>
                  <a:cubicBezTo>
                    <a:pt x="1073" y="25"/>
                    <a:pt x="978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"/>
            <p:cNvSpPr/>
            <p:nvPr/>
          </p:nvSpPr>
          <p:spPr>
            <a:xfrm>
              <a:off x="5937275" y="967425"/>
              <a:ext cx="30350" cy="9225"/>
            </a:xfrm>
            <a:custGeom>
              <a:avLst/>
              <a:gdLst/>
              <a:ahLst/>
              <a:cxnLst/>
              <a:rect l="l" t="t" r="r" b="b"/>
              <a:pathLst>
                <a:path w="1214" h="369" extrusionOk="0">
                  <a:moveTo>
                    <a:pt x="619" y="1"/>
                  </a:moveTo>
                  <a:cubicBezTo>
                    <a:pt x="592" y="1"/>
                    <a:pt x="567" y="11"/>
                    <a:pt x="537" y="31"/>
                  </a:cubicBezTo>
                  <a:cubicBezTo>
                    <a:pt x="418" y="249"/>
                    <a:pt x="99" y="150"/>
                    <a:pt x="0" y="369"/>
                  </a:cubicBezTo>
                  <a:cubicBezTo>
                    <a:pt x="318" y="369"/>
                    <a:pt x="617" y="369"/>
                    <a:pt x="935" y="349"/>
                  </a:cubicBezTo>
                  <a:cubicBezTo>
                    <a:pt x="1174" y="349"/>
                    <a:pt x="1213" y="210"/>
                    <a:pt x="1194" y="31"/>
                  </a:cubicBezTo>
                  <a:lnTo>
                    <a:pt x="895" y="31"/>
                  </a:lnTo>
                  <a:cubicBezTo>
                    <a:pt x="865" y="50"/>
                    <a:pt x="840" y="60"/>
                    <a:pt x="813" y="60"/>
                  </a:cubicBezTo>
                  <a:cubicBezTo>
                    <a:pt x="786" y="60"/>
                    <a:pt x="756" y="50"/>
                    <a:pt x="716" y="31"/>
                  </a:cubicBezTo>
                  <a:cubicBezTo>
                    <a:pt x="676" y="11"/>
                    <a:pt x="647" y="1"/>
                    <a:pt x="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"/>
            <p:cNvSpPr/>
            <p:nvPr/>
          </p:nvSpPr>
          <p:spPr>
            <a:xfrm>
              <a:off x="5293225" y="1063650"/>
              <a:ext cx="32850" cy="11350"/>
            </a:xfrm>
            <a:custGeom>
              <a:avLst/>
              <a:gdLst/>
              <a:ahLst/>
              <a:cxnLst/>
              <a:rect l="l" t="t" r="r" b="b"/>
              <a:pathLst>
                <a:path w="1314" h="454" extrusionOk="0">
                  <a:moveTo>
                    <a:pt x="1294" y="1"/>
                  </a:moveTo>
                  <a:cubicBezTo>
                    <a:pt x="876" y="21"/>
                    <a:pt x="439" y="21"/>
                    <a:pt x="21" y="180"/>
                  </a:cubicBezTo>
                  <a:cubicBezTo>
                    <a:pt x="1" y="279"/>
                    <a:pt x="21" y="359"/>
                    <a:pt x="120" y="399"/>
                  </a:cubicBezTo>
                  <a:cubicBezTo>
                    <a:pt x="211" y="438"/>
                    <a:pt x="302" y="453"/>
                    <a:pt x="391" y="453"/>
                  </a:cubicBezTo>
                  <a:cubicBezTo>
                    <a:pt x="576" y="453"/>
                    <a:pt x="755" y="386"/>
                    <a:pt x="916" y="319"/>
                  </a:cubicBezTo>
                  <a:cubicBezTo>
                    <a:pt x="1035" y="260"/>
                    <a:pt x="1175" y="200"/>
                    <a:pt x="1294" y="120"/>
                  </a:cubicBezTo>
                  <a:cubicBezTo>
                    <a:pt x="1294" y="100"/>
                    <a:pt x="1314" y="6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"/>
            <p:cNvSpPr/>
            <p:nvPr/>
          </p:nvSpPr>
          <p:spPr>
            <a:xfrm>
              <a:off x="5813425" y="989425"/>
              <a:ext cx="24400" cy="12900"/>
            </a:xfrm>
            <a:custGeom>
              <a:avLst/>
              <a:gdLst/>
              <a:ahLst/>
              <a:cxnLst/>
              <a:rect l="l" t="t" r="r" b="b"/>
              <a:pathLst>
                <a:path w="976" h="516" extrusionOk="0">
                  <a:moveTo>
                    <a:pt x="668" y="1"/>
                  </a:moveTo>
                  <a:cubicBezTo>
                    <a:pt x="442" y="1"/>
                    <a:pt x="235" y="62"/>
                    <a:pt x="1" y="364"/>
                  </a:cubicBezTo>
                  <a:cubicBezTo>
                    <a:pt x="32" y="357"/>
                    <a:pt x="63" y="354"/>
                    <a:pt x="93" y="354"/>
                  </a:cubicBezTo>
                  <a:cubicBezTo>
                    <a:pt x="316" y="354"/>
                    <a:pt x="506" y="516"/>
                    <a:pt x="696" y="516"/>
                  </a:cubicBezTo>
                  <a:cubicBezTo>
                    <a:pt x="788" y="516"/>
                    <a:pt x="880" y="477"/>
                    <a:pt x="975" y="364"/>
                  </a:cubicBezTo>
                  <a:cubicBezTo>
                    <a:pt x="697" y="364"/>
                    <a:pt x="677" y="205"/>
                    <a:pt x="796" y="6"/>
                  </a:cubicBezTo>
                  <a:cubicBezTo>
                    <a:pt x="753" y="3"/>
                    <a:pt x="710" y="1"/>
                    <a:pt x="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"/>
            <p:cNvSpPr/>
            <p:nvPr/>
          </p:nvSpPr>
          <p:spPr>
            <a:xfrm>
              <a:off x="5820900" y="1008825"/>
              <a:ext cx="31350" cy="12750"/>
            </a:xfrm>
            <a:custGeom>
              <a:avLst/>
              <a:gdLst/>
              <a:ahLst/>
              <a:cxnLst/>
              <a:rect l="l" t="t" r="r" b="b"/>
              <a:pathLst>
                <a:path w="1254" h="510" extrusionOk="0">
                  <a:moveTo>
                    <a:pt x="259" y="1"/>
                  </a:moveTo>
                  <a:cubicBezTo>
                    <a:pt x="174" y="1"/>
                    <a:pt x="90" y="26"/>
                    <a:pt x="0" y="85"/>
                  </a:cubicBezTo>
                  <a:lnTo>
                    <a:pt x="179" y="264"/>
                  </a:lnTo>
                  <a:cubicBezTo>
                    <a:pt x="292" y="415"/>
                    <a:pt x="421" y="510"/>
                    <a:pt x="570" y="510"/>
                  </a:cubicBezTo>
                  <a:cubicBezTo>
                    <a:pt x="658" y="510"/>
                    <a:pt x="753" y="477"/>
                    <a:pt x="856" y="404"/>
                  </a:cubicBezTo>
                  <a:cubicBezTo>
                    <a:pt x="856" y="264"/>
                    <a:pt x="1253" y="304"/>
                    <a:pt x="1015" y="65"/>
                  </a:cubicBezTo>
                  <a:cubicBezTo>
                    <a:pt x="959" y="28"/>
                    <a:pt x="908" y="13"/>
                    <a:pt x="859" y="13"/>
                  </a:cubicBezTo>
                  <a:cubicBezTo>
                    <a:pt x="803" y="13"/>
                    <a:pt x="750" y="33"/>
                    <a:pt x="696" y="65"/>
                  </a:cubicBezTo>
                  <a:lnTo>
                    <a:pt x="517" y="65"/>
                  </a:lnTo>
                  <a:cubicBezTo>
                    <a:pt x="428" y="26"/>
                    <a:pt x="343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"/>
            <p:cNvSpPr/>
            <p:nvPr/>
          </p:nvSpPr>
          <p:spPr>
            <a:xfrm>
              <a:off x="5263400" y="1028350"/>
              <a:ext cx="27375" cy="4500"/>
            </a:xfrm>
            <a:custGeom>
              <a:avLst/>
              <a:gdLst/>
              <a:ahLst/>
              <a:cxnLst/>
              <a:rect l="l" t="t" r="r" b="b"/>
              <a:pathLst>
                <a:path w="1095" h="180" extrusionOk="0">
                  <a:moveTo>
                    <a:pt x="80" y="1"/>
                  </a:moveTo>
                  <a:cubicBezTo>
                    <a:pt x="40" y="1"/>
                    <a:pt x="20" y="20"/>
                    <a:pt x="20" y="40"/>
                  </a:cubicBezTo>
                  <a:cubicBezTo>
                    <a:pt x="0" y="100"/>
                    <a:pt x="20" y="120"/>
                    <a:pt x="80" y="180"/>
                  </a:cubicBezTo>
                  <a:lnTo>
                    <a:pt x="1095" y="180"/>
                  </a:lnTo>
                  <a:cubicBezTo>
                    <a:pt x="952" y="37"/>
                    <a:pt x="786" y="8"/>
                    <a:pt x="617" y="8"/>
                  </a:cubicBezTo>
                  <a:cubicBezTo>
                    <a:pt x="503" y="8"/>
                    <a:pt x="387" y="21"/>
                    <a:pt x="276" y="21"/>
                  </a:cubicBezTo>
                  <a:cubicBezTo>
                    <a:pt x="208" y="21"/>
                    <a:pt x="143" y="16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"/>
            <p:cNvSpPr/>
            <p:nvPr/>
          </p:nvSpPr>
          <p:spPr>
            <a:xfrm>
              <a:off x="5325575" y="1066650"/>
              <a:ext cx="22400" cy="5250"/>
            </a:xfrm>
            <a:custGeom>
              <a:avLst/>
              <a:gdLst/>
              <a:ahLst/>
              <a:cxnLst/>
              <a:rect l="l" t="t" r="r" b="b"/>
              <a:pathLst>
                <a:path w="896" h="210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9"/>
                    <a:pt x="269" y="209"/>
                    <a:pt x="425" y="209"/>
                  </a:cubicBezTo>
                  <a:cubicBezTo>
                    <a:pt x="564" y="209"/>
                    <a:pt x="710" y="178"/>
                    <a:pt x="845" y="178"/>
                  </a:cubicBezTo>
                  <a:cubicBezTo>
                    <a:pt x="862" y="178"/>
                    <a:pt x="879" y="178"/>
                    <a:pt x="895" y="179"/>
                  </a:cubicBezTo>
                  <a:cubicBezTo>
                    <a:pt x="723" y="20"/>
                    <a:pt x="515" y="20"/>
                    <a:pt x="307" y="20"/>
                  </a:cubicBezTo>
                  <a:cubicBezTo>
                    <a:pt x="203" y="2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"/>
            <p:cNvSpPr/>
            <p:nvPr/>
          </p:nvSpPr>
          <p:spPr>
            <a:xfrm>
              <a:off x="5820400" y="1007100"/>
              <a:ext cx="12950" cy="4375"/>
            </a:xfrm>
            <a:custGeom>
              <a:avLst/>
              <a:gdLst/>
              <a:ahLst/>
              <a:cxnLst/>
              <a:rect l="l" t="t" r="r" b="b"/>
              <a:pathLst>
                <a:path w="518" h="175" extrusionOk="0">
                  <a:moveTo>
                    <a:pt x="259" y="0"/>
                  </a:moveTo>
                  <a:cubicBezTo>
                    <a:pt x="174" y="0"/>
                    <a:pt x="90" y="55"/>
                    <a:pt x="0" y="174"/>
                  </a:cubicBezTo>
                  <a:cubicBezTo>
                    <a:pt x="179" y="154"/>
                    <a:pt x="338" y="154"/>
                    <a:pt x="517" y="154"/>
                  </a:cubicBezTo>
                  <a:cubicBezTo>
                    <a:pt x="428" y="55"/>
                    <a:pt x="343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"/>
            <p:cNvSpPr/>
            <p:nvPr/>
          </p:nvSpPr>
          <p:spPr>
            <a:xfrm>
              <a:off x="5794025" y="1021950"/>
              <a:ext cx="8975" cy="10900"/>
            </a:xfrm>
            <a:custGeom>
              <a:avLst/>
              <a:gdLst/>
              <a:ahLst/>
              <a:cxnLst/>
              <a:rect l="l" t="t" r="r" b="b"/>
              <a:pathLst>
                <a:path w="359" h="436" extrusionOk="0">
                  <a:moveTo>
                    <a:pt x="169" y="0"/>
                  </a:moveTo>
                  <a:cubicBezTo>
                    <a:pt x="111" y="0"/>
                    <a:pt x="53" y="25"/>
                    <a:pt x="1" y="78"/>
                  </a:cubicBezTo>
                  <a:cubicBezTo>
                    <a:pt x="61" y="197"/>
                    <a:pt x="120" y="296"/>
                    <a:pt x="180" y="436"/>
                  </a:cubicBezTo>
                  <a:cubicBezTo>
                    <a:pt x="240" y="396"/>
                    <a:pt x="299" y="396"/>
                    <a:pt x="359" y="396"/>
                  </a:cubicBezTo>
                  <a:lnTo>
                    <a:pt x="359" y="97"/>
                  </a:lnTo>
                  <a:lnTo>
                    <a:pt x="319" y="58"/>
                  </a:lnTo>
                  <a:cubicBezTo>
                    <a:pt x="272" y="20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"/>
            <p:cNvSpPr/>
            <p:nvPr/>
          </p:nvSpPr>
          <p:spPr>
            <a:xfrm>
              <a:off x="5837800" y="1006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"/>
            <p:cNvSpPr/>
            <p:nvPr/>
          </p:nvSpPr>
          <p:spPr>
            <a:xfrm>
              <a:off x="5469275" y="1084050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1"/>
                  </a:moveTo>
                  <a:cubicBezTo>
                    <a:pt x="220" y="1"/>
                    <a:pt x="100" y="20"/>
                    <a:pt x="1" y="40"/>
                  </a:cubicBezTo>
                  <a:lnTo>
                    <a:pt x="160" y="199"/>
                  </a:lnTo>
                  <a:cubicBezTo>
                    <a:pt x="220" y="140"/>
                    <a:pt x="29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"/>
            <p:cNvSpPr/>
            <p:nvPr/>
          </p:nvSpPr>
          <p:spPr>
            <a:xfrm>
              <a:off x="5259925" y="1024375"/>
              <a:ext cx="5475" cy="9475"/>
            </a:xfrm>
            <a:custGeom>
              <a:avLst/>
              <a:gdLst/>
              <a:ahLst/>
              <a:cxnLst/>
              <a:rect l="l" t="t" r="r" b="b"/>
              <a:pathLst>
                <a:path w="219" h="379" extrusionOk="0">
                  <a:moveTo>
                    <a:pt x="179" y="0"/>
                  </a:moveTo>
                  <a:cubicBezTo>
                    <a:pt x="0" y="80"/>
                    <a:pt x="0" y="239"/>
                    <a:pt x="40" y="378"/>
                  </a:cubicBezTo>
                  <a:cubicBezTo>
                    <a:pt x="80" y="378"/>
                    <a:pt x="139" y="358"/>
                    <a:pt x="179" y="339"/>
                  </a:cubicBezTo>
                  <a:cubicBezTo>
                    <a:pt x="219" y="279"/>
                    <a:pt x="219" y="199"/>
                    <a:pt x="219" y="160"/>
                  </a:cubicBezTo>
                  <a:cubicBezTo>
                    <a:pt x="17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"/>
            <p:cNvSpPr/>
            <p:nvPr/>
          </p:nvSpPr>
          <p:spPr>
            <a:xfrm>
              <a:off x="5261400" y="100895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61" y="1"/>
                  </a:moveTo>
                  <a:lnTo>
                    <a:pt x="61" y="1"/>
                  </a:lnTo>
                  <a:cubicBezTo>
                    <a:pt x="1" y="120"/>
                    <a:pt x="21" y="200"/>
                    <a:pt x="160" y="259"/>
                  </a:cubicBezTo>
                  <a:cubicBezTo>
                    <a:pt x="120" y="160"/>
                    <a:pt x="80" y="8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"/>
            <p:cNvSpPr/>
            <p:nvPr/>
          </p:nvSpPr>
          <p:spPr>
            <a:xfrm>
              <a:off x="58552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"/>
            <p:cNvSpPr/>
            <p:nvPr/>
          </p:nvSpPr>
          <p:spPr>
            <a:xfrm>
              <a:off x="58726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1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"/>
            <p:cNvSpPr/>
            <p:nvPr/>
          </p:nvSpPr>
          <p:spPr>
            <a:xfrm>
              <a:off x="5955175" y="9681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49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"/>
            <p:cNvSpPr/>
            <p:nvPr/>
          </p:nvSpPr>
          <p:spPr>
            <a:xfrm>
              <a:off x="5260900" y="10407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81" y="140"/>
                    <a:pt x="180" y="180"/>
                  </a:cubicBezTo>
                  <a:cubicBezTo>
                    <a:pt x="18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"/>
            <p:cNvSpPr/>
            <p:nvPr/>
          </p:nvSpPr>
          <p:spPr>
            <a:xfrm>
              <a:off x="5486700" y="10840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0" y="1"/>
                  </a:moveTo>
                  <a:cubicBezTo>
                    <a:pt x="20" y="70"/>
                    <a:pt x="50" y="105"/>
                    <a:pt x="80" y="105"/>
                  </a:cubicBezTo>
                  <a:cubicBezTo>
                    <a:pt x="110" y="105"/>
                    <a:pt x="139" y="7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"/>
            <p:cNvSpPr/>
            <p:nvPr/>
          </p:nvSpPr>
          <p:spPr>
            <a:xfrm>
              <a:off x="5944725" y="989550"/>
              <a:ext cx="15925" cy="8875"/>
            </a:xfrm>
            <a:custGeom>
              <a:avLst/>
              <a:gdLst/>
              <a:ahLst/>
              <a:cxnLst/>
              <a:rect l="l" t="t" r="r" b="b"/>
              <a:pathLst>
                <a:path w="637" h="355" extrusionOk="0">
                  <a:moveTo>
                    <a:pt x="279" y="1"/>
                  </a:moveTo>
                  <a:cubicBezTo>
                    <a:pt x="199" y="61"/>
                    <a:pt x="100" y="80"/>
                    <a:pt x="20" y="160"/>
                  </a:cubicBezTo>
                  <a:cubicBezTo>
                    <a:pt x="0" y="240"/>
                    <a:pt x="20" y="279"/>
                    <a:pt x="80" y="339"/>
                  </a:cubicBezTo>
                  <a:cubicBezTo>
                    <a:pt x="146" y="346"/>
                    <a:pt x="215" y="355"/>
                    <a:pt x="281" y="355"/>
                  </a:cubicBezTo>
                  <a:cubicBezTo>
                    <a:pt x="414" y="355"/>
                    <a:pt x="538" y="319"/>
                    <a:pt x="617" y="160"/>
                  </a:cubicBezTo>
                  <a:cubicBezTo>
                    <a:pt x="637" y="80"/>
                    <a:pt x="61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"/>
            <p:cNvSpPr/>
            <p:nvPr/>
          </p:nvSpPr>
          <p:spPr>
            <a:xfrm>
              <a:off x="5941750" y="989550"/>
              <a:ext cx="5475" cy="8500"/>
            </a:xfrm>
            <a:custGeom>
              <a:avLst/>
              <a:gdLst/>
              <a:ahLst/>
              <a:cxnLst/>
              <a:rect l="l" t="t" r="r" b="b"/>
              <a:pathLst>
                <a:path w="219" h="340" extrusionOk="0">
                  <a:moveTo>
                    <a:pt x="20" y="1"/>
                  </a:moveTo>
                  <a:cubicBezTo>
                    <a:pt x="0" y="160"/>
                    <a:pt x="20" y="279"/>
                    <a:pt x="159" y="339"/>
                  </a:cubicBezTo>
                  <a:cubicBezTo>
                    <a:pt x="199" y="260"/>
                    <a:pt x="199" y="200"/>
                    <a:pt x="199" y="140"/>
                  </a:cubicBezTo>
                  <a:cubicBezTo>
                    <a:pt x="219" y="140"/>
                    <a:pt x="219" y="100"/>
                    <a:pt x="219" y="80"/>
                  </a:cubicBezTo>
                  <a:cubicBezTo>
                    <a:pt x="219" y="61"/>
                    <a:pt x="199" y="4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"/>
            <p:cNvSpPr/>
            <p:nvPr/>
          </p:nvSpPr>
          <p:spPr>
            <a:xfrm>
              <a:off x="5945725" y="989550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0" y="61"/>
                    <a:pt x="40" y="80"/>
                    <a:pt x="40" y="140"/>
                  </a:cubicBezTo>
                  <a:cubicBezTo>
                    <a:pt x="100" y="80"/>
                    <a:pt x="179" y="6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"/>
            <p:cNvSpPr/>
            <p:nvPr/>
          </p:nvSpPr>
          <p:spPr>
            <a:xfrm>
              <a:off x="5958150" y="98955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1" y="61"/>
                    <a:pt x="60" y="100"/>
                    <a:pt x="80" y="160"/>
                  </a:cubicBezTo>
                  <a:lnTo>
                    <a:pt x="239" y="160"/>
                  </a:lnTo>
                  <a:cubicBezTo>
                    <a:pt x="180" y="6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"/>
            <p:cNvSpPr/>
            <p:nvPr/>
          </p:nvSpPr>
          <p:spPr>
            <a:xfrm>
              <a:off x="5621475" y="938125"/>
              <a:ext cx="290450" cy="26100"/>
            </a:xfrm>
            <a:custGeom>
              <a:avLst/>
              <a:gdLst/>
              <a:ahLst/>
              <a:cxnLst/>
              <a:rect l="l" t="t" r="r" b="b"/>
              <a:pathLst>
                <a:path w="11618" h="1044" extrusionOk="0">
                  <a:moveTo>
                    <a:pt x="10926" y="0"/>
                  </a:moveTo>
                  <a:cubicBezTo>
                    <a:pt x="10762" y="0"/>
                    <a:pt x="10600" y="28"/>
                    <a:pt x="10444" y="69"/>
                  </a:cubicBezTo>
                  <a:cubicBezTo>
                    <a:pt x="10143" y="154"/>
                    <a:pt x="9854" y="171"/>
                    <a:pt x="9568" y="171"/>
                  </a:cubicBezTo>
                  <a:cubicBezTo>
                    <a:pt x="9391" y="171"/>
                    <a:pt x="9215" y="165"/>
                    <a:pt x="9037" y="165"/>
                  </a:cubicBezTo>
                  <a:cubicBezTo>
                    <a:pt x="8969" y="165"/>
                    <a:pt x="8901" y="166"/>
                    <a:pt x="8833" y="168"/>
                  </a:cubicBezTo>
                  <a:cubicBezTo>
                    <a:pt x="8773" y="168"/>
                    <a:pt x="8693" y="148"/>
                    <a:pt x="8653" y="148"/>
                  </a:cubicBezTo>
                  <a:cubicBezTo>
                    <a:pt x="8574" y="128"/>
                    <a:pt x="8534" y="69"/>
                    <a:pt x="8474" y="29"/>
                  </a:cubicBezTo>
                  <a:lnTo>
                    <a:pt x="8156" y="29"/>
                  </a:lnTo>
                  <a:cubicBezTo>
                    <a:pt x="7997" y="148"/>
                    <a:pt x="7798" y="69"/>
                    <a:pt x="7639" y="148"/>
                  </a:cubicBezTo>
                  <a:cubicBezTo>
                    <a:pt x="6863" y="268"/>
                    <a:pt x="6067" y="148"/>
                    <a:pt x="5312" y="347"/>
                  </a:cubicBezTo>
                  <a:cubicBezTo>
                    <a:pt x="4817" y="485"/>
                    <a:pt x="4312" y="527"/>
                    <a:pt x="3798" y="527"/>
                  </a:cubicBezTo>
                  <a:cubicBezTo>
                    <a:pt x="3569" y="527"/>
                    <a:pt x="3337" y="519"/>
                    <a:pt x="3103" y="506"/>
                  </a:cubicBezTo>
                  <a:cubicBezTo>
                    <a:pt x="2487" y="745"/>
                    <a:pt x="1830" y="665"/>
                    <a:pt x="1194" y="705"/>
                  </a:cubicBezTo>
                  <a:cubicBezTo>
                    <a:pt x="1092" y="769"/>
                    <a:pt x="982" y="786"/>
                    <a:pt x="869" y="786"/>
                  </a:cubicBezTo>
                  <a:cubicBezTo>
                    <a:pt x="741" y="786"/>
                    <a:pt x="608" y="764"/>
                    <a:pt x="477" y="764"/>
                  </a:cubicBezTo>
                  <a:cubicBezTo>
                    <a:pt x="362" y="764"/>
                    <a:pt x="247" y="781"/>
                    <a:pt x="139" y="844"/>
                  </a:cubicBezTo>
                  <a:cubicBezTo>
                    <a:pt x="100" y="844"/>
                    <a:pt x="40" y="844"/>
                    <a:pt x="0" y="864"/>
                  </a:cubicBezTo>
                  <a:cubicBezTo>
                    <a:pt x="139" y="995"/>
                    <a:pt x="293" y="1023"/>
                    <a:pt x="453" y="1023"/>
                  </a:cubicBezTo>
                  <a:cubicBezTo>
                    <a:pt x="572" y="1023"/>
                    <a:pt x="694" y="1007"/>
                    <a:pt x="815" y="1007"/>
                  </a:cubicBezTo>
                  <a:cubicBezTo>
                    <a:pt x="903" y="1007"/>
                    <a:pt x="990" y="1015"/>
                    <a:pt x="1074" y="1043"/>
                  </a:cubicBezTo>
                  <a:cubicBezTo>
                    <a:pt x="2519" y="1043"/>
                    <a:pt x="3979" y="830"/>
                    <a:pt x="5441" y="830"/>
                  </a:cubicBezTo>
                  <a:cubicBezTo>
                    <a:pt x="5650" y="830"/>
                    <a:pt x="5859" y="835"/>
                    <a:pt x="6067" y="844"/>
                  </a:cubicBezTo>
                  <a:cubicBezTo>
                    <a:pt x="6148" y="891"/>
                    <a:pt x="6242" y="923"/>
                    <a:pt x="6338" y="923"/>
                  </a:cubicBezTo>
                  <a:cubicBezTo>
                    <a:pt x="6408" y="923"/>
                    <a:pt x="6478" y="906"/>
                    <a:pt x="6545" y="864"/>
                  </a:cubicBezTo>
                  <a:cubicBezTo>
                    <a:pt x="6810" y="749"/>
                    <a:pt x="7103" y="734"/>
                    <a:pt x="7390" y="734"/>
                  </a:cubicBezTo>
                  <a:cubicBezTo>
                    <a:pt x="7491" y="734"/>
                    <a:pt x="7592" y="736"/>
                    <a:pt x="7690" y="736"/>
                  </a:cubicBezTo>
                  <a:cubicBezTo>
                    <a:pt x="7795" y="736"/>
                    <a:pt x="7898" y="734"/>
                    <a:pt x="7997" y="725"/>
                  </a:cubicBezTo>
                  <a:cubicBezTo>
                    <a:pt x="9191" y="566"/>
                    <a:pt x="10424" y="665"/>
                    <a:pt x="11617" y="347"/>
                  </a:cubicBezTo>
                  <a:lnTo>
                    <a:pt x="11617" y="208"/>
                  </a:lnTo>
                  <a:cubicBezTo>
                    <a:pt x="11395" y="56"/>
                    <a:pt x="11160" y="0"/>
                    <a:pt x="109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"/>
            <p:cNvSpPr/>
            <p:nvPr/>
          </p:nvSpPr>
          <p:spPr>
            <a:xfrm>
              <a:off x="5773150" y="958225"/>
              <a:ext cx="50250" cy="5375"/>
            </a:xfrm>
            <a:custGeom>
              <a:avLst/>
              <a:gdLst/>
              <a:ahLst/>
              <a:cxnLst/>
              <a:rect l="l" t="t" r="r" b="b"/>
              <a:pathLst>
                <a:path w="2010" h="215" extrusionOk="0">
                  <a:moveTo>
                    <a:pt x="478" y="1"/>
                  </a:moveTo>
                  <a:cubicBezTo>
                    <a:pt x="319" y="21"/>
                    <a:pt x="140" y="21"/>
                    <a:pt x="0" y="40"/>
                  </a:cubicBezTo>
                  <a:cubicBezTo>
                    <a:pt x="274" y="177"/>
                    <a:pt x="558" y="215"/>
                    <a:pt x="847" y="215"/>
                  </a:cubicBezTo>
                  <a:cubicBezTo>
                    <a:pt x="1201" y="215"/>
                    <a:pt x="1562" y="159"/>
                    <a:pt x="1918" y="159"/>
                  </a:cubicBezTo>
                  <a:cubicBezTo>
                    <a:pt x="1949" y="159"/>
                    <a:pt x="1979" y="159"/>
                    <a:pt x="2010" y="160"/>
                  </a:cubicBezTo>
                  <a:cubicBezTo>
                    <a:pt x="1816" y="44"/>
                    <a:pt x="1616" y="15"/>
                    <a:pt x="1416" y="15"/>
                  </a:cubicBezTo>
                  <a:cubicBezTo>
                    <a:pt x="1219" y="15"/>
                    <a:pt x="1020" y="43"/>
                    <a:pt x="825" y="43"/>
                  </a:cubicBezTo>
                  <a:cubicBezTo>
                    <a:pt x="708" y="43"/>
                    <a:pt x="592" y="33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"/>
            <p:cNvSpPr/>
            <p:nvPr/>
          </p:nvSpPr>
          <p:spPr>
            <a:xfrm>
              <a:off x="5625950" y="1076500"/>
              <a:ext cx="107925" cy="24475"/>
            </a:xfrm>
            <a:custGeom>
              <a:avLst/>
              <a:gdLst/>
              <a:ahLst/>
              <a:cxnLst/>
              <a:rect l="l" t="t" r="r" b="b"/>
              <a:pathLst>
                <a:path w="4317" h="979" extrusionOk="0">
                  <a:moveTo>
                    <a:pt x="3078" y="1"/>
                  </a:moveTo>
                  <a:cubicBezTo>
                    <a:pt x="2928" y="1"/>
                    <a:pt x="2777" y="4"/>
                    <a:pt x="2626" y="4"/>
                  </a:cubicBezTo>
                  <a:cubicBezTo>
                    <a:pt x="2407" y="4"/>
                    <a:pt x="2188" y="4"/>
                    <a:pt x="1950" y="44"/>
                  </a:cubicBezTo>
                  <a:cubicBezTo>
                    <a:pt x="1731" y="64"/>
                    <a:pt x="1532" y="183"/>
                    <a:pt x="1353" y="303"/>
                  </a:cubicBezTo>
                  <a:cubicBezTo>
                    <a:pt x="895" y="303"/>
                    <a:pt x="438" y="342"/>
                    <a:pt x="0" y="362"/>
                  </a:cubicBezTo>
                  <a:cubicBezTo>
                    <a:pt x="259" y="979"/>
                    <a:pt x="856" y="780"/>
                    <a:pt x="1353" y="860"/>
                  </a:cubicBezTo>
                  <a:cubicBezTo>
                    <a:pt x="1711" y="780"/>
                    <a:pt x="2089" y="740"/>
                    <a:pt x="2427" y="740"/>
                  </a:cubicBezTo>
                  <a:cubicBezTo>
                    <a:pt x="2586" y="740"/>
                    <a:pt x="2745" y="760"/>
                    <a:pt x="2905" y="760"/>
                  </a:cubicBezTo>
                  <a:cubicBezTo>
                    <a:pt x="3064" y="760"/>
                    <a:pt x="3223" y="786"/>
                    <a:pt x="3382" y="786"/>
                  </a:cubicBezTo>
                  <a:cubicBezTo>
                    <a:pt x="3422" y="786"/>
                    <a:pt x="3462" y="784"/>
                    <a:pt x="3501" y="780"/>
                  </a:cubicBezTo>
                  <a:cubicBezTo>
                    <a:pt x="3760" y="661"/>
                    <a:pt x="4078" y="680"/>
                    <a:pt x="4317" y="501"/>
                  </a:cubicBezTo>
                  <a:cubicBezTo>
                    <a:pt x="4198" y="402"/>
                    <a:pt x="4098" y="283"/>
                    <a:pt x="3979" y="183"/>
                  </a:cubicBezTo>
                  <a:cubicBezTo>
                    <a:pt x="3919" y="104"/>
                    <a:pt x="3839" y="64"/>
                    <a:pt x="3740" y="44"/>
                  </a:cubicBezTo>
                  <a:cubicBezTo>
                    <a:pt x="3525" y="8"/>
                    <a:pt x="3303" y="1"/>
                    <a:pt x="3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"/>
            <p:cNvSpPr/>
            <p:nvPr/>
          </p:nvSpPr>
          <p:spPr>
            <a:xfrm>
              <a:off x="5594600" y="1084800"/>
              <a:ext cx="72150" cy="18175"/>
            </a:xfrm>
            <a:custGeom>
              <a:avLst/>
              <a:gdLst/>
              <a:ahLst/>
              <a:cxnLst/>
              <a:rect l="l" t="t" r="r" b="b"/>
              <a:pathLst>
                <a:path w="2886" h="727" extrusionOk="0">
                  <a:moveTo>
                    <a:pt x="605" y="0"/>
                  </a:moveTo>
                  <a:cubicBezTo>
                    <a:pt x="394" y="0"/>
                    <a:pt x="190" y="30"/>
                    <a:pt x="1" y="150"/>
                  </a:cubicBezTo>
                  <a:cubicBezTo>
                    <a:pt x="1" y="209"/>
                    <a:pt x="61" y="249"/>
                    <a:pt x="100" y="269"/>
                  </a:cubicBezTo>
                  <a:cubicBezTo>
                    <a:pt x="379" y="309"/>
                    <a:pt x="21" y="508"/>
                    <a:pt x="200" y="547"/>
                  </a:cubicBezTo>
                  <a:cubicBezTo>
                    <a:pt x="352" y="676"/>
                    <a:pt x="524" y="688"/>
                    <a:pt x="701" y="688"/>
                  </a:cubicBezTo>
                  <a:cubicBezTo>
                    <a:pt x="741" y="688"/>
                    <a:pt x="782" y="687"/>
                    <a:pt x="822" y="687"/>
                  </a:cubicBezTo>
                  <a:cubicBezTo>
                    <a:pt x="907" y="687"/>
                    <a:pt x="992" y="690"/>
                    <a:pt x="1075" y="707"/>
                  </a:cubicBezTo>
                  <a:cubicBezTo>
                    <a:pt x="1374" y="726"/>
                    <a:pt x="1652" y="726"/>
                    <a:pt x="1950" y="726"/>
                  </a:cubicBezTo>
                  <a:cubicBezTo>
                    <a:pt x="2209" y="707"/>
                    <a:pt x="2507" y="707"/>
                    <a:pt x="2786" y="667"/>
                  </a:cubicBezTo>
                  <a:cubicBezTo>
                    <a:pt x="2885" y="567"/>
                    <a:pt x="2885" y="448"/>
                    <a:pt x="2786" y="348"/>
                  </a:cubicBezTo>
                  <a:cubicBezTo>
                    <a:pt x="2249" y="348"/>
                    <a:pt x="1712" y="329"/>
                    <a:pt x="1254" y="30"/>
                  </a:cubicBezTo>
                  <a:cubicBezTo>
                    <a:pt x="1035" y="30"/>
                    <a:pt x="817" y="0"/>
                    <a:pt x="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"/>
            <p:cNvSpPr/>
            <p:nvPr/>
          </p:nvSpPr>
          <p:spPr>
            <a:xfrm>
              <a:off x="5862675" y="1040575"/>
              <a:ext cx="49250" cy="14650"/>
            </a:xfrm>
            <a:custGeom>
              <a:avLst/>
              <a:gdLst/>
              <a:ahLst/>
              <a:cxnLst/>
              <a:rect l="l" t="t" r="r" b="b"/>
              <a:pathLst>
                <a:path w="1970" h="586" extrusionOk="0">
                  <a:moveTo>
                    <a:pt x="1457" y="0"/>
                  </a:moveTo>
                  <a:cubicBezTo>
                    <a:pt x="1266" y="0"/>
                    <a:pt x="1078" y="45"/>
                    <a:pt x="915" y="208"/>
                  </a:cubicBezTo>
                  <a:cubicBezTo>
                    <a:pt x="822" y="286"/>
                    <a:pt x="710" y="299"/>
                    <a:pt x="592" y="299"/>
                  </a:cubicBezTo>
                  <a:cubicBezTo>
                    <a:pt x="527" y="299"/>
                    <a:pt x="459" y="295"/>
                    <a:pt x="391" y="295"/>
                  </a:cubicBezTo>
                  <a:cubicBezTo>
                    <a:pt x="270" y="295"/>
                    <a:pt x="149" y="309"/>
                    <a:pt x="40" y="387"/>
                  </a:cubicBezTo>
                  <a:lnTo>
                    <a:pt x="0" y="427"/>
                  </a:lnTo>
                  <a:cubicBezTo>
                    <a:pt x="80" y="486"/>
                    <a:pt x="119" y="526"/>
                    <a:pt x="199" y="586"/>
                  </a:cubicBezTo>
                  <a:cubicBezTo>
                    <a:pt x="776" y="546"/>
                    <a:pt x="1373" y="546"/>
                    <a:pt x="1930" y="526"/>
                  </a:cubicBezTo>
                  <a:cubicBezTo>
                    <a:pt x="1969" y="486"/>
                    <a:pt x="1969" y="447"/>
                    <a:pt x="1969" y="407"/>
                  </a:cubicBezTo>
                  <a:cubicBezTo>
                    <a:pt x="1924" y="346"/>
                    <a:pt x="1867" y="320"/>
                    <a:pt x="1816" y="320"/>
                  </a:cubicBezTo>
                  <a:cubicBezTo>
                    <a:pt x="1800" y="320"/>
                    <a:pt x="1785" y="322"/>
                    <a:pt x="1771" y="327"/>
                  </a:cubicBezTo>
                  <a:cubicBezTo>
                    <a:pt x="1830" y="287"/>
                    <a:pt x="1910" y="287"/>
                    <a:pt x="1969" y="208"/>
                  </a:cubicBezTo>
                  <a:cubicBezTo>
                    <a:pt x="1969" y="148"/>
                    <a:pt x="1930" y="108"/>
                    <a:pt x="1930" y="49"/>
                  </a:cubicBezTo>
                  <a:cubicBezTo>
                    <a:pt x="1777" y="31"/>
                    <a:pt x="1615" y="0"/>
                    <a:pt x="1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"/>
            <p:cNvSpPr/>
            <p:nvPr/>
          </p:nvSpPr>
          <p:spPr>
            <a:xfrm>
              <a:off x="5756725" y="1064125"/>
              <a:ext cx="41800" cy="12500"/>
            </a:xfrm>
            <a:custGeom>
              <a:avLst/>
              <a:gdLst/>
              <a:ahLst/>
              <a:cxnLst/>
              <a:rect l="l" t="t" r="r" b="b"/>
              <a:pathLst>
                <a:path w="1672" h="500" extrusionOk="0">
                  <a:moveTo>
                    <a:pt x="1483" y="0"/>
                  </a:moveTo>
                  <a:cubicBezTo>
                    <a:pt x="1473" y="0"/>
                    <a:pt x="1463" y="1"/>
                    <a:pt x="1453" y="2"/>
                  </a:cubicBezTo>
                  <a:lnTo>
                    <a:pt x="100" y="161"/>
                  </a:lnTo>
                  <a:cubicBezTo>
                    <a:pt x="1" y="260"/>
                    <a:pt x="1" y="380"/>
                    <a:pt x="100" y="479"/>
                  </a:cubicBezTo>
                  <a:cubicBezTo>
                    <a:pt x="180" y="494"/>
                    <a:pt x="259" y="500"/>
                    <a:pt x="337" y="500"/>
                  </a:cubicBezTo>
                  <a:cubicBezTo>
                    <a:pt x="783" y="500"/>
                    <a:pt x="1196" y="299"/>
                    <a:pt x="1622" y="299"/>
                  </a:cubicBezTo>
                  <a:cubicBezTo>
                    <a:pt x="1638" y="299"/>
                    <a:pt x="1655" y="300"/>
                    <a:pt x="1672" y="300"/>
                  </a:cubicBezTo>
                  <a:cubicBezTo>
                    <a:pt x="1672" y="168"/>
                    <a:pt x="1654" y="0"/>
                    <a:pt x="1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"/>
            <p:cNvSpPr/>
            <p:nvPr/>
          </p:nvSpPr>
          <p:spPr>
            <a:xfrm>
              <a:off x="5719675" y="1068125"/>
              <a:ext cx="39575" cy="12975"/>
            </a:xfrm>
            <a:custGeom>
              <a:avLst/>
              <a:gdLst/>
              <a:ahLst/>
              <a:cxnLst/>
              <a:rect l="l" t="t" r="r" b="b"/>
              <a:pathLst>
                <a:path w="1583" h="519" extrusionOk="0">
                  <a:moveTo>
                    <a:pt x="1582" y="1"/>
                  </a:moveTo>
                  <a:cubicBezTo>
                    <a:pt x="1244" y="41"/>
                    <a:pt x="886" y="100"/>
                    <a:pt x="548" y="180"/>
                  </a:cubicBezTo>
                  <a:cubicBezTo>
                    <a:pt x="507" y="249"/>
                    <a:pt x="427" y="258"/>
                    <a:pt x="342" y="258"/>
                  </a:cubicBezTo>
                  <a:cubicBezTo>
                    <a:pt x="310" y="258"/>
                    <a:pt x="278" y="257"/>
                    <a:pt x="247" y="257"/>
                  </a:cubicBezTo>
                  <a:cubicBezTo>
                    <a:pt x="117" y="257"/>
                    <a:pt x="0" y="278"/>
                    <a:pt x="11" y="498"/>
                  </a:cubicBezTo>
                  <a:cubicBezTo>
                    <a:pt x="71" y="498"/>
                    <a:pt x="150" y="518"/>
                    <a:pt x="190" y="518"/>
                  </a:cubicBezTo>
                  <a:cubicBezTo>
                    <a:pt x="667" y="518"/>
                    <a:pt x="1145" y="478"/>
                    <a:pt x="1582" y="319"/>
                  </a:cubicBezTo>
                  <a:lnTo>
                    <a:pt x="15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"/>
            <p:cNvSpPr/>
            <p:nvPr/>
          </p:nvSpPr>
          <p:spPr>
            <a:xfrm>
              <a:off x="5663750" y="1089650"/>
              <a:ext cx="27375" cy="12825"/>
            </a:xfrm>
            <a:custGeom>
              <a:avLst/>
              <a:gdLst/>
              <a:ahLst/>
              <a:cxnLst/>
              <a:rect l="l" t="t" r="r" b="b"/>
              <a:pathLst>
                <a:path w="1095" h="513" extrusionOk="0">
                  <a:moveTo>
                    <a:pt x="624" y="1"/>
                  </a:moveTo>
                  <a:cubicBezTo>
                    <a:pt x="410" y="1"/>
                    <a:pt x="211" y="49"/>
                    <a:pt x="0" y="154"/>
                  </a:cubicBezTo>
                  <a:lnTo>
                    <a:pt x="0" y="473"/>
                  </a:lnTo>
                  <a:cubicBezTo>
                    <a:pt x="239" y="473"/>
                    <a:pt x="477" y="473"/>
                    <a:pt x="696" y="513"/>
                  </a:cubicBezTo>
                  <a:cubicBezTo>
                    <a:pt x="875" y="373"/>
                    <a:pt x="1094" y="254"/>
                    <a:pt x="836" y="15"/>
                  </a:cubicBezTo>
                  <a:cubicBezTo>
                    <a:pt x="763" y="6"/>
                    <a:pt x="693" y="1"/>
                    <a:pt x="6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"/>
            <p:cNvSpPr/>
            <p:nvPr/>
          </p:nvSpPr>
          <p:spPr>
            <a:xfrm>
              <a:off x="5710475" y="1088525"/>
              <a:ext cx="35850" cy="10475"/>
            </a:xfrm>
            <a:custGeom>
              <a:avLst/>
              <a:gdLst/>
              <a:ahLst/>
              <a:cxnLst/>
              <a:rect l="l" t="t" r="r" b="b"/>
              <a:pathLst>
                <a:path w="1434" h="419" extrusionOk="0">
                  <a:moveTo>
                    <a:pt x="936" y="1"/>
                  </a:moveTo>
                  <a:cubicBezTo>
                    <a:pt x="638" y="1"/>
                    <a:pt x="339" y="20"/>
                    <a:pt x="61" y="199"/>
                  </a:cubicBezTo>
                  <a:cubicBezTo>
                    <a:pt x="41" y="199"/>
                    <a:pt x="21" y="219"/>
                    <a:pt x="21" y="239"/>
                  </a:cubicBezTo>
                  <a:cubicBezTo>
                    <a:pt x="1" y="299"/>
                    <a:pt x="21" y="319"/>
                    <a:pt x="61" y="379"/>
                  </a:cubicBezTo>
                  <a:cubicBezTo>
                    <a:pt x="518" y="199"/>
                    <a:pt x="1035" y="418"/>
                    <a:pt x="1433" y="20"/>
                  </a:cubicBezTo>
                  <a:cubicBezTo>
                    <a:pt x="1254" y="20"/>
                    <a:pt x="1115" y="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"/>
            <p:cNvSpPr/>
            <p:nvPr/>
          </p:nvSpPr>
          <p:spPr>
            <a:xfrm>
              <a:off x="5917375" y="1072125"/>
              <a:ext cx="33350" cy="8975"/>
            </a:xfrm>
            <a:custGeom>
              <a:avLst/>
              <a:gdLst/>
              <a:ahLst/>
              <a:cxnLst/>
              <a:rect l="l" t="t" r="r" b="b"/>
              <a:pathLst>
                <a:path w="1334" h="359" extrusionOk="0">
                  <a:moveTo>
                    <a:pt x="120" y="0"/>
                  </a:moveTo>
                  <a:cubicBezTo>
                    <a:pt x="0" y="100"/>
                    <a:pt x="0" y="199"/>
                    <a:pt x="120" y="298"/>
                  </a:cubicBezTo>
                  <a:cubicBezTo>
                    <a:pt x="338" y="338"/>
                    <a:pt x="577" y="338"/>
                    <a:pt x="796" y="358"/>
                  </a:cubicBezTo>
                  <a:cubicBezTo>
                    <a:pt x="915" y="338"/>
                    <a:pt x="1035" y="338"/>
                    <a:pt x="1174" y="298"/>
                  </a:cubicBezTo>
                  <a:cubicBezTo>
                    <a:pt x="1234" y="219"/>
                    <a:pt x="1293" y="119"/>
                    <a:pt x="1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"/>
            <p:cNvSpPr/>
            <p:nvPr/>
          </p:nvSpPr>
          <p:spPr>
            <a:xfrm>
              <a:off x="5681150" y="1090025"/>
              <a:ext cx="21900" cy="12575"/>
            </a:xfrm>
            <a:custGeom>
              <a:avLst/>
              <a:gdLst/>
              <a:ahLst/>
              <a:cxnLst/>
              <a:rect l="l" t="t" r="r" b="b"/>
              <a:pathLst>
                <a:path w="876" h="503" extrusionOk="0">
                  <a:moveTo>
                    <a:pt x="140" y="0"/>
                  </a:moveTo>
                  <a:cubicBezTo>
                    <a:pt x="199" y="199"/>
                    <a:pt x="60" y="338"/>
                    <a:pt x="0" y="498"/>
                  </a:cubicBezTo>
                  <a:cubicBezTo>
                    <a:pt x="46" y="492"/>
                    <a:pt x="91" y="490"/>
                    <a:pt x="136" y="490"/>
                  </a:cubicBezTo>
                  <a:cubicBezTo>
                    <a:pt x="250" y="490"/>
                    <a:pt x="361" y="503"/>
                    <a:pt x="468" y="503"/>
                  </a:cubicBezTo>
                  <a:cubicBezTo>
                    <a:pt x="617" y="503"/>
                    <a:pt x="756" y="478"/>
                    <a:pt x="876" y="358"/>
                  </a:cubicBezTo>
                  <a:cubicBezTo>
                    <a:pt x="796" y="259"/>
                    <a:pt x="478" y="25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"/>
            <p:cNvSpPr/>
            <p:nvPr/>
          </p:nvSpPr>
          <p:spPr>
            <a:xfrm>
              <a:off x="5902450" y="1071500"/>
              <a:ext cx="18425" cy="8425"/>
            </a:xfrm>
            <a:custGeom>
              <a:avLst/>
              <a:gdLst/>
              <a:ahLst/>
              <a:cxnLst/>
              <a:rect l="l" t="t" r="r" b="b"/>
              <a:pathLst>
                <a:path w="737" h="337" extrusionOk="0">
                  <a:moveTo>
                    <a:pt x="369" y="0"/>
                  </a:moveTo>
                  <a:cubicBezTo>
                    <a:pt x="244" y="0"/>
                    <a:pt x="120" y="15"/>
                    <a:pt x="1" y="65"/>
                  </a:cubicBezTo>
                  <a:cubicBezTo>
                    <a:pt x="157" y="269"/>
                    <a:pt x="364" y="337"/>
                    <a:pt x="571" y="337"/>
                  </a:cubicBezTo>
                  <a:cubicBezTo>
                    <a:pt x="627" y="337"/>
                    <a:pt x="682" y="332"/>
                    <a:pt x="737" y="323"/>
                  </a:cubicBezTo>
                  <a:lnTo>
                    <a:pt x="737" y="25"/>
                  </a:lnTo>
                  <a:cubicBezTo>
                    <a:pt x="617" y="15"/>
                    <a:pt x="493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"/>
            <p:cNvSpPr/>
            <p:nvPr/>
          </p:nvSpPr>
          <p:spPr>
            <a:xfrm>
              <a:off x="5692075" y="1089025"/>
              <a:ext cx="19925" cy="9475"/>
            </a:xfrm>
            <a:custGeom>
              <a:avLst/>
              <a:gdLst/>
              <a:ahLst/>
              <a:cxnLst/>
              <a:rect l="l" t="t" r="r" b="b"/>
              <a:pathLst>
                <a:path w="797" h="379" extrusionOk="0">
                  <a:moveTo>
                    <a:pt x="279" y="0"/>
                  </a:moveTo>
                  <a:cubicBezTo>
                    <a:pt x="240" y="140"/>
                    <a:pt x="1" y="179"/>
                    <a:pt x="80" y="299"/>
                  </a:cubicBezTo>
                  <a:cubicBezTo>
                    <a:pt x="140" y="378"/>
                    <a:pt x="339" y="359"/>
                    <a:pt x="458" y="378"/>
                  </a:cubicBezTo>
                  <a:cubicBezTo>
                    <a:pt x="578" y="378"/>
                    <a:pt x="677" y="378"/>
                    <a:pt x="797" y="359"/>
                  </a:cubicBezTo>
                  <a:lnTo>
                    <a:pt x="797" y="179"/>
                  </a:lnTo>
                  <a:cubicBezTo>
                    <a:pt x="618" y="140"/>
                    <a:pt x="458" y="6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"/>
            <p:cNvSpPr/>
            <p:nvPr/>
          </p:nvSpPr>
          <p:spPr>
            <a:xfrm>
              <a:off x="5087850" y="1234750"/>
              <a:ext cx="352625" cy="156450"/>
            </a:xfrm>
            <a:custGeom>
              <a:avLst/>
              <a:gdLst/>
              <a:ahLst/>
              <a:cxnLst/>
              <a:rect l="l" t="t" r="r" b="b"/>
              <a:pathLst>
                <a:path w="14105" h="6258" extrusionOk="0">
                  <a:moveTo>
                    <a:pt x="11134" y="1226"/>
                  </a:moveTo>
                  <a:cubicBezTo>
                    <a:pt x="11148" y="1226"/>
                    <a:pt x="11163" y="1228"/>
                    <a:pt x="11180" y="1233"/>
                  </a:cubicBezTo>
                  <a:lnTo>
                    <a:pt x="11240" y="1293"/>
                  </a:lnTo>
                  <a:cubicBezTo>
                    <a:pt x="11299" y="1293"/>
                    <a:pt x="11339" y="1253"/>
                    <a:pt x="11399" y="1233"/>
                  </a:cubicBezTo>
                  <a:lnTo>
                    <a:pt x="11399" y="1233"/>
                  </a:lnTo>
                  <a:cubicBezTo>
                    <a:pt x="11319" y="1313"/>
                    <a:pt x="11220" y="1313"/>
                    <a:pt x="11120" y="1333"/>
                  </a:cubicBezTo>
                  <a:cubicBezTo>
                    <a:pt x="10623" y="1492"/>
                    <a:pt x="10126" y="1611"/>
                    <a:pt x="9648" y="1830"/>
                  </a:cubicBezTo>
                  <a:cubicBezTo>
                    <a:pt x="9410" y="1930"/>
                    <a:pt x="9111" y="1930"/>
                    <a:pt x="8853" y="2029"/>
                  </a:cubicBezTo>
                  <a:cubicBezTo>
                    <a:pt x="8798" y="2062"/>
                    <a:pt x="8743" y="2094"/>
                    <a:pt x="8687" y="2124"/>
                  </a:cubicBezTo>
                  <a:lnTo>
                    <a:pt x="8687" y="2124"/>
                  </a:lnTo>
                  <a:cubicBezTo>
                    <a:pt x="8962" y="1915"/>
                    <a:pt x="9337" y="1939"/>
                    <a:pt x="9628" y="1830"/>
                  </a:cubicBezTo>
                  <a:cubicBezTo>
                    <a:pt x="10046" y="1631"/>
                    <a:pt x="10504" y="1512"/>
                    <a:pt x="10941" y="1353"/>
                  </a:cubicBezTo>
                  <a:cubicBezTo>
                    <a:pt x="11028" y="1335"/>
                    <a:pt x="11039" y="1226"/>
                    <a:pt x="11134" y="1226"/>
                  </a:cubicBezTo>
                  <a:close/>
                  <a:moveTo>
                    <a:pt x="14104" y="0"/>
                  </a:moveTo>
                  <a:lnTo>
                    <a:pt x="14104" y="0"/>
                  </a:lnTo>
                  <a:cubicBezTo>
                    <a:pt x="13607" y="378"/>
                    <a:pt x="13110" y="418"/>
                    <a:pt x="12692" y="676"/>
                  </a:cubicBezTo>
                  <a:cubicBezTo>
                    <a:pt x="12615" y="715"/>
                    <a:pt x="12545" y="732"/>
                    <a:pt x="12482" y="732"/>
                  </a:cubicBezTo>
                  <a:cubicBezTo>
                    <a:pt x="12319" y="732"/>
                    <a:pt x="12201" y="616"/>
                    <a:pt x="12115" y="458"/>
                  </a:cubicBezTo>
                  <a:cubicBezTo>
                    <a:pt x="11990" y="435"/>
                    <a:pt x="11869" y="424"/>
                    <a:pt x="11751" y="424"/>
                  </a:cubicBezTo>
                  <a:cubicBezTo>
                    <a:pt x="10945" y="424"/>
                    <a:pt x="10275" y="898"/>
                    <a:pt x="9529" y="1054"/>
                  </a:cubicBezTo>
                  <a:cubicBezTo>
                    <a:pt x="9012" y="1333"/>
                    <a:pt x="8435" y="1393"/>
                    <a:pt x="7898" y="1591"/>
                  </a:cubicBezTo>
                  <a:cubicBezTo>
                    <a:pt x="7818" y="1611"/>
                    <a:pt x="7739" y="1631"/>
                    <a:pt x="7659" y="1691"/>
                  </a:cubicBezTo>
                  <a:cubicBezTo>
                    <a:pt x="7599" y="1711"/>
                    <a:pt x="7520" y="1751"/>
                    <a:pt x="7440" y="1810"/>
                  </a:cubicBezTo>
                  <a:cubicBezTo>
                    <a:pt x="7301" y="1930"/>
                    <a:pt x="7142" y="2029"/>
                    <a:pt x="7201" y="2228"/>
                  </a:cubicBezTo>
                  <a:cubicBezTo>
                    <a:pt x="7321" y="2447"/>
                    <a:pt x="7540" y="2447"/>
                    <a:pt x="7758" y="2447"/>
                  </a:cubicBezTo>
                  <a:cubicBezTo>
                    <a:pt x="8055" y="2429"/>
                    <a:pt x="8260" y="2289"/>
                    <a:pt x="8508" y="2215"/>
                  </a:cubicBezTo>
                  <a:lnTo>
                    <a:pt x="8508" y="2215"/>
                  </a:lnTo>
                  <a:cubicBezTo>
                    <a:pt x="8244" y="2339"/>
                    <a:pt x="7961" y="2432"/>
                    <a:pt x="7659" y="2487"/>
                  </a:cubicBezTo>
                  <a:cubicBezTo>
                    <a:pt x="7599" y="2507"/>
                    <a:pt x="7520" y="2526"/>
                    <a:pt x="7440" y="2586"/>
                  </a:cubicBezTo>
                  <a:cubicBezTo>
                    <a:pt x="7361" y="2626"/>
                    <a:pt x="7321" y="2646"/>
                    <a:pt x="7241" y="2705"/>
                  </a:cubicBezTo>
                  <a:cubicBezTo>
                    <a:pt x="6525" y="3083"/>
                    <a:pt x="5709" y="3223"/>
                    <a:pt x="5013" y="3640"/>
                  </a:cubicBezTo>
                  <a:cubicBezTo>
                    <a:pt x="4874" y="3720"/>
                    <a:pt x="4755" y="3800"/>
                    <a:pt x="4615" y="3819"/>
                  </a:cubicBezTo>
                  <a:lnTo>
                    <a:pt x="4317" y="3899"/>
                  </a:lnTo>
                  <a:cubicBezTo>
                    <a:pt x="4178" y="3939"/>
                    <a:pt x="4058" y="4018"/>
                    <a:pt x="3939" y="4078"/>
                  </a:cubicBezTo>
                  <a:cubicBezTo>
                    <a:pt x="3840" y="4118"/>
                    <a:pt x="3740" y="4178"/>
                    <a:pt x="3641" y="4197"/>
                  </a:cubicBezTo>
                  <a:cubicBezTo>
                    <a:pt x="3442" y="4277"/>
                    <a:pt x="3243" y="4357"/>
                    <a:pt x="3044" y="4396"/>
                  </a:cubicBezTo>
                  <a:cubicBezTo>
                    <a:pt x="2845" y="4476"/>
                    <a:pt x="2646" y="4516"/>
                    <a:pt x="2447" y="4595"/>
                  </a:cubicBezTo>
                  <a:cubicBezTo>
                    <a:pt x="2348" y="4615"/>
                    <a:pt x="2268" y="4675"/>
                    <a:pt x="2169" y="4715"/>
                  </a:cubicBezTo>
                  <a:cubicBezTo>
                    <a:pt x="2129" y="4754"/>
                    <a:pt x="2049" y="4774"/>
                    <a:pt x="1990" y="4794"/>
                  </a:cubicBezTo>
                  <a:cubicBezTo>
                    <a:pt x="1890" y="4854"/>
                    <a:pt x="1791" y="4874"/>
                    <a:pt x="1691" y="4894"/>
                  </a:cubicBezTo>
                  <a:cubicBezTo>
                    <a:pt x="1592" y="4914"/>
                    <a:pt x="1472" y="4973"/>
                    <a:pt x="1373" y="4993"/>
                  </a:cubicBezTo>
                  <a:cubicBezTo>
                    <a:pt x="955" y="5152"/>
                    <a:pt x="498" y="5212"/>
                    <a:pt x="140" y="5490"/>
                  </a:cubicBezTo>
                  <a:cubicBezTo>
                    <a:pt x="80" y="5570"/>
                    <a:pt x="40" y="5650"/>
                    <a:pt x="0" y="5709"/>
                  </a:cubicBezTo>
                  <a:cubicBezTo>
                    <a:pt x="0" y="6129"/>
                    <a:pt x="149" y="6257"/>
                    <a:pt x="347" y="6257"/>
                  </a:cubicBezTo>
                  <a:cubicBezTo>
                    <a:pt x="496" y="6257"/>
                    <a:pt x="673" y="6184"/>
                    <a:pt x="836" y="6107"/>
                  </a:cubicBezTo>
                  <a:cubicBezTo>
                    <a:pt x="1950" y="5610"/>
                    <a:pt x="3123" y="5272"/>
                    <a:pt x="4277" y="4894"/>
                  </a:cubicBezTo>
                  <a:cubicBezTo>
                    <a:pt x="5869" y="4178"/>
                    <a:pt x="7520" y="3601"/>
                    <a:pt x="9151" y="2984"/>
                  </a:cubicBezTo>
                  <a:cubicBezTo>
                    <a:pt x="10583" y="2327"/>
                    <a:pt x="12015" y="1770"/>
                    <a:pt x="13488" y="1273"/>
                  </a:cubicBezTo>
                  <a:cubicBezTo>
                    <a:pt x="13607" y="1213"/>
                    <a:pt x="13706" y="1114"/>
                    <a:pt x="13686" y="975"/>
                  </a:cubicBezTo>
                  <a:cubicBezTo>
                    <a:pt x="13633" y="957"/>
                    <a:pt x="13577" y="953"/>
                    <a:pt x="13521" y="953"/>
                  </a:cubicBezTo>
                  <a:cubicBezTo>
                    <a:pt x="13484" y="953"/>
                    <a:pt x="13446" y="955"/>
                    <a:pt x="13408" y="955"/>
                  </a:cubicBezTo>
                  <a:cubicBezTo>
                    <a:pt x="13313" y="955"/>
                    <a:pt x="13219" y="945"/>
                    <a:pt x="13129" y="875"/>
                  </a:cubicBezTo>
                  <a:cubicBezTo>
                    <a:pt x="13428" y="617"/>
                    <a:pt x="13965" y="637"/>
                    <a:pt x="14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"/>
            <p:cNvSpPr/>
            <p:nvPr/>
          </p:nvSpPr>
          <p:spPr>
            <a:xfrm>
              <a:off x="5425025" y="1202425"/>
              <a:ext cx="166125" cy="70125"/>
            </a:xfrm>
            <a:custGeom>
              <a:avLst/>
              <a:gdLst/>
              <a:ahLst/>
              <a:cxnLst/>
              <a:rect l="l" t="t" r="r" b="b"/>
              <a:pathLst>
                <a:path w="6645" h="2805" extrusionOk="0">
                  <a:moveTo>
                    <a:pt x="6108" y="0"/>
                  </a:moveTo>
                  <a:cubicBezTo>
                    <a:pt x="6008" y="119"/>
                    <a:pt x="5849" y="80"/>
                    <a:pt x="5710" y="139"/>
                  </a:cubicBezTo>
                  <a:cubicBezTo>
                    <a:pt x="4476" y="637"/>
                    <a:pt x="3263" y="1213"/>
                    <a:pt x="1970" y="1572"/>
                  </a:cubicBezTo>
                  <a:cubicBezTo>
                    <a:pt x="1811" y="1711"/>
                    <a:pt x="1532" y="1572"/>
                    <a:pt x="1413" y="1770"/>
                  </a:cubicBezTo>
                  <a:cubicBezTo>
                    <a:pt x="1361" y="1815"/>
                    <a:pt x="1292" y="1821"/>
                    <a:pt x="1220" y="1821"/>
                  </a:cubicBezTo>
                  <a:cubicBezTo>
                    <a:pt x="1196" y="1821"/>
                    <a:pt x="1171" y="1820"/>
                    <a:pt x="1147" y="1820"/>
                  </a:cubicBezTo>
                  <a:cubicBezTo>
                    <a:pt x="1050" y="1820"/>
                    <a:pt x="955" y="1830"/>
                    <a:pt x="896" y="1930"/>
                  </a:cubicBezTo>
                  <a:lnTo>
                    <a:pt x="916" y="1930"/>
                  </a:lnTo>
                  <a:cubicBezTo>
                    <a:pt x="796" y="2009"/>
                    <a:pt x="637" y="1989"/>
                    <a:pt x="538" y="2089"/>
                  </a:cubicBezTo>
                  <a:cubicBezTo>
                    <a:pt x="438" y="2188"/>
                    <a:pt x="279" y="2129"/>
                    <a:pt x="199" y="2268"/>
                  </a:cubicBezTo>
                  <a:lnTo>
                    <a:pt x="20" y="2427"/>
                  </a:lnTo>
                  <a:cubicBezTo>
                    <a:pt x="1" y="2686"/>
                    <a:pt x="199" y="2725"/>
                    <a:pt x="398" y="2805"/>
                  </a:cubicBezTo>
                  <a:cubicBezTo>
                    <a:pt x="1393" y="2765"/>
                    <a:pt x="2268" y="2268"/>
                    <a:pt x="3203" y="1969"/>
                  </a:cubicBezTo>
                  <a:cubicBezTo>
                    <a:pt x="3323" y="1910"/>
                    <a:pt x="3482" y="1830"/>
                    <a:pt x="3621" y="1790"/>
                  </a:cubicBezTo>
                  <a:cubicBezTo>
                    <a:pt x="3701" y="1770"/>
                    <a:pt x="3760" y="1731"/>
                    <a:pt x="3820" y="1711"/>
                  </a:cubicBezTo>
                  <a:cubicBezTo>
                    <a:pt x="3959" y="1671"/>
                    <a:pt x="4079" y="1591"/>
                    <a:pt x="4198" y="1532"/>
                  </a:cubicBezTo>
                  <a:cubicBezTo>
                    <a:pt x="4277" y="1512"/>
                    <a:pt x="4357" y="1472"/>
                    <a:pt x="4397" y="1432"/>
                  </a:cubicBezTo>
                  <a:cubicBezTo>
                    <a:pt x="4576" y="1333"/>
                    <a:pt x="4775" y="1233"/>
                    <a:pt x="4974" y="1174"/>
                  </a:cubicBezTo>
                  <a:cubicBezTo>
                    <a:pt x="5193" y="1074"/>
                    <a:pt x="5411" y="975"/>
                    <a:pt x="5590" y="796"/>
                  </a:cubicBezTo>
                  <a:cubicBezTo>
                    <a:pt x="5650" y="736"/>
                    <a:pt x="5690" y="716"/>
                    <a:pt x="5750" y="676"/>
                  </a:cubicBezTo>
                  <a:cubicBezTo>
                    <a:pt x="5775" y="662"/>
                    <a:pt x="5798" y="656"/>
                    <a:pt x="5820" y="656"/>
                  </a:cubicBezTo>
                  <a:cubicBezTo>
                    <a:pt x="5919" y="656"/>
                    <a:pt x="5990" y="776"/>
                    <a:pt x="6088" y="776"/>
                  </a:cubicBezTo>
                  <a:cubicBezTo>
                    <a:pt x="6167" y="776"/>
                    <a:pt x="6207" y="716"/>
                    <a:pt x="6267" y="676"/>
                  </a:cubicBezTo>
                  <a:cubicBezTo>
                    <a:pt x="6287" y="497"/>
                    <a:pt x="6247" y="279"/>
                    <a:pt x="6466" y="179"/>
                  </a:cubicBezTo>
                  <a:cubicBezTo>
                    <a:pt x="6499" y="196"/>
                    <a:pt x="6525" y="205"/>
                    <a:pt x="6548" y="205"/>
                  </a:cubicBezTo>
                  <a:cubicBezTo>
                    <a:pt x="6582" y="205"/>
                    <a:pt x="6610" y="186"/>
                    <a:pt x="6645" y="139"/>
                  </a:cubicBezTo>
                  <a:lnTo>
                    <a:pt x="66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"/>
            <p:cNvSpPr/>
            <p:nvPr/>
          </p:nvSpPr>
          <p:spPr>
            <a:xfrm>
              <a:off x="5315625" y="1205400"/>
              <a:ext cx="152700" cy="63550"/>
            </a:xfrm>
            <a:custGeom>
              <a:avLst/>
              <a:gdLst/>
              <a:ahLst/>
              <a:cxnLst/>
              <a:rect l="l" t="t" r="r" b="b"/>
              <a:pathLst>
                <a:path w="6108" h="2542" extrusionOk="0">
                  <a:moveTo>
                    <a:pt x="5610" y="0"/>
                  </a:moveTo>
                  <a:cubicBezTo>
                    <a:pt x="3780" y="299"/>
                    <a:pt x="2168" y="1273"/>
                    <a:pt x="418" y="1870"/>
                  </a:cubicBezTo>
                  <a:cubicBezTo>
                    <a:pt x="299" y="1970"/>
                    <a:pt x="179" y="2089"/>
                    <a:pt x="80" y="2208"/>
                  </a:cubicBezTo>
                  <a:cubicBezTo>
                    <a:pt x="20" y="2288"/>
                    <a:pt x="0" y="2368"/>
                    <a:pt x="20" y="2447"/>
                  </a:cubicBezTo>
                  <a:cubicBezTo>
                    <a:pt x="80" y="2517"/>
                    <a:pt x="149" y="2542"/>
                    <a:pt x="221" y="2542"/>
                  </a:cubicBezTo>
                  <a:cubicBezTo>
                    <a:pt x="294" y="2542"/>
                    <a:pt x="368" y="2517"/>
                    <a:pt x="438" y="2487"/>
                  </a:cubicBezTo>
                  <a:cubicBezTo>
                    <a:pt x="1293" y="2208"/>
                    <a:pt x="2168" y="1910"/>
                    <a:pt x="3004" y="1632"/>
                  </a:cubicBezTo>
                  <a:cubicBezTo>
                    <a:pt x="3024" y="1592"/>
                    <a:pt x="3084" y="1592"/>
                    <a:pt x="3163" y="1572"/>
                  </a:cubicBezTo>
                  <a:cubicBezTo>
                    <a:pt x="3223" y="1532"/>
                    <a:pt x="3282" y="1492"/>
                    <a:pt x="3362" y="1472"/>
                  </a:cubicBezTo>
                  <a:cubicBezTo>
                    <a:pt x="3402" y="1472"/>
                    <a:pt x="3481" y="1433"/>
                    <a:pt x="3521" y="1413"/>
                  </a:cubicBezTo>
                  <a:cubicBezTo>
                    <a:pt x="3621" y="1313"/>
                    <a:pt x="3780" y="1353"/>
                    <a:pt x="3879" y="1273"/>
                  </a:cubicBezTo>
                  <a:cubicBezTo>
                    <a:pt x="3899" y="1214"/>
                    <a:pt x="3959" y="1214"/>
                    <a:pt x="3999" y="1214"/>
                  </a:cubicBezTo>
                  <a:cubicBezTo>
                    <a:pt x="4098" y="1194"/>
                    <a:pt x="4158" y="1114"/>
                    <a:pt x="4217" y="1094"/>
                  </a:cubicBezTo>
                  <a:cubicBezTo>
                    <a:pt x="4257" y="1055"/>
                    <a:pt x="4317" y="1055"/>
                    <a:pt x="4377" y="1055"/>
                  </a:cubicBezTo>
                  <a:cubicBezTo>
                    <a:pt x="4476" y="975"/>
                    <a:pt x="4595" y="975"/>
                    <a:pt x="4715" y="915"/>
                  </a:cubicBezTo>
                  <a:cubicBezTo>
                    <a:pt x="5192" y="756"/>
                    <a:pt x="5650" y="557"/>
                    <a:pt x="6107" y="358"/>
                  </a:cubicBezTo>
                  <a:cubicBezTo>
                    <a:pt x="6107" y="20"/>
                    <a:pt x="5849" y="40"/>
                    <a:pt x="5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"/>
            <p:cNvSpPr/>
            <p:nvPr/>
          </p:nvSpPr>
          <p:spPr>
            <a:xfrm>
              <a:off x="5454375" y="1188475"/>
              <a:ext cx="75600" cy="26400"/>
            </a:xfrm>
            <a:custGeom>
              <a:avLst/>
              <a:gdLst/>
              <a:ahLst/>
              <a:cxnLst/>
              <a:rect l="l" t="t" r="r" b="b"/>
              <a:pathLst>
                <a:path w="3024" h="1056" extrusionOk="0">
                  <a:moveTo>
                    <a:pt x="1995" y="0"/>
                  </a:moveTo>
                  <a:cubicBezTo>
                    <a:pt x="1224" y="0"/>
                    <a:pt x="578" y="315"/>
                    <a:pt x="0" y="876"/>
                  </a:cubicBezTo>
                  <a:cubicBezTo>
                    <a:pt x="199" y="896"/>
                    <a:pt x="418" y="856"/>
                    <a:pt x="557" y="1055"/>
                  </a:cubicBezTo>
                  <a:cubicBezTo>
                    <a:pt x="1432" y="896"/>
                    <a:pt x="2228" y="538"/>
                    <a:pt x="3024" y="240"/>
                  </a:cubicBezTo>
                  <a:cubicBezTo>
                    <a:pt x="2845" y="180"/>
                    <a:pt x="2626" y="240"/>
                    <a:pt x="2487" y="41"/>
                  </a:cubicBezTo>
                  <a:cubicBezTo>
                    <a:pt x="2317" y="14"/>
                    <a:pt x="2154" y="0"/>
                    <a:pt x="1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"/>
            <p:cNvSpPr/>
            <p:nvPr/>
          </p:nvSpPr>
          <p:spPr>
            <a:xfrm>
              <a:off x="5447400" y="1245600"/>
              <a:ext cx="12950" cy="4575"/>
            </a:xfrm>
            <a:custGeom>
              <a:avLst/>
              <a:gdLst/>
              <a:ahLst/>
              <a:cxnLst/>
              <a:rect l="l" t="t" r="r" b="b"/>
              <a:pathLst>
                <a:path w="518" h="183" extrusionOk="0">
                  <a:moveTo>
                    <a:pt x="357" y="1"/>
                  </a:moveTo>
                  <a:cubicBezTo>
                    <a:pt x="211" y="1"/>
                    <a:pt x="74" y="22"/>
                    <a:pt x="1" y="183"/>
                  </a:cubicBezTo>
                  <a:cubicBezTo>
                    <a:pt x="180" y="183"/>
                    <a:pt x="379" y="183"/>
                    <a:pt x="518" y="4"/>
                  </a:cubicBezTo>
                  <a:cubicBezTo>
                    <a:pt x="465" y="4"/>
                    <a:pt x="410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"/>
            <p:cNvSpPr/>
            <p:nvPr/>
          </p:nvSpPr>
          <p:spPr>
            <a:xfrm>
              <a:off x="5460325" y="1241550"/>
              <a:ext cx="13950" cy="5225"/>
            </a:xfrm>
            <a:custGeom>
              <a:avLst/>
              <a:gdLst/>
              <a:ahLst/>
              <a:cxnLst/>
              <a:rect l="l" t="t" r="r" b="b"/>
              <a:pathLst>
                <a:path w="558" h="209" extrusionOk="0">
                  <a:moveTo>
                    <a:pt x="341" y="1"/>
                  </a:moveTo>
                  <a:cubicBezTo>
                    <a:pt x="193" y="1"/>
                    <a:pt x="69" y="29"/>
                    <a:pt x="1" y="205"/>
                  </a:cubicBezTo>
                  <a:cubicBezTo>
                    <a:pt x="23" y="207"/>
                    <a:pt x="45" y="208"/>
                    <a:pt x="67" y="208"/>
                  </a:cubicBezTo>
                  <a:cubicBezTo>
                    <a:pt x="256" y="208"/>
                    <a:pt x="415" y="132"/>
                    <a:pt x="558" y="7"/>
                  </a:cubicBezTo>
                  <a:cubicBezTo>
                    <a:pt x="483" y="7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"/>
            <p:cNvSpPr/>
            <p:nvPr/>
          </p:nvSpPr>
          <p:spPr>
            <a:xfrm>
              <a:off x="5567250" y="12023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30" y="0"/>
                  </a:moveTo>
                  <a:cubicBezTo>
                    <a:pt x="209" y="0"/>
                    <a:pt x="84" y="44"/>
                    <a:pt x="1" y="144"/>
                  </a:cubicBezTo>
                  <a:cubicBezTo>
                    <a:pt x="38" y="148"/>
                    <a:pt x="72" y="151"/>
                    <a:pt x="105" y="151"/>
                  </a:cubicBezTo>
                  <a:cubicBezTo>
                    <a:pt x="228" y="151"/>
                    <a:pt x="320" y="115"/>
                    <a:pt x="399" y="5"/>
                  </a:cubicBezTo>
                  <a:cubicBezTo>
                    <a:pt x="376" y="2"/>
                    <a:pt x="353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"/>
            <p:cNvSpPr/>
            <p:nvPr/>
          </p:nvSpPr>
          <p:spPr>
            <a:xfrm>
              <a:off x="5533950" y="1189175"/>
              <a:ext cx="8475" cy="3825"/>
            </a:xfrm>
            <a:custGeom>
              <a:avLst/>
              <a:gdLst/>
              <a:ahLst/>
              <a:cxnLst/>
              <a:rect l="l" t="t" r="r" b="b"/>
              <a:pathLst>
                <a:path w="339" h="153" extrusionOk="0">
                  <a:moveTo>
                    <a:pt x="252" y="1"/>
                  </a:moveTo>
                  <a:cubicBezTo>
                    <a:pt x="144" y="1"/>
                    <a:pt x="47" y="58"/>
                    <a:pt x="0" y="152"/>
                  </a:cubicBezTo>
                  <a:cubicBezTo>
                    <a:pt x="139" y="152"/>
                    <a:pt x="259" y="112"/>
                    <a:pt x="338" y="13"/>
                  </a:cubicBezTo>
                  <a:cubicBezTo>
                    <a:pt x="309" y="4"/>
                    <a:pt x="2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"/>
            <p:cNvSpPr/>
            <p:nvPr/>
          </p:nvSpPr>
          <p:spPr>
            <a:xfrm>
              <a:off x="5403150" y="12372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0"/>
                  </a:moveTo>
                  <a:cubicBezTo>
                    <a:pt x="199" y="0"/>
                    <a:pt x="80" y="20"/>
                    <a:pt x="0" y="140"/>
                  </a:cubicBezTo>
                  <a:cubicBezTo>
                    <a:pt x="159" y="140"/>
                    <a:pt x="279" y="1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"/>
            <p:cNvSpPr/>
            <p:nvPr/>
          </p:nvSpPr>
          <p:spPr>
            <a:xfrm>
              <a:off x="5437950" y="125015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379" y="1"/>
                  </a:moveTo>
                  <a:cubicBezTo>
                    <a:pt x="220" y="1"/>
                    <a:pt x="100" y="1"/>
                    <a:pt x="1" y="160"/>
                  </a:cubicBezTo>
                  <a:cubicBezTo>
                    <a:pt x="33" y="164"/>
                    <a:pt x="64" y="166"/>
                    <a:pt x="94" y="166"/>
                  </a:cubicBezTo>
                  <a:cubicBezTo>
                    <a:pt x="213" y="166"/>
                    <a:pt x="315" y="128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"/>
            <p:cNvSpPr/>
            <p:nvPr/>
          </p:nvSpPr>
          <p:spPr>
            <a:xfrm>
              <a:off x="5425025" y="122890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250" y="0"/>
                  </a:moveTo>
                  <a:cubicBezTo>
                    <a:pt x="161" y="0"/>
                    <a:pt x="75" y="45"/>
                    <a:pt x="1" y="135"/>
                  </a:cubicBezTo>
                  <a:cubicBezTo>
                    <a:pt x="120" y="135"/>
                    <a:pt x="279" y="135"/>
                    <a:pt x="339" y="15"/>
                  </a:cubicBezTo>
                  <a:cubicBezTo>
                    <a:pt x="309" y="5"/>
                    <a:pt x="279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"/>
            <p:cNvSpPr/>
            <p:nvPr/>
          </p:nvSpPr>
          <p:spPr>
            <a:xfrm>
              <a:off x="5430000" y="12546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199" y="1"/>
                    <a:pt x="40" y="21"/>
                    <a:pt x="0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"/>
            <p:cNvSpPr/>
            <p:nvPr/>
          </p:nvSpPr>
          <p:spPr>
            <a:xfrm>
              <a:off x="5393700" y="1242575"/>
              <a:ext cx="5000" cy="2625"/>
            </a:xfrm>
            <a:custGeom>
              <a:avLst/>
              <a:gdLst/>
              <a:ahLst/>
              <a:cxnLst/>
              <a:rect l="l" t="t" r="r" b="b"/>
              <a:pathLst>
                <a:path w="200" h="105" extrusionOk="0">
                  <a:moveTo>
                    <a:pt x="153" y="0"/>
                  </a:moveTo>
                  <a:cubicBezTo>
                    <a:pt x="86" y="0"/>
                    <a:pt x="50" y="39"/>
                    <a:pt x="0" y="105"/>
                  </a:cubicBezTo>
                  <a:cubicBezTo>
                    <a:pt x="80" y="65"/>
                    <a:pt x="159" y="25"/>
                    <a:pt x="199" y="5"/>
                  </a:cubicBezTo>
                  <a:cubicBezTo>
                    <a:pt x="182" y="2"/>
                    <a:pt x="167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"/>
            <p:cNvSpPr/>
            <p:nvPr/>
          </p:nvSpPr>
          <p:spPr>
            <a:xfrm>
              <a:off x="5415075" y="12332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0"/>
                  </a:moveTo>
                  <a:cubicBezTo>
                    <a:pt x="120" y="0"/>
                    <a:pt x="40" y="60"/>
                    <a:pt x="1" y="140"/>
                  </a:cubicBezTo>
                  <a:cubicBezTo>
                    <a:pt x="80" y="80"/>
                    <a:pt x="140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"/>
            <p:cNvSpPr/>
            <p:nvPr/>
          </p:nvSpPr>
          <p:spPr>
            <a:xfrm>
              <a:off x="5529475" y="1171075"/>
              <a:ext cx="25875" cy="13300"/>
            </a:xfrm>
            <a:custGeom>
              <a:avLst/>
              <a:gdLst/>
              <a:ahLst/>
              <a:cxnLst/>
              <a:rect l="l" t="t" r="r" b="b"/>
              <a:pathLst>
                <a:path w="1035" h="532" extrusionOk="0">
                  <a:moveTo>
                    <a:pt x="1034" y="1"/>
                  </a:moveTo>
                  <a:lnTo>
                    <a:pt x="1034" y="1"/>
                  </a:lnTo>
                  <a:cubicBezTo>
                    <a:pt x="637" y="100"/>
                    <a:pt x="298" y="259"/>
                    <a:pt x="0" y="518"/>
                  </a:cubicBezTo>
                  <a:cubicBezTo>
                    <a:pt x="63" y="527"/>
                    <a:pt x="125" y="531"/>
                    <a:pt x="185" y="531"/>
                  </a:cubicBezTo>
                  <a:cubicBezTo>
                    <a:pt x="539" y="531"/>
                    <a:pt x="830" y="375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"/>
            <p:cNvSpPr/>
            <p:nvPr/>
          </p:nvSpPr>
          <p:spPr>
            <a:xfrm>
              <a:off x="5517025" y="1183925"/>
              <a:ext cx="12450" cy="5600"/>
            </a:xfrm>
            <a:custGeom>
              <a:avLst/>
              <a:gdLst/>
              <a:ahLst/>
              <a:cxnLst/>
              <a:rect l="l" t="t" r="r" b="b"/>
              <a:pathLst>
                <a:path w="498" h="224" extrusionOk="0">
                  <a:moveTo>
                    <a:pt x="427" y="0"/>
                  </a:moveTo>
                  <a:cubicBezTo>
                    <a:pt x="257" y="0"/>
                    <a:pt x="106" y="65"/>
                    <a:pt x="1" y="223"/>
                  </a:cubicBezTo>
                  <a:cubicBezTo>
                    <a:pt x="26" y="223"/>
                    <a:pt x="53" y="223"/>
                    <a:pt x="79" y="223"/>
                  </a:cubicBezTo>
                  <a:cubicBezTo>
                    <a:pt x="240" y="223"/>
                    <a:pt x="413" y="209"/>
                    <a:pt x="498" y="4"/>
                  </a:cubicBezTo>
                  <a:cubicBezTo>
                    <a:pt x="474" y="2"/>
                    <a:pt x="450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"/>
            <p:cNvSpPr/>
            <p:nvPr/>
          </p:nvSpPr>
          <p:spPr>
            <a:xfrm>
              <a:off x="5314125" y="1119175"/>
              <a:ext cx="185025" cy="31700"/>
            </a:xfrm>
            <a:custGeom>
              <a:avLst/>
              <a:gdLst/>
              <a:ahLst/>
              <a:cxnLst/>
              <a:rect l="l" t="t" r="r" b="b"/>
              <a:pathLst>
                <a:path w="7401" h="1268" extrusionOk="0">
                  <a:moveTo>
                    <a:pt x="6357" y="0"/>
                  </a:moveTo>
                  <a:cubicBezTo>
                    <a:pt x="6265" y="0"/>
                    <a:pt x="6166" y="15"/>
                    <a:pt x="6068" y="48"/>
                  </a:cubicBezTo>
                  <a:cubicBezTo>
                    <a:pt x="5865" y="119"/>
                    <a:pt x="5648" y="134"/>
                    <a:pt x="5433" y="134"/>
                  </a:cubicBezTo>
                  <a:cubicBezTo>
                    <a:pt x="5290" y="134"/>
                    <a:pt x="5149" y="127"/>
                    <a:pt x="5013" y="127"/>
                  </a:cubicBezTo>
                  <a:cubicBezTo>
                    <a:pt x="4576" y="127"/>
                    <a:pt x="4156" y="110"/>
                    <a:pt x="3742" y="110"/>
                  </a:cubicBezTo>
                  <a:cubicBezTo>
                    <a:pt x="3535" y="110"/>
                    <a:pt x="3329" y="114"/>
                    <a:pt x="3124" y="127"/>
                  </a:cubicBezTo>
                  <a:cubicBezTo>
                    <a:pt x="2964" y="147"/>
                    <a:pt x="2845" y="167"/>
                    <a:pt x="2686" y="187"/>
                  </a:cubicBezTo>
                  <a:cubicBezTo>
                    <a:pt x="2248" y="366"/>
                    <a:pt x="1751" y="267"/>
                    <a:pt x="1293" y="366"/>
                  </a:cubicBezTo>
                  <a:cubicBezTo>
                    <a:pt x="896" y="525"/>
                    <a:pt x="418" y="366"/>
                    <a:pt x="60" y="664"/>
                  </a:cubicBezTo>
                  <a:cubicBezTo>
                    <a:pt x="0" y="764"/>
                    <a:pt x="20" y="843"/>
                    <a:pt x="80" y="943"/>
                  </a:cubicBezTo>
                  <a:cubicBezTo>
                    <a:pt x="364" y="1227"/>
                    <a:pt x="709" y="1268"/>
                    <a:pt x="1065" y="1268"/>
                  </a:cubicBezTo>
                  <a:cubicBezTo>
                    <a:pt x="1207" y="1268"/>
                    <a:pt x="1350" y="1261"/>
                    <a:pt x="1492" y="1261"/>
                  </a:cubicBezTo>
                  <a:cubicBezTo>
                    <a:pt x="2169" y="1082"/>
                    <a:pt x="2845" y="1142"/>
                    <a:pt x="3521" y="1042"/>
                  </a:cubicBezTo>
                  <a:cubicBezTo>
                    <a:pt x="4337" y="843"/>
                    <a:pt x="5173" y="923"/>
                    <a:pt x="6008" y="724"/>
                  </a:cubicBezTo>
                  <a:cubicBezTo>
                    <a:pt x="6426" y="664"/>
                    <a:pt x="6824" y="585"/>
                    <a:pt x="7222" y="525"/>
                  </a:cubicBezTo>
                  <a:cubicBezTo>
                    <a:pt x="7301" y="485"/>
                    <a:pt x="7361" y="446"/>
                    <a:pt x="7401" y="346"/>
                  </a:cubicBezTo>
                  <a:cubicBezTo>
                    <a:pt x="7401" y="286"/>
                    <a:pt x="7361" y="247"/>
                    <a:pt x="7361" y="187"/>
                  </a:cubicBezTo>
                  <a:cubicBezTo>
                    <a:pt x="7251" y="58"/>
                    <a:pt x="7117" y="33"/>
                    <a:pt x="6978" y="33"/>
                  </a:cubicBezTo>
                  <a:cubicBezTo>
                    <a:pt x="6891" y="33"/>
                    <a:pt x="6802" y="42"/>
                    <a:pt x="6716" y="42"/>
                  </a:cubicBezTo>
                  <a:cubicBezTo>
                    <a:pt x="6664" y="42"/>
                    <a:pt x="6614" y="39"/>
                    <a:pt x="6565" y="28"/>
                  </a:cubicBezTo>
                  <a:cubicBezTo>
                    <a:pt x="6502" y="10"/>
                    <a:pt x="6432" y="0"/>
                    <a:pt x="6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"/>
            <p:cNvSpPr/>
            <p:nvPr/>
          </p:nvSpPr>
          <p:spPr>
            <a:xfrm>
              <a:off x="5510075" y="1104450"/>
              <a:ext cx="94000" cy="16950"/>
            </a:xfrm>
            <a:custGeom>
              <a:avLst/>
              <a:gdLst/>
              <a:ahLst/>
              <a:cxnLst/>
              <a:rect l="l" t="t" r="r" b="b"/>
              <a:pathLst>
                <a:path w="3760" h="678" extrusionOk="0">
                  <a:moveTo>
                    <a:pt x="995" y="0"/>
                  </a:moveTo>
                  <a:cubicBezTo>
                    <a:pt x="716" y="0"/>
                    <a:pt x="458" y="0"/>
                    <a:pt x="179" y="100"/>
                  </a:cubicBezTo>
                  <a:cubicBezTo>
                    <a:pt x="100" y="139"/>
                    <a:pt x="60" y="199"/>
                    <a:pt x="0" y="279"/>
                  </a:cubicBezTo>
                  <a:cubicBezTo>
                    <a:pt x="20" y="577"/>
                    <a:pt x="279" y="557"/>
                    <a:pt x="438" y="597"/>
                  </a:cubicBezTo>
                  <a:cubicBezTo>
                    <a:pt x="498" y="597"/>
                    <a:pt x="517" y="637"/>
                    <a:pt x="577" y="637"/>
                  </a:cubicBezTo>
                  <a:cubicBezTo>
                    <a:pt x="696" y="637"/>
                    <a:pt x="816" y="597"/>
                    <a:pt x="935" y="597"/>
                  </a:cubicBezTo>
                  <a:cubicBezTo>
                    <a:pt x="1172" y="640"/>
                    <a:pt x="1396" y="677"/>
                    <a:pt x="1616" y="677"/>
                  </a:cubicBezTo>
                  <a:cubicBezTo>
                    <a:pt x="1803" y="677"/>
                    <a:pt x="1986" y="650"/>
                    <a:pt x="2168" y="577"/>
                  </a:cubicBezTo>
                  <a:lnTo>
                    <a:pt x="2348" y="577"/>
                  </a:lnTo>
                  <a:cubicBezTo>
                    <a:pt x="2367" y="617"/>
                    <a:pt x="2397" y="637"/>
                    <a:pt x="2427" y="637"/>
                  </a:cubicBezTo>
                  <a:cubicBezTo>
                    <a:pt x="2457" y="637"/>
                    <a:pt x="2487" y="617"/>
                    <a:pt x="2507" y="577"/>
                  </a:cubicBezTo>
                  <a:cubicBezTo>
                    <a:pt x="2587" y="566"/>
                    <a:pt x="2667" y="562"/>
                    <a:pt x="2746" y="562"/>
                  </a:cubicBezTo>
                  <a:cubicBezTo>
                    <a:pt x="2893" y="562"/>
                    <a:pt x="3038" y="575"/>
                    <a:pt x="3180" y="575"/>
                  </a:cubicBezTo>
                  <a:cubicBezTo>
                    <a:pt x="3378" y="575"/>
                    <a:pt x="3571" y="551"/>
                    <a:pt x="3760" y="438"/>
                  </a:cubicBezTo>
                  <a:cubicBezTo>
                    <a:pt x="3622" y="418"/>
                    <a:pt x="3484" y="412"/>
                    <a:pt x="3345" y="412"/>
                  </a:cubicBezTo>
                  <a:cubicBezTo>
                    <a:pt x="3080" y="412"/>
                    <a:pt x="2814" y="435"/>
                    <a:pt x="2550" y="435"/>
                  </a:cubicBezTo>
                  <a:cubicBezTo>
                    <a:pt x="2253" y="435"/>
                    <a:pt x="1959" y="405"/>
                    <a:pt x="1671" y="279"/>
                  </a:cubicBezTo>
                  <a:cubicBezTo>
                    <a:pt x="1512" y="60"/>
                    <a:pt x="1273" y="60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"/>
            <p:cNvSpPr/>
            <p:nvPr/>
          </p:nvSpPr>
          <p:spPr>
            <a:xfrm>
              <a:off x="5494650" y="1128300"/>
              <a:ext cx="71650" cy="4450"/>
            </a:xfrm>
            <a:custGeom>
              <a:avLst/>
              <a:gdLst/>
              <a:ahLst/>
              <a:cxnLst/>
              <a:rect l="l" t="t" r="r" b="b"/>
              <a:pathLst>
                <a:path w="2866" h="178" extrusionOk="0">
                  <a:moveTo>
                    <a:pt x="180" y="1"/>
                  </a:moveTo>
                  <a:cubicBezTo>
                    <a:pt x="120" y="61"/>
                    <a:pt x="40" y="100"/>
                    <a:pt x="1" y="160"/>
                  </a:cubicBezTo>
                  <a:cubicBezTo>
                    <a:pt x="356" y="167"/>
                    <a:pt x="706" y="177"/>
                    <a:pt x="1054" y="177"/>
                  </a:cubicBezTo>
                  <a:cubicBezTo>
                    <a:pt x="1660" y="177"/>
                    <a:pt x="2258" y="147"/>
                    <a:pt x="2865" y="21"/>
                  </a:cubicBezTo>
                  <a:cubicBezTo>
                    <a:pt x="1970" y="21"/>
                    <a:pt x="1075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"/>
            <p:cNvSpPr/>
            <p:nvPr/>
          </p:nvSpPr>
          <p:spPr>
            <a:xfrm>
              <a:off x="5480725" y="1114375"/>
              <a:ext cx="44275" cy="11325"/>
            </a:xfrm>
            <a:custGeom>
              <a:avLst/>
              <a:gdLst/>
              <a:ahLst/>
              <a:cxnLst/>
              <a:rect l="l" t="t" r="r" b="b"/>
              <a:pathLst>
                <a:path w="1771" h="453" extrusionOk="0">
                  <a:moveTo>
                    <a:pt x="647" y="1"/>
                  </a:moveTo>
                  <a:cubicBezTo>
                    <a:pt x="526" y="1"/>
                    <a:pt x="404" y="17"/>
                    <a:pt x="279" y="61"/>
                  </a:cubicBezTo>
                  <a:cubicBezTo>
                    <a:pt x="140" y="120"/>
                    <a:pt x="1" y="180"/>
                    <a:pt x="40" y="379"/>
                  </a:cubicBezTo>
                  <a:cubicBezTo>
                    <a:pt x="102" y="435"/>
                    <a:pt x="165" y="453"/>
                    <a:pt x="229" y="453"/>
                  </a:cubicBezTo>
                  <a:cubicBezTo>
                    <a:pt x="350" y="453"/>
                    <a:pt x="475" y="388"/>
                    <a:pt x="601" y="388"/>
                  </a:cubicBezTo>
                  <a:cubicBezTo>
                    <a:pt x="646" y="388"/>
                    <a:pt x="691" y="396"/>
                    <a:pt x="737" y="419"/>
                  </a:cubicBezTo>
                  <a:cubicBezTo>
                    <a:pt x="810" y="401"/>
                    <a:pt x="886" y="396"/>
                    <a:pt x="962" y="396"/>
                  </a:cubicBezTo>
                  <a:cubicBezTo>
                    <a:pt x="1069" y="396"/>
                    <a:pt x="1178" y="406"/>
                    <a:pt x="1285" y="406"/>
                  </a:cubicBezTo>
                  <a:cubicBezTo>
                    <a:pt x="1450" y="406"/>
                    <a:pt x="1609" y="382"/>
                    <a:pt x="1751" y="260"/>
                  </a:cubicBezTo>
                  <a:lnTo>
                    <a:pt x="1771" y="180"/>
                  </a:lnTo>
                  <a:cubicBezTo>
                    <a:pt x="1394" y="165"/>
                    <a:pt x="102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"/>
            <p:cNvSpPr/>
            <p:nvPr/>
          </p:nvSpPr>
          <p:spPr>
            <a:xfrm>
              <a:off x="5533950" y="1119850"/>
              <a:ext cx="30350" cy="4750"/>
            </a:xfrm>
            <a:custGeom>
              <a:avLst/>
              <a:gdLst/>
              <a:ahLst/>
              <a:cxnLst/>
              <a:rect l="l" t="t" r="r" b="b"/>
              <a:pathLst>
                <a:path w="1214" h="190" extrusionOk="0">
                  <a:moveTo>
                    <a:pt x="1213" y="1"/>
                  </a:moveTo>
                  <a:cubicBezTo>
                    <a:pt x="796" y="1"/>
                    <a:pt x="398" y="21"/>
                    <a:pt x="0" y="21"/>
                  </a:cubicBezTo>
                  <a:cubicBezTo>
                    <a:pt x="209" y="130"/>
                    <a:pt x="413" y="190"/>
                    <a:pt x="614" y="190"/>
                  </a:cubicBezTo>
                  <a:cubicBezTo>
                    <a:pt x="816" y="190"/>
                    <a:pt x="1015" y="13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"/>
            <p:cNvSpPr/>
            <p:nvPr/>
          </p:nvSpPr>
          <p:spPr>
            <a:xfrm>
              <a:off x="5568750" y="111985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1" y="1"/>
                  </a:moveTo>
                  <a:cubicBezTo>
                    <a:pt x="30" y="60"/>
                    <a:pt x="60" y="90"/>
                    <a:pt x="88" y="90"/>
                  </a:cubicBezTo>
                  <a:cubicBezTo>
                    <a:pt x="115" y="90"/>
                    <a:pt x="14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"/>
            <p:cNvSpPr/>
            <p:nvPr/>
          </p:nvSpPr>
          <p:spPr>
            <a:xfrm>
              <a:off x="5495150" y="1089025"/>
              <a:ext cx="86050" cy="22400"/>
            </a:xfrm>
            <a:custGeom>
              <a:avLst/>
              <a:gdLst/>
              <a:ahLst/>
              <a:cxnLst/>
              <a:rect l="l" t="t" r="r" b="b"/>
              <a:pathLst>
                <a:path w="3442" h="896" extrusionOk="0">
                  <a:moveTo>
                    <a:pt x="1572" y="0"/>
                  </a:moveTo>
                  <a:cubicBezTo>
                    <a:pt x="1453" y="60"/>
                    <a:pt x="1353" y="140"/>
                    <a:pt x="1214" y="179"/>
                  </a:cubicBezTo>
                  <a:cubicBezTo>
                    <a:pt x="975" y="378"/>
                    <a:pt x="657" y="259"/>
                    <a:pt x="398" y="378"/>
                  </a:cubicBezTo>
                  <a:cubicBezTo>
                    <a:pt x="219" y="478"/>
                    <a:pt x="0" y="557"/>
                    <a:pt x="279" y="796"/>
                  </a:cubicBezTo>
                  <a:cubicBezTo>
                    <a:pt x="365" y="825"/>
                    <a:pt x="453" y="835"/>
                    <a:pt x="542" y="835"/>
                  </a:cubicBezTo>
                  <a:cubicBezTo>
                    <a:pt x="751" y="835"/>
                    <a:pt x="965" y="780"/>
                    <a:pt x="1176" y="780"/>
                  </a:cubicBezTo>
                  <a:cubicBezTo>
                    <a:pt x="1310" y="780"/>
                    <a:pt x="1443" y="802"/>
                    <a:pt x="1572" y="876"/>
                  </a:cubicBezTo>
                  <a:cubicBezTo>
                    <a:pt x="1791" y="876"/>
                    <a:pt x="2049" y="896"/>
                    <a:pt x="2268" y="896"/>
                  </a:cubicBezTo>
                  <a:cubicBezTo>
                    <a:pt x="2354" y="869"/>
                    <a:pt x="2445" y="862"/>
                    <a:pt x="2540" y="862"/>
                  </a:cubicBezTo>
                  <a:cubicBezTo>
                    <a:pt x="2632" y="862"/>
                    <a:pt x="2728" y="869"/>
                    <a:pt x="2825" y="869"/>
                  </a:cubicBezTo>
                  <a:cubicBezTo>
                    <a:pt x="2998" y="869"/>
                    <a:pt x="3174" y="848"/>
                    <a:pt x="3342" y="736"/>
                  </a:cubicBezTo>
                  <a:cubicBezTo>
                    <a:pt x="3442" y="478"/>
                    <a:pt x="3342" y="279"/>
                    <a:pt x="3143" y="140"/>
                  </a:cubicBezTo>
                  <a:cubicBezTo>
                    <a:pt x="3000" y="104"/>
                    <a:pt x="2864" y="97"/>
                    <a:pt x="2731" y="97"/>
                  </a:cubicBezTo>
                  <a:cubicBezTo>
                    <a:pt x="2642" y="97"/>
                    <a:pt x="2555" y="100"/>
                    <a:pt x="2467" y="100"/>
                  </a:cubicBezTo>
                  <a:cubicBezTo>
                    <a:pt x="2418" y="93"/>
                    <a:pt x="2369" y="91"/>
                    <a:pt x="2320" y="91"/>
                  </a:cubicBezTo>
                  <a:cubicBezTo>
                    <a:pt x="2208" y="91"/>
                    <a:pt x="2094" y="103"/>
                    <a:pt x="1983" y="103"/>
                  </a:cubicBezTo>
                  <a:cubicBezTo>
                    <a:pt x="1841" y="103"/>
                    <a:pt x="1702" y="84"/>
                    <a:pt x="1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"/>
            <p:cNvSpPr/>
            <p:nvPr/>
          </p:nvSpPr>
          <p:spPr>
            <a:xfrm>
              <a:off x="5571225" y="1089025"/>
              <a:ext cx="49775" cy="18425"/>
            </a:xfrm>
            <a:custGeom>
              <a:avLst/>
              <a:gdLst/>
              <a:ahLst/>
              <a:cxnLst/>
              <a:rect l="l" t="t" r="r" b="b"/>
              <a:pathLst>
                <a:path w="1991" h="737" extrusionOk="0">
                  <a:moveTo>
                    <a:pt x="220" y="0"/>
                  </a:moveTo>
                  <a:cubicBezTo>
                    <a:pt x="160" y="40"/>
                    <a:pt x="100" y="40"/>
                    <a:pt x="41" y="40"/>
                  </a:cubicBezTo>
                  <a:cubicBezTo>
                    <a:pt x="21" y="40"/>
                    <a:pt x="21" y="40"/>
                    <a:pt x="1" y="80"/>
                  </a:cubicBezTo>
                  <a:cubicBezTo>
                    <a:pt x="1" y="100"/>
                    <a:pt x="21" y="160"/>
                    <a:pt x="61" y="179"/>
                  </a:cubicBezTo>
                  <a:cubicBezTo>
                    <a:pt x="61" y="378"/>
                    <a:pt x="200" y="557"/>
                    <a:pt x="260" y="736"/>
                  </a:cubicBezTo>
                  <a:cubicBezTo>
                    <a:pt x="373" y="721"/>
                    <a:pt x="487" y="716"/>
                    <a:pt x="602" y="716"/>
                  </a:cubicBezTo>
                  <a:cubicBezTo>
                    <a:pt x="791" y="716"/>
                    <a:pt x="981" y="729"/>
                    <a:pt x="1169" y="729"/>
                  </a:cubicBezTo>
                  <a:cubicBezTo>
                    <a:pt x="1448" y="729"/>
                    <a:pt x="1724" y="700"/>
                    <a:pt x="1990" y="557"/>
                  </a:cubicBezTo>
                  <a:cubicBezTo>
                    <a:pt x="1791" y="179"/>
                    <a:pt x="1314" y="498"/>
                    <a:pt x="1095" y="199"/>
                  </a:cubicBezTo>
                  <a:cubicBezTo>
                    <a:pt x="1035" y="140"/>
                    <a:pt x="956" y="100"/>
                    <a:pt x="896" y="100"/>
                  </a:cubicBezTo>
                  <a:cubicBezTo>
                    <a:pt x="857" y="93"/>
                    <a:pt x="818" y="91"/>
                    <a:pt x="779" y="91"/>
                  </a:cubicBezTo>
                  <a:cubicBezTo>
                    <a:pt x="692" y="91"/>
                    <a:pt x="605" y="103"/>
                    <a:pt x="521" y="103"/>
                  </a:cubicBezTo>
                  <a:cubicBezTo>
                    <a:pt x="415" y="103"/>
                    <a:pt x="313" y="84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"/>
            <p:cNvSpPr/>
            <p:nvPr/>
          </p:nvSpPr>
          <p:spPr>
            <a:xfrm>
              <a:off x="5048550" y="1498825"/>
              <a:ext cx="273550" cy="79100"/>
            </a:xfrm>
            <a:custGeom>
              <a:avLst/>
              <a:gdLst/>
              <a:ahLst/>
              <a:cxnLst/>
              <a:rect l="l" t="t" r="r" b="b"/>
              <a:pathLst>
                <a:path w="10942" h="3164" extrusionOk="0">
                  <a:moveTo>
                    <a:pt x="458" y="0"/>
                  </a:moveTo>
                  <a:cubicBezTo>
                    <a:pt x="339" y="0"/>
                    <a:pt x="239" y="40"/>
                    <a:pt x="140" y="119"/>
                  </a:cubicBezTo>
                  <a:cubicBezTo>
                    <a:pt x="1" y="438"/>
                    <a:pt x="438" y="438"/>
                    <a:pt x="458" y="696"/>
                  </a:cubicBezTo>
                  <a:cubicBezTo>
                    <a:pt x="1433" y="1074"/>
                    <a:pt x="2448" y="1273"/>
                    <a:pt x="3442" y="1512"/>
                  </a:cubicBezTo>
                  <a:cubicBezTo>
                    <a:pt x="4417" y="1771"/>
                    <a:pt x="5431" y="1870"/>
                    <a:pt x="6406" y="2129"/>
                  </a:cubicBezTo>
                  <a:cubicBezTo>
                    <a:pt x="7461" y="2467"/>
                    <a:pt x="8555" y="2686"/>
                    <a:pt x="9649" y="2964"/>
                  </a:cubicBezTo>
                  <a:cubicBezTo>
                    <a:pt x="9788" y="3004"/>
                    <a:pt x="9927" y="2984"/>
                    <a:pt x="10047" y="3083"/>
                  </a:cubicBezTo>
                  <a:lnTo>
                    <a:pt x="10206" y="3163"/>
                  </a:lnTo>
                  <a:cubicBezTo>
                    <a:pt x="10385" y="2984"/>
                    <a:pt x="10942" y="3163"/>
                    <a:pt x="10683" y="2606"/>
                  </a:cubicBezTo>
                  <a:cubicBezTo>
                    <a:pt x="10663" y="2566"/>
                    <a:pt x="10623" y="2526"/>
                    <a:pt x="10604" y="2507"/>
                  </a:cubicBezTo>
                  <a:cubicBezTo>
                    <a:pt x="10584" y="2487"/>
                    <a:pt x="10524" y="2487"/>
                    <a:pt x="10504" y="2467"/>
                  </a:cubicBezTo>
                  <a:cubicBezTo>
                    <a:pt x="10478" y="2460"/>
                    <a:pt x="10453" y="2458"/>
                    <a:pt x="10430" y="2458"/>
                  </a:cubicBezTo>
                  <a:cubicBezTo>
                    <a:pt x="10383" y="2458"/>
                    <a:pt x="10338" y="2467"/>
                    <a:pt x="10285" y="2467"/>
                  </a:cubicBezTo>
                  <a:lnTo>
                    <a:pt x="10066" y="2467"/>
                  </a:lnTo>
                  <a:cubicBezTo>
                    <a:pt x="10032" y="2467"/>
                    <a:pt x="9997" y="2468"/>
                    <a:pt x="9963" y="2468"/>
                  </a:cubicBezTo>
                  <a:cubicBezTo>
                    <a:pt x="9860" y="2468"/>
                    <a:pt x="9763" y="2457"/>
                    <a:pt x="9689" y="2367"/>
                  </a:cubicBezTo>
                  <a:cubicBezTo>
                    <a:pt x="9529" y="2308"/>
                    <a:pt x="9370" y="2248"/>
                    <a:pt x="9191" y="2188"/>
                  </a:cubicBezTo>
                  <a:cubicBezTo>
                    <a:pt x="9092" y="2109"/>
                    <a:pt x="9072" y="2049"/>
                    <a:pt x="9012" y="2009"/>
                  </a:cubicBezTo>
                  <a:cubicBezTo>
                    <a:pt x="8933" y="1989"/>
                    <a:pt x="8893" y="1989"/>
                    <a:pt x="8813" y="1989"/>
                  </a:cubicBezTo>
                  <a:cubicBezTo>
                    <a:pt x="8654" y="1989"/>
                    <a:pt x="8535" y="1969"/>
                    <a:pt x="8415" y="1910"/>
                  </a:cubicBezTo>
                  <a:cubicBezTo>
                    <a:pt x="8216" y="1870"/>
                    <a:pt x="8018" y="1790"/>
                    <a:pt x="7819" y="1731"/>
                  </a:cubicBezTo>
                  <a:cubicBezTo>
                    <a:pt x="7699" y="1711"/>
                    <a:pt x="7560" y="1691"/>
                    <a:pt x="7441" y="1631"/>
                  </a:cubicBezTo>
                  <a:cubicBezTo>
                    <a:pt x="7321" y="1572"/>
                    <a:pt x="7242" y="1472"/>
                    <a:pt x="7162" y="1373"/>
                  </a:cubicBezTo>
                  <a:cubicBezTo>
                    <a:pt x="7122" y="1313"/>
                    <a:pt x="7063" y="1293"/>
                    <a:pt x="7003" y="1293"/>
                  </a:cubicBezTo>
                  <a:cubicBezTo>
                    <a:pt x="6923" y="1293"/>
                    <a:pt x="6844" y="1313"/>
                    <a:pt x="6804" y="1333"/>
                  </a:cubicBezTo>
                  <a:cubicBezTo>
                    <a:pt x="6747" y="1358"/>
                    <a:pt x="6691" y="1368"/>
                    <a:pt x="6637" y="1368"/>
                  </a:cubicBezTo>
                  <a:cubicBezTo>
                    <a:pt x="6523" y="1368"/>
                    <a:pt x="6415" y="1327"/>
                    <a:pt x="6307" y="1313"/>
                  </a:cubicBezTo>
                  <a:cubicBezTo>
                    <a:pt x="5054" y="995"/>
                    <a:pt x="3760" y="836"/>
                    <a:pt x="2527" y="477"/>
                  </a:cubicBezTo>
                  <a:cubicBezTo>
                    <a:pt x="2070" y="338"/>
                    <a:pt x="1632" y="219"/>
                    <a:pt x="1174" y="119"/>
                  </a:cubicBezTo>
                  <a:cubicBezTo>
                    <a:pt x="1035" y="100"/>
                    <a:pt x="856" y="80"/>
                    <a:pt x="697" y="20"/>
                  </a:cubicBezTo>
                  <a:cubicBezTo>
                    <a:pt x="598" y="0"/>
                    <a:pt x="53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"/>
            <p:cNvSpPr/>
            <p:nvPr/>
          </p:nvSpPr>
          <p:spPr>
            <a:xfrm>
              <a:off x="5552350" y="1239300"/>
              <a:ext cx="124850" cy="147650"/>
            </a:xfrm>
            <a:custGeom>
              <a:avLst/>
              <a:gdLst/>
              <a:ahLst/>
              <a:cxnLst/>
              <a:rect l="l" t="t" r="r" b="b"/>
              <a:pathLst>
                <a:path w="4994" h="5906" extrusionOk="0">
                  <a:moveTo>
                    <a:pt x="4589" y="1"/>
                  </a:moveTo>
                  <a:cubicBezTo>
                    <a:pt x="4540" y="1"/>
                    <a:pt x="4489" y="6"/>
                    <a:pt x="4436" y="17"/>
                  </a:cubicBezTo>
                  <a:cubicBezTo>
                    <a:pt x="4098" y="97"/>
                    <a:pt x="3740" y="57"/>
                    <a:pt x="3461" y="295"/>
                  </a:cubicBezTo>
                  <a:cubicBezTo>
                    <a:pt x="3382" y="335"/>
                    <a:pt x="3382" y="395"/>
                    <a:pt x="3402" y="455"/>
                  </a:cubicBezTo>
                  <a:cubicBezTo>
                    <a:pt x="3461" y="514"/>
                    <a:pt x="3501" y="534"/>
                    <a:pt x="3581" y="554"/>
                  </a:cubicBezTo>
                  <a:cubicBezTo>
                    <a:pt x="3660" y="554"/>
                    <a:pt x="3740" y="534"/>
                    <a:pt x="3780" y="514"/>
                  </a:cubicBezTo>
                  <a:cubicBezTo>
                    <a:pt x="3793" y="461"/>
                    <a:pt x="3824" y="444"/>
                    <a:pt x="3855" y="444"/>
                  </a:cubicBezTo>
                  <a:cubicBezTo>
                    <a:pt x="3870" y="444"/>
                    <a:pt x="3886" y="448"/>
                    <a:pt x="3899" y="455"/>
                  </a:cubicBezTo>
                  <a:cubicBezTo>
                    <a:pt x="3859" y="514"/>
                    <a:pt x="3780" y="514"/>
                    <a:pt x="3760" y="554"/>
                  </a:cubicBezTo>
                  <a:cubicBezTo>
                    <a:pt x="2865" y="1350"/>
                    <a:pt x="2268" y="2424"/>
                    <a:pt x="1472" y="3319"/>
                  </a:cubicBezTo>
                  <a:cubicBezTo>
                    <a:pt x="1393" y="3419"/>
                    <a:pt x="1353" y="3518"/>
                    <a:pt x="1293" y="3618"/>
                  </a:cubicBezTo>
                  <a:cubicBezTo>
                    <a:pt x="1273" y="3677"/>
                    <a:pt x="1214" y="3737"/>
                    <a:pt x="1194" y="3797"/>
                  </a:cubicBezTo>
                  <a:cubicBezTo>
                    <a:pt x="1114" y="3896"/>
                    <a:pt x="1074" y="3976"/>
                    <a:pt x="995" y="4035"/>
                  </a:cubicBezTo>
                  <a:cubicBezTo>
                    <a:pt x="955" y="4115"/>
                    <a:pt x="895" y="4214"/>
                    <a:pt x="875" y="4314"/>
                  </a:cubicBezTo>
                  <a:cubicBezTo>
                    <a:pt x="855" y="4513"/>
                    <a:pt x="756" y="4672"/>
                    <a:pt x="577" y="4771"/>
                  </a:cubicBezTo>
                  <a:cubicBezTo>
                    <a:pt x="517" y="4791"/>
                    <a:pt x="458" y="4831"/>
                    <a:pt x="398" y="4891"/>
                  </a:cubicBezTo>
                  <a:lnTo>
                    <a:pt x="259" y="5030"/>
                  </a:lnTo>
                  <a:cubicBezTo>
                    <a:pt x="199" y="5109"/>
                    <a:pt x="159" y="5169"/>
                    <a:pt x="119" y="5229"/>
                  </a:cubicBezTo>
                  <a:cubicBezTo>
                    <a:pt x="60" y="5368"/>
                    <a:pt x="0" y="5507"/>
                    <a:pt x="20" y="5666"/>
                  </a:cubicBezTo>
                  <a:cubicBezTo>
                    <a:pt x="80" y="5786"/>
                    <a:pt x="119" y="5865"/>
                    <a:pt x="259" y="5905"/>
                  </a:cubicBezTo>
                  <a:cubicBezTo>
                    <a:pt x="318" y="5905"/>
                    <a:pt x="398" y="5865"/>
                    <a:pt x="458" y="5806"/>
                  </a:cubicBezTo>
                  <a:cubicBezTo>
                    <a:pt x="477" y="5786"/>
                    <a:pt x="497" y="5766"/>
                    <a:pt x="497" y="5706"/>
                  </a:cubicBezTo>
                  <a:cubicBezTo>
                    <a:pt x="515" y="5599"/>
                    <a:pt x="565" y="5524"/>
                    <a:pt x="633" y="5524"/>
                  </a:cubicBezTo>
                  <a:cubicBezTo>
                    <a:pt x="640" y="5524"/>
                    <a:pt x="648" y="5525"/>
                    <a:pt x="657" y="5527"/>
                  </a:cubicBezTo>
                  <a:cubicBezTo>
                    <a:pt x="696" y="5468"/>
                    <a:pt x="756" y="5388"/>
                    <a:pt x="855" y="5368"/>
                  </a:cubicBezTo>
                  <a:cubicBezTo>
                    <a:pt x="895" y="5269"/>
                    <a:pt x="975" y="5209"/>
                    <a:pt x="1054" y="5169"/>
                  </a:cubicBezTo>
                  <a:cubicBezTo>
                    <a:pt x="1790" y="4493"/>
                    <a:pt x="2248" y="3598"/>
                    <a:pt x="2904" y="2842"/>
                  </a:cubicBezTo>
                  <a:cubicBezTo>
                    <a:pt x="3601" y="2026"/>
                    <a:pt x="4297" y="1230"/>
                    <a:pt x="4993" y="435"/>
                  </a:cubicBezTo>
                  <a:cubicBezTo>
                    <a:pt x="4993" y="123"/>
                    <a:pt x="4818" y="1"/>
                    <a:pt x="4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"/>
            <p:cNvSpPr/>
            <p:nvPr/>
          </p:nvSpPr>
          <p:spPr>
            <a:xfrm>
              <a:off x="4960525" y="1573400"/>
              <a:ext cx="146700" cy="72175"/>
            </a:xfrm>
            <a:custGeom>
              <a:avLst/>
              <a:gdLst/>
              <a:ahLst/>
              <a:cxnLst/>
              <a:rect l="l" t="t" r="r" b="b"/>
              <a:pathLst>
                <a:path w="5868" h="2887" extrusionOk="0">
                  <a:moveTo>
                    <a:pt x="225" y="1"/>
                  </a:moveTo>
                  <a:cubicBezTo>
                    <a:pt x="117" y="1"/>
                    <a:pt x="32" y="62"/>
                    <a:pt x="1" y="279"/>
                  </a:cubicBezTo>
                  <a:cubicBezTo>
                    <a:pt x="60" y="319"/>
                    <a:pt x="100" y="379"/>
                    <a:pt x="180" y="399"/>
                  </a:cubicBezTo>
                  <a:cubicBezTo>
                    <a:pt x="419" y="618"/>
                    <a:pt x="777" y="717"/>
                    <a:pt x="1075" y="876"/>
                  </a:cubicBezTo>
                  <a:cubicBezTo>
                    <a:pt x="1712" y="1175"/>
                    <a:pt x="2388" y="1374"/>
                    <a:pt x="2965" y="1811"/>
                  </a:cubicBezTo>
                  <a:cubicBezTo>
                    <a:pt x="3760" y="2010"/>
                    <a:pt x="4397" y="2507"/>
                    <a:pt x="5153" y="2746"/>
                  </a:cubicBezTo>
                  <a:cubicBezTo>
                    <a:pt x="5172" y="2739"/>
                    <a:pt x="5189" y="2735"/>
                    <a:pt x="5207" y="2735"/>
                  </a:cubicBezTo>
                  <a:cubicBezTo>
                    <a:pt x="5282" y="2735"/>
                    <a:pt x="5343" y="2797"/>
                    <a:pt x="5392" y="2846"/>
                  </a:cubicBezTo>
                  <a:cubicBezTo>
                    <a:pt x="5431" y="2885"/>
                    <a:pt x="5491" y="2885"/>
                    <a:pt x="5551" y="2885"/>
                  </a:cubicBezTo>
                  <a:cubicBezTo>
                    <a:pt x="5566" y="2886"/>
                    <a:pt x="5580" y="2887"/>
                    <a:pt x="5593" y="2887"/>
                  </a:cubicBezTo>
                  <a:cubicBezTo>
                    <a:pt x="5867" y="2887"/>
                    <a:pt x="5845" y="2697"/>
                    <a:pt x="5750" y="2507"/>
                  </a:cubicBezTo>
                  <a:cubicBezTo>
                    <a:pt x="4059" y="1612"/>
                    <a:pt x="2308" y="817"/>
                    <a:pt x="558" y="81"/>
                  </a:cubicBezTo>
                  <a:cubicBezTo>
                    <a:pt x="444" y="52"/>
                    <a:pt x="325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"/>
            <p:cNvSpPr/>
            <p:nvPr/>
          </p:nvSpPr>
          <p:spPr>
            <a:xfrm>
              <a:off x="4866550" y="1460275"/>
              <a:ext cx="195950" cy="55475"/>
            </a:xfrm>
            <a:custGeom>
              <a:avLst/>
              <a:gdLst/>
              <a:ahLst/>
              <a:cxnLst/>
              <a:rect l="l" t="t" r="r" b="b"/>
              <a:pathLst>
                <a:path w="7838" h="2219" extrusionOk="0">
                  <a:moveTo>
                    <a:pt x="434" y="0"/>
                  </a:moveTo>
                  <a:cubicBezTo>
                    <a:pt x="372" y="0"/>
                    <a:pt x="312" y="12"/>
                    <a:pt x="259" y="50"/>
                  </a:cubicBezTo>
                  <a:cubicBezTo>
                    <a:pt x="139" y="169"/>
                    <a:pt x="0" y="309"/>
                    <a:pt x="159" y="468"/>
                  </a:cubicBezTo>
                  <a:lnTo>
                    <a:pt x="199" y="508"/>
                  </a:lnTo>
                  <a:lnTo>
                    <a:pt x="259" y="468"/>
                  </a:lnTo>
                  <a:cubicBezTo>
                    <a:pt x="338" y="468"/>
                    <a:pt x="398" y="547"/>
                    <a:pt x="477" y="567"/>
                  </a:cubicBezTo>
                  <a:cubicBezTo>
                    <a:pt x="601" y="636"/>
                    <a:pt x="706" y="657"/>
                    <a:pt x="818" y="657"/>
                  </a:cubicBezTo>
                  <a:cubicBezTo>
                    <a:pt x="868" y="657"/>
                    <a:pt x="919" y="653"/>
                    <a:pt x="975" y="647"/>
                  </a:cubicBezTo>
                  <a:cubicBezTo>
                    <a:pt x="1074" y="707"/>
                    <a:pt x="1233" y="707"/>
                    <a:pt x="1353" y="766"/>
                  </a:cubicBezTo>
                  <a:cubicBezTo>
                    <a:pt x="1452" y="806"/>
                    <a:pt x="1552" y="806"/>
                    <a:pt x="1651" y="826"/>
                  </a:cubicBezTo>
                  <a:cubicBezTo>
                    <a:pt x="1748" y="866"/>
                    <a:pt x="1852" y="877"/>
                    <a:pt x="1958" y="877"/>
                  </a:cubicBezTo>
                  <a:cubicBezTo>
                    <a:pt x="2081" y="877"/>
                    <a:pt x="2209" y="862"/>
                    <a:pt x="2333" y="862"/>
                  </a:cubicBezTo>
                  <a:cubicBezTo>
                    <a:pt x="2364" y="862"/>
                    <a:pt x="2396" y="863"/>
                    <a:pt x="2427" y="866"/>
                  </a:cubicBezTo>
                  <a:cubicBezTo>
                    <a:pt x="2465" y="876"/>
                    <a:pt x="2506" y="878"/>
                    <a:pt x="2550" y="878"/>
                  </a:cubicBezTo>
                  <a:cubicBezTo>
                    <a:pt x="2577" y="878"/>
                    <a:pt x="2604" y="878"/>
                    <a:pt x="2632" y="878"/>
                  </a:cubicBezTo>
                  <a:cubicBezTo>
                    <a:pt x="2725" y="878"/>
                    <a:pt x="2817" y="887"/>
                    <a:pt x="2884" y="965"/>
                  </a:cubicBezTo>
                  <a:cubicBezTo>
                    <a:pt x="2957" y="1030"/>
                    <a:pt x="3043" y="1043"/>
                    <a:pt x="3132" y="1043"/>
                  </a:cubicBezTo>
                  <a:cubicBezTo>
                    <a:pt x="3187" y="1043"/>
                    <a:pt x="3243" y="1038"/>
                    <a:pt x="3298" y="1038"/>
                  </a:cubicBezTo>
                  <a:cubicBezTo>
                    <a:pt x="3400" y="1038"/>
                    <a:pt x="3499" y="1054"/>
                    <a:pt x="3581" y="1144"/>
                  </a:cubicBezTo>
                  <a:cubicBezTo>
                    <a:pt x="3680" y="1224"/>
                    <a:pt x="3839" y="1184"/>
                    <a:pt x="3939" y="1264"/>
                  </a:cubicBezTo>
                  <a:cubicBezTo>
                    <a:pt x="5172" y="1562"/>
                    <a:pt x="6405" y="2039"/>
                    <a:pt x="7699" y="2218"/>
                  </a:cubicBezTo>
                  <a:cubicBezTo>
                    <a:pt x="7838" y="2119"/>
                    <a:pt x="7818" y="2059"/>
                    <a:pt x="7699" y="1960"/>
                  </a:cubicBezTo>
                  <a:cubicBezTo>
                    <a:pt x="7599" y="1900"/>
                    <a:pt x="7519" y="1761"/>
                    <a:pt x="7420" y="1661"/>
                  </a:cubicBezTo>
                  <a:cubicBezTo>
                    <a:pt x="7321" y="1462"/>
                    <a:pt x="7122" y="1403"/>
                    <a:pt x="6943" y="1323"/>
                  </a:cubicBezTo>
                  <a:cubicBezTo>
                    <a:pt x="6764" y="1244"/>
                    <a:pt x="6565" y="1204"/>
                    <a:pt x="6386" y="1144"/>
                  </a:cubicBezTo>
                  <a:cubicBezTo>
                    <a:pt x="6207" y="1104"/>
                    <a:pt x="5968" y="1104"/>
                    <a:pt x="5769" y="1025"/>
                  </a:cubicBezTo>
                  <a:cubicBezTo>
                    <a:pt x="5709" y="1005"/>
                    <a:pt x="5650" y="965"/>
                    <a:pt x="5570" y="945"/>
                  </a:cubicBezTo>
                  <a:lnTo>
                    <a:pt x="5272" y="866"/>
                  </a:lnTo>
                  <a:lnTo>
                    <a:pt x="5053" y="866"/>
                  </a:lnTo>
                  <a:cubicBezTo>
                    <a:pt x="5000" y="877"/>
                    <a:pt x="4951" y="882"/>
                    <a:pt x="4904" y="882"/>
                  </a:cubicBezTo>
                  <a:cubicBezTo>
                    <a:pt x="4789" y="882"/>
                    <a:pt x="4682" y="854"/>
                    <a:pt x="4555" y="826"/>
                  </a:cubicBezTo>
                  <a:cubicBezTo>
                    <a:pt x="4476" y="826"/>
                    <a:pt x="4376" y="806"/>
                    <a:pt x="4277" y="766"/>
                  </a:cubicBezTo>
                  <a:cubicBezTo>
                    <a:pt x="4178" y="746"/>
                    <a:pt x="4098" y="707"/>
                    <a:pt x="4038" y="647"/>
                  </a:cubicBezTo>
                  <a:cubicBezTo>
                    <a:pt x="3977" y="586"/>
                    <a:pt x="3905" y="560"/>
                    <a:pt x="3830" y="560"/>
                  </a:cubicBezTo>
                  <a:cubicBezTo>
                    <a:pt x="3807" y="560"/>
                    <a:pt x="3783" y="563"/>
                    <a:pt x="3760" y="567"/>
                  </a:cubicBezTo>
                  <a:cubicBezTo>
                    <a:pt x="3712" y="583"/>
                    <a:pt x="3669" y="589"/>
                    <a:pt x="3629" y="589"/>
                  </a:cubicBezTo>
                  <a:cubicBezTo>
                    <a:pt x="3515" y="589"/>
                    <a:pt x="3419" y="542"/>
                    <a:pt x="3302" y="528"/>
                  </a:cubicBezTo>
                  <a:cubicBezTo>
                    <a:pt x="3243" y="508"/>
                    <a:pt x="3163" y="468"/>
                    <a:pt x="3083" y="468"/>
                  </a:cubicBezTo>
                  <a:cubicBezTo>
                    <a:pt x="2984" y="468"/>
                    <a:pt x="2884" y="468"/>
                    <a:pt x="2785" y="448"/>
                  </a:cubicBezTo>
                  <a:cubicBezTo>
                    <a:pt x="2686" y="428"/>
                    <a:pt x="2586" y="368"/>
                    <a:pt x="2487" y="349"/>
                  </a:cubicBezTo>
                  <a:cubicBezTo>
                    <a:pt x="2347" y="349"/>
                    <a:pt x="2208" y="329"/>
                    <a:pt x="2069" y="309"/>
                  </a:cubicBezTo>
                  <a:cubicBezTo>
                    <a:pt x="2034" y="297"/>
                    <a:pt x="2001" y="292"/>
                    <a:pt x="1969" y="292"/>
                  </a:cubicBezTo>
                  <a:cubicBezTo>
                    <a:pt x="1891" y="292"/>
                    <a:pt x="1821" y="320"/>
                    <a:pt x="1751" y="349"/>
                  </a:cubicBezTo>
                  <a:cubicBezTo>
                    <a:pt x="1705" y="416"/>
                    <a:pt x="1660" y="465"/>
                    <a:pt x="1615" y="465"/>
                  </a:cubicBezTo>
                  <a:cubicBezTo>
                    <a:pt x="1581" y="465"/>
                    <a:pt x="1546" y="437"/>
                    <a:pt x="1512" y="368"/>
                  </a:cubicBezTo>
                  <a:cubicBezTo>
                    <a:pt x="1373" y="269"/>
                    <a:pt x="1174" y="269"/>
                    <a:pt x="1054" y="150"/>
                  </a:cubicBezTo>
                  <a:cubicBezTo>
                    <a:pt x="1015" y="130"/>
                    <a:pt x="975" y="130"/>
                    <a:pt x="955" y="110"/>
                  </a:cubicBezTo>
                  <a:lnTo>
                    <a:pt x="736" y="30"/>
                  </a:lnTo>
                  <a:cubicBezTo>
                    <a:pt x="638" y="30"/>
                    <a:pt x="533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"/>
            <p:cNvSpPr/>
            <p:nvPr/>
          </p:nvSpPr>
          <p:spPr>
            <a:xfrm>
              <a:off x="5234550" y="1796200"/>
              <a:ext cx="48775" cy="157200"/>
            </a:xfrm>
            <a:custGeom>
              <a:avLst/>
              <a:gdLst/>
              <a:ahLst/>
              <a:cxnLst/>
              <a:rect l="l" t="t" r="r" b="b"/>
              <a:pathLst>
                <a:path w="1951" h="6288" extrusionOk="0">
                  <a:moveTo>
                    <a:pt x="1373" y="1"/>
                  </a:moveTo>
                  <a:cubicBezTo>
                    <a:pt x="1095" y="757"/>
                    <a:pt x="836" y="1513"/>
                    <a:pt x="558" y="2289"/>
                  </a:cubicBezTo>
                  <a:cubicBezTo>
                    <a:pt x="398" y="3144"/>
                    <a:pt x="279" y="3999"/>
                    <a:pt x="160" y="4875"/>
                  </a:cubicBezTo>
                  <a:cubicBezTo>
                    <a:pt x="1" y="5113"/>
                    <a:pt x="100" y="5392"/>
                    <a:pt x="100" y="5591"/>
                  </a:cubicBezTo>
                  <a:cubicBezTo>
                    <a:pt x="160" y="5810"/>
                    <a:pt x="180" y="6009"/>
                    <a:pt x="279" y="6207"/>
                  </a:cubicBezTo>
                  <a:cubicBezTo>
                    <a:pt x="319" y="6267"/>
                    <a:pt x="398" y="6287"/>
                    <a:pt x="498" y="6287"/>
                  </a:cubicBezTo>
                  <a:cubicBezTo>
                    <a:pt x="578" y="6227"/>
                    <a:pt x="617" y="6168"/>
                    <a:pt x="657" y="6088"/>
                  </a:cubicBezTo>
                  <a:cubicBezTo>
                    <a:pt x="657" y="5670"/>
                    <a:pt x="597" y="5272"/>
                    <a:pt x="697" y="4835"/>
                  </a:cubicBezTo>
                  <a:cubicBezTo>
                    <a:pt x="697" y="4735"/>
                    <a:pt x="717" y="4616"/>
                    <a:pt x="757" y="4517"/>
                  </a:cubicBezTo>
                  <a:cubicBezTo>
                    <a:pt x="776" y="4437"/>
                    <a:pt x="796" y="4377"/>
                    <a:pt x="796" y="4298"/>
                  </a:cubicBezTo>
                  <a:cubicBezTo>
                    <a:pt x="836" y="4079"/>
                    <a:pt x="1055" y="3880"/>
                    <a:pt x="896" y="3621"/>
                  </a:cubicBezTo>
                  <a:cubicBezTo>
                    <a:pt x="876" y="3383"/>
                    <a:pt x="916" y="3144"/>
                    <a:pt x="1095" y="2945"/>
                  </a:cubicBezTo>
                  <a:cubicBezTo>
                    <a:pt x="1154" y="2488"/>
                    <a:pt x="1075" y="1990"/>
                    <a:pt x="1393" y="1553"/>
                  </a:cubicBezTo>
                  <a:cubicBezTo>
                    <a:pt x="1373" y="1294"/>
                    <a:pt x="1393" y="1015"/>
                    <a:pt x="1572" y="797"/>
                  </a:cubicBezTo>
                  <a:cubicBezTo>
                    <a:pt x="1572" y="518"/>
                    <a:pt x="1950" y="140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"/>
            <p:cNvSpPr/>
            <p:nvPr/>
          </p:nvSpPr>
          <p:spPr>
            <a:xfrm>
              <a:off x="4952075" y="1822575"/>
              <a:ext cx="102400" cy="97750"/>
            </a:xfrm>
            <a:custGeom>
              <a:avLst/>
              <a:gdLst/>
              <a:ahLst/>
              <a:cxnLst/>
              <a:rect l="l" t="t" r="r" b="b"/>
              <a:pathLst>
                <a:path w="4096" h="3910" extrusionOk="0">
                  <a:moveTo>
                    <a:pt x="1035" y="0"/>
                  </a:moveTo>
                  <a:cubicBezTo>
                    <a:pt x="697" y="0"/>
                    <a:pt x="398" y="80"/>
                    <a:pt x="140" y="358"/>
                  </a:cubicBezTo>
                  <a:cubicBezTo>
                    <a:pt x="140" y="597"/>
                    <a:pt x="200" y="876"/>
                    <a:pt x="1" y="1074"/>
                  </a:cubicBezTo>
                  <a:cubicBezTo>
                    <a:pt x="20" y="1472"/>
                    <a:pt x="319" y="1751"/>
                    <a:pt x="558" y="1990"/>
                  </a:cubicBezTo>
                  <a:cubicBezTo>
                    <a:pt x="1453" y="2825"/>
                    <a:pt x="2447" y="3481"/>
                    <a:pt x="3621" y="3859"/>
                  </a:cubicBezTo>
                  <a:cubicBezTo>
                    <a:pt x="3713" y="3890"/>
                    <a:pt x="3797" y="3909"/>
                    <a:pt x="3865" y="3909"/>
                  </a:cubicBezTo>
                  <a:cubicBezTo>
                    <a:pt x="4020" y="3909"/>
                    <a:pt x="4096" y="3811"/>
                    <a:pt x="3999" y="3521"/>
                  </a:cubicBezTo>
                  <a:cubicBezTo>
                    <a:pt x="3780" y="3442"/>
                    <a:pt x="3541" y="3382"/>
                    <a:pt x="3343" y="3283"/>
                  </a:cubicBezTo>
                  <a:cubicBezTo>
                    <a:pt x="2328" y="2785"/>
                    <a:pt x="1353" y="2228"/>
                    <a:pt x="717" y="1253"/>
                  </a:cubicBezTo>
                  <a:cubicBezTo>
                    <a:pt x="339" y="736"/>
                    <a:pt x="418" y="577"/>
                    <a:pt x="1035" y="199"/>
                  </a:cubicBezTo>
                  <a:cubicBezTo>
                    <a:pt x="1035" y="199"/>
                    <a:pt x="1055" y="179"/>
                    <a:pt x="1095" y="139"/>
                  </a:cubicBezTo>
                  <a:cubicBezTo>
                    <a:pt x="1115" y="80"/>
                    <a:pt x="1095" y="6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"/>
            <p:cNvSpPr/>
            <p:nvPr/>
          </p:nvSpPr>
          <p:spPr>
            <a:xfrm>
              <a:off x="4739225" y="1501300"/>
              <a:ext cx="125850" cy="69150"/>
            </a:xfrm>
            <a:custGeom>
              <a:avLst/>
              <a:gdLst/>
              <a:ahLst/>
              <a:cxnLst/>
              <a:rect l="l" t="t" r="r" b="b"/>
              <a:pathLst>
                <a:path w="5034" h="2766" extrusionOk="0">
                  <a:moveTo>
                    <a:pt x="339" y="1"/>
                  </a:moveTo>
                  <a:cubicBezTo>
                    <a:pt x="279" y="219"/>
                    <a:pt x="1" y="319"/>
                    <a:pt x="20" y="577"/>
                  </a:cubicBezTo>
                  <a:cubicBezTo>
                    <a:pt x="82" y="565"/>
                    <a:pt x="143" y="559"/>
                    <a:pt x="202" y="559"/>
                  </a:cubicBezTo>
                  <a:cubicBezTo>
                    <a:pt x="600" y="559"/>
                    <a:pt x="934" y="822"/>
                    <a:pt x="1194" y="995"/>
                  </a:cubicBezTo>
                  <a:cubicBezTo>
                    <a:pt x="2189" y="1691"/>
                    <a:pt x="3303" y="2149"/>
                    <a:pt x="4357" y="2766"/>
                  </a:cubicBezTo>
                  <a:cubicBezTo>
                    <a:pt x="4400" y="2744"/>
                    <a:pt x="4448" y="2737"/>
                    <a:pt x="4498" y="2737"/>
                  </a:cubicBezTo>
                  <a:cubicBezTo>
                    <a:pt x="4578" y="2737"/>
                    <a:pt x="4665" y="2755"/>
                    <a:pt x="4750" y="2755"/>
                  </a:cubicBezTo>
                  <a:cubicBezTo>
                    <a:pt x="4855" y="2755"/>
                    <a:pt x="4955" y="2728"/>
                    <a:pt x="5033" y="2606"/>
                  </a:cubicBezTo>
                  <a:cubicBezTo>
                    <a:pt x="5033" y="2567"/>
                    <a:pt x="4994" y="2527"/>
                    <a:pt x="4994" y="2487"/>
                  </a:cubicBezTo>
                  <a:cubicBezTo>
                    <a:pt x="4755" y="2487"/>
                    <a:pt x="4516" y="2388"/>
                    <a:pt x="4337" y="2268"/>
                  </a:cubicBezTo>
                  <a:cubicBezTo>
                    <a:pt x="3402" y="1473"/>
                    <a:pt x="2129" y="1194"/>
                    <a:pt x="1174" y="418"/>
                  </a:cubicBezTo>
                  <a:cubicBezTo>
                    <a:pt x="935" y="259"/>
                    <a:pt x="697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"/>
            <p:cNvSpPr/>
            <p:nvPr/>
          </p:nvSpPr>
          <p:spPr>
            <a:xfrm>
              <a:off x="4750175" y="1436300"/>
              <a:ext cx="123350" cy="36625"/>
            </a:xfrm>
            <a:custGeom>
              <a:avLst/>
              <a:gdLst/>
              <a:ahLst/>
              <a:cxnLst/>
              <a:rect l="l" t="t" r="r" b="b"/>
              <a:pathLst>
                <a:path w="4934" h="1465" extrusionOk="0">
                  <a:moveTo>
                    <a:pt x="2523" y="1"/>
                  </a:moveTo>
                  <a:cubicBezTo>
                    <a:pt x="2350" y="1"/>
                    <a:pt x="2441" y="413"/>
                    <a:pt x="2252" y="413"/>
                  </a:cubicBezTo>
                  <a:cubicBezTo>
                    <a:pt x="2220" y="413"/>
                    <a:pt x="2180" y="401"/>
                    <a:pt x="2129" y="373"/>
                  </a:cubicBezTo>
                  <a:cubicBezTo>
                    <a:pt x="2100" y="343"/>
                    <a:pt x="2070" y="325"/>
                    <a:pt x="2033" y="325"/>
                  </a:cubicBezTo>
                  <a:cubicBezTo>
                    <a:pt x="2020" y="325"/>
                    <a:pt x="2005" y="327"/>
                    <a:pt x="1989" y="333"/>
                  </a:cubicBezTo>
                  <a:cubicBezTo>
                    <a:pt x="1790" y="313"/>
                    <a:pt x="1572" y="313"/>
                    <a:pt x="1353" y="293"/>
                  </a:cubicBezTo>
                  <a:cubicBezTo>
                    <a:pt x="1273" y="293"/>
                    <a:pt x="1194" y="313"/>
                    <a:pt x="1134" y="333"/>
                  </a:cubicBezTo>
                  <a:cubicBezTo>
                    <a:pt x="1100" y="338"/>
                    <a:pt x="1065" y="341"/>
                    <a:pt x="1030" y="341"/>
                  </a:cubicBezTo>
                  <a:cubicBezTo>
                    <a:pt x="841" y="341"/>
                    <a:pt x="650" y="272"/>
                    <a:pt x="468" y="272"/>
                  </a:cubicBezTo>
                  <a:cubicBezTo>
                    <a:pt x="316" y="272"/>
                    <a:pt x="171" y="320"/>
                    <a:pt x="40" y="492"/>
                  </a:cubicBezTo>
                  <a:cubicBezTo>
                    <a:pt x="0" y="571"/>
                    <a:pt x="0" y="631"/>
                    <a:pt x="60" y="711"/>
                  </a:cubicBezTo>
                  <a:cubicBezTo>
                    <a:pt x="118" y="707"/>
                    <a:pt x="176" y="706"/>
                    <a:pt x="234" y="706"/>
                  </a:cubicBezTo>
                  <a:cubicBezTo>
                    <a:pt x="514" y="706"/>
                    <a:pt x="794" y="744"/>
                    <a:pt x="1074" y="810"/>
                  </a:cubicBezTo>
                  <a:cubicBezTo>
                    <a:pt x="2248" y="1009"/>
                    <a:pt x="3402" y="1228"/>
                    <a:pt x="4536" y="1427"/>
                  </a:cubicBezTo>
                  <a:cubicBezTo>
                    <a:pt x="4579" y="1449"/>
                    <a:pt x="4629" y="1465"/>
                    <a:pt x="4678" y="1465"/>
                  </a:cubicBezTo>
                  <a:cubicBezTo>
                    <a:pt x="4718" y="1465"/>
                    <a:pt x="4758" y="1454"/>
                    <a:pt x="4794" y="1427"/>
                  </a:cubicBezTo>
                  <a:lnTo>
                    <a:pt x="4934" y="1069"/>
                  </a:lnTo>
                  <a:cubicBezTo>
                    <a:pt x="4809" y="829"/>
                    <a:pt x="4618" y="791"/>
                    <a:pt x="4410" y="791"/>
                  </a:cubicBezTo>
                  <a:cubicBezTo>
                    <a:pt x="4315" y="791"/>
                    <a:pt x="4216" y="799"/>
                    <a:pt x="4120" y="799"/>
                  </a:cubicBezTo>
                  <a:cubicBezTo>
                    <a:pt x="3954" y="799"/>
                    <a:pt x="3793" y="776"/>
                    <a:pt x="3660" y="651"/>
                  </a:cubicBezTo>
                  <a:cubicBezTo>
                    <a:pt x="3322" y="591"/>
                    <a:pt x="2944" y="552"/>
                    <a:pt x="2666" y="313"/>
                  </a:cubicBezTo>
                  <a:cubicBezTo>
                    <a:pt x="2646" y="233"/>
                    <a:pt x="2646" y="134"/>
                    <a:pt x="2626" y="34"/>
                  </a:cubicBezTo>
                  <a:cubicBezTo>
                    <a:pt x="2584" y="11"/>
                    <a:pt x="2550" y="1"/>
                    <a:pt x="2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"/>
            <p:cNvSpPr/>
            <p:nvPr/>
          </p:nvSpPr>
          <p:spPr>
            <a:xfrm>
              <a:off x="5409100" y="1481900"/>
              <a:ext cx="63700" cy="89500"/>
            </a:xfrm>
            <a:custGeom>
              <a:avLst/>
              <a:gdLst/>
              <a:ahLst/>
              <a:cxnLst/>
              <a:rect l="l" t="t" r="r" b="b"/>
              <a:pathLst>
                <a:path w="2548" h="3580" extrusionOk="0">
                  <a:moveTo>
                    <a:pt x="2169" y="1"/>
                  </a:moveTo>
                  <a:cubicBezTo>
                    <a:pt x="1871" y="41"/>
                    <a:pt x="1752" y="299"/>
                    <a:pt x="1572" y="498"/>
                  </a:cubicBezTo>
                  <a:cubicBezTo>
                    <a:pt x="1553" y="558"/>
                    <a:pt x="1533" y="578"/>
                    <a:pt x="1493" y="597"/>
                  </a:cubicBezTo>
                  <a:cubicBezTo>
                    <a:pt x="1453" y="657"/>
                    <a:pt x="1413" y="697"/>
                    <a:pt x="1354" y="777"/>
                  </a:cubicBezTo>
                  <a:cubicBezTo>
                    <a:pt x="876" y="1592"/>
                    <a:pt x="160" y="2268"/>
                    <a:pt x="1" y="3263"/>
                  </a:cubicBezTo>
                  <a:cubicBezTo>
                    <a:pt x="51" y="3414"/>
                    <a:pt x="73" y="3580"/>
                    <a:pt x="235" y="3580"/>
                  </a:cubicBezTo>
                  <a:cubicBezTo>
                    <a:pt x="264" y="3580"/>
                    <a:pt x="299" y="3574"/>
                    <a:pt x="339" y="3562"/>
                  </a:cubicBezTo>
                  <a:cubicBezTo>
                    <a:pt x="478" y="3343"/>
                    <a:pt x="657" y="3124"/>
                    <a:pt x="836" y="2885"/>
                  </a:cubicBezTo>
                  <a:cubicBezTo>
                    <a:pt x="1413" y="2229"/>
                    <a:pt x="1752" y="1393"/>
                    <a:pt x="2368" y="777"/>
                  </a:cubicBezTo>
                  <a:cubicBezTo>
                    <a:pt x="2428" y="657"/>
                    <a:pt x="2488" y="558"/>
                    <a:pt x="2547" y="438"/>
                  </a:cubicBezTo>
                  <a:cubicBezTo>
                    <a:pt x="2468" y="259"/>
                    <a:pt x="2368" y="8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"/>
            <p:cNvSpPr/>
            <p:nvPr/>
          </p:nvSpPr>
          <p:spPr>
            <a:xfrm>
              <a:off x="5099275" y="1637075"/>
              <a:ext cx="105475" cy="53500"/>
            </a:xfrm>
            <a:custGeom>
              <a:avLst/>
              <a:gdLst/>
              <a:ahLst/>
              <a:cxnLst/>
              <a:rect l="l" t="t" r="r" b="b"/>
              <a:pathLst>
                <a:path w="4219" h="2140" extrusionOk="0">
                  <a:moveTo>
                    <a:pt x="200" y="0"/>
                  </a:moveTo>
                  <a:cubicBezTo>
                    <a:pt x="200" y="139"/>
                    <a:pt x="140" y="259"/>
                    <a:pt x="1" y="338"/>
                  </a:cubicBezTo>
                  <a:cubicBezTo>
                    <a:pt x="797" y="856"/>
                    <a:pt x="1712" y="1134"/>
                    <a:pt x="2587" y="1592"/>
                  </a:cubicBezTo>
                  <a:cubicBezTo>
                    <a:pt x="2605" y="1584"/>
                    <a:pt x="2622" y="1581"/>
                    <a:pt x="2637" y="1581"/>
                  </a:cubicBezTo>
                  <a:cubicBezTo>
                    <a:pt x="2703" y="1581"/>
                    <a:pt x="2741" y="1643"/>
                    <a:pt x="2806" y="1691"/>
                  </a:cubicBezTo>
                  <a:cubicBezTo>
                    <a:pt x="2925" y="1711"/>
                    <a:pt x="3025" y="1711"/>
                    <a:pt x="3124" y="1731"/>
                  </a:cubicBezTo>
                  <a:cubicBezTo>
                    <a:pt x="3223" y="1810"/>
                    <a:pt x="3402" y="1751"/>
                    <a:pt x="3482" y="1910"/>
                  </a:cubicBezTo>
                  <a:cubicBezTo>
                    <a:pt x="3562" y="1930"/>
                    <a:pt x="3601" y="1990"/>
                    <a:pt x="3681" y="2029"/>
                  </a:cubicBezTo>
                  <a:cubicBezTo>
                    <a:pt x="3721" y="2069"/>
                    <a:pt x="3780" y="2069"/>
                    <a:pt x="3820" y="2069"/>
                  </a:cubicBezTo>
                  <a:cubicBezTo>
                    <a:pt x="3916" y="2109"/>
                    <a:pt x="3999" y="2139"/>
                    <a:pt x="4064" y="2139"/>
                  </a:cubicBezTo>
                  <a:cubicBezTo>
                    <a:pt x="4161" y="2139"/>
                    <a:pt x="4218" y="2072"/>
                    <a:pt x="4218" y="1870"/>
                  </a:cubicBezTo>
                  <a:cubicBezTo>
                    <a:pt x="4019" y="1810"/>
                    <a:pt x="3880" y="1651"/>
                    <a:pt x="3681" y="1572"/>
                  </a:cubicBezTo>
                  <a:cubicBezTo>
                    <a:pt x="3621" y="1532"/>
                    <a:pt x="3582" y="1532"/>
                    <a:pt x="3522" y="1532"/>
                  </a:cubicBezTo>
                  <a:cubicBezTo>
                    <a:pt x="3402" y="1452"/>
                    <a:pt x="3263" y="1492"/>
                    <a:pt x="3164" y="1393"/>
                  </a:cubicBezTo>
                  <a:lnTo>
                    <a:pt x="3124" y="1393"/>
                  </a:lnTo>
                  <a:cubicBezTo>
                    <a:pt x="3064" y="1293"/>
                    <a:pt x="2885" y="1333"/>
                    <a:pt x="2806" y="1214"/>
                  </a:cubicBezTo>
                  <a:cubicBezTo>
                    <a:pt x="1970" y="736"/>
                    <a:pt x="1115" y="25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"/>
            <p:cNvSpPr/>
            <p:nvPr/>
          </p:nvSpPr>
          <p:spPr>
            <a:xfrm>
              <a:off x="5163925" y="1821700"/>
              <a:ext cx="25900" cy="115275"/>
            </a:xfrm>
            <a:custGeom>
              <a:avLst/>
              <a:gdLst/>
              <a:ahLst/>
              <a:cxnLst/>
              <a:rect l="l" t="t" r="r" b="b"/>
              <a:pathLst>
                <a:path w="1036" h="4611" extrusionOk="0">
                  <a:moveTo>
                    <a:pt x="600" y="1331"/>
                  </a:moveTo>
                  <a:cubicBezTo>
                    <a:pt x="625" y="1378"/>
                    <a:pt x="639" y="1437"/>
                    <a:pt x="677" y="1487"/>
                  </a:cubicBezTo>
                  <a:cubicBezTo>
                    <a:pt x="615" y="1450"/>
                    <a:pt x="615" y="1382"/>
                    <a:pt x="600" y="1331"/>
                  </a:cubicBezTo>
                  <a:close/>
                  <a:moveTo>
                    <a:pt x="856" y="0"/>
                  </a:moveTo>
                  <a:cubicBezTo>
                    <a:pt x="797" y="0"/>
                    <a:pt x="737" y="25"/>
                    <a:pt x="677" y="75"/>
                  </a:cubicBezTo>
                  <a:cubicBezTo>
                    <a:pt x="637" y="115"/>
                    <a:pt x="637" y="174"/>
                    <a:pt x="677" y="214"/>
                  </a:cubicBezTo>
                  <a:cubicBezTo>
                    <a:pt x="538" y="314"/>
                    <a:pt x="518" y="433"/>
                    <a:pt x="538" y="592"/>
                  </a:cubicBezTo>
                  <a:cubicBezTo>
                    <a:pt x="578" y="592"/>
                    <a:pt x="578" y="612"/>
                    <a:pt x="598" y="632"/>
                  </a:cubicBezTo>
                  <a:cubicBezTo>
                    <a:pt x="618" y="652"/>
                    <a:pt x="598" y="712"/>
                    <a:pt x="578" y="731"/>
                  </a:cubicBezTo>
                  <a:cubicBezTo>
                    <a:pt x="538" y="911"/>
                    <a:pt x="498" y="1090"/>
                    <a:pt x="538" y="1269"/>
                  </a:cubicBezTo>
                  <a:cubicBezTo>
                    <a:pt x="319" y="1925"/>
                    <a:pt x="240" y="2621"/>
                    <a:pt x="220" y="3357"/>
                  </a:cubicBezTo>
                  <a:cubicBezTo>
                    <a:pt x="279" y="3556"/>
                    <a:pt x="319" y="3715"/>
                    <a:pt x="180" y="3894"/>
                  </a:cubicBezTo>
                  <a:cubicBezTo>
                    <a:pt x="120" y="4014"/>
                    <a:pt x="41" y="4113"/>
                    <a:pt x="1" y="4252"/>
                  </a:cubicBezTo>
                  <a:cubicBezTo>
                    <a:pt x="100" y="4372"/>
                    <a:pt x="120" y="4511"/>
                    <a:pt x="279" y="4591"/>
                  </a:cubicBezTo>
                  <a:cubicBezTo>
                    <a:pt x="299" y="4591"/>
                    <a:pt x="339" y="4611"/>
                    <a:pt x="379" y="4611"/>
                  </a:cubicBezTo>
                  <a:cubicBezTo>
                    <a:pt x="618" y="4153"/>
                    <a:pt x="419" y="3576"/>
                    <a:pt x="578" y="3099"/>
                  </a:cubicBezTo>
                  <a:cubicBezTo>
                    <a:pt x="896" y="2104"/>
                    <a:pt x="936" y="1090"/>
                    <a:pt x="1035" y="75"/>
                  </a:cubicBezTo>
                  <a:cubicBezTo>
                    <a:pt x="976" y="25"/>
                    <a:pt x="916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"/>
            <p:cNvSpPr/>
            <p:nvPr/>
          </p:nvSpPr>
          <p:spPr>
            <a:xfrm>
              <a:off x="4657175" y="1429200"/>
              <a:ext cx="95000" cy="36550"/>
            </a:xfrm>
            <a:custGeom>
              <a:avLst/>
              <a:gdLst/>
              <a:ahLst/>
              <a:cxnLst/>
              <a:rect l="l" t="t" r="r" b="b"/>
              <a:pathLst>
                <a:path w="3800" h="1462" extrusionOk="0">
                  <a:moveTo>
                    <a:pt x="219" y="0"/>
                  </a:moveTo>
                  <a:cubicBezTo>
                    <a:pt x="159" y="20"/>
                    <a:pt x="60" y="80"/>
                    <a:pt x="0" y="159"/>
                  </a:cubicBezTo>
                  <a:cubicBezTo>
                    <a:pt x="328" y="541"/>
                    <a:pt x="705" y="823"/>
                    <a:pt x="1223" y="823"/>
                  </a:cubicBezTo>
                  <a:cubicBezTo>
                    <a:pt x="1272" y="823"/>
                    <a:pt x="1322" y="821"/>
                    <a:pt x="1373" y="816"/>
                  </a:cubicBezTo>
                  <a:cubicBezTo>
                    <a:pt x="1810" y="975"/>
                    <a:pt x="2248" y="1174"/>
                    <a:pt x="2686" y="1313"/>
                  </a:cubicBezTo>
                  <a:cubicBezTo>
                    <a:pt x="2837" y="1380"/>
                    <a:pt x="3002" y="1461"/>
                    <a:pt x="3169" y="1461"/>
                  </a:cubicBezTo>
                  <a:cubicBezTo>
                    <a:pt x="3200" y="1461"/>
                    <a:pt x="3231" y="1458"/>
                    <a:pt x="3263" y="1452"/>
                  </a:cubicBezTo>
                  <a:cubicBezTo>
                    <a:pt x="3402" y="1393"/>
                    <a:pt x="3541" y="1293"/>
                    <a:pt x="3641" y="1174"/>
                  </a:cubicBezTo>
                  <a:cubicBezTo>
                    <a:pt x="3680" y="1094"/>
                    <a:pt x="3760" y="1054"/>
                    <a:pt x="3800" y="975"/>
                  </a:cubicBezTo>
                  <a:cubicBezTo>
                    <a:pt x="3780" y="955"/>
                    <a:pt x="3780" y="895"/>
                    <a:pt x="3760" y="855"/>
                  </a:cubicBezTo>
                  <a:cubicBezTo>
                    <a:pt x="3740" y="796"/>
                    <a:pt x="3680" y="756"/>
                    <a:pt x="3660" y="716"/>
                  </a:cubicBezTo>
                  <a:cubicBezTo>
                    <a:pt x="3481" y="676"/>
                    <a:pt x="3362" y="577"/>
                    <a:pt x="3183" y="497"/>
                  </a:cubicBezTo>
                  <a:lnTo>
                    <a:pt x="2367" y="279"/>
                  </a:lnTo>
                  <a:cubicBezTo>
                    <a:pt x="1671" y="80"/>
                    <a:pt x="955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"/>
            <p:cNvSpPr/>
            <p:nvPr/>
          </p:nvSpPr>
          <p:spPr>
            <a:xfrm>
              <a:off x="4888975" y="1539575"/>
              <a:ext cx="85500" cy="40825"/>
            </a:xfrm>
            <a:custGeom>
              <a:avLst/>
              <a:gdLst/>
              <a:ahLst/>
              <a:cxnLst/>
              <a:rect l="l" t="t" r="r" b="b"/>
              <a:pathLst>
                <a:path w="3420" h="1633" extrusionOk="0">
                  <a:moveTo>
                    <a:pt x="240" y="0"/>
                  </a:moveTo>
                  <a:cubicBezTo>
                    <a:pt x="77" y="0"/>
                    <a:pt x="1" y="88"/>
                    <a:pt x="98" y="379"/>
                  </a:cubicBezTo>
                  <a:cubicBezTo>
                    <a:pt x="137" y="439"/>
                    <a:pt x="177" y="439"/>
                    <a:pt x="237" y="439"/>
                  </a:cubicBezTo>
                  <a:cubicBezTo>
                    <a:pt x="297" y="459"/>
                    <a:pt x="356" y="518"/>
                    <a:pt x="436" y="558"/>
                  </a:cubicBezTo>
                  <a:cubicBezTo>
                    <a:pt x="1232" y="956"/>
                    <a:pt x="2027" y="1374"/>
                    <a:pt x="2863" y="1632"/>
                  </a:cubicBezTo>
                  <a:cubicBezTo>
                    <a:pt x="2982" y="1414"/>
                    <a:pt x="3221" y="1453"/>
                    <a:pt x="3420" y="1434"/>
                  </a:cubicBezTo>
                  <a:cubicBezTo>
                    <a:pt x="2564" y="976"/>
                    <a:pt x="1789" y="419"/>
                    <a:pt x="893" y="220"/>
                  </a:cubicBezTo>
                  <a:cubicBezTo>
                    <a:pt x="794" y="220"/>
                    <a:pt x="734" y="141"/>
                    <a:pt x="655" y="81"/>
                  </a:cubicBezTo>
                  <a:cubicBezTo>
                    <a:pt x="595" y="41"/>
                    <a:pt x="555" y="41"/>
                    <a:pt x="496" y="41"/>
                  </a:cubicBezTo>
                  <a:cubicBezTo>
                    <a:pt x="399" y="17"/>
                    <a:pt x="311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"/>
            <p:cNvSpPr/>
            <p:nvPr/>
          </p:nvSpPr>
          <p:spPr>
            <a:xfrm>
              <a:off x="4819300" y="1785325"/>
              <a:ext cx="22400" cy="86500"/>
            </a:xfrm>
            <a:custGeom>
              <a:avLst/>
              <a:gdLst/>
              <a:ahLst/>
              <a:cxnLst/>
              <a:rect l="l" t="t" r="r" b="b"/>
              <a:pathLst>
                <a:path w="896" h="3460" extrusionOk="0">
                  <a:moveTo>
                    <a:pt x="671" y="1"/>
                  </a:moveTo>
                  <a:cubicBezTo>
                    <a:pt x="584" y="1"/>
                    <a:pt x="491" y="36"/>
                    <a:pt x="398" y="98"/>
                  </a:cubicBezTo>
                  <a:cubicBezTo>
                    <a:pt x="199" y="1033"/>
                    <a:pt x="0" y="1928"/>
                    <a:pt x="20" y="2863"/>
                  </a:cubicBezTo>
                  <a:lnTo>
                    <a:pt x="100" y="2923"/>
                  </a:lnTo>
                  <a:cubicBezTo>
                    <a:pt x="219" y="2982"/>
                    <a:pt x="299" y="3121"/>
                    <a:pt x="398" y="3221"/>
                  </a:cubicBezTo>
                  <a:cubicBezTo>
                    <a:pt x="438" y="3281"/>
                    <a:pt x="438" y="3380"/>
                    <a:pt x="458" y="3460"/>
                  </a:cubicBezTo>
                  <a:cubicBezTo>
                    <a:pt x="736" y="3062"/>
                    <a:pt x="597" y="2604"/>
                    <a:pt x="557" y="2186"/>
                  </a:cubicBezTo>
                  <a:cubicBezTo>
                    <a:pt x="438" y="2067"/>
                    <a:pt x="458" y="1968"/>
                    <a:pt x="557" y="1848"/>
                  </a:cubicBezTo>
                  <a:cubicBezTo>
                    <a:pt x="856" y="1291"/>
                    <a:pt x="776" y="675"/>
                    <a:pt x="895" y="98"/>
                  </a:cubicBezTo>
                  <a:cubicBezTo>
                    <a:pt x="828" y="31"/>
                    <a:pt x="752" y="1"/>
                    <a:pt x="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"/>
            <p:cNvSpPr/>
            <p:nvPr/>
          </p:nvSpPr>
          <p:spPr>
            <a:xfrm>
              <a:off x="4770050" y="1481775"/>
              <a:ext cx="81100" cy="44925"/>
            </a:xfrm>
            <a:custGeom>
              <a:avLst/>
              <a:gdLst/>
              <a:ahLst/>
              <a:cxnLst/>
              <a:rect l="l" t="t" r="r" b="b"/>
              <a:pathLst>
                <a:path w="3244" h="1797" extrusionOk="0">
                  <a:moveTo>
                    <a:pt x="535" y="0"/>
                  </a:moveTo>
                  <a:cubicBezTo>
                    <a:pt x="497" y="0"/>
                    <a:pt x="458" y="2"/>
                    <a:pt x="419" y="6"/>
                  </a:cubicBezTo>
                  <a:cubicBezTo>
                    <a:pt x="1" y="185"/>
                    <a:pt x="618" y="304"/>
                    <a:pt x="438" y="483"/>
                  </a:cubicBezTo>
                  <a:cubicBezTo>
                    <a:pt x="1214" y="1060"/>
                    <a:pt x="2149" y="1279"/>
                    <a:pt x="2945" y="1796"/>
                  </a:cubicBezTo>
                  <a:cubicBezTo>
                    <a:pt x="3104" y="1736"/>
                    <a:pt x="3243" y="1677"/>
                    <a:pt x="3124" y="1478"/>
                  </a:cubicBezTo>
                  <a:cubicBezTo>
                    <a:pt x="2925" y="1000"/>
                    <a:pt x="2308" y="1100"/>
                    <a:pt x="2050" y="682"/>
                  </a:cubicBezTo>
                  <a:cubicBezTo>
                    <a:pt x="1564" y="420"/>
                    <a:pt x="1130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"/>
            <p:cNvSpPr/>
            <p:nvPr/>
          </p:nvSpPr>
          <p:spPr>
            <a:xfrm>
              <a:off x="5577200" y="1544075"/>
              <a:ext cx="60200" cy="41300"/>
            </a:xfrm>
            <a:custGeom>
              <a:avLst/>
              <a:gdLst/>
              <a:ahLst/>
              <a:cxnLst/>
              <a:rect l="l" t="t" r="r" b="b"/>
              <a:pathLst>
                <a:path w="2408" h="1652" extrusionOk="0">
                  <a:moveTo>
                    <a:pt x="2209" y="0"/>
                  </a:moveTo>
                  <a:cubicBezTo>
                    <a:pt x="1473" y="299"/>
                    <a:pt x="816" y="776"/>
                    <a:pt x="160" y="1234"/>
                  </a:cubicBezTo>
                  <a:cubicBezTo>
                    <a:pt x="120" y="1373"/>
                    <a:pt x="1" y="1552"/>
                    <a:pt x="259" y="1651"/>
                  </a:cubicBezTo>
                  <a:cubicBezTo>
                    <a:pt x="816" y="1452"/>
                    <a:pt x="1314" y="1134"/>
                    <a:pt x="1771" y="756"/>
                  </a:cubicBezTo>
                  <a:cubicBezTo>
                    <a:pt x="1711" y="697"/>
                    <a:pt x="1711" y="677"/>
                    <a:pt x="1771" y="657"/>
                  </a:cubicBezTo>
                  <a:cubicBezTo>
                    <a:pt x="1811" y="657"/>
                    <a:pt x="1831" y="657"/>
                    <a:pt x="1891" y="697"/>
                  </a:cubicBezTo>
                  <a:cubicBezTo>
                    <a:pt x="2089" y="657"/>
                    <a:pt x="2268" y="537"/>
                    <a:pt x="2408" y="378"/>
                  </a:cubicBezTo>
                  <a:cubicBezTo>
                    <a:pt x="2348" y="259"/>
                    <a:pt x="2308" y="10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"/>
            <p:cNvSpPr/>
            <p:nvPr/>
          </p:nvSpPr>
          <p:spPr>
            <a:xfrm>
              <a:off x="4840175" y="1703550"/>
              <a:ext cx="25900" cy="66825"/>
            </a:xfrm>
            <a:custGeom>
              <a:avLst/>
              <a:gdLst/>
              <a:ahLst/>
              <a:cxnLst/>
              <a:rect l="l" t="t" r="r" b="b"/>
              <a:pathLst>
                <a:path w="1036" h="2673" extrusionOk="0">
                  <a:moveTo>
                    <a:pt x="873" y="1"/>
                  </a:moveTo>
                  <a:cubicBezTo>
                    <a:pt x="811" y="1"/>
                    <a:pt x="735" y="27"/>
                    <a:pt x="657" y="67"/>
                  </a:cubicBezTo>
                  <a:cubicBezTo>
                    <a:pt x="438" y="783"/>
                    <a:pt x="220" y="1479"/>
                    <a:pt x="1" y="2175"/>
                  </a:cubicBezTo>
                  <a:cubicBezTo>
                    <a:pt x="60" y="2354"/>
                    <a:pt x="120" y="2573"/>
                    <a:pt x="319" y="2672"/>
                  </a:cubicBezTo>
                  <a:cubicBezTo>
                    <a:pt x="737" y="1897"/>
                    <a:pt x="816" y="1061"/>
                    <a:pt x="1035" y="246"/>
                  </a:cubicBezTo>
                  <a:cubicBezTo>
                    <a:pt x="1035" y="65"/>
                    <a:pt x="969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"/>
            <p:cNvSpPr/>
            <p:nvPr/>
          </p:nvSpPr>
          <p:spPr>
            <a:xfrm>
              <a:off x="4945600" y="1606225"/>
              <a:ext cx="52750" cy="31375"/>
            </a:xfrm>
            <a:custGeom>
              <a:avLst/>
              <a:gdLst/>
              <a:ahLst/>
              <a:cxnLst/>
              <a:rect l="l" t="t" r="r" b="b"/>
              <a:pathLst>
                <a:path w="2110" h="1255" extrusionOk="0">
                  <a:moveTo>
                    <a:pt x="419" y="1"/>
                  </a:moveTo>
                  <a:cubicBezTo>
                    <a:pt x="299" y="100"/>
                    <a:pt x="1" y="1"/>
                    <a:pt x="81" y="339"/>
                  </a:cubicBezTo>
                  <a:cubicBezTo>
                    <a:pt x="498" y="936"/>
                    <a:pt x="1214" y="956"/>
                    <a:pt x="1791" y="1254"/>
                  </a:cubicBezTo>
                  <a:cubicBezTo>
                    <a:pt x="2110" y="1254"/>
                    <a:pt x="2110" y="1095"/>
                    <a:pt x="1990" y="876"/>
                  </a:cubicBezTo>
                  <a:cubicBezTo>
                    <a:pt x="1473" y="598"/>
                    <a:pt x="956" y="299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"/>
            <p:cNvSpPr/>
            <p:nvPr/>
          </p:nvSpPr>
          <p:spPr>
            <a:xfrm>
              <a:off x="5268375" y="1747450"/>
              <a:ext cx="23400" cy="72150"/>
            </a:xfrm>
            <a:custGeom>
              <a:avLst/>
              <a:gdLst/>
              <a:ahLst/>
              <a:cxnLst/>
              <a:rect l="l" t="t" r="r" b="b"/>
              <a:pathLst>
                <a:path w="936" h="2886" extrusionOk="0">
                  <a:moveTo>
                    <a:pt x="667" y="1"/>
                  </a:moveTo>
                  <a:cubicBezTo>
                    <a:pt x="623" y="1"/>
                    <a:pt x="576" y="23"/>
                    <a:pt x="537" y="61"/>
                  </a:cubicBezTo>
                  <a:lnTo>
                    <a:pt x="537" y="81"/>
                  </a:lnTo>
                  <a:cubicBezTo>
                    <a:pt x="418" y="161"/>
                    <a:pt x="478" y="300"/>
                    <a:pt x="398" y="399"/>
                  </a:cubicBezTo>
                  <a:cubicBezTo>
                    <a:pt x="239" y="916"/>
                    <a:pt x="120" y="1454"/>
                    <a:pt x="0" y="1971"/>
                  </a:cubicBezTo>
                  <a:cubicBezTo>
                    <a:pt x="299" y="2170"/>
                    <a:pt x="140" y="2488"/>
                    <a:pt x="199" y="2767"/>
                  </a:cubicBezTo>
                  <a:cubicBezTo>
                    <a:pt x="219" y="2806"/>
                    <a:pt x="219" y="2866"/>
                    <a:pt x="179" y="2886"/>
                  </a:cubicBezTo>
                  <a:cubicBezTo>
                    <a:pt x="319" y="2886"/>
                    <a:pt x="398" y="2826"/>
                    <a:pt x="339" y="2687"/>
                  </a:cubicBezTo>
                  <a:cubicBezTo>
                    <a:pt x="378" y="2568"/>
                    <a:pt x="378" y="2428"/>
                    <a:pt x="378" y="2309"/>
                  </a:cubicBezTo>
                  <a:cubicBezTo>
                    <a:pt x="438" y="2210"/>
                    <a:pt x="438" y="2090"/>
                    <a:pt x="518" y="1991"/>
                  </a:cubicBezTo>
                  <a:lnTo>
                    <a:pt x="518" y="1971"/>
                  </a:lnTo>
                  <a:cubicBezTo>
                    <a:pt x="597" y="1732"/>
                    <a:pt x="418" y="1473"/>
                    <a:pt x="697" y="1294"/>
                  </a:cubicBezTo>
                  <a:lnTo>
                    <a:pt x="697" y="1235"/>
                  </a:lnTo>
                  <a:cubicBezTo>
                    <a:pt x="736" y="1195"/>
                    <a:pt x="816" y="1135"/>
                    <a:pt x="876" y="1096"/>
                  </a:cubicBezTo>
                  <a:cubicBezTo>
                    <a:pt x="915" y="1036"/>
                    <a:pt x="935" y="996"/>
                    <a:pt x="935" y="916"/>
                  </a:cubicBezTo>
                  <a:cubicBezTo>
                    <a:pt x="915" y="817"/>
                    <a:pt x="915" y="718"/>
                    <a:pt x="896" y="618"/>
                  </a:cubicBezTo>
                  <a:cubicBezTo>
                    <a:pt x="896" y="479"/>
                    <a:pt x="876" y="320"/>
                    <a:pt x="836" y="200"/>
                  </a:cubicBezTo>
                  <a:cubicBezTo>
                    <a:pt x="816" y="161"/>
                    <a:pt x="796" y="81"/>
                    <a:pt x="736" y="21"/>
                  </a:cubicBezTo>
                  <a:cubicBezTo>
                    <a:pt x="715" y="7"/>
                    <a:pt x="692" y="1"/>
                    <a:pt x="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"/>
            <p:cNvSpPr/>
            <p:nvPr/>
          </p:nvSpPr>
          <p:spPr>
            <a:xfrm>
              <a:off x="5042600" y="1896675"/>
              <a:ext cx="55225" cy="26700"/>
            </a:xfrm>
            <a:custGeom>
              <a:avLst/>
              <a:gdLst/>
              <a:ahLst/>
              <a:cxnLst/>
              <a:rect l="l" t="t" r="r" b="b"/>
              <a:pathLst>
                <a:path w="2209" h="1068" extrusionOk="0">
                  <a:moveTo>
                    <a:pt x="1910" y="0"/>
                  </a:moveTo>
                  <a:cubicBezTo>
                    <a:pt x="1870" y="80"/>
                    <a:pt x="1810" y="120"/>
                    <a:pt x="1751" y="179"/>
                  </a:cubicBezTo>
                  <a:cubicBezTo>
                    <a:pt x="1456" y="474"/>
                    <a:pt x="1128" y="638"/>
                    <a:pt x="759" y="638"/>
                  </a:cubicBezTo>
                  <a:cubicBezTo>
                    <a:pt x="630" y="638"/>
                    <a:pt x="497" y="618"/>
                    <a:pt x="358" y="577"/>
                  </a:cubicBezTo>
                  <a:lnTo>
                    <a:pt x="358" y="577"/>
                  </a:lnTo>
                  <a:cubicBezTo>
                    <a:pt x="378" y="796"/>
                    <a:pt x="199" y="876"/>
                    <a:pt x="0" y="895"/>
                  </a:cubicBezTo>
                  <a:cubicBezTo>
                    <a:pt x="266" y="1013"/>
                    <a:pt x="517" y="1067"/>
                    <a:pt x="753" y="1067"/>
                  </a:cubicBezTo>
                  <a:cubicBezTo>
                    <a:pt x="1276" y="1067"/>
                    <a:pt x="1725" y="803"/>
                    <a:pt x="2109" y="378"/>
                  </a:cubicBezTo>
                  <a:cubicBezTo>
                    <a:pt x="2188" y="179"/>
                    <a:pt x="2208" y="0"/>
                    <a:pt x="1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"/>
            <p:cNvSpPr/>
            <p:nvPr/>
          </p:nvSpPr>
          <p:spPr>
            <a:xfrm>
              <a:off x="4855600" y="1524175"/>
              <a:ext cx="45275" cy="24900"/>
            </a:xfrm>
            <a:custGeom>
              <a:avLst/>
              <a:gdLst/>
              <a:ahLst/>
              <a:cxnLst/>
              <a:rect l="l" t="t" r="r" b="b"/>
              <a:pathLst>
                <a:path w="1811" h="996" extrusionOk="0">
                  <a:moveTo>
                    <a:pt x="199" y="1"/>
                  </a:moveTo>
                  <a:cubicBezTo>
                    <a:pt x="40" y="60"/>
                    <a:pt x="0" y="200"/>
                    <a:pt x="0" y="359"/>
                  </a:cubicBezTo>
                  <a:cubicBezTo>
                    <a:pt x="219" y="637"/>
                    <a:pt x="637" y="577"/>
                    <a:pt x="896" y="856"/>
                  </a:cubicBezTo>
                  <a:lnTo>
                    <a:pt x="1413" y="995"/>
                  </a:lnTo>
                  <a:cubicBezTo>
                    <a:pt x="1433" y="757"/>
                    <a:pt x="1612" y="677"/>
                    <a:pt x="1811" y="657"/>
                  </a:cubicBezTo>
                  <a:cubicBezTo>
                    <a:pt x="1313" y="359"/>
                    <a:pt x="836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"/>
            <p:cNvSpPr/>
            <p:nvPr/>
          </p:nvSpPr>
          <p:spPr>
            <a:xfrm>
              <a:off x="5629925" y="1523175"/>
              <a:ext cx="51750" cy="30875"/>
            </a:xfrm>
            <a:custGeom>
              <a:avLst/>
              <a:gdLst/>
              <a:ahLst/>
              <a:cxnLst/>
              <a:rect l="l" t="t" r="r" b="b"/>
              <a:pathLst>
                <a:path w="2070" h="1235" extrusionOk="0">
                  <a:moveTo>
                    <a:pt x="1643" y="0"/>
                  </a:moveTo>
                  <a:cubicBezTo>
                    <a:pt x="1613" y="0"/>
                    <a:pt x="1583" y="1"/>
                    <a:pt x="1552" y="1"/>
                  </a:cubicBezTo>
                  <a:cubicBezTo>
                    <a:pt x="1234" y="120"/>
                    <a:pt x="955" y="319"/>
                    <a:pt x="677" y="518"/>
                  </a:cubicBezTo>
                  <a:cubicBezTo>
                    <a:pt x="637" y="598"/>
                    <a:pt x="557" y="677"/>
                    <a:pt x="458" y="677"/>
                  </a:cubicBezTo>
                  <a:cubicBezTo>
                    <a:pt x="398" y="677"/>
                    <a:pt x="358" y="677"/>
                    <a:pt x="339" y="717"/>
                  </a:cubicBezTo>
                  <a:cubicBezTo>
                    <a:pt x="259" y="777"/>
                    <a:pt x="199" y="836"/>
                    <a:pt x="140" y="876"/>
                  </a:cubicBezTo>
                  <a:cubicBezTo>
                    <a:pt x="80" y="1075"/>
                    <a:pt x="0" y="1234"/>
                    <a:pt x="339" y="1234"/>
                  </a:cubicBezTo>
                  <a:cubicBezTo>
                    <a:pt x="398" y="1135"/>
                    <a:pt x="478" y="1095"/>
                    <a:pt x="577" y="1095"/>
                  </a:cubicBezTo>
                  <a:cubicBezTo>
                    <a:pt x="637" y="1095"/>
                    <a:pt x="657" y="1095"/>
                    <a:pt x="677" y="1035"/>
                  </a:cubicBezTo>
                  <a:cubicBezTo>
                    <a:pt x="756" y="995"/>
                    <a:pt x="796" y="936"/>
                    <a:pt x="876" y="896"/>
                  </a:cubicBezTo>
                  <a:cubicBezTo>
                    <a:pt x="955" y="777"/>
                    <a:pt x="1134" y="816"/>
                    <a:pt x="1234" y="717"/>
                  </a:cubicBezTo>
                  <a:cubicBezTo>
                    <a:pt x="1532" y="598"/>
                    <a:pt x="1830" y="419"/>
                    <a:pt x="2069" y="200"/>
                  </a:cubicBezTo>
                  <a:cubicBezTo>
                    <a:pt x="1968" y="15"/>
                    <a:pt x="1810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"/>
            <p:cNvSpPr/>
            <p:nvPr/>
          </p:nvSpPr>
          <p:spPr>
            <a:xfrm>
              <a:off x="5131100" y="1873600"/>
              <a:ext cx="17950" cy="49950"/>
            </a:xfrm>
            <a:custGeom>
              <a:avLst/>
              <a:gdLst/>
              <a:ahLst/>
              <a:cxnLst/>
              <a:rect l="l" t="t" r="r" b="b"/>
              <a:pathLst>
                <a:path w="718" h="1998" extrusionOk="0">
                  <a:moveTo>
                    <a:pt x="542" y="0"/>
                  </a:moveTo>
                  <a:cubicBezTo>
                    <a:pt x="510" y="0"/>
                    <a:pt x="474" y="10"/>
                    <a:pt x="439" y="28"/>
                  </a:cubicBezTo>
                  <a:cubicBezTo>
                    <a:pt x="1" y="486"/>
                    <a:pt x="61" y="1102"/>
                    <a:pt x="1" y="1639"/>
                  </a:cubicBezTo>
                  <a:cubicBezTo>
                    <a:pt x="100" y="1739"/>
                    <a:pt x="140" y="1898"/>
                    <a:pt x="240" y="1978"/>
                  </a:cubicBezTo>
                  <a:cubicBezTo>
                    <a:pt x="260" y="1978"/>
                    <a:pt x="319" y="1997"/>
                    <a:pt x="339" y="1997"/>
                  </a:cubicBezTo>
                  <a:cubicBezTo>
                    <a:pt x="538" y="1381"/>
                    <a:pt x="717" y="724"/>
                    <a:pt x="638" y="48"/>
                  </a:cubicBezTo>
                  <a:cubicBezTo>
                    <a:pt x="616" y="15"/>
                    <a:pt x="582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"/>
            <p:cNvSpPr/>
            <p:nvPr/>
          </p:nvSpPr>
          <p:spPr>
            <a:xfrm>
              <a:off x="4990375" y="1628125"/>
              <a:ext cx="52725" cy="34325"/>
            </a:xfrm>
            <a:custGeom>
              <a:avLst/>
              <a:gdLst/>
              <a:ahLst/>
              <a:cxnLst/>
              <a:rect l="l" t="t" r="r" b="b"/>
              <a:pathLst>
                <a:path w="2109" h="1373" extrusionOk="0">
                  <a:moveTo>
                    <a:pt x="199" y="0"/>
                  </a:moveTo>
                  <a:cubicBezTo>
                    <a:pt x="199" y="179"/>
                    <a:pt x="159" y="299"/>
                    <a:pt x="0" y="378"/>
                  </a:cubicBezTo>
                  <a:cubicBezTo>
                    <a:pt x="716" y="657"/>
                    <a:pt x="1353" y="1174"/>
                    <a:pt x="2089" y="1373"/>
                  </a:cubicBezTo>
                  <a:cubicBezTo>
                    <a:pt x="2109" y="1114"/>
                    <a:pt x="2089" y="895"/>
                    <a:pt x="1791" y="836"/>
                  </a:cubicBezTo>
                  <a:cubicBezTo>
                    <a:pt x="1552" y="816"/>
                    <a:pt x="1254" y="776"/>
                    <a:pt x="1114" y="557"/>
                  </a:cubicBezTo>
                  <a:cubicBezTo>
                    <a:pt x="915" y="179"/>
                    <a:pt x="5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"/>
            <p:cNvSpPr/>
            <p:nvPr/>
          </p:nvSpPr>
          <p:spPr>
            <a:xfrm>
              <a:off x="4977950" y="1818125"/>
              <a:ext cx="60775" cy="19375"/>
            </a:xfrm>
            <a:custGeom>
              <a:avLst/>
              <a:gdLst/>
              <a:ahLst/>
              <a:cxnLst/>
              <a:rect l="l" t="t" r="r" b="b"/>
              <a:pathLst>
                <a:path w="2431" h="775" extrusionOk="0">
                  <a:moveTo>
                    <a:pt x="833" y="0"/>
                  </a:moveTo>
                  <a:cubicBezTo>
                    <a:pt x="559" y="0"/>
                    <a:pt x="282" y="60"/>
                    <a:pt x="0" y="178"/>
                  </a:cubicBezTo>
                  <a:lnTo>
                    <a:pt x="0" y="377"/>
                  </a:lnTo>
                  <a:cubicBezTo>
                    <a:pt x="61" y="386"/>
                    <a:pt x="122" y="389"/>
                    <a:pt x="185" y="389"/>
                  </a:cubicBezTo>
                  <a:cubicBezTo>
                    <a:pt x="360" y="389"/>
                    <a:pt x="540" y="363"/>
                    <a:pt x="715" y="363"/>
                  </a:cubicBezTo>
                  <a:cubicBezTo>
                    <a:pt x="903" y="363"/>
                    <a:pt x="1086" y="393"/>
                    <a:pt x="1253" y="516"/>
                  </a:cubicBezTo>
                  <a:lnTo>
                    <a:pt x="1313" y="516"/>
                  </a:lnTo>
                  <a:lnTo>
                    <a:pt x="1392" y="536"/>
                  </a:lnTo>
                  <a:cubicBezTo>
                    <a:pt x="1611" y="616"/>
                    <a:pt x="1850" y="656"/>
                    <a:pt x="2069" y="735"/>
                  </a:cubicBezTo>
                  <a:cubicBezTo>
                    <a:pt x="2142" y="751"/>
                    <a:pt x="2217" y="774"/>
                    <a:pt x="2279" y="774"/>
                  </a:cubicBezTo>
                  <a:cubicBezTo>
                    <a:pt x="2370" y="774"/>
                    <a:pt x="2431" y="725"/>
                    <a:pt x="2407" y="536"/>
                  </a:cubicBezTo>
                  <a:cubicBezTo>
                    <a:pt x="2208" y="437"/>
                    <a:pt x="1989" y="377"/>
                    <a:pt x="1790" y="258"/>
                  </a:cubicBezTo>
                  <a:cubicBezTo>
                    <a:pt x="1477" y="85"/>
                    <a:pt x="1158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"/>
            <p:cNvSpPr/>
            <p:nvPr/>
          </p:nvSpPr>
          <p:spPr>
            <a:xfrm>
              <a:off x="5171400" y="1787400"/>
              <a:ext cx="25625" cy="36200"/>
            </a:xfrm>
            <a:custGeom>
              <a:avLst/>
              <a:gdLst/>
              <a:ahLst/>
              <a:cxnLst/>
              <a:rect l="l" t="t" r="r" b="b"/>
              <a:pathLst>
                <a:path w="1025" h="1448" extrusionOk="0">
                  <a:moveTo>
                    <a:pt x="544" y="0"/>
                  </a:moveTo>
                  <a:cubicBezTo>
                    <a:pt x="405" y="0"/>
                    <a:pt x="227" y="20"/>
                    <a:pt x="0" y="55"/>
                  </a:cubicBezTo>
                  <a:cubicBezTo>
                    <a:pt x="537" y="174"/>
                    <a:pt x="418" y="492"/>
                    <a:pt x="438" y="771"/>
                  </a:cubicBezTo>
                  <a:cubicBezTo>
                    <a:pt x="438" y="989"/>
                    <a:pt x="279" y="1208"/>
                    <a:pt x="418" y="1447"/>
                  </a:cubicBezTo>
                  <a:lnTo>
                    <a:pt x="796" y="1447"/>
                  </a:lnTo>
                  <a:cubicBezTo>
                    <a:pt x="915" y="1188"/>
                    <a:pt x="975" y="950"/>
                    <a:pt x="995" y="691"/>
                  </a:cubicBezTo>
                  <a:cubicBezTo>
                    <a:pt x="1025" y="183"/>
                    <a:pt x="965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"/>
            <p:cNvSpPr/>
            <p:nvPr/>
          </p:nvSpPr>
          <p:spPr>
            <a:xfrm>
              <a:off x="5112700" y="1981700"/>
              <a:ext cx="41800" cy="23775"/>
            </a:xfrm>
            <a:custGeom>
              <a:avLst/>
              <a:gdLst/>
              <a:ahLst/>
              <a:cxnLst/>
              <a:rect l="l" t="t" r="r" b="b"/>
              <a:pathLst>
                <a:path w="1672" h="951" extrusionOk="0">
                  <a:moveTo>
                    <a:pt x="936" y="1"/>
                  </a:moveTo>
                  <a:cubicBezTo>
                    <a:pt x="856" y="21"/>
                    <a:pt x="797" y="61"/>
                    <a:pt x="777" y="100"/>
                  </a:cubicBezTo>
                  <a:cubicBezTo>
                    <a:pt x="727" y="177"/>
                    <a:pt x="692" y="204"/>
                    <a:pt x="664" y="204"/>
                  </a:cubicBezTo>
                  <a:cubicBezTo>
                    <a:pt x="598" y="204"/>
                    <a:pt x="575" y="54"/>
                    <a:pt x="519" y="54"/>
                  </a:cubicBezTo>
                  <a:cubicBezTo>
                    <a:pt x="513" y="54"/>
                    <a:pt x="506" y="56"/>
                    <a:pt x="498" y="61"/>
                  </a:cubicBezTo>
                  <a:cubicBezTo>
                    <a:pt x="439" y="140"/>
                    <a:pt x="359" y="220"/>
                    <a:pt x="279" y="299"/>
                  </a:cubicBezTo>
                  <a:cubicBezTo>
                    <a:pt x="1" y="657"/>
                    <a:pt x="41" y="757"/>
                    <a:pt x="399" y="876"/>
                  </a:cubicBezTo>
                  <a:cubicBezTo>
                    <a:pt x="560" y="925"/>
                    <a:pt x="718" y="950"/>
                    <a:pt x="874" y="950"/>
                  </a:cubicBezTo>
                  <a:cubicBezTo>
                    <a:pt x="1103" y="950"/>
                    <a:pt x="1328" y="895"/>
                    <a:pt x="1553" y="777"/>
                  </a:cubicBezTo>
                  <a:cubicBezTo>
                    <a:pt x="1672" y="657"/>
                    <a:pt x="1672" y="558"/>
                    <a:pt x="1553" y="379"/>
                  </a:cubicBezTo>
                  <a:cubicBezTo>
                    <a:pt x="1498" y="393"/>
                    <a:pt x="1447" y="399"/>
                    <a:pt x="1400" y="399"/>
                  </a:cubicBezTo>
                  <a:cubicBezTo>
                    <a:pt x="1174" y="399"/>
                    <a:pt x="1035" y="248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"/>
            <p:cNvSpPr/>
            <p:nvPr/>
          </p:nvSpPr>
          <p:spPr>
            <a:xfrm>
              <a:off x="5157475" y="1933525"/>
              <a:ext cx="16925" cy="45725"/>
            </a:xfrm>
            <a:custGeom>
              <a:avLst/>
              <a:gdLst/>
              <a:ahLst/>
              <a:cxnLst/>
              <a:rect l="l" t="t" r="r" b="b"/>
              <a:pathLst>
                <a:path w="677" h="1829" extrusionOk="0">
                  <a:moveTo>
                    <a:pt x="439" y="1"/>
                  </a:moveTo>
                  <a:cubicBezTo>
                    <a:pt x="384" y="1"/>
                    <a:pt x="331" y="24"/>
                    <a:pt x="279" y="98"/>
                  </a:cubicBezTo>
                  <a:cubicBezTo>
                    <a:pt x="0" y="456"/>
                    <a:pt x="179" y="893"/>
                    <a:pt x="100" y="1291"/>
                  </a:cubicBezTo>
                  <a:cubicBezTo>
                    <a:pt x="100" y="1490"/>
                    <a:pt x="0" y="1729"/>
                    <a:pt x="299" y="1828"/>
                  </a:cubicBezTo>
                  <a:cubicBezTo>
                    <a:pt x="597" y="1311"/>
                    <a:pt x="677" y="714"/>
                    <a:pt x="657" y="118"/>
                  </a:cubicBezTo>
                  <a:cubicBezTo>
                    <a:pt x="657" y="98"/>
                    <a:pt x="637" y="78"/>
                    <a:pt x="597" y="38"/>
                  </a:cubicBezTo>
                  <a:cubicBezTo>
                    <a:pt x="541" y="19"/>
                    <a:pt x="489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"/>
            <p:cNvSpPr/>
            <p:nvPr/>
          </p:nvSpPr>
          <p:spPr>
            <a:xfrm>
              <a:off x="4830725" y="1757925"/>
              <a:ext cx="18925" cy="29850"/>
            </a:xfrm>
            <a:custGeom>
              <a:avLst/>
              <a:gdLst/>
              <a:ahLst/>
              <a:cxnLst/>
              <a:rect l="l" t="t" r="r" b="b"/>
              <a:pathLst>
                <a:path w="757" h="1194" extrusionOk="0">
                  <a:moveTo>
                    <a:pt x="379" y="0"/>
                  </a:moveTo>
                  <a:cubicBezTo>
                    <a:pt x="140" y="378"/>
                    <a:pt x="1" y="776"/>
                    <a:pt x="21" y="1194"/>
                  </a:cubicBezTo>
                  <a:lnTo>
                    <a:pt x="518" y="1194"/>
                  </a:lnTo>
                  <a:cubicBezTo>
                    <a:pt x="757" y="1035"/>
                    <a:pt x="637" y="756"/>
                    <a:pt x="697" y="497"/>
                  </a:cubicBezTo>
                  <a:cubicBezTo>
                    <a:pt x="677" y="279"/>
                    <a:pt x="717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"/>
            <p:cNvSpPr/>
            <p:nvPr/>
          </p:nvSpPr>
          <p:spPr>
            <a:xfrm>
              <a:off x="5303175" y="1560825"/>
              <a:ext cx="42800" cy="18600"/>
            </a:xfrm>
            <a:custGeom>
              <a:avLst/>
              <a:gdLst/>
              <a:ahLst/>
              <a:cxnLst/>
              <a:rect l="l" t="t" r="r" b="b"/>
              <a:pathLst>
                <a:path w="1712" h="744" extrusionOk="0">
                  <a:moveTo>
                    <a:pt x="470" y="0"/>
                  </a:moveTo>
                  <a:cubicBezTo>
                    <a:pt x="425" y="0"/>
                    <a:pt x="386" y="20"/>
                    <a:pt x="339" y="66"/>
                  </a:cubicBezTo>
                  <a:cubicBezTo>
                    <a:pt x="419" y="225"/>
                    <a:pt x="498" y="385"/>
                    <a:pt x="220" y="424"/>
                  </a:cubicBezTo>
                  <a:cubicBezTo>
                    <a:pt x="120" y="464"/>
                    <a:pt x="41" y="564"/>
                    <a:pt x="1" y="663"/>
                  </a:cubicBezTo>
                  <a:cubicBezTo>
                    <a:pt x="36" y="725"/>
                    <a:pt x="79" y="744"/>
                    <a:pt x="127" y="744"/>
                  </a:cubicBezTo>
                  <a:cubicBezTo>
                    <a:pt x="186" y="744"/>
                    <a:pt x="253" y="714"/>
                    <a:pt x="319" y="703"/>
                  </a:cubicBezTo>
                  <a:cubicBezTo>
                    <a:pt x="450" y="613"/>
                    <a:pt x="600" y="594"/>
                    <a:pt x="756" y="594"/>
                  </a:cubicBezTo>
                  <a:cubicBezTo>
                    <a:pt x="875" y="594"/>
                    <a:pt x="998" y="605"/>
                    <a:pt x="1116" y="605"/>
                  </a:cubicBezTo>
                  <a:cubicBezTo>
                    <a:pt x="1220" y="605"/>
                    <a:pt x="1320" y="596"/>
                    <a:pt x="1413" y="564"/>
                  </a:cubicBezTo>
                  <a:cubicBezTo>
                    <a:pt x="1513" y="484"/>
                    <a:pt x="1712" y="405"/>
                    <a:pt x="1592" y="206"/>
                  </a:cubicBezTo>
                  <a:cubicBezTo>
                    <a:pt x="1254" y="66"/>
                    <a:pt x="916" y="66"/>
                    <a:pt x="578" y="27"/>
                  </a:cubicBezTo>
                  <a:cubicBezTo>
                    <a:pt x="537" y="10"/>
                    <a:pt x="502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"/>
            <p:cNvSpPr/>
            <p:nvPr/>
          </p:nvSpPr>
          <p:spPr>
            <a:xfrm>
              <a:off x="4888925" y="1578875"/>
              <a:ext cx="36825" cy="26400"/>
            </a:xfrm>
            <a:custGeom>
              <a:avLst/>
              <a:gdLst/>
              <a:ahLst/>
              <a:cxnLst/>
              <a:rect l="l" t="t" r="r" b="b"/>
              <a:pathLst>
                <a:path w="1473" h="1056" extrusionOk="0">
                  <a:moveTo>
                    <a:pt x="299" y="1"/>
                  </a:moveTo>
                  <a:cubicBezTo>
                    <a:pt x="139" y="80"/>
                    <a:pt x="0" y="180"/>
                    <a:pt x="100" y="379"/>
                  </a:cubicBezTo>
                  <a:lnTo>
                    <a:pt x="1154" y="1055"/>
                  </a:lnTo>
                  <a:lnTo>
                    <a:pt x="1253" y="1035"/>
                  </a:lnTo>
                  <a:lnTo>
                    <a:pt x="1333" y="1035"/>
                  </a:lnTo>
                  <a:cubicBezTo>
                    <a:pt x="1472" y="876"/>
                    <a:pt x="1472" y="737"/>
                    <a:pt x="1333" y="558"/>
                  </a:cubicBezTo>
                  <a:cubicBezTo>
                    <a:pt x="995" y="379"/>
                    <a:pt x="657" y="18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"/>
            <p:cNvSpPr/>
            <p:nvPr/>
          </p:nvSpPr>
          <p:spPr>
            <a:xfrm>
              <a:off x="4921250" y="1593300"/>
              <a:ext cx="34825" cy="21425"/>
            </a:xfrm>
            <a:custGeom>
              <a:avLst/>
              <a:gdLst/>
              <a:ahLst/>
              <a:cxnLst/>
              <a:rect l="l" t="t" r="r" b="b"/>
              <a:pathLst>
                <a:path w="1393" h="857" extrusionOk="0">
                  <a:moveTo>
                    <a:pt x="0" y="1"/>
                  </a:moveTo>
                  <a:lnTo>
                    <a:pt x="0" y="478"/>
                  </a:lnTo>
                  <a:lnTo>
                    <a:pt x="1055" y="856"/>
                  </a:lnTo>
                  <a:cubicBezTo>
                    <a:pt x="1174" y="757"/>
                    <a:pt x="1273" y="617"/>
                    <a:pt x="1393" y="518"/>
                  </a:cubicBezTo>
                  <a:cubicBezTo>
                    <a:pt x="935" y="359"/>
                    <a:pt x="478" y="1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"/>
            <p:cNvSpPr/>
            <p:nvPr/>
          </p:nvSpPr>
          <p:spPr>
            <a:xfrm>
              <a:off x="5194775" y="1683325"/>
              <a:ext cx="40650" cy="19125"/>
            </a:xfrm>
            <a:custGeom>
              <a:avLst/>
              <a:gdLst/>
              <a:ahLst/>
              <a:cxnLst/>
              <a:rect l="l" t="t" r="r" b="b"/>
              <a:pathLst>
                <a:path w="1626" h="765" extrusionOk="0">
                  <a:moveTo>
                    <a:pt x="398" y="0"/>
                  </a:moveTo>
                  <a:cubicBezTo>
                    <a:pt x="299" y="159"/>
                    <a:pt x="159" y="179"/>
                    <a:pt x="0" y="199"/>
                  </a:cubicBezTo>
                  <a:cubicBezTo>
                    <a:pt x="438" y="478"/>
                    <a:pt x="895" y="577"/>
                    <a:pt x="1373" y="756"/>
                  </a:cubicBezTo>
                  <a:cubicBezTo>
                    <a:pt x="1403" y="762"/>
                    <a:pt x="1429" y="765"/>
                    <a:pt x="1453" y="765"/>
                  </a:cubicBezTo>
                  <a:cubicBezTo>
                    <a:pt x="1587" y="765"/>
                    <a:pt x="1625" y="673"/>
                    <a:pt x="1592" y="537"/>
                  </a:cubicBezTo>
                  <a:cubicBezTo>
                    <a:pt x="1492" y="458"/>
                    <a:pt x="1333" y="478"/>
                    <a:pt x="1253" y="358"/>
                  </a:cubicBezTo>
                  <a:cubicBezTo>
                    <a:pt x="1055" y="40"/>
                    <a:pt x="736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"/>
            <p:cNvSpPr/>
            <p:nvPr/>
          </p:nvSpPr>
          <p:spPr>
            <a:xfrm>
              <a:off x="5388725" y="1562250"/>
              <a:ext cx="28875" cy="30850"/>
            </a:xfrm>
            <a:custGeom>
              <a:avLst/>
              <a:gdLst/>
              <a:ahLst/>
              <a:cxnLst/>
              <a:rect l="l" t="t" r="r" b="b"/>
              <a:pathLst>
                <a:path w="1155" h="1234" extrusionOk="0">
                  <a:moveTo>
                    <a:pt x="868" y="0"/>
                  </a:moveTo>
                  <a:cubicBezTo>
                    <a:pt x="551" y="0"/>
                    <a:pt x="622" y="412"/>
                    <a:pt x="438" y="467"/>
                  </a:cubicBezTo>
                  <a:cubicBezTo>
                    <a:pt x="339" y="725"/>
                    <a:pt x="0" y="905"/>
                    <a:pt x="80" y="1223"/>
                  </a:cubicBezTo>
                  <a:cubicBezTo>
                    <a:pt x="129" y="1230"/>
                    <a:pt x="176" y="1234"/>
                    <a:pt x="219" y="1234"/>
                  </a:cubicBezTo>
                  <a:cubicBezTo>
                    <a:pt x="755" y="1234"/>
                    <a:pt x="878" y="699"/>
                    <a:pt x="1154" y="367"/>
                  </a:cubicBezTo>
                  <a:cubicBezTo>
                    <a:pt x="975" y="308"/>
                    <a:pt x="955" y="149"/>
                    <a:pt x="955" y="9"/>
                  </a:cubicBezTo>
                  <a:cubicBezTo>
                    <a:pt x="923" y="3"/>
                    <a:pt x="894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"/>
            <p:cNvSpPr/>
            <p:nvPr/>
          </p:nvSpPr>
          <p:spPr>
            <a:xfrm>
              <a:off x="5091325" y="1870800"/>
              <a:ext cx="21400" cy="35350"/>
            </a:xfrm>
            <a:custGeom>
              <a:avLst/>
              <a:gdLst/>
              <a:ahLst/>
              <a:cxnLst/>
              <a:rect l="l" t="t" r="r" b="b"/>
              <a:pathLst>
                <a:path w="856" h="1414" extrusionOk="0">
                  <a:moveTo>
                    <a:pt x="597" y="1"/>
                  </a:moveTo>
                  <a:lnTo>
                    <a:pt x="1" y="1035"/>
                  </a:lnTo>
                  <a:cubicBezTo>
                    <a:pt x="140" y="1115"/>
                    <a:pt x="160" y="1254"/>
                    <a:pt x="199" y="1413"/>
                  </a:cubicBezTo>
                  <a:cubicBezTo>
                    <a:pt x="597" y="1015"/>
                    <a:pt x="856" y="59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"/>
            <p:cNvSpPr/>
            <p:nvPr/>
          </p:nvSpPr>
          <p:spPr>
            <a:xfrm>
              <a:off x="5122150" y="1952500"/>
              <a:ext cx="17950" cy="32275"/>
            </a:xfrm>
            <a:custGeom>
              <a:avLst/>
              <a:gdLst/>
              <a:ahLst/>
              <a:cxnLst/>
              <a:rect l="l" t="t" r="r" b="b"/>
              <a:pathLst>
                <a:path w="718" h="1291" extrusionOk="0">
                  <a:moveTo>
                    <a:pt x="594" y="0"/>
                  </a:moveTo>
                  <a:cubicBezTo>
                    <a:pt x="516" y="0"/>
                    <a:pt x="444" y="139"/>
                    <a:pt x="380" y="139"/>
                  </a:cubicBezTo>
                  <a:cubicBezTo>
                    <a:pt x="352" y="139"/>
                    <a:pt x="325" y="112"/>
                    <a:pt x="299" y="35"/>
                  </a:cubicBezTo>
                  <a:cubicBezTo>
                    <a:pt x="1" y="353"/>
                    <a:pt x="160" y="731"/>
                    <a:pt x="160" y="1109"/>
                  </a:cubicBezTo>
                  <a:cubicBezTo>
                    <a:pt x="208" y="1174"/>
                    <a:pt x="270" y="1290"/>
                    <a:pt x="386" y="1290"/>
                  </a:cubicBezTo>
                  <a:cubicBezTo>
                    <a:pt x="414" y="1290"/>
                    <a:pt x="444" y="1284"/>
                    <a:pt x="478" y="1268"/>
                  </a:cubicBezTo>
                  <a:lnTo>
                    <a:pt x="558" y="1229"/>
                  </a:lnTo>
                  <a:cubicBezTo>
                    <a:pt x="717" y="831"/>
                    <a:pt x="677" y="433"/>
                    <a:pt x="657" y="35"/>
                  </a:cubicBezTo>
                  <a:cubicBezTo>
                    <a:pt x="636" y="10"/>
                    <a:pt x="614" y="0"/>
                    <a:pt x="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"/>
            <p:cNvSpPr/>
            <p:nvPr/>
          </p:nvSpPr>
          <p:spPr>
            <a:xfrm>
              <a:off x="5153500" y="1966300"/>
              <a:ext cx="15425" cy="41200"/>
            </a:xfrm>
            <a:custGeom>
              <a:avLst/>
              <a:gdLst/>
              <a:ahLst/>
              <a:cxnLst/>
              <a:rect l="l" t="t" r="r" b="b"/>
              <a:pathLst>
                <a:path w="617" h="1648" extrusionOk="0">
                  <a:moveTo>
                    <a:pt x="259" y="0"/>
                  </a:moveTo>
                  <a:cubicBezTo>
                    <a:pt x="0" y="259"/>
                    <a:pt x="119" y="577"/>
                    <a:pt x="119" y="895"/>
                  </a:cubicBezTo>
                  <a:cubicBezTo>
                    <a:pt x="219" y="1074"/>
                    <a:pt x="60" y="1273"/>
                    <a:pt x="60" y="1452"/>
                  </a:cubicBezTo>
                  <a:cubicBezTo>
                    <a:pt x="101" y="1535"/>
                    <a:pt x="162" y="1648"/>
                    <a:pt x="229" y="1648"/>
                  </a:cubicBezTo>
                  <a:cubicBezTo>
                    <a:pt x="258" y="1648"/>
                    <a:pt x="288" y="1626"/>
                    <a:pt x="318" y="1572"/>
                  </a:cubicBezTo>
                  <a:cubicBezTo>
                    <a:pt x="458" y="1273"/>
                    <a:pt x="617" y="915"/>
                    <a:pt x="458" y="557"/>
                  </a:cubicBezTo>
                  <a:cubicBezTo>
                    <a:pt x="318" y="398"/>
                    <a:pt x="458" y="15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"/>
            <p:cNvSpPr/>
            <p:nvPr/>
          </p:nvSpPr>
          <p:spPr>
            <a:xfrm>
              <a:off x="4851125" y="1566825"/>
              <a:ext cx="39800" cy="20525"/>
            </a:xfrm>
            <a:custGeom>
              <a:avLst/>
              <a:gdLst/>
              <a:ahLst/>
              <a:cxnLst/>
              <a:rect l="l" t="t" r="r" b="b"/>
              <a:pathLst>
                <a:path w="1592" h="821" extrusionOk="0">
                  <a:moveTo>
                    <a:pt x="912" y="1"/>
                  </a:moveTo>
                  <a:cubicBezTo>
                    <a:pt x="851" y="1"/>
                    <a:pt x="786" y="9"/>
                    <a:pt x="717" y="25"/>
                  </a:cubicBezTo>
                  <a:cubicBezTo>
                    <a:pt x="646" y="77"/>
                    <a:pt x="567" y="89"/>
                    <a:pt x="485" y="89"/>
                  </a:cubicBezTo>
                  <a:cubicBezTo>
                    <a:pt x="415" y="89"/>
                    <a:pt x="343" y="80"/>
                    <a:pt x="273" y="80"/>
                  </a:cubicBezTo>
                  <a:cubicBezTo>
                    <a:pt x="174" y="80"/>
                    <a:pt x="79" y="98"/>
                    <a:pt x="0" y="184"/>
                  </a:cubicBezTo>
                  <a:cubicBezTo>
                    <a:pt x="518" y="324"/>
                    <a:pt x="995" y="523"/>
                    <a:pt x="1453" y="821"/>
                  </a:cubicBezTo>
                  <a:cubicBezTo>
                    <a:pt x="1592" y="662"/>
                    <a:pt x="1453" y="483"/>
                    <a:pt x="1472" y="324"/>
                  </a:cubicBezTo>
                  <a:cubicBezTo>
                    <a:pt x="1315" y="118"/>
                    <a:pt x="1144" y="1"/>
                    <a:pt x="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"/>
            <p:cNvSpPr/>
            <p:nvPr/>
          </p:nvSpPr>
          <p:spPr>
            <a:xfrm>
              <a:off x="5136575" y="1844025"/>
              <a:ext cx="19925" cy="30775"/>
            </a:xfrm>
            <a:custGeom>
              <a:avLst/>
              <a:gdLst/>
              <a:ahLst/>
              <a:cxnLst/>
              <a:rect l="l" t="t" r="r" b="b"/>
              <a:pathLst>
                <a:path w="797" h="1231" extrusionOk="0">
                  <a:moveTo>
                    <a:pt x="543" y="1"/>
                  </a:moveTo>
                  <a:cubicBezTo>
                    <a:pt x="514" y="1"/>
                    <a:pt x="480" y="6"/>
                    <a:pt x="438" y="18"/>
                  </a:cubicBezTo>
                  <a:cubicBezTo>
                    <a:pt x="339" y="117"/>
                    <a:pt x="379" y="276"/>
                    <a:pt x="279" y="376"/>
                  </a:cubicBezTo>
                  <a:cubicBezTo>
                    <a:pt x="239" y="674"/>
                    <a:pt x="1" y="913"/>
                    <a:pt x="220" y="1211"/>
                  </a:cubicBezTo>
                  <a:cubicBezTo>
                    <a:pt x="279" y="1211"/>
                    <a:pt x="339" y="1231"/>
                    <a:pt x="419" y="1231"/>
                  </a:cubicBezTo>
                  <a:cubicBezTo>
                    <a:pt x="578" y="972"/>
                    <a:pt x="777" y="714"/>
                    <a:pt x="796" y="376"/>
                  </a:cubicBezTo>
                  <a:cubicBezTo>
                    <a:pt x="656" y="305"/>
                    <a:pt x="764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"/>
            <p:cNvSpPr/>
            <p:nvPr/>
          </p:nvSpPr>
          <p:spPr>
            <a:xfrm>
              <a:off x="5123650" y="1916275"/>
              <a:ext cx="22400" cy="32625"/>
            </a:xfrm>
            <a:custGeom>
              <a:avLst/>
              <a:gdLst/>
              <a:ahLst/>
              <a:cxnLst/>
              <a:rect l="l" t="t" r="r" b="b"/>
              <a:pathLst>
                <a:path w="896" h="1305" extrusionOk="0">
                  <a:moveTo>
                    <a:pt x="340" y="0"/>
                  </a:moveTo>
                  <a:cubicBezTo>
                    <a:pt x="312" y="0"/>
                    <a:pt x="279" y="10"/>
                    <a:pt x="239" y="32"/>
                  </a:cubicBezTo>
                  <a:cubicBezTo>
                    <a:pt x="199" y="191"/>
                    <a:pt x="120" y="310"/>
                    <a:pt x="60" y="430"/>
                  </a:cubicBezTo>
                  <a:lnTo>
                    <a:pt x="20" y="489"/>
                  </a:lnTo>
                  <a:cubicBezTo>
                    <a:pt x="1" y="509"/>
                    <a:pt x="20" y="529"/>
                    <a:pt x="100" y="569"/>
                  </a:cubicBezTo>
                  <a:cubicBezTo>
                    <a:pt x="140" y="629"/>
                    <a:pt x="199" y="688"/>
                    <a:pt x="239" y="768"/>
                  </a:cubicBezTo>
                  <a:cubicBezTo>
                    <a:pt x="299" y="1007"/>
                    <a:pt x="398" y="1186"/>
                    <a:pt x="617" y="1305"/>
                  </a:cubicBezTo>
                  <a:cubicBezTo>
                    <a:pt x="896" y="987"/>
                    <a:pt x="796" y="629"/>
                    <a:pt x="637" y="290"/>
                  </a:cubicBezTo>
                  <a:lnTo>
                    <a:pt x="538" y="191"/>
                  </a:lnTo>
                  <a:cubicBezTo>
                    <a:pt x="476" y="114"/>
                    <a:pt x="438" y="0"/>
                    <a:pt x="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"/>
            <p:cNvSpPr/>
            <p:nvPr/>
          </p:nvSpPr>
          <p:spPr>
            <a:xfrm>
              <a:off x="5147025" y="1822575"/>
              <a:ext cx="18925" cy="31350"/>
            </a:xfrm>
            <a:custGeom>
              <a:avLst/>
              <a:gdLst/>
              <a:ahLst/>
              <a:cxnLst/>
              <a:rect l="l" t="t" r="r" b="b"/>
              <a:pathLst>
                <a:path w="757" h="125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180" y="358"/>
                    <a:pt x="80" y="617"/>
                    <a:pt x="1" y="895"/>
                  </a:cubicBezTo>
                  <a:lnTo>
                    <a:pt x="359" y="1253"/>
                  </a:lnTo>
                  <a:cubicBezTo>
                    <a:pt x="259" y="876"/>
                    <a:pt x="756" y="47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"/>
            <p:cNvSpPr/>
            <p:nvPr/>
          </p:nvSpPr>
          <p:spPr>
            <a:xfrm>
              <a:off x="5299200" y="1714650"/>
              <a:ext cx="34850" cy="23075"/>
            </a:xfrm>
            <a:custGeom>
              <a:avLst/>
              <a:gdLst/>
              <a:ahLst/>
              <a:cxnLst/>
              <a:rect l="l" t="t" r="r" b="b"/>
              <a:pathLst>
                <a:path w="1394" h="923" extrusionOk="0">
                  <a:moveTo>
                    <a:pt x="1393" y="1"/>
                  </a:moveTo>
                  <a:lnTo>
                    <a:pt x="1393" y="1"/>
                  </a:lnTo>
                  <a:cubicBezTo>
                    <a:pt x="777" y="40"/>
                    <a:pt x="339" y="378"/>
                    <a:pt x="1" y="816"/>
                  </a:cubicBezTo>
                  <a:cubicBezTo>
                    <a:pt x="78" y="893"/>
                    <a:pt x="155" y="923"/>
                    <a:pt x="251" y="923"/>
                  </a:cubicBezTo>
                  <a:cubicBezTo>
                    <a:pt x="278" y="923"/>
                    <a:pt x="308" y="920"/>
                    <a:pt x="339" y="916"/>
                  </a:cubicBezTo>
                  <a:cubicBezTo>
                    <a:pt x="558" y="836"/>
                    <a:pt x="697" y="677"/>
                    <a:pt x="856" y="478"/>
                  </a:cubicBezTo>
                  <a:cubicBezTo>
                    <a:pt x="936" y="438"/>
                    <a:pt x="975" y="378"/>
                    <a:pt x="1055" y="319"/>
                  </a:cubicBezTo>
                  <a:cubicBezTo>
                    <a:pt x="1135" y="219"/>
                    <a:pt x="1294" y="239"/>
                    <a:pt x="1373" y="120"/>
                  </a:cubicBezTo>
                  <a:cubicBezTo>
                    <a:pt x="1393" y="100"/>
                    <a:pt x="139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"/>
            <p:cNvSpPr/>
            <p:nvPr/>
          </p:nvSpPr>
          <p:spPr>
            <a:xfrm>
              <a:off x="5229075" y="1696525"/>
              <a:ext cx="34850" cy="13675"/>
            </a:xfrm>
            <a:custGeom>
              <a:avLst/>
              <a:gdLst/>
              <a:ahLst/>
              <a:cxnLst/>
              <a:rect l="l" t="t" r="r" b="b"/>
              <a:pathLst>
                <a:path w="1394" h="547" extrusionOk="0">
                  <a:moveTo>
                    <a:pt x="337" y="0"/>
                  </a:moveTo>
                  <a:cubicBezTo>
                    <a:pt x="299" y="0"/>
                    <a:pt x="260" y="3"/>
                    <a:pt x="220" y="9"/>
                  </a:cubicBezTo>
                  <a:lnTo>
                    <a:pt x="1" y="228"/>
                  </a:lnTo>
                  <a:cubicBezTo>
                    <a:pt x="259" y="427"/>
                    <a:pt x="598" y="447"/>
                    <a:pt x="916" y="546"/>
                  </a:cubicBezTo>
                  <a:cubicBezTo>
                    <a:pt x="1393" y="427"/>
                    <a:pt x="976" y="308"/>
                    <a:pt x="916" y="169"/>
                  </a:cubicBezTo>
                  <a:cubicBezTo>
                    <a:pt x="731" y="84"/>
                    <a:pt x="54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"/>
            <p:cNvSpPr/>
            <p:nvPr/>
          </p:nvSpPr>
          <p:spPr>
            <a:xfrm>
              <a:off x="5233550" y="2079425"/>
              <a:ext cx="11975" cy="40575"/>
            </a:xfrm>
            <a:custGeom>
              <a:avLst/>
              <a:gdLst/>
              <a:ahLst/>
              <a:cxnLst/>
              <a:rect l="l" t="t" r="r" b="b"/>
              <a:pathLst>
                <a:path w="479" h="1623" extrusionOk="0">
                  <a:moveTo>
                    <a:pt x="106" y="1"/>
                  </a:moveTo>
                  <a:cubicBezTo>
                    <a:pt x="81" y="1"/>
                    <a:pt x="53" y="4"/>
                    <a:pt x="21" y="11"/>
                  </a:cubicBezTo>
                  <a:lnTo>
                    <a:pt x="21" y="1045"/>
                  </a:lnTo>
                  <a:cubicBezTo>
                    <a:pt x="21" y="1105"/>
                    <a:pt x="21" y="1145"/>
                    <a:pt x="1" y="1244"/>
                  </a:cubicBezTo>
                  <a:cubicBezTo>
                    <a:pt x="120" y="1363"/>
                    <a:pt x="220" y="1503"/>
                    <a:pt x="319" y="1622"/>
                  </a:cubicBezTo>
                  <a:lnTo>
                    <a:pt x="379" y="1562"/>
                  </a:lnTo>
                  <a:cubicBezTo>
                    <a:pt x="419" y="1523"/>
                    <a:pt x="438" y="1463"/>
                    <a:pt x="478" y="1403"/>
                  </a:cubicBezTo>
                  <a:cubicBezTo>
                    <a:pt x="478" y="1304"/>
                    <a:pt x="438" y="1204"/>
                    <a:pt x="419" y="1105"/>
                  </a:cubicBezTo>
                  <a:cubicBezTo>
                    <a:pt x="419" y="1025"/>
                    <a:pt x="399" y="966"/>
                    <a:pt x="379" y="906"/>
                  </a:cubicBezTo>
                  <a:cubicBezTo>
                    <a:pt x="339" y="727"/>
                    <a:pt x="379" y="548"/>
                    <a:pt x="339" y="369"/>
                  </a:cubicBezTo>
                  <a:cubicBezTo>
                    <a:pt x="321" y="193"/>
                    <a:pt x="304" y="1"/>
                    <a:pt x="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"/>
            <p:cNvSpPr/>
            <p:nvPr/>
          </p:nvSpPr>
          <p:spPr>
            <a:xfrm>
              <a:off x="5124150" y="1980225"/>
              <a:ext cx="12950" cy="19425"/>
            </a:xfrm>
            <a:custGeom>
              <a:avLst/>
              <a:gdLst/>
              <a:ahLst/>
              <a:cxnLst/>
              <a:rect l="l" t="t" r="r" b="b"/>
              <a:pathLst>
                <a:path w="518" h="777" extrusionOk="0">
                  <a:moveTo>
                    <a:pt x="80" y="0"/>
                  </a:moveTo>
                  <a:cubicBezTo>
                    <a:pt x="80" y="40"/>
                    <a:pt x="40" y="100"/>
                    <a:pt x="40" y="139"/>
                  </a:cubicBezTo>
                  <a:cubicBezTo>
                    <a:pt x="100" y="378"/>
                    <a:pt x="0" y="716"/>
                    <a:pt x="418" y="776"/>
                  </a:cubicBezTo>
                  <a:cubicBezTo>
                    <a:pt x="518" y="577"/>
                    <a:pt x="339" y="358"/>
                    <a:pt x="398" y="159"/>
                  </a:cubicBezTo>
                  <a:cubicBezTo>
                    <a:pt x="299" y="12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"/>
            <p:cNvSpPr/>
            <p:nvPr/>
          </p:nvSpPr>
          <p:spPr>
            <a:xfrm>
              <a:off x="5029650" y="1832025"/>
              <a:ext cx="21425" cy="10450"/>
            </a:xfrm>
            <a:custGeom>
              <a:avLst/>
              <a:gdLst/>
              <a:ahLst/>
              <a:cxnLst/>
              <a:rect l="l" t="t" r="r" b="b"/>
              <a:pathLst>
                <a:path w="857" h="418" extrusionOk="0">
                  <a:moveTo>
                    <a:pt x="339" y="0"/>
                  </a:moveTo>
                  <a:cubicBezTo>
                    <a:pt x="279" y="159"/>
                    <a:pt x="120" y="179"/>
                    <a:pt x="1" y="199"/>
                  </a:cubicBezTo>
                  <a:cubicBezTo>
                    <a:pt x="180" y="378"/>
                    <a:pt x="419" y="358"/>
                    <a:pt x="618" y="418"/>
                  </a:cubicBezTo>
                  <a:cubicBezTo>
                    <a:pt x="677" y="418"/>
                    <a:pt x="757" y="358"/>
                    <a:pt x="797" y="279"/>
                  </a:cubicBezTo>
                  <a:cubicBezTo>
                    <a:pt x="856" y="159"/>
                    <a:pt x="797" y="60"/>
                    <a:pt x="677" y="20"/>
                  </a:cubicBezTo>
                  <a:cubicBezTo>
                    <a:pt x="578" y="0"/>
                    <a:pt x="438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"/>
            <p:cNvSpPr/>
            <p:nvPr/>
          </p:nvSpPr>
          <p:spPr>
            <a:xfrm>
              <a:off x="4865050" y="1670875"/>
              <a:ext cx="12950" cy="21925"/>
            </a:xfrm>
            <a:custGeom>
              <a:avLst/>
              <a:gdLst/>
              <a:ahLst/>
              <a:cxnLst/>
              <a:rect l="l" t="t" r="r" b="b"/>
              <a:pathLst>
                <a:path w="518" h="877" extrusionOk="0">
                  <a:moveTo>
                    <a:pt x="239" y="1"/>
                  </a:moveTo>
                  <a:cubicBezTo>
                    <a:pt x="140" y="359"/>
                    <a:pt x="60" y="638"/>
                    <a:pt x="0" y="876"/>
                  </a:cubicBezTo>
                  <a:cubicBezTo>
                    <a:pt x="160" y="876"/>
                    <a:pt x="339" y="876"/>
                    <a:pt x="518" y="856"/>
                  </a:cubicBezTo>
                  <a:cubicBezTo>
                    <a:pt x="299" y="657"/>
                    <a:pt x="498" y="33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"/>
            <p:cNvSpPr/>
            <p:nvPr/>
          </p:nvSpPr>
          <p:spPr>
            <a:xfrm>
              <a:off x="5251450" y="1700725"/>
              <a:ext cx="21425" cy="13675"/>
            </a:xfrm>
            <a:custGeom>
              <a:avLst/>
              <a:gdLst/>
              <a:ahLst/>
              <a:cxnLst/>
              <a:rect l="l" t="t" r="r" b="b"/>
              <a:pathLst>
                <a:path w="857" h="547" extrusionOk="0">
                  <a:moveTo>
                    <a:pt x="1" y="1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120" y="498"/>
                    <a:pt x="245" y="546"/>
                    <a:pt x="399" y="546"/>
                  </a:cubicBezTo>
                  <a:cubicBezTo>
                    <a:pt x="527" y="546"/>
                    <a:pt x="675" y="512"/>
                    <a:pt x="856" y="458"/>
                  </a:cubicBezTo>
                  <a:cubicBezTo>
                    <a:pt x="478" y="279"/>
                    <a:pt x="31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"/>
            <p:cNvSpPr/>
            <p:nvPr/>
          </p:nvSpPr>
          <p:spPr>
            <a:xfrm>
              <a:off x="5127125" y="1935950"/>
              <a:ext cx="12475" cy="22925"/>
            </a:xfrm>
            <a:custGeom>
              <a:avLst/>
              <a:gdLst/>
              <a:ahLst/>
              <a:cxnLst/>
              <a:rect l="l" t="t" r="r" b="b"/>
              <a:pathLst>
                <a:path w="499" h="917" extrusionOk="0">
                  <a:moveTo>
                    <a:pt x="120" y="1"/>
                  </a:moveTo>
                  <a:cubicBezTo>
                    <a:pt x="1" y="180"/>
                    <a:pt x="1" y="379"/>
                    <a:pt x="120" y="538"/>
                  </a:cubicBezTo>
                  <a:lnTo>
                    <a:pt x="120" y="677"/>
                  </a:lnTo>
                  <a:cubicBezTo>
                    <a:pt x="154" y="857"/>
                    <a:pt x="191" y="917"/>
                    <a:pt x="231" y="917"/>
                  </a:cubicBezTo>
                  <a:cubicBezTo>
                    <a:pt x="309" y="917"/>
                    <a:pt x="394" y="696"/>
                    <a:pt x="472" y="696"/>
                  </a:cubicBezTo>
                  <a:cubicBezTo>
                    <a:pt x="474" y="696"/>
                    <a:pt x="476" y="697"/>
                    <a:pt x="478" y="697"/>
                  </a:cubicBezTo>
                  <a:cubicBezTo>
                    <a:pt x="498" y="637"/>
                    <a:pt x="498" y="598"/>
                    <a:pt x="498" y="538"/>
                  </a:cubicBezTo>
                  <a:cubicBezTo>
                    <a:pt x="458" y="299"/>
                    <a:pt x="379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"/>
            <p:cNvSpPr/>
            <p:nvPr/>
          </p:nvSpPr>
          <p:spPr>
            <a:xfrm>
              <a:off x="5291750" y="1735100"/>
              <a:ext cx="22400" cy="16875"/>
            </a:xfrm>
            <a:custGeom>
              <a:avLst/>
              <a:gdLst/>
              <a:ahLst/>
              <a:cxnLst/>
              <a:rect l="l" t="t" r="r" b="b"/>
              <a:pathLst>
                <a:path w="896" h="675" extrusionOk="0">
                  <a:moveTo>
                    <a:pt x="686" y="0"/>
                  </a:moveTo>
                  <a:cubicBezTo>
                    <a:pt x="659" y="0"/>
                    <a:pt x="630" y="6"/>
                    <a:pt x="597" y="18"/>
                  </a:cubicBezTo>
                  <a:cubicBezTo>
                    <a:pt x="498" y="18"/>
                    <a:pt x="398" y="58"/>
                    <a:pt x="299" y="58"/>
                  </a:cubicBezTo>
                  <a:lnTo>
                    <a:pt x="100" y="257"/>
                  </a:lnTo>
                  <a:cubicBezTo>
                    <a:pt x="40" y="356"/>
                    <a:pt x="0" y="456"/>
                    <a:pt x="60" y="575"/>
                  </a:cubicBezTo>
                  <a:cubicBezTo>
                    <a:pt x="140" y="655"/>
                    <a:pt x="199" y="674"/>
                    <a:pt x="279" y="674"/>
                  </a:cubicBezTo>
                  <a:cubicBezTo>
                    <a:pt x="398" y="674"/>
                    <a:pt x="537" y="615"/>
                    <a:pt x="637" y="575"/>
                  </a:cubicBezTo>
                  <a:cubicBezTo>
                    <a:pt x="776" y="476"/>
                    <a:pt x="895" y="376"/>
                    <a:pt x="876" y="177"/>
                  </a:cubicBezTo>
                  <a:cubicBezTo>
                    <a:pt x="844" y="82"/>
                    <a:pt x="787" y="0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"/>
            <p:cNvSpPr/>
            <p:nvPr/>
          </p:nvSpPr>
          <p:spPr>
            <a:xfrm>
              <a:off x="4856100" y="1692775"/>
              <a:ext cx="16925" cy="17425"/>
            </a:xfrm>
            <a:custGeom>
              <a:avLst/>
              <a:gdLst/>
              <a:ahLst/>
              <a:cxnLst/>
              <a:rect l="l" t="t" r="r" b="b"/>
              <a:pathLst>
                <a:path w="677" h="697" extrusionOk="0">
                  <a:moveTo>
                    <a:pt x="358" y="0"/>
                  </a:moveTo>
                  <a:cubicBezTo>
                    <a:pt x="120" y="100"/>
                    <a:pt x="0" y="279"/>
                    <a:pt x="0" y="517"/>
                  </a:cubicBezTo>
                  <a:cubicBezTo>
                    <a:pt x="159" y="517"/>
                    <a:pt x="299" y="557"/>
                    <a:pt x="378" y="696"/>
                  </a:cubicBezTo>
                  <a:cubicBezTo>
                    <a:pt x="677" y="458"/>
                    <a:pt x="45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"/>
            <p:cNvSpPr/>
            <p:nvPr/>
          </p:nvSpPr>
          <p:spPr>
            <a:xfrm>
              <a:off x="5793550" y="1436150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5" y="1"/>
                  </a:moveTo>
                  <a:lnTo>
                    <a:pt x="875" y="1"/>
                  </a:lnTo>
                  <a:cubicBezTo>
                    <a:pt x="557" y="120"/>
                    <a:pt x="219" y="219"/>
                    <a:pt x="0" y="518"/>
                  </a:cubicBezTo>
                  <a:cubicBezTo>
                    <a:pt x="378" y="498"/>
                    <a:pt x="716" y="418"/>
                    <a:pt x="8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"/>
            <p:cNvSpPr/>
            <p:nvPr/>
          </p:nvSpPr>
          <p:spPr>
            <a:xfrm>
              <a:off x="4844150" y="1518700"/>
              <a:ext cx="16950" cy="13950"/>
            </a:xfrm>
            <a:custGeom>
              <a:avLst/>
              <a:gdLst/>
              <a:ahLst/>
              <a:cxnLst/>
              <a:rect l="l" t="t" r="r" b="b"/>
              <a:pathLst>
                <a:path w="678" h="558" extrusionOk="0">
                  <a:moveTo>
                    <a:pt x="180" y="1"/>
                  </a:moveTo>
                  <a:cubicBezTo>
                    <a:pt x="100" y="100"/>
                    <a:pt x="61" y="220"/>
                    <a:pt x="1" y="319"/>
                  </a:cubicBezTo>
                  <a:cubicBezTo>
                    <a:pt x="41" y="359"/>
                    <a:pt x="80" y="379"/>
                    <a:pt x="140" y="379"/>
                  </a:cubicBezTo>
                  <a:cubicBezTo>
                    <a:pt x="200" y="419"/>
                    <a:pt x="259" y="458"/>
                    <a:pt x="339" y="498"/>
                  </a:cubicBezTo>
                  <a:cubicBezTo>
                    <a:pt x="379" y="518"/>
                    <a:pt x="439" y="558"/>
                    <a:pt x="478" y="558"/>
                  </a:cubicBezTo>
                  <a:cubicBezTo>
                    <a:pt x="637" y="498"/>
                    <a:pt x="657" y="359"/>
                    <a:pt x="677" y="200"/>
                  </a:cubicBezTo>
                  <a:cubicBezTo>
                    <a:pt x="558" y="100"/>
                    <a:pt x="399" y="120"/>
                    <a:pt x="359" y="21"/>
                  </a:cubicBezTo>
                  <a:cubicBezTo>
                    <a:pt x="279" y="1"/>
                    <a:pt x="24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"/>
            <p:cNvSpPr/>
            <p:nvPr/>
          </p:nvSpPr>
          <p:spPr>
            <a:xfrm>
              <a:off x="4949600" y="1831525"/>
              <a:ext cx="13450" cy="17925"/>
            </a:xfrm>
            <a:custGeom>
              <a:avLst/>
              <a:gdLst/>
              <a:ahLst/>
              <a:cxnLst/>
              <a:rect l="l" t="t" r="r" b="b"/>
              <a:pathLst>
                <a:path w="53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40" y="199"/>
                    <a:pt x="0" y="438"/>
                    <a:pt x="100" y="716"/>
                  </a:cubicBezTo>
                  <a:cubicBezTo>
                    <a:pt x="537" y="577"/>
                    <a:pt x="458" y="29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"/>
            <p:cNvSpPr/>
            <p:nvPr/>
          </p:nvSpPr>
          <p:spPr>
            <a:xfrm>
              <a:off x="5351425" y="1696750"/>
              <a:ext cx="16425" cy="8975"/>
            </a:xfrm>
            <a:custGeom>
              <a:avLst/>
              <a:gdLst/>
              <a:ahLst/>
              <a:cxnLst/>
              <a:rect l="l" t="t" r="r" b="b"/>
              <a:pathLst>
                <a:path w="657" h="359" extrusionOk="0">
                  <a:moveTo>
                    <a:pt x="657" y="0"/>
                  </a:moveTo>
                  <a:lnTo>
                    <a:pt x="657" y="0"/>
                  </a:lnTo>
                  <a:cubicBezTo>
                    <a:pt x="398" y="60"/>
                    <a:pt x="160" y="120"/>
                    <a:pt x="0" y="358"/>
                  </a:cubicBezTo>
                  <a:cubicBezTo>
                    <a:pt x="179" y="339"/>
                    <a:pt x="358" y="339"/>
                    <a:pt x="538" y="339"/>
                  </a:cubicBezTo>
                  <a:cubicBezTo>
                    <a:pt x="577" y="219"/>
                    <a:pt x="63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"/>
            <p:cNvSpPr/>
            <p:nvPr/>
          </p:nvSpPr>
          <p:spPr>
            <a:xfrm>
              <a:off x="4848150" y="1566450"/>
              <a:ext cx="20900" cy="5000"/>
            </a:xfrm>
            <a:custGeom>
              <a:avLst/>
              <a:gdLst/>
              <a:ahLst/>
              <a:cxnLst/>
              <a:rect l="l" t="t" r="r" b="b"/>
              <a:pathLst>
                <a:path w="836" h="200" extrusionOk="0">
                  <a:moveTo>
                    <a:pt x="676" y="0"/>
                  </a:moveTo>
                  <a:cubicBezTo>
                    <a:pt x="604" y="25"/>
                    <a:pt x="532" y="29"/>
                    <a:pt x="461" y="29"/>
                  </a:cubicBezTo>
                  <a:cubicBezTo>
                    <a:pt x="425" y="29"/>
                    <a:pt x="389" y="28"/>
                    <a:pt x="353" y="28"/>
                  </a:cubicBezTo>
                  <a:cubicBezTo>
                    <a:pt x="228" y="28"/>
                    <a:pt x="108" y="41"/>
                    <a:pt x="0" y="160"/>
                  </a:cubicBezTo>
                  <a:cubicBezTo>
                    <a:pt x="20" y="180"/>
                    <a:pt x="80" y="199"/>
                    <a:pt x="119" y="199"/>
                  </a:cubicBezTo>
                  <a:cubicBezTo>
                    <a:pt x="164" y="192"/>
                    <a:pt x="210" y="190"/>
                    <a:pt x="254" y="190"/>
                  </a:cubicBezTo>
                  <a:cubicBezTo>
                    <a:pt x="323" y="190"/>
                    <a:pt x="391" y="195"/>
                    <a:pt x="456" y="195"/>
                  </a:cubicBezTo>
                  <a:cubicBezTo>
                    <a:pt x="594" y="195"/>
                    <a:pt x="724" y="174"/>
                    <a:pt x="836" y="40"/>
                  </a:cubicBezTo>
                  <a:cubicBezTo>
                    <a:pt x="796" y="0"/>
                    <a:pt x="736" y="0"/>
                    <a:pt x="6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"/>
            <p:cNvSpPr/>
            <p:nvPr/>
          </p:nvSpPr>
          <p:spPr>
            <a:xfrm>
              <a:off x="4907325" y="1480425"/>
              <a:ext cx="24875" cy="3725"/>
            </a:xfrm>
            <a:custGeom>
              <a:avLst/>
              <a:gdLst/>
              <a:ahLst/>
              <a:cxnLst/>
              <a:rect l="l" t="t" r="r" b="b"/>
              <a:pathLst>
                <a:path w="995" h="149" extrusionOk="0">
                  <a:moveTo>
                    <a:pt x="915" y="0"/>
                  </a:moveTo>
                  <a:cubicBezTo>
                    <a:pt x="617" y="20"/>
                    <a:pt x="299" y="20"/>
                    <a:pt x="0" y="20"/>
                  </a:cubicBezTo>
                  <a:cubicBezTo>
                    <a:pt x="179" y="127"/>
                    <a:pt x="365" y="149"/>
                    <a:pt x="550" y="149"/>
                  </a:cubicBezTo>
                  <a:cubicBezTo>
                    <a:pt x="673" y="149"/>
                    <a:pt x="796" y="139"/>
                    <a:pt x="915" y="139"/>
                  </a:cubicBezTo>
                  <a:lnTo>
                    <a:pt x="955" y="100"/>
                  </a:lnTo>
                  <a:cubicBezTo>
                    <a:pt x="995" y="40"/>
                    <a:pt x="955" y="2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"/>
            <p:cNvSpPr/>
            <p:nvPr/>
          </p:nvSpPr>
          <p:spPr>
            <a:xfrm>
              <a:off x="4881450" y="1574900"/>
              <a:ext cx="14950" cy="13950"/>
            </a:xfrm>
            <a:custGeom>
              <a:avLst/>
              <a:gdLst/>
              <a:ahLst/>
              <a:cxnLst/>
              <a:rect l="l" t="t" r="r" b="b"/>
              <a:pathLst>
                <a:path w="598" h="558" extrusionOk="0">
                  <a:moveTo>
                    <a:pt x="259" y="1"/>
                  </a:moveTo>
                  <a:cubicBezTo>
                    <a:pt x="1" y="140"/>
                    <a:pt x="279" y="319"/>
                    <a:pt x="240" y="498"/>
                  </a:cubicBezTo>
                  <a:cubicBezTo>
                    <a:pt x="279" y="538"/>
                    <a:pt x="339" y="558"/>
                    <a:pt x="399" y="558"/>
                  </a:cubicBezTo>
                  <a:cubicBezTo>
                    <a:pt x="478" y="438"/>
                    <a:pt x="538" y="319"/>
                    <a:pt x="598" y="200"/>
                  </a:cubicBezTo>
                  <a:cubicBezTo>
                    <a:pt x="538" y="140"/>
                    <a:pt x="458" y="80"/>
                    <a:pt x="399" y="40"/>
                  </a:cubicBezTo>
                  <a:cubicBezTo>
                    <a:pt x="359" y="21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"/>
            <p:cNvSpPr/>
            <p:nvPr/>
          </p:nvSpPr>
          <p:spPr>
            <a:xfrm>
              <a:off x="5043075" y="1662000"/>
              <a:ext cx="19425" cy="5450"/>
            </a:xfrm>
            <a:custGeom>
              <a:avLst/>
              <a:gdLst/>
              <a:ahLst/>
              <a:cxnLst/>
              <a:rect l="l" t="t" r="r" b="b"/>
              <a:pathLst>
                <a:path w="777" h="218" extrusionOk="0">
                  <a:moveTo>
                    <a:pt x="359" y="0"/>
                  </a:moveTo>
                  <a:cubicBezTo>
                    <a:pt x="240" y="0"/>
                    <a:pt x="123" y="18"/>
                    <a:pt x="1" y="18"/>
                  </a:cubicBezTo>
                  <a:cubicBezTo>
                    <a:pt x="126" y="164"/>
                    <a:pt x="246" y="217"/>
                    <a:pt x="378" y="217"/>
                  </a:cubicBezTo>
                  <a:cubicBezTo>
                    <a:pt x="497" y="217"/>
                    <a:pt x="626" y="174"/>
                    <a:pt x="777" y="117"/>
                  </a:cubicBezTo>
                  <a:cubicBezTo>
                    <a:pt x="629" y="22"/>
                    <a:pt x="493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"/>
            <p:cNvSpPr/>
            <p:nvPr/>
          </p:nvSpPr>
          <p:spPr>
            <a:xfrm>
              <a:off x="5151500" y="1988175"/>
              <a:ext cx="10475" cy="13450"/>
            </a:xfrm>
            <a:custGeom>
              <a:avLst/>
              <a:gdLst/>
              <a:ahLst/>
              <a:cxnLst/>
              <a:rect l="l" t="t" r="r" b="b"/>
              <a:pathLst>
                <a:path w="419" h="538" extrusionOk="0">
                  <a:moveTo>
                    <a:pt x="199" y="1"/>
                  </a:moveTo>
                  <a:cubicBezTo>
                    <a:pt x="120" y="40"/>
                    <a:pt x="80" y="100"/>
                    <a:pt x="1" y="140"/>
                  </a:cubicBezTo>
                  <a:lnTo>
                    <a:pt x="1" y="518"/>
                  </a:lnTo>
                  <a:cubicBezTo>
                    <a:pt x="40" y="518"/>
                    <a:pt x="100" y="538"/>
                    <a:pt x="140" y="538"/>
                  </a:cubicBezTo>
                  <a:cubicBezTo>
                    <a:pt x="398" y="378"/>
                    <a:pt x="418" y="1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"/>
            <p:cNvSpPr/>
            <p:nvPr/>
          </p:nvSpPr>
          <p:spPr>
            <a:xfrm>
              <a:off x="4938650" y="1483950"/>
              <a:ext cx="17425" cy="4950"/>
            </a:xfrm>
            <a:custGeom>
              <a:avLst/>
              <a:gdLst/>
              <a:ahLst/>
              <a:cxnLst/>
              <a:rect l="l" t="t" r="r" b="b"/>
              <a:pathLst>
                <a:path w="697" h="198" extrusionOk="0">
                  <a:moveTo>
                    <a:pt x="324" y="1"/>
                  </a:moveTo>
                  <a:cubicBezTo>
                    <a:pt x="219" y="1"/>
                    <a:pt x="108" y="18"/>
                    <a:pt x="0" y="18"/>
                  </a:cubicBezTo>
                  <a:cubicBezTo>
                    <a:pt x="199" y="177"/>
                    <a:pt x="458" y="197"/>
                    <a:pt x="697" y="197"/>
                  </a:cubicBezTo>
                  <a:cubicBezTo>
                    <a:pt x="604" y="35"/>
                    <a:pt x="470" y="1"/>
                    <a:pt x="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"/>
            <p:cNvSpPr/>
            <p:nvPr/>
          </p:nvSpPr>
          <p:spPr>
            <a:xfrm>
              <a:off x="5335000" y="1705700"/>
              <a:ext cx="12975" cy="8975"/>
            </a:xfrm>
            <a:custGeom>
              <a:avLst/>
              <a:gdLst/>
              <a:ahLst/>
              <a:cxnLst/>
              <a:rect l="l" t="t" r="r" b="b"/>
              <a:pathLst>
                <a:path w="519" h="359" extrusionOk="0">
                  <a:moveTo>
                    <a:pt x="518" y="0"/>
                  </a:moveTo>
                  <a:cubicBezTo>
                    <a:pt x="240" y="0"/>
                    <a:pt x="61" y="100"/>
                    <a:pt x="1" y="359"/>
                  </a:cubicBezTo>
                  <a:cubicBezTo>
                    <a:pt x="220" y="339"/>
                    <a:pt x="399" y="1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"/>
            <p:cNvSpPr/>
            <p:nvPr/>
          </p:nvSpPr>
          <p:spPr>
            <a:xfrm>
              <a:off x="5190800" y="1675800"/>
              <a:ext cx="13450" cy="7925"/>
            </a:xfrm>
            <a:custGeom>
              <a:avLst/>
              <a:gdLst/>
              <a:ahLst/>
              <a:cxnLst/>
              <a:rect l="l" t="t" r="r" b="b"/>
              <a:pathLst>
                <a:path w="538" h="317" extrusionOk="0">
                  <a:moveTo>
                    <a:pt x="51" y="1"/>
                  </a:moveTo>
                  <a:cubicBezTo>
                    <a:pt x="34" y="1"/>
                    <a:pt x="17" y="1"/>
                    <a:pt x="0" y="3"/>
                  </a:cubicBezTo>
                  <a:cubicBezTo>
                    <a:pt x="99" y="201"/>
                    <a:pt x="239" y="316"/>
                    <a:pt x="420" y="316"/>
                  </a:cubicBezTo>
                  <a:cubicBezTo>
                    <a:pt x="457" y="316"/>
                    <a:pt x="496" y="312"/>
                    <a:pt x="537" y="301"/>
                  </a:cubicBezTo>
                  <a:cubicBezTo>
                    <a:pt x="426" y="117"/>
                    <a:pt x="2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"/>
            <p:cNvSpPr/>
            <p:nvPr/>
          </p:nvSpPr>
          <p:spPr>
            <a:xfrm>
              <a:off x="5166425" y="1905625"/>
              <a:ext cx="8475" cy="12950"/>
            </a:xfrm>
            <a:custGeom>
              <a:avLst/>
              <a:gdLst/>
              <a:ahLst/>
              <a:cxnLst/>
              <a:rect l="l" t="t" r="r" b="b"/>
              <a:pathLst>
                <a:path w="339" h="518" extrusionOk="0">
                  <a:moveTo>
                    <a:pt x="120" y="0"/>
                  </a:moveTo>
                  <a:lnTo>
                    <a:pt x="120" y="0"/>
                  </a:lnTo>
                  <a:cubicBezTo>
                    <a:pt x="0" y="159"/>
                    <a:pt x="0" y="338"/>
                    <a:pt x="100" y="518"/>
                  </a:cubicBezTo>
                  <a:cubicBezTo>
                    <a:pt x="319" y="338"/>
                    <a:pt x="339" y="159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"/>
            <p:cNvSpPr/>
            <p:nvPr/>
          </p:nvSpPr>
          <p:spPr>
            <a:xfrm>
              <a:off x="5161450" y="1927000"/>
              <a:ext cx="10975" cy="8975"/>
            </a:xfrm>
            <a:custGeom>
              <a:avLst/>
              <a:gdLst/>
              <a:ahLst/>
              <a:cxnLst/>
              <a:rect l="l" t="t" r="r" b="b"/>
              <a:pathLst>
                <a:path w="439" h="359" extrusionOk="0">
                  <a:moveTo>
                    <a:pt x="120" y="1"/>
                  </a:moveTo>
                  <a:cubicBezTo>
                    <a:pt x="80" y="100"/>
                    <a:pt x="0" y="220"/>
                    <a:pt x="120" y="359"/>
                  </a:cubicBezTo>
                  <a:cubicBezTo>
                    <a:pt x="219" y="359"/>
                    <a:pt x="339" y="339"/>
                    <a:pt x="438" y="299"/>
                  </a:cubicBezTo>
                  <a:cubicBezTo>
                    <a:pt x="398" y="160"/>
                    <a:pt x="279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"/>
            <p:cNvSpPr/>
            <p:nvPr/>
          </p:nvSpPr>
          <p:spPr>
            <a:xfrm>
              <a:off x="4827750" y="18315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39" y="0"/>
                  </a:moveTo>
                  <a:cubicBezTo>
                    <a:pt x="140" y="60"/>
                    <a:pt x="0" y="100"/>
                    <a:pt x="40" y="259"/>
                  </a:cubicBezTo>
                  <a:cubicBezTo>
                    <a:pt x="60" y="319"/>
                    <a:pt x="199" y="319"/>
                    <a:pt x="259" y="338"/>
                  </a:cubicBezTo>
                  <a:cubicBezTo>
                    <a:pt x="259" y="239"/>
                    <a:pt x="25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"/>
            <p:cNvSpPr/>
            <p:nvPr/>
          </p:nvSpPr>
          <p:spPr>
            <a:xfrm>
              <a:off x="5124650" y="19359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80"/>
                    <a:pt x="20" y="339"/>
                    <a:pt x="199" y="538"/>
                  </a:cubicBezTo>
                  <a:cubicBezTo>
                    <a:pt x="219" y="339"/>
                    <a:pt x="219" y="1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"/>
            <p:cNvSpPr/>
            <p:nvPr/>
          </p:nvSpPr>
          <p:spPr>
            <a:xfrm>
              <a:off x="5857700" y="1306675"/>
              <a:ext cx="14925" cy="4675"/>
            </a:xfrm>
            <a:custGeom>
              <a:avLst/>
              <a:gdLst/>
              <a:ahLst/>
              <a:cxnLst/>
              <a:rect l="l" t="t" r="r" b="b"/>
              <a:pathLst>
                <a:path w="597" h="187" extrusionOk="0">
                  <a:moveTo>
                    <a:pt x="271" y="0"/>
                  </a:moveTo>
                  <a:cubicBezTo>
                    <a:pt x="184" y="0"/>
                    <a:pt x="92" y="19"/>
                    <a:pt x="0" y="27"/>
                  </a:cubicBezTo>
                  <a:cubicBezTo>
                    <a:pt x="179" y="187"/>
                    <a:pt x="398" y="147"/>
                    <a:pt x="597" y="187"/>
                  </a:cubicBezTo>
                  <a:cubicBezTo>
                    <a:pt x="505" y="36"/>
                    <a:pt x="392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"/>
            <p:cNvSpPr/>
            <p:nvPr/>
          </p:nvSpPr>
          <p:spPr>
            <a:xfrm>
              <a:off x="5131100" y="1914575"/>
              <a:ext cx="8000" cy="7475"/>
            </a:xfrm>
            <a:custGeom>
              <a:avLst/>
              <a:gdLst/>
              <a:ahLst/>
              <a:cxnLst/>
              <a:rect l="l" t="t" r="r" b="b"/>
              <a:pathLst>
                <a:path w="320" h="299" extrusionOk="0">
                  <a:moveTo>
                    <a:pt x="21" y="0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99" y="299"/>
                  </a:lnTo>
                  <a:cubicBezTo>
                    <a:pt x="319" y="80"/>
                    <a:pt x="2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"/>
            <p:cNvSpPr/>
            <p:nvPr/>
          </p:nvSpPr>
          <p:spPr>
            <a:xfrm>
              <a:off x="4956050" y="14887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98" y="0"/>
                  </a:moveTo>
                  <a:cubicBezTo>
                    <a:pt x="67" y="0"/>
                    <a:pt x="35" y="3"/>
                    <a:pt x="1" y="7"/>
                  </a:cubicBezTo>
                  <a:cubicBezTo>
                    <a:pt x="60" y="97"/>
                    <a:pt x="142" y="141"/>
                    <a:pt x="247" y="141"/>
                  </a:cubicBezTo>
                  <a:cubicBezTo>
                    <a:pt x="282" y="141"/>
                    <a:pt x="319" y="137"/>
                    <a:pt x="359" y="127"/>
                  </a:cubicBezTo>
                  <a:cubicBezTo>
                    <a:pt x="296" y="33"/>
                    <a:pt x="209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"/>
            <p:cNvSpPr/>
            <p:nvPr/>
          </p:nvSpPr>
          <p:spPr>
            <a:xfrm>
              <a:off x="4852625" y="1518950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71" y="0"/>
                  </a:moveTo>
                  <a:cubicBezTo>
                    <a:pt x="48" y="0"/>
                    <a:pt x="25" y="4"/>
                    <a:pt x="0" y="11"/>
                  </a:cubicBezTo>
                  <a:cubicBezTo>
                    <a:pt x="50" y="128"/>
                    <a:pt x="157" y="175"/>
                    <a:pt x="272" y="175"/>
                  </a:cubicBezTo>
                  <a:cubicBezTo>
                    <a:pt x="294" y="175"/>
                    <a:pt x="316" y="173"/>
                    <a:pt x="338" y="170"/>
                  </a:cubicBezTo>
                  <a:cubicBezTo>
                    <a:pt x="256" y="72"/>
                    <a:pt x="175" y="0"/>
                    <a:pt x="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"/>
            <p:cNvSpPr/>
            <p:nvPr/>
          </p:nvSpPr>
          <p:spPr>
            <a:xfrm>
              <a:off x="5176875" y="16801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97" y="1"/>
                  </a:moveTo>
                  <a:cubicBezTo>
                    <a:pt x="67" y="1"/>
                    <a:pt x="35" y="3"/>
                    <a:pt x="0" y="7"/>
                  </a:cubicBezTo>
                  <a:cubicBezTo>
                    <a:pt x="100" y="126"/>
                    <a:pt x="219" y="186"/>
                    <a:pt x="358" y="186"/>
                  </a:cubicBezTo>
                  <a:cubicBezTo>
                    <a:pt x="310" y="42"/>
                    <a:pt x="223" y="1"/>
                    <a:pt x="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"/>
            <p:cNvSpPr/>
            <p:nvPr/>
          </p:nvSpPr>
          <p:spPr>
            <a:xfrm>
              <a:off x="5382250" y="1682825"/>
              <a:ext cx="8000" cy="5500"/>
            </a:xfrm>
            <a:custGeom>
              <a:avLst/>
              <a:gdLst/>
              <a:ahLst/>
              <a:cxnLst/>
              <a:rect l="l" t="t" r="r" b="b"/>
              <a:pathLst>
                <a:path w="320" h="22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60" y="20"/>
                    <a:pt x="41" y="80"/>
                    <a:pt x="1" y="219"/>
                  </a:cubicBezTo>
                  <a:cubicBezTo>
                    <a:pt x="140" y="219"/>
                    <a:pt x="259" y="17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"/>
            <p:cNvSpPr/>
            <p:nvPr/>
          </p:nvSpPr>
          <p:spPr>
            <a:xfrm>
              <a:off x="5169400" y="166690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1" y="1"/>
                  </a:moveTo>
                  <a:cubicBezTo>
                    <a:pt x="60" y="120"/>
                    <a:pt x="180" y="160"/>
                    <a:pt x="319" y="160"/>
                  </a:cubicBezTo>
                  <a:cubicBezTo>
                    <a:pt x="259" y="4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"/>
            <p:cNvSpPr/>
            <p:nvPr/>
          </p:nvSpPr>
          <p:spPr>
            <a:xfrm>
              <a:off x="5177350" y="1670875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1" y="1"/>
                  </a:moveTo>
                  <a:cubicBezTo>
                    <a:pt x="65" y="128"/>
                    <a:pt x="179" y="166"/>
                    <a:pt x="294" y="166"/>
                  </a:cubicBezTo>
                  <a:cubicBezTo>
                    <a:pt x="322" y="166"/>
                    <a:pt x="351" y="164"/>
                    <a:pt x="379" y="160"/>
                  </a:cubicBezTo>
                  <a:cubicBezTo>
                    <a:pt x="27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"/>
            <p:cNvSpPr/>
            <p:nvPr/>
          </p:nvSpPr>
          <p:spPr>
            <a:xfrm>
              <a:off x="5225600" y="1692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59"/>
                    <a:pt x="199" y="179"/>
                    <a:pt x="339" y="179"/>
                  </a:cubicBezTo>
                  <a:cubicBezTo>
                    <a:pt x="25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"/>
            <p:cNvSpPr/>
            <p:nvPr/>
          </p:nvSpPr>
          <p:spPr>
            <a:xfrm>
              <a:off x="5143550" y="18449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40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"/>
            <p:cNvSpPr/>
            <p:nvPr/>
          </p:nvSpPr>
          <p:spPr>
            <a:xfrm>
              <a:off x="5289250" y="15718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53" y="0"/>
                  </a:moveTo>
                  <a:cubicBezTo>
                    <a:pt x="105" y="0"/>
                    <a:pt x="54" y="9"/>
                    <a:pt x="1" y="22"/>
                  </a:cubicBezTo>
                  <a:cubicBezTo>
                    <a:pt x="100" y="142"/>
                    <a:pt x="259" y="142"/>
                    <a:pt x="399" y="142"/>
                  </a:cubicBezTo>
                  <a:cubicBezTo>
                    <a:pt x="332" y="35"/>
                    <a:pt x="248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"/>
            <p:cNvSpPr/>
            <p:nvPr/>
          </p:nvSpPr>
          <p:spPr>
            <a:xfrm>
              <a:off x="5372800" y="168830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339" y="0"/>
                  </a:moveTo>
                  <a:cubicBezTo>
                    <a:pt x="220" y="0"/>
                    <a:pt x="100" y="60"/>
                    <a:pt x="1" y="179"/>
                  </a:cubicBezTo>
                  <a:cubicBezTo>
                    <a:pt x="22" y="182"/>
                    <a:pt x="44" y="184"/>
                    <a:pt x="65" y="184"/>
                  </a:cubicBezTo>
                  <a:cubicBezTo>
                    <a:pt x="181" y="184"/>
                    <a:pt x="289" y="13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"/>
            <p:cNvSpPr/>
            <p:nvPr/>
          </p:nvSpPr>
          <p:spPr>
            <a:xfrm>
              <a:off x="5288275" y="1740500"/>
              <a:ext cx="6975" cy="9525"/>
            </a:xfrm>
            <a:custGeom>
              <a:avLst/>
              <a:gdLst/>
              <a:ahLst/>
              <a:cxnLst/>
              <a:rect l="l" t="t" r="r" b="b"/>
              <a:pathLst>
                <a:path w="279" h="381" extrusionOk="0">
                  <a:moveTo>
                    <a:pt x="279" y="1"/>
                  </a:moveTo>
                  <a:cubicBezTo>
                    <a:pt x="179" y="1"/>
                    <a:pt x="119" y="41"/>
                    <a:pt x="80" y="140"/>
                  </a:cubicBezTo>
                  <a:cubicBezTo>
                    <a:pt x="20" y="200"/>
                    <a:pt x="0" y="279"/>
                    <a:pt x="40" y="359"/>
                  </a:cubicBezTo>
                  <a:cubicBezTo>
                    <a:pt x="70" y="374"/>
                    <a:pt x="101" y="381"/>
                    <a:pt x="131" y="381"/>
                  </a:cubicBezTo>
                  <a:cubicBezTo>
                    <a:pt x="180" y="381"/>
                    <a:pt x="229" y="364"/>
                    <a:pt x="279" y="339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"/>
            <p:cNvSpPr/>
            <p:nvPr/>
          </p:nvSpPr>
          <p:spPr>
            <a:xfrm>
              <a:off x="5872125" y="13110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7" y="0"/>
                  </a:moveTo>
                  <a:cubicBezTo>
                    <a:pt x="58" y="0"/>
                    <a:pt x="29" y="4"/>
                    <a:pt x="0" y="13"/>
                  </a:cubicBezTo>
                  <a:cubicBezTo>
                    <a:pt x="100" y="152"/>
                    <a:pt x="219" y="172"/>
                    <a:pt x="338" y="172"/>
                  </a:cubicBezTo>
                  <a:cubicBezTo>
                    <a:pt x="307" y="61"/>
                    <a:pt x="19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"/>
            <p:cNvSpPr/>
            <p:nvPr/>
          </p:nvSpPr>
          <p:spPr>
            <a:xfrm>
              <a:off x="5277825" y="17499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199" y="1"/>
                  </a:moveTo>
                  <a:cubicBezTo>
                    <a:pt x="40" y="61"/>
                    <a:pt x="0" y="180"/>
                    <a:pt x="40" y="319"/>
                  </a:cubicBezTo>
                  <a:cubicBezTo>
                    <a:pt x="159" y="260"/>
                    <a:pt x="19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"/>
            <p:cNvSpPr/>
            <p:nvPr/>
          </p:nvSpPr>
          <p:spPr>
            <a:xfrm>
              <a:off x="5284775" y="1744000"/>
              <a:ext cx="7000" cy="10775"/>
            </a:xfrm>
            <a:custGeom>
              <a:avLst/>
              <a:gdLst/>
              <a:ahLst/>
              <a:cxnLst/>
              <a:rect l="l" t="t" r="r" b="b"/>
              <a:pathLst>
                <a:path w="280" h="431" extrusionOk="0">
                  <a:moveTo>
                    <a:pt x="240" y="0"/>
                  </a:moveTo>
                  <a:cubicBezTo>
                    <a:pt x="160" y="0"/>
                    <a:pt x="120" y="20"/>
                    <a:pt x="60" y="40"/>
                  </a:cubicBezTo>
                  <a:cubicBezTo>
                    <a:pt x="41" y="40"/>
                    <a:pt x="41" y="60"/>
                    <a:pt x="1" y="100"/>
                  </a:cubicBezTo>
                  <a:cubicBezTo>
                    <a:pt x="1" y="139"/>
                    <a:pt x="1" y="159"/>
                    <a:pt x="60" y="219"/>
                  </a:cubicBezTo>
                  <a:lnTo>
                    <a:pt x="60" y="398"/>
                  </a:lnTo>
                  <a:cubicBezTo>
                    <a:pt x="95" y="421"/>
                    <a:pt x="124" y="431"/>
                    <a:pt x="157" y="431"/>
                  </a:cubicBezTo>
                  <a:cubicBezTo>
                    <a:pt x="180" y="431"/>
                    <a:pt x="207" y="426"/>
                    <a:pt x="240" y="418"/>
                  </a:cubicBezTo>
                  <a:cubicBezTo>
                    <a:pt x="279" y="358"/>
                    <a:pt x="279" y="318"/>
                    <a:pt x="259" y="239"/>
                  </a:cubicBezTo>
                  <a:cubicBezTo>
                    <a:pt x="259" y="159"/>
                    <a:pt x="240" y="6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"/>
            <p:cNvSpPr/>
            <p:nvPr/>
          </p:nvSpPr>
          <p:spPr>
            <a:xfrm>
              <a:off x="4890400" y="1475775"/>
              <a:ext cx="9475" cy="3750"/>
            </a:xfrm>
            <a:custGeom>
              <a:avLst/>
              <a:gdLst/>
              <a:ahLst/>
              <a:cxnLst/>
              <a:rect l="l" t="t" r="r" b="b"/>
              <a:pathLst>
                <a:path w="379" h="150" extrusionOk="0">
                  <a:moveTo>
                    <a:pt x="93" y="0"/>
                  </a:moveTo>
                  <a:cubicBezTo>
                    <a:pt x="62" y="0"/>
                    <a:pt x="31" y="3"/>
                    <a:pt x="1" y="7"/>
                  </a:cubicBezTo>
                  <a:cubicBezTo>
                    <a:pt x="74" y="94"/>
                    <a:pt x="157" y="150"/>
                    <a:pt x="259" y="150"/>
                  </a:cubicBezTo>
                  <a:cubicBezTo>
                    <a:pt x="296" y="150"/>
                    <a:pt x="336" y="142"/>
                    <a:pt x="379" y="126"/>
                  </a:cubicBezTo>
                  <a:cubicBezTo>
                    <a:pt x="316" y="33"/>
                    <a:pt x="205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"/>
            <p:cNvSpPr/>
            <p:nvPr/>
          </p:nvSpPr>
          <p:spPr>
            <a:xfrm>
              <a:off x="4930200" y="1480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lnTo>
                    <a:pt x="0" y="139"/>
                  </a:lnTo>
                  <a:cubicBezTo>
                    <a:pt x="120" y="139"/>
                    <a:pt x="219" y="159"/>
                    <a:pt x="338" y="159"/>
                  </a:cubicBezTo>
                  <a:cubicBezTo>
                    <a:pt x="279" y="2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"/>
            <p:cNvSpPr/>
            <p:nvPr/>
          </p:nvSpPr>
          <p:spPr>
            <a:xfrm>
              <a:off x="5086850" y="189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3" y="27"/>
                    <a:pt x="111" y="55"/>
                    <a:pt x="83" y="82"/>
                  </a:cubicBezTo>
                  <a:lnTo>
                    <a:pt x="83" y="82"/>
                  </a:lnTo>
                  <a:cubicBezTo>
                    <a:pt x="115" y="55"/>
                    <a:pt x="150" y="30"/>
                    <a:pt x="180" y="0"/>
                  </a:cubicBezTo>
                  <a:close/>
                  <a:moveTo>
                    <a:pt x="83" y="82"/>
                  </a:moveTo>
                  <a:cubicBezTo>
                    <a:pt x="51" y="109"/>
                    <a:pt x="21" y="139"/>
                    <a:pt x="1" y="179"/>
                  </a:cubicBezTo>
                  <a:cubicBezTo>
                    <a:pt x="22" y="147"/>
                    <a:pt x="50" y="114"/>
                    <a:pt x="83" y="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"/>
            <p:cNvSpPr/>
            <p:nvPr/>
          </p:nvSpPr>
          <p:spPr>
            <a:xfrm>
              <a:off x="5177350" y="1836500"/>
              <a:ext cx="2025" cy="3500"/>
            </a:xfrm>
            <a:custGeom>
              <a:avLst/>
              <a:gdLst/>
              <a:ahLst/>
              <a:cxnLst/>
              <a:rect l="l" t="t" r="r" b="b"/>
              <a:pathLst>
                <a:path w="81" h="140" extrusionOk="0">
                  <a:moveTo>
                    <a:pt x="41" y="0"/>
                  </a:moveTo>
                  <a:cubicBezTo>
                    <a:pt x="1" y="40"/>
                    <a:pt x="1" y="100"/>
                    <a:pt x="41" y="139"/>
                  </a:cubicBezTo>
                  <a:lnTo>
                    <a:pt x="81" y="100"/>
                  </a:lnTo>
                  <a:cubicBezTo>
                    <a:pt x="81" y="80"/>
                    <a:pt x="61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"/>
            <p:cNvSpPr/>
            <p:nvPr/>
          </p:nvSpPr>
          <p:spPr>
            <a:xfrm>
              <a:off x="4872500" y="1471850"/>
              <a:ext cx="5500" cy="2625"/>
            </a:xfrm>
            <a:custGeom>
              <a:avLst/>
              <a:gdLst/>
              <a:ahLst/>
              <a:cxnLst/>
              <a:rect l="l" t="t" r="r" b="b"/>
              <a:pathLst>
                <a:path w="220" h="105" extrusionOk="0">
                  <a:moveTo>
                    <a:pt x="39" y="1"/>
                  </a:moveTo>
                  <a:cubicBezTo>
                    <a:pt x="27" y="1"/>
                    <a:pt x="14" y="2"/>
                    <a:pt x="1" y="5"/>
                  </a:cubicBezTo>
                  <a:cubicBezTo>
                    <a:pt x="41" y="84"/>
                    <a:pt x="120" y="104"/>
                    <a:pt x="220" y="104"/>
                  </a:cubicBezTo>
                  <a:cubicBezTo>
                    <a:pt x="168" y="53"/>
                    <a:pt x="116" y="1"/>
                    <a:pt x="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"/>
            <p:cNvSpPr/>
            <p:nvPr/>
          </p:nvSpPr>
          <p:spPr>
            <a:xfrm>
              <a:off x="4863550" y="1471450"/>
              <a:ext cx="6500" cy="2100"/>
            </a:xfrm>
            <a:custGeom>
              <a:avLst/>
              <a:gdLst/>
              <a:ahLst/>
              <a:cxnLst/>
              <a:rect l="l" t="t" r="r" b="b"/>
              <a:pathLst>
                <a:path w="260" h="84" extrusionOk="0">
                  <a:moveTo>
                    <a:pt x="1" y="1"/>
                  </a:moveTo>
                  <a:cubicBezTo>
                    <a:pt x="53" y="53"/>
                    <a:pt x="99" y="83"/>
                    <a:pt x="143" y="83"/>
                  </a:cubicBezTo>
                  <a:cubicBezTo>
                    <a:pt x="183" y="83"/>
                    <a:pt x="221" y="5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"/>
            <p:cNvSpPr/>
            <p:nvPr/>
          </p:nvSpPr>
          <p:spPr>
            <a:xfrm>
              <a:off x="5641350" y="15366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cubicBezTo>
                    <a:pt x="100" y="1"/>
                    <a:pt x="21" y="61"/>
                    <a:pt x="1" y="160"/>
                  </a:cubicBezTo>
                  <a:cubicBezTo>
                    <a:pt x="100" y="160"/>
                    <a:pt x="16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"/>
            <p:cNvSpPr/>
            <p:nvPr/>
          </p:nvSpPr>
          <p:spPr>
            <a:xfrm>
              <a:off x="581542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0"/>
                    <a:pt x="40" y="60"/>
                    <a:pt x="0" y="140"/>
                  </a:cubicBezTo>
                  <a:cubicBezTo>
                    <a:pt x="80" y="140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"/>
            <p:cNvSpPr/>
            <p:nvPr/>
          </p:nvSpPr>
          <p:spPr>
            <a:xfrm>
              <a:off x="5368325" y="16927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59"/>
                  </a:cubicBezTo>
                  <a:cubicBezTo>
                    <a:pt x="100" y="159"/>
                    <a:pt x="14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"/>
            <p:cNvSpPr/>
            <p:nvPr/>
          </p:nvSpPr>
          <p:spPr>
            <a:xfrm>
              <a:off x="5281800" y="17454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1"/>
                    <a:pt x="40" y="61"/>
                    <a:pt x="0" y="160"/>
                  </a:cubicBezTo>
                  <a:cubicBezTo>
                    <a:pt x="80" y="180"/>
                    <a:pt x="120" y="18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"/>
            <p:cNvSpPr/>
            <p:nvPr/>
          </p:nvSpPr>
          <p:spPr>
            <a:xfrm>
              <a:off x="4960525" y="1579875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3"/>
                    <a:pt x="62" y="125"/>
                    <a:pt x="133" y="125"/>
                  </a:cubicBezTo>
                  <a:cubicBezTo>
                    <a:pt x="148" y="125"/>
                    <a:pt x="163" y="123"/>
                    <a:pt x="180" y="120"/>
                  </a:cubicBezTo>
                  <a:cubicBezTo>
                    <a:pt x="12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"/>
            <p:cNvSpPr/>
            <p:nvPr/>
          </p:nvSpPr>
          <p:spPr>
            <a:xfrm>
              <a:off x="4890900" y="1575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8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"/>
            <p:cNvSpPr/>
            <p:nvPr/>
          </p:nvSpPr>
          <p:spPr>
            <a:xfrm>
              <a:off x="4894900" y="15500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0" y="0"/>
                  </a:moveTo>
                  <a:cubicBezTo>
                    <a:pt x="60" y="40"/>
                    <a:pt x="119" y="99"/>
                    <a:pt x="179" y="119"/>
                  </a:cubicBezTo>
                  <a:cubicBezTo>
                    <a:pt x="139" y="9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"/>
            <p:cNvSpPr/>
            <p:nvPr/>
          </p:nvSpPr>
          <p:spPr>
            <a:xfrm>
              <a:off x="5633400" y="15410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60" y="1"/>
                    <a:pt x="20" y="61"/>
                    <a:pt x="1" y="160"/>
                  </a:cubicBezTo>
                  <a:cubicBezTo>
                    <a:pt x="100" y="120"/>
                    <a:pt x="160" y="8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"/>
            <p:cNvSpPr/>
            <p:nvPr/>
          </p:nvSpPr>
          <p:spPr>
            <a:xfrm>
              <a:off x="4903825" y="15410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81" y="100"/>
                    <a:pt x="160" y="120"/>
                    <a:pt x="260" y="120"/>
                  </a:cubicBezTo>
                  <a:cubicBezTo>
                    <a:pt x="200" y="6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"/>
            <p:cNvSpPr/>
            <p:nvPr/>
          </p:nvSpPr>
          <p:spPr>
            <a:xfrm>
              <a:off x="5185825" y="1684800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0" y="1"/>
                  </a:moveTo>
                  <a:cubicBezTo>
                    <a:pt x="33" y="84"/>
                    <a:pt x="80" y="125"/>
                    <a:pt x="153" y="125"/>
                  </a:cubicBezTo>
                  <a:cubicBezTo>
                    <a:pt x="167" y="125"/>
                    <a:pt x="183" y="124"/>
                    <a:pt x="199" y="120"/>
                  </a:cubicBezTo>
                  <a:cubicBezTo>
                    <a:pt x="13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"/>
            <p:cNvSpPr/>
            <p:nvPr/>
          </p:nvSpPr>
          <p:spPr>
            <a:xfrm>
              <a:off x="5163425" y="16768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" y="1"/>
                  </a:moveTo>
                  <a:cubicBezTo>
                    <a:pt x="61" y="40"/>
                    <a:pt x="120" y="100"/>
                    <a:pt x="220" y="100"/>
                  </a:cubicBezTo>
                  <a:cubicBezTo>
                    <a:pt x="160" y="2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"/>
            <p:cNvSpPr/>
            <p:nvPr/>
          </p:nvSpPr>
          <p:spPr>
            <a:xfrm>
              <a:off x="5089325" y="1641050"/>
              <a:ext cx="6000" cy="2900"/>
            </a:xfrm>
            <a:custGeom>
              <a:avLst/>
              <a:gdLst/>
              <a:ahLst/>
              <a:cxnLst/>
              <a:rect l="l" t="t" r="r" b="b"/>
              <a:pathLst>
                <a:path w="240" h="116" extrusionOk="0">
                  <a:moveTo>
                    <a:pt x="1" y="0"/>
                  </a:moveTo>
                  <a:cubicBezTo>
                    <a:pt x="30" y="74"/>
                    <a:pt x="82" y="115"/>
                    <a:pt x="155" y="115"/>
                  </a:cubicBezTo>
                  <a:cubicBezTo>
                    <a:pt x="181" y="115"/>
                    <a:pt x="209" y="110"/>
                    <a:pt x="240" y="10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"/>
            <p:cNvSpPr/>
            <p:nvPr/>
          </p:nvSpPr>
          <p:spPr>
            <a:xfrm>
              <a:off x="5860175" y="1006475"/>
              <a:ext cx="60700" cy="12425"/>
            </a:xfrm>
            <a:custGeom>
              <a:avLst/>
              <a:gdLst/>
              <a:ahLst/>
              <a:cxnLst/>
              <a:rect l="l" t="t" r="r" b="b"/>
              <a:pathLst>
                <a:path w="2428" h="497" extrusionOk="0">
                  <a:moveTo>
                    <a:pt x="2069" y="0"/>
                  </a:moveTo>
                  <a:cubicBezTo>
                    <a:pt x="1413" y="20"/>
                    <a:pt x="796" y="20"/>
                    <a:pt x="140" y="60"/>
                  </a:cubicBezTo>
                  <a:cubicBezTo>
                    <a:pt x="1" y="279"/>
                    <a:pt x="80" y="378"/>
                    <a:pt x="319" y="378"/>
                  </a:cubicBezTo>
                  <a:cubicBezTo>
                    <a:pt x="402" y="461"/>
                    <a:pt x="514" y="496"/>
                    <a:pt x="629" y="496"/>
                  </a:cubicBezTo>
                  <a:cubicBezTo>
                    <a:pt x="678" y="496"/>
                    <a:pt x="728" y="490"/>
                    <a:pt x="776" y="478"/>
                  </a:cubicBezTo>
                  <a:cubicBezTo>
                    <a:pt x="917" y="434"/>
                    <a:pt x="1053" y="417"/>
                    <a:pt x="1187" y="417"/>
                  </a:cubicBezTo>
                  <a:cubicBezTo>
                    <a:pt x="1357" y="417"/>
                    <a:pt x="1524" y="444"/>
                    <a:pt x="1692" y="478"/>
                  </a:cubicBezTo>
                  <a:cubicBezTo>
                    <a:pt x="1771" y="478"/>
                    <a:pt x="1831" y="478"/>
                    <a:pt x="1910" y="458"/>
                  </a:cubicBezTo>
                  <a:cubicBezTo>
                    <a:pt x="2089" y="319"/>
                    <a:pt x="2428" y="378"/>
                    <a:pt x="2408" y="20"/>
                  </a:cubicBezTo>
                  <a:cubicBezTo>
                    <a:pt x="2308" y="20"/>
                    <a:pt x="2189" y="0"/>
                    <a:pt x="2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"/>
            <p:cNvSpPr/>
            <p:nvPr/>
          </p:nvSpPr>
          <p:spPr>
            <a:xfrm>
              <a:off x="5907925" y="1006475"/>
              <a:ext cx="52725" cy="11675"/>
            </a:xfrm>
            <a:custGeom>
              <a:avLst/>
              <a:gdLst/>
              <a:ahLst/>
              <a:cxnLst/>
              <a:rect l="l" t="t" r="r" b="b"/>
              <a:pathLst>
                <a:path w="2109" h="467" extrusionOk="0">
                  <a:moveTo>
                    <a:pt x="876" y="0"/>
                  </a:moveTo>
                  <a:cubicBezTo>
                    <a:pt x="833" y="43"/>
                    <a:pt x="802" y="63"/>
                    <a:pt x="770" y="63"/>
                  </a:cubicBezTo>
                  <a:cubicBezTo>
                    <a:pt x="742" y="63"/>
                    <a:pt x="714" y="48"/>
                    <a:pt x="677" y="20"/>
                  </a:cubicBezTo>
                  <a:lnTo>
                    <a:pt x="518" y="20"/>
                  </a:lnTo>
                  <a:lnTo>
                    <a:pt x="0" y="319"/>
                  </a:lnTo>
                  <a:cubicBezTo>
                    <a:pt x="173" y="428"/>
                    <a:pt x="350" y="466"/>
                    <a:pt x="534" y="466"/>
                  </a:cubicBezTo>
                  <a:cubicBezTo>
                    <a:pt x="751" y="466"/>
                    <a:pt x="976" y="412"/>
                    <a:pt x="1214" y="358"/>
                  </a:cubicBezTo>
                  <a:cubicBezTo>
                    <a:pt x="1313" y="358"/>
                    <a:pt x="1413" y="368"/>
                    <a:pt x="1510" y="368"/>
                  </a:cubicBezTo>
                  <a:cubicBezTo>
                    <a:pt x="1607" y="368"/>
                    <a:pt x="1701" y="358"/>
                    <a:pt x="1791" y="319"/>
                  </a:cubicBezTo>
                  <a:cubicBezTo>
                    <a:pt x="2109" y="199"/>
                    <a:pt x="1970" y="100"/>
                    <a:pt x="1751" y="0"/>
                  </a:cubicBezTo>
                  <a:cubicBezTo>
                    <a:pt x="1661" y="60"/>
                    <a:pt x="1572" y="90"/>
                    <a:pt x="1482" y="90"/>
                  </a:cubicBezTo>
                  <a:cubicBezTo>
                    <a:pt x="1393" y="90"/>
                    <a:pt x="1303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"/>
            <p:cNvSpPr/>
            <p:nvPr/>
          </p:nvSpPr>
          <p:spPr>
            <a:xfrm>
              <a:off x="5899975" y="1014425"/>
              <a:ext cx="37800" cy="9475"/>
            </a:xfrm>
            <a:custGeom>
              <a:avLst/>
              <a:gdLst/>
              <a:ahLst/>
              <a:cxnLst/>
              <a:rect l="l" t="t" r="r" b="b"/>
              <a:pathLst>
                <a:path w="1512" h="379" extrusionOk="0">
                  <a:moveTo>
                    <a:pt x="318" y="1"/>
                  </a:moveTo>
                  <a:cubicBezTo>
                    <a:pt x="239" y="1"/>
                    <a:pt x="199" y="40"/>
                    <a:pt x="119" y="60"/>
                  </a:cubicBezTo>
                  <a:cubicBezTo>
                    <a:pt x="0" y="180"/>
                    <a:pt x="0" y="279"/>
                    <a:pt x="119" y="379"/>
                  </a:cubicBezTo>
                  <a:cubicBezTo>
                    <a:pt x="239" y="359"/>
                    <a:pt x="338" y="359"/>
                    <a:pt x="458" y="359"/>
                  </a:cubicBezTo>
                  <a:cubicBezTo>
                    <a:pt x="576" y="240"/>
                    <a:pt x="722" y="222"/>
                    <a:pt x="873" y="222"/>
                  </a:cubicBezTo>
                  <a:cubicBezTo>
                    <a:pt x="941" y="222"/>
                    <a:pt x="1009" y="226"/>
                    <a:pt x="1076" y="226"/>
                  </a:cubicBezTo>
                  <a:cubicBezTo>
                    <a:pt x="1238" y="226"/>
                    <a:pt x="1393" y="205"/>
                    <a:pt x="1512" y="60"/>
                  </a:cubicBezTo>
                  <a:cubicBezTo>
                    <a:pt x="1114" y="40"/>
                    <a:pt x="716" y="4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"/>
            <p:cNvSpPr/>
            <p:nvPr/>
          </p:nvSpPr>
          <p:spPr>
            <a:xfrm>
              <a:off x="5937750" y="1006475"/>
              <a:ext cx="12975" cy="4125"/>
            </a:xfrm>
            <a:custGeom>
              <a:avLst/>
              <a:gdLst/>
              <a:ahLst/>
              <a:cxnLst/>
              <a:rect l="l" t="t" r="r" b="b"/>
              <a:pathLst>
                <a:path w="519" h="165" extrusionOk="0">
                  <a:moveTo>
                    <a:pt x="1" y="0"/>
                  </a:moveTo>
                  <a:cubicBezTo>
                    <a:pt x="90" y="110"/>
                    <a:pt x="180" y="164"/>
                    <a:pt x="267" y="164"/>
                  </a:cubicBezTo>
                  <a:cubicBezTo>
                    <a:pt x="354" y="164"/>
                    <a:pt x="439" y="11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"/>
            <p:cNvSpPr/>
            <p:nvPr/>
          </p:nvSpPr>
          <p:spPr>
            <a:xfrm>
              <a:off x="5924825" y="9935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00" y="0"/>
                  </a:moveTo>
                  <a:cubicBezTo>
                    <a:pt x="130" y="0"/>
                    <a:pt x="60" y="20"/>
                    <a:pt x="1" y="20"/>
                  </a:cubicBezTo>
                  <a:lnTo>
                    <a:pt x="1" y="139"/>
                  </a:lnTo>
                  <a:cubicBezTo>
                    <a:pt x="60" y="159"/>
                    <a:pt x="130" y="179"/>
                    <a:pt x="200" y="179"/>
                  </a:cubicBezTo>
                  <a:cubicBezTo>
                    <a:pt x="269" y="179"/>
                    <a:pt x="339" y="159"/>
                    <a:pt x="399" y="100"/>
                  </a:cubicBezTo>
                  <a:cubicBezTo>
                    <a:pt x="339" y="20"/>
                    <a:pt x="269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"/>
            <p:cNvSpPr/>
            <p:nvPr/>
          </p:nvSpPr>
          <p:spPr>
            <a:xfrm>
              <a:off x="5924325" y="1006475"/>
              <a:ext cx="5000" cy="2325"/>
            </a:xfrm>
            <a:custGeom>
              <a:avLst/>
              <a:gdLst/>
              <a:ahLst/>
              <a:cxnLst/>
              <a:rect l="l" t="t" r="r" b="b"/>
              <a:pathLst>
                <a:path w="200" h="93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48" y="68"/>
                    <a:pt x="82" y="92"/>
                    <a:pt x="111" y="92"/>
                  </a:cubicBezTo>
                  <a:cubicBezTo>
                    <a:pt x="143" y="92"/>
                    <a:pt x="169" y="63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"/>
            <p:cNvSpPr/>
            <p:nvPr/>
          </p:nvSpPr>
          <p:spPr>
            <a:xfrm>
              <a:off x="5881075" y="1011000"/>
              <a:ext cx="21900" cy="14400"/>
            </a:xfrm>
            <a:custGeom>
              <a:avLst/>
              <a:gdLst/>
              <a:ahLst/>
              <a:cxnLst/>
              <a:rect l="l" t="t" r="r" b="b"/>
              <a:pathLst>
                <a:path w="876" h="576" extrusionOk="0">
                  <a:moveTo>
                    <a:pt x="336" y="1"/>
                  </a:moveTo>
                  <a:cubicBezTo>
                    <a:pt x="226" y="1"/>
                    <a:pt x="114" y="39"/>
                    <a:pt x="0" y="138"/>
                  </a:cubicBezTo>
                  <a:cubicBezTo>
                    <a:pt x="100" y="396"/>
                    <a:pt x="358" y="376"/>
                    <a:pt x="537" y="496"/>
                  </a:cubicBezTo>
                  <a:lnTo>
                    <a:pt x="537" y="575"/>
                  </a:lnTo>
                  <a:cubicBezTo>
                    <a:pt x="637" y="575"/>
                    <a:pt x="756" y="535"/>
                    <a:pt x="875" y="516"/>
                  </a:cubicBezTo>
                  <a:lnTo>
                    <a:pt x="875" y="197"/>
                  </a:lnTo>
                  <a:cubicBezTo>
                    <a:pt x="691" y="99"/>
                    <a:pt x="515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"/>
            <p:cNvSpPr/>
            <p:nvPr/>
          </p:nvSpPr>
          <p:spPr>
            <a:xfrm>
              <a:off x="5905925" y="1045750"/>
              <a:ext cx="26875" cy="5500"/>
            </a:xfrm>
            <a:custGeom>
              <a:avLst/>
              <a:gdLst/>
              <a:ahLst/>
              <a:cxnLst/>
              <a:rect l="l" t="t" r="r" b="b"/>
              <a:pathLst>
                <a:path w="1075" h="220" extrusionOk="0">
                  <a:moveTo>
                    <a:pt x="239" y="1"/>
                  </a:moveTo>
                  <a:cubicBezTo>
                    <a:pt x="160" y="21"/>
                    <a:pt x="41" y="41"/>
                    <a:pt x="41" y="60"/>
                  </a:cubicBezTo>
                  <a:cubicBezTo>
                    <a:pt x="1" y="220"/>
                    <a:pt x="160" y="140"/>
                    <a:pt x="239" y="200"/>
                  </a:cubicBezTo>
                  <a:cubicBezTo>
                    <a:pt x="538" y="180"/>
                    <a:pt x="836" y="220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"/>
            <p:cNvSpPr/>
            <p:nvPr/>
          </p:nvSpPr>
          <p:spPr>
            <a:xfrm>
              <a:off x="5604050" y="1228275"/>
              <a:ext cx="21925" cy="24575"/>
            </a:xfrm>
            <a:custGeom>
              <a:avLst/>
              <a:gdLst/>
              <a:ahLst/>
              <a:cxnLst/>
              <a:rect l="l" t="t" r="r" b="b"/>
              <a:pathLst>
                <a:path w="877" h="983" extrusionOk="0">
                  <a:moveTo>
                    <a:pt x="677" y="0"/>
                  </a:moveTo>
                  <a:cubicBezTo>
                    <a:pt x="637" y="0"/>
                    <a:pt x="618" y="40"/>
                    <a:pt x="598" y="60"/>
                  </a:cubicBezTo>
                  <a:cubicBezTo>
                    <a:pt x="498" y="160"/>
                    <a:pt x="419" y="279"/>
                    <a:pt x="339" y="378"/>
                  </a:cubicBezTo>
                  <a:cubicBezTo>
                    <a:pt x="240" y="557"/>
                    <a:pt x="1" y="677"/>
                    <a:pt x="180" y="935"/>
                  </a:cubicBezTo>
                  <a:cubicBezTo>
                    <a:pt x="253" y="965"/>
                    <a:pt x="326" y="983"/>
                    <a:pt x="406" y="983"/>
                  </a:cubicBezTo>
                  <a:cubicBezTo>
                    <a:pt x="436" y="983"/>
                    <a:pt x="466" y="980"/>
                    <a:pt x="498" y="975"/>
                  </a:cubicBezTo>
                  <a:cubicBezTo>
                    <a:pt x="657" y="955"/>
                    <a:pt x="777" y="836"/>
                    <a:pt x="836" y="677"/>
                  </a:cubicBezTo>
                  <a:cubicBezTo>
                    <a:pt x="836" y="577"/>
                    <a:pt x="876" y="478"/>
                    <a:pt x="876" y="378"/>
                  </a:cubicBezTo>
                  <a:cubicBezTo>
                    <a:pt x="817" y="259"/>
                    <a:pt x="817" y="8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"/>
            <p:cNvSpPr/>
            <p:nvPr/>
          </p:nvSpPr>
          <p:spPr>
            <a:xfrm>
              <a:off x="5614000" y="1245675"/>
              <a:ext cx="25400" cy="14950"/>
            </a:xfrm>
            <a:custGeom>
              <a:avLst/>
              <a:gdLst/>
              <a:ahLst/>
              <a:cxnLst/>
              <a:rect l="l" t="t" r="r" b="b"/>
              <a:pathLst>
                <a:path w="1016" h="598" extrusionOk="0">
                  <a:moveTo>
                    <a:pt x="438" y="1"/>
                  </a:moveTo>
                  <a:cubicBezTo>
                    <a:pt x="319" y="60"/>
                    <a:pt x="220" y="140"/>
                    <a:pt x="100" y="180"/>
                  </a:cubicBezTo>
                  <a:cubicBezTo>
                    <a:pt x="41" y="239"/>
                    <a:pt x="1" y="279"/>
                    <a:pt x="1" y="379"/>
                  </a:cubicBezTo>
                  <a:cubicBezTo>
                    <a:pt x="21" y="458"/>
                    <a:pt x="41" y="538"/>
                    <a:pt x="100" y="578"/>
                  </a:cubicBezTo>
                  <a:cubicBezTo>
                    <a:pt x="180" y="597"/>
                    <a:pt x="239" y="597"/>
                    <a:pt x="319" y="597"/>
                  </a:cubicBezTo>
                  <a:cubicBezTo>
                    <a:pt x="478" y="578"/>
                    <a:pt x="598" y="538"/>
                    <a:pt x="737" y="498"/>
                  </a:cubicBezTo>
                  <a:cubicBezTo>
                    <a:pt x="816" y="478"/>
                    <a:pt x="876" y="458"/>
                    <a:pt x="936" y="438"/>
                  </a:cubicBezTo>
                  <a:lnTo>
                    <a:pt x="1015" y="359"/>
                  </a:lnTo>
                  <a:lnTo>
                    <a:pt x="1015" y="259"/>
                  </a:lnTo>
                  <a:cubicBezTo>
                    <a:pt x="995" y="160"/>
                    <a:pt x="995" y="80"/>
                    <a:pt x="976" y="1"/>
                  </a:cubicBezTo>
                  <a:cubicBezTo>
                    <a:pt x="862" y="38"/>
                    <a:pt x="749" y="148"/>
                    <a:pt x="636" y="148"/>
                  </a:cubicBezTo>
                  <a:cubicBezTo>
                    <a:pt x="570" y="148"/>
                    <a:pt x="504" y="11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"/>
            <p:cNvSpPr/>
            <p:nvPr/>
          </p:nvSpPr>
          <p:spPr>
            <a:xfrm>
              <a:off x="5567250" y="1228275"/>
              <a:ext cx="35350" cy="39800"/>
            </a:xfrm>
            <a:custGeom>
              <a:avLst/>
              <a:gdLst/>
              <a:ahLst/>
              <a:cxnLst/>
              <a:rect l="l" t="t" r="r" b="b"/>
              <a:pathLst>
                <a:path w="1414" h="1592" extrusionOk="0">
                  <a:moveTo>
                    <a:pt x="1115" y="0"/>
                  </a:moveTo>
                  <a:cubicBezTo>
                    <a:pt x="1075" y="80"/>
                    <a:pt x="995" y="140"/>
                    <a:pt x="956" y="179"/>
                  </a:cubicBezTo>
                  <a:cubicBezTo>
                    <a:pt x="458" y="339"/>
                    <a:pt x="279" y="796"/>
                    <a:pt x="1" y="1174"/>
                  </a:cubicBezTo>
                  <a:cubicBezTo>
                    <a:pt x="1" y="1274"/>
                    <a:pt x="1" y="1353"/>
                    <a:pt x="21" y="1433"/>
                  </a:cubicBezTo>
                  <a:cubicBezTo>
                    <a:pt x="100" y="1512"/>
                    <a:pt x="180" y="1592"/>
                    <a:pt x="319" y="1592"/>
                  </a:cubicBezTo>
                  <a:cubicBezTo>
                    <a:pt x="717" y="1194"/>
                    <a:pt x="1413" y="955"/>
                    <a:pt x="1294" y="179"/>
                  </a:cubicBezTo>
                  <a:lnTo>
                    <a:pt x="11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"/>
            <p:cNvSpPr/>
            <p:nvPr/>
          </p:nvSpPr>
          <p:spPr>
            <a:xfrm>
              <a:off x="5566275" y="1226975"/>
              <a:ext cx="24875" cy="32150"/>
            </a:xfrm>
            <a:custGeom>
              <a:avLst/>
              <a:gdLst/>
              <a:ahLst/>
              <a:cxnLst/>
              <a:rect l="l" t="t" r="r" b="b"/>
              <a:pathLst>
                <a:path w="995" h="1286" extrusionOk="0">
                  <a:moveTo>
                    <a:pt x="669" y="1"/>
                  </a:moveTo>
                  <a:cubicBezTo>
                    <a:pt x="643" y="1"/>
                    <a:pt x="619" y="5"/>
                    <a:pt x="597" y="13"/>
                  </a:cubicBezTo>
                  <a:cubicBezTo>
                    <a:pt x="298" y="311"/>
                    <a:pt x="40" y="629"/>
                    <a:pt x="0" y="1047"/>
                  </a:cubicBezTo>
                  <a:cubicBezTo>
                    <a:pt x="0" y="1147"/>
                    <a:pt x="40" y="1226"/>
                    <a:pt x="100" y="1286"/>
                  </a:cubicBezTo>
                  <a:cubicBezTo>
                    <a:pt x="537" y="1087"/>
                    <a:pt x="676" y="609"/>
                    <a:pt x="995" y="251"/>
                  </a:cubicBezTo>
                  <a:cubicBezTo>
                    <a:pt x="915" y="192"/>
                    <a:pt x="855" y="132"/>
                    <a:pt x="816" y="52"/>
                  </a:cubicBezTo>
                  <a:cubicBezTo>
                    <a:pt x="765" y="15"/>
                    <a:pt x="715" y="1"/>
                    <a:pt x="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"/>
            <p:cNvSpPr/>
            <p:nvPr/>
          </p:nvSpPr>
          <p:spPr>
            <a:xfrm>
              <a:off x="5574725" y="1215525"/>
              <a:ext cx="18925" cy="12775"/>
            </a:xfrm>
            <a:custGeom>
              <a:avLst/>
              <a:gdLst/>
              <a:ahLst/>
              <a:cxnLst/>
              <a:rect l="l" t="t" r="r" b="b"/>
              <a:pathLst>
                <a:path w="757" h="511" extrusionOk="0">
                  <a:moveTo>
                    <a:pt x="534" y="0"/>
                  </a:moveTo>
                  <a:cubicBezTo>
                    <a:pt x="437" y="0"/>
                    <a:pt x="328" y="113"/>
                    <a:pt x="219" y="113"/>
                  </a:cubicBezTo>
                  <a:cubicBezTo>
                    <a:pt x="199" y="172"/>
                    <a:pt x="159" y="172"/>
                    <a:pt x="100" y="172"/>
                  </a:cubicBezTo>
                  <a:cubicBezTo>
                    <a:pt x="20" y="192"/>
                    <a:pt x="0" y="272"/>
                    <a:pt x="20" y="351"/>
                  </a:cubicBezTo>
                  <a:cubicBezTo>
                    <a:pt x="100" y="451"/>
                    <a:pt x="179" y="510"/>
                    <a:pt x="299" y="510"/>
                  </a:cubicBezTo>
                  <a:lnTo>
                    <a:pt x="458" y="510"/>
                  </a:lnTo>
                  <a:cubicBezTo>
                    <a:pt x="557" y="371"/>
                    <a:pt x="756" y="172"/>
                    <a:pt x="657" y="93"/>
                  </a:cubicBezTo>
                  <a:cubicBezTo>
                    <a:pt x="619" y="24"/>
                    <a:pt x="578" y="0"/>
                    <a:pt x="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"/>
            <p:cNvSpPr/>
            <p:nvPr/>
          </p:nvSpPr>
          <p:spPr>
            <a:xfrm>
              <a:off x="5586150" y="12059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0"/>
                  </a:moveTo>
                  <a:cubicBezTo>
                    <a:pt x="100" y="0"/>
                    <a:pt x="41" y="0"/>
                    <a:pt x="1" y="40"/>
                  </a:cubicBezTo>
                  <a:cubicBezTo>
                    <a:pt x="41" y="97"/>
                    <a:pt x="69" y="121"/>
                    <a:pt x="90" y="121"/>
                  </a:cubicBezTo>
                  <a:cubicBezTo>
                    <a:pt x="120" y="121"/>
                    <a:pt x="136" y="71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"/>
            <p:cNvSpPr/>
            <p:nvPr/>
          </p:nvSpPr>
          <p:spPr>
            <a:xfrm>
              <a:off x="5566275" y="1210375"/>
              <a:ext cx="54225" cy="76100"/>
            </a:xfrm>
            <a:custGeom>
              <a:avLst/>
              <a:gdLst/>
              <a:ahLst/>
              <a:cxnLst/>
              <a:rect l="l" t="t" r="r" b="b"/>
              <a:pathLst>
                <a:path w="2169" h="3044" extrusionOk="0">
                  <a:moveTo>
                    <a:pt x="2168" y="0"/>
                  </a:moveTo>
                  <a:cubicBezTo>
                    <a:pt x="1711" y="120"/>
                    <a:pt x="1631" y="617"/>
                    <a:pt x="1333" y="895"/>
                  </a:cubicBezTo>
                  <a:cubicBezTo>
                    <a:pt x="1154" y="1492"/>
                    <a:pt x="617" y="1791"/>
                    <a:pt x="259" y="2268"/>
                  </a:cubicBezTo>
                  <a:cubicBezTo>
                    <a:pt x="60" y="2348"/>
                    <a:pt x="0" y="2467"/>
                    <a:pt x="0" y="2666"/>
                  </a:cubicBezTo>
                  <a:cubicBezTo>
                    <a:pt x="0" y="2865"/>
                    <a:pt x="40" y="3004"/>
                    <a:pt x="259" y="3044"/>
                  </a:cubicBezTo>
                  <a:cubicBezTo>
                    <a:pt x="716" y="2845"/>
                    <a:pt x="816" y="2368"/>
                    <a:pt x="1114" y="2049"/>
                  </a:cubicBezTo>
                  <a:cubicBezTo>
                    <a:pt x="1532" y="1512"/>
                    <a:pt x="1910" y="995"/>
                    <a:pt x="2168" y="378"/>
                  </a:cubicBezTo>
                  <a:lnTo>
                    <a:pt x="21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"/>
            <p:cNvSpPr/>
            <p:nvPr/>
          </p:nvSpPr>
          <p:spPr>
            <a:xfrm>
              <a:off x="5590125" y="1219825"/>
              <a:ext cx="31375" cy="44775"/>
            </a:xfrm>
            <a:custGeom>
              <a:avLst/>
              <a:gdLst/>
              <a:ahLst/>
              <a:cxnLst/>
              <a:rect l="l" t="t" r="r" b="b"/>
              <a:pathLst>
                <a:path w="1255" h="1791" extrusionOk="0">
                  <a:moveTo>
                    <a:pt x="1234" y="0"/>
                  </a:moveTo>
                  <a:cubicBezTo>
                    <a:pt x="697" y="418"/>
                    <a:pt x="478" y="1094"/>
                    <a:pt x="1" y="1532"/>
                  </a:cubicBezTo>
                  <a:cubicBezTo>
                    <a:pt x="41" y="1671"/>
                    <a:pt x="100" y="1731"/>
                    <a:pt x="260" y="1791"/>
                  </a:cubicBezTo>
                  <a:cubicBezTo>
                    <a:pt x="558" y="1711"/>
                    <a:pt x="657" y="1512"/>
                    <a:pt x="677" y="1234"/>
                  </a:cubicBezTo>
                  <a:cubicBezTo>
                    <a:pt x="856" y="1094"/>
                    <a:pt x="1075" y="995"/>
                    <a:pt x="1095" y="716"/>
                  </a:cubicBezTo>
                  <a:cubicBezTo>
                    <a:pt x="1175" y="617"/>
                    <a:pt x="1155" y="478"/>
                    <a:pt x="1234" y="338"/>
                  </a:cubicBezTo>
                  <a:lnTo>
                    <a:pt x="1254" y="338"/>
                  </a:lnTo>
                  <a:cubicBezTo>
                    <a:pt x="1254" y="219"/>
                    <a:pt x="1234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"/>
            <p:cNvSpPr/>
            <p:nvPr/>
          </p:nvSpPr>
          <p:spPr>
            <a:xfrm>
              <a:off x="5620975" y="1205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60"/>
                    <a:pt x="40" y="140"/>
                    <a:pt x="0" y="179"/>
                  </a:cubicBezTo>
                  <a:cubicBezTo>
                    <a:pt x="100" y="179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"/>
            <p:cNvSpPr/>
            <p:nvPr/>
          </p:nvSpPr>
          <p:spPr>
            <a:xfrm>
              <a:off x="4825750" y="515125"/>
              <a:ext cx="31850" cy="31350"/>
            </a:xfrm>
            <a:custGeom>
              <a:avLst/>
              <a:gdLst/>
              <a:ahLst/>
              <a:cxnLst/>
              <a:rect l="l" t="t" r="r" b="b"/>
              <a:pathLst>
                <a:path w="1274" h="1254" extrusionOk="0">
                  <a:moveTo>
                    <a:pt x="180" y="0"/>
                  </a:moveTo>
                  <a:cubicBezTo>
                    <a:pt x="21" y="80"/>
                    <a:pt x="1" y="239"/>
                    <a:pt x="1" y="378"/>
                  </a:cubicBezTo>
                  <a:cubicBezTo>
                    <a:pt x="299" y="736"/>
                    <a:pt x="697" y="975"/>
                    <a:pt x="1035" y="1253"/>
                  </a:cubicBezTo>
                  <a:lnTo>
                    <a:pt x="1075" y="1174"/>
                  </a:lnTo>
                  <a:cubicBezTo>
                    <a:pt x="1115" y="1174"/>
                    <a:pt x="1175" y="1134"/>
                    <a:pt x="1175" y="1074"/>
                  </a:cubicBezTo>
                  <a:cubicBezTo>
                    <a:pt x="1214" y="1055"/>
                    <a:pt x="1234" y="1055"/>
                    <a:pt x="1274" y="1055"/>
                  </a:cubicBezTo>
                  <a:cubicBezTo>
                    <a:pt x="1115" y="915"/>
                    <a:pt x="995" y="736"/>
                    <a:pt x="836" y="577"/>
                  </a:cubicBezTo>
                  <a:cubicBezTo>
                    <a:pt x="618" y="418"/>
                    <a:pt x="399" y="21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"/>
            <p:cNvSpPr/>
            <p:nvPr/>
          </p:nvSpPr>
          <p:spPr>
            <a:xfrm>
              <a:off x="4825750" y="560375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" y="0"/>
                  </a:moveTo>
                  <a:lnTo>
                    <a:pt x="140" y="140"/>
                  </a:lnTo>
                  <a:cubicBezTo>
                    <a:pt x="14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"/>
            <p:cNvSpPr/>
            <p:nvPr/>
          </p:nvSpPr>
          <p:spPr>
            <a:xfrm>
              <a:off x="5243000" y="2079575"/>
              <a:ext cx="73150" cy="36825"/>
            </a:xfrm>
            <a:custGeom>
              <a:avLst/>
              <a:gdLst/>
              <a:ahLst/>
              <a:cxnLst/>
              <a:rect l="l" t="t" r="r" b="b"/>
              <a:pathLst>
                <a:path w="2926" h="1473" extrusionOk="0">
                  <a:moveTo>
                    <a:pt x="2619" y="1"/>
                  </a:moveTo>
                  <a:cubicBezTo>
                    <a:pt x="2415" y="1"/>
                    <a:pt x="2238" y="155"/>
                    <a:pt x="2090" y="263"/>
                  </a:cubicBezTo>
                  <a:cubicBezTo>
                    <a:pt x="1811" y="462"/>
                    <a:pt x="1533" y="522"/>
                    <a:pt x="1214" y="522"/>
                  </a:cubicBezTo>
                  <a:cubicBezTo>
                    <a:pt x="1135" y="562"/>
                    <a:pt x="1095" y="641"/>
                    <a:pt x="1035" y="701"/>
                  </a:cubicBezTo>
                  <a:cubicBezTo>
                    <a:pt x="856" y="800"/>
                    <a:pt x="697" y="920"/>
                    <a:pt x="518" y="1019"/>
                  </a:cubicBezTo>
                  <a:cubicBezTo>
                    <a:pt x="458" y="1099"/>
                    <a:pt x="419" y="1159"/>
                    <a:pt x="319" y="1198"/>
                  </a:cubicBezTo>
                  <a:lnTo>
                    <a:pt x="160" y="1039"/>
                  </a:lnTo>
                  <a:cubicBezTo>
                    <a:pt x="142" y="1021"/>
                    <a:pt x="116" y="1011"/>
                    <a:pt x="89" y="1011"/>
                  </a:cubicBezTo>
                  <a:cubicBezTo>
                    <a:pt x="57" y="1011"/>
                    <a:pt x="23" y="1026"/>
                    <a:pt x="1" y="1059"/>
                  </a:cubicBezTo>
                  <a:cubicBezTo>
                    <a:pt x="1" y="1159"/>
                    <a:pt x="21" y="1298"/>
                    <a:pt x="41" y="1397"/>
                  </a:cubicBezTo>
                  <a:cubicBezTo>
                    <a:pt x="112" y="1440"/>
                    <a:pt x="194" y="1473"/>
                    <a:pt x="287" y="1473"/>
                  </a:cubicBezTo>
                  <a:cubicBezTo>
                    <a:pt x="322" y="1473"/>
                    <a:pt x="360" y="1468"/>
                    <a:pt x="399" y="1457"/>
                  </a:cubicBezTo>
                  <a:cubicBezTo>
                    <a:pt x="458" y="1437"/>
                    <a:pt x="558" y="1437"/>
                    <a:pt x="657" y="1417"/>
                  </a:cubicBezTo>
                  <a:cubicBezTo>
                    <a:pt x="757" y="1318"/>
                    <a:pt x="916" y="1338"/>
                    <a:pt x="1035" y="1258"/>
                  </a:cubicBezTo>
                  <a:cubicBezTo>
                    <a:pt x="1135" y="1059"/>
                    <a:pt x="1413" y="1238"/>
                    <a:pt x="1533" y="1059"/>
                  </a:cubicBezTo>
                  <a:cubicBezTo>
                    <a:pt x="1592" y="999"/>
                    <a:pt x="1652" y="940"/>
                    <a:pt x="1712" y="900"/>
                  </a:cubicBezTo>
                  <a:cubicBezTo>
                    <a:pt x="1791" y="820"/>
                    <a:pt x="1831" y="741"/>
                    <a:pt x="1930" y="721"/>
                  </a:cubicBezTo>
                  <a:cubicBezTo>
                    <a:pt x="1990" y="721"/>
                    <a:pt x="2030" y="701"/>
                    <a:pt x="2050" y="641"/>
                  </a:cubicBezTo>
                  <a:cubicBezTo>
                    <a:pt x="2129" y="621"/>
                    <a:pt x="2189" y="562"/>
                    <a:pt x="2229" y="522"/>
                  </a:cubicBezTo>
                  <a:cubicBezTo>
                    <a:pt x="2308" y="403"/>
                    <a:pt x="2487" y="442"/>
                    <a:pt x="2547" y="323"/>
                  </a:cubicBezTo>
                  <a:lnTo>
                    <a:pt x="2587" y="323"/>
                  </a:lnTo>
                  <a:cubicBezTo>
                    <a:pt x="2647" y="263"/>
                    <a:pt x="2706" y="204"/>
                    <a:pt x="2806" y="164"/>
                  </a:cubicBezTo>
                  <a:cubicBezTo>
                    <a:pt x="2845" y="164"/>
                    <a:pt x="2905" y="164"/>
                    <a:pt x="2925" y="124"/>
                  </a:cubicBezTo>
                  <a:cubicBezTo>
                    <a:pt x="2817" y="35"/>
                    <a:pt x="2715" y="1"/>
                    <a:pt x="2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"/>
            <p:cNvSpPr/>
            <p:nvPr/>
          </p:nvSpPr>
          <p:spPr>
            <a:xfrm>
              <a:off x="5243500" y="2114500"/>
              <a:ext cx="9975" cy="8725"/>
            </a:xfrm>
            <a:custGeom>
              <a:avLst/>
              <a:gdLst/>
              <a:ahLst/>
              <a:cxnLst/>
              <a:rect l="l" t="t" r="r" b="b"/>
              <a:pathLst>
                <a:path w="399" h="349" extrusionOk="0">
                  <a:moveTo>
                    <a:pt x="21" y="0"/>
                  </a:moveTo>
                  <a:cubicBezTo>
                    <a:pt x="1" y="40"/>
                    <a:pt x="1" y="100"/>
                    <a:pt x="1" y="140"/>
                  </a:cubicBezTo>
                  <a:cubicBezTo>
                    <a:pt x="102" y="291"/>
                    <a:pt x="171" y="348"/>
                    <a:pt x="223" y="348"/>
                  </a:cubicBezTo>
                  <a:cubicBezTo>
                    <a:pt x="313" y="348"/>
                    <a:pt x="348" y="172"/>
                    <a:pt x="399" y="20"/>
                  </a:cubicBezTo>
                  <a:cubicBezTo>
                    <a:pt x="27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"/>
            <p:cNvSpPr/>
            <p:nvPr/>
          </p:nvSpPr>
          <p:spPr>
            <a:xfrm>
              <a:off x="5260425" y="211002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358" y="0"/>
                  </a:moveTo>
                  <a:cubicBezTo>
                    <a:pt x="219" y="0"/>
                    <a:pt x="60" y="0"/>
                    <a:pt x="0" y="139"/>
                  </a:cubicBezTo>
                  <a:cubicBezTo>
                    <a:pt x="35" y="163"/>
                    <a:pt x="70" y="172"/>
                    <a:pt x="101" y="172"/>
                  </a:cubicBezTo>
                  <a:cubicBezTo>
                    <a:pt x="123" y="172"/>
                    <a:pt x="143" y="168"/>
                    <a:pt x="159" y="159"/>
                  </a:cubicBezTo>
                  <a:cubicBezTo>
                    <a:pt x="239" y="120"/>
                    <a:pt x="298" y="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"/>
            <p:cNvSpPr/>
            <p:nvPr/>
          </p:nvSpPr>
          <p:spPr>
            <a:xfrm>
              <a:off x="5458350" y="1934475"/>
              <a:ext cx="93525" cy="59700"/>
            </a:xfrm>
            <a:custGeom>
              <a:avLst/>
              <a:gdLst/>
              <a:ahLst/>
              <a:cxnLst/>
              <a:rect l="l" t="t" r="r" b="b"/>
              <a:pathLst>
                <a:path w="3741" h="2388" extrusionOk="0">
                  <a:moveTo>
                    <a:pt x="3342" y="0"/>
                  </a:moveTo>
                  <a:cubicBezTo>
                    <a:pt x="2885" y="119"/>
                    <a:pt x="2586" y="478"/>
                    <a:pt x="2169" y="657"/>
                  </a:cubicBezTo>
                  <a:cubicBezTo>
                    <a:pt x="1472" y="796"/>
                    <a:pt x="955" y="1293"/>
                    <a:pt x="358" y="1651"/>
                  </a:cubicBezTo>
                  <a:cubicBezTo>
                    <a:pt x="299" y="1691"/>
                    <a:pt x="259" y="1771"/>
                    <a:pt x="199" y="1810"/>
                  </a:cubicBezTo>
                  <a:cubicBezTo>
                    <a:pt x="159" y="1870"/>
                    <a:pt x="100" y="1950"/>
                    <a:pt x="80" y="2009"/>
                  </a:cubicBezTo>
                  <a:cubicBezTo>
                    <a:pt x="0" y="2168"/>
                    <a:pt x="0" y="2308"/>
                    <a:pt x="199" y="2387"/>
                  </a:cubicBezTo>
                  <a:cubicBezTo>
                    <a:pt x="279" y="2387"/>
                    <a:pt x="358" y="2387"/>
                    <a:pt x="438" y="2347"/>
                  </a:cubicBezTo>
                  <a:lnTo>
                    <a:pt x="438" y="2308"/>
                  </a:lnTo>
                  <a:cubicBezTo>
                    <a:pt x="478" y="2268"/>
                    <a:pt x="537" y="2208"/>
                    <a:pt x="597" y="2208"/>
                  </a:cubicBezTo>
                  <a:cubicBezTo>
                    <a:pt x="657" y="2208"/>
                    <a:pt x="736" y="2188"/>
                    <a:pt x="776" y="2149"/>
                  </a:cubicBezTo>
                  <a:cubicBezTo>
                    <a:pt x="836" y="2069"/>
                    <a:pt x="876" y="1989"/>
                    <a:pt x="975" y="1989"/>
                  </a:cubicBezTo>
                  <a:cubicBezTo>
                    <a:pt x="1890" y="1492"/>
                    <a:pt x="2865" y="995"/>
                    <a:pt x="3740" y="398"/>
                  </a:cubicBezTo>
                  <a:cubicBezTo>
                    <a:pt x="3681" y="259"/>
                    <a:pt x="3561" y="159"/>
                    <a:pt x="3442" y="60"/>
                  </a:cubicBezTo>
                  <a:cubicBezTo>
                    <a:pt x="3422" y="40"/>
                    <a:pt x="3362" y="40"/>
                    <a:pt x="3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"/>
            <p:cNvSpPr/>
            <p:nvPr/>
          </p:nvSpPr>
          <p:spPr>
            <a:xfrm>
              <a:off x="5541900" y="1917925"/>
              <a:ext cx="30850" cy="26025"/>
            </a:xfrm>
            <a:custGeom>
              <a:avLst/>
              <a:gdLst/>
              <a:ahLst/>
              <a:cxnLst/>
              <a:rect l="l" t="t" r="r" b="b"/>
              <a:pathLst>
                <a:path w="1234" h="1041" extrusionOk="0">
                  <a:moveTo>
                    <a:pt x="811" y="0"/>
                  </a:moveTo>
                  <a:cubicBezTo>
                    <a:pt x="682" y="0"/>
                    <a:pt x="605" y="102"/>
                    <a:pt x="518" y="205"/>
                  </a:cubicBezTo>
                  <a:cubicBezTo>
                    <a:pt x="339" y="364"/>
                    <a:pt x="179" y="523"/>
                    <a:pt x="0" y="702"/>
                  </a:cubicBezTo>
                  <a:cubicBezTo>
                    <a:pt x="20" y="722"/>
                    <a:pt x="20" y="742"/>
                    <a:pt x="20" y="762"/>
                  </a:cubicBezTo>
                  <a:cubicBezTo>
                    <a:pt x="159" y="881"/>
                    <a:pt x="358" y="921"/>
                    <a:pt x="518" y="1040"/>
                  </a:cubicBezTo>
                  <a:lnTo>
                    <a:pt x="1035" y="742"/>
                  </a:lnTo>
                  <a:cubicBezTo>
                    <a:pt x="1075" y="702"/>
                    <a:pt x="1075" y="662"/>
                    <a:pt x="1075" y="622"/>
                  </a:cubicBezTo>
                  <a:cubicBezTo>
                    <a:pt x="1234" y="384"/>
                    <a:pt x="1154" y="224"/>
                    <a:pt x="975" y="45"/>
                  </a:cubicBezTo>
                  <a:cubicBezTo>
                    <a:pt x="912" y="14"/>
                    <a:pt x="85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"/>
            <p:cNvSpPr/>
            <p:nvPr/>
          </p:nvSpPr>
          <p:spPr>
            <a:xfrm>
              <a:off x="5542900" y="1936425"/>
              <a:ext cx="12450" cy="9200"/>
            </a:xfrm>
            <a:custGeom>
              <a:avLst/>
              <a:gdLst/>
              <a:ahLst/>
              <a:cxnLst/>
              <a:rect l="l" t="t" r="r" b="b"/>
              <a:pathLst>
                <a:path w="498" h="368" extrusionOk="0">
                  <a:moveTo>
                    <a:pt x="211" y="0"/>
                  </a:moveTo>
                  <a:cubicBezTo>
                    <a:pt x="146" y="0"/>
                    <a:pt x="75" y="10"/>
                    <a:pt x="0" y="22"/>
                  </a:cubicBezTo>
                  <a:cubicBezTo>
                    <a:pt x="0" y="280"/>
                    <a:pt x="159" y="320"/>
                    <a:pt x="378" y="360"/>
                  </a:cubicBezTo>
                  <a:cubicBezTo>
                    <a:pt x="393" y="365"/>
                    <a:pt x="407" y="367"/>
                    <a:pt x="419" y="367"/>
                  </a:cubicBezTo>
                  <a:cubicBezTo>
                    <a:pt x="456" y="367"/>
                    <a:pt x="483" y="345"/>
                    <a:pt x="497" y="300"/>
                  </a:cubicBezTo>
                  <a:cubicBezTo>
                    <a:pt x="483" y="60"/>
                    <a:pt x="369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"/>
            <p:cNvSpPr/>
            <p:nvPr/>
          </p:nvSpPr>
          <p:spPr>
            <a:xfrm>
              <a:off x="5472275" y="19881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40" y="1"/>
                  </a:moveTo>
                  <a:lnTo>
                    <a:pt x="0" y="40"/>
                  </a:lnTo>
                  <a:lnTo>
                    <a:pt x="40" y="120"/>
                  </a:lnTo>
                  <a:cubicBezTo>
                    <a:pt x="120" y="120"/>
                    <a:pt x="179" y="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"/>
            <p:cNvSpPr/>
            <p:nvPr/>
          </p:nvSpPr>
          <p:spPr>
            <a:xfrm>
              <a:off x="5469275" y="19881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41" y="180"/>
                    <a:pt x="81" y="140"/>
                    <a:pt x="140" y="120"/>
                  </a:cubicBezTo>
                  <a:cubicBezTo>
                    <a:pt x="140" y="100"/>
                    <a:pt x="16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"/>
            <p:cNvSpPr/>
            <p:nvPr/>
          </p:nvSpPr>
          <p:spPr>
            <a:xfrm>
              <a:off x="5477750" y="1984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60" y="60"/>
                    <a:pt x="0" y="160"/>
                  </a:cubicBezTo>
                  <a:cubicBezTo>
                    <a:pt x="100" y="160"/>
                    <a:pt x="15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"/>
            <p:cNvSpPr/>
            <p:nvPr/>
          </p:nvSpPr>
          <p:spPr>
            <a:xfrm>
              <a:off x="5462325" y="1992650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100" y="1"/>
                  </a:moveTo>
                  <a:cubicBezTo>
                    <a:pt x="80" y="1"/>
                    <a:pt x="40" y="20"/>
                    <a:pt x="20" y="60"/>
                  </a:cubicBezTo>
                  <a:cubicBezTo>
                    <a:pt x="0" y="100"/>
                    <a:pt x="20" y="140"/>
                    <a:pt x="80" y="160"/>
                  </a:cubicBezTo>
                  <a:lnTo>
                    <a:pt x="219" y="160"/>
                  </a:lnTo>
                  <a:cubicBezTo>
                    <a:pt x="239" y="120"/>
                    <a:pt x="279" y="60"/>
                    <a:pt x="279" y="20"/>
                  </a:cubicBezTo>
                  <a:cubicBezTo>
                    <a:pt x="219" y="1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"/>
            <p:cNvSpPr/>
            <p:nvPr/>
          </p:nvSpPr>
          <p:spPr>
            <a:xfrm>
              <a:off x="5419550" y="1982475"/>
              <a:ext cx="45275" cy="33875"/>
            </a:xfrm>
            <a:custGeom>
              <a:avLst/>
              <a:gdLst/>
              <a:ahLst/>
              <a:cxnLst/>
              <a:rect l="l" t="t" r="r" b="b"/>
              <a:pathLst>
                <a:path w="1811" h="1355" extrusionOk="0">
                  <a:moveTo>
                    <a:pt x="1507" y="0"/>
                  </a:moveTo>
                  <a:cubicBezTo>
                    <a:pt x="1157" y="0"/>
                    <a:pt x="919" y="235"/>
                    <a:pt x="737" y="567"/>
                  </a:cubicBezTo>
                  <a:cubicBezTo>
                    <a:pt x="697" y="626"/>
                    <a:pt x="637" y="706"/>
                    <a:pt x="598" y="746"/>
                  </a:cubicBezTo>
                  <a:cubicBezTo>
                    <a:pt x="438" y="905"/>
                    <a:pt x="239" y="1004"/>
                    <a:pt x="60" y="1104"/>
                  </a:cubicBezTo>
                  <a:cubicBezTo>
                    <a:pt x="21" y="1144"/>
                    <a:pt x="1" y="1223"/>
                    <a:pt x="41" y="1303"/>
                  </a:cubicBezTo>
                  <a:cubicBezTo>
                    <a:pt x="116" y="1341"/>
                    <a:pt x="184" y="1354"/>
                    <a:pt x="259" y="1354"/>
                  </a:cubicBezTo>
                  <a:cubicBezTo>
                    <a:pt x="302" y="1354"/>
                    <a:pt x="348" y="1350"/>
                    <a:pt x="399" y="1343"/>
                  </a:cubicBezTo>
                  <a:cubicBezTo>
                    <a:pt x="498" y="1343"/>
                    <a:pt x="538" y="1323"/>
                    <a:pt x="617" y="1263"/>
                  </a:cubicBezTo>
                  <a:cubicBezTo>
                    <a:pt x="697" y="1163"/>
                    <a:pt x="856" y="1183"/>
                    <a:pt x="936" y="1104"/>
                  </a:cubicBezTo>
                  <a:cubicBezTo>
                    <a:pt x="1234" y="905"/>
                    <a:pt x="1513" y="726"/>
                    <a:pt x="1811" y="547"/>
                  </a:cubicBezTo>
                  <a:lnTo>
                    <a:pt x="1811" y="408"/>
                  </a:lnTo>
                  <a:cubicBezTo>
                    <a:pt x="1612" y="308"/>
                    <a:pt x="1791" y="149"/>
                    <a:pt x="1731" y="30"/>
                  </a:cubicBezTo>
                  <a:cubicBezTo>
                    <a:pt x="1652" y="10"/>
                    <a:pt x="1577" y="0"/>
                    <a:pt x="1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"/>
            <p:cNvSpPr/>
            <p:nvPr/>
          </p:nvSpPr>
          <p:spPr>
            <a:xfrm>
              <a:off x="5384250" y="2011550"/>
              <a:ext cx="46275" cy="24400"/>
            </a:xfrm>
            <a:custGeom>
              <a:avLst/>
              <a:gdLst/>
              <a:ahLst/>
              <a:cxnLst/>
              <a:rect l="l" t="t" r="r" b="b"/>
              <a:pathLst>
                <a:path w="1851" h="976" extrusionOk="0">
                  <a:moveTo>
                    <a:pt x="1154" y="0"/>
                  </a:moveTo>
                  <a:cubicBezTo>
                    <a:pt x="1094" y="20"/>
                    <a:pt x="1055" y="60"/>
                    <a:pt x="995" y="100"/>
                  </a:cubicBezTo>
                  <a:cubicBezTo>
                    <a:pt x="975" y="160"/>
                    <a:pt x="955" y="199"/>
                    <a:pt x="915" y="259"/>
                  </a:cubicBezTo>
                  <a:cubicBezTo>
                    <a:pt x="796" y="279"/>
                    <a:pt x="697" y="279"/>
                    <a:pt x="597" y="299"/>
                  </a:cubicBezTo>
                  <a:lnTo>
                    <a:pt x="498" y="299"/>
                  </a:lnTo>
                  <a:cubicBezTo>
                    <a:pt x="438" y="339"/>
                    <a:pt x="378" y="359"/>
                    <a:pt x="319" y="378"/>
                  </a:cubicBezTo>
                  <a:cubicBezTo>
                    <a:pt x="179" y="458"/>
                    <a:pt x="60" y="518"/>
                    <a:pt x="0" y="677"/>
                  </a:cubicBezTo>
                  <a:cubicBezTo>
                    <a:pt x="40" y="896"/>
                    <a:pt x="219" y="955"/>
                    <a:pt x="418" y="975"/>
                  </a:cubicBezTo>
                  <a:cubicBezTo>
                    <a:pt x="915" y="776"/>
                    <a:pt x="1373" y="557"/>
                    <a:pt x="1811" y="259"/>
                  </a:cubicBezTo>
                  <a:cubicBezTo>
                    <a:pt x="1830" y="259"/>
                    <a:pt x="1830" y="239"/>
                    <a:pt x="1850" y="199"/>
                  </a:cubicBezTo>
                  <a:cubicBezTo>
                    <a:pt x="1850" y="180"/>
                    <a:pt x="1850" y="140"/>
                    <a:pt x="1811" y="100"/>
                  </a:cubicBezTo>
                  <a:cubicBezTo>
                    <a:pt x="1671" y="80"/>
                    <a:pt x="1572" y="80"/>
                    <a:pt x="1453" y="80"/>
                  </a:cubicBezTo>
                  <a:cubicBezTo>
                    <a:pt x="1373" y="0"/>
                    <a:pt x="1273" y="0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"/>
            <p:cNvSpPr/>
            <p:nvPr/>
          </p:nvSpPr>
          <p:spPr>
            <a:xfrm>
              <a:off x="5355900" y="2031450"/>
              <a:ext cx="31350" cy="27375"/>
            </a:xfrm>
            <a:custGeom>
              <a:avLst/>
              <a:gdLst/>
              <a:ahLst/>
              <a:cxnLst/>
              <a:rect l="l" t="t" r="r" b="b"/>
              <a:pathLst>
                <a:path w="1254" h="1095" extrusionOk="0">
                  <a:moveTo>
                    <a:pt x="518" y="0"/>
                  </a:moveTo>
                  <a:cubicBezTo>
                    <a:pt x="498" y="378"/>
                    <a:pt x="60" y="537"/>
                    <a:pt x="0" y="875"/>
                  </a:cubicBezTo>
                  <a:cubicBezTo>
                    <a:pt x="0" y="935"/>
                    <a:pt x="0" y="995"/>
                    <a:pt x="60" y="1094"/>
                  </a:cubicBezTo>
                  <a:cubicBezTo>
                    <a:pt x="100" y="1094"/>
                    <a:pt x="140" y="1074"/>
                    <a:pt x="199" y="1054"/>
                  </a:cubicBezTo>
                  <a:cubicBezTo>
                    <a:pt x="259" y="995"/>
                    <a:pt x="319" y="955"/>
                    <a:pt x="378" y="895"/>
                  </a:cubicBezTo>
                  <a:cubicBezTo>
                    <a:pt x="458" y="776"/>
                    <a:pt x="617" y="816"/>
                    <a:pt x="717" y="716"/>
                  </a:cubicBezTo>
                  <a:cubicBezTo>
                    <a:pt x="896" y="597"/>
                    <a:pt x="1075" y="498"/>
                    <a:pt x="1254" y="378"/>
                  </a:cubicBezTo>
                  <a:cubicBezTo>
                    <a:pt x="1213" y="40"/>
                    <a:pt x="1016" y="5"/>
                    <a:pt x="806" y="5"/>
                  </a:cubicBezTo>
                  <a:cubicBezTo>
                    <a:pt x="753" y="5"/>
                    <a:pt x="698" y="8"/>
                    <a:pt x="645" y="8"/>
                  </a:cubicBezTo>
                  <a:cubicBezTo>
                    <a:pt x="601" y="8"/>
                    <a:pt x="558" y="6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"/>
            <p:cNvSpPr/>
            <p:nvPr/>
          </p:nvSpPr>
          <p:spPr>
            <a:xfrm>
              <a:off x="5368325" y="2024900"/>
              <a:ext cx="26400" cy="15525"/>
            </a:xfrm>
            <a:custGeom>
              <a:avLst/>
              <a:gdLst/>
              <a:ahLst/>
              <a:cxnLst/>
              <a:rect l="l" t="t" r="r" b="b"/>
              <a:pathLst>
                <a:path w="1056" h="621" extrusionOk="0">
                  <a:moveTo>
                    <a:pt x="178" y="0"/>
                  </a:moveTo>
                  <a:cubicBezTo>
                    <a:pt x="93" y="0"/>
                    <a:pt x="25" y="51"/>
                    <a:pt x="1" y="242"/>
                  </a:cubicBezTo>
                  <a:cubicBezTo>
                    <a:pt x="200" y="441"/>
                    <a:pt x="578" y="342"/>
                    <a:pt x="717" y="620"/>
                  </a:cubicBezTo>
                  <a:cubicBezTo>
                    <a:pt x="876" y="620"/>
                    <a:pt x="995" y="561"/>
                    <a:pt x="1055" y="441"/>
                  </a:cubicBezTo>
                  <a:lnTo>
                    <a:pt x="697" y="83"/>
                  </a:lnTo>
                  <a:cubicBezTo>
                    <a:pt x="684" y="44"/>
                    <a:pt x="654" y="14"/>
                    <a:pt x="624" y="14"/>
                  </a:cubicBezTo>
                  <a:cubicBezTo>
                    <a:pt x="608" y="14"/>
                    <a:pt x="592" y="23"/>
                    <a:pt x="578" y="43"/>
                  </a:cubicBezTo>
                  <a:cubicBezTo>
                    <a:pt x="552" y="60"/>
                    <a:pt x="523" y="67"/>
                    <a:pt x="492" y="67"/>
                  </a:cubicBezTo>
                  <a:cubicBezTo>
                    <a:pt x="394" y="67"/>
                    <a:pt x="275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"/>
            <p:cNvSpPr/>
            <p:nvPr/>
          </p:nvSpPr>
          <p:spPr>
            <a:xfrm>
              <a:off x="5269375" y="2105525"/>
              <a:ext cx="12450" cy="5025"/>
            </a:xfrm>
            <a:custGeom>
              <a:avLst/>
              <a:gdLst/>
              <a:ahLst/>
              <a:cxnLst/>
              <a:rect l="l" t="t" r="r" b="b"/>
              <a:pathLst>
                <a:path w="498" h="201" extrusionOk="0">
                  <a:moveTo>
                    <a:pt x="406" y="1"/>
                  </a:moveTo>
                  <a:cubicBezTo>
                    <a:pt x="240" y="1"/>
                    <a:pt x="84" y="15"/>
                    <a:pt x="0" y="200"/>
                  </a:cubicBezTo>
                  <a:cubicBezTo>
                    <a:pt x="179" y="180"/>
                    <a:pt x="378" y="160"/>
                    <a:pt x="497" y="1"/>
                  </a:cubicBezTo>
                  <a:cubicBezTo>
                    <a:pt x="467" y="1"/>
                    <a:pt x="436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"/>
            <p:cNvSpPr/>
            <p:nvPr/>
          </p:nvSpPr>
          <p:spPr>
            <a:xfrm>
              <a:off x="5299200" y="2087650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339" y="0"/>
                  </a:moveTo>
                  <a:cubicBezTo>
                    <a:pt x="180" y="20"/>
                    <a:pt x="80" y="40"/>
                    <a:pt x="1" y="199"/>
                  </a:cubicBezTo>
                  <a:cubicBezTo>
                    <a:pt x="160" y="199"/>
                    <a:pt x="259" y="1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"/>
            <p:cNvSpPr/>
            <p:nvPr/>
          </p:nvSpPr>
          <p:spPr>
            <a:xfrm>
              <a:off x="5364850" y="20488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0"/>
                  </a:moveTo>
                  <a:cubicBezTo>
                    <a:pt x="199" y="0"/>
                    <a:pt x="60" y="20"/>
                    <a:pt x="1" y="179"/>
                  </a:cubicBezTo>
                  <a:cubicBezTo>
                    <a:pt x="140" y="179"/>
                    <a:pt x="259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"/>
            <p:cNvSpPr/>
            <p:nvPr/>
          </p:nvSpPr>
          <p:spPr>
            <a:xfrm>
              <a:off x="5434475" y="201005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319" y="1"/>
                  </a:moveTo>
                  <a:cubicBezTo>
                    <a:pt x="199" y="1"/>
                    <a:pt x="60" y="21"/>
                    <a:pt x="1" y="160"/>
                  </a:cubicBezTo>
                  <a:cubicBezTo>
                    <a:pt x="120" y="160"/>
                    <a:pt x="239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"/>
            <p:cNvSpPr/>
            <p:nvPr/>
          </p:nvSpPr>
          <p:spPr>
            <a:xfrm>
              <a:off x="5351425" y="2058725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69" y="0"/>
                  </a:moveTo>
                  <a:cubicBezTo>
                    <a:pt x="91" y="0"/>
                    <a:pt x="54" y="69"/>
                    <a:pt x="0" y="123"/>
                  </a:cubicBezTo>
                  <a:cubicBezTo>
                    <a:pt x="100" y="123"/>
                    <a:pt x="179" y="83"/>
                    <a:pt x="199" y="3"/>
                  </a:cubicBezTo>
                  <a:cubicBezTo>
                    <a:pt x="189" y="1"/>
                    <a:pt x="17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"/>
            <p:cNvSpPr/>
            <p:nvPr/>
          </p:nvSpPr>
          <p:spPr>
            <a:xfrm>
              <a:off x="5360375" y="2053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0"/>
                    <a:pt x="20" y="80"/>
                    <a:pt x="0" y="160"/>
                  </a:cubicBezTo>
                  <a:cubicBezTo>
                    <a:pt x="80" y="16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"/>
            <p:cNvSpPr/>
            <p:nvPr/>
          </p:nvSpPr>
          <p:spPr>
            <a:xfrm>
              <a:off x="5286275" y="20971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20" y="20"/>
                    <a:pt x="60" y="60"/>
                    <a:pt x="0" y="159"/>
                  </a:cubicBezTo>
                  <a:cubicBezTo>
                    <a:pt x="80" y="119"/>
                    <a:pt x="16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"/>
            <p:cNvSpPr/>
            <p:nvPr/>
          </p:nvSpPr>
          <p:spPr>
            <a:xfrm>
              <a:off x="5308150" y="208365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lnTo>
                    <a:pt x="1" y="160"/>
                  </a:lnTo>
                  <a:cubicBezTo>
                    <a:pt x="100" y="160"/>
                    <a:pt x="18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"/>
            <p:cNvSpPr/>
            <p:nvPr/>
          </p:nvSpPr>
          <p:spPr>
            <a:xfrm>
              <a:off x="5295225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6" y="13"/>
                    <a:pt x="105" y="39"/>
                    <a:pt x="71" y="67"/>
                  </a:cubicBezTo>
                  <a:lnTo>
                    <a:pt x="71" y="67"/>
                  </a:lnTo>
                  <a:cubicBezTo>
                    <a:pt x="104" y="45"/>
                    <a:pt x="138" y="23"/>
                    <a:pt x="160" y="1"/>
                  </a:cubicBezTo>
                  <a:close/>
                  <a:moveTo>
                    <a:pt x="71" y="67"/>
                  </a:moveTo>
                  <a:lnTo>
                    <a:pt x="71" y="67"/>
                  </a:lnTo>
                  <a:cubicBezTo>
                    <a:pt x="44" y="85"/>
                    <a:pt x="18" y="102"/>
                    <a:pt x="1" y="120"/>
                  </a:cubicBezTo>
                  <a:cubicBezTo>
                    <a:pt x="25" y="104"/>
                    <a:pt x="49" y="85"/>
                    <a:pt x="71" y="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"/>
            <p:cNvSpPr/>
            <p:nvPr/>
          </p:nvSpPr>
          <p:spPr>
            <a:xfrm>
              <a:off x="5429500" y="2014025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60"/>
                    <a:pt x="14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"/>
            <p:cNvSpPr/>
            <p:nvPr/>
          </p:nvSpPr>
          <p:spPr>
            <a:xfrm>
              <a:off x="4734250" y="15192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80" y="1"/>
                  </a:moveTo>
                  <a:cubicBezTo>
                    <a:pt x="60" y="80"/>
                    <a:pt x="1" y="180"/>
                    <a:pt x="1" y="339"/>
                  </a:cubicBezTo>
                  <a:cubicBezTo>
                    <a:pt x="18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"/>
            <p:cNvSpPr/>
            <p:nvPr/>
          </p:nvSpPr>
          <p:spPr>
            <a:xfrm>
              <a:off x="4729775" y="15276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80" y="1"/>
                  </a:moveTo>
                  <a:cubicBezTo>
                    <a:pt x="80" y="1"/>
                    <a:pt x="40" y="41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"/>
            <p:cNvSpPr/>
            <p:nvPr/>
          </p:nvSpPr>
          <p:spPr>
            <a:xfrm>
              <a:off x="4708900" y="1570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cubicBezTo>
                    <a:pt x="100" y="80"/>
                    <a:pt x="40" y="120"/>
                    <a:pt x="0" y="199"/>
                  </a:cubicBezTo>
                  <a:cubicBezTo>
                    <a:pt x="80" y="120"/>
                    <a:pt x="11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"/>
            <p:cNvSpPr/>
            <p:nvPr/>
          </p:nvSpPr>
          <p:spPr>
            <a:xfrm>
              <a:off x="4821875" y="1856175"/>
              <a:ext cx="10025" cy="9750"/>
            </a:xfrm>
            <a:custGeom>
              <a:avLst/>
              <a:gdLst/>
              <a:ahLst/>
              <a:cxnLst/>
              <a:rect l="l" t="t" r="r" b="b"/>
              <a:pathLst>
                <a:path w="401" h="390" extrusionOk="0">
                  <a:moveTo>
                    <a:pt x="257" y="1"/>
                  </a:moveTo>
                  <a:cubicBezTo>
                    <a:pt x="212" y="1"/>
                    <a:pt x="142" y="26"/>
                    <a:pt x="36" y="89"/>
                  </a:cubicBezTo>
                  <a:cubicBezTo>
                    <a:pt x="0" y="289"/>
                    <a:pt x="81" y="389"/>
                    <a:pt x="278" y="389"/>
                  </a:cubicBezTo>
                  <a:cubicBezTo>
                    <a:pt x="296" y="389"/>
                    <a:pt x="315" y="389"/>
                    <a:pt x="335" y="387"/>
                  </a:cubicBezTo>
                  <a:cubicBezTo>
                    <a:pt x="305" y="251"/>
                    <a:pt x="40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"/>
            <p:cNvSpPr/>
            <p:nvPr/>
          </p:nvSpPr>
          <p:spPr>
            <a:xfrm>
              <a:off x="4641250" y="800225"/>
              <a:ext cx="219850" cy="117250"/>
            </a:xfrm>
            <a:custGeom>
              <a:avLst/>
              <a:gdLst/>
              <a:ahLst/>
              <a:cxnLst/>
              <a:rect l="l" t="t" r="r" b="b"/>
              <a:pathLst>
                <a:path w="8794" h="4690" extrusionOk="0">
                  <a:moveTo>
                    <a:pt x="683" y="0"/>
                  </a:moveTo>
                  <a:cubicBezTo>
                    <a:pt x="606" y="0"/>
                    <a:pt x="525" y="26"/>
                    <a:pt x="438" y="94"/>
                  </a:cubicBezTo>
                  <a:cubicBezTo>
                    <a:pt x="359" y="253"/>
                    <a:pt x="239" y="273"/>
                    <a:pt x="100" y="273"/>
                  </a:cubicBezTo>
                  <a:cubicBezTo>
                    <a:pt x="100" y="293"/>
                    <a:pt x="60" y="313"/>
                    <a:pt x="1" y="393"/>
                  </a:cubicBezTo>
                  <a:cubicBezTo>
                    <a:pt x="1" y="452"/>
                    <a:pt x="21" y="472"/>
                    <a:pt x="21" y="512"/>
                  </a:cubicBezTo>
                  <a:cubicBezTo>
                    <a:pt x="319" y="890"/>
                    <a:pt x="836" y="870"/>
                    <a:pt x="1194" y="1168"/>
                  </a:cubicBezTo>
                  <a:cubicBezTo>
                    <a:pt x="2149" y="1686"/>
                    <a:pt x="3144" y="2103"/>
                    <a:pt x="4099" y="2660"/>
                  </a:cubicBezTo>
                  <a:cubicBezTo>
                    <a:pt x="4377" y="2839"/>
                    <a:pt x="4636" y="2959"/>
                    <a:pt x="4914" y="3098"/>
                  </a:cubicBezTo>
                  <a:cubicBezTo>
                    <a:pt x="4994" y="3138"/>
                    <a:pt x="5034" y="3178"/>
                    <a:pt x="5113" y="3198"/>
                  </a:cubicBezTo>
                  <a:cubicBezTo>
                    <a:pt x="5213" y="3257"/>
                    <a:pt x="5312" y="3277"/>
                    <a:pt x="5411" y="3337"/>
                  </a:cubicBezTo>
                  <a:cubicBezTo>
                    <a:pt x="5491" y="3357"/>
                    <a:pt x="5531" y="3377"/>
                    <a:pt x="5610" y="3396"/>
                  </a:cubicBezTo>
                  <a:cubicBezTo>
                    <a:pt x="5730" y="3436"/>
                    <a:pt x="5869" y="3476"/>
                    <a:pt x="5988" y="3556"/>
                  </a:cubicBezTo>
                  <a:cubicBezTo>
                    <a:pt x="6068" y="3575"/>
                    <a:pt x="6108" y="3635"/>
                    <a:pt x="6187" y="3655"/>
                  </a:cubicBezTo>
                  <a:cubicBezTo>
                    <a:pt x="7063" y="3973"/>
                    <a:pt x="7759" y="4650"/>
                    <a:pt x="8714" y="4689"/>
                  </a:cubicBezTo>
                  <a:cubicBezTo>
                    <a:pt x="8753" y="4650"/>
                    <a:pt x="8773" y="4630"/>
                    <a:pt x="8793" y="4590"/>
                  </a:cubicBezTo>
                  <a:cubicBezTo>
                    <a:pt x="8753" y="4391"/>
                    <a:pt x="8375" y="4351"/>
                    <a:pt x="8614" y="4073"/>
                  </a:cubicBezTo>
                  <a:cubicBezTo>
                    <a:pt x="8395" y="3456"/>
                    <a:pt x="7759" y="3436"/>
                    <a:pt x="7281" y="3138"/>
                  </a:cubicBezTo>
                  <a:cubicBezTo>
                    <a:pt x="6983" y="2999"/>
                    <a:pt x="6685" y="2879"/>
                    <a:pt x="6406" y="2700"/>
                  </a:cubicBezTo>
                  <a:cubicBezTo>
                    <a:pt x="5750" y="2382"/>
                    <a:pt x="5113" y="2103"/>
                    <a:pt x="4496" y="1745"/>
                  </a:cubicBezTo>
                  <a:lnTo>
                    <a:pt x="3740" y="1367"/>
                  </a:lnTo>
                  <a:lnTo>
                    <a:pt x="3522" y="1288"/>
                  </a:lnTo>
                  <a:cubicBezTo>
                    <a:pt x="2746" y="890"/>
                    <a:pt x="1910" y="611"/>
                    <a:pt x="1135" y="194"/>
                  </a:cubicBezTo>
                  <a:cubicBezTo>
                    <a:pt x="998" y="125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"/>
            <p:cNvSpPr/>
            <p:nvPr/>
          </p:nvSpPr>
          <p:spPr>
            <a:xfrm>
              <a:off x="4920300" y="949600"/>
              <a:ext cx="166575" cy="82825"/>
            </a:xfrm>
            <a:custGeom>
              <a:avLst/>
              <a:gdLst/>
              <a:ahLst/>
              <a:cxnLst/>
              <a:rect l="l" t="t" r="r" b="b"/>
              <a:pathLst>
                <a:path w="6663" h="3313" extrusionOk="0">
                  <a:moveTo>
                    <a:pt x="303" y="1"/>
                  </a:moveTo>
                  <a:cubicBezTo>
                    <a:pt x="77" y="1"/>
                    <a:pt x="1" y="138"/>
                    <a:pt x="18" y="385"/>
                  </a:cubicBezTo>
                  <a:cubicBezTo>
                    <a:pt x="118" y="545"/>
                    <a:pt x="257" y="644"/>
                    <a:pt x="416" y="744"/>
                  </a:cubicBezTo>
                  <a:cubicBezTo>
                    <a:pt x="2147" y="1698"/>
                    <a:pt x="4096" y="2176"/>
                    <a:pt x="5807" y="3170"/>
                  </a:cubicBezTo>
                  <a:cubicBezTo>
                    <a:pt x="5953" y="3251"/>
                    <a:pt x="6111" y="3312"/>
                    <a:pt x="6252" y="3312"/>
                  </a:cubicBezTo>
                  <a:cubicBezTo>
                    <a:pt x="6459" y="3312"/>
                    <a:pt x="6627" y="3182"/>
                    <a:pt x="6663" y="2792"/>
                  </a:cubicBezTo>
                  <a:cubicBezTo>
                    <a:pt x="6663" y="2574"/>
                    <a:pt x="6543" y="2474"/>
                    <a:pt x="6344" y="2454"/>
                  </a:cubicBezTo>
                  <a:cubicBezTo>
                    <a:pt x="5907" y="2235"/>
                    <a:pt x="5449" y="2176"/>
                    <a:pt x="5011" y="1957"/>
                  </a:cubicBezTo>
                  <a:cubicBezTo>
                    <a:pt x="5000" y="1963"/>
                    <a:pt x="4986" y="1965"/>
                    <a:pt x="4973" y="1965"/>
                  </a:cubicBezTo>
                  <a:cubicBezTo>
                    <a:pt x="4940" y="1965"/>
                    <a:pt x="4906" y="1951"/>
                    <a:pt x="4892" y="1937"/>
                  </a:cubicBezTo>
                  <a:cubicBezTo>
                    <a:pt x="4793" y="1838"/>
                    <a:pt x="4633" y="1858"/>
                    <a:pt x="4534" y="1758"/>
                  </a:cubicBezTo>
                  <a:cubicBezTo>
                    <a:pt x="4415" y="1599"/>
                    <a:pt x="4176" y="1758"/>
                    <a:pt x="4037" y="1579"/>
                  </a:cubicBezTo>
                  <a:cubicBezTo>
                    <a:pt x="2943" y="1102"/>
                    <a:pt x="1829" y="664"/>
                    <a:pt x="734" y="187"/>
                  </a:cubicBezTo>
                  <a:cubicBezTo>
                    <a:pt x="635" y="87"/>
                    <a:pt x="496" y="107"/>
                    <a:pt x="396" y="7"/>
                  </a:cubicBezTo>
                  <a:cubicBezTo>
                    <a:pt x="363" y="3"/>
                    <a:pt x="332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"/>
            <p:cNvSpPr/>
            <p:nvPr/>
          </p:nvSpPr>
          <p:spPr>
            <a:xfrm>
              <a:off x="4599575" y="767450"/>
              <a:ext cx="140675" cy="69450"/>
            </a:xfrm>
            <a:custGeom>
              <a:avLst/>
              <a:gdLst/>
              <a:ahLst/>
              <a:cxnLst/>
              <a:rect l="l" t="t" r="r" b="b"/>
              <a:pathLst>
                <a:path w="5627" h="2778" extrusionOk="0">
                  <a:moveTo>
                    <a:pt x="118" y="1"/>
                  </a:moveTo>
                  <a:cubicBezTo>
                    <a:pt x="10" y="1"/>
                    <a:pt x="1" y="68"/>
                    <a:pt x="17" y="212"/>
                  </a:cubicBezTo>
                  <a:cubicBezTo>
                    <a:pt x="613" y="629"/>
                    <a:pt x="1290" y="928"/>
                    <a:pt x="1926" y="1286"/>
                  </a:cubicBezTo>
                  <a:cubicBezTo>
                    <a:pt x="2006" y="1306"/>
                    <a:pt x="2046" y="1365"/>
                    <a:pt x="2105" y="1405"/>
                  </a:cubicBezTo>
                  <a:cubicBezTo>
                    <a:pt x="3160" y="1863"/>
                    <a:pt x="4194" y="2320"/>
                    <a:pt x="5248" y="2778"/>
                  </a:cubicBezTo>
                  <a:cubicBezTo>
                    <a:pt x="5328" y="2698"/>
                    <a:pt x="5467" y="2718"/>
                    <a:pt x="5527" y="2698"/>
                  </a:cubicBezTo>
                  <a:cubicBezTo>
                    <a:pt x="5606" y="2658"/>
                    <a:pt x="5626" y="2599"/>
                    <a:pt x="5626" y="2519"/>
                  </a:cubicBezTo>
                  <a:cubicBezTo>
                    <a:pt x="5606" y="2499"/>
                    <a:pt x="5567" y="2499"/>
                    <a:pt x="5527" y="2479"/>
                  </a:cubicBezTo>
                  <a:cubicBezTo>
                    <a:pt x="5189" y="2460"/>
                    <a:pt x="4890" y="2261"/>
                    <a:pt x="4572" y="2121"/>
                  </a:cubicBezTo>
                  <a:cubicBezTo>
                    <a:pt x="3080" y="1505"/>
                    <a:pt x="1688" y="689"/>
                    <a:pt x="215" y="13"/>
                  </a:cubicBezTo>
                  <a:cubicBezTo>
                    <a:pt x="176" y="5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"/>
            <p:cNvSpPr/>
            <p:nvPr/>
          </p:nvSpPr>
          <p:spPr>
            <a:xfrm>
              <a:off x="4581575" y="785175"/>
              <a:ext cx="93025" cy="61675"/>
            </a:xfrm>
            <a:custGeom>
              <a:avLst/>
              <a:gdLst/>
              <a:ahLst/>
              <a:cxnLst/>
              <a:rect l="l" t="t" r="r" b="b"/>
              <a:pathLst>
                <a:path w="3721" h="2467" extrusionOk="0">
                  <a:moveTo>
                    <a:pt x="80" y="0"/>
                  </a:moveTo>
                  <a:cubicBezTo>
                    <a:pt x="60" y="0"/>
                    <a:pt x="40" y="20"/>
                    <a:pt x="20" y="60"/>
                  </a:cubicBezTo>
                  <a:cubicBezTo>
                    <a:pt x="1" y="119"/>
                    <a:pt x="1" y="179"/>
                    <a:pt x="1" y="259"/>
                  </a:cubicBezTo>
                  <a:cubicBezTo>
                    <a:pt x="20" y="378"/>
                    <a:pt x="120" y="458"/>
                    <a:pt x="239" y="497"/>
                  </a:cubicBezTo>
                  <a:cubicBezTo>
                    <a:pt x="319" y="517"/>
                    <a:pt x="378" y="577"/>
                    <a:pt x="438" y="656"/>
                  </a:cubicBezTo>
                  <a:lnTo>
                    <a:pt x="518" y="796"/>
                  </a:lnTo>
                  <a:cubicBezTo>
                    <a:pt x="538" y="875"/>
                    <a:pt x="617" y="955"/>
                    <a:pt x="677" y="995"/>
                  </a:cubicBezTo>
                  <a:cubicBezTo>
                    <a:pt x="756" y="1034"/>
                    <a:pt x="856" y="1094"/>
                    <a:pt x="935" y="1154"/>
                  </a:cubicBezTo>
                  <a:cubicBezTo>
                    <a:pt x="995" y="1194"/>
                    <a:pt x="1055" y="1213"/>
                    <a:pt x="1115" y="1253"/>
                  </a:cubicBezTo>
                  <a:cubicBezTo>
                    <a:pt x="1214" y="1293"/>
                    <a:pt x="1294" y="1353"/>
                    <a:pt x="1393" y="1392"/>
                  </a:cubicBezTo>
                  <a:cubicBezTo>
                    <a:pt x="1711" y="1532"/>
                    <a:pt x="1930" y="1790"/>
                    <a:pt x="1990" y="2168"/>
                  </a:cubicBezTo>
                  <a:cubicBezTo>
                    <a:pt x="2030" y="2308"/>
                    <a:pt x="2089" y="2447"/>
                    <a:pt x="2288" y="2467"/>
                  </a:cubicBezTo>
                  <a:cubicBezTo>
                    <a:pt x="2487" y="2367"/>
                    <a:pt x="2547" y="2188"/>
                    <a:pt x="2587" y="1969"/>
                  </a:cubicBezTo>
                  <a:lnTo>
                    <a:pt x="2527" y="1890"/>
                  </a:lnTo>
                  <a:lnTo>
                    <a:pt x="2606" y="1870"/>
                  </a:lnTo>
                  <a:cubicBezTo>
                    <a:pt x="2646" y="1949"/>
                    <a:pt x="2746" y="1969"/>
                    <a:pt x="2825" y="1969"/>
                  </a:cubicBezTo>
                  <a:cubicBezTo>
                    <a:pt x="2945" y="1969"/>
                    <a:pt x="3055" y="1978"/>
                    <a:pt x="3169" y="1978"/>
                  </a:cubicBezTo>
                  <a:cubicBezTo>
                    <a:pt x="3225" y="1978"/>
                    <a:pt x="3283" y="1976"/>
                    <a:pt x="3343" y="1969"/>
                  </a:cubicBezTo>
                  <a:cubicBezTo>
                    <a:pt x="3522" y="1890"/>
                    <a:pt x="3720" y="1870"/>
                    <a:pt x="3661" y="1591"/>
                  </a:cubicBezTo>
                  <a:cubicBezTo>
                    <a:pt x="3343" y="1253"/>
                    <a:pt x="2845" y="1253"/>
                    <a:pt x="2487" y="1054"/>
                  </a:cubicBezTo>
                  <a:cubicBezTo>
                    <a:pt x="2388" y="915"/>
                    <a:pt x="2248" y="855"/>
                    <a:pt x="2129" y="816"/>
                  </a:cubicBezTo>
                  <a:cubicBezTo>
                    <a:pt x="2049" y="816"/>
                    <a:pt x="1970" y="796"/>
                    <a:pt x="1910" y="796"/>
                  </a:cubicBezTo>
                  <a:cubicBezTo>
                    <a:pt x="1512" y="796"/>
                    <a:pt x="1154" y="756"/>
                    <a:pt x="955" y="358"/>
                  </a:cubicBezTo>
                  <a:cubicBezTo>
                    <a:pt x="677" y="179"/>
                    <a:pt x="418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"/>
            <p:cNvSpPr/>
            <p:nvPr/>
          </p:nvSpPr>
          <p:spPr>
            <a:xfrm>
              <a:off x="4508975" y="747775"/>
              <a:ext cx="45775" cy="33350"/>
            </a:xfrm>
            <a:custGeom>
              <a:avLst/>
              <a:gdLst/>
              <a:ahLst/>
              <a:cxnLst/>
              <a:rect l="l" t="t" r="r" b="b"/>
              <a:pathLst>
                <a:path w="1831" h="1334" extrusionOk="0">
                  <a:moveTo>
                    <a:pt x="255" y="1"/>
                  </a:moveTo>
                  <a:cubicBezTo>
                    <a:pt x="139" y="1"/>
                    <a:pt x="47" y="111"/>
                    <a:pt x="0" y="422"/>
                  </a:cubicBezTo>
                  <a:cubicBezTo>
                    <a:pt x="100" y="521"/>
                    <a:pt x="159" y="661"/>
                    <a:pt x="159" y="800"/>
                  </a:cubicBezTo>
                  <a:cubicBezTo>
                    <a:pt x="79" y="944"/>
                    <a:pt x="128" y="985"/>
                    <a:pt x="223" y="985"/>
                  </a:cubicBezTo>
                  <a:cubicBezTo>
                    <a:pt x="246" y="985"/>
                    <a:pt x="272" y="983"/>
                    <a:pt x="299" y="979"/>
                  </a:cubicBezTo>
                  <a:cubicBezTo>
                    <a:pt x="338" y="919"/>
                    <a:pt x="358" y="899"/>
                    <a:pt x="358" y="859"/>
                  </a:cubicBezTo>
                  <a:cubicBezTo>
                    <a:pt x="372" y="806"/>
                    <a:pt x="402" y="780"/>
                    <a:pt x="439" y="780"/>
                  </a:cubicBezTo>
                  <a:cubicBezTo>
                    <a:pt x="458" y="780"/>
                    <a:pt x="478" y="786"/>
                    <a:pt x="498" y="800"/>
                  </a:cubicBezTo>
                  <a:cubicBezTo>
                    <a:pt x="557" y="800"/>
                    <a:pt x="597" y="820"/>
                    <a:pt x="657" y="820"/>
                  </a:cubicBezTo>
                  <a:cubicBezTo>
                    <a:pt x="836" y="919"/>
                    <a:pt x="776" y="1218"/>
                    <a:pt x="1035" y="1277"/>
                  </a:cubicBezTo>
                  <a:cubicBezTo>
                    <a:pt x="1119" y="1305"/>
                    <a:pt x="1203" y="1333"/>
                    <a:pt x="1288" y="1333"/>
                  </a:cubicBezTo>
                  <a:cubicBezTo>
                    <a:pt x="1323" y="1333"/>
                    <a:pt x="1358" y="1329"/>
                    <a:pt x="1393" y="1317"/>
                  </a:cubicBezTo>
                  <a:cubicBezTo>
                    <a:pt x="1532" y="1297"/>
                    <a:pt x="1651" y="1277"/>
                    <a:pt x="1751" y="1178"/>
                  </a:cubicBezTo>
                  <a:cubicBezTo>
                    <a:pt x="1830" y="1058"/>
                    <a:pt x="1830" y="919"/>
                    <a:pt x="1731" y="820"/>
                  </a:cubicBezTo>
                  <a:cubicBezTo>
                    <a:pt x="1432" y="581"/>
                    <a:pt x="1035" y="481"/>
                    <a:pt x="696" y="283"/>
                  </a:cubicBezTo>
                  <a:cubicBezTo>
                    <a:pt x="539" y="136"/>
                    <a:pt x="383" y="1"/>
                    <a:pt x="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"/>
            <p:cNvSpPr/>
            <p:nvPr/>
          </p:nvSpPr>
          <p:spPr>
            <a:xfrm>
              <a:off x="4477750" y="731950"/>
              <a:ext cx="49150" cy="26375"/>
            </a:xfrm>
            <a:custGeom>
              <a:avLst/>
              <a:gdLst/>
              <a:ahLst/>
              <a:cxnLst/>
              <a:rect l="l" t="t" r="r" b="b"/>
              <a:pathLst>
                <a:path w="1966" h="1055" extrusionOk="0">
                  <a:moveTo>
                    <a:pt x="126" y="1"/>
                  </a:moveTo>
                  <a:cubicBezTo>
                    <a:pt x="21" y="1"/>
                    <a:pt x="0" y="84"/>
                    <a:pt x="16" y="239"/>
                  </a:cubicBezTo>
                  <a:cubicBezTo>
                    <a:pt x="314" y="677"/>
                    <a:pt x="792" y="876"/>
                    <a:pt x="1269" y="1055"/>
                  </a:cubicBezTo>
                  <a:cubicBezTo>
                    <a:pt x="1322" y="827"/>
                    <a:pt x="1412" y="758"/>
                    <a:pt x="1520" y="758"/>
                  </a:cubicBezTo>
                  <a:cubicBezTo>
                    <a:pt x="1657" y="758"/>
                    <a:pt x="1820" y="871"/>
                    <a:pt x="1965" y="916"/>
                  </a:cubicBezTo>
                  <a:cubicBezTo>
                    <a:pt x="1926" y="836"/>
                    <a:pt x="1906" y="697"/>
                    <a:pt x="1866" y="677"/>
                  </a:cubicBezTo>
                  <a:cubicBezTo>
                    <a:pt x="1269" y="617"/>
                    <a:pt x="812" y="180"/>
                    <a:pt x="235" y="20"/>
                  </a:cubicBezTo>
                  <a:cubicBezTo>
                    <a:pt x="191" y="7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"/>
            <p:cNvSpPr/>
            <p:nvPr/>
          </p:nvSpPr>
          <p:spPr>
            <a:xfrm>
              <a:off x="4751650" y="840075"/>
              <a:ext cx="57725" cy="31650"/>
            </a:xfrm>
            <a:custGeom>
              <a:avLst/>
              <a:gdLst/>
              <a:ahLst/>
              <a:cxnLst/>
              <a:rect l="l" t="t" r="r" b="b"/>
              <a:pathLst>
                <a:path w="2309" h="1266" extrusionOk="0">
                  <a:moveTo>
                    <a:pt x="260" y="0"/>
                  </a:moveTo>
                  <a:cubicBezTo>
                    <a:pt x="235" y="0"/>
                    <a:pt x="209" y="5"/>
                    <a:pt x="180" y="12"/>
                  </a:cubicBezTo>
                  <a:cubicBezTo>
                    <a:pt x="80" y="72"/>
                    <a:pt x="1" y="151"/>
                    <a:pt x="1" y="271"/>
                  </a:cubicBezTo>
                  <a:cubicBezTo>
                    <a:pt x="598" y="688"/>
                    <a:pt x="1294" y="947"/>
                    <a:pt x="1950" y="1265"/>
                  </a:cubicBezTo>
                  <a:cubicBezTo>
                    <a:pt x="2070" y="1186"/>
                    <a:pt x="2229" y="1245"/>
                    <a:pt x="2308" y="1086"/>
                  </a:cubicBezTo>
                  <a:cubicBezTo>
                    <a:pt x="2249" y="1047"/>
                    <a:pt x="2189" y="967"/>
                    <a:pt x="2109" y="907"/>
                  </a:cubicBezTo>
                  <a:cubicBezTo>
                    <a:pt x="2010" y="848"/>
                    <a:pt x="1871" y="867"/>
                    <a:pt x="1771" y="768"/>
                  </a:cubicBezTo>
                  <a:cubicBezTo>
                    <a:pt x="1672" y="649"/>
                    <a:pt x="1493" y="688"/>
                    <a:pt x="1393" y="589"/>
                  </a:cubicBezTo>
                  <a:cubicBezTo>
                    <a:pt x="1015" y="490"/>
                    <a:pt x="717" y="211"/>
                    <a:pt x="379" y="52"/>
                  </a:cubicBezTo>
                  <a:cubicBezTo>
                    <a:pt x="341" y="14"/>
                    <a:pt x="303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"/>
            <p:cNvSpPr/>
            <p:nvPr/>
          </p:nvSpPr>
          <p:spPr>
            <a:xfrm>
              <a:off x="4821775" y="876175"/>
              <a:ext cx="58625" cy="31000"/>
            </a:xfrm>
            <a:custGeom>
              <a:avLst/>
              <a:gdLst/>
              <a:ahLst/>
              <a:cxnLst/>
              <a:rect l="l" t="t" r="r" b="b"/>
              <a:pathLst>
                <a:path w="2345" h="1240" extrusionOk="0">
                  <a:moveTo>
                    <a:pt x="379" y="0"/>
                  </a:moveTo>
                  <a:cubicBezTo>
                    <a:pt x="279" y="120"/>
                    <a:pt x="80" y="40"/>
                    <a:pt x="1" y="199"/>
                  </a:cubicBezTo>
                  <a:cubicBezTo>
                    <a:pt x="478" y="458"/>
                    <a:pt x="1035" y="637"/>
                    <a:pt x="1433" y="1035"/>
                  </a:cubicBezTo>
                  <a:cubicBezTo>
                    <a:pt x="1473" y="1035"/>
                    <a:pt x="1532" y="1055"/>
                    <a:pt x="1572" y="1094"/>
                  </a:cubicBezTo>
                  <a:cubicBezTo>
                    <a:pt x="1652" y="1114"/>
                    <a:pt x="1692" y="1154"/>
                    <a:pt x="1771" y="1214"/>
                  </a:cubicBezTo>
                  <a:cubicBezTo>
                    <a:pt x="1871" y="1214"/>
                    <a:pt x="1990" y="1234"/>
                    <a:pt x="2089" y="1234"/>
                  </a:cubicBezTo>
                  <a:cubicBezTo>
                    <a:pt x="2120" y="1238"/>
                    <a:pt x="2150" y="1240"/>
                    <a:pt x="2176" y="1240"/>
                  </a:cubicBezTo>
                  <a:cubicBezTo>
                    <a:pt x="2286" y="1240"/>
                    <a:pt x="2345" y="1199"/>
                    <a:pt x="2249" y="1055"/>
                  </a:cubicBezTo>
                  <a:cubicBezTo>
                    <a:pt x="1592" y="756"/>
                    <a:pt x="1055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"/>
            <p:cNvSpPr/>
            <p:nvPr/>
          </p:nvSpPr>
          <p:spPr>
            <a:xfrm>
              <a:off x="4481125" y="822775"/>
              <a:ext cx="18925" cy="72325"/>
            </a:xfrm>
            <a:custGeom>
              <a:avLst/>
              <a:gdLst/>
              <a:ahLst/>
              <a:cxnLst/>
              <a:rect l="l" t="t" r="r" b="b"/>
              <a:pathLst>
                <a:path w="757" h="2893" extrusionOk="0">
                  <a:moveTo>
                    <a:pt x="644" y="0"/>
                  </a:moveTo>
                  <a:cubicBezTo>
                    <a:pt x="614" y="0"/>
                    <a:pt x="585" y="21"/>
                    <a:pt x="557" y="68"/>
                  </a:cubicBezTo>
                  <a:cubicBezTo>
                    <a:pt x="299" y="286"/>
                    <a:pt x="259" y="585"/>
                    <a:pt x="219" y="903"/>
                  </a:cubicBezTo>
                  <a:cubicBezTo>
                    <a:pt x="219" y="1162"/>
                    <a:pt x="199" y="1400"/>
                    <a:pt x="60" y="1639"/>
                  </a:cubicBezTo>
                  <a:cubicBezTo>
                    <a:pt x="120" y="1977"/>
                    <a:pt x="0" y="2355"/>
                    <a:pt x="199" y="2892"/>
                  </a:cubicBezTo>
                  <a:cubicBezTo>
                    <a:pt x="259" y="1798"/>
                    <a:pt x="557" y="943"/>
                    <a:pt x="756" y="68"/>
                  </a:cubicBezTo>
                  <a:cubicBezTo>
                    <a:pt x="714" y="26"/>
                    <a:pt x="678" y="0"/>
                    <a:pt x="6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"/>
            <p:cNvSpPr/>
            <p:nvPr/>
          </p:nvSpPr>
          <p:spPr>
            <a:xfrm>
              <a:off x="4495550" y="767750"/>
              <a:ext cx="21900" cy="56725"/>
            </a:xfrm>
            <a:custGeom>
              <a:avLst/>
              <a:gdLst/>
              <a:ahLst/>
              <a:cxnLst/>
              <a:rect l="l" t="t" r="r" b="b"/>
              <a:pathLst>
                <a:path w="876" h="2269" extrusionOk="0">
                  <a:moveTo>
                    <a:pt x="716" y="1"/>
                  </a:moveTo>
                  <a:cubicBezTo>
                    <a:pt x="338" y="717"/>
                    <a:pt x="119" y="1473"/>
                    <a:pt x="0" y="2269"/>
                  </a:cubicBezTo>
                  <a:lnTo>
                    <a:pt x="179" y="2269"/>
                  </a:lnTo>
                  <a:cubicBezTo>
                    <a:pt x="398" y="1572"/>
                    <a:pt x="617" y="876"/>
                    <a:pt x="875" y="180"/>
                  </a:cubicBezTo>
                  <a:cubicBezTo>
                    <a:pt x="816" y="120"/>
                    <a:pt x="776" y="60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"/>
            <p:cNvSpPr/>
            <p:nvPr/>
          </p:nvSpPr>
          <p:spPr>
            <a:xfrm>
              <a:off x="4859075" y="921750"/>
              <a:ext cx="40800" cy="22575"/>
            </a:xfrm>
            <a:custGeom>
              <a:avLst/>
              <a:gdLst/>
              <a:ahLst/>
              <a:cxnLst/>
              <a:rect l="l" t="t" r="r" b="b"/>
              <a:pathLst>
                <a:path w="1632" h="903" extrusionOk="0">
                  <a:moveTo>
                    <a:pt x="485" y="0"/>
                  </a:moveTo>
                  <a:cubicBezTo>
                    <a:pt x="452" y="0"/>
                    <a:pt x="416" y="3"/>
                    <a:pt x="379" y="8"/>
                  </a:cubicBezTo>
                  <a:cubicBezTo>
                    <a:pt x="239" y="47"/>
                    <a:pt x="80" y="127"/>
                    <a:pt x="1" y="306"/>
                  </a:cubicBezTo>
                  <a:cubicBezTo>
                    <a:pt x="200" y="724"/>
                    <a:pt x="597" y="823"/>
                    <a:pt x="995" y="903"/>
                  </a:cubicBezTo>
                  <a:cubicBezTo>
                    <a:pt x="1194" y="883"/>
                    <a:pt x="1373" y="823"/>
                    <a:pt x="1552" y="704"/>
                  </a:cubicBezTo>
                  <a:cubicBezTo>
                    <a:pt x="1572" y="684"/>
                    <a:pt x="1592" y="624"/>
                    <a:pt x="1632" y="604"/>
                  </a:cubicBezTo>
                  <a:cubicBezTo>
                    <a:pt x="1373" y="385"/>
                    <a:pt x="975" y="385"/>
                    <a:pt x="757" y="87"/>
                  </a:cubicBezTo>
                  <a:cubicBezTo>
                    <a:pt x="681" y="26"/>
                    <a:pt x="593" y="0"/>
                    <a:pt x="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"/>
            <p:cNvSpPr/>
            <p:nvPr/>
          </p:nvSpPr>
          <p:spPr>
            <a:xfrm>
              <a:off x="5045575" y="992050"/>
              <a:ext cx="33350" cy="19700"/>
            </a:xfrm>
            <a:custGeom>
              <a:avLst/>
              <a:gdLst/>
              <a:ahLst/>
              <a:cxnLst/>
              <a:rect l="l" t="t" r="r" b="b"/>
              <a:pathLst>
                <a:path w="1334" h="788" extrusionOk="0">
                  <a:moveTo>
                    <a:pt x="637" y="0"/>
                  </a:moveTo>
                  <a:cubicBezTo>
                    <a:pt x="589" y="113"/>
                    <a:pt x="748" y="342"/>
                    <a:pt x="581" y="342"/>
                  </a:cubicBezTo>
                  <a:cubicBezTo>
                    <a:pt x="541" y="342"/>
                    <a:pt x="482" y="329"/>
                    <a:pt x="398" y="299"/>
                  </a:cubicBezTo>
                  <a:cubicBezTo>
                    <a:pt x="279" y="279"/>
                    <a:pt x="140" y="279"/>
                    <a:pt x="0" y="259"/>
                  </a:cubicBezTo>
                  <a:lnTo>
                    <a:pt x="0" y="259"/>
                  </a:lnTo>
                  <a:cubicBezTo>
                    <a:pt x="337" y="495"/>
                    <a:pt x="660" y="787"/>
                    <a:pt x="1088" y="787"/>
                  </a:cubicBezTo>
                  <a:cubicBezTo>
                    <a:pt x="1166" y="787"/>
                    <a:pt x="1248" y="778"/>
                    <a:pt x="1333" y="756"/>
                  </a:cubicBezTo>
                  <a:cubicBezTo>
                    <a:pt x="1154" y="458"/>
                    <a:pt x="995" y="140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"/>
            <p:cNvSpPr/>
            <p:nvPr/>
          </p:nvSpPr>
          <p:spPr>
            <a:xfrm>
              <a:off x="4602475" y="793075"/>
              <a:ext cx="29350" cy="16850"/>
            </a:xfrm>
            <a:custGeom>
              <a:avLst/>
              <a:gdLst/>
              <a:ahLst/>
              <a:cxnLst/>
              <a:rect l="l" t="t" r="r" b="b"/>
              <a:pathLst>
                <a:path w="1174" h="674" extrusionOk="0">
                  <a:moveTo>
                    <a:pt x="141" y="1"/>
                  </a:moveTo>
                  <a:cubicBezTo>
                    <a:pt x="127" y="1"/>
                    <a:pt x="113" y="1"/>
                    <a:pt x="99" y="2"/>
                  </a:cubicBezTo>
                  <a:cubicBezTo>
                    <a:pt x="80" y="102"/>
                    <a:pt x="0" y="281"/>
                    <a:pt x="20" y="301"/>
                  </a:cubicBezTo>
                  <a:cubicBezTo>
                    <a:pt x="270" y="468"/>
                    <a:pt x="501" y="673"/>
                    <a:pt x="774" y="673"/>
                  </a:cubicBezTo>
                  <a:cubicBezTo>
                    <a:pt x="891" y="673"/>
                    <a:pt x="1016" y="635"/>
                    <a:pt x="1154" y="539"/>
                  </a:cubicBezTo>
                  <a:cubicBezTo>
                    <a:pt x="1174" y="539"/>
                    <a:pt x="1174" y="500"/>
                    <a:pt x="1174" y="480"/>
                  </a:cubicBezTo>
                  <a:cubicBezTo>
                    <a:pt x="1174" y="440"/>
                    <a:pt x="1174" y="400"/>
                    <a:pt x="1114" y="380"/>
                  </a:cubicBezTo>
                  <a:cubicBezTo>
                    <a:pt x="1015" y="281"/>
                    <a:pt x="836" y="340"/>
                    <a:pt x="776" y="201"/>
                  </a:cubicBezTo>
                  <a:cubicBezTo>
                    <a:pt x="551" y="145"/>
                    <a:pt x="361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"/>
            <p:cNvSpPr/>
            <p:nvPr/>
          </p:nvSpPr>
          <p:spPr>
            <a:xfrm>
              <a:off x="4800400" y="8672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358" y="0"/>
                  </a:moveTo>
                  <a:cubicBezTo>
                    <a:pt x="219" y="20"/>
                    <a:pt x="60" y="20"/>
                    <a:pt x="0" y="179"/>
                  </a:cubicBezTo>
                  <a:cubicBezTo>
                    <a:pt x="259" y="299"/>
                    <a:pt x="557" y="418"/>
                    <a:pt x="836" y="557"/>
                  </a:cubicBezTo>
                  <a:cubicBezTo>
                    <a:pt x="995" y="518"/>
                    <a:pt x="1134" y="518"/>
                    <a:pt x="1214" y="358"/>
                  </a:cubicBezTo>
                  <a:cubicBezTo>
                    <a:pt x="935" y="259"/>
                    <a:pt x="637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"/>
            <p:cNvSpPr/>
            <p:nvPr/>
          </p:nvSpPr>
          <p:spPr>
            <a:xfrm>
              <a:off x="4573225" y="753250"/>
              <a:ext cx="31750" cy="19000"/>
            </a:xfrm>
            <a:custGeom>
              <a:avLst/>
              <a:gdLst/>
              <a:ahLst/>
              <a:cxnLst/>
              <a:rect l="l" t="t" r="r" b="b"/>
              <a:pathLst>
                <a:path w="1270" h="760" extrusionOk="0">
                  <a:moveTo>
                    <a:pt x="185" y="1"/>
                  </a:moveTo>
                  <a:cubicBezTo>
                    <a:pt x="45" y="1"/>
                    <a:pt x="0" y="81"/>
                    <a:pt x="36" y="243"/>
                  </a:cubicBezTo>
                  <a:cubicBezTo>
                    <a:pt x="394" y="362"/>
                    <a:pt x="752" y="521"/>
                    <a:pt x="1071" y="760"/>
                  </a:cubicBezTo>
                  <a:lnTo>
                    <a:pt x="1269" y="561"/>
                  </a:lnTo>
                  <a:cubicBezTo>
                    <a:pt x="971" y="302"/>
                    <a:pt x="653" y="64"/>
                    <a:pt x="235" y="4"/>
                  </a:cubicBezTo>
                  <a:cubicBezTo>
                    <a:pt x="217" y="2"/>
                    <a:pt x="200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"/>
            <p:cNvSpPr/>
            <p:nvPr/>
          </p:nvSpPr>
          <p:spPr>
            <a:xfrm>
              <a:off x="4550750" y="740900"/>
              <a:ext cx="28375" cy="18425"/>
            </a:xfrm>
            <a:custGeom>
              <a:avLst/>
              <a:gdLst/>
              <a:ahLst/>
              <a:cxnLst/>
              <a:rect l="l" t="t" r="r" b="b"/>
              <a:pathLst>
                <a:path w="1135" h="737" extrusionOk="0">
                  <a:moveTo>
                    <a:pt x="0" y="1"/>
                  </a:moveTo>
                  <a:cubicBezTo>
                    <a:pt x="299" y="259"/>
                    <a:pt x="637" y="478"/>
                    <a:pt x="935" y="737"/>
                  </a:cubicBezTo>
                  <a:cubicBezTo>
                    <a:pt x="975" y="657"/>
                    <a:pt x="1054" y="577"/>
                    <a:pt x="1134" y="498"/>
                  </a:cubicBezTo>
                  <a:cubicBezTo>
                    <a:pt x="816" y="180"/>
                    <a:pt x="45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"/>
            <p:cNvSpPr/>
            <p:nvPr/>
          </p:nvSpPr>
          <p:spPr>
            <a:xfrm>
              <a:off x="4458250" y="722550"/>
              <a:ext cx="25375" cy="15400"/>
            </a:xfrm>
            <a:custGeom>
              <a:avLst/>
              <a:gdLst/>
              <a:ahLst/>
              <a:cxnLst/>
              <a:rect l="l" t="t" r="r" b="b"/>
              <a:pathLst>
                <a:path w="1015" h="616" extrusionOk="0">
                  <a:moveTo>
                    <a:pt x="183" y="1"/>
                  </a:moveTo>
                  <a:cubicBezTo>
                    <a:pt x="124" y="1"/>
                    <a:pt x="64" y="6"/>
                    <a:pt x="0" y="18"/>
                  </a:cubicBezTo>
                  <a:cubicBezTo>
                    <a:pt x="318" y="138"/>
                    <a:pt x="418" y="575"/>
                    <a:pt x="796" y="615"/>
                  </a:cubicBezTo>
                  <a:lnTo>
                    <a:pt x="1015" y="396"/>
                  </a:lnTo>
                  <a:cubicBezTo>
                    <a:pt x="762" y="177"/>
                    <a:pt x="509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"/>
            <p:cNvSpPr/>
            <p:nvPr/>
          </p:nvSpPr>
          <p:spPr>
            <a:xfrm>
              <a:off x="4907325" y="944800"/>
              <a:ext cx="22900" cy="15450"/>
            </a:xfrm>
            <a:custGeom>
              <a:avLst/>
              <a:gdLst/>
              <a:ahLst/>
              <a:cxnLst/>
              <a:rect l="l" t="t" r="r" b="b"/>
              <a:pathLst>
                <a:path w="916" h="618" extrusionOk="0">
                  <a:moveTo>
                    <a:pt x="418" y="1"/>
                  </a:moveTo>
                  <a:cubicBezTo>
                    <a:pt x="398" y="1"/>
                    <a:pt x="338" y="20"/>
                    <a:pt x="319" y="20"/>
                  </a:cubicBezTo>
                  <a:cubicBezTo>
                    <a:pt x="159" y="80"/>
                    <a:pt x="40" y="120"/>
                    <a:pt x="0" y="279"/>
                  </a:cubicBezTo>
                  <a:cubicBezTo>
                    <a:pt x="20" y="498"/>
                    <a:pt x="199" y="577"/>
                    <a:pt x="358" y="617"/>
                  </a:cubicBezTo>
                  <a:cubicBezTo>
                    <a:pt x="438" y="617"/>
                    <a:pt x="517" y="597"/>
                    <a:pt x="557" y="558"/>
                  </a:cubicBezTo>
                  <a:cubicBezTo>
                    <a:pt x="637" y="398"/>
                    <a:pt x="756" y="299"/>
                    <a:pt x="915" y="239"/>
                  </a:cubicBezTo>
                  <a:cubicBezTo>
                    <a:pt x="796" y="40"/>
                    <a:pt x="617" y="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"/>
            <p:cNvSpPr/>
            <p:nvPr/>
          </p:nvSpPr>
          <p:spPr>
            <a:xfrm>
              <a:off x="4737725" y="828925"/>
              <a:ext cx="23400" cy="13800"/>
            </a:xfrm>
            <a:custGeom>
              <a:avLst/>
              <a:gdLst/>
              <a:ahLst/>
              <a:cxnLst/>
              <a:rect l="l" t="t" r="r" b="b"/>
              <a:pathLst>
                <a:path w="936" h="552" extrusionOk="0">
                  <a:moveTo>
                    <a:pt x="1" y="1"/>
                  </a:moveTo>
                  <a:cubicBezTo>
                    <a:pt x="41" y="40"/>
                    <a:pt x="41" y="100"/>
                    <a:pt x="61" y="140"/>
                  </a:cubicBezTo>
                  <a:cubicBezTo>
                    <a:pt x="157" y="365"/>
                    <a:pt x="292" y="551"/>
                    <a:pt x="541" y="551"/>
                  </a:cubicBezTo>
                  <a:cubicBezTo>
                    <a:pt x="599" y="551"/>
                    <a:pt x="664" y="541"/>
                    <a:pt x="737" y="518"/>
                  </a:cubicBezTo>
                  <a:cubicBezTo>
                    <a:pt x="797" y="518"/>
                    <a:pt x="856" y="498"/>
                    <a:pt x="936" y="498"/>
                  </a:cubicBezTo>
                  <a:cubicBezTo>
                    <a:pt x="637" y="299"/>
                    <a:pt x="438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"/>
            <p:cNvSpPr/>
            <p:nvPr/>
          </p:nvSpPr>
          <p:spPr>
            <a:xfrm>
              <a:off x="4563175" y="775225"/>
              <a:ext cx="19925" cy="12500"/>
            </a:xfrm>
            <a:custGeom>
              <a:avLst/>
              <a:gdLst/>
              <a:ahLst/>
              <a:cxnLst/>
              <a:rect l="l" t="t" r="r" b="b"/>
              <a:pathLst>
                <a:path w="797" h="500" extrusionOk="0">
                  <a:moveTo>
                    <a:pt x="140" y="0"/>
                  </a:moveTo>
                  <a:cubicBezTo>
                    <a:pt x="100" y="20"/>
                    <a:pt x="80" y="60"/>
                    <a:pt x="40" y="60"/>
                  </a:cubicBezTo>
                  <a:cubicBezTo>
                    <a:pt x="0" y="120"/>
                    <a:pt x="40" y="199"/>
                    <a:pt x="60" y="279"/>
                  </a:cubicBezTo>
                  <a:cubicBezTo>
                    <a:pt x="169" y="406"/>
                    <a:pt x="328" y="500"/>
                    <a:pt x="507" y="500"/>
                  </a:cubicBezTo>
                  <a:cubicBezTo>
                    <a:pt x="524" y="500"/>
                    <a:pt x="540" y="499"/>
                    <a:pt x="557" y="497"/>
                  </a:cubicBezTo>
                  <a:cubicBezTo>
                    <a:pt x="637" y="478"/>
                    <a:pt x="697" y="458"/>
                    <a:pt x="756" y="398"/>
                  </a:cubicBezTo>
                  <a:lnTo>
                    <a:pt x="796" y="358"/>
                  </a:lnTo>
                  <a:cubicBezTo>
                    <a:pt x="597" y="199"/>
                    <a:pt x="378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"/>
            <p:cNvSpPr/>
            <p:nvPr/>
          </p:nvSpPr>
          <p:spPr>
            <a:xfrm>
              <a:off x="4858575" y="914475"/>
              <a:ext cx="19425" cy="9475"/>
            </a:xfrm>
            <a:custGeom>
              <a:avLst/>
              <a:gdLst/>
              <a:ahLst/>
              <a:cxnLst/>
              <a:rect l="l" t="t" r="r" b="b"/>
              <a:pathLst>
                <a:path w="777" h="379" extrusionOk="0">
                  <a:moveTo>
                    <a:pt x="80" y="0"/>
                  </a:moveTo>
                  <a:lnTo>
                    <a:pt x="21" y="40"/>
                  </a:lnTo>
                  <a:cubicBezTo>
                    <a:pt x="21" y="80"/>
                    <a:pt x="1" y="119"/>
                    <a:pt x="1" y="159"/>
                  </a:cubicBezTo>
                  <a:cubicBezTo>
                    <a:pt x="21" y="179"/>
                    <a:pt x="21" y="219"/>
                    <a:pt x="60" y="259"/>
                  </a:cubicBezTo>
                  <a:cubicBezTo>
                    <a:pt x="160" y="299"/>
                    <a:pt x="259" y="358"/>
                    <a:pt x="359" y="358"/>
                  </a:cubicBezTo>
                  <a:lnTo>
                    <a:pt x="458" y="358"/>
                  </a:lnTo>
                  <a:cubicBezTo>
                    <a:pt x="578" y="378"/>
                    <a:pt x="677" y="378"/>
                    <a:pt x="777" y="378"/>
                  </a:cubicBezTo>
                  <a:cubicBezTo>
                    <a:pt x="657" y="80"/>
                    <a:pt x="399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"/>
            <p:cNvSpPr/>
            <p:nvPr/>
          </p:nvSpPr>
          <p:spPr>
            <a:xfrm>
              <a:off x="4873500" y="902525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160" y="1"/>
                  </a:moveTo>
                  <a:cubicBezTo>
                    <a:pt x="100" y="60"/>
                    <a:pt x="60" y="140"/>
                    <a:pt x="1" y="180"/>
                  </a:cubicBezTo>
                  <a:cubicBezTo>
                    <a:pt x="60" y="239"/>
                    <a:pt x="80" y="279"/>
                    <a:pt x="120" y="319"/>
                  </a:cubicBezTo>
                  <a:cubicBezTo>
                    <a:pt x="181" y="410"/>
                    <a:pt x="254" y="479"/>
                    <a:pt x="329" y="479"/>
                  </a:cubicBezTo>
                  <a:cubicBezTo>
                    <a:pt x="352" y="479"/>
                    <a:pt x="375" y="472"/>
                    <a:pt x="398" y="458"/>
                  </a:cubicBezTo>
                  <a:cubicBezTo>
                    <a:pt x="518" y="359"/>
                    <a:pt x="398" y="220"/>
                    <a:pt x="359" y="160"/>
                  </a:cubicBezTo>
                  <a:cubicBezTo>
                    <a:pt x="299" y="8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"/>
            <p:cNvSpPr/>
            <p:nvPr/>
          </p:nvSpPr>
          <p:spPr>
            <a:xfrm>
              <a:off x="4552225" y="768250"/>
              <a:ext cx="14450" cy="11200"/>
            </a:xfrm>
            <a:custGeom>
              <a:avLst/>
              <a:gdLst/>
              <a:ahLst/>
              <a:cxnLst/>
              <a:rect l="l" t="t" r="r" b="b"/>
              <a:pathLst>
                <a:path w="578" h="448" extrusionOk="0">
                  <a:moveTo>
                    <a:pt x="1" y="1"/>
                  </a:moveTo>
                  <a:lnTo>
                    <a:pt x="1" y="339"/>
                  </a:lnTo>
                  <a:cubicBezTo>
                    <a:pt x="21" y="359"/>
                    <a:pt x="41" y="379"/>
                    <a:pt x="100" y="399"/>
                  </a:cubicBezTo>
                  <a:cubicBezTo>
                    <a:pt x="158" y="432"/>
                    <a:pt x="220" y="448"/>
                    <a:pt x="281" y="448"/>
                  </a:cubicBezTo>
                  <a:cubicBezTo>
                    <a:pt x="365" y="448"/>
                    <a:pt x="449" y="417"/>
                    <a:pt x="518" y="359"/>
                  </a:cubicBezTo>
                  <a:cubicBezTo>
                    <a:pt x="518" y="339"/>
                    <a:pt x="538" y="299"/>
                    <a:pt x="578" y="279"/>
                  </a:cubicBezTo>
                  <a:cubicBezTo>
                    <a:pt x="419" y="140"/>
                    <a:pt x="2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"/>
            <p:cNvSpPr/>
            <p:nvPr/>
          </p:nvSpPr>
          <p:spPr>
            <a:xfrm>
              <a:off x="4435375" y="866200"/>
              <a:ext cx="12450" cy="6200"/>
            </a:xfrm>
            <a:custGeom>
              <a:avLst/>
              <a:gdLst/>
              <a:ahLst/>
              <a:cxnLst/>
              <a:rect l="l" t="t" r="r" b="b"/>
              <a:pathLst>
                <a:path w="498" h="248" extrusionOk="0">
                  <a:moveTo>
                    <a:pt x="153" y="1"/>
                  </a:moveTo>
                  <a:cubicBezTo>
                    <a:pt x="77" y="1"/>
                    <a:pt x="16" y="48"/>
                    <a:pt x="0" y="220"/>
                  </a:cubicBezTo>
                  <a:cubicBezTo>
                    <a:pt x="75" y="229"/>
                    <a:pt x="157" y="248"/>
                    <a:pt x="235" y="248"/>
                  </a:cubicBezTo>
                  <a:cubicBezTo>
                    <a:pt x="342" y="248"/>
                    <a:pt x="440" y="211"/>
                    <a:pt x="497" y="61"/>
                  </a:cubicBezTo>
                  <a:lnTo>
                    <a:pt x="497" y="61"/>
                  </a:lnTo>
                  <a:cubicBezTo>
                    <a:pt x="483" y="67"/>
                    <a:pt x="467" y="69"/>
                    <a:pt x="451" y="69"/>
                  </a:cubicBezTo>
                  <a:cubicBezTo>
                    <a:pt x="361" y="69"/>
                    <a:pt x="24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"/>
            <p:cNvSpPr/>
            <p:nvPr/>
          </p:nvSpPr>
          <p:spPr>
            <a:xfrm>
              <a:off x="4630325" y="8025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99" y="1"/>
                  </a:moveTo>
                  <a:cubicBezTo>
                    <a:pt x="66" y="1"/>
                    <a:pt x="33" y="1"/>
                    <a:pt x="0" y="1"/>
                  </a:cubicBezTo>
                  <a:cubicBezTo>
                    <a:pt x="40" y="61"/>
                    <a:pt x="40" y="101"/>
                    <a:pt x="40" y="160"/>
                  </a:cubicBezTo>
                  <a:cubicBezTo>
                    <a:pt x="80" y="160"/>
                    <a:pt x="119" y="180"/>
                    <a:pt x="159" y="200"/>
                  </a:cubicBezTo>
                  <a:cubicBezTo>
                    <a:pt x="212" y="243"/>
                    <a:pt x="271" y="263"/>
                    <a:pt x="330" y="263"/>
                  </a:cubicBezTo>
                  <a:cubicBezTo>
                    <a:pt x="381" y="263"/>
                    <a:pt x="431" y="248"/>
                    <a:pt x="477" y="220"/>
                  </a:cubicBezTo>
                  <a:lnTo>
                    <a:pt x="537" y="180"/>
                  </a:lnTo>
                  <a:cubicBezTo>
                    <a:pt x="421" y="15"/>
                    <a:pt x="264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"/>
            <p:cNvSpPr/>
            <p:nvPr/>
          </p:nvSpPr>
          <p:spPr>
            <a:xfrm>
              <a:off x="5022200" y="989050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91" y="0"/>
                  </a:moveTo>
                  <a:cubicBezTo>
                    <a:pt x="61" y="0"/>
                    <a:pt x="30" y="1"/>
                    <a:pt x="0" y="1"/>
                  </a:cubicBezTo>
                  <a:cubicBezTo>
                    <a:pt x="120" y="180"/>
                    <a:pt x="299" y="180"/>
                    <a:pt x="498" y="180"/>
                  </a:cubicBezTo>
                  <a:cubicBezTo>
                    <a:pt x="398" y="14"/>
                    <a:pt x="244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"/>
            <p:cNvSpPr/>
            <p:nvPr/>
          </p:nvSpPr>
          <p:spPr>
            <a:xfrm>
              <a:off x="5047075" y="977125"/>
              <a:ext cx="7975" cy="8475"/>
            </a:xfrm>
            <a:custGeom>
              <a:avLst/>
              <a:gdLst/>
              <a:ahLst/>
              <a:cxnLst/>
              <a:rect l="l" t="t" r="r" b="b"/>
              <a:pathLst>
                <a:path w="319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19" y="299"/>
                    <a:pt x="318" y="339"/>
                  </a:cubicBezTo>
                  <a:cubicBezTo>
                    <a:pt x="279" y="180"/>
                    <a:pt x="139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"/>
            <p:cNvSpPr/>
            <p:nvPr/>
          </p:nvSpPr>
          <p:spPr>
            <a:xfrm>
              <a:off x="4785975" y="8547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0" y="1"/>
                  </a:moveTo>
                  <a:cubicBezTo>
                    <a:pt x="100" y="120"/>
                    <a:pt x="219" y="180"/>
                    <a:pt x="358" y="180"/>
                  </a:cubicBezTo>
                  <a:cubicBezTo>
                    <a:pt x="319" y="21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"/>
            <p:cNvSpPr/>
            <p:nvPr/>
          </p:nvSpPr>
          <p:spPr>
            <a:xfrm>
              <a:off x="4795925" y="85927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0" y="0"/>
                  </a:moveTo>
                  <a:cubicBezTo>
                    <a:pt x="60" y="119"/>
                    <a:pt x="199" y="139"/>
                    <a:pt x="338" y="139"/>
                  </a:cubicBezTo>
                  <a:cubicBezTo>
                    <a:pt x="239" y="2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"/>
            <p:cNvSpPr/>
            <p:nvPr/>
          </p:nvSpPr>
          <p:spPr>
            <a:xfrm>
              <a:off x="4898875" y="936850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lnTo>
                    <a:pt x="0" y="60"/>
                  </a:lnTo>
                  <a:cubicBezTo>
                    <a:pt x="41" y="197"/>
                    <a:pt x="110" y="249"/>
                    <a:pt x="207" y="249"/>
                  </a:cubicBezTo>
                  <a:cubicBezTo>
                    <a:pt x="252" y="249"/>
                    <a:pt x="302" y="238"/>
                    <a:pt x="358" y="219"/>
                  </a:cubicBezTo>
                  <a:lnTo>
                    <a:pt x="438" y="159"/>
                  </a:lnTo>
                  <a:cubicBezTo>
                    <a:pt x="338" y="60"/>
                    <a:pt x="19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"/>
            <p:cNvSpPr/>
            <p:nvPr/>
          </p:nvSpPr>
          <p:spPr>
            <a:xfrm>
              <a:off x="4907325" y="9408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60" y="0"/>
                  </a:moveTo>
                  <a:cubicBezTo>
                    <a:pt x="40" y="20"/>
                    <a:pt x="20" y="60"/>
                    <a:pt x="0" y="60"/>
                  </a:cubicBezTo>
                  <a:cubicBezTo>
                    <a:pt x="15" y="204"/>
                    <a:pt x="91" y="265"/>
                    <a:pt x="193" y="265"/>
                  </a:cubicBezTo>
                  <a:cubicBezTo>
                    <a:pt x="232" y="265"/>
                    <a:pt x="274" y="256"/>
                    <a:pt x="319" y="239"/>
                  </a:cubicBezTo>
                  <a:cubicBezTo>
                    <a:pt x="338" y="219"/>
                    <a:pt x="398" y="199"/>
                    <a:pt x="418" y="160"/>
                  </a:cubicBezTo>
                  <a:cubicBezTo>
                    <a:pt x="338" y="40"/>
                    <a:pt x="219" y="2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"/>
            <p:cNvSpPr/>
            <p:nvPr/>
          </p:nvSpPr>
          <p:spPr>
            <a:xfrm>
              <a:off x="4930200" y="949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60"/>
                    <a:pt x="199" y="180"/>
                    <a:pt x="338" y="180"/>
                  </a:cubicBezTo>
                  <a:cubicBezTo>
                    <a:pt x="279" y="8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"/>
            <p:cNvSpPr/>
            <p:nvPr/>
          </p:nvSpPr>
          <p:spPr>
            <a:xfrm>
              <a:off x="4726800" y="6374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60" y="140"/>
                    <a:pt x="199" y="140"/>
                    <a:pt x="318" y="16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"/>
            <p:cNvSpPr/>
            <p:nvPr/>
          </p:nvSpPr>
          <p:spPr>
            <a:xfrm>
              <a:off x="5034625" y="993550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90" y="107"/>
                    <a:pt x="179" y="182"/>
                    <a:pt x="297" y="182"/>
                  </a:cubicBezTo>
                  <a:cubicBezTo>
                    <a:pt x="311" y="182"/>
                    <a:pt x="325" y="181"/>
                    <a:pt x="339" y="17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"/>
            <p:cNvSpPr/>
            <p:nvPr/>
          </p:nvSpPr>
          <p:spPr>
            <a:xfrm>
              <a:off x="4621850" y="7981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1" y="159"/>
                    <a:pt x="200" y="179"/>
                    <a:pt x="33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"/>
            <p:cNvSpPr/>
            <p:nvPr/>
          </p:nvSpPr>
          <p:spPr>
            <a:xfrm>
              <a:off x="5055525" y="986075"/>
              <a:ext cx="5975" cy="7000"/>
            </a:xfrm>
            <a:custGeom>
              <a:avLst/>
              <a:gdLst/>
              <a:ahLst/>
              <a:cxnLst/>
              <a:rect l="l" t="t" r="r" b="b"/>
              <a:pathLst>
                <a:path w="239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40"/>
                    <a:pt x="80" y="239"/>
                    <a:pt x="239" y="279"/>
                  </a:cubicBezTo>
                  <a:cubicBezTo>
                    <a:pt x="199" y="140"/>
                    <a:pt x="1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"/>
            <p:cNvSpPr/>
            <p:nvPr/>
          </p:nvSpPr>
          <p:spPr>
            <a:xfrm>
              <a:off x="4860575" y="9035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cubicBezTo>
                    <a:pt x="60" y="40"/>
                    <a:pt x="120" y="100"/>
                    <a:pt x="199" y="120"/>
                  </a:cubicBezTo>
                  <a:cubicBezTo>
                    <a:pt x="140" y="6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"/>
            <p:cNvSpPr/>
            <p:nvPr/>
          </p:nvSpPr>
          <p:spPr>
            <a:xfrm>
              <a:off x="4647725" y="79907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80" y="41"/>
                    <a:pt x="140" y="100"/>
                    <a:pt x="179" y="12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"/>
            <p:cNvSpPr/>
            <p:nvPr/>
          </p:nvSpPr>
          <p:spPr>
            <a:xfrm>
              <a:off x="4040000" y="1463000"/>
              <a:ext cx="17925" cy="34850"/>
            </a:xfrm>
            <a:custGeom>
              <a:avLst/>
              <a:gdLst/>
              <a:ahLst/>
              <a:cxnLst/>
              <a:rect l="l" t="t" r="r" b="b"/>
              <a:pathLst>
                <a:path w="717" h="1394" extrusionOk="0">
                  <a:moveTo>
                    <a:pt x="358" y="1"/>
                  </a:moveTo>
                  <a:cubicBezTo>
                    <a:pt x="179" y="240"/>
                    <a:pt x="199" y="538"/>
                    <a:pt x="140" y="836"/>
                  </a:cubicBezTo>
                  <a:cubicBezTo>
                    <a:pt x="80" y="1035"/>
                    <a:pt x="0" y="1214"/>
                    <a:pt x="219" y="1393"/>
                  </a:cubicBezTo>
                  <a:lnTo>
                    <a:pt x="498" y="1393"/>
                  </a:lnTo>
                  <a:cubicBezTo>
                    <a:pt x="458" y="916"/>
                    <a:pt x="717" y="43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"/>
            <p:cNvSpPr/>
            <p:nvPr/>
          </p:nvSpPr>
          <p:spPr>
            <a:xfrm>
              <a:off x="4035525" y="1483900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179" y="0"/>
                  </a:moveTo>
                  <a:cubicBezTo>
                    <a:pt x="120" y="120"/>
                    <a:pt x="60" y="219"/>
                    <a:pt x="0" y="358"/>
                  </a:cubicBezTo>
                  <a:cubicBezTo>
                    <a:pt x="0" y="418"/>
                    <a:pt x="0" y="478"/>
                    <a:pt x="20" y="517"/>
                  </a:cubicBezTo>
                  <a:cubicBezTo>
                    <a:pt x="159" y="597"/>
                    <a:pt x="259" y="657"/>
                    <a:pt x="358" y="697"/>
                  </a:cubicBezTo>
                  <a:cubicBezTo>
                    <a:pt x="358" y="657"/>
                    <a:pt x="358" y="597"/>
                    <a:pt x="378" y="557"/>
                  </a:cubicBezTo>
                  <a:cubicBezTo>
                    <a:pt x="378" y="358"/>
                    <a:pt x="358" y="179"/>
                    <a:pt x="319" y="0"/>
                  </a:cubicBezTo>
                  <a:cubicBezTo>
                    <a:pt x="292" y="0"/>
                    <a:pt x="257" y="9"/>
                    <a:pt x="224" y="9"/>
                  </a:cubicBezTo>
                  <a:cubicBezTo>
                    <a:pt x="208" y="9"/>
                    <a:pt x="193" y="7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"/>
            <p:cNvSpPr/>
            <p:nvPr/>
          </p:nvSpPr>
          <p:spPr>
            <a:xfrm>
              <a:off x="4218525" y="166192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160" y="1"/>
                  </a:moveTo>
                  <a:cubicBezTo>
                    <a:pt x="120" y="160"/>
                    <a:pt x="41" y="339"/>
                    <a:pt x="1" y="538"/>
                  </a:cubicBezTo>
                  <a:cubicBezTo>
                    <a:pt x="1" y="637"/>
                    <a:pt x="120" y="657"/>
                    <a:pt x="160" y="717"/>
                  </a:cubicBezTo>
                  <a:cubicBezTo>
                    <a:pt x="220" y="717"/>
                    <a:pt x="259" y="737"/>
                    <a:pt x="319" y="737"/>
                  </a:cubicBezTo>
                  <a:cubicBezTo>
                    <a:pt x="319" y="498"/>
                    <a:pt x="33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"/>
            <p:cNvSpPr/>
            <p:nvPr/>
          </p:nvSpPr>
          <p:spPr>
            <a:xfrm>
              <a:off x="4209575" y="1675350"/>
              <a:ext cx="12950" cy="4600"/>
            </a:xfrm>
            <a:custGeom>
              <a:avLst/>
              <a:gdLst/>
              <a:ahLst/>
              <a:cxnLst/>
              <a:rect l="l" t="t" r="r" b="b"/>
              <a:pathLst>
                <a:path w="518" h="184" extrusionOk="0">
                  <a:moveTo>
                    <a:pt x="180" y="1"/>
                  </a:moveTo>
                  <a:cubicBezTo>
                    <a:pt x="120" y="21"/>
                    <a:pt x="60" y="21"/>
                    <a:pt x="1" y="41"/>
                  </a:cubicBezTo>
                  <a:cubicBezTo>
                    <a:pt x="111" y="165"/>
                    <a:pt x="221" y="184"/>
                    <a:pt x="345" y="184"/>
                  </a:cubicBezTo>
                  <a:cubicBezTo>
                    <a:pt x="399" y="184"/>
                    <a:pt x="457" y="180"/>
                    <a:pt x="518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"/>
            <p:cNvSpPr/>
            <p:nvPr/>
          </p:nvSpPr>
          <p:spPr>
            <a:xfrm>
              <a:off x="5711975" y="1583850"/>
              <a:ext cx="46275" cy="25900"/>
            </a:xfrm>
            <a:custGeom>
              <a:avLst/>
              <a:gdLst/>
              <a:ahLst/>
              <a:cxnLst/>
              <a:rect l="l" t="t" r="r" b="b"/>
              <a:pathLst>
                <a:path w="1851" h="1036" extrusionOk="0">
                  <a:moveTo>
                    <a:pt x="1572" y="1"/>
                  </a:moveTo>
                  <a:cubicBezTo>
                    <a:pt x="1274" y="1"/>
                    <a:pt x="1055" y="140"/>
                    <a:pt x="896" y="359"/>
                  </a:cubicBezTo>
                  <a:cubicBezTo>
                    <a:pt x="677" y="657"/>
                    <a:pt x="279" y="657"/>
                    <a:pt x="1" y="876"/>
                  </a:cubicBezTo>
                  <a:lnTo>
                    <a:pt x="80" y="956"/>
                  </a:lnTo>
                  <a:cubicBezTo>
                    <a:pt x="140" y="995"/>
                    <a:pt x="214" y="995"/>
                    <a:pt x="294" y="995"/>
                  </a:cubicBezTo>
                  <a:cubicBezTo>
                    <a:pt x="374" y="995"/>
                    <a:pt x="458" y="995"/>
                    <a:pt x="538" y="1035"/>
                  </a:cubicBezTo>
                  <a:cubicBezTo>
                    <a:pt x="955" y="876"/>
                    <a:pt x="1393" y="737"/>
                    <a:pt x="1751" y="379"/>
                  </a:cubicBezTo>
                  <a:cubicBezTo>
                    <a:pt x="1851" y="279"/>
                    <a:pt x="1851" y="160"/>
                    <a:pt x="1751" y="41"/>
                  </a:cubicBezTo>
                  <a:cubicBezTo>
                    <a:pt x="1692" y="1"/>
                    <a:pt x="1632" y="1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"/>
            <p:cNvSpPr/>
            <p:nvPr/>
          </p:nvSpPr>
          <p:spPr>
            <a:xfrm>
              <a:off x="5655775" y="1592800"/>
              <a:ext cx="43300" cy="22225"/>
            </a:xfrm>
            <a:custGeom>
              <a:avLst/>
              <a:gdLst/>
              <a:ahLst/>
              <a:cxnLst/>
              <a:rect l="l" t="t" r="r" b="b"/>
              <a:pathLst>
                <a:path w="1732" h="889" extrusionOk="0">
                  <a:moveTo>
                    <a:pt x="1393" y="1"/>
                  </a:moveTo>
                  <a:cubicBezTo>
                    <a:pt x="816" y="120"/>
                    <a:pt x="359" y="438"/>
                    <a:pt x="1" y="876"/>
                  </a:cubicBezTo>
                  <a:cubicBezTo>
                    <a:pt x="59" y="884"/>
                    <a:pt x="115" y="888"/>
                    <a:pt x="170" y="888"/>
                  </a:cubicBezTo>
                  <a:cubicBezTo>
                    <a:pt x="774" y="888"/>
                    <a:pt x="1203" y="419"/>
                    <a:pt x="1731" y="200"/>
                  </a:cubicBezTo>
                  <a:cubicBezTo>
                    <a:pt x="1652" y="21"/>
                    <a:pt x="1493" y="10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"/>
            <p:cNvSpPr/>
            <p:nvPr/>
          </p:nvSpPr>
          <p:spPr>
            <a:xfrm>
              <a:off x="5690600" y="1575900"/>
              <a:ext cx="39800" cy="21900"/>
            </a:xfrm>
            <a:custGeom>
              <a:avLst/>
              <a:gdLst/>
              <a:ahLst/>
              <a:cxnLst/>
              <a:rect l="l" t="t" r="r" b="b"/>
              <a:pathLst>
                <a:path w="1592" h="876" extrusionOk="0">
                  <a:moveTo>
                    <a:pt x="856" y="0"/>
                  </a:moveTo>
                  <a:cubicBezTo>
                    <a:pt x="816" y="40"/>
                    <a:pt x="756" y="100"/>
                    <a:pt x="696" y="160"/>
                  </a:cubicBezTo>
                  <a:cubicBezTo>
                    <a:pt x="517" y="398"/>
                    <a:pt x="219" y="478"/>
                    <a:pt x="0" y="677"/>
                  </a:cubicBezTo>
                  <a:cubicBezTo>
                    <a:pt x="40" y="856"/>
                    <a:pt x="199" y="856"/>
                    <a:pt x="338" y="876"/>
                  </a:cubicBezTo>
                  <a:cubicBezTo>
                    <a:pt x="498" y="677"/>
                    <a:pt x="895" y="796"/>
                    <a:pt x="935" y="418"/>
                  </a:cubicBezTo>
                  <a:lnTo>
                    <a:pt x="955" y="359"/>
                  </a:lnTo>
                  <a:cubicBezTo>
                    <a:pt x="1154" y="319"/>
                    <a:pt x="1333" y="319"/>
                    <a:pt x="1532" y="299"/>
                  </a:cubicBezTo>
                  <a:cubicBezTo>
                    <a:pt x="1552" y="279"/>
                    <a:pt x="1552" y="219"/>
                    <a:pt x="1592" y="199"/>
                  </a:cubicBezTo>
                  <a:cubicBezTo>
                    <a:pt x="1592" y="179"/>
                    <a:pt x="1552" y="120"/>
                    <a:pt x="1532" y="100"/>
                  </a:cubicBezTo>
                  <a:cubicBezTo>
                    <a:pt x="1433" y="40"/>
                    <a:pt x="1313" y="8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"/>
            <p:cNvSpPr/>
            <p:nvPr/>
          </p:nvSpPr>
          <p:spPr>
            <a:xfrm>
              <a:off x="5689100" y="1606125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787" y="1"/>
                  </a:moveTo>
                  <a:cubicBezTo>
                    <a:pt x="423" y="1"/>
                    <a:pt x="203" y="226"/>
                    <a:pt x="1" y="502"/>
                  </a:cubicBezTo>
                  <a:cubicBezTo>
                    <a:pt x="180" y="502"/>
                    <a:pt x="319" y="542"/>
                    <a:pt x="398" y="701"/>
                  </a:cubicBezTo>
                  <a:cubicBezTo>
                    <a:pt x="677" y="661"/>
                    <a:pt x="916" y="562"/>
                    <a:pt x="1075" y="363"/>
                  </a:cubicBezTo>
                  <a:cubicBezTo>
                    <a:pt x="1075" y="244"/>
                    <a:pt x="995" y="104"/>
                    <a:pt x="916" y="5"/>
                  </a:cubicBezTo>
                  <a:lnTo>
                    <a:pt x="876" y="5"/>
                  </a:lnTo>
                  <a:cubicBezTo>
                    <a:pt x="845" y="2"/>
                    <a:pt x="815" y="1"/>
                    <a:pt x="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"/>
            <p:cNvSpPr/>
            <p:nvPr/>
          </p:nvSpPr>
          <p:spPr>
            <a:xfrm>
              <a:off x="5711475" y="1522675"/>
              <a:ext cx="11475" cy="6000"/>
            </a:xfrm>
            <a:custGeom>
              <a:avLst/>
              <a:gdLst/>
              <a:ahLst/>
              <a:cxnLst/>
              <a:rect l="l" t="t" r="r" b="b"/>
              <a:pathLst>
                <a:path w="459" h="240" extrusionOk="0">
                  <a:moveTo>
                    <a:pt x="379" y="21"/>
                  </a:moveTo>
                  <a:cubicBezTo>
                    <a:pt x="259" y="41"/>
                    <a:pt x="100" y="1"/>
                    <a:pt x="1" y="120"/>
                  </a:cubicBezTo>
                  <a:cubicBezTo>
                    <a:pt x="100" y="240"/>
                    <a:pt x="259" y="200"/>
                    <a:pt x="379" y="220"/>
                  </a:cubicBezTo>
                  <a:lnTo>
                    <a:pt x="458" y="140"/>
                  </a:lnTo>
                  <a:lnTo>
                    <a:pt x="458" y="61"/>
                  </a:lnTo>
                  <a:lnTo>
                    <a:pt x="379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"/>
            <p:cNvSpPr/>
            <p:nvPr/>
          </p:nvSpPr>
          <p:spPr>
            <a:xfrm>
              <a:off x="5651300" y="1540925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1"/>
                  </a:moveTo>
                  <a:cubicBezTo>
                    <a:pt x="155" y="1"/>
                    <a:pt x="65" y="42"/>
                    <a:pt x="1" y="186"/>
                  </a:cubicBezTo>
                  <a:cubicBezTo>
                    <a:pt x="140" y="186"/>
                    <a:pt x="279" y="126"/>
                    <a:pt x="339" y="7"/>
                  </a:cubicBezTo>
                  <a:cubicBezTo>
                    <a:pt x="312" y="3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"/>
            <p:cNvSpPr/>
            <p:nvPr/>
          </p:nvSpPr>
          <p:spPr>
            <a:xfrm>
              <a:off x="5686125" y="1523000"/>
              <a:ext cx="7975" cy="5175"/>
            </a:xfrm>
            <a:custGeom>
              <a:avLst/>
              <a:gdLst/>
              <a:ahLst/>
              <a:cxnLst/>
              <a:rect l="l" t="t" r="r" b="b"/>
              <a:pathLst>
                <a:path w="319" h="207" extrusionOk="0">
                  <a:moveTo>
                    <a:pt x="98" y="1"/>
                  </a:moveTo>
                  <a:cubicBezTo>
                    <a:pt x="54" y="1"/>
                    <a:pt x="15" y="27"/>
                    <a:pt x="0" y="87"/>
                  </a:cubicBezTo>
                  <a:lnTo>
                    <a:pt x="0" y="207"/>
                  </a:lnTo>
                  <a:cubicBezTo>
                    <a:pt x="139" y="187"/>
                    <a:pt x="279" y="147"/>
                    <a:pt x="318" y="8"/>
                  </a:cubicBezTo>
                  <a:lnTo>
                    <a:pt x="139" y="8"/>
                  </a:lnTo>
                  <a:cubicBezTo>
                    <a:pt x="125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"/>
            <p:cNvSpPr/>
            <p:nvPr/>
          </p:nvSpPr>
          <p:spPr>
            <a:xfrm>
              <a:off x="5617000" y="1558725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164" y="0"/>
                  </a:moveTo>
                  <a:cubicBezTo>
                    <a:pt x="149" y="0"/>
                    <a:pt x="134" y="4"/>
                    <a:pt x="119" y="11"/>
                  </a:cubicBezTo>
                  <a:cubicBezTo>
                    <a:pt x="0" y="111"/>
                    <a:pt x="139" y="150"/>
                    <a:pt x="199" y="190"/>
                  </a:cubicBezTo>
                  <a:cubicBezTo>
                    <a:pt x="259" y="190"/>
                    <a:pt x="279" y="170"/>
                    <a:pt x="318" y="111"/>
                  </a:cubicBezTo>
                  <a:cubicBezTo>
                    <a:pt x="286" y="62"/>
                    <a:pt x="227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"/>
            <p:cNvSpPr/>
            <p:nvPr/>
          </p:nvSpPr>
          <p:spPr>
            <a:xfrm>
              <a:off x="5694075" y="15182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99" y="21"/>
                    <a:pt x="80" y="41"/>
                    <a:pt x="0" y="200"/>
                  </a:cubicBezTo>
                  <a:cubicBezTo>
                    <a:pt x="160" y="200"/>
                    <a:pt x="299" y="1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"/>
            <p:cNvSpPr/>
            <p:nvPr/>
          </p:nvSpPr>
          <p:spPr>
            <a:xfrm>
              <a:off x="5708000" y="15102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cubicBezTo>
                    <a:pt x="199" y="20"/>
                    <a:pt x="60" y="60"/>
                    <a:pt x="0" y="200"/>
                  </a:cubicBezTo>
                  <a:cubicBezTo>
                    <a:pt x="140" y="200"/>
                    <a:pt x="259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"/>
            <p:cNvSpPr/>
            <p:nvPr/>
          </p:nvSpPr>
          <p:spPr>
            <a:xfrm>
              <a:off x="5715950" y="150527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80" y="60"/>
                    <a:pt x="1" y="200"/>
                  </a:cubicBezTo>
                  <a:cubicBezTo>
                    <a:pt x="140" y="200"/>
                    <a:pt x="29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"/>
            <p:cNvSpPr/>
            <p:nvPr/>
          </p:nvSpPr>
          <p:spPr>
            <a:xfrm>
              <a:off x="5723925" y="1518075"/>
              <a:ext cx="5475" cy="5625"/>
            </a:xfrm>
            <a:custGeom>
              <a:avLst/>
              <a:gdLst/>
              <a:ahLst/>
              <a:cxnLst/>
              <a:rect l="l" t="t" r="r" b="b"/>
              <a:pathLst>
                <a:path w="219" h="225" extrusionOk="0">
                  <a:moveTo>
                    <a:pt x="132" y="1"/>
                  </a:moveTo>
                  <a:cubicBezTo>
                    <a:pt x="104" y="1"/>
                    <a:pt x="80" y="16"/>
                    <a:pt x="60" y="46"/>
                  </a:cubicBezTo>
                  <a:cubicBezTo>
                    <a:pt x="20" y="46"/>
                    <a:pt x="20" y="46"/>
                    <a:pt x="0" y="105"/>
                  </a:cubicBezTo>
                  <a:cubicBezTo>
                    <a:pt x="0" y="145"/>
                    <a:pt x="0" y="185"/>
                    <a:pt x="60" y="225"/>
                  </a:cubicBezTo>
                  <a:lnTo>
                    <a:pt x="219" y="46"/>
                  </a:lnTo>
                  <a:cubicBezTo>
                    <a:pt x="189" y="16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"/>
            <p:cNvSpPr/>
            <p:nvPr/>
          </p:nvSpPr>
          <p:spPr>
            <a:xfrm>
              <a:off x="5720925" y="1519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00" y="60"/>
                    <a:pt x="40" y="100"/>
                    <a:pt x="1" y="180"/>
                  </a:cubicBezTo>
                  <a:cubicBezTo>
                    <a:pt x="21" y="219"/>
                    <a:pt x="50" y="239"/>
                    <a:pt x="83" y="239"/>
                  </a:cubicBezTo>
                  <a:cubicBezTo>
                    <a:pt x="115" y="239"/>
                    <a:pt x="150" y="219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"/>
            <p:cNvSpPr/>
            <p:nvPr/>
          </p:nvSpPr>
          <p:spPr>
            <a:xfrm>
              <a:off x="5725400" y="15152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40"/>
                    <a:pt x="41" y="120"/>
                    <a:pt x="1" y="160"/>
                  </a:cubicBezTo>
                  <a:lnTo>
                    <a:pt x="160" y="160"/>
                  </a:lnTo>
                  <a:cubicBezTo>
                    <a:pt x="140" y="100"/>
                    <a:pt x="14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"/>
            <p:cNvSpPr/>
            <p:nvPr/>
          </p:nvSpPr>
          <p:spPr>
            <a:xfrm>
              <a:off x="5720925" y="1526675"/>
              <a:ext cx="4500" cy="3750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75" y="0"/>
                  </a:moveTo>
                  <a:cubicBezTo>
                    <a:pt x="45" y="0"/>
                    <a:pt x="21" y="20"/>
                    <a:pt x="1" y="60"/>
                  </a:cubicBezTo>
                  <a:cubicBezTo>
                    <a:pt x="21" y="119"/>
                    <a:pt x="50" y="149"/>
                    <a:pt x="83" y="149"/>
                  </a:cubicBezTo>
                  <a:cubicBezTo>
                    <a:pt x="115" y="149"/>
                    <a:pt x="150" y="119"/>
                    <a:pt x="180" y="60"/>
                  </a:cubicBezTo>
                  <a:cubicBezTo>
                    <a:pt x="140" y="20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"/>
            <p:cNvSpPr/>
            <p:nvPr/>
          </p:nvSpPr>
          <p:spPr>
            <a:xfrm>
              <a:off x="5720925" y="1523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"/>
            <p:cNvSpPr/>
            <p:nvPr/>
          </p:nvSpPr>
          <p:spPr>
            <a:xfrm>
              <a:off x="5702025" y="15152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1"/>
                  </a:moveTo>
                  <a:cubicBezTo>
                    <a:pt x="100" y="1"/>
                    <a:pt x="41" y="40"/>
                    <a:pt x="1" y="140"/>
                  </a:cubicBezTo>
                  <a:cubicBezTo>
                    <a:pt x="100" y="12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"/>
            <p:cNvSpPr/>
            <p:nvPr/>
          </p:nvSpPr>
          <p:spPr>
            <a:xfrm>
              <a:off x="5772650" y="14978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40"/>
                    <a:pt x="40" y="100"/>
                    <a:pt x="1" y="140"/>
                  </a:cubicBezTo>
                  <a:cubicBezTo>
                    <a:pt x="100" y="120"/>
                    <a:pt x="14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"/>
            <p:cNvSpPr/>
            <p:nvPr/>
          </p:nvSpPr>
          <p:spPr>
            <a:xfrm>
              <a:off x="5713975" y="15848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20" y="40"/>
                    <a:pt x="60" y="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"/>
            <p:cNvSpPr/>
            <p:nvPr/>
          </p:nvSpPr>
          <p:spPr>
            <a:xfrm>
              <a:off x="5653300" y="1614700"/>
              <a:ext cx="2500" cy="1500"/>
            </a:xfrm>
            <a:custGeom>
              <a:avLst/>
              <a:gdLst/>
              <a:ahLst/>
              <a:cxnLst/>
              <a:rect l="l" t="t" r="r" b="b"/>
              <a:pathLst>
                <a:path w="100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0" y="20"/>
                    <a:pt x="0" y="40"/>
                    <a:pt x="40" y="60"/>
                  </a:cubicBezTo>
                  <a:cubicBezTo>
                    <a:pt x="60" y="60"/>
                    <a:pt x="60" y="2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"/>
            <p:cNvSpPr/>
            <p:nvPr/>
          </p:nvSpPr>
          <p:spPr>
            <a:xfrm>
              <a:off x="5567250" y="15883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61" y="1"/>
                  </a:moveTo>
                  <a:cubicBezTo>
                    <a:pt x="1" y="60"/>
                    <a:pt x="1" y="100"/>
                    <a:pt x="21" y="120"/>
                  </a:cubicBezTo>
                  <a:cubicBezTo>
                    <a:pt x="61" y="160"/>
                    <a:pt x="61" y="180"/>
                    <a:pt x="80" y="200"/>
                  </a:cubicBezTo>
                  <a:cubicBezTo>
                    <a:pt x="160" y="200"/>
                    <a:pt x="200" y="180"/>
                    <a:pt x="220" y="120"/>
                  </a:cubicBezTo>
                  <a:cubicBezTo>
                    <a:pt x="180" y="100"/>
                    <a:pt x="100" y="4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"/>
            <p:cNvSpPr/>
            <p:nvPr/>
          </p:nvSpPr>
          <p:spPr>
            <a:xfrm>
              <a:off x="5638375" y="15500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00" y="139"/>
                    <a:pt x="1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"/>
            <p:cNvSpPr/>
            <p:nvPr/>
          </p:nvSpPr>
          <p:spPr>
            <a:xfrm>
              <a:off x="5646825" y="15455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20" y="41"/>
                    <a:pt x="80" y="100"/>
                    <a:pt x="1" y="140"/>
                  </a:cubicBezTo>
                  <a:cubicBezTo>
                    <a:pt x="100" y="140"/>
                    <a:pt x="16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"/>
            <p:cNvSpPr/>
            <p:nvPr/>
          </p:nvSpPr>
          <p:spPr>
            <a:xfrm>
              <a:off x="5686125" y="1521625"/>
              <a:ext cx="3500" cy="2575"/>
            </a:xfrm>
            <a:custGeom>
              <a:avLst/>
              <a:gdLst/>
              <a:ahLst/>
              <a:cxnLst/>
              <a:rect l="l" t="t" r="r" b="b"/>
              <a:pathLst>
                <a:path w="140" h="103" extrusionOk="0">
                  <a:moveTo>
                    <a:pt x="59" y="1"/>
                  </a:moveTo>
                  <a:cubicBezTo>
                    <a:pt x="18" y="1"/>
                    <a:pt x="14" y="61"/>
                    <a:pt x="0" y="103"/>
                  </a:cubicBezTo>
                  <a:lnTo>
                    <a:pt x="139" y="43"/>
                  </a:lnTo>
                  <a:cubicBezTo>
                    <a:pt x="103" y="12"/>
                    <a:pt x="78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"/>
            <p:cNvSpPr/>
            <p:nvPr/>
          </p:nvSpPr>
          <p:spPr>
            <a:xfrm>
              <a:off x="5756725" y="1578200"/>
              <a:ext cx="81100" cy="47675"/>
            </a:xfrm>
            <a:custGeom>
              <a:avLst/>
              <a:gdLst/>
              <a:ahLst/>
              <a:cxnLst/>
              <a:rect l="l" t="t" r="r" b="b"/>
              <a:pathLst>
                <a:path w="3244" h="1907" extrusionOk="0">
                  <a:moveTo>
                    <a:pt x="3089" y="0"/>
                  </a:moveTo>
                  <a:cubicBezTo>
                    <a:pt x="3027" y="0"/>
                    <a:pt x="2959" y="26"/>
                    <a:pt x="2885" y="68"/>
                  </a:cubicBezTo>
                  <a:cubicBezTo>
                    <a:pt x="2030" y="625"/>
                    <a:pt x="1035" y="1003"/>
                    <a:pt x="100" y="1480"/>
                  </a:cubicBezTo>
                  <a:cubicBezTo>
                    <a:pt x="1" y="1599"/>
                    <a:pt x="1" y="1719"/>
                    <a:pt x="100" y="1858"/>
                  </a:cubicBezTo>
                  <a:cubicBezTo>
                    <a:pt x="241" y="1891"/>
                    <a:pt x="373" y="1907"/>
                    <a:pt x="499" y="1907"/>
                  </a:cubicBezTo>
                  <a:cubicBezTo>
                    <a:pt x="979" y="1907"/>
                    <a:pt x="1357" y="1675"/>
                    <a:pt x="1672" y="1281"/>
                  </a:cubicBezTo>
                  <a:cubicBezTo>
                    <a:pt x="2229" y="983"/>
                    <a:pt x="2746" y="625"/>
                    <a:pt x="3243" y="227"/>
                  </a:cubicBezTo>
                  <a:lnTo>
                    <a:pt x="3243" y="68"/>
                  </a:lnTo>
                  <a:cubicBezTo>
                    <a:pt x="3196" y="21"/>
                    <a:pt x="3145" y="0"/>
                    <a:pt x="3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"/>
            <p:cNvSpPr/>
            <p:nvPr/>
          </p:nvSpPr>
          <p:spPr>
            <a:xfrm>
              <a:off x="5740825" y="1610225"/>
              <a:ext cx="62175" cy="36025"/>
            </a:xfrm>
            <a:custGeom>
              <a:avLst/>
              <a:gdLst/>
              <a:ahLst/>
              <a:cxnLst/>
              <a:rect l="l" t="t" r="r" b="b"/>
              <a:pathLst>
                <a:path w="2487" h="1441" extrusionOk="0">
                  <a:moveTo>
                    <a:pt x="2308" y="0"/>
                  </a:moveTo>
                  <a:cubicBezTo>
                    <a:pt x="1791" y="179"/>
                    <a:pt x="1333" y="497"/>
                    <a:pt x="776" y="537"/>
                  </a:cubicBezTo>
                  <a:cubicBezTo>
                    <a:pt x="597" y="477"/>
                    <a:pt x="637" y="298"/>
                    <a:pt x="597" y="199"/>
                  </a:cubicBezTo>
                  <a:cubicBezTo>
                    <a:pt x="378" y="199"/>
                    <a:pt x="239" y="298"/>
                    <a:pt x="239" y="517"/>
                  </a:cubicBezTo>
                  <a:cubicBezTo>
                    <a:pt x="179" y="597"/>
                    <a:pt x="179" y="676"/>
                    <a:pt x="179" y="776"/>
                  </a:cubicBezTo>
                  <a:cubicBezTo>
                    <a:pt x="140" y="836"/>
                    <a:pt x="100" y="915"/>
                    <a:pt x="40" y="995"/>
                  </a:cubicBezTo>
                  <a:cubicBezTo>
                    <a:pt x="20" y="1034"/>
                    <a:pt x="0" y="1114"/>
                    <a:pt x="0" y="1174"/>
                  </a:cubicBezTo>
                  <a:cubicBezTo>
                    <a:pt x="20" y="1174"/>
                    <a:pt x="40" y="1194"/>
                    <a:pt x="80" y="1213"/>
                  </a:cubicBezTo>
                  <a:lnTo>
                    <a:pt x="80" y="1393"/>
                  </a:lnTo>
                  <a:cubicBezTo>
                    <a:pt x="109" y="1422"/>
                    <a:pt x="149" y="1440"/>
                    <a:pt x="192" y="1440"/>
                  </a:cubicBezTo>
                  <a:cubicBezTo>
                    <a:pt x="207" y="1440"/>
                    <a:pt x="223" y="1438"/>
                    <a:pt x="239" y="1432"/>
                  </a:cubicBezTo>
                  <a:cubicBezTo>
                    <a:pt x="259" y="1412"/>
                    <a:pt x="299" y="1412"/>
                    <a:pt x="319" y="1393"/>
                  </a:cubicBezTo>
                  <a:cubicBezTo>
                    <a:pt x="378" y="1333"/>
                    <a:pt x="438" y="1313"/>
                    <a:pt x="498" y="1293"/>
                  </a:cubicBezTo>
                  <a:cubicBezTo>
                    <a:pt x="538" y="1293"/>
                    <a:pt x="617" y="1273"/>
                    <a:pt x="677" y="1233"/>
                  </a:cubicBezTo>
                  <a:cubicBezTo>
                    <a:pt x="717" y="1213"/>
                    <a:pt x="796" y="1194"/>
                    <a:pt x="836" y="1154"/>
                  </a:cubicBezTo>
                  <a:cubicBezTo>
                    <a:pt x="876" y="1134"/>
                    <a:pt x="896" y="1134"/>
                    <a:pt x="915" y="1114"/>
                  </a:cubicBezTo>
                  <a:cubicBezTo>
                    <a:pt x="975" y="1114"/>
                    <a:pt x="1035" y="1094"/>
                    <a:pt x="1095" y="1074"/>
                  </a:cubicBezTo>
                  <a:cubicBezTo>
                    <a:pt x="1234" y="1034"/>
                    <a:pt x="1393" y="1015"/>
                    <a:pt x="1512" y="975"/>
                  </a:cubicBezTo>
                  <a:cubicBezTo>
                    <a:pt x="1910" y="796"/>
                    <a:pt x="2368" y="676"/>
                    <a:pt x="2487" y="179"/>
                  </a:cubicBezTo>
                  <a:lnTo>
                    <a:pt x="23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"/>
            <p:cNvSpPr/>
            <p:nvPr/>
          </p:nvSpPr>
          <p:spPr>
            <a:xfrm>
              <a:off x="5755750" y="1562975"/>
              <a:ext cx="54225" cy="30350"/>
            </a:xfrm>
            <a:custGeom>
              <a:avLst/>
              <a:gdLst/>
              <a:ahLst/>
              <a:cxnLst/>
              <a:rect l="l" t="t" r="r" b="b"/>
              <a:pathLst>
                <a:path w="2169" h="1214" extrusionOk="0">
                  <a:moveTo>
                    <a:pt x="1910" y="0"/>
                  </a:moveTo>
                  <a:cubicBezTo>
                    <a:pt x="1885" y="25"/>
                    <a:pt x="1846" y="42"/>
                    <a:pt x="1805" y="42"/>
                  </a:cubicBezTo>
                  <a:cubicBezTo>
                    <a:pt x="1779" y="42"/>
                    <a:pt x="1754" y="35"/>
                    <a:pt x="1731" y="20"/>
                  </a:cubicBezTo>
                  <a:cubicBezTo>
                    <a:pt x="1054" y="100"/>
                    <a:pt x="597" y="597"/>
                    <a:pt x="0" y="876"/>
                  </a:cubicBezTo>
                  <a:lnTo>
                    <a:pt x="0" y="1214"/>
                  </a:lnTo>
                  <a:cubicBezTo>
                    <a:pt x="677" y="836"/>
                    <a:pt x="1472" y="696"/>
                    <a:pt x="2089" y="219"/>
                  </a:cubicBezTo>
                  <a:cubicBezTo>
                    <a:pt x="2109" y="219"/>
                    <a:pt x="2109" y="199"/>
                    <a:pt x="2129" y="139"/>
                  </a:cubicBezTo>
                  <a:cubicBezTo>
                    <a:pt x="2168" y="100"/>
                    <a:pt x="2129" y="40"/>
                    <a:pt x="2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"/>
            <p:cNvSpPr/>
            <p:nvPr/>
          </p:nvSpPr>
          <p:spPr>
            <a:xfrm>
              <a:off x="5811450" y="1550050"/>
              <a:ext cx="21900" cy="16425"/>
            </a:xfrm>
            <a:custGeom>
              <a:avLst/>
              <a:gdLst/>
              <a:ahLst/>
              <a:cxnLst/>
              <a:rect l="l" t="t" r="r" b="b"/>
              <a:pathLst>
                <a:path w="876" h="657" extrusionOk="0">
                  <a:moveTo>
                    <a:pt x="696" y="0"/>
                  </a:moveTo>
                  <a:cubicBezTo>
                    <a:pt x="398" y="0"/>
                    <a:pt x="139" y="20"/>
                    <a:pt x="0" y="338"/>
                  </a:cubicBezTo>
                  <a:cubicBezTo>
                    <a:pt x="60" y="517"/>
                    <a:pt x="199" y="557"/>
                    <a:pt x="318" y="656"/>
                  </a:cubicBezTo>
                  <a:cubicBezTo>
                    <a:pt x="557" y="617"/>
                    <a:pt x="756" y="517"/>
                    <a:pt x="875" y="338"/>
                  </a:cubicBezTo>
                  <a:cubicBezTo>
                    <a:pt x="736" y="259"/>
                    <a:pt x="696" y="139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"/>
            <p:cNvSpPr/>
            <p:nvPr/>
          </p:nvSpPr>
          <p:spPr>
            <a:xfrm>
              <a:off x="5728875" y="1623150"/>
              <a:ext cx="22425" cy="17925"/>
            </a:xfrm>
            <a:custGeom>
              <a:avLst/>
              <a:gdLst/>
              <a:ahLst/>
              <a:cxnLst/>
              <a:rect l="l" t="t" r="r" b="b"/>
              <a:pathLst>
                <a:path w="897" h="717" extrusionOk="0">
                  <a:moveTo>
                    <a:pt x="717" y="0"/>
                  </a:moveTo>
                  <a:cubicBezTo>
                    <a:pt x="419" y="100"/>
                    <a:pt x="81" y="120"/>
                    <a:pt x="1" y="498"/>
                  </a:cubicBezTo>
                  <a:cubicBezTo>
                    <a:pt x="21" y="577"/>
                    <a:pt x="21" y="637"/>
                    <a:pt x="21" y="716"/>
                  </a:cubicBezTo>
                  <a:cubicBezTo>
                    <a:pt x="120" y="696"/>
                    <a:pt x="260" y="696"/>
                    <a:pt x="359" y="677"/>
                  </a:cubicBezTo>
                  <a:cubicBezTo>
                    <a:pt x="419" y="617"/>
                    <a:pt x="498" y="577"/>
                    <a:pt x="558" y="517"/>
                  </a:cubicBezTo>
                  <a:cubicBezTo>
                    <a:pt x="657" y="418"/>
                    <a:pt x="797" y="458"/>
                    <a:pt x="896" y="358"/>
                  </a:cubicBezTo>
                  <a:cubicBezTo>
                    <a:pt x="856" y="259"/>
                    <a:pt x="777" y="12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"/>
            <p:cNvSpPr/>
            <p:nvPr/>
          </p:nvSpPr>
          <p:spPr>
            <a:xfrm>
              <a:off x="5806975" y="1558500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179" y="0"/>
                  </a:moveTo>
                  <a:cubicBezTo>
                    <a:pt x="139" y="60"/>
                    <a:pt x="80" y="100"/>
                    <a:pt x="0" y="159"/>
                  </a:cubicBezTo>
                  <a:cubicBezTo>
                    <a:pt x="40" y="219"/>
                    <a:pt x="40" y="299"/>
                    <a:pt x="40" y="378"/>
                  </a:cubicBezTo>
                  <a:cubicBezTo>
                    <a:pt x="179" y="358"/>
                    <a:pt x="358" y="318"/>
                    <a:pt x="497" y="299"/>
                  </a:cubicBezTo>
                  <a:cubicBezTo>
                    <a:pt x="438" y="159"/>
                    <a:pt x="33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"/>
            <p:cNvSpPr/>
            <p:nvPr/>
          </p:nvSpPr>
          <p:spPr>
            <a:xfrm>
              <a:off x="5711475" y="1606225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49" y="0"/>
                  </a:moveTo>
                  <a:cubicBezTo>
                    <a:pt x="119" y="0"/>
                    <a:pt x="89" y="1"/>
                    <a:pt x="60" y="1"/>
                  </a:cubicBezTo>
                  <a:cubicBezTo>
                    <a:pt x="1" y="160"/>
                    <a:pt x="80" y="279"/>
                    <a:pt x="200" y="359"/>
                  </a:cubicBezTo>
                  <a:cubicBezTo>
                    <a:pt x="299" y="279"/>
                    <a:pt x="418" y="200"/>
                    <a:pt x="518" y="160"/>
                  </a:cubicBezTo>
                  <a:cubicBezTo>
                    <a:pt x="420" y="14"/>
                    <a:pt x="283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"/>
            <p:cNvSpPr/>
            <p:nvPr/>
          </p:nvSpPr>
          <p:spPr>
            <a:xfrm>
              <a:off x="5751800" y="1614700"/>
              <a:ext cx="8450" cy="9375"/>
            </a:xfrm>
            <a:custGeom>
              <a:avLst/>
              <a:gdLst/>
              <a:ahLst/>
              <a:cxnLst/>
              <a:rect l="l" t="t" r="r" b="b"/>
              <a:pathLst>
                <a:path w="338" h="375" extrusionOk="0">
                  <a:moveTo>
                    <a:pt x="158" y="0"/>
                  </a:moveTo>
                  <a:cubicBezTo>
                    <a:pt x="22" y="302"/>
                    <a:pt x="1" y="375"/>
                    <a:pt x="147" y="375"/>
                  </a:cubicBezTo>
                  <a:cubicBezTo>
                    <a:pt x="193" y="375"/>
                    <a:pt x="256" y="368"/>
                    <a:pt x="337" y="358"/>
                  </a:cubicBezTo>
                  <a:cubicBezTo>
                    <a:pt x="337" y="239"/>
                    <a:pt x="297" y="139"/>
                    <a:pt x="337" y="20"/>
                  </a:cubicBezTo>
                  <a:cubicBezTo>
                    <a:pt x="258" y="0"/>
                    <a:pt x="198" y="0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"/>
            <p:cNvSpPr/>
            <p:nvPr/>
          </p:nvSpPr>
          <p:spPr>
            <a:xfrm>
              <a:off x="5828850" y="15759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20"/>
                    <a:pt x="0" y="160"/>
                  </a:cubicBezTo>
                  <a:lnTo>
                    <a:pt x="358" y="160"/>
                  </a:lnTo>
                  <a:cubicBezTo>
                    <a:pt x="358" y="100"/>
                    <a:pt x="37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"/>
            <p:cNvSpPr/>
            <p:nvPr/>
          </p:nvSpPr>
          <p:spPr>
            <a:xfrm>
              <a:off x="5711475" y="1635575"/>
              <a:ext cx="4500" cy="3275"/>
            </a:xfrm>
            <a:custGeom>
              <a:avLst/>
              <a:gdLst/>
              <a:ahLst/>
              <a:cxnLst/>
              <a:rect l="l" t="t" r="r" b="b"/>
              <a:pathLst>
                <a:path w="180" h="131" extrusionOk="0">
                  <a:moveTo>
                    <a:pt x="180" y="1"/>
                  </a:moveTo>
                  <a:cubicBezTo>
                    <a:pt x="120" y="1"/>
                    <a:pt x="80" y="1"/>
                    <a:pt x="1" y="20"/>
                  </a:cubicBezTo>
                  <a:cubicBezTo>
                    <a:pt x="47" y="95"/>
                    <a:pt x="85" y="130"/>
                    <a:pt x="114" y="130"/>
                  </a:cubicBezTo>
                  <a:cubicBezTo>
                    <a:pt x="147" y="130"/>
                    <a:pt x="169" y="8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"/>
            <p:cNvSpPr/>
            <p:nvPr/>
          </p:nvSpPr>
          <p:spPr>
            <a:xfrm>
              <a:off x="5776125" y="1605750"/>
              <a:ext cx="52750" cy="30350"/>
            </a:xfrm>
            <a:custGeom>
              <a:avLst/>
              <a:gdLst/>
              <a:ahLst/>
              <a:cxnLst/>
              <a:rect l="l" t="t" r="r" b="b"/>
              <a:pathLst>
                <a:path w="2110" h="1214" extrusionOk="0">
                  <a:moveTo>
                    <a:pt x="2109" y="0"/>
                  </a:moveTo>
                  <a:cubicBezTo>
                    <a:pt x="1751" y="60"/>
                    <a:pt x="1393" y="179"/>
                    <a:pt x="1075" y="358"/>
                  </a:cubicBezTo>
                  <a:cubicBezTo>
                    <a:pt x="717" y="597"/>
                    <a:pt x="419" y="895"/>
                    <a:pt x="1" y="1015"/>
                  </a:cubicBezTo>
                  <a:cubicBezTo>
                    <a:pt x="21" y="1094"/>
                    <a:pt x="80" y="1154"/>
                    <a:pt x="120" y="1154"/>
                  </a:cubicBezTo>
                  <a:cubicBezTo>
                    <a:pt x="180" y="1174"/>
                    <a:pt x="220" y="1194"/>
                    <a:pt x="299" y="1194"/>
                  </a:cubicBezTo>
                  <a:cubicBezTo>
                    <a:pt x="319" y="1213"/>
                    <a:pt x="379" y="1213"/>
                    <a:pt x="399" y="1213"/>
                  </a:cubicBezTo>
                  <a:cubicBezTo>
                    <a:pt x="976" y="955"/>
                    <a:pt x="1552" y="656"/>
                    <a:pt x="2109" y="358"/>
                  </a:cubicBezTo>
                  <a:lnTo>
                    <a:pt x="2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"/>
            <p:cNvSpPr/>
            <p:nvPr/>
          </p:nvSpPr>
          <p:spPr>
            <a:xfrm>
              <a:off x="5748775" y="1630600"/>
              <a:ext cx="37325" cy="14950"/>
            </a:xfrm>
            <a:custGeom>
              <a:avLst/>
              <a:gdLst/>
              <a:ahLst/>
              <a:cxnLst/>
              <a:rect l="l" t="t" r="r" b="b"/>
              <a:pathLst>
                <a:path w="1493" h="598" extrusionOk="0">
                  <a:moveTo>
                    <a:pt x="1095" y="1"/>
                  </a:moveTo>
                  <a:cubicBezTo>
                    <a:pt x="956" y="21"/>
                    <a:pt x="777" y="21"/>
                    <a:pt x="617" y="60"/>
                  </a:cubicBezTo>
                  <a:cubicBezTo>
                    <a:pt x="578" y="100"/>
                    <a:pt x="498" y="160"/>
                    <a:pt x="458" y="219"/>
                  </a:cubicBezTo>
                  <a:cubicBezTo>
                    <a:pt x="399" y="279"/>
                    <a:pt x="319" y="319"/>
                    <a:pt x="279" y="379"/>
                  </a:cubicBezTo>
                  <a:cubicBezTo>
                    <a:pt x="200" y="398"/>
                    <a:pt x="160" y="398"/>
                    <a:pt x="100" y="398"/>
                  </a:cubicBezTo>
                  <a:cubicBezTo>
                    <a:pt x="80" y="418"/>
                    <a:pt x="60" y="478"/>
                    <a:pt x="1" y="478"/>
                  </a:cubicBezTo>
                  <a:cubicBezTo>
                    <a:pt x="21" y="518"/>
                    <a:pt x="60" y="558"/>
                    <a:pt x="80" y="578"/>
                  </a:cubicBezTo>
                  <a:cubicBezTo>
                    <a:pt x="259" y="597"/>
                    <a:pt x="458" y="597"/>
                    <a:pt x="617" y="597"/>
                  </a:cubicBezTo>
                  <a:cubicBezTo>
                    <a:pt x="916" y="518"/>
                    <a:pt x="1214" y="418"/>
                    <a:pt x="1493" y="259"/>
                  </a:cubicBezTo>
                  <a:lnTo>
                    <a:pt x="1453" y="200"/>
                  </a:lnTo>
                  <a:cubicBezTo>
                    <a:pt x="1353" y="120"/>
                    <a:pt x="1214" y="120"/>
                    <a:pt x="1154" y="60"/>
                  </a:cubicBezTo>
                  <a:lnTo>
                    <a:pt x="10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"/>
            <p:cNvSpPr/>
            <p:nvPr/>
          </p:nvSpPr>
          <p:spPr>
            <a:xfrm>
              <a:off x="5724400" y="1560450"/>
              <a:ext cx="26900" cy="19950"/>
            </a:xfrm>
            <a:custGeom>
              <a:avLst/>
              <a:gdLst/>
              <a:ahLst/>
              <a:cxnLst/>
              <a:rect l="l" t="t" r="r" b="b"/>
              <a:pathLst>
                <a:path w="1076" h="798" extrusionOk="0">
                  <a:moveTo>
                    <a:pt x="738" y="1"/>
                  </a:moveTo>
                  <a:cubicBezTo>
                    <a:pt x="676" y="1"/>
                    <a:pt x="614" y="25"/>
                    <a:pt x="558" y="81"/>
                  </a:cubicBezTo>
                  <a:cubicBezTo>
                    <a:pt x="379" y="221"/>
                    <a:pt x="180" y="400"/>
                    <a:pt x="1" y="579"/>
                  </a:cubicBezTo>
                  <a:cubicBezTo>
                    <a:pt x="1" y="698"/>
                    <a:pt x="140" y="698"/>
                    <a:pt x="180" y="738"/>
                  </a:cubicBezTo>
                  <a:lnTo>
                    <a:pt x="200" y="797"/>
                  </a:lnTo>
                  <a:cubicBezTo>
                    <a:pt x="498" y="797"/>
                    <a:pt x="657" y="519"/>
                    <a:pt x="896" y="439"/>
                  </a:cubicBezTo>
                  <a:cubicBezTo>
                    <a:pt x="956" y="380"/>
                    <a:pt x="996" y="320"/>
                    <a:pt x="1075" y="221"/>
                  </a:cubicBezTo>
                  <a:cubicBezTo>
                    <a:pt x="996" y="181"/>
                    <a:pt x="956" y="101"/>
                    <a:pt x="876" y="42"/>
                  </a:cubicBezTo>
                  <a:cubicBezTo>
                    <a:pt x="833" y="16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"/>
            <p:cNvSpPr/>
            <p:nvPr/>
          </p:nvSpPr>
          <p:spPr>
            <a:xfrm>
              <a:off x="5763700" y="1545550"/>
              <a:ext cx="12950" cy="8000"/>
            </a:xfrm>
            <a:custGeom>
              <a:avLst/>
              <a:gdLst/>
              <a:ahLst/>
              <a:cxnLst/>
              <a:rect l="l" t="t" r="r" b="b"/>
              <a:pathLst>
                <a:path w="518" h="320" extrusionOk="0">
                  <a:moveTo>
                    <a:pt x="448" y="1"/>
                  </a:moveTo>
                  <a:cubicBezTo>
                    <a:pt x="251" y="1"/>
                    <a:pt x="54" y="17"/>
                    <a:pt x="0" y="319"/>
                  </a:cubicBezTo>
                  <a:cubicBezTo>
                    <a:pt x="199" y="240"/>
                    <a:pt x="398" y="200"/>
                    <a:pt x="518" y="1"/>
                  </a:cubicBezTo>
                  <a:cubicBezTo>
                    <a:pt x="495" y="1"/>
                    <a:pt x="471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"/>
            <p:cNvSpPr/>
            <p:nvPr/>
          </p:nvSpPr>
          <p:spPr>
            <a:xfrm>
              <a:off x="5751275" y="1551900"/>
              <a:ext cx="8975" cy="6250"/>
            </a:xfrm>
            <a:custGeom>
              <a:avLst/>
              <a:gdLst/>
              <a:ahLst/>
              <a:cxnLst/>
              <a:rect l="l" t="t" r="r" b="b"/>
              <a:pathLst>
                <a:path w="359" h="250" extrusionOk="0">
                  <a:moveTo>
                    <a:pt x="191" y="0"/>
                  </a:moveTo>
                  <a:cubicBezTo>
                    <a:pt x="84" y="0"/>
                    <a:pt x="57" y="158"/>
                    <a:pt x="0" y="244"/>
                  </a:cubicBezTo>
                  <a:cubicBezTo>
                    <a:pt x="25" y="247"/>
                    <a:pt x="50" y="249"/>
                    <a:pt x="73" y="249"/>
                  </a:cubicBezTo>
                  <a:cubicBezTo>
                    <a:pt x="196" y="249"/>
                    <a:pt x="291" y="202"/>
                    <a:pt x="358" y="85"/>
                  </a:cubicBezTo>
                  <a:cubicBezTo>
                    <a:pt x="286" y="24"/>
                    <a:pt x="232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"/>
            <p:cNvSpPr/>
            <p:nvPr/>
          </p:nvSpPr>
          <p:spPr>
            <a:xfrm>
              <a:off x="5738325" y="15585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379" y="0"/>
                  </a:moveTo>
                  <a:cubicBezTo>
                    <a:pt x="220" y="0"/>
                    <a:pt x="81" y="20"/>
                    <a:pt x="1" y="179"/>
                  </a:cubicBezTo>
                  <a:cubicBezTo>
                    <a:pt x="100" y="159"/>
                    <a:pt x="220" y="159"/>
                    <a:pt x="319" y="159"/>
                  </a:cubicBezTo>
                  <a:cubicBezTo>
                    <a:pt x="319" y="100"/>
                    <a:pt x="339" y="6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"/>
            <p:cNvSpPr/>
            <p:nvPr/>
          </p:nvSpPr>
          <p:spPr>
            <a:xfrm>
              <a:off x="5720425" y="1575400"/>
              <a:ext cx="8000" cy="4675"/>
            </a:xfrm>
            <a:custGeom>
              <a:avLst/>
              <a:gdLst/>
              <a:ahLst/>
              <a:cxnLst/>
              <a:rect l="l" t="t" r="r" b="b"/>
              <a:pathLst>
                <a:path w="320" h="187" extrusionOk="0">
                  <a:moveTo>
                    <a:pt x="140" y="1"/>
                  </a:moveTo>
                  <a:cubicBezTo>
                    <a:pt x="120" y="1"/>
                    <a:pt x="60" y="1"/>
                    <a:pt x="1" y="40"/>
                  </a:cubicBezTo>
                  <a:cubicBezTo>
                    <a:pt x="48" y="151"/>
                    <a:pt x="145" y="186"/>
                    <a:pt x="243" y="186"/>
                  </a:cubicBezTo>
                  <a:cubicBezTo>
                    <a:pt x="269" y="186"/>
                    <a:pt x="294" y="184"/>
                    <a:pt x="319" y="180"/>
                  </a:cubicBezTo>
                  <a:cubicBezTo>
                    <a:pt x="259" y="100"/>
                    <a:pt x="200" y="4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"/>
            <p:cNvSpPr/>
            <p:nvPr/>
          </p:nvSpPr>
          <p:spPr>
            <a:xfrm>
              <a:off x="5798500" y="15626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12" y="0"/>
                  </a:moveTo>
                  <a:cubicBezTo>
                    <a:pt x="81" y="0"/>
                    <a:pt x="48" y="10"/>
                    <a:pt x="1" y="33"/>
                  </a:cubicBezTo>
                  <a:cubicBezTo>
                    <a:pt x="36" y="68"/>
                    <a:pt x="63" y="84"/>
                    <a:pt x="88" y="84"/>
                  </a:cubicBezTo>
                  <a:cubicBezTo>
                    <a:pt x="119" y="84"/>
                    <a:pt x="146" y="58"/>
                    <a:pt x="180" y="13"/>
                  </a:cubicBezTo>
                  <a:cubicBezTo>
                    <a:pt x="155" y="5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"/>
            <p:cNvSpPr/>
            <p:nvPr/>
          </p:nvSpPr>
          <p:spPr>
            <a:xfrm>
              <a:off x="5688600" y="1808025"/>
              <a:ext cx="64175" cy="46900"/>
            </a:xfrm>
            <a:custGeom>
              <a:avLst/>
              <a:gdLst/>
              <a:ahLst/>
              <a:cxnLst/>
              <a:rect l="l" t="t" r="r" b="b"/>
              <a:pathLst>
                <a:path w="2567" h="1876" extrusionOk="0">
                  <a:moveTo>
                    <a:pt x="2015" y="0"/>
                  </a:moveTo>
                  <a:cubicBezTo>
                    <a:pt x="1907" y="0"/>
                    <a:pt x="1793" y="25"/>
                    <a:pt x="1672" y="65"/>
                  </a:cubicBezTo>
                  <a:cubicBezTo>
                    <a:pt x="1612" y="85"/>
                    <a:pt x="1532" y="125"/>
                    <a:pt x="1493" y="164"/>
                  </a:cubicBezTo>
                  <a:cubicBezTo>
                    <a:pt x="1433" y="204"/>
                    <a:pt x="1413" y="264"/>
                    <a:pt x="1393" y="324"/>
                  </a:cubicBezTo>
                  <a:lnTo>
                    <a:pt x="1473" y="344"/>
                  </a:lnTo>
                  <a:lnTo>
                    <a:pt x="1393" y="363"/>
                  </a:lnTo>
                  <a:cubicBezTo>
                    <a:pt x="1363" y="353"/>
                    <a:pt x="1338" y="348"/>
                    <a:pt x="1314" y="348"/>
                  </a:cubicBezTo>
                  <a:cubicBezTo>
                    <a:pt x="1289" y="348"/>
                    <a:pt x="1264" y="353"/>
                    <a:pt x="1234" y="363"/>
                  </a:cubicBezTo>
                  <a:lnTo>
                    <a:pt x="1174" y="383"/>
                  </a:lnTo>
                  <a:cubicBezTo>
                    <a:pt x="1075" y="443"/>
                    <a:pt x="916" y="443"/>
                    <a:pt x="816" y="503"/>
                  </a:cubicBezTo>
                  <a:cubicBezTo>
                    <a:pt x="637" y="642"/>
                    <a:pt x="438" y="741"/>
                    <a:pt x="319" y="940"/>
                  </a:cubicBezTo>
                  <a:cubicBezTo>
                    <a:pt x="219" y="1259"/>
                    <a:pt x="1" y="1577"/>
                    <a:pt x="399" y="1875"/>
                  </a:cubicBezTo>
                  <a:cubicBezTo>
                    <a:pt x="478" y="1875"/>
                    <a:pt x="538" y="1875"/>
                    <a:pt x="617" y="1835"/>
                  </a:cubicBezTo>
                  <a:lnTo>
                    <a:pt x="597" y="1776"/>
                  </a:lnTo>
                  <a:cubicBezTo>
                    <a:pt x="697" y="1716"/>
                    <a:pt x="776" y="1557"/>
                    <a:pt x="916" y="1557"/>
                  </a:cubicBezTo>
                  <a:cubicBezTo>
                    <a:pt x="995" y="1557"/>
                    <a:pt x="1035" y="1537"/>
                    <a:pt x="1115" y="1517"/>
                  </a:cubicBezTo>
                  <a:cubicBezTo>
                    <a:pt x="1174" y="1477"/>
                    <a:pt x="1214" y="1458"/>
                    <a:pt x="1274" y="1458"/>
                  </a:cubicBezTo>
                  <a:cubicBezTo>
                    <a:pt x="1333" y="1418"/>
                    <a:pt x="1393" y="1378"/>
                    <a:pt x="1473" y="1338"/>
                  </a:cubicBezTo>
                  <a:cubicBezTo>
                    <a:pt x="1513" y="1318"/>
                    <a:pt x="1572" y="1278"/>
                    <a:pt x="1612" y="1278"/>
                  </a:cubicBezTo>
                  <a:cubicBezTo>
                    <a:pt x="1731" y="1139"/>
                    <a:pt x="1871" y="1020"/>
                    <a:pt x="1990" y="881"/>
                  </a:cubicBezTo>
                  <a:cubicBezTo>
                    <a:pt x="2030" y="861"/>
                    <a:pt x="2089" y="841"/>
                    <a:pt x="2129" y="781"/>
                  </a:cubicBezTo>
                  <a:lnTo>
                    <a:pt x="2169" y="761"/>
                  </a:lnTo>
                  <a:cubicBezTo>
                    <a:pt x="2209" y="702"/>
                    <a:pt x="2288" y="662"/>
                    <a:pt x="2328" y="602"/>
                  </a:cubicBezTo>
                  <a:cubicBezTo>
                    <a:pt x="2428" y="542"/>
                    <a:pt x="2527" y="463"/>
                    <a:pt x="2567" y="344"/>
                  </a:cubicBezTo>
                  <a:cubicBezTo>
                    <a:pt x="2409" y="94"/>
                    <a:pt x="2225" y="0"/>
                    <a:pt x="2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"/>
            <p:cNvSpPr/>
            <p:nvPr/>
          </p:nvSpPr>
          <p:spPr>
            <a:xfrm>
              <a:off x="5564775" y="1904125"/>
              <a:ext cx="39300" cy="28875"/>
            </a:xfrm>
            <a:custGeom>
              <a:avLst/>
              <a:gdLst/>
              <a:ahLst/>
              <a:cxnLst/>
              <a:rect l="l" t="t" r="r" b="b"/>
              <a:pathLst>
                <a:path w="1572" h="1155" extrusionOk="0">
                  <a:moveTo>
                    <a:pt x="615" y="1"/>
                  </a:moveTo>
                  <a:cubicBezTo>
                    <a:pt x="582" y="1"/>
                    <a:pt x="547" y="21"/>
                    <a:pt x="518" y="60"/>
                  </a:cubicBezTo>
                  <a:cubicBezTo>
                    <a:pt x="319" y="200"/>
                    <a:pt x="20" y="279"/>
                    <a:pt x="0" y="597"/>
                  </a:cubicBezTo>
                  <a:cubicBezTo>
                    <a:pt x="80" y="776"/>
                    <a:pt x="179" y="955"/>
                    <a:pt x="179" y="1154"/>
                  </a:cubicBezTo>
                  <a:cubicBezTo>
                    <a:pt x="219" y="1154"/>
                    <a:pt x="279" y="1115"/>
                    <a:pt x="358" y="1095"/>
                  </a:cubicBezTo>
                  <a:cubicBezTo>
                    <a:pt x="458" y="995"/>
                    <a:pt x="597" y="1055"/>
                    <a:pt x="697" y="955"/>
                  </a:cubicBezTo>
                  <a:cubicBezTo>
                    <a:pt x="1015" y="856"/>
                    <a:pt x="1293" y="657"/>
                    <a:pt x="1572" y="418"/>
                  </a:cubicBezTo>
                  <a:cubicBezTo>
                    <a:pt x="1552" y="60"/>
                    <a:pt x="1274" y="80"/>
                    <a:pt x="1015" y="60"/>
                  </a:cubicBezTo>
                  <a:lnTo>
                    <a:pt x="697" y="60"/>
                  </a:lnTo>
                  <a:cubicBezTo>
                    <a:pt x="677" y="21"/>
                    <a:pt x="647" y="1"/>
                    <a:pt x="6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"/>
            <p:cNvSpPr/>
            <p:nvPr/>
          </p:nvSpPr>
          <p:spPr>
            <a:xfrm>
              <a:off x="5676175" y="1831025"/>
              <a:ext cx="23400" cy="27875"/>
            </a:xfrm>
            <a:custGeom>
              <a:avLst/>
              <a:gdLst/>
              <a:ahLst/>
              <a:cxnLst/>
              <a:rect l="l" t="t" r="r" b="b"/>
              <a:pathLst>
                <a:path w="936" h="1115" extrusionOk="0">
                  <a:moveTo>
                    <a:pt x="796" y="0"/>
                  </a:moveTo>
                  <a:cubicBezTo>
                    <a:pt x="679" y="0"/>
                    <a:pt x="588" y="114"/>
                    <a:pt x="498" y="160"/>
                  </a:cubicBezTo>
                  <a:cubicBezTo>
                    <a:pt x="299" y="299"/>
                    <a:pt x="0" y="398"/>
                    <a:pt x="199" y="717"/>
                  </a:cubicBezTo>
                  <a:cubicBezTo>
                    <a:pt x="378" y="756"/>
                    <a:pt x="498" y="896"/>
                    <a:pt x="577" y="1055"/>
                  </a:cubicBezTo>
                  <a:cubicBezTo>
                    <a:pt x="597" y="1095"/>
                    <a:pt x="627" y="1114"/>
                    <a:pt x="657" y="1114"/>
                  </a:cubicBezTo>
                  <a:cubicBezTo>
                    <a:pt x="687" y="1114"/>
                    <a:pt x="716" y="1095"/>
                    <a:pt x="736" y="1055"/>
                  </a:cubicBezTo>
                  <a:cubicBezTo>
                    <a:pt x="776" y="1035"/>
                    <a:pt x="796" y="1035"/>
                    <a:pt x="836" y="1035"/>
                  </a:cubicBezTo>
                  <a:cubicBezTo>
                    <a:pt x="915" y="1015"/>
                    <a:pt x="935" y="955"/>
                    <a:pt x="915" y="876"/>
                  </a:cubicBezTo>
                  <a:cubicBezTo>
                    <a:pt x="697" y="617"/>
                    <a:pt x="896" y="339"/>
                    <a:pt x="915" y="40"/>
                  </a:cubicBezTo>
                  <a:cubicBezTo>
                    <a:pt x="872" y="11"/>
                    <a:pt x="833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"/>
            <p:cNvSpPr/>
            <p:nvPr/>
          </p:nvSpPr>
          <p:spPr>
            <a:xfrm>
              <a:off x="5703025" y="1844875"/>
              <a:ext cx="10475" cy="7550"/>
            </a:xfrm>
            <a:custGeom>
              <a:avLst/>
              <a:gdLst/>
              <a:ahLst/>
              <a:cxnLst/>
              <a:rect l="l" t="t" r="r" b="b"/>
              <a:pathLst>
                <a:path w="419" h="302" extrusionOk="0">
                  <a:moveTo>
                    <a:pt x="341" y="1"/>
                  </a:moveTo>
                  <a:cubicBezTo>
                    <a:pt x="140" y="1"/>
                    <a:pt x="37" y="101"/>
                    <a:pt x="1" y="302"/>
                  </a:cubicBezTo>
                  <a:cubicBezTo>
                    <a:pt x="100" y="262"/>
                    <a:pt x="219" y="202"/>
                    <a:pt x="319" y="143"/>
                  </a:cubicBezTo>
                  <a:cubicBezTo>
                    <a:pt x="398" y="143"/>
                    <a:pt x="418" y="83"/>
                    <a:pt x="398" y="3"/>
                  </a:cubicBezTo>
                  <a:cubicBezTo>
                    <a:pt x="379" y="2"/>
                    <a:pt x="35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"/>
            <p:cNvSpPr/>
            <p:nvPr/>
          </p:nvSpPr>
          <p:spPr>
            <a:xfrm>
              <a:off x="5611525" y="1915075"/>
              <a:ext cx="11950" cy="7975"/>
            </a:xfrm>
            <a:custGeom>
              <a:avLst/>
              <a:gdLst/>
              <a:ahLst/>
              <a:cxnLst/>
              <a:rect l="l" t="t" r="r" b="b"/>
              <a:pathLst>
                <a:path w="478" h="31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219" y="60"/>
                    <a:pt x="80" y="140"/>
                    <a:pt x="0" y="279"/>
                  </a:cubicBezTo>
                  <a:cubicBezTo>
                    <a:pt x="120" y="319"/>
                    <a:pt x="219" y="319"/>
                    <a:pt x="338" y="319"/>
                  </a:cubicBezTo>
                  <a:cubicBezTo>
                    <a:pt x="438" y="219"/>
                    <a:pt x="4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"/>
            <p:cNvSpPr/>
            <p:nvPr/>
          </p:nvSpPr>
          <p:spPr>
            <a:xfrm>
              <a:off x="5673175" y="18663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61" y="41"/>
                    <a:pt x="1" y="180"/>
                  </a:cubicBezTo>
                  <a:cubicBezTo>
                    <a:pt x="140" y="180"/>
                    <a:pt x="260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"/>
            <p:cNvSpPr/>
            <p:nvPr/>
          </p:nvSpPr>
          <p:spPr>
            <a:xfrm>
              <a:off x="5619975" y="191457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99" y="0"/>
                  </a:moveTo>
                  <a:cubicBezTo>
                    <a:pt x="140" y="20"/>
                    <a:pt x="80" y="20"/>
                    <a:pt x="40" y="60"/>
                  </a:cubicBezTo>
                  <a:cubicBezTo>
                    <a:pt x="40" y="160"/>
                    <a:pt x="0" y="239"/>
                    <a:pt x="0" y="339"/>
                  </a:cubicBezTo>
                  <a:cubicBezTo>
                    <a:pt x="180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"/>
            <p:cNvSpPr/>
            <p:nvPr/>
          </p:nvSpPr>
          <p:spPr>
            <a:xfrm>
              <a:off x="5572725" y="19274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00" y="1"/>
                  </a:moveTo>
                  <a:cubicBezTo>
                    <a:pt x="170" y="1"/>
                    <a:pt x="70" y="60"/>
                    <a:pt x="1" y="164"/>
                  </a:cubicBezTo>
                  <a:cubicBezTo>
                    <a:pt x="160" y="164"/>
                    <a:pt x="279" y="124"/>
                    <a:pt x="359" y="5"/>
                  </a:cubicBezTo>
                  <a:cubicBezTo>
                    <a:pt x="339" y="2"/>
                    <a:pt x="319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"/>
            <p:cNvSpPr/>
            <p:nvPr/>
          </p:nvSpPr>
          <p:spPr>
            <a:xfrm>
              <a:off x="5649325" y="18837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79" y="40"/>
                    <a:pt x="80" y="100"/>
                    <a:pt x="0" y="139"/>
                  </a:cubicBezTo>
                  <a:cubicBezTo>
                    <a:pt x="100" y="139"/>
                    <a:pt x="199" y="10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"/>
            <p:cNvSpPr/>
            <p:nvPr/>
          </p:nvSpPr>
          <p:spPr>
            <a:xfrm>
              <a:off x="5710975" y="18459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80" y="0"/>
                  </a:moveTo>
                  <a:cubicBezTo>
                    <a:pt x="41" y="20"/>
                    <a:pt x="21" y="60"/>
                    <a:pt x="1" y="120"/>
                  </a:cubicBezTo>
                  <a:cubicBezTo>
                    <a:pt x="80" y="60"/>
                    <a:pt x="140" y="40"/>
                    <a:pt x="200" y="20"/>
                  </a:cubicBezTo>
                  <a:cubicBezTo>
                    <a:pt x="180" y="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"/>
            <p:cNvSpPr/>
            <p:nvPr/>
          </p:nvSpPr>
          <p:spPr>
            <a:xfrm>
              <a:off x="5719450" y="1841475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40"/>
                    <a:pt x="80" y="80"/>
                    <a:pt x="0" y="120"/>
                  </a:cubicBezTo>
                  <a:cubicBezTo>
                    <a:pt x="80" y="80"/>
                    <a:pt x="15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"/>
            <p:cNvSpPr/>
            <p:nvPr/>
          </p:nvSpPr>
          <p:spPr>
            <a:xfrm>
              <a:off x="5686125" y="1871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1"/>
                  </a:moveTo>
                  <a:cubicBezTo>
                    <a:pt x="213" y="4"/>
                    <a:pt x="208" y="7"/>
                    <a:pt x="204" y="12"/>
                  </a:cubicBezTo>
                  <a:lnTo>
                    <a:pt x="204" y="12"/>
                  </a:lnTo>
                  <a:cubicBezTo>
                    <a:pt x="209" y="8"/>
                    <a:pt x="214" y="4"/>
                    <a:pt x="219" y="1"/>
                  </a:cubicBezTo>
                  <a:close/>
                  <a:moveTo>
                    <a:pt x="204" y="12"/>
                  </a:moveTo>
                  <a:lnTo>
                    <a:pt x="204" y="12"/>
                  </a:lnTo>
                  <a:cubicBezTo>
                    <a:pt x="132" y="63"/>
                    <a:pt x="75" y="83"/>
                    <a:pt x="0" y="120"/>
                  </a:cubicBezTo>
                  <a:lnTo>
                    <a:pt x="139" y="120"/>
                  </a:lnTo>
                  <a:cubicBezTo>
                    <a:pt x="173" y="86"/>
                    <a:pt x="178" y="37"/>
                    <a:pt x="204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"/>
            <p:cNvSpPr/>
            <p:nvPr/>
          </p:nvSpPr>
          <p:spPr>
            <a:xfrm>
              <a:off x="5668225" y="18708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60"/>
                  </a:moveTo>
                  <a:cubicBezTo>
                    <a:pt x="60" y="120"/>
                    <a:pt x="119" y="61"/>
                    <a:pt x="199" y="1"/>
                  </a:cubicBezTo>
                  <a:cubicBezTo>
                    <a:pt x="119" y="61"/>
                    <a:pt x="60" y="120"/>
                    <a:pt x="0" y="1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"/>
            <p:cNvSpPr/>
            <p:nvPr/>
          </p:nvSpPr>
          <p:spPr>
            <a:xfrm>
              <a:off x="5694575" y="18668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0"/>
                    <a:pt x="80" y="80"/>
                    <a:pt x="0" y="120"/>
                  </a:cubicBezTo>
                  <a:lnTo>
                    <a:pt x="160" y="120"/>
                  </a:lnTo>
                  <a:cubicBezTo>
                    <a:pt x="160" y="8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"/>
            <p:cNvSpPr/>
            <p:nvPr/>
          </p:nvSpPr>
          <p:spPr>
            <a:xfrm>
              <a:off x="5673175" y="1879750"/>
              <a:ext cx="4025" cy="4225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61"/>
                    <a:pt x="41" y="100"/>
                    <a:pt x="1" y="160"/>
                  </a:cubicBezTo>
                  <a:cubicBezTo>
                    <a:pt x="14" y="167"/>
                    <a:pt x="30" y="169"/>
                    <a:pt x="46" y="169"/>
                  </a:cubicBezTo>
                  <a:cubicBezTo>
                    <a:pt x="78" y="169"/>
                    <a:pt x="114" y="160"/>
                    <a:pt x="140" y="160"/>
                  </a:cubicBezTo>
                  <a:cubicBezTo>
                    <a:pt x="140" y="100"/>
                    <a:pt x="16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"/>
            <p:cNvSpPr/>
            <p:nvPr/>
          </p:nvSpPr>
          <p:spPr>
            <a:xfrm>
              <a:off x="5655775" y="188075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40"/>
                    <a:pt x="41" y="60"/>
                    <a:pt x="1" y="120"/>
                  </a:cubicBezTo>
                  <a:cubicBezTo>
                    <a:pt x="41" y="60"/>
                    <a:pt x="12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"/>
            <p:cNvSpPr/>
            <p:nvPr/>
          </p:nvSpPr>
          <p:spPr>
            <a:xfrm>
              <a:off x="5677175" y="18757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39" y="21"/>
                    <a:pt x="60" y="60"/>
                    <a:pt x="0" y="160"/>
                  </a:cubicBezTo>
                  <a:cubicBezTo>
                    <a:pt x="80" y="140"/>
                    <a:pt x="139" y="140"/>
                    <a:pt x="179" y="140"/>
                  </a:cubicBezTo>
                  <a:cubicBezTo>
                    <a:pt x="179" y="100"/>
                    <a:pt x="199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"/>
            <p:cNvSpPr/>
            <p:nvPr/>
          </p:nvSpPr>
          <p:spPr>
            <a:xfrm>
              <a:off x="5663250" y="187477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61"/>
                    <a:pt x="60" y="140"/>
                    <a:pt x="0" y="180"/>
                  </a:cubicBezTo>
                  <a:cubicBezTo>
                    <a:pt x="100" y="160"/>
                    <a:pt x="15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"/>
            <p:cNvSpPr/>
            <p:nvPr/>
          </p:nvSpPr>
          <p:spPr>
            <a:xfrm>
              <a:off x="5697050" y="18529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lnTo>
                    <a:pt x="1" y="160"/>
                  </a:lnTo>
                  <a:cubicBezTo>
                    <a:pt x="100" y="160"/>
                    <a:pt x="180" y="1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"/>
            <p:cNvSpPr/>
            <p:nvPr/>
          </p:nvSpPr>
          <p:spPr>
            <a:xfrm>
              <a:off x="5688600" y="18573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80" y="1"/>
                  </a:moveTo>
                  <a:cubicBezTo>
                    <a:pt x="21" y="60"/>
                    <a:pt x="1" y="100"/>
                    <a:pt x="21" y="160"/>
                  </a:cubicBezTo>
                  <a:cubicBezTo>
                    <a:pt x="120" y="140"/>
                    <a:pt x="200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"/>
            <p:cNvSpPr/>
            <p:nvPr/>
          </p:nvSpPr>
          <p:spPr>
            <a:xfrm>
              <a:off x="5685625" y="1857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80"/>
                    <a:pt x="60" y="140"/>
                    <a:pt x="0" y="180"/>
                  </a:cubicBezTo>
                  <a:cubicBezTo>
                    <a:pt x="40" y="180"/>
                    <a:pt x="60" y="160"/>
                    <a:pt x="120" y="160"/>
                  </a:cubicBezTo>
                  <a:cubicBezTo>
                    <a:pt x="140" y="100"/>
                    <a:pt x="15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"/>
            <p:cNvSpPr/>
            <p:nvPr/>
          </p:nvSpPr>
          <p:spPr>
            <a:xfrm>
              <a:off x="5746800" y="1818600"/>
              <a:ext cx="6475" cy="4750"/>
            </a:xfrm>
            <a:custGeom>
              <a:avLst/>
              <a:gdLst/>
              <a:ahLst/>
              <a:cxnLst/>
              <a:rect l="l" t="t" r="r" b="b"/>
              <a:pathLst>
                <a:path w="259" h="190" extrusionOk="0">
                  <a:moveTo>
                    <a:pt x="159" y="0"/>
                  </a:moveTo>
                  <a:cubicBezTo>
                    <a:pt x="100" y="40"/>
                    <a:pt x="60" y="119"/>
                    <a:pt x="0" y="159"/>
                  </a:cubicBezTo>
                  <a:cubicBezTo>
                    <a:pt x="30" y="179"/>
                    <a:pt x="55" y="189"/>
                    <a:pt x="82" y="189"/>
                  </a:cubicBezTo>
                  <a:cubicBezTo>
                    <a:pt x="110" y="189"/>
                    <a:pt x="139" y="179"/>
                    <a:pt x="179" y="159"/>
                  </a:cubicBezTo>
                  <a:cubicBezTo>
                    <a:pt x="199" y="139"/>
                    <a:pt x="239" y="100"/>
                    <a:pt x="259" y="60"/>
                  </a:cubicBezTo>
                  <a:cubicBezTo>
                    <a:pt x="199" y="40"/>
                    <a:pt x="179" y="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"/>
            <p:cNvSpPr/>
            <p:nvPr/>
          </p:nvSpPr>
          <p:spPr>
            <a:xfrm>
              <a:off x="5738325" y="18270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60"/>
                    <a:pt x="41" y="80"/>
                    <a:pt x="1" y="120"/>
                  </a:cubicBezTo>
                  <a:cubicBezTo>
                    <a:pt x="81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"/>
            <p:cNvSpPr/>
            <p:nvPr/>
          </p:nvSpPr>
          <p:spPr>
            <a:xfrm>
              <a:off x="5741825" y="18235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39" y="40"/>
                    <a:pt x="60" y="99"/>
                    <a:pt x="0" y="139"/>
                  </a:cubicBezTo>
                  <a:cubicBezTo>
                    <a:pt x="100" y="119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"/>
            <p:cNvSpPr/>
            <p:nvPr/>
          </p:nvSpPr>
          <p:spPr>
            <a:xfrm>
              <a:off x="4235450" y="1027850"/>
              <a:ext cx="165125" cy="78600"/>
            </a:xfrm>
            <a:custGeom>
              <a:avLst/>
              <a:gdLst/>
              <a:ahLst/>
              <a:cxnLst/>
              <a:rect l="l" t="t" r="r" b="b"/>
              <a:pathLst>
                <a:path w="6605" h="3144" extrusionOk="0">
                  <a:moveTo>
                    <a:pt x="358" y="1"/>
                  </a:moveTo>
                  <a:cubicBezTo>
                    <a:pt x="239" y="21"/>
                    <a:pt x="80" y="21"/>
                    <a:pt x="0" y="160"/>
                  </a:cubicBezTo>
                  <a:cubicBezTo>
                    <a:pt x="716" y="538"/>
                    <a:pt x="1452" y="896"/>
                    <a:pt x="2149" y="1254"/>
                  </a:cubicBezTo>
                  <a:cubicBezTo>
                    <a:pt x="3422" y="1990"/>
                    <a:pt x="4735" y="2547"/>
                    <a:pt x="6067" y="3124"/>
                  </a:cubicBezTo>
                  <a:cubicBezTo>
                    <a:pt x="6227" y="3024"/>
                    <a:pt x="6465" y="3144"/>
                    <a:pt x="6605" y="2945"/>
                  </a:cubicBezTo>
                  <a:cubicBezTo>
                    <a:pt x="5829" y="2587"/>
                    <a:pt x="5053" y="2189"/>
                    <a:pt x="4257" y="1831"/>
                  </a:cubicBezTo>
                  <a:cubicBezTo>
                    <a:pt x="2944" y="1234"/>
                    <a:pt x="1691" y="49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"/>
            <p:cNvSpPr/>
            <p:nvPr/>
          </p:nvSpPr>
          <p:spPr>
            <a:xfrm>
              <a:off x="4387625" y="1100950"/>
              <a:ext cx="119375" cy="58450"/>
            </a:xfrm>
            <a:custGeom>
              <a:avLst/>
              <a:gdLst/>
              <a:ahLst/>
              <a:cxnLst/>
              <a:rect l="l" t="t" r="r" b="b"/>
              <a:pathLst>
                <a:path w="4775" h="2338" extrusionOk="0">
                  <a:moveTo>
                    <a:pt x="518" y="21"/>
                  </a:moveTo>
                  <a:cubicBezTo>
                    <a:pt x="339" y="61"/>
                    <a:pt x="120" y="1"/>
                    <a:pt x="0" y="200"/>
                  </a:cubicBezTo>
                  <a:cubicBezTo>
                    <a:pt x="1373" y="1155"/>
                    <a:pt x="3004" y="1572"/>
                    <a:pt x="4436" y="2308"/>
                  </a:cubicBezTo>
                  <a:cubicBezTo>
                    <a:pt x="4476" y="2328"/>
                    <a:pt x="4512" y="2337"/>
                    <a:pt x="4545" y="2337"/>
                  </a:cubicBezTo>
                  <a:cubicBezTo>
                    <a:pt x="4642" y="2337"/>
                    <a:pt x="4705" y="2259"/>
                    <a:pt x="4735" y="2169"/>
                  </a:cubicBezTo>
                  <a:cubicBezTo>
                    <a:pt x="4775" y="2090"/>
                    <a:pt x="4775" y="1990"/>
                    <a:pt x="4715" y="1911"/>
                  </a:cubicBezTo>
                  <a:cubicBezTo>
                    <a:pt x="4516" y="1572"/>
                    <a:pt x="4098" y="1771"/>
                    <a:pt x="3820" y="1572"/>
                  </a:cubicBezTo>
                  <a:cubicBezTo>
                    <a:pt x="2726" y="1075"/>
                    <a:pt x="1612" y="558"/>
                    <a:pt x="518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"/>
            <p:cNvSpPr/>
            <p:nvPr/>
          </p:nvSpPr>
          <p:spPr>
            <a:xfrm>
              <a:off x="4278200" y="927400"/>
              <a:ext cx="90050" cy="49250"/>
            </a:xfrm>
            <a:custGeom>
              <a:avLst/>
              <a:gdLst/>
              <a:ahLst/>
              <a:cxnLst/>
              <a:rect l="l" t="t" r="r" b="b"/>
              <a:pathLst>
                <a:path w="3602" h="1970" extrusionOk="0">
                  <a:moveTo>
                    <a:pt x="697" y="0"/>
                  </a:moveTo>
                  <a:cubicBezTo>
                    <a:pt x="439" y="0"/>
                    <a:pt x="220" y="80"/>
                    <a:pt x="1" y="199"/>
                  </a:cubicBezTo>
                  <a:cubicBezTo>
                    <a:pt x="200" y="458"/>
                    <a:pt x="459" y="537"/>
                    <a:pt x="717" y="677"/>
                  </a:cubicBezTo>
                  <a:cubicBezTo>
                    <a:pt x="1234" y="975"/>
                    <a:pt x="1851" y="1134"/>
                    <a:pt x="2269" y="1572"/>
                  </a:cubicBezTo>
                  <a:cubicBezTo>
                    <a:pt x="2686" y="1572"/>
                    <a:pt x="2945" y="1870"/>
                    <a:pt x="3323" y="1970"/>
                  </a:cubicBezTo>
                  <a:cubicBezTo>
                    <a:pt x="3363" y="1970"/>
                    <a:pt x="3403" y="1950"/>
                    <a:pt x="3442" y="1950"/>
                  </a:cubicBezTo>
                  <a:cubicBezTo>
                    <a:pt x="3542" y="1870"/>
                    <a:pt x="3602" y="1771"/>
                    <a:pt x="3562" y="1651"/>
                  </a:cubicBezTo>
                  <a:cubicBezTo>
                    <a:pt x="3204" y="1353"/>
                    <a:pt x="2766" y="1194"/>
                    <a:pt x="2348" y="995"/>
                  </a:cubicBezTo>
                  <a:cubicBezTo>
                    <a:pt x="2050" y="796"/>
                    <a:pt x="1732" y="697"/>
                    <a:pt x="1433" y="557"/>
                  </a:cubicBezTo>
                  <a:cubicBezTo>
                    <a:pt x="1354" y="478"/>
                    <a:pt x="1274" y="478"/>
                    <a:pt x="1214" y="438"/>
                  </a:cubicBezTo>
                  <a:cubicBezTo>
                    <a:pt x="1155" y="398"/>
                    <a:pt x="1135" y="358"/>
                    <a:pt x="1075" y="338"/>
                  </a:cubicBezTo>
                  <a:lnTo>
                    <a:pt x="1016" y="338"/>
                  </a:lnTo>
                  <a:lnTo>
                    <a:pt x="1035" y="259"/>
                  </a:lnTo>
                  <a:lnTo>
                    <a:pt x="1055" y="179"/>
                  </a:lnTo>
                  <a:cubicBezTo>
                    <a:pt x="956" y="60"/>
                    <a:pt x="836" y="4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"/>
            <p:cNvSpPr/>
            <p:nvPr/>
          </p:nvSpPr>
          <p:spPr>
            <a:xfrm>
              <a:off x="4356800" y="975625"/>
              <a:ext cx="30350" cy="64675"/>
            </a:xfrm>
            <a:custGeom>
              <a:avLst/>
              <a:gdLst/>
              <a:ahLst/>
              <a:cxnLst/>
              <a:rect l="l" t="t" r="r" b="b"/>
              <a:pathLst>
                <a:path w="1214" h="2587" extrusionOk="0">
                  <a:moveTo>
                    <a:pt x="219" y="1"/>
                  </a:moveTo>
                  <a:cubicBezTo>
                    <a:pt x="199" y="21"/>
                    <a:pt x="199" y="41"/>
                    <a:pt x="179" y="61"/>
                  </a:cubicBezTo>
                  <a:cubicBezTo>
                    <a:pt x="298" y="439"/>
                    <a:pt x="0" y="737"/>
                    <a:pt x="60" y="1095"/>
                  </a:cubicBezTo>
                  <a:cubicBezTo>
                    <a:pt x="179" y="1234"/>
                    <a:pt x="20" y="1493"/>
                    <a:pt x="199" y="1612"/>
                  </a:cubicBezTo>
                  <a:cubicBezTo>
                    <a:pt x="597" y="1791"/>
                    <a:pt x="318" y="2308"/>
                    <a:pt x="716" y="2587"/>
                  </a:cubicBezTo>
                  <a:cubicBezTo>
                    <a:pt x="716" y="2090"/>
                    <a:pt x="676" y="1652"/>
                    <a:pt x="716" y="1234"/>
                  </a:cubicBezTo>
                  <a:cubicBezTo>
                    <a:pt x="776" y="876"/>
                    <a:pt x="696" y="439"/>
                    <a:pt x="1213" y="359"/>
                  </a:cubicBezTo>
                  <a:cubicBezTo>
                    <a:pt x="1174" y="299"/>
                    <a:pt x="1094" y="240"/>
                    <a:pt x="1034" y="160"/>
                  </a:cubicBezTo>
                  <a:cubicBezTo>
                    <a:pt x="776" y="21"/>
                    <a:pt x="477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"/>
            <p:cNvSpPr/>
            <p:nvPr/>
          </p:nvSpPr>
          <p:spPr>
            <a:xfrm>
              <a:off x="4483100" y="1075600"/>
              <a:ext cx="25400" cy="74625"/>
            </a:xfrm>
            <a:custGeom>
              <a:avLst/>
              <a:gdLst/>
              <a:ahLst/>
              <a:cxnLst/>
              <a:rect l="l" t="t" r="r" b="b"/>
              <a:pathLst>
                <a:path w="1016" h="2985" extrusionOk="0">
                  <a:moveTo>
                    <a:pt x="478" y="0"/>
                  </a:moveTo>
                  <a:cubicBezTo>
                    <a:pt x="200" y="697"/>
                    <a:pt x="319" y="1433"/>
                    <a:pt x="319" y="2149"/>
                  </a:cubicBezTo>
                  <a:cubicBezTo>
                    <a:pt x="319" y="2407"/>
                    <a:pt x="319" y="2606"/>
                    <a:pt x="1" y="2606"/>
                  </a:cubicBezTo>
                  <a:cubicBezTo>
                    <a:pt x="220" y="2885"/>
                    <a:pt x="538" y="2905"/>
                    <a:pt x="856" y="2984"/>
                  </a:cubicBezTo>
                  <a:cubicBezTo>
                    <a:pt x="1015" y="2686"/>
                    <a:pt x="896" y="2387"/>
                    <a:pt x="856" y="2089"/>
                  </a:cubicBezTo>
                  <a:cubicBezTo>
                    <a:pt x="637" y="1512"/>
                    <a:pt x="976" y="935"/>
                    <a:pt x="796" y="398"/>
                  </a:cubicBezTo>
                  <a:cubicBezTo>
                    <a:pt x="757" y="219"/>
                    <a:pt x="657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"/>
            <p:cNvSpPr/>
            <p:nvPr/>
          </p:nvSpPr>
          <p:spPr>
            <a:xfrm>
              <a:off x="4200225" y="939325"/>
              <a:ext cx="16850" cy="58850"/>
            </a:xfrm>
            <a:custGeom>
              <a:avLst/>
              <a:gdLst/>
              <a:ahLst/>
              <a:cxnLst/>
              <a:rect l="l" t="t" r="r" b="b"/>
              <a:pathLst>
                <a:path w="674" h="2354" extrusionOk="0">
                  <a:moveTo>
                    <a:pt x="554" y="1"/>
                  </a:moveTo>
                  <a:lnTo>
                    <a:pt x="236" y="657"/>
                  </a:lnTo>
                  <a:cubicBezTo>
                    <a:pt x="236" y="757"/>
                    <a:pt x="196" y="836"/>
                    <a:pt x="196" y="956"/>
                  </a:cubicBezTo>
                  <a:cubicBezTo>
                    <a:pt x="236" y="1353"/>
                    <a:pt x="76" y="1692"/>
                    <a:pt x="37" y="2050"/>
                  </a:cubicBezTo>
                  <a:cubicBezTo>
                    <a:pt x="1" y="2194"/>
                    <a:pt x="46" y="2354"/>
                    <a:pt x="275" y="2354"/>
                  </a:cubicBezTo>
                  <a:cubicBezTo>
                    <a:pt x="300" y="2354"/>
                    <a:pt x="326" y="2352"/>
                    <a:pt x="355" y="2348"/>
                  </a:cubicBezTo>
                  <a:cubicBezTo>
                    <a:pt x="355" y="1652"/>
                    <a:pt x="673" y="916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"/>
            <p:cNvSpPr/>
            <p:nvPr/>
          </p:nvSpPr>
          <p:spPr>
            <a:xfrm>
              <a:off x="4221525" y="944300"/>
              <a:ext cx="9475" cy="62200"/>
            </a:xfrm>
            <a:custGeom>
              <a:avLst/>
              <a:gdLst/>
              <a:ahLst/>
              <a:cxnLst/>
              <a:rect l="l" t="t" r="r" b="b"/>
              <a:pathLst>
                <a:path w="379" h="2488" extrusionOk="0">
                  <a:moveTo>
                    <a:pt x="378" y="1"/>
                  </a:moveTo>
                  <a:cubicBezTo>
                    <a:pt x="0" y="319"/>
                    <a:pt x="20" y="617"/>
                    <a:pt x="40" y="956"/>
                  </a:cubicBezTo>
                  <a:cubicBezTo>
                    <a:pt x="279" y="1413"/>
                    <a:pt x="0" y="1970"/>
                    <a:pt x="199" y="2467"/>
                  </a:cubicBezTo>
                  <a:cubicBezTo>
                    <a:pt x="239" y="2487"/>
                    <a:pt x="318" y="2487"/>
                    <a:pt x="378" y="2487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"/>
            <p:cNvSpPr/>
            <p:nvPr/>
          </p:nvSpPr>
          <p:spPr>
            <a:xfrm>
              <a:off x="4167800" y="928300"/>
              <a:ext cx="19425" cy="38275"/>
            </a:xfrm>
            <a:custGeom>
              <a:avLst/>
              <a:gdLst/>
              <a:ahLst/>
              <a:cxnLst/>
              <a:rect l="l" t="t" r="r" b="b"/>
              <a:pathLst>
                <a:path w="777" h="1531" extrusionOk="0">
                  <a:moveTo>
                    <a:pt x="561" y="0"/>
                  </a:moveTo>
                  <a:cubicBezTo>
                    <a:pt x="531" y="0"/>
                    <a:pt x="498" y="33"/>
                    <a:pt x="458" y="123"/>
                  </a:cubicBezTo>
                  <a:cubicBezTo>
                    <a:pt x="279" y="462"/>
                    <a:pt x="359" y="899"/>
                    <a:pt x="80" y="1218"/>
                  </a:cubicBezTo>
                  <a:lnTo>
                    <a:pt x="100" y="1218"/>
                  </a:lnTo>
                  <a:cubicBezTo>
                    <a:pt x="1" y="1297"/>
                    <a:pt x="1" y="1337"/>
                    <a:pt x="140" y="1397"/>
                  </a:cubicBezTo>
                  <a:cubicBezTo>
                    <a:pt x="244" y="1486"/>
                    <a:pt x="349" y="1531"/>
                    <a:pt x="470" y="1531"/>
                  </a:cubicBezTo>
                  <a:cubicBezTo>
                    <a:pt x="511" y="1531"/>
                    <a:pt x="553" y="1526"/>
                    <a:pt x="598" y="1516"/>
                  </a:cubicBezTo>
                  <a:cubicBezTo>
                    <a:pt x="677" y="1138"/>
                    <a:pt x="538" y="720"/>
                    <a:pt x="777" y="342"/>
                  </a:cubicBezTo>
                  <a:lnTo>
                    <a:pt x="777" y="203"/>
                  </a:lnTo>
                  <a:cubicBezTo>
                    <a:pt x="691" y="203"/>
                    <a:pt x="63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"/>
            <p:cNvSpPr/>
            <p:nvPr/>
          </p:nvSpPr>
          <p:spPr>
            <a:xfrm>
              <a:off x="4496525" y="1036800"/>
              <a:ext cx="18425" cy="36400"/>
            </a:xfrm>
            <a:custGeom>
              <a:avLst/>
              <a:gdLst/>
              <a:ahLst/>
              <a:cxnLst/>
              <a:rect l="l" t="t" r="r" b="b"/>
              <a:pathLst>
                <a:path w="737" h="1456" extrusionOk="0">
                  <a:moveTo>
                    <a:pt x="458" y="1"/>
                  </a:moveTo>
                  <a:cubicBezTo>
                    <a:pt x="160" y="379"/>
                    <a:pt x="61" y="796"/>
                    <a:pt x="1" y="1254"/>
                  </a:cubicBezTo>
                  <a:cubicBezTo>
                    <a:pt x="56" y="1346"/>
                    <a:pt x="111" y="1455"/>
                    <a:pt x="230" y="1455"/>
                  </a:cubicBezTo>
                  <a:cubicBezTo>
                    <a:pt x="239" y="1455"/>
                    <a:pt x="249" y="1454"/>
                    <a:pt x="259" y="1453"/>
                  </a:cubicBezTo>
                  <a:cubicBezTo>
                    <a:pt x="598" y="1135"/>
                    <a:pt x="598" y="677"/>
                    <a:pt x="737" y="279"/>
                  </a:cubicBezTo>
                  <a:cubicBezTo>
                    <a:pt x="697" y="140"/>
                    <a:pt x="578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"/>
            <p:cNvSpPr/>
            <p:nvPr/>
          </p:nvSpPr>
          <p:spPr>
            <a:xfrm>
              <a:off x="4348325" y="1034875"/>
              <a:ext cx="13950" cy="26325"/>
            </a:xfrm>
            <a:custGeom>
              <a:avLst/>
              <a:gdLst/>
              <a:ahLst/>
              <a:cxnLst/>
              <a:rect l="l" t="t" r="r" b="b"/>
              <a:pathLst>
                <a:path w="558" h="1053" extrusionOk="0">
                  <a:moveTo>
                    <a:pt x="357" y="0"/>
                  </a:moveTo>
                  <a:cubicBezTo>
                    <a:pt x="305" y="0"/>
                    <a:pt x="252" y="25"/>
                    <a:pt x="200" y="78"/>
                  </a:cubicBezTo>
                  <a:cubicBezTo>
                    <a:pt x="240" y="376"/>
                    <a:pt x="1" y="814"/>
                    <a:pt x="458" y="1052"/>
                  </a:cubicBezTo>
                  <a:cubicBezTo>
                    <a:pt x="558" y="675"/>
                    <a:pt x="518" y="356"/>
                    <a:pt x="498" y="58"/>
                  </a:cubicBezTo>
                  <a:cubicBezTo>
                    <a:pt x="451" y="20"/>
                    <a:pt x="404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"/>
            <p:cNvSpPr/>
            <p:nvPr/>
          </p:nvSpPr>
          <p:spPr>
            <a:xfrm>
              <a:off x="4216550" y="968175"/>
              <a:ext cx="14450" cy="37825"/>
            </a:xfrm>
            <a:custGeom>
              <a:avLst/>
              <a:gdLst/>
              <a:ahLst/>
              <a:cxnLst/>
              <a:rect l="l" t="t" r="r" b="b"/>
              <a:pathLst>
                <a:path w="578" h="1513" extrusionOk="0">
                  <a:moveTo>
                    <a:pt x="239" y="1"/>
                  </a:moveTo>
                  <a:cubicBezTo>
                    <a:pt x="299" y="498"/>
                    <a:pt x="0" y="1035"/>
                    <a:pt x="398" y="1512"/>
                  </a:cubicBezTo>
                  <a:cubicBezTo>
                    <a:pt x="338" y="1015"/>
                    <a:pt x="577" y="45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"/>
            <p:cNvSpPr/>
            <p:nvPr/>
          </p:nvSpPr>
          <p:spPr>
            <a:xfrm>
              <a:off x="4255825" y="972300"/>
              <a:ext cx="15075" cy="22325"/>
            </a:xfrm>
            <a:custGeom>
              <a:avLst/>
              <a:gdLst/>
              <a:ahLst/>
              <a:cxnLst/>
              <a:rect l="l" t="t" r="r" b="b"/>
              <a:pathLst>
                <a:path w="603" h="893" extrusionOk="0">
                  <a:moveTo>
                    <a:pt x="233" y="1"/>
                  </a:moveTo>
                  <a:cubicBezTo>
                    <a:pt x="206" y="1"/>
                    <a:pt x="175" y="5"/>
                    <a:pt x="140" y="15"/>
                  </a:cubicBezTo>
                  <a:cubicBezTo>
                    <a:pt x="1" y="74"/>
                    <a:pt x="1" y="253"/>
                    <a:pt x="60" y="373"/>
                  </a:cubicBezTo>
                  <a:cubicBezTo>
                    <a:pt x="120" y="472"/>
                    <a:pt x="180" y="572"/>
                    <a:pt x="240" y="671"/>
                  </a:cubicBezTo>
                  <a:cubicBezTo>
                    <a:pt x="299" y="751"/>
                    <a:pt x="339" y="790"/>
                    <a:pt x="379" y="870"/>
                  </a:cubicBezTo>
                  <a:cubicBezTo>
                    <a:pt x="419" y="885"/>
                    <a:pt x="453" y="892"/>
                    <a:pt x="482" y="892"/>
                  </a:cubicBezTo>
                  <a:cubicBezTo>
                    <a:pt x="569" y="892"/>
                    <a:pt x="603" y="825"/>
                    <a:pt x="558" y="691"/>
                  </a:cubicBezTo>
                  <a:cubicBezTo>
                    <a:pt x="538" y="631"/>
                    <a:pt x="538" y="572"/>
                    <a:pt x="538" y="512"/>
                  </a:cubicBezTo>
                  <a:cubicBezTo>
                    <a:pt x="498" y="452"/>
                    <a:pt x="438" y="373"/>
                    <a:pt x="438" y="293"/>
                  </a:cubicBezTo>
                  <a:cubicBezTo>
                    <a:pt x="422" y="126"/>
                    <a:pt x="377" y="1"/>
                    <a:pt x="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"/>
            <p:cNvSpPr/>
            <p:nvPr/>
          </p:nvSpPr>
          <p:spPr>
            <a:xfrm>
              <a:off x="4265775" y="989550"/>
              <a:ext cx="20425" cy="15350"/>
            </a:xfrm>
            <a:custGeom>
              <a:avLst/>
              <a:gdLst/>
              <a:ahLst/>
              <a:cxnLst/>
              <a:rect l="l" t="t" r="r" b="b"/>
              <a:pathLst>
                <a:path w="817" h="614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0" y="279"/>
                    <a:pt x="120" y="359"/>
                    <a:pt x="200" y="478"/>
                  </a:cubicBezTo>
                  <a:cubicBezTo>
                    <a:pt x="325" y="491"/>
                    <a:pt x="466" y="614"/>
                    <a:pt x="598" y="614"/>
                  </a:cubicBezTo>
                  <a:cubicBezTo>
                    <a:pt x="675" y="614"/>
                    <a:pt x="750" y="571"/>
                    <a:pt x="816" y="439"/>
                  </a:cubicBezTo>
                  <a:cubicBezTo>
                    <a:pt x="597" y="279"/>
                    <a:pt x="359" y="1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"/>
            <p:cNvSpPr/>
            <p:nvPr/>
          </p:nvSpPr>
          <p:spPr>
            <a:xfrm>
              <a:off x="4351325" y="1013925"/>
              <a:ext cx="9975" cy="22400"/>
            </a:xfrm>
            <a:custGeom>
              <a:avLst/>
              <a:gdLst/>
              <a:ahLst/>
              <a:cxnLst/>
              <a:rect l="l" t="t" r="r" b="b"/>
              <a:pathLst>
                <a:path w="399" h="896" extrusionOk="0">
                  <a:moveTo>
                    <a:pt x="199" y="1"/>
                  </a:moveTo>
                  <a:cubicBezTo>
                    <a:pt x="0" y="279"/>
                    <a:pt x="40" y="597"/>
                    <a:pt x="80" y="896"/>
                  </a:cubicBezTo>
                  <a:lnTo>
                    <a:pt x="378" y="896"/>
                  </a:lnTo>
                  <a:cubicBezTo>
                    <a:pt x="378" y="757"/>
                    <a:pt x="378" y="578"/>
                    <a:pt x="398" y="379"/>
                  </a:cubicBezTo>
                  <a:cubicBezTo>
                    <a:pt x="279" y="279"/>
                    <a:pt x="378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"/>
            <p:cNvSpPr/>
            <p:nvPr/>
          </p:nvSpPr>
          <p:spPr>
            <a:xfrm>
              <a:off x="4356300" y="1003000"/>
              <a:ext cx="6475" cy="20900"/>
            </a:xfrm>
            <a:custGeom>
              <a:avLst/>
              <a:gdLst/>
              <a:ahLst/>
              <a:cxnLst/>
              <a:rect l="l" t="t" r="r" b="b"/>
              <a:pathLst>
                <a:path w="259" h="836" extrusionOk="0">
                  <a:moveTo>
                    <a:pt x="60" y="0"/>
                  </a:moveTo>
                  <a:cubicBezTo>
                    <a:pt x="20" y="139"/>
                    <a:pt x="20" y="318"/>
                    <a:pt x="0" y="458"/>
                  </a:cubicBezTo>
                  <a:cubicBezTo>
                    <a:pt x="80" y="597"/>
                    <a:pt x="60" y="756"/>
                    <a:pt x="199" y="836"/>
                  </a:cubicBezTo>
                  <a:lnTo>
                    <a:pt x="199" y="517"/>
                  </a:lnTo>
                  <a:cubicBezTo>
                    <a:pt x="179" y="338"/>
                    <a:pt x="259" y="1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"/>
            <p:cNvSpPr/>
            <p:nvPr/>
          </p:nvSpPr>
          <p:spPr>
            <a:xfrm>
              <a:off x="4495550" y="1068125"/>
              <a:ext cx="8975" cy="16950"/>
            </a:xfrm>
            <a:custGeom>
              <a:avLst/>
              <a:gdLst/>
              <a:ahLst/>
              <a:cxnLst/>
              <a:rect l="l" t="t" r="r" b="b"/>
              <a:pathLst>
                <a:path w="359" h="678" extrusionOk="0">
                  <a:moveTo>
                    <a:pt x="4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40" y="419"/>
                    <a:pt x="40" y="578"/>
                    <a:pt x="179" y="677"/>
                  </a:cubicBezTo>
                  <a:cubicBezTo>
                    <a:pt x="358" y="518"/>
                    <a:pt x="358" y="379"/>
                    <a:pt x="219" y="200"/>
                  </a:cubicBezTo>
                  <a:cubicBezTo>
                    <a:pt x="139" y="120"/>
                    <a:pt x="100" y="8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"/>
            <p:cNvSpPr/>
            <p:nvPr/>
          </p:nvSpPr>
          <p:spPr>
            <a:xfrm>
              <a:off x="4804875" y="1148025"/>
              <a:ext cx="150700" cy="52025"/>
            </a:xfrm>
            <a:custGeom>
              <a:avLst/>
              <a:gdLst/>
              <a:ahLst/>
              <a:cxnLst/>
              <a:rect l="l" t="t" r="r" b="b"/>
              <a:pathLst>
                <a:path w="6028" h="2081" extrusionOk="0">
                  <a:moveTo>
                    <a:pt x="852" y="0"/>
                  </a:moveTo>
                  <a:cubicBezTo>
                    <a:pt x="835" y="0"/>
                    <a:pt x="816" y="3"/>
                    <a:pt x="796" y="8"/>
                  </a:cubicBezTo>
                  <a:cubicBezTo>
                    <a:pt x="657" y="87"/>
                    <a:pt x="458" y="67"/>
                    <a:pt x="299" y="167"/>
                  </a:cubicBezTo>
                  <a:lnTo>
                    <a:pt x="159" y="306"/>
                  </a:lnTo>
                  <a:cubicBezTo>
                    <a:pt x="80" y="465"/>
                    <a:pt x="40" y="585"/>
                    <a:pt x="0" y="724"/>
                  </a:cubicBezTo>
                  <a:cubicBezTo>
                    <a:pt x="0" y="803"/>
                    <a:pt x="0" y="883"/>
                    <a:pt x="40" y="963"/>
                  </a:cubicBezTo>
                  <a:cubicBezTo>
                    <a:pt x="100" y="1102"/>
                    <a:pt x="140" y="1221"/>
                    <a:pt x="179" y="1380"/>
                  </a:cubicBezTo>
                  <a:cubicBezTo>
                    <a:pt x="199" y="1420"/>
                    <a:pt x="259" y="1480"/>
                    <a:pt x="339" y="1520"/>
                  </a:cubicBezTo>
                  <a:cubicBezTo>
                    <a:pt x="445" y="1473"/>
                    <a:pt x="535" y="1452"/>
                    <a:pt x="614" y="1452"/>
                  </a:cubicBezTo>
                  <a:cubicBezTo>
                    <a:pt x="905" y="1452"/>
                    <a:pt x="1033" y="1731"/>
                    <a:pt x="1174" y="1997"/>
                  </a:cubicBezTo>
                  <a:cubicBezTo>
                    <a:pt x="1204" y="2037"/>
                    <a:pt x="1234" y="2057"/>
                    <a:pt x="1264" y="2057"/>
                  </a:cubicBezTo>
                  <a:cubicBezTo>
                    <a:pt x="1293" y="2057"/>
                    <a:pt x="1323" y="2037"/>
                    <a:pt x="1353" y="1997"/>
                  </a:cubicBezTo>
                  <a:cubicBezTo>
                    <a:pt x="1373" y="1957"/>
                    <a:pt x="1413" y="1917"/>
                    <a:pt x="1413" y="1878"/>
                  </a:cubicBezTo>
                  <a:cubicBezTo>
                    <a:pt x="1433" y="1718"/>
                    <a:pt x="1651" y="1659"/>
                    <a:pt x="1492" y="1460"/>
                  </a:cubicBezTo>
                  <a:cubicBezTo>
                    <a:pt x="1433" y="1181"/>
                    <a:pt x="1214" y="863"/>
                    <a:pt x="1671" y="704"/>
                  </a:cubicBezTo>
                  <a:cubicBezTo>
                    <a:pt x="2865" y="1181"/>
                    <a:pt x="4039" y="1659"/>
                    <a:pt x="5252" y="1997"/>
                  </a:cubicBezTo>
                  <a:cubicBezTo>
                    <a:pt x="5405" y="1997"/>
                    <a:pt x="5570" y="2081"/>
                    <a:pt x="5717" y="2081"/>
                  </a:cubicBezTo>
                  <a:cubicBezTo>
                    <a:pt x="5838" y="2081"/>
                    <a:pt x="5947" y="2024"/>
                    <a:pt x="6028" y="1818"/>
                  </a:cubicBezTo>
                  <a:cubicBezTo>
                    <a:pt x="4337" y="1261"/>
                    <a:pt x="2686" y="565"/>
                    <a:pt x="995" y="67"/>
                  </a:cubicBezTo>
                  <a:cubicBezTo>
                    <a:pt x="950" y="23"/>
                    <a:pt x="905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"/>
            <p:cNvSpPr/>
            <p:nvPr/>
          </p:nvSpPr>
          <p:spPr>
            <a:xfrm>
              <a:off x="5082375" y="1205450"/>
              <a:ext cx="72625" cy="36725"/>
            </a:xfrm>
            <a:custGeom>
              <a:avLst/>
              <a:gdLst/>
              <a:ahLst/>
              <a:cxnLst/>
              <a:rect l="l" t="t" r="r" b="b"/>
              <a:pathLst>
                <a:path w="2905" h="1469" extrusionOk="0">
                  <a:moveTo>
                    <a:pt x="896" y="1"/>
                  </a:moveTo>
                  <a:cubicBezTo>
                    <a:pt x="767" y="1"/>
                    <a:pt x="634" y="18"/>
                    <a:pt x="498" y="58"/>
                  </a:cubicBezTo>
                  <a:cubicBezTo>
                    <a:pt x="426" y="58"/>
                    <a:pt x="351" y="48"/>
                    <a:pt x="280" y="48"/>
                  </a:cubicBezTo>
                  <a:cubicBezTo>
                    <a:pt x="172" y="48"/>
                    <a:pt x="72" y="70"/>
                    <a:pt x="0" y="177"/>
                  </a:cubicBezTo>
                  <a:cubicBezTo>
                    <a:pt x="299" y="416"/>
                    <a:pt x="657" y="516"/>
                    <a:pt x="975" y="695"/>
                  </a:cubicBezTo>
                  <a:cubicBezTo>
                    <a:pt x="1154" y="794"/>
                    <a:pt x="1274" y="874"/>
                    <a:pt x="1174" y="1092"/>
                  </a:cubicBezTo>
                  <a:cubicBezTo>
                    <a:pt x="1114" y="1271"/>
                    <a:pt x="1214" y="1351"/>
                    <a:pt x="1353" y="1411"/>
                  </a:cubicBezTo>
                  <a:cubicBezTo>
                    <a:pt x="1456" y="1448"/>
                    <a:pt x="1560" y="1468"/>
                    <a:pt x="1661" y="1468"/>
                  </a:cubicBezTo>
                  <a:cubicBezTo>
                    <a:pt x="1774" y="1468"/>
                    <a:pt x="1885" y="1443"/>
                    <a:pt x="1990" y="1391"/>
                  </a:cubicBezTo>
                  <a:cubicBezTo>
                    <a:pt x="2077" y="1391"/>
                    <a:pt x="2079" y="1155"/>
                    <a:pt x="2168" y="1155"/>
                  </a:cubicBezTo>
                  <a:cubicBezTo>
                    <a:pt x="2201" y="1155"/>
                    <a:pt x="2244" y="1187"/>
                    <a:pt x="2308" y="1271"/>
                  </a:cubicBezTo>
                  <a:cubicBezTo>
                    <a:pt x="2362" y="1347"/>
                    <a:pt x="2445" y="1382"/>
                    <a:pt x="2538" y="1382"/>
                  </a:cubicBezTo>
                  <a:cubicBezTo>
                    <a:pt x="2617" y="1382"/>
                    <a:pt x="2703" y="1357"/>
                    <a:pt x="2785" y="1311"/>
                  </a:cubicBezTo>
                  <a:cubicBezTo>
                    <a:pt x="2845" y="1252"/>
                    <a:pt x="2865" y="1172"/>
                    <a:pt x="2885" y="1092"/>
                  </a:cubicBezTo>
                  <a:cubicBezTo>
                    <a:pt x="2885" y="894"/>
                    <a:pt x="2905" y="595"/>
                    <a:pt x="2706" y="555"/>
                  </a:cubicBezTo>
                  <a:cubicBezTo>
                    <a:pt x="2093" y="423"/>
                    <a:pt x="1536" y="1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"/>
            <p:cNvSpPr/>
            <p:nvPr/>
          </p:nvSpPr>
          <p:spPr>
            <a:xfrm>
              <a:off x="4682525" y="1096475"/>
              <a:ext cx="87050" cy="37825"/>
            </a:xfrm>
            <a:custGeom>
              <a:avLst/>
              <a:gdLst/>
              <a:ahLst/>
              <a:cxnLst/>
              <a:rect l="l" t="t" r="r" b="b"/>
              <a:pathLst>
                <a:path w="3482" h="1513" extrusionOk="0">
                  <a:moveTo>
                    <a:pt x="399" y="1"/>
                  </a:moveTo>
                  <a:cubicBezTo>
                    <a:pt x="259" y="61"/>
                    <a:pt x="100" y="61"/>
                    <a:pt x="1" y="200"/>
                  </a:cubicBezTo>
                  <a:cubicBezTo>
                    <a:pt x="777" y="1075"/>
                    <a:pt x="1891" y="1234"/>
                    <a:pt x="2925" y="1513"/>
                  </a:cubicBezTo>
                  <a:cubicBezTo>
                    <a:pt x="3144" y="1493"/>
                    <a:pt x="3343" y="1453"/>
                    <a:pt x="3482" y="1254"/>
                  </a:cubicBezTo>
                  <a:cubicBezTo>
                    <a:pt x="2487" y="757"/>
                    <a:pt x="1473" y="33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"/>
            <p:cNvSpPr/>
            <p:nvPr/>
          </p:nvSpPr>
          <p:spPr>
            <a:xfrm>
              <a:off x="4937150" y="1194450"/>
              <a:ext cx="71600" cy="30400"/>
            </a:xfrm>
            <a:custGeom>
              <a:avLst/>
              <a:gdLst/>
              <a:ahLst/>
              <a:cxnLst/>
              <a:rect l="l" t="t" r="r" b="b"/>
              <a:pathLst>
                <a:path w="2864" h="1216" extrusionOk="0">
                  <a:moveTo>
                    <a:pt x="757" y="1"/>
                  </a:moveTo>
                  <a:cubicBezTo>
                    <a:pt x="621" y="136"/>
                    <a:pt x="455" y="150"/>
                    <a:pt x="291" y="150"/>
                  </a:cubicBezTo>
                  <a:cubicBezTo>
                    <a:pt x="251" y="150"/>
                    <a:pt x="212" y="149"/>
                    <a:pt x="173" y="149"/>
                  </a:cubicBezTo>
                  <a:cubicBezTo>
                    <a:pt x="113" y="149"/>
                    <a:pt x="55" y="151"/>
                    <a:pt x="1" y="160"/>
                  </a:cubicBezTo>
                  <a:cubicBezTo>
                    <a:pt x="637" y="399"/>
                    <a:pt x="1314" y="617"/>
                    <a:pt x="1950" y="856"/>
                  </a:cubicBezTo>
                  <a:cubicBezTo>
                    <a:pt x="2124" y="891"/>
                    <a:pt x="2039" y="1216"/>
                    <a:pt x="2229" y="1216"/>
                  </a:cubicBezTo>
                  <a:cubicBezTo>
                    <a:pt x="2256" y="1216"/>
                    <a:pt x="2289" y="1209"/>
                    <a:pt x="2328" y="1194"/>
                  </a:cubicBezTo>
                  <a:lnTo>
                    <a:pt x="2328" y="1154"/>
                  </a:lnTo>
                  <a:cubicBezTo>
                    <a:pt x="2362" y="1098"/>
                    <a:pt x="2421" y="1085"/>
                    <a:pt x="2488" y="1085"/>
                  </a:cubicBezTo>
                  <a:cubicBezTo>
                    <a:pt x="2548" y="1085"/>
                    <a:pt x="2613" y="1095"/>
                    <a:pt x="2671" y="1095"/>
                  </a:cubicBezTo>
                  <a:cubicBezTo>
                    <a:pt x="2779" y="1095"/>
                    <a:pt x="2864" y="1060"/>
                    <a:pt x="2845" y="856"/>
                  </a:cubicBezTo>
                  <a:cubicBezTo>
                    <a:pt x="2189" y="518"/>
                    <a:pt x="1533" y="12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"/>
            <p:cNvSpPr/>
            <p:nvPr/>
          </p:nvSpPr>
          <p:spPr>
            <a:xfrm>
              <a:off x="5054025" y="1232250"/>
              <a:ext cx="63675" cy="28375"/>
            </a:xfrm>
            <a:custGeom>
              <a:avLst/>
              <a:gdLst/>
              <a:ahLst/>
              <a:cxnLst/>
              <a:rect l="l" t="t" r="r" b="b"/>
              <a:pathLst>
                <a:path w="2547" h="1135" extrusionOk="0">
                  <a:moveTo>
                    <a:pt x="2328" y="1"/>
                  </a:moveTo>
                  <a:cubicBezTo>
                    <a:pt x="1652" y="60"/>
                    <a:pt x="1035" y="339"/>
                    <a:pt x="339" y="518"/>
                  </a:cubicBezTo>
                  <a:cubicBezTo>
                    <a:pt x="140" y="577"/>
                    <a:pt x="60" y="697"/>
                    <a:pt x="20" y="876"/>
                  </a:cubicBezTo>
                  <a:cubicBezTo>
                    <a:pt x="1" y="1035"/>
                    <a:pt x="100" y="1115"/>
                    <a:pt x="239" y="1134"/>
                  </a:cubicBezTo>
                  <a:cubicBezTo>
                    <a:pt x="1095" y="1035"/>
                    <a:pt x="1930" y="916"/>
                    <a:pt x="2547" y="219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"/>
            <p:cNvSpPr/>
            <p:nvPr/>
          </p:nvSpPr>
          <p:spPr>
            <a:xfrm>
              <a:off x="4756625" y="1127325"/>
              <a:ext cx="61700" cy="27875"/>
            </a:xfrm>
            <a:custGeom>
              <a:avLst/>
              <a:gdLst/>
              <a:ahLst/>
              <a:cxnLst/>
              <a:rect l="l" t="t" r="r" b="b"/>
              <a:pathLst>
                <a:path w="2468" h="1115" extrusionOk="0">
                  <a:moveTo>
                    <a:pt x="558" y="20"/>
                  </a:moveTo>
                  <a:cubicBezTo>
                    <a:pt x="359" y="40"/>
                    <a:pt x="120" y="0"/>
                    <a:pt x="1" y="199"/>
                  </a:cubicBezTo>
                  <a:cubicBezTo>
                    <a:pt x="538" y="955"/>
                    <a:pt x="1453" y="915"/>
                    <a:pt x="2249" y="1114"/>
                  </a:cubicBezTo>
                  <a:cubicBezTo>
                    <a:pt x="2269" y="1114"/>
                    <a:pt x="2288" y="1094"/>
                    <a:pt x="2308" y="1055"/>
                  </a:cubicBezTo>
                  <a:cubicBezTo>
                    <a:pt x="2388" y="995"/>
                    <a:pt x="2448" y="915"/>
                    <a:pt x="2467" y="816"/>
                  </a:cubicBezTo>
                  <a:lnTo>
                    <a:pt x="2467" y="716"/>
                  </a:lnTo>
                  <a:cubicBezTo>
                    <a:pt x="1851" y="398"/>
                    <a:pt x="1174" y="259"/>
                    <a:pt x="5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"/>
            <p:cNvSpPr/>
            <p:nvPr/>
          </p:nvSpPr>
          <p:spPr>
            <a:xfrm>
              <a:off x="4995350" y="1215850"/>
              <a:ext cx="46275" cy="38950"/>
            </a:xfrm>
            <a:custGeom>
              <a:avLst/>
              <a:gdLst/>
              <a:ahLst/>
              <a:cxnLst/>
              <a:rect l="l" t="t" r="r" b="b"/>
              <a:pathLst>
                <a:path w="1851" h="1558" extrusionOk="0">
                  <a:moveTo>
                    <a:pt x="517" y="0"/>
                  </a:moveTo>
                  <a:cubicBezTo>
                    <a:pt x="398" y="199"/>
                    <a:pt x="100" y="80"/>
                    <a:pt x="0" y="298"/>
                  </a:cubicBezTo>
                  <a:cubicBezTo>
                    <a:pt x="776" y="398"/>
                    <a:pt x="776" y="398"/>
                    <a:pt x="716" y="1174"/>
                  </a:cubicBezTo>
                  <a:cubicBezTo>
                    <a:pt x="696" y="1253"/>
                    <a:pt x="716" y="1293"/>
                    <a:pt x="716" y="1353"/>
                  </a:cubicBezTo>
                  <a:cubicBezTo>
                    <a:pt x="652" y="1514"/>
                    <a:pt x="705" y="1558"/>
                    <a:pt x="823" y="1558"/>
                  </a:cubicBezTo>
                  <a:cubicBezTo>
                    <a:pt x="851" y="1558"/>
                    <a:pt x="882" y="1555"/>
                    <a:pt x="915" y="1552"/>
                  </a:cubicBezTo>
                  <a:cubicBezTo>
                    <a:pt x="975" y="1353"/>
                    <a:pt x="1055" y="1134"/>
                    <a:pt x="1094" y="935"/>
                  </a:cubicBezTo>
                  <a:cubicBezTo>
                    <a:pt x="1118" y="783"/>
                    <a:pt x="1175" y="727"/>
                    <a:pt x="1255" y="727"/>
                  </a:cubicBezTo>
                  <a:cubicBezTo>
                    <a:pt x="1312" y="727"/>
                    <a:pt x="1379" y="755"/>
                    <a:pt x="1452" y="796"/>
                  </a:cubicBezTo>
                  <a:cubicBezTo>
                    <a:pt x="1468" y="793"/>
                    <a:pt x="1484" y="792"/>
                    <a:pt x="1500" y="792"/>
                  </a:cubicBezTo>
                  <a:cubicBezTo>
                    <a:pt x="1537" y="792"/>
                    <a:pt x="1575" y="797"/>
                    <a:pt x="1614" y="797"/>
                  </a:cubicBezTo>
                  <a:cubicBezTo>
                    <a:pt x="1690" y="797"/>
                    <a:pt x="1770" y="779"/>
                    <a:pt x="1850" y="676"/>
                  </a:cubicBezTo>
                  <a:cubicBezTo>
                    <a:pt x="1452" y="358"/>
                    <a:pt x="1015" y="139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"/>
            <p:cNvSpPr/>
            <p:nvPr/>
          </p:nvSpPr>
          <p:spPr>
            <a:xfrm>
              <a:off x="5049550" y="1254125"/>
              <a:ext cx="17925" cy="30875"/>
            </a:xfrm>
            <a:custGeom>
              <a:avLst/>
              <a:gdLst/>
              <a:ahLst/>
              <a:cxnLst/>
              <a:rect l="l" t="t" r="r" b="b"/>
              <a:pathLst>
                <a:path w="717" h="1235" extrusionOk="0">
                  <a:moveTo>
                    <a:pt x="219" y="1"/>
                  </a:moveTo>
                  <a:cubicBezTo>
                    <a:pt x="100" y="61"/>
                    <a:pt x="100" y="220"/>
                    <a:pt x="40" y="339"/>
                  </a:cubicBezTo>
                  <a:cubicBezTo>
                    <a:pt x="60" y="458"/>
                    <a:pt x="60" y="598"/>
                    <a:pt x="100" y="717"/>
                  </a:cubicBezTo>
                  <a:cubicBezTo>
                    <a:pt x="279" y="836"/>
                    <a:pt x="1" y="1234"/>
                    <a:pt x="398" y="1234"/>
                  </a:cubicBezTo>
                  <a:cubicBezTo>
                    <a:pt x="717" y="916"/>
                    <a:pt x="717" y="538"/>
                    <a:pt x="418" y="200"/>
                  </a:cubicBezTo>
                  <a:cubicBezTo>
                    <a:pt x="319" y="160"/>
                    <a:pt x="27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"/>
            <p:cNvSpPr/>
            <p:nvPr/>
          </p:nvSpPr>
          <p:spPr>
            <a:xfrm>
              <a:off x="4816300" y="1145225"/>
              <a:ext cx="14450" cy="7075"/>
            </a:xfrm>
            <a:custGeom>
              <a:avLst/>
              <a:gdLst/>
              <a:ahLst/>
              <a:cxnLst/>
              <a:rect l="l" t="t" r="r" b="b"/>
              <a:pathLst>
                <a:path w="578" h="283" extrusionOk="0">
                  <a:moveTo>
                    <a:pt x="61" y="0"/>
                  </a:moveTo>
                  <a:cubicBezTo>
                    <a:pt x="61" y="40"/>
                    <a:pt x="21" y="60"/>
                    <a:pt x="1" y="100"/>
                  </a:cubicBezTo>
                  <a:cubicBezTo>
                    <a:pt x="40" y="229"/>
                    <a:pt x="104" y="283"/>
                    <a:pt x="182" y="283"/>
                  </a:cubicBezTo>
                  <a:cubicBezTo>
                    <a:pt x="224" y="283"/>
                    <a:pt x="270" y="267"/>
                    <a:pt x="319" y="239"/>
                  </a:cubicBezTo>
                  <a:cubicBezTo>
                    <a:pt x="399" y="219"/>
                    <a:pt x="498" y="219"/>
                    <a:pt x="578" y="199"/>
                  </a:cubicBezTo>
                  <a:cubicBezTo>
                    <a:pt x="419" y="2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"/>
            <p:cNvSpPr/>
            <p:nvPr/>
          </p:nvSpPr>
          <p:spPr>
            <a:xfrm>
              <a:off x="4164825" y="9075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199" y="1"/>
                  </a:moveTo>
                  <a:cubicBezTo>
                    <a:pt x="160" y="60"/>
                    <a:pt x="80" y="140"/>
                    <a:pt x="0" y="180"/>
                  </a:cubicBezTo>
                  <a:cubicBezTo>
                    <a:pt x="82" y="261"/>
                    <a:pt x="200" y="333"/>
                    <a:pt x="298" y="333"/>
                  </a:cubicBezTo>
                  <a:cubicBezTo>
                    <a:pt x="345" y="333"/>
                    <a:pt x="386" y="317"/>
                    <a:pt x="418" y="279"/>
                  </a:cubicBezTo>
                  <a:cubicBezTo>
                    <a:pt x="518" y="160"/>
                    <a:pt x="3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"/>
            <p:cNvSpPr/>
            <p:nvPr/>
          </p:nvSpPr>
          <p:spPr>
            <a:xfrm>
              <a:off x="4147425" y="902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60"/>
                    <a:pt x="120" y="80"/>
                    <a:pt x="199" y="140"/>
                  </a:cubicBezTo>
                  <a:cubicBezTo>
                    <a:pt x="159" y="10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"/>
            <p:cNvSpPr/>
            <p:nvPr/>
          </p:nvSpPr>
          <p:spPr>
            <a:xfrm>
              <a:off x="4156875" y="9070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60"/>
                    <a:pt x="120" y="80"/>
                    <a:pt x="199" y="120"/>
                  </a:cubicBezTo>
                  <a:cubicBezTo>
                    <a:pt x="120" y="8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"/>
            <p:cNvSpPr/>
            <p:nvPr/>
          </p:nvSpPr>
          <p:spPr>
            <a:xfrm>
              <a:off x="4157375" y="89855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0"/>
                    <a:pt x="119" y="140"/>
                    <a:pt x="21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"/>
            <p:cNvSpPr/>
            <p:nvPr/>
          </p:nvSpPr>
          <p:spPr>
            <a:xfrm>
              <a:off x="4573125" y="950700"/>
              <a:ext cx="327750" cy="165200"/>
            </a:xfrm>
            <a:custGeom>
              <a:avLst/>
              <a:gdLst/>
              <a:ahLst/>
              <a:cxnLst/>
              <a:rect l="l" t="t" r="r" b="b"/>
              <a:pathLst>
                <a:path w="13110" h="6608" extrusionOk="0">
                  <a:moveTo>
                    <a:pt x="293" y="0"/>
                  </a:moveTo>
                  <a:cubicBezTo>
                    <a:pt x="262" y="0"/>
                    <a:pt x="231" y="1"/>
                    <a:pt x="199" y="3"/>
                  </a:cubicBezTo>
                  <a:cubicBezTo>
                    <a:pt x="159" y="43"/>
                    <a:pt x="80" y="123"/>
                    <a:pt x="0" y="162"/>
                  </a:cubicBezTo>
                  <a:lnTo>
                    <a:pt x="80" y="322"/>
                  </a:lnTo>
                  <a:cubicBezTo>
                    <a:pt x="1771" y="1217"/>
                    <a:pt x="3462" y="2132"/>
                    <a:pt x="5153" y="3047"/>
                  </a:cubicBezTo>
                  <a:cubicBezTo>
                    <a:pt x="6824" y="3942"/>
                    <a:pt x="8554" y="4698"/>
                    <a:pt x="10265" y="5514"/>
                  </a:cubicBezTo>
                  <a:cubicBezTo>
                    <a:pt x="10723" y="5613"/>
                    <a:pt x="11120" y="5812"/>
                    <a:pt x="11498" y="6031"/>
                  </a:cubicBezTo>
                  <a:cubicBezTo>
                    <a:pt x="11558" y="6170"/>
                    <a:pt x="11737" y="6130"/>
                    <a:pt x="11837" y="6210"/>
                  </a:cubicBezTo>
                  <a:cubicBezTo>
                    <a:pt x="12214" y="6329"/>
                    <a:pt x="12612" y="6488"/>
                    <a:pt x="13010" y="6608"/>
                  </a:cubicBezTo>
                  <a:cubicBezTo>
                    <a:pt x="13110" y="6429"/>
                    <a:pt x="13030" y="6269"/>
                    <a:pt x="13050" y="6090"/>
                  </a:cubicBezTo>
                  <a:cubicBezTo>
                    <a:pt x="12652" y="5533"/>
                    <a:pt x="11996" y="5514"/>
                    <a:pt x="11439" y="5275"/>
                  </a:cubicBezTo>
                  <a:cubicBezTo>
                    <a:pt x="11220" y="5175"/>
                    <a:pt x="10822" y="5195"/>
                    <a:pt x="10981" y="4738"/>
                  </a:cubicBezTo>
                  <a:cubicBezTo>
                    <a:pt x="10802" y="4400"/>
                    <a:pt x="10484" y="4380"/>
                    <a:pt x="10146" y="4380"/>
                  </a:cubicBezTo>
                  <a:cubicBezTo>
                    <a:pt x="10012" y="4462"/>
                    <a:pt x="9882" y="4496"/>
                    <a:pt x="9757" y="4496"/>
                  </a:cubicBezTo>
                  <a:cubicBezTo>
                    <a:pt x="9490" y="4496"/>
                    <a:pt x="9242" y="4343"/>
                    <a:pt x="9012" y="4181"/>
                  </a:cubicBezTo>
                  <a:cubicBezTo>
                    <a:pt x="8077" y="3823"/>
                    <a:pt x="7241" y="3286"/>
                    <a:pt x="6346" y="2828"/>
                  </a:cubicBezTo>
                  <a:cubicBezTo>
                    <a:pt x="6068" y="2709"/>
                    <a:pt x="5769" y="2629"/>
                    <a:pt x="5491" y="2490"/>
                  </a:cubicBezTo>
                  <a:cubicBezTo>
                    <a:pt x="5391" y="2450"/>
                    <a:pt x="5272" y="2410"/>
                    <a:pt x="5172" y="2390"/>
                  </a:cubicBezTo>
                  <a:cubicBezTo>
                    <a:pt x="5073" y="2331"/>
                    <a:pt x="4974" y="2311"/>
                    <a:pt x="4874" y="2251"/>
                  </a:cubicBezTo>
                  <a:cubicBezTo>
                    <a:pt x="4556" y="2112"/>
                    <a:pt x="4277" y="1933"/>
                    <a:pt x="4039" y="1714"/>
                  </a:cubicBezTo>
                  <a:cubicBezTo>
                    <a:pt x="3243" y="1336"/>
                    <a:pt x="2447" y="938"/>
                    <a:pt x="1691" y="461"/>
                  </a:cubicBezTo>
                  <a:cubicBezTo>
                    <a:pt x="1221" y="310"/>
                    <a:pt x="822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"/>
            <p:cNvSpPr/>
            <p:nvPr/>
          </p:nvSpPr>
          <p:spPr>
            <a:xfrm>
              <a:off x="4569650" y="966175"/>
              <a:ext cx="1500" cy="2025"/>
            </a:xfrm>
            <a:custGeom>
              <a:avLst/>
              <a:gdLst/>
              <a:ahLst/>
              <a:cxnLst/>
              <a:rect l="l" t="t" r="r" b="b"/>
              <a:pathLst>
                <a:path w="60" h="81" extrusionOk="0">
                  <a:moveTo>
                    <a:pt x="60" y="1"/>
                  </a:moveTo>
                  <a:lnTo>
                    <a:pt x="25" y="47"/>
                  </a:lnTo>
                  <a:cubicBezTo>
                    <a:pt x="30" y="43"/>
                    <a:pt x="35" y="41"/>
                    <a:pt x="40" y="41"/>
                  </a:cubicBezTo>
                  <a:cubicBezTo>
                    <a:pt x="60" y="21"/>
                    <a:pt x="60" y="21"/>
                    <a:pt x="60" y="1"/>
                  </a:cubicBezTo>
                  <a:close/>
                  <a:moveTo>
                    <a:pt x="25" y="47"/>
                  </a:moveTo>
                  <a:cubicBezTo>
                    <a:pt x="11" y="58"/>
                    <a:pt x="0" y="81"/>
                    <a:pt x="0" y="81"/>
                  </a:cubicBezTo>
                  <a:lnTo>
                    <a:pt x="25" y="4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"/>
            <p:cNvSpPr/>
            <p:nvPr/>
          </p:nvSpPr>
          <p:spPr>
            <a:xfrm>
              <a:off x="4636775" y="1090025"/>
              <a:ext cx="176075" cy="80075"/>
            </a:xfrm>
            <a:custGeom>
              <a:avLst/>
              <a:gdLst/>
              <a:ahLst/>
              <a:cxnLst/>
              <a:rect l="l" t="t" r="r" b="b"/>
              <a:pathLst>
                <a:path w="7043" h="3203" extrusionOk="0">
                  <a:moveTo>
                    <a:pt x="279" y="0"/>
                  </a:moveTo>
                  <a:cubicBezTo>
                    <a:pt x="1" y="597"/>
                    <a:pt x="299" y="895"/>
                    <a:pt x="836" y="1035"/>
                  </a:cubicBezTo>
                  <a:cubicBezTo>
                    <a:pt x="1433" y="1214"/>
                    <a:pt x="2069" y="1333"/>
                    <a:pt x="2607" y="1631"/>
                  </a:cubicBezTo>
                  <a:cubicBezTo>
                    <a:pt x="3024" y="1751"/>
                    <a:pt x="3402" y="2009"/>
                    <a:pt x="3820" y="2089"/>
                  </a:cubicBezTo>
                  <a:cubicBezTo>
                    <a:pt x="4596" y="2407"/>
                    <a:pt x="5411" y="2626"/>
                    <a:pt x="6147" y="3044"/>
                  </a:cubicBezTo>
                  <a:cubicBezTo>
                    <a:pt x="6293" y="3097"/>
                    <a:pt x="6448" y="3203"/>
                    <a:pt x="6612" y="3203"/>
                  </a:cubicBezTo>
                  <a:cubicBezTo>
                    <a:pt x="6693" y="3203"/>
                    <a:pt x="6777" y="3176"/>
                    <a:pt x="6864" y="3104"/>
                  </a:cubicBezTo>
                  <a:cubicBezTo>
                    <a:pt x="6963" y="2944"/>
                    <a:pt x="7043" y="2785"/>
                    <a:pt x="7003" y="2606"/>
                  </a:cubicBezTo>
                  <a:cubicBezTo>
                    <a:pt x="6704" y="2348"/>
                    <a:pt x="6326" y="2288"/>
                    <a:pt x="5988" y="2149"/>
                  </a:cubicBezTo>
                  <a:cubicBezTo>
                    <a:pt x="5590" y="2029"/>
                    <a:pt x="5153" y="1950"/>
                    <a:pt x="4795" y="1691"/>
                  </a:cubicBezTo>
                  <a:cubicBezTo>
                    <a:pt x="3780" y="1333"/>
                    <a:pt x="2805" y="915"/>
                    <a:pt x="1811" y="498"/>
                  </a:cubicBezTo>
                  <a:cubicBezTo>
                    <a:pt x="1274" y="438"/>
                    <a:pt x="836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"/>
            <p:cNvSpPr/>
            <p:nvPr/>
          </p:nvSpPr>
          <p:spPr>
            <a:xfrm>
              <a:off x="4634800" y="1090025"/>
              <a:ext cx="77100" cy="48250"/>
            </a:xfrm>
            <a:custGeom>
              <a:avLst/>
              <a:gdLst/>
              <a:ahLst/>
              <a:cxnLst/>
              <a:rect l="l" t="t" r="r" b="b"/>
              <a:pathLst>
                <a:path w="3084" h="1930" extrusionOk="0">
                  <a:moveTo>
                    <a:pt x="378" y="0"/>
                  </a:moveTo>
                  <a:lnTo>
                    <a:pt x="378" y="0"/>
                  </a:lnTo>
                  <a:cubicBezTo>
                    <a:pt x="0" y="279"/>
                    <a:pt x="259" y="696"/>
                    <a:pt x="219" y="1094"/>
                  </a:cubicBezTo>
                  <a:cubicBezTo>
                    <a:pt x="298" y="1154"/>
                    <a:pt x="393" y="1154"/>
                    <a:pt x="487" y="1154"/>
                  </a:cubicBezTo>
                  <a:cubicBezTo>
                    <a:pt x="582" y="1154"/>
                    <a:pt x="676" y="1154"/>
                    <a:pt x="756" y="1214"/>
                  </a:cubicBezTo>
                  <a:cubicBezTo>
                    <a:pt x="875" y="1393"/>
                    <a:pt x="1114" y="1234"/>
                    <a:pt x="1273" y="1393"/>
                  </a:cubicBezTo>
                  <a:cubicBezTo>
                    <a:pt x="1890" y="1413"/>
                    <a:pt x="2407" y="1751"/>
                    <a:pt x="2984" y="1930"/>
                  </a:cubicBezTo>
                  <a:cubicBezTo>
                    <a:pt x="3083" y="1731"/>
                    <a:pt x="2904" y="1651"/>
                    <a:pt x="2805" y="1532"/>
                  </a:cubicBezTo>
                  <a:cubicBezTo>
                    <a:pt x="2248" y="1114"/>
                    <a:pt x="1572" y="995"/>
                    <a:pt x="915" y="836"/>
                  </a:cubicBezTo>
                  <a:cubicBezTo>
                    <a:pt x="418" y="716"/>
                    <a:pt x="219" y="45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"/>
            <p:cNvSpPr/>
            <p:nvPr/>
          </p:nvSpPr>
          <p:spPr>
            <a:xfrm>
              <a:off x="4630325" y="1113900"/>
              <a:ext cx="9950" cy="24375"/>
            </a:xfrm>
            <a:custGeom>
              <a:avLst/>
              <a:gdLst/>
              <a:ahLst/>
              <a:cxnLst/>
              <a:rect l="l" t="t" r="r" b="b"/>
              <a:pathLst>
                <a:path w="398" h="975" extrusionOk="0">
                  <a:moveTo>
                    <a:pt x="119" y="0"/>
                  </a:moveTo>
                  <a:cubicBezTo>
                    <a:pt x="40" y="139"/>
                    <a:pt x="0" y="259"/>
                    <a:pt x="40" y="398"/>
                  </a:cubicBezTo>
                  <a:cubicBezTo>
                    <a:pt x="179" y="577"/>
                    <a:pt x="0" y="855"/>
                    <a:pt x="199" y="975"/>
                  </a:cubicBezTo>
                  <a:cubicBezTo>
                    <a:pt x="259" y="776"/>
                    <a:pt x="318" y="577"/>
                    <a:pt x="378" y="378"/>
                  </a:cubicBezTo>
                  <a:cubicBezTo>
                    <a:pt x="378" y="378"/>
                    <a:pt x="398" y="358"/>
                    <a:pt x="398" y="298"/>
                  </a:cubicBezTo>
                  <a:cubicBezTo>
                    <a:pt x="398" y="279"/>
                    <a:pt x="378" y="239"/>
                    <a:pt x="318" y="199"/>
                  </a:cubicBezTo>
                  <a:cubicBezTo>
                    <a:pt x="259" y="159"/>
                    <a:pt x="199" y="8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"/>
            <p:cNvSpPr/>
            <p:nvPr/>
          </p:nvSpPr>
          <p:spPr>
            <a:xfrm>
              <a:off x="4638275" y="1115275"/>
              <a:ext cx="14450" cy="8575"/>
            </a:xfrm>
            <a:custGeom>
              <a:avLst/>
              <a:gdLst/>
              <a:ahLst/>
              <a:cxnLst/>
              <a:rect l="l" t="t" r="r" b="b"/>
              <a:pathLst>
                <a:path w="578" h="343" extrusionOk="0">
                  <a:moveTo>
                    <a:pt x="307" y="1"/>
                  </a:moveTo>
                  <a:cubicBezTo>
                    <a:pt x="229" y="1"/>
                    <a:pt x="144" y="16"/>
                    <a:pt x="60" y="25"/>
                  </a:cubicBezTo>
                  <a:cubicBezTo>
                    <a:pt x="40" y="84"/>
                    <a:pt x="40" y="124"/>
                    <a:pt x="0" y="184"/>
                  </a:cubicBezTo>
                  <a:cubicBezTo>
                    <a:pt x="40" y="224"/>
                    <a:pt x="40" y="303"/>
                    <a:pt x="60" y="343"/>
                  </a:cubicBezTo>
                  <a:cubicBezTo>
                    <a:pt x="239" y="263"/>
                    <a:pt x="418" y="224"/>
                    <a:pt x="577" y="144"/>
                  </a:cubicBezTo>
                  <a:cubicBezTo>
                    <a:pt x="508" y="29"/>
                    <a:pt x="413" y="1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"/>
            <p:cNvSpPr/>
            <p:nvPr/>
          </p:nvSpPr>
          <p:spPr>
            <a:xfrm>
              <a:off x="4895375" y="1103250"/>
              <a:ext cx="132325" cy="67150"/>
            </a:xfrm>
            <a:custGeom>
              <a:avLst/>
              <a:gdLst/>
              <a:ahLst/>
              <a:cxnLst/>
              <a:rect l="l" t="t" r="r" b="b"/>
              <a:pathLst>
                <a:path w="5293" h="2686" extrusionOk="0">
                  <a:moveTo>
                    <a:pt x="511" y="1"/>
                  </a:moveTo>
                  <a:cubicBezTo>
                    <a:pt x="479" y="1"/>
                    <a:pt x="448" y="3"/>
                    <a:pt x="419" y="8"/>
                  </a:cubicBezTo>
                  <a:cubicBezTo>
                    <a:pt x="339" y="28"/>
                    <a:pt x="279" y="88"/>
                    <a:pt x="220" y="128"/>
                  </a:cubicBezTo>
                  <a:cubicBezTo>
                    <a:pt x="1" y="227"/>
                    <a:pt x="180" y="406"/>
                    <a:pt x="180" y="526"/>
                  </a:cubicBezTo>
                  <a:cubicBezTo>
                    <a:pt x="319" y="724"/>
                    <a:pt x="538" y="724"/>
                    <a:pt x="737" y="904"/>
                  </a:cubicBezTo>
                  <a:cubicBezTo>
                    <a:pt x="1692" y="1361"/>
                    <a:pt x="2706" y="1600"/>
                    <a:pt x="3621" y="2117"/>
                  </a:cubicBezTo>
                  <a:cubicBezTo>
                    <a:pt x="3979" y="2117"/>
                    <a:pt x="4218" y="2356"/>
                    <a:pt x="4516" y="2455"/>
                  </a:cubicBezTo>
                  <a:cubicBezTo>
                    <a:pt x="4596" y="2575"/>
                    <a:pt x="4775" y="2515"/>
                    <a:pt x="4855" y="2614"/>
                  </a:cubicBezTo>
                  <a:lnTo>
                    <a:pt x="4875" y="2614"/>
                  </a:lnTo>
                  <a:cubicBezTo>
                    <a:pt x="4941" y="2667"/>
                    <a:pt x="5007" y="2685"/>
                    <a:pt x="5079" y="2685"/>
                  </a:cubicBezTo>
                  <a:cubicBezTo>
                    <a:pt x="5115" y="2685"/>
                    <a:pt x="5153" y="2681"/>
                    <a:pt x="5193" y="2674"/>
                  </a:cubicBezTo>
                  <a:cubicBezTo>
                    <a:pt x="5252" y="2614"/>
                    <a:pt x="5292" y="2535"/>
                    <a:pt x="5292" y="2475"/>
                  </a:cubicBezTo>
                  <a:lnTo>
                    <a:pt x="5292" y="2336"/>
                  </a:lnTo>
                  <a:cubicBezTo>
                    <a:pt x="5252" y="2137"/>
                    <a:pt x="5193" y="1938"/>
                    <a:pt x="5073" y="1799"/>
                  </a:cubicBezTo>
                  <a:cubicBezTo>
                    <a:pt x="4775" y="1500"/>
                    <a:pt x="4457" y="1301"/>
                    <a:pt x="4019" y="1281"/>
                  </a:cubicBezTo>
                  <a:cubicBezTo>
                    <a:pt x="3960" y="1289"/>
                    <a:pt x="3903" y="1292"/>
                    <a:pt x="3846" y="1292"/>
                  </a:cubicBezTo>
                  <a:cubicBezTo>
                    <a:pt x="3287" y="1292"/>
                    <a:pt x="2812" y="959"/>
                    <a:pt x="2288" y="724"/>
                  </a:cubicBezTo>
                  <a:cubicBezTo>
                    <a:pt x="1731" y="565"/>
                    <a:pt x="1274" y="287"/>
                    <a:pt x="777" y="68"/>
                  </a:cubicBezTo>
                  <a:cubicBezTo>
                    <a:pt x="702" y="23"/>
                    <a:pt x="605" y="1"/>
                    <a:pt x="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"/>
            <p:cNvSpPr/>
            <p:nvPr/>
          </p:nvSpPr>
          <p:spPr>
            <a:xfrm>
              <a:off x="4861075" y="11014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0" y="1"/>
                  </a:moveTo>
                  <a:cubicBezTo>
                    <a:pt x="64" y="145"/>
                    <a:pt x="154" y="186"/>
                    <a:pt x="270" y="186"/>
                  </a:cubicBezTo>
                  <a:cubicBezTo>
                    <a:pt x="298" y="186"/>
                    <a:pt x="327" y="184"/>
                    <a:pt x="358" y="180"/>
                  </a:cubicBezTo>
                  <a:cubicBezTo>
                    <a:pt x="259" y="8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"/>
            <p:cNvSpPr/>
            <p:nvPr/>
          </p:nvSpPr>
          <p:spPr>
            <a:xfrm>
              <a:off x="4333425" y="949275"/>
              <a:ext cx="58200" cy="27400"/>
            </a:xfrm>
            <a:custGeom>
              <a:avLst/>
              <a:gdLst/>
              <a:ahLst/>
              <a:cxnLst/>
              <a:rect l="l" t="t" r="r" b="b"/>
              <a:pathLst>
                <a:path w="2328" h="1096" extrusionOk="0">
                  <a:moveTo>
                    <a:pt x="60" y="1"/>
                  </a:moveTo>
                  <a:cubicBezTo>
                    <a:pt x="4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00"/>
                  </a:cubicBezTo>
                  <a:cubicBezTo>
                    <a:pt x="497" y="418"/>
                    <a:pt x="895" y="657"/>
                    <a:pt x="1313" y="876"/>
                  </a:cubicBezTo>
                  <a:cubicBezTo>
                    <a:pt x="1466" y="1080"/>
                    <a:pt x="1664" y="1095"/>
                    <a:pt x="1867" y="1095"/>
                  </a:cubicBezTo>
                  <a:cubicBezTo>
                    <a:pt x="1901" y="1095"/>
                    <a:pt x="1935" y="1095"/>
                    <a:pt x="1969" y="1095"/>
                  </a:cubicBezTo>
                  <a:cubicBezTo>
                    <a:pt x="2089" y="1095"/>
                    <a:pt x="2208" y="1075"/>
                    <a:pt x="2328" y="1075"/>
                  </a:cubicBezTo>
                  <a:cubicBezTo>
                    <a:pt x="2148" y="796"/>
                    <a:pt x="1810" y="796"/>
                    <a:pt x="1591" y="577"/>
                  </a:cubicBezTo>
                  <a:cubicBezTo>
                    <a:pt x="1034" y="498"/>
                    <a:pt x="617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"/>
            <p:cNvSpPr/>
            <p:nvPr/>
          </p:nvSpPr>
          <p:spPr>
            <a:xfrm>
              <a:off x="4361275" y="971150"/>
              <a:ext cx="21400" cy="11000"/>
            </a:xfrm>
            <a:custGeom>
              <a:avLst/>
              <a:gdLst/>
              <a:ahLst/>
              <a:cxnLst/>
              <a:rect l="l" t="t" r="r" b="b"/>
              <a:pathLst>
                <a:path w="856" h="440" extrusionOk="0">
                  <a:moveTo>
                    <a:pt x="199" y="1"/>
                  </a:moveTo>
                  <a:cubicBezTo>
                    <a:pt x="159" y="80"/>
                    <a:pt x="80" y="120"/>
                    <a:pt x="0" y="180"/>
                  </a:cubicBezTo>
                  <a:cubicBezTo>
                    <a:pt x="92" y="382"/>
                    <a:pt x="209" y="440"/>
                    <a:pt x="338" y="440"/>
                  </a:cubicBezTo>
                  <a:cubicBezTo>
                    <a:pt x="488" y="440"/>
                    <a:pt x="655" y="360"/>
                    <a:pt x="816" y="339"/>
                  </a:cubicBezTo>
                  <a:cubicBezTo>
                    <a:pt x="855" y="299"/>
                    <a:pt x="855" y="279"/>
                    <a:pt x="855" y="220"/>
                  </a:cubicBezTo>
                  <a:cubicBezTo>
                    <a:pt x="637" y="120"/>
                    <a:pt x="438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"/>
            <p:cNvSpPr/>
            <p:nvPr/>
          </p:nvSpPr>
          <p:spPr>
            <a:xfrm>
              <a:off x="4400550" y="980375"/>
              <a:ext cx="21400" cy="8775"/>
            </a:xfrm>
            <a:custGeom>
              <a:avLst/>
              <a:gdLst/>
              <a:ahLst/>
              <a:cxnLst/>
              <a:rect l="l" t="t" r="r" b="b"/>
              <a:pathLst>
                <a:path w="856" h="351" extrusionOk="0">
                  <a:moveTo>
                    <a:pt x="156" y="0"/>
                  </a:moveTo>
                  <a:cubicBezTo>
                    <a:pt x="105" y="0"/>
                    <a:pt x="53" y="4"/>
                    <a:pt x="1" y="10"/>
                  </a:cubicBezTo>
                  <a:cubicBezTo>
                    <a:pt x="201" y="247"/>
                    <a:pt x="469" y="350"/>
                    <a:pt x="773" y="350"/>
                  </a:cubicBezTo>
                  <a:cubicBezTo>
                    <a:pt x="801" y="350"/>
                    <a:pt x="828" y="350"/>
                    <a:pt x="856" y="348"/>
                  </a:cubicBezTo>
                  <a:cubicBezTo>
                    <a:pt x="671" y="96"/>
                    <a:pt x="430" y="0"/>
                    <a:pt x="1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"/>
            <p:cNvSpPr/>
            <p:nvPr/>
          </p:nvSpPr>
          <p:spPr>
            <a:xfrm>
              <a:off x="4391600" y="9766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" y="1"/>
                  </a:moveTo>
                  <a:cubicBezTo>
                    <a:pt x="60" y="160"/>
                    <a:pt x="199" y="160"/>
                    <a:pt x="359" y="18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"/>
            <p:cNvSpPr/>
            <p:nvPr/>
          </p:nvSpPr>
          <p:spPr>
            <a:xfrm>
              <a:off x="4421925" y="989075"/>
              <a:ext cx="6000" cy="3700"/>
            </a:xfrm>
            <a:custGeom>
              <a:avLst/>
              <a:gdLst/>
              <a:ahLst/>
              <a:cxnLst/>
              <a:rect l="l" t="t" r="r" b="b"/>
              <a:pathLst>
                <a:path w="240" h="148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78"/>
                    <a:pt x="79" y="147"/>
                    <a:pt x="135" y="147"/>
                  </a:cubicBezTo>
                  <a:cubicBezTo>
                    <a:pt x="164" y="147"/>
                    <a:pt x="198" y="128"/>
                    <a:pt x="240" y="8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"/>
            <p:cNvSpPr/>
            <p:nvPr/>
          </p:nvSpPr>
          <p:spPr>
            <a:xfrm>
              <a:off x="4273250" y="9293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0" y="1"/>
                  </a:moveTo>
                  <a:cubicBezTo>
                    <a:pt x="40" y="100"/>
                    <a:pt x="119" y="160"/>
                    <a:pt x="219" y="160"/>
                  </a:cubicBezTo>
                  <a:cubicBezTo>
                    <a:pt x="199" y="6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"/>
            <p:cNvSpPr/>
            <p:nvPr/>
          </p:nvSpPr>
          <p:spPr>
            <a:xfrm>
              <a:off x="4429900" y="1002625"/>
              <a:ext cx="9975" cy="3875"/>
            </a:xfrm>
            <a:custGeom>
              <a:avLst/>
              <a:gdLst/>
              <a:ahLst/>
              <a:cxnLst/>
              <a:rect l="l" t="t" r="r" b="b"/>
              <a:pathLst>
                <a:path w="399" h="155" extrusionOk="0">
                  <a:moveTo>
                    <a:pt x="104" y="0"/>
                  </a:moveTo>
                  <a:cubicBezTo>
                    <a:pt x="69" y="0"/>
                    <a:pt x="34" y="5"/>
                    <a:pt x="0" y="15"/>
                  </a:cubicBezTo>
                  <a:cubicBezTo>
                    <a:pt x="100" y="134"/>
                    <a:pt x="239" y="154"/>
                    <a:pt x="398" y="154"/>
                  </a:cubicBezTo>
                  <a:cubicBezTo>
                    <a:pt x="323" y="49"/>
                    <a:pt x="213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"/>
            <p:cNvSpPr/>
            <p:nvPr/>
          </p:nvSpPr>
          <p:spPr>
            <a:xfrm>
              <a:off x="5093825" y="1201900"/>
              <a:ext cx="122850" cy="59625"/>
            </a:xfrm>
            <a:custGeom>
              <a:avLst/>
              <a:gdLst/>
              <a:ahLst/>
              <a:cxnLst/>
              <a:rect l="l" t="t" r="r" b="b"/>
              <a:pathLst>
                <a:path w="4914" h="2385" extrusionOk="0">
                  <a:moveTo>
                    <a:pt x="230" y="1"/>
                  </a:moveTo>
                  <a:cubicBezTo>
                    <a:pt x="154" y="1"/>
                    <a:pt x="78" y="7"/>
                    <a:pt x="0" y="21"/>
                  </a:cubicBezTo>
                  <a:cubicBezTo>
                    <a:pt x="20" y="101"/>
                    <a:pt x="20" y="140"/>
                    <a:pt x="20" y="160"/>
                  </a:cubicBezTo>
                  <a:cubicBezTo>
                    <a:pt x="637" y="319"/>
                    <a:pt x="1213" y="658"/>
                    <a:pt x="1810" y="737"/>
                  </a:cubicBezTo>
                  <a:cubicBezTo>
                    <a:pt x="2228" y="777"/>
                    <a:pt x="2168" y="1016"/>
                    <a:pt x="2308" y="1215"/>
                  </a:cubicBezTo>
                  <a:cubicBezTo>
                    <a:pt x="2586" y="1712"/>
                    <a:pt x="3103" y="1811"/>
                    <a:pt x="3541" y="2030"/>
                  </a:cubicBezTo>
                  <a:cubicBezTo>
                    <a:pt x="3700" y="2070"/>
                    <a:pt x="3839" y="2110"/>
                    <a:pt x="3979" y="2169"/>
                  </a:cubicBezTo>
                  <a:cubicBezTo>
                    <a:pt x="4018" y="2229"/>
                    <a:pt x="4098" y="2249"/>
                    <a:pt x="4158" y="2289"/>
                  </a:cubicBezTo>
                  <a:cubicBezTo>
                    <a:pt x="4315" y="2328"/>
                    <a:pt x="4463" y="2385"/>
                    <a:pt x="4609" y="2385"/>
                  </a:cubicBezTo>
                  <a:cubicBezTo>
                    <a:pt x="4684" y="2385"/>
                    <a:pt x="4759" y="2369"/>
                    <a:pt x="4834" y="2329"/>
                  </a:cubicBezTo>
                  <a:lnTo>
                    <a:pt x="4914" y="2249"/>
                  </a:lnTo>
                  <a:cubicBezTo>
                    <a:pt x="4536" y="1871"/>
                    <a:pt x="3998" y="1831"/>
                    <a:pt x="3541" y="1573"/>
                  </a:cubicBezTo>
                  <a:cubicBezTo>
                    <a:pt x="3123" y="1354"/>
                    <a:pt x="2546" y="1254"/>
                    <a:pt x="2606" y="558"/>
                  </a:cubicBezTo>
                  <a:cubicBezTo>
                    <a:pt x="2621" y="453"/>
                    <a:pt x="2511" y="371"/>
                    <a:pt x="2397" y="371"/>
                  </a:cubicBezTo>
                  <a:cubicBezTo>
                    <a:pt x="2360" y="371"/>
                    <a:pt x="2322" y="379"/>
                    <a:pt x="2288" y="399"/>
                  </a:cubicBezTo>
                  <a:cubicBezTo>
                    <a:pt x="2158" y="459"/>
                    <a:pt x="2032" y="483"/>
                    <a:pt x="1910" y="483"/>
                  </a:cubicBezTo>
                  <a:cubicBezTo>
                    <a:pt x="1584" y="483"/>
                    <a:pt x="1284" y="310"/>
                    <a:pt x="995" y="180"/>
                  </a:cubicBezTo>
                  <a:cubicBezTo>
                    <a:pt x="734" y="73"/>
                    <a:pt x="48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"/>
            <p:cNvSpPr/>
            <p:nvPr/>
          </p:nvSpPr>
          <p:spPr>
            <a:xfrm>
              <a:off x="5040100" y="1101600"/>
              <a:ext cx="16450" cy="82925"/>
            </a:xfrm>
            <a:custGeom>
              <a:avLst/>
              <a:gdLst/>
              <a:ahLst/>
              <a:cxnLst/>
              <a:rect l="l" t="t" r="r" b="b"/>
              <a:pathLst>
                <a:path w="658" h="3317" extrusionOk="0">
                  <a:moveTo>
                    <a:pt x="496" y="1"/>
                  </a:moveTo>
                  <a:cubicBezTo>
                    <a:pt x="389" y="1"/>
                    <a:pt x="340" y="103"/>
                    <a:pt x="279" y="194"/>
                  </a:cubicBezTo>
                  <a:lnTo>
                    <a:pt x="259" y="174"/>
                  </a:lnTo>
                  <a:cubicBezTo>
                    <a:pt x="160" y="353"/>
                    <a:pt x="259" y="552"/>
                    <a:pt x="120" y="731"/>
                  </a:cubicBezTo>
                  <a:cubicBezTo>
                    <a:pt x="100" y="1029"/>
                    <a:pt x="100" y="1288"/>
                    <a:pt x="80" y="1566"/>
                  </a:cubicBezTo>
                  <a:cubicBezTo>
                    <a:pt x="1" y="1745"/>
                    <a:pt x="1" y="1924"/>
                    <a:pt x="80" y="2084"/>
                  </a:cubicBezTo>
                  <a:cubicBezTo>
                    <a:pt x="100" y="2263"/>
                    <a:pt x="100" y="2442"/>
                    <a:pt x="100" y="2621"/>
                  </a:cubicBezTo>
                  <a:cubicBezTo>
                    <a:pt x="1" y="2780"/>
                    <a:pt x="1" y="2939"/>
                    <a:pt x="80" y="3118"/>
                  </a:cubicBezTo>
                  <a:cubicBezTo>
                    <a:pt x="219" y="3178"/>
                    <a:pt x="359" y="3237"/>
                    <a:pt x="478" y="3317"/>
                  </a:cubicBezTo>
                  <a:cubicBezTo>
                    <a:pt x="478" y="2680"/>
                    <a:pt x="498" y="2084"/>
                    <a:pt x="498" y="1467"/>
                  </a:cubicBezTo>
                  <a:cubicBezTo>
                    <a:pt x="657" y="1129"/>
                    <a:pt x="458" y="731"/>
                    <a:pt x="597" y="373"/>
                  </a:cubicBezTo>
                  <a:cubicBezTo>
                    <a:pt x="597" y="253"/>
                    <a:pt x="617" y="154"/>
                    <a:pt x="617" y="35"/>
                  </a:cubicBezTo>
                  <a:cubicBezTo>
                    <a:pt x="570" y="11"/>
                    <a:pt x="530" y="1"/>
                    <a:pt x="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"/>
            <p:cNvSpPr/>
            <p:nvPr/>
          </p:nvSpPr>
          <p:spPr>
            <a:xfrm>
              <a:off x="5034125" y="1167600"/>
              <a:ext cx="8500" cy="12450"/>
            </a:xfrm>
            <a:custGeom>
              <a:avLst/>
              <a:gdLst/>
              <a:ahLst/>
              <a:cxnLst/>
              <a:rect l="l" t="t" r="r" b="b"/>
              <a:pathLst>
                <a:path w="340" h="49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100"/>
                    <a:pt x="120" y="219"/>
                    <a:pt x="1" y="378"/>
                  </a:cubicBezTo>
                  <a:cubicBezTo>
                    <a:pt x="61" y="498"/>
                    <a:pt x="200" y="498"/>
                    <a:pt x="319" y="498"/>
                  </a:cubicBezTo>
                  <a:cubicBezTo>
                    <a:pt x="319" y="319"/>
                    <a:pt x="33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"/>
            <p:cNvSpPr/>
            <p:nvPr/>
          </p:nvSpPr>
          <p:spPr>
            <a:xfrm>
              <a:off x="5025675" y="1171475"/>
              <a:ext cx="8975" cy="4600"/>
            </a:xfrm>
            <a:custGeom>
              <a:avLst/>
              <a:gdLst/>
              <a:ahLst/>
              <a:cxnLst/>
              <a:rect l="l" t="t" r="r" b="b"/>
              <a:pathLst>
                <a:path w="359" h="184" extrusionOk="0">
                  <a:moveTo>
                    <a:pt x="59" y="1"/>
                  </a:moveTo>
                  <a:cubicBezTo>
                    <a:pt x="40" y="1"/>
                    <a:pt x="21" y="2"/>
                    <a:pt x="1" y="5"/>
                  </a:cubicBezTo>
                  <a:cubicBezTo>
                    <a:pt x="1" y="64"/>
                    <a:pt x="1" y="124"/>
                    <a:pt x="60" y="164"/>
                  </a:cubicBezTo>
                  <a:cubicBezTo>
                    <a:pt x="160" y="164"/>
                    <a:pt x="259" y="184"/>
                    <a:pt x="359" y="184"/>
                  </a:cubicBezTo>
                  <a:cubicBezTo>
                    <a:pt x="289" y="62"/>
                    <a:pt x="189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"/>
            <p:cNvSpPr/>
            <p:nvPr/>
          </p:nvSpPr>
          <p:spPr>
            <a:xfrm>
              <a:off x="4313525" y="941825"/>
              <a:ext cx="21400" cy="12950"/>
            </a:xfrm>
            <a:custGeom>
              <a:avLst/>
              <a:gdLst/>
              <a:ahLst/>
              <a:cxnLst/>
              <a:rect l="l" t="t" r="r" b="b"/>
              <a:pathLst>
                <a:path w="856" h="518" extrusionOk="0">
                  <a:moveTo>
                    <a:pt x="0" y="0"/>
                  </a:moveTo>
                  <a:cubicBezTo>
                    <a:pt x="239" y="259"/>
                    <a:pt x="557" y="358"/>
                    <a:pt x="856" y="517"/>
                  </a:cubicBezTo>
                  <a:lnTo>
                    <a:pt x="856" y="318"/>
                  </a:lnTo>
                  <a:cubicBezTo>
                    <a:pt x="617" y="8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"/>
            <p:cNvSpPr/>
            <p:nvPr/>
          </p:nvSpPr>
          <p:spPr>
            <a:xfrm>
              <a:off x="4305575" y="9361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81" y="1"/>
                  </a:moveTo>
                  <a:cubicBezTo>
                    <a:pt x="50" y="1"/>
                    <a:pt x="22" y="15"/>
                    <a:pt x="0" y="48"/>
                  </a:cubicBezTo>
                  <a:cubicBezTo>
                    <a:pt x="40" y="227"/>
                    <a:pt x="179" y="207"/>
                    <a:pt x="338" y="227"/>
                  </a:cubicBezTo>
                  <a:cubicBezTo>
                    <a:pt x="259" y="148"/>
                    <a:pt x="219" y="88"/>
                    <a:pt x="159" y="28"/>
                  </a:cubicBezTo>
                  <a:cubicBezTo>
                    <a:pt x="132" y="10"/>
                    <a:pt x="10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"/>
            <p:cNvSpPr/>
            <p:nvPr/>
          </p:nvSpPr>
          <p:spPr>
            <a:xfrm>
              <a:off x="4303075" y="9323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lnTo>
                    <a:pt x="21" y="60"/>
                  </a:lnTo>
                  <a:lnTo>
                    <a:pt x="1" y="120"/>
                  </a:lnTo>
                  <a:lnTo>
                    <a:pt x="60" y="179"/>
                  </a:lnTo>
                  <a:cubicBezTo>
                    <a:pt x="120" y="159"/>
                    <a:pt x="200" y="159"/>
                    <a:pt x="239" y="159"/>
                  </a:cubicBezTo>
                  <a:cubicBezTo>
                    <a:pt x="20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"/>
            <p:cNvSpPr/>
            <p:nvPr/>
          </p:nvSpPr>
          <p:spPr>
            <a:xfrm>
              <a:off x="5017225" y="116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cubicBezTo>
                    <a:pt x="80" y="120"/>
                    <a:pt x="180" y="160"/>
                    <a:pt x="319" y="160"/>
                  </a:cubicBezTo>
                  <a:cubicBezTo>
                    <a:pt x="339" y="120"/>
                    <a:pt x="339" y="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"/>
            <p:cNvSpPr/>
            <p:nvPr/>
          </p:nvSpPr>
          <p:spPr>
            <a:xfrm>
              <a:off x="5009275" y="1162625"/>
              <a:ext cx="7975" cy="4125"/>
            </a:xfrm>
            <a:custGeom>
              <a:avLst/>
              <a:gdLst/>
              <a:ahLst/>
              <a:cxnLst/>
              <a:rect l="l" t="t" r="r" b="b"/>
              <a:pathLst>
                <a:path w="319" h="165" extrusionOk="0">
                  <a:moveTo>
                    <a:pt x="0" y="1"/>
                  </a:moveTo>
                  <a:cubicBezTo>
                    <a:pt x="50" y="118"/>
                    <a:pt x="129" y="165"/>
                    <a:pt x="247" y="165"/>
                  </a:cubicBezTo>
                  <a:cubicBezTo>
                    <a:pt x="270" y="165"/>
                    <a:pt x="293" y="163"/>
                    <a:pt x="319" y="160"/>
                  </a:cubicBezTo>
                  <a:cubicBezTo>
                    <a:pt x="239" y="2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"/>
            <p:cNvSpPr/>
            <p:nvPr/>
          </p:nvSpPr>
          <p:spPr>
            <a:xfrm>
              <a:off x="4535325" y="93735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1" y="0"/>
                  </a:moveTo>
                  <a:cubicBezTo>
                    <a:pt x="48" y="127"/>
                    <a:pt x="134" y="166"/>
                    <a:pt x="258" y="166"/>
                  </a:cubicBezTo>
                  <a:cubicBezTo>
                    <a:pt x="289" y="166"/>
                    <a:pt x="323" y="163"/>
                    <a:pt x="35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"/>
            <p:cNvSpPr/>
            <p:nvPr/>
          </p:nvSpPr>
          <p:spPr>
            <a:xfrm>
              <a:off x="4526875" y="9330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83" y="1"/>
                  </a:moveTo>
                  <a:cubicBezTo>
                    <a:pt x="56" y="1"/>
                    <a:pt x="29" y="5"/>
                    <a:pt x="0" y="13"/>
                  </a:cubicBezTo>
                  <a:cubicBezTo>
                    <a:pt x="40" y="132"/>
                    <a:pt x="159" y="172"/>
                    <a:pt x="319" y="172"/>
                  </a:cubicBezTo>
                  <a:cubicBezTo>
                    <a:pt x="271" y="61"/>
                    <a:pt x="186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"/>
            <p:cNvSpPr/>
            <p:nvPr/>
          </p:nvSpPr>
          <p:spPr>
            <a:xfrm>
              <a:off x="4544275" y="941225"/>
              <a:ext cx="7975" cy="4700"/>
            </a:xfrm>
            <a:custGeom>
              <a:avLst/>
              <a:gdLst/>
              <a:ahLst/>
              <a:cxnLst/>
              <a:rect l="l" t="t" r="r" b="b"/>
              <a:pathLst>
                <a:path w="319" h="188" extrusionOk="0">
                  <a:moveTo>
                    <a:pt x="51" y="1"/>
                  </a:moveTo>
                  <a:cubicBezTo>
                    <a:pt x="35" y="1"/>
                    <a:pt x="18" y="2"/>
                    <a:pt x="1" y="4"/>
                  </a:cubicBezTo>
                  <a:cubicBezTo>
                    <a:pt x="35" y="126"/>
                    <a:pt x="131" y="187"/>
                    <a:pt x="261" y="187"/>
                  </a:cubicBezTo>
                  <a:cubicBezTo>
                    <a:pt x="280" y="187"/>
                    <a:pt x="299" y="186"/>
                    <a:pt x="319" y="183"/>
                  </a:cubicBezTo>
                  <a:cubicBezTo>
                    <a:pt x="249" y="62"/>
                    <a:pt x="1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"/>
            <p:cNvSpPr/>
            <p:nvPr/>
          </p:nvSpPr>
          <p:spPr>
            <a:xfrm>
              <a:off x="4509950" y="103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60"/>
                    <a:pt x="81" y="100"/>
                    <a:pt x="100" y="160"/>
                  </a:cubicBezTo>
                  <a:cubicBezTo>
                    <a:pt x="140" y="140"/>
                    <a:pt x="180" y="80"/>
                    <a:pt x="200" y="41"/>
                  </a:cubicBezTo>
                  <a:cubicBezTo>
                    <a:pt x="120" y="41"/>
                    <a:pt x="8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"/>
            <p:cNvSpPr/>
            <p:nvPr/>
          </p:nvSpPr>
          <p:spPr>
            <a:xfrm>
              <a:off x="4456250" y="1556125"/>
              <a:ext cx="14450" cy="2180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384" y="1"/>
                  </a:moveTo>
                  <a:cubicBezTo>
                    <a:pt x="329" y="1"/>
                    <a:pt x="269" y="26"/>
                    <a:pt x="199" y="75"/>
                  </a:cubicBezTo>
                  <a:cubicBezTo>
                    <a:pt x="259" y="314"/>
                    <a:pt x="1" y="593"/>
                    <a:pt x="219" y="871"/>
                  </a:cubicBezTo>
                  <a:cubicBezTo>
                    <a:pt x="478" y="612"/>
                    <a:pt x="577" y="374"/>
                    <a:pt x="538" y="75"/>
                  </a:cubicBezTo>
                  <a:cubicBezTo>
                    <a:pt x="488" y="26"/>
                    <a:pt x="438" y="1"/>
                    <a:pt x="3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"/>
            <p:cNvSpPr/>
            <p:nvPr/>
          </p:nvSpPr>
          <p:spPr>
            <a:xfrm>
              <a:off x="4461225" y="1540350"/>
              <a:ext cx="12450" cy="14375"/>
            </a:xfrm>
            <a:custGeom>
              <a:avLst/>
              <a:gdLst/>
              <a:ahLst/>
              <a:cxnLst/>
              <a:rect l="l" t="t" r="r" b="b"/>
              <a:pathLst>
                <a:path w="498" h="575" extrusionOk="0">
                  <a:moveTo>
                    <a:pt x="428" y="0"/>
                  </a:moveTo>
                  <a:cubicBezTo>
                    <a:pt x="403" y="0"/>
                    <a:pt x="378" y="10"/>
                    <a:pt x="359" y="30"/>
                  </a:cubicBezTo>
                  <a:cubicBezTo>
                    <a:pt x="279" y="90"/>
                    <a:pt x="239" y="129"/>
                    <a:pt x="180" y="189"/>
                  </a:cubicBezTo>
                  <a:cubicBezTo>
                    <a:pt x="161" y="152"/>
                    <a:pt x="138" y="132"/>
                    <a:pt x="114" y="132"/>
                  </a:cubicBezTo>
                  <a:cubicBezTo>
                    <a:pt x="88" y="132"/>
                    <a:pt x="61" y="156"/>
                    <a:pt x="40" y="209"/>
                  </a:cubicBezTo>
                  <a:cubicBezTo>
                    <a:pt x="40" y="328"/>
                    <a:pt x="0" y="428"/>
                    <a:pt x="0" y="547"/>
                  </a:cubicBezTo>
                  <a:cubicBezTo>
                    <a:pt x="39" y="566"/>
                    <a:pt x="73" y="575"/>
                    <a:pt x="102" y="575"/>
                  </a:cubicBezTo>
                  <a:cubicBezTo>
                    <a:pt x="224" y="575"/>
                    <a:pt x="278" y="436"/>
                    <a:pt x="359" y="388"/>
                  </a:cubicBezTo>
                  <a:cubicBezTo>
                    <a:pt x="478" y="308"/>
                    <a:pt x="498" y="189"/>
                    <a:pt x="498" y="30"/>
                  </a:cubicBezTo>
                  <a:cubicBezTo>
                    <a:pt x="478" y="10"/>
                    <a:pt x="453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"/>
            <p:cNvSpPr/>
            <p:nvPr/>
          </p:nvSpPr>
          <p:spPr>
            <a:xfrm>
              <a:off x="4461225" y="1549050"/>
              <a:ext cx="8975" cy="8975"/>
            </a:xfrm>
            <a:custGeom>
              <a:avLst/>
              <a:gdLst/>
              <a:ahLst/>
              <a:cxnLst/>
              <a:rect l="l" t="t" r="r" b="b"/>
              <a:pathLst>
                <a:path w="359" h="35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39" y="60"/>
                    <a:pt x="140" y="139"/>
                    <a:pt x="0" y="179"/>
                  </a:cubicBezTo>
                  <a:lnTo>
                    <a:pt x="0" y="358"/>
                  </a:lnTo>
                  <a:lnTo>
                    <a:pt x="339" y="358"/>
                  </a:lnTo>
                  <a:cubicBezTo>
                    <a:pt x="339" y="239"/>
                    <a:pt x="35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"/>
            <p:cNvSpPr/>
            <p:nvPr/>
          </p:nvSpPr>
          <p:spPr>
            <a:xfrm>
              <a:off x="4461225" y="1536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60" y="0"/>
                  </a:moveTo>
                  <a:cubicBezTo>
                    <a:pt x="20" y="99"/>
                    <a:pt x="0" y="199"/>
                    <a:pt x="20" y="358"/>
                  </a:cubicBezTo>
                  <a:lnTo>
                    <a:pt x="180" y="358"/>
                  </a:lnTo>
                  <a:cubicBezTo>
                    <a:pt x="180" y="219"/>
                    <a:pt x="180" y="11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"/>
            <p:cNvSpPr/>
            <p:nvPr/>
          </p:nvSpPr>
          <p:spPr>
            <a:xfrm>
              <a:off x="4470175" y="15361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60" y="119"/>
                    <a:pt x="1" y="179"/>
                  </a:cubicBezTo>
                  <a:lnTo>
                    <a:pt x="140" y="179"/>
                  </a:lnTo>
                  <a:cubicBezTo>
                    <a:pt x="180" y="119"/>
                    <a:pt x="18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"/>
            <p:cNvSpPr/>
            <p:nvPr/>
          </p:nvSpPr>
          <p:spPr>
            <a:xfrm>
              <a:off x="4401550" y="1645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0" y="80"/>
                    <a:pt x="40" y="12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"/>
            <p:cNvSpPr/>
            <p:nvPr/>
          </p:nvSpPr>
          <p:spPr>
            <a:xfrm>
              <a:off x="4243900" y="15187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0" y="120"/>
                    <a:pt x="0" y="220"/>
                    <a:pt x="140" y="359"/>
                  </a:cubicBezTo>
                  <a:cubicBezTo>
                    <a:pt x="140" y="259"/>
                    <a:pt x="140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"/>
            <p:cNvSpPr/>
            <p:nvPr/>
          </p:nvSpPr>
          <p:spPr>
            <a:xfrm>
              <a:off x="4630325" y="1415425"/>
              <a:ext cx="126325" cy="26600"/>
            </a:xfrm>
            <a:custGeom>
              <a:avLst/>
              <a:gdLst/>
              <a:ahLst/>
              <a:cxnLst/>
              <a:rect l="l" t="t" r="r" b="b"/>
              <a:pathLst>
                <a:path w="5053" h="1064" extrusionOk="0">
                  <a:moveTo>
                    <a:pt x="192" y="1"/>
                  </a:moveTo>
                  <a:cubicBezTo>
                    <a:pt x="73" y="1"/>
                    <a:pt x="31" y="119"/>
                    <a:pt x="0" y="273"/>
                  </a:cubicBezTo>
                  <a:lnTo>
                    <a:pt x="80" y="312"/>
                  </a:lnTo>
                  <a:lnTo>
                    <a:pt x="159" y="312"/>
                  </a:lnTo>
                  <a:cubicBezTo>
                    <a:pt x="298" y="452"/>
                    <a:pt x="557" y="312"/>
                    <a:pt x="696" y="472"/>
                  </a:cubicBezTo>
                  <a:cubicBezTo>
                    <a:pt x="875" y="551"/>
                    <a:pt x="1074" y="511"/>
                    <a:pt x="1213" y="631"/>
                  </a:cubicBezTo>
                  <a:cubicBezTo>
                    <a:pt x="1949" y="969"/>
                    <a:pt x="2745" y="869"/>
                    <a:pt x="3481" y="1009"/>
                  </a:cubicBezTo>
                  <a:cubicBezTo>
                    <a:pt x="3553" y="987"/>
                    <a:pt x="3621" y="980"/>
                    <a:pt x="3688" y="980"/>
                  </a:cubicBezTo>
                  <a:cubicBezTo>
                    <a:pt x="3796" y="980"/>
                    <a:pt x="3899" y="998"/>
                    <a:pt x="4003" y="998"/>
                  </a:cubicBezTo>
                  <a:cubicBezTo>
                    <a:pt x="4067" y="998"/>
                    <a:pt x="4131" y="991"/>
                    <a:pt x="4197" y="969"/>
                  </a:cubicBezTo>
                  <a:cubicBezTo>
                    <a:pt x="4317" y="969"/>
                    <a:pt x="4416" y="1009"/>
                    <a:pt x="4516" y="1048"/>
                  </a:cubicBezTo>
                  <a:cubicBezTo>
                    <a:pt x="4545" y="1058"/>
                    <a:pt x="4580" y="1063"/>
                    <a:pt x="4618" y="1063"/>
                  </a:cubicBezTo>
                  <a:cubicBezTo>
                    <a:pt x="4655" y="1063"/>
                    <a:pt x="4695" y="1058"/>
                    <a:pt x="4734" y="1048"/>
                  </a:cubicBezTo>
                  <a:cubicBezTo>
                    <a:pt x="4854" y="1009"/>
                    <a:pt x="4973" y="949"/>
                    <a:pt x="5053" y="810"/>
                  </a:cubicBezTo>
                  <a:cubicBezTo>
                    <a:pt x="4138" y="551"/>
                    <a:pt x="3203" y="352"/>
                    <a:pt x="2268" y="253"/>
                  </a:cubicBezTo>
                  <a:cubicBezTo>
                    <a:pt x="2049" y="213"/>
                    <a:pt x="1770" y="273"/>
                    <a:pt x="1572" y="113"/>
                  </a:cubicBezTo>
                  <a:cubicBezTo>
                    <a:pt x="1391" y="122"/>
                    <a:pt x="1215" y="134"/>
                    <a:pt x="1037" y="134"/>
                  </a:cubicBezTo>
                  <a:cubicBezTo>
                    <a:pt x="803" y="134"/>
                    <a:pt x="567" y="113"/>
                    <a:pt x="318" y="34"/>
                  </a:cubicBezTo>
                  <a:cubicBezTo>
                    <a:pt x="268" y="11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"/>
            <p:cNvSpPr/>
            <p:nvPr/>
          </p:nvSpPr>
          <p:spPr>
            <a:xfrm>
              <a:off x="4712375" y="1455925"/>
              <a:ext cx="48750" cy="27500"/>
            </a:xfrm>
            <a:custGeom>
              <a:avLst/>
              <a:gdLst/>
              <a:ahLst/>
              <a:cxnLst/>
              <a:rect l="l" t="t" r="r" b="b"/>
              <a:pathLst>
                <a:path w="1950" h="1100" extrusionOk="0">
                  <a:moveTo>
                    <a:pt x="212" y="0"/>
                  </a:moveTo>
                  <a:cubicBezTo>
                    <a:pt x="110" y="0"/>
                    <a:pt x="30" y="65"/>
                    <a:pt x="0" y="284"/>
                  </a:cubicBezTo>
                  <a:cubicBezTo>
                    <a:pt x="60" y="324"/>
                    <a:pt x="140" y="383"/>
                    <a:pt x="179" y="423"/>
                  </a:cubicBezTo>
                  <a:lnTo>
                    <a:pt x="1751" y="1099"/>
                  </a:lnTo>
                  <a:cubicBezTo>
                    <a:pt x="1870" y="1020"/>
                    <a:pt x="1950" y="920"/>
                    <a:pt x="1950" y="781"/>
                  </a:cubicBezTo>
                  <a:cubicBezTo>
                    <a:pt x="1811" y="642"/>
                    <a:pt x="1691" y="542"/>
                    <a:pt x="1572" y="443"/>
                  </a:cubicBezTo>
                  <a:cubicBezTo>
                    <a:pt x="1393" y="443"/>
                    <a:pt x="1234" y="343"/>
                    <a:pt x="1075" y="244"/>
                  </a:cubicBezTo>
                  <a:cubicBezTo>
                    <a:pt x="1037" y="255"/>
                    <a:pt x="1002" y="260"/>
                    <a:pt x="968" y="260"/>
                  </a:cubicBezTo>
                  <a:cubicBezTo>
                    <a:pt x="822" y="260"/>
                    <a:pt x="703" y="169"/>
                    <a:pt x="557" y="105"/>
                  </a:cubicBezTo>
                  <a:cubicBezTo>
                    <a:pt x="438" y="65"/>
                    <a:pt x="314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"/>
            <p:cNvSpPr/>
            <p:nvPr/>
          </p:nvSpPr>
          <p:spPr>
            <a:xfrm>
              <a:off x="4756625" y="1475450"/>
              <a:ext cx="31850" cy="18425"/>
            </a:xfrm>
            <a:custGeom>
              <a:avLst/>
              <a:gdLst/>
              <a:ahLst/>
              <a:cxnLst/>
              <a:rect l="l" t="t" r="r" b="b"/>
              <a:pathLst>
                <a:path w="1274" h="737" extrusionOk="0">
                  <a:moveTo>
                    <a:pt x="200" y="0"/>
                  </a:moveTo>
                  <a:cubicBezTo>
                    <a:pt x="60" y="40"/>
                    <a:pt x="1" y="159"/>
                    <a:pt x="1" y="318"/>
                  </a:cubicBezTo>
                  <a:cubicBezTo>
                    <a:pt x="319" y="458"/>
                    <a:pt x="657" y="617"/>
                    <a:pt x="975" y="736"/>
                  </a:cubicBezTo>
                  <a:cubicBezTo>
                    <a:pt x="1055" y="716"/>
                    <a:pt x="1174" y="716"/>
                    <a:pt x="1194" y="657"/>
                  </a:cubicBezTo>
                  <a:cubicBezTo>
                    <a:pt x="1274" y="497"/>
                    <a:pt x="1075" y="537"/>
                    <a:pt x="1015" y="497"/>
                  </a:cubicBezTo>
                  <a:cubicBezTo>
                    <a:pt x="975" y="438"/>
                    <a:pt x="916" y="358"/>
                    <a:pt x="876" y="318"/>
                  </a:cubicBezTo>
                  <a:cubicBezTo>
                    <a:pt x="677" y="159"/>
                    <a:pt x="478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"/>
            <p:cNvSpPr/>
            <p:nvPr/>
          </p:nvSpPr>
          <p:spPr>
            <a:xfrm>
              <a:off x="4690975" y="1449550"/>
              <a:ext cx="35350" cy="13475"/>
            </a:xfrm>
            <a:custGeom>
              <a:avLst/>
              <a:gdLst/>
              <a:ahLst/>
              <a:cxnLst/>
              <a:rect l="l" t="t" r="r" b="b"/>
              <a:pathLst>
                <a:path w="1414" h="539" extrusionOk="0">
                  <a:moveTo>
                    <a:pt x="73" y="0"/>
                  </a:moveTo>
                  <a:cubicBezTo>
                    <a:pt x="49" y="0"/>
                    <a:pt x="25" y="1"/>
                    <a:pt x="1" y="2"/>
                  </a:cubicBezTo>
                  <a:cubicBezTo>
                    <a:pt x="220" y="280"/>
                    <a:pt x="518" y="459"/>
                    <a:pt x="856" y="539"/>
                  </a:cubicBezTo>
                  <a:cubicBezTo>
                    <a:pt x="989" y="373"/>
                    <a:pt x="1149" y="359"/>
                    <a:pt x="1314" y="359"/>
                  </a:cubicBezTo>
                  <a:cubicBezTo>
                    <a:pt x="1347" y="359"/>
                    <a:pt x="1380" y="360"/>
                    <a:pt x="1413" y="360"/>
                  </a:cubicBezTo>
                  <a:cubicBezTo>
                    <a:pt x="977" y="189"/>
                    <a:pt x="559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"/>
            <p:cNvSpPr/>
            <p:nvPr/>
          </p:nvSpPr>
          <p:spPr>
            <a:xfrm>
              <a:off x="4721325" y="1484400"/>
              <a:ext cx="26875" cy="14200"/>
            </a:xfrm>
            <a:custGeom>
              <a:avLst/>
              <a:gdLst/>
              <a:ahLst/>
              <a:cxnLst/>
              <a:rect l="l" t="t" r="r" b="b"/>
              <a:pathLst>
                <a:path w="1075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338"/>
                    <a:pt x="239" y="537"/>
                    <a:pt x="577" y="557"/>
                  </a:cubicBezTo>
                  <a:cubicBezTo>
                    <a:pt x="677" y="557"/>
                    <a:pt x="796" y="537"/>
                    <a:pt x="896" y="537"/>
                  </a:cubicBezTo>
                  <a:cubicBezTo>
                    <a:pt x="915" y="557"/>
                    <a:pt x="945" y="567"/>
                    <a:pt x="978" y="567"/>
                  </a:cubicBezTo>
                  <a:cubicBezTo>
                    <a:pt x="1010" y="567"/>
                    <a:pt x="1045" y="557"/>
                    <a:pt x="1075" y="537"/>
                  </a:cubicBezTo>
                  <a:cubicBezTo>
                    <a:pt x="776" y="239"/>
                    <a:pt x="398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"/>
            <p:cNvSpPr/>
            <p:nvPr/>
          </p:nvSpPr>
          <p:spPr>
            <a:xfrm>
              <a:off x="4647725" y="1425900"/>
              <a:ext cx="13450" cy="7300"/>
            </a:xfrm>
            <a:custGeom>
              <a:avLst/>
              <a:gdLst/>
              <a:ahLst/>
              <a:cxnLst/>
              <a:rect l="l" t="t" r="r" b="b"/>
              <a:pathLst>
                <a:path w="538" h="292" extrusionOk="0">
                  <a:moveTo>
                    <a:pt x="260" y="1"/>
                  </a:moveTo>
                  <a:cubicBezTo>
                    <a:pt x="184" y="1"/>
                    <a:pt x="99" y="35"/>
                    <a:pt x="0" y="92"/>
                  </a:cubicBezTo>
                  <a:cubicBezTo>
                    <a:pt x="140" y="132"/>
                    <a:pt x="239" y="212"/>
                    <a:pt x="358" y="291"/>
                  </a:cubicBezTo>
                  <a:cubicBezTo>
                    <a:pt x="398" y="251"/>
                    <a:pt x="478" y="251"/>
                    <a:pt x="537" y="232"/>
                  </a:cubicBezTo>
                  <a:cubicBezTo>
                    <a:pt x="456" y="68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"/>
            <p:cNvSpPr/>
            <p:nvPr/>
          </p:nvSpPr>
          <p:spPr>
            <a:xfrm>
              <a:off x="4634300" y="1423525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208" y="1"/>
                  </a:moveTo>
                  <a:cubicBezTo>
                    <a:pt x="141" y="1"/>
                    <a:pt x="70" y="8"/>
                    <a:pt x="0" y="8"/>
                  </a:cubicBezTo>
                  <a:cubicBezTo>
                    <a:pt x="143" y="119"/>
                    <a:pt x="273" y="180"/>
                    <a:pt x="420" y="180"/>
                  </a:cubicBezTo>
                  <a:cubicBezTo>
                    <a:pt x="458" y="180"/>
                    <a:pt x="497" y="176"/>
                    <a:pt x="537" y="167"/>
                  </a:cubicBezTo>
                  <a:cubicBezTo>
                    <a:pt x="447" y="26"/>
                    <a:pt x="332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"/>
            <p:cNvSpPr/>
            <p:nvPr/>
          </p:nvSpPr>
          <p:spPr>
            <a:xfrm>
              <a:off x="4713375" y="14630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0" y="1"/>
                  </a:moveTo>
                  <a:cubicBezTo>
                    <a:pt x="0" y="100"/>
                    <a:pt x="60" y="140"/>
                    <a:pt x="159" y="140"/>
                  </a:cubicBezTo>
                  <a:cubicBezTo>
                    <a:pt x="119" y="10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"/>
            <p:cNvSpPr/>
            <p:nvPr/>
          </p:nvSpPr>
          <p:spPr>
            <a:xfrm>
              <a:off x="4847650" y="1528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5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"/>
            <p:cNvSpPr/>
            <p:nvPr/>
          </p:nvSpPr>
          <p:spPr>
            <a:xfrm>
              <a:off x="4743700" y="1497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40" y="40"/>
                    <a:pt x="120" y="100"/>
                    <a:pt x="180" y="159"/>
                  </a:cubicBezTo>
                  <a:cubicBezTo>
                    <a:pt x="199" y="120"/>
                    <a:pt x="199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"/>
            <p:cNvSpPr/>
            <p:nvPr/>
          </p:nvSpPr>
          <p:spPr>
            <a:xfrm>
              <a:off x="4538300" y="1381450"/>
              <a:ext cx="58225" cy="20475"/>
            </a:xfrm>
            <a:custGeom>
              <a:avLst/>
              <a:gdLst/>
              <a:ahLst/>
              <a:cxnLst/>
              <a:rect l="l" t="t" r="r" b="b"/>
              <a:pathLst>
                <a:path w="2329" h="819" extrusionOk="0">
                  <a:moveTo>
                    <a:pt x="1" y="0"/>
                  </a:moveTo>
                  <a:lnTo>
                    <a:pt x="1" y="0"/>
                  </a:lnTo>
                  <a:cubicBezTo>
                    <a:pt x="439" y="537"/>
                    <a:pt x="995" y="637"/>
                    <a:pt x="1632" y="637"/>
                  </a:cubicBezTo>
                  <a:cubicBezTo>
                    <a:pt x="1778" y="797"/>
                    <a:pt x="1945" y="819"/>
                    <a:pt x="2126" y="819"/>
                  </a:cubicBezTo>
                  <a:cubicBezTo>
                    <a:pt x="2192" y="819"/>
                    <a:pt x="2259" y="816"/>
                    <a:pt x="2328" y="816"/>
                  </a:cubicBezTo>
                  <a:cubicBezTo>
                    <a:pt x="2159" y="493"/>
                    <a:pt x="1931" y="301"/>
                    <a:pt x="1583" y="301"/>
                  </a:cubicBezTo>
                  <a:cubicBezTo>
                    <a:pt x="1524" y="301"/>
                    <a:pt x="1460" y="307"/>
                    <a:pt x="1393" y="319"/>
                  </a:cubicBezTo>
                  <a:lnTo>
                    <a:pt x="1334" y="378"/>
                  </a:lnTo>
                  <a:lnTo>
                    <a:pt x="1274" y="319"/>
                  </a:lnTo>
                  <a:cubicBezTo>
                    <a:pt x="876" y="10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"/>
            <p:cNvSpPr/>
            <p:nvPr/>
          </p:nvSpPr>
          <p:spPr>
            <a:xfrm>
              <a:off x="4457250" y="13715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1" y="1"/>
                  </a:moveTo>
                  <a:cubicBezTo>
                    <a:pt x="164" y="1"/>
                    <a:pt x="80" y="60"/>
                    <a:pt x="0" y="180"/>
                  </a:cubicBezTo>
                  <a:lnTo>
                    <a:pt x="518" y="180"/>
                  </a:lnTo>
                  <a:cubicBezTo>
                    <a:pt x="428" y="60"/>
                    <a:pt x="339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"/>
            <p:cNvSpPr/>
            <p:nvPr/>
          </p:nvSpPr>
          <p:spPr>
            <a:xfrm>
              <a:off x="4483100" y="1376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40"/>
                    <a:pt x="100" y="100"/>
                    <a:pt x="180" y="140"/>
                  </a:cubicBez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"/>
            <p:cNvSpPr/>
            <p:nvPr/>
          </p:nvSpPr>
          <p:spPr>
            <a:xfrm>
              <a:off x="4474150" y="1376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1" y="0"/>
                  </a:moveTo>
                  <a:cubicBezTo>
                    <a:pt x="32" y="42"/>
                    <a:pt x="64" y="68"/>
                    <a:pt x="95" y="68"/>
                  </a:cubicBezTo>
                  <a:cubicBezTo>
                    <a:pt x="123" y="68"/>
                    <a:pt x="152" y="47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"/>
            <p:cNvSpPr/>
            <p:nvPr/>
          </p:nvSpPr>
          <p:spPr>
            <a:xfrm>
              <a:off x="443985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40" y="40"/>
                    <a:pt x="119" y="100"/>
                    <a:pt x="159" y="139"/>
                  </a:cubicBezTo>
                  <a:lnTo>
                    <a:pt x="159" y="20"/>
                  </a:lnTo>
                  <a:cubicBezTo>
                    <a:pt x="100" y="20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"/>
            <p:cNvSpPr/>
            <p:nvPr/>
          </p:nvSpPr>
          <p:spPr>
            <a:xfrm>
              <a:off x="4383150" y="1292925"/>
              <a:ext cx="28375" cy="63875"/>
            </a:xfrm>
            <a:custGeom>
              <a:avLst/>
              <a:gdLst/>
              <a:ahLst/>
              <a:cxnLst/>
              <a:rect l="l" t="t" r="r" b="b"/>
              <a:pathLst>
                <a:path w="1135" h="2555" extrusionOk="0">
                  <a:moveTo>
                    <a:pt x="378" y="0"/>
                  </a:moveTo>
                  <a:cubicBezTo>
                    <a:pt x="219" y="80"/>
                    <a:pt x="319" y="279"/>
                    <a:pt x="199" y="378"/>
                  </a:cubicBezTo>
                  <a:cubicBezTo>
                    <a:pt x="199" y="697"/>
                    <a:pt x="199" y="995"/>
                    <a:pt x="179" y="1333"/>
                  </a:cubicBezTo>
                  <a:cubicBezTo>
                    <a:pt x="140" y="1652"/>
                    <a:pt x="299" y="2030"/>
                    <a:pt x="0" y="2288"/>
                  </a:cubicBezTo>
                  <a:cubicBezTo>
                    <a:pt x="120" y="2447"/>
                    <a:pt x="339" y="2388"/>
                    <a:pt x="518" y="2487"/>
                  </a:cubicBezTo>
                  <a:cubicBezTo>
                    <a:pt x="612" y="2529"/>
                    <a:pt x="706" y="2554"/>
                    <a:pt x="798" y="2554"/>
                  </a:cubicBezTo>
                  <a:cubicBezTo>
                    <a:pt x="880" y="2554"/>
                    <a:pt x="960" y="2534"/>
                    <a:pt x="1035" y="2487"/>
                  </a:cubicBezTo>
                  <a:lnTo>
                    <a:pt x="1035" y="2467"/>
                  </a:lnTo>
                  <a:cubicBezTo>
                    <a:pt x="1134" y="2368"/>
                    <a:pt x="1114" y="2268"/>
                    <a:pt x="1094" y="2149"/>
                  </a:cubicBezTo>
                  <a:cubicBezTo>
                    <a:pt x="1060" y="2114"/>
                    <a:pt x="1025" y="2093"/>
                    <a:pt x="986" y="2093"/>
                  </a:cubicBezTo>
                  <a:cubicBezTo>
                    <a:pt x="959" y="2093"/>
                    <a:pt x="929" y="2104"/>
                    <a:pt x="896" y="2129"/>
                  </a:cubicBezTo>
                  <a:cubicBezTo>
                    <a:pt x="811" y="2229"/>
                    <a:pt x="745" y="2272"/>
                    <a:pt x="692" y="2272"/>
                  </a:cubicBezTo>
                  <a:cubicBezTo>
                    <a:pt x="609" y="2272"/>
                    <a:pt x="562" y="2161"/>
                    <a:pt x="537" y="1990"/>
                  </a:cubicBezTo>
                  <a:cubicBezTo>
                    <a:pt x="478" y="1333"/>
                    <a:pt x="577" y="65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"/>
            <p:cNvSpPr/>
            <p:nvPr/>
          </p:nvSpPr>
          <p:spPr>
            <a:xfrm>
              <a:off x="4239925" y="1322200"/>
              <a:ext cx="61675" cy="15500"/>
            </a:xfrm>
            <a:custGeom>
              <a:avLst/>
              <a:gdLst/>
              <a:ahLst/>
              <a:cxnLst/>
              <a:rect l="l" t="t" r="r" b="b"/>
              <a:pathLst>
                <a:path w="2467" h="620" extrusionOk="0">
                  <a:moveTo>
                    <a:pt x="770" y="0"/>
                  </a:moveTo>
                  <a:cubicBezTo>
                    <a:pt x="740" y="0"/>
                    <a:pt x="710" y="6"/>
                    <a:pt x="677" y="23"/>
                  </a:cubicBezTo>
                  <a:cubicBezTo>
                    <a:pt x="458" y="123"/>
                    <a:pt x="179" y="23"/>
                    <a:pt x="0" y="282"/>
                  </a:cubicBezTo>
                  <a:cubicBezTo>
                    <a:pt x="100" y="401"/>
                    <a:pt x="219" y="421"/>
                    <a:pt x="378" y="421"/>
                  </a:cubicBezTo>
                  <a:cubicBezTo>
                    <a:pt x="756" y="560"/>
                    <a:pt x="1154" y="600"/>
                    <a:pt x="1552" y="620"/>
                  </a:cubicBezTo>
                  <a:lnTo>
                    <a:pt x="1592" y="560"/>
                  </a:lnTo>
                  <a:cubicBezTo>
                    <a:pt x="1721" y="421"/>
                    <a:pt x="1865" y="396"/>
                    <a:pt x="2014" y="396"/>
                  </a:cubicBezTo>
                  <a:cubicBezTo>
                    <a:pt x="2097" y="396"/>
                    <a:pt x="2182" y="404"/>
                    <a:pt x="2266" y="404"/>
                  </a:cubicBezTo>
                  <a:cubicBezTo>
                    <a:pt x="2333" y="404"/>
                    <a:pt x="2401" y="399"/>
                    <a:pt x="2467" y="381"/>
                  </a:cubicBezTo>
                  <a:cubicBezTo>
                    <a:pt x="1970" y="202"/>
                    <a:pt x="1433" y="103"/>
                    <a:pt x="895" y="23"/>
                  </a:cubicBezTo>
                  <a:cubicBezTo>
                    <a:pt x="849" y="12"/>
                    <a:pt x="810" y="0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"/>
            <p:cNvSpPr/>
            <p:nvPr/>
          </p:nvSpPr>
          <p:spPr>
            <a:xfrm>
              <a:off x="4288150" y="1339550"/>
              <a:ext cx="20925" cy="6600"/>
            </a:xfrm>
            <a:custGeom>
              <a:avLst/>
              <a:gdLst/>
              <a:ahLst/>
              <a:cxnLst/>
              <a:rect l="l" t="t" r="r" b="b"/>
              <a:pathLst>
                <a:path w="837" h="264" extrusionOk="0">
                  <a:moveTo>
                    <a:pt x="162" y="0"/>
                  </a:moveTo>
                  <a:cubicBezTo>
                    <a:pt x="105" y="0"/>
                    <a:pt x="51" y="25"/>
                    <a:pt x="1" y="85"/>
                  </a:cubicBezTo>
                  <a:cubicBezTo>
                    <a:pt x="61" y="224"/>
                    <a:pt x="200" y="224"/>
                    <a:pt x="339" y="264"/>
                  </a:cubicBezTo>
                  <a:lnTo>
                    <a:pt x="498" y="264"/>
                  </a:lnTo>
                  <a:cubicBezTo>
                    <a:pt x="618" y="224"/>
                    <a:pt x="757" y="224"/>
                    <a:pt x="836" y="85"/>
                  </a:cubicBezTo>
                  <a:cubicBezTo>
                    <a:pt x="657" y="85"/>
                    <a:pt x="518" y="65"/>
                    <a:pt x="339" y="65"/>
                  </a:cubicBezTo>
                  <a:cubicBezTo>
                    <a:pt x="279" y="25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"/>
            <p:cNvSpPr/>
            <p:nvPr/>
          </p:nvSpPr>
          <p:spPr>
            <a:xfrm>
              <a:off x="4337900" y="1354100"/>
              <a:ext cx="14925" cy="8450"/>
            </a:xfrm>
            <a:custGeom>
              <a:avLst/>
              <a:gdLst/>
              <a:ahLst/>
              <a:cxnLst/>
              <a:rect l="l" t="t" r="r" b="b"/>
              <a:pathLst>
                <a:path w="597" h="338" extrusionOk="0">
                  <a:moveTo>
                    <a:pt x="239" y="0"/>
                  </a:moveTo>
                  <a:cubicBezTo>
                    <a:pt x="219" y="120"/>
                    <a:pt x="0" y="140"/>
                    <a:pt x="60" y="299"/>
                  </a:cubicBezTo>
                  <a:cubicBezTo>
                    <a:pt x="81" y="327"/>
                    <a:pt x="113" y="338"/>
                    <a:pt x="149" y="338"/>
                  </a:cubicBezTo>
                  <a:cubicBezTo>
                    <a:pt x="214" y="338"/>
                    <a:pt x="294" y="304"/>
                    <a:pt x="358" y="279"/>
                  </a:cubicBezTo>
                  <a:cubicBezTo>
                    <a:pt x="438" y="239"/>
                    <a:pt x="517" y="199"/>
                    <a:pt x="597" y="179"/>
                  </a:cubicBezTo>
                  <a:cubicBezTo>
                    <a:pt x="517" y="40"/>
                    <a:pt x="378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"/>
            <p:cNvSpPr/>
            <p:nvPr/>
          </p:nvSpPr>
          <p:spPr>
            <a:xfrm>
              <a:off x="4396075" y="135460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5" y="94"/>
                    <a:pt x="188" y="150"/>
                    <a:pt x="280" y="150"/>
                  </a:cubicBezTo>
                  <a:cubicBezTo>
                    <a:pt x="362" y="150"/>
                    <a:pt x="442" y="104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"/>
            <p:cNvSpPr/>
            <p:nvPr/>
          </p:nvSpPr>
          <p:spPr>
            <a:xfrm>
              <a:off x="4283175" y="1336875"/>
              <a:ext cx="12975" cy="4800"/>
            </a:xfrm>
            <a:custGeom>
              <a:avLst/>
              <a:gdLst/>
              <a:ahLst/>
              <a:cxnLst/>
              <a:rect l="l" t="t" r="r" b="b"/>
              <a:pathLst>
                <a:path w="519" h="192" extrusionOk="0">
                  <a:moveTo>
                    <a:pt x="179" y="1"/>
                  </a:moveTo>
                  <a:cubicBezTo>
                    <a:pt x="121" y="1"/>
                    <a:pt x="61" y="7"/>
                    <a:pt x="1" y="13"/>
                  </a:cubicBezTo>
                  <a:lnTo>
                    <a:pt x="160" y="192"/>
                  </a:lnTo>
                  <a:cubicBezTo>
                    <a:pt x="299" y="192"/>
                    <a:pt x="399" y="172"/>
                    <a:pt x="518" y="172"/>
                  </a:cubicBezTo>
                  <a:cubicBezTo>
                    <a:pt x="435" y="33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"/>
            <p:cNvSpPr/>
            <p:nvPr/>
          </p:nvSpPr>
          <p:spPr>
            <a:xfrm>
              <a:off x="4328450" y="1348625"/>
              <a:ext cx="10450" cy="5025"/>
            </a:xfrm>
            <a:custGeom>
              <a:avLst/>
              <a:gdLst/>
              <a:ahLst/>
              <a:cxnLst/>
              <a:rect l="l" t="t" r="r" b="b"/>
              <a:pathLst>
                <a:path w="418" h="201" extrusionOk="0">
                  <a:moveTo>
                    <a:pt x="120" y="0"/>
                  </a:moveTo>
                  <a:cubicBezTo>
                    <a:pt x="80" y="40"/>
                    <a:pt x="0" y="120"/>
                    <a:pt x="100" y="160"/>
                  </a:cubicBezTo>
                  <a:cubicBezTo>
                    <a:pt x="141" y="187"/>
                    <a:pt x="182" y="200"/>
                    <a:pt x="221" y="200"/>
                  </a:cubicBezTo>
                  <a:cubicBezTo>
                    <a:pt x="296" y="200"/>
                    <a:pt x="366" y="152"/>
                    <a:pt x="418" y="60"/>
                  </a:cubicBezTo>
                  <a:cubicBezTo>
                    <a:pt x="318" y="60"/>
                    <a:pt x="219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"/>
            <p:cNvSpPr/>
            <p:nvPr/>
          </p:nvSpPr>
          <p:spPr>
            <a:xfrm>
              <a:off x="4409000" y="1344400"/>
              <a:ext cx="5000" cy="9725"/>
            </a:xfrm>
            <a:custGeom>
              <a:avLst/>
              <a:gdLst/>
              <a:ahLst/>
              <a:cxnLst/>
              <a:rect l="l" t="t" r="r" b="b"/>
              <a:pathLst>
                <a:path w="200" h="389" extrusionOk="0">
                  <a:moveTo>
                    <a:pt x="83" y="0"/>
                  </a:moveTo>
                  <a:cubicBezTo>
                    <a:pt x="55" y="0"/>
                    <a:pt x="31" y="10"/>
                    <a:pt x="1" y="30"/>
                  </a:cubicBezTo>
                  <a:lnTo>
                    <a:pt x="1" y="388"/>
                  </a:lnTo>
                  <a:cubicBezTo>
                    <a:pt x="80" y="388"/>
                    <a:pt x="140" y="388"/>
                    <a:pt x="200" y="368"/>
                  </a:cubicBezTo>
                  <a:cubicBezTo>
                    <a:pt x="200" y="269"/>
                    <a:pt x="180" y="130"/>
                    <a:pt x="180" y="30"/>
                  </a:cubicBezTo>
                  <a:cubicBezTo>
                    <a:pt x="140" y="1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"/>
            <p:cNvSpPr/>
            <p:nvPr/>
          </p:nvSpPr>
          <p:spPr>
            <a:xfrm>
              <a:off x="4420950" y="13590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40" y="0"/>
                  </a:moveTo>
                  <a:cubicBezTo>
                    <a:pt x="20" y="0"/>
                    <a:pt x="20" y="20"/>
                    <a:pt x="0" y="40"/>
                  </a:cubicBezTo>
                  <a:cubicBezTo>
                    <a:pt x="0" y="80"/>
                    <a:pt x="0" y="120"/>
                    <a:pt x="40" y="139"/>
                  </a:cubicBezTo>
                  <a:cubicBezTo>
                    <a:pt x="139" y="139"/>
                    <a:pt x="279" y="120"/>
                    <a:pt x="398" y="120"/>
                  </a:cubicBezTo>
                  <a:cubicBezTo>
                    <a:pt x="318" y="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"/>
            <p:cNvSpPr/>
            <p:nvPr/>
          </p:nvSpPr>
          <p:spPr>
            <a:xfrm>
              <a:off x="4418450" y="135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" y="1"/>
                  </a:moveTo>
                  <a:cubicBezTo>
                    <a:pt x="60" y="80"/>
                    <a:pt x="100" y="140"/>
                    <a:pt x="140" y="199"/>
                  </a:cubicBezTo>
                  <a:lnTo>
                    <a:pt x="140" y="60"/>
                  </a:lnTo>
                  <a:cubicBezTo>
                    <a:pt x="100" y="4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"/>
            <p:cNvSpPr/>
            <p:nvPr/>
          </p:nvSpPr>
          <p:spPr>
            <a:xfrm>
              <a:off x="441347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40"/>
                    <a:pt x="180" y="179"/>
                  </a:cubicBezTo>
                  <a:cubicBezTo>
                    <a:pt x="16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"/>
            <p:cNvSpPr/>
            <p:nvPr/>
          </p:nvSpPr>
          <p:spPr>
            <a:xfrm>
              <a:off x="4405025" y="136255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21" y="160"/>
                    <a:pt x="40" y="160"/>
                    <a:pt x="60" y="140"/>
                  </a:cubicBezTo>
                  <a:cubicBezTo>
                    <a:pt x="10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"/>
            <p:cNvSpPr/>
            <p:nvPr/>
          </p:nvSpPr>
          <p:spPr>
            <a:xfrm>
              <a:off x="4430900" y="1361725"/>
              <a:ext cx="4000" cy="3400"/>
            </a:xfrm>
            <a:custGeom>
              <a:avLst/>
              <a:gdLst/>
              <a:ahLst/>
              <a:cxnLst/>
              <a:rect l="l" t="t" r="r" b="b"/>
              <a:pathLst>
                <a:path w="160" h="136" extrusionOk="0">
                  <a:moveTo>
                    <a:pt x="67" y="1"/>
                  </a:moveTo>
                  <a:cubicBezTo>
                    <a:pt x="46" y="1"/>
                    <a:pt x="25" y="5"/>
                    <a:pt x="0" y="14"/>
                  </a:cubicBezTo>
                  <a:cubicBezTo>
                    <a:pt x="31" y="96"/>
                    <a:pt x="56" y="136"/>
                    <a:pt x="82" y="136"/>
                  </a:cubicBezTo>
                  <a:cubicBezTo>
                    <a:pt x="106" y="136"/>
                    <a:pt x="130" y="101"/>
                    <a:pt x="159" y="33"/>
                  </a:cubicBezTo>
                  <a:cubicBezTo>
                    <a:pt x="124" y="10"/>
                    <a:pt x="96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"/>
            <p:cNvSpPr/>
            <p:nvPr/>
          </p:nvSpPr>
          <p:spPr>
            <a:xfrm>
              <a:off x="4430900" y="1375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0" y="1"/>
                  </a:moveTo>
                  <a:cubicBezTo>
                    <a:pt x="30" y="60"/>
                    <a:pt x="60" y="90"/>
                    <a:pt x="90" y="90"/>
                  </a:cubicBezTo>
                  <a:cubicBezTo>
                    <a:pt x="119" y="90"/>
                    <a:pt x="14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"/>
            <p:cNvSpPr/>
            <p:nvPr/>
          </p:nvSpPr>
          <p:spPr>
            <a:xfrm>
              <a:off x="4435375" y="1373375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75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79" y="105"/>
                  </a:lnTo>
                  <a:cubicBezTo>
                    <a:pt x="139" y="35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"/>
            <p:cNvSpPr/>
            <p:nvPr/>
          </p:nvSpPr>
          <p:spPr>
            <a:xfrm>
              <a:off x="4231475" y="1621125"/>
              <a:ext cx="8475" cy="11000"/>
            </a:xfrm>
            <a:custGeom>
              <a:avLst/>
              <a:gdLst/>
              <a:ahLst/>
              <a:cxnLst/>
              <a:rect l="l" t="t" r="r" b="b"/>
              <a:pathLst>
                <a:path w="339" h="440" extrusionOk="0">
                  <a:moveTo>
                    <a:pt x="218" y="1"/>
                  </a:moveTo>
                  <a:cubicBezTo>
                    <a:pt x="153" y="1"/>
                    <a:pt x="70" y="58"/>
                    <a:pt x="0" y="81"/>
                  </a:cubicBezTo>
                  <a:lnTo>
                    <a:pt x="0" y="439"/>
                  </a:lnTo>
                  <a:cubicBezTo>
                    <a:pt x="199" y="439"/>
                    <a:pt x="338" y="360"/>
                    <a:pt x="318" y="121"/>
                  </a:cubicBezTo>
                  <a:cubicBezTo>
                    <a:pt x="302" y="30"/>
                    <a:pt x="265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"/>
            <p:cNvSpPr/>
            <p:nvPr/>
          </p:nvSpPr>
          <p:spPr>
            <a:xfrm>
              <a:off x="4103150" y="1293925"/>
              <a:ext cx="78100" cy="33350"/>
            </a:xfrm>
            <a:custGeom>
              <a:avLst/>
              <a:gdLst/>
              <a:ahLst/>
              <a:cxnLst/>
              <a:rect l="l" t="t" r="r" b="b"/>
              <a:pathLst>
                <a:path w="3124" h="1334" extrusionOk="0">
                  <a:moveTo>
                    <a:pt x="80" y="0"/>
                  </a:moveTo>
                  <a:cubicBezTo>
                    <a:pt x="41" y="40"/>
                    <a:pt x="1" y="100"/>
                    <a:pt x="41" y="159"/>
                  </a:cubicBezTo>
                  <a:cubicBezTo>
                    <a:pt x="100" y="299"/>
                    <a:pt x="239" y="338"/>
                    <a:pt x="299" y="438"/>
                  </a:cubicBezTo>
                  <a:cubicBezTo>
                    <a:pt x="359" y="517"/>
                    <a:pt x="379" y="617"/>
                    <a:pt x="458" y="657"/>
                  </a:cubicBezTo>
                  <a:cubicBezTo>
                    <a:pt x="499" y="652"/>
                    <a:pt x="540" y="649"/>
                    <a:pt x="580" y="649"/>
                  </a:cubicBezTo>
                  <a:cubicBezTo>
                    <a:pt x="993" y="649"/>
                    <a:pt x="1364" y="896"/>
                    <a:pt x="1733" y="896"/>
                  </a:cubicBezTo>
                  <a:cubicBezTo>
                    <a:pt x="1746" y="896"/>
                    <a:pt x="1759" y="896"/>
                    <a:pt x="1771" y="895"/>
                  </a:cubicBezTo>
                  <a:cubicBezTo>
                    <a:pt x="1830" y="888"/>
                    <a:pt x="1886" y="884"/>
                    <a:pt x="1938" y="884"/>
                  </a:cubicBezTo>
                  <a:cubicBezTo>
                    <a:pt x="2291" y="884"/>
                    <a:pt x="2501" y="1053"/>
                    <a:pt x="2726" y="1313"/>
                  </a:cubicBezTo>
                  <a:cubicBezTo>
                    <a:pt x="2746" y="1333"/>
                    <a:pt x="2786" y="1333"/>
                    <a:pt x="2806" y="1333"/>
                  </a:cubicBezTo>
                  <a:cubicBezTo>
                    <a:pt x="2925" y="1313"/>
                    <a:pt x="2925" y="1254"/>
                    <a:pt x="2865" y="1194"/>
                  </a:cubicBezTo>
                  <a:cubicBezTo>
                    <a:pt x="2845" y="1134"/>
                    <a:pt x="2865" y="1055"/>
                    <a:pt x="2865" y="1015"/>
                  </a:cubicBezTo>
                  <a:cubicBezTo>
                    <a:pt x="2925" y="955"/>
                    <a:pt x="2985" y="915"/>
                    <a:pt x="3044" y="895"/>
                  </a:cubicBezTo>
                  <a:cubicBezTo>
                    <a:pt x="3084" y="836"/>
                    <a:pt x="3124" y="796"/>
                    <a:pt x="3124" y="716"/>
                  </a:cubicBezTo>
                  <a:cubicBezTo>
                    <a:pt x="3064" y="657"/>
                    <a:pt x="3044" y="617"/>
                    <a:pt x="2965" y="597"/>
                  </a:cubicBezTo>
                  <a:cubicBezTo>
                    <a:pt x="2865" y="597"/>
                    <a:pt x="2766" y="597"/>
                    <a:pt x="2686" y="517"/>
                  </a:cubicBezTo>
                  <a:cubicBezTo>
                    <a:pt x="1851" y="219"/>
                    <a:pt x="956" y="1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"/>
            <p:cNvSpPr/>
            <p:nvPr/>
          </p:nvSpPr>
          <p:spPr>
            <a:xfrm>
              <a:off x="4092225" y="1292925"/>
              <a:ext cx="21400" cy="11500"/>
            </a:xfrm>
            <a:custGeom>
              <a:avLst/>
              <a:gdLst/>
              <a:ahLst/>
              <a:cxnLst/>
              <a:rect l="l" t="t" r="r" b="b"/>
              <a:pathLst>
                <a:path w="856" h="460" extrusionOk="0">
                  <a:moveTo>
                    <a:pt x="199" y="0"/>
                  </a:moveTo>
                  <a:cubicBezTo>
                    <a:pt x="80" y="80"/>
                    <a:pt x="0" y="180"/>
                    <a:pt x="20" y="339"/>
                  </a:cubicBezTo>
                  <a:cubicBezTo>
                    <a:pt x="80" y="359"/>
                    <a:pt x="119" y="359"/>
                    <a:pt x="179" y="378"/>
                  </a:cubicBezTo>
                  <a:cubicBezTo>
                    <a:pt x="279" y="449"/>
                    <a:pt x="398" y="460"/>
                    <a:pt x="509" y="460"/>
                  </a:cubicBezTo>
                  <a:cubicBezTo>
                    <a:pt x="554" y="460"/>
                    <a:pt x="597" y="458"/>
                    <a:pt x="637" y="458"/>
                  </a:cubicBezTo>
                  <a:cubicBezTo>
                    <a:pt x="716" y="458"/>
                    <a:pt x="796" y="438"/>
                    <a:pt x="855" y="378"/>
                  </a:cubicBezTo>
                  <a:cubicBezTo>
                    <a:pt x="796" y="239"/>
                    <a:pt x="676" y="199"/>
                    <a:pt x="517" y="180"/>
                  </a:cubicBezTo>
                  <a:cubicBezTo>
                    <a:pt x="438" y="80"/>
                    <a:pt x="23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"/>
            <p:cNvSpPr/>
            <p:nvPr/>
          </p:nvSpPr>
          <p:spPr>
            <a:xfrm>
              <a:off x="4096700" y="13023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0" y="0"/>
                  </a:moveTo>
                  <a:cubicBezTo>
                    <a:pt x="98" y="147"/>
                    <a:pt x="249" y="160"/>
                    <a:pt x="420" y="160"/>
                  </a:cubicBezTo>
                  <a:cubicBezTo>
                    <a:pt x="458" y="160"/>
                    <a:pt x="497" y="160"/>
                    <a:pt x="537" y="160"/>
                  </a:cubicBezTo>
                  <a:cubicBezTo>
                    <a:pt x="557" y="160"/>
                    <a:pt x="557" y="120"/>
                    <a:pt x="597" y="100"/>
                  </a:cubicBezTo>
                  <a:cubicBezTo>
                    <a:pt x="597" y="80"/>
                    <a:pt x="59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"/>
            <p:cNvSpPr/>
            <p:nvPr/>
          </p:nvSpPr>
          <p:spPr>
            <a:xfrm>
              <a:off x="4109625" y="130200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75" y="1"/>
                  </a:moveTo>
                  <a:cubicBezTo>
                    <a:pt x="45" y="1"/>
                    <a:pt x="20" y="5"/>
                    <a:pt x="0" y="15"/>
                  </a:cubicBezTo>
                  <a:lnTo>
                    <a:pt x="0" y="194"/>
                  </a:lnTo>
                  <a:cubicBezTo>
                    <a:pt x="40" y="234"/>
                    <a:pt x="120" y="294"/>
                    <a:pt x="179" y="334"/>
                  </a:cubicBezTo>
                  <a:lnTo>
                    <a:pt x="179" y="15"/>
                  </a:lnTo>
                  <a:cubicBezTo>
                    <a:pt x="140" y="5"/>
                    <a:pt x="105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"/>
            <p:cNvSpPr/>
            <p:nvPr/>
          </p:nvSpPr>
          <p:spPr>
            <a:xfrm>
              <a:off x="4057400" y="1293925"/>
              <a:ext cx="4500" cy="7975"/>
            </a:xfrm>
            <a:custGeom>
              <a:avLst/>
              <a:gdLst/>
              <a:ahLst/>
              <a:cxnLst/>
              <a:rect l="l" t="t" r="r" b="b"/>
              <a:pathLst>
                <a:path w="180" h="319" extrusionOk="0">
                  <a:moveTo>
                    <a:pt x="1" y="0"/>
                  </a:moveTo>
                  <a:lnTo>
                    <a:pt x="1" y="319"/>
                  </a:lnTo>
                  <a:cubicBezTo>
                    <a:pt x="80" y="259"/>
                    <a:pt x="120" y="199"/>
                    <a:pt x="180" y="140"/>
                  </a:cubicBez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"/>
            <p:cNvSpPr/>
            <p:nvPr/>
          </p:nvSpPr>
          <p:spPr>
            <a:xfrm>
              <a:off x="4400550" y="1588825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239"/>
                    <a:pt x="20" y="458"/>
                    <a:pt x="40" y="697"/>
                  </a:cubicBezTo>
                  <a:cubicBezTo>
                    <a:pt x="200" y="458"/>
                    <a:pt x="219" y="2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"/>
            <p:cNvSpPr/>
            <p:nvPr/>
          </p:nvSpPr>
          <p:spPr>
            <a:xfrm>
              <a:off x="4177750" y="1311100"/>
              <a:ext cx="27375" cy="16650"/>
            </a:xfrm>
            <a:custGeom>
              <a:avLst/>
              <a:gdLst/>
              <a:ahLst/>
              <a:cxnLst/>
              <a:rect l="l" t="t" r="r" b="b"/>
              <a:pathLst>
                <a:path w="1095" h="666" extrusionOk="0">
                  <a:moveTo>
                    <a:pt x="517" y="0"/>
                  </a:moveTo>
                  <a:cubicBezTo>
                    <a:pt x="479" y="0"/>
                    <a:pt x="439" y="3"/>
                    <a:pt x="399" y="10"/>
                  </a:cubicBezTo>
                  <a:cubicBezTo>
                    <a:pt x="299" y="109"/>
                    <a:pt x="140" y="29"/>
                    <a:pt x="60" y="169"/>
                  </a:cubicBezTo>
                  <a:cubicBezTo>
                    <a:pt x="40" y="169"/>
                    <a:pt x="1" y="169"/>
                    <a:pt x="1" y="228"/>
                  </a:cubicBezTo>
                  <a:cubicBezTo>
                    <a:pt x="1" y="268"/>
                    <a:pt x="21" y="308"/>
                    <a:pt x="80" y="328"/>
                  </a:cubicBezTo>
                  <a:lnTo>
                    <a:pt x="239" y="467"/>
                  </a:lnTo>
                  <a:cubicBezTo>
                    <a:pt x="299" y="586"/>
                    <a:pt x="478" y="567"/>
                    <a:pt x="578" y="666"/>
                  </a:cubicBezTo>
                  <a:cubicBezTo>
                    <a:pt x="896" y="646"/>
                    <a:pt x="1075" y="467"/>
                    <a:pt x="1095" y="149"/>
                  </a:cubicBezTo>
                  <a:cubicBezTo>
                    <a:pt x="910" y="82"/>
                    <a:pt x="726" y="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"/>
            <p:cNvSpPr/>
            <p:nvPr/>
          </p:nvSpPr>
          <p:spPr>
            <a:xfrm>
              <a:off x="4212575" y="1315100"/>
              <a:ext cx="44275" cy="13150"/>
            </a:xfrm>
            <a:custGeom>
              <a:avLst/>
              <a:gdLst/>
              <a:ahLst/>
              <a:cxnLst/>
              <a:rect l="l" t="t" r="r" b="b"/>
              <a:pathLst>
                <a:path w="1771" h="526" extrusionOk="0">
                  <a:moveTo>
                    <a:pt x="104" y="0"/>
                  </a:moveTo>
                  <a:cubicBezTo>
                    <a:pt x="87" y="0"/>
                    <a:pt x="71" y="3"/>
                    <a:pt x="60" y="9"/>
                  </a:cubicBezTo>
                  <a:cubicBezTo>
                    <a:pt x="0" y="367"/>
                    <a:pt x="159" y="526"/>
                    <a:pt x="497" y="526"/>
                  </a:cubicBezTo>
                  <a:lnTo>
                    <a:pt x="1074" y="526"/>
                  </a:lnTo>
                  <a:cubicBezTo>
                    <a:pt x="1136" y="509"/>
                    <a:pt x="1201" y="506"/>
                    <a:pt x="1269" y="506"/>
                  </a:cubicBezTo>
                  <a:cubicBezTo>
                    <a:pt x="1301" y="506"/>
                    <a:pt x="1333" y="507"/>
                    <a:pt x="1366" y="507"/>
                  </a:cubicBezTo>
                  <a:cubicBezTo>
                    <a:pt x="1510" y="507"/>
                    <a:pt x="1654" y="495"/>
                    <a:pt x="1771" y="367"/>
                  </a:cubicBezTo>
                  <a:cubicBezTo>
                    <a:pt x="1702" y="283"/>
                    <a:pt x="1614" y="266"/>
                    <a:pt x="1523" y="266"/>
                  </a:cubicBezTo>
                  <a:cubicBezTo>
                    <a:pt x="1461" y="266"/>
                    <a:pt x="1397" y="274"/>
                    <a:pt x="1339" y="274"/>
                  </a:cubicBezTo>
                  <a:cubicBezTo>
                    <a:pt x="1257" y="274"/>
                    <a:pt x="1184" y="259"/>
                    <a:pt x="1134" y="188"/>
                  </a:cubicBezTo>
                  <a:cubicBezTo>
                    <a:pt x="1092" y="174"/>
                    <a:pt x="1040" y="160"/>
                    <a:pt x="999" y="160"/>
                  </a:cubicBezTo>
                  <a:cubicBezTo>
                    <a:pt x="982" y="160"/>
                    <a:pt x="967" y="162"/>
                    <a:pt x="955" y="168"/>
                  </a:cubicBezTo>
                  <a:cubicBezTo>
                    <a:pt x="696" y="108"/>
                    <a:pt x="438" y="208"/>
                    <a:pt x="239" y="29"/>
                  </a:cubicBezTo>
                  <a:cubicBezTo>
                    <a:pt x="197" y="14"/>
                    <a:pt x="145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"/>
            <p:cNvSpPr/>
            <p:nvPr/>
          </p:nvSpPr>
          <p:spPr>
            <a:xfrm>
              <a:off x="4247875" y="1331925"/>
              <a:ext cx="30350" cy="9125"/>
            </a:xfrm>
            <a:custGeom>
              <a:avLst/>
              <a:gdLst/>
              <a:ahLst/>
              <a:cxnLst/>
              <a:rect l="l" t="t" r="r" b="b"/>
              <a:pathLst>
                <a:path w="1214" h="365" extrusionOk="0">
                  <a:moveTo>
                    <a:pt x="374" y="1"/>
                  </a:moveTo>
                  <a:cubicBezTo>
                    <a:pt x="263" y="1"/>
                    <a:pt x="151" y="6"/>
                    <a:pt x="40" y="12"/>
                  </a:cubicBezTo>
                  <a:cubicBezTo>
                    <a:pt x="1" y="92"/>
                    <a:pt x="1" y="131"/>
                    <a:pt x="20" y="191"/>
                  </a:cubicBezTo>
                  <a:cubicBezTo>
                    <a:pt x="140" y="191"/>
                    <a:pt x="239" y="211"/>
                    <a:pt x="359" y="231"/>
                  </a:cubicBezTo>
                  <a:cubicBezTo>
                    <a:pt x="542" y="267"/>
                    <a:pt x="718" y="364"/>
                    <a:pt x="891" y="364"/>
                  </a:cubicBezTo>
                  <a:cubicBezTo>
                    <a:pt x="999" y="364"/>
                    <a:pt x="1107" y="326"/>
                    <a:pt x="1214" y="211"/>
                  </a:cubicBezTo>
                  <a:cubicBezTo>
                    <a:pt x="955" y="38"/>
                    <a:pt x="665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"/>
            <p:cNvSpPr/>
            <p:nvPr/>
          </p:nvSpPr>
          <p:spPr>
            <a:xfrm>
              <a:off x="4183725" y="13227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99" y="199"/>
                    <a:pt x="339" y="199"/>
                  </a:cubicBezTo>
                  <a:cubicBezTo>
                    <a:pt x="259" y="60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"/>
            <p:cNvSpPr/>
            <p:nvPr/>
          </p:nvSpPr>
          <p:spPr>
            <a:xfrm>
              <a:off x="4174775" y="13148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120" y="80"/>
                    <a:pt x="60" y="120"/>
                    <a:pt x="0" y="180"/>
                  </a:cubicBezTo>
                  <a:cubicBezTo>
                    <a:pt x="80" y="160"/>
                    <a:pt x="120" y="160"/>
                    <a:pt x="199" y="16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"/>
            <p:cNvSpPr/>
            <p:nvPr/>
          </p:nvSpPr>
          <p:spPr>
            <a:xfrm>
              <a:off x="417327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60" y="1"/>
                  </a:moveTo>
                  <a:cubicBezTo>
                    <a:pt x="60" y="41"/>
                    <a:pt x="40" y="100"/>
                    <a:pt x="1" y="140"/>
                  </a:cubicBezTo>
                  <a:cubicBezTo>
                    <a:pt x="140" y="14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"/>
            <p:cNvSpPr/>
            <p:nvPr/>
          </p:nvSpPr>
          <p:spPr>
            <a:xfrm>
              <a:off x="4009650" y="1271000"/>
              <a:ext cx="18425" cy="4925"/>
            </a:xfrm>
            <a:custGeom>
              <a:avLst/>
              <a:gdLst/>
              <a:ahLst/>
              <a:cxnLst/>
              <a:rect l="l" t="t" r="r" b="b"/>
              <a:pathLst>
                <a:path w="737" h="197" extrusionOk="0">
                  <a:moveTo>
                    <a:pt x="248" y="1"/>
                  </a:moveTo>
                  <a:cubicBezTo>
                    <a:pt x="167" y="1"/>
                    <a:pt x="84" y="9"/>
                    <a:pt x="1" y="22"/>
                  </a:cubicBezTo>
                  <a:cubicBezTo>
                    <a:pt x="119" y="161"/>
                    <a:pt x="254" y="197"/>
                    <a:pt x="390" y="197"/>
                  </a:cubicBezTo>
                  <a:cubicBezTo>
                    <a:pt x="508" y="197"/>
                    <a:pt x="627" y="171"/>
                    <a:pt x="737" y="161"/>
                  </a:cubicBezTo>
                  <a:cubicBezTo>
                    <a:pt x="588" y="40"/>
                    <a:pt x="421" y="1"/>
                    <a:pt x="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"/>
            <p:cNvSpPr/>
            <p:nvPr/>
          </p:nvSpPr>
          <p:spPr>
            <a:xfrm>
              <a:off x="4403050" y="1219325"/>
              <a:ext cx="246675" cy="63175"/>
            </a:xfrm>
            <a:custGeom>
              <a:avLst/>
              <a:gdLst/>
              <a:ahLst/>
              <a:cxnLst/>
              <a:rect l="l" t="t" r="r" b="b"/>
              <a:pathLst>
                <a:path w="9867" h="2527" extrusionOk="0">
                  <a:moveTo>
                    <a:pt x="1293" y="0"/>
                  </a:moveTo>
                  <a:cubicBezTo>
                    <a:pt x="1169" y="156"/>
                    <a:pt x="1005" y="184"/>
                    <a:pt x="827" y="184"/>
                  </a:cubicBezTo>
                  <a:cubicBezTo>
                    <a:pt x="728" y="184"/>
                    <a:pt x="625" y="175"/>
                    <a:pt x="523" y="175"/>
                  </a:cubicBezTo>
                  <a:cubicBezTo>
                    <a:pt x="338" y="175"/>
                    <a:pt x="156" y="203"/>
                    <a:pt x="0" y="358"/>
                  </a:cubicBezTo>
                  <a:cubicBezTo>
                    <a:pt x="80" y="418"/>
                    <a:pt x="119" y="498"/>
                    <a:pt x="199" y="518"/>
                  </a:cubicBezTo>
                  <a:cubicBezTo>
                    <a:pt x="1810" y="896"/>
                    <a:pt x="3422" y="1234"/>
                    <a:pt x="5053" y="1632"/>
                  </a:cubicBezTo>
                  <a:cubicBezTo>
                    <a:pt x="6167" y="1910"/>
                    <a:pt x="7301" y="2288"/>
                    <a:pt x="8494" y="2308"/>
                  </a:cubicBezTo>
                  <a:cubicBezTo>
                    <a:pt x="8559" y="2346"/>
                    <a:pt x="8630" y="2356"/>
                    <a:pt x="8702" y="2356"/>
                  </a:cubicBezTo>
                  <a:cubicBezTo>
                    <a:pt x="8782" y="2356"/>
                    <a:pt x="8864" y="2343"/>
                    <a:pt x="8942" y="2343"/>
                  </a:cubicBezTo>
                  <a:cubicBezTo>
                    <a:pt x="9052" y="2343"/>
                    <a:pt x="9154" y="2368"/>
                    <a:pt x="9230" y="2487"/>
                  </a:cubicBezTo>
                  <a:cubicBezTo>
                    <a:pt x="9290" y="2527"/>
                    <a:pt x="9370" y="2527"/>
                    <a:pt x="9449" y="2527"/>
                  </a:cubicBezTo>
                  <a:cubicBezTo>
                    <a:pt x="9588" y="2487"/>
                    <a:pt x="9728" y="2407"/>
                    <a:pt x="9827" y="2288"/>
                  </a:cubicBezTo>
                  <a:cubicBezTo>
                    <a:pt x="9847" y="2288"/>
                    <a:pt x="9847" y="2248"/>
                    <a:pt x="9847" y="2208"/>
                  </a:cubicBezTo>
                  <a:cubicBezTo>
                    <a:pt x="9867" y="2149"/>
                    <a:pt x="9847" y="2129"/>
                    <a:pt x="9787" y="2089"/>
                  </a:cubicBezTo>
                  <a:cubicBezTo>
                    <a:pt x="9350" y="1890"/>
                    <a:pt x="8852" y="1830"/>
                    <a:pt x="8375" y="1731"/>
                  </a:cubicBezTo>
                  <a:cubicBezTo>
                    <a:pt x="6744" y="1393"/>
                    <a:pt x="5053" y="1154"/>
                    <a:pt x="3461" y="557"/>
                  </a:cubicBezTo>
                  <a:cubicBezTo>
                    <a:pt x="2745" y="319"/>
                    <a:pt x="2029" y="6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"/>
            <p:cNvSpPr/>
            <p:nvPr/>
          </p:nvSpPr>
          <p:spPr>
            <a:xfrm>
              <a:off x="4010150" y="1130725"/>
              <a:ext cx="237250" cy="63750"/>
            </a:xfrm>
            <a:custGeom>
              <a:avLst/>
              <a:gdLst/>
              <a:ahLst/>
              <a:cxnLst/>
              <a:rect l="l" t="t" r="r" b="b"/>
              <a:pathLst>
                <a:path w="9490" h="2550" extrusionOk="0">
                  <a:moveTo>
                    <a:pt x="428" y="0"/>
                  </a:moveTo>
                  <a:cubicBezTo>
                    <a:pt x="231" y="0"/>
                    <a:pt x="74" y="95"/>
                    <a:pt x="1" y="401"/>
                  </a:cubicBezTo>
                  <a:cubicBezTo>
                    <a:pt x="16" y="446"/>
                    <a:pt x="31" y="468"/>
                    <a:pt x="62" y="468"/>
                  </a:cubicBezTo>
                  <a:cubicBezTo>
                    <a:pt x="73" y="468"/>
                    <a:pt x="85" y="466"/>
                    <a:pt x="100" y="461"/>
                  </a:cubicBezTo>
                  <a:cubicBezTo>
                    <a:pt x="189" y="496"/>
                    <a:pt x="279" y="506"/>
                    <a:pt x="370" y="506"/>
                  </a:cubicBezTo>
                  <a:cubicBezTo>
                    <a:pt x="467" y="506"/>
                    <a:pt x="564" y="495"/>
                    <a:pt x="661" y="495"/>
                  </a:cubicBezTo>
                  <a:cubicBezTo>
                    <a:pt x="781" y="495"/>
                    <a:pt x="900" y="511"/>
                    <a:pt x="1015" y="580"/>
                  </a:cubicBezTo>
                  <a:cubicBezTo>
                    <a:pt x="1035" y="620"/>
                    <a:pt x="1095" y="620"/>
                    <a:pt x="1135" y="620"/>
                  </a:cubicBezTo>
                  <a:cubicBezTo>
                    <a:pt x="1254" y="680"/>
                    <a:pt x="1433" y="660"/>
                    <a:pt x="1533" y="779"/>
                  </a:cubicBezTo>
                  <a:lnTo>
                    <a:pt x="1712" y="958"/>
                  </a:lnTo>
                  <a:cubicBezTo>
                    <a:pt x="1990" y="1217"/>
                    <a:pt x="2368" y="1078"/>
                    <a:pt x="2627" y="1177"/>
                  </a:cubicBezTo>
                  <a:cubicBezTo>
                    <a:pt x="2925" y="1197"/>
                    <a:pt x="3243" y="1157"/>
                    <a:pt x="3542" y="1296"/>
                  </a:cubicBezTo>
                  <a:cubicBezTo>
                    <a:pt x="4039" y="1425"/>
                    <a:pt x="4472" y="1734"/>
                    <a:pt x="4976" y="1734"/>
                  </a:cubicBezTo>
                  <a:cubicBezTo>
                    <a:pt x="5096" y="1734"/>
                    <a:pt x="5221" y="1717"/>
                    <a:pt x="5352" y="1674"/>
                  </a:cubicBezTo>
                  <a:lnTo>
                    <a:pt x="5412" y="1674"/>
                  </a:lnTo>
                  <a:lnTo>
                    <a:pt x="5491" y="1694"/>
                  </a:lnTo>
                  <a:cubicBezTo>
                    <a:pt x="5670" y="1794"/>
                    <a:pt x="5869" y="1694"/>
                    <a:pt x="6028" y="1814"/>
                  </a:cubicBezTo>
                  <a:cubicBezTo>
                    <a:pt x="6056" y="1812"/>
                    <a:pt x="6084" y="1811"/>
                    <a:pt x="6110" y="1811"/>
                  </a:cubicBezTo>
                  <a:cubicBezTo>
                    <a:pt x="6330" y="1811"/>
                    <a:pt x="6510" y="1878"/>
                    <a:pt x="6705" y="1913"/>
                  </a:cubicBezTo>
                  <a:cubicBezTo>
                    <a:pt x="7500" y="2112"/>
                    <a:pt x="8276" y="2550"/>
                    <a:pt x="9151" y="2550"/>
                  </a:cubicBezTo>
                  <a:cubicBezTo>
                    <a:pt x="9112" y="2271"/>
                    <a:pt x="9271" y="2092"/>
                    <a:pt x="9490" y="1993"/>
                  </a:cubicBezTo>
                  <a:cubicBezTo>
                    <a:pt x="8813" y="1615"/>
                    <a:pt x="8077" y="1575"/>
                    <a:pt x="7361" y="1396"/>
                  </a:cubicBezTo>
                  <a:cubicBezTo>
                    <a:pt x="5690" y="978"/>
                    <a:pt x="3999" y="600"/>
                    <a:pt x="2288" y="401"/>
                  </a:cubicBezTo>
                  <a:cubicBezTo>
                    <a:pt x="2204" y="362"/>
                    <a:pt x="2114" y="351"/>
                    <a:pt x="2023" y="351"/>
                  </a:cubicBezTo>
                  <a:cubicBezTo>
                    <a:pt x="1916" y="351"/>
                    <a:pt x="1808" y="366"/>
                    <a:pt x="1702" y="366"/>
                  </a:cubicBezTo>
                  <a:cubicBezTo>
                    <a:pt x="1579" y="366"/>
                    <a:pt x="1461" y="346"/>
                    <a:pt x="1354" y="262"/>
                  </a:cubicBezTo>
                  <a:cubicBezTo>
                    <a:pt x="1214" y="103"/>
                    <a:pt x="995" y="262"/>
                    <a:pt x="836" y="83"/>
                  </a:cubicBezTo>
                  <a:cubicBezTo>
                    <a:pt x="691" y="37"/>
                    <a:pt x="552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"/>
            <p:cNvSpPr/>
            <p:nvPr/>
          </p:nvSpPr>
          <p:spPr>
            <a:xfrm>
              <a:off x="4287175" y="1190975"/>
              <a:ext cx="153625" cy="40975"/>
            </a:xfrm>
            <a:custGeom>
              <a:avLst/>
              <a:gdLst/>
              <a:ahLst/>
              <a:cxnLst/>
              <a:rect l="l" t="t" r="r" b="b"/>
              <a:pathLst>
                <a:path w="6145" h="1639" extrusionOk="0">
                  <a:moveTo>
                    <a:pt x="458" y="0"/>
                  </a:moveTo>
                  <a:cubicBezTo>
                    <a:pt x="338" y="0"/>
                    <a:pt x="199" y="0"/>
                    <a:pt x="139" y="140"/>
                  </a:cubicBezTo>
                  <a:cubicBezTo>
                    <a:pt x="0" y="498"/>
                    <a:pt x="378" y="458"/>
                    <a:pt x="537" y="637"/>
                  </a:cubicBezTo>
                  <a:cubicBezTo>
                    <a:pt x="574" y="644"/>
                    <a:pt x="613" y="646"/>
                    <a:pt x="653" y="646"/>
                  </a:cubicBezTo>
                  <a:cubicBezTo>
                    <a:pt x="724" y="646"/>
                    <a:pt x="797" y="639"/>
                    <a:pt x="871" y="639"/>
                  </a:cubicBezTo>
                  <a:cubicBezTo>
                    <a:pt x="1000" y="639"/>
                    <a:pt x="1128" y="660"/>
                    <a:pt x="1233" y="776"/>
                  </a:cubicBezTo>
                  <a:lnTo>
                    <a:pt x="1273" y="796"/>
                  </a:lnTo>
                  <a:lnTo>
                    <a:pt x="1353" y="796"/>
                  </a:lnTo>
                  <a:cubicBezTo>
                    <a:pt x="1434" y="848"/>
                    <a:pt x="1522" y="862"/>
                    <a:pt x="1613" y="862"/>
                  </a:cubicBezTo>
                  <a:cubicBezTo>
                    <a:pt x="1706" y="862"/>
                    <a:pt x="1801" y="848"/>
                    <a:pt x="1894" y="848"/>
                  </a:cubicBezTo>
                  <a:cubicBezTo>
                    <a:pt x="2021" y="848"/>
                    <a:pt x="2143" y="874"/>
                    <a:pt x="2248" y="995"/>
                  </a:cubicBezTo>
                  <a:cubicBezTo>
                    <a:pt x="2347" y="1134"/>
                    <a:pt x="2467" y="1134"/>
                    <a:pt x="2626" y="1154"/>
                  </a:cubicBezTo>
                  <a:cubicBezTo>
                    <a:pt x="3322" y="1274"/>
                    <a:pt x="3998" y="1274"/>
                    <a:pt x="4675" y="1492"/>
                  </a:cubicBezTo>
                  <a:cubicBezTo>
                    <a:pt x="4993" y="1492"/>
                    <a:pt x="5311" y="1492"/>
                    <a:pt x="5630" y="1592"/>
                  </a:cubicBezTo>
                  <a:cubicBezTo>
                    <a:pt x="5734" y="1624"/>
                    <a:pt x="5813" y="1638"/>
                    <a:pt x="5873" y="1638"/>
                  </a:cubicBezTo>
                  <a:cubicBezTo>
                    <a:pt x="6145" y="1638"/>
                    <a:pt x="6010" y="1346"/>
                    <a:pt x="5928" y="1134"/>
                  </a:cubicBezTo>
                  <a:cubicBezTo>
                    <a:pt x="5212" y="856"/>
                    <a:pt x="4456" y="637"/>
                    <a:pt x="3680" y="577"/>
                  </a:cubicBezTo>
                  <a:cubicBezTo>
                    <a:pt x="3262" y="458"/>
                    <a:pt x="2785" y="637"/>
                    <a:pt x="2387" y="359"/>
                  </a:cubicBezTo>
                  <a:cubicBezTo>
                    <a:pt x="2109" y="339"/>
                    <a:pt x="1850" y="378"/>
                    <a:pt x="1572" y="299"/>
                  </a:cubicBezTo>
                  <a:cubicBezTo>
                    <a:pt x="1472" y="279"/>
                    <a:pt x="1353" y="259"/>
                    <a:pt x="1253" y="199"/>
                  </a:cubicBezTo>
                  <a:cubicBezTo>
                    <a:pt x="1094" y="180"/>
                    <a:pt x="955" y="180"/>
                    <a:pt x="796" y="100"/>
                  </a:cubicBezTo>
                  <a:cubicBezTo>
                    <a:pt x="676" y="80"/>
                    <a:pt x="577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"/>
            <p:cNvSpPr/>
            <p:nvPr/>
          </p:nvSpPr>
          <p:spPr>
            <a:xfrm>
              <a:off x="4694975" y="1246675"/>
              <a:ext cx="115900" cy="52625"/>
            </a:xfrm>
            <a:custGeom>
              <a:avLst/>
              <a:gdLst/>
              <a:ahLst/>
              <a:cxnLst/>
              <a:rect l="l" t="t" r="r" b="b"/>
              <a:pathLst>
                <a:path w="4636" h="2105" extrusionOk="0">
                  <a:moveTo>
                    <a:pt x="537" y="0"/>
                  </a:moveTo>
                  <a:cubicBezTo>
                    <a:pt x="438" y="0"/>
                    <a:pt x="298" y="0"/>
                    <a:pt x="199" y="20"/>
                  </a:cubicBezTo>
                  <a:cubicBezTo>
                    <a:pt x="80" y="100"/>
                    <a:pt x="0" y="140"/>
                    <a:pt x="60" y="299"/>
                  </a:cubicBezTo>
                  <a:cubicBezTo>
                    <a:pt x="577" y="538"/>
                    <a:pt x="1094" y="756"/>
                    <a:pt x="1631" y="1015"/>
                  </a:cubicBezTo>
                  <a:cubicBezTo>
                    <a:pt x="1731" y="1114"/>
                    <a:pt x="1890" y="1095"/>
                    <a:pt x="1989" y="1154"/>
                  </a:cubicBezTo>
                  <a:cubicBezTo>
                    <a:pt x="2049" y="1154"/>
                    <a:pt x="2089" y="1154"/>
                    <a:pt x="2148" y="1214"/>
                  </a:cubicBezTo>
                  <a:cubicBezTo>
                    <a:pt x="2228" y="1254"/>
                    <a:pt x="2268" y="1293"/>
                    <a:pt x="2347" y="1333"/>
                  </a:cubicBezTo>
                  <a:cubicBezTo>
                    <a:pt x="2387" y="1333"/>
                    <a:pt x="2447" y="1353"/>
                    <a:pt x="2487" y="1393"/>
                  </a:cubicBezTo>
                  <a:cubicBezTo>
                    <a:pt x="2566" y="1413"/>
                    <a:pt x="2646" y="1453"/>
                    <a:pt x="2725" y="1492"/>
                  </a:cubicBezTo>
                  <a:cubicBezTo>
                    <a:pt x="2765" y="1492"/>
                    <a:pt x="2825" y="1512"/>
                    <a:pt x="2845" y="1532"/>
                  </a:cubicBezTo>
                  <a:cubicBezTo>
                    <a:pt x="2885" y="1592"/>
                    <a:pt x="2964" y="1612"/>
                    <a:pt x="3044" y="1652"/>
                  </a:cubicBezTo>
                  <a:cubicBezTo>
                    <a:pt x="3083" y="1791"/>
                    <a:pt x="3183" y="1791"/>
                    <a:pt x="3282" y="1791"/>
                  </a:cubicBezTo>
                  <a:cubicBezTo>
                    <a:pt x="3382" y="1811"/>
                    <a:pt x="3461" y="1850"/>
                    <a:pt x="3541" y="1910"/>
                  </a:cubicBezTo>
                  <a:cubicBezTo>
                    <a:pt x="3581" y="1930"/>
                    <a:pt x="3640" y="1930"/>
                    <a:pt x="3720" y="1930"/>
                  </a:cubicBezTo>
                  <a:cubicBezTo>
                    <a:pt x="3754" y="1930"/>
                    <a:pt x="3788" y="1928"/>
                    <a:pt x="3822" y="1928"/>
                  </a:cubicBezTo>
                  <a:cubicBezTo>
                    <a:pt x="3906" y="1928"/>
                    <a:pt x="3987" y="1939"/>
                    <a:pt x="4058" y="2010"/>
                  </a:cubicBezTo>
                  <a:lnTo>
                    <a:pt x="4118" y="2049"/>
                  </a:lnTo>
                  <a:lnTo>
                    <a:pt x="4178" y="2049"/>
                  </a:lnTo>
                  <a:cubicBezTo>
                    <a:pt x="4257" y="2079"/>
                    <a:pt x="4332" y="2104"/>
                    <a:pt x="4404" y="2104"/>
                  </a:cubicBezTo>
                  <a:cubicBezTo>
                    <a:pt x="4476" y="2104"/>
                    <a:pt x="4546" y="2079"/>
                    <a:pt x="4615" y="2010"/>
                  </a:cubicBezTo>
                  <a:cubicBezTo>
                    <a:pt x="4635" y="1910"/>
                    <a:pt x="4635" y="1850"/>
                    <a:pt x="4575" y="1791"/>
                  </a:cubicBezTo>
                  <a:cubicBezTo>
                    <a:pt x="4516" y="1711"/>
                    <a:pt x="4416" y="1652"/>
                    <a:pt x="4317" y="1612"/>
                  </a:cubicBezTo>
                  <a:cubicBezTo>
                    <a:pt x="4217" y="1552"/>
                    <a:pt x="4118" y="1532"/>
                    <a:pt x="4018" y="1512"/>
                  </a:cubicBezTo>
                  <a:cubicBezTo>
                    <a:pt x="3919" y="1492"/>
                    <a:pt x="3839" y="1453"/>
                    <a:pt x="3740" y="1413"/>
                  </a:cubicBezTo>
                  <a:cubicBezTo>
                    <a:pt x="3680" y="1393"/>
                    <a:pt x="3621" y="1333"/>
                    <a:pt x="3561" y="1313"/>
                  </a:cubicBezTo>
                  <a:cubicBezTo>
                    <a:pt x="3461" y="1254"/>
                    <a:pt x="3382" y="1214"/>
                    <a:pt x="3282" y="1154"/>
                  </a:cubicBezTo>
                  <a:cubicBezTo>
                    <a:pt x="3223" y="1114"/>
                    <a:pt x="3083" y="1134"/>
                    <a:pt x="3044" y="1035"/>
                  </a:cubicBezTo>
                  <a:lnTo>
                    <a:pt x="3044" y="1035"/>
                  </a:lnTo>
                  <a:cubicBezTo>
                    <a:pt x="3091" y="1082"/>
                    <a:pt x="3142" y="1102"/>
                    <a:pt x="3194" y="1102"/>
                  </a:cubicBezTo>
                  <a:cubicBezTo>
                    <a:pt x="3251" y="1102"/>
                    <a:pt x="3309" y="1077"/>
                    <a:pt x="3362" y="1035"/>
                  </a:cubicBezTo>
                  <a:cubicBezTo>
                    <a:pt x="3362" y="1035"/>
                    <a:pt x="3382" y="1015"/>
                    <a:pt x="3382" y="955"/>
                  </a:cubicBezTo>
                  <a:cubicBezTo>
                    <a:pt x="3382" y="916"/>
                    <a:pt x="3382" y="896"/>
                    <a:pt x="3342" y="836"/>
                  </a:cubicBezTo>
                  <a:cubicBezTo>
                    <a:pt x="2765" y="597"/>
                    <a:pt x="2188" y="359"/>
                    <a:pt x="1631" y="120"/>
                  </a:cubicBezTo>
                  <a:cubicBezTo>
                    <a:pt x="1512" y="60"/>
                    <a:pt x="1432" y="40"/>
                    <a:pt x="1373" y="20"/>
                  </a:cubicBezTo>
                  <a:cubicBezTo>
                    <a:pt x="1293" y="40"/>
                    <a:pt x="1253" y="60"/>
                    <a:pt x="1233" y="140"/>
                  </a:cubicBezTo>
                  <a:cubicBezTo>
                    <a:pt x="1233" y="200"/>
                    <a:pt x="1245" y="226"/>
                    <a:pt x="1268" y="226"/>
                  </a:cubicBezTo>
                  <a:cubicBezTo>
                    <a:pt x="1275" y="226"/>
                    <a:pt x="1284" y="224"/>
                    <a:pt x="1293" y="219"/>
                  </a:cubicBezTo>
                  <a:lnTo>
                    <a:pt x="1293" y="219"/>
                  </a:lnTo>
                  <a:cubicBezTo>
                    <a:pt x="1280" y="245"/>
                    <a:pt x="1270" y="254"/>
                    <a:pt x="1260" y="254"/>
                  </a:cubicBezTo>
                  <a:cubicBezTo>
                    <a:pt x="1238" y="254"/>
                    <a:pt x="1221" y="213"/>
                    <a:pt x="1194" y="199"/>
                  </a:cubicBezTo>
                  <a:cubicBezTo>
                    <a:pt x="1074" y="120"/>
                    <a:pt x="955" y="100"/>
                    <a:pt x="836" y="60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"/>
            <p:cNvSpPr/>
            <p:nvPr/>
          </p:nvSpPr>
          <p:spPr>
            <a:xfrm>
              <a:off x="4842675" y="1452325"/>
              <a:ext cx="189225" cy="41050"/>
            </a:xfrm>
            <a:custGeom>
              <a:avLst/>
              <a:gdLst/>
              <a:ahLst/>
              <a:cxnLst/>
              <a:rect l="l" t="t" r="r" b="b"/>
              <a:pathLst>
                <a:path w="7569" h="1642" extrusionOk="0">
                  <a:moveTo>
                    <a:pt x="119" y="1"/>
                  </a:moveTo>
                  <a:cubicBezTo>
                    <a:pt x="67" y="1"/>
                    <a:pt x="23" y="32"/>
                    <a:pt x="0" y="90"/>
                  </a:cubicBezTo>
                  <a:cubicBezTo>
                    <a:pt x="358" y="368"/>
                    <a:pt x="856" y="189"/>
                    <a:pt x="1234" y="428"/>
                  </a:cubicBezTo>
                  <a:lnTo>
                    <a:pt x="1751" y="408"/>
                  </a:lnTo>
                  <a:cubicBezTo>
                    <a:pt x="1830" y="448"/>
                    <a:pt x="1870" y="487"/>
                    <a:pt x="1930" y="567"/>
                  </a:cubicBezTo>
                  <a:cubicBezTo>
                    <a:pt x="2054" y="645"/>
                    <a:pt x="2191" y="659"/>
                    <a:pt x="2330" y="659"/>
                  </a:cubicBezTo>
                  <a:cubicBezTo>
                    <a:pt x="2408" y="659"/>
                    <a:pt x="2486" y="654"/>
                    <a:pt x="2564" y="654"/>
                  </a:cubicBezTo>
                  <a:cubicBezTo>
                    <a:pt x="2703" y="654"/>
                    <a:pt x="2840" y="668"/>
                    <a:pt x="2964" y="746"/>
                  </a:cubicBezTo>
                  <a:cubicBezTo>
                    <a:pt x="3143" y="766"/>
                    <a:pt x="3322" y="766"/>
                    <a:pt x="3501" y="766"/>
                  </a:cubicBezTo>
                  <a:cubicBezTo>
                    <a:pt x="3541" y="806"/>
                    <a:pt x="3601" y="846"/>
                    <a:pt x="3680" y="846"/>
                  </a:cubicBezTo>
                  <a:cubicBezTo>
                    <a:pt x="3800" y="865"/>
                    <a:pt x="3919" y="846"/>
                    <a:pt x="4019" y="945"/>
                  </a:cubicBezTo>
                  <a:lnTo>
                    <a:pt x="4198" y="945"/>
                  </a:lnTo>
                  <a:cubicBezTo>
                    <a:pt x="4287" y="995"/>
                    <a:pt x="4372" y="1020"/>
                    <a:pt x="4456" y="1020"/>
                  </a:cubicBezTo>
                  <a:cubicBezTo>
                    <a:pt x="4541" y="1020"/>
                    <a:pt x="4625" y="995"/>
                    <a:pt x="4715" y="945"/>
                  </a:cubicBezTo>
                  <a:cubicBezTo>
                    <a:pt x="4774" y="985"/>
                    <a:pt x="4834" y="1044"/>
                    <a:pt x="4894" y="1084"/>
                  </a:cubicBezTo>
                  <a:cubicBezTo>
                    <a:pt x="4934" y="1164"/>
                    <a:pt x="4993" y="1184"/>
                    <a:pt x="5073" y="1184"/>
                  </a:cubicBezTo>
                  <a:cubicBezTo>
                    <a:pt x="5113" y="1178"/>
                    <a:pt x="5150" y="1174"/>
                    <a:pt x="5185" y="1174"/>
                  </a:cubicBezTo>
                  <a:cubicBezTo>
                    <a:pt x="5270" y="1174"/>
                    <a:pt x="5340" y="1198"/>
                    <a:pt x="5411" y="1283"/>
                  </a:cubicBezTo>
                  <a:cubicBezTo>
                    <a:pt x="5547" y="1345"/>
                    <a:pt x="5691" y="1445"/>
                    <a:pt x="5838" y="1445"/>
                  </a:cubicBezTo>
                  <a:cubicBezTo>
                    <a:pt x="5927" y="1445"/>
                    <a:pt x="6017" y="1408"/>
                    <a:pt x="6107" y="1303"/>
                  </a:cubicBezTo>
                  <a:cubicBezTo>
                    <a:pt x="6207" y="1363"/>
                    <a:pt x="6326" y="1403"/>
                    <a:pt x="6426" y="1462"/>
                  </a:cubicBezTo>
                  <a:cubicBezTo>
                    <a:pt x="6460" y="1427"/>
                    <a:pt x="6502" y="1372"/>
                    <a:pt x="6535" y="1372"/>
                  </a:cubicBezTo>
                  <a:cubicBezTo>
                    <a:pt x="6558" y="1372"/>
                    <a:pt x="6576" y="1400"/>
                    <a:pt x="6585" y="1482"/>
                  </a:cubicBezTo>
                  <a:cubicBezTo>
                    <a:pt x="6701" y="1611"/>
                    <a:pt x="6846" y="1622"/>
                    <a:pt x="6989" y="1622"/>
                  </a:cubicBezTo>
                  <a:cubicBezTo>
                    <a:pt x="7022" y="1622"/>
                    <a:pt x="7054" y="1622"/>
                    <a:pt x="7086" y="1622"/>
                  </a:cubicBezTo>
                  <a:cubicBezTo>
                    <a:pt x="7154" y="1622"/>
                    <a:pt x="7220" y="1625"/>
                    <a:pt x="7281" y="1641"/>
                  </a:cubicBezTo>
                  <a:cubicBezTo>
                    <a:pt x="7360" y="1582"/>
                    <a:pt x="7400" y="1542"/>
                    <a:pt x="7460" y="1462"/>
                  </a:cubicBezTo>
                  <a:cubicBezTo>
                    <a:pt x="7568" y="1210"/>
                    <a:pt x="7529" y="1039"/>
                    <a:pt x="7269" y="1039"/>
                  </a:cubicBezTo>
                  <a:cubicBezTo>
                    <a:pt x="7242" y="1039"/>
                    <a:pt x="7213" y="1041"/>
                    <a:pt x="7181" y="1044"/>
                  </a:cubicBezTo>
                  <a:cubicBezTo>
                    <a:pt x="7122" y="1064"/>
                    <a:pt x="7102" y="1084"/>
                    <a:pt x="7062" y="1144"/>
                  </a:cubicBezTo>
                  <a:cubicBezTo>
                    <a:pt x="7002" y="1084"/>
                    <a:pt x="7062" y="1005"/>
                    <a:pt x="7022" y="965"/>
                  </a:cubicBezTo>
                  <a:cubicBezTo>
                    <a:pt x="7002" y="885"/>
                    <a:pt x="6943" y="846"/>
                    <a:pt x="6883" y="826"/>
                  </a:cubicBezTo>
                  <a:cubicBezTo>
                    <a:pt x="6704" y="766"/>
                    <a:pt x="6525" y="746"/>
                    <a:pt x="6386" y="686"/>
                  </a:cubicBezTo>
                  <a:cubicBezTo>
                    <a:pt x="6306" y="667"/>
                    <a:pt x="6247" y="647"/>
                    <a:pt x="6187" y="647"/>
                  </a:cubicBezTo>
                  <a:cubicBezTo>
                    <a:pt x="6087" y="647"/>
                    <a:pt x="5988" y="667"/>
                    <a:pt x="5908" y="746"/>
                  </a:cubicBezTo>
                  <a:cubicBezTo>
                    <a:pt x="5809" y="754"/>
                    <a:pt x="5711" y="758"/>
                    <a:pt x="5612" y="758"/>
                  </a:cubicBezTo>
                  <a:cubicBezTo>
                    <a:pt x="4720" y="758"/>
                    <a:pt x="3840" y="464"/>
                    <a:pt x="2944" y="428"/>
                  </a:cubicBezTo>
                  <a:cubicBezTo>
                    <a:pt x="2096" y="372"/>
                    <a:pt x="1282" y="43"/>
                    <a:pt x="438" y="43"/>
                  </a:cubicBezTo>
                  <a:cubicBezTo>
                    <a:pt x="372" y="43"/>
                    <a:pt x="305" y="45"/>
                    <a:pt x="239" y="50"/>
                  </a:cubicBezTo>
                  <a:cubicBezTo>
                    <a:pt x="197" y="17"/>
                    <a:pt x="156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"/>
            <p:cNvSpPr/>
            <p:nvPr/>
          </p:nvSpPr>
          <p:spPr>
            <a:xfrm>
              <a:off x="4798900" y="1290775"/>
              <a:ext cx="100475" cy="38400"/>
            </a:xfrm>
            <a:custGeom>
              <a:avLst/>
              <a:gdLst/>
              <a:ahLst/>
              <a:cxnLst/>
              <a:rect l="l" t="t" r="r" b="b"/>
              <a:pathLst>
                <a:path w="4019" h="1536" extrusionOk="0">
                  <a:moveTo>
                    <a:pt x="687" y="0"/>
                  </a:moveTo>
                  <a:cubicBezTo>
                    <a:pt x="595" y="0"/>
                    <a:pt x="500" y="33"/>
                    <a:pt x="398" y="126"/>
                  </a:cubicBezTo>
                  <a:cubicBezTo>
                    <a:pt x="299" y="266"/>
                    <a:pt x="160" y="266"/>
                    <a:pt x="1" y="285"/>
                  </a:cubicBezTo>
                  <a:cubicBezTo>
                    <a:pt x="1115" y="823"/>
                    <a:pt x="2288" y="1240"/>
                    <a:pt x="3482" y="1519"/>
                  </a:cubicBezTo>
                  <a:cubicBezTo>
                    <a:pt x="3554" y="1528"/>
                    <a:pt x="3622" y="1536"/>
                    <a:pt x="3684" y="1536"/>
                  </a:cubicBezTo>
                  <a:cubicBezTo>
                    <a:pt x="3881" y="1536"/>
                    <a:pt x="4019" y="1463"/>
                    <a:pt x="4019" y="1161"/>
                  </a:cubicBezTo>
                  <a:lnTo>
                    <a:pt x="3999" y="1161"/>
                  </a:lnTo>
                  <a:cubicBezTo>
                    <a:pt x="3939" y="1061"/>
                    <a:pt x="3760" y="1081"/>
                    <a:pt x="3681" y="962"/>
                  </a:cubicBezTo>
                  <a:cubicBezTo>
                    <a:pt x="3343" y="663"/>
                    <a:pt x="2945" y="484"/>
                    <a:pt x="2487" y="445"/>
                  </a:cubicBezTo>
                  <a:cubicBezTo>
                    <a:pt x="2461" y="415"/>
                    <a:pt x="2437" y="403"/>
                    <a:pt x="2417" y="403"/>
                  </a:cubicBezTo>
                  <a:cubicBezTo>
                    <a:pt x="2329" y="403"/>
                    <a:pt x="2284" y="620"/>
                    <a:pt x="2198" y="620"/>
                  </a:cubicBezTo>
                  <a:cubicBezTo>
                    <a:pt x="2168" y="620"/>
                    <a:pt x="2133" y="594"/>
                    <a:pt x="2089" y="524"/>
                  </a:cubicBezTo>
                  <a:cubicBezTo>
                    <a:pt x="1771" y="365"/>
                    <a:pt x="1393" y="325"/>
                    <a:pt x="1095" y="126"/>
                  </a:cubicBezTo>
                  <a:cubicBezTo>
                    <a:pt x="962" y="78"/>
                    <a:pt x="829" y="0"/>
                    <a:pt x="6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"/>
            <p:cNvSpPr/>
            <p:nvPr/>
          </p:nvSpPr>
          <p:spPr>
            <a:xfrm>
              <a:off x="4643750" y="1271550"/>
              <a:ext cx="110925" cy="28750"/>
            </a:xfrm>
            <a:custGeom>
              <a:avLst/>
              <a:gdLst/>
              <a:ahLst/>
              <a:cxnLst/>
              <a:rect l="l" t="t" r="r" b="b"/>
              <a:pathLst>
                <a:path w="4437" h="115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99" y="40"/>
                    <a:pt x="199" y="119"/>
                    <a:pt x="199" y="159"/>
                  </a:cubicBezTo>
                  <a:cubicBezTo>
                    <a:pt x="0" y="398"/>
                    <a:pt x="418" y="358"/>
                    <a:pt x="358" y="537"/>
                  </a:cubicBezTo>
                  <a:cubicBezTo>
                    <a:pt x="1393" y="796"/>
                    <a:pt x="2427" y="1015"/>
                    <a:pt x="3501" y="1054"/>
                  </a:cubicBezTo>
                  <a:cubicBezTo>
                    <a:pt x="3645" y="1093"/>
                    <a:pt x="3792" y="1149"/>
                    <a:pt x="3943" y="1149"/>
                  </a:cubicBezTo>
                  <a:cubicBezTo>
                    <a:pt x="4105" y="1149"/>
                    <a:pt x="4271" y="1083"/>
                    <a:pt x="4436" y="855"/>
                  </a:cubicBezTo>
                  <a:cubicBezTo>
                    <a:pt x="3972" y="820"/>
                    <a:pt x="3620" y="608"/>
                    <a:pt x="3236" y="608"/>
                  </a:cubicBezTo>
                  <a:cubicBezTo>
                    <a:pt x="3193" y="608"/>
                    <a:pt x="3148" y="611"/>
                    <a:pt x="3103" y="617"/>
                  </a:cubicBezTo>
                  <a:cubicBezTo>
                    <a:pt x="3059" y="605"/>
                    <a:pt x="3012" y="601"/>
                    <a:pt x="2965" y="601"/>
                  </a:cubicBezTo>
                  <a:cubicBezTo>
                    <a:pt x="2882" y="601"/>
                    <a:pt x="2796" y="613"/>
                    <a:pt x="2712" y="613"/>
                  </a:cubicBezTo>
                  <a:cubicBezTo>
                    <a:pt x="2611" y="613"/>
                    <a:pt x="2514" y="595"/>
                    <a:pt x="2427" y="517"/>
                  </a:cubicBezTo>
                  <a:cubicBezTo>
                    <a:pt x="1711" y="219"/>
                    <a:pt x="935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"/>
            <p:cNvSpPr/>
            <p:nvPr/>
          </p:nvSpPr>
          <p:spPr>
            <a:xfrm>
              <a:off x="4036025" y="1153675"/>
              <a:ext cx="108425" cy="30725"/>
            </a:xfrm>
            <a:custGeom>
              <a:avLst/>
              <a:gdLst/>
              <a:ahLst/>
              <a:cxnLst/>
              <a:rect l="l" t="t" r="r" b="b"/>
              <a:pathLst>
                <a:path w="4337" h="1229" extrusionOk="0">
                  <a:moveTo>
                    <a:pt x="716" y="1"/>
                  </a:moveTo>
                  <a:cubicBezTo>
                    <a:pt x="644" y="87"/>
                    <a:pt x="557" y="105"/>
                    <a:pt x="465" y="105"/>
                  </a:cubicBezTo>
                  <a:cubicBezTo>
                    <a:pt x="395" y="105"/>
                    <a:pt x="322" y="94"/>
                    <a:pt x="251" y="94"/>
                  </a:cubicBezTo>
                  <a:cubicBezTo>
                    <a:pt x="160" y="94"/>
                    <a:pt x="72" y="113"/>
                    <a:pt x="0" y="199"/>
                  </a:cubicBezTo>
                  <a:cubicBezTo>
                    <a:pt x="158" y="346"/>
                    <a:pt x="328" y="377"/>
                    <a:pt x="500" y="377"/>
                  </a:cubicBezTo>
                  <a:cubicBezTo>
                    <a:pt x="632" y="377"/>
                    <a:pt x="766" y="359"/>
                    <a:pt x="895" y="359"/>
                  </a:cubicBezTo>
                  <a:cubicBezTo>
                    <a:pt x="992" y="294"/>
                    <a:pt x="1088" y="276"/>
                    <a:pt x="1181" y="276"/>
                  </a:cubicBezTo>
                  <a:cubicBezTo>
                    <a:pt x="1261" y="276"/>
                    <a:pt x="1339" y="290"/>
                    <a:pt x="1413" y="299"/>
                  </a:cubicBezTo>
                  <a:cubicBezTo>
                    <a:pt x="1651" y="498"/>
                    <a:pt x="1970" y="458"/>
                    <a:pt x="2208" y="577"/>
                  </a:cubicBezTo>
                  <a:cubicBezTo>
                    <a:pt x="2249" y="612"/>
                    <a:pt x="2296" y="620"/>
                    <a:pt x="2343" y="620"/>
                  </a:cubicBezTo>
                  <a:cubicBezTo>
                    <a:pt x="2383" y="620"/>
                    <a:pt x="2422" y="614"/>
                    <a:pt x="2459" y="614"/>
                  </a:cubicBezTo>
                  <a:cubicBezTo>
                    <a:pt x="2529" y="614"/>
                    <a:pt x="2588" y="635"/>
                    <a:pt x="2606" y="756"/>
                  </a:cubicBezTo>
                  <a:cubicBezTo>
                    <a:pt x="2684" y="850"/>
                    <a:pt x="2787" y="883"/>
                    <a:pt x="2895" y="883"/>
                  </a:cubicBezTo>
                  <a:cubicBezTo>
                    <a:pt x="2924" y="883"/>
                    <a:pt x="2954" y="880"/>
                    <a:pt x="2984" y="876"/>
                  </a:cubicBezTo>
                  <a:cubicBezTo>
                    <a:pt x="3062" y="826"/>
                    <a:pt x="3134" y="805"/>
                    <a:pt x="3201" y="805"/>
                  </a:cubicBezTo>
                  <a:cubicBezTo>
                    <a:pt x="3374" y="805"/>
                    <a:pt x="3517" y="940"/>
                    <a:pt x="3660" y="1055"/>
                  </a:cubicBezTo>
                  <a:cubicBezTo>
                    <a:pt x="3750" y="1183"/>
                    <a:pt x="3857" y="1229"/>
                    <a:pt x="3980" y="1229"/>
                  </a:cubicBezTo>
                  <a:cubicBezTo>
                    <a:pt x="4048" y="1229"/>
                    <a:pt x="4120" y="1215"/>
                    <a:pt x="4198" y="1194"/>
                  </a:cubicBezTo>
                  <a:cubicBezTo>
                    <a:pt x="4198" y="1194"/>
                    <a:pt x="4237" y="1194"/>
                    <a:pt x="4237" y="1154"/>
                  </a:cubicBezTo>
                  <a:cubicBezTo>
                    <a:pt x="4237" y="1095"/>
                    <a:pt x="4217" y="1075"/>
                    <a:pt x="4158" y="1055"/>
                  </a:cubicBezTo>
                  <a:cubicBezTo>
                    <a:pt x="4217" y="955"/>
                    <a:pt x="4277" y="836"/>
                    <a:pt x="4337" y="737"/>
                  </a:cubicBezTo>
                  <a:cubicBezTo>
                    <a:pt x="3760" y="538"/>
                    <a:pt x="3163" y="359"/>
                    <a:pt x="2586" y="160"/>
                  </a:cubicBezTo>
                  <a:cubicBezTo>
                    <a:pt x="2487" y="120"/>
                    <a:pt x="2385" y="111"/>
                    <a:pt x="2286" y="111"/>
                  </a:cubicBezTo>
                  <a:cubicBezTo>
                    <a:pt x="2206" y="111"/>
                    <a:pt x="2128" y="117"/>
                    <a:pt x="2053" y="117"/>
                  </a:cubicBezTo>
                  <a:cubicBezTo>
                    <a:pt x="1942" y="117"/>
                    <a:pt x="1838" y="104"/>
                    <a:pt x="1751" y="40"/>
                  </a:cubicBezTo>
                  <a:cubicBezTo>
                    <a:pt x="1393" y="1"/>
                    <a:pt x="1074" y="1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"/>
            <p:cNvSpPr/>
            <p:nvPr/>
          </p:nvSpPr>
          <p:spPr>
            <a:xfrm>
              <a:off x="4235525" y="1180225"/>
              <a:ext cx="64600" cy="27175"/>
            </a:xfrm>
            <a:custGeom>
              <a:avLst/>
              <a:gdLst/>
              <a:ahLst/>
              <a:cxnLst/>
              <a:rect l="l" t="t" r="r" b="b"/>
              <a:pathLst>
                <a:path w="2584" h="1087" extrusionOk="0">
                  <a:moveTo>
                    <a:pt x="356" y="1"/>
                  </a:moveTo>
                  <a:cubicBezTo>
                    <a:pt x="1" y="1"/>
                    <a:pt x="103" y="299"/>
                    <a:pt x="156" y="550"/>
                  </a:cubicBezTo>
                  <a:cubicBezTo>
                    <a:pt x="952" y="808"/>
                    <a:pt x="1748" y="1047"/>
                    <a:pt x="2583" y="1087"/>
                  </a:cubicBezTo>
                  <a:cubicBezTo>
                    <a:pt x="2524" y="868"/>
                    <a:pt x="2185" y="808"/>
                    <a:pt x="2245" y="530"/>
                  </a:cubicBezTo>
                  <a:cubicBezTo>
                    <a:pt x="2163" y="334"/>
                    <a:pt x="2001" y="285"/>
                    <a:pt x="1791" y="285"/>
                  </a:cubicBezTo>
                  <a:cubicBezTo>
                    <a:pt x="1746" y="285"/>
                    <a:pt x="1698" y="288"/>
                    <a:pt x="1648" y="291"/>
                  </a:cubicBezTo>
                  <a:cubicBezTo>
                    <a:pt x="1615" y="293"/>
                    <a:pt x="1582" y="294"/>
                    <a:pt x="1548" y="294"/>
                  </a:cubicBezTo>
                  <a:cubicBezTo>
                    <a:pt x="1184" y="294"/>
                    <a:pt x="823" y="195"/>
                    <a:pt x="495" y="13"/>
                  </a:cubicBezTo>
                  <a:cubicBezTo>
                    <a:pt x="442" y="5"/>
                    <a:pt x="396" y="1"/>
                    <a:pt x="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"/>
            <p:cNvSpPr/>
            <p:nvPr/>
          </p:nvSpPr>
          <p:spPr>
            <a:xfrm>
              <a:off x="4923250" y="1335250"/>
              <a:ext cx="81575" cy="37900"/>
            </a:xfrm>
            <a:custGeom>
              <a:avLst/>
              <a:gdLst/>
              <a:ahLst/>
              <a:cxnLst/>
              <a:rect l="l" t="t" r="r" b="b"/>
              <a:pathLst>
                <a:path w="3263" h="1516" extrusionOk="0">
                  <a:moveTo>
                    <a:pt x="251" y="0"/>
                  </a:moveTo>
                  <a:cubicBezTo>
                    <a:pt x="82" y="0"/>
                    <a:pt x="0" y="88"/>
                    <a:pt x="99" y="356"/>
                  </a:cubicBezTo>
                  <a:lnTo>
                    <a:pt x="139" y="396"/>
                  </a:lnTo>
                  <a:lnTo>
                    <a:pt x="199" y="396"/>
                  </a:lnTo>
                  <a:cubicBezTo>
                    <a:pt x="358" y="456"/>
                    <a:pt x="497" y="436"/>
                    <a:pt x="616" y="535"/>
                  </a:cubicBezTo>
                  <a:cubicBezTo>
                    <a:pt x="1213" y="774"/>
                    <a:pt x="1850" y="1033"/>
                    <a:pt x="2447" y="1271"/>
                  </a:cubicBezTo>
                  <a:cubicBezTo>
                    <a:pt x="2459" y="1269"/>
                    <a:pt x="2472" y="1268"/>
                    <a:pt x="2484" y="1268"/>
                  </a:cubicBezTo>
                  <a:cubicBezTo>
                    <a:pt x="2583" y="1268"/>
                    <a:pt x="2652" y="1338"/>
                    <a:pt x="2705" y="1391"/>
                  </a:cubicBezTo>
                  <a:lnTo>
                    <a:pt x="2765" y="1451"/>
                  </a:lnTo>
                  <a:lnTo>
                    <a:pt x="2844" y="1451"/>
                  </a:lnTo>
                  <a:cubicBezTo>
                    <a:pt x="2929" y="1489"/>
                    <a:pt x="3007" y="1515"/>
                    <a:pt x="3073" y="1515"/>
                  </a:cubicBezTo>
                  <a:cubicBezTo>
                    <a:pt x="3177" y="1515"/>
                    <a:pt x="3250" y="1447"/>
                    <a:pt x="3262" y="1252"/>
                  </a:cubicBezTo>
                  <a:lnTo>
                    <a:pt x="3242" y="1252"/>
                  </a:lnTo>
                  <a:cubicBezTo>
                    <a:pt x="3143" y="1172"/>
                    <a:pt x="2984" y="1192"/>
                    <a:pt x="2884" y="1112"/>
                  </a:cubicBezTo>
                  <a:cubicBezTo>
                    <a:pt x="2268" y="754"/>
                    <a:pt x="1651" y="456"/>
                    <a:pt x="975" y="217"/>
                  </a:cubicBezTo>
                  <a:cubicBezTo>
                    <a:pt x="875" y="118"/>
                    <a:pt x="716" y="177"/>
                    <a:pt x="616" y="78"/>
                  </a:cubicBezTo>
                  <a:cubicBezTo>
                    <a:pt x="602" y="50"/>
                    <a:pt x="578" y="22"/>
                    <a:pt x="544" y="22"/>
                  </a:cubicBezTo>
                  <a:cubicBezTo>
                    <a:pt x="530" y="22"/>
                    <a:pt x="515" y="26"/>
                    <a:pt x="497" y="38"/>
                  </a:cubicBezTo>
                  <a:cubicBezTo>
                    <a:pt x="405" y="15"/>
                    <a:pt x="32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"/>
            <p:cNvSpPr/>
            <p:nvPr/>
          </p:nvSpPr>
          <p:spPr>
            <a:xfrm>
              <a:off x="4804375" y="1353475"/>
              <a:ext cx="21600" cy="94400"/>
            </a:xfrm>
            <a:custGeom>
              <a:avLst/>
              <a:gdLst/>
              <a:ahLst/>
              <a:cxnLst/>
              <a:rect l="l" t="t" r="r" b="b"/>
              <a:pathLst>
                <a:path w="864" h="3776" extrusionOk="0">
                  <a:moveTo>
                    <a:pt x="607" y="1"/>
                  </a:moveTo>
                  <a:cubicBezTo>
                    <a:pt x="586" y="1"/>
                    <a:pt x="563" y="2"/>
                    <a:pt x="538" y="5"/>
                  </a:cubicBezTo>
                  <a:cubicBezTo>
                    <a:pt x="40" y="901"/>
                    <a:pt x="199" y="1895"/>
                    <a:pt x="179" y="2850"/>
                  </a:cubicBezTo>
                  <a:cubicBezTo>
                    <a:pt x="179" y="3129"/>
                    <a:pt x="299" y="3447"/>
                    <a:pt x="0" y="3646"/>
                  </a:cubicBezTo>
                  <a:cubicBezTo>
                    <a:pt x="76" y="3731"/>
                    <a:pt x="138" y="3775"/>
                    <a:pt x="193" y="3775"/>
                  </a:cubicBezTo>
                  <a:cubicBezTo>
                    <a:pt x="254" y="3775"/>
                    <a:pt x="306" y="3721"/>
                    <a:pt x="359" y="3606"/>
                  </a:cubicBezTo>
                  <a:cubicBezTo>
                    <a:pt x="398" y="3507"/>
                    <a:pt x="458" y="3427"/>
                    <a:pt x="498" y="3327"/>
                  </a:cubicBezTo>
                  <a:cubicBezTo>
                    <a:pt x="577" y="2353"/>
                    <a:pt x="398" y="1358"/>
                    <a:pt x="717" y="363"/>
                  </a:cubicBezTo>
                  <a:cubicBezTo>
                    <a:pt x="790" y="216"/>
                    <a:pt x="864" y="1"/>
                    <a:pt x="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"/>
            <p:cNvSpPr/>
            <p:nvPr/>
          </p:nvSpPr>
          <p:spPr>
            <a:xfrm>
              <a:off x="4885925" y="1319275"/>
              <a:ext cx="49775" cy="25400"/>
            </a:xfrm>
            <a:custGeom>
              <a:avLst/>
              <a:gdLst/>
              <a:ahLst/>
              <a:cxnLst/>
              <a:rect l="l" t="t" r="r" b="b"/>
              <a:pathLst>
                <a:path w="1991" h="1016" extrusionOk="0">
                  <a:moveTo>
                    <a:pt x="558" y="1"/>
                  </a:moveTo>
                  <a:cubicBezTo>
                    <a:pt x="419" y="180"/>
                    <a:pt x="200" y="240"/>
                    <a:pt x="1" y="339"/>
                  </a:cubicBezTo>
                  <a:cubicBezTo>
                    <a:pt x="478" y="697"/>
                    <a:pt x="1035" y="836"/>
                    <a:pt x="1592" y="1015"/>
                  </a:cubicBezTo>
                  <a:cubicBezTo>
                    <a:pt x="1612" y="777"/>
                    <a:pt x="1771" y="697"/>
                    <a:pt x="1990" y="677"/>
                  </a:cubicBezTo>
                  <a:cubicBezTo>
                    <a:pt x="1552" y="419"/>
                    <a:pt x="1075" y="140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"/>
            <p:cNvSpPr/>
            <p:nvPr/>
          </p:nvSpPr>
          <p:spPr>
            <a:xfrm>
              <a:off x="4994350" y="1367025"/>
              <a:ext cx="61200" cy="35325"/>
            </a:xfrm>
            <a:custGeom>
              <a:avLst/>
              <a:gdLst/>
              <a:ahLst/>
              <a:cxnLst/>
              <a:rect l="l" t="t" r="r" b="b"/>
              <a:pathLst>
                <a:path w="2448" h="1413" extrusionOk="0">
                  <a:moveTo>
                    <a:pt x="418" y="0"/>
                  </a:moveTo>
                  <a:cubicBezTo>
                    <a:pt x="319" y="160"/>
                    <a:pt x="160" y="180"/>
                    <a:pt x="0" y="199"/>
                  </a:cubicBezTo>
                  <a:cubicBezTo>
                    <a:pt x="20" y="219"/>
                    <a:pt x="40" y="279"/>
                    <a:pt x="20" y="378"/>
                  </a:cubicBezTo>
                  <a:cubicBezTo>
                    <a:pt x="80" y="478"/>
                    <a:pt x="175" y="478"/>
                    <a:pt x="269" y="478"/>
                  </a:cubicBezTo>
                  <a:cubicBezTo>
                    <a:pt x="364" y="478"/>
                    <a:pt x="458" y="478"/>
                    <a:pt x="518" y="577"/>
                  </a:cubicBezTo>
                  <a:lnTo>
                    <a:pt x="538" y="577"/>
                  </a:lnTo>
                  <a:cubicBezTo>
                    <a:pt x="617" y="617"/>
                    <a:pt x="657" y="677"/>
                    <a:pt x="756" y="697"/>
                  </a:cubicBezTo>
                  <a:cubicBezTo>
                    <a:pt x="816" y="697"/>
                    <a:pt x="856" y="717"/>
                    <a:pt x="896" y="776"/>
                  </a:cubicBezTo>
                  <a:cubicBezTo>
                    <a:pt x="935" y="796"/>
                    <a:pt x="995" y="816"/>
                    <a:pt x="1015" y="896"/>
                  </a:cubicBezTo>
                  <a:lnTo>
                    <a:pt x="1035" y="916"/>
                  </a:lnTo>
                  <a:cubicBezTo>
                    <a:pt x="1234" y="1413"/>
                    <a:pt x="1731" y="1274"/>
                    <a:pt x="2109" y="1393"/>
                  </a:cubicBezTo>
                  <a:cubicBezTo>
                    <a:pt x="2447" y="1353"/>
                    <a:pt x="2407" y="1095"/>
                    <a:pt x="2228" y="1015"/>
                  </a:cubicBezTo>
                  <a:cubicBezTo>
                    <a:pt x="1910" y="876"/>
                    <a:pt x="1731" y="498"/>
                    <a:pt x="1353" y="398"/>
                  </a:cubicBezTo>
                  <a:cubicBezTo>
                    <a:pt x="1035" y="279"/>
                    <a:pt x="756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"/>
            <p:cNvSpPr/>
            <p:nvPr/>
          </p:nvSpPr>
          <p:spPr>
            <a:xfrm>
              <a:off x="4990875" y="1405825"/>
              <a:ext cx="23900" cy="65175"/>
            </a:xfrm>
            <a:custGeom>
              <a:avLst/>
              <a:gdLst/>
              <a:ahLst/>
              <a:cxnLst/>
              <a:rect l="l" t="t" r="r" b="b"/>
              <a:pathLst>
                <a:path w="956" h="2607" extrusionOk="0">
                  <a:moveTo>
                    <a:pt x="358" y="0"/>
                  </a:moveTo>
                  <a:cubicBezTo>
                    <a:pt x="199" y="497"/>
                    <a:pt x="159" y="995"/>
                    <a:pt x="179" y="1512"/>
                  </a:cubicBezTo>
                  <a:cubicBezTo>
                    <a:pt x="199" y="1870"/>
                    <a:pt x="179" y="2248"/>
                    <a:pt x="0" y="2606"/>
                  </a:cubicBezTo>
                  <a:cubicBezTo>
                    <a:pt x="139" y="2606"/>
                    <a:pt x="259" y="2586"/>
                    <a:pt x="378" y="2586"/>
                  </a:cubicBezTo>
                  <a:cubicBezTo>
                    <a:pt x="955" y="2089"/>
                    <a:pt x="696" y="1452"/>
                    <a:pt x="557" y="856"/>
                  </a:cubicBezTo>
                  <a:lnTo>
                    <a:pt x="557" y="696"/>
                  </a:lnTo>
                  <a:cubicBezTo>
                    <a:pt x="577" y="418"/>
                    <a:pt x="836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"/>
            <p:cNvSpPr/>
            <p:nvPr/>
          </p:nvSpPr>
          <p:spPr>
            <a:xfrm>
              <a:off x="4617375" y="1280500"/>
              <a:ext cx="26400" cy="64675"/>
            </a:xfrm>
            <a:custGeom>
              <a:avLst/>
              <a:gdLst/>
              <a:ahLst/>
              <a:cxnLst/>
              <a:rect l="l" t="t" r="r" b="b"/>
              <a:pathLst>
                <a:path w="1056" h="2587" extrusionOk="0">
                  <a:moveTo>
                    <a:pt x="876" y="0"/>
                  </a:moveTo>
                  <a:cubicBezTo>
                    <a:pt x="797" y="0"/>
                    <a:pt x="737" y="40"/>
                    <a:pt x="677" y="40"/>
                  </a:cubicBezTo>
                  <a:cubicBezTo>
                    <a:pt x="598" y="537"/>
                    <a:pt x="319" y="995"/>
                    <a:pt x="319" y="1532"/>
                  </a:cubicBezTo>
                  <a:cubicBezTo>
                    <a:pt x="339" y="1870"/>
                    <a:pt x="1" y="2328"/>
                    <a:pt x="518" y="2586"/>
                  </a:cubicBezTo>
                  <a:cubicBezTo>
                    <a:pt x="578" y="1791"/>
                    <a:pt x="777" y="1054"/>
                    <a:pt x="1055" y="338"/>
                  </a:cubicBezTo>
                  <a:cubicBezTo>
                    <a:pt x="1055" y="199"/>
                    <a:pt x="1015" y="8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"/>
            <p:cNvSpPr/>
            <p:nvPr/>
          </p:nvSpPr>
          <p:spPr>
            <a:xfrm>
              <a:off x="4716350" y="1284425"/>
              <a:ext cx="55725" cy="18275"/>
            </a:xfrm>
            <a:custGeom>
              <a:avLst/>
              <a:gdLst/>
              <a:ahLst/>
              <a:cxnLst/>
              <a:rect l="l" t="t" r="r" b="b"/>
              <a:pathLst>
                <a:path w="2229" h="731" extrusionOk="0">
                  <a:moveTo>
                    <a:pt x="298" y="1"/>
                  </a:moveTo>
                  <a:cubicBezTo>
                    <a:pt x="207" y="1"/>
                    <a:pt x="115" y="7"/>
                    <a:pt x="20" y="22"/>
                  </a:cubicBezTo>
                  <a:cubicBezTo>
                    <a:pt x="0" y="22"/>
                    <a:pt x="0" y="42"/>
                    <a:pt x="0" y="102"/>
                  </a:cubicBezTo>
                  <a:cubicBezTo>
                    <a:pt x="0" y="122"/>
                    <a:pt x="20" y="142"/>
                    <a:pt x="80" y="181"/>
                  </a:cubicBezTo>
                  <a:cubicBezTo>
                    <a:pt x="498" y="181"/>
                    <a:pt x="896" y="301"/>
                    <a:pt x="1313" y="440"/>
                  </a:cubicBezTo>
                  <a:cubicBezTo>
                    <a:pt x="1194" y="520"/>
                    <a:pt x="1070" y="534"/>
                    <a:pt x="945" y="534"/>
                  </a:cubicBezTo>
                  <a:cubicBezTo>
                    <a:pt x="871" y="534"/>
                    <a:pt x="796" y="529"/>
                    <a:pt x="723" y="529"/>
                  </a:cubicBezTo>
                  <a:cubicBezTo>
                    <a:pt x="674" y="529"/>
                    <a:pt x="625" y="531"/>
                    <a:pt x="577" y="539"/>
                  </a:cubicBezTo>
                  <a:cubicBezTo>
                    <a:pt x="820" y="685"/>
                    <a:pt x="1071" y="731"/>
                    <a:pt x="1325" y="731"/>
                  </a:cubicBezTo>
                  <a:cubicBezTo>
                    <a:pt x="1593" y="731"/>
                    <a:pt x="1864" y="680"/>
                    <a:pt x="2129" y="639"/>
                  </a:cubicBezTo>
                  <a:cubicBezTo>
                    <a:pt x="2228" y="639"/>
                    <a:pt x="2169" y="440"/>
                    <a:pt x="2129" y="340"/>
                  </a:cubicBezTo>
                  <a:cubicBezTo>
                    <a:pt x="1502" y="323"/>
                    <a:pt x="93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"/>
            <p:cNvSpPr/>
            <p:nvPr/>
          </p:nvSpPr>
          <p:spPr>
            <a:xfrm>
              <a:off x="5000325" y="1427200"/>
              <a:ext cx="18925" cy="46150"/>
            </a:xfrm>
            <a:custGeom>
              <a:avLst/>
              <a:gdLst/>
              <a:ahLst/>
              <a:cxnLst/>
              <a:rect l="l" t="t" r="r" b="b"/>
              <a:pathLst>
                <a:path w="757" h="1846" extrusionOk="0">
                  <a:moveTo>
                    <a:pt x="179" y="1"/>
                  </a:moveTo>
                  <a:cubicBezTo>
                    <a:pt x="20" y="577"/>
                    <a:pt x="259" y="1174"/>
                    <a:pt x="0" y="1731"/>
                  </a:cubicBezTo>
                  <a:cubicBezTo>
                    <a:pt x="100" y="1811"/>
                    <a:pt x="194" y="1846"/>
                    <a:pt x="289" y="1846"/>
                  </a:cubicBezTo>
                  <a:cubicBezTo>
                    <a:pt x="383" y="1846"/>
                    <a:pt x="478" y="1811"/>
                    <a:pt x="577" y="1751"/>
                  </a:cubicBezTo>
                  <a:cubicBezTo>
                    <a:pt x="756" y="1194"/>
                    <a:pt x="696" y="657"/>
                    <a:pt x="597" y="10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"/>
            <p:cNvSpPr/>
            <p:nvPr/>
          </p:nvSpPr>
          <p:spPr>
            <a:xfrm>
              <a:off x="4404025" y="1297550"/>
              <a:ext cx="11750" cy="47625"/>
            </a:xfrm>
            <a:custGeom>
              <a:avLst/>
              <a:gdLst/>
              <a:ahLst/>
              <a:cxnLst/>
              <a:rect l="l" t="t" r="r" b="b"/>
              <a:pathLst>
                <a:path w="470" h="1905" extrusionOk="0">
                  <a:moveTo>
                    <a:pt x="334" y="1"/>
                  </a:moveTo>
                  <a:cubicBezTo>
                    <a:pt x="307" y="1"/>
                    <a:pt x="275" y="5"/>
                    <a:pt x="240" y="14"/>
                  </a:cubicBezTo>
                  <a:cubicBezTo>
                    <a:pt x="1" y="611"/>
                    <a:pt x="61" y="1268"/>
                    <a:pt x="80" y="1904"/>
                  </a:cubicBezTo>
                  <a:lnTo>
                    <a:pt x="379" y="1904"/>
                  </a:lnTo>
                  <a:cubicBezTo>
                    <a:pt x="379" y="1347"/>
                    <a:pt x="399" y="770"/>
                    <a:pt x="438" y="213"/>
                  </a:cubicBezTo>
                  <a:cubicBezTo>
                    <a:pt x="469" y="59"/>
                    <a:pt x="428" y="1"/>
                    <a:pt x="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"/>
            <p:cNvSpPr/>
            <p:nvPr/>
          </p:nvSpPr>
          <p:spPr>
            <a:xfrm>
              <a:off x="4081275" y="1254625"/>
              <a:ext cx="54500" cy="13650"/>
            </a:xfrm>
            <a:custGeom>
              <a:avLst/>
              <a:gdLst/>
              <a:ahLst/>
              <a:cxnLst/>
              <a:rect l="l" t="t" r="r" b="b"/>
              <a:pathLst>
                <a:path w="2180" h="546" extrusionOk="0">
                  <a:moveTo>
                    <a:pt x="80" y="1"/>
                  </a:moveTo>
                  <a:cubicBezTo>
                    <a:pt x="60" y="1"/>
                    <a:pt x="40" y="21"/>
                    <a:pt x="40" y="41"/>
                  </a:cubicBezTo>
                  <a:cubicBezTo>
                    <a:pt x="0" y="60"/>
                    <a:pt x="40" y="120"/>
                    <a:pt x="80" y="140"/>
                  </a:cubicBezTo>
                  <a:cubicBezTo>
                    <a:pt x="677" y="418"/>
                    <a:pt x="1333" y="438"/>
                    <a:pt x="1970" y="518"/>
                  </a:cubicBezTo>
                  <a:cubicBezTo>
                    <a:pt x="2013" y="537"/>
                    <a:pt x="2048" y="546"/>
                    <a:pt x="2076" y="546"/>
                  </a:cubicBezTo>
                  <a:cubicBezTo>
                    <a:pt x="2163" y="546"/>
                    <a:pt x="2179" y="460"/>
                    <a:pt x="2149" y="339"/>
                  </a:cubicBezTo>
                  <a:cubicBezTo>
                    <a:pt x="1473" y="180"/>
                    <a:pt x="776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"/>
            <p:cNvSpPr/>
            <p:nvPr/>
          </p:nvSpPr>
          <p:spPr>
            <a:xfrm>
              <a:off x="4030550" y="1189300"/>
              <a:ext cx="53225" cy="16625"/>
            </a:xfrm>
            <a:custGeom>
              <a:avLst/>
              <a:gdLst/>
              <a:ahLst/>
              <a:cxnLst/>
              <a:rect l="l" t="t" r="r" b="b"/>
              <a:pathLst>
                <a:path w="2129" h="665" extrusionOk="0">
                  <a:moveTo>
                    <a:pt x="305" y="1"/>
                  </a:moveTo>
                  <a:cubicBezTo>
                    <a:pt x="197" y="1"/>
                    <a:pt x="84" y="50"/>
                    <a:pt x="0" y="147"/>
                  </a:cubicBezTo>
                  <a:cubicBezTo>
                    <a:pt x="20" y="227"/>
                    <a:pt x="60" y="266"/>
                    <a:pt x="100" y="326"/>
                  </a:cubicBezTo>
                  <a:cubicBezTo>
                    <a:pt x="120" y="326"/>
                    <a:pt x="179" y="346"/>
                    <a:pt x="199" y="346"/>
                  </a:cubicBezTo>
                  <a:cubicBezTo>
                    <a:pt x="260" y="340"/>
                    <a:pt x="320" y="337"/>
                    <a:pt x="380" y="337"/>
                  </a:cubicBezTo>
                  <a:cubicBezTo>
                    <a:pt x="913" y="337"/>
                    <a:pt x="1429" y="557"/>
                    <a:pt x="1930" y="664"/>
                  </a:cubicBezTo>
                  <a:cubicBezTo>
                    <a:pt x="2010" y="624"/>
                    <a:pt x="2109" y="605"/>
                    <a:pt x="2129" y="505"/>
                  </a:cubicBezTo>
                  <a:cubicBezTo>
                    <a:pt x="1612" y="187"/>
                    <a:pt x="995" y="187"/>
                    <a:pt x="438" y="28"/>
                  </a:cubicBezTo>
                  <a:cubicBezTo>
                    <a:pt x="396" y="10"/>
                    <a:pt x="351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"/>
            <p:cNvSpPr/>
            <p:nvPr/>
          </p:nvSpPr>
          <p:spPr>
            <a:xfrm>
              <a:off x="4619875" y="1318775"/>
              <a:ext cx="10450" cy="53250"/>
            </a:xfrm>
            <a:custGeom>
              <a:avLst/>
              <a:gdLst/>
              <a:ahLst/>
              <a:cxnLst/>
              <a:rect l="l" t="t" r="r" b="b"/>
              <a:pathLst>
                <a:path w="418" h="213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896"/>
                    <a:pt x="40" y="1433"/>
                    <a:pt x="418" y="2129"/>
                  </a:cubicBezTo>
                  <a:lnTo>
                    <a:pt x="418" y="1055"/>
                  </a:lnTo>
                  <a:cubicBezTo>
                    <a:pt x="120" y="757"/>
                    <a:pt x="358" y="33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"/>
            <p:cNvSpPr/>
            <p:nvPr/>
          </p:nvSpPr>
          <p:spPr>
            <a:xfrm>
              <a:off x="3987775" y="1145225"/>
              <a:ext cx="48275" cy="12450"/>
            </a:xfrm>
            <a:custGeom>
              <a:avLst/>
              <a:gdLst/>
              <a:ahLst/>
              <a:cxnLst/>
              <a:rect l="l" t="t" r="r" b="b"/>
              <a:pathLst>
                <a:path w="1931" h="498" extrusionOk="0">
                  <a:moveTo>
                    <a:pt x="1" y="0"/>
                  </a:moveTo>
                  <a:lnTo>
                    <a:pt x="1" y="179"/>
                  </a:lnTo>
                  <a:cubicBezTo>
                    <a:pt x="518" y="319"/>
                    <a:pt x="1035" y="478"/>
                    <a:pt x="1592" y="498"/>
                  </a:cubicBezTo>
                  <a:cubicBezTo>
                    <a:pt x="1692" y="398"/>
                    <a:pt x="1871" y="478"/>
                    <a:pt x="1930" y="319"/>
                  </a:cubicBezTo>
                  <a:cubicBezTo>
                    <a:pt x="1314" y="120"/>
                    <a:pt x="637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"/>
            <p:cNvSpPr/>
            <p:nvPr/>
          </p:nvSpPr>
          <p:spPr>
            <a:xfrm>
              <a:off x="4386125" y="1258100"/>
              <a:ext cx="10975" cy="43800"/>
            </a:xfrm>
            <a:custGeom>
              <a:avLst/>
              <a:gdLst/>
              <a:ahLst/>
              <a:cxnLst/>
              <a:rect l="l" t="t" r="r" b="b"/>
              <a:pathLst>
                <a:path w="439" h="1752" extrusionOk="0">
                  <a:moveTo>
                    <a:pt x="319" y="1"/>
                  </a:moveTo>
                  <a:cubicBezTo>
                    <a:pt x="120" y="578"/>
                    <a:pt x="1" y="1155"/>
                    <a:pt x="80" y="1752"/>
                  </a:cubicBezTo>
                  <a:cubicBezTo>
                    <a:pt x="200" y="1672"/>
                    <a:pt x="220" y="1533"/>
                    <a:pt x="259" y="1374"/>
                  </a:cubicBezTo>
                  <a:cubicBezTo>
                    <a:pt x="438" y="936"/>
                    <a:pt x="418" y="47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"/>
            <p:cNvSpPr/>
            <p:nvPr/>
          </p:nvSpPr>
          <p:spPr>
            <a:xfrm>
              <a:off x="4027075" y="1197225"/>
              <a:ext cx="8975" cy="41400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230" y="0"/>
                  </a:moveTo>
                  <a:cubicBezTo>
                    <a:pt x="116" y="0"/>
                    <a:pt x="54" y="84"/>
                    <a:pt x="20" y="168"/>
                  </a:cubicBezTo>
                  <a:lnTo>
                    <a:pt x="20" y="367"/>
                  </a:lnTo>
                  <a:cubicBezTo>
                    <a:pt x="80" y="467"/>
                    <a:pt x="80" y="606"/>
                    <a:pt x="20" y="705"/>
                  </a:cubicBezTo>
                  <a:cubicBezTo>
                    <a:pt x="0" y="1004"/>
                    <a:pt x="100" y="1282"/>
                    <a:pt x="199" y="1581"/>
                  </a:cubicBezTo>
                  <a:cubicBezTo>
                    <a:pt x="219" y="1630"/>
                    <a:pt x="244" y="1655"/>
                    <a:pt x="269" y="1655"/>
                  </a:cubicBezTo>
                  <a:cubicBezTo>
                    <a:pt x="294" y="1655"/>
                    <a:pt x="318" y="1630"/>
                    <a:pt x="338" y="1581"/>
                  </a:cubicBezTo>
                  <a:cubicBezTo>
                    <a:pt x="358" y="1043"/>
                    <a:pt x="358" y="526"/>
                    <a:pt x="358" y="9"/>
                  </a:cubicBezTo>
                  <a:lnTo>
                    <a:pt x="299" y="9"/>
                  </a:lnTo>
                  <a:cubicBezTo>
                    <a:pt x="274" y="3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"/>
            <p:cNvSpPr/>
            <p:nvPr/>
          </p:nvSpPr>
          <p:spPr>
            <a:xfrm>
              <a:off x="4079275" y="1201750"/>
              <a:ext cx="38700" cy="11325"/>
            </a:xfrm>
            <a:custGeom>
              <a:avLst/>
              <a:gdLst/>
              <a:ahLst/>
              <a:cxnLst/>
              <a:rect l="l" t="t" r="r" b="b"/>
              <a:pathLst>
                <a:path w="1548" h="453" extrusionOk="0">
                  <a:moveTo>
                    <a:pt x="346" y="1"/>
                  </a:moveTo>
                  <a:cubicBezTo>
                    <a:pt x="297" y="1"/>
                    <a:pt x="249" y="3"/>
                    <a:pt x="200" y="7"/>
                  </a:cubicBezTo>
                  <a:cubicBezTo>
                    <a:pt x="120" y="47"/>
                    <a:pt x="61" y="126"/>
                    <a:pt x="1" y="166"/>
                  </a:cubicBezTo>
                  <a:cubicBezTo>
                    <a:pt x="416" y="261"/>
                    <a:pt x="849" y="426"/>
                    <a:pt x="1265" y="426"/>
                  </a:cubicBezTo>
                  <a:cubicBezTo>
                    <a:pt x="1288" y="426"/>
                    <a:pt x="1311" y="426"/>
                    <a:pt x="1334" y="425"/>
                  </a:cubicBezTo>
                  <a:cubicBezTo>
                    <a:pt x="1377" y="444"/>
                    <a:pt x="1412" y="453"/>
                    <a:pt x="1440" y="453"/>
                  </a:cubicBezTo>
                  <a:cubicBezTo>
                    <a:pt x="1528" y="453"/>
                    <a:pt x="1548" y="367"/>
                    <a:pt x="1533" y="246"/>
                  </a:cubicBezTo>
                  <a:cubicBezTo>
                    <a:pt x="1142" y="139"/>
                    <a:pt x="751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"/>
            <p:cNvSpPr/>
            <p:nvPr/>
          </p:nvSpPr>
          <p:spPr>
            <a:xfrm>
              <a:off x="4112600" y="1207375"/>
              <a:ext cx="40325" cy="10550"/>
            </a:xfrm>
            <a:custGeom>
              <a:avLst/>
              <a:gdLst/>
              <a:ahLst/>
              <a:cxnLst/>
              <a:rect l="l" t="t" r="r" b="b"/>
              <a:pathLst>
                <a:path w="1613" h="422" extrusionOk="0">
                  <a:moveTo>
                    <a:pt x="200" y="1"/>
                  </a:moveTo>
                  <a:cubicBezTo>
                    <a:pt x="120" y="61"/>
                    <a:pt x="80" y="120"/>
                    <a:pt x="1" y="180"/>
                  </a:cubicBezTo>
                  <a:cubicBezTo>
                    <a:pt x="350" y="314"/>
                    <a:pt x="709" y="422"/>
                    <a:pt x="1077" y="422"/>
                  </a:cubicBezTo>
                  <a:cubicBezTo>
                    <a:pt x="1253" y="422"/>
                    <a:pt x="1432" y="397"/>
                    <a:pt x="1612" y="339"/>
                  </a:cubicBezTo>
                  <a:cubicBezTo>
                    <a:pt x="1135" y="240"/>
                    <a:pt x="677" y="12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"/>
            <p:cNvSpPr/>
            <p:nvPr/>
          </p:nvSpPr>
          <p:spPr>
            <a:xfrm>
              <a:off x="4130500" y="126407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180" y="1"/>
                  </a:moveTo>
                  <a:lnTo>
                    <a:pt x="1" y="160"/>
                  </a:lnTo>
                  <a:cubicBezTo>
                    <a:pt x="373" y="291"/>
                    <a:pt x="541" y="350"/>
                    <a:pt x="715" y="350"/>
                  </a:cubicBezTo>
                  <a:cubicBezTo>
                    <a:pt x="858" y="350"/>
                    <a:pt x="1006" y="311"/>
                    <a:pt x="1274" y="239"/>
                  </a:cubicBezTo>
                  <a:cubicBezTo>
                    <a:pt x="836" y="140"/>
                    <a:pt x="498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"/>
            <p:cNvSpPr/>
            <p:nvPr/>
          </p:nvSpPr>
          <p:spPr>
            <a:xfrm>
              <a:off x="4170300" y="1254625"/>
              <a:ext cx="8975" cy="24600"/>
            </a:xfrm>
            <a:custGeom>
              <a:avLst/>
              <a:gdLst/>
              <a:ahLst/>
              <a:cxnLst/>
              <a:rect l="l" t="t" r="r" b="b"/>
              <a:pathLst>
                <a:path w="359" h="984" extrusionOk="0">
                  <a:moveTo>
                    <a:pt x="358" y="1"/>
                  </a:moveTo>
                  <a:cubicBezTo>
                    <a:pt x="299" y="1"/>
                    <a:pt x="279" y="1"/>
                    <a:pt x="239" y="41"/>
                  </a:cubicBezTo>
                  <a:cubicBezTo>
                    <a:pt x="159" y="279"/>
                    <a:pt x="100" y="478"/>
                    <a:pt x="40" y="697"/>
                  </a:cubicBezTo>
                  <a:cubicBezTo>
                    <a:pt x="0" y="816"/>
                    <a:pt x="40" y="936"/>
                    <a:pt x="159" y="975"/>
                  </a:cubicBezTo>
                  <a:cubicBezTo>
                    <a:pt x="175" y="981"/>
                    <a:pt x="191" y="983"/>
                    <a:pt x="205" y="983"/>
                  </a:cubicBezTo>
                  <a:cubicBezTo>
                    <a:pt x="299" y="983"/>
                    <a:pt x="358" y="880"/>
                    <a:pt x="358" y="777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"/>
            <p:cNvSpPr/>
            <p:nvPr/>
          </p:nvSpPr>
          <p:spPr>
            <a:xfrm>
              <a:off x="5020700" y="1389400"/>
              <a:ext cx="26875" cy="21425"/>
            </a:xfrm>
            <a:custGeom>
              <a:avLst/>
              <a:gdLst/>
              <a:ahLst/>
              <a:cxnLst/>
              <a:rect l="l" t="t" r="r" b="b"/>
              <a:pathLst>
                <a:path w="1075" h="857" extrusionOk="0">
                  <a:moveTo>
                    <a:pt x="1" y="1"/>
                  </a:moveTo>
                  <a:lnTo>
                    <a:pt x="1" y="319"/>
                  </a:lnTo>
                  <a:lnTo>
                    <a:pt x="1" y="418"/>
                  </a:lnTo>
                  <a:cubicBezTo>
                    <a:pt x="41" y="578"/>
                    <a:pt x="41" y="757"/>
                    <a:pt x="200" y="856"/>
                  </a:cubicBezTo>
                  <a:cubicBezTo>
                    <a:pt x="399" y="478"/>
                    <a:pt x="757" y="498"/>
                    <a:pt x="1075" y="478"/>
                  </a:cubicBezTo>
                  <a:cubicBezTo>
                    <a:pt x="737" y="319"/>
                    <a:pt x="299" y="31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"/>
            <p:cNvSpPr/>
            <p:nvPr/>
          </p:nvSpPr>
          <p:spPr>
            <a:xfrm>
              <a:off x="4032050" y="1236725"/>
              <a:ext cx="25875" cy="15550"/>
            </a:xfrm>
            <a:custGeom>
              <a:avLst/>
              <a:gdLst/>
              <a:ahLst/>
              <a:cxnLst/>
              <a:rect l="l" t="t" r="r" b="b"/>
              <a:pathLst>
                <a:path w="1035" h="622" extrusionOk="0">
                  <a:moveTo>
                    <a:pt x="0" y="1"/>
                  </a:moveTo>
                  <a:cubicBezTo>
                    <a:pt x="0" y="537"/>
                    <a:pt x="316" y="622"/>
                    <a:pt x="686" y="622"/>
                  </a:cubicBezTo>
                  <a:cubicBezTo>
                    <a:pt x="742" y="622"/>
                    <a:pt x="798" y="620"/>
                    <a:pt x="855" y="617"/>
                  </a:cubicBezTo>
                  <a:cubicBezTo>
                    <a:pt x="935" y="617"/>
                    <a:pt x="995" y="558"/>
                    <a:pt x="1035" y="498"/>
                  </a:cubicBezTo>
                  <a:cubicBezTo>
                    <a:pt x="796" y="219"/>
                    <a:pt x="239" y="458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"/>
            <p:cNvSpPr/>
            <p:nvPr/>
          </p:nvSpPr>
          <p:spPr>
            <a:xfrm>
              <a:off x="4152400" y="1185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378" y="1"/>
                  </a:moveTo>
                  <a:cubicBezTo>
                    <a:pt x="279" y="120"/>
                    <a:pt x="80" y="41"/>
                    <a:pt x="0" y="200"/>
                  </a:cubicBezTo>
                  <a:cubicBezTo>
                    <a:pt x="347" y="419"/>
                    <a:pt x="727" y="520"/>
                    <a:pt x="1141" y="520"/>
                  </a:cubicBezTo>
                  <a:cubicBezTo>
                    <a:pt x="1178" y="520"/>
                    <a:pt x="1216" y="520"/>
                    <a:pt x="1253" y="518"/>
                  </a:cubicBezTo>
                  <a:cubicBezTo>
                    <a:pt x="995" y="220"/>
                    <a:pt x="676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"/>
            <p:cNvSpPr/>
            <p:nvPr/>
          </p:nvSpPr>
          <p:spPr>
            <a:xfrm>
              <a:off x="4748175" y="1436475"/>
              <a:ext cx="36325" cy="10375"/>
            </a:xfrm>
            <a:custGeom>
              <a:avLst/>
              <a:gdLst/>
              <a:ahLst/>
              <a:cxnLst/>
              <a:rect l="l" t="t" r="r" b="b"/>
              <a:pathLst>
                <a:path w="1453" h="415" extrusionOk="0">
                  <a:moveTo>
                    <a:pt x="492" y="1"/>
                  </a:moveTo>
                  <a:cubicBezTo>
                    <a:pt x="448" y="1"/>
                    <a:pt x="404" y="3"/>
                    <a:pt x="359" y="7"/>
                  </a:cubicBezTo>
                  <a:cubicBezTo>
                    <a:pt x="219" y="7"/>
                    <a:pt x="100" y="27"/>
                    <a:pt x="1" y="167"/>
                  </a:cubicBezTo>
                  <a:cubicBezTo>
                    <a:pt x="350" y="278"/>
                    <a:pt x="687" y="414"/>
                    <a:pt x="1071" y="414"/>
                  </a:cubicBezTo>
                  <a:cubicBezTo>
                    <a:pt x="1168" y="414"/>
                    <a:pt x="1269" y="406"/>
                    <a:pt x="1373" y="385"/>
                  </a:cubicBezTo>
                  <a:lnTo>
                    <a:pt x="1413" y="366"/>
                  </a:lnTo>
                  <a:cubicBezTo>
                    <a:pt x="1433" y="366"/>
                    <a:pt x="1433" y="366"/>
                    <a:pt x="1453" y="306"/>
                  </a:cubicBezTo>
                  <a:cubicBezTo>
                    <a:pt x="1453" y="286"/>
                    <a:pt x="1433" y="226"/>
                    <a:pt x="1393" y="206"/>
                  </a:cubicBezTo>
                  <a:cubicBezTo>
                    <a:pt x="1095" y="119"/>
                    <a:pt x="81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"/>
            <p:cNvSpPr/>
            <p:nvPr/>
          </p:nvSpPr>
          <p:spPr>
            <a:xfrm>
              <a:off x="4999825" y="1396375"/>
              <a:ext cx="11950" cy="27375"/>
            </a:xfrm>
            <a:custGeom>
              <a:avLst/>
              <a:gdLst/>
              <a:ahLst/>
              <a:cxnLst/>
              <a:rect l="l" t="t" r="r" b="b"/>
              <a:pathLst>
                <a:path w="478" h="1095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40"/>
                    <a:pt x="20" y="219"/>
                    <a:pt x="0" y="398"/>
                  </a:cubicBezTo>
                  <a:cubicBezTo>
                    <a:pt x="239" y="577"/>
                    <a:pt x="140" y="875"/>
                    <a:pt x="199" y="1094"/>
                  </a:cubicBezTo>
                  <a:cubicBezTo>
                    <a:pt x="478" y="736"/>
                    <a:pt x="319" y="3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"/>
            <p:cNvSpPr/>
            <p:nvPr/>
          </p:nvSpPr>
          <p:spPr>
            <a:xfrm>
              <a:off x="4817800" y="1444100"/>
              <a:ext cx="30850" cy="10475"/>
            </a:xfrm>
            <a:custGeom>
              <a:avLst/>
              <a:gdLst/>
              <a:ahLst/>
              <a:cxnLst/>
              <a:rect l="l" t="t" r="r" b="b"/>
              <a:pathLst>
                <a:path w="1234" h="41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419"/>
                    <a:pt x="617" y="379"/>
                    <a:pt x="995" y="419"/>
                  </a:cubicBezTo>
                  <a:cubicBezTo>
                    <a:pt x="1095" y="399"/>
                    <a:pt x="1154" y="399"/>
                    <a:pt x="1234" y="379"/>
                  </a:cubicBezTo>
                  <a:cubicBezTo>
                    <a:pt x="856" y="160"/>
                    <a:pt x="438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"/>
            <p:cNvSpPr/>
            <p:nvPr/>
          </p:nvSpPr>
          <p:spPr>
            <a:xfrm>
              <a:off x="4639275" y="127552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58" y="0"/>
                  </a:moveTo>
                  <a:cubicBezTo>
                    <a:pt x="219" y="40"/>
                    <a:pt x="60" y="60"/>
                    <a:pt x="0" y="199"/>
                  </a:cubicBezTo>
                  <a:cubicBezTo>
                    <a:pt x="0" y="338"/>
                    <a:pt x="40" y="458"/>
                    <a:pt x="179" y="537"/>
                  </a:cubicBezTo>
                  <a:cubicBezTo>
                    <a:pt x="219" y="458"/>
                    <a:pt x="298" y="438"/>
                    <a:pt x="398" y="378"/>
                  </a:cubicBezTo>
                  <a:cubicBezTo>
                    <a:pt x="418" y="358"/>
                    <a:pt x="458" y="358"/>
                    <a:pt x="517" y="358"/>
                  </a:cubicBezTo>
                  <a:cubicBezTo>
                    <a:pt x="597" y="279"/>
                    <a:pt x="736" y="199"/>
                    <a:pt x="736" y="159"/>
                  </a:cubicBezTo>
                  <a:cubicBezTo>
                    <a:pt x="729" y="72"/>
                    <a:pt x="687" y="51"/>
                    <a:pt x="633" y="51"/>
                  </a:cubicBezTo>
                  <a:cubicBezTo>
                    <a:pt x="584" y="51"/>
                    <a:pt x="525" y="68"/>
                    <a:pt x="472" y="68"/>
                  </a:cubicBezTo>
                  <a:cubicBezTo>
                    <a:pt x="424" y="68"/>
                    <a:pt x="382" y="54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"/>
            <p:cNvSpPr/>
            <p:nvPr/>
          </p:nvSpPr>
          <p:spPr>
            <a:xfrm>
              <a:off x="4817800" y="1337175"/>
              <a:ext cx="10475" cy="26400"/>
            </a:xfrm>
            <a:custGeom>
              <a:avLst/>
              <a:gdLst/>
              <a:ahLst/>
              <a:cxnLst/>
              <a:rect l="l" t="t" r="r" b="b"/>
              <a:pathLst>
                <a:path w="419" h="105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20" y="279"/>
                    <a:pt x="1" y="458"/>
                    <a:pt x="1" y="677"/>
                  </a:cubicBezTo>
                  <a:cubicBezTo>
                    <a:pt x="160" y="717"/>
                    <a:pt x="140" y="896"/>
                    <a:pt x="199" y="1055"/>
                  </a:cubicBezTo>
                  <a:cubicBezTo>
                    <a:pt x="418" y="777"/>
                    <a:pt x="339" y="458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"/>
            <p:cNvSpPr/>
            <p:nvPr/>
          </p:nvSpPr>
          <p:spPr>
            <a:xfrm>
              <a:off x="4053425" y="1249500"/>
              <a:ext cx="23400" cy="8625"/>
            </a:xfrm>
            <a:custGeom>
              <a:avLst/>
              <a:gdLst/>
              <a:ahLst/>
              <a:cxnLst/>
              <a:rect l="l" t="t" r="r" b="b"/>
              <a:pathLst>
                <a:path w="936" h="345" extrusionOk="0">
                  <a:moveTo>
                    <a:pt x="330" y="0"/>
                  </a:moveTo>
                  <a:cubicBezTo>
                    <a:pt x="281" y="0"/>
                    <a:pt x="231" y="3"/>
                    <a:pt x="180" y="7"/>
                  </a:cubicBezTo>
                  <a:cubicBezTo>
                    <a:pt x="140" y="27"/>
                    <a:pt x="60" y="86"/>
                    <a:pt x="0" y="126"/>
                  </a:cubicBezTo>
                  <a:cubicBezTo>
                    <a:pt x="279" y="206"/>
                    <a:pt x="577" y="285"/>
                    <a:pt x="856" y="345"/>
                  </a:cubicBezTo>
                  <a:cubicBezTo>
                    <a:pt x="856" y="345"/>
                    <a:pt x="876" y="345"/>
                    <a:pt x="896" y="305"/>
                  </a:cubicBezTo>
                  <a:cubicBezTo>
                    <a:pt x="935" y="246"/>
                    <a:pt x="896" y="226"/>
                    <a:pt x="856" y="166"/>
                  </a:cubicBezTo>
                  <a:cubicBezTo>
                    <a:pt x="697" y="39"/>
                    <a:pt x="525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"/>
            <p:cNvSpPr/>
            <p:nvPr/>
          </p:nvSpPr>
          <p:spPr>
            <a:xfrm>
              <a:off x="4409000" y="1281975"/>
              <a:ext cx="9975" cy="20425"/>
            </a:xfrm>
            <a:custGeom>
              <a:avLst/>
              <a:gdLst/>
              <a:ahLst/>
              <a:cxnLst/>
              <a:rect l="l" t="t" r="r" b="b"/>
              <a:pathLst>
                <a:path w="399" h="817" extrusionOk="0">
                  <a:moveTo>
                    <a:pt x="339" y="1"/>
                  </a:moveTo>
                  <a:lnTo>
                    <a:pt x="339" y="1"/>
                  </a:lnTo>
                  <a:cubicBezTo>
                    <a:pt x="80" y="240"/>
                    <a:pt x="1" y="399"/>
                    <a:pt x="1" y="618"/>
                  </a:cubicBezTo>
                  <a:cubicBezTo>
                    <a:pt x="60" y="697"/>
                    <a:pt x="140" y="737"/>
                    <a:pt x="200" y="816"/>
                  </a:cubicBezTo>
                  <a:cubicBezTo>
                    <a:pt x="399" y="598"/>
                    <a:pt x="379" y="33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"/>
            <p:cNvSpPr/>
            <p:nvPr/>
          </p:nvSpPr>
          <p:spPr>
            <a:xfrm>
              <a:off x="4110125" y="117290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7" y="1"/>
                  </a:moveTo>
                  <a:cubicBezTo>
                    <a:pt x="252" y="1"/>
                    <a:pt x="147" y="37"/>
                    <a:pt x="0" y="107"/>
                  </a:cubicBezTo>
                  <a:cubicBezTo>
                    <a:pt x="219" y="186"/>
                    <a:pt x="458" y="226"/>
                    <a:pt x="677" y="286"/>
                  </a:cubicBezTo>
                  <a:cubicBezTo>
                    <a:pt x="555" y="91"/>
                    <a:pt x="471" y="1"/>
                    <a:pt x="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"/>
            <p:cNvSpPr/>
            <p:nvPr/>
          </p:nvSpPr>
          <p:spPr>
            <a:xfrm>
              <a:off x="4300600" y="1203175"/>
              <a:ext cx="17425" cy="8225"/>
            </a:xfrm>
            <a:custGeom>
              <a:avLst/>
              <a:gdLst/>
              <a:ahLst/>
              <a:cxnLst/>
              <a:rect l="l" t="t" r="r" b="b"/>
              <a:pathLst>
                <a:path w="697" h="329" extrusionOk="0">
                  <a:moveTo>
                    <a:pt x="369" y="1"/>
                  </a:moveTo>
                  <a:cubicBezTo>
                    <a:pt x="260" y="1"/>
                    <a:pt x="136" y="58"/>
                    <a:pt x="0" y="149"/>
                  </a:cubicBezTo>
                  <a:cubicBezTo>
                    <a:pt x="123" y="284"/>
                    <a:pt x="261" y="328"/>
                    <a:pt x="409" y="328"/>
                  </a:cubicBezTo>
                  <a:cubicBezTo>
                    <a:pt x="501" y="328"/>
                    <a:pt x="597" y="311"/>
                    <a:pt x="696" y="288"/>
                  </a:cubicBezTo>
                  <a:cubicBezTo>
                    <a:pt x="610" y="83"/>
                    <a:pt x="500" y="1"/>
                    <a:pt x="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"/>
            <p:cNvSpPr/>
            <p:nvPr/>
          </p:nvSpPr>
          <p:spPr>
            <a:xfrm>
              <a:off x="4027575" y="1153675"/>
              <a:ext cx="25375" cy="7475"/>
            </a:xfrm>
            <a:custGeom>
              <a:avLst/>
              <a:gdLst/>
              <a:ahLst/>
              <a:cxnLst/>
              <a:rect l="l" t="t" r="r" b="b"/>
              <a:pathLst>
                <a:path w="1015" h="299" extrusionOk="0">
                  <a:moveTo>
                    <a:pt x="338" y="1"/>
                  </a:moveTo>
                  <a:cubicBezTo>
                    <a:pt x="219" y="60"/>
                    <a:pt x="60" y="60"/>
                    <a:pt x="0" y="180"/>
                  </a:cubicBezTo>
                  <a:cubicBezTo>
                    <a:pt x="100" y="180"/>
                    <a:pt x="199" y="199"/>
                    <a:pt x="298" y="239"/>
                  </a:cubicBezTo>
                  <a:cubicBezTo>
                    <a:pt x="537" y="160"/>
                    <a:pt x="836" y="299"/>
                    <a:pt x="1015" y="40"/>
                  </a:cubicBezTo>
                  <a:cubicBezTo>
                    <a:pt x="796" y="1"/>
                    <a:pt x="557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"/>
            <p:cNvSpPr/>
            <p:nvPr/>
          </p:nvSpPr>
          <p:spPr>
            <a:xfrm>
              <a:off x="4068350" y="1159150"/>
              <a:ext cx="23900" cy="10650"/>
            </a:xfrm>
            <a:custGeom>
              <a:avLst/>
              <a:gdLst/>
              <a:ahLst/>
              <a:cxnLst/>
              <a:rect l="l" t="t" r="r" b="b"/>
              <a:pathLst>
                <a:path w="956" h="426" extrusionOk="0">
                  <a:moveTo>
                    <a:pt x="80" y="0"/>
                  </a:moveTo>
                  <a:cubicBezTo>
                    <a:pt x="60" y="0"/>
                    <a:pt x="40" y="40"/>
                    <a:pt x="40" y="60"/>
                  </a:cubicBezTo>
                  <a:cubicBezTo>
                    <a:pt x="0" y="120"/>
                    <a:pt x="40" y="140"/>
                    <a:pt x="80" y="159"/>
                  </a:cubicBezTo>
                  <a:cubicBezTo>
                    <a:pt x="199" y="358"/>
                    <a:pt x="438" y="339"/>
                    <a:pt x="597" y="378"/>
                  </a:cubicBezTo>
                  <a:cubicBezTo>
                    <a:pt x="655" y="407"/>
                    <a:pt x="724" y="426"/>
                    <a:pt x="796" y="426"/>
                  </a:cubicBezTo>
                  <a:cubicBezTo>
                    <a:pt x="822" y="426"/>
                    <a:pt x="849" y="423"/>
                    <a:pt x="876" y="418"/>
                  </a:cubicBezTo>
                  <a:lnTo>
                    <a:pt x="955" y="339"/>
                  </a:lnTo>
                  <a:cubicBezTo>
                    <a:pt x="736" y="60"/>
                    <a:pt x="358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"/>
            <p:cNvSpPr/>
            <p:nvPr/>
          </p:nvSpPr>
          <p:spPr>
            <a:xfrm>
              <a:off x="4217550" y="1315175"/>
              <a:ext cx="17925" cy="7725"/>
            </a:xfrm>
            <a:custGeom>
              <a:avLst/>
              <a:gdLst/>
              <a:ahLst/>
              <a:cxnLst/>
              <a:rect l="l" t="t" r="r" b="b"/>
              <a:pathLst>
                <a:path w="717" h="309" extrusionOk="0">
                  <a:moveTo>
                    <a:pt x="281" y="1"/>
                  </a:moveTo>
                  <a:cubicBezTo>
                    <a:pt x="193" y="1"/>
                    <a:pt x="101" y="17"/>
                    <a:pt x="0" y="45"/>
                  </a:cubicBezTo>
                  <a:cubicBezTo>
                    <a:pt x="109" y="230"/>
                    <a:pt x="236" y="308"/>
                    <a:pt x="370" y="308"/>
                  </a:cubicBezTo>
                  <a:cubicBezTo>
                    <a:pt x="482" y="308"/>
                    <a:pt x="599" y="255"/>
                    <a:pt x="716" y="165"/>
                  </a:cubicBezTo>
                  <a:cubicBezTo>
                    <a:pt x="576" y="50"/>
                    <a:pt x="437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"/>
            <p:cNvSpPr/>
            <p:nvPr/>
          </p:nvSpPr>
          <p:spPr>
            <a:xfrm>
              <a:off x="4239925" y="1318275"/>
              <a:ext cx="22400" cy="7000"/>
            </a:xfrm>
            <a:custGeom>
              <a:avLst/>
              <a:gdLst/>
              <a:ahLst/>
              <a:cxnLst/>
              <a:rect l="l" t="t" r="r" b="b"/>
              <a:pathLst>
                <a:path w="896" h="280" extrusionOk="0">
                  <a:moveTo>
                    <a:pt x="363" y="1"/>
                  </a:moveTo>
                  <a:cubicBezTo>
                    <a:pt x="244" y="1"/>
                    <a:pt x="122" y="18"/>
                    <a:pt x="0" y="41"/>
                  </a:cubicBezTo>
                  <a:cubicBezTo>
                    <a:pt x="179" y="280"/>
                    <a:pt x="458" y="180"/>
                    <a:pt x="677" y="240"/>
                  </a:cubicBezTo>
                  <a:cubicBezTo>
                    <a:pt x="756" y="240"/>
                    <a:pt x="816" y="220"/>
                    <a:pt x="895" y="180"/>
                  </a:cubicBezTo>
                  <a:cubicBezTo>
                    <a:pt x="736" y="45"/>
                    <a:pt x="554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"/>
            <p:cNvSpPr/>
            <p:nvPr/>
          </p:nvSpPr>
          <p:spPr>
            <a:xfrm>
              <a:off x="4670100" y="1418750"/>
              <a:ext cx="17425" cy="6475"/>
            </a:xfrm>
            <a:custGeom>
              <a:avLst/>
              <a:gdLst/>
              <a:ahLst/>
              <a:cxnLst/>
              <a:rect l="l" t="t" r="r" b="b"/>
              <a:pathLst>
                <a:path w="697" h="259" extrusionOk="0">
                  <a:moveTo>
                    <a:pt x="0" y="0"/>
                  </a:moveTo>
                  <a:cubicBezTo>
                    <a:pt x="129" y="142"/>
                    <a:pt x="258" y="259"/>
                    <a:pt x="414" y="259"/>
                  </a:cubicBezTo>
                  <a:cubicBezTo>
                    <a:pt x="498" y="259"/>
                    <a:pt x="591" y="224"/>
                    <a:pt x="697" y="140"/>
                  </a:cubicBezTo>
                  <a:cubicBezTo>
                    <a:pt x="47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"/>
            <p:cNvSpPr/>
            <p:nvPr/>
          </p:nvSpPr>
          <p:spPr>
            <a:xfrm>
              <a:off x="4320975" y="1210375"/>
              <a:ext cx="22400" cy="6975"/>
            </a:xfrm>
            <a:custGeom>
              <a:avLst/>
              <a:gdLst/>
              <a:ahLst/>
              <a:cxnLst/>
              <a:rect l="l" t="t" r="r" b="b"/>
              <a:pathLst>
                <a:path w="896" h="279" extrusionOk="0">
                  <a:moveTo>
                    <a:pt x="478" y="0"/>
                  </a:moveTo>
                  <a:cubicBezTo>
                    <a:pt x="351" y="0"/>
                    <a:pt x="217" y="26"/>
                    <a:pt x="92" y="26"/>
                  </a:cubicBezTo>
                  <a:cubicBezTo>
                    <a:pt x="61" y="26"/>
                    <a:pt x="31" y="24"/>
                    <a:pt x="1" y="20"/>
                  </a:cubicBezTo>
                  <a:lnTo>
                    <a:pt x="1" y="20"/>
                  </a:lnTo>
                  <a:cubicBezTo>
                    <a:pt x="279" y="279"/>
                    <a:pt x="598" y="179"/>
                    <a:pt x="896" y="219"/>
                  </a:cubicBezTo>
                  <a:cubicBezTo>
                    <a:pt x="787" y="40"/>
                    <a:pt x="637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"/>
            <p:cNvSpPr/>
            <p:nvPr/>
          </p:nvSpPr>
          <p:spPr>
            <a:xfrm>
              <a:off x="4142950" y="1182025"/>
              <a:ext cx="17925" cy="7975"/>
            </a:xfrm>
            <a:custGeom>
              <a:avLst/>
              <a:gdLst/>
              <a:ahLst/>
              <a:cxnLst/>
              <a:rect l="l" t="t" r="r" b="b"/>
              <a:pathLst>
                <a:path w="717" h="319" extrusionOk="0">
                  <a:moveTo>
                    <a:pt x="0" y="0"/>
                  </a:moveTo>
                  <a:cubicBezTo>
                    <a:pt x="0" y="20"/>
                    <a:pt x="40" y="60"/>
                    <a:pt x="40" y="100"/>
                  </a:cubicBezTo>
                  <a:cubicBezTo>
                    <a:pt x="80" y="239"/>
                    <a:pt x="199" y="299"/>
                    <a:pt x="358" y="319"/>
                  </a:cubicBezTo>
                  <a:cubicBezTo>
                    <a:pt x="497" y="299"/>
                    <a:pt x="657" y="259"/>
                    <a:pt x="716" y="120"/>
                  </a:cubicBezTo>
                  <a:cubicBezTo>
                    <a:pt x="497" y="60"/>
                    <a:pt x="2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"/>
            <p:cNvSpPr/>
            <p:nvPr/>
          </p:nvSpPr>
          <p:spPr>
            <a:xfrm>
              <a:off x="4782500" y="1441100"/>
              <a:ext cx="18925" cy="6300"/>
            </a:xfrm>
            <a:custGeom>
              <a:avLst/>
              <a:gdLst/>
              <a:ahLst/>
              <a:cxnLst/>
              <a:rect l="l" t="t" r="r" b="b"/>
              <a:pathLst>
                <a:path w="757" h="252" extrusionOk="0">
                  <a:moveTo>
                    <a:pt x="305" y="0"/>
                  </a:moveTo>
                  <a:cubicBezTo>
                    <a:pt x="203" y="0"/>
                    <a:pt x="100" y="14"/>
                    <a:pt x="0" y="21"/>
                  </a:cubicBezTo>
                  <a:lnTo>
                    <a:pt x="0" y="181"/>
                  </a:lnTo>
                  <a:cubicBezTo>
                    <a:pt x="173" y="181"/>
                    <a:pt x="336" y="251"/>
                    <a:pt x="503" y="251"/>
                  </a:cubicBezTo>
                  <a:cubicBezTo>
                    <a:pt x="586" y="251"/>
                    <a:pt x="670" y="234"/>
                    <a:pt x="756" y="181"/>
                  </a:cubicBezTo>
                  <a:cubicBezTo>
                    <a:pt x="622" y="34"/>
                    <a:pt x="466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"/>
            <p:cNvSpPr/>
            <p:nvPr/>
          </p:nvSpPr>
          <p:spPr>
            <a:xfrm>
              <a:off x="5010750" y="1409800"/>
              <a:ext cx="11975" cy="18925"/>
            </a:xfrm>
            <a:custGeom>
              <a:avLst/>
              <a:gdLst/>
              <a:ahLst/>
              <a:cxnLst/>
              <a:rect l="l" t="t" r="r" b="b"/>
              <a:pathLst>
                <a:path w="479" h="757" extrusionOk="0">
                  <a:moveTo>
                    <a:pt x="240" y="0"/>
                  </a:moveTo>
                  <a:cubicBezTo>
                    <a:pt x="1" y="199"/>
                    <a:pt x="80" y="458"/>
                    <a:pt x="61" y="697"/>
                  </a:cubicBezTo>
                  <a:lnTo>
                    <a:pt x="140" y="756"/>
                  </a:lnTo>
                  <a:cubicBezTo>
                    <a:pt x="478" y="637"/>
                    <a:pt x="359" y="358"/>
                    <a:pt x="339" y="100"/>
                  </a:cubicBezTo>
                  <a:cubicBezTo>
                    <a:pt x="299" y="60"/>
                    <a:pt x="260" y="4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"/>
            <p:cNvSpPr/>
            <p:nvPr/>
          </p:nvSpPr>
          <p:spPr>
            <a:xfrm>
              <a:off x="4616875" y="1276225"/>
              <a:ext cx="17950" cy="6275"/>
            </a:xfrm>
            <a:custGeom>
              <a:avLst/>
              <a:gdLst/>
              <a:ahLst/>
              <a:cxnLst/>
              <a:rect l="l" t="t" r="r" b="b"/>
              <a:pathLst>
                <a:path w="718" h="251" extrusionOk="0">
                  <a:moveTo>
                    <a:pt x="328" y="0"/>
                  </a:moveTo>
                  <a:cubicBezTo>
                    <a:pt x="217" y="0"/>
                    <a:pt x="104" y="23"/>
                    <a:pt x="1" y="32"/>
                  </a:cubicBezTo>
                  <a:cubicBezTo>
                    <a:pt x="200" y="251"/>
                    <a:pt x="439" y="171"/>
                    <a:pt x="717" y="211"/>
                  </a:cubicBezTo>
                  <a:cubicBezTo>
                    <a:pt x="615" y="41"/>
                    <a:pt x="474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"/>
            <p:cNvSpPr/>
            <p:nvPr/>
          </p:nvSpPr>
          <p:spPr>
            <a:xfrm>
              <a:off x="4148400" y="1172000"/>
              <a:ext cx="13950" cy="4475"/>
            </a:xfrm>
            <a:custGeom>
              <a:avLst/>
              <a:gdLst/>
              <a:ahLst/>
              <a:cxnLst/>
              <a:rect l="l" t="t" r="r" b="b"/>
              <a:pathLst>
                <a:path w="558" h="179" extrusionOk="0">
                  <a:moveTo>
                    <a:pt x="157" y="0"/>
                  </a:moveTo>
                  <a:cubicBezTo>
                    <a:pt x="106" y="0"/>
                    <a:pt x="54" y="7"/>
                    <a:pt x="1" y="23"/>
                  </a:cubicBezTo>
                  <a:cubicBezTo>
                    <a:pt x="102" y="137"/>
                    <a:pt x="211" y="178"/>
                    <a:pt x="333" y="178"/>
                  </a:cubicBezTo>
                  <a:cubicBezTo>
                    <a:pt x="403" y="178"/>
                    <a:pt x="478" y="165"/>
                    <a:pt x="558" y="143"/>
                  </a:cubicBezTo>
                  <a:cubicBezTo>
                    <a:pt x="427" y="55"/>
                    <a:pt x="29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"/>
            <p:cNvSpPr/>
            <p:nvPr/>
          </p:nvSpPr>
          <p:spPr>
            <a:xfrm>
              <a:off x="4026575" y="1193450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179" y="1"/>
                  </a:moveTo>
                  <a:cubicBezTo>
                    <a:pt x="0" y="81"/>
                    <a:pt x="0" y="200"/>
                    <a:pt x="40" y="359"/>
                  </a:cubicBezTo>
                  <a:cubicBezTo>
                    <a:pt x="140" y="279"/>
                    <a:pt x="219" y="240"/>
                    <a:pt x="319" y="180"/>
                  </a:cubicBezTo>
                  <a:cubicBezTo>
                    <a:pt x="319" y="81"/>
                    <a:pt x="25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"/>
            <p:cNvSpPr/>
            <p:nvPr/>
          </p:nvSpPr>
          <p:spPr>
            <a:xfrm>
              <a:off x="4090225" y="1167225"/>
              <a:ext cx="11325" cy="5375"/>
            </a:xfrm>
            <a:custGeom>
              <a:avLst/>
              <a:gdLst/>
              <a:ahLst/>
              <a:cxnLst/>
              <a:rect l="l" t="t" r="r" b="b"/>
              <a:pathLst>
                <a:path w="453" h="215" extrusionOk="0">
                  <a:moveTo>
                    <a:pt x="348" y="0"/>
                  </a:moveTo>
                  <a:cubicBezTo>
                    <a:pt x="287" y="0"/>
                    <a:pt x="205" y="37"/>
                    <a:pt x="142" y="37"/>
                  </a:cubicBezTo>
                  <a:cubicBezTo>
                    <a:pt x="118" y="37"/>
                    <a:pt x="96" y="31"/>
                    <a:pt x="80" y="16"/>
                  </a:cubicBezTo>
                  <a:cubicBezTo>
                    <a:pt x="60" y="16"/>
                    <a:pt x="60" y="16"/>
                    <a:pt x="20" y="55"/>
                  </a:cubicBezTo>
                  <a:cubicBezTo>
                    <a:pt x="1" y="115"/>
                    <a:pt x="20" y="135"/>
                    <a:pt x="100" y="155"/>
                  </a:cubicBezTo>
                  <a:cubicBezTo>
                    <a:pt x="219" y="195"/>
                    <a:pt x="319" y="195"/>
                    <a:pt x="418" y="214"/>
                  </a:cubicBezTo>
                  <a:cubicBezTo>
                    <a:pt x="453" y="42"/>
                    <a:pt x="413" y="0"/>
                    <a:pt x="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"/>
            <p:cNvSpPr/>
            <p:nvPr/>
          </p:nvSpPr>
          <p:spPr>
            <a:xfrm>
              <a:off x="4057900" y="1158200"/>
              <a:ext cx="12450" cy="4450"/>
            </a:xfrm>
            <a:custGeom>
              <a:avLst/>
              <a:gdLst/>
              <a:ahLst/>
              <a:cxnLst/>
              <a:rect l="l" t="t" r="r" b="b"/>
              <a:pathLst>
                <a:path w="498" h="178" extrusionOk="0">
                  <a:moveTo>
                    <a:pt x="222" y="1"/>
                  </a:moveTo>
                  <a:cubicBezTo>
                    <a:pt x="131" y="1"/>
                    <a:pt x="52" y="34"/>
                    <a:pt x="1" y="158"/>
                  </a:cubicBezTo>
                  <a:cubicBezTo>
                    <a:pt x="180" y="178"/>
                    <a:pt x="319" y="178"/>
                    <a:pt x="498" y="178"/>
                  </a:cubicBezTo>
                  <a:lnTo>
                    <a:pt x="498" y="38"/>
                  </a:lnTo>
                  <a:cubicBezTo>
                    <a:pt x="402" y="29"/>
                    <a:pt x="307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"/>
            <p:cNvSpPr/>
            <p:nvPr/>
          </p:nvSpPr>
          <p:spPr>
            <a:xfrm>
              <a:off x="4995350" y="1374975"/>
              <a:ext cx="12450" cy="5075"/>
            </a:xfrm>
            <a:custGeom>
              <a:avLst/>
              <a:gdLst/>
              <a:ahLst/>
              <a:cxnLst/>
              <a:rect l="l" t="t" r="r" b="b"/>
              <a:pathLst>
                <a:path w="498" h="203" extrusionOk="0">
                  <a:moveTo>
                    <a:pt x="0" y="1"/>
                  </a:moveTo>
                  <a:cubicBezTo>
                    <a:pt x="75" y="180"/>
                    <a:pt x="217" y="202"/>
                    <a:pt x="358" y="202"/>
                  </a:cubicBezTo>
                  <a:cubicBezTo>
                    <a:pt x="406" y="202"/>
                    <a:pt x="453" y="200"/>
                    <a:pt x="498" y="200"/>
                  </a:cubicBezTo>
                  <a:cubicBezTo>
                    <a:pt x="378" y="41"/>
                    <a:pt x="1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"/>
            <p:cNvSpPr/>
            <p:nvPr/>
          </p:nvSpPr>
          <p:spPr>
            <a:xfrm>
              <a:off x="5016725" y="13968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160" y="0"/>
                  </a:moveTo>
                  <a:cubicBezTo>
                    <a:pt x="1" y="159"/>
                    <a:pt x="21" y="358"/>
                    <a:pt x="1" y="517"/>
                  </a:cubicBezTo>
                  <a:lnTo>
                    <a:pt x="40" y="557"/>
                  </a:lnTo>
                  <a:cubicBezTo>
                    <a:pt x="398" y="497"/>
                    <a:pt x="259" y="259"/>
                    <a:pt x="219" y="6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"/>
            <p:cNvSpPr/>
            <p:nvPr/>
          </p:nvSpPr>
          <p:spPr>
            <a:xfrm>
              <a:off x="4170300" y="1306050"/>
              <a:ext cx="13950" cy="6275"/>
            </a:xfrm>
            <a:custGeom>
              <a:avLst/>
              <a:gdLst/>
              <a:ahLst/>
              <a:cxnLst/>
              <a:rect l="l" t="t" r="r" b="b"/>
              <a:pathLst>
                <a:path w="558" h="251" extrusionOk="0">
                  <a:moveTo>
                    <a:pt x="125" y="0"/>
                  </a:moveTo>
                  <a:cubicBezTo>
                    <a:pt x="84" y="0"/>
                    <a:pt x="43" y="4"/>
                    <a:pt x="0" y="13"/>
                  </a:cubicBezTo>
                  <a:cubicBezTo>
                    <a:pt x="80" y="152"/>
                    <a:pt x="199" y="172"/>
                    <a:pt x="358" y="231"/>
                  </a:cubicBezTo>
                  <a:cubicBezTo>
                    <a:pt x="382" y="243"/>
                    <a:pt x="405" y="250"/>
                    <a:pt x="426" y="250"/>
                  </a:cubicBezTo>
                  <a:cubicBezTo>
                    <a:pt x="474" y="250"/>
                    <a:pt x="516" y="215"/>
                    <a:pt x="557" y="132"/>
                  </a:cubicBezTo>
                  <a:cubicBezTo>
                    <a:pt x="416" y="54"/>
                    <a:pt x="276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"/>
            <p:cNvSpPr/>
            <p:nvPr/>
          </p:nvSpPr>
          <p:spPr>
            <a:xfrm>
              <a:off x="4183725" y="1197925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42"/>
                    <a:pt x="55" y="129"/>
                    <a:pt x="114" y="129"/>
                  </a:cubicBezTo>
                  <a:cubicBezTo>
                    <a:pt x="141" y="129"/>
                    <a:pt x="175" y="111"/>
                    <a:pt x="219" y="61"/>
                  </a:cubicBezTo>
                  <a:cubicBezTo>
                    <a:pt x="140" y="61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"/>
            <p:cNvSpPr/>
            <p:nvPr/>
          </p:nvSpPr>
          <p:spPr>
            <a:xfrm>
              <a:off x="4027575" y="120690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0" y="0"/>
                  </a:moveTo>
                  <a:lnTo>
                    <a:pt x="0" y="318"/>
                  </a:lnTo>
                  <a:cubicBezTo>
                    <a:pt x="139" y="219"/>
                    <a:pt x="1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"/>
            <p:cNvSpPr/>
            <p:nvPr/>
          </p:nvSpPr>
          <p:spPr>
            <a:xfrm>
              <a:off x="4083275" y="1167600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58" y="1"/>
                  </a:moveTo>
                  <a:cubicBezTo>
                    <a:pt x="239" y="1"/>
                    <a:pt x="119" y="20"/>
                    <a:pt x="0" y="40"/>
                  </a:cubicBezTo>
                  <a:cubicBezTo>
                    <a:pt x="77" y="117"/>
                    <a:pt x="178" y="147"/>
                    <a:pt x="285" y="147"/>
                  </a:cubicBezTo>
                  <a:cubicBezTo>
                    <a:pt x="315" y="147"/>
                    <a:pt x="347" y="144"/>
                    <a:pt x="378" y="140"/>
                  </a:cubicBezTo>
                  <a:cubicBezTo>
                    <a:pt x="358" y="100"/>
                    <a:pt x="358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"/>
            <p:cNvSpPr/>
            <p:nvPr/>
          </p:nvSpPr>
          <p:spPr>
            <a:xfrm>
              <a:off x="4928200" y="1345575"/>
              <a:ext cx="10475" cy="3750"/>
            </a:xfrm>
            <a:custGeom>
              <a:avLst/>
              <a:gdLst/>
              <a:ahLst/>
              <a:cxnLst/>
              <a:rect l="l" t="t" r="r" b="b"/>
              <a:pathLst>
                <a:path w="419" h="150" extrusionOk="0">
                  <a:moveTo>
                    <a:pt x="153" y="1"/>
                  </a:moveTo>
                  <a:cubicBezTo>
                    <a:pt x="105" y="1"/>
                    <a:pt x="54" y="10"/>
                    <a:pt x="1" y="23"/>
                  </a:cubicBezTo>
                  <a:cubicBezTo>
                    <a:pt x="94" y="117"/>
                    <a:pt x="213" y="149"/>
                    <a:pt x="326" y="149"/>
                  </a:cubicBezTo>
                  <a:cubicBezTo>
                    <a:pt x="358" y="149"/>
                    <a:pt x="389" y="147"/>
                    <a:pt x="418" y="142"/>
                  </a:cubicBezTo>
                  <a:cubicBezTo>
                    <a:pt x="339" y="36"/>
                    <a:pt x="251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"/>
            <p:cNvSpPr/>
            <p:nvPr/>
          </p:nvSpPr>
          <p:spPr>
            <a:xfrm>
              <a:off x="4179250" y="1309650"/>
              <a:ext cx="8475" cy="5175"/>
            </a:xfrm>
            <a:custGeom>
              <a:avLst/>
              <a:gdLst/>
              <a:ahLst/>
              <a:cxnLst/>
              <a:rect l="l" t="t" r="r" b="b"/>
              <a:pathLst>
                <a:path w="339" h="207" extrusionOk="0">
                  <a:moveTo>
                    <a:pt x="235" y="0"/>
                  </a:moveTo>
                  <a:cubicBezTo>
                    <a:pt x="222" y="0"/>
                    <a:pt x="210" y="3"/>
                    <a:pt x="199" y="8"/>
                  </a:cubicBezTo>
                  <a:cubicBezTo>
                    <a:pt x="120" y="28"/>
                    <a:pt x="80" y="68"/>
                    <a:pt x="0" y="87"/>
                  </a:cubicBezTo>
                  <a:cubicBezTo>
                    <a:pt x="0" y="127"/>
                    <a:pt x="0" y="167"/>
                    <a:pt x="20" y="207"/>
                  </a:cubicBezTo>
                  <a:cubicBezTo>
                    <a:pt x="140" y="207"/>
                    <a:pt x="279" y="187"/>
                    <a:pt x="339" y="48"/>
                  </a:cubicBezTo>
                  <a:cubicBezTo>
                    <a:pt x="309" y="18"/>
                    <a:pt x="270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"/>
            <p:cNvSpPr/>
            <p:nvPr/>
          </p:nvSpPr>
          <p:spPr>
            <a:xfrm>
              <a:off x="4074800" y="12541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160"/>
                    <a:pt x="220" y="160"/>
                    <a:pt x="319" y="200"/>
                  </a:cubicBezTo>
                  <a:lnTo>
                    <a:pt x="319" y="41"/>
                  </a:lnTo>
                  <a:cubicBezTo>
                    <a:pt x="22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"/>
            <p:cNvSpPr/>
            <p:nvPr/>
          </p:nvSpPr>
          <p:spPr>
            <a:xfrm>
              <a:off x="4769550" y="1287950"/>
              <a:ext cx="10975" cy="6000"/>
            </a:xfrm>
            <a:custGeom>
              <a:avLst/>
              <a:gdLst/>
              <a:ahLst/>
              <a:cxnLst/>
              <a:rect l="l" t="t" r="r" b="b"/>
              <a:pathLst>
                <a:path w="439" h="240" extrusionOk="0">
                  <a:moveTo>
                    <a:pt x="21" y="1"/>
                  </a:moveTo>
                  <a:cubicBezTo>
                    <a:pt x="1" y="80"/>
                    <a:pt x="1" y="160"/>
                    <a:pt x="1" y="199"/>
                  </a:cubicBezTo>
                  <a:cubicBezTo>
                    <a:pt x="100" y="199"/>
                    <a:pt x="240" y="239"/>
                    <a:pt x="339" y="239"/>
                  </a:cubicBezTo>
                  <a:cubicBezTo>
                    <a:pt x="379" y="199"/>
                    <a:pt x="399" y="160"/>
                    <a:pt x="439" y="140"/>
                  </a:cubicBezTo>
                  <a:cubicBezTo>
                    <a:pt x="379" y="100"/>
                    <a:pt x="359" y="80"/>
                    <a:pt x="299" y="60"/>
                  </a:cubicBezTo>
                  <a:cubicBezTo>
                    <a:pt x="200" y="40"/>
                    <a:pt x="120" y="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"/>
            <p:cNvSpPr/>
            <p:nvPr/>
          </p:nvSpPr>
          <p:spPr>
            <a:xfrm>
              <a:off x="4785975" y="129392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20" y="0"/>
                  </a:moveTo>
                  <a:cubicBezTo>
                    <a:pt x="0" y="0"/>
                    <a:pt x="0" y="20"/>
                    <a:pt x="0" y="40"/>
                  </a:cubicBezTo>
                  <a:cubicBezTo>
                    <a:pt x="0" y="100"/>
                    <a:pt x="20" y="120"/>
                    <a:pt x="100" y="120"/>
                  </a:cubicBezTo>
                  <a:cubicBezTo>
                    <a:pt x="199" y="140"/>
                    <a:pt x="299" y="140"/>
                    <a:pt x="398" y="140"/>
                  </a:cubicBezTo>
                  <a:cubicBezTo>
                    <a:pt x="299" y="20"/>
                    <a:pt x="17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"/>
            <p:cNvSpPr/>
            <p:nvPr/>
          </p:nvSpPr>
          <p:spPr>
            <a:xfrm>
              <a:off x="4777525" y="1291600"/>
              <a:ext cx="10950" cy="6400"/>
            </a:xfrm>
            <a:custGeom>
              <a:avLst/>
              <a:gdLst/>
              <a:ahLst/>
              <a:cxnLst/>
              <a:rect l="l" t="t" r="r" b="b"/>
              <a:pathLst>
                <a:path w="438" h="256" extrusionOk="0">
                  <a:moveTo>
                    <a:pt x="140" y="1"/>
                  </a:moveTo>
                  <a:cubicBezTo>
                    <a:pt x="116" y="1"/>
                    <a:pt x="95" y="10"/>
                    <a:pt x="60" y="34"/>
                  </a:cubicBezTo>
                  <a:lnTo>
                    <a:pt x="0" y="113"/>
                  </a:lnTo>
                  <a:cubicBezTo>
                    <a:pt x="102" y="201"/>
                    <a:pt x="204" y="256"/>
                    <a:pt x="314" y="256"/>
                  </a:cubicBezTo>
                  <a:cubicBezTo>
                    <a:pt x="354" y="256"/>
                    <a:pt x="395" y="249"/>
                    <a:pt x="438" y="233"/>
                  </a:cubicBezTo>
                  <a:lnTo>
                    <a:pt x="358" y="93"/>
                  </a:lnTo>
                  <a:cubicBezTo>
                    <a:pt x="319" y="53"/>
                    <a:pt x="239" y="34"/>
                    <a:pt x="199" y="14"/>
                  </a:cubicBezTo>
                  <a:cubicBezTo>
                    <a:pt x="174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"/>
            <p:cNvSpPr/>
            <p:nvPr/>
          </p:nvSpPr>
          <p:spPr>
            <a:xfrm>
              <a:off x="4096700" y="12929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60"/>
                    <a:pt x="179" y="180"/>
                    <a:pt x="338" y="180"/>
                  </a:cubicBezTo>
                  <a:cubicBezTo>
                    <a:pt x="338" y="140"/>
                    <a:pt x="338" y="80"/>
                    <a:pt x="318" y="40"/>
                  </a:cubicBezTo>
                  <a:cubicBezTo>
                    <a:pt x="21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"/>
            <p:cNvSpPr/>
            <p:nvPr/>
          </p:nvSpPr>
          <p:spPr>
            <a:xfrm>
              <a:off x="4643750" y="12849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cubicBezTo>
                    <a:pt x="80" y="0"/>
                    <a:pt x="20" y="20"/>
                    <a:pt x="0" y="159"/>
                  </a:cubicBezTo>
                  <a:cubicBezTo>
                    <a:pt x="80" y="159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"/>
            <p:cNvSpPr/>
            <p:nvPr/>
          </p:nvSpPr>
          <p:spPr>
            <a:xfrm>
              <a:off x="5008275" y="138095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0" y="0"/>
                  </a:moveTo>
                  <a:cubicBezTo>
                    <a:pt x="60" y="60"/>
                    <a:pt x="140" y="120"/>
                    <a:pt x="239" y="120"/>
                  </a:cubicBezTo>
                  <a:cubicBezTo>
                    <a:pt x="179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"/>
            <p:cNvSpPr/>
            <p:nvPr/>
          </p:nvSpPr>
          <p:spPr>
            <a:xfrm>
              <a:off x="5017225" y="1385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0"/>
                  </a:moveTo>
                  <a:lnTo>
                    <a:pt x="120" y="120"/>
                  </a:lnTo>
                  <a:cubicBezTo>
                    <a:pt x="12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"/>
            <p:cNvSpPr/>
            <p:nvPr/>
          </p:nvSpPr>
          <p:spPr>
            <a:xfrm>
              <a:off x="4984400" y="1367525"/>
              <a:ext cx="6500" cy="3600"/>
            </a:xfrm>
            <a:custGeom>
              <a:avLst/>
              <a:gdLst/>
              <a:ahLst/>
              <a:cxnLst/>
              <a:rect l="l" t="t" r="r" b="b"/>
              <a:pathLst>
                <a:path w="260" h="144" extrusionOk="0">
                  <a:moveTo>
                    <a:pt x="1" y="0"/>
                  </a:moveTo>
                  <a:cubicBezTo>
                    <a:pt x="53" y="87"/>
                    <a:pt x="120" y="143"/>
                    <a:pt x="215" y="143"/>
                  </a:cubicBezTo>
                  <a:cubicBezTo>
                    <a:pt x="229" y="143"/>
                    <a:pt x="244" y="142"/>
                    <a:pt x="259" y="140"/>
                  </a:cubicBezTo>
                  <a:cubicBezTo>
                    <a:pt x="20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"/>
            <p:cNvSpPr/>
            <p:nvPr/>
          </p:nvSpPr>
          <p:spPr>
            <a:xfrm>
              <a:off x="4570625" y="13890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1"/>
                  </a:moveTo>
                  <a:cubicBezTo>
                    <a:pt x="31" y="1"/>
                    <a:pt x="11" y="6"/>
                    <a:pt x="1" y="16"/>
                  </a:cubicBezTo>
                  <a:cubicBezTo>
                    <a:pt x="21" y="55"/>
                    <a:pt x="36" y="75"/>
                    <a:pt x="51" y="75"/>
                  </a:cubicBezTo>
                  <a:cubicBezTo>
                    <a:pt x="66" y="75"/>
                    <a:pt x="80" y="55"/>
                    <a:pt x="100" y="16"/>
                  </a:cubicBezTo>
                  <a:cubicBezTo>
                    <a:pt x="90" y="6"/>
                    <a:pt x="71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"/>
            <p:cNvSpPr/>
            <p:nvPr/>
          </p:nvSpPr>
          <p:spPr>
            <a:xfrm>
              <a:off x="4139450" y="11805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lnTo>
                    <a:pt x="100" y="120"/>
                  </a:lnTo>
                  <a:lnTo>
                    <a:pt x="180" y="120"/>
                  </a:lnTo>
                  <a:cubicBezTo>
                    <a:pt x="140" y="100"/>
                    <a:pt x="140" y="80"/>
                    <a:pt x="140" y="21"/>
                  </a:cubicBezTo>
                  <a:cubicBezTo>
                    <a:pt x="10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"/>
            <p:cNvSpPr/>
            <p:nvPr/>
          </p:nvSpPr>
          <p:spPr>
            <a:xfrm>
              <a:off x="4499525" y="1153175"/>
              <a:ext cx="110425" cy="54225"/>
            </a:xfrm>
            <a:custGeom>
              <a:avLst/>
              <a:gdLst/>
              <a:ahLst/>
              <a:cxnLst/>
              <a:rect l="l" t="t" r="r" b="b"/>
              <a:pathLst>
                <a:path w="4417" h="2169" extrusionOk="0">
                  <a:moveTo>
                    <a:pt x="239" y="1"/>
                  </a:moveTo>
                  <a:cubicBezTo>
                    <a:pt x="139" y="80"/>
                    <a:pt x="60" y="180"/>
                    <a:pt x="0" y="259"/>
                  </a:cubicBezTo>
                  <a:cubicBezTo>
                    <a:pt x="1313" y="816"/>
                    <a:pt x="2507" y="1612"/>
                    <a:pt x="3840" y="2149"/>
                  </a:cubicBezTo>
                  <a:cubicBezTo>
                    <a:pt x="4038" y="2109"/>
                    <a:pt x="4297" y="2169"/>
                    <a:pt x="4416" y="1950"/>
                  </a:cubicBezTo>
                  <a:cubicBezTo>
                    <a:pt x="4416" y="1890"/>
                    <a:pt x="4397" y="1851"/>
                    <a:pt x="4357" y="1791"/>
                  </a:cubicBezTo>
                  <a:cubicBezTo>
                    <a:pt x="4342" y="1792"/>
                    <a:pt x="4327" y="1793"/>
                    <a:pt x="4312" y="1793"/>
                  </a:cubicBezTo>
                  <a:cubicBezTo>
                    <a:pt x="4071" y="1793"/>
                    <a:pt x="3847" y="1647"/>
                    <a:pt x="3641" y="1572"/>
                  </a:cubicBezTo>
                  <a:cubicBezTo>
                    <a:pt x="2487" y="1154"/>
                    <a:pt x="1452" y="37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"/>
            <p:cNvSpPr/>
            <p:nvPr/>
          </p:nvSpPr>
          <p:spPr>
            <a:xfrm>
              <a:off x="4595500" y="1200925"/>
              <a:ext cx="93225" cy="45925"/>
            </a:xfrm>
            <a:custGeom>
              <a:avLst/>
              <a:gdLst/>
              <a:ahLst/>
              <a:cxnLst/>
              <a:rect l="l" t="t" r="r" b="b"/>
              <a:pathLst>
                <a:path w="3729" h="1837" extrusionOk="0">
                  <a:moveTo>
                    <a:pt x="652" y="34"/>
                  </a:moveTo>
                  <a:cubicBezTo>
                    <a:pt x="628" y="34"/>
                    <a:pt x="603" y="36"/>
                    <a:pt x="577" y="40"/>
                  </a:cubicBezTo>
                  <a:cubicBezTo>
                    <a:pt x="378" y="80"/>
                    <a:pt x="140" y="0"/>
                    <a:pt x="1" y="239"/>
                  </a:cubicBezTo>
                  <a:cubicBezTo>
                    <a:pt x="697" y="677"/>
                    <a:pt x="1492" y="935"/>
                    <a:pt x="2209" y="1273"/>
                  </a:cubicBezTo>
                  <a:cubicBezTo>
                    <a:pt x="2348" y="1353"/>
                    <a:pt x="2487" y="1313"/>
                    <a:pt x="2587" y="1433"/>
                  </a:cubicBezTo>
                  <a:cubicBezTo>
                    <a:pt x="2686" y="1512"/>
                    <a:pt x="2865" y="1492"/>
                    <a:pt x="2945" y="1592"/>
                  </a:cubicBezTo>
                  <a:cubicBezTo>
                    <a:pt x="2984" y="1651"/>
                    <a:pt x="3044" y="1671"/>
                    <a:pt x="3104" y="1691"/>
                  </a:cubicBezTo>
                  <a:cubicBezTo>
                    <a:pt x="3183" y="1731"/>
                    <a:pt x="3243" y="1751"/>
                    <a:pt x="3283" y="1771"/>
                  </a:cubicBezTo>
                  <a:cubicBezTo>
                    <a:pt x="3400" y="1815"/>
                    <a:pt x="3492" y="1836"/>
                    <a:pt x="3558" y="1836"/>
                  </a:cubicBezTo>
                  <a:cubicBezTo>
                    <a:pt x="3728" y="1836"/>
                    <a:pt x="3728" y="1696"/>
                    <a:pt x="3541" y="1452"/>
                  </a:cubicBezTo>
                  <a:cubicBezTo>
                    <a:pt x="3283" y="1114"/>
                    <a:pt x="2845" y="1055"/>
                    <a:pt x="2587" y="716"/>
                  </a:cubicBezTo>
                  <a:cubicBezTo>
                    <a:pt x="2573" y="702"/>
                    <a:pt x="2558" y="688"/>
                    <a:pt x="2530" y="688"/>
                  </a:cubicBezTo>
                  <a:cubicBezTo>
                    <a:pt x="2519" y="688"/>
                    <a:pt x="2505" y="691"/>
                    <a:pt x="2487" y="697"/>
                  </a:cubicBezTo>
                  <a:cubicBezTo>
                    <a:pt x="2437" y="665"/>
                    <a:pt x="2378" y="660"/>
                    <a:pt x="2315" y="660"/>
                  </a:cubicBezTo>
                  <a:cubicBezTo>
                    <a:pt x="2278" y="660"/>
                    <a:pt x="2239" y="662"/>
                    <a:pt x="2201" y="662"/>
                  </a:cubicBezTo>
                  <a:cubicBezTo>
                    <a:pt x="2099" y="662"/>
                    <a:pt x="2000" y="647"/>
                    <a:pt x="1930" y="537"/>
                  </a:cubicBezTo>
                  <a:cubicBezTo>
                    <a:pt x="1791" y="458"/>
                    <a:pt x="1652" y="478"/>
                    <a:pt x="1572" y="319"/>
                  </a:cubicBezTo>
                  <a:cubicBezTo>
                    <a:pt x="1592" y="299"/>
                    <a:pt x="1572" y="259"/>
                    <a:pt x="1552" y="219"/>
                  </a:cubicBezTo>
                  <a:cubicBezTo>
                    <a:pt x="1502" y="189"/>
                    <a:pt x="1453" y="179"/>
                    <a:pt x="1400" y="179"/>
                  </a:cubicBezTo>
                  <a:cubicBezTo>
                    <a:pt x="1348" y="179"/>
                    <a:pt x="1294" y="189"/>
                    <a:pt x="1234" y="199"/>
                  </a:cubicBezTo>
                  <a:cubicBezTo>
                    <a:pt x="1019" y="181"/>
                    <a:pt x="868" y="34"/>
                    <a:pt x="65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"/>
            <p:cNvSpPr/>
            <p:nvPr/>
          </p:nvSpPr>
          <p:spPr>
            <a:xfrm>
              <a:off x="4658650" y="1219825"/>
              <a:ext cx="76125" cy="34825"/>
            </a:xfrm>
            <a:custGeom>
              <a:avLst/>
              <a:gdLst/>
              <a:ahLst/>
              <a:cxnLst/>
              <a:rect l="l" t="t" r="r" b="b"/>
              <a:pathLst>
                <a:path w="3045" h="1393" extrusionOk="0">
                  <a:moveTo>
                    <a:pt x="61" y="0"/>
                  </a:moveTo>
                  <a:lnTo>
                    <a:pt x="61" y="0"/>
                  </a:lnTo>
                  <a:cubicBezTo>
                    <a:pt x="1" y="179"/>
                    <a:pt x="1" y="299"/>
                    <a:pt x="200" y="398"/>
                  </a:cubicBezTo>
                  <a:cubicBezTo>
                    <a:pt x="458" y="517"/>
                    <a:pt x="737" y="696"/>
                    <a:pt x="936" y="895"/>
                  </a:cubicBezTo>
                  <a:cubicBezTo>
                    <a:pt x="1055" y="1015"/>
                    <a:pt x="836" y="995"/>
                    <a:pt x="757" y="1035"/>
                  </a:cubicBezTo>
                  <a:cubicBezTo>
                    <a:pt x="976" y="1214"/>
                    <a:pt x="1234" y="1293"/>
                    <a:pt x="1453" y="1393"/>
                  </a:cubicBezTo>
                  <a:cubicBezTo>
                    <a:pt x="1533" y="1333"/>
                    <a:pt x="1592" y="1273"/>
                    <a:pt x="1652" y="1214"/>
                  </a:cubicBezTo>
                  <a:cubicBezTo>
                    <a:pt x="1727" y="1151"/>
                    <a:pt x="1794" y="1128"/>
                    <a:pt x="1857" y="1128"/>
                  </a:cubicBezTo>
                  <a:cubicBezTo>
                    <a:pt x="1995" y="1128"/>
                    <a:pt x="2112" y="1239"/>
                    <a:pt x="2249" y="1293"/>
                  </a:cubicBezTo>
                  <a:cubicBezTo>
                    <a:pt x="2312" y="1293"/>
                    <a:pt x="2373" y="1300"/>
                    <a:pt x="2431" y="1300"/>
                  </a:cubicBezTo>
                  <a:cubicBezTo>
                    <a:pt x="2519" y="1300"/>
                    <a:pt x="2603" y="1285"/>
                    <a:pt x="2686" y="1214"/>
                  </a:cubicBezTo>
                  <a:cubicBezTo>
                    <a:pt x="2806" y="1214"/>
                    <a:pt x="2925" y="1194"/>
                    <a:pt x="3044" y="1194"/>
                  </a:cubicBezTo>
                  <a:cubicBezTo>
                    <a:pt x="2110" y="696"/>
                    <a:pt x="1095" y="378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"/>
            <p:cNvSpPr/>
            <p:nvPr/>
          </p:nvSpPr>
          <p:spPr>
            <a:xfrm>
              <a:off x="4247875" y="1180525"/>
              <a:ext cx="105450" cy="23425"/>
            </a:xfrm>
            <a:custGeom>
              <a:avLst/>
              <a:gdLst/>
              <a:ahLst/>
              <a:cxnLst/>
              <a:rect l="l" t="t" r="r" b="b"/>
              <a:pathLst>
                <a:path w="4218" h="937" extrusionOk="0">
                  <a:moveTo>
                    <a:pt x="1" y="1"/>
                  </a:moveTo>
                  <a:cubicBezTo>
                    <a:pt x="235" y="271"/>
                    <a:pt x="518" y="362"/>
                    <a:pt x="835" y="362"/>
                  </a:cubicBezTo>
                  <a:cubicBezTo>
                    <a:pt x="868" y="362"/>
                    <a:pt x="902" y="361"/>
                    <a:pt x="935" y="359"/>
                  </a:cubicBezTo>
                  <a:cubicBezTo>
                    <a:pt x="996" y="351"/>
                    <a:pt x="1056" y="347"/>
                    <a:pt x="1114" y="347"/>
                  </a:cubicBezTo>
                  <a:cubicBezTo>
                    <a:pt x="1339" y="347"/>
                    <a:pt x="1545" y="407"/>
                    <a:pt x="1751" y="518"/>
                  </a:cubicBezTo>
                  <a:cubicBezTo>
                    <a:pt x="1870" y="518"/>
                    <a:pt x="1970" y="518"/>
                    <a:pt x="2069" y="558"/>
                  </a:cubicBezTo>
                  <a:cubicBezTo>
                    <a:pt x="2129" y="598"/>
                    <a:pt x="2189" y="657"/>
                    <a:pt x="2248" y="697"/>
                  </a:cubicBezTo>
                  <a:lnTo>
                    <a:pt x="2766" y="697"/>
                  </a:lnTo>
                  <a:lnTo>
                    <a:pt x="2945" y="876"/>
                  </a:lnTo>
                  <a:cubicBezTo>
                    <a:pt x="3303" y="876"/>
                    <a:pt x="3641" y="896"/>
                    <a:pt x="3979" y="896"/>
                  </a:cubicBezTo>
                  <a:cubicBezTo>
                    <a:pt x="4022" y="922"/>
                    <a:pt x="4062" y="937"/>
                    <a:pt x="4098" y="937"/>
                  </a:cubicBezTo>
                  <a:cubicBezTo>
                    <a:pt x="4144" y="937"/>
                    <a:pt x="4184" y="912"/>
                    <a:pt x="4218" y="856"/>
                  </a:cubicBezTo>
                  <a:cubicBezTo>
                    <a:pt x="2825" y="498"/>
                    <a:pt x="1433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"/>
            <p:cNvSpPr/>
            <p:nvPr/>
          </p:nvSpPr>
          <p:spPr>
            <a:xfrm>
              <a:off x="4002200" y="1129000"/>
              <a:ext cx="28875" cy="11775"/>
            </a:xfrm>
            <a:custGeom>
              <a:avLst/>
              <a:gdLst/>
              <a:ahLst/>
              <a:cxnLst/>
              <a:rect l="l" t="t" r="r" b="b"/>
              <a:pathLst>
                <a:path w="1155" h="471" extrusionOk="0">
                  <a:moveTo>
                    <a:pt x="555" y="0"/>
                  </a:moveTo>
                  <a:cubicBezTo>
                    <a:pt x="369" y="0"/>
                    <a:pt x="185" y="45"/>
                    <a:pt x="1" y="132"/>
                  </a:cubicBezTo>
                  <a:cubicBezTo>
                    <a:pt x="60" y="331"/>
                    <a:pt x="199" y="391"/>
                    <a:pt x="319" y="470"/>
                  </a:cubicBezTo>
                  <a:cubicBezTo>
                    <a:pt x="538" y="232"/>
                    <a:pt x="836" y="152"/>
                    <a:pt x="1154" y="152"/>
                  </a:cubicBezTo>
                  <a:cubicBezTo>
                    <a:pt x="950" y="50"/>
                    <a:pt x="751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"/>
            <p:cNvSpPr/>
            <p:nvPr/>
          </p:nvSpPr>
          <p:spPr>
            <a:xfrm>
              <a:off x="4348325" y="11999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220" y="40"/>
                  </a:moveTo>
                  <a:cubicBezTo>
                    <a:pt x="140" y="80"/>
                    <a:pt x="61" y="80"/>
                    <a:pt x="1" y="100"/>
                  </a:cubicBezTo>
                  <a:cubicBezTo>
                    <a:pt x="319" y="418"/>
                    <a:pt x="816" y="120"/>
                    <a:pt x="1135" y="438"/>
                  </a:cubicBezTo>
                  <a:cubicBezTo>
                    <a:pt x="1175" y="359"/>
                    <a:pt x="1214" y="299"/>
                    <a:pt x="1234" y="219"/>
                  </a:cubicBezTo>
                  <a:cubicBezTo>
                    <a:pt x="916" y="1"/>
                    <a:pt x="558" y="80"/>
                    <a:pt x="220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"/>
            <p:cNvSpPr/>
            <p:nvPr/>
          </p:nvSpPr>
          <p:spPr>
            <a:xfrm>
              <a:off x="4044975" y="1136625"/>
              <a:ext cx="22900" cy="5025"/>
            </a:xfrm>
            <a:custGeom>
              <a:avLst/>
              <a:gdLst/>
              <a:ahLst/>
              <a:cxnLst/>
              <a:rect l="l" t="t" r="r" b="b"/>
              <a:pathLst>
                <a:path w="916" h="201" extrusionOk="0">
                  <a:moveTo>
                    <a:pt x="327" y="0"/>
                  </a:moveTo>
                  <a:cubicBezTo>
                    <a:pt x="217" y="0"/>
                    <a:pt x="107" y="12"/>
                    <a:pt x="0" y="26"/>
                  </a:cubicBezTo>
                  <a:cubicBezTo>
                    <a:pt x="120" y="165"/>
                    <a:pt x="269" y="200"/>
                    <a:pt x="428" y="200"/>
                  </a:cubicBezTo>
                  <a:cubicBezTo>
                    <a:pt x="587" y="200"/>
                    <a:pt x="756" y="165"/>
                    <a:pt x="915" y="165"/>
                  </a:cubicBezTo>
                  <a:cubicBezTo>
                    <a:pt x="724" y="38"/>
                    <a:pt x="524" y="0"/>
                    <a:pt x="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"/>
            <p:cNvSpPr/>
            <p:nvPr/>
          </p:nvSpPr>
          <p:spPr>
            <a:xfrm>
              <a:off x="4012650" y="1141300"/>
              <a:ext cx="22900" cy="3950"/>
            </a:xfrm>
            <a:custGeom>
              <a:avLst/>
              <a:gdLst/>
              <a:ahLst/>
              <a:cxnLst/>
              <a:rect l="l" t="t" r="r" b="b"/>
              <a:pathLst>
                <a:path w="916" h="158" extrusionOk="0">
                  <a:moveTo>
                    <a:pt x="490" y="1"/>
                  </a:moveTo>
                  <a:cubicBezTo>
                    <a:pt x="330" y="1"/>
                    <a:pt x="165" y="38"/>
                    <a:pt x="0" y="38"/>
                  </a:cubicBezTo>
                  <a:cubicBezTo>
                    <a:pt x="299" y="157"/>
                    <a:pt x="597" y="157"/>
                    <a:pt x="915" y="157"/>
                  </a:cubicBezTo>
                  <a:cubicBezTo>
                    <a:pt x="781" y="33"/>
                    <a:pt x="638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"/>
            <p:cNvSpPr/>
            <p:nvPr/>
          </p:nvSpPr>
          <p:spPr>
            <a:xfrm>
              <a:off x="4031050" y="11323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0" y="0"/>
                  </a:moveTo>
                  <a:cubicBezTo>
                    <a:pt x="92" y="143"/>
                    <a:pt x="208" y="184"/>
                    <a:pt x="334" y="184"/>
                  </a:cubicBezTo>
                  <a:cubicBezTo>
                    <a:pt x="400" y="184"/>
                    <a:pt x="469" y="173"/>
                    <a:pt x="537" y="159"/>
                  </a:cubicBezTo>
                  <a:cubicBezTo>
                    <a:pt x="398" y="2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"/>
            <p:cNvSpPr/>
            <p:nvPr/>
          </p:nvSpPr>
          <p:spPr>
            <a:xfrm>
              <a:off x="4704425" y="1284975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0" y="0"/>
                  </a:moveTo>
                  <a:cubicBezTo>
                    <a:pt x="83" y="139"/>
                    <a:pt x="225" y="171"/>
                    <a:pt x="371" y="171"/>
                  </a:cubicBezTo>
                  <a:cubicBezTo>
                    <a:pt x="433" y="171"/>
                    <a:pt x="497" y="165"/>
                    <a:pt x="557" y="159"/>
                  </a:cubicBezTo>
                  <a:cubicBezTo>
                    <a:pt x="517" y="100"/>
                    <a:pt x="517" y="60"/>
                    <a:pt x="4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"/>
            <p:cNvSpPr/>
            <p:nvPr/>
          </p:nvSpPr>
          <p:spPr>
            <a:xfrm>
              <a:off x="4661150" y="1236725"/>
              <a:ext cx="8475" cy="4275"/>
            </a:xfrm>
            <a:custGeom>
              <a:avLst/>
              <a:gdLst/>
              <a:ahLst/>
              <a:cxnLst/>
              <a:rect l="l" t="t" r="r" b="b"/>
              <a:pathLst>
                <a:path w="339" h="171" extrusionOk="0">
                  <a:moveTo>
                    <a:pt x="0" y="1"/>
                  </a:moveTo>
                  <a:cubicBezTo>
                    <a:pt x="82" y="99"/>
                    <a:pt x="164" y="170"/>
                    <a:pt x="268" y="170"/>
                  </a:cubicBezTo>
                  <a:cubicBezTo>
                    <a:pt x="290" y="170"/>
                    <a:pt x="314" y="167"/>
                    <a:pt x="339" y="160"/>
                  </a:cubicBezTo>
                  <a:cubicBezTo>
                    <a:pt x="259" y="2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"/>
            <p:cNvSpPr/>
            <p:nvPr/>
          </p:nvSpPr>
          <p:spPr>
            <a:xfrm>
              <a:off x="4651700" y="1232625"/>
              <a:ext cx="9475" cy="4200"/>
            </a:xfrm>
            <a:custGeom>
              <a:avLst/>
              <a:gdLst/>
              <a:ahLst/>
              <a:cxnLst/>
              <a:rect l="l" t="t" r="r" b="b"/>
              <a:pathLst>
                <a:path w="379" h="168" extrusionOk="0">
                  <a:moveTo>
                    <a:pt x="66" y="1"/>
                  </a:moveTo>
                  <a:cubicBezTo>
                    <a:pt x="44" y="1"/>
                    <a:pt x="22" y="2"/>
                    <a:pt x="0" y="5"/>
                  </a:cubicBezTo>
                  <a:cubicBezTo>
                    <a:pt x="89" y="95"/>
                    <a:pt x="195" y="168"/>
                    <a:pt x="330" y="168"/>
                  </a:cubicBezTo>
                  <a:cubicBezTo>
                    <a:pt x="346" y="168"/>
                    <a:pt x="362" y="167"/>
                    <a:pt x="378" y="165"/>
                  </a:cubicBezTo>
                  <a:cubicBezTo>
                    <a:pt x="295" y="47"/>
                    <a:pt x="183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"/>
            <p:cNvSpPr/>
            <p:nvPr/>
          </p:nvSpPr>
          <p:spPr>
            <a:xfrm>
              <a:off x="4038500" y="11460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94" y="1"/>
                  </a:moveTo>
                  <a:cubicBezTo>
                    <a:pt x="64" y="1"/>
                    <a:pt x="33" y="3"/>
                    <a:pt x="1" y="7"/>
                  </a:cubicBezTo>
                  <a:cubicBezTo>
                    <a:pt x="80" y="134"/>
                    <a:pt x="198" y="173"/>
                    <a:pt x="313" y="173"/>
                  </a:cubicBezTo>
                  <a:cubicBezTo>
                    <a:pt x="342" y="173"/>
                    <a:pt x="371" y="170"/>
                    <a:pt x="399" y="166"/>
                  </a:cubicBezTo>
                  <a:cubicBezTo>
                    <a:pt x="319" y="39"/>
                    <a:pt x="214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"/>
            <p:cNvSpPr/>
            <p:nvPr/>
          </p:nvSpPr>
          <p:spPr>
            <a:xfrm>
              <a:off x="4734750" y="127202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0" y="1"/>
                  </a:moveTo>
                  <a:cubicBezTo>
                    <a:pt x="61" y="106"/>
                    <a:pt x="167" y="155"/>
                    <a:pt x="275" y="155"/>
                  </a:cubicBezTo>
                  <a:cubicBezTo>
                    <a:pt x="310" y="155"/>
                    <a:pt x="345" y="150"/>
                    <a:pt x="378" y="140"/>
                  </a:cubicBezTo>
                  <a:cubicBezTo>
                    <a:pt x="279" y="1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"/>
            <p:cNvSpPr/>
            <p:nvPr/>
          </p:nvSpPr>
          <p:spPr>
            <a:xfrm>
              <a:off x="4748175" y="127687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7" y="1"/>
                  </a:moveTo>
                  <a:cubicBezTo>
                    <a:pt x="33" y="1"/>
                    <a:pt x="17" y="3"/>
                    <a:pt x="1" y="6"/>
                  </a:cubicBezTo>
                  <a:cubicBezTo>
                    <a:pt x="20" y="85"/>
                    <a:pt x="100" y="125"/>
                    <a:pt x="200" y="125"/>
                  </a:cubicBezTo>
                  <a:cubicBezTo>
                    <a:pt x="166" y="42"/>
                    <a:pt x="119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"/>
            <p:cNvSpPr/>
            <p:nvPr/>
          </p:nvSpPr>
          <p:spPr>
            <a:xfrm>
              <a:off x="4756625" y="1281175"/>
              <a:ext cx="5500" cy="2925"/>
            </a:xfrm>
            <a:custGeom>
              <a:avLst/>
              <a:gdLst/>
              <a:ahLst/>
              <a:cxnLst/>
              <a:rect l="l" t="t" r="r" b="b"/>
              <a:pathLst>
                <a:path w="220" h="117" extrusionOk="0">
                  <a:moveTo>
                    <a:pt x="63" y="0"/>
                  </a:moveTo>
                  <a:cubicBezTo>
                    <a:pt x="43" y="0"/>
                    <a:pt x="23" y="4"/>
                    <a:pt x="1" y="13"/>
                  </a:cubicBezTo>
                  <a:cubicBezTo>
                    <a:pt x="35" y="65"/>
                    <a:pt x="100" y="116"/>
                    <a:pt x="181" y="116"/>
                  </a:cubicBezTo>
                  <a:cubicBezTo>
                    <a:pt x="193" y="116"/>
                    <a:pt x="206" y="115"/>
                    <a:pt x="220" y="112"/>
                  </a:cubicBezTo>
                  <a:cubicBezTo>
                    <a:pt x="189" y="50"/>
                    <a:pt x="133" y="0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"/>
            <p:cNvSpPr/>
            <p:nvPr/>
          </p:nvSpPr>
          <p:spPr>
            <a:xfrm>
              <a:off x="4765575" y="1284900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31" y="0"/>
                  </a:moveTo>
                  <a:cubicBezTo>
                    <a:pt x="22" y="0"/>
                    <a:pt x="11" y="1"/>
                    <a:pt x="1" y="3"/>
                  </a:cubicBezTo>
                  <a:cubicBezTo>
                    <a:pt x="21" y="83"/>
                    <a:pt x="100" y="123"/>
                    <a:pt x="180" y="123"/>
                  </a:cubicBezTo>
                  <a:cubicBezTo>
                    <a:pt x="162" y="69"/>
                    <a:pt x="113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"/>
            <p:cNvSpPr/>
            <p:nvPr/>
          </p:nvSpPr>
          <p:spPr>
            <a:xfrm>
              <a:off x="4669600" y="1241700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" y="1"/>
                  </a:moveTo>
                  <a:cubicBezTo>
                    <a:pt x="20" y="60"/>
                    <a:pt x="80" y="100"/>
                    <a:pt x="180" y="100"/>
                  </a:cubicBezTo>
                  <a:cubicBezTo>
                    <a:pt x="120" y="60"/>
                    <a:pt x="6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"/>
            <p:cNvSpPr/>
            <p:nvPr/>
          </p:nvSpPr>
          <p:spPr>
            <a:xfrm>
              <a:off x="5792550" y="1737025"/>
              <a:ext cx="63675" cy="44300"/>
            </a:xfrm>
            <a:custGeom>
              <a:avLst/>
              <a:gdLst/>
              <a:ahLst/>
              <a:cxnLst/>
              <a:rect l="l" t="t" r="r" b="b"/>
              <a:pathLst>
                <a:path w="2547" h="1772" extrusionOk="0">
                  <a:moveTo>
                    <a:pt x="1830" y="1"/>
                  </a:moveTo>
                  <a:cubicBezTo>
                    <a:pt x="1711" y="40"/>
                    <a:pt x="1612" y="120"/>
                    <a:pt x="1492" y="180"/>
                  </a:cubicBezTo>
                  <a:cubicBezTo>
                    <a:pt x="816" y="379"/>
                    <a:pt x="239" y="717"/>
                    <a:pt x="0" y="1433"/>
                  </a:cubicBezTo>
                  <a:cubicBezTo>
                    <a:pt x="44" y="1468"/>
                    <a:pt x="99" y="1478"/>
                    <a:pt x="159" y="1478"/>
                  </a:cubicBezTo>
                  <a:cubicBezTo>
                    <a:pt x="239" y="1478"/>
                    <a:pt x="326" y="1460"/>
                    <a:pt x="406" y="1460"/>
                  </a:cubicBezTo>
                  <a:cubicBezTo>
                    <a:pt x="538" y="1460"/>
                    <a:pt x="647" y="1509"/>
                    <a:pt x="657" y="1771"/>
                  </a:cubicBezTo>
                  <a:cubicBezTo>
                    <a:pt x="1293" y="1373"/>
                    <a:pt x="1930" y="936"/>
                    <a:pt x="2547" y="538"/>
                  </a:cubicBezTo>
                  <a:cubicBezTo>
                    <a:pt x="2527" y="478"/>
                    <a:pt x="2527" y="399"/>
                    <a:pt x="2527" y="319"/>
                  </a:cubicBezTo>
                  <a:cubicBezTo>
                    <a:pt x="2495" y="151"/>
                    <a:pt x="2395" y="118"/>
                    <a:pt x="2280" y="118"/>
                  </a:cubicBezTo>
                  <a:cubicBezTo>
                    <a:pt x="2205" y="118"/>
                    <a:pt x="2124" y="132"/>
                    <a:pt x="2051" y="132"/>
                  </a:cubicBezTo>
                  <a:cubicBezTo>
                    <a:pt x="1955" y="132"/>
                    <a:pt x="1871" y="108"/>
                    <a:pt x="1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"/>
            <p:cNvSpPr/>
            <p:nvPr/>
          </p:nvSpPr>
          <p:spPr>
            <a:xfrm>
              <a:off x="5758225" y="1774650"/>
              <a:ext cx="44775" cy="27550"/>
            </a:xfrm>
            <a:custGeom>
              <a:avLst/>
              <a:gdLst/>
              <a:ahLst/>
              <a:cxnLst/>
              <a:rect l="l" t="t" r="r" b="b"/>
              <a:pathLst>
                <a:path w="1791" h="1102" extrusionOk="0">
                  <a:moveTo>
                    <a:pt x="1087" y="0"/>
                  </a:moveTo>
                  <a:cubicBezTo>
                    <a:pt x="1036" y="0"/>
                    <a:pt x="980" y="22"/>
                    <a:pt x="936" y="67"/>
                  </a:cubicBezTo>
                  <a:cubicBezTo>
                    <a:pt x="697" y="206"/>
                    <a:pt x="478" y="385"/>
                    <a:pt x="219" y="525"/>
                  </a:cubicBezTo>
                  <a:cubicBezTo>
                    <a:pt x="187" y="508"/>
                    <a:pt x="157" y="499"/>
                    <a:pt x="129" y="499"/>
                  </a:cubicBezTo>
                  <a:cubicBezTo>
                    <a:pt x="90" y="499"/>
                    <a:pt x="56" y="518"/>
                    <a:pt x="21" y="565"/>
                  </a:cubicBezTo>
                  <a:cubicBezTo>
                    <a:pt x="1" y="624"/>
                    <a:pt x="21" y="704"/>
                    <a:pt x="40" y="783"/>
                  </a:cubicBezTo>
                  <a:cubicBezTo>
                    <a:pt x="219" y="923"/>
                    <a:pt x="399" y="1062"/>
                    <a:pt x="617" y="1102"/>
                  </a:cubicBezTo>
                  <a:cubicBezTo>
                    <a:pt x="1075" y="962"/>
                    <a:pt x="1473" y="763"/>
                    <a:pt x="1791" y="385"/>
                  </a:cubicBezTo>
                  <a:cubicBezTo>
                    <a:pt x="1612" y="187"/>
                    <a:pt x="1373" y="107"/>
                    <a:pt x="1135" y="8"/>
                  </a:cubicBezTo>
                  <a:cubicBezTo>
                    <a:pt x="1120" y="3"/>
                    <a:pt x="1103" y="0"/>
                    <a:pt x="10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"/>
            <p:cNvSpPr/>
            <p:nvPr/>
          </p:nvSpPr>
          <p:spPr>
            <a:xfrm>
              <a:off x="5725400" y="1794350"/>
              <a:ext cx="44300" cy="25250"/>
            </a:xfrm>
            <a:custGeom>
              <a:avLst/>
              <a:gdLst/>
              <a:ahLst/>
              <a:cxnLst/>
              <a:rect l="l" t="t" r="r" b="b"/>
              <a:pathLst>
                <a:path w="1772" h="1010" extrusionOk="0">
                  <a:moveTo>
                    <a:pt x="1085" y="0"/>
                  </a:moveTo>
                  <a:cubicBezTo>
                    <a:pt x="1040" y="0"/>
                    <a:pt x="995" y="5"/>
                    <a:pt x="956" y="15"/>
                  </a:cubicBezTo>
                  <a:cubicBezTo>
                    <a:pt x="657" y="314"/>
                    <a:pt x="1" y="174"/>
                    <a:pt x="21" y="811"/>
                  </a:cubicBezTo>
                  <a:cubicBezTo>
                    <a:pt x="183" y="754"/>
                    <a:pt x="355" y="696"/>
                    <a:pt x="520" y="696"/>
                  </a:cubicBezTo>
                  <a:cubicBezTo>
                    <a:pt x="699" y="696"/>
                    <a:pt x="871" y="763"/>
                    <a:pt x="1015" y="970"/>
                  </a:cubicBezTo>
                  <a:lnTo>
                    <a:pt x="1095" y="990"/>
                  </a:lnTo>
                  <a:lnTo>
                    <a:pt x="1155" y="1010"/>
                  </a:lnTo>
                  <a:lnTo>
                    <a:pt x="1234" y="970"/>
                  </a:lnTo>
                  <a:cubicBezTo>
                    <a:pt x="1274" y="891"/>
                    <a:pt x="1334" y="831"/>
                    <a:pt x="1413" y="811"/>
                  </a:cubicBezTo>
                  <a:cubicBezTo>
                    <a:pt x="1453" y="791"/>
                    <a:pt x="1473" y="771"/>
                    <a:pt x="1532" y="731"/>
                  </a:cubicBezTo>
                  <a:cubicBezTo>
                    <a:pt x="1632" y="731"/>
                    <a:pt x="1672" y="672"/>
                    <a:pt x="1731" y="592"/>
                  </a:cubicBezTo>
                  <a:cubicBezTo>
                    <a:pt x="1751" y="572"/>
                    <a:pt x="1771" y="513"/>
                    <a:pt x="1771" y="473"/>
                  </a:cubicBezTo>
                  <a:cubicBezTo>
                    <a:pt x="1652" y="234"/>
                    <a:pt x="1433" y="135"/>
                    <a:pt x="1214" y="15"/>
                  </a:cubicBezTo>
                  <a:cubicBezTo>
                    <a:pt x="1174" y="5"/>
                    <a:pt x="1130" y="0"/>
                    <a:pt x="10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"/>
            <p:cNvSpPr/>
            <p:nvPr/>
          </p:nvSpPr>
          <p:spPr>
            <a:xfrm>
              <a:off x="5786075" y="1768775"/>
              <a:ext cx="22400" cy="15125"/>
            </a:xfrm>
            <a:custGeom>
              <a:avLst/>
              <a:gdLst/>
              <a:ahLst/>
              <a:cxnLst/>
              <a:rect l="l" t="t" r="r" b="b"/>
              <a:pathLst>
                <a:path w="896" h="605" extrusionOk="0">
                  <a:moveTo>
                    <a:pt x="647" y="1"/>
                  </a:moveTo>
                  <a:cubicBezTo>
                    <a:pt x="591" y="1"/>
                    <a:pt x="522" y="14"/>
                    <a:pt x="438" y="44"/>
                  </a:cubicBezTo>
                  <a:cubicBezTo>
                    <a:pt x="379" y="63"/>
                    <a:pt x="279" y="63"/>
                    <a:pt x="200" y="63"/>
                  </a:cubicBezTo>
                  <a:lnTo>
                    <a:pt x="120" y="63"/>
                  </a:lnTo>
                  <a:cubicBezTo>
                    <a:pt x="80" y="83"/>
                    <a:pt x="60" y="123"/>
                    <a:pt x="21" y="163"/>
                  </a:cubicBezTo>
                  <a:lnTo>
                    <a:pt x="1" y="243"/>
                  </a:lnTo>
                  <a:cubicBezTo>
                    <a:pt x="107" y="525"/>
                    <a:pt x="323" y="604"/>
                    <a:pt x="579" y="604"/>
                  </a:cubicBezTo>
                  <a:cubicBezTo>
                    <a:pt x="611" y="604"/>
                    <a:pt x="644" y="603"/>
                    <a:pt x="677" y="601"/>
                  </a:cubicBezTo>
                  <a:cubicBezTo>
                    <a:pt x="757" y="561"/>
                    <a:pt x="796" y="521"/>
                    <a:pt x="896" y="441"/>
                  </a:cubicBezTo>
                  <a:cubicBezTo>
                    <a:pt x="896" y="190"/>
                    <a:pt x="859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"/>
            <p:cNvSpPr/>
            <p:nvPr/>
          </p:nvSpPr>
          <p:spPr>
            <a:xfrm>
              <a:off x="5754350" y="1792150"/>
              <a:ext cx="18825" cy="14025"/>
            </a:xfrm>
            <a:custGeom>
              <a:avLst/>
              <a:gdLst/>
              <a:ahLst/>
              <a:cxnLst/>
              <a:rect l="l" t="t" r="r" b="b"/>
              <a:pathLst>
                <a:path w="753" h="561" extrusionOk="0">
                  <a:moveTo>
                    <a:pt x="160" y="1"/>
                  </a:moveTo>
                  <a:cubicBezTo>
                    <a:pt x="61" y="1"/>
                    <a:pt x="1" y="76"/>
                    <a:pt x="36" y="183"/>
                  </a:cubicBezTo>
                  <a:cubicBezTo>
                    <a:pt x="136" y="422"/>
                    <a:pt x="335" y="521"/>
                    <a:pt x="593" y="561"/>
                  </a:cubicBezTo>
                  <a:cubicBezTo>
                    <a:pt x="673" y="561"/>
                    <a:pt x="752" y="481"/>
                    <a:pt x="752" y="402"/>
                  </a:cubicBezTo>
                  <a:cubicBezTo>
                    <a:pt x="653" y="163"/>
                    <a:pt x="474" y="4"/>
                    <a:pt x="195" y="4"/>
                  </a:cubicBezTo>
                  <a:cubicBezTo>
                    <a:pt x="183" y="2"/>
                    <a:pt x="171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"/>
            <p:cNvSpPr/>
            <p:nvPr/>
          </p:nvSpPr>
          <p:spPr>
            <a:xfrm>
              <a:off x="5760225" y="1822575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299" y="0"/>
                  </a:moveTo>
                  <a:cubicBezTo>
                    <a:pt x="139" y="0"/>
                    <a:pt x="40" y="60"/>
                    <a:pt x="0" y="199"/>
                  </a:cubicBezTo>
                  <a:cubicBezTo>
                    <a:pt x="100" y="179"/>
                    <a:pt x="199" y="179"/>
                    <a:pt x="299" y="159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"/>
            <p:cNvSpPr/>
            <p:nvPr/>
          </p:nvSpPr>
          <p:spPr>
            <a:xfrm>
              <a:off x="5755750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60" y="1"/>
                    <a:pt x="20" y="61"/>
                    <a:pt x="0" y="160"/>
                  </a:cubicBezTo>
                  <a:cubicBezTo>
                    <a:pt x="40" y="10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"/>
            <p:cNvSpPr/>
            <p:nvPr/>
          </p:nvSpPr>
          <p:spPr>
            <a:xfrm>
              <a:off x="5772650" y="1815025"/>
              <a:ext cx="5500" cy="3600"/>
            </a:xfrm>
            <a:custGeom>
              <a:avLst/>
              <a:gdLst/>
              <a:ahLst/>
              <a:cxnLst/>
              <a:rect l="l" t="t" r="r" b="b"/>
              <a:pathLst>
                <a:path w="220" h="144" extrusionOk="0">
                  <a:moveTo>
                    <a:pt x="182" y="0"/>
                  </a:moveTo>
                  <a:cubicBezTo>
                    <a:pt x="100" y="0"/>
                    <a:pt x="35" y="56"/>
                    <a:pt x="1" y="143"/>
                  </a:cubicBezTo>
                  <a:cubicBezTo>
                    <a:pt x="60" y="103"/>
                    <a:pt x="140" y="64"/>
                    <a:pt x="219" y="4"/>
                  </a:cubicBezTo>
                  <a:cubicBezTo>
                    <a:pt x="207" y="1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"/>
            <p:cNvSpPr/>
            <p:nvPr/>
          </p:nvSpPr>
          <p:spPr>
            <a:xfrm>
              <a:off x="5763200" y="18096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99"/>
                    <a:pt x="1" y="159"/>
                  </a:cubicBezTo>
                  <a:cubicBezTo>
                    <a:pt x="100" y="159"/>
                    <a:pt x="180" y="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"/>
            <p:cNvSpPr/>
            <p:nvPr/>
          </p:nvSpPr>
          <p:spPr>
            <a:xfrm>
              <a:off x="5768175" y="18186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20"/>
                    <a:pt x="20" y="60"/>
                    <a:pt x="1" y="139"/>
                  </a:cubicBezTo>
                  <a:lnTo>
                    <a:pt x="140" y="139"/>
                  </a:ln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"/>
            <p:cNvSpPr/>
            <p:nvPr/>
          </p:nvSpPr>
          <p:spPr>
            <a:xfrm>
              <a:off x="5751275" y="1819200"/>
              <a:ext cx="4500" cy="4400"/>
            </a:xfrm>
            <a:custGeom>
              <a:avLst/>
              <a:gdLst/>
              <a:ahLst/>
              <a:cxnLst/>
              <a:rect l="l" t="t" r="r" b="b"/>
              <a:pathLst>
                <a:path w="180" h="176" extrusionOk="0">
                  <a:moveTo>
                    <a:pt x="100" y="1"/>
                  </a:moveTo>
                  <a:cubicBezTo>
                    <a:pt x="75" y="1"/>
                    <a:pt x="50" y="6"/>
                    <a:pt x="20" y="16"/>
                  </a:cubicBezTo>
                  <a:cubicBezTo>
                    <a:pt x="0" y="76"/>
                    <a:pt x="0" y="115"/>
                    <a:pt x="0" y="175"/>
                  </a:cubicBezTo>
                  <a:cubicBezTo>
                    <a:pt x="100" y="175"/>
                    <a:pt x="159" y="115"/>
                    <a:pt x="179" y="16"/>
                  </a:cubicBezTo>
                  <a:cubicBezTo>
                    <a:pt x="149" y="6"/>
                    <a:pt x="124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"/>
            <p:cNvSpPr/>
            <p:nvPr/>
          </p:nvSpPr>
          <p:spPr>
            <a:xfrm>
              <a:off x="5305675" y="1936200"/>
              <a:ext cx="63175" cy="39725"/>
            </a:xfrm>
            <a:custGeom>
              <a:avLst/>
              <a:gdLst/>
              <a:ahLst/>
              <a:cxnLst/>
              <a:rect l="l" t="t" r="r" b="b"/>
              <a:pathLst>
                <a:path w="2527" h="1589" extrusionOk="0">
                  <a:moveTo>
                    <a:pt x="2322" y="1"/>
                  </a:moveTo>
                  <a:cubicBezTo>
                    <a:pt x="1416" y="1"/>
                    <a:pt x="765" y="599"/>
                    <a:pt x="80" y="1025"/>
                  </a:cubicBezTo>
                  <a:cubicBezTo>
                    <a:pt x="100" y="1065"/>
                    <a:pt x="100" y="1085"/>
                    <a:pt x="120" y="1105"/>
                  </a:cubicBezTo>
                  <a:cubicBezTo>
                    <a:pt x="179" y="1125"/>
                    <a:pt x="219" y="1125"/>
                    <a:pt x="279" y="1125"/>
                  </a:cubicBezTo>
                  <a:cubicBezTo>
                    <a:pt x="239" y="1184"/>
                    <a:pt x="179" y="1184"/>
                    <a:pt x="140" y="1224"/>
                  </a:cubicBezTo>
                  <a:cubicBezTo>
                    <a:pt x="80" y="1324"/>
                    <a:pt x="0" y="1463"/>
                    <a:pt x="100" y="1582"/>
                  </a:cubicBezTo>
                  <a:cubicBezTo>
                    <a:pt x="179" y="1562"/>
                    <a:pt x="219" y="1562"/>
                    <a:pt x="279" y="1562"/>
                  </a:cubicBezTo>
                  <a:cubicBezTo>
                    <a:pt x="295" y="1579"/>
                    <a:pt x="315" y="1588"/>
                    <a:pt x="336" y="1588"/>
                  </a:cubicBezTo>
                  <a:cubicBezTo>
                    <a:pt x="365" y="1588"/>
                    <a:pt x="395" y="1569"/>
                    <a:pt x="418" y="1523"/>
                  </a:cubicBezTo>
                  <a:cubicBezTo>
                    <a:pt x="518" y="1403"/>
                    <a:pt x="637" y="1383"/>
                    <a:pt x="796" y="1363"/>
                  </a:cubicBezTo>
                  <a:cubicBezTo>
                    <a:pt x="1094" y="926"/>
                    <a:pt x="1631" y="866"/>
                    <a:pt x="1990" y="508"/>
                  </a:cubicBezTo>
                  <a:cubicBezTo>
                    <a:pt x="2089" y="269"/>
                    <a:pt x="2387" y="210"/>
                    <a:pt x="2527" y="11"/>
                  </a:cubicBezTo>
                  <a:cubicBezTo>
                    <a:pt x="2457" y="4"/>
                    <a:pt x="2389" y="1"/>
                    <a:pt x="2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"/>
            <p:cNvSpPr/>
            <p:nvPr/>
          </p:nvSpPr>
          <p:spPr>
            <a:xfrm>
              <a:off x="5271350" y="1914575"/>
              <a:ext cx="74125" cy="49475"/>
            </a:xfrm>
            <a:custGeom>
              <a:avLst/>
              <a:gdLst/>
              <a:ahLst/>
              <a:cxnLst/>
              <a:rect l="l" t="t" r="r" b="b"/>
              <a:pathLst>
                <a:path w="2965" h="1979" extrusionOk="0">
                  <a:moveTo>
                    <a:pt x="2686" y="0"/>
                  </a:moveTo>
                  <a:cubicBezTo>
                    <a:pt x="2149" y="140"/>
                    <a:pt x="1871" y="756"/>
                    <a:pt x="1314" y="876"/>
                  </a:cubicBezTo>
                  <a:cubicBezTo>
                    <a:pt x="1115" y="955"/>
                    <a:pt x="876" y="915"/>
                    <a:pt x="677" y="1094"/>
                  </a:cubicBezTo>
                  <a:cubicBezTo>
                    <a:pt x="498" y="1254"/>
                    <a:pt x="279" y="1353"/>
                    <a:pt x="120" y="1512"/>
                  </a:cubicBezTo>
                  <a:cubicBezTo>
                    <a:pt x="60" y="1632"/>
                    <a:pt x="1" y="1711"/>
                    <a:pt x="21" y="1850"/>
                  </a:cubicBezTo>
                  <a:cubicBezTo>
                    <a:pt x="98" y="1939"/>
                    <a:pt x="170" y="1979"/>
                    <a:pt x="249" y="1979"/>
                  </a:cubicBezTo>
                  <a:cubicBezTo>
                    <a:pt x="312" y="1979"/>
                    <a:pt x="379" y="1954"/>
                    <a:pt x="458" y="1910"/>
                  </a:cubicBezTo>
                  <a:cubicBezTo>
                    <a:pt x="1194" y="1453"/>
                    <a:pt x="1950" y="955"/>
                    <a:pt x="2686" y="478"/>
                  </a:cubicBezTo>
                  <a:cubicBezTo>
                    <a:pt x="2746" y="458"/>
                    <a:pt x="2806" y="398"/>
                    <a:pt x="2865" y="358"/>
                  </a:cubicBezTo>
                  <a:cubicBezTo>
                    <a:pt x="2965" y="160"/>
                    <a:pt x="2845" y="8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"/>
            <p:cNvSpPr/>
            <p:nvPr/>
          </p:nvSpPr>
          <p:spPr>
            <a:xfrm>
              <a:off x="5259425" y="1968625"/>
              <a:ext cx="46775" cy="30525"/>
            </a:xfrm>
            <a:custGeom>
              <a:avLst/>
              <a:gdLst/>
              <a:ahLst/>
              <a:cxnLst/>
              <a:rect l="l" t="t" r="r" b="b"/>
              <a:pathLst>
                <a:path w="1871" h="1221" extrusionOk="0">
                  <a:moveTo>
                    <a:pt x="1509" y="1"/>
                  </a:moveTo>
                  <a:cubicBezTo>
                    <a:pt x="1419" y="1"/>
                    <a:pt x="1330" y="32"/>
                    <a:pt x="1254" y="86"/>
                  </a:cubicBezTo>
                  <a:cubicBezTo>
                    <a:pt x="836" y="365"/>
                    <a:pt x="438" y="663"/>
                    <a:pt x="0" y="922"/>
                  </a:cubicBezTo>
                  <a:cubicBezTo>
                    <a:pt x="40" y="1081"/>
                    <a:pt x="140" y="1160"/>
                    <a:pt x="259" y="1220"/>
                  </a:cubicBezTo>
                  <a:cubicBezTo>
                    <a:pt x="796" y="1101"/>
                    <a:pt x="1234" y="723"/>
                    <a:pt x="1671" y="424"/>
                  </a:cubicBezTo>
                  <a:cubicBezTo>
                    <a:pt x="1751" y="305"/>
                    <a:pt x="1870" y="186"/>
                    <a:pt x="1731" y="66"/>
                  </a:cubicBezTo>
                  <a:cubicBezTo>
                    <a:pt x="1659" y="22"/>
                    <a:pt x="1584" y="1"/>
                    <a:pt x="1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"/>
            <p:cNvSpPr/>
            <p:nvPr/>
          </p:nvSpPr>
          <p:spPr>
            <a:xfrm>
              <a:off x="5338500" y="1894925"/>
              <a:ext cx="42775" cy="28625"/>
            </a:xfrm>
            <a:custGeom>
              <a:avLst/>
              <a:gdLst/>
              <a:ahLst/>
              <a:cxnLst/>
              <a:rect l="l" t="t" r="r" b="b"/>
              <a:pathLst>
                <a:path w="1711" h="1145" extrusionOk="0">
                  <a:moveTo>
                    <a:pt x="1375" y="1"/>
                  </a:moveTo>
                  <a:cubicBezTo>
                    <a:pt x="1338" y="1"/>
                    <a:pt x="1303" y="11"/>
                    <a:pt x="1273" y="30"/>
                  </a:cubicBezTo>
                  <a:lnTo>
                    <a:pt x="1055" y="90"/>
                  </a:lnTo>
                  <a:cubicBezTo>
                    <a:pt x="756" y="229"/>
                    <a:pt x="478" y="448"/>
                    <a:pt x="179" y="587"/>
                  </a:cubicBezTo>
                  <a:cubicBezTo>
                    <a:pt x="120" y="667"/>
                    <a:pt x="60" y="727"/>
                    <a:pt x="0" y="786"/>
                  </a:cubicBezTo>
                  <a:cubicBezTo>
                    <a:pt x="60" y="926"/>
                    <a:pt x="120" y="1025"/>
                    <a:pt x="179" y="1144"/>
                  </a:cubicBezTo>
                  <a:cubicBezTo>
                    <a:pt x="517" y="946"/>
                    <a:pt x="875" y="766"/>
                    <a:pt x="1214" y="568"/>
                  </a:cubicBezTo>
                  <a:cubicBezTo>
                    <a:pt x="1273" y="528"/>
                    <a:pt x="1353" y="488"/>
                    <a:pt x="1413" y="448"/>
                  </a:cubicBezTo>
                  <a:cubicBezTo>
                    <a:pt x="1472" y="428"/>
                    <a:pt x="1512" y="389"/>
                    <a:pt x="1552" y="369"/>
                  </a:cubicBezTo>
                  <a:cubicBezTo>
                    <a:pt x="1711" y="229"/>
                    <a:pt x="1651" y="130"/>
                    <a:pt x="1492" y="30"/>
                  </a:cubicBezTo>
                  <a:cubicBezTo>
                    <a:pt x="1452" y="11"/>
                    <a:pt x="1413" y="1"/>
                    <a:pt x="1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"/>
            <p:cNvSpPr/>
            <p:nvPr/>
          </p:nvSpPr>
          <p:spPr>
            <a:xfrm>
              <a:off x="5373300" y="1882250"/>
              <a:ext cx="31850" cy="21900"/>
            </a:xfrm>
            <a:custGeom>
              <a:avLst/>
              <a:gdLst/>
              <a:ahLst/>
              <a:cxnLst/>
              <a:rect l="l" t="t" r="r" b="b"/>
              <a:pathLst>
                <a:path w="1274" h="876" extrusionOk="0">
                  <a:moveTo>
                    <a:pt x="1104" y="0"/>
                  </a:moveTo>
                  <a:cubicBezTo>
                    <a:pt x="653" y="0"/>
                    <a:pt x="187" y="18"/>
                    <a:pt x="1" y="577"/>
                  </a:cubicBezTo>
                  <a:cubicBezTo>
                    <a:pt x="120" y="657"/>
                    <a:pt x="160" y="756"/>
                    <a:pt x="160" y="876"/>
                  </a:cubicBezTo>
                  <a:cubicBezTo>
                    <a:pt x="518" y="717"/>
                    <a:pt x="956" y="637"/>
                    <a:pt x="1214" y="259"/>
                  </a:cubicBezTo>
                  <a:cubicBezTo>
                    <a:pt x="1274" y="160"/>
                    <a:pt x="1274" y="80"/>
                    <a:pt x="1194" y="0"/>
                  </a:cubicBezTo>
                  <a:cubicBezTo>
                    <a:pt x="1164" y="0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"/>
            <p:cNvSpPr/>
            <p:nvPr/>
          </p:nvSpPr>
          <p:spPr>
            <a:xfrm>
              <a:off x="5253450" y="1957075"/>
              <a:ext cx="29375" cy="22175"/>
            </a:xfrm>
            <a:custGeom>
              <a:avLst/>
              <a:gdLst/>
              <a:ahLst/>
              <a:cxnLst/>
              <a:rect l="l" t="t" r="r" b="b"/>
              <a:pathLst>
                <a:path w="1175" h="887" extrusionOk="0">
                  <a:moveTo>
                    <a:pt x="568" y="0"/>
                  </a:moveTo>
                  <a:cubicBezTo>
                    <a:pt x="324" y="0"/>
                    <a:pt x="160" y="196"/>
                    <a:pt x="20" y="429"/>
                  </a:cubicBezTo>
                  <a:cubicBezTo>
                    <a:pt x="20" y="508"/>
                    <a:pt x="1" y="588"/>
                    <a:pt x="20" y="668"/>
                  </a:cubicBezTo>
                  <a:cubicBezTo>
                    <a:pt x="40" y="787"/>
                    <a:pt x="180" y="847"/>
                    <a:pt x="279" y="886"/>
                  </a:cubicBezTo>
                  <a:cubicBezTo>
                    <a:pt x="637" y="767"/>
                    <a:pt x="916" y="508"/>
                    <a:pt x="1174" y="210"/>
                  </a:cubicBezTo>
                  <a:cubicBezTo>
                    <a:pt x="1015" y="190"/>
                    <a:pt x="876" y="190"/>
                    <a:pt x="796" y="51"/>
                  </a:cubicBezTo>
                  <a:cubicBezTo>
                    <a:pt x="713" y="16"/>
                    <a:pt x="637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"/>
            <p:cNvSpPr/>
            <p:nvPr/>
          </p:nvSpPr>
          <p:spPr>
            <a:xfrm>
              <a:off x="5401150" y="1866275"/>
              <a:ext cx="32350" cy="22450"/>
            </a:xfrm>
            <a:custGeom>
              <a:avLst/>
              <a:gdLst/>
              <a:ahLst/>
              <a:cxnLst/>
              <a:rect l="l" t="t" r="r" b="b"/>
              <a:pathLst>
                <a:path w="1294" h="898" extrusionOk="0">
                  <a:moveTo>
                    <a:pt x="1228" y="0"/>
                  </a:moveTo>
                  <a:cubicBezTo>
                    <a:pt x="1000" y="0"/>
                    <a:pt x="816" y="93"/>
                    <a:pt x="597" y="202"/>
                  </a:cubicBezTo>
                  <a:cubicBezTo>
                    <a:pt x="498" y="301"/>
                    <a:pt x="359" y="281"/>
                    <a:pt x="259" y="381"/>
                  </a:cubicBezTo>
                  <a:cubicBezTo>
                    <a:pt x="160" y="440"/>
                    <a:pt x="1" y="500"/>
                    <a:pt x="80" y="679"/>
                  </a:cubicBezTo>
                  <a:cubicBezTo>
                    <a:pt x="100" y="739"/>
                    <a:pt x="100" y="818"/>
                    <a:pt x="100" y="898"/>
                  </a:cubicBezTo>
                  <a:cubicBezTo>
                    <a:pt x="458" y="898"/>
                    <a:pt x="637" y="520"/>
                    <a:pt x="956" y="520"/>
                  </a:cubicBezTo>
                  <a:cubicBezTo>
                    <a:pt x="995" y="440"/>
                    <a:pt x="1075" y="401"/>
                    <a:pt x="1135" y="341"/>
                  </a:cubicBezTo>
                  <a:cubicBezTo>
                    <a:pt x="1174" y="242"/>
                    <a:pt x="1254" y="122"/>
                    <a:pt x="1294" y="3"/>
                  </a:cubicBezTo>
                  <a:cubicBezTo>
                    <a:pt x="1271" y="1"/>
                    <a:pt x="1249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"/>
            <p:cNvSpPr/>
            <p:nvPr/>
          </p:nvSpPr>
          <p:spPr>
            <a:xfrm>
              <a:off x="5237050" y="1972350"/>
              <a:ext cx="23400" cy="30275"/>
            </a:xfrm>
            <a:custGeom>
              <a:avLst/>
              <a:gdLst/>
              <a:ahLst/>
              <a:cxnLst/>
              <a:rect l="l" t="t" r="r" b="b"/>
              <a:pathLst>
                <a:path w="936" h="1211" extrusionOk="0">
                  <a:moveTo>
                    <a:pt x="541" y="1"/>
                  </a:moveTo>
                  <a:cubicBezTo>
                    <a:pt x="513" y="1"/>
                    <a:pt x="485" y="6"/>
                    <a:pt x="458" y="17"/>
                  </a:cubicBezTo>
                  <a:cubicBezTo>
                    <a:pt x="139" y="415"/>
                    <a:pt x="0" y="813"/>
                    <a:pt x="438" y="1210"/>
                  </a:cubicBezTo>
                  <a:cubicBezTo>
                    <a:pt x="557" y="1210"/>
                    <a:pt x="637" y="1131"/>
                    <a:pt x="676" y="1011"/>
                  </a:cubicBezTo>
                  <a:cubicBezTo>
                    <a:pt x="676" y="932"/>
                    <a:pt x="657" y="852"/>
                    <a:pt x="577" y="813"/>
                  </a:cubicBezTo>
                  <a:cubicBezTo>
                    <a:pt x="497" y="474"/>
                    <a:pt x="696" y="355"/>
                    <a:pt x="935" y="256"/>
                  </a:cubicBezTo>
                  <a:lnTo>
                    <a:pt x="756" y="77"/>
                  </a:lnTo>
                  <a:cubicBezTo>
                    <a:pt x="684" y="34"/>
                    <a:pt x="613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"/>
            <p:cNvSpPr/>
            <p:nvPr/>
          </p:nvSpPr>
          <p:spPr>
            <a:xfrm>
              <a:off x="5290750" y="1961325"/>
              <a:ext cx="22400" cy="22400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697" y="0"/>
                  </a:moveTo>
                  <a:cubicBezTo>
                    <a:pt x="498" y="199"/>
                    <a:pt x="180" y="159"/>
                    <a:pt x="1" y="378"/>
                  </a:cubicBezTo>
                  <a:cubicBezTo>
                    <a:pt x="25" y="384"/>
                    <a:pt x="53" y="385"/>
                    <a:pt x="83" y="385"/>
                  </a:cubicBezTo>
                  <a:cubicBezTo>
                    <a:pt x="131" y="385"/>
                    <a:pt x="183" y="381"/>
                    <a:pt x="230" y="381"/>
                  </a:cubicBezTo>
                  <a:cubicBezTo>
                    <a:pt x="366" y="381"/>
                    <a:pt x="466" y="417"/>
                    <a:pt x="339" y="697"/>
                  </a:cubicBezTo>
                  <a:cubicBezTo>
                    <a:pt x="319" y="697"/>
                    <a:pt x="319" y="716"/>
                    <a:pt x="319" y="776"/>
                  </a:cubicBezTo>
                  <a:cubicBezTo>
                    <a:pt x="299" y="816"/>
                    <a:pt x="319" y="836"/>
                    <a:pt x="378" y="895"/>
                  </a:cubicBezTo>
                  <a:cubicBezTo>
                    <a:pt x="518" y="816"/>
                    <a:pt x="637" y="736"/>
                    <a:pt x="717" y="577"/>
                  </a:cubicBezTo>
                  <a:cubicBezTo>
                    <a:pt x="776" y="438"/>
                    <a:pt x="836" y="338"/>
                    <a:pt x="896" y="219"/>
                  </a:cubicBezTo>
                  <a:cubicBezTo>
                    <a:pt x="876" y="140"/>
                    <a:pt x="796" y="80"/>
                    <a:pt x="717" y="40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"/>
            <p:cNvSpPr/>
            <p:nvPr/>
          </p:nvSpPr>
          <p:spPr>
            <a:xfrm>
              <a:off x="5420550" y="1900150"/>
              <a:ext cx="15450" cy="8800"/>
            </a:xfrm>
            <a:custGeom>
              <a:avLst/>
              <a:gdLst/>
              <a:ahLst/>
              <a:cxnLst/>
              <a:rect l="l" t="t" r="r" b="b"/>
              <a:pathLst>
                <a:path w="618" h="352" extrusionOk="0">
                  <a:moveTo>
                    <a:pt x="498" y="1"/>
                  </a:moveTo>
                  <a:lnTo>
                    <a:pt x="498" y="1"/>
                  </a:lnTo>
                  <a:cubicBezTo>
                    <a:pt x="359" y="80"/>
                    <a:pt x="180" y="140"/>
                    <a:pt x="1" y="199"/>
                  </a:cubicBezTo>
                  <a:cubicBezTo>
                    <a:pt x="66" y="314"/>
                    <a:pt x="131" y="351"/>
                    <a:pt x="197" y="351"/>
                  </a:cubicBezTo>
                  <a:cubicBezTo>
                    <a:pt x="290" y="351"/>
                    <a:pt x="384" y="274"/>
                    <a:pt x="478" y="239"/>
                  </a:cubicBezTo>
                  <a:cubicBezTo>
                    <a:pt x="617" y="180"/>
                    <a:pt x="597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"/>
            <p:cNvSpPr/>
            <p:nvPr/>
          </p:nvSpPr>
          <p:spPr>
            <a:xfrm>
              <a:off x="5250975" y="1991650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338" y="1"/>
                  </a:moveTo>
                  <a:cubicBezTo>
                    <a:pt x="239" y="1"/>
                    <a:pt x="119" y="41"/>
                    <a:pt x="20" y="41"/>
                  </a:cubicBezTo>
                  <a:cubicBezTo>
                    <a:pt x="0" y="100"/>
                    <a:pt x="0" y="160"/>
                    <a:pt x="20" y="200"/>
                  </a:cubicBezTo>
                  <a:cubicBezTo>
                    <a:pt x="82" y="277"/>
                    <a:pt x="167" y="306"/>
                    <a:pt x="258" y="306"/>
                  </a:cubicBezTo>
                  <a:cubicBezTo>
                    <a:pt x="285" y="306"/>
                    <a:pt x="311" y="304"/>
                    <a:pt x="338" y="299"/>
                  </a:cubicBezTo>
                  <a:cubicBezTo>
                    <a:pt x="418" y="279"/>
                    <a:pt x="497" y="259"/>
                    <a:pt x="537" y="180"/>
                  </a:cubicBezTo>
                  <a:cubicBezTo>
                    <a:pt x="478" y="120"/>
                    <a:pt x="41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"/>
            <p:cNvSpPr/>
            <p:nvPr/>
          </p:nvSpPr>
          <p:spPr>
            <a:xfrm>
              <a:off x="5385750" y="1923025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8" y="1"/>
                  </a:moveTo>
                  <a:cubicBezTo>
                    <a:pt x="219" y="1"/>
                    <a:pt x="99" y="20"/>
                    <a:pt x="0" y="160"/>
                  </a:cubicBezTo>
                  <a:cubicBezTo>
                    <a:pt x="33" y="168"/>
                    <a:pt x="63" y="172"/>
                    <a:pt x="93" y="172"/>
                  </a:cubicBezTo>
                  <a:cubicBezTo>
                    <a:pt x="206" y="172"/>
                    <a:pt x="295" y="11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"/>
            <p:cNvSpPr/>
            <p:nvPr/>
          </p:nvSpPr>
          <p:spPr>
            <a:xfrm>
              <a:off x="5368825" y="1906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60" y="40"/>
                    <a:pt x="1" y="120"/>
                  </a:cubicBezTo>
                  <a:cubicBezTo>
                    <a:pt x="100" y="12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"/>
            <p:cNvSpPr/>
            <p:nvPr/>
          </p:nvSpPr>
          <p:spPr>
            <a:xfrm>
              <a:off x="5338500" y="192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60" y="80"/>
                    <a:pt x="0" y="120"/>
                  </a:cubicBezTo>
                  <a:cubicBezTo>
                    <a:pt x="100" y="120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"/>
            <p:cNvSpPr/>
            <p:nvPr/>
          </p:nvSpPr>
          <p:spPr>
            <a:xfrm>
              <a:off x="5251450" y="18743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1513" y="0"/>
                  </a:moveTo>
                  <a:cubicBezTo>
                    <a:pt x="1075" y="179"/>
                    <a:pt x="677" y="478"/>
                    <a:pt x="180" y="557"/>
                  </a:cubicBezTo>
                  <a:cubicBezTo>
                    <a:pt x="61" y="776"/>
                    <a:pt x="1" y="1015"/>
                    <a:pt x="21" y="1273"/>
                  </a:cubicBezTo>
                  <a:lnTo>
                    <a:pt x="120" y="1293"/>
                  </a:lnTo>
                  <a:lnTo>
                    <a:pt x="180" y="1214"/>
                  </a:lnTo>
                  <a:cubicBezTo>
                    <a:pt x="299" y="1015"/>
                    <a:pt x="518" y="975"/>
                    <a:pt x="717" y="915"/>
                  </a:cubicBezTo>
                  <a:cubicBezTo>
                    <a:pt x="742" y="932"/>
                    <a:pt x="767" y="941"/>
                    <a:pt x="790" y="941"/>
                  </a:cubicBezTo>
                  <a:cubicBezTo>
                    <a:pt x="823" y="941"/>
                    <a:pt x="853" y="922"/>
                    <a:pt x="876" y="875"/>
                  </a:cubicBezTo>
                  <a:cubicBezTo>
                    <a:pt x="936" y="756"/>
                    <a:pt x="1035" y="617"/>
                    <a:pt x="1214" y="577"/>
                  </a:cubicBezTo>
                  <a:cubicBezTo>
                    <a:pt x="1314" y="517"/>
                    <a:pt x="1473" y="497"/>
                    <a:pt x="1533" y="378"/>
                  </a:cubicBezTo>
                  <a:lnTo>
                    <a:pt x="1712" y="19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"/>
            <p:cNvSpPr/>
            <p:nvPr/>
          </p:nvSpPr>
          <p:spPr>
            <a:xfrm>
              <a:off x="5242025" y="1918050"/>
              <a:ext cx="33825" cy="56225"/>
            </a:xfrm>
            <a:custGeom>
              <a:avLst/>
              <a:gdLst/>
              <a:ahLst/>
              <a:cxnLst/>
              <a:rect l="l" t="t" r="r" b="b"/>
              <a:pathLst>
                <a:path w="1353" h="2249" extrusionOk="0">
                  <a:moveTo>
                    <a:pt x="378" y="1"/>
                  </a:moveTo>
                  <a:cubicBezTo>
                    <a:pt x="139" y="438"/>
                    <a:pt x="279" y="936"/>
                    <a:pt x="239" y="1413"/>
                  </a:cubicBezTo>
                  <a:cubicBezTo>
                    <a:pt x="60" y="1592"/>
                    <a:pt x="0" y="1791"/>
                    <a:pt x="80" y="2030"/>
                  </a:cubicBezTo>
                  <a:cubicBezTo>
                    <a:pt x="99" y="2129"/>
                    <a:pt x="159" y="2209"/>
                    <a:pt x="239" y="2249"/>
                  </a:cubicBezTo>
                  <a:lnTo>
                    <a:pt x="557" y="2249"/>
                  </a:lnTo>
                  <a:cubicBezTo>
                    <a:pt x="557" y="2209"/>
                    <a:pt x="557" y="2149"/>
                    <a:pt x="577" y="2089"/>
                  </a:cubicBezTo>
                  <a:cubicBezTo>
                    <a:pt x="458" y="1751"/>
                    <a:pt x="676" y="1652"/>
                    <a:pt x="895" y="1512"/>
                  </a:cubicBezTo>
                  <a:cubicBezTo>
                    <a:pt x="1054" y="1413"/>
                    <a:pt x="1353" y="1393"/>
                    <a:pt x="1273" y="1055"/>
                  </a:cubicBezTo>
                  <a:cubicBezTo>
                    <a:pt x="1158" y="978"/>
                    <a:pt x="1044" y="948"/>
                    <a:pt x="929" y="948"/>
                  </a:cubicBezTo>
                  <a:cubicBezTo>
                    <a:pt x="805" y="948"/>
                    <a:pt x="681" y="983"/>
                    <a:pt x="557" y="1035"/>
                  </a:cubicBezTo>
                  <a:cubicBezTo>
                    <a:pt x="527" y="1075"/>
                    <a:pt x="502" y="1095"/>
                    <a:pt x="477" y="1095"/>
                  </a:cubicBezTo>
                  <a:cubicBezTo>
                    <a:pt x="453" y="1095"/>
                    <a:pt x="428" y="1075"/>
                    <a:pt x="398" y="1035"/>
                  </a:cubicBezTo>
                  <a:lnTo>
                    <a:pt x="398" y="717"/>
                  </a:lnTo>
                  <a:cubicBezTo>
                    <a:pt x="497" y="597"/>
                    <a:pt x="497" y="458"/>
                    <a:pt x="398" y="339"/>
                  </a:cubicBezTo>
                  <a:cubicBezTo>
                    <a:pt x="398" y="219"/>
                    <a:pt x="378" y="12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"/>
            <p:cNvSpPr/>
            <p:nvPr/>
          </p:nvSpPr>
          <p:spPr>
            <a:xfrm>
              <a:off x="5255950" y="1931975"/>
              <a:ext cx="37300" cy="21900"/>
            </a:xfrm>
            <a:custGeom>
              <a:avLst/>
              <a:gdLst/>
              <a:ahLst/>
              <a:cxnLst/>
              <a:rect l="l" t="t" r="r" b="b"/>
              <a:pathLst>
                <a:path w="1492" h="876" extrusionOk="0">
                  <a:moveTo>
                    <a:pt x="1213" y="1"/>
                  </a:moveTo>
                  <a:cubicBezTo>
                    <a:pt x="816" y="180"/>
                    <a:pt x="398" y="339"/>
                    <a:pt x="0" y="498"/>
                  </a:cubicBezTo>
                  <a:cubicBezTo>
                    <a:pt x="73" y="518"/>
                    <a:pt x="155" y="518"/>
                    <a:pt x="238" y="518"/>
                  </a:cubicBezTo>
                  <a:lnTo>
                    <a:pt x="238" y="518"/>
                  </a:lnTo>
                  <a:cubicBezTo>
                    <a:pt x="405" y="518"/>
                    <a:pt x="577" y="518"/>
                    <a:pt x="696" y="677"/>
                  </a:cubicBezTo>
                  <a:cubicBezTo>
                    <a:pt x="716" y="776"/>
                    <a:pt x="776" y="856"/>
                    <a:pt x="875" y="876"/>
                  </a:cubicBezTo>
                  <a:cubicBezTo>
                    <a:pt x="1074" y="796"/>
                    <a:pt x="1233" y="697"/>
                    <a:pt x="1393" y="538"/>
                  </a:cubicBezTo>
                  <a:cubicBezTo>
                    <a:pt x="1492" y="299"/>
                    <a:pt x="1373" y="16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"/>
            <p:cNvSpPr/>
            <p:nvPr/>
          </p:nvSpPr>
          <p:spPr>
            <a:xfrm>
              <a:off x="5251450" y="1910600"/>
              <a:ext cx="34350" cy="25375"/>
            </a:xfrm>
            <a:custGeom>
              <a:avLst/>
              <a:gdLst/>
              <a:ahLst/>
              <a:cxnLst/>
              <a:rect l="l" t="t" r="r" b="b"/>
              <a:pathLst>
                <a:path w="1374" h="1015" extrusionOk="0">
                  <a:moveTo>
                    <a:pt x="1374" y="0"/>
                  </a:moveTo>
                  <a:lnTo>
                    <a:pt x="1374" y="0"/>
                  </a:lnTo>
                  <a:cubicBezTo>
                    <a:pt x="896" y="219"/>
                    <a:pt x="558" y="617"/>
                    <a:pt x="1" y="637"/>
                  </a:cubicBezTo>
                  <a:lnTo>
                    <a:pt x="1" y="1015"/>
                  </a:lnTo>
                  <a:cubicBezTo>
                    <a:pt x="856" y="736"/>
                    <a:pt x="1175" y="517"/>
                    <a:pt x="1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"/>
            <p:cNvSpPr/>
            <p:nvPr/>
          </p:nvSpPr>
          <p:spPr>
            <a:xfrm>
              <a:off x="5285775" y="193097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39" y="1"/>
                  </a:moveTo>
                  <a:cubicBezTo>
                    <a:pt x="239" y="1"/>
                    <a:pt x="140" y="21"/>
                    <a:pt x="40" y="21"/>
                  </a:cubicBezTo>
                  <a:cubicBezTo>
                    <a:pt x="1" y="220"/>
                    <a:pt x="140" y="379"/>
                    <a:pt x="219" y="538"/>
                  </a:cubicBezTo>
                  <a:cubicBezTo>
                    <a:pt x="398" y="438"/>
                    <a:pt x="577" y="319"/>
                    <a:pt x="737" y="200"/>
                  </a:cubicBezTo>
                  <a:cubicBezTo>
                    <a:pt x="617" y="140"/>
                    <a:pt x="478" y="6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"/>
            <p:cNvSpPr/>
            <p:nvPr/>
          </p:nvSpPr>
          <p:spPr>
            <a:xfrm>
              <a:off x="5258925" y="19150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80" y="0"/>
                  </a:moveTo>
                  <a:cubicBezTo>
                    <a:pt x="60" y="0"/>
                    <a:pt x="20" y="40"/>
                    <a:pt x="0" y="40"/>
                  </a:cubicBezTo>
                  <a:cubicBezTo>
                    <a:pt x="0" y="60"/>
                    <a:pt x="0" y="80"/>
                    <a:pt x="20" y="100"/>
                  </a:cubicBezTo>
                  <a:lnTo>
                    <a:pt x="100" y="100"/>
                  </a:lnTo>
                  <a:cubicBezTo>
                    <a:pt x="140" y="60"/>
                    <a:pt x="14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"/>
            <p:cNvSpPr/>
            <p:nvPr/>
          </p:nvSpPr>
          <p:spPr>
            <a:xfrm>
              <a:off x="5251950" y="19056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40" y="0"/>
                  </a:moveTo>
                  <a:cubicBezTo>
                    <a:pt x="80" y="0"/>
                    <a:pt x="61" y="20"/>
                    <a:pt x="1" y="20"/>
                  </a:cubicBezTo>
                  <a:cubicBezTo>
                    <a:pt x="1" y="60"/>
                    <a:pt x="41" y="120"/>
                    <a:pt x="1" y="199"/>
                  </a:cubicBezTo>
                  <a:cubicBezTo>
                    <a:pt x="100" y="140"/>
                    <a:pt x="14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"/>
            <p:cNvSpPr/>
            <p:nvPr/>
          </p:nvSpPr>
          <p:spPr>
            <a:xfrm>
              <a:off x="5251950" y="1943925"/>
              <a:ext cx="4025" cy="3000"/>
            </a:xfrm>
            <a:custGeom>
              <a:avLst/>
              <a:gdLst/>
              <a:ahLst/>
              <a:cxnLst/>
              <a:rect l="l" t="t" r="r" b="b"/>
              <a:pathLst>
                <a:path w="161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40"/>
                    <a:pt x="61" y="80"/>
                    <a:pt x="80" y="119"/>
                  </a:cubicBezTo>
                  <a:cubicBezTo>
                    <a:pt x="100" y="100"/>
                    <a:pt x="140" y="60"/>
                    <a:pt x="160" y="20"/>
                  </a:cubicBezTo>
                  <a:cubicBezTo>
                    <a:pt x="10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"/>
            <p:cNvSpPr/>
            <p:nvPr/>
          </p:nvSpPr>
          <p:spPr>
            <a:xfrm>
              <a:off x="5619475" y="1852350"/>
              <a:ext cx="41800" cy="26450"/>
            </a:xfrm>
            <a:custGeom>
              <a:avLst/>
              <a:gdLst/>
              <a:ahLst/>
              <a:cxnLst/>
              <a:rect l="l" t="t" r="r" b="b"/>
              <a:pathLst>
                <a:path w="1672" h="1058" extrusionOk="0">
                  <a:moveTo>
                    <a:pt x="1533" y="0"/>
                  </a:moveTo>
                  <a:cubicBezTo>
                    <a:pt x="1491" y="0"/>
                    <a:pt x="1450" y="15"/>
                    <a:pt x="1413" y="43"/>
                  </a:cubicBezTo>
                  <a:cubicBezTo>
                    <a:pt x="975" y="162"/>
                    <a:pt x="617" y="540"/>
                    <a:pt x="200" y="739"/>
                  </a:cubicBezTo>
                  <a:cubicBezTo>
                    <a:pt x="120" y="799"/>
                    <a:pt x="20" y="858"/>
                    <a:pt x="1" y="1057"/>
                  </a:cubicBezTo>
                  <a:cubicBezTo>
                    <a:pt x="657" y="858"/>
                    <a:pt x="1214" y="560"/>
                    <a:pt x="1672" y="62"/>
                  </a:cubicBezTo>
                  <a:cubicBezTo>
                    <a:pt x="1629" y="20"/>
                    <a:pt x="1581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"/>
            <p:cNvSpPr/>
            <p:nvPr/>
          </p:nvSpPr>
          <p:spPr>
            <a:xfrm>
              <a:off x="5654775" y="1830525"/>
              <a:ext cx="34850" cy="22900"/>
            </a:xfrm>
            <a:custGeom>
              <a:avLst/>
              <a:gdLst/>
              <a:ahLst/>
              <a:cxnLst/>
              <a:rect l="l" t="t" r="r" b="b"/>
              <a:pathLst>
                <a:path w="1394" h="916" extrusionOk="0">
                  <a:moveTo>
                    <a:pt x="1234" y="1"/>
                  </a:moveTo>
                  <a:cubicBezTo>
                    <a:pt x="1075" y="80"/>
                    <a:pt x="956" y="180"/>
                    <a:pt x="876" y="339"/>
                  </a:cubicBezTo>
                  <a:cubicBezTo>
                    <a:pt x="777" y="458"/>
                    <a:pt x="598" y="438"/>
                    <a:pt x="498" y="538"/>
                  </a:cubicBezTo>
                  <a:cubicBezTo>
                    <a:pt x="399" y="558"/>
                    <a:pt x="279" y="558"/>
                    <a:pt x="180" y="558"/>
                  </a:cubicBezTo>
                  <a:cubicBezTo>
                    <a:pt x="140" y="677"/>
                    <a:pt x="61" y="776"/>
                    <a:pt x="1" y="876"/>
                  </a:cubicBezTo>
                  <a:cubicBezTo>
                    <a:pt x="100" y="916"/>
                    <a:pt x="180" y="916"/>
                    <a:pt x="260" y="916"/>
                  </a:cubicBezTo>
                  <a:cubicBezTo>
                    <a:pt x="498" y="756"/>
                    <a:pt x="777" y="737"/>
                    <a:pt x="1035" y="677"/>
                  </a:cubicBezTo>
                  <a:cubicBezTo>
                    <a:pt x="1035" y="438"/>
                    <a:pt x="1274" y="339"/>
                    <a:pt x="1393" y="180"/>
                  </a:cubicBezTo>
                  <a:cubicBezTo>
                    <a:pt x="1393" y="80"/>
                    <a:pt x="1294" y="6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"/>
            <p:cNvSpPr/>
            <p:nvPr/>
          </p:nvSpPr>
          <p:spPr>
            <a:xfrm>
              <a:off x="5593625" y="1883250"/>
              <a:ext cx="13950" cy="10400"/>
            </a:xfrm>
            <a:custGeom>
              <a:avLst/>
              <a:gdLst/>
              <a:ahLst/>
              <a:cxnLst/>
              <a:rect l="l" t="t" r="r" b="b"/>
              <a:pathLst>
                <a:path w="558" h="416" extrusionOk="0">
                  <a:moveTo>
                    <a:pt x="219" y="0"/>
                  </a:moveTo>
                  <a:cubicBezTo>
                    <a:pt x="159" y="120"/>
                    <a:pt x="0" y="259"/>
                    <a:pt x="100" y="358"/>
                  </a:cubicBezTo>
                  <a:cubicBezTo>
                    <a:pt x="136" y="399"/>
                    <a:pt x="168" y="415"/>
                    <a:pt x="198" y="415"/>
                  </a:cubicBezTo>
                  <a:cubicBezTo>
                    <a:pt x="299" y="415"/>
                    <a:pt x="375" y="234"/>
                    <a:pt x="497" y="219"/>
                  </a:cubicBezTo>
                  <a:cubicBezTo>
                    <a:pt x="517" y="219"/>
                    <a:pt x="537" y="179"/>
                    <a:pt x="557" y="179"/>
                  </a:cubicBezTo>
                  <a:cubicBezTo>
                    <a:pt x="517" y="20"/>
                    <a:pt x="358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"/>
            <p:cNvSpPr/>
            <p:nvPr/>
          </p:nvSpPr>
          <p:spPr>
            <a:xfrm>
              <a:off x="5566275" y="1588325"/>
              <a:ext cx="2500" cy="3025"/>
            </a:xfrm>
            <a:custGeom>
              <a:avLst/>
              <a:gdLst/>
              <a:ahLst/>
              <a:cxnLst/>
              <a:rect l="l" t="t" r="r" b="b"/>
              <a:pathLst>
                <a:path w="100" h="12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60" y="21"/>
                    <a:pt x="40" y="21"/>
                    <a:pt x="20" y="21"/>
                  </a:cubicBezTo>
                  <a:cubicBezTo>
                    <a:pt x="0" y="80"/>
                    <a:pt x="20" y="100"/>
                    <a:pt x="60" y="120"/>
                  </a:cubicBezTo>
                  <a:cubicBezTo>
                    <a:pt x="100" y="80"/>
                    <a:pt x="100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"/>
            <p:cNvSpPr/>
            <p:nvPr/>
          </p:nvSpPr>
          <p:spPr>
            <a:xfrm>
              <a:off x="5773650" y="1735050"/>
              <a:ext cx="55225" cy="41300"/>
            </a:xfrm>
            <a:custGeom>
              <a:avLst/>
              <a:gdLst/>
              <a:ahLst/>
              <a:cxnLst/>
              <a:rect l="l" t="t" r="r" b="b"/>
              <a:pathLst>
                <a:path w="2209" h="1652" extrusionOk="0">
                  <a:moveTo>
                    <a:pt x="2189" y="0"/>
                  </a:moveTo>
                  <a:cubicBezTo>
                    <a:pt x="1373" y="299"/>
                    <a:pt x="796" y="955"/>
                    <a:pt x="120" y="1472"/>
                  </a:cubicBezTo>
                  <a:cubicBezTo>
                    <a:pt x="0" y="1572"/>
                    <a:pt x="219" y="1592"/>
                    <a:pt x="299" y="1651"/>
                  </a:cubicBezTo>
                  <a:cubicBezTo>
                    <a:pt x="358" y="1611"/>
                    <a:pt x="418" y="1611"/>
                    <a:pt x="478" y="1611"/>
                  </a:cubicBezTo>
                  <a:cubicBezTo>
                    <a:pt x="557" y="1552"/>
                    <a:pt x="597" y="1492"/>
                    <a:pt x="637" y="1492"/>
                  </a:cubicBezTo>
                  <a:lnTo>
                    <a:pt x="677" y="1472"/>
                  </a:lnTo>
                  <a:cubicBezTo>
                    <a:pt x="1174" y="1054"/>
                    <a:pt x="1691" y="657"/>
                    <a:pt x="2208" y="259"/>
                  </a:cubicBezTo>
                  <a:cubicBezTo>
                    <a:pt x="2189" y="159"/>
                    <a:pt x="2189" y="80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"/>
            <p:cNvSpPr/>
            <p:nvPr/>
          </p:nvSpPr>
          <p:spPr>
            <a:xfrm>
              <a:off x="5746800" y="1784775"/>
              <a:ext cx="13950" cy="11950"/>
            </a:xfrm>
            <a:custGeom>
              <a:avLst/>
              <a:gdLst/>
              <a:ahLst/>
              <a:cxnLst/>
              <a:rect l="l" t="t" r="r" b="b"/>
              <a:pathLst>
                <a:path w="558" h="478" extrusionOk="0">
                  <a:moveTo>
                    <a:pt x="398" y="0"/>
                  </a:moveTo>
                  <a:lnTo>
                    <a:pt x="20" y="160"/>
                  </a:lnTo>
                  <a:cubicBezTo>
                    <a:pt x="0" y="199"/>
                    <a:pt x="0" y="279"/>
                    <a:pt x="0" y="319"/>
                  </a:cubicBezTo>
                  <a:cubicBezTo>
                    <a:pt x="20" y="398"/>
                    <a:pt x="80" y="458"/>
                    <a:pt x="159" y="478"/>
                  </a:cubicBezTo>
                  <a:lnTo>
                    <a:pt x="338" y="478"/>
                  </a:lnTo>
                  <a:lnTo>
                    <a:pt x="497" y="299"/>
                  </a:lnTo>
                  <a:cubicBezTo>
                    <a:pt x="497" y="259"/>
                    <a:pt x="497" y="199"/>
                    <a:pt x="557" y="160"/>
                  </a:cubicBezTo>
                  <a:cubicBezTo>
                    <a:pt x="497" y="10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"/>
            <p:cNvSpPr/>
            <p:nvPr/>
          </p:nvSpPr>
          <p:spPr>
            <a:xfrm>
              <a:off x="5756250" y="1784525"/>
              <a:ext cx="6975" cy="4250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100" y="1"/>
                  </a:moveTo>
                  <a:cubicBezTo>
                    <a:pt x="67" y="1"/>
                    <a:pt x="33" y="5"/>
                    <a:pt x="0" y="10"/>
                  </a:cubicBezTo>
                  <a:cubicBezTo>
                    <a:pt x="0" y="90"/>
                    <a:pt x="80" y="130"/>
                    <a:pt x="159" y="170"/>
                  </a:cubicBezTo>
                  <a:cubicBezTo>
                    <a:pt x="199" y="170"/>
                    <a:pt x="259" y="130"/>
                    <a:pt x="279" y="130"/>
                  </a:cubicBezTo>
                  <a:cubicBezTo>
                    <a:pt x="264" y="29"/>
                    <a:pt x="18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"/>
            <p:cNvSpPr/>
            <p:nvPr/>
          </p:nvSpPr>
          <p:spPr>
            <a:xfrm>
              <a:off x="5362850" y="1874775"/>
              <a:ext cx="45300" cy="23900"/>
            </a:xfrm>
            <a:custGeom>
              <a:avLst/>
              <a:gdLst/>
              <a:ahLst/>
              <a:cxnLst/>
              <a:rect l="l" t="t" r="r" b="b"/>
              <a:pathLst>
                <a:path w="1812" h="956" extrusionOk="0">
                  <a:moveTo>
                    <a:pt x="1095" y="1"/>
                  </a:moveTo>
                  <a:cubicBezTo>
                    <a:pt x="737" y="240"/>
                    <a:pt x="299" y="319"/>
                    <a:pt x="41" y="697"/>
                  </a:cubicBezTo>
                  <a:cubicBezTo>
                    <a:pt x="1" y="856"/>
                    <a:pt x="81" y="896"/>
                    <a:pt x="200" y="956"/>
                  </a:cubicBezTo>
                  <a:cubicBezTo>
                    <a:pt x="299" y="956"/>
                    <a:pt x="339" y="916"/>
                    <a:pt x="419" y="876"/>
                  </a:cubicBezTo>
                  <a:cubicBezTo>
                    <a:pt x="817" y="657"/>
                    <a:pt x="1214" y="459"/>
                    <a:pt x="1632" y="319"/>
                  </a:cubicBezTo>
                  <a:cubicBezTo>
                    <a:pt x="1692" y="240"/>
                    <a:pt x="1771" y="120"/>
                    <a:pt x="1811" y="21"/>
                  </a:cubicBezTo>
                  <a:cubicBezTo>
                    <a:pt x="1793" y="16"/>
                    <a:pt x="1775" y="14"/>
                    <a:pt x="1757" y="14"/>
                  </a:cubicBezTo>
                  <a:cubicBezTo>
                    <a:pt x="1612" y="14"/>
                    <a:pt x="1467" y="143"/>
                    <a:pt x="1322" y="143"/>
                  </a:cubicBezTo>
                  <a:cubicBezTo>
                    <a:pt x="1246" y="143"/>
                    <a:pt x="1171" y="108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"/>
            <p:cNvSpPr/>
            <p:nvPr/>
          </p:nvSpPr>
          <p:spPr>
            <a:xfrm>
              <a:off x="5342975" y="1892200"/>
              <a:ext cx="27375" cy="17800"/>
            </a:xfrm>
            <a:custGeom>
              <a:avLst/>
              <a:gdLst/>
              <a:ahLst/>
              <a:cxnLst/>
              <a:rect l="l" t="t" r="r" b="b"/>
              <a:pathLst>
                <a:path w="1095" h="712" extrusionOk="0">
                  <a:moveTo>
                    <a:pt x="836" y="0"/>
                  </a:moveTo>
                  <a:cubicBezTo>
                    <a:pt x="517" y="179"/>
                    <a:pt x="179" y="358"/>
                    <a:pt x="0" y="696"/>
                  </a:cubicBezTo>
                  <a:cubicBezTo>
                    <a:pt x="44" y="707"/>
                    <a:pt x="86" y="712"/>
                    <a:pt x="127" y="712"/>
                  </a:cubicBezTo>
                  <a:cubicBezTo>
                    <a:pt x="466" y="712"/>
                    <a:pt x="677" y="374"/>
                    <a:pt x="1015" y="338"/>
                  </a:cubicBezTo>
                  <a:cubicBezTo>
                    <a:pt x="1074" y="299"/>
                    <a:pt x="1094" y="259"/>
                    <a:pt x="1035" y="199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"/>
            <p:cNvSpPr/>
            <p:nvPr/>
          </p:nvSpPr>
          <p:spPr>
            <a:xfrm>
              <a:off x="5395175" y="18668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40" y="1"/>
                    <a:pt x="140" y="21"/>
                    <a:pt x="41" y="21"/>
                  </a:cubicBezTo>
                  <a:cubicBezTo>
                    <a:pt x="21" y="80"/>
                    <a:pt x="1" y="120"/>
                    <a:pt x="21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"/>
            <p:cNvSpPr/>
            <p:nvPr/>
          </p:nvSpPr>
          <p:spPr>
            <a:xfrm>
              <a:off x="5390700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21" y="41"/>
                    <a:pt x="1" y="140"/>
                  </a:cubicBezTo>
                  <a:cubicBezTo>
                    <a:pt x="61" y="100"/>
                    <a:pt x="12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"/>
            <p:cNvSpPr/>
            <p:nvPr/>
          </p:nvSpPr>
          <p:spPr>
            <a:xfrm>
              <a:off x="5273350" y="1795225"/>
              <a:ext cx="40800" cy="30550"/>
            </a:xfrm>
            <a:custGeom>
              <a:avLst/>
              <a:gdLst/>
              <a:ahLst/>
              <a:cxnLst/>
              <a:rect l="l" t="t" r="r" b="b"/>
              <a:pathLst>
                <a:path w="1632" h="1222" extrusionOk="0">
                  <a:moveTo>
                    <a:pt x="1631" y="0"/>
                  </a:moveTo>
                  <a:lnTo>
                    <a:pt x="1631" y="0"/>
                  </a:lnTo>
                  <a:cubicBezTo>
                    <a:pt x="1114" y="438"/>
                    <a:pt x="597" y="497"/>
                    <a:pt x="179" y="776"/>
                  </a:cubicBezTo>
                  <a:cubicBezTo>
                    <a:pt x="120" y="836"/>
                    <a:pt x="40" y="895"/>
                    <a:pt x="0" y="975"/>
                  </a:cubicBezTo>
                  <a:cubicBezTo>
                    <a:pt x="20" y="1035"/>
                    <a:pt x="20" y="1074"/>
                    <a:pt x="20" y="1154"/>
                  </a:cubicBezTo>
                  <a:cubicBezTo>
                    <a:pt x="67" y="1201"/>
                    <a:pt x="114" y="1221"/>
                    <a:pt x="161" y="1221"/>
                  </a:cubicBezTo>
                  <a:cubicBezTo>
                    <a:pt x="214" y="1221"/>
                    <a:pt x="266" y="1196"/>
                    <a:pt x="319" y="1154"/>
                  </a:cubicBezTo>
                  <a:cubicBezTo>
                    <a:pt x="398" y="1074"/>
                    <a:pt x="438" y="1035"/>
                    <a:pt x="517" y="975"/>
                  </a:cubicBezTo>
                  <a:cubicBezTo>
                    <a:pt x="597" y="836"/>
                    <a:pt x="776" y="875"/>
                    <a:pt x="876" y="776"/>
                  </a:cubicBezTo>
                  <a:cubicBezTo>
                    <a:pt x="1114" y="577"/>
                    <a:pt x="1492" y="497"/>
                    <a:pt x="1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"/>
            <p:cNvSpPr/>
            <p:nvPr/>
          </p:nvSpPr>
          <p:spPr>
            <a:xfrm>
              <a:off x="5277825" y="1797200"/>
              <a:ext cx="8975" cy="7975"/>
            </a:xfrm>
            <a:custGeom>
              <a:avLst/>
              <a:gdLst/>
              <a:ahLst/>
              <a:cxnLst/>
              <a:rect l="l" t="t" r="r" b="b"/>
              <a:pathLst>
                <a:path w="359" h="319" extrusionOk="0">
                  <a:moveTo>
                    <a:pt x="159" y="1"/>
                  </a:moveTo>
                  <a:cubicBezTo>
                    <a:pt x="20" y="60"/>
                    <a:pt x="0" y="180"/>
                    <a:pt x="20" y="319"/>
                  </a:cubicBezTo>
                  <a:cubicBezTo>
                    <a:pt x="140" y="319"/>
                    <a:pt x="259" y="279"/>
                    <a:pt x="358" y="180"/>
                  </a:cubicBezTo>
                  <a:cubicBezTo>
                    <a:pt x="299" y="120"/>
                    <a:pt x="23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"/>
            <p:cNvSpPr/>
            <p:nvPr/>
          </p:nvSpPr>
          <p:spPr>
            <a:xfrm>
              <a:off x="5274350" y="1823575"/>
              <a:ext cx="7475" cy="3025"/>
            </a:xfrm>
            <a:custGeom>
              <a:avLst/>
              <a:gdLst/>
              <a:ahLst/>
              <a:cxnLst/>
              <a:rect l="l" t="t" r="r" b="b"/>
              <a:pathLst>
                <a:path w="299" h="121" extrusionOk="0">
                  <a:moveTo>
                    <a:pt x="0" y="0"/>
                  </a:moveTo>
                  <a:cubicBezTo>
                    <a:pt x="38" y="90"/>
                    <a:pt x="75" y="121"/>
                    <a:pt x="113" y="121"/>
                  </a:cubicBezTo>
                  <a:cubicBezTo>
                    <a:pt x="175" y="121"/>
                    <a:pt x="236" y="37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"/>
            <p:cNvSpPr/>
            <p:nvPr/>
          </p:nvSpPr>
          <p:spPr>
            <a:xfrm>
              <a:off x="5286275" y="1814125"/>
              <a:ext cx="8975" cy="4975"/>
            </a:xfrm>
            <a:custGeom>
              <a:avLst/>
              <a:gdLst/>
              <a:ahLst/>
              <a:cxnLst/>
              <a:rect l="l" t="t" r="r" b="b"/>
              <a:pathLst>
                <a:path w="359" h="199" extrusionOk="0">
                  <a:moveTo>
                    <a:pt x="359" y="0"/>
                  </a:moveTo>
                  <a:cubicBezTo>
                    <a:pt x="199" y="0"/>
                    <a:pt x="80" y="40"/>
                    <a:pt x="0" y="199"/>
                  </a:cubicBezTo>
                  <a:cubicBezTo>
                    <a:pt x="160" y="199"/>
                    <a:pt x="27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"/>
            <p:cNvSpPr/>
            <p:nvPr/>
          </p:nvSpPr>
          <p:spPr>
            <a:xfrm>
              <a:off x="5290750" y="17977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1"/>
                  </a:moveTo>
                  <a:cubicBezTo>
                    <a:pt x="140" y="1"/>
                    <a:pt x="40" y="60"/>
                    <a:pt x="1" y="160"/>
                  </a:cubicBezTo>
                  <a:cubicBezTo>
                    <a:pt x="80" y="10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"/>
            <p:cNvSpPr/>
            <p:nvPr/>
          </p:nvSpPr>
          <p:spPr>
            <a:xfrm>
              <a:off x="5281800" y="1819075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81"/>
                    <a:pt x="80" y="120"/>
                    <a:pt x="0" y="180"/>
                  </a:cubicBezTo>
                  <a:cubicBezTo>
                    <a:pt x="10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"/>
            <p:cNvSpPr/>
            <p:nvPr/>
          </p:nvSpPr>
          <p:spPr>
            <a:xfrm>
              <a:off x="5408125" y="18713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199" y="1"/>
                    <a:pt x="80" y="21"/>
                    <a:pt x="0" y="160"/>
                  </a:cubicBezTo>
                  <a:cubicBezTo>
                    <a:pt x="159" y="160"/>
                    <a:pt x="27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"/>
            <p:cNvSpPr/>
            <p:nvPr/>
          </p:nvSpPr>
          <p:spPr>
            <a:xfrm>
              <a:off x="5433975" y="1942800"/>
              <a:ext cx="79100" cy="53850"/>
            </a:xfrm>
            <a:custGeom>
              <a:avLst/>
              <a:gdLst/>
              <a:ahLst/>
              <a:cxnLst/>
              <a:rect l="l" t="t" r="r" b="b"/>
              <a:pathLst>
                <a:path w="3164" h="2154" extrusionOk="0">
                  <a:moveTo>
                    <a:pt x="2975" y="0"/>
                  </a:moveTo>
                  <a:cubicBezTo>
                    <a:pt x="2920" y="0"/>
                    <a:pt x="2865" y="35"/>
                    <a:pt x="2805" y="105"/>
                  </a:cubicBezTo>
                  <a:cubicBezTo>
                    <a:pt x="1970" y="821"/>
                    <a:pt x="975" y="1278"/>
                    <a:pt x="1" y="1816"/>
                  </a:cubicBezTo>
                  <a:cubicBezTo>
                    <a:pt x="1" y="1955"/>
                    <a:pt x="60" y="2074"/>
                    <a:pt x="180" y="2154"/>
                  </a:cubicBezTo>
                  <a:cubicBezTo>
                    <a:pt x="498" y="1995"/>
                    <a:pt x="856" y="1776"/>
                    <a:pt x="1174" y="1617"/>
                  </a:cubicBezTo>
                  <a:cubicBezTo>
                    <a:pt x="1274" y="1597"/>
                    <a:pt x="1333" y="1517"/>
                    <a:pt x="1373" y="1418"/>
                  </a:cubicBezTo>
                  <a:cubicBezTo>
                    <a:pt x="1970" y="1040"/>
                    <a:pt x="2666" y="821"/>
                    <a:pt x="3164" y="324"/>
                  </a:cubicBezTo>
                  <a:cubicBezTo>
                    <a:pt x="3164" y="244"/>
                    <a:pt x="3144" y="164"/>
                    <a:pt x="3144" y="105"/>
                  </a:cubicBezTo>
                  <a:cubicBezTo>
                    <a:pt x="3084" y="35"/>
                    <a:pt x="3029" y="0"/>
                    <a:pt x="2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"/>
            <p:cNvSpPr/>
            <p:nvPr/>
          </p:nvSpPr>
          <p:spPr>
            <a:xfrm>
              <a:off x="5503100" y="1936550"/>
              <a:ext cx="13950" cy="8875"/>
            </a:xfrm>
            <a:custGeom>
              <a:avLst/>
              <a:gdLst/>
              <a:ahLst/>
              <a:cxnLst/>
              <a:rect l="l" t="t" r="r" b="b"/>
              <a:pathLst>
                <a:path w="558" h="355" extrusionOk="0">
                  <a:moveTo>
                    <a:pt x="328" y="0"/>
                  </a:moveTo>
                  <a:cubicBezTo>
                    <a:pt x="280" y="0"/>
                    <a:pt x="228" y="8"/>
                    <a:pt x="180" y="17"/>
                  </a:cubicBezTo>
                  <a:cubicBezTo>
                    <a:pt x="140" y="116"/>
                    <a:pt x="60" y="255"/>
                    <a:pt x="1" y="355"/>
                  </a:cubicBezTo>
                  <a:lnTo>
                    <a:pt x="359" y="355"/>
                  </a:lnTo>
                  <a:cubicBezTo>
                    <a:pt x="458" y="275"/>
                    <a:pt x="558" y="176"/>
                    <a:pt x="478" y="76"/>
                  </a:cubicBezTo>
                  <a:cubicBezTo>
                    <a:pt x="455" y="17"/>
                    <a:pt x="396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"/>
            <p:cNvSpPr/>
            <p:nvPr/>
          </p:nvSpPr>
          <p:spPr>
            <a:xfrm>
              <a:off x="5269375" y="1848925"/>
              <a:ext cx="20900" cy="12450"/>
            </a:xfrm>
            <a:custGeom>
              <a:avLst/>
              <a:gdLst/>
              <a:ahLst/>
              <a:cxnLst/>
              <a:rect l="l" t="t" r="r" b="b"/>
              <a:pathLst>
                <a:path w="836" h="498" extrusionOk="0">
                  <a:moveTo>
                    <a:pt x="478" y="1"/>
                  </a:moveTo>
                  <a:cubicBezTo>
                    <a:pt x="378" y="100"/>
                    <a:pt x="279" y="180"/>
                    <a:pt x="159" y="239"/>
                  </a:cubicBezTo>
                  <a:cubicBezTo>
                    <a:pt x="100" y="299"/>
                    <a:pt x="0" y="379"/>
                    <a:pt x="80" y="438"/>
                  </a:cubicBezTo>
                  <a:cubicBezTo>
                    <a:pt x="119" y="498"/>
                    <a:pt x="239" y="478"/>
                    <a:pt x="299" y="498"/>
                  </a:cubicBezTo>
                  <a:cubicBezTo>
                    <a:pt x="438" y="279"/>
                    <a:pt x="676" y="279"/>
                    <a:pt x="836" y="140"/>
                  </a:cubicBezTo>
                  <a:cubicBezTo>
                    <a:pt x="756" y="20"/>
                    <a:pt x="597" y="2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"/>
            <p:cNvSpPr/>
            <p:nvPr/>
          </p:nvSpPr>
          <p:spPr>
            <a:xfrm>
              <a:off x="5324075" y="18190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60" y="1"/>
                  </a:moveTo>
                  <a:cubicBezTo>
                    <a:pt x="60" y="41"/>
                    <a:pt x="40" y="100"/>
                    <a:pt x="0" y="120"/>
                  </a:cubicBezTo>
                  <a:cubicBezTo>
                    <a:pt x="80" y="100"/>
                    <a:pt x="159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"/>
            <p:cNvSpPr/>
            <p:nvPr/>
          </p:nvSpPr>
          <p:spPr>
            <a:xfrm>
              <a:off x="5686125" y="1792725"/>
              <a:ext cx="64175" cy="44300"/>
            </a:xfrm>
            <a:custGeom>
              <a:avLst/>
              <a:gdLst/>
              <a:ahLst/>
              <a:cxnLst/>
              <a:rect l="l" t="t" r="r" b="b"/>
              <a:pathLst>
                <a:path w="2567" h="1772" extrusionOk="0">
                  <a:moveTo>
                    <a:pt x="2407" y="1"/>
                  </a:moveTo>
                  <a:cubicBezTo>
                    <a:pt x="1532" y="399"/>
                    <a:pt x="796" y="1055"/>
                    <a:pt x="0" y="1592"/>
                  </a:cubicBezTo>
                  <a:lnTo>
                    <a:pt x="179" y="1771"/>
                  </a:lnTo>
                  <a:cubicBezTo>
                    <a:pt x="299" y="1692"/>
                    <a:pt x="398" y="1652"/>
                    <a:pt x="517" y="1592"/>
                  </a:cubicBezTo>
                  <a:cubicBezTo>
                    <a:pt x="677" y="1473"/>
                    <a:pt x="836" y="1353"/>
                    <a:pt x="1015" y="1214"/>
                  </a:cubicBezTo>
                  <a:cubicBezTo>
                    <a:pt x="1114" y="1135"/>
                    <a:pt x="1273" y="1154"/>
                    <a:pt x="1353" y="1055"/>
                  </a:cubicBezTo>
                  <a:cubicBezTo>
                    <a:pt x="1413" y="995"/>
                    <a:pt x="1492" y="956"/>
                    <a:pt x="1532" y="896"/>
                  </a:cubicBezTo>
                  <a:lnTo>
                    <a:pt x="1572" y="876"/>
                  </a:lnTo>
                  <a:cubicBezTo>
                    <a:pt x="1771" y="458"/>
                    <a:pt x="2228" y="438"/>
                    <a:pt x="2566" y="160"/>
                  </a:cubicBezTo>
                  <a:lnTo>
                    <a:pt x="24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"/>
            <p:cNvSpPr/>
            <p:nvPr/>
          </p:nvSpPr>
          <p:spPr>
            <a:xfrm>
              <a:off x="5668225" y="18399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19" y="40"/>
                    <a:pt x="60" y="40"/>
                    <a:pt x="0" y="199"/>
                  </a:cubicBezTo>
                  <a:cubicBezTo>
                    <a:pt x="139" y="180"/>
                    <a:pt x="298" y="1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"/>
            <p:cNvSpPr/>
            <p:nvPr/>
          </p:nvSpPr>
          <p:spPr>
            <a:xfrm>
              <a:off x="5330050" y="18534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1"/>
                  </a:moveTo>
                  <a:lnTo>
                    <a:pt x="0" y="160"/>
                  </a:lnTo>
                  <a:lnTo>
                    <a:pt x="338" y="160"/>
                  </a:lnTo>
                  <a:cubicBezTo>
                    <a:pt x="259" y="20"/>
                    <a:pt x="13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"/>
            <p:cNvSpPr/>
            <p:nvPr/>
          </p:nvSpPr>
          <p:spPr>
            <a:xfrm>
              <a:off x="5554825" y="1905275"/>
              <a:ext cx="22400" cy="16775"/>
            </a:xfrm>
            <a:custGeom>
              <a:avLst/>
              <a:gdLst/>
              <a:ahLst/>
              <a:cxnLst/>
              <a:rect l="l" t="t" r="r" b="b"/>
              <a:pathLst>
                <a:path w="896" h="671" extrusionOk="0">
                  <a:moveTo>
                    <a:pt x="776" y="0"/>
                  </a:moveTo>
                  <a:cubicBezTo>
                    <a:pt x="494" y="0"/>
                    <a:pt x="265" y="230"/>
                    <a:pt x="20" y="352"/>
                  </a:cubicBezTo>
                  <a:lnTo>
                    <a:pt x="20" y="532"/>
                  </a:lnTo>
                  <a:cubicBezTo>
                    <a:pt x="1" y="571"/>
                    <a:pt x="1" y="631"/>
                    <a:pt x="1" y="671"/>
                  </a:cubicBezTo>
                  <a:cubicBezTo>
                    <a:pt x="120" y="631"/>
                    <a:pt x="259" y="591"/>
                    <a:pt x="378" y="551"/>
                  </a:cubicBezTo>
                  <a:cubicBezTo>
                    <a:pt x="577" y="412"/>
                    <a:pt x="796" y="253"/>
                    <a:pt x="896" y="14"/>
                  </a:cubicBezTo>
                  <a:cubicBezTo>
                    <a:pt x="855" y="5"/>
                    <a:pt x="815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"/>
            <p:cNvSpPr/>
            <p:nvPr/>
          </p:nvSpPr>
          <p:spPr>
            <a:xfrm>
              <a:off x="5577200" y="19033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90" y="0"/>
                  </a:moveTo>
                  <a:cubicBezTo>
                    <a:pt x="59" y="0"/>
                    <a:pt x="33" y="37"/>
                    <a:pt x="1" y="90"/>
                  </a:cubicBezTo>
                  <a:lnTo>
                    <a:pt x="180" y="90"/>
                  </a:lnTo>
                  <a:cubicBezTo>
                    <a:pt x="143" y="26"/>
                    <a:pt x="11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"/>
            <p:cNvSpPr/>
            <p:nvPr/>
          </p:nvSpPr>
          <p:spPr>
            <a:xfrm>
              <a:off x="5232200" y="2021025"/>
              <a:ext cx="24250" cy="84550"/>
            </a:xfrm>
            <a:custGeom>
              <a:avLst/>
              <a:gdLst/>
              <a:ahLst/>
              <a:cxnLst/>
              <a:rect l="l" t="t" r="r" b="b"/>
              <a:pathLst>
                <a:path w="970" h="3382" extrusionOk="0">
                  <a:moveTo>
                    <a:pt x="210" y="0"/>
                  </a:moveTo>
                  <a:cubicBezTo>
                    <a:pt x="26" y="0"/>
                    <a:pt x="0" y="164"/>
                    <a:pt x="75" y="417"/>
                  </a:cubicBezTo>
                  <a:lnTo>
                    <a:pt x="115" y="477"/>
                  </a:lnTo>
                  <a:cubicBezTo>
                    <a:pt x="154" y="517"/>
                    <a:pt x="154" y="556"/>
                    <a:pt x="95" y="596"/>
                  </a:cubicBezTo>
                  <a:lnTo>
                    <a:pt x="95" y="2307"/>
                  </a:lnTo>
                  <a:cubicBezTo>
                    <a:pt x="274" y="2446"/>
                    <a:pt x="194" y="2665"/>
                    <a:pt x="274" y="2844"/>
                  </a:cubicBezTo>
                  <a:cubicBezTo>
                    <a:pt x="433" y="2983"/>
                    <a:pt x="333" y="3202"/>
                    <a:pt x="433" y="3381"/>
                  </a:cubicBezTo>
                  <a:cubicBezTo>
                    <a:pt x="473" y="3381"/>
                    <a:pt x="552" y="3361"/>
                    <a:pt x="592" y="3361"/>
                  </a:cubicBezTo>
                  <a:cubicBezTo>
                    <a:pt x="592" y="3043"/>
                    <a:pt x="632" y="2685"/>
                    <a:pt x="612" y="2347"/>
                  </a:cubicBezTo>
                  <a:cubicBezTo>
                    <a:pt x="592" y="2068"/>
                    <a:pt x="592" y="1810"/>
                    <a:pt x="791" y="1611"/>
                  </a:cubicBezTo>
                  <a:cubicBezTo>
                    <a:pt x="811" y="1491"/>
                    <a:pt x="970" y="1392"/>
                    <a:pt x="791" y="1273"/>
                  </a:cubicBezTo>
                  <a:cubicBezTo>
                    <a:pt x="254" y="974"/>
                    <a:pt x="512" y="477"/>
                    <a:pt x="453" y="59"/>
                  </a:cubicBezTo>
                  <a:cubicBezTo>
                    <a:pt x="352" y="19"/>
                    <a:pt x="272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"/>
            <p:cNvSpPr/>
            <p:nvPr/>
          </p:nvSpPr>
          <p:spPr>
            <a:xfrm>
              <a:off x="5255950" y="2097100"/>
              <a:ext cx="12950" cy="8025"/>
            </a:xfrm>
            <a:custGeom>
              <a:avLst/>
              <a:gdLst/>
              <a:ahLst/>
              <a:cxnLst/>
              <a:rect l="l" t="t" r="r" b="b"/>
              <a:pathLst>
                <a:path w="518" h="321" extrusionOk="0">
                  <a:moveTo>
                    <a:pt x="517" y="0"/>
                  </a:moveTo>
                  <a:cubicBezTo>
                    <a:pt x="279" y="0"/>
                    <a:pt x="99" y="119"/>
                    <a:pt x="0" y="318"/>
                  </a:cubicBezTo>
                  <a:cubicBezTo>
                    <a:pt x="17" y="320"/>
                    <a:pt x="34" y="320"/>
                    <a:pt x="51" y="320"/>
                  </a:cubicBezTo>
                  <a:cubicBezTo>
                    <a:pt x="264" y="320"/>
                    <a:pt x="425" y="203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"/>
            <p:cNvSpPr/>
            <p:nvPr/>
          </p:nvSpPr>
          <p:spPr>
            <a:xfrm>
              <a:off x="5250975" y="21050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40"/>
                    <a:pt x="40" y="12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"/>
            <p:cNvSpPr/>
            <p:nvPr/>
          </p:nvSpPr>
          <p:spPr>
            <a:xfrm>
              <a:off x="5268875" y="20926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179" y="1"/>
                  </a:moveTo>
                  <a:cubicBezTo>
                    <a:pt x="149" y="21"/>
                    <a:pt x="125" y="51"/>
                    <a:pt x="97" y="83"/>
                  </a:cubicBezTo>
                  <a:lnTo>
                    <a:pt x="97" y="83"/>
                  </a:lnTo>
                  <a:lnTo>
                    <a:pt x="179" y="1"/>
                  </a:lnTo>
                  <a:close/>
                  <a:moveTo>
                    <a:pt x="97" y="83"/>
                  </a:moveTo>
                  <a:lnTo>
                    <a:pt x="0" y="180"/>
                  </a:lnTo>
                  <a:cubicBezTo>
                    <a:pt x="40" y="150"/>
                    <a:pt x="70" y="115"/>
                    <a:pt x="97" y="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"/>
            <p:cNvSpPr/>
            <p:nvPr/>
          </p:nvSpPr>
          <p:spPr>
            <a:xfrm>
              <a:off x="5386225" y="16942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240" y="1"/>
                  </a:moveTo>
                  <a:cubicBezTo>
                    <a:pt x="140" y="1"/>
                    <a:pt x="61" y="41"/>
                    <a:pt x="1" y="140"/>
                  </a:cubicBezTo>
                  <a:cubicBezTo>
                    <a:pt x="61" y="120"/>
                    <a:pt x="100" y="120"/>
                    <a:pt x="160" y="120"/>
                  </a:cubicBezTo>
                  <a:cubicBezTo>
                    <a:pt x="180" y="61"/>
                    <a:pt x="200" y="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"/>
            <p:cNvSpPr/>
            <p:nvPr/>
          </p:nvSpPr>
          <p:spPr>
            <a:xfrm>
              <a:off x="5382250" y="1697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" y="159"/>
                  </a:lnTo>
                  <a:cubicBezTo>
                    <a:pt x="41" y="159"/>
                    <a:pt x="80" y="159"/>
                    <a:pt x="140" y="140"/>
                  </a:cubicBezTo>
                  <a:cubicBezTo>
                    <a:pt x="140" y="100"/>
                    <a:pt x="16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"/>
            <p:cNvSpPr/>
            <p:nvPr/>
          </p:nvSpPr>
          <p:spPr>
            <a:xfrm>
              <a:off x="5383250" y="2018025"/>
              <a:ext cx="13450" cy="9475"/>
            </a:xfrm>
            <a:custGeom>
              <a:avLst/>
              <a:gdLst/>
              <a:ahLst/>
              <a:cxnLst/>
              <a:rect l="l" t="t" r="r" b="b"/>
              <a:pathLst>
                <a:path w="538" h="379" extrusionOk="0">
                  <a:moveTo>
                    <a:pt x="478" y="0"/>
                  </a:moveTo>
                  <a:cubicBezTo>
                    <a:pt x="259" y="20"/>
                    <a:pt x="80" y="80"/>
                    <a:pt x="1" y="318"/>
                  </a:cubicBezTo>
                  <a:cubicBezTo>
                    <a:pt x="60" y="318"/>
                    <a:pt x="80" y="338"/>
                    <a:pt x="120" y="378"/>
                  </a:cubicBezTo>
                  <a:cubicBezTo>
                    <a:pt x="259" y="318"/>
                    <a:pt x="359" y="259"/>
                    <a:pt x="498" y="199"/>
                  </a:cubicBezTo>
                  <a:cubicBezTo>
                    <a:pt x="498" y="139"/>
                    <a:pt x="518" y="119"/>
                    <a:pt x="538" y="100"/>
                  </a:cubicBezTo>
                  <a:cubicBezTo>
                    <a:pt x="518" y="40"/>
                    <a:pt x="498" y="2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"/>
            <p:cNvSpPr/>
            <p:nvPr/>
          </p:nvSpPr>
          <p:spPr>
            <a:xfrm>
              <a:off x="5403650" y="2005075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179" y="1"/>
                  </a:moveTo>
                  <a:cubicBezTo>
                    <a:pt x="139" y="21"/>
                    <a:pt x="80" y="21"/>
                    <a:pt x="40" y="21"/>
                  </a:cubicBezTo>
                  <a:cubicBezTo>
                    <a:pt x="0" y="160"/>
                    <a:pt x="40" y="279"/>
                    <a:pt x="179" y="339"/>
                  </a:cubicBezTo>
                  <a:cubicBezTo>
                    <a:pt x="199" y="369"/>
                    <a:pt x="229" y="384"/>
                    <a:pt x="261" y="384"/>
                  </a:cubicBezTo>
                  <a:cubicBezTo>
                    <a:pt x="294" y="384"/>
                    <a:pt x="328" y="369"/>
                    <a:pt x="358" y="339"/>
                  </a:cubicBezTo>
                  <a:cubicBezTo>
                    <a:pt x="398" y="319"/>
                    <a:pt x="438" y="259"/>
                    <a:pt x="398" y="200"/>
                  </a:cubicBezTo>
                  <a:cubicBezTo>
                    <a:pt x="358" y="120"/>
                    <a:pt x="259" y="80"/>
                    <a:pt x="179" y="41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"/>
            <p:cNvSpPr/>
            <p:nvPr/>
          </p:nvSpPr>
          <p:spPr>
            <a:xfrm>
              <a:off x="5407625" y="2013675"/>
              <a:ext cx="5000" cy="4375"/>
            </a:xfrm>
            <a:custGeom>
              <a:avLst/>
              <a:gdLst/>
              <a:ahLst/>
              <a:cxnLst/>
              <a:rect l="l" t="t" r="r" b="b"/>
              <a:pathLst>
                <a:path w="200" h="175" extrusionOk="0">
                  <a:moveTo>
                    <a:pt x="110" y="0"/>
                  </a:moveTo>
                  <a:cubicBezTo>
                    <a:pt x="80" y="0"/>
                    <a:pt x="50" y="5"/>
                    <a:pt x="20" y="15"/>
                  </a:cubicBezTo>
                  <a:cubicBezTo>
                    <a:pt x="20" y="75"/>
                    <a:pt x="0" y="114"/>
                    <a:pt x="0" y="174"/>
                  </a:cubicBezTo>
                  <a:cubicBezTo>
                    <a:pt x="100" y="174"/>
                    <a:pt x="179" y="114"/>
                    <a:pt x="199" y="15"/>
                  </a:cubicBezTo>
                  <a:cubicBezTo>
                    <a:pt x="169" y="5"/>
                    <a:pt x="140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"/>
            <p:cNvSpPr/>
            <p:nvPr/>
          </p:nvSpPr>
          <p:spPr>
            <a:xfrm>
              <a:off x="5395175" y="2016525"/>
              <a:ext cx="5500" cy="3200"/>
            </a:xfrm>
            <a:custGeom>
              <a:avLst/>
              <a:gdLst/>
              <a:ahLst/>
              <a:cxnLst/>
              <a:rect l="l" t="t" r="r" b="b"/>
              <a:pathLst>
                <a:path w="220" h="128" extrusionOk="0">
                  <a:moveTo>
                    <a:pt x="74" y="1"/>
                  </a:moveTo>
                  <a:cubicBezTo>
                    <a:pt x="48" y="1"/>
                    <a:pt x="23" y="21"/>
                    <a:pt x="1" y="80"/>
                  </a:cubicBezTo>
                  <a:cubicBezTo>
                    <a:pt x="23" y="113"/>
                    <a:pt x="51" y="128"/>
                    <a:pt x="88" y="128"/>
                  </a:cubicBezTo>
                  <a:cubicBezTo>
                    <a:pt x="119" y="128"/>
                    <a:pt x="155" y="118"/>
                    <a:pt x="200" y="100"/>
                  </a:cubicBezTo>
                  <a:lnTo>
                    <a:pt x="220" y="100"/>
                  </a:lnTo>
                  <a:cubicBezTo>
                    <a:pt x="170" y="62"/>
                    <a:pt x="119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"/>
            <p:cNvSpPr/>
            <p:nvPr/>
          </p:nvSpPr>
          <p:spPr>
            <a:xfrm>
              <a:off x="5290250" y="1751275"/>
              <a:ext cx="36325" cy="24075"/>
            </a:xfrm>
            <a:custGeom>
              <a:avLst/>
              <a:gdLst/>
              <a:ahLst/>
              <a:cxnLst/>
              <a:rect l="l" t="t" r="r" b="b"/>
              <a:pathLst>
                <a:path w="1453" h="963" extrusionOk="0">
                  <a:moveTo>
                    <a:pt x="1128" y="0"/>
                  </a:moveTo>
                  <a:cubicBezTo>
                    <a:pt x="746" y="0"/>
                    <a:pt x="470" y="286"/>
                    <a:pt x="160" y="505"/>
                  </a:cubicBezTo>
                  <a:cubicBezTo>
                    <a:pt x="100" y="545"/>
                    <a:pt x="40" y="624"/>
                    <a:pt x="21" y="704"/>
                  </a:cubicBezTo>
                  <a:cubicBezTo>
                    <a:pt x="21" y="744"/>
                    <a:pt x="1" y="763"/>
                    <a:pt x="1" y="823"/>
                  </a:cubicBezTo>
                  <a:cubicBezTo>
                    <a:pt x="21" y="863"/>
                    <a:pt x="21" y="923"/>
                    <a:pt x="21" y="962"/>
                  </a:cubicBezTo>
                  <a:cubicBezTo>
                    <a:pt x="617" y="962"/>
                    <a:pt x="936" y="505"/>
                    <a:pt x="1413" y="266"/>
                  </a:cubicBezTo>
                  <a:cubicBezTo>
                    <a:pt x="1453" y="127"/>
                    <a:pt x="1353" y="47"/>
                    <a:pt x="1234" y="8"/>
                  </a:cubicBezTo>
                  <a:cubicBezTo>
                    <a:pt x="1198" y="3"/>
                    <a:pt x="1162" y="0"/>
                    <a:pt x="11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"/>
            <p:cNvSpPr/>
            <p:nvPr/>
          </p:nvSpPr>
          <p:spPr>
            <a:xfrm>
              <a:off x="5320100" y="1740025"/>
              <a:ext cx="27375" cy="17425"/>
            </a:xfrm>
            <a:custGeom>
              <a:avLst/>
              <a:gdLst/>
              <a:ahLst/>
              <a:cxnLst/>
              <a:rect l="l" t="t" r="r" b="b"/>
              <a:pathLst>
                <a:path w="1095" h="697" extrusionOk="0">
                  <a:moveTo>
                    <a:pt x="895" y="0"/>
                  </a:moveTo>
                  <a:cubicBezTo>
                    <a:pt x="796" y="0"/>
                    <a:pt x="696" y="20"/>
                    <a:pt x="597" y="60"/>
                  </a:cubicBezTo>
                  <a:cubicBezTo>
                    <a:pt x="517" y="159"/>
                    <a:pt x="398" y="199"/>
                    <a:pt x="259" y="199"/>
                  </a:cubicBezTo>
                  <a:cubicBezTo>
                    <a:pt x="139" y="259"/>
                    <a:pt x="0" y="298"/>
                    <a:pt x="20" y="497"/>
                  </a:cubicBezTo>
                  <a:lnTo>
                    <a:pt x="219" y="696"/>
                  </a:lnTo>
                  <a:cubicBezTo>
                    <a:pt x="318" y="657"/>
                    <a:pt x="438" y="597"/>
                    <a:pt x="557" y="557"/>
                  </a:cubicBezTo>
                  <a:cubicBezTo>
                    <a:pt x="696" y="477"/>
                    <a:pt x="796" y="418"/>
                    <a:pt x="915" y="358"/>
                  </a:cubicBezTo>
                  <a:lnTo>
                    <a:pt x="1094" y="179"/>
                  </a:lnTo>
                  <a:cubicBezTo>
                    <a:pt x="1015" y="119"/>
                    <a:pt x="955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"/>
            <p:cNvSpPr/>
            <p:nvPr/>
          </p:nvSpPr>
          <p:spPr>
            <a:xfrm>
              <a:off x="5286275" y="1774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20"/>
                    <a:pt x="20" y="80"/>
                    <a:pt x="0" y="160"/>
                  </a:cubicBezTo>
                  <a:cubicBezTo>
                    <a:pt x="60" y="100"/>
                    <a:pt x="10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"/>
            <p:cNvSpPr/>
            <p:nvPr/>
          </p:nvSpPr>
          <p:spPr>
            <a:xfrm>
              <a:off x="5745800" y="1643825"/>
              <a:ext cx="5500" cy="5700"/>
            </a:xfrm>
            <a:custGeom>
              <a:avLst/>
              <a:gdLst/>
              <a:ahLst/>
              <a:cxnLst/>
              <a:rect l="l" t="t" r="r" b="b"/>
              <a:pathLst>
                <a:path w="220" h="228" extrusionOk="0">
                  <a:moveTo>
                    <a:pt x="114" y="1"/>
                  </a:moveTo>
                  <a:cubicBezTo>
                    <a:pt x="90" y="1"/>
                    <a:pt x="67" y="11"/>
                    <a:pt x="40" y="29"/>
                  </a:cubicBezTo>
                  <a:lnTo>
                    <a:pt x="40" y="49"/>
                  </a:lnTo>
                  <a:cubicBezTo>
                    <a:pt x="20" y="49"/>
                    <a:pt x="20" y="68"/>
                    <a:pt x="0" y="88"/>
                  </a:cubicBezTo>
                  <a:cubicBezTo>
                    <a:pt x="0" y="148"/>
                    <a:pt x="0" y="168"/>
                    <a:pt x="40" y="228"/>
                  </a:cubicBezTo>
                  <a:lnTo>
                    <a:pt x="219" y="49"/>
                  </a:lnTo>
                  <a:cubicBezTo>
                    <a:pt x="175" y="16"/>
                    <a:pt x="14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"/>
            <p:cNvSpPr/>
            <p:nvPr/>
          </p:nvSpPr>
          <p:spPr>
            <a:xfrm>
              <a:off x="5742800" y="164502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"/>
            <p:cNvSpPr/>
            <p:nvPr/>
          </p:nvSpPr>
          <p:spPr>
            <a:xfrm>
              <a:off x="5421050" y="2001100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538" y="1"/>
                  </a:moveTo>
                  <a:cubicBezTo>
                    <a:pt x="279" y="1"/>
                    <a:pt x="100" y="120"/>
                    <a:pt x="0" y="359"/>
                  </a:cubicBezTo>
                  <a:cubicBezTo>
                    <a:pt x="259" y="359"/>
                    <a:pt x="438" y="220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"/>
            <p:cNvSpPr/>
            <p:nvPr/>
          </p:nvSpPr>
          <p:spPr>
            <a:xfrm>
              <a:off x="5408125" y="2006350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96" y="1"/>
                  </a:moveTo>
                  <a:cubicBezTo>
                    <a:pt x="64" y="1"/>
                    <a:pt x="31" y="4"/>
                    <a:pt x="0" y="10"/>
                  </a:cubicBezTo>
                  <a:cubicBezTo>
                    <a:pt x="80" y="69"/>
                    <a:pt x="120" y="109"/>
                    <a:pt x="199" y="169"/>
                  </a:cubicBezTo>
                  <a:cubicBezTo>
                    <a:pt x="230" y="184"/>
                    <a:pt x="251" y="190"/>
                    <a:pt x="268" y="190"/>
                  </a:cubicBezTo>
                  <a:cubicBezTo>
                    <a:pt x="294" y="190"/>
                    <a:pt x="306" y="173"/>
                    <a:pt x="318" y="149"/>
                  </a:cubicBezTo>
                  <a:cubicBezTo>
                    <a:pt x="274" y="31"/>
                    <a:pt x="187" y="1"/>
                    <a:pt x="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"/>
            <p:cNvSpPr/>
            <p:nvPr/>
          </p:nvSpPr>
          <p:spPr>
            <a:xfrm>
              <a:off x="5412600" y="2009075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139" y="0"/>
                  </a:moveTo>
                  <a:cubicBezTo>
                    <a:pt x="120" y="40"/>
                    <a:pt x="80" y="60"/>
                    <a:pt x="20" y="60"/>
                  </a:cubicBezTo>
                  <a:cubicBezTo>
                    <a:pt x="0" y="99"/>
                    <a:pt x="0" y="159"/>
                    <a:pt x="0" y="239"/>
                  </a:cubicBezTo>
                  <a:cubicBezTo>
                    <a:pt x="100" y="239"/>
                    <a:pt x="219" y="199"/>
                    <a:pt x="319" y="199"/>
                  </a:cubicBezTo>
                  <a:lnTo>
                    <a:pt x="319" y="40"/>
                  </a:lnTo>
                  <a:cubicBezTo>
                    <a:pt x="279" y="0"/>
                    <a:pt x="199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"/>
            <p:cNvSpPr/>
            <p:nvPr/>
          </p:nvSpPr>
          <p:spPr>
            <a:xfrm>
              <a:off x="5248975" y="1978225"/>
              <a:ext cx="50250" cy="35350"/>
            </a:xfrm>
            <a:custGeom>
              <a:avLst/>
              <a:gdLst/>
              <a:ahLst/>
              <a:cxnLst/>
              <a:rect l="l" t="t" r="r" b="b"/>
              <a:pathLst>
                <a:path w="2010" h="1414" extrusionOk="0">
                  <a:moveTo>
                    <a:pt x="2010" y="1"/>
                  </a:moveTo>
                  <a:cubicBezTo>
                    <a:pt x="1473" y="100"/>
                    <a:pt x="1194" y="657"/>
                    <a:pt x="617" y="717"/>
                  </a:cubicBezTo>
                  <a:cubicBezTo>
                    <a:pt x="577" y="737"/>
                    <a:pt x="518" y="737"/>
                    <a:pt x="478" y="737"/>
                  </a:cubicBezTo>
                  <a:cubicBezTo>
                    <a:pt x="418" y="796"/>
                    <a:pt x="378" y="816"/>
                    <a:pt x="299" y="836"/>
                  </a:cubicBezTo>
                  <a:cubicBezTo>
                    <a:pt x="219" y="916"/>
                    <a:pt x="160" y="956"/>
                    <a:pt x="80" y="1035"/>
                  </a:cubicBezTo>
                  <a:cubicBezTo>
                    <a:pt x="1" y="1154"/>
                    <a:pt x="1" y="1294"/>
                    <a:pt x="80" y="1413"/>
                  </a:cubicBezTo>
                  <a:cubicBezTo>
                    <a:pt x="398" y="1333"/>
                    <a:pt x="697" y="1274"/>
                    <a:pt x="975" y="1075"/>
                  </a:cubicBezTo>
                  <a:cubicBezTo>
                    <a:pt x="1115" y="796"/>
                    <a:pt x="1313" y="578"/>
                    <a:pt x="1672" y="538"/>
                  </a:cubicBezTo>
                  <a:cubicBezTo>
                    <a:pt x="1811" y="478"/>
                    <a:pt x="1950" y="339"/>
                    <a:pt x="2010" y="200"/>
                  </a:cubicBezTo>
                  <a:lnTo>
                    <a:pt x="20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"/>
            <p:cNvSpPr/>
            <p:nvPr/>
          </p:nvSpPr>
          <p:spPr>
            <a:xfrm>
              <a:off x="5312625" y="1974250"/>
              <a:ext cx="3525" cy="2700"/>
            </a:xfrm>
            <a:custGeom>
              <a:avLst/>
              <a:gdLst/>
              <a:ahLst/>
              <a:cxnLst/>
              <a:rect l="l" t="t" r="r" b="b"/>
              <a:pathLst>
                <a:path w="141" h="108" extrusionOk="0">
                  <a:moveTo>
                    <a:pt x="140" y="1"/>
                  </a:moveTo>
                  <a:cubicBezTo>
                    <a:pt x="100" y="1"/>
                    <a:pt x="41" y="20"/>
                    <a:pt x="1" y="20"/>
                  </a:cubicBezTo>
                  <a:cubicBezTo>
                    <a:pt x="20" y="78"/>
                    <a:pt x="44" y="108"/>
                    <a:pt x="68" y="108"/>
                  </a:cubicBezTo>
                  <a:cubicBezTo>
                    <a:pt x="93" y="108"/>
                    <a:pt x="119" y="7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"/>
            <p:cNvSpPr/>
            <p:nvPr/>
          </p:nvSpPr>
          <p:spPr>
            <a:xfrm>
              <a:off x="5228100" y="1918550"/>
              <a:ext cx="19900" cy="113900"/>
            </a:xfrm>
            <a:custGeom>
              <a:avLst/>
              <a:gdLst/>
              <a:ahLst/>
              <a:cxnLst/>
              <a:rect l="l" t="t" r="r" b="b"/>
              <a:pathLst>
                <a:path w="796" h="4556" extrusionOk="0">
                  <a:moveTo>
                    <a:pt x="398" y="1"/>
                  </a:moveTo>
                  <a:cubicBezTo>
                    <a:pt x="159" y="1015"/>
                    <a:pt x="139" y="2089"/>
                    <a:pt x="99" y="3124"/>
                  </a:cubicBezTo>
                  <a:cubicBezTo>
                    <a:pt x="60" y="3601"/>
                    <a:pt x="0" y="4098"/>
                    <a:pt x="219" y="4556"/>
                  </a:cubicBezTo>
                  <a:cubicBezTo>
                    <a:pt x="239" y="4317"/>
                    <a:pt x="338" y="4178"/>
                    <a:pt x="597" y="4178"/>
                  </a:cubicBezTo>
                  <a:cubicBezTo>
                    <a:pt x="617" y="3919"/>
                    <a:pt x="517" y="3681"/>
                    <a:pt x="696" y="3482"/>
                  </a:cubicBezTo>
                  <a:cubicBezTo>
                    <a:pt x="756" y="3422"/>
                    <a:pt x="796" y="3382"/>
                    <a:pt x="736" y="3303"/>
                  </a:cubicBezTo>
                  <a:cubicBezTo>
                    <a:pt x="597" y="2965"/>
                    <a:pt x="597" y="2587"/>
                    <a:pt x="736" y="2229"/>
                  </a:cubicBezTo>
                  <a:cubicBezTo>
                    <a:pt x="736" y="2189"/>
                    <a:pt x="716" y="2129"/>
                    <a:pt x="696" y="2089"/>
                  </a:cubicBezTo>
                  <a:cubicBezTo>
                    <a:pt x="597" y="1870"/>
                    <a:pt x="716" y="1612"/>
                    <a:pt x="597" y="1413"/>
                  </a:cubicBezTo>
                  <a:lnTo>
                    <a:pt x="557" y="1393"/>
                  </a:lnTo>
                  <a:cubicBezTo>
                    <a:pt x="418" y="1254"/>
                    <a:pt x="537" y="1035"/>
                    <a:pt x="418" y="916"/>
                  </a:cubicBezTo>
                  <a:cubicBezTo>
                    <a:pt x="418" y="617"/>
                    <a:pt x="398" y="29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"/>
            <p:cNvSpPr/>
            <p:nvPr/>
          </p:nvSpPr>
          <p:spPr>
            <a:xfrm>
              <a:off x="5246500" y="1996625"/>
              <a:ext cx="14425" cy="17425"/>
            </a:xfrm>
            <a:custGeom>
              <a:avLst/>
              <a:gdLst/>
              <a:ahLst/>
              <a:cxnLst/>
              <a:rect l="l" t="t" r="r" b="b"/>
              <a:pathLst>
                <a:path w="577" h="697" extrusionOk="0">
                  <a:moveTo>
                    <a:pt x="199" y="1"/>
                  </a:moveTo>
                  <a:cubicBezTo>
                    <a:pt x="159" y="60"/>
                    <a:pt x="100" y="140"/>
                    <a:pt x="60" y="180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20" y="478"/>
                    <a:pt x="0" y="657"/>
                    <a:pt x="179" y="697"/>
                  </a:cubicBezTo>
                  <a:cubicBezTo>
                    <a:pt x="179" y="558"/>
                    <a:pt x="199" y="399"/>
                    <a:pt x="378" y="339"/>
                  </a:cubicBezTo>
                  <a:lnTo>
                    <a:pt x="517" y="180"/>
                  </a:lnTo>
                  <a:cubicBezTo>
                    <a:pt x="557" y="140"/>
                    <a:pt x="577" y="6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"/>
            <p:cNvSpPr/>
            <p:nvPr/>
          </p:nvSpPr>
          <p:spPr>
            <a:xfrm>
              <a:off x="5306675" y="1727075"/>
              <a:ext cx="19400" cy="14950"/>
            </a:xfrm>
            <a:custGeom>
              <a:avLst/>
              <a:gdLst/>
              <a:ahLst/>
              <a:cxnLst/>
              <a:rect l="l" t="t" r="r" b="b"/>
              <a:pathLst>
                <a:path w="776" h="598" extrusionOk="0">
                  <a:moveTo>
                    <a:pt x="557" y="1"/>
                  </a:moveTo>
                  <a:cubicBezTo>
                    <a:pt x="338" y="41"/>
                    <a:pt x="159" y="180"/>
                    <a:pt x="0" y="339"/>
                  </a:cubicBezTo>
                  <a:cubicBezTo>
                    <a:pt x="80" y="399"/>
                    <a:pt x="159" y="458"/>
                    <a:pt x="239" y="538"/>
                  </a:cubicBezTo>
                  <a:cubicBezTo>
                    <a:pt x="259" y="578"/>
                    <a:pt x="289" y="598"/>
                    <a:pt x="318" y="598"/>
                  </a:cubicBezTo>
                  <a:cubicBezTo>
                    <a:pt x="348" y="598"/>
                    <a:pt x="378" y="578"/>
                    <a:pt x="398" y="538"/>
                  </a:cubicBezTo>
                  <a:cubicBezTo>
                    <a:pt x="478" y="438"/>
                    <a:pt x="597" y="359"/>
                    <a:pt x="736" y="339"/>
                  </a:cubicBezTo>
                  <a:cubicBezTo>
                    <a:pt x="736" y="299"/>
                    <a:pt x="756" y="259"/>
                    <a:pt x="776" y="220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"/>
            <p:cNvSpPr/>
            <p:nvPr/>
          </p:nvSpPr>
          <p:spPr>
            <a:xfrm>
              <a:off x="5325575" y="17181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8" y="1"/>
                  </a:moveTo>
                  <a:cubicBezTo>
                    <a:pt x="179" y="1"/>
                    <a:pt x="80" y="80"/>
                    <a:pt x="0" y="200"/>
                  </a:cubicBezTo>
                  <a:cubicBezTo>
                    <a:pt x="139" y="200"/>
                    <a:pt x="279" y="16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"/>
            <p:cNvSpPr/>
            <p:nvPr/>
          </p:nvSpPr>
          <p:spPr>
            <a:xfrm>
              <a:off x="5320600" y="1723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80" y="10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"/>
            <p:cNvSpPr/>
            <p:nvPr/>
          </p:nvSpPr>
          <p:spPr>
            <a:xfrm>
              <a:off x="5737850" y="16360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0"/>
                  </a:moveTo>
                  <a:cubicBezTo>
                    <a:pt x="119" y="60"/>
                    <a:pt x="60" y="100"/>
                    <a:pt x="0" y="160"/>
                  </a:cubicBezTo>
                  <a:cubicBezTo>
                    <a:pt x="40" y="160"/>
                    <a:pt x="119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"/>
            <p:cNvSpPr/>
            <p:nvPr/>
          </p:nvSpPr>
          <p:spPr>
            <a:xfrm>
              <a:off x="5287775" y="1740500"/>
              <a:ext cx="38800" cy="28375"/>
            </a:xfrm>
            <a:custGeom>
              <a:avLst/>
              <a:gdLst/>
              <a:ahLst/>
              <a:cxnLst/>
              <a:rect l="l" t="t" r="r" b="b"/>
              <a:pathLst>
                <a:path w="1552" h="1135" extrusionOk="0">
                  <a:moveTo>
                    <a:pt x="995" y="1"/>
                  </a:moveTo>
                  <a:cubicBezTo>
                    <a:pt x="915" y="100"/>
                    <a:pt x="816" y="180"/>
                    <a:pt x="696" y="240"/>
                  </a:cubicBezTo>
                  <a:cubicBezTo>
                    <a:pt x="617" y="240"/>
                    <a:pt x="537" y="299"/>
                    <a:pt x="458" y="339"/>
                  </a:cubicBezTo>
                  <a:cubicBezTo>
                    <a:pt x="430" y="353"/>
                    <a:pt x="382" y="367"/>
                    <a:pt x="342" y="367"/>
                  </a:cubicBezTo>
                  <a:cubicBezTo>
                    <a:pt x="325" y="367"/>
                    <a:pt x="310" y="365"/>
                    <a:pt x="299" y="359"/>
                  </a:cubicBezTo>
                  <a:cubicBezTo>
                    <a:pt x="239" y="379"/>
                    <a:pt x="199" y="399"/>
                    <a:pt x="139" y="399"/>
                  </a:cubicBezTo>
                  <a:cubicBezTo>
                    <a:pt x="139" y="458"/>
                    <a:pt x="120" y="478"/>
                    <a:pt x="100" y="538"/>
                  </a:cubicBezTo>
                  <a:cubicBezTo>
                    <a:pt x="0" y="677"/>
                    <a:pt x="40" y="836"/>
                    <a:pt x="40" y="976"/>
                  </a:cubicBezTo>
                  <a:cubicBezTo>
                    <a:pt x="60" y="1055"/>
                    <a:pt x="120" y="1095"/>
                    <a:pt x="199" y="1135"/>
                  </a:cubicBezTo>
                  <a:cubicBezTo>
                    <a:pt x="219" y="1095"/>
                    <a:pt x="259" y="1095"/>
                    <a:pt x="299" y="1075"/>
                  </a:cubicBezTo>
                  <a:cubicBezTo>
                    <a:pt x="637" y="876"/>
                    <a:pt x="955" y="697"/>
                    <a:pt x="1313" y="498"/>
                  </a:cubicBezTo>
                  <a:cubicBezTo>
                    <a:pt x="1393" y="399"/>
                    <a:pt x="1492" y="299"/>
                    <a:pt x="1552" y="200"/>
                  </a:cubicBezTo>
                  <a:cubicBezTo>
                    <a:pt x="1413" y="180"/>
                    <a:pt x="1253" y="160"/>
                    <a:pt x="1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"/>
            <p:cNvSpPr/>
            <p:nvPr/>
          </p:nvSpPr>
          <p:spPr>
            <a:xfrm>
              <a:off x="5837800" y="1735050"/>
              <a:ext cx="21900" cy="9950"/>
            </a:xfrm>
            <a:custGeom>
              <a:avLst/>
              <a:gdLst/>
              <a:ahLst/>
              <a:cxnLst/>
              <a:rect l="l" t="t" r="r" b="b"/>
              <a:pathLst>
                <a:path w="876" h="398" extrusionOk="0">
                  <a:moveTo>
                    <a:pt x="140" y="0"/>
                  </a:moveTo>
                  <a:cubicBezTo>
                    <a:pt x="100" y="0"/>
                    <a:pt x="40" y="20"/>
                    <a:pt x="0" y="60"/>
                  </a:cubicBezTo>
                  <a:cubicBezTo>
                    <a:pt x="17" y="258"/>
                    <a:pt x="102" y="373"/>
                    <a:pt x="277" y="373"/>
                  </a:cubicBezTo>
                  <a:cubicBezTo>
                    <a:pt x="314" y="373"/>
                    <a:pt x="354" y="368"/>
                    <a:pt x="398" y="358"/>
                  </a:cubicBezTo>
                  <a:cubicBezTo>
                    <a:pt x="448" y="338"/>
                    <a:pt x="498" y="318"/>
                    <a:pt x="548" y="318"/>
                  </a:cubicBezTo>
                  <a:cubicBezTo>
                    <a:pt x="597" y="318"/>
                    <a:pt x="647" y="338"/>
                    <a:pt x="697" y="398"/>
                  </a:cubicBezTo>
                  <a:cubicBezTo>
                    <a:pt x="876" y="259"/>
                    <a:pt x="836" y="119"/>
                    <a:pt x="617" y="60"/>
                  </a:cubicBezTo>
                  <a:cubicBezTo>
                    <a:pt x="458" y="0"/>
                    <a:pt x="299" y="2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"/>
            <p:cNvSpPr/>
            <p:nvPr/>
          </p:nvSpPr>
          <p:spPr>
            <a:xfrm>
              <a:off x="5209825" y="608125"/>
              <a:ext cx="64050" cy="22475"/>
            </a:xfrm>
            <a:custGeom>
              <a:avLst/>
              <a:gdLst/>
              <a:ahLst/>
              <a:cxnLst/>
              <a:rect l="l" t="t" r="r" b="b"/>
              <a:pathLst>
                <a:path w="2562" h="899" extrusionOk="0">
                  <a:moveTo>
                    <a:pt x="2362" y="0"/>
                  </a:moveTo>
                  <a:cubicBezTo>
                    <a:pt x="1586" y="80"/>
                    <a:pt x="791" y="100"/>
                    <a:pt x="75" y="478"/>
                  </a:cubicBezTo>
                  <a:cubicBezTo>
                    <a:pt x="1" y="811"/>
                    <a:pt x="103" y="899"/>
                    <a:pt x="267" y="899"/>
                  </a:cubicBezTo>
                  <a:cubicBezTo>
                    <a:pt x="367" y="899"/>
                    <a:pt x="491" y="866"/>
                    <a:pt x="612" y="836"/>
                  </a:cubicBezTo>
                  <a:lnTo>
                    <a:pt x="651" y="816"/>
                  </a:lnTo>
                  <a:cubicBezTo>
                    <a:pt x="651" y="577"/>
                    <a:pt x="830" y="537"/>
                    <a:pt x="1010" y="478"/>
                  </a:cubicBezTo>
                  <a:cubicBezTo>
                    <a:pt x="1547" y="318"/>
                    <a:pt x="2084" y="398"/>
                    <a:pt x="2561" y="139"/>
                  </a:cubicBezTo>
                  <a:cubicBezTo>
                    <a:pt x="2541" y="80"/>
                    <a:pt x="2462" y="20"/>
                    <a:pt x="2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"/>
            <p:cNvSpPr/>
            <p:nvPr/>
          </p:nvSpPr>
          <p:spPr>
            <a:xfrm>
              <a:off x="5290750" y="602075"/>
              <a:ext cx="34825" cy="9275"/>
            </a:xfrm>
            <a:custGeom>
              <a:avLst/>
              <a:gdLst/>
              <a:ahLst/>
              <a:cxnLst/>
              <a:rect l="l" t="t" r="r" b="b"/>
              <a:pathLst>
                <a:path w="1393" h="371" extrusionOk="0">
                  <a:moveTo>
                    <a:pt x="652" y="1"/>
                  </a:moveTo>
                  <a:cubicBezTo>
                    <a:pt x="423" y="1"/>
                    <a:pt x="203" y="38"/>
                    <a:pt x="1" y="183"/>
                  </a:cubicBezTo>
                  <a:lnTo>
                    <a:pt x="1" y="322"/>
                  </a:lnTo>
                  <a:cubicBezTo>
                    <a:pt x="217" y="340"/>
                    <a:pt x="429" y="370"/>
                    <a:pt x="639" y="370"/>
                  </a:cubicBezTo>
                  <a:cubicBezTo>
                    <a:pt x="892" y="370"/>
                    <a:pt x="1143" y="326"/>
                    <a:pt x="1393" y="163"/>
                  </a:cubicBezTo>
                  <a:lnTo>
                    <a:pt x="1393" y="43"/>
                  </a:lnTo>
                  <a:cubicBezTo>
                    <a:pt x="1147" y="43"/>
                    <a:pt x="895" y="1"/>
                    <a:pt x="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"/>
            <p:cNvSpPr/>
            <p:nvPr/>
          </p:nvSpPr>
          <p:spPr>
            <a:xfrm>
              <a:off x="5194775" y="6200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677" y="1"/>
                  </a:moveTo>
                  <a:cubicBezTo>
                    <a:pt x="638" y="8"/>
                    <a:pt x="598" y="10"/>
                    <a:pt x="557" y="10"/>
                  </a:cubicBezTo>
                  <a:cubicBezTo>
                    <a:pt x="495" y="10"/>
                    <a:pt x="430" y="5"/>
                    <a:pt x="366" y="5"/>
                  </a:cubicBezTo>
                  <a:cubicBezTo>
                    <a:pt x="231" y="5"/>
                    <a:pt x="100" y="26"/>
                    <a:pt x="0" y="160"/>
                  </a:cubicBezTo>
                  <a:cubicBezTo>
                    <a:pt x="179" y="339"/>
                    <a:pt x="259" y="637"/>
                    <a:pt x="557" y="657"/>
                  </a:cubicBezTo>
                  <a:cubicBezTo>
                    <a:pt x="597" y="697"/>
                    <a:pt x="657" y="697"/>
                    <a:pt x="696" y="697"/>
                  </a:cubicBezTo>
                  <a:cubicBezTo>
                    <a:pt x="813" y="531"/>
                    <a:pt x="970" y="517"/>
                    <a:pt x="1134" y="517"/>
                  </a:cubicBezTo>
                  <a:cubicBezTo>
                    <a:pt x="1167" y="517"/>
                    <a:pt x="1200" y="518"/>
                    <a:pt x="1234" y="518"/>
                  </a:cubicBezTo>
                  <a:lnTo>
                    <a:pt x="1234" y="359"/>
                  </a:lnTo>
                  <a:cubicBezTo>
                    <a:pt x="975" y="339"/>
                    <a:pt x="677" y="359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"/>
            <p:cNvSpPr/>
            <p:nvPr/>
          </p:nvSpPr>
          <p:spPr>
            <a:xfrm>
              <a:off x="5193275" y="625025"/>
              <a:ext cx="15450" cy="17925"/>
            </a:xfrm>
            <a:custGeom>
              <a:avLst/>
              <a:gdLst/>
              <a:ahLst/>
              <a:cxnLst/>
              <a:rect l="l" t="t" r="r" b="b"/>
              <a:pathLst>
                <a:path w="618" h="71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319"/>
                    <a:pt x="239" y="458"/>
                    <a:pt x="398" y="717"/>
                  </a:cubicBezTo>
                  <a:cubicBezTo>
                    <a:pt x="518" y="657"/>
                    <a:pt x="597" y="597"/>
                    <a:pt x="617" y="498"/>
                  </a:cubicBezTo>
                  <a:cubicBezTo>
                    <a:pt x="458" y="299"/>
                    <a:pt x="339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"/>
            <p:cNvSpPr/>
            <p:nvPr/>
          </p:nvSpPr>
          <p:spPr>
            <a:xfrm>
              <a:off x="5269375" y="606400"/>
              <a:ext cx="21400" cy="6225"/>
            </a:xfrm>
            <a:custGeom>
              <a:avLst/>
              <a:gdLst/>
              <a:ahLst/>
              <a:cxnLst/>
              <a:rect l="l" t="t" r="r" b="b"/>
              <a:pathLst>
                <a:path w="856" h="249" extrusionOk="0">
                  <a:moveTo>
                    <a:pt x="499" y="0"/>
                  </a:moveTo>
                  <a:cubicBezTo>
                    <a:pt x="331" y="0"/>
                    <a:pt x="162" y="31"/>
                    <a:pt x="0" y="89"/>
                  </a:cubicBezTo>
                  <a:cubicBezTo>
                    <a:pt x="60" y="149"/>
                    <a:pt x="119" y="189"/>
                    <a:pt x="179" y="248"/>
                  </a:cubicBezTo>
                  <a:lnTo>
                    <a:pt x="856" y="169"/>
                  </a:lnTo>
                  <a:lnTo>
                    <a:pt x="856" y="49"/>
                  </a:lnTo>
                  <a:cubicBezTo>
                    <a:pt x="739" y="16"/>
                    <a:pt x="620" y="0"/>
                    <a:pt x="4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"/>
            <p:cNvSpPr/>
            <p:nvPr/>
          </p:nvSpPr>
          <p:spPr>
            <a:xfrm>
              <a:off x="5094300" y="896550"/>
              <a:ext cx="82600" cy="84500"/>
            </a:xfrm>
            <a:custGeom>
              <a:avLst/>
              <a:gdLst/>
              <a:ahLst/>
              <a:cxnLst/>
              <a:rect l="l" t="t" r="r" b="b"/>
              <a:pathLst>
                <a:path w="3304" h="3380" extrusionOk="0">
                  <a:moveTo>
                    <a:pt x="220" y="1"/>
                  </a:moveTo>
                  <a:cubicBezTo>
                    <a:pt x="100" y="21"/>
                    <a:pt x="1" y="81"/>
                    <a:pt x="80" y="220"/>
                  </a:cubicBezTo>
                  <a:cubicBezTo>
                    <a:pt x="180" y="478"/>
                    <a:pt x="399" y="618"/>
                    <a:pt x="538" y="817"/>
                  </a:cubicBezTo>
                  <a:cubicBezTo>
                    <a:pt x="876" y="1274"/>
                    <a:pt x="1413" y="1572"/>
                    <a:pt x="1612" y="2129"/>
                  </a:cubicBezTo>
                  <a:cubicBezTo>
                    <a:pt x="1612" y="2189"/>
                    <a:pt x="1612" y="2229"/>
                    <a:pt x="1652" y="2249"/>
                  </a:cubicBezTo>
                  <a:cubicBezTo>
                    <a:pt x="1911" y="2647"/>
                    <a:pt x="2289" y="2945"/>
                    <a:pt x="2607" y="3283"/>
                  </a:cubicBezTo>
                  <a:cubicBezTo>
                    <a:pt x="2685" y="3323"/>
                    <a:pt x="2781" y="3379"/>
                    <a:pt x="2877" y="3379"/>
                  </a:cubicBezTo>
                  <a:cubicBezTo>
                    <a:pt x="2927" y="3379"/>
                    <a:pt x="2977" y="3364"/>
                    <a:pt x="3025" y="3323"/>
                  </a:cubicBezTo>
                  <a:cubicBezTo>
                    <a:pt x="3104" y="3283"/>
                    <a:pt x="3144" y="3224"/>
                    <a:pt x="3204" y="3184"/>
                  </a:cubicBezTo>
                  <a:cubicBezTo>
                    <a:pt x="3303" y="3005"/>
                    <a:pt x="3204" y="2885"/>
                    <a:pt x="3084" y="2746"/>
                  </a:cubicBezTo>
                  <a:cubicBezTo>
                    <a:pt x="2507" y="2090"/>
                    <a:pt x="1891" y="1493"/>
                    <a:pt x="1274" y="876"/>
                  </a:cubicBezTo>
                  <a:cubicBezTo>
                    <a:pt x="1095" y="717"/>
                    <a:pt x="976" y="518"/>
                    <a:pt x="816" y="339"/>
                  </a:cubicBezTo>
                  <a:cubicBezTo>
                    <a:pt x="637" y="200"/>
                    <a:pt x="439" y="4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"/>
            <p:cNvSpPr/>
            <p:nvPr/>
          </p:nvSpPr>
          <p:spPr>
            <a:xfrm>
              <a:off x="5121175" y="910000"/>
              <a:ext cx="53350" cy="58350"/>
            </a:xfrm>
            <a:custGeom>
              <a:avLst/>
              <a:gdLst/>
              <a:ahLst/>
              <a:cxnLst/>
              <a:rect l="l" t="t" r="r" b="b"/>
              <a:pathLst>
                <a:path w="2134" h="2334" extrusionOk="0">
                  <a:moveTo>
                    <a:pt x="219" y="0"/>
                  </a:moveTo>
                  <a:cubicBezTo>
                    <a:pt x="40" y="80"/>
                    <a:pt x="0" y="239"/>
                    <a:pt x="0" y="398"/>
                  </a:cubicBezTo>
                  <a:cubicBezTo>
                    <a:pt x="597" y="1094"/>
                    <a:pt x="1214" y="1731"/>
                    <a:pt x="1910" y="2328"/>
                  </a:cubicBezTo>
                  <a:cubicBezTo>
                    <a:pt x="1944" y="2331"/>
                    <a:pt x="1975" y="2334"/>
                    <a:pt x="2000" y="2334"/>
                  </a:cubicBezTo>
                  <a:cubicBezTo>
                    <a:pt x="2107" y="2334"/>
                    <a:pt x="2133" y="2293"/>
                    <a:pt x="2069" y="2148"/>
                  </a:cubicBezTo>
                  <a:cubicBezTo>
                    <a:pt x="1969" y="2029"/>
                    <a:pt x="1850" y="1890"/>
                    <a:pt x="1751" y="1771"/>
                  </a:cubicBezTo>
                  <a:cubicBezTo>
                    <a:pt x="1631" y="1691"/>
                    <a:pt x="1671" y="1532"/>
                    <a:pt x="1552" y="1452"/>
                  </a:cubicBezTo>
                  <a:cubicBezTo>
                    <a:pt x="1333" y="776"/>
                    <a:pt x="855" y="29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"/>
            <p:cNvSpPr/>
            <p:nvPr/>
          </p:nvSpPr>
          <p:spPr>
            <a:xfrm>
              <a:off x="5119175" y="897050"/>
              <a:ext cx="42800" cy="49275"/>
            </a:xfrm>
            <a:custGeom>
              <a:avLst/>
              <a:gdLst/>
              <a:ahLst/>
              <a:cxnLst/>
              <a:rect l="l" t="t" r="r" b="b"/>
              <a:pathLst>
                <a:path w="1712" h="1971" extrusionOk="0">
                  <a:moveTo>
                    <a:pt x="299" y="1"/>
                  </a:moveTo>
                  <a:lnTo>
                    <a:pt x="100" y="200"/>
                  </a:lnTo>
                  <a:cubicBezTo>
                    <a:pt x="20" y="259"/>
                    <a:pt x="1" y="299"/>
                    <a:pt x="20" y="379"/>
                  </a:cubicBezTo>
                  <a:cubicBezTo>
                    <a:pt x="80" y="478"/>
                    <a:pt x="140" y="558"/>
                    <a:pt x="279" y="558"/>
                  </a:cubicBezTo>
                  <a:cubicBezTo>
                    <a:pt x="717" y="1015"/>
                    <a:pt x="1194" y="1493"/>
                    <a:pt x="1632" y="1970"/>
                  </a:cubicBezTo>
                  <a:cubicBezTo>
                    <a:pt x="1632" y="1811"/>
                    <a:pt x="1672" y="1672"/>
                    <a:pt x="1711" y="1493"/>
                  </a:cubicBezTo>
                  <a:cubicBezTo>
                    <a:pt x="1632" y="1175"/>
                    <a:pt x="1294" y="1015"/>
                    <a:pt x="1134" y="757"/>
                  </a:cubicBezTo>
                  <a:cubicBezTo>
                    <a:pt x="1075" y="697"/>
                    <a:pt x="1015" y="618"/>
                    <a:pt x="975" y="578"/>
                  </a:cubicBezTo>
                  <a:cubicBezTo>
                    <a:pt x="796" y="319"/>
                    <a:pt x="697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"/>
            <p:cNvSpPr/>
            <p:nvPr/>
          </p:nvSpPr>
          <p:spPr>
            <a:xfrm>
              <a:off x="5154000" y="975425"/>
              <a:ext cx="28350" cy="20250"/>
            </a:xfrm>
            <a:custGeom>
              <a:avLst/>
              <a:gdLst/>
              <a:ahLst/>
              <a:cxnLst/>
              <a:rect l="l" t="t" r="r" b="b"/>
              <a:pathLst>
                <a:path w="1134" h="810" extrusionOk="0">
                  <a:moveTo>
                    <a:pt x="182" y="0"/>
                  </a:moveTo>
                  <a:cubicBezTo>
                    <a:pt x="82" y="0"/>
                    <a:pt x="30" y="79"/>
                    <a:pt x="0" y="168"/>
                  </a:cubicBezTo>
                  <a:cubicBezTo>
                    <a:pt x="0" y="606"/>
                    <a:pt x="378" y="606"/>
                    <a:pt x="617" y="725"/>
                  </a:cubicBezTo>
                  <a:cubicBezTo>
                    <a:pt x="624" y="724"/>
                    <a:pt x="631" y="724"/>
                    <a:pt x="638" y="724"/>
                  </a:cubicBezTo>
                  <a:cubicBezTo>
                    <a:pt x="739" y="724"/>
                    <a:pt x="841" y="809"/>
                    <a:pt x="936" y="809"/>
                  </a:cubicBezTo>
                  <a:cubicBezTo>
                    <a:pt x="984" y="809"/>
                    <a:pt x="1030" y="788"/>
                    <a:pt x="1074" y="725"/>
                  </a:cubicBezTo>
                  <a:cubicBezTo>
                    <a:pt x="1134" y="606"/>
                    <a:pt x="995" y="466"/>
                    <a:pt x="895" y="367"/>
                  </a:cubicBezTo>
                  <a:cubicBezTo>
                    <a:pt x="816" y="307"/>
                    <a:pt x="716" y="248"/>
                    <a:pt x="617" y="168"/>
                  </a:cubicBezTo>
                  <a:cubicBezTo>
                    <a:pt x="517" y="128"/>
                    <a:pt x="398" y="69"/>
                    <a:pt x="298" y="29"/>
                  </a:cubicBezTo>
                  <a:cubicBezTo>
                    <a:pt x="254" y="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"/>
            <p:cNvSpPr/>
            <p:nvPr/>
          </p:nvSpPr>
          <p:spPr>
            <a:xfrm>
              <a:off x="5150000" y="979250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145" y="0"/>
                  </a:moveTo>
                  <a:cubicBezTo>
                    <a:pt x="110" y="0"/>
                    <a:pt x="80" y="5"/>
                    <a:pt x="61" y="15"/>
                  </a:cubicBezTo>
                  <a:cubicBezTo>
                    <a:pt x="41" y="55"/>
                    <a:pt x="41" y="95"/>
                    <a:pt x="1" y="115"/>
                  </a:cubicBezTo>
                  <a:cubicBezTo>
                    <a:pt x="41" y="154"/>
                    <a:pt x="61" y="194"/>
                    <a:pt x="80" y="214"/>
                  </a:cubicBezTo>
                  <a:cubicBezTo>
                    <a:pt x="180" y="413"/>
                    <a:pt x="339" y="572"/>
                    <a:pt x="558" y="592"/>
                  </a:cubicBezTo>
                  <a:cubicBezTo>
                    <a:pt x="637" y="592"/>
                    <a:pt x="697" y="572"/>
                    <a:pt x="777" y="572"/>
                  </a:cubicBezTo>
                  <a:cubicBezTo>
                    <a:pt x="637" y="353"/>
                    <a:pt x="339" y="294"/>
                    <a:pt x="259" y="15"/>
                  </a:cubicBezTo>
                  <a:cubicBezTo>
                    <a:pt x="220" y="5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"/>
            <p:cNvSpPr/>
            <p:nvPr/>
          </p:nvSpPr>
          <p:spPr>
            <a:xfrm>
              <a:off x="5168900" y="963700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140" y="0"/>
                  </a:moveTo>
                  <a:cubicBezTo>
                    <a:pt x="100" y="40"/>
                    <a:pt x="41" y="120"/>
                    <a:pt x="1" y="180"/>
                  </a:cubicBezTo>
                  <a:cubicBezTo>
                    <a:pt x="80" y="279"/>
                    <a:pt x="120" y="398"/>
                    <a:pt x="180" y="518"/>
                  </a:cubicBezTo>
                  <a:cubicBezTo>
                    <a:pt x="399" y="319"/>
                    <a:pt x="399" y="1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"/>
            <p:cNvSpPr/>
            <p:nvPr/>
          </p:nvSpPr>
          <p:spPr>
            <a:xfrm>
              <a:off x="5159950" y="9463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" y="0"/>
                  </a:moveTo>
                  <a:cubicBezTo>
                    <a:pt x="1" y="139"/>
                    <a:pt x="60" y="279"/>
                    <a:pt x="200" y="319"/>
                  </a:cubicBezTo>
                  <a:cubicBezTo>
                    <a:pt x="180" y="179"/>
                    <a:pt x="1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"/>
            <p:cNvSpPr/>
            <p:nvPr/>
          </p:nvSpPr>
          <p:spPr>
            <a:xfrm>
              <a:off x="5202225" y="968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60" y="120"/>
                    <a:pt x="200" y="16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"/>
            <p:cNvSpPr/>
            <p:nvPr/>
          </p:nvSpPr>
          <p:spPr>
            <a:xfrm>
              <a:off x="5812425" y="937025"/>
              <a:ext cx="12975" cy="4050"/>
            </a:xfrm>
            <a:custGeom>
              <a:avLst/>
              <a:gdLst/>
              <a:ahLst/>
              <a:cxnLst/>
              <a:rect l="l" t="t" r="r" b="b"/>
              <a:pathLst>
                <a:path w="519" h="162" extrusionOk="0">
                  <a:moveTo>
                    <a:pt x="336" y="1"/>
                  </a:moveTo>
                  <a:cubicBezTo>
                    <a:pt x="210" y="1"/>
                    <a:pt x="96" y="30"/>
                    <a:pt x="1" y="152"/>
                  </a:cubicBezTo>
                  <a:cubicBezTo>
                    <a:pt x="43" y="158"/>
                    <a:pt x="87" y="161"/>
                    <a:pt x="132" y="161"/>
                  </a:cubicBezTo>
                  <a:cubicBezTo>
                    <a:pt x="261" y="161"/>
                    <a:pt x="401" y="131"/>
                    <a:pt x="518" y="13"/>
                  </a:cubicBezTo>
                  <a:cubicBezTo>
                    <a:pt x="455" y="7"/>
                    <a:pt x="394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"/>
            <p:cNvSpPr/>
            <p:nvPr/>
          </p:nvSpPr>
          <p:spPr>
            <a:xfrm>
              <a:off x="5720925" y="940825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8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0" y="78"/>
                    <a:pt x="48" y="107"/>
                    <a:pt x="79" y="107"/>
                  </a:cubicBezTo>
                  <a:cubicBezTo>
                    <a:pt x="112" y="107"/>
                    <a:pt x="149" y="73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"/>
            <p:cNvSpPr/>
            <p:nvPr/>
          </p:nvSpPr>
          <p:spPr>
            <a:xfrm>
              <a:off x="5833325" y="937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20" y="80"/>
                    <a:pt x="179" y="139"/>
                  </a:cubicBezTo>
                  <a:cubicBezTo>
                    <a:pt x="120" y="8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"/>
            <p:cNvSpPr/>
            <p:nvPr/>
          </p:nvSpPr>
          <p:spPr>
            <a:xfrm>
              <a:off x="5624950" y="954750"/>
              <a:ext cx="26375" cy="4625"/>
            </a:xfrm>
            <a:custGeom>
              <a:avLst/>
              <a:gdLst/>
              <a:ahLst/>
              <a:cxnLst/>
              <a:rect l="l" t="t" r="r" b="b"/>
              <a:pathLst>
                <a:path w="1055" h="185" extrusionOk="0">
                  <a:moveTo>
                    <a:pt x="1055" y="0"/>
                  </a:moveTo>
                  <a:cubicBezTo>
                    <a:pt x="955" y="17"/>
                    <a:pt x="855" y="20"/>
                    <a:pt x="755" y="20"/>
                  </a:cubicBezTo>
                  <a:cubicBezTo>
                    <a:pt x="707" y="20"/>
                    <a:pt x="660" y="19"/>
                    <a:pt x="613" y="19"/>
                  </a:cubicBezTo>
                  <a:cubicBezTo>
                    <a:pt x="404" y="19"/>
                    <a:pt x="199" y="31"/>
                    <a:pt x="0" y="160"/>
                  </a:cubicBezTo>
                  <a:cubicBezTo>
                    <a:pt x="23" y="158"/>
                    <a:pt x="45" y="158"/>
                    <a:pt x="68" y="158"/>
                  </a:cubicBezTo>
                  <a:cubicBezTo>
                    <a:pt x="225" y="158"/>
                    <a:pt x="386" y="184"/>
                    <a:pt x="542" y="184"/>
                  </a:cubicBezTo>
                  <a:cubicBezTo>
                    <a:pt x="722" y="184"/>
                    <a:pt x="896" y="15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"/>
            <p:cNvSpPr/>
            <p:nvPr/>
          </p:nvSpPr>
          <p:spPr>
            <a:xfrm>
              <a:off x="5555325" y="9552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94" y="0"/>
                  </a:moveTo>
                  <a:cubicBezTo>
                    <a:pt x="135" y="0"/>
                    <a:pt x="70" y="40"/>
                    <a:pt x="0" y="120"/>
                  </a:cubicBezTo>
                  <a:lnTo>
                    <a:pt x="358" y="120"/>
                  </a:lnTo>
                  <a:cubicBezTo>
                    <a:pt x="309" y="40"/>
                    <a:pt x="254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"/>
            <p:cNvSpPr/>
            <p:nvPr/>
          </p:nvSpPr>
          <p:spPr>
            <a:xfrm>
              <a:off x="5568750" y="956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8" y="1"/>
                  </a:moveTo>
                  <a:cubicBezTo>
                    <a:pt x="60" y="1"/>
                    <a:pt x="30" y="26"/>
                    <a:pt x="1" y="76"/>
                  </a:cubicBezTo>
                  <a:lnTo>
                    <a:pt x="160" y="76"/>
                  </a:lnTo>
                  <a:cubicBezTo>
                    <a:pt x="140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"/>
            <p:cNvSpPr/>
            <p:nvPr/>
          </p:nvSpPr>
          <p:spPr>
            <a:xfrm>
              <a:off x="5112225" y="941325"/>
              <a:ext cx="43775" cy="40100"/>
            </a:xfrm>
            <a:custGeom>
              <a:avLst/>
              <a:gdLst/>
              <a:ahLst/>
              <a:cxnLst/>
              <a:rect l="l" t="t" r="r" b="b"/>
              <a:pathLst>
                <a:path w="1751" h="16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358" y="677"/>
                    <a:pt x="776" y="1035"/>
                    <a:pt x="1213" y="1413"/>
                  </a:cubicBezTo>
                  <a:cubicBezTo>
                    <a:pt x="1291" y="1490"/>
                    <a:pt x="1356" y="1603"/>
                    <a:pt x="1475" y="1603"/>
                  </a:cubicBezTo>
                  <a:cubicBezTo>
                    <a:pt x="1509" y="1603"/>
                    <a:pt x="1547" y="1594"/>
                    <a:pt x="1591" y="1572"/>
                  </a:cubicBezTo>
                  <a:lnTo>
                    <a:pt x="1651" y="1512"/>
                  </a:lnTo>
                  <a:cubicBezTo>
                    <a:pt x="1751" y="1035"/>
                    <a:pt x="1273" y="915"/>
                    <a:pt x="1074" y="637"/>
                  </a:cubicBezTo>
                  <a:cubicBezTo>
                    <a:pt x="955" y="577"/>
                    <a:pt x="816" y="498"/>
                    <a:pt x="716" y="398"/>
                  </a:cubicBezTo>
                  <a:cubicBezTo>
                    <a:pt x="557" y="259"/>
                    <a:pt x="37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"/>
            <p:cNvSpPr/>
            <p:nvPr/>
          </p:nvSpPr>
          <p:spPr>
            <a:xfrm>
              <a:off x="5035125" y="876175"/>
              <a:ext cx="32350" cy="34825"/>
            </a:xfrm>
            <a:custGeom>
              <a:avLst/>
              <a:gdLst/>
              <a:ahLst/>
              <a:cxnLst/>
              <a:rect l="l" t="t" r="r" b="b"/>
              <a:pathLst>
                <a:path w="1294" h="1393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756"/>
                    <a:pt x="518" y="1194"/>
                    <a:pt x="1254" y="1393"/>
                  </a:cubicBezTo>
                  <a:cubicBezTo>
                    <a:pt x="1294" y="1313"/>
                    <a:pt x="1294" y="1234"/>
                    <a:pt x="1214" y="1154"/>
                  </a:cubicBezTo>
                  <a:cubicBezTo>
                    <a:pt x="916" y="657"/>
                    <a:pt x="578" y="21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"/>
            <p:cNvSpPr/>
            <p:nvPr/>
          </p:nvSpPr>
          <p:spPr>
            <a:xfrm>
              <a:off x="5061975" y="905025"/>
              <a:ext cx="33350" cy="28450"/>
            </a:xfrm>
            <a:custGeom>
              <a:avLst/>
              <a:gdLst/>
              <a:ahLst/>
              <a:cxnLst/>
              <a:rect l="l" t="t" r="r" b="b"/>
              <a:pathLst>
                <a:path w="1334" h="1138" extrusionOk="0">
                  <a:moveTo>
                    <a:pt x="140" y="0"/>
                  </a:moveTo>
                  <a:cubicBezTo>
                    <a:pt x="140" y="80"/>
                    <a:pt x="120" y="159"/>
                    <a:pt x="120" y="239"/>
                  </a:cubicBezTo>
                  <a:cubicBezTo>
                    <a:pt x="1" y="438"/>
                    <a:pt x="200" y="497"/>
                    <a:pt x="299" y="557"/>
                  </a:cubicBezTo>
                  <a:cubicBezTo>
                    <a:pt x="339" y="597"/>
                    <a:pt x="419" y="657"/>
                    <a:pt x="478" y="736"/>
                  </a:cubicBezTo>
                  <a:cubicBezTo>
                    <a:pt x="538" y="796"/>
                    <a:pt x="618" y="856"/>
                    <a:pt x="677" y="935"/>
                  </a:cubicBezTo>
                  <a:cubicBezTo>
                    <a:pt x="801" y="982"/>
                    <a:pt x="913" y="1137"/>
                    <a:pt x="1061" y="1137"/>
                  </a:cubicBezTo>
                  <a:cubicBezTo>
                    <a:pt x="1102" y="1137"/>
                    <a:pt x="1146" y="1125"/>
                    <a:pt x="1194" y="1094"/>
                  </a:cubicBezTo>
                  <a:lnTo>
                    <a:pt x="1334" y="1094"/>
                  </a:lnTo>
                  <a:cubicBezTo>
                    <a:pt x="1015" y="657"/>
                    <a:pt x="618" y="29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"/>
            <p:cNvSpPr/>
            <p:nvPr/>
          </p:nvSpPr>
          <p:spPr>
            <a:xfrm>
              <a:off x="5121650" y="971650"/>
              <a:ext cx="29875" cy="27575"/>
            </a:xfrm>
            <a:custGeom>
              <a:avLst/>
              <a:gdLst/>
              <a:ahLst/>
              <a:cxnLst/>
              <a:rect l="l" t="t" r="r" b="b"/>
              <a:pathLst>
                <a:path w="1195" h="1103" extrusionOk="0">
                  <a:moveTo>
                    <a:pt x="1" y="1"/>
                  </a:moveTo>
                  <a:cubicBezTo>
                    <a:pt x="120" y="419"/>
                    <a:pt x="638" y="578"/>
                    <a:pt x="697" y="1035"/>
                  </a:cubicBezTo>
                  <a:cubicBezTo>
                    <a:pt x="727" y="1080"/>
                    <a:pt x="768" y="1102"/>
                    <a:pt x="820" y="1102"/>
                  </a:cubicBezTo>
                  <a:cubicBezTo>
                    <a:pt x="838" y="1102"/>
                    <a:pt x="856" y="1100"/>
                    <a:pt x="876" y="1095"/>
                  </a:cubicBezTo>
                  <a:cubicBezTo>
                    <a:pt x="976" y="1035"/>
                    <a:pt x="1016" y="976"/>
                    <a:pt x="1035" y="856"/>
                  </a:cubicBezTo>
                  <a:cubicBezTo>
                    <a:pt x="1035" y="717"/>
                    <a:pt x="1035" y="598"/>
                    <a:pt x="1195" y="518"/>
                  </a:cubicBezTo>
                  <a:lnTo>
                    <a:pt x="1195" y="359"/>
                  </a:lnTo>
                  <a:lnTo>
                    <a:pt x="817" y="200"/>
                  </a:lnTo>
                  <a:cubicBezTo>
                    <a:pt x="775" y="292"/>
                    <a:pt x="724" y="332"/>
                    <a:pt x="670" y="332"/>
                  </a:cubicBezTo>
                  <a:cubicBezTo>
                    <a:pt x="619" y="332"/>
                    <a:pt x="566" y="297"/>
                    <a:pt x="518" y="239"/>
                  </a:cubicBezTo>
                  <a:cubicBezTo>
                    <a:pt x="339" y="120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"/>
            <p:cNvSpPr/>
            <p:nvPr/>
          </p:nvSpPr>
          <p:spPr>
            <a:xfrm>
              <a:off x="5077900" y="928850"/>
              <a:ext cx="30850" cy="30400"/>
            </a:xfrm>
            <a:custGeom>
              <a:avLst/>
              <a:gdLst/>
              <a:ahLst/>
              <a:cxnLst/>
              <a:rect l="l" t="t" r="r" b="b"/>
              <a:pathLst>
                <a:path w="1234" h="1216" extrusionOk="0">
                  <a:moveTo>
                    <a:pt x="39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79" y="221"/>
                    <a:pt x="359" y="440"/>
                    <a:pt x="518" y="698"/>
                  </a:cubicBezTo>
                  <a:cubicBezTo>
                    <a:pt x="577" y="758"/>
                    <a:pt x="657" y="818"/>
                    <a:pt x="697" y="877"/>
                  </a:cubicBezTo>
                  <a:cubicBezTo>
                    <a:pt x="876" y="997"/>
                    <a:pt x="1055" y="1096"/>
                    <a:pt x="1234" y="1215"/>
                  </a:cubicBezTo>
                  <a:cubicBezTo>
                    <a:pt x="1194" y="718"/>
                    <a:pt x="657" y="599"/>
                    <a:pt x="538" y="181"/>
                  </a:cubicBezTo>
                  <a:cubicBezTo>
                    <a:pt x="370" y="125"/>
                    <a:pt x="220" y="0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"/>
            <p:cNvSpPr/>
            <p:nvPr/>
          </p:nvSpPr>
          <p:spPr>
            <a:xfrm>
              <a:off x="5107750" y="9592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0"/>
                  </a:moveTo>
                  <a:lnTo>
                    <a:pt x="40" y="40"/>
                  </a:lnTo>
                  <a:lnTo>
                    <a:pt x="40" y="40"/>
                  </a:lnTo>
                  <a:cubicBezTo>
                    <a:pt x="38" y="14"/>
                    <a:pt x="32" y="0"/>
                    <a:pt x="0" y="0"/>
                  </a:cubicBezTo>
                  <a:close/>
                  <a:moveTo>
                    <a:pt x="40" y="40"/>
                  </a:moveTo>
                  <a:cubicBezTo>
                    <a:pt x="40" y="46"/>
                    <a:pt x="40" y="53"/>
                    <a:pt x="40" y="60"/>
                  </a:cubicBezTo>
                  <a:cubicBezTo>
                    <a:pt x="60" y="80"/>
                    <a:pt x="60" y="80"/>
                    <a:pt x="80" y="80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"/>
            <p:cNvSpPr/>
            <p:nvPr/>
          </p:nvSpPr>
          <p:spPr>
            <a:xfrm>
              <a:off x="5091325" y="946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40"/>
                    <a:pt x="1" y="100"/>
                    <a:pt x="40" y="139"/>
                  </a:cubicBezTo>
                  <a:cubicBezTo>
                    <a:pt x="60" y="179"/>
                    <a:pt x="120" y="179"/>
                    <a:pt x="160" y="179"/>
                  </a:cubicBezTo>
                  <a:cubicBezTo>
                    <a:pt x="14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"/>
            <p:cNvSpPr/>
            <p:nvPr/>
          </p:nvSpPr>
          <p:spPr>
            <a:xfrm>
              <a:off x="5119675" y="9696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61" y="61"/>
                  </a:lnTo>
                  <a:lnTo>
                    <a:pt x="61" y="61"/>
                  </a:lnTo>
                  <a:cubicBezTo>
                    <a:pt x="60" y="55"/>
                    <a:pt x="60" y="47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  <a:moveTo>
                    <a:pt x="61" y="61"/>
                  </a:moveTo>
                  <a:cubicBezTo>
                    <a:pt x="63" y="72"/>
                    <a:pt x="67" y="80"/>
                    <a:pt x="80" y="80"/>
                  </a:cubicBezTo>
                  <a:lnTo>
                    <a:pt x="61" y="6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"/>
            <p:cNvSpPr/>
            <p:nvPr/>
          </p:nvSpPr>
          <p:spPr>
            <a:xfrm>
              <a:off x="5125150" y="890950"/>
              <a:ext cx="18425" cy="21050"/>
            </a:xfrm>
            <a:custGeom>
              <a:avLst/>
              <a:gdLst/>
              <a:ahLst/>
              <a:cxnLst/>
              <a:rect l="l" t="t" r="r" b="b"/>
              <a:pathLst>
                <a:path w="737" h="842" extrusionOk="0">
                  <a:moveTo>
                    <a:pt x="191" y="0"/>
                  </a:moveTo>
                  <a:cubicBezTo>
                    <a:pt x="126" y="0"/>
                    <a:pt x="54" y="58"/>
                    <a:pt x="0" y="126"/>
                  </a:cubicBezTo>
                  <a:cubicBezTo>
                    <a:pt x="0" y="165"/>
                    <a:pt x="40" y="225"/>
                    <a:pt x="40" y="265"/>
                  </a:cubicBezTo>
                  <a:cubicBezTo>
                    <a:pt x="259" y="464"/>
                    <a:pt x="478" y="643"/>
                    <a:pt x="696" y="842"/>
                  </a:cubicBezTo>
                  <a:cubicBezTo>
                    <a:pt x="736" y="503"/>
                    <a:pt x="458" y="305"/>
                    <a:pt x="279" y="46"/>
                  </a:cubicBezTo>
                  <a:cubicBezTo>
                    <a:pt x="253" y="14"/>
                    <a:pt x="223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"/>
            <p:cNvSpPr/>
            <p:nvPr/>
          </p:nvSpPr>
          <p:spPr>
            <a:xfrm>
              <a:off x="5147525" y="9070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279" y="1"/>
                  </a:moveTo>
                  <a:cubicBezTo>
                    <a:pt x="80" y="21"/>
                    <a:pt x="0" y="120"/>
                    <a:pt x="0" y="299"/>
                  </a:cubicBezTo>
                  <a:cubicBezTo>
                    <a:pt x="28" y="301"/>
                    <a:pt x="54" y="303"/>
                    <a:pt x="78" y="303"/>
                  </a:cubicBezTo>
                  <a:cubicBezTo>
                    <a:pt x="264" y="303"/>
                    <a:pt x="349" y="23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"/>
            <p:cNvSpPr/>
            <p:nvPr/>
          </p:nvSpPr>
          <p:spPr>
            <a:xfrm>
              <a:off x="5082375" y="876175"/>
              <a:ext cx="37325" cy="32425"/>
            </a:xfrm>
            <a:custGeom>
              <a:avLst/>
              <a:gdLst/>
              <a:ahLst/>
              <a:cxnLst/>
              <a:rect l="l" t="t" r="r" b="b"/>
              <a:pathLst>
                <a:path w="1493" h="1297" extrusionOk="0">
                  <a:moveTo>
                    <a:pt x="359" y="0"/>
                  </a:moveTo>
                  <a:cubicBezTo>
                    <a:pt x="199" y="20"/>
                    <a:pt x="80" y="40"/>
                    <a:pt x="0" y="199"/>
                  </a:cubicBezTo>
                  <a:cubicBezTo>
                    <a:pt x="100" y="537"/>
                    <a:pt x="378" y="736"/>
                    <a:pt x="677" y="876"/>
                  </a:cubicBezTo>
                  <a:cubicBezTo>
                    <a:pt x="796" y="1035"/>
                    <a:pt x="955" y="1214"/>
                    <a:pt x="1174" y="1234"/>
                  </a:cubicBezTo>
                  <a:cubicBezTo>
                    <a:pt x="1217" y="1276"/>
                    <a:pt x="1254" y="1296"/>
                    <a:pt x="1294" y="1296"/>
                  </a:cubicBezTo>
                  <a:cubicBezTo>
                    <a:pt x="1329" y="1296"/>
                    <a:pt x="1367" y="1281"/>
                    <a:pt x="1413" y="1254"/>
                  </a:cubicBezTo>
                  <a:cubicBezTo>
                    <a:pt x="1473" y="1194"/>
                    <a:pt x="1492" y="1114"/>
                    <a:pt x="1453" y="1035"/>
                  </a:cubicBezTo>
                  <a:cubicBezTo>
                    <a:pt x="1393" y="1015"/>
                    <a:pt x="1373" y="995"/>
                    <a:pt x="1373" y="935"/>
                  </a:cubicBezTo>
                  <a:cubicBezTo>
                    <a:pt x="1353" y="816"/>
                    <a:pt x="1293" y="756"/>
                    <a:pt x="1194" y="717"/>
                  </a:cubicBezTo>
                  <a:cubicBezTo>
                    <a:pt x="896" y="458"/>
                    <a:pt x="617" y="2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"/>
            <p:cNvSpPr/>
            <p:nvPr/>
          </p:nvSpPr>
          <p:spPr>
            <a:xfrm>
              <a:off x="5064975" y="863750"/>
              <a:ext cx="17425" cy="9400"/>
            </a:xfrm>
            <a:custGeom>
              <a:avLst/>
              <a:gdLst/>
              <a:ahLst/>
              <a:cxnLst/>
              <a:rect l="l" t="t" r="r" b="b"/>
              <a:pathLst>
                <a:path w="697" h="376" extrusionOk="0">
                  <a:moveTo>
                    <a:pt x="498" y="0"/>
                  </a:moveTo>
                  <a:cubicBezTo>
                    <a:pt x="471" y="3"/>
                    <a:pt x="443" y="4"/>
                    <a:pt x="416" y="4"/>
                  </a:cubicBezTo>
                  <a:cubicBezTo>
                    <a:pt x="386" y="4"/>
                    <a:pt x="356" y="3"/>
                    <a:pt x="327" y="3"/>
                  </a:cubicBezTo>
                  <a:cubicBezTo>
                    <a:pt x="196" y="3"/>
                    <a:pt x="69" y="20"/>
                    <a:pt x="0" y="199"/>
                  </a:cubicBezTo>
                  <a:cubicBezTo>
                    <a:pt x="77" y="245"/>
                    <a:pt x="131" y="376"/>
                    <a:pt x="244" y="376"/>
                  </a:cubicBezTo>
                  <a:cubicBezTo>
                    <a:pt x="276" y="376"/>
                    <a:pt x="314" y="365"/>
                    <a:pt x="358" y="338"/>
                  </a:cubicBezTo>
                  <a:cubicBezTo>
                    <a:pt x="498" y="338"/>
                    <a:pt x="617" y="318"/>
                    <a:pt x="696" y="159"/>
                  </a:cubicBezTo>
                  <a:cubicBezTo>
                    <a:pt x="617" y="119"/>
                    <a:pt x="577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"/>
            <p:cNvSpPr/>
            <p:nvPr/>
          </p:nvSpPr>
          <p:spPr>
            <a:xfrm>
              <a:off x="5117675" y="90202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" y="1"/>
                  </a:moveTo>
                  <a:cubicBezTo>
                    <a:pt x="1" y="60"/>
                    <a:pt x="1" y="100"/>
                    <a:pt x="41" y="160"/>
                  </a:cubicBezTo>
                  <a:cubicBezTo>
                    <a:pt x="56" y="183"/>
                    <a:pt x="75" y="195"/>
                    <a:pt x="93" y="195"/>
                  </a:cubicBezTo>
                  <a:cubicBezTo>
                    <a:pt x="121" y="195"/>
                    <a:pt x="148" y="168"/>
                    <a:pt x="160" y="1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"/>
            <p:cNvSpPr/>
            <p:nvPr/>
          </p:nvSpPr>
          <p:spPr>
            <a:xfrm>
              <a:off x="5112225" y="8940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0"/>
                    <a:pt x="119" y="140"/>
                    <a:pt x="179" y="219"/>
                  </a:cubicBezTo>
                  <a:cubicBezTo>
                    <a:pt x="159" y="100"/>
                    <a:pt x="9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"/>
            <p:cNvSpPr/>
            <p:nvPr/>
          </p:nvSpPr>
          <p:spPr>
            <a:xfrm>
              <a:off x="5077900" y="881150"/>
              <a:ext cx="20900" cy="20900"/>
            </a:xfrm>
            <a:custGeom>
              <a:avLst/>
              <a:gdLst/>
              <a:ahLst/>
              <a:cxnLst/>
              <a:rect l="l" t="t" r="r" b="b"/>
              <a:pathLst>
                <a:path w="836" h="836" extrusionOk="0">
                  <a:moveTo>
                    <a:pt x="160" y="0"/>
                  </a:moveTo>
                  <a:cubicBezTo>
                    <a:pt x="40" y="60"/>
                    <a:pt x="0" y="199"/>
                    <a:pt x="80" y="239"/>
                  </a:cubicBezTo>
                  <a:cubicBezTo>
                    <a:pt x="299" y="438"/>
                    <a:pt x="398" y="716"/>
                    <a:pt x="677" y="836"/>
                  </a:cubicBezTo>
                  <a:lnTo>
                    <a:pt x="836" y="697"/>
                  </a:lnTo>
                  <a:cubicBezTo>
                    <a:pt x="677" y="398"/>
                    <a:pt x="378" y="2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"/>
            <p:cNvSpPr/>
            <p:nvPr/>
          </p:nvSpPr>
          <p:spPr>
            <a:xfrm>
              <a:off x="5064975" y="868700"/>
              <a:ext cx="8975" cy="6600"/>
            </a:xfrm>
            <a:custGeom>
              <a:avLst/>
              <a:gdLst/>
              <a:ahLst/>
              <a:cxnLst/>
              <a:rect l="l" t="t" r="r" b="b"/>
              <a:pathLst>
                <a:path w="359" h="26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32"/>
                    <a:pt x="70" y="263"/>
                    <a:pt x="161" y="263"/>
                  </a:cubicBezTo>
                  <a:cubicBezTo>
                    <a:pt x="208" y="263"/>
                    <a:pt x="270" y="228"/>
                    <a:pt x="358" y="140"/>
                  </a:cubicBezTo>
                  <a:cubicBezTo>
                    <a:pt x="219" y="10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"/>
            <p:cNvSpPr/>
            <p:nvPr/>
          </p:nvSpPr>
          <p:spPr>
            <a:xfrm>
              <a:off x="5129625" y="949775"/>
              <a:ext cx="7475" cy="8975"/>
            </a:xfrm>
            <a:custGeom>
              <a:avLst/>
              <a:gdLst/>
              <a:ahLst/>
              <a:cxnLst/>
              <a:rect l="l" t="t" r="r" b="b"/>
              <a:pathLst>
                <a:path w="299" h="359" extrusionOk="0">
                  <a:moveTo>
                    <a:pt x="179" y="0"/>
                  </a:moveTo>
                  <a:cubicBezTo>
                    <a:pt x="120" y="40"/>
                    <a:pt x="60" y="40"/>
                    <a:pt x="0" y="60"/>
                  </a:cubicBezTo>
                  <a:cubicBezTo>
                    <a:pt x="20" y="180"/>
                    <a:pt x="60" y="299"/>
                    <a:pt x="199" y="359"/>
                  </a:cubicBezTo>
                  <a:cubicBezTo>
                    <a:pt x="299" y="239"/>
                    <a:pt x="2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"/>
            <p:cNvSpPr/>
            <p:nvPr/>
          </p:nvSpPr>
          <p:spPr>
            <a:xfrm>
              <a:off x="5240075" y="1006475"/>
              <a:ext cx="11900" cy="9225"/>
            </a:xfrm>
            <a:custGeom>
              <a:avLst/>
              <a:gdLst/>
              <a:ahLst/>
              <a:cxnLst/>
              <a:rect l="l" t="t" r="r" b="b"/>
              <a:pathLst>
                <a:path w="476" h="369" extrusionOk="0">
                  <a:moveTo>
                    <a:pt x="257" y="0"/>
                  </a:moveTo>
                  <a:cubicBezTo>
                    <a:pt x="217" y="0"/>
                    <a:pt x="177" y="20"/>
                    <a:pt x="138" y="20"/>
                  </a:cubicBezTo>
                  <a:cubicBezTo>
                    <a:pt x="1" y="321"/>
                    <a:pt x="99" y="368"/>
                    <a:pt x="245" y="368"/>
                  </a:cubicBezTo>
                  <a:cubicBezTo>
                    <a:pt x="311" y="368"/>
                    <a:pt x="388" y="358"/>
                    <a:pt x="456" y="358"/>
                  </a:cubicBezTo>
                  <a:cubicBezTo>
                    <a:pt x="476" y="299"/>
                    <a:pt x="476" y="219"/>
                    <a:pt x="456" y="179"/>
                  </a:cubicBezTo>
                  <a:cubicBezTo>
                    <a:pt x="416" y="80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"/>
            <p:cNvSpPr/>
            <p:nvPr/>
          </p:nvSpPr>
          <p:spPr>
            <a:xfrm>
              <a:off x="5246500" y="100150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19" y="0"/>
                  </a:moveTo>
                  <a:cubicBezTo>
                    <a:pt x="80" y="20"/>
                    <a:pt x="20" y="120"/>
                    <a:pt x="0" y="199"/>
                  </a:cubicBezTo>
                  <a:cubicBezTo>
                    <a:pt x="80" y="259"/>
                    <a:pt x="119" y="319"/>
                    <a:pt x="199" y="378"/>
                  </a:cubicBezTo>
                  <a:lnTo>
                    <a:pt x="259" y="398"/>
                  </a:lnTo>
                  <a:cubicBezTo>
                    <a:pt x="298" y="358"/>
                    <a:pt x="298" y="279"/>
                    <a:pt x="279" y="219"/>
                  </a:cubicBezTo>
                  <a:cubicBezTo>
                    <a:pt x="219" y="159"/>
                    <a:pt x="279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"/>
            <p:cNvSpPr/>
            <p:nvPr/>
          </p:nvSpPr>
          <p:spPr>
            <a:xfrm>
              <a:off x="5251450" y="1006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61" y="0"/>
                  </a:moveTo>
                  <a:cubicBezTo>
                    <a:pt x="21" y="60"/>
                    <a:pt x="1" y="12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"/>
            <p:cNvSpPr/>
            <p:nvPr/>
          </p:nvSpPr>
          <p:spPr>
            <a:xfrm>
              <a:off x="5212175" y="1139750"/>
              <a:ext cx="28375" cy="67175"/>
            </a:xfrm>
            <a:custGeom>
              <a:avLst/>
              <a:gdLst/>
              <a:ahLst/>
              <a:cxnLst/>
              <a:rect l="l" t="t" r="r" b="b"/>
              <a:pathLst>
                <a:path w="1135" h="2687" extrusionOk="0">
                  <a:moveTo>
                    <a:pt x="876" y="1"/>
                  </a:moveTo>
                  <a:cubicBezTo>
                    <a:pt x="836" y="1"/>
                    <a:pt x="756" y="1"/>
                    <a:pt x="697" y="40"/>
                  </a:cubicBezTo>
                  <a:cubicBezTo>
                    <a:pt x="549" y="77"/>
                    <a:pt x="409" y="152"/>
                    <a:pt x="267" y="152"/>
                  </a:cubicBezTo>
                  <a:cubicBezTo>
                    <a:pt x="180" y="152"/>
                    <a:pt x="91" y="124"/>
                    <a:pt x="0" y="40"/>
                  </a:cubicBezTo>
                  <a:lnTo>
                    <a:pt x="0" y="40"/>
                  </a:lnTo>
                  <a:cubicBezTo>
                    <a:pt x="40" y="955"/>
                    <a:pt x="0" y="1890"/>
                    <a:pt x="538" y="2686"/>
                  </a:cubicBezTo>
                  <a:cubicBezTo>
                    <a:pt x="776" y="2487"/>
                    <a:pt x="736" y="2189"/>
                    <a:pt x="796" y="1910"/>
                  </a:cubicBezTo>
                  <a:cubicBezTo>
                    <a:pt x="836" y="1831"/>
                    <a:pt x="856" y="1751"/>
                    <a:pt x="856" y="1691"/>
                  </a:cubicBezTo>
                  <a:cubicBezTo>
                    <a:pt x="896" y="1492"/>
                    <a:pt x="896" y="1254"/>
                    <a:pt x="955" y="1055"/>
                  </a:cubicBezTo>
                  <a:cubicBezTo>
                    <a:pt x="955" y="1035"/>
                    <a:pt x="975" y="995"/>
                    <a:pt x="975" y="955"/>
                  </a:cubicBezTo>
                  <a:cubicBezTo>
                    <a:pt x="995" y="896"/>
                    <a:pt x="995" y="836"/>
                    <a:pt x="1035" y="756"/>
                  </a:cubicBezTo>
                  <a:cubicBezTo>
                    <a:pt x="1055" y="637"/>
                    <a:pt x="1095" y="518"/>
                    <a:pt x="1134" y="398"/>
                  </a:cubicBezTo>
                  <a:cubicBezTo>
                    <a:pt x="1134" y="319"/>
                    <a:pt x="1134" y="259"/>
                    <a:pt x="1095" y="199"/>
                  </a:cubicBezTo>
                  <a:cubicBezTo>
                    <a:pt x="1055" y="100"/>
                    <a:pt x="97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"/>
            <p:cNvSpPr/>
            <p:nvPr/>
          </p:nvSpPr>
          <p:spPr>
            <a:xfrm>
              <a:off x="5236550" y="1131300"/>
              <a:ext cx="40300" cy="23225"/>
            </a:xfrm>
            <a:custGeom>
              <a:avLst/>
              <a:gdLst/>
              <a:ahLst/>
              <a:cxnLst/>
              <a:rect l="l" t="t" r="r" b="b"/>
              <a:pathLst>
                <a:path w="1612" h="929" extrusionOk="0">
                  <a:moveTo>
                    <a:pt x="895" y="0"/>
                  </a:moveTo>
                  <a:cubicBezTo>
                    <a:pt x="696" y="40"/>
                    <a:pt x="517" y="60"/>
                    <a:pt x="398" y="199"/>
                  </a:cubicBezTo>
                  <a:lnTo>
                    <a:pt x="259" y="199"/>
                  </a:lnTo>
                  <a:cubicBezTo>
                    <a:pt x="199" y="259"/>
                    <a:pt x="80" y="299"/>
                    <a:pt x="20" y="378"/>
                  </a:cubicBezTo>
                  <a:cubicBezTo>
                    <a:pt x="20" y="458"/>
                    <a:pt x="20" y="537"/>
                    <a:pt x="80" y="577"/>
                  </a:cubicBezTo>
                  <a:lnTo>
                    <a:pt x="80" y="736"/>
                  </a:lnTo>
                  <a:cubicBezTo>
                    <a:pt x="20" y="796"/>
                    <a:pt x="0" y="856"/>
                    <a:pt x="60" y="896"/>
                  </a:cubicBezTo>
                  <a:cubicBezTo>
                    <a:pt x="93" y="919"/>
                    <a:pt x="125" y="928"/>
                    <a:pt x="157" y="928"/>
                  </a:cubicBezTo>
                  <a:cubicBezTo>
                    <a:pt x="257" y="928"/>
                    <a:pt x="352" y="836"/>
                    <a:pt x="458" y="836"/>
                  </a:cubicBezTo>
                  <a:cubicBezTo>
                    <a:pt x="517" y="836"/>
                    <a:pt x="577" y="836"/>
                    <a:pt x="657" y="796"/>
                  </a:cubicBezTo>
                  <a:cubicBezTo>
                    <a:pt x="677" y="796"/>
                    <a:pt x="716" y="776"/>
                    <a:pt x="756" y="776"/>
                  </a:cubicBezTo>
                  <a:cubicBezTo>
                    <a:pt x="856" y="736"/>
                    <a:pt x="955" y="697"/>
                    <a:pt x="1055" y="677"/>
                  </a:cubicBezTo>
                  <a:cubicBezTo>
                    <a:pt x="1114" y="657"/>
                    <a:pt x="1174" y="617"/>
                    <a:pt x="1253" y="577"/>
                  </a:cubicBezTo>
                  <a:cubicBezTo>
                    <a:pt x="1393" y="458"/>
                    <a:pt x="1612" y="358"/>
                    <a:pt x="1393" y="100"/>
                  </a:cubicBezTo>
                  <a:cubicBezTo>
                    <a:pt x="1253" y="20"/>
                    <a:pt x="1074" y="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"/>
            <p:cNvSpPr/>
            <p:nvPr/>
          </p:nvSpPr>
          <p:spPr>
            <a:xfrm>
              <a:off x="5226100" y="1098250"/>
              <a:ext cx="22400" cy="31900"/>
            </a:xfrm>
            <a:custGeom>
              <a:avLst/>
              <a:gdLst/>
              <a:ahLst/>
              <a:cxnLst/>
              <a:rect l="l" t="t" r="r" b="b"/>
              <a:pathLst>
                <a:path w="896" h="1276" extrusionOk="0">
                  <a:moveTo>
                    <a:pt x="238" y="1"/>
                  </a:moveTo>
                  <a:cubicBezTo>
                    <a:pt x="220" y="1"/>
                    <a:pt x="201" y="3"/>
                    <a:pt x="179" y="9"/>
                  </a:cubicBezTo>
                  <a:cubicBezTo>
                    <a:pt x="120" y="228"/>
                    <a:pt x="40" y="447"/>
                    <a:pt x="0" y="686"/>
                  </a:cubicBezTo>
                  <a:cubicBezTo>
                    <a:pt x="90" y="991"/>
                    <a:pt x="245" y="1231"/>
                    <a:pt x="567" y="1231"/>
                  </a:cubicBezTo>
                  <a:cubicBezTo>
                    <a:pt x="601" y="1231"/>
                    <a:pt x="638" y="1229"/>
                    <a:pt x="677" y="1223"/>
                  </a:cubicBezTo>
                  <a:cubicBezTo>
                    <a:pt x="705" y="1260"/>
                    <a:pt x="732" y="1275"/>
                    <a:pt x="762" y="1275"/>
                  </a:cubicBezTo>
                  <a:cubicBezTo>
                    <a:pt x="796" y="1275"/>
                    <a:pt x="833" y="1255"/>
                    <a:pt x="876" y="1223"/>
                  </a:cubicBezTo>
                  <a:cubicBezTo>
                    <a:pt x="896" y="1163"/>
                    <a:pt x="896" y="1084"/>
                    <a:pt x="836" y="1004"/>
                  </a:cubicBezTo>
                  <a:cubicBezTo>
                    <a:pt x="498" y="825"/>
                    <a:pt x="378" y="566"/>
                    <a:pt x="398" y="188"/>
                  </a:cubicBezTo>
                  <a:cubicBezTo>
                    <a:pt x="381" y="87"/>
                    <a:pt x="33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"/>
            <p:cNvSpPr/>
            <p:nvPr/>
          </p:nvSpPr>
          <p:spPr>
            <a:xfrm>
              <a:off x="5243000" y="112532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319" y="1"/>
                  </a:moveTo>
                  <a:cubicBezTo>
                    <a:pt x="240" y="21"/>
                    <a:pt x="180" y="40"/>
                    <a:pt x="120" y="100"/>
                  </a:cubicBezTo>
                  <a:cubicBezTo>
                    <a:pt x="60" y="100"/>
                    <a:pt x="41" y="100"/>
                    <a:pt x="1" y="120"/>
                  </a:cubicBezTo>
                  <a:cubicBezTo>
                    <a:pt x="41" y="239"/>
                    <a:pt x="100" y="339"/>
                    <a:pt x="120" y="438"/>
                  </a:cubicBezTo>
                  <a:lnTo>
                    <a:pt x="657" y="438"/>
                  </a:lnTo>
                  <a:cubicBezTo>
                    <a:pt x="757" y="339"/>
                    <a:pt x="757" y="239"/>
                    <a:pt x="717" y="120"/>
                  </a:cubicBezTo>
                  <a:cubicBezTo>
                    <a:pt x="657" y="80"/>
                    <a:pt x="617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"/>
            <p:cNvSpPr/>
            <p:nvPr/>
          </p:nvSpPr>
          <p:spPr>
            <a:xfrm>
              <a:off x="5230575" y="1136500"/>
              <a:ext cx="12450" cy="6175"/>
            </a:xfrm>
            <a:custGeom>
              <a:avLst/>
              <a:gdLst/>
              <a:ahLst/>
              <a:cxnLst/>
              <a:rect l="l" t="t" r="r" b="b"/>
              <a:pathLst>
                <a:path w="498" h="247" extrusionOk="0">
                  <a:moveTo>
                    <a:pt x="278" y="1"/>
                  </a:moveTo>
                  <a:cubicBezTo>
                    <a:pt x="163" y="1"/>
                    <a:pt x="62" y="42"/>
                    <a:pt x="0" y="190"/>
                  </a:cubicBezTo>
                  <a:cubicBezTo>
                    <a:pt x="20" y="210"/>
                    <a:pt x="60" y="210"/>
                    <a:pt x="120" y="210"/>
                  </a:cubicBezTo>
                  <a:cubicBezTo>
                    <a:pt x="145" y="235"/>
                    <a:pt x="170" y="246"/>
                    <a:pt x="196" y="246"/>
                  </a:cubicBezTo>
                  <a:cubicBezTo>
                    <a:pt x="233" y="246"/>
                    <a:pt x="273" y="225"/>
                    <a:pt x="319" y="190"/>
                  </a:cubicBezTo>
                  <a:lnTo>
                    <a:pt x="498" y="31"/>
                  </a:lnTo>
                  <a:cubicBezTo>
                    <a:pt x="423" y="16"/>
                    <a:pt x="347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"/>
            <p:cNvSpPr/>
            <p:nvPr/>
          </p:nvSpPr>
          <p:spPr>
            <a:xfrm>
              <a:off x="4908325" y="585750"/>
              <a:ext cx="31350" cy="30350"/>
            </a:xfrm>
            <a:custGeom>
              <a:avLst/>
              <a:gdLst/>
              <a:ahLst/>
              <a:cxnLst/>
              <a:rect l="l" t="t" r="r" b="b"/>
              <a:pathLst>
                <a:path w="1254" h="1214" extrusionOk="0">
                  <a:moveTo>
                    <a:pt x="358" y="0"/>
                  </a:moveTo>
                  <a:cubicBezTo>
                    <a:pt x="119" y="0"/>
                    <a:pt x="0" y="99"/>
                    <a:pt x="20" y="318"/>
                  </a:cubicBezTo>
                  <a:cubicBezTo>
                    <a:pt x="219" y="338"/>
                    <a:pt x="318" y="497"/>
                    <a:pt x="358" y="696"/>
                  </a:cubicBezTo>
                  <a:cubicBezTo>
                    <a:pt x="418" y="696"/>
                    <a:pt x="477" y="696"/>
                    <a:pt x="517" y="736"/>
                  </a:cubicBezTo>
                  <a:cubicBezTo>
                    <a:pt x="597" y="776"/>
                    <a:pt x="637" y="796"/>
                    <a:pt x="696" y="875"/>
                  </a:cubicBezTo>
                  <a:cubicBezTo>
                    <a:pt x="776" y="915"/>
                    <a:pt x="816" y="975"/>
                    <a:pt x="875" y="1034"/>
                  </a:cubicBezTo>
                  <a:lnTo>
                    <a:pt x="1054" y="1213"/>
                  </a:lnTo>
                  <a:cubicBezTo>
                    <a:pt x="1253" y="577"/>
                    <a:pt x="696" y="33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"/>
            <p:cNvSpPr/>
            <p:nvPr/>
          </p:nvSpPr>
          <p:spPr>
            <a:xfrm>
              <a:off x="4895375" y="58575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0"/>
                    <a:pt x="21" y="40"/>
                    <a:pt x="41" y="80"/>
                  </a:cubicBezTo>
                  <a:lnTo>
                    <a:pt x="100" y="80"/>
                  </a:lnTo>
                  <a:cubicBezTo>
                    <a:pt x="41" y="40"/>
                    <a:pt x="2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"/>
            <p:cNvSpPr/>
            <p:nvPr/>
          </p:nvSpPr>
          <p:spPr>
            <a:xfrm>
              <a:off x="5154000" y="8463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21"/>
                    <a:pt x="0" y="41"/>
                    <a:pt x="40" y="60"/>
                  </a:cubicBezTo>
                  <a:cubicBezTo>
                    <a:pt x="80" y="60"/>
                    <a:pt x="80" y="2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"/>
            <p:cNvSpPr/>
            <p:nvPr/>
          </p:nvSpPr>
          <p:spPr>
            <a:xfrm>
              <a:off x="4996825" y="797100"/>
              <a:ext cx="12475" cy="11175"/>
            </a:xfrm>
            <a:custGeom>
              <a:avLst/>
              <a:gdLst/>
              <a:ahLst/>
              <a:cxnLst/>
              <a:rect l="l" t="t" r="r" b="b"/>
              <a:pathLst>
                <a:path w="499" h="447" extrusionOk="0">
                  <a:moveTo>
                    <a:pt x="160" y="0"/>
                  </a:moveTo>
                  <a:cubicBezTo>
                    <a:pt x="1" y="100"/>
                    <a:pt x="41" y="219"/>
                    <a:pt x="140" y="319"/>
                  </a:cubicBezTo>
                  <a:cubicBezTo>
                    <a:pt x="212" y="379"/>
                    <a:pt x="277" y="446"/>
                    <a:pt x="348" y="446"/>
                  </a:cubicBezTo>
                  <a:cubicBezTo>
                    <a:pt x="394" y="446"/>
                    <a:pt x="443" y="417"/>
                    <a:pt x="498" y="339"/>
                  </a:cubicBezTo>
                  <a:cubicBezTo>
                    <a:pt x="419" y="199"/>
                    <a:pt x="319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"/>
            <p:cNvSpPr/>
            <p:nvPr/>
          </p:nvSpPr>
          <p:spPr>
            <a:xfrm>
              <a:off x="5230575" y="1045750"/>
              <a:ext cx="15450" cy="57750"/>
            </a:xfrm>
            <a:custGeom>
              <a:avLst/>
              <a:gdLst/>
              <a:ahLst/>
              <a:cxnLst/>
              <a:rect l="l" t="t" r="r" b="b"/>
              <a:pathLst>
                <a:path w="618" h="2310" extrusionOk="0">
                  <a:moveTo>
                    <a:pt x="160" y="1"/>
                  </a:moveTo>
                  <a:cubicBezTo>
                    <a:pt x="40" y="21"/>
                    <a:pt x="40" y="100"/>
                    <a:pt x="120" y="180"/>
                  </a:cubicBezTo>
                  <a:cubicBezTo>
                    <a:pt x="219" y="697"/>
                    <a:pt x="60" y="1214"/>
                    <a:pt x="0" y="1731"/>
                  </a:cubicBezTo>
                  <a:cubicBezTo>
                    <a:pt x="0" y="1731"/>
                    <a:pt x="20" y="1771"/>
                    <a:pt x="20" y="1791"/>
                  </a:cubicBezTo>
                  <a:cubicBezTo>
                    <a:pt x="40" y="1811"/>
                    <a:pt x="20" y="1871"/>
                    <a:pt x="0" y="1891"/>
                  </a:cubicBezTo>
                  <a:lnTo>
                    <a:pt x="0" y="2090"/>
                  </a:lnTo>
                  <a:cubicBezTo>
                    <a:pt x="40" y="2129"/>
                    <a:pt x="100" y="2209"/>
                    <a:pt x="140" y="2269"/>
                  </a:cubicBezTo>
                  <a:cubicBezTo>
                    <a:pt x="166" y="2295"/>
                    <a:pt x="188" y="2309"/>
                    <a:pt x="207" y="2309"/>
                  </a:cubicBezTo>
                  <a:cubicBezTo>
                    <a:pt x="230" y="2309"/>
                    <a:pt x="248" y="2285"/>
                    <a:pt x="259" y="2229"/>
                  </a:cubicBezTo>
                  <a:cubicBezTo>
                    <a:pt x="259" y="1771"/>
                    <a:pt x="359" y="1314"/>
                    <a:pt x="458" y="876"/>
                  </a:cubicBezTo>
                  <a:cubicBezTo>
                    <a:pt x="538" y="538"/>
                    <a:pt x="617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"/>
            <p:cNvSpPr/>
            <p:nvPr/>
          </p:nvSpPr>
          <p:spPr>
            <a:xfrm>
              <a:off x="5224600" y="1045750"/>
              <a:ext cx="10975" cy="9175"/>
            </a:xfrm>
            <a:custGeom>
              <a:avLst/>
              <a:gdLst/>
              <a:ahLst/>
              <a:cxnLst/>
              <a:rect l="l" t="t" r="r" b="b"/>
              <a:pathLst>
                <a:path w="439" h="367" extrusionOk="0">
                  <a:moveTo>
                    <a:pt x="239" y="1"/>
                  </a:moveTo>
                  <a:cubicBezTo>
                    <a:pt x="200" y="1"/>
                    <a:pt x="160" y="21"/>
                    <a:pt x="100" y="21"/>
                  </a:cubicBezTo>
                  <a:cubicBezTo>
                    <a:pt x="100" y="140"/>
                    <a:pt x="1" y="299"/>
                    <a:pt x="160" y="359"/>
                  </a:cubicBezTo>
                  <a:cubicBezTo>
                    <a:pt x="163" y="364"/>
                    <a:pt x="167" y="367"/>
                    <a:pt x="173" y="367"/>
                  </a:cubicBezTo>
                  <a:cubicBezTo>
                    <a:pt x="212" y="367"/>
                    <a:pt x="310" y="268"/>
                    <a:pt x="379" y="200"/>
                  </a:cubicBezTo>
                  <a:cubicBezTo>
                    <a:pt x="438" y="140"/>
                    <a:pt x="438" y="60"/>
                    <a:pt x="438" y="21"/>
                  </a:cubicBezTo>
                  <a:cubicBezTo>
                    <a:pt x="359" y="1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"/>
            <p:cNvSpPr/>
            <p:nvPr/>
          </p:nvSpPr>
          <p:spPr>
            <a:xfrm>
              <a:off x="5226600" y="1070425"/>
              <a:ext cx="2500" cy="2925"/>
            </a:xfrm>
            <a:custGeom>
              <a:avLst/>
              <a:gdLst/>
              <a:ahLst/>
              <a:cxnLst/>
              <a:rect l="l" t="t" r="r" b="b"/>
              <a:pathLst>
                <a:path w="100" h="117" extrusionOk="0">
                  <a:moveTo>
                    <a:pt x="48" y="1"/>
                  </a:moveTo>
                  <a:cubicBezTo>
                    <a:pt x="28" y="1"/>
                    <a:pt x="11" y="15"/>
                    <a:pt x="0" y="48"/>
                  </a:cubicBezTo>
                  <a:cubicBezTo>
                    <a:pt x="0" y="48"/>
                    <a:pt x="0" y="88"/>
                    <a:pt x="20" y="108"/>
                  </a:cubicBezTo>
                  <a:cubicBezTo>
                    <a:pt x="20" y="115"/>
                    <a:pt x="25" y="117"/>
                    <a:pt x="31" y="117"/>
                  </a:cubicBezTo>
                  <a:cubicBezTo>
                    <a:pt x="45" y="117"/>
                    <a:pt x="67" y="108"/>
                    <a:pt x="80" y="108"/>
                  </a:cubicBezTo>
                  <a:cubicBezTo>
                    <a:pt x="80" y="68"/>
                    <a:pt x="100" y="48"/>
                    <a:pt x="100" y="28"/>
                  </a:cubicBezTo>
                  <a:cubicBezTo>
                    <a:pt x="82" y="10"/>
                    <a:pt x="64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"/>
            <p:cNvSpPr/>
            <p:nvPr/>
          </p:nvSpPr>
          <p:spPr>
            <a:xfrm>
              <a:off x="5229575" y="10890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40" y="0"/>
                  </a:moveTo>
                  <a:cubicBezTo>
                    <a:pt x="1" y="60"/>
                    <a:pt x="1" y="140"/>
                    <a:pt x="40" y="179"/>
                  </a:cubicBezTo>
                  <a:lnTo>
                    <a:pt x="80" y="140"/>
                  </a:lnTo>
                  <a:cubicBezTo>
                    <a:pt x="80" y="80"/>
                    <a:pt x="6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"/>
            <p:cNvSpPr/>
            <p:nvPr/>
          </p:nvSpPr>
          <p:spPr>
            <a:xfrm>
              <a:off x="5142050" y="993550"/>
              <a:ext cx="45275" cy="40300"/>
            </a:xfrm>
            <a:custGeom>
              <a:avLst/>
              <a:gdLst/>
              <a:ahLst/>
              <a:cxnLst/>
              <a:rect l="l" t="t" r="r" b="b"/>
              <a:pathLst>
                <a:path w="1811" h="1612" extrusionOk="0">
                  <a:moveTo>
                    <a:pt x="219" y="0"/>
                  </a:moveTo>
                  <a:lnTo>
                    <a:pt x="60" y="179"/>
                  </a:lnTo>
                  <a:cubicBezTo>
                    <a:pt x="20" y="179"/>
                    <a:pt x="1" y="199"/>
                    <a:pt x="20" y="219"/>
                  </a:cubicBezTo>
                  <a:cubicBezTo>
                    <a:pt x="1" y="279"/>
                    <a:pt x="20" y="298"/>
                    <a:pt x="80" y="338"/>
                  </a:cubicBezTo>
                  <a:lnTo>
                    <a:pt x="60" y="338"/>
                  </a:lnTo>
                  <a:cubicBezTo>
                    <a:pt x="100" y="398"/>
                    <a:pt x="160" y="477"/>
                    <a:pt x="219" y="517"/>
                  </a:cubicBezTo>
                  <a:lnTo>
                    <a:pt x="200" y="517"/>
                  </a:lnTo>
                  <a:cubicBezTo>
                    <a:pt x="279" y="597"/>
                    <a:pt x="319" y="657"/>
                    <a:pt x="398" y="716"/>
                  </a:cubicBezTo>
                  <a:lnTo>
                    <a:pt x="381" y="699"/>
                  </a:lnTo>
                  <a:lnTo>
                    <a:pt x="381" y="699"/>
                  </a:lnTo>
                  <a:cubicBezTo>
                    <a:pt x="459" y="777"/>
                    <a:pt x="519" y="836"/>
                    <a:pt x="597" y="895"/>
                  </a:cubicBezTo>
                  <a:cubicBezTo>
                    <a:pt x="677" y="895"/>
                    <a:pt x="717" y="935"/>
                    <a:pt x="717" y="1015"/>
                  </a:cubicBezTo>
                  <a:cubicBezTo>
                    <a:pt x="776" y="1114"/>
                    <a:pt x="856" y="1194"/>
                    <a:pt x="916" y="1233"/>
                  </a:cubicBezTo>
                  <a:cubicBezTo>
                    <a:pt x="1154" y="1333"/>
                    <a:pt x="1294" y="1611"/>
                    <a:pt x="1592" y="1611"/>
                  </a:cubicBezTo>
                  <a:cubicBezTo>
                    <a:pt x="1811" y="1492"/>
                    <a:pt x="1592" y="1373"/>
                    <a:pt x="1612" y="1233"/>
                  </a:cubicBezTo>
                  <a:cubicBezTo>
                    <a:pt x="1095" y="895"/>
                    <a:pt x="796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"/>
            <p:cNvSpPr/>
            <p:nvPr/>
          </p:nvSpPr>
          <p:spPr>
            <a:xfrm>
              <a:off x="5147025" y="10064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0"/>
                  </a:moveTo>
                  <a:cubicBezTo>
                    <a:pt x="80" y="60"/>
                    <a:pt x="120" y="120"/>
                    <a:pt x="199" y="19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"/>
            <p:cNvSpPr/>
            <p:nvPr/>
          </p:nvSpPr>
          <p:spPr>
            <a:xfrm>
              <a:off x="5139075" y="998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100"/>
                    <a:pt x="80" y="139"/>
                    <a:pt x="179" y="15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"/>
            <p:cNvSpPr/>
            <p:nvPr/>
          </p:nvSpPr>
          <p:spPr>
            <a:xfrm>
              <a:off x="5143550" y="10020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40" y="60"/>
                    <a:pt x="100" y="139"/>
                    <a:pt x="159" y="179"/>
                  </a:cubicBezTo>
                  <a:cubicBezTo>
                    <a:pt x="159" y="8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"/>
            <p:cNvSpPr/>
            <p:nvPr/>
          </p:nvSpPr>
          <p:spPr>
            <a:xfrm>
              <a:off x="5151500" y="101095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80"/>
                    <a:pt x="140" y="120"/>
                    <a:pt x="219" y="199"/>
                  </a:cubicBezTo>
                  <a:cubicBezTo>
                    <a:pt x="14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"/>
            <p:cNvSpPr/>
            <p:nvPr/>
          </p:nvSpPr>
          <p:spPr>
            <a:xfrm>
              <a:off x="5159950" y="10189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00" y="180"/>
                    <a:pt x="200" y="219"/>
                  </a:cubicBezTo>
                  <a:cubicBezTo>
                    <a:pt x="140" y="140"/>
                    <a:pt x="8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"/>
            <p:cNvSpPr/>
            <p:nvPr/>
          </p:nvSpPr>
          <p:spPr>
            <a:xfrm>
              <a:off x="5025675" y="876175"/>
              <a:ext cx="43800" cy="47775"/>
            </a:xfrm>
            <a:custGeom>
              <a:avLst/>
              <a:gdLst/>
              <a:ahLst/>
              <a:cxnLst/>
              <a:rect l="l" t="t" r="r" b="b"/>
              <a:pathLst>
                <a:path w="1752" h="1911" extrusionOk="0">
                  <a:moveTo>
                    <a:pt x="60" y="0"/>
                  </a:moveTo>
                  <a:cubicBezTo>
                    <a:pt x="1" y="199"/>
                    <a:pt x="60" y="358"/>
                    <a:pt x="239" y="518"/>
                  </a:cubicBezTo>
                  <a:cubicBezTo>
                    <a:pt x="498" y="736"/>
                    <a:pt x="737" y="995"/>
                    <a:pt x="995" y="1214"/>
                  </a:cubicBezTo>
                  <a:cubicBezTo>
                    <a:pt x="1353" y="1512"/>
                    <a:pt x="975" y="1592"/>
                    <a:pt x="876" y="1731"/>
                  </a:cubicBezTo>
                  <a:cubicBezTo>
                    <a:pt x="1035" y="1731"/>
                    <a:pt x="1154" y="1751"/>
                    <a:pt x="1234" y="1910"/>
                  </a:cubicBezTo>
                  <a:cubicBezTo>
                    <a:pt x="1361" y="1819"/>
                    <a:pt x="1521" y="1728"/>
                    <a:pt x="1700" y="1728"/>
                  </a:cubicBezTo>
                  <a:cubicBezTo>
                    <a:pt x="1717" y="1728"/>
                    <a:pt x="1734" y="1729"/>
                    <a:pt x="1751" y="1731"/>
                  </a:cubicBezTo>
                  <a:cubicBezTo>
                    <a:pt x="1692" y="1632"/>
                    <a:pt x="1632" y="1512"/>
                    <a:pt x="1572" y="1393"/>
                  </a:cubicBezTo>
                  <a:cubicBezTo>
                    <a:pt x="1055" y="1015"/>
                    <a:pt x="597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"/>
            <p:cNvSpPr/>
            <p:nvPr/>
          </p:nvSpPr>
          <p:spPr>
            <a:xfrm>
              <a:off x="5068950" y="9194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20" y="100"/>
                    <a:pt x="100" y="179"/>
                    <a:pt x="160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"/>
            <p:cNvSpPr/>
            <p:nvPr/>
          </p:nvSpPr>
          <p:spPr>
            <a:xfrm>
              <a:off x="5072925" y="923925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00"/>
                    <a:pt x="100" y="179"/>
                    <a:pt x="199" y="199"/>
                  </a:cubicBezTo>
                  <a:cubicBezTo>
                    <a:pt x="160" y="10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"/>
            <p:cNvSpPr/>
            <p:nvPr/>
          </p:nvSpPr>
          <p:spPr>
            <a:xfrm>
              <a:off x="5201725" y="881150"/>
              <a:ext cx="2025" cy="1150"/>
            </a:xfrm>
            <a:custGeom>
              <a:avLst/>
              <a:gdLst/>
              <a:ahLst/>
              <a:cxnLst/>
              <a:rect l="l" t="t" r="r" b="b"/>
              <a:pathLst>
                <a:path w="81" h="46" extrusionOk="0">
                  <a:moveTo>
                    <a:pt x="80" y="0"/>
                  </a:moveTo>
                  <a:lnTo>
                    <a:pt x="80" y="0"/>
                  </a:lnTo>
                  <a:cubicBezTo>
                    <a:pt x="1" y="20"/>
                    <a:pt x="1" y="40"/>
                    <a:pt x="60" y="40"/>
                  </a:cubicBezTo>
                  <a:cubicBezTo>
                    <a:pt x="60" y="44"/>
                    <a:pt x="61" y="46"/>
                    <a:pt x="62" y="46"/>
                  </a:cubicBezTo>
                  <a:cubicBezTo>
                    <a:pt x="67" y="46"/>
                    <a:pt x="80" y="16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"/>
            <p:cNvSpPr/>
            <p:nvPr/>
          </p:nvSpPr>
          <p:spPr>
            <a:xfrm>
              <a:off x="5195775" y="889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80" y="120"/>
                    <a:pt x="139" y="180"/>
                  </a:cubicBezTo>
                  <a:cubicBezTo>
                    <a:pt x="11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"/>
            <p:cNvSpPr/>
            <p:nvPr/>
          </p:nvSpPr>
          <p:spPr>
            <a:xfrm>
              <a:off x="4977950" y="659850"/>
              <a:ext cx="8975" cy="6625"/>
            </a:xfrm>
            <a:custGeom>
              <a:avLst/>
              <a:gdLst/>
              <a:ahLst/>
              <a:cxnLst/>
              <a:rect l="l" t="t" r="r" b="b"/>
              <a:pathLst>
                <a:path w="359" h="265" extrusionOk="0">
                  <a:moveTo>
                    <a:pt x="0" y="0"/>
                  </a:moveTo>
                  <a:cubicBezTo>
                    <a:pt x="20" y="99"/>
                    <a:pt x="20" y="239"/>
                    <a:pt x="119" y="259"/>
                  </a:cubicBezTo>
                  <a:cubicBezTo>
                    <a:pt x="139" y="262"/>
                    <a:pt x="156" y="264"/>
                    <a:pt x="172" y="264"/>
                  </a:cubicBezTo>
                  <a:cubicBezTo>
                    <a:pt x="319" y="264"/>
                    <a:pt x="322" y="10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"/>
            <p:cNvSpPr/>
            <p:nvPr/>
          </p:nvSpPr>
          <p:spPr>
            <a:xfrm>
              <a:off x="4991875" y="6727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39" y="0"/>
                  </a:moveTo>
                  <a:cubicBezTo>
                    <a:pt x="99" y="40"/>
                    <a:pt x="40" y="80"/>
                    <a:pt x="0" y="120"/>
                  </a:cubicBezTo>
                  <a:lnTo>
                    <a:pt x="60" y="139"/>
                  </a:lnTo>
                  <a:lnTo>
                    <a:pt x="139" y="1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"/>
            <p:cNvSpPr/>
            <p:nvPr/>
          </p:nvSpPr>
          <p:spPr>
            <a:xfrm>
              <a:off x="5234550" y="1020275"/>
              <a:ext cx="12950" cy="21825"/>
            </a:xfrm>
            <a:custGeom>
              <a:avLst/>
              <a:gdLst/>
              <a:ahLst/>
              <a:cxnLst/>
              <a:rect l="l" t="t" r="r" b="b"/>
              <a:pathLst>
                <a:path w="518" h="873" extrusionOk="0">
                  <a:moveTo>
                    <a:pt x="383" y="1"/>
                  </a:moveTo>
                  <a:cubicBezTo>
                    <a:pt x="86" y="1"/>
                    <a:pt x="1" y="226"/>
                    <a:pt x="1" y="503"/>
                  </a:cubicBezTo>
                  <a:lnTo>
                    <a:pt x="1" y="702"/>
                  </a:lnTo>
                  <a:cubicBezTo>
                    <a:pt x="109" y="810"/>
                    <a:pt x="208" y="873"/>
                    <a:pt x="291" y="873"/>
                  </a:cubicBezTo>
                  <a:cubicBezTo>
                    <a:pt x="391" y="873"/>
                    <a:pt x="465" y="780"/>
                    <a:pt x="498" y="562"/>
                  </a:cubicBezTo>
                  <a:cubicBezTo>
                    <a:pt x="518" y="403"/>
                    <a:pt x="478" y="204"/>
                    <a:pt x="458" y="5"/>
                  </a:cubicBezTo>
                  <a:cubicBezTo>
                    <a:pt x="432" y="2"/>
                    <a:pt x="407" y="1"/>
                    <a:pt x="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"/>
            <p:cNvSpPr/>
            <p:nvPr/>
          </p:nvSpPr>
          <p:spPr>
            <a:xfrm>
              <a:off x="5230575" y="103282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60" y="1"/>
                  </a:moveTo>
                  <a:lnTo>
                    <a:pt x="0" y="160"/>
                  </a:lnTo>
                  <a:lnTo>
                    <a:pt x="160" y="160"/>
                  </a:lnTo>
                  <a:cubicBezTo>
                    <a:pt x="199" y="140"/>
                    <a:pt x="219" y="140"/>
                    <a:pt x="219" y="120"/>
                  </a:cubicBezTo>
                  <a:cubicBezTo>
                    <a:pt x="219" y="80"/>
                    <a:pt x="199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"/>
            <p:cNvSpPr/>
            <p:nvPr/>
          </p:nvSpPr>
          <p:spPr>
            <a:xfrm>
              <a:off x="5061475" y="759300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1"/>
                  </a:moveTo>
                  <a:cubicBezTo>
                    <a:pt x="1" y="60"/>
                    <a:pt x="41" y="140"/>
                    <a:pt x="160" y="140"/>
                  </a:cubicBezTo>
                  <a:cubicBezTo>
                    <a:pt x="10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"/>
            <p:cNvSpPr/>
            <p:nvPr/>
          </p:nvSpPr>
          <p:spPr>
            <a:xfrm>
              <a:off x="5069450" y="761150"/>
              <a:ext cx="3500" cy="3150"/>
            </a:xfrm>
            <a:custGeom>
              <a:avLst/>
              <a:gdLst/>
              <a:ahLst/>
              <a:cxnLst/>
              <a:rect l="l" t="t" r="r" b="b"/>
              <a:pathLst>
                <a:path w="140" h="126" extrusionOk="0">
                  <a:moveTo>
                    <a:pt x="87" y="1"/>
                  </a:moveTo>
                  <a:cubicBezTo>
                    <a:pt x="66" y="1"/>
                    <a:pt x="37" y="30"/>
                    <a:pt x="0" y="86"/>
                  </a:cubicBezTo>
                  <a:cubicBezTo>
                    <a:pt x="40" y="86"/>
                    <a:pt x="100" y="126"/>
                    <a:pt x="140" y="126"/>
                  </a:cubicBezTo>
                  <a:cubicBezTo>
                    <a:pt x="129" y="40"/>
                    <a:pt x="112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"/>
            <p:cNvSpPr/>
            <p:nvPr/>
          </p:nvSpPr>
          <p:spPr>
            <a:xfrm>
              <a:off x="4852625" y="541975"/>
              <a:ext cx="2875" cy="2900"/>
            </a:xfrm>
            <a:custGeom>
              <a:avLst/>
              <a:gdLst/>
              <a:ahLst/>
              <a:cxnLst/>
              <a:rect l="l" t="t" r="r" b="b"/>
              <a:pathLst>
                <a:path w="115" h="116" extrusionOk="0">
                  <a:moveTo>
                    <a:pt x="100" y="0"/>
                  </a:moveTo>
                  <a:cubicBezTo>
                    <a:pt x="40" y="40"/>
                    <a:pt x="20" y="60"/>
                    <a:pt x="0" y="100"/>
                  </a:cubicBezTo>
                  <a:cubicBezTo>
                    <a:pt x="26" y="110"/>
                    <a:pt x="46" y="115"/>
                    <a:pt x="62" y="115"/>
                  </a:cubicBezTo>
                  <a:cubicBezTo>
                    <a:pt x="107" y="115"/>
                    <a:pt x="114" y="7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"/>
            <p:cNvSpPr/>
            <p:nvPr/>
          </p:nvSpPr>
          <p:spPr>
            <a:xfrm>
              <a:off x="4925725" y="6076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0"/>
                    <a:pt x="120" y="100"/>
                    <a:pt x="179" y="159"/>
                  </a:cubicBezTo>
                  <a:cubicBezTo>
                    <a:pt x="159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"/>
            <p:cNvSpPr/>
            <p:nvPr/>
          </p:nvSpPr>
          <p:spPr>
            <a:xfrm>
              <a:off x="4921250" y="6036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0" y="0"/>
                  </a:moveTo>
                  <a:cubicBezTo>
                    <a:pt x="60" y="60"/>
                    <a:pt x="139" y="100"/>
                    <a:pt x="179" y="12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"/>
            <p:cNvSpPr/>
            <p:nvPr/>
          </p:nvSpPr>
          <p:spPr>
            <a:xfrm>
              <a:off x="5311150" y="7548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59" y="1"/>
                    <a:pt x="80" y="20"/>
                    <a:pt x="0" y="20"/>
                  </a:cubicBezTo>
                  <a:lnTo>
                    <a:pt x="80" y="180"/>
                  </a:lnTo>
                  <a:cubicBezTo>
                    <a:pt x="119" y="100"/>
                    <a:pt x="179" y="4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>
              <a:off x="5649825" y="1070850"/>
              <a:ext cx="83550" cy="13800"/>
            </a:xfrm>
            <a:custGeom>
              <a:avLst/>
              <a:gdLst/>
              <a:ahLst/>
              <a:cxnLst/>
              <a:rect l="l" t="t" r="r" b="b"/>
              <a:pathLst>
                <a:path w="3342" h="552" extrusionOk="0">
                  <a:moveTo>
                    <a:pt x="1953" y="1"/>
                  </a:moveTo>
                  <a:cubicBezTo>
                    <a:pt x="1308" y="1"/>
                    <a:pt x="658" y="49"/>
                    <a:pt x="0" y="210"/>
                  </a:cubicBezTo>
                  <a:cubicBezTo>
                    <a:pt x="199" y="230"/>
                    <a:pt x="378" y="290"/>
                    <a:pt x="378" y="529"/>
                  </a:cubicBezTo>
                  <a:cubicBezTo>
                    <a:pt x="447" y="542"/>
                    <a:pt x="517" y="551"/>
                    <a:pt x="585" y="551"/>
                  </a:cubicBezTo>
                  <a:cubicBezTo>
                    <a:pt x="713" y="551"/>
                    <a:pt x="838" y="520"/>
                    <a:pt x="955" y="429"/>
                  </a:cubicBezTo>
                  <a:cubicBezTo>
                    <a:pt x="935" y="409"/>
                    <a:pt x="895" y="389"/>
                    <a:pt x="895" y="369"/>
                  </a:cubicBezTo>
                  <a:cubicBezTo>
                    <a:pt x="895" y="330"/>
                    <a:pt x="935" y="290"/>
                    <a:pt x="935" y="290"/>
                  </a:cubicBezTo>
                  <a:cubicBezTo>
                    <a:pt x="987" y="309"/>
                    <a:pt x="1042" y="314"/>
                    <a:pt x="1099" y="314"/>
                  </a:cubicBezTo>
                  <a:cubicBezTo>
                    <a:pt x="1177" y="314"/>
                    <a:pt x="1258" y="304"/>
                    <a:pt x="1337" y="304"/>
                  </a:cubicBezTo>
                  <a:cubicBezTo>
                    <a:pt x="1442" y="304"/>
                    <a:pt x="1544" y="322"/>
                    <a:pt x="1631" y="409"/>
                  </a:cubicBezTo>
                  <a:cubicBezTo>
                    <a:pt x="2029" y="409"/>
                    <a:pt x="2427" y="389"/>
                    <a:pt x="2825" y="389"/>
                  </a:cubicBezTo>
                  <a:cubicBezTo>
                    <a:pt x="2944" y="170"/>
                    <a:pt x="3243" y="270"/>
                    <a:pt x="3342" y="51"/>
                  </a:cubicBezTo>
                  <a:cubicBezTo>
                    <a:pt x="2882" y="26"/>
                    <a:pt x="2419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>
              <a:off x="5828850" y="1045525"/>
              <a:ext cx="28875" cy="8700"/>
            </a:xfrm>
            <a:custGeom>
              <a:avLst/>
              <a:gdLst/>
              <a:ahLst/>
              <a:cxnLst/>
              <a:rect l="l" t="t" r="r" b="b"/>
              <a:pathLst>
                <a:path w="1155" h="348" extrusionOk="0">
                  <a:moveTo>
                    <a:pt x="530" y="1"/>
                  </a:moveTo>
                  <a:cubicBezTo>
                    <a:pt x="313" y="1"/>
                    <a:pt x="122" y="105"/>
                    <a:pt x="0" y="348"/>
                  </a:cubicBezTo>
                  <a:cubicBezTo>
                    <a:pt x="259" y="328"/>
                    <a:pt x="478" y="328"/>
                    <a:pt x="697" y="328"/>
                  </a:cubicBezTo>
                  <a:cubicBezTo>
                    <a:pt x="697" y="229"/>
                    <a:pt x="1154" y="129"/>
                    <a:pt x="736" y="30"/>
                  </a:cubicBezTo>
                  <a:cubicBezTo>
                    <a:pt x="666" y="11"/>
                    <a:pt x="597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>
              <a:off x="5790050" y="10512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1"/>
                  </a:moveTo>
                  <a:cubicBezTo>
                    <a:pt x="115" y="1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>
              <a:off x="5246500" y="1077400"/>
              <a:ext cx="80075" cy="44475"/>
            </a:xfrm>
            <a:custGeom>
              <a:avLst/>
              <a:gdLst/>
              <a:ahLst/>
              <a:cxnLst/>
              <a:rect l="l" t="t" r="r" b="b"/>
              <a:pathLst>
                <a:path w="3203" h="1779" extrusionOk="0">
                  <a:moveTo>
                    <a:pt x="870" y="1"/>
                  </a:moveTo>
                  <a:cubicBezTo>
                    <a:pt x="772" y="1"/>
                    <a:pt x="651" y="34"/>
                    <a:pt x="517" y="87"/>
                  </a:cubicBezTo>
                  <a:cubicBezTo>
                    <a:pt x="318" y="127"/>
                    <a:pt x="199" y="227"/>
                    <a:pt x="119" y="446"/>
                  </a:cubicBezTo>
                  <a:cubicBezTo>
                    <a:pt x="0" y="784"/>
                    <a:pt x="20" y="1162"/>
                    <a:pt x="20" y="1520"/>
                  </a:cubicBezTo>
                  <a:cubicBezTo>
                    <a:pt x="60" y="1560"/>
                    <a:pt x="80" y="1599"/>
                    <a:pt x="100" y="1619"/>
                  </a:cubicBezTo>
                  <a:cubicBezTo>
                    <a:pt x="179" y="1719"/>
                    <a:pt x="298" y="1758"/>
                    <a:pt x="418" y="1778"/>
                  </a:cubicBezTo>
                  <a:cubicBezTo>
                    <a:pt x="497" y="1778"/>
                    <a:pt x="597" y="1778"/>
                    <a:pt x="676" y="1758"/>
                  </a:cubicBezTo>
                  <a:cubicBezTo>
                    <a:pt x="925" y="1699"/>
                    <a:pt x="1174" y="1689"/>
                    <a:pt x="1422" y="1689"/>
                  </a:cubicBezTo>
                  <a:cubicBezTo>
                    <a:pt x="1547" y="1689"/>
                    <a:pt x="1671" y="1691"/>
                    <a:pt x="1795" y="1691"/>
                  </a:cubicBezTo>
                  <a:cubicBezTo>
                    <a:pt x="1920" y="1691"/>
                    <a:pt x="2044" y="1689"/>
                    <a:pt x="2168" y="1679"/>
                  </a:cubicBezTo>
                  <a:lnTo>
                    <a:pt x="2407" y="1679"/>
                  </a:lnTo>
                  <a:cubicBezTo>
                    <a:pt x="2546" y="1679"/>
                    <a:pt x="2666" y="1659"/>
                    <a:pt x="2785" y="1639"/>
                  </a:cubicBezTo>
                  <a:cubicBezTo>
                    <a:pt x="2944" y="1579"/>
                    <a:pt x="3083" y="1520"/>
                    <a:pt x="3183" y="1361"/>
                  </a:cubicBezTo>
                  <a:cubicBezTo>
                    <a:pt x="3203" y="1361"/>
                    <a:pt x="3203" y="1341"/>
                    <a:pt x="3203" y="1281"/>
                  </a:cubicBezTo>
                  <a:cubicBezTo>
                    <a:pt x="3203" y="1241"/>
                    <a:pt x="3203" y="1182"/>
                    <a:pt x="3163" y="1142"/>
                  </a:cubicBezTo>
                  <a:cubicBezTo>
                    <a:pt x="2745" y="1122"/>
                    <a:pt x="2308" y="1142"/>
                    <a:pt x="1890" y="1082"/>
                  </a:cubicBezTo>
                  <a:cubicBezTo>
                    <a:pt x="1512" y="1062"/>
                    <a:pt x="1114" y="1022"/>
                    <a:pt x="1114" y="485"/>
                  </a:cubicBezTo>
                  <a:cubicBezTo>
                    <a:pt x="1167" y="129"/>
                    <a:pt x="1062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>
              <a:off x="5325575" y="1102025"/>
              <a:ext cx="109925" cy="15375"/>
            </a:xfrm>
            <a:custGeom>
              <a:avLst/>
              <a:gdLst/>
              <a:ahLst/>
              <a:cxnLst/>
              <a:rect l="l" t="t" r="r" b="b"/>
              <a:pathLst>
                <a:path w="4397" h="615" extrusionOk="0">
                  <a:moveTo>
                    <a:pt x="3190" y="0"/>
                  </a:moveTo>
                  <a:cubicBezTo>
                    <a:pt x="2126" y="0"/>
                    <a:pt x="1058" y="89"/>
                    <a:pt x="0" y="177"/>
                  </a:cubicBezTo>
                  <a:lnTo>
                    <a:pt x="0" y="356"/>
                  </a:lnTo>
                  <a:cubicBezTo>
                    <a:pt x="267" y="571"/>
                    <a:pt x="554" y="612"/>
                    <a:pt x="849" y="612"/>
                  </a:cubicBezTo>
                  <a:cubicBezTo>
                    <a:pt x="1031" y="612"/>
                    <a:pt x="1215" y="597"/>
                    <a:pt x="1398" y="597"/>
                  </a:cubicBezTo>
                  <a:cubicBezTo>
                    <a:pt x="1496" y="597"/>
                    <a:pt x="1594" y="601"/>
                    <a:pt x="1691" y="614"/>
                  </a:cubicBezTo>
                  <a:cubicBezTo>
                    <a:pt x="1810" y="575"/>
                    <a:pt x="1969" y="575"/>
                    <a:pt x="2089" y="575"/>
                  </a:cubicBezTo>
                  <a:cubicBezTo>
                    <a:pt x="2168" y="555"/>
                    <a:pt x="2268" y="555"/>
                    <a:pt x="2327" y="555"/>
                  </a:cubicBezTo>
                  <a:lnTo>
                    <a:pt x="3481" y="555"/>
                  </a:lnTo>
                  <a:cubicBezTo>
                    <a:pt x="3660" y="555"/>
                    <a:pt x="3859" y="555"/>
                    <a:pt x="4018" y="515"/>
                  </a:cubicBezTo>
                  <a:cubicBezTo>
                    <a:pt x="4098" y="475"/>
                    <a:pt x="4177" y="455"/>
                    <a:pt x="4217" y="415"/>
                  </a:cubicBezTo>
                  <a:cubicBezTo>
                    <a:pt x="4297" y="356"/>
                    <a:pt x="4357" y="316"/>
                    <a:pt x="4376" y="236"/>
                  </a:cubicBezTo>
                  <a:cubicBezTo>
                    <a:pt x="4396" y="157"/>
                    <a:pt x="4376" y="77"/>
                    <a:pt x="4317" y="37"/>
                  </a:cubicBezTo>
                  <a:cubicBezTo>
                    <a:pt x="3942" y="11"/>
                    <a:pt x="3566" y="0"/>
                    <a:pt x="3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>
              <a:off x="5259425" y="1068050"/>
              <a:ext cx="57200" cy="26075"/>
            </a:xfrm>
            <a:custGeom>
              <a:avLst/>
              <a:gdLst/>
              <a:ahLst/>
              <a:cxnLst/>
              <a:rect l="l" t="t" r="r" b="b"/>
              <a:pathLst>
                <a:path w="2288" h="1043" extrusionOk="0">
                  <a:moveTo>
                    <a:pt x="535" y="0"/>
                  </a:moveTo>
                  <a:cubicBezTo>
                    <a:pt x="352" y="0"/>
                    <a:pt x="181" y="72"/>
                    <a:pt x="40" y="322"/>
                  </a:cubicBezTo>
                  <a:cubicBezTo>
                    <a:pt x="0" y="382"/>
                    <a:pt x="0" y="422"/>
                    <a:pt x="0" y="481"/>
                  </a:cubicBezTo>
                  <a:cubicBezTo>
                    <a:pt x="279" y="501"/>
                    <a:pt x="577" y="501"/>
                    <a:pt x="597" y="879"/>
                  </a:cubicBezTo>
                  <a:cubicBezTo>
                    <a:pt x="844" y="879"/>
                    <a:pt x="1064" y="1043"/>
                    <a:pt x="1301" y="1043"/>
                  </a:cubicBezTo>
                  <a:cubicBezTo>
                    <a:pt x="1351" y="1043"/>
                    <a:pt x="1401" y="1036"/>
                    <a:pt x="1452" y="1018"/>
                  </a:cubicBezTo>
                  <a:cubicBezTo>
                    <a:pt x="1452" y="442"/>
                    <a:pt x="1950" y="501"/>
                    <a:pt x="2288" y="322"/>
                  </a:cubicBezTo>
                  <a:lnTo>
                    <a:pt x="2288" y="163"/>
                  </a:lnTo>
                  <a:cubicBezTo>
                    <a:pt x="1990" y="143"/>
                    <a:pt x="1691" y="143"/>
                    <a:pt x="1393" y="123"/>
                  </a:cubicBezTo>
                  <a:cubicBezTo>
                    <a:pt x="1360" y="129"/>
                    <a:pt x="1327" y="132"/>
                    <a:pt x="1293" y="132"/>
                  </a:cubicBezTo>
                  <a:cubicBezTo>
                    <a:pt x="1051" y="132"/>
                    <a:pt x="783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>
              <a:off x="5467300" y="1089025"/>
              <a:ext cx="60700" cy="23225"/>
            </a:xfrm>
            <a:custGeom>
              <a:avLst/>
              <a:gdLst/>
              <a:ahLst/>
              <a:cxnLst/>
              <a:rect l="l" t="t" r="r" b="b"/>
              <a:pathLst>
                <a:path w="2428" h="929" extrusionOk="0">
                  <a:moveTo>
                    <a:pt x="1811" y="0"/>
                  </a:moveTo>
                  <a:cubicBezTo>
                    <a:pt x="1731" y="60"/>
                    <a:pt x="1671" y="100"/>
                    <a:pt x="1612" y="160"/>
                  </a:cubicBezTo>
                  <a:lnTo>
                    <a:pt x="1274" y="160"/>
                  </a:lnTo>
                  <a:cubicBezTo>
                    <a:pt x="1234" y="179"/>
                    <a:pt x="1199" y="189"/>
                    <a:pt x="1167" y="189"/>
                  </a:cubicBezTo>
                  <a:cubicBezTo>
                    <a:pt x="1134" y="189"/>
                    <a:pt x="1104" y="179"/>
                    <a:pt x="1075" y="160"/>
                  </a:cubicBezTo>
                  <a:lnTo>
                    <a:pt x="896" y="160"/>
                  </a:lnTo>
                  <a:cubicBezTo>
                    <a:pt x="866" y="199"/>
                    <a:pt x="841" y="219"/>
                    <a:pt x="816" y="219"/>
                  </a:cubicBezTo>
                  <a:cubicBezTo>
                    <a:pt x="791" y="219"/>
                    <a:pt x="766" y="199"/>
                    <a:pt x="736" y="160"/>
                  </a:cubicBezTo>
                  <a:lnTo>
                    <a:pt x="219" y="160"/>
                  </a:lnTo>
                  <a:cubicBezTo>
                    <a:pt x="299" y="239"/>
                    <a:pt x="438" y="359"/>
                    <a:pt x="418" y="398"/>
                  </a:cubicBezTo>
                  <a:cubicBezTo>
                    <a:pt x="398" y="488"/>
                    <a:pt x="344" y="508"/>
                    <a:pt x="279" y="508"/>
                  </a:cubicBezTo>
                  <a:cubicBezTo>
                    <a:pt x="227" y="508"/>
                    <a:pt x="169" y="495"/>
                    <a:pt x="117" y="495"/>
                  </a:cubicBezTo>
                  <a:cubicBezTo>
                    <a:pt x="104" y="495"/>
                    <a:pt x="92" y="496"/>
                    <a:pt x="80" y="498"/>
                  </a:cubicBezTo>
                  <a:cubicBezTo>
                    <a:pt x="0" y="637"/>
                    <a:pt x="20" y="697"/>
                    <a:pt x="120" y="776"/>
                  </a:cubicBezTo>
                  <a:cubicBezTo>
                    <a:pt x="315" y="864"/>
                    <a:pt x="510" y="928"/>
                    <a:pt x="701" y="928"/>
                  </a:cubicBezTo>
                  <a:cubicBezTo>
                    <a:pt x="898" y="928"/>
                    <a:pt x="1091" y="859"/>
                    <a:pt x="1274" y="677"/>
                  </a:cubicBezTo>
                  <a:cubicBezTo>
                    <a:pt x="1409" y="552"/>
                    <a:pt x="1566" y="525"/>
                    <a:pt x="1728" y="525"/>
                  </a:cubicBezTo>
                  <a:cubicBezTo>
                    <a:pt x="1850" y="525"/>
                    <a:pt x="1973" y="540"/>
                    <a:pt x="2093" y="540"/>
                  </a:cubicBezTo>
                  <a:cubicBezTo>
                    <a:pt x="2118" y="540"/>
                    <a:pt x="2144" y="539"/>
                    <a:pt x="2169" y="538"/>
                  </a:cubicBezTo>
                  <a:cubicBezTo>
                    <a:pt x="2427" y="498"/>
                    <a:pt x="2368" y="359"/>
                    <a:pt x="2308" y="179"/>
                  </a:cubicBezTo>
                  <a:cubicBezTo>
                    <a:pt x="2129" y="140"/>
                    <a:pt x="1990" y="80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>
              <a:off x="5433475" y="1099250"/>
              <a:ext cx="35825" cy="13000"/>
            </a:xfrm>
            <a:custGeom>
              <a:avLst/>
              <a:gdLst/>
              <a:ahLst/>
              <a:cxnLst/>
              <a:rect l="l" t="t" r="r" b="b"/>
              <a:pathLst>
                <a:path w="1433" h="520" extrusionOk="0">
                  <a:moveTo>
                    <a:pt x="976" y="1"/>
                  </a:moveTo>
                  <a:cubicBezTo>
                    <a:pt x="651" y="1"/>
                    <a:pt x="326" y="148"/>
                    <a:pt x="1" y="148"/>
                  </a:cubicBezTo>
                  <a:lnTo>
                    <a:pt x="1" y="288"/>
                  </a:lnTo>
                  <a:cubicBezTo>
                    <a:pt x="173" y="472"/>
                    <a:pt x="383" y="520"/>
                    <a:pt x="599" y="520"/>
                  </a:cubicBezTo>
                  <a:cubicBezTo>
                    <a:pt x="732" y="520"/>
                    <a:pt x="866" y="502"/>
                    <a:pt x="995" y="487"/>
                  </a:cubicBezTo>
                  <a:cubicBezTo>
                    <a:pt x="1174" y="467"/>
                    <a:pt x="1294" y="387"/>
                    <a:pt x="1393" y="268"/>
                  </a:cubicBezTo>
                  <a:cubicBezTo>
                    <a:pt x="1433" y="228"/>
                    <a:pt x="1433" y="168"/>
                    <a:pt x="1433" y="129"/>
                  </a:cubicBezTo>
                  <a:cubicBezTo>
                    <a:pt x="1281" y="33"/>
                    <a:pt x="1128" y="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>
              <a:off x="5533950" y="1089025"/>
              <a:ext cx="23875" cy="4725"/>
            </a:xfrm>
            <a:custGeom>
              <a:avLst/>
              <a:gdLst/>
              <a:ahLst/>
              <a:cxnLst/>
              <a:rect l="l" t="t" r="r" b="b"/>
              <a:pathLst>
                <a:path w="955" h="189" extrusionOk="0">
                  <a:moveTo>
                    <a:pt x="0" y="0"/>
                  </a:moveTo>
                  <a:cubicBezTo>
                    <a:pt x="135" y="158"/>
                    <a:pt x="296" y="188"/>
                    <a:pt x="465" y="188"/>
                  </a:cubicBezTo>
                  <a:cubicBezTo>
                    <a:pt x="568" y="188"/>
                    <a:pt x="674" y="177"/>
                    <a:pt x="778" y="177"/>
                  </a:cubicBezTo>
                  <a:cubicBezTo>
                    <a:pt x="804" y="177"/>
                    <a:pt x="830" y="178"/>
                    <a:pt x="855" y="179"/>
                  </a:cubicBezTo>
                  <a:cubicBezTo>
                    <a:pt x="955" y="140"/>
                    <a:pt x="955" y="60"/>
                    <a:pt x="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>
              <a:off x="5577200" y="1088525"/>
              <a:ext cx="19925" cy="5150"/>
            </a:xfrm>
            <a:custGeom>
              <a:avLst/>
              <a:gdLst/>
              <a:ahLst/>
              <a:cxnLst/>
              <a:rect l="l" t="t" r="r" b="b"/>
              <a:pathLst>
                <a:path w="797" h="206" extrusionOk="0">
                  <a:moveTo>
                    <a:pt x="697" y="1"/>
                  </a:moveTo>
                  <a:cubicBezTo>
                    <a:pt x="458" y="1"/>
                    <a:pt x="220" y="20"/>
                    <a:pt x="1" y="20"/>
                  </a:cubicBezTo>
                  <a:cubicBezTo>
                    <a:pt x="108" y="170"/>
                    <a:pt x="238" y="205"/>
                    <a:pt x="373" y="205"/>
                  </a:cubicBezTo>
                  <a:cubicBezTo>
                    <a:pt x="488" y="205"/>
                    <a:pt x="607" y="180"/>
                    <a:pt x="717" y="180"/>
                  </a:cubicBezTo>
                  <a:cubicBezTo>
                    <a:pt x="717" y="180"/>
                    <a:pt x="757" y="180"/>
                    <a:pt x="777" y="160"/>
                  </a:cubicBezTo>
                  <a:cubicBezTo>
                    <a:pt x="796" y="120"/>
                    <a:pt x="777" y="100"/>
                    <a:pt x="717" y="8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>
              <a:off x="5555325" y="108852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0" y="1"/>
                  </a:moveTo>
                  <a:lnTo>
                    <a:pt x="0" y="199"/>
                  </a:lnTo>
                  <a:lnTo>
                    <a:pt x="736" y="199"/>
                  </a:lnTo>
                  <a:cubicBezTo>
                    <a:pt x="736" y="120"/>
                    <a:pt x="736" y="80"/>
                    <a:pt x="697" y="20"/>
                  </a:cubicBezTo>
                  <a:cubicBezTo>
                    <a:pt x="458" y="20"/>
                    <a:pt x="2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>
              <a:off x="5485700" y="1093625"/>
              <a:ext cx="5000" cy="6375"/>
            </a:xfrm>
            <a:custGeom>
              <a:avLst/>
              <a:gdLst/>
              <a:ahLst/>
              <a:cxnLst/>
              <a:rect l="l" t="t" r="r" b="b"/>
              <a:pathLst>
                <a:path w="200" h="255" extrusionOk="0">
                  <a:moveTo>
                    <a:pt x="110" y="0"/>
                  </a:moveTo>
                  <a:cubicBezTo>
                    <a:pt x="85" y="0"/>
                    <a:pt x="60" y="5"/>
                    <a:pt x="40" y="15"/>
                  </a:cubicBezTo>
                  <a:cubicBezTo>
                    <a:pt x="40" y="115"/>
                    <a:pt x="0" y="254"/>
                    <a:pt x="100" y="254"/>
                  </a:cubicBezTo>
                  <a:cubicBezTo>
                    <a:pt x="199" y="254"/>
                    <a:pt x="179" y="115"/>
                    <a:pt x="179" y="15"/>
                  </a:cubicBezTo>
                  <a:cubicBezTo>
                    <a:pt x="160" y="5"/>
                    <a:pt x="135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>
              <a:off x="5494650" y="10935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" y="0"/>
                  </a:moveTo>
                  <a:cubicBezTo>
                    <a:pt x="42" y="52"/>
                    <a:pt x="73" y="83"/>
                    <a:pt x="104" y="83"/>
                  </a:cubicBezTo>
                  <a:cubicBezTo>
                    <a:pt x="133" y="83"/>
                    <a:pt x="161" y="57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>
              <a:off x="5507575" y="10890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100"/>
                    <a:pt x="1" y="160"/>
                  </a:cubicBezTo>
                  <a:cubicBezTo>
                    <a:pt x="80" y="14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>
              <a:off x="5251450" y="1052600"/>
              <a:ext cx="42800" cy="23525"/>
            </a:xfrm>
            <a:custGeom>
              <a:avLst/>
              <a:gdLst/>
              <a:ahLst/>
              <a:cxnLst/>
              <a:rect l="l" t="t" r="r" b="b"/>
              <a:pathLst>
                <a:path w="1712" h="941" extrusionOk="0">
                  <a:moveTo>
                    <a:pt x="409" y="0"/>
                  </a:moveTo>
                  <a:cubicBezTo>
                    <a:pt x="325" y="0"/>
                    <a:pt x="251" y="16"/>
                    <a:pt x="200" y="105"/>
                  </a:cubicBezTo>
                  <a:cubicBezTo>
                    <a:pt x="180" y="145"/>
                    <a:pt x="160" y="204"/>
                    <a:pt x="160" y="244"/>
                  </a:cubicBezTo>
                  <a:cubicBezTo>
                    <a:pt x="81" y="463"/>
                    <a:pt x="1" y="702"/>
                    <a:pt x="200" y="920"/>
                  </a:cubicBezTo>
                  <a:cubicBezTo>
                    <a:pt x="260" y="940"/>
                    <a:pt x="299" y="940"/>
                    <a:pt x="359" y="940"/>
                  </a:cubicBezTo>
                  <a:cubicBezTo>
                    <a:pt x="568" y="781"/>
                    <a:pt x="797" y="751"/>
                    <a:pt x="1028" y="751"/>
                  </a:cubicBezTo>
                  <a:cubicBezTo>
                    <a:pt x="1167" y="751"/>
                    <a:pt x="1306" y="762"/>
                    <a:pt x="1443" y="762"/>
                  </a:cubicBezTo>
                  <a:cubicBezTo>
                    <a:pt x="1534" y="762"/>
                    <a:pt x="1624" y="757"/>
                    <a:pt x="1712" y="741"/>
                  </a:cubicBezTo>
                  <a:lnTo>
                    <a:pt x="1712" y="622"/>
                  </a:lnTo>
                  <a:cubicBezTo>
                    <a:pt x="1374" y="542"/>
                    <a:pt x="956" y="702"/>
                    <a:pt x="717" y="264"/>
                  </a:cubicBezTo>
                  <a:cubicBezTo>
                    <a:pt x="777" y="125"/>
                    <a:pt x="697" y="45"/>
                    <a:pt x="558" y="5"/>
                  </a:cubicBezTo>
                  <a:cubicBezTo>
                    <a:pt x="507" y="5"/>
                    <a:pt x="457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>
              <a:off x="5228575" y="1102450"/>
              <a:ext cx="21925" cy="21400"/>
            </a:xfrm>
            <a:custGeom>
              <a:avLst/>
              <a:gdLst/>
              <a:ahLst/>
              <a:cxnLst/>
              <a:rect l="l" t="t" r="r" b="b"/>
              <a:pathLst>
                <a:path w="877" h="856" extrusionOk="0">
                  <a:moveTo>
                    <a:pt x="220" y="1"/>
                  </a:moveTo>
                  <a:cubicBezTo>
                    <a:pt x="299" y="339"/>
                    <a:pt x="1" y="856"/>
                    <a:pt x="717" y="856"/>
                  </a:cubicBezTo>
                  <a:cubicBezTo>
                    <a:pt x="876" y="756"/>
                    <a:pt x="836" y="637"/>
                    <a:pt x="737" y="518"/>
                  </a:cubicBezTo>
                  <a:lnTo>
                    <a:pt x="578" y="518"/>
                  </a:lnTo>
                  <a:cubicBezTo>
                    <a:pt x="498" y="339"/>
                    <a:pt x="439" y="16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>
              <a:off x="5246975" y="1058700"/>
              <a:ext cx="9475" cy="16925"/>
            </a:xfrm>
            <a:custGeom>
              <a:avLst/>
              <a:gdLst/>
              <a:ahLst/>
              <a:cxnLst/>
              <a:rect l="l" t="t" r="r" b="b"/>
              <a:pathLst>
                <a:path w="379" h="67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80" y="219"/>
                    <a:pt x="1" y="477"/>
                    <a:pt x="379" y="676"/>
                  </a:cubicBezTo>
                  <a:cubicBezTo>
                    <a:pt x="359" y="458"/>
                    <a:pt x="359" y="2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>
              <a:off x="5256425" y="1048750"/>
              <a:ext cx="10475" cy="5975"/>
            </a:xfrm>
            <a:custGeom>
              <a:avLst/>
              <a:gdLst/>
              <a:ahLst/>
              <a:cxnLst/>
              <a:rect l="l" t="t" r="r" b="b"/>
              <a:pathLst>
                <a:path w="419" h="239" extrusionOk="0">
                  <a:moveTo>
                    <a:pt x="299" y="0"/>
                  </a:moveTo>
                  <a:cubicBezTo>
                    <a:pt x="160" y="40"/>
                    <a:pt x="21" y="100"/>
                    <a:pt x="1" y="239"/>
                  </a:cubicBezTo>
                  <a:cubicBezTo>
                    <a:pt x="100" y="219"/>
                    <a:pt x="200" y="219"/>
                    <a:pt x="299" y="199"/>
                  </a:cubicBezTo>
                  <a:cubicBezTo>
                    <a:pt x="319" y="199"/>
                    <a:pt x="359" y="199"/>
                    <a:pt x="399" y="179"/>
                  </a:cubicBezTo>
                  <a:cubicBezTo>
                    <a:pt x="419" y="159"/>
                    <a:pt x="419" y="120"/>
                    <a:pt x="379" y="8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>
              <a:off x="5304175" y="1050225"/>
              <a:ext cx="29875" cy="6475"/>
            </a:xfrm>
            <a:custGeom>
              <a:avLst/>
              <a:gdLst/>
              <a:ahLst/>
              <a:cxnLst/>
              <a:rect l="l" t="t" r="r" b="b"/>
              <a:pathLst>
                <a:path w="1195" h="259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796" y="21"/>
                    <a:pt x="398" y="21"/>
                    <a:pt x="1" y="21"/>
                  </a:cubicBezTo>
                  <a:cubicBezTo>
                    <a:pt x="27" y="207"/>
                    <a:pt x="98" y="259"/>
                    <a:pt x="185" y="259"/>
                  </a:cubicBezTo>
                  <a:cubicBezTo>
                    <a:pt x="293" y="259"/>
                    <a:pt x="428" y="180"/>
                    <a:pt x="538" y="180"/>
                  </a:cubicBezTo>
                  <a:lnTo>
                    <a:pt x="1035" y="180"/>
                  </a:lnTo>
                  <a:cubicBezTo>
                    <a:pt x="1075" y="160"/>
                    <a:pt x="1135" y="140"/>
                    <a:pt x="1174" y="140"/>
                  </a:cubicBezTo>
                  <a:cubicBezTo>
                    <a:pt x="1194" y="100"/>
                    <a:pt x="1194" y="41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>
              <a:off x="5864650" y="1045375"/>
              <a:ext cx="20925" cy="4875"/>
            </a:xfrm>
            <a:custGeom>
              <a:avLst/>
              <a:gdLst/>
              <a:ahLst/>
              <a:cxnLst/>
              <a:rect l="l" t="t" r="r" b="b"/>
              <a:pathLst>
                <a:path w="837" h="195" extrusionOk="0">
                  <a:moveTo>
                    <a:pt x="777" y="1"/>
                  </a:moveTo>
                  <a:cubicBezTo>
                    <a:pt x="757" y="1"/>
                    <a:pt x="737" y="6"/>
                    <a:pt x="717" y="16"/>
                  </a:cubicBezTo>
                  <a:cubicBezTo>
                    <a:pt x="670" y="23"/>
                    <a:pt x="624" y="25"/>
                    <a:pt x="578" y="25"/>
                  </a:cubicBezTo>
                  <a:cubicBezTo>
                    <a:pt x="518" y="25"/>
                    <a:pt x="458" y="21"/>
                    <a:pt x="400" y="21"/>
                  </a:cubicBezTo>
                  <a:cubicBezTo>
                    <a:pt x="255" y="21"/>
                    <a:pt x="117" y="43"/>
                    <a:pt x="1" y="195"/>
                  </a:cubicBezTo>
                  <a:cubicBezTo>
                    <a:pt x="50" y="183"/>
                    <a:pt x="102" y="180"/>
                    <a:pt x="156" y="180"/>
                  </a:cubicBezTo>
                  <a:cubicBezTo>
                    <a:pt x="237" y="180"/>
                    <a:pt x="321" y="188"/>
                    <a:pt x="404" y="188"/>
                  </a:cubicBezTo>
                  <a:cubicBezTo>
                    <a:pt x="558" y="188"/>
                    <a:pt x="711" y="162"/>
                    <a:pt x="836" y="16"/>
                  </a:cubicBezTo>
                  <a:cubicBezTo>
                    <a:pt x="816" y="6"/>
                    <a:pt x="796" y="1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>
              <a:off x="5803475" y="1050225"/>
              <a:ext cx="9475" cy="3525"/>
            </a:xfrm>
            <a:custGeom>
              <a:avLst/>
              <a:gdLst/>
              <a:ahLst/>
              <a:cxnLst/>
              <a:rect l="l" t="t" r="r" b="b"/>
              <a:pathLst>
                <a:path w="379" h="141" extrusionOk="0">
                  <a:moveTo>
                    <a:pt x="160" y="1"/>
                  </a:moveTo>
                  <a:lnTo>
                    <a:pt x="1" y="140"/>
                  </a:lnTo>
                  <a:lnTo>
                    <a:pt x="319" y="140"/>
                  </a:lnTo>
                  <a:cubicBezTo>
                    <a:pt x="319" y="140"/>
                    <a:pt x="359" y="120"/>
                    <a:pt x="359" y="100"/>
                  </a:cubicBezTo>
                  <a:cubicBezTo>
                    <a:pt x="379" y="61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>
              <a:off x="5264400" y="1050725"/>
              <a:ext cx="53225" cy="8475"/>
            </a:xfrm>
            <a:custGeom>
              <a:avLst/>
              <a:gdLst/>
              <a:ahLst/>
              <a:cxnLst/>
              <a:rect l="l" t="t" r="r" b="b"/>
              <a:pathLst>
                <a:path w="2129" h="339" extrusionOk="0">
                  <a:moveTo>
                    <a:pt x="60" y="1"/>
                  </a:moveTo>
                  <a:cubicBezTo>
                    <a:pt x="40" y="41"/>
                    <a:pt x="0" y="60"/>
                    <a:pt x="0" y="120"/>
                  </a:cubicBezTo>
                  <a:cubicBezTo>
                    <a:pt x="60" y="200"/>
                    <a:pt x="139" y="259"/>
                    <a:pt x="199" y="339"/>
                  </a:cubicBezTo>
                  <a:cubicBezTo>
                    <a:pt x="328" y="315"/>
                    <a:pt x="457" y="307"/>
                    <a:pt x="587" y="307"/>
                  </a:cubicBezTo>
                  <a:cubicBezTo>
                    <a:pt x="832" y="307"/>
                    <a:pt x="1078" y="335"/>
                    <a:pt x="1323" y="335"/>
                  </a:cubicBezTo>
                  <a:cubicBezTo>
                    <a:pt x="1593" y="335"/>
                    <a:pt x="1863" y="301"/>
                    <a:pt x="2129" y="160"/>
                  </a:cubicBezTo>
                  <a:cubicBezTo>
                    <a:pt x="1950" y="120"/>
                    <a:pt x="1731" y="20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>
              <a:off x="5863650" y="10144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677" y="1"/>
                  </a:moveTo>
                  <a:cubicBezTo>
                    <a:pt x="538" y="40"/>
                    <a:pt x="359" y="40"/>
                    <a:pt x="160" y="40"/>
                  </a:cubicBezTo>
                  <a:cubicBezTo>
                    <a:pt x="100" y="160"/>
                    <a:pt x="61" y="259"/>
                    <a:pt x="1" y="359"/>
                  </a:cubicBezTo>
                  <a:lnTo>
                    <a:pt x="1194" y="359"/>
                  </a:lnTo>
                  <a:cubicBezTo>
                    <a:pt x="1095" y="140"/>
                    <a:pt x="896" y="4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>
              <a:off x="5820400" y="1015925"/>
              <a:ext cx="38300" cy="9475"/>
            </a:xfrm>
            <a:custGeom>
              <a:avLst/>
              <a:gdLst/>
              <a:ahLst/>
              <a:cxnLst/>
              <a:rect l="l" t="t" r="r" b="b"/>
              <a:pathLst>
                <a:path w="1532" h="379" extrusionOk="0">
                  <a:moveTo>
                    <a:pt x="179" y="0"/>
                  </a:moveTo>
                  <a:cubicBezTo>
                    <a:pt x="120" y="100"/>
                    <a:pt x="80" y="199"/>
                    <a:pt x="0" y="319"/>
                  </a:cubicBezTo>
                  <a:cubicBezTo>
                    <a:pt x="120" y="338"/>
                    <a:pt x="219" y="338"/>
                    <a:pt x="338" y="378"/>
                  </a:cubicBezTo>
                  <a:cubicBezTo>
                    <a:pt x="736" y="338"/>
                    <a:pt x="1134" y="338"/>
                    <a:pt x="1532" y="319"/>
                  </a:cubicBezTo>
                  <a:cubicBezTo>
                    <a:pt x="1399" y="159"/>
                    <a:pt x="1240" y="159"/>
                    <a:pt x="1078" y="159"/>
                  </a:cubicBezTo>
                  <a:cubicBezTo>
                    <a:pt x="997" y="159"/>
                    <a:pt x="915" y="159"/>
                    <a:pt x="836" y="139"/>
                  </a:cubicBezTo>
                  <a:cubicBezTo>
                    <a:pt x="786" y="152"/>
                    <a:pt x="737" y="157"/>
                    <a:pt x="690" y="157"/>
                  </a:cubicBezTo>
                  <a:cubicBezTo>
                    <a:pt x="513" y="157"/>
                    <a:pt x="352" y="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>
              <a:off x="5811450" y="10507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40" y="120"/>
                    <a:pt x="60" y="120"/>
                    <a:pt x="80" y="120"/>
                  </a:cubicBezTo>
                  <a:cubicBezTo>
                    <a:pt x="100" y="80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>
              <a:off x="5668225" y="1075875"/>
              <a:ext cx="22400" cy="5225"/>
            </a:xfrm>
            <a:custGeom>
              <a:avLst/>
              <a:gdLst/>
              <a:ahLst/>
              <a:cxnLst/>
              <a:rect l="l" t="t" r="r" b="b"/>
              <a:pathLst>
                <a:path w="896" h="209" extrusionOk="0">
                  <a:moveTo>
                    <a:pt x="483" y="0"/>
                  </a:moveTo>
                  <a:cubicBezTo>
                    <a:pt x="388" y="0"/>
                    <a:pt x="289" y="12"/>
                    <a:pt x="191" y="12"/>
                  </a:cubicBezTo>
                  <a:cubicBezTo>
                    <a:pt x="167" y="12"/>
                    <a:pt x="143" y="11"/>
                    <a:pt x="119" y="9"/>
                  </a:cubicBezTo>
                  <a:cubicBezTo>
                    <a:pt x="20" y="9"/>
                    <a:pt x="0" y="89"/>
                    <a:pt x="60" y="168"/>
                  </a:cubicBezTo>
                  <a:cubicBezTo>
                    <a:pt x="100" y="188"/>
                    <a:pt x="159" y="188"/>
                    <a:pt x="219" y="208"/>
                  </a:cubicBezTo>
                  <a:cubicBezTo>
                    <a:pt x="438" y="208"/>
                    <a:pt x="657" y="208"/>
                    <a:pt x="895" y="188"/>
                  </a:cubicBezTo>
                  <a:cubicBezTo>
                    <a:pt x="782" y="30"/>
                    <a:pt x="638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>
              <a:off x="5595100" y="1089025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60" y="0"/>
                  </a:moveTo>
                  <a:cubicBezTo>
                    <a:pt x="100" y="0"/>
                    <a:pt x="61" y="40"/>
                    <a:pt x="1" y="40"/>
                  </a:cubicBezTo>
                  <a:lnTo>
                    <a:pt x="1" y="160"/>
                  </a:lnTo>
                  <a:cubicBezTo>
                    <a:pt x="61" y="179"/>
                    <a:pt x="100" y="179"/>
                    <a:pt x="160" y="199"/>
                  </a:cubicBezTo>
                  <a:cubicBezTo>
                    <a:pt x="259" y="160"/>
                    <a:pt x="379" y="179"/>
                    <a:pt x="379" y="60"/>
                  </a:cubicBezTo>
                  <a:cubicBezTo>
                    <a:pt x="379" y="40"/>
                    <a:pt x="240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>
              <a:off x="5057650" y="1351600"/>
              <a:ext cx="147100" cy="57925"/>
            </a:xfrm>
            <a:custGeom>
              <a:avLst/>
              <a:gdLst/>
              <a:ahLst/>
              <a:cxnLst/>
              <a:rect l="l" t="t" r="r" b="b"/>
              <a:pathLst>
                <a:path w="5884" h="2317" extrusionOk="0">
                  <a:moveTo>
                    <a:pt x="5647" y="0"/>
                  </a:moveTo>
                  <a:cubicBezTo>
                    <a:pt x="5594" y="0"/>
                    <a:pt x="5533" y="20"/>
                    <a:pt x="5465" y="60"/>
                  </a:cubicBezTo>
                  <a:cubicBezTo>
                    <a:pt x="4292" y="259"/>
                    <a:pt x="3198" y="697"/>
                    <a:pt x="2103" y="1155"/>
                  </a:cubicBezTo>
                  <a:cubicBezTo>
                    <a:pt x="1964" y="1234"/>
                    <a:pt x="1805" y="1334"/>
                    <a:pt x="1626" y="1354"/>
                  </a:cubicBezTo>
                  <a:cubicBezTo>
                    <a:pt x="1580" y="1364"/>
                    <a:pt x="1543" y="1369"/>
                    <a:pt x="1511" y="1369"/>
                  </a:cubicBezTo>
                  <a:cubicBezTo>
                    <a:pt x="1313" y="1369"/>
                    <a:pt x="1387" y="1167"/>
                    <a:pt x="1387" y="995"/>
                  </a:cubicBezTo>
                  <a:cubicBezTo>
                    <a:pt x="1298" y="727"/>
                    <a:pt x="1225" y="427"/>
                    <a:pt x="892" y="427"/>
                  </a:cubicBezTo>
                  <a:cubicBezTo>
                    <a:pt x="855" y="427"/>
                    <a:pt x="815" y="430"/>
                    <a:pt x="771" y="438"/>
                  </a:cubicBezTo>
                  <a:cubicBezTo>
                    <a:pt x="512" y="896"/>
                    <a:pt x="572" y="1453"/>
                    <a:pt x="194" y="1911"/>
                  </a:cubicBezTo>
                  <a:cubicBezTo>
                    <a:pt x="0" y="2153"/>
                    <a:pt x="173" y="2316"/>
                    <a:pt x="426" y="2316"/>
                  </a:cubicBezTo>
                  <a:cubicBezTo>
                    <a:pt x="485" y="2316"/>
                    <a:pt x="548" y="2307"/>
                    <a:pt x="612" y="2288"/>
                  </a:cubicBezTo>
                  <a:cubicBezTo>
                    <a:pt x="1208" y="1930"/>
                    <a:pt x="1865" y="1712"/>
                    <a:pt x="2541" y="1493"/>
                  </a:cubicBezTo>
                  <a:cubicBezTo>
                    <a:pt x="2597" y="1533"/>
                    <a:pt x="2657" y="1547"/>
                    <a:pt x="2717" y="1547"/>
                  </a:cubicBezTo>
                  <a:cubicBezTo>
                    <a:pt x="2806" y="1547"/>
                    <a:pt x="2896" y="1516"/>
                    <a:pt x="2979" y="1493"/>
                  </a:cubicBezTo>
                  <a:cubicBezTo>
                    <a:pt x="3158" y="1433"/>
                    <a:pt x="3337" y="1354"/>
                    <a:pt x="3496" y="1254"/>
                  </a:cubicBezTo>
                  <a:cubicBezTo>
                    <a:pt x="3655" y="1194"/>
                    <a:pt x="3794" y="1155"/>
                    <a:pt x="3953" y="1135"/>
                  </a:cubicBezTo>
                  <a:cubicBezTo>
                    <a:pt x="4610" y="896"/>
                    <a:pt x="5426" y="856"/>
                    <a:pt x="5883" y="220"/>
                  </a:cubicBezTo>
                  <a:cubicBezTo>
                    <a:pt x="5831" y="75"/>
                    <a:pt x="5752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>
              <a:off x="5194275" y="1304975"/>
              <a:ext cx="131800" cy="55100"/>
            </a:xfrm>
            <a:custGeom>
              <a:avLst/>
              <a:gdLst/>
              <a:ahLst/>
              <a:cxnLst/>
              <a:rect l="l" t="t" r="r" b="b"/>
              <a:pathLst>
                <a:path w="5272" h="2204" extrusionOk="0">
                  <a:moveTo>
                    <a:pt x="5034" y="0"/>
                  </a:moveTo>
                  <a:cubicBezTo>
                    <a:pt x="4969" y="0"/>
                    <a:pt x="4900" y="23"/>
                    <a:pt x="4834" y="56"/>
                  </a:cubicBezTo>
                  <a:cubicBezTo>
                    <a:pt x="3183" y="593"/>
                    <a:pt x="1552" y="1110"/>
                    <a:pt x="0" y="1965"/>
                  </a:cubicBezTo>
                  <a:cubicBezTo>
                    <a:pt x="159" y="1985"/>
                    <a:pt x="299" y="1985"/>
                    <a:pt x="378" y="2144"/>
                  </a:cubicBezTo>
                  <a:cubicBezTo>
                    <a:pt x="458" y="2184"/>
                    <a:pt x="518" y="2204"/>
                    <a:pt x="597" y="2204"/>
                  </a:cubicBezTo>
                  <a:cubicBezTo>
                    <a:pt x="756" y="2184"/>
                    <a:pt x="915" y="2144"/>
                    <a:pt x="1075" y="2085"/>
                  </a:cubicBezTo>
                  <a:cubicBezTo>
                    <a:pt x="2049" y="1786"/>
                    <a:pt x="2984" y="1448"/>
                    <a:pt x="3899" y="1010"/>
                  </a:cubicBezTo>
                  <a:cubicBezTo>
                    <a:pt x="4397" y="812"/>
                    <a:pt x="4974" y="692"/>
                    <a:pt x="5272" y="175"/>
                  </a:cubicBezTo>
                  <a:cubicBezTo>
                    <a:pt x="5213" y="46"/>
                    <a:pt x="5127" y="0"/>
                    <a:pt x="5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>
              <a:off x="5315625" y="1264075"/>
              <a:ext cx="119875" cy="45825"/>
            </a:xfrm>
            <a:custGeom>
              <a:avLst/>
              <a:gdLst/>
              <a:ahLst/>
              <a:cxnLst/>
              <a:rect l="l" t="t" r="r" b="b"/>
              <a:pathLst>
                <a:path w="4795" h="1833" extrusionOk="0">
                  <a:moveTo>
                    <a:pt x="4396" y="1"/>
                  </a:moveTo>
                  <a:cubicBezTo>
                    <a:pt x="2865" y="319"/>
                    <a:pt x="1413" y="995"/>
                    <a:pt x="0" y="1692"/>
                  </a:cubicBezTo>
                  <a:cubicBezTo>
                    <a:pt x="139" y="1692"/>
                    <a:pt x="299" y="1711"/>
                    <a:pt x="398" y="1831"/>
                  </a:cubicBezTo>
                  <a:cubicBezTo>
                    <a:pt x="414" y="1832"/>
                    <a:pt x="432" y="1833"/>
                    <a:pt x="452" y="1833"/>
                  </a:cubicBezTo>
                  <a:cubicBezTo>
                    <a:pt x="1229" y="1833"/>
                    <a:pt x="4309" y="685"/>
                    <a:pt x="4794" y="200"/>
                  </a:cubicBezTo>
                  <a:cubicBezTo>
                    <a:pt x="4655" y="160"/>
                    <a:pt x="4496" y="140"/>
                    <a:pt x="4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>
              <a:off x="5063975" y="1300825"/>
              <a:ext cx="37825" cy="76175"/>
            </a:xfrm>
            <a:custGeom>
              <a:avLst/>
              <a:gdLst/>
              <a:ahLst/>
              <a:cxnLst/>
              <a:rect l="l" t="t" r="r" b="b"/>
              <a:pathLst>
                <a:path w="1513" h="3047" extrusionOk="0">
                  <a:moveTo>
                    <a:pt x="640" y="1"/>
                  </a:moveTo>
                  <a:cubicBezTo>
                    <a:pt x="573" y="1"/>
                    <a:pt x="495" y="39"/>
                    <a:pt x="398" y="142"/>
                  </a:cubicBezTo>
                  <a:cubicBezTo>
                    <a:pt x="0" y="958"/>
                    <a:pt x="120" y="1733"/>
                    <a:pt x="557" y="2469"/>
                  </a:cubicBezTo>
                  <a:cubicBezTo>
                    <a:pt x="796" y="2648"/>
                    <a:pt x="836" y="2967"/>
                    <a:pt x="1134" y="3046"/>
                  </a:cubicBezTo>
                  <a:cubicBezTo>
                    <a:pt x="1194" y="3046"/>
                    <a:pt x="1214" y="3026"/>
                    <a:pt x="1254" y="2967"/>
                  </a:cubicBezTo>
                  <a:cubicBezTo>
                    <a:pt x="1492" y="2728"/>
                    <a:pt x="1313" y="2489"/>
                    <a:pt x="1254" y="2251"/>
                  </a:cubicBezTo>
                  <a:cubicBezTo>
                    <a:pt x="1234" y="2171"/>
                    <a:pt x="1214" y="2131"/>
                    <a:pt x="1194" y="2052"/>
                  </a:cubicBezTo>
                  <a:cubicBezTo>
                    <a:pt x="1134" y="1893"/>
                    <a:pt x="1114" y="1753"/>
                    <a:pt x="1154" y="1574"/>
                  </a:cubicBezTo>
                  <a:cubicBezTo>
                    <a:pt x="1453" y="1236"/>
                    <a:pt x="1512" y="858"/>
                    <a:pt x="1194" y="480"/>
                  </a:cubicBezTo>
                  <a:cubicBezTo>
                    <a:pt x="1134" y="401"/>
                    <a:pt x="1055" y="361"/>
                    <a:pt x="1015" y="301"/>
                  </a:cubicBezTo>
                  <a:cubicBezTo>
                    <a:pt x="890" y="204"/>
                    <a:pt x="794" y="1"/>
                    <a:pt x="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>
              <a:off x="5189300" y="1299400"/>
              <a:ext cx="84075" cy="37800"/>
            </a:xfrm>
            <a:custGeom>
              <a:avLst/>
              <a:gdLst/>
              <a:ahLst/>
              <a:cxnLst/>
              <a:rect l="l" t="t" r="r" b="b"/>
              <a:pathLst>
                <a:path w="3363" h="1512" extrusionOk="0">
                  <a:moveTo>
                    <a:pt x="2646" y="0"/>
                  </a:moveTo>
                  <a:cubicBezTo>
                    <a:pt x="2049" y="199"/>
                    <a:pt x="1492" y="537"/>
                    <a:pt x="896" y="696"/>
                  </a:cubicBezTo>
                  <a:cubicBezTo>
                    <a:pt x="577" y="836"/>
                    <a:pt x="160" y="836"/>
                    <a:pt x="0" y="1273"/>
                  </a:cubicBezTo>
                  <a:cubicBezTo>
                    <a:pt x="0" y="1393"/>
                    <a:pt x="100" y="1492"/>
                    <a:pt x="219" y="1512"/>
                  </a:cubicBezTo>
                  <a:cubicBezTo>
                    <a:pt x="319" y="1512"/>
                    <a:pt x="458" y="1492"/>
                    <a:pt x="557" y="1492"/>
                  </a:cubicBezTo>
                  <a:cubicBezTo>
                    <a:pt x="677" y="1393"/>
                    <a:pt x="816" y="1412"/>
                    <a:pt x="915" y="1333"/>
                  </a:cubicBezTo>
                  <a:cubicBezTo>
                    <a:pt x="1711" y="935"/>
                    <a:pt x="2586" y="736"/>
                    <a:pt x="3362" y="298"/>
                  </a:cubicBezTo>
                  <a:cubicBezTo>
                    <a:pt x="3342" y="239"/>
                    <a:pt x="3303" y="219"/>
                    <a:pt x="3283" y="199"/>
                  </a:cubicBezTo>
                  <a:cubicBezTo>
                    <a:pt x="3163" y="119"/>
                    <a:pt x="3004" y="60"/>
                    <a:pt x="2865" y="20"/>
                  </a:cubicBezTo>
                  <a:cubicBezTo>
                    <a:pt x="2785" y="0"/>
                    <a:pt x="2706" y="0"/>
                    <a:pt x="26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>
              <a:off x="5222125" y="1272900"/>
              <a:ext cx="59700" cy="27850"/>
            </a:xfrm>
            <a:custGeom>
              <a:avLst/>
              <a:gdLst/>
              <a:ahLst/>
              <a:cxnLst/>
              <a:rect l="l" t="t" r="r" b="b"/>
              <a:pathLst>
                <a:path w="2388" h="1114" extrusionOk="0">
                  <a:moveTo>
                    <a:pt x="2203" y="0"/>
                  </a:moveTo>
                  <a:cubicBezTo>
                    <a:pt x="2124" y="0"/>
                    <a:pt x="2031" y="28"/>
                    <a:pt x="1951" y="28"/>
                  </a:cubicBezTo>
                  <a:cubicBezTo>
                    <a:pt x="1914" y="28"/>
                    <a:pt x="1880" y="22"/>
                    <a:pt x="1850" y="6"/>
                  </a:cubicBezTo>
                  <a:cubicBezTo>
                    <a:pt x="1592" y="6"/>
                    <a:pt x="1393" y="105"/>
                    <a:pt x="1194" y="205"/>
                  </a:cubicBezTo>
                  <a:cubicBezTo>
                    <a:pt x="1134" y="264"/>
                    <a:pt x="1055" y="284"/>
                    <a:pt x="995" y="304"/>
                  </a:cubicBezTo>
                  <a:cubicBezTo>
                    <a:pt x="895" y="364"/>
                    <a:pt x="836" y="364"/>
                    <a:pt x="736" y="364"/>
                  </a:cubicBezTo>
                  <a:cubicBezTo>
                    <a:pt x="677" y="364"/>
                    <a:pt x="597" y="324"/>
                    <a:pt x="557" y="304"/>
                  </a:cubicBezTo>
                  <a:cubicBezTo>
                    <a:pt x="478" y="264"/>
                    <a:pt x="378" y="225"/>
                    <a:pt x="279" y="205"/>
                  </a:cubicBezTo>
                  <a:cubicBezTo>
                    <a:pt x="199" y="205"/>
                    <a:pt x="140" y="225"/>
                    <a:pt x="80" y="284"/>
                  </a:cubicBezTo>
                  <a:cubicBezTo>
                    <a:pt x="0" y="384"/>
                    <a:pt x="0" y="483"/>
                    <a:pt x="40" y="603"/>
                  </a:cubicBezTo>
                  <a:cubicBezTo>
                    <a:pt x="60" y="682"/>
                    <a:pt x="100" y="762"/>
                    <a:pt x="159" y="801"/>
                  </a:cubicBezTo>
                  <a:cubicBezTo>
                    <a:pt x="239" y="881"/>
                    <a:pt x="279" y="901"/>
                    <a:pt x="358" y="961"/>
                  </a:cubicBezTo>
                  <a:cubicBezTo>
                    <a:pt x="548" y="1042"/>
                    <a:pt x="719" y="1114"/>
                    <a:pt x="903" y="1114"/>
                  </a:cubicBezTo>
                  <a:cubicBezTo>
                    <a:pt x="990" y="1114"/>
                    <a:pt x="1079" y="1098"/>
                    <a:pt x="1174" y="1060"/>
                  </a:cubicBezTo>
                  <a:cubicBezTo>
                    <a:pt x="1433" y="961"/>
                    <a:pt x="1751" y="961"/>
                    <a:pt x="1890" y="662"/>
                  </a:cubicBezTo>
                  <a:cubicBezTo>
                    <a:pt x="1990" y="583"/>
                    <a:pt x="2129" y="483"/>
                    <a:pt x="2228" y="404"/>
                  </a:cubicBezTo>
                  <a:cubicBezTo>
                    <a:pt x="2288" y="384"/>
                    <a:pt x="2348" y="364"/>
                    <a:pt x="2387" y="264"/>
                  </a:cubicBezTo>
                  <a:cubicBezTo>
                    <a:pt x="2387" y="47"/>
                    <a:pt x="2307" y="0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>
              <a:off x="5263400" y="1262100"/>
              <a:ext cx="63175" cy="17925"/>
            </a:xfrm>
            <a:custGeom>
              <a:avLst/>
              <a:gdLst/>
              <a:ahLst/>
              <a:cxnLst/>
              <a:rect l="l" t="t" r="r" b="b"/>
              <a:pathLst>
                <a:path w="2527" h="717" extrusionOk="0">
                  <a:moveTo>
                    <a:pt x="2109" y="0"/>
                  </a:moveTo>
                  <a:cubicBezTo>
                    <a:pt x="1473" y="0"/>
                    <a:pt x="904" y="348"/>
                    <a:pt x="265" y="348"/>
                  </a:cubicBezTo>
                  <a:cubicBezTo>
                    <a:pt x="204" y="348"/>
                    <a:pt x="142" y="345"/>
                    <a:pt x="80" y="338"/>
                  </a:cubicBezTo>
                  <a:lnTo>
                    <a:pt x="0" y="398"/>
                  </a:lnTo>
                  <a:lnTo>
                    <a:pt x="0" y="478"/>
                  </a:lnTo>
                  <a:lnTo>
                    <a:pt x="40" y="537"/>
                  </a:lnTo>
                  <a:cubicBezTo>
                    <a:pt x="86" y="549"/>
                    <a:pt x="134" y="552"/>
                    <a:pt x="182" y="552"/>
                  </a:cubicBezTo>
                  <a:cubicBezTo>
                    <a:pt x="255" y="552"/>
                    <a:pt x="329" y="545"/>
                    <a:pt x="400" y="545"/>
                  </a:cubicBezTo>
                  <a:cubicBezTo>
                    <a:pt x="531" y="545"/>
                    <a:pt x="653" y="570"/>
                    <a:pt x="736" y="716"/>
                  </a:cubicBezTo>
                  <a:cubicBezTo>
                    <a:pt x="1373" y="637"/>
                    <a:pt x="1970" y="517"/>
                    <a:pt x="2527" y="219"/>
                  </a:cubicBezTo>
                  <a:cubicBezTo>
                    <a:pt x="2368" y="199"/>
                    <a:pt x="2209" y="159"/>
                    <a:pt x="2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>
              <a:off x="5090325" y="1351600"/>
              <a:ext cx="36325" cy="24400"/>
            </a:xfrm>
            <a:custGeom>
              <a:avLst/>
              <a:gdLst/>
              <a:ahLst/>
              <a:cxnLst/>
              <a:rect l="l" t="t" r="r" b="b"/>
              <a:pathLst>
                <a:path w="1453" h="976" extrusionOk="0">
                  <a:moveTo>
                    <a:pt x="279" y="1"/>
                  </a:moveTo>
                  <a:cubicBezTo>
                    <a:pt x="180" y="1"/>
                    <a:pt x="80" y="21"/>
                    <a:pt x="1" y="120"/>
                  </a:cubicBezTo>
                  <a:cubicBezTo>
                    <a:pt x="60" y="419"/>
                    <a:pt x="140" y="697"/>
                    <a:pt x="180" y="976"/>
                  </a:cubicBezTo>
                  <a:cubicBezTo>
                    <a:pt x="578" y="737"/>
                    <a:pt x="1075" y="777"/>
                    <a:pt x="1413" y="438"/>
                  </a:cubicBezTo>
                  <a:cubicBezTo>
                    <a:pt x="1413" y="438"/>
                    <a:pt x="1453" y="419"/>
                    <a:pt x="1453" y="379"/>
                  </a:cubicBezTo>
                  <a:cubicBezTo>
                    <a:pt x="1453" y="339"/>
                    <a:pt x="1453" y="299"/>
                    <a:pt x="1393" y="240"/>
                  </a:cubicBezTo>
                  <a:cubicBezTo>
                    <a:pt x="1294" y="180"/>
                    <a:pt x="1194" y="140"/>
                    <a:pt x="1075" y="140"/>
                  </a:cubicBezTo>
                  <a:cubicBezTo>
                    <a:pt x="958" y="140"/>
                    <a:pt x="834" y="174"/>
                    <a:pt x="715" y="174"/>
                  </a:cubicBezTo>
                  <a:cubicBezTo>
                    <a:pt x="632" y="174"/>
                    <a:pt x="552" y="158"/>
                    <a:pt x="478" y="100"/>
                  </a:cubicBezTo>
                  <a:cubicBezTo>
                    <a:pt x="399" y="41"/>
                    <a:pt x="359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>
              <a:off x="5158475" y="1329700"/>
              <a:ext cx="36325" cy="19450"/>
            </a:xfrm>
            <a:custGeom>
              <a:avLst/>
              <a:gdLst/>
              <a:ahLst/>
              <a:cxnLst/>
              <a:rect l="l" t="t" r="r" b="b"/>
              <a:pathLst>
                <a:path w="1453" h="778" extrusionOk="0">
                  <a:moveTo>
                    <a:pt x="869" y="1"/>
                  </a:moveTo>
                  <a:cubicBezTo>
                    <a:pt x="536" y="1"/>
                    <a:pt x="272" y="217"/>
                    <a:pt x="20" y="499"/>
                  </a:cubicBezTo>
                  <a:cubicBezTo>
                    <a:pt x="0" y="678"/>
                    <a:pt x="60" y="757"/>
                    <a:pt x="219" y="777"/>
                  </a:cubicBezTo>
                  <a:lnTo>
                    <a:pt x="895" y="618"/>
                  </a:lnTo>
                  <a:cubicBezTo>
                    <a:pt x="955" y="578"/>
                    <a:pt x="1015" y="519"/>
                    <a:pt x="1094" y="499"/>
                  </a:cubicBezTo>
                  <a:cubicBezTo>
                    <a:pt x="1214" y="419"/>
                    <a:pt x="1333" y="380"/>
                    <a:pt x="1452" y="300"/>
                  </a:cubicBezTo>
                  <a:lnTo>
                    <a:pt x="1233" y="81"/>
                  </a:lnTo>
                  <a:cubicBezTo>
                    <a:pt x="1102" y="26"/>
                    <a:pt x="982" y="1"/>
                    <a:pt x="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>
              <a:off x="5328050" y="1266725"/>
              <a:ext cx="42300" cy="17775"/>
            </a:xfrm>
            <a:custGeom>
              <a:avLst/>
              <a:gdLst/>
              <a:ahLst/>
              <a:cxnLst/>
              <a:rect l="l" t="t" r="r" b="b"/>
              <a:pathLst>
                <a:path w="1692" h="711" extrusionOk="0">
                  <a:moveTo>
                    <a:pt x="1545" y="1"/>
                  </a:moveTo>
                  <a:cubicBezTo>
                    <a:pt x="1522" y="1"/>
                    <a:pt x="1497" y="6"/>
                    <a:pt x="1473" y="14"/>
                  </a:cubicBezTo>
                  <a:cubicBezTo>
                    <a:pt x="935" y="54"/>
                    <a:pt x="518" y="332"/>
                    <a:pt x="80" y="551"/>
                  </a:cubicBezTo>
                  <a:lnTo>
                    <a:pt x="20" y="611"/>
                  </a:lnTo>
                  <a:cubicBezTo>
                    <a:pt x="0" y="631"/>
                    <a:pt x="20" y="651"/>
                    <a:pt x="80" y="710"/>
                  </a:cubicBezTo>
                  <a:cubicBezTo>
                    <a:pt x="577" y="511"/>
                    <a:pt x="1134" y="472"/>
                    <a:pt x="1612" y="193"/>
                  </a:cubicBezTo>
                  <a:cubicBezTo>
                    <a:pt x="1632" y="193"/>
                    <a:pt x="1671" y="153"/>
                    <a:pt x="1691" y="153"/>
                  </a:cubicBezTo>
                  <a:cubicBezTo>
                    <a:pt x="1691" y="114"/>
                    <a:pt x="1691" y="94"/>
                    <a:pt x="1632" y="34"/>
                  </a:cubicBezTo>
                  <a:cubicBezTo>
                    <a:pt x="1608" y="11"/>
                    <a:pt x="1578" y="1"/>
                    <a:pt x="1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>
              <a:off x="5125650" y="1342075"/>
              <a:ext cx="38800" cy="22000"/>
            </a:xfrm>
            <a:custGeom>
              <a:avLst/>
              <a:gdLst/>
              <a:ahLst/>
              <a:cxnLst/>
              <a:rect l="l" t="t" r="r" b="b"/>
              <a:pathLst>
                <a:path w="1552" h="880" extrusionOk="0">
                  <a:moveTo>
                    <a:pt x="1066" y="0"/>
                  </a:moveTo>
                  <a:cubicBezTo>
                    <a:pt x="911" y="0"/>
                    <a:pt x="768" y="90"/>
                    <a:pt x="617" y="203"/>
                  </a:cubicBezTo>
                  <a:cubicBezTo>
                    <a:pt x="517" y="243"/>
                    <a:pt x="438" y="302"/>
                    <a:pt x="338" y="342"/>
                  </a:cubicBezTo>
                  <a:cubicBezTo>
                    <a:pt x="279" y="382"/>
                    <a:pt x="219" y="402"/>
                    <a:pt x="159" y="441"/>
                  </a:cubicBezTo>
                  <a:cubicBezTo>
                    <a:pt x="100" y="501"/>
                    <a:pt x="60" y="561"/>
                    <a:pt x="40" y="601"/>
                  </a:cubicBezTo>
                  <a:cubicBezTo>
                    <a:pt x="40" y="621"/>
                    <a:pt x="0" y="680"/>
                    <a:pt x="0" y="700"/>
                  </a:cubicBezTo>
                  <a:lnTo>
                    <a:pt x="0" y="879"/>
                  </a:lnTo>
                  <a:cubicBezTo>
                    <a:pt x="139" y="839"/>
                    <a:pt x="239" y="839"/>
                    <a:pt x="358" y="819"/>
                  </a:cubicBezTo>
                  <a:cubicBezTo>
                    <a:pt x="398" y="800"/>
                    <a:pt x="478" y="740"/>
                    <a:pt x="537" y="700"/>
                  </a:cubicBezTo>
                  <a:cubicBezTo>
                    <a:pt x="617" y="680"/>
                    <a:pt x="657" y="680"/>
                    <a:pt x="716" y="660"/>
                  </a:cubicBezTo>
                  <a:cubicBezTo>
                    <a:pt x="756" y="601"/>
                    <a:pt x="836" y="561"/>
                    <a:pt x="895" y="521"/>
                  </a:cubicBezTo>
                  <a:cubicBezTo>
                    <a:pt x="1134" y="481"/>
                    <a:pt x="1353" y="422"/>
                    <a:pt x="1552" y="282"/>
                  </a:cubicBezTo>
                  <a:cubicBezTo>
                    <a:pt x="1512" y="203"/>
                    <a:pt x="1432" y="163"/>
                    <a:pt x="1353" y="103"/>
                  </a:cubicBezTo>
                  <a:cubicBezTo>
                    <a:pt x="1251" y="30"/>
                    <a:pt x="1156" y="0"/>
                    <a:pt x="1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>
              <a:off x="5251450" y="1289450"/>
              <a:ext cx="32850" cy="14525"/>
            </a:xfrm>
            <a:custGeom>
              <a:avLst/>
              <a:gdLst/>
              <a:ahLst/>
              <a:cxnLst/>
              <a:rect l="l" t="t" r="r" b="b"/>
              <a:pathLst>
                <a:path w="1314" h="581" extrusionOk="0">
                  <a:moveTo>
                    <a:pt x="717" y="0"/>
                  </a:moveTo>
                  <a:cubicBezTo>
                    <a:pt x="498" y="139"/>
                    <a:pt x="200" y="120"/>
                    <a:pt x="1" y="319"/>
                  </a:cubicBezTo>
                  <a:cubicBezTo>
                    <a:pt x="81" y="478"/>
                    <a:pt x="260" y="378"/>
                    <a:pt x="359" y="478"/>
                  </a:cubicBezTo>
                  <a:lnTo>
                    <a:pt x="379" y="537"/>
                  </a:lnTo>
                  <a:cubicBezTo>
                    <a:pt x="463" y="573"/>
                    <a:pt x="560" y="580"/>
                    <a:pt x="660" y="580"/>
                  </a:cubicBezTo>
                  <a:cubicBezTo>
                    <a:pt x="726" y="580"/>
                    <a:pt x="793" y="577"/>
                    <a:pt x="856" y="577"/>
                  </a:cubicBezTo>
                  <a:cubicBezTo>
                    <a:pt x="916" y="577"/>
                    <a:pt x="996" y="537"/>
                    <a:pt x="1075" y="498"/>
                  </a:cubicBezTo>
                  <a:cubicBezTo>
                    <a:pt x="1155" y="398"/>
                    <a:pt x="1314" y="338"/>
                    <a:pt x="1254" y="139"/>
                  </a:cubicBezTo>
                  <a:cubicBezTo>
                    <a:pt x="1180" y="139"/>
                    <a:pt x="1105" y="148"/>
                    <a:pt x="1034" y="148"/>
                  </a:cubicBezTo>
                  <a:cubicBezTo>
                    <a:pt x="915" y="148"/>
                    <a:pt x="804" y="12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>
              <a:off x="5277825" y="1287250"/>
              <a:ext cx="30350" cy="15150"/>
            </a:xfrm>
            <a:custGeom>
              <a:avLst/>
              <a:gdLst/>
              <a:ahLst/>
              <a:cxnLst/>
              <a:rect l="l" t="t" r="r" b="b"/>
              <a:pathLst>
                <a:path w="1214" h="606" extrusionOk="0">
                  <a:moveTo>
                    <a:pt x="1086" y="1"/>
                  </a:moveTo>
                  <a:cubicBezTo>
                    <a:pt x="1053" y="1"/>
                    <a:pt x="1022" y="11"/>
                    <a:pt x="995" y="29"/>
                  </a:cubicBezTo>
                  <a:cubicBezTo>
                    <a:pt x="981" y="28"/>
                    <a:pt x="967" y="27"/>
                    <a:pt x="953" y="27"/>
                  </a:cubicBezTo>
                  <a:cubicBezTo>
                    <a:pt x="672" y="27"/>
                    <a:pt x="425" y="210"/>
                    <a:pt x="159" y="267"/>
                  </a:cubicBezTo>
                  <a:cubicBezTo>
                    <a:pt x="120" y="387"/>
                    <a:pt x="40" y="486"/>
                    <a:pt x="0" y="605"/>
                  </a:cubicBezTo>
                  <a:cubicBezTo>
                    <a:pt x="498" y="605"/>
                    <a:pt x="856" y="387"/>
                    <a:pt x="1214" y="48"/>
                  </a:cubicBezTo>
                  <a:cubicBezTo>
                    <a:pt x="1170" y="16"/>
                    <a:pt x="1126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>
              <a:off x="5302675" y="1279775"/>
              <a:ext cx="27400" cy="9400"/>
            </a:xfrm>
            <a:custGeom>
              <a:avLst/>
              <a:gdLst/>
              <a:ahLst/>
              <a:cxnLst/>
              <a:rect l="l" t="t" r="r" b="b"/>
              <a:pathLst>
                <a:path w="1096" h="376" extrusionOk="0">
                  <a:moveTo>
                    <a:pt x="915" y="1"/>
                  </a:moveTo>
                  <a:cubicBezTo>
                    <a:pt x="562" y="1"/>
                    <a:pt x="274" y="106"/>
                    <a:pt x="1" y="328"/>
                  </a:cubicBezTo>
                  <a:cubicBezTo>
                    <a:pt x="61" y="328"/>
                    <a:pt x="140" y="367"/>
                    <a:pt x="220" y="367"/>
                  </a:cubicBezTo>
                  <a:cubicBezTo>
                    <a:pt x="296" y="372"/>
                    <a:pt x="370" y="376"/>
                    <a:pt x="443" y="376"/>
                  </a:cubicBezTo>
                  <a:cubicBezTo>
                    <a:pt x="672" y="376"/>
                    <a:pt x="883" y="339"/>
                    <a:pt x="1095" y="188"/>
                  </a:cubicBezTo>
                  <a:lnTo>
                    <a:pt x="1095" y="9"/>
                  </a:lnTo>
                  <a:cubicBezTo>
                    <a:pt x="1033" y="4"/>
                    <a:pt x="973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>
              <a:off x="5373300" y="1259100"/>
              <a:ext cx="15450" cy="8000"/>
            </a:xfrm>
            <a:custGeom>
              <a:avLst/>
              <a:gdLst/>
              <a:ahLst/>
              <a:cxnLst/>
              <a:rect l="l" t="t" r="r" b="b"/>
              <a:pathLst>
                <a:path w="618" h="320" extrusionOk="0">
                  <a:moveTo>
                    <a:pt x="279" y="1"/>
                  </a:moveTo>
                  <a:cubicBezTo>
                    <a:pt x="120" y="1"/>
                    <a:pt x="21" y="60"/>
                    <a:pt x="1" y="319"/>
                  </a:cubicBezTo>
                  <a:lnTo>
                    <a:pt x="319" y="319"/>
                  </a:lnTo>
                  <a:cubicBezTo>
                    <a:pt x="478" y="319"/>
                    <a:pt x="617" y="299"/>
                    <a:pt x="578" y="100"/>
                  </a:cubicBezTo>
                  <a:cubicBezTo>
                    <a:pt x="518" y="1"/>
                    <a:pt x="37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>
              <a:off x="5203225" y="1332625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16" y="1"/>
                  </a:moveTo>
                  <a:cubicBezTo>
                    <a:pt x="195" y="1"/>
                    <a:pt x="89" y="74"/>
                    <a:pt x="0" y="163"/>
                  </a:cubicBezTo>
                  <a:cubicBezTo>
                    <a:pt x="140" y="163"/>
                    <a:pt x="299" y="143"/>
                    <a:pt x="358" y="4"/>
                  </a:cubicBezTo>
                  <a:cubicBezTo>
                    <a:pt x="344" y="2"/>
                    <a:pt x="330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>
              <a:off x="5277825" y="128000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9" y="0"/>
                  </a:moveTo>
                  <a:cubicBezTo>
                    <a:pt x="120" y="60"/>
                    <a:pt x="40" y="80"/>
                    <a:pt x="0" y="120"/>
                  </a:cubicBezTo>
                  <a:cubicBezTo>
                    <a:pt x="100" y="120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>
              <a:off x="5364850" y="1265125"/>
              <a:ext cx="4000" cy="1975"/>
            </a:xfrm>
            <a:custGeom>
              <a:avLst/>
              <a:gdLst/>
              <a:ahLst/>
              <a:cxnLst/>
              <a:rect l="l" t="t" r="r" b="b"/>
              <a:pathLst>
                <a:path w="160" h="79" extrusionOk="0">
                  <a:moveTo>
                    <a:pt x="75" y="1"/>
                  </a:moveTo>
                  <a:cubicBezTo>
                    <a:pt x="47" y="1"/>
                    <a:pt x="19" y="21"/>
                    <a:pt x="1" y="58"/>
                  </a:cubicBezTo>
                  <a:cubicBezTo>
                    <a:pt x="40" y="58"/>
                    <a:pt x="120" y="78"/>
                    <a:pt x="160" y="78"/>
                  </a:cubicBezTo>
                  <a:cubicBezTo>
                    <a:pt x="139" y="26"/>
                    <a:pt x="10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>
              <a:off x="5368325" y="1267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80"/>
                    <a:pt x="1" y="119"/>
                    <a:pt x="1" y="179"/>
                  </a:cubicBezTo>
                  <a:cubicBezTo>
                    <a:pt x="100" y="139"/>
                    <a:pt x="16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>
              <a:off x="5142550" y="13546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120"/>
                  </a:moveTo>
                  <a:cubicBezTo>
                    <a:pt x="80" y="80"/>
                    <a:pt x="160" y="60"/>
                    <a:pt x="199" y="0"/>
                  </a:cubicBezTo>
                  <a:cubicBezTo>
                    <a:pt x="160" y="60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>
              <a:off x="5134100" y="1358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40" y="60"/>
                    <a:pt x="0" y="120"/>
                  </a:cubicBezTo>
                  <a:cubicBezTo>
                    <a:pt x="100" y="120"/>
                    <a:pt x="140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>
              <a:off x="5271850" y="13018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80" y="20"/>
                    <a:pt x="140" y="20"/>
                    <a:pt x="60" y="20"/>
                  </a:cubicBezTo>
                  <a:cubicBezTo>
                    <a:pt x="40" y="20"/>
                    <a:pt x="1" y="20"/>
                    <a:pt x="20" y="40"/>
                  </a:cubicBezTo>
                  <a:cubicBezTo>
                    <a:pt x="1" y="60"/>
                    <a:pt x="1" y="120"/>
                    <a:pt x="60" y="140"/>
                  </a:cubicBezTo>
                  <a:lnTo>
                    <a:pt x="80" y="180"/>
                  </a:lnTo>
                  <a:cubicBezTo>
                    <a:pt x="180" y="140"/>
                    <a:pt x="259" y="10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>
              <a:off x="5181350" y="1342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20"/>
                  </a:moveTo>
                  <a:cubicBezTo>
                    <a:pt x="80" y="80"/>
                    <a:pt x="119" y="61"/>
                    <a:pt x="199" y="1"/>
                  </a:cubicBezTo>
                  <a:cubicBezTo>
                    <a:pt x="119" y="61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>
              <a:off x="5546875" y="1211275"/>
              <a:ext cx="30850" cy="31950"/>
            </a:xfrm>
            <a:custGeom>
              <a:avLst/>
              <a:gdLst/>
              <a:ahLst/>
              <a:cxnLst/>
              <a:rect l="l" t="t" r="r" b="b"/>
              <a:pathLst>
                <a:path w="1234" h="1278" extrusionOk="0">
                  <a:moveTo>
                    <a:pt x="1064" y="1"/>
                  </a:moveTo>
                  <a:cubicBezTo>
                    <a:pt x="1028" y="1"/>
                    <a:pt x="970" y="45"/>
                    <a:pt x="876" y="163"/>
                  </a:cubicBezTo>
                  <a:cubicBezTo>
                    <a:pt x="846" y="193"/>
                    <a:pt x="821" y="208"/>
                    <a:pt x="796" y="208"/>
                  </a:cubicBezTo>
                  <a:cubicBezTo>
                    <a:pt x="771" y="208"/>
                    <a:pt x="746" y="193"/>
                    <a:pt x="716" y="163"/>
                  </a:cubicBezTo>
                  <a:cubicBezTo>
                    <a:pt x="458" y="342"/>
                    <a:pt x="239" y="481"/>
                    <a:pt x="0" y="661"/>
                  </a:cubicBezTo>
                  <a:cubicBezTo>
                    <a:pt x="0" y="740"/>
                    <a:pt x="40" y="840"/>
                    <a:pt x="60" y="919"/>
                  </a:cubicBezTo>
                  <a:cubicBezTo>
                    <a:pt x="60" y="959"/>
                    <a:pt x="100" y="1038"/>
                    <a:pt x="100" y="1078"/>
                  </a:cubicBezTo>
                  <a:cubicBezTo>
                    <a:pt x="120" y="1138"/>
                    <a:pt x="120" y="1158"/>
                    <a:pt x="140" y="1178"/>
                  </a:cubicBezTo>
                  <a:cubicBezTo>
                    <a:pt x="199" y="1237"/>
                    <a:pt x="239" y="1257"/>
                    <a:pt x="319" y="1277"/>
                  </a:cubicBezTo>
                  <a:cubicBezTo>
                    <a:pt x="398" y="1277"/>
                    <a:pt x="478" y="1277"/>
                    <a:pt x="537" y="1257"/>
                  </a:cubicBezTo>
                  <a:cubicBezTo>
                    <a:pt x="637" y="1218"/>
                    <a:pt x="736" y="1138"/>
                    <a:pt x="816" y="1058"/>
                  </a:cubicBezTo>
                  <a:cubicBezTo>
                    <a:pt x="975" y="879"/>
                    <a:pt x="1174" y="740"/>
                    <a:pt x="1194" y="481"/>
                  </a:cubicBezTo>
                  <a:cubicBezTo>
                    <a:pt x="1214" y="442"/>
                    <a:pt x="1214" y="382"/>
                    <a:pt x="1234" y="342"/>
                  </a:cubicBezTo>
                  <a:lnTo>
                    <a:pt x="1234" y="342"/>
                  </a:lnTo>
                  <a:cubicBezTo>
                    <a:pt x="1216" y="353"/>
                    <a:pt x="1201" y="358"/>
                    <a:pt x="1189" y="358"/>
                  </a:cubicBezTo>
                  <a:cubicBezTo>
                    <a:pt x="1088" y="358"/>
                    <a:pt x="1165" y="1"/>
                    <a:pt x="1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>
              <a:off x="5528975" y="1227275"/>
              <a:ext cx="25875" cy="18925"/>
            </a:xfrm>
            <a:custGeom>
              <a:avLst/>
              <a:gdLst/>
              <a:ahLst/>
              <a:cxnLst/>
              <a:rect l="l" t="t" r="r" b="b"/>
              <a:pathLst>
                <a:path w="1035" h="757" extrusionOk="0">
                  <a:moveTo>
                    <a:pt x="716" y="21"/>
                  </a:moveTo>
                  <a:cubicBezTo>
                    <a:pt x="497" y="140"/>
                    <a:pt x="199" y="180"/>
                    <a:pt x="0" y="379"/>
                  </a:cubicBezTo>
                  <a:cubicBezTo>
                    <a:pt x="199" y="398"/>
                    <a:pt x="338" y="478"/>
                    <a:pt x="338" y="717"/>
                  </a:cubicBezTo>
                  <a:cubicBezTo>
                    <a:pt x="398" y="717"/>
                    <a:pt x="418" y="737"/>
                    <a:pt x="438" y="757"/>
                  </a:cubicBezTo>
                  <a:lnTo>
                    <a:pt x="537" y="757"/>
                  </a:lnTo>
                  <a:cubicBezTo>
                    <a:pt x="716" y="697"/>
                    <a:pt x="796" y="538"/>
                    <a:pt x="895" y="398"/>
                  </a:cubicBezTo>
                  <a:cubicBezTo>
                    <a:pt x="935" y="319"/>
                    <a:pt x="995" y="259"/>
                    <a:pt x="1035" y="200"/>
                  </a:cubicBezTo>
                  <a:cubicBezTo>
                    <a:pt x="1015" y="1"/>
                    <a:pt x="836" y="40"/>
                    <a:pt x="71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>
              <a:off x="5519525" y="1236725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398" y="1"/>
                  </a:moveTo>
                  <a:cubicBezTo>
                    <a:pt x="239" y="1"/>
                    <a:pt x="100" y="1"/>
                    <a:pt x="0" y="160"/>
                  </a:cubicBezTo>
                  <a:cubicBezTo>
                    <a:pt x="42" y="169"/>
                    <a:pt x="82" y="174"/>
                    <a:pt x="120" y="174"/>
                  </a:cubicBezTo>
                  <a:cubicBezTo>
                    <a:pt x="242" y="174"/>
                    <a:pt x="337" y="122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>
              <a:off x="5507075" y="1241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1"/>
                  </a:moveTo>
                  <a:cubicBezTo>
                    <a:pt x="220" y="1"/>
                    <a:pt x="100" y="20"/>
                    <a:pt x="1" y="140"/>
                  </a:cubicBezTo>
                  <a:cubicBezTo>
                    <a:pt x="140" y="140"/>
                    <a:pt x="279" y="12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>
              <a:off x="5564775" y="1215350"/>
              <a:ext cx="4000" cy="2900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0" y="0"/>
                  </a:moveTo>
                  <a:cubicBezTo>
                    <a:pt x="26" y="84"/>
                    <a:pt x="47" y="115"/>
                    <a:pt x="68" y="115"/>
                  </a:cubicBezTo>
                  <a:cubicBezTo>
                    <a:pt x="97" y="115"/>
                    <a:pt x="125" y="5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>
              <a:off x="5316125" y="1258100"/>
              <a:ext cx="9450" cy="4525"/>
            </a:xfrm>
            <a:custGeom>
              <a:avLst/>
              <a:gdLst/>
              <a:ahLst/>
              <a:cxnLst/>
              <a:rect l="l" t="t" r="r" b="b"/>
              <a:pathLst>
                <a:path w="378" h="181" extrusionOk="0">
                  <a:moveTo>
                    <a:pt x="378" y="1"/>
                  </a:moveTo>
                  <a:cubicBezTo>
                    <a:pt x="219" y="1"/>
                    <a:pt x="80" y="41"/>
                    <a:pt x="0" y="180"/>
                  </a:cubicBezTo>
                  <a:cubicBezTo>
                    <a:pt x="159" y="180"/>
                    <a:pt x="298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>
              <a:off x="5333025" y="1137150"/>
              <a:ext cx="131800" cy="41925"/>
            </a:xfrm>
            <a:custGeom>
              <a:avLst/>
              <a:gdLst/>
              <a:ahLst/>
              <a:cxnLst/>
              <a:rect l="l" t="t" r="r" b="b"/>
              <a:pathLst>
                <a:path w="5272" h="1677" extrusionOk="0">
                  <a:moveTo>
                    <a:pt x="4227" y="1"/>
                  </a:moveTo>
                  <a:cubicBezTo>
                    <a:pt x="3752" y="1"/>
                    <a:pt x="3275" y="30"/>
                    <a:pt x="2805" y="144"/>
                  </a:cubicBezTo>
                  <a:cubicBezTo>
                    <a:pt x="2865" y="234"/>
                    <a:pt x="2940" y="254"/>
                    <a:pt x="3009" y="254"/>
                  </a:cubicBezTo>
                  <a:cubicBezTo>
                    <a:pt x="3065" y="254"/>
                    <a:pt x="3117" y="241"/>
                    <a:pt x="3157" y="241"/>
                  </a:cubicBezTo>
                  <a:cubicBezTo>
                    <a:pt x="3166" y="241"/>
                    <a:pt x="3175" y="242"/>
                    <a:pt x="3183" y="244"/>
                  </a:cubicBezTo>
                  <a:cubicBezTo>
                    <a:pt x="2189" y="463"/>
                    <a:pt x="1114" y="642"/>
                    <a:pt x="140" y="1219"/>
                  </a:cubicBezTo>
                  <a:cubicBezTo>
                    <a:pt x="100" y="1258"/>
                    <a:pt x="20" y="1338"/>
                    <a:pt x="0" y="1417"/>
                  </a:cubicBezTo>
                  <a:cubicBezTo>
                    <a:pt x="0" y="1477"/>
                    <a:pt x="20" y="1557"/>
                    <a:pt x="100" y="1616"/>
                  </a:cubicBezTo>
                  <a:cubicBezTo>
                    <a:pt x="199" y="1636"/>
                    <a:pt x="319" y="1656"/>
                    <a:pt x="438" y="1676"/>
                  </a:cubicBezTo>
                  <a:cubicBezTo>
                    <a:pt x="537" y="1636"/>
                    <a:pt x="617" y="1577"/>
                    <a:pt x="717" y="1537"/>
                  </a:cubicBezTo>
                  <a:cubicBezTo>
                    <a:pt x="816" y="1457"/>
                    <a:pt x="975" y="1497"/>
                    <a:pt x="1075" y="1417"/>
                  </a:cubicBezTo>
                  <a:cubicBezTo>
                    <a:pt x="1691" y="1039"/>
                    <a:pt x="2427" y="960"/>
                    <a:pt x="3084" y="681"/>
                  </a:cubicBezTo>
                  <a:cubicBezTo>
                    <a:pt x="3800" y="383"/>
                    <a:pt x="4596" y="383"/>
                    <a:pt x="5272" y="25"/>
                  </a:cubicBezTo>
                  <a:cubicBezTo>
                    <a:pt x="4926" y="17"/>
                    <a:pt x="4577" y="1"/>
                    <a:pt x="4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>
              <a:off x="5250475" y="1207150"/>
              <a:ext cx="114900" cy="51975"/>
            </a:xfrm>
            <a:custGeom>
              <a:avLst/>
              <a:gdLst/>
              <a:ahLst/>
              <a:cxnLst/>
              <a:rect l="l" t="t" r="r" b="b"/>
              <a:pathLst>
                <a:path w="4596" h="2079" extrusionOk="0">
                  <a:moveTo>
                    <a:pt x="4160" y="1"/>
                  </a:moveTo>
                  <a:cubicBezTo>
                    <a:pt x="3969" y="1"/>
                    <a:pt x="3784" y="75"/>
                    <a:pt x="3621" y="149"/>
                  </a:cubicBezTo>
                  <a:cubicBezTo>
                    <a:pt x="2447" y="706"/>
                    <a:pt x="1194" y="1084"/>
                    <a:pt x="40" y="1681"/>
                  </a:cubicBezTo>
                  <a:cubicBezTo>
                    <a:pt x="0" y="1999"/>
                    <a:pt x="219" y="2039"/>
                    <a:pt x="438" y="2079"/>
                  </a:cubicBezTo>
                  <a:cubicBezTo>
                    <a:pt x="1751" y="1681"/>
                    <a:pt x="2905" y="885"/>
                    <a:pt x="4217" y="487"/>
                  </a:cubicBezTo>
                  <a:cubicBezTo>
                    <a:pt x="4277" y="428"/>
                    <a:pt x="4337" y="388"/>
                    <a:pt x="4416" y="328"/>
                  </a:cubicBezTo>
                  <a:lnTo>
                    <a:pt x="4556" y="328"/>
                  </a:lnTo>
                  <a:cubicBezTo>
                    <a:pt x="4595" y="149"/>
                    <a:pt x="4496" y="90"/>
                    <a:pt x="4357" y="30"/>
                  </a:cubicBezTo>
                  <a:cubicBezTo>
                    <a:pt x="4291" y="10"/>
                    <a:pt x="4225" y="1"/>
                    <a:pt x="4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>
              <a:off x="5306175" y="1187000"/>
              <a:ext cx="65175" cy="30350"/>
            </a:xfrm>
            <a:custGeom>
              <a:avLst/>
              <a:gdLst/>
              <a:ahLst/>
              <a:cxnLst/>
              <a:rect l="l" t="t" r="r" b="b"/>
              <a:pathLst>
                <a:path w="2607" h="1214" extrusionOk="0">
                  <a:moveTo>
                    <a:pt x="2141" y="0"/>
                  </a:moveTo>
                  <a:cubicBezTo>
                    <a:pt x="2024" y="0"/>
                    <a:pt x="1910" y="20"/>
                    <a:pt x="1810" y="100"/>
                  </a:cubicBezTo>
                  <a:cubicBezTo>
                    <a:pt x="1794" y="196"/>
                    <a:pt x="1726" y="371"/>
                    <a:pt x="1659" y="371"/>
                  </a:cubicBezTo>
                  <a:cubicBezTo>
                    <a:pt x="1643" y="371"/>
                    <a:pt x="1627" y="361"/>
                    <a:pt x="1611" y="339"/>
                  </a:cubicBezTo>
                  <a:cubicBezTo>
                    <a:pt x="1537" y="201"/>
                    <a:pt x="1462" y="156"/>
                    <a:pt x="1388" y="156"/>
                  </a:cubicBezTo>
                  <a:cubicBezTo>
                    <a:pt x="1243" y="156"/>
                    <a:pt x="1101" y="327"/>
                    <a:pt x="966" y="327"/>
                  </a:cubicBezTo>
                  <a:cubicBezTo>
                    <a:pt x="949" y="327"/>
                    <a:pt x="932" y="325"/>
                    <a:pt x="915" y="319"/>
                  </a:cubicBezTo>
                  <a:cubicBezTo>
                    <a:pt x="871" y="602"/>
                    <a:pt x="756" y="672"/>
                    <a:pt x="618" y="672"/>
                  </a:cubicBezTo>
                  <a:cubicBezTo>
                    <a:pt x="479" y="672"/>
                    <a:pt x="317" y="602"/>
                    <a:pt x="178" y="602"/>
                  </a:cubicBezTo>
                  <a:cubicBezTo>
                    <a:pt x="144" y="602"/>
                    <a:pt x="111" y="606"/>
                    <a:pt x="80" y="617"/>
                  </a:cubicBezTo>
                  <a:cubicBezTo>
                    <a:pt x="20" y="697"/>
                    <a:pt x="0" y="756"/>
                    <a:pt x="20" y="836"/>
                  </a:cubicBezTo>
                  <a:cubicBezTo>
                    <a:pt x="199" y="1055"/>
                    <a:pt x="418" y="1194"/>
                    <a:pt x="696" y="1214"/>
                  </a:cubicBezTo>
                  <a:cubicBezTo>
                    <a:pt x="1333" y="995"/>
                    <a:pt x="2069" y="915"/>
                    <a:pt x="2586" y="378"/>
                  </a:cubicBezTo>
                  <a:cubicBezTo>
                    <a:pt x="2606" y="239"/>
                    <a:pt x="2606" y="120"/>
                    <a:pt x="2487" y="20"/>
                  </a:cubicBezTo>
                  <a:cubicBezTo>
                    <a:pt x="2377" y="20"/>
                    <a:pt x="2258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>
              <a:off x="5244500" y="1205550"/>
              <a:ext cx="61700" cy="39150"/>
            </a:xfrm>
            <a:custGeom>
              <a:avLst/>
              <a:gdLst/>
              <a:ahLst/>
              <a:cxnLst/>
              <a:rect l="l" t="t" r="r" b="b"/>
              <a:pathLst>
                <a:path w="2468" h="1566" extrusionOk="0">
                  <a:moveTo>
                    <a:pt x="2293" y="1"/>
                  </a:moveTo>
                  <a:cubicBezTo>
                    <a:pt x="2205" y="1"/>
                    <a:pt x="2106" y="54"/>
                    <a:pt x="2030" y="54"/>
                  </a:cubicBezTo>
                  <a:lnTo>
                    <a:pt x="1851" y="54"/>
                  </a:lnTo>
                  <a:cubicBezTo>
                    <a:pt x="1669" y="120"/>
                    <a:pt x="1459" y="228"/>
                    <a:pt x="1234" y="228"/>
                  </a:cubicBezTo>
                  <a:cubicBezTo>
                    <a:pt x="1188" y="228"/>
                    <a:pt x="1142" y="223"/>
                    <a:pt x="1095" y="213"/>
                  </a:cubicBezTo>
                  <a:cubicBezTo>
                    <a:pt x="737" y="213"/>
                    <a:pt x="697" y="631"/>
                    <a:pt x="438" y="770"/>
                  </a:cubicBezTo>
                  <a:cubicBezTo>
                    <a:pt x="299" y="830"/>
                    <a:pt x="160" y="909"/>
                    <a:pt x="60" y="1029"/>
                  </a:cubicBezTo>
                  <a:cubicBezTo>
                    <a:pt x="40" y="1108"/>
                    <a:pt x="0" y="1208"/>
                    <a:pt x="0" y="1287"/>
                  </a:cubicBezTo>
                  <a:cubicBezTo>
                    <a:pt x="40" y="1367"/>
                    <a:pt x="60" y="1447"/>
                    <a:pt x="140" y="1486"/>
                  </a:cubicBezTo>
                  <a:cubicBezTo>
                    <a:pt x="199" y="1546"/>
                    <a:pt x="299" y="1566"/>
                    <a:pt x="378" y="1566"/>
                  </a:cubicBezTo>
                  <a:cubicBezTo>
                    <a:pt x="1154" y="1506"/>
                    <a:pt x="1691" y="1049"/>
                    <a:pt x="2248" y="551"/>
                  </a:cubicBezTo>
                  <a:cubicBezTo>
                    <a:pt x="2368" y="472"/>
                    <a:pt x="2467" y="352"/>
                    <a:pt x="2467" y="173"/>
                  </a:cubicBezTo>
                  <a:cubicBezTo>
                    <a:pt x="2431" y="38"/>
                    <a:pt x="2366" y="1"/>
                    <a:pt x="2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>
              <a:off x="5368825" y="1178700"/>
              <a:ext cx="55725" cy="25650"/>
            </a:xfrm>
            <a:custGeom>
              <a:avLst/>
              <a:gdLst/>
              <a:ahLst/>
              <a:cxnLst/>
              <a:rect l="l" t="t" r="r" b="b"/>
              <a:pathLst>
                <a:path w="2229" h="1026" extrusionOk="0">
                  <a:moveTo>
                    <a:pt x="523" y="1"/>
                  </a:moveTo>
                  <a:cubicBezTo>
                    <a:pt x="336" y="1"/>
                    <a:pt x="175" y="97"/>
                    <a:pt x="1" y="213"/>
                  </a:cubicBezTo>
                  <a:cubicBezTo>
                    <a:pt x="1" y="273"/>
                    <a:pt x="40" y="293"/>
                    <a:pt x="60" y="293"/>
                  </a:cubicBezTo>
                  <a:cubicBezTo>
                    <a:pt x="180" y="452"/>
                    <a:pt x="239" y="611"/>
                    <a:pt x="259" y="790"/>
                  </a:cubicBezTo>
                  <a:cubicBezTo>
                    <a:pt x="279" y="869"/>
                    <a:pt x="339" y="949"/>
                    <a:pt x="379" y="989"/>
                  </a:cubicBezTo>
                  <a:cubicBezTo>
                    <a:pt x="434" y="1003"/>
                    <a:pt x="488" y="1026"/>
                    <a:pt x="537" y="1026"/>
                  </a:cubicBezTo>
                  <a:cubicBezTo>
                    <a:pt x="559" y="1026"/>
                    <a:pt x="579" y="1021"/>
                    <a:pt x="597" y="1009"/>
                  </a:cubicBezTo>
                  <a:cubicBezTo>
                    <a:pt x="1194" y="989"/>
                    <a:pt x="1632" y="571"/>
                    <a:pt x="2129" y="372"/>
                  </a:cubicBezTo>
                  <a:cubicBezTo>
                    <a:pt x="2229" y="332"/>
                    <a:pt x="2189" y="173"/>
                    <a:pt x="2129" y="74"/>
                  </a:cubicBezTo>
                  <a:cubicBezTo>
                    <a:pt x="1843" y="117"/>
                    <a:pt x="1484" y="242"/>
                    <a:pt x="1224" y="242"/>
                  </a:cubicBezTo>
                  <a:cubicBezTo>
                    <a:pt x="1123" y="242"/>
                    <a:pt x="1037" y="223"/>
                    <a:pt x="975" y="173"/>
                  </a:cubicBezTo>
                  <a:cubicBezTo>
                    <a:pt x="802" y="49"/>
                    <a:pt x="656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>
              <a:off x="5236050" y="1240700"/>
              <a:ext cx="29350" cy="41800"/>
            </a:xfrm>
            <a:custGeom>
              <a:avLst/>
              <a:gdLst/>
              <a:ahLst/>
              <a:cxnLst/>
              <a:rect l="l" t="t" r="r" b="b"/>
              <a:pathLst>
                <a:path w="1174" h="1672" extrusionOk="0">
                  <a:moveTo>
                    <a:pt x="438" y="1"/>
                  </a:moveTo>
                  <a:cubicBezTo>
                    <a:pt x="239" y="60"/>
                    <a:pt x="100" y="180"/>
                    <a:pt x="20" y="359"/>
                  </a:cubicBezTo>
                  <a:cubicBezTo>
                    <a:pt x="0" y="478"/>
                    <a:pt x="20" y="578"/>
                    <a:pt x="120" y="677"/>
                  </a:cubicBezTo>
                  <a:cubicBezTo>
                    <a:pt x="219" y="777"/>
                    <a:pt x="199" y="936"/>
                    <a:pt x="279" y="1035"/>
                  </a:cubicBezTo>
                  <a:cubicBezTo>
                    <a:pt x="478" y="1194"/>
                    <a:pt x="219" y="1572"/>
                    <a:pt x="577" y="1672"/>
                  </a:cubicBezTo>
                  <a:cubicBezTo>
                    <a:pt x="796" y="1652"/>
                    <a:pt x="995" y="1572"/>
                    <a:pt x="1134" y="1373"/>
                  </a:cubicBezTo>
                  <a:cubicBezTo>
                    <a:pt x="1114" y="1373"/>
                    <a:pt x="1114" y="1373"/>
                    <a:pt x="1094" y="1353"/>
                  </a:cubicBezTo>
                  <a:cubicBezTo>
                    <a:pt x="1075" y="1353"/>
                    <a:pt x="1075" y="1294"/>
                    <a:pt x="1114" y="1274"/>
                  </a:cubicBezTo>
                  <a:cubicBezTo>
                    <a:pt x="1134" y="1254"/>
                    <a:pt x="1134" y="1234"/>
                    <a:pt x="1174" y="1194"/>
                  </a:cubicBezTo>
                  <a:cubicBezTo>
                    <a:pt x="1114" y="1055"/>
                    <a:pt x="935" y="936"/>
                    <a:pt x="1015" y="737"/>
                  </a:cubicBezTo>
                  <a:cubicBezTo>
                    <a:pt x="915" y="578"/>
                    <a:pt x="697" y="558"/>
                    <a:pt x="637" y="359"/>
                  </a:cubicBezTo>
                  <a:cubicBezTo>
                    <a:pt x="716" y="239"/>
                    <a:pt x="716" y="100"/>
                    <a:pt x="617" y="1"/>
                  </a:cubicBezTo>
                  <a:cubicBezTo>
                    <a:pt x="590" y="14"/>
                    <a:pt x="568" y="18"/>
                    <a:pt x="548" y="18"/>
                  </a:cubicBezTo>
                  <a:cubicBezTo>
                    <a:pt x="509" y="18"/>
                    <a:pt x="478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>
              <a:off x="5360375" y="1180525"/>
              <a:ext cx="76600" cy="34850"/>
            </a:xfrm>
            <a:custGeom>
              <a:avLst/>
              <a:gdLst/>
              <a:ahLst/>
              <a:cxnLst/>
              <a:rect l="l" t="t" r="r" b="b"/>
              <a:pathLst>
                <a:path w="3064" h="1394" extrusionOk="0">
                  <a:moveTo>
                    <a:pt x="2965" y="1"/>
                  </a:moveTo>
                  <a:cubicBezTo>
                    <a:pt x="2805" y="21"/>
                    <a:pt x="2626" y="21"/>
                    <a:pt x="2467" y="21"/>
                  </a:cubicBezTo>
                  <a:cubicBezTo>
                    <a:pt x="1970" y="498"/>
                    <a:pt x="1413" y="876"/>
                    <a:pt x="697" y="876"/>
                  </a:cubicBezTo>
                  <a:cubicBezTo>
                    <a:pt x="662" y="878"/>
                    <a:pt x="626" y="879"/>
                    <a:pt x="590" y="879"/>
                  </a:cubicBezTo>
                  <a:cubicBezTo>
                    <a:pt x="554" y="879"/>
                    <a:pt x="518" y="878"/>
                    <a:pt x="482" y="878"/>
                  </a:cubicBezTo>
                  <a:cubicBezTo>
                    <a:pt x="265" y="878"/>
                    <a:pt x="60" y="901"/>
                    <a:pt x="0" y="1214"/>
                  </a:cubicBezTo>
                  <a:lnTo>
                    <a:pt x="180" y="1393"/>
                  </a:lnTo>
                  <a:cubicBezTo>
                    <a:pt x="1134" y="1135"/>
                    <a:pt x="2010" y="637"/>
                    <a:pt x="2965" y="359"/>
                  </a:cubicBezTo>
                  <a:cubicBezTo>
                    <a:pt x="3064" y="220"/>
                    <a:pt x="3064" y="12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>
              <a:off x="5258925" y="1171150"/>
              <a:ext cx="77600" cy="34100"/>
            </a:xfrm>
            <a:custGeom>
              <a:avLst/>
              <a:gdLst/>
              <a:ahLst/>
              <a:cxnLst/>
              <a:rect l="l" t="t" r="r" b="b"/>
              <a:pathLst>
                <a:path w="3104" h="1364" extrusionOk="0">
                  <a:moveTo>
                    <a:pt x="2476" y="1"/>
                  </a:moveTo>
                  <a:cubicBezTo>
                    <a:pt x="2169" y="1"/>
                    <a:pt x="1872" y="169"/>
                    <a:pt x="1592" y="296"/>
                  </a:cubicBezTo>
                  <a:cubicBezTo>
                    <a:pt x="1313" y="455"/>
                    <a:pt x="1055" y="495"/>
                    <a:pt x="756" y="575"/>
                  </a:cubicBezTo>
                  <a:cubicBezTo>
                    <a:pt x="478" y="694"/>
                    <a:pt x="120" y="654"/>
                    <a:pt x="0" y="992"/>
                  </a:cubicBezTo>
                  <a:cubicBezTo>
                    <a:pt x="40" y="1171"/>
                    <a:pt x="199" y="1251"/>
                    <a:pt x="358" y="1331"/>
                  </a:cubicBezTo>
                  <a:cubicBezTo>
                    <a:pt x="428" y="1354"/>
                    <a:pt x="498" y="1364"/>
                    <a:pt x="568" y="1364"/>
                  </a:cubicBezTo>
                  <a:cubicBezTo>
                    <a:pt x="618" y="1364"/>
                    <a:pt x="667" y="1359"/>
                    <a:pt x="717" y="1350"/>
                  </a:cubicBezTo>
                  <a:cubicBezTo>
                    <a:pt x="876" y="1291"/>
                    <a:pt x="995" y="1191"/>
                    <a:pt x="1094" y="1072"/>
                  </a:cubicBezTo>
                  <a:cubicBezTo>
                    <a:pt x="1711" y="833"/>
                    <a:pt x="2348" y="595"/>
                    <a:pt x="2964" y="356"/>
                  </a:cubicBezTo>
                  <a:cubicBezTo>
                    <a:pt x="3084" y="336"/>
                    <a:pt x="3104" y="276"/>
                    <a:pt x="3004" y="197"/>
                  </a:cubicBezTo>
                  <a:cubicBezTo>
                    <a:pt x="2825" y="54"/>
                    <a:pt x="2649" y="1"/>
                    <a:pt x="2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>
              <a:off x="5444925" y="1162625"/>
              <a:ext cx="46775" cy="22400"/>
            </a:xfrm>
            <a:custGeom>
              <a:avLst/>
              <a:gdLst/>
              <a:ahLst/>
              <a:cxnLst/>
              <a:rect l="l" t="t" r="r" b="b"/>
              <a:pathLst>
                <a:path w="1871" h="896" extrusionOk="0">
                  <a:moveTo>
                    <a:pt x="1870" y="1"/>
                  </a:moveTo>
                  <a:lnTo>
                    <a:pt x="1870" y="1"/>
                  </a:lnTo>
                  <a:cubicBezTo>
                    <a:pt x="1293" y="299"/>
                    <a:pt x="597" y="299"/>
                    <a:pt x="80" y="717"/>
                  </a:cubicBezTo>
                  <a:cubicBezTo>
                    <a:pt x="80" y="737"/>
                    <a:pt x="40" y="776"/>
                    <a:pt x="0" y="816"/>
                  </a:cubicBezTo>
                  <a:lnTo>
                    <a:pt x="80" y="896"/>
                  </a:lnTo>
                  <a:cubicBezTo>
                    <a:pt x="736" y="737"/>
                    <a:pt x="1472" y="637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>
              <a:off x="5271350" y="1197925"/>
              <a:ext cx="19425" cy="18800"/>
            </a:xfrm>
            <a:custGeom>
              <a:avLst/>
              <a:gdLst/>
              <a:ahLst/>
              <a:cxnLst/>
              <a:rect l="l" t="t" r="r" b="b"/>
              <a:pathLst>
                <a:path w="777" h="752" extrusionOk="0">
                  <a:moveTo>
                    <a:pt x="597" y="1"/>
                  </a:moveTo>
                  <a:cubicBezTo>
                    <a:pt x="458" y="1"/>
                    <a:pt x="319" y="21"/>
                    <a:pt x="220" y="160"/>
                  </a:cubicBezTo>
                  <a:cubicBezTo>
                    <a:pt x="220" y="319"/>
                    <a:pt x="1" y="439"/>
                    <a:pt x="80" y="677"/>
                  </a:cubicBezTo>
                  <a:cubicBezTo>
                    <a:pt x="187" y="728"/>
                    <a:pt x="280" y="752"/>
                    <a:pt x="361" y="752"/>
                  </a:cubicBezTo>
                  <a:cubicBezTo>
                    <a:pt x="565" y="752"/>
                    <a:pt x="691" y="601"/>
                    <a:pt x="777" y="359"/>
                  </a:cubicBezTo>
                  <a:cubicBezTo>
                    <a:pt x="717" y="220"/>
                    <a:pt x="657" y="1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>
              <a:off x="5434475" y="1177175"/>
              <a:ext cx="12450" cy="12825"/>
            </a:xfrm>
            <a:custGeom>
              <a:avLst/>
              <a:gdLst/>
              <a:ahLst/>
              <a:cxnLst/>
              <a:rect l="l" t="t" r="r" b="b"/>
              <a:pathLst>
                <a:path w="498" h="513" extrusionOk="0">
                  <a:moveTo>
                    <a:pt x="170" y="0"/>
                  </a:moveTo>
                  <a:cubicBezTo>
                    <a:pt x="115" y="0"/>
                    <a:pt x="60" y="45"/>
                    <a:pt x="1" y="135"/>
                  </a:cubicBezTo>
                  <a:lnTo>
                    <a:pt x="1" y="493"/>
                  </a:lnTo>
                  <a:cubicBezTo>
                    <a:pt x="160" y="453"/>
                    <a:pt x="359" y="513"/>
                    <a:pt x="498" y="334"/>
                  </a:cubicBezTo>
                  <a:lnTo>
                    <a:pt x="498" y="314"/>
                  </a:lnTo>
                  <a:cubicBezTo>
                    <a:pt x="458" y="234"/>
                    <a:pt x="319" y="254"/>
                    <a:pt x="339" y="135"/>
                  </a:cubicBezTo>
                  <a:cubicBezTo>
                    <a:pt x="279" y="45"/>
                    <a:pt x="224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>
              <a:off x="5351425" y="1184775"/>
              <a:ext cx="19425" cy="4725"/>
            </a:xfrm>
            <a:custGeom>
              <a:avLst/>
              <a:gdLst/>
              <a:ahLst/>
              <a:cxnLst/>
              <a:rect l="l" t="t" r="r" b="b"/>
              <a:pathLst>
                <a:path w="777" h="189" extrusionOk="0">
                  <a:moveTo>
                    <a:pt x="376" y="1"/>
                  </a:moveTo>
                  <a:cubicBezTo>
                    <a:pt x="235" y="1"/>
                    <a:pt x="102" y="31"/>
                    <a:pt x="0" y="189"/>
                  </a:cubicBezTo>
                  <a:lnTo>
                    <a:pt x="697" y="189"/>
                  </a:lnTo>
                  <a:cubicBezTo>
                    <a:pt x="697" y="189"/>
                    <a:pt x="736" y="149"/>
                    <a:pt x="776" y="129"/>
                  </a:cubicBezTo>
                  <a:cubicBezTo>
                    <a:pt x="776" y="109"/>
                    <a:pt x="776" y="89"/>
                    <a:pt x="736" y="30"/>
                  </a:cubicBezTo>
                  <a:lnTo>
                    <a:pt x="697" y="10"/>
                  </a:lnTo>
                  <a:cubicBezTo>
                    <a:pt x="676" y="11"/>
                    <a:pt x="656" y="12"/>
                    <a:pt x="635" y="12"/>
                  </a:cubicBezTo>
                  <a:cubicBezTo>
                    <a:pt x="550" y="12"/>
                    <a:pt x="461" y="1"/>
                    <a:pt x="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>
              <a:off x="5295225" y="12024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419" y="0"/>
                  </a:moveTo>
                  <a:cubicBezTo>
                    <a:pt x="255" y="0"/>
                    <a:pt x="100" y="14"/>
                    <a:pt x="1" y="180"/>
                  </a:cubicBezTo>
                  <a:cubicBezTo>
                    <a:pt x="34" y="233"/>
                    <a:pt x="69" y="251"/>
                    <a:pt x="106" y="251"/>
                  </a:cubicBezTo>
                  <a:cubicBezTo>
                    <a:pt x="180" y="251"/>
                    <a:pt x="259" y="180"/>
                    <a:pt x="339" y="180"/>
                  </a:cubicBezTo>
                  <a:cubicBezTo>
                    <a:pt x="372" y="197"/>
                    <a:pt x="398" y="206"/>
                    <a:pt x="420" y="206"/>
                  </a:cubicBezTo>
                  <a:cubicBezTo>
                    <a:pt x="451" y="206"/>
                    <a:pt x="475" y="187"/>
                    <a:pt x="498" y="140"/>
                  </a:cubicBezTo>
                  <a:cubicBezTo>
                    <a:pt x="518" y="100"/>
                    <a:pt x="518" y="41"/>
                    <a:pt x="518" y="1"/>
                  </a:cubicBezTo>
                  <a:cubicBezTo>
                    <a:pt x="485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>
              <a:off x="5350925" y="1172400"/>
              <a:ext cx="8975" cy="3350"/>
            </a:xfrm>
            <a:custGeom>
              <a:avLst/>
              <a:gdLst/>
              <a:ahLst/>
              <a:cxnLst/>
              <a:rect l="l" t="t" r="r" b="b"/>
              <a:pathLst>
                <a:path w="359" h="134" extrusionOk="0">
                  <a:moveTo>
                    <a:pt x="271" y="1"/>
                  </a:moveTo>
                  <a:cubicBezTo>
                    <a:pt x="169" y="1"/>
                    <a:pt x="79" y="33"/>
                    <a:pt x="1" y="127"/>
                  </a:cubicBezTo>
                  <a:cubicBezTo>
                    <a:pt x="35" y="131"/>
                    <a:pt x="67" y="134"/>
                    <a:pt x="98" y="134"/>
                  </a:cubicBezTo>
                  <a:cubicBezTo>
                    <a:pt x="209" y="134"/>
                    <a:pt x="296" y="101"/>
                    <a:pt x="359" y="7"/>
                  </a:cubicBezTo>
                  <a:cubicBezTo>
                    <a:pt x="329" y="3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>
              <a:off x="5333025" y="1176050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2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40" y="140"/>
                    <a:pt x="299" y="140"/>
                    <a:pt x="418" y="140"/>
                  </a:cubicBezTo>
                  <a:cubicBezTo>
                    <a:pt x="319" y="40"/>
                    <a:pt x="179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>
              <a:off x="5440700" y="1180025"/>
              <a:ext cx="6725" cy="4250"/>
            </a:xfrm>
            <a:custGeom>
              <a:avLst/>
              <a:gdLst/>
              <a:ahLst/>
              <a:cxnLst/>
              <a:rect l="l" t="t" r="r" b="b"/>
              <a:pathLst>
                <a:path w="269" h="170" extrusionOk="0">
                  <a:moveTo>
                    <a:pt x="90" y="1"/>
                  </a:moveTo>
                  <a:cubicBezTo>
                    <a:pt x="0" y="140"/>
                    <a:pt x="20" y="170"/>
                    <a:pt x="72" y="170"/>
                  </a:cubicBezTo>
                  <a:cubicBezTo>
                    <a:pt x="111" y="170"/>
                    <a:pt x="169" y="153"/>
                    <a:pt x="212" y="153"/>
                  </a:cubicBezTo>
                  <a:cubicBezTo>
                    <a:pt x="226" y="153"/>
                    <a:pt x="239" y="155"/>
                    <a:pt x="249" y="160"/>
                  </a:cubicBezTo>
                  <a:cubicBezTo>
                    <a:pt x="249" y="120"/>
                    <a:pt x="249" y="80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>
              <a:off x="5509075" y="1162125"/>
              <a:ext cx="1525" cy="2525"/>
            </a:xfrm>
            <a:custGeom>
              <a:avLst/>
              <a:gdLst/>
              <a:ahLst/>
              <a:cxnLst/>
              <a:rect l="l" t="t" r="r" b="b"/>
              <a:pathLst>
                <a:path w="61" h="101" extrusionOk="0">
                  <a:moveTo>
                    <a:pt x="20" y="1"/>
                  </a:moveTo>
                  <a:cubicBezTo>
                    <a:pt x="20" y="21"/>
                    <a:pt x="0" y="40"/>
                    <a:pt x="0" y="60"/>
                  </a:cubicBezTo>
                  <a:cubicBezTo>
                    <a:pt x="0" y="60"/>
                    <a:pt x="20" y="100"/>
                    <a:pt x="40" y="100"/>
                  </a:cubicBezTo>
                  <a:cubicBezTo>
                    <a:pt x="40" y="60"/>
                    <a:pt x="60" y="40"/>
                    <a:pt x="60" y="21"/>
                  </a:cubicBezTo>
                  <a:cubicBezTo>
                    <a:pt x="6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>
              <a:off x="5355900" y="1214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cubicBezTo>
                    <a:pt x="60" y="120"/>
                    <a:pt x="120" y="80"/>
                    <a:pt x="179" y="0"/>
                  </a:cubicBezTo>
                  <a:cubicBezTo>
                    <a:pt x="120" y="80"/>
                    <a:pt x="60" y="120"/>
                    <a:pt x="0" y="1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>
              <a:off x="5281300" y="1139750"/>
              <a:ext cx="133800" cy="37325"/>
            </a:xfrm>
            <a:custGeom>
              <a:avLst/>
              <a:gdLst/>
              <a:ahLst/>
              <a:cxnLst/>
              <a:rect l="l" t="t" r="r" b="b"/>
              <a:pathLst>
                <a:path w="5352" h="1493" extrusionOk="0">
                  <a:moveTo>
                    <a:pt x="4874" y="40"/>
                  </a:moveTo>
                  <a:cubicBezTo>
                    <a:pt x="4178" y="100"/>
                    <a:pt x="3482" y="1"/>
                    <a:pt x="2805" y="259"/>
                  </a:cubicBezTo>
                  <a:cubicBezTo>
                    <a:pt x="2678" y="336"/>
                    <a:pt x="2539" y="347"/>
                    <a:pt x="2395" y="347"/>
                  </a:cubicBezTo>
                  <a:cubicBezTo>
                    <a:pt x="2338" y="347"/>
                    <a:pt x="2280" y="345"/>
                    <a:pt x="2221" y="345"/>
                  </a:cubicBezTo>
                  <a:cubicBezTo>
                    <a:pt x="2085" y="345"/>
                    <a:pt x="1946" y="355"/>
                    <a:pt x="1811" y="418"/>
                  </a:cubicBezTo>
                  <a:cubicBezTo>
                    <a:pt x="1751" y="418"/>
                    <a:pt x="1672" y="438"/>
                    <a:pt x="1592" y="458"/>
                  </a:cubicBezTo>
                  <a:cubicBezTo>
                    <a:pt x="1473" y="518"/>
                    <a:pt x="1313" y="538"/>
                    <a:pt x="1174" y="558"/>
                  </a:cubicBezTo>
                  <a:cubicBezTo>
                    <a:pt x="896" y="577"/>
                    <a:pt x="657" y="657"/>
                    <a:pt x="398" y="776"/>
                  </a:cubicBezTo>
                  <a:cubicBezTo>
                    <a:pt x="299" y="836"/>
                    <a:pt x="199" y="916"/>
                    <a:pt x="100" y="995"/>
                  </a:cubicBezTo>
                  <a:cubicBezTo>
                    <a:pt x="20" y="1055"/>
                    <a:pt x="1" y="1134"/>
                    <a:pt x="1" y="1214"/>
                  </a:cubicBezTo>
                  <a:cubicBezTo>
                    <a:pt x="60" y="1333"/>
                    <a:pt x="160" y="1393"/>
                    <a:pt x="279" y="1433"/>
                  </a:cubicBezTo>
                  <a:cubicBezTo>
                    <a:pt x="398" y="1492"/>
                    <a:pt x="518" y="1492"/>
                    <a:pt x="657" y="1492"/>
                  </a:cubicBezTo>
                  <a:cubicBezTo>
                    <a:pt x="1115" y="1333"/>
                    <a:pt x="1612" y="1313"/>
                    <a:pt x="2109" y="1274"/>
                  </a:cubicBezTo>
                  <a:cubicBezTo>
                    <a:pt x="3144" y="836"/>
                    <a:pt x="4258" y="657"/>
                    <a:pt x="5352" y="140"/>
                  </a:cubicBezTo>
                  <a:cubicBezTo>
                    <a:pt x="5153" y="80"/>
                    <a:pt x="4994" y="60"/>
                    <a:pt x="4874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>
              <a:off x="5248175" y="1137025"/>
              <a:ext cx="103275" cy="32500"/>
            </a:xfrm>
            <a:custGeom>
              <a:avLst/>
              <a:gdLst/>
              <a:ahLst/>
              <a:cxnLst/>
              <a:rect l="l" t="t" r="r" b="b"/>
              <a:pathLst>
                <a:path w="4131" h="1300" extrusionOk="0">
                  <a:moveTo>
                    <a:pt x="2034" y="1"/>
                  </a:moveTo>
                  <a:cubicBezTo>
                    <a:pt x="1553" y="1"/>
                    <a:pt x="1091" y="192"/>
                    <a:pt x="629" y="328"/>
                  </a:cubicBezTo>
                  <a:cubicBezTo>
                    <a:pt x="615" y="342"/>
                    <a:pt x="581" y="356"/>
                    <a:pt x="549" y="356"/>
                  </a:cubicBezTo>
                  <a:cubicBezTo>
                    <a:pt x="535" y="356"/>
                    <a:pt x="522" y="354"/>
                    <a:pt x="510" y="348"/>
                  </a:cubicBezTo>
                  <a:cubicBezTo>
                    <a:pt x="391" y="428"/>
                    <a:pt x="231" y="428"/>
                    <a:pt x="112" y="507"/>
                  </a:cubicBezTo>
                  <a:lnTo>
                    <a:pt x="132" y="527"/>
                  </a:lnTo>
                  <a:cubicBezTo>
                    <a:pt x="1" y="1053"/>
                    <a:pt x="105" y="1300"/>
                    <a:pt x="484" y="1300"/>
                  </a:cubicBezTo>
                  <a:cubicBezTo>
                    <a:pt x="622" y="1300"/>
                    <a:pt x="795" y="1267"/>
                    <a:pt x="1007" y="1204"/>
                  </a:cubicBezTo>
                  <a:cubicBezTo>
                    <a:pt x="1629" y="991"/>
                    <a:pt x="2186" y="651"/>
                    <a:pt x="2837" y="651"/>
                  </a:cubicBezTo>
                  <a:cubicBezTo>
                    <a:pt x="2915" y="651"/>
                    <a:pt x="2995" y="656"/>
                    <a:pt x="3076" y="667"/>
                  </a:cubicBezTo>
                  <a:cubicBezTo>
                    <a:pt x="3394" y="448"/>
                    <a:pt x="3832" y="627"/>
                    <a:pt x="4130" y="348"/>
                  </a:cubicBezTo>
                  <a:cubicBezTo>
                    <a:pt x="3673" y="328"/>
                    <a:pt x="3195" y="368"/>
                    <a:pt x="2718" y="149"/>
                  </a:cubicBezTo>
                  <a:cubicBezTo>
                    <a:pt x="2485" y="42"/>
                    <a:pt x="2257" y="1"/>
                    <a:pt x="2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>
              <a:off x="5267875" y="1115475"/>
              <a:ext cx="150700" cy="21825"/>
            </a:xfrm>
            <a:custGeom>
              <a:avLst/>
              <a:gdLst/>
              <a:ahLst/>
              <a:cxnLst/>
              <a:rect l="l" t="t" r="r" b="b"/>
              <a:pathLst>
                <a:path w="6028" h="873" extrusionOk="0">
                  <a:moveTo>
                    <a:pt x="3987" y="416"/>
                  </a:moveTo>
                  <a:cubicBezTo>
                    <a:pt x="4012" y="416"/>
                    <a:pt x="4037" y="416"/>
                    <a:pt x="4062" y="416"/>
                  </a:cubicBezTo>
                  <a:lnTo>
                    <a:pt x="4062" y="416"/>
                  </a:lnTo>
                  <a:cubicBezTo>
                    <a:pt x="3906" y="420"/>
                    <a:pt x="3747" y="441"/>
                    <a:pt x="3587" y="441"/>
                  </a:cubicBezTo>
                  <a:cubicBezTo>
                    <a:pt x="3538" y="441"/>
                    <a:pt x="3490" y="439"/>
                    <a:pt x="3442" y="434"/>
                  </a:cubicBezTo>
                  <a:cubicBezTo>
                    <a:pt x="3626" y="420"/>
                    <a:pt x="3807" y="416"/>
                    <a:pt x="3987" y="416"/>
                  </a:cubicBezTo>
                  <a:close/>
                  <a:moveTo>
                    <a:pt x="4357" y="0"/>
                  </a:moveTo>
                  <a:cubicBezTo>
                    <a:pt x="2951" y="0"/>
                    <a:pt x="1540" y="235"/>
                    <a:pt x="140" y="235"/>
                  </a:cubicBezTo>
                  <a:cubicBezTo>
                    <a:pt x="40" y="295"/>
                    <a:pt x="0" y="375"/>
                    <a:pt x="0" y="494"/>
                  </a:cubicBezTo>
                  <a:cubicBezTo>
                    <a:pt x="339" y="872"/>
                    <a:pt x="836" y="673"/>
                    <a:pt x="1234" y="832"/>
                  </a:cubicBezTo>
                  <a:cubicBezTo>
                    <a:pt x="1850" y="832"/>
                    <a:pt x="2507" y="753"/>
                    <a:pt x="3143" y="713"/>
                  </a:cubicBezTo>
                  <a:cubicBezTo>
                    <a:pt x="3641" y="673"/>
                    <a:pt x="4118" y="733"/>
                    <a:pt x="4596" y="534"/>
                  </a:cubicBezTo>
                  <a:cubicBezTo>
                    <a:pt x="4464" y="453"/>
                    <a:pt x="4327" y="424"/>
                    <a:pt x="4186" y="417"/>
                  </a:cubicBezTo>
                  <a:lnTo>
                    <a:pt x="4186" y="417"/>
                  </a:lnTo>
                  <a:cubicBezTo>
                    <a:pt x="4316" y="418"/>
                    <a:pt x="4447" y="420"/>
                    <a:pt x="4579" y="420"/>
                  </a:cubicBezTo>
                  <a:cubicBezTo>
                    <a:pt x="4690" y="420"/>
                    <a:pt x="4801" y="419"/>
                    <a:pt x="4914" y="415"/>
                  </a:cubicBezTo>
                  <a:cubicBezTo>
                    <a:pt x="5100" y="415"/>
                    <a:pt x="5268" y="423"/>
                    <a:pt x="5436" y="423"/>
                  </a:cubicBezTo>
                  <a:cubicBezTo>
                    <a:pt x="5520" y="423"/>
                    <a:pt x="5604" y="421"/>
                    <a:pt x="5690" y="415"/>
                  </a:cubicBezTo>
                  <a:cubicBezTo>
                    <a:pt x="5889" y="415"/>
                    <a:pt x="6028" y="335"/>
                    <a:pt x="5889" y="116"/>
                  </a:cubicBezTo>
                  <a:cubicBezTo>
                    <a:pt x="5379" y="31"/>
                    <a:pt x="4869" y="0"/>
                    <a:pt x="4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>
              <a:off x="5388225" y="1113800"/>
              <a:ext cx="72625" cy="14525"/>
            </a:xfrm>
            <a:custGeom>
              <a:avLst/>
              <a:gdLst/>
              <a:ahLst/>
              <a:cxnLst/>
              <a:rect l="l" t="t" r="r" b="b"/>
              <a:pathLst>
                <a:path w="2905" h="581" extrusionOk="0">
                  <a:moveTo>
                    <a:pt x="2223" y="0"/>
                  </a:moveTo>
                  <a:cubicBezTo>
                    <a:pt x="1923" y="0"/>
                    <a:pt x="1648" y="49"/>
                    <a:pt x="1373" y="84"/>
                  </a:cubicBezTo>
                  <a:cubicBezTo>
                    <a:pt x="1274" y="104"/>
                    <a:pt x="1194" y="183"/>
                    <a:pt x="1154" y="263"/>
                  </a:cubicBezTo>
                  <a:cubicBezTo>
                    <a:pt x="998" y="391"/>
                    <a:pt x="837" y="422"/>
                    <a:pt x="674" y="422"/>
                  </a:cubicBezTo>
                  <a:cubicBezTo>
                    <a:pt x="524" y="422"/>
                    <a:pt x="371" y="396"/>
                    <a:pt x="217" y="396"/>
                  </a:cubicBezTo>
                  <a:cubicBezTo>
                    <a:pt x="178" y="396"/>
                    <a:pt x="139" y="398"/>
                    <a:pt x="100" y="402"/>
                  </a:cubicBezTo>
                  <a:cubicBezTo>
                    <a:pt x="80" y="402"/>
                    <a:pt x="60" y="442"/>
                    <a:pt x="20" y="462"/>
                  </a:cubicBezTo>
                  <a:cubicBezTo>
                    <a:pt x="0" y="501"/>
                    <a:pt x="20" y="541"/>
                    <a:pt x="80" y="581"/>
                  </a:cubicBezTo>
                  <a:cubicBezTo>
                    <a:pt x="776" y="581"/>
                    <a:pt x="1453" y="561"/>
                    <a:pt x="2149" y="561"/>
                  </a:cubicBezTo>
                  <a:cubicBezTo>
                    <a:pt x="2218" y="505"/>
                    <a:pt x="2299" y="492"/>
                    <a:pt x="2383" y="492"/>
                  </a:cubicBezTo>
                  <a:cubicBezTo>
                    <a:pt x="2455" y="492"/>
                    <a:pt x="2530" y="501"/>
                    <a:pt x="2602" y="501"/>
                  </a:cubicBezTo>
                  <a:cubicBezTo>
                    <a:pt x="2715" y="501"/>
                    <a:pt x="2822" y="478"/>
                    <a:pt x="2905" y="362"/>
                  </a:cubicBezTo>
                  <a:cubicBezTo>
                    <a:pt x="2845" y="64"/>
                    <a:pt x="2587" y="44"/>
                    <a:pt x="2368" y="4"/>
                  </a:cubicBezTo>
                  <a:cubicBezTo>
                    <a:pt x="2319" y="1"/>
                    <a:pt x="2271" y="0"/>
                    <a:pt x="2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>
              <a:off x="5260900" y="1127575"/>
              <a:ext cx="86075" cy="13550"/>
            </a:xfrm>
            <a:custGeom>
              <a:avLst/>
              <a:gdLst/>
              <a:ahLst/>
              <a:cxnLst/>
              <a:rect l="l" t="t" r="r" b="b"/>
              <a:pathLst>
                <a:path w="3443" h="542" extrusionOk="0">
                  <a:moveTo>
                    <a:pt x="120" y="0"/>
                  </a:moveTo>
                  <a:cubicBezTo>
                    <a:pt x="76" y="0"/>
                    <a:pt x="31" y="10"/>
                    <a:pt x="1" y="30"/>
                  </a:cubicBezTo>
                  <a:lnTo>
                    <a:pt x="1" y="348"/>
                  </a:lnTo>
                  <a:cubicBezTo>
                    <a:pt x="140" y="388"/>
                    <a:pt x="319" y="388"/>
                    <a:pt x="458" y="408"/>
                  </a:cubicBezTo>
                  <a:cubicBezTo>
                    <a:pt x="686" y="507"/>
                    <a:pt x="911" y="542"/>
                    <a:pt x="1135" y="542"/>
                  </a:cubicBezTo>
                  <a:cubicBezTo>
                    <a:pt x="1498" y="542"/>
                    <a:pt x="1860" y="450"/>
                    <a:pt x="2229" y="388"/>
                  </a:cubicBezTo>
                  <a:cubicBezTo>
                    <a:pt x="2287" y="379"/>
                    <a:pt x="2347" y="376"/>
                    <a:pt x="2408" y="376"/>
                  </a:cubicBezTo>
                  <a:cubicBezTo>
                    <a:pt x="2568" y="376"/>
                    <a:pt x="2735" y="399"/>
                    <a:pt x="2897" y="399"/>
                  </a:cubicBezTo>
                  <a:cubicBezTo>
                    <a:pt x="3090" y="399"/>
                    <a:pt x="3277" y="367"/>
                    <a:pt x="3442" y="229"/>
                  </a:cubicBezTo>
                  <a:cubicBezTo>
                    <a:pt x="3255" y="170"/>
                    <a:pt x="3067" y="151"/>
                    <a:pt x="2879" y="151"/>
                  </a:cubicBezTo>
                  <a:cubicBezTo>
                    <a:pt x="2539" y="151"/>
                    <a:pt x="2198" y="213"/>
                    <a:pt x="1852" y="213"/>
                  </a:cubicBezTo>
                  <a:cubicBezTo>
                    <a:pt x="1739" y="213"/>
                    <a:pt x="1626" y="206"/>
                    <a:pt x="1513" y="189"/>
                  </a:cubicBezTo>
                  <a:cubicBezTo>
                    <a:pt x="1366" y="126"/>
                    <a:pt x="1214" y="112"/>
                    <a:pt x="1061" y="112"/>
                  </a:cubicBezTo>
                  <a:cubicBezTo>
                    <a:pt x="943" y="112"/>
                    <a:pt x="825" y="121"/>
                    <a:pt x="709" y="121"/>
                  </a:cubicBezTo>
                  <a:cubicBezTo>
                    <a:pt x="548" y="121"/>
                    <a:pt x="389" y="105"/>
                    <a:pt x="240" y="30"/>
                  </a:cubicBezTo>
                  <a:cubicBezTo>
                    <a:pt x="210" y="10"/>
                    <a:pt x="165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>
              <a:off x="5263900" y="1137750"/>
              <a:ext cx="52250" cy="8050"/>
            </a:xfrm>
            <a:custGeom>
              <a:avLst/>
              <a:gdLst/>
              <a:ahLst/>
              <a:cxnLst/>
              <a:rect l="l" t="t" r="r" b="b"/>
              <a:pathLst>
                <a:path w="2090" h="322" extrusionOk="0">
                  <a:moveTo>
                    <a:pt x="2089" y="1"/>
                  </a:moveTo>
                  <a:cubicBezTo>
                    <a:pt x="1512" y="1"/>
                    <a:pt x="915" y="21"/>
                    <a:pt x="319" y="21"/>
                  </a:cubicBezTo>
                  <a:cubicBezTo>
                    <a:pt x="219" y="120"/>
                    <a:pt x="120" y="220"/>
                    <a:pt x="0" y="319"/>
                  </a:cubicBezTo>
                  <a:cubicBezTo>
                    <a:pt x="61" y="321"/>
                    <a:pt x="122" y="322"/>
                    <a:pt x="182" y="322"/>
                  </a:cubicBezTo>
                  <a:cubicBezTo>
                    <a:pt x="818" y="322"/>
                    <a:pt x="1453" y="231"/>
                    <a:pt x="2089" y="140"/>
                  </a:cubicBezTo>
                  <a:lnTo>
                    <a:pt x="20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"/>
            <p:cNvSpPr/>
            <p:nvPr/>
          </p:nvSpPr>
          <p:spPr>
            <a:xfrm>
              <a:off x="5445425" y="1110025"/>
              <a:ext cx="41800" cy="15650"/>
            </a:xfrm>
            <a:custGeom>
              <a:avLst/>
              <a:gdLst/>
              <a:ahLst/>
              <a:cxnLst/>
              <a:rect l="l" t="t" r="r" b="b"/>
              <a:pathLst>
                <a:path w="1672" h="626" extrusionOk="0">
                  <a:moveTo>
                    <a:pt x="858" y="1"/>
                  </a:moveTo>
                  <a:cubicBezTo>
                    <a:pt x="622" y="1"/>
                    <a:pt x="388" y="36"/>
                    <a:pt x="159" y="95"/>
                  </a:cubicBezTo>
                  <a:cubicBezTo>
                    <a:pt x="60" y="155"/>
                    <a:pt x="0" y="235"/>
                    <a:pt x="20" y="334"/>
                  </a:cubicBezTo>
                  <a:cubicBezTo>
                    <a:pt x="199" y="394"/>
                    <a:pt x="418" y="334"/>
                    <a:pt x="577" y="533"/>
                  </a:cubicBezTo>
                  <a:cubicBezTo>
                    <a:pt x="629" y="595"/>
                    <a:pt x="686" y="625"/>
                    <a:pt x="752" y="625"/>
                  </a:cubicBezTo>
                  <a:cubicBezTo>
                    <a:pt x="812" y="625"/>
                    <a:pt x="879" y="600"/>
                    <a:pt x="955" y="553"/>
                  </a:cubicBezTo>
                  <a:cubicBezTo>
                    <a:pt x="1114" y="553"/>
                    <a:pt x="1293" y="533"/>
                    <a:pt x="1472" y="533"/>
                  </a:cubicBezTo>
                  <a:cubicBezTo>
                    <a:pt x="1512" y="453"/>
                    <a:pt x="1592" y="414"/>
                    <a:pt x="1651" y="354"/>
                  </a:cubicBezTo>
                  <a:cubicBezTo>
                    <a:pt x="1671" y="255"/>
                    <a:pt x="1651" y="195"/>
                    <a:pt x="1572" y="115"/>
                  </a:cubicBezTo>
                  <a:cubicBezTo>
                    <a:pt x="1333" y="36"/>
                    <a:pt x="1094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"/>
            <p:cNvSpPr/>
            <p:nvPr/>
          </p:nvSpPr>
          <p:spPr>
            <a:xfrm>
              <a:off x="5356400" y="1123525"/>
              <a:ext cx="34325" cy="5300"/>
            </a:xfrm>
            <a:custGeom>
              <a:avLst/>
              <a:gdLst/>
              <a:ahLst/>
              <a:cxnLst/>
              <a:rect l="l" t="t" r="r" b="b"/>
              <a:pathLst>
                <a:path w="1373" h="212" extrusionOk="0">
                  <a:moveTo>
                    <a:pt x="810" y="0"/>
                  </a:moveTo>
                  <a:cubicBezTo>
                    <a:pt x="533" y="0"/>
                    <a:pt x="263" y="29"/>
                    <a:pt x="0" y="172"/>
                  </a:cubicBezTo>
                  <a:cubicBezTo>
                    <a:pt x="358" y="172"/>
                    <a:pt x="736" y="192"/>
                    <a:pt x="1075" y="212"/>
                  </a:cubicBezTo>
                  <a:cubicBezTo>
                    <a:pt x="1174" y="192"/>
                    <a:pt x="1273" y="192"/>
                    <a:pt x="1373" y="192"/>
                  </a:cubicBezTo>
                  <a:lnTo>
                    <a:pt x="1373" y="13"/>
                  </a:lnTo>
                  <a:cubicBezTo>
                    <a:pt x="1182" y="13"/>
                    <a:pt x="994" y="0"/>
                    <a:pt x="8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"/>
            <p:cNvSpPr/>
            <p:nvPr/>
          </p:nvSpPr>
          <p:spPr>
            <a:xfrm>
              <a:off x="5441925" y="1122850"/>
              <a:ext cx="26400" cy="5925"/>
            </a:xfrm>
            <a:custGeom>
              <a:avLst/>
              <a:gdLst/>
              <a:ahLst/>
              <a:cxnLst/>
              <a:rect l="l" t="t" r="r" b="b"/>
              <a:pathLst>
                <a:path w="1056" h="237" extrusionOk="0">
                  <a:moveTo>
                    <a:pt x="717" y="20"/>
                  </a:moveTo>
                  <a:cubicBezTo>
                    <a:pt x="498" y="100"/>
                    <a:pt x="220" y="0"/>
                    <a:pt x="1" y="199"/>
                  </a:cubicBezTo>
                  <a:cubicBezTo>
                    <a:pt x="176" y="199"/>
                    <a:pt x="368" y="237"/>
                    <a:pt x="556" y="237"/>
                  </a:cubicBezTo>
                  <a:cubicBezTo>
                    <a:pt x="730" y="237"/>
                    <a:pt x="902" y="204"/>
                    <a:pt x="1055" y="80"/>
                  </a:cubicBezTo>
                  <a:cubicBezTo>
                    <a:pt x="936" y="40"/>
                    <a:pt x="836" y="40"/>
                    <a:pt x="7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"/>
            <p:cNvSpPr/>
            <p:nvPr/>
          </p:nvSpPr>
          <p:spPr>
            <a:xfrm>
              <a:off x="5428500" y="1106425"/>
              <a:ext cx="104475" cy="11150"/>
            </a:xfrm>
            <a:custGeom>
              <a:avLst/>
              <a:gdLst/>
              <a:ahLst/>
              <a:cxnLst/>
              <a:rect l="l" t="t" r="r" b="b"/>
              <a:pathLst>
                <a:path w="4179" h="446" extrusionOk="0">
                  <a:moveTo>
                    <a:pt x="1572" y="1"/>
                  </a:moveTo>
                  <a:cubicBezTo>
                    <a:pt x="1473" y="1"/>
                    <a:pt x="1353" y="21"/>
                    <a:pt x="1254" y="21"/>
                  </a:cubicBezTo>
                  <a:cubicBezTo>
                    <a:pt x="1118" y="82"/>
                    <a:pt x="975" y="97"/>
                    <a:pt x="830" y="97"/>
                  </a:cubicBezTo>
                  <a:cubicBezTo>
                    <a:pt x="696" y="97"/>
                    <a:pt x="559" y="84"/>
                    <a:pt x="425" y="84"/>
                  </a:cubicBezTo>
                  <a:cubicBezTo>
                    <a:pt x="280" y="84"/>
                    <a:pt x="137" y="99"/>
                    <a:pt x="1" y="160"/>
                  </a:cubicBezTo>
                  <a:cubicBezTo>
                    <a:pt x="79" y="384"/>
                    <a:pt x="195" y="446"/>
                    <a:pt x="326" y="446"/>
                  </a:cubicBezTo>
                  <a:cubicBezTo>
                    <a:pt x="462" y="446"/>
                    <a:pt x="615" y="379"/>
                    <a:pt x="757" y="359"/>
                  </a:cubicBezTo>
                  <a:cubicBezTo>
                    <a:pt x="1067" y="359"/>
                    <a:pt x="1377" y="337"/>
                    <a:pt x="1692" y="337"/>
                  </a:cubicBezTo>
                  <a:cubicBezTo>
                    <a:pt x="1902" y="337"/>
                    <a:pt x="2113" y="347"/>
                    <a:pt x="2328" y="379"/>
                  </a:cubicBezTo>
                  <a:lnTo>
                    <a:pt x="2388" y="379"/>
                  </a:lnTo>
                  <a:cubicBezTo>
                    <a:pt x="2438" y="373"/>
                    <a:pt x="2487" y="371"/>
                    <a:pt x="2536" y="371"/>
                  </a:cubicBezTo>
                  <a:cubicBezTo>
                    <a:pt x="2637" y="371"/>
                    <a:pt x="2737" y="379"/>
                    <a:pt x="2833" y="379"/>
                  </a:cubicBezTo>
                  <a:cubicBezTo>
                    <a:pt x="3006" y="379"/>
                    <a:pt x="3170" y="352"/>
                    <a:pt x="3323" y="200"/>
                  </a:cubicBezTo>
                  <a:lnTo>
                    <a:pt x="4178" y="200"/>
                  </a:lnTo>
                  <a:cubicBezTo>
                    <a:pt x="3997" y="44"/>
                    <a:pt x="3800" y="9"/>
                    <a:pt x="3596" y="9"/>
                  </a:cubicBezTo>
                  <a:cubicBezTo>
                    <a:pt x="3427" y="9"/>
                    <a:pt x="3254" y="33"/>
                    <a:pt x="3080" y="33"/>
                  </a:cubicBezTo>
                  <a:cubicBezTo>
                    <a:pt x="2982" y="33"/>
                    <a:pt x="2883" y="25"/>
                    <a:pt x="2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"/>
            <p:cNvSpPr/>
            <p:nvPr/>
          </p:nvSpPr>
          <p:spPr>
            <a:xfrm>
              <a:off x="5485700" y="1112525"/>
              <a:ext cx="39300" cy="7975"/>
            </a:xfrm>
            <a:custGeom>
              <a:avLst/>
              <a:gdLst/>
              <a:ahLst/>
              <a:cxnLst/>
              <a:rect l="l" t="t" r="r" b="b"/>
              <a:pathLst>
                <a:path w="1572" h="319" extrusionOk="0">
                  <a:moveTo>
                    <a:pt x="510" y="0"/>
                  </a:moveTo>
                  <a:cubicBezTo>
                    <a:pt x="339" y="0"/>
                    <a:pt x="170" y="25"/>
                    <a:pt x="0" y="95"/>
                  </a:cubicBezTo>
                  <a:lnTo>
                    <a:pt x="40" y="135"/>
                  </a:lnTo>
                  <a:cubicBezTo>
                    <a:pt x="0" y="194"/>
                    <a:pt x="0" y="234"/>
                    <a:pt x="0" y="294"/>
                  </a:cubicBezTo>
                  <a:cubicBezTo>
                    <a:pt x="209" y="309"/>
                    <a:pt x="414" y="319"/>
                    <a:pt x="617" y="319"/>
                  </a:cubicBezTo>
                  <a:cubicBezTo>
                    <a:pt x="938" y="319"/>
                    <a:pt x="1255" y="295"/>
                    <a:pt x="1572" y="234"/>
                  </a:cubicBezTo>
                  <a:cubicBezTo>
                    <a:pt x="1433" y="55"/>
                    <a:pt x="1234" y="115"/>
                    <a:pt x="1035" y="55"/>
                  </a:cubicBezTo>
                  <a:cubicBezTo>
                    <a:pt x="856" y="25"/>
                    <a:pt x="682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"/>
            <p:cNvSpPr/>
            <p:nvPr/>
          </p:nvSpPr>
          <p:spPr>
            <a:xfrm>
              <a:off x="5485700" y="1110225"/>
              <a:ext cx="26375" cy="4675"/>
            </a:xfrm>
            <a:custGeom>
              <a:avLst/>
              <a:gdLst/>
              <a:ahLst/>
              <a:cxnLst/>
              <a:rect l="l" t="t" r="r" b="b"/>
              <a:pathLst>
                <a:path w="1055" h="187" extrusionOk="0">
                  <a:moveTo>
                    <a:pt x="542" y="0"/>
                  </a:moveTo>
                  <a:cubicBezTo>
                    <a:pt x="358" y="0"/>
                    <a:pt x="176" y="32"/>
                    <a:pt x="0" y="187"/>
                  </a:cubicBezTo>
                  <a:cubicBezTo>
                    <a:pt x="359" y="187"/>
                    <a:pt x="677" y="147"/>
                    <a:pt x="1035" y="147"/>
                  </a:cubicBezTo>
                  <a:cubicBezTo>
                    <a:pt x="1035" y="127"/>
                    <a:pt x="1055" y="87"/>
                    <a:pt x="1055" y="8"/>
                  </a:cubicBezTo>
                  <a:lnTo>
                    <a:pt x="1055" y="8"/>
                  </a:ln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"/>
            <p:cNvSpPr/>
            <p:nvPr/>
          </p:nvSpPr>
          <p:spPr>
            <a:xfrm>
              <a:off x="5540400" y="1098600"/>
              <a:ext cx="3500" cy="2375"/>
            </a:xfrm>
            <a:custGeom>
              <a:avLst/>
              <a:gdLst/>
              <a:ahLst/>
              <a:cxnLst/>
              <a:rect l="l" t="t" r="r" b="b"/>
              <a:pathLst>
                <a:path w="140" h="95" extrusionOk="0">
                  <a:moveTo>
                    <a:pt x="70" y="0"/>
                  </a:moveTo>
                  <a:cubicBezTo>
                    <a:pt x="60" y="0"/>
                    <a:pt x="50" y="5"/>
                    <a:pt x="40" y="15"/>
                  </a:cubicBezTo>
                  <a:cubicBezTo>
                    <a:pt x="1" y="75"/>
                    <a:pt x="1" y="95"/>
                    <a:pt x="80" y="95"/>
                  </a:cubicBezTo>
                  <a:cubicBezTo>
                    <a:pt x="80" y="95"/>
                    <a:pt x="100" y="75"/>
                    <a:pt x="140" y="75"/>
                  </a:cubicBezTo>
                  <a:cubicBezTo>
                    <a:pt x="140" y="55"/>
                    <a:pt x="140" y="15"/>
                    <a:pt x="100" y="15"/>
                  </a:cubicBezTo>
                  <a:cubicBezTo>
                    <a:pt x="90" y="5"/>
                    <a:pt x="80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"/>
            <p:cNvSpPr/>
            <p:nvPr/>
          </p:nvSpPr>
          <p:spPr>
            <a:xfrm>
              <a:off x="5124650" y="1379950"/>
              <a:ext cx="153700" cy="36325"/>
            </a:xfrm>
            <a:custGeom>
              <a:avLst/>
              <a:gdLst/>
              <a:ahLst/>
              <a:cxnLst/>
              <a:rect l="l" t="t" r="r" b="b"/>
              <a:pathLst>
                <a:path w="6148" h="1453" extrusionOk="0">
                  <a:moveTo>
                    <a:pt x="697" y="1"/>
                  </a:moveTo>
                  <a:cubicBezTo>
                    <a:pt x="518" y="100"/>
                    <a:pt x="378" y="200"/>
                    <a:pt x="179" y="200"/>
                  </a:cubicBezTo>
                  <a:cubicBezTo>
                    <a:pt x="0" y="458"/>
                    <a:pt x="159" y="578"/>
                    <a:pt x="358" y="677"/>
                  </a:cubicBezTo>
                  <a:cubicBezTo>
                    <a:pt x="518" y="697"/>
                    <a:pt x="697" y="697"/>
                    <a:pt x="876" y="737"/>
                  </a:cubicBezTo>
                  <a:cubicBezTo>
                    <a:pt x="888" y="648"/>
                    <a:pt x="901" y="567"/>
                    <a:pt x="950" y="567"/>
                  </a:cubicBezTo>
                  <a:cubicBezTo>
                    <a:pt x="978" y="567"/>
                    <a:pt x="1017" y="593"/>
                    <a:pt x="1075" y="657"/>
                  </a:cubicBezTo>
                  <a:cubicBezTo>
                    <a:pt x="1144" y="740"/>
                    <a:pt x="1233" y="775"/>
                    <a:pt x="1334" y="775"/>
                  </a:cubicBezTo>
                  <a:cubicBezTo>
                    <a:pt x="1378" y="775"/>
                    <a:pt x="1424" y="769"/>
                    <a:pt x="1472" y="757"/>
                  </a:cubicBezTo>
                  <a:lnTo>
                    <a:pt x="1492" y="757"/>
                  </a:lnTo>
                  <a:cubicBezTo>
                    <a:pt x="1592" y="757"/>
                    <a:pt x="1671" y="836"/>
                    <a:pt x="1751" y="876"/>
                  </a:cubicBezTo>
                  <a:cubicBezTo>
                    <a:pt x="2666" y="1174"/>
                    <a:pt x="3601" y="1194"/>
                    <a:pt x="4536" y="1453"/>
                  </a:cubicBezTo>
                  <a:cubicBezTo>
                    <a:pt x="4664" y="1275"/>
                    <a:pt x="4797" y="1219"/>
                    <a:pt x="4934" y="1219"/>
                  </a:cubicBezTo>
                  <a:cubicBezTo>
                    <a:pt x="5162" y="1219"/>
                    <a:pt x="5400" y="1376"/>
                    <a:pt x="5639" y="1376"/>
                  </a:cubicBezTo>
                  <a:cubicBezTo>
                    <a:pt x="5656" y="1376"/>
                    <a:pt x="5673" y="1375"/>
                    <a:pt x="5690" y="1373"/>
                  </a:cubicBezTo>
                  <a:cubicBezTo>
                    <a:pt x="5724" y="1377"/>
                    <a:pt x="5759" y="1380"/>
                    <a:pt x="5793" y="1380"/>
                  </a:cubicBezTo>
                  <a:cubicBezTo>
                    <a:pt x="5935" y="1380"/>
                    <a:pt x="6067" y="1339"/>
                    <a:pt x="6147" y="1194"/>
                  </a:cubicBezTo>
                  <a:cubicBezTo>
                    <a:pt x="5948" y="1135"/>
                    <a:pt x="5789" y="975"/>
                    <a:pt x="5590" y="956"/>
                  </a:cubicBezTo>
                  <a:cubicBezTo>
                    <a:pt x="4078" y="697"/>
                    <a:pt x="2606" y="200"/>
                    <a:pt x="1075" y="180"/>
                  </a:cubicBezTo>
                  <a:cubicBezTo>
                    <a:pt x="995" y="80"/>
                    <a:pt x="876" y="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"/>
            <p:cNvSpPr/>
            <p:nvPr/>
          </p:nvSpPr>
          <p:spPr>
            <a:xfrm>
              <a:off x="5019700" y="1473950"/>
              <a:ext cx="139275" cy="42675"/>
            </a:xfrm>
            <a:custGeom>
              <a:avLst/>
              <a:gdLst/>
              <a:ahLst/>
              <a:cxnLst/>
              <a:rect l="l" t="t" r="r" b="b"/>
              <a:pathLst>
                <a:path w="5571" h="1707" extrusionOk="0">
                  <a:moveTo>
                    <a:pt x="58" y="0"/>
                  </a:moveTo>
                  <a:cubicBezTo>
                    <a:pt x="28" y="0"/>
                    <a:pt x="14" y="27"/>
                    <a:pt x="1" y="80"/>
                  </a:cubicBezTo>
                  <a:cubicBezTo>
                    <a:pt x="1" y="140"/>
                    <a:pt x="21" y="199"/>
                    <a:pt x="100" y="219"/>
                  </a:cubicBezTo>
                  <a:cubicBezTo>
                    <a:pt x="399" y="259"/>
                    <a:pt x="339" y="418"/>
                    <a:pt x="279" y="597"/>
                  </a:cubicBezTo>
                  <a:cubicBezTo>
                    <a:pt x="419" y="717"/>
                    <a:pt x="638" y="776"/>
                    <a:pt x="797" y="915"/>
                  </a:cubicBezTo>
                  <a:cubicBezTo>
                    <a:pt x="976" y="975"/>
                    <a:pt x="1135" y="1055"/>
                    <a:pt x="1314" y="1095"/>
                  </a:cubicBezTo>
                  <a:cubicBezTo>
                    <a:pt x="1433" y="1075"/>
                    <a:pt x="1573" y="1075"/>
                    <a:pt x="1692" y="1075"/>
                  </a:cubicBezTo>
                  <a:cubicBezTo>
                    <a:pt x="1767" y="1068"/>
                    <a:pt x="1842" y="1065"/>
                    <a:pt x="1915" y="1065"/>
                  </a:cubicBezTo>
                  <a:cubicBezTo>
                    <a:pt x="2698" y="1065"/>
                    <a:pt x="3397" y="1421"/>
                    <a:pt x="4178" y="1512"/>
                  </a:cubicBezTo>
                  <a:cubicBezTo>
                    <a:pt x="4218" y="1532"/>
                    <a:pt x="4253" y="1542"/>
                    <a:pt x="4288" y="1542"/>
                  </a:cubicBezTo>
                  <a:cubicBezTo>
                    <a:pt x="4323" y="1542"/>
                    <a:pt x="4357" y="1532"/>
                    <a:pt x="4397" y="1512"/>
                  </a:cubicBezTo>
                  <a:cubicBezTo>
                    <a:pt x="4492" y="1489"/>
                    <a:pt x="4580" y="1458"/>
                    <a:pt x="4673" y="1458"/>
                  </a:cubicBezTo>
                  <a:cubicBezTo>
                    <a:pt x="4736" y="1458"/>
                    <a:pt x="4802" y="1472"/>
                    <a:pt x="4875" y="1512"/>
                  </a:cubicBezTo>
                  <a:cubicBezTo>
                    <a:pt x="4994" y="1592"/>
                    <a:pt x="5113" y="1652"/>
                    <a:pt x="5253" y="1691"/>
                  </a:cubicBezTo>
                  <a:cubicBezTo>
                    <a:pt x="5273" y="1701"/>
                    <a:pt x="5302" y="1706"/>
                    <a:pt x="5337" y="1706"/>
                  </a:cubicBezTo>
                  <a:cubicBezTo>
                    <a:pt x="5372" y="1706"/>
                    <a:pt x="5412" y="1701"/>
                    <a:pt x="5452" y="1691"/>
                  </a:cubicBezTo>
                  <a:cubicBezTo>
                    <a:pt x="5491" y="1652"/>
                    <a:pt x="5551" y="1592"/>
                    <a:pt x="5571" y="1512"/>
                  </a:cubicBezTo>
                  <a:lnTo>
                    <a:pt x="5571" y="1313"/>
                  </a:lnTo>
                  <a:cubicBezTo>
                    <a:pt x="5551" y="1274"/>
                    <a:pt x="5491" y="1214"/>
                    <a:pt x="5452" y="1174"/>
                  </a:cubicBezTo>
                  <a:cubicBezTo>
                    <a:pt x="4855" y="1015"/>
                    <a:pt x="4278" y="876"/>
                    <a:pt x="3681" y="776"/>
                  </a:cubicBezTo>
                  <a:cubicBezTo>
                    <a:pt x="2488" y="557"/>
                    <a:pt x="1274" y="478"/>
                    <a:pt x="120" y="20"/>
                  </a:cubicBezTo>
                  <a:cubicBezTo>
                    <a:pt x="94" y="7"/>
                    <a:pt x="74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"/>
            <p:cNvSpPr/>
            <p:nvPr/>
          </p:nvSpPr>
          <p:spPr>
            <a:xfrm>
              <a:off x="5385750" y="1487875"/>
              <a:ext cx="69150" cy="87050"/>
            </a:xfrm>
            <a:custGeom>
              <a:avLst/>
              <a:gdLst/>
              <a:ahLst/>
              <a:cxnLst/>
              <a:rect l="l" t="t" r="r" b="b"/>
              <a:pathLst>
                <a:path w="2766" h="3482" extrusionOk="0">
                  <a:moveTo>
                    <a:pt x="2387" y="0"/>
                  </a:moveTo>
                  <a:cubicBezTo>
                    <a:pt x="2308" y="20"/>
                    <a:pt x="2268" y="60"/>
                    <a:pt x="2188" y="120"/>
                  </a:cubicBezTo>
                  <a:cubicBezTo>
                    <a:pt x="2148" y="140"/>
                    <a:pt x="2109" y="160"/>
                    <a:pt x="2089" y="199"/>
                  </a:cubicBezTo>
                  <a:cubicBezTo>
                    <a:pt x="2009" y="239"/>
                    <a:pt x="1969" y="319"/>
                    <a:pt x="1910" y="358"/>
                  </a:cubicBezTo>
                  <a:cubicBezTo>
                    <a:pt x="1194" y="1134"/>
                    <a:pt x="756" y="2089"/>
                    <a:pt x="0" y="2825"/>
                  </a:cubicBezTo>
                  <a:cubicBezTo>
                    <a:pt x="20" y="3004"/>
                    <a:pt x="99" y="3124"/>
                    <a:pt x="298" y="3183"/>
                  </a:cubicBezTo>
                  <a:cubicBezTo>
                    <a:pt x="477" y="3203"/>
                    <a:pt x="517" y="3323"/>
                    <a:pt x="517" y="3482"/>
                  </a:cubicBezTo>
                  <a:cubicBezTo>
                    <a:pt x="816" y="3422"/>
                    <a:pt x="855" y="3104"/>
                    <a:pt x="1074" y="2984"/>
                  </a:cubicBezTo>
                  <a:cubicBezTo>
                    <a:pt x="1393" y="2109"/>
                    <a:pt x="2049" y="1413"/>
                    <a:pt x="2427" y="597"/>
                  </a:cubicBezTo>
                  <a:cubicBezTo>
                    <a:pt x="2487" y="518"/>
                    <a:pt x="2526" y="458"/>
                    <a:pt x="2566" y="398"/>
                  </a:cubicBezTo>
                  <a:lnTo>
                    <a:pt x="2586" y="358"/>
                  </a:lnTo>
                  <a:cubicBezTo>
                    <a:pt x="2765" y="199"/>
                    <a:pt x="2666" y="100"/>
                    <a:pt x="2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"/>
            <p:cNvSpPr/>
            <p:nvPr/>
          </p:nvSpPr>
          <p:spPr>
            <a:xfrm>
              <a:off x="5370825" y="1442675"/>
              <a:ext cx="23675" cy="98700"/>
            </a:xfrm>
            <a:custGeom>
              <a:avLst/>
              <a:gdLst/>
              <a:ahLst/>
              <a:cxnLst/>
              <a:rect l="l" t="t" r="r" b="b"/>
              <a:pathLst>
                <a:path w="947" h="3948" extrusionOk="0">
                  <a:moveTo>
                    <a:pt x="450" y="0"/>
                  </a:moveTo>
                  <a:cubicBezTo>
                    <a:pt x="389" y="0"/>
                    <a:pt x="331" y="25"/>
                    <a:pt x="279" y="78"/>
                  </a:cubicBezTo>
                  <a:cubicBezTo>
                    <a:pt x="100" y="396"/>
                    <a:pt x="299" y="794"/>
                    <a:pt x="159" y="1132"/>
                  </a:cubicBezTo>
                  <a:cubicBezTo>
                    <a:pt x="0" y="2067"/>
                    <a:pt x="0" y="3022"/>
                    <a:pt x="259" y="3937"/>
                  </a:cubicBezTo>
                  <a:cubicBezTo>
                    <a:pt x="314" y="3944"/>
                    <a:pt x="364" y="3948"/>
                    <a:pt x="408" y="3948"/>
                  </a:cubicBezTo>
                  <a:cubicBezTo>
                    <a:pt x="947" y="3948"/>
                    <a:pt x="667" y="3416"/>
                    <a:pt x="796" y="3121"/>
                  </a:cubicBezTo>
                  <a:cubicBezTo>
                    <a:pt x="776" y="2942"/>
                    <a:pt x="696" y="2743"/>
                    <a:pt x="696" y="2564"/>
                  </a:cubicBezTo>
                  <a:cubicBezTo>
                    <a:pt x="677" y="2405"/>
                    <a:pt x="696" y="2246"/>
                    <a:pt x="756" y="2067"/>
                  </a:cubicBezTo>
                  <a:lnTo>
                    <a:pt x="816" y="1769"/>
                  </a:lnTo>
                  <a:lnTo>
                    <a:pt x="895" y="1470"/>
                  </a:lnTo>
                  <a:lnTo>
                    <a:pt x="895" y="1271"/>
                  </a:lnTo>
                  <a:cubicBezTo>
                    <a:pt x="876" y="1132"/>
                    <a:pt x="856" y="1013"/>
                    <a:pt x="856" y="854"/>
                  </a:cubicBezTo>
                  <a:cubicBezTo>
                    <a:pt x="856" y="734"/>
                    <a:pt x="856" y="635"/>
                    <a:pt x="816" y="515"/>
                  </a:cubicBezTo>
                  <a:cubicBezTo>
                    <a:pt x="796" y="336"/>
                    <a:pt x="756" y="177"/>
                    <a:pt x="617" y="58"/>
                  </a:cubicBezTo>
                  <a:cubicBezTo>
                    <a:pt x="561" y="20"/>
                    <a:pt x="504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"/>
            <p:cNvSpPr/>
            <p:nvPr/>
          </p:nvSpPr>
          <p:spPr>
            <a:xfrm>
              <a:off x="5250750" y="1408350"/>
              <a:ext cx="119100" cy="28825"/>
            </a:xfrm>
            <a:custGeom>
              <a:avLst/>
              <a:gdLst/>
              <a:ahLst/>
              <a:cxnLst/>
              <a:rect l="l" t="t" r="r" b="b"/>
              <a:pathLst>
                <a:path w="4764" h="1153" extrusionOk="0">
                  <a:moveTo>
                    <a:pt x="252" y="1"/>
                  </a:moveTo>
                  <a:cubicBezTo>
                    <a:pt x="158" y="1"/>
                    <a:pt x="78" y="42"/>
                    <a:pt x="49" y="158"/>
                  </a:cubicBezTo>
                  <a:cubicBezTo>
                    <a:pt x="0" y="364"/>
                    <a:pt x="107" y="393"/>
                    <a:pt x="234" y="393"/>
                  </a:cubicBezTo>
                  <a:cubicBezTo>
                    <a:pt x="283" y="393"/>
                    <a:pt x="335" y="388"/>
                    <a:pt x="382" y="388"/>
                  </a:cubicBezTo>
                  <a:cubicBezTo>
                    <a:pt x="413" y="388"/>
                    <a:pt x="442" y="390"/>
                    <a:pt x="467" y="396"/>
                  </a:cubicBezTo>
                  <a:cubicBezTo>
                    <a:pt x="566" y="416"/>
                    <a:pt x="646" y="436"/>
                    <a:pt x="725" y="456"/>
                  </a:cubicBezTo>
                  <a:cubicBezTo>
                    <a:pt x="825" y="496"/>
                    <a:pt x="924" y="496"/>
                    <a:pt x="1024" y="516"/>
                  </a:cubicBezTo>
                  <a:cubicBezTo>
                    <a:pt x="1123" y="516"/>
                    <a:pt x="1183" y="595"/>
                    <a:pt x="1242" y="635"/>
                  </a:cubicBezTo>
                  <a:cubicBezTo>
                    <a:pt x="1342" y="655"/>
                    <a:pt x="1441" y="655"/>
                    <a:pt x="1541" y="675"/>
                  </a:cubicBezTo>
                  <a:cubicBezTo>
                    <a:pt x="1680" y="735"/>
                    <a:pt x="1819" y="735"/>
                    <a:pt x="1939" y="814"/>
                  </a:cubicBezTo>
                  <a:cubicBezTo>
                    <a:pt x="2675" y="814"/>
                    <a:pt x="3311" y="1132"/>
                    <a:pt x="4027" y="1152"/>
                  </a:cubicBezTo>
                  <a:cubicBezTo>
                    <a:pt x="4057" y="1132"/>
                    <a:pt x="4092" y="1123"/>
                    <a:pt x="4124" y="1123"/>
                  </a:cubicBezTo>
                  <a:cubicBezTo>
                    <a:pt x="4157" y="1123"/>
                    <a:pt x="4187" y="1132"/>
                    <a:pt x="4206" y="1152"/>
                  </a:cubicBezTo>
                  <a:lnTo>
                    <a:pt x="4565" y="1152"/>
                  </a:lnTo>
                  <a:cubicBezTo>
                    <a:pt x="4763" y="914"/>
                    <a:pt x="4565" y="774"/>
                    <a:pt x="4385" y="655"/>
                  </a:cubicBezTo>
                  <a:cubicBezTo>
                    <a:pt x="4266" y="655"/>
                    <a:pt x="4167" y="635"/>
                    <a:pt x="4067" y="635"/>
                  </a:cubicBezTo>
                  <a:cubicBezTo>
                    <a:pt x="3956" y="568"/>
                    <a:pt x="3832" y="558"/>
                    <a:pt x="3710" y="558"/>
                  </a:cubicBezTo>
                  <a:cubicBezTo>
                    <a:pt x="3652" y="558"/>
                    <a:pt x="3594" y="560"/>
                    <a:pt x="3538" y="560"/>
                  </a:cubicBezTo>
                  <a:cubicBezTo>
                    <a:pt x="3501" y="560"/>
                    <a:pt x="3465" y="559"/>
                    <a:pt x="3431" y="556"/>
                  </a:cubicBezTo>
                  <a:cubicBezTo>
                    <a:pt x="3412" y="553"/>
                    <a:pt x="3394" y="552"/>
                    <a:pt x="3374" y="552"/>
                  </a:cubicBezTo>
                  <a:cubicBezTo>
                    <a:pt x="3331" y="552"/>
                    <a:pt x="3285" y="557"/>
                    <a:pt x="3239" y="557"/>
                  </a:cubicBezTo>
                  <a:cubicBezTo>
                    <a:pt x="3150" y="557"/>
                    <a:pt x="3062" y="539"/>
                    <a:pt x="2993" y="436"/>
                  </a:cubicBezTo>
                  <a:cubicBezTo>
                    <a:pt x="2900" y="378"/>
                    <a:pt x="2800" y="362"/>
                    <a:pt x="2697" y="362"/>
                  </a:cubicBezTo>
                  <a:cubicBezTo>
                    <a:pt x="2577" y="362"/>
                    <a:pt x="2452" y="384"/>
                    <a:pt x="2327" y="384"/>
                  </a:cubicBezTo>
                  <a:cubicBezTo>
                    <a:pt x="2194" y="384"/>
                    <a:pt x="2063" y="359"/>
                    <a:pt x="1939" y="257"/>
                  </a:cubicBezTo>
                  <a:cubicBezTo>
                    <a:pt x="1866" y="241"/>
                    <a:pt x="1786" y="238"/>
                    <a:pt x="1703" y="238"/>
                  </a:cubicBezTo>
                  <a:cubicBezTo>
                    <a:pt x="1664" y="238"/>
                    <a:pt x="1623" y="238"/>
                    <a:pt x="1583" y="238"/>
                  </a:cubicBezTo>
                  <a:cubicBezTo>
                    <a:pt x="1405" y="238"/>
                    <a:pt x="1223" y="227"/>
                    <a:pt x="1083" y="98"/>
                  </a:cubicBezTo>
                  <a:lnTo>
                    <a:pt x="1103" y="58"/>
                  </a:lnTo>
                  <a:cubicBezTo>
                    <a:pt x="924" y="58"/>
                    <a:pt x="725" y="98"/>
                    <a:pt x="546" y="98"/>
                  </a:cubicBezTo>
                  <a:cubicBezTo>
                    <a:pt x="464" y="47"/>
                    <a:pt x="351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"/>
            <p:cNvSpPr/>
            <p:nvPr/>
          </p:nvSpPr>
          <p:spPr>
            <a:xfrm>
              <a:off x="5382750" y="1464500"/>
              <a:ext cx="79600" cy="94550"/>
            </a:xfrm>
            <a:custGeom>
              <a:avLst/>
              <a:gdLst/>
              <a:ahLst/>
              <a:cxnLst/>
              <a:rect l="l" t="t" r="r" b="b"/>
              <a:pathLst>
                <a:path w="3184" h="3782" extrusionOk="0">
                  <a:moveTo>
                    <a:pt x="2905" y="0"/>
                  </a:moveTo>
                  <a:cubicBezTo>
                    <a:pt x="2587" y="20"/>
                    <a:pt x="2467" y="319"/>
                    <a:pt x="2268" y="518"/>
                  </a:cubicBezTo>
                  <a:cubicBezTo>
                    <a:pt x="1572" y="1174"/>
                    <a:pt x="1174" y="2069"/>
                    <a:pt x="418" y="2686"/>
                  </a:cubicBezTo>
                  <a:cubicBezTo>
                    <a:pt x="379" y="2746"/>
                    <a:pt x="319" y="2785"/>
                    <a:pt x="279" y="2865"/>
                  </a:cubicBezTo>
                  <a:cubicBezTo>
                    <a:pt x="319" y="3163"/>
                    <a:pt x="200" y="3382"/>
                    <a:pt x="1" y="3561"/>
                  </a:cubicBezTo>
                  <a:cubicBezTo>
                    <a:pt x="40" y="3641"/>
                    <a:pt x="100" y="3681"/>
                    <a:pt x="140" y="3760"/>
                  </a:cubicBezTo>
                  <a:cubicBezTo>
                    <a:pt x="203" y="3774"/>
                    <a:pt x="267" y="3781"/>
                    <a:pt x="329" y="3781"/>
                  </a:cubicBezTo>
                  <a:cubicBezTo>
                    <a:pt x="536" y="3781"/>
                    <a:pt x="720" y="3697"/>
                    <a:pt x="796" y="3482"/>
                  </a:cubicBezTo>
                  <a:cubicBezTo>
                    <a:pt x="1095" y="2626"/>
                    <a:pt x="1811" y="2069"/>
                    <a:pt x="2268" y="1333"/>
                  </a:cubicBezTo>
                  <a:cubicBezTo>
                    <a:pt x="2288" y="1254"/>
                    <a:pt x="2328" y="1194"/>
                    <a:pt x="2408" y="1154"/>
                  </a:cubicBezTo>
                  <a:lnTo>
                    <a:pt x="2428" y="1134"/>
                  </a:lnTo>
                  <a:cubicBezTo>
                    <a:pt x="2487" y="1075"/>
                    <a:pt x="2527" y="995"/>
                    <a:pt x="2587" y="955"/>
                  </a:cubicBezTo>
                  <a:cubicBezTo>
                    <a:pt x="2905" y="836"/>
                    <a:pt x="3183" y="657"/>
                    <a:pt x="3183" y="239"/>
                  </a:cubicBezTo>
                  <a:cubicBezTo>
                    <a:pt x="3124" y="100"/>
                    <a:pt x="3064" y="2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"/>
            <p:cNvSpPr/>
            <p:nvPr/>
          </p:nvSpPr>
          <p:spPr>
            <a:xfrm>
              <a:off x="5213675" y="1456600"/>
              <a:ext cx="40300" cy="89275"/>
            </a:xfrm>
            <a:custGeom>
              <a:avLst/>
              <a:gdLst/>
              <a:ahLst/>
              <a:cxnLst/>
              <a:rect l="l" t="t" r="r" b="b"/>
              <a:pathLst>
                <a:path w="1612" h="3571" extrusionOk="0">
                  <a:moveTo>
                    <a:pt x="367" y="0"/>
                  </a:moveTo>
                  <a:cubicBezTo>
                    <a:pt x="334" y="0"/>
                    <a:pt x="296" y="20"/>
                    <a:pt x="259" y="58"/>
                  </a:cubicBezTo>
                  <a:cubicBezTo>
                    <a:pt x="40" y="356"/>
                    <a:pt x="139" y="675"/>
                    <a:pt x="159" y="973"/>
                  </a:cubicBezTo>
                  <a:cubicBezTo>
                    <a:pt x="199" y="1351"/>
                    <a:pt x="239" y="1709"/>
                    <a:pt x="259" y="2087"/>
                  </a:cubicBezTo>
                  <a:cubicBezTo>
                    <a:pt x="199" y="2286"/>
                    <a:pt x="0" y="2405"/>
                    <a:pt x="20" y="2644"/>
                  </a:cubicBezTo>
                  <a:cubicBezTo>
                    <a:pt x="40" y="2803"/>
                    <a:pt x="120" y="2962"/>
                    <a:pt x="299" y="3002"/>
                  </a:cubicBezTo>
                  <a:cubicBezTo>
                    <a:pt x="358" y="3042"/>
                    <a:pt x="418" y="3042"/>
                    <a:pt x="458" y="3042"/>
                  </a:cubicBezTo>
                  <a:cubicBezTo>
                    <a:pt x="696" y="3082"/>
                    <a:pt x="696" y="3241"/>
                    <a:pt x="617" y="3400"/>
                  </a:cubicBezTo>
                  <a:cubicBezTo>
                    <a:pt x="728" y="3539"/>
                    <a:pt x="859" y="3571"/>
                    <a:pt x="995" y="3571"/>
                  </a:cubicBezTo>
                  <a:cubicBezTo>
                    <a:pt x="1054" y="3571"/>
                    <a:pt x="1114" y="3565"/>
                    <a:pt x="1174" y="3559"/>
                  </a:cubicBezTo>
                  <a:cubicBezTo>
                    <a:pt x="1432" y="3440"/>
                    <a:pt x="1532" y="3161"/>
                    <a:pt x="1611" y="2883"/>
                  </a:cubicBezTo>
                  <a:cubicBezTo>
                    <a:pt x="1611" y="2803"/>
                    <a:pt x="1592" y="2743"/>
                    <a:pt x="1532" y="2664"/>
                  </a:cubicBezTo>
                  <a:cubicBezTo>
                    <a:pt x="1452" y="2604"/>
                    <a:pt x="1413" y="2564"/>
                    <a:pt x="1353" y="2485"/>
                  </a:cubicBezTo>
                  <a:cubicBezTo>
                    <a:pt x="1273" y="2435"/>
                    <a:pt x="1184" y="2410"/>
                    <a:pt x="1089" y="2410"/>
                  </a:cubicBezTo>
                  <a:cubicBezTo>
                    <a:pt x="995" y="2410"/>
                    <a:pt x="895" y="2435"/>
                    <a:pt x="796" y="2485"/>
                  </a:cubicBezTo>
                  <a:cubicBezTo>
                    <a:pt x="557" y="2365"/>
                    <a:pt x="537" y="2166"/>
                    <a:pt x="537" y="1908"/>
                  </a:cubicBezTo>
                  <a:cubicBezTo>
                    <a:pt x="537" y="1311"/>
                    <a:pt x="497" y="694"/>
                    <a:pt x="458" y="78"/>
                  </a:cubicBezTo>
                  <a:cubicBezTo>
                    <a:pt x="437" y="25"/>
                    <a:pt x="40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"/>
            <p:cNvSpPr/>
            <p:nvPr/>
          </p:nvSpPr>
          <p:spPr>
            <a:xfrm>
              <a:off x="5301200" y="1463000"/>
              <a:ext cx="16425" cy="100000"/>
            </a:xfrm>
            <a:custGeom>
              <a:avLst/>
              <a:gdLst/>
              <a:ahLst/>
              <a:cxnLst/>
              <a:rect l="l" t="t" r="r" b="b"/>
              <a:pathLst>
                <a:path w="657" h="4000" extrusionOk="0">
                  <a:moveTo>
                    <a:pt x="398" y="1"/>
                  </a:moveTo>
                  <a:cubicBezTo>
                    <a:pt x="120" y="319"/>
                    <a:pt x="179" y="657"/>
                    <a:pt x="120" y="1015"/>
                  </a:cubicBezTo>
                  <a:cubicBezTo>
                    <a:pt x="0" y="1930"/>
                    <a:pt x="259" y="2845"/>
                    <a:pt x="219" y="3780"/>
                  </a:cubicBezTo>
                  <a:cubicBezTo>
                    <a:pt x="219" y="3800"/>
                    <a:pt x="259" y="3840"/>
                    <a:pt x="259" y="3880"/>
                  </a:cubicBezTo>
                  <a:cubicBezTo>
                    <a:pt x="319" y="3920"/>
                    <a:pt x="378" y="3940"/>
                    <a:pt x="418" y="3999"/>
                  </a:cubicBezTo>
                  <a:cubicBezTo>
                    <a:pt x="498" y="3999"/>
                    <a:pt x="577" y="3979"/>
                    <a:pt x="657" y="3979"/>
                  </a:cubicBezTo>
                  <a:cubicBezTo>
                    <a:pt x="577" y="2647"/>
                    <a:pt x="478" y="1334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"/>
            <p:cNvSpPr/>
            <p:nvPr/>
          </p:nvSpPr>
          <p:spPr>
            <a:xfrm>
              <a:off x="5155975" y="1503300"/>
              <a:ext cx="66175" cy="23200"/>
            </a:xfrm>
            <a:custGeom>
              <a:avLst/>
              <a:gdLst/>
              <a:ahLst/>
              <a:cxnLst/>
              <a:rect l="l" t="t" r="r" b="b"/>
              <a:pathLst>
                <a:path w="2647" h="928" extrusionOk="0">
                  <a:moveTo>
                    <a:pt x="1" y="0"/>
                  </a:moveTo>
                  <a:lnTo>
                    <a:pt x="1" y="139"/>
                  </a:lnTo>
                  <a:cubicBezTo>
                    <a:pt x="20" y="139"/>
                    <a:pt x="20" y="139"/>
                    <a:pt x="40" y="199"/>
                  </a:cubicBezTo>
                  <a:cubicBezTo>
                    <a:pt x="40" y="219"/>
                    <a:pt x="40" y="279"/>
                    <a:pt x="1" y="298"/>
                  </a:cubicBezTo>
                  <a:lnTo>
                    <a:pt x="1" y="438"/>
                  </a:lnTo>
                  <a:cubicBezTo>
                    <a:pt x="555" y="715"/>
                    <a:pt x="1130" y="928"/>
                    <a:pt x="1742" y="928"/>
                  </a:cubicBezTo>
                  <a:cubicBezTo>
                    <a:pt x="1966" y="928"/>
                    <a:pt x="2194" y="899"/>
                    <a:pt x="2428" y="836"/>
                  </a:cubicBezTo>
                  <a:cubicBezTo>
                    <a:pt x="2507" y="637"/>
                    <a:pt x="2646" y="438"/>
                    <a:pt x="2587" y="219"/>
                  </a:cubicBezTo>
                  <a:lnTo>
                    <a:pt x="2587" y="219"/>
                  </a:lnTo>
                  <a:cubicBezTo>
                    <a:pt x="2417" y="275"/>
                    <a:pt x="2257" y="296"/>
                    <a:pt x="2097" y="296"/>
                  </a:cubicBezTo>
                  <a:cubicBezTo>
                    <a:pt x="1919" y="296"/>
                    <a:pt x="1741" y="270"/>
                    <a:pt x="1552" y="239"/>
                  </a:cubicBezTo>
                  <a:cubicBezTo>
                    <a:pt x="1035" y="139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"/>
            <p:cNvSpPr/>
            <p:nvPr/>
          </p:nvSpPr>
          <p:spPr>
            <a:xfrm>
              <a:off x="5011750" y="1398850"/>
              <a:ext cx="15450" cy="79050"/>
            </a:xfrm>
            <a:custGeom>
              <a:avLst/>
              <a:gdLst/>
              <a:ahLst/>
              <a:cxnLst/>
              <a:rect l="l" t="t" r="r" b="b"/>
              <a:pathLst>
                <a:path w="618" h="3162" extrusionOk="0">
                  <a:moveTo>
                    <a:pt x="418" y="1"/>
                  </a:moveTo>
                  <a:cubicBezTo>
                    <a:pt x="399" y="160"/>
                    <a:pt x="418" y="379"/>
                    <a:pt x="239" y="498"/>
                  </a:cubicBezTo>
                  <a:cubicBezTo>
                    <a:pt x="160" y="717"/>
                    <a:pt x="299" y="995"/>
                    <a:pt x="100" y="1214"/>
                  </a:cubicBezTo>
                  <a:cubicBezTo>
                    <a:pt x="60" y="1771"/>
                    <a:pt x="60" y="2328"/>
                    <a:pt x="40" y="2905"/>
                  </a:cubicBezTo>
                  <a:cubicBezTo>
                    <a:pt x="21" y="2905"/>
                    <a:pt x="21" y="2925"/>
                    <a:pt x="1" y="2965"/>
                  </a:cubicBezTo>
                  <a:cubicBezTo>
                    <a:pt x="1" y="2985"/>
                    <a:pt x="1" y="3004"/>
                    <a:pt x="40" y="3064"/>
                  </a:cubicBezTo>
                  <a:cubicBezTo>
                    <a:pt x="100" y="3064"/>
                    <a:pt x="160" y="3084"/>
                    <a:pt x="220" y="3084"/>
                  </a:cubicBezTo>
                  <a:cubicBezTo>
                    <a:pt x="241" y="3137"/>
                    <a:pt x="267" y="3161"/>
                    <a:pt x="299" y="3161"/>
                  </a:cubicBezTo>
                  <a:cubicBezTo>
                    <a:pt x="328" y="3161"/>
                    <a:pt x="361" y="3141"/>
                    <a:pt x="399" y="3104"/>
                  </a:cubicBezTo>
                  <a:lnTo>
                    <a:pt x="458" y="3024"/>
                  </a:lnTo>
                  <a:cubicBezTo>
                    <a:pt x="418" y="2189"/>
                    <a:pt x="299" y="1333"/>
                    <a:pt x="597" y="498"/>
                  </a:cubicBezTo>
                  <a:cubicBezTo>
                    <a:pt x="538" y="319"/>
                    <a:pt x="617" y="1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"/>
            <p:cNvSpPr/>
            <p:nvPr/>
          </p:nvSpPr>
          <p:spPr>
            <a:xfrm>
              <a:off x="5251450" y="1510700"/>
              <a:ext cx="29375" cy="43500"/>
            </a:xfrm>
            <a:custGeom>
              <a:avLst/>
              <a:gdLst/>
              <a:ahLst/>
              <a:cxnLst/>
              <a:rect l="l" t="t" r="r" b="b"/>
              <a:pathLst>
                <a:path w="1175" h="1740" extrusionOk="0">
                  <a:moveTo>
                    <a:pt x="907" y="1"/>
                  </a:moveTo>
                  <a:cubicBezTo>
                    <a:pt x="891" y="1"/>
                    <a:pt x="874" y="1"/>
                    <a:pt x="856" y="2"/>
                  </a:cubicBezTo>
                  <a:cubicBezTo>
                    <a:pt x="856" y="278"/>
                    <a:pt x="856" y="567"/>
                    <a:pt x="565" y="567"/>
                  </a:cubicBezTo>
                  <a:cubicBezTo>
                    <a:pt x="499" y="567"/>
                    <a:pt x="418" y="553"/>
                    <a:pt x="319" y="520"/>
                  </a:cubicBezTo>
                  <a:cubicBezTo>
                    <a:pt x="270" y="500"/>
                    <a:pt x="215" y="495"/>
                    <a:pt x="160" y="495"/>
                  </a:cubicBezTo>
                  <a:cubicBezTo>
                    <a:pt x="105" y="495"/>
                    <a:pt x="51" y="500"/>
                    <a:pt x="1" y="500"/>
                  </a:cubicBezTo>
                  <a:lnTo>
                    <a:pt x="1" y="679"/>
                  </a:lnTo>
                  <a:cubicBezTo>
                    <a:pt x="180" y="1017"/>
                    <a:pt x="498" y="1216"/>
                    <a:pt x="677" y="1574"/>
                  </a:cubicBezTo>
                  <a:cubicBezTo>
                    <a:pt x="784" y="1609"/>
                    <a:pt x="874" y="1739"/>
                    <a:pt x="1005" y="1739"/>
                  </a:cubicBezTo>
                  <a:cubicBezTo>
                    <a:pt x="1021" y="1739"/>
                    <a:pt x="1038" y="1738"/>
                    <a:pt x="1055" y="1733"/>
                  </a:cubicBezTo>
                  <a:lnTo>
                    <a:pt x="1055" y="1077"/>
                  </a:lnTo>
                  <a:cubicBezTo>
                    <a:pt x="1175" y="878"/>
                    <a:pt x="1115" y="699"/>
                    <a:pt x="1055" y="520"/>
                  </a:cubicBezTo>
                  <a:lnTo>
                    <a:pt x="1055" y="341"/>
                  </a:lnTo>
                  <a:cubicBezTo>
                    <a:pt x="1112" y="153"/>
                    <a:pt x="1168" y="1"/>
                    <a:pt x="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"/>
            <p:cNvSpPr/>
            <p:nvPr/>
          </p:nvSpPr>
          <p:spPr>
            <a:xfrm>
              <a:off x="5376300" y="1518700"/>
              <a:ext cx="24375" cy="35400"/>
            </a:xfrm>
            <a:custGeom>
              <a:avLst/>
              <a:gdLst/>
              <a:ahLst/>
              <a:cxnLst/>
              <a:rect l="l" t="t" r="r" b="b"/>
              <a:pathLst>
                <a:path w="975" h="1416" extrusionOk="0">
                  <a:moveTo>
                    <a:pt x="477" y="1"/>
                  </a:moveTo>
                  <a:cubicBezTo>
                    <a:pt x="458" y="21"/>
                    <a:pt x="398" y="60"/>
                    <a:pt x="378" y="80"/>
                  </a:cubicBezTo>
                  <a:cubicBezTo>
                    <a:pt x="378" y="399"/>
                    <a:pt x="477" y="777"/>
                    <a:pt x="40" y="916"/>
                  </a:cubicBezTo>
                  <a:cubicBezTo>
                    <a:pt x="0" y="1115"/>
                    <a:pt x="80" y="1294"/>
                    <a:pt x="259" y="1413"/>
                  </a:cubicBezTo>
                  <a:cubicBezTo>
                    <a:pt x="310" y="1413"/>
                    <a:pt x="364" y="1415"/>
                    <a:pt x="417" y="1415"/>
                  </a:cubicBezTo>
                  <a:cubicBezTo>
                    <a:pt x="591" y="1415"/>
                    <a:pt x="764" y="1392"/>
                    <a:pt x="855" y="1194"/>
                  </a:cubicBezTo>
                  <a:cubicBezTo>
                    <a:pt x="975" y="916"/>
                    <a:pt x="637" y="896"/>
                    <a:pt x="577" y="717"/>
                  </a:cubicBezTo>
                  <a:cubicBezTo>
                    <a:pt x="756" y="518"/>
                    <a:pt x="776" y="319"/>
                    <a:pt x="676" y="120"/>
                  </a:cubicBezTo>
                  <a:cubicBezTo>
                    <a:pt x="657" y="60"/>
                    <a:pt x="577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"/>
            <p:cNvSpPr/>
            <p:nvPr/>
          </p:nvSpPr>
          <p:spPr>
            <a:xfrm>
              <a:off x="5231075" y="1400350"/>
              <a:ext cx="37325" cy="19425"/>
            </a:xfrm>
            <a:custGeom>
              <a:avLst/>
              <a:gdLst/>
              <a:ahLst/>
              <a:cxnLst/>
              <a:rect l="l" t="t" r="r" b="b"/>
              <a:pathLst>
                <a:path w="1493" h="77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319"/>
                    <a:pt x="199" y="458"/>
                    <a:pt x="279" y="597"/>
                  </a:cubicBezTo>
                  <a:cubicBezTo>
                    <a:pt x="677" y="776"/>
                    <a:pt x="1094" y="677"/>
                    <a:pt x="1492" y="736"/>
                  </a:cubicBezTo>
                  <a:cubicBezTo>
                    <a:pt x="1393" y="518"/>
                    <a:pt x="1075" y="716"/>
                    <a:pt x="995" y="438"/>
                  </a:cubicBezTo>
                  <a:cubicBezTo>
                    <a:pt x="1114" y="438"/>
                    <a:pt x="1214" y="418"/>
                    <a:pt x="1333" y="418"/>
                  </a:cubicBezTo>
                  <a:cubicBezTo>
                    <a:pt x="975" y="80"/>
                    <a:pt x="498" y="3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"/>
            <p:cNvSpPr/>
            <p:nvPr/>
          </p:nvSpPr>
          <p:spPr>
            <a:xfrm>
              <a:off x="5360375" y="1423225"/>
              <a:ext cx="31850" cy="13950"/>
            </a:xfrm>
            <a:custGeom>
              <a:avLst/>
              <a:gdLst/>
              <a:ahLst/>
              <a:cxnLst/>
              <a:rect l="l" t="t" r="r" b="b"/>
              <a:pathLst>
                <a:path w="1274" h="558" extrusionOk="0">
                  <a:moveTo>
                    <a:pt x="1214" y="0"/>
                  </a:moveTo>
                  <a:cubicBezTo>
                    <a:pt x="796" y="0"/>
                    <a:pt x="398" y="20"/>
                    <a:pt x="0" y="20"/>
                  </a:cubicBezTo>
                  <a:cubicBezTo>
                    <a:pt x="80" y="160"/>
                    <a:pt x="180" y="319"/>
                    <a:pt x="180" y="518"/>
                  </a:cubicBezTo>
                  <a:cubicBezTo>
                    <a:pt x="279" y="537"/>
                    <a:pt x="398" y="537"/>
                    <a:pt x="518" y="557"/>
                  </a:cubicBezTo>
                  <a:cubicBezTo>
                    <a:pt x="597" y="438"/>
                    <a:pt x="717" y="418"/>
                    <a:pt x="876" y="398"/>
                  </a:cubicBezTo>
                  <a:cubicBezTo>
                    <a:pt x="935" y="358"/>
                    <a:pt x="995" y="339"/>
                    <a:pt x="1055" y="319"/>
                  </a:cubicBezTo>
                  <a:cubicBezTo>
                    <a:pt x="1134" y="299"/>
                    <a:pt x="1194" y="239"/>
                    <a:pt x="1234" y="199"/>
                  </a:cubicBezTo>
                  <a:cubicBezTo>
                    <a:pt x="1274" y="120"/>
                    <a:pt x="1274" y="4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"/>
            <p:cNvSpPr/>
            <p:nvPr/>
          </p:nvSpPr>
          <p:spPr>
            <a:xfrm>
              <a:off x="5271350" y="1490850"/>
              <a:ext cx="13950" cy="28375"/>
            </a:xfrm>
            <a:custGeom>
              <a:avLst/>
              <a:gdLst/>
              <a:ahLst/>
              <a:cxnLst/>
              <a:rect l="l" t="t" r="r" b="b"/>
              <a:pathLst>
                <a:path w="558" h="1135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239"/>
                    <a:pt x="80" y="518"/>
                    <a:pt x="80" y="796"/>
                  </a:cubicBezTo>
                  <a:cubicBezTo>
                    <a:pt x="259" y="836"/>
                    <a:pt x="259" y="1015"/>
                    <a:pt x="279" y="1135"/>
                  </a:cubicBezTo>
                  <a:cubicBezTo>
                    <a:pt x="558" y="796"/>
                    <a:pt x="418" y="419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"/>
            <p:cNvSpPr/>
            <p:nvPr/>
          </p:nvSpPr>
          <p:spPr>
            <a:xfrm>
              <a:off x="5338500" y="1565800"/>
              <a:ext cx="20400" cy="10275"/>
            </a:xfrm>
            <a:custGeom>
              <a:avLst/>
              <a:gdLst/>
              <a:ahLst/>
              <a:cxnLst/>
              <a:rect l="l" t="t" r="r" b="b"/>
              <a:pathLst>
                <a:path w="816" h="411" extrusionOk="0">
                  <a:moveTo>
                    <a:pt x="443" y="1"/>
                  </a:moveTo>
                  <a:cubicBezTo>
                    <a:pt x="356" y="1"/>
                    <a:pt x="268" y="18"/>
                    <a:pt x="179" y="26"/>
                  </a:cubicBezTo>
                  <a:cubicBezTo>
                    <a:pt x="120" y="166"/>
                    <a:pt x="60" y="265"/>
                    <a:pt x="0" y="385"/>
                  </a:cubicBezTo>
                  <a:cubicBezTo>
                    <a:pt x="121" y="393"/>
                    <a:pt x="241" y="410"/>
                    <a:pt x="356" y="410"/>
                  </a:cubicBezTo>
                  <a:cubicBezTo>
                    <a:pt x="527" y="410"/>
                    <a:pt x="685" y="372"/>
                    <a:pt x="816" y="206"/>
                  </a:cubicBezTo>
                  <a:cubicBezTo>
                    <a:pt x="697" y="39"/>
                    <a:pt x="571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"/>
            <p:cNvSpPr/>
            <p:nvPr/>
          </p:nvSpPr>
          <p:spPr>
            <a:xfrm>
              <a:off x="5278325" y="1523175"/>
              <a:ext cx="17425" cy="13450"/>
            </a:xfrm>
            <a:custGeom>
              <a:avLst/>
              <a:gdLst/>
              <a:ahLst/>
              <a:cxnLst/>
              <a:rect l="l" t="t" r="r" b="b"/>
              <a:pathLst>
                <a:path w="697" h="538" extrusionOk="0">
                  <a:moveTo>
                    <a:pt x="0" y="1"/>
                  </a:moveTo>
                  <a:lnTo>
                    <a:pt x="0" y="538"/>
                  </a:lnTo>
                  <a:cubicBezTo>
                    <a:pt x="279" y="518"/>
                    <a:pt x="517" y="498"/>
                    <a:pt x="696" y="279"/>
                  </a:cubicBezTo>
                  <a:cubicBezTo>
                    <a:pt x="498" y="120"/>
                    <a:pt x="1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"/>
            <p:cNvSpPr/>
            <p:nvPr/>
          </p:nvSpPr>
          <p:spPr>
            <a:xfrm>
              <a:off x="5237050" y="1470975"/>
              <a:ext cx="12450" cy="21975"/>
            </a:xfrm>
            <a:custGeom>
              <a:avLst/>
              <a:gdLst/>
              <a:ahLst/>
              <a:cxnLst/>
              <a:rect l="l" t="t" r="r" b="b"/>
              <a:pathLst>
                <a:path w="498" h="879" extrusionOk="0">
                  <a:moveTo>
                    <a:pt x="279" y="0"/>
                  </a:moveTo>
                  <a:cubicBezTo>
                    <a:pt x="159" y="279"/>
                    <a:pt x="0" y="537"/>
                    <a:pt x="139" y="875"/>
                  </a:cubicBezTo>
                  <a:cubicBezTo>
                    <a:pt x="154" y="877"/>
                    <a:pt x="168" y="878"/>
                    <a:pt x="181" y="878"/>
                  </a:cubicBezTo>
                  <a:cubicBezTo>
                    <a:pt x="291" y="878"/>
                    <a:pt x="342" y="807"/>
                    <a:pt x="378" y="736"/>
                  </a:cubicBezTo>
                  <a:cubicBezTo>
                    <a:pt x="378" y="497"/>
                    <a:pt x="497" y="21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"/>
            <p:cNvSpPr/>
            <p:nvPr/>
          </p:nvSpPr>
          <p:spPr>
            <a:xfrm>
              <a:off x="5236050" y="14888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418" y="0"/>
                  </a:moveTo>
                  <a:cubicBezTo>
                    <a:pt x="338" y="60"/>
                    <a:pt x="239" y="100"/>
                    <a:pt x="179" y="159"/>
                  </a:cubicBezTo>
                  <a:cubicBezTo>
                    <a:pt x="299" y="378"/>
                    <a:pt x="0" y="657"/>
                    <a:pt x="239" y="875"/>
                  </a:cubicBezTo>
                  <a:cubicBezTo>
                    <a:pt x="269" y="915"/>
                    <a:pt x="304" y="935"/>
                    <a:pt x="336" y="935"/>
                  </a:cubicBezTo>
                  <a:cubicBezTo>
                    <a:pt x="368" y="935"/>
                    <a:pt x="398" y="915"/>
                    <a:pt x="418" y="875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"/>
            <p:cNvSpPr/>
            <p:nvPr/>
          </p:nvSpPr>
          <p:spPr>
            <a:xfrm>
              <a:off x="5374800" y="1428700"/>
              <a:ext cx="16425" cy="16925"/>
            </a:xfrm>
            <a:custGeom>
              <a:avLst/>
              <a:gdLst/>
              <a:ahLst/>
              <a:cxnLst/>
              <a:rect l="l" t="t" r="r" b="b"/>
              <a:pathLst>
                <a:path w="657" h="677" extrusionOk="0">
                  <a:moveTo>
                    <a:pt x="319" y="0"/>
                  </a:moveTo>
                  <a:cubicBezTo>
                    <a:pt x="160" y="80"/>
                    <a:pt x="0" y="120"/>
                    <a:pt x="100" y="378"/>
                  </a:cubicBezTo>
                  <a:cubicBezTo>
                    <a:pt x="100" y="478"/>
                    <a:pt x="120" y="577"/>
                    <a:pt x="120" y="677"/>
                  </a:cubicBezTo>
                  <a:lnTo>
                    <a:pt x="438" y="677"/>
                  </a:lnTo>
                  <a:cubicBezTo>
                    <a:pt x="458" y="637"/>
                    <a:pt x="518" y="617"/>
                    <a:pt x="537" y="597"/>
                  </a:cubicBezTo>
                  <a:cubicBezTo>
                    <a:pt x="637" y="378"/>
                    <a:pt x="657" y="17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"/>
            <p:cNvSpPr/>
            <p:nvPr/>
          </p:nvSpPr>
          <p:spPr>
            <a:xfrm>
              <a:off x="5220625" y="1428200"/>
              <a:ext cx="5500" cy="30350"/>
            </a:xfrm>
            <a:custGeom>
              <a:avLst/>
              <a:gdLst/>
              <a:ahLst/>
              <a:cxnLst/>
              <a:rect l="l" t="t" r="r" b="b"/>
              <a:pathLst>
                <a:path w="220" h="1214" extrusionOk="0">
                  <a:moveTo>
                    <a:pt x="100" y="0"/>
                  </a:moveTo>
                  <a:cubicBezTo>
                    <a:pt x="40" y="518"/>
                    <a:pt x="21" y="856"/>
                    <a:pt x="1" y="1194"/>
                  </a:cubicBezTo>
                  <a:cubicBezTo>
                    <a:pt x="60" y="1214"/>
                    <a:pt x="120" y="1214"/>
                    <a:pt x="200" y="1214"/>
                  </a:cubicBezTo>
                  <a:cubicBezTo>
                    <a:pt x="219" y="856"/>
                    <a:pt x="219" y="51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"/>
            <p:cNvSpPr/>
            <p:nvPr/>
          </p:nvSpPr>
          <p:spPr>
            <a:xfrm>
              <a:off x="5144050" y="1390050"/>
              <a:ext cx="17925" cy="10825"/>
            </a:xfrm>
            <a:custGeom>
              <a:avLst/>
              <a:gdLst/>
              <a:ahLst/>
              <a:cxnLst/>
              <a:rect l="l" t="t" r="r" b="b"/>
              <a:pathLst>
                <a:path w="717" h="433" extrusionOk="0">
                  <a:moveTo>
                    <a:pt x="160" y="0"/>
                  </a:moveTo>
                  <a:cubicBezTo>
                    <a:pt x="139" y="0"/>
                    <a:pt x="118" y="10"/>
                    <a:pt x="100" y="34"/>
                  </a:cubicBezTo>
                  <a:cubicBezTo>
                    <a:pt x="0" y="134"/>
                    <a:pt x="100" y="233"/>
                    <a:pt x="120" y="333"/>
                  </a:cubicBezTo>
                  <a:cubicBezTo>
                    <a:pt x="219" y="402"/>
                    <a:pt x="318" y="432"/>
                    <a:pt x="418" y="432"/>
                  </a:cubicBezTo>
                  <a:cubicBezTo>
                    <a:pt x="517" y="432"/>
                    <a:pt x="617" y="402"/>
                    <a:pt x="716" y="353"/>
                  </a:cubicBezTo>
                  <a:cubicBezTo>
                    <a:pt x="597" y="253"/>
                    <a:pt x="438" y="174"/>
                    <a:pt x="318" y="74"/>
                  </a:cubicBezTo>
                  <a:cubicBezTo>
                    <a:pt x="264" y="47"/>
                    <a:pt x="209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"/>
            <p:cNvSpPr/>
            <p:nvPr/>
          </p:nvSpPr>
          <p:spPr>
            <a:xfrm>
              <a:off x="5371325" y="1445600"/>
              <a:ext cx="9475" cy="25875"/>
            </a:xfrm>
            <a:custGeom>
              <a:avLst/>
              <a:gdLst/>
              <a:ahLst/>
              <a:cxnLst/>
              <a:rect l="l" t="t" r="r" b="b"/>
              <a:pathLst>
                <a:path w="379" h="103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319"/>
                    <a:pt x="100" y="657"/>
                    <a:pt x="139" y="1035"/>
                  </a:cubicBezTo>
                  <a:cubicBezTo>
                    <a:pt x="378" y="717"/>
                    <a:pt x="239" y="3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"/>
            <p:cNvSpPr/>
            <p:nvPr/>
          </p:nvSpPr>
          <p:spPr>
            <a:xfrm>
              <a:off x="5121175" y="1384925"/>
              <a:ext cx="12950" cy="12275"/>
            </a:xfrm>
            <a:custGeom>
              <a:avLst/>
              <a:gdLst/>
              <a:ahLst/>
              <a:cxnLst/>
              <a:rect l="l" t="t" r="r" b="b"/>
              <a:pathLst>
                <a:path w="518" h="491" extrusionOk="0">
                  <a:moveTo>
                    <a:pt x="338" y="1"/>
                  </a:moveTo>
                  <a:cubicBezTo>
                    <a:pt x="239" y="60"/>
                    <a:pt x="119" y="100"/>
                    <a:pt x="0" y="180"/>
                  </a:cubicBezTo>
                  <a:cubicBezTo>
                    <a:pt x="85" y="350"/>
                    <a:pt x="214" y="491"/>
                    <a:pt x="411" y="491"/>
                  </a:cubicBezTo>
                  <a:cubicBezTo>
                    <a:pt x="444" y="491"/>
                    <a:pt x="480" y="487"/>
                    <a:pt x="517" y="478"/>
                  </a:cubicBezTo>
                  <a:cubicBezTo>
                    <a:pt x="458" y="339"/>
                    <a:pt x="398" y="1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"/>
            <p:cNvSpPr/>
            <p:nvPr/>
          </p:nvSpPr>
          <p:spPr>
            <a:xfrm>
              <a:off x="5233550" y="1510750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339" y="0"/>
                  </a:moveTo>
                  <a:cubicBezTo>
                    <a:pt x="299" y="180"/>
                    <a:pt x="100" y="199"/>
                    <a:pt x="1" y="339"/>
                  </a:cubicBezTo>
                  <a:lnTo>
                    <a:pt x="578" y="339"/>
                  </a:lnTo>
                  <a:cubicBezTo>
                    <a:pt x="538" y="219"/>
                    <a:pt x="538" y="12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"/>
            <p:cNvSpPr/>
            <p:nvPr/>
          </p:nvSpPr>
          <p:spPr>
            <a:xfrm>
              <a:off x="5373300" y="1428650"/>
              <a:ext cx="9475" cy="9525"/>
            </a:xfrm>
            <a:custGeom>
              <a:avLst/>
              <a:gdLst/>
              <a:ahLst/>
              <a:cxnLst/>
              <a:rect l="l" t="t" r="r" b="b"/>
              <a:pathLst>
                <a:path w="379" h="381" extrusionOk="0">
                  <a:moveTo>
                    <a:pt x="325" y="0"/>
                  </a:moveTo>
                  <a:cubicBezTo>
                    <a:pt x="103" y="0"/>
                    <a:pt x="1" y="117"/>
                    <a:pt x="1" y="320"/>
                  </a:cubicBezTo>
                  <a:lnTo>
                    <a:pt x="80" y="380"/>
                  </a:lnTo>
                  <a:lnTo>
                    <a:pt x="160" y="380"/>
                  </a:lnTo>
                  <a:lnTo>
                    <a:pt x="379" y="2"/>
                  </a:lnTo>
                  <a:cubicBezTo>
                    <a:pt x="360" y="1"/>
                    <a:pt x="342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"/>
            <p:cNvSpPr/>
            <p:nvPr/>
          </p:nvSpPr>
          <p:spPr>
            <a:xfrm>
              <a:off x="5290750" y="1558000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1" y="0"/>
                  </a:moveTo>
                  <a:cubicBezTo>
                    <a:pt x="80" y="120"/>
                    <a:pt x="199" y="179"/>
                    <a:pt x="339" y="179"/>
                  </a:cubicBezTo>
                  <a:cubicBezTo>
                    <a:pt x="378" y="179"/>
                    <a:pt x="378" y="179"/>
                    <a:pt x="398" y="140"/>
                  </a:cubicBezTo>
                  <a:cubicBezTo>
                    <a:pt x="418" y="100"/>
                    <a:pt x="398" y="80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"/>
            <p:cNvSpPr/>
            <p:nvPr/>
          </p:nvSpPr>
          <p:spPr>
            <a:xfrm>
              <a:off x="5288750" y="14239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27" y="1"/>
                  </a:moveTo>
                  <a:cubicBezTo>
                    <a:pt x="87" y="1"/>
                    <a:pt x="45" y="5"/>
                    <a:pt x="1" y="10"/>
                  </a:cubicBezTo>
                  <a:cubicBezTo>
                    <a:pt x="95" y="88"/>
                    <a:pt x="201" y="142"/>
                    <a:pt x="310" y="142"/>
                  </a:cubicBezTo>
                  <a:cubicBezTo>
                    <a:pt x="339" y="142"/>
                    <a:pt x="369" y="138"/>
                    <a:pt x="399" y="130"/>
                  </a:cubicBezTo>
                  <a:cubicBezTo>
                    <a:pt x="327" y="28"/>
                    <a:pt x="233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"/>
            <p:cNvSpPr/>
            <p:nvPr/>
          </p:nvSpPr>
          <p:spPr>
            <a:xfrm>
              <a:off x="5247475" y="151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80" y="160"/>
                    <a:pt x="180" y="180"/>
                  </a:cubicBezTo>
                  <a:cubicBezTo>
                    <a:pt x="120" y="120"/>
                    <a:pt x="61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"/>
            <p:cNvSpPr/>
            <p:nvPr/>
          </p:nvSpPr>
          <p:spPr>
            <a:xfrm>
              <a:off x="5276325" y="14197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60" y="80"/>
                    <a:pt x="120" y="139"/>
                    <a:pt x="219" y="13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"/>
            <p:cNvSpPr/>
            <p:nvPr/>
          </p:nvSpPr>
          <p:spPr>
            <a:xfrm>
              <a:off x="5351425" y="1434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2" y="0"/>
                  </a:moveTo>
                  <a:cubicBezTo>
                    <a:pt x="61" y="0"/>
                    <a:pt x="29" y="21"/>
                    <a:pt x="0" y="68"/>
                  </a:cubicBezTo>
                  <a:lnTo>
                    <a:pt x="179" y="68"/>
                  </a:lnTo>
                  <a:cubicBezTo>
                    <a:pt x="158" y="26"/>
                    <a:pt x="126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"/>
            <p:cNvSpPr/>
            <p:nvPr/>
          </p:nvSpPr>
          <p:spPr>
            <a:xfrm>
              <a:off x="5162450" y="1398350"/>
              <a:ext cx="6475" cy="3025"/>
            </a:xfrm>
            <a:custGeom>
              <a:avLst/>
              <a:gdLst/>
              <a:ahLst/>
              <a:cxnLst/>
              <a:rect l="l" t="t" r="r" b="b"/>
              <a:pathLst>
                <a:path w="259" h="121" extrusionOk="0">
                  <a:moveTo>
                    <a:pt x="0" y="1"/>
                  </a:moveTo>
                  <a:cubicBezTo>
                    <a:pt x="80" y="41"/>
                    <a:pt x="179" y="60"/>
                    <a:pt x="259" y="120"/>
                  </a:cubicBezTo>
                  <a:cubicBezTo>
                    <a:pt x="19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"/>
            <p:cNvSpPr/>
            <p:nvPr/>
          </p:nvSpPr>
          <p:spPr>
            <a:xfrm>
              <a:off x="5302675" y="15580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cubicBezTo>
                    <a:pt x="140" y="0"/>
                    <a:pt x="100" y="20"/>
                    <a:pt x="41" y="40"/>
                  </a:cubicBezTo>
                  <a:cubicBezTo>
                    <a:pt x="21" y="40"/>
                    <a:pt x="21" y="40"/>
                    <a:pt x="1" y="100"/>
                  </a:cubicBezTo>
                  <a:cubicBezTo>
                    <a:pt x="1" y="120"/>
                    <a:pt x="1" y="179"/>
                    <a:pt x="41" y="199"/>
                  </a:cubicBezTo>
                  <a:cubicBezTo>
                    <a:pt x="100" y="179"/>
                    <a:pt x="140" y="179"/>
                    <a:pt x="200" y="179"/>
                  </a:cubicBezTo>
                  <a:lnTo>
                    <a:pt x="260" y="140"/>
                  </a:lnTo>
                  <a:lnTo>
                    <a:pt x="240" y="80"/>
                  </a:lnTo>
                  <a:cubicBezTo>
                    <a:pt x="240" y="40"/>
                    <a:pt x="220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"/>
            <p:cNvSpPr/>
            <p:nvPr/>
          </p:nvSpPr>
          <p:spPr>
            <a:xfrm>
              <a:off x="5299200" y="1558125"/>
              <a:ext cx="4500" cy="4875"/>
            </a:xfrm>
            <a:custGeom>
              <a:avLst/>
              <a:gdLst/>
              <a:ahLst/>
              <a:cxnLst/>
              <a:rect l="l" t="t" r="r" b="b"/>
              <a:pathLst>
                <a:path w="180" h="195" extrusionOk="0">
                  <a:moveTo>
                    <a:pt x="98" y="0"/>
                  </a:moveTo>
                  <a:cubicBezTo>
                    <a:pt x="65" y="0"/>
                    <a:pt x="31" y="5"/>
                    <a:pt x="1" y="15"/>
                  </a:cubicBezTo>
                  <a:lnTo>
                    <a:pt x="1" y="194"/>
                  </a:lnTo>
                  <a:lnTo>
                    <a:pt x="180" y="194"/>
                  </a:lnTo>
                  <a:lnTo>
                    <a:pt x="180" y="15"/>
                  </a:lnTo>
                  <a:cubicBezTo>
                    <a:pt x="160" y="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"/>
            <p:cNvSpPr/>
            <p:nvPr/>
          </p:nvSpPr>
          <p:spPr>
            <a:xfrm>
              <a:off x="5492650" y="1377600"/>
              <a:ext cx="67675" cy="76450"/>
            </a:xfrm>
            <a:custGeom>
              <a:avLst/>
              <a:gdLst/>
              <a:ahLst/>
              <a:cxnLst/>
              <a:rect l="l" t="t" r="r" b="b"/>
              <a:pathLst>
                <a:path w="2707" h="3058" extrusionOk="0">
                  <a:moveTo>
                    <a:pt x="2251" y="0"/>
                  </a:moveTo>
                  <a:cubicBezTo>
                    <a:pt x="2214" y="0"/>
                    <a:pt x="2179" y="5"/>
                    <a:pt x="2149" y="15"/>
                  </a:cubicBezTo>
                  <a:cubicBezTo>
                    <a:pt x="1314" y="751"/>
                    <a:pt x="677" y="1607"/>
                    <a:pt x="21" y="2462"/>
                  </a:cubicBezTo>
                  <a:cubicBezTo>
                    <a:pt x="1" y="2542"/>
                    <a:pt x="1" y="2641"/>
                    <a:pt x="1" y="2701"/>
                  </a:cubicBezTo>
                  <a:cubicBezTo>
                    <a:pt x="67" y="2900"/>
                    <a:pt x="148" y="3058"/>
                    <a:pt x="335" y="3058"/>
                  </a:cubicBezTo>
                  <a:cubicBezTo>
                    <a:pt x="372" y="3058"/>
                    <a:pt x="413" y="3052"/>
                    <a:pt x="458" y="3039"/>
                  </a:cubicBezTo>
                  <a:cubicBezTo>
                    <a:pt x="498" y="2979"/>
                    <a:pt x="578" y="2939"/>
                    <a:pt x="638" y="2880"/>
                  </a:cubicBezTo>
                  <a:cubicBezTo>
                    <a:pt x="817" y="2740"/>
                    <a:pt x="996" y="2542"/>
                    <a:pt x="1195" y="2382"/>
                  </a:cubicBezTo>
                  <a:cubicBezTo>
                    <a:pt x="1493" y="2223"/>
                    <a:pt x="1672" y="1945"/>
                    <a:pt x="1811" y="1646"/>
                  </a:cubicBezTo>
                  <a:cubicBezTo>
                    <a:pt x="2110" y="1507"/>
                    <a:pt x="2149" y="1189"/>
                    <a:pt x="2368" y="990"/>
                  </a:cubicBezTo>
                  <a:cubicBezTo>
                    <a:pt x="2488" y="791"/>
                    <a:pt x="2587" y="632"/>
                    <a:pt x="2706" y="453"/>
                  </a:cubicBezTo>
                  <a:cubicBezTo>
                    <a:pt x="2686" y="433"/>
                    <a:pt x="2667" y="393"/>
                    <a:pt x="2647" y="353"/>
                  </a:cubicBezTo>
                  <a:cubicBezTo>
                    <a:pt x="2488" y="294"/>
                    <a:pt x="2448" y="154"/>
                    <a:pt x="2368" y="15"/>
                  </a:cubicBezTo>
                  <a:cubicBezTo>
                    <a:pt x="2328" y="5"/>
                    <a:pt x="2289" y="0"/>
                    <a:pt x="2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"/>
            <p:cNvSpPr/>
            <p:nvPr/>
          </p:nvSpPr>
          <p:spPr>
            <a:xfrm>
              <a:off x="5459350" y="1445150"/>
              <a:ext cx="44775" cy="48225"/>
            </a:xfrm>
            <a:custGeom>
              <a:avLst/>
              <a:gdLst/>
              <a:ahLst/>
              <a:cxnLst/>
              <a:rect l="l" t="t" r="r" b="b"/>
              <a:pathLst>
                <a:path w="1791" h="1929" extrusionOk="0">
                  <a:moveTo>
                    <a:pt x="1237" y="0"/>
                  </a:moveTo>
                  <a:cubicBezTo>
                    <a:pt x="946" y="0"/>
                    <a:pt x="819" y="294"/>
                    <a:pt x="637" y="476"/>
                  </a:cubicBezTo>
                  <a:cubicBezTo>
                    <a:pt x="497" y="854"/>
                    <a:pt x="0" y="1053"/>
                    <a:pt x="199" y="1550"/>
                  </a:cubicBezTo>
                  <a:cubicBezTo>
                    <a:pt x="259" y="1729"/>
                    <a:pt x="358" y="1849"/>
                    <a:pt x="537" y="1928"/>
                  </a:cubicBezTo>
                  <a:cubicBezTo>
                    <a:pt x="1015" y="1431"/>
                    <a:pt x="1432" y="934"/>
                    <a:pt x="1790" y="357"/>
                  </a:cubicBezTo>
                  <a:cubicBezTo>
                    <a:pt x="1611" y="317"/>
                    <a:pt x="1512" y="178"/>
                    <a:pt x="1432" y="38"/>
                  </a:cubicBezTo>
                  <a:cubicBezTo>
                    <a:pt x="1360" y="12"/>
                    <a:pt x="1295" y="0"/>
                    <a:pt x="1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"/>
            <p:cNvSpPr/>
            <p:nvPr/>
          </p:nvSpPr>
          <p:spPr>
            <a:xfrm>
              <a:off x="5519025" y="1418750"/>
              <a:ext cx="18925" cy="22400"/>
            </a:xfrm>
            <a:custGeom>
              <a:avLst/>
              <a:gdLst/>
              <a:ahLst/>
              <a:cxnLst/>
              <a:rect l="l" t="t" r="r" b="b"/>
              <a:pathLst>
                <a:path w="757" h="896" extrusionOk="0">
                  <a:moveTo>
                    <a:pt x="736" y="0"/>
                  </a:moveTo>
                  <a:lnTo>
                    <a:pt x="736" y="0"/>
                  </a:lnTo>
                  <a:cubicBezTo>
                    <a:pt x="438" y="140"/>
                    <a:pt x="239" y="418"/>
                    <a:pt x="60" y="716"/>
                  </a:cubicBezTo>
                  <a:lnTo>
                    <a:pt x="0" y="796"/>
                  </a:lnTo>
                  <a:cubicBezTo>
                    <a:pt x="0" y="816"/>
                    <a:pt x="0" y="876"/>
                    <a:pt x="60" y="896"/>
                  </a:cubicBezTo>
                  <a:cubicBezTo>
                    <a:pt x="756" y="716"/>
                    <a:pt x="756" y="716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"/>
            <p:cNvSpPr/>
            <p:nvPr/>
          </p:nvSpPr>
          <p:spPr>
            <a:xfrm>
              <a:off x="5537425" y="14023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557" y="1"/>
                  </a:moveTo>
                  <a:cubicBezTo>
                    <a:pt x="299" y="160"/>
                    <a:pt x="159" y="399"/>
                    <a:pt x="0" y="657"/>
                  </a:cubicBezTo>
                  <a:cubicBezTo>
                    <a:pt x="358" y="578"/>
                    <a:pt x="677" y="478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"/>
            <p:cNvSpPr/>
            <p:nvPr/>
          </p:nvSpPr>
          <p:spPr>
            <a:xfrm>
              <a:off x="5509075" y="1436650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458" y="0"/>
                  </a:moveTo>
                  <a:cubicBezTo>
                    <a:pt x="259" y="160"/>
                    <a:pt x="60" y="279"/>
                    <a:pt x="0" y="518"/>
                  </a:cubicBezTo>
                  <a:cubicBezTo>
                    <a:pt x="239" y="518"/>
                    <a:pt x="458" y="478"/>
                    <a:pt x="498" y="180"/>
                  </a:cubicBezTo>
                  <a:cubicBezTo>
                    <a:pt x="458" y="120"/>
                    <a:pt x="458" y="6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"/>
            <p:cNvSpPr/>
            <p:nvPr/>
          </p:nvSpPr>
          <p:spPr>
            <a:xfrm>
              <a:off x="5564775" y="13764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0"/>
                  </a:moveTo>
                  <a:cubicBezTo>
                    <a:pt x="60" y="20"/>
                    <a:pt x="0" y="100"/>
                    <a:pt x="0" y="219"/>
                  </a:cubicBezTo>
                  <a:cubicBezTo>
                    <a:pt x="100" y="179"/>
                    <a:pt x="17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"/>
            <p:cNvSpPr/>
            <p:nvPr/>
          </p:nvSpPr>
          <p:spPr>
            <a:xfrm>
              <a:off x="5557800" y="13844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80" y="1"/>
                  </a:moveTo>
                  <a:lnTo>
                    <a:pt x="1" y="80"/>
                  </a:lnTo>
                  <a:lnTo>
                    <a:pt x="41" y="160"/>
                  </a:lnTo>
                  <a:lnTo>
                    <a:pt x="100" y="200"/>
                  </a:lnTo>
                  <a:cubicBezTo>
                    <a:pt x="180" y="160"/>
                    <a:pt x="240" y="100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"/>
            <p:cNvSpPr/>
            <p:nvPr/>
          </p:nvSpPr>
          <p:spPr>
            <a:xfrm>
              <a:off x="5569250" y="1372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60" y="0"/>
                    <a:pt x="20" y="80"/>
                    <a:pt x="0" y="179"/>
                  </a:cubicBezTo>
                  <a:cubicBezTo>
                    <a:pt x="100" y="160"/>
                    <a:pt x="14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"/>
            <p:cNvSpPr/>
            <p:nvPr/>
          </p:nvSpPr>
          <p:spPr>
            <a:xfrm>
              <a:off x="5573725" y="13670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20" y="100"/>
                    <a:pt x="0" y="199"/>
                  </a:cubicBezTo>
                  <a:cubicBezTo>
                    <a:pt x="100" y="180"/>
                    <a:pt x="140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"/>
            <p:cNvSpPr/>
            <p:nvPr/>
          </p:nvSpPr>
          <p:spPr>
            <a:xfrm>
              <a:off x="5108725" y="1507625"/>
              <a:ext cx="112425" cy="30675"/>
            </a:xfrm>
            <a:custGeom>
              <a:avLst/>
              <a:gdLst/>
              <a:ahLst/>
              <a:cxnLst/>
              <a:rect l="l" t="t" r="r" b="b"/>
              <a:pathLst>
                <a:path w="4497" h="1227" extrusionOk="0">
                  <a:moveTo>
                    <a:pt x="278" y="1"/>
                  </a:moveTo>
                  <a:cubicBezTo>
                    <a:pt x="160" y="1"/>
                    <a:pt x="58" y="55"/>
                    <a:pt x="1" y="265"/>
                  </a:cubicBezTo>
                  <a:cubicBezTo>
                    <a:pt x="1334" y="722"/>
                    <a:pt x="2726" y="921"/>
                    <a:pt x="4119" y="1200"/>
                  </a:cubicBezTo>
                  <a:cubicBezTo>
                    <a:pt x="4160" y="1219"/>
                    <a:pt x="4196" y="1227"/>
                    <a:pt x="4228" y="1227"/>
                  </a:cubicBezTo>
                  <a:cubicBezTo>
                    <a:pt x="4362" y="1227"/>
                    <a:pt x="4416" y="1081"/>
                    <a:pt x="4497" y="1001"/>
                  </a:cubicBezTo>
                  <a:cubicBezTo>
                    <a:pt x="4437" y="901"/>
                    <a:pt x="4377" y="762"/>
                    <a:pt x="4318" y="663"/>
                  </a:cubicBezTo>
                  <a:cubicBezTo>
                    <a:pt x="3502" y="503"/>
                    <a:pt x="2706" y="344"/>
                    <a:pt x="1891" y="265"/>
                  </a:cubicBezTo>
                  <a:lnTo>
                    <a:pt x="1731" y="265"/>
                  </a:lnTo>
                  <a:cubicBezTo>
                    <a:pt x="1552" y="165"/>
                    <a:pt x="1334" y="225"/>
                    <a:pt x="1214" y="46"/>
                  </a:cubicBezTo>
                  <a:cubicBezTo>
                    <a:pt x="1152" y="28"/>
                    <a:pt x="1093" y="18"/>
                    <a:pt x="1039" y="18"/>
                  </a:cubicBezTo>
                  <a:cubicBezTo>
                    <a:pt x="972" y="18"/>
                    <a:pt x="911" y="33"/>
                    <a:pt x="856" y="66"/>
                  </a:cubicBezTo>
                  <a:lnTo>
                    <a:pt x="677" y="66"/>
                  </a:lnTo>
                  <a:cubicBezTo>
                    <a:pt x="553" y="66"/>
                    <a:pt x="406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"/>
            <p:cNvSpPr/>
            <p:nvPr/>
          </p:nvSpPr>
          <p:spPr>
            <a:xfrm>
              <a:off x="5060500" y="1497150"/>
              <a:ext cx="65675" cy="17100"/>
            </a:xfrm>
            <a:custGeom>
              <a:avLst/>
              <a:gdLst/>
              <a:ahLst/>
              <a:cxnLst/>
              <a:rect l="l" t="t" r="r" b="b"/>
              <a:pathLst>
                <a:path w="2627" h="684" extrusionOk="0">
                  <a:moveTo>
                    <a:pt x="404" y="0"/>
                  </a:moveTo>
                  <a:cubicBezTo>
                    <a:pt x="256" y="0"/>
                    <a:pt x="115" y="40"/>
                    <a:pt x="0" y="167"/>
                  </a:cubicBezTo>
                  <a:cubicBezTo>
                    <a:pt x="60" y="167"/>
                    <a:pt x="100" y="186"/>
                    <a:pt x="159" y="186"/>
                  </a:cubicBezTo>
                  <a:cubicBezTo>
                    <a:pt x="279" y="266"/>
                    <a:pt x="438" y="246"/>
                    <a:pt x="537" y="346"/>
                  </a:cubicBezTo>
                  <a:cubicBezTo>
                    <a:pt x="975" y="465"/>
                    <a:pt x="1452" y="564"/>
                    <a:pt x="1930" y="684"/>
                  </a:cubicBezTo>
                  <a:cubicBezTo>
                    <a:pt x="2089" y="445"/>
                    <a:pt x="2387" y="564"/>
                    <a:pt x="2626" y="485"/>
                  </a:cubicBezTo>
                  <a:cubicBezTo>
                    <a:pt x="1989" y="346"/>
                    <a:pt x="1353" y="186"/>
                    <a:pt x="736" y="47"/>
                  </a:cubicBezTo>
                  <a:cubicBezTo>
                    <a:pt x="627" y="22"/>
                    <a:pt x="514" y="0"/>
                    <a:pt x="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"/>
            <p:cNvSpPr/>
            <p:nvPr/>
          </p:nvSpPr>
          <p:spPr>
            <a:xfrm>
              <a:off x="5243500" y="1527650"/>
              <a:ext cx="29875" cy="23675"/>
            </a:xfrm>
            <a:custGeom>
              <a:avLst/>
              <a:gdLst/>
              <a:ahLst/>
              <a:cxnLst/>
              <a:rect l="l" t="t" r="r" b="b"/>
              <a:pathLst>
                <a:path w="1195" h="947" extrusionOk="0">
                  <a:moveTo>
                    <a:pt x="319" y="1"/>
                  </a:moveTo>
                  <a:cubicBezTo>
                    <a:pt x="200" y="240"/>
                    <a:pt x="100" y="458"/>
                    <a:pt x="1" y="697"/>
                  </a:cubicBezTo>
                  <a:cubicBezTo>
                    <a:pt x="220" y="757"/>
                    <a:pt x="478" y="816"/>
                    <a:pt x="697" y="856"/>
                  </a:cubicBezTo>
                  <a:cubicBezTo>
                    <a:pt x="751" y="910"/>
                    <a:pt x="810" y="946"/>
                    <a:pt x="869" y="946"/>
                  </a:cubicBezTo>
                  <a:cubicBezTo>
                    <a:pt x="920" y="946"/>
                    <a:pt x="970" y="920"/>
                    <a:pt x="1015" y="856"/>
                  </a:cubicBezTo>
                  <a:cubicBezTo>
                    <a:pt x="1194" y="240"/>
                    <a:pt x="737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"/>
            <p:cNvSpPr/>
            <p:nvPr/>
          </p:nvSpPr>
          <p:spPr>
            <a:xfrm>
              <a:off x="5225600" y="1527475"/>
              <a:ext cx="15450" cy="14125"/>
            </a:xfrm>
            <a:custGeom>
              <a:avLst/>
              <a:gdLst/>
              <a:ahLst/>
              <a:cxnLst/>
              <a:rect l="l" t="t" r="r" b="b"/>
              <a:pathLst>
                <a:path w="618" h="565" extrusionOk="0">
                  <a:moveTo>
                    <a:pt x="301" y="1"/>
                  </a:moveTo>
                  <a:cubicBezTo>
                    <a:pt x="195" y="1"/>
                    <a:pt x="84" y="100"/>
                    <a:pt x="1" y="207"/>
                  </a:cubicBezTo>
                  <a:cubicBezTo>
                    <a:pt x="1" y="346"/>
                    <a:pt x="20" y="465"/>
                    <a:pt x="140" y="565"/>
                  </a:cubicBezTo>
                  <a:cubicBezTo>
                    <a:pt x="398" y="545"/>
                    <a:pt x="617" y="445"/>
                    <a:pt x="498" y="167"/>
                  </a:cubicBezTo>
                  <a:cubicBezTo>
                    <a:pt x="442" y="46"/>
                    <a:pt x="372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"/>
            <p:cNvSpPr/>
            <p:nvPr/>
          </p:nvSpPr>
          <p:spPr>
            <a:xfrm>
              <a:off x="5212175" y="1532625"/>
              <a:ext cx="9475" cy="7375"/>
            </a:xfrm>
            <a:custGeom>
              <a:avLst/>
              <a:gdLst/>
              <a:ahLst/>
              <a:cxnLst/>
              <a:rect l="l" t="t" r="r" b="b"/>
              <a:pathLst>
                <a:path w="379" h="295" extrusionOk="0">
                  <a:moveTo>
                    <a:pt x="378" y="1"/>
                  </a:moveTo>
                  <a:cubicBezTo>
                    <a:pt x="259" y="41"/>
                    <a:pt x="140" y="120"/>
                    <a:pt x="0" y="200"/>
                  </a:cubicBezTo>
                  <a:cubicBezTo>
                    <a:pt x="92" y="265"/>
                    <a:pt x="162" y="294"/>
                    <a:pt x="216" y="294"/>
                  </a:cubicBezTo>
                  <a:cubicBezTo>
                    <a:pt x="325" y="294"/>
                    <a:pt x="365" y="174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"/>
            <p:cNvSpPr/>
            <p:nvPr/>
          </p:nvSpPr>
          <p:spPr>
            <a:xfrm>
              <a:off x="5260425" y="1549050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0" y="0"/>
                  </a:moveTo>
                  <a:cubicBezTo>
                    <a:pt x="61" y="92"/>
                    <a:pt x="117" y="142"/>
                    <a:pt x="171" y="142"/>
                  </a:cubicBezTo>
                  <a:cubicBezTo>
                    <a:pt x="221" y="142"/>
                    <a:pt x="270" y="97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"/>
            <p:cNvSpPr/>
            <p:nvPr/>
          </p:nvSpPr>
          <p:spPr>
            <a:xfrm>
              <a:off x="5064475" y="15016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84" y="0"/>
                  </a:moveTo>
                  <a:cubicBezTo>
                    <a:pt x="56" y="0"/>
                    <a:pt x="28" y="2"/>
                    <a:pt x="0" y="6"/>
                  </a:cubicBezTo>
                  <a:cubicBezTo>
                    <a:pt x="84" y="124"/>
                    <a:pt x="182" y="170"/>
                    <a:pt x="306" y="170"/>
                  </a:cubicBezTo>
                  <a:cubicBezTo>
                    <a:pt x="329" y="170"/>
                    <a:pt x="353" y="169"/>
                    <a:pt x="378" y="166"/>
                  </a:cubicBezTo>
                  <a:cubicBezTo>
                    <a:pt x="299" y="38"/>
                    <a:pt x="194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"/>
            <p:cNvSpPr/>
            <p:nvPr/>
          </p:nvSpPr>
          <p:spPr>
            <a:xfrm>
              <a:off x="5307650" y="155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1" y="0"/>
                  </a:moveTo>
                  <a:cubicBezTo>
                    <a:pt x="21" y="60"/>
                    <a:pt x="1" y="80"/>
                    <a:pt x="1" y="139"/>
                  </a:cubicBezTo>
                  <a:cubicBezTo>
                    <a:pt x="61" y="139"/>
                    <a:pt x="120" y="139"/>
                    <a:pt x="200" y="159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"/>
            <p:cNvSpPr/>
            <p:nvPr/>
          </p:nvSpPr>
          <p:spPr>
            <a:xfrm>
              <a:off x="5487700" y="1249900"/>
              <a:ext cx="162150" cy="192550"/>
            </a:xfrm>
            <a:custGeom>
              <a:avLst/>
              <a:gdLst/>
              <a:ahLst/>
              <a:cxnLst/>
              <a:rect l="l" t="t" r="r" b="b"/>
              <a:pathLst>
                <a:path w="6486" h="7702" extrusionOk="0">
                  <a:moveTo>
                    <a:pt x="6396" y="1"/>
                  </a:moveTo>
                  <a:cubicBezTo>
                    <a:pt x="6371" y="1"/>
                    <a:pt x="6346" y="11"/>
                    <a:pt x="6326" y="31"/>
                  </a:cubicBezTo>
                  <a:cubicBezTo>
                    <a:pt x="6246" y="50"/>
                    <a:pt x="6187" y="90"/>
                    <a:pt x="6147" y="110"/>
                  </a:cubicBezTo>
                  <a:cubicBezTo>
                    <a:pt x="6067" y="110"/>
                    <a:pt x="6028" y="150"/>
                    <a:pt x="5988" y="230"/>
                  </a:cubicBezTo>
                  <a:lnTo>
                    <a:pt x="5968" y="249"/>
                  </a:lnTo>
                  <a:cubicBezTo>
                    <a:pt x="5888" y="289"/>
                    <a:pt x="5848" y="309"/>
                    <a:pt x="5769" y="329"/>
                  </a:cubicBezTo>
                  <a:cubicBezTo>
                    <a:pt x="5749" y="349"/>
                    <a:pt x="5689" y="349"/>
                    <a:pt x="5669" y="389"/>
                  </a:cubicBezTo>
                  <a:cubicBezTo>
                    <a:pt x="5590" y="409"/>
                    <a:pt x="5550" y="428"/>
                    <a:pt x="5471" y="448"/>
                  </a:cubicBezTo>
                  <a:cubicBezTo>
                    <a:pt x="5431" y="488"/>
                    <a:pt x="5351" y="528"/>
                    <a:pt x="5291" y="588"/>
                  </a:cubicBezTo>
                  <a:cubicBezTo>
                    <a:pt x="4854" y="1025"/>
                    <a:pt x="4476" y="1523"/>
                    <a:pt x="4098" y="2020"/>
                  </a:cubicBezTo>
                  <a:cubicBezTo>
                    <a:pt x="3402" y="2875"/>
                    <a:pt x="2765" y="3770"/>
                    <a:pt x="2069" y="4606"/>
                  </a:cubicBezTo>
                  <a:cubicBezTo>
                    <a:pt x="1770" y="4924"/>
                    <a:pt x="1552" y="5362"/>
                    <a:pt x="1194" y="5680"/>
                  </a:cubicBezTo>
                  <a:cubicBezTo>
                    <a:pt x="955" y="5998"/>
                    <a:pt x="696" y="6356"/>
                    <a:pt x="398" y="6655"/>
                  </a:cubicBezTo>
                  <a:cubicBezTo>
                    <a:pt x="298" y="6774"/>
                    <a:pt x="199" y="6894"/>
                    <a:pt x="119" y="7013"/>
                  </a:cubicBezTo>
                  <a:cubicBezTo>
                    <a:pt x="80" y="7112"/>
                    <a:pt x="20" y="7252"/>
                    <a:pt x="0" y="7351"/>
                  </a:cubicBezTo>
                  <a:cubicBezTo>
                    <a:pt x="0" y="7431"/>
                    <a:pt x="0" y="7490"/>
                    <a:pt x="20" y="7570"/>
                  </a:cubicBezTo>
                  <a:cubicBezTo>
                    <a:pt x="77" y="7641"/>
                    <a:pt x="134" y="7702"/>
                    <a:pt x="205" y="7702"/>
                  </a:cubicBezTo>
                  <a:cubicBezTo>
                    <a:pt x="233" y="7702"/>
                    <a:pt x="264" y="7692"/>
                    <a:pt x="298" y="7669"/>
                  </a:cubicBezTo>
                  <a:cubicBezTo>
                    <a:pt x="1094" y="6874"/>
                    <a:pt x="1770" y="5998"/>
                    <a:pt x="2487" y="5163"/>
                  </a:cubicBezTo>
                  <a:cubicBezTo>
                    <a:pt x="2745" y="5103"/>
                    <a:pt x="2705" y="4805"/>
                    <a:pt x="2845" y="4725"/>
                  </a:cubicBezTo>
                  <a:lnTo>
                    <a:pt x="2865" y="4705"/>
                  </a:lnTo>
                  <a:cubicBezTo>
                    <a:pt x="2884" y="4626"/>
                    <a:pt x="2944" y="4586"/>
                    <a:pt x="3004" y="4566"/>
                  </a:cubicBezTo>
                  <a:lnTo>
                    <a:pt x="3044" y="4526"/>
                  </a:lnTo>
                  <a:cubicBezTo>
                    <a:pt x="3282" y="4367"/>
                    <a:pt x="3461" y="4128"/>
                    <a:pt x="3561" y="3870"/>
                  </a:cubicBezTo>
                  <a:cubicBezTo>
                    <a:pt x="3601" y="3810"/>
                    <a:pt x="3660" y="3731"/>
                    <a:pt x="3700" y="3671"/>
                  </a:cubicBezTo>
                  <a:cubicBezTo>
                    <a:pt x="3800" y="3591"/>
                    <a:pt x="3780" y="3412"/>
                    <a:pt x="3899" y="3333"/>
                  </a:cubicBezTo>
                  <a:cubicBezTo>
                    <a:pt x="3939" y="3273"/>
                    <a:pt x="3979" y="3213"/>
                    <a:pt x="4058" y="3174"/>
                  </a:cubicBezTo>
                  <a:cubicBezTo>
                    <a:pt x="4794" y="2398"/>
                    <a:pt x="5272" y="1403"/>
                    <a:pt x="6087" y="687"/>
                  </a:cubicBezTo>
                  <a:cubicBezTo>
                    <a:pt x="6266" y="528"/>
                    <a:pt x="6485" y="329"/>
                    <a:pt x="6465" y="31"/>
                  </a:cubicBezTo>
                  <a:cubicBezTo>
                    <a:pt x="6445" y="11"/>
                    <a:pt x="6420" y="1"/>
                    <a:pt x="6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"/>
            <p:cNvSpPr/>
            <p:nvPr/>
          </p:nvSpPr>
          <p:spPr>
            <a:xfrm>
              <a:off x="5564775" y="1346625"/>
              <a:ext cx="17925" cy="16950"/>
            </a:xfrm>
            <a:custGeom>
              <a:avLst/>
              <a:gdLst/>
              <a:ahLst/>
              <a:cxnLst/>
              <a:rect l="l" t="t" r="r" b="b"/>
              <a:pathLst>
                <a:path w="717" h="67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79" y="180"/>
                    <a:pt x="100" y="399"/>
                    <a:pt x="0" y="677"/>
                  </a:cubicBezTo>
                  <a:cubicBezTo>
                    <a:pt x="319" y="538"/>
                    <a:pt x="717" y="498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"/>
            <p:cNvSpPr/>
            <p:nvPr/>
          </p:nvSpPr>
          <p:spPr>
            <a:xfrm>
              <a:off x="5549850" y="1367525"/>
              <a:ext cx="9975" cy="14100"/>
            </a:xfrm>
            <a:custGeom>
              <a:avLst/>
              <a:gdLst/>
              <a:ahLst/>
              <a:cxnLst/>
              <a:rect l="l" t="t" r="r" b="b"/>
              <a:pathLst>
                <a:path w="399" h="56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80"/>
                    <a:pt x="100" y="279"/>
                    <a:pt x="1" y="458"/>
                  </a:cubicBezTo>
                  <a:lnTo>
                    <a:pt x="80" y="537"/>
                  </a:lnTo>
                  <a:cubicBezTo>
                    <a:pt x="113" y="554"/>
                    <a:pt x="139" y="564"/>
                    <a:pt x="160" y="564"/>
                  </a:cubicBezTo>
                  <a:cubicBezTo>
                    <a:pt x="189" y="564"/>
                    <a:pt x="208" y="544"/>
                    <a:pt x="219" y="498"/>
                  </a:cubicBezTo>
                  <a:cubicBezTo>
                    <a:pt x="279" y="339"/>
                    <a:pt x="359" y="17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"/>
            <p:cNvSpPr/>
            <p:nvPr/>
          </p:nvSpPr>
          <p:spPr>
            <a:xfrm>
              <a:off x="5551850" y="1379950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139" y="1"/>
                  </a:moveTo>
                  <a:cubicBezTo>
                    <a:pt x="100" y="1"/>
                    <a:pt x="40" y="1"/>
                    <a:pt x="0" y="40"/>
                  </a:cubicBezTo>
                  <a:cubicBezTo>
                    <a:pt x="0" y="205"/>
                    <a:pt x="27" y="315"/>
                    <a:pt x="148" y="315"/>
                  </a:cubicBezTo>
                  <a:cubicBezTo>
                    <a:pt x="174" y="315"/>
                    <a:pt x="204" y="310"/>
                    <a:pt x="239" y="299"/>
                  </a:cubicBezTo>
                  <a:cubicBezTo>
                    <a:pt x="279" y="279"/>
                    <a:pt x="299" y="239"/>
                    <a:pt x="299" y="180"/>
                  </a:cubicBezTo>
                  <a:cubicBezTo>
                    <a:pt x="239" y="140"/>
                    <a:pt x="199" y="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"/>
            <p:cNvSpPr/>
            <p:nvPr/>
          </p:nvSpPr>
          <p:spPr>
            <a:xfrm>
              <a:off x="5646825" y="1246575"/>
              <a:ext cx="6500" cy="3100"/>
            </a:xfrm>
            <a:custGeom>
              <a:avLst/>
              <a:gdLst/>
              <a:ahLst/>
              <a:cxnLst/>
              <a:rect l="l" t="t" r="r" b="b"/>
              <a:pathLst>
                <a:path w="260" h="124" extrusionOk="0">
                  <a:moveTo>
                    <a:pt x="161" y="1"/>
                  </a:moveTo>
                  <a:cubicBezTo>
                    <a:pt x="87" y="1"/>
                    <a:pt x="44" y="52"/>
                    <a:pt x="1" y="124"/>
                  </a:cubicBezTo>
                  <a:lnTo>
                    <a:pt x="160" y="124"/>
                  </a:lnTo>
                  <a:lnTo>
                    <a:pt x="259" y="24"/>
                  </a:lnTo>
                  <a:cubicBezTo>
                    <a:pt x="221" y="8"/>
                    <a:pt x="18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"/>
            <p:cNvSpPr/>
            <p:nvPr/>
          </p:nvSpPr>
          <p:spPr>
            <a:xfrm>
              <a:off x="5581175" y="1332700"/>
              <a:ext cx="5500" cy="8500"/>
            </a:xfrm>
            <a:custGeom>
              <a:avLst/>
              <a:gdLst/>
              <a:ahLst/>
              <a:cxnLst/>
              <a:rect l="l" t="t" r="r" b="b"/>
              <a:pathLst>
                <a:path w="220" h="3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61" y="80"/>
                    <a:pt x="1" y="180"/>
                    <a:pt x="1" y="339"/>
                  </a:cubicBezTo>
                  <a:cubicBezTo>
                    <a:pt x="140" y="279"/>
                    <a:pt x="220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"/>
            <p:cNvSpPr/>
            <p:nvPr/>
          </p:nvSpPr>
          <p:spPr>
            <a:xfrm>
              <a:off x="5638875" y="125165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40" y="0"/>
                  </a:moveTo>
                  <a:cubicBezTo>
                    <a:pt x="100" y="0"/>
                    <a:pt x="40" y="0"/>
                    <a:pt x="0" y="20"/>
                  </a:cubicBezTo>
                  <a:lnTo>
                    <a:pt x="0" y="120"/>
                  </a:lnTo>
                  <a:cubicBezTo>
                    <a:pt x="40" y="60"/>
                    <a:pt x="100" y="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"/>
            <p:cNvSpPr/>
            <p:nvPr/>
          </p:nvSpPr>
          <p:spPr>
            <a:xfrm>
              <a:off x="556030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80" y="0"/>
                    <a:pt x="40" y="60"/>
                    <a:pt x="0" y="13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"/>
            <p:cNvSpPr/>
            <p:nvPr/>
          </p:nvSpPr>
          <p:spPr>
            <a:xfrm>
              <a:off x="5586650" y="13287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40" y="21"/>
                    <a:pt x="1" y="60"/>
                    <a:pt x="1" y="160"/>
                  </a:cubicBezTo>
                  <a:cubicBezTo>
                    <a:pt x="40" y="100"/>
                    <a:pt x="10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"/>
            <p:cNvSpPr/>
            <p:nvPr/>
          </p:nvSpPr>
          <p:spPr>
            <a:xfrm>
              <a:off x="5233050" y="203145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80"/>
                    <a:pt x="21" y="139"/>
                    <a:pt x="41" y="179"/>
                  </a:cubicBezTo>
                  <a:cubicBezTo>
                    <a:pt x="160" y="100"/>
                    <a:pt x="14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"/>
            <p:cNvSpPr/>
            <p:nvPr/>
          </p:nvSpPr>
          <p:spPr>
            <a:xfrm>
              <a:off x="4890900" y="1466800"/>
              <a:ext cx="26400" cy="5425"/>
            </a:xfrm>
            <a:custGeom>
              <a:avLst/>
              <a:gdLst/>
              <a:ahLst/>
              <a:cxnLst/>
              <a:rect l="l" t="t" r="r" b="b"/>
              <a:pathLst>
                <a:path w="1056" h="217" extrusionOk="0">
                  <a:moveTo>
                    <a:pt x="570" y="0"/>
                  </a:moveTo>
                  <a:cubicBezTo>
                    <a:pt x="436" y="0"/>
                    <a:pt x="298" y="20"/>
                    <a:pt x="162" y="20"/>
                  </a:cubicBezTo>
                  <a:cubicBezTo>
                    <a:pt x="108" y="20"/>
                    <a:pt x="54" y="17"/>
                    <a:pt x="1" y="8"/>
                  </a:cubicBezTo>
                  <a:lnTo>
                    <a:pt x="1" y="8"/>
                  </a:lnTo>
                  <a:cubicBezTo>
                    <a:pt x="120" y="207"/>
                    <a:pt x="359" y="167"/>
                    <a:pt x="518" y="187"/>
                  </a:cubicBezTo>
                  <a:cubicBezTo>
                    <a:pt x="548" y="207"/>
                    <a:pt x="583" y="217"/>
                    <a:pt x="615" y="217"/>
                  </a:cubicBezTo>
                  <a:cubicBezTo>
                    <a:pt x="647" y="217"/>
                    <a:pt x="677" y="207"/>
                    <a:pt x="697" y="187"/>
                  </a:cubicBezTo>
                  <a:lnTo>
                    <a:pt x="1055" y="187"/>
                  </a:lnTo>
                  <a:cubicBezTo>
                    <a:pt x="911" y="34"/>
                    <a:pt x="745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"/>
            <p:cNvSpPr/>
            <p:nvPr/>
          </p:nvSpPr>
          <p:spPr>
            <a:xfrm>
              <a:off x="5025675" y="148887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40" y="0"/>
                  </a:moveTo>
                  <a:cubicBezTo>
                    <a:pt x="1" y="60"/>
                    <a:pt x="1" y="100"/>
                    <a:pt x="1" y="179"/>
                  </a:cubicBezTo>
                  <a:cubicBezTo>
                    <a:pt x="146" y="270"/>
                    <a:pt x="308" y="361"/>
                    <a:pt x="486" y="361"/>
                  </a:cubicBezTo>
                  <a:cubicBezTo>
                    <a:pt x="503" y="361"/>
                    <a:pt x="520" y="360"/>
                    <a:pt x="538" y="358"/>
                  </a:cubicBezTo>
                  <a:cubicBezTo>
                    <a:pt x="538" y="0"/>
                    <a:pt x="27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"/>
            <p:cNvSpPr/>
            <p:nvPr/>
          </p:nvSpPr>
          <p:spPr>
            <a:xfrm>
              <a:off x="4947600" y="147595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0" y="99"/>
                    <a:pt x="175" y="149"/>
                    <a:pt x="259" y="149"/>
                  </a:cubicBezTo>
                  <a:cubicBezTo>
                    <a:pt x="344" y="149"/>
                    <a:pt x="428" y="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"/>
            <p:cNvSpPr/>
            <p:nvPr/>
          </p:nvSpPr>
          <p:spPr>
            <a:xfrm>
              <a:off x="4968000" y="1478575"/>
              <a:ext cx="9950" cy="5850"/>
            </a:xfrm>
            <a:custGeom>
              <a:avLst/>
              <a:gdLst/>
              <a:ahLst/>
              <a:cxnLst/>
              <a:rect l="l" t="t" r="r" b="b"/>
              <a:pathLst>
                <a:path w="398" h="234" extrusionOk="0">
                  <a:moveTo>
                    <a:pt x="256" y="1"/>
                  </a:moveTo>
                  <a:cubicBezTo>
                    <a:pt x="197" y="1"/>
                    <a:pt x="127" y="32"/>
                    <a:pt x="60" y="74"/>
                  </a:cubicBezTo>
                  <a:cubicBezTo>
                    <a:pt x="60" y="74"/>
                    <a:pt x="20" y="74"/>
                    <a:pt x="0" y="114"/>
                  </a:cubicBezTo>
                  <a:cubicBezTo>
                    <a:pt x="0" y="174"/>
                    <a:pt x="0" y="193"/>
                    <a:pt x="60" y="233"/>
                  </a:cubicBezTo>
                  <a:lnTo>
                    <a:pt x="398" y="233"/>
                  </a:lnTo>
                  <a:cubicBezTo>
                    <a:pt x="398" y="60"/>
                    <a:pt x="338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"/>
            <p:cNvSpPr/>
            <p:nvPr/>
          </p:nvSpPr>
          <p:spPr>
            <a:xfrm>
              <a:off x="5004300" y="1484750"/>
              <a:ext cx="5500" cy="4150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22" y="1"/>
                  </a:moveTo>
                  <a:cubicBezTo>
                    <a:pt x="64" y="1"/>
                    <a:pt x="28" y="64"/>
                    <a:pt x="0" y="145"/>
                  </a:cubicBezTo>
                  <a:cubicBezTo>
                    <a:pt x="40" y="165"/>
                    <a:pt x="100" y="165"/>
                    <a:pt x="140" y="165"/>
                  </a:cubicBezTo>
                  <a:cubicBezTo>
                    <a:pt x="159" y="125"/>
                    <a:pt x="219" y="46"/>
                    <a:pt x="219" y="46"/>
                  </a:cubicBezTo>
                  <a:cubicBezTo>
                    <a:pt x="181" y="14"/>
                    <a:pt x="150" y="1"/>
                    <a:pt x="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"/>
            <p:cNvSpPr/>
            <p:nvPr/>
          </p:nvSpPr>
          <p:spPr>
            <a:xfrm>
              <a:off x="4933175" y="1471950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60" y="1"/>
                  </a:moveTo>
                  <a:cubicBezTo>
                    <a:pt x="60" y="1"/>
                    <a:pt x="21" y="1"/>
                    <a:pt x="1" y="61"/>
                  </a:cubicBezTo>
                  <a:cubicBezTo>
                    <a:pt x="1" y="80"/>
                    <a:pt x="1" y="140"/>
                    <a:pt x="60" y="160"/>
                  </a:cubicBezTo>
                  <a:lnTo>
                    <a:pt x="399" y="160"/>
                  </a:lnTo>
                  <a:cubicBezTo>
                    <a:pt x="319" y="41"/>
                    <a:pt x="20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"/>
            <p:cNvSpPr/>
            <p:nvPr/>
          </p:nvSpPr>
          <p:spPr>
            <a:xfrm>
              <a:off x="4930200" y="1471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40" y="76"/>
                    <a:pt x="120" y="115"/>
                    <a:pt x="179" y="175"/>
                  </a:cubicBezTo>
                  <a:lnTo>
                    <a:pt x="179" y="16"/>
                  </a:lnTo>
                  <a:cubicBezTo>
                    <a:pt x="150" y="6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"/>
            <p:cNvSpPr/>
            <p:nvPr/>
          </p:nvSpPr>
          <p:spPr>
            <a:xfrm>
              <a:off x="4903825" y="1471450"/>
              <a:ext cx="4525" cy="2100"/>
            </a:xfrm>
            <a:custGeom>
              <a:avLst/>
              <a:gdLst/>
              <a:ahLst/>
              <a:cxnLst/>
              <a:rect l="l" t="t" r="r" b="b"/>
              <a:pathLst>
                <a:path w="181" h="84" extrusionOk="0">
                  <a:moveTo>
                    <a:pt x="1" y="1"/>
                  </a:moveTo>
                  <a:cubicBezTo>
                    <a:pt x="43" y="53"/>
                    <a:pt x="79" y="83"/>
                    <a:pt x="109" y="83"/>
                  </a:cubicBezTo>
                  <a:cubicBezTo>
                    <a:pt x="138" y="83"/>
                    <a:pt x="161" y="5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"/>
            <p:cNvSpPr/>
            <p:nvPr/>
          </p:nvSpPr>
          <p:spPr>
            <a:xfrm>
              <a:off x="4965000" y="14804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80" y="40"/>
                    <a:pt x="120" y="119"/>
                    <a:pt x="180" y="15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"/>
            <p:cNvSpPr/>
            <p:nvPr/>
          </p:nvSpPr>
          <p:spPr>
            <a:xfrm>
              <a:off x="4886425" y="14635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60" y="40"/>
                    <a:pt x="140" y="100"/>
                    <a:pt x="180" y="140"/>
                  </a:cubicBezTo>
                  <a:cubicBezTo>
                    <a:pt x="160" y="8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"/>
            <p:cNvSpPr/>
            <p:nvPr/>
          </p:nvSpPr>
          <p:spPr>
            <a:xfrm>
              <a:off x="5241025" y="1953375"/>
              <a:ext cx="5975" cy="17425"/>
            </a:xfrm>
            <a:custGeom>
              <a:avLst/>
              <a:gdLst/>
              <a:ahLst/>
              <a:cxnLst/>
              <a:rect l="l" t="t" r="r" b="b"/>
              <a:pathLst>
                <a:path w="239" h="697" extrusionOk="0">
                  <a:moveTo>
                    <a:pt x="239" y="0"/>
                  </a:moveTo>
                  <a:cubicBezTo>
                    <a:pt x="199" y="0"/>
                    <a:pt x="139" y="0"/>
                    <a:pt x="100" y="20"/>
                  </a:cubicBezTo>
                  <a:cubicBezTo>
                    <a:pt x="100" y="239"/>
                    <a:pt x="0" y="497"/>
                    <a:pt x="199" y="696"/>
                  </a:cubicBezTo>
                  <a:cubicBezTo>
                    <a:pt x="219" y="477"/>
                    <a:pt x="239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"/>
            <p:cNvSpPr/>
            <p:nvPr/>
          </p:nvSpPr>
          <p:spPr>
            <a:xfrm>
              <a:off x="5238025" y="1941425"/>
              <a:ext cx="7500" cy="11975"/>
            </a:xfrm>
            <a:custGeom>
              <a:avLst/>
              <a:gdLst/>
              <a:ahLst/>
              <a:cxnLst/>
              <a:rect l="l" t="t" r="r" b="b"/>
              <a:pathLst>
                <a:path w="300" h="479" extrusionOk="0">
                  <a:moveTo>
                    <a:pt x="41" y="1"/>
                  </a:moveTo>
                  <a:cubicBezTo>
                    <a:pt x="41" y="180"/>
                    <a:pt x="1" y="379"/>
                    <a:pt x="200" y="478"/>
                  </a:cubicBezTo>
                  <a:cubicBezTo>
                    <a:pt x="160" y="299"/>
                    <a:pt x="299" y="10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"/>
            <p:cNvSpPr/>
            <p:nvPr/>
          </p:nvSpPr>
          <p:spPr>
            <a:xfrm>
              <a:off x="4718350" y="1436200"/>
              <a:ext cx="63675" cy="15000"/>
            </a:xfrm>
            <a:custGeom>
              <a:avLst/>
              <a:gdLst/>
              <a:ahLst/>
              <a:cxnLst/>
              <a:rect l="l" t="t" r="r" b="b"/>
              <a:pathLst>
                <a:path w="2547" h="600" extrusionOk="0">
                  <a:moveTo>
                    <a:pt x="420" y="1"/>
                  </a:moveTo>
                  <a:cubicBezTo>
                    <a:pt x="270" y="1"/>
                    <a:pt x="124" y="33"/>
                    <a:pt x="0" y="178"/>
                  </a:cubicBezTo>
                  <a:cubicBezTo>
                    <a:pt x="259" y="297"/>
                    <a:pt x="517" y="396"/>
                    <a:pt x="816" y="396"/>
                  </a:cubicBezTo>
                  <a:cubicBezTo>
                    <a:pt x="931" y="429"/>
                    <a:pt x="992" y="600"/>
                    <a:pt x="1134" y="600"/>
                  </a:cubicBezTo>
                  <a:cubicBezTo>
                    <a:pt x="1164" y="600"/>
                    <a:pt x="1196" y="592"/>
                    <a:pt x="1233" y="575"/>
                  </a:cubicBezTo>
                  <a:lnTo>
                    <a:pt x="1293" y="595"/>
                  </a:lnTo>
                  <a:lnTo>
                    <a:pt x="1333" y="575"/>
                  </a:lnTo>
                  <a:cubicBezTo>
                    <a:pt x="1464" y="484"/>
                    <a:pt x="1587" y="409"/>
                    <a:pt x="1724" y="409"/>
                  </a:cubicBezTo>
                  <a:cubicBezTo>
                    <a:pt x="1794" y="409"/>
                    <a:pt x="1868" y="429"/>
                    <a:pt x="1950" y="476"/>
                  </a:cubicBezTo>
                  <a:cubicBezTo>
                    <a:pt x="2036" y="519"/>
                    <a:pt x="2130" y="548"/>
                    <a:pt x="2222" y="548"/>
                  </a:cubicBezTo>
                  <a:cubicBezTo>
                    <a:pt x="2341" y="548"/>
                    <a:pt x="2456" y="500"/>
                    <a:pt x="2546" y="377"/>
                  </a:cubicBezTo>
                  <a:cubicBezTo>
                    <a:pt x="2152" y="323"/>
                    <a:pt x="1741" y="172"/>
                    <a:pt x="1329" y="172"/>
                  </a:cubicBezTo>
                  <a:cubicBezTo>
                    <a:pt x="1284" y="172"/>
                    <a:pt x="1239" y="174"/>
                    <a:pt x="1194" y="178"/>
                  </a:cubicBezTo>
                  <a:lnTo>
                    <a:pt x="1015" y="178"/>
                  </a:lnTo>
                  <a:cubicBezTo>
                    <a:pt x="955" y="118"/>
                    <a:pt x="895" y="78"/>
                    <a:pt x="836" y="18"/>
                  </a:cubicBezTo>
                  <a:cubicBezTo>
                    <a:pt x="815" y="20"/>
                    <a:pt x="795" y="21"/>
                    <a:pt x="775" y="21"/>
                  </a:cubicBezTo>
                  <a:cubicBezTo>
                    <a:pt x="659" y="21"/>
                    <a:pt x="538" y="1"/>
                    <a:pt x="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"/>
            <p:cNvSpPr/>
            <p:nvPr/>
          </p:nvSpPr>
          <p:spPr>
            <a:xfrm>
              <a:off x="5447400" y="1456050"/>
              <a:ext cx="30875" cy="40300"/>
            </a:xfrm>
            <a:custGeom>
              <a:avLst/>
              <a:gdLst/>
              <a:ahLst/>
              <a:cxnLst/>
              <a:rect l="l" t="t" r="r" b="b"/>
              <a:pathLst>
                <a:path w="1235" h="1612" extrusionOk="0">
                  <a:moveTo>
                    <a:pt x="1035" y="0"/>
                  </a:moveTo>
                  <a:cubicBezTo>
                    <a:pt x="717" y="40"/>
                    <a:pt x="637" y="338"/>
                    <a:pt x="518" y="597"/>
                  </a:cubicBezTo>
                  <a:cubicBezTo>
                    <a:pt x="339" y="816"/>
                    <a:pt x="180" y="1075"/>
                    <a:pt x="1" y="1293"/>
                  </a:cubicBezTo>
                  <a:cubicBezTo>
                    <a:pt x="120" y="1373"/>
                    <a:pt x="140" y="1472"/>
                    <a:pt x="140" y="1612"/>
                  </a:cubicBezTo>
                  <a:cubicBezTo>
                    <a:pt x="399" y="1512"/>
                    <a:pt x="438" y="1214"/>
                    <a:pt x="677" y="1094"/>
                  </a:cubicBezTo>
                  <a:cubicBezTo>
                    <a:pt x="737" y="697"/>
                    <a:pt x="1214" y="518"/>
                    <a:pt x="1234" y="100"/>
                  </a:cubicBezTo>
                  <a:cubicBezTo>
                    <a:pt x="1194" y="4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"/>
            <p:cNvSpPr/>
            <p:nvPr/>
          </p:nvSpPr>
          <p:spPr>
            <a:xfrm>
              <a:off x="5447400" y="14968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80" y="80"/>
                    <a:pt x="21" y="140"/>
                    <a:pt x="1" y="199"/>
                  </a:cubicBezTo>
                  <a:cubicBezTo>
                    <a:pt x="40" y="140"/>
                    <a:pt x="100" y="8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"/>
            <p:cNvSpPr/>
            <p:nvPr/>
          </p:nvSpPr>
          <p:spPr>
            <a:xfrm>
              <a:off x="5175875" y="185340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60" y="1"/>
                  </a:moveTo>
                  <a:cubicBezTo>
                    <a:pt x="140" y="160"/>
                    <a:pt x="0" y="359"/>
                    <a:pt x="159" y="538"/>
                  </a:cubicBezTo>
                  <a:cubicBezTo>
                    <a:pt x="299" y="319"/>
                    <a:pt x="219" y="1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"/>
            <p:cNvSpPr/>
            <p:nvPr/>
          </p:nvSpPr>
          <p:spPr>
            <a:xfrm>
              <a:off x="5181850" y="18270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"/>
            <p:cNvSpPr/>
            <p:nvPr/>
          </p:nvSpPr>
          <p:spPr>
            <a:xfrm>
              <a:off x="4738225" y="1446100"/>
              <a:ext cx="10475" cy="6575"/>
            </a:xfrm>
            <a:custGeom>
              <a:avLst/>
              <a:gdLst/>
              <a:ahLst/>
              <a:cxnLst/>
              <a:rect l="l" t="t" r="r" b="b"/>
              <a:pathLst>
                <a:path w="41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104" y="262"/>
                    <a:pt x="228" y="262"/>
                  </a:cubicBezTo>
                  <a:cubicBezTo>
                    <a:pt x="279" y="262"/>
                    <a:pt x="342" y="238"/>
                    <a:pt x="418" y="179"/>
                  </a:cubicBezTo>
                  <a:cubicBezTo>
                    <a:pt x="299" y="120"/>
                    <a:pt x="1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"/>
            <p:cNvSpPr/>
            <p:nvPr/>
          </p:nvSpPr>
          <p:spPr>
            <a:xfrm>
              <a:off x="5286775" y="1753950"/>
              <a:ext cx="4000" cy="14425"/>
            </a:xfrm>
            <a:custGeom>
              <a:avLst/>
              <a:gdLst/>
              <a:ahLst/>
              <a:cxnLst/>
              <a:rect l="l" t="t" r="r" b="b"/>
              <a:pathLst>
                <a:path w="160" h="577" extrusionOk="0">
                  <a:moveTo>
                    <a:pt x="140" y="0"/>
                  </a:moveTo>
                  <a:cubicBezTo>
                    <a:pt x="80" y="0"/>
                    <a:pt x="40" y="0"/>
                    <a:pt x="0" y="20"/>
                  </a:cubicBezTo>
                  <a:lnTo>
                    <a:pt x="0" y="517"/>
                  </a:lnTo>
                  <a:cubicBezTo>
                    <a:pt x="30" y="557"/>
                    <a:pt x="55" y="577"/>
                    <a:pt x="80" y="577"/>
                  </a:cubicBezTo>
                  <a:cubicBezTo>
                    <a:pt x="105" y="577"/>
                    <a:pt x="130" y="557"/>
                    <a:pt x="160" y="517"/>
                  </a:cubicBezTo>
                  <a:cubicBezTo>
                    <a:pt x="160" y="338"/>
                    <a:pt x="14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"/>
            <p:cNvSpPr/>
            <p:nvPr/>
          </p:nvSpPr>
          <p:spPr>
            <a:xfrm>
              <a:off x="5286775" y="17663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cubicBezTo>
                    <a:pt x="60" y="60"/>
                    <a:pt x="100" y="140"/>
                    <a:pt x="160" y="199"/>
                  </a:cubicBezTo>
                  <a:lnTo>
                    <a:pt x="179" y="159"/>
                  </a:lnTo>
                  <a:cubicBezTo>
                    <a:pt x="179" y="159"/>
                    <a:pt x="199" y="159"/>
                    <a:pt x="199" y="120"/>
                  </a:cubicBezTo>
                  <a:cubicBezTo>
                    <a:pt x="199" y="60"/>
                    <a:pt x="199" y="40"/>
                    <a:pt x="160" y="0"/>
                  </a:cubicBezTo>
                  <a:cubicBezTo>
                    <a:pt x="140" y="7"/>
                    <a:pt x="122" y="9"/>
                    <a:pt x="105" y="9"/>
                  </a:cubicBezTo>
                  <a:cubicBezTo>
                    <a:pt x="71" y="9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"/>
            <p:cNvSpPr/>
            <p:nvPr/>
          </p:nvSpPr>
          <p:spPr>
            <a:xfrm>
              <a:off x="5186800" y="1796200"/>
              <a:ext cx="4025" cy="6500"/>
            </a:xfrm>
            <a:custGeom>
              <a:avLst/>
              <a:gdLst/>
              <a:ahLst/>
              <a:cxnLst/>
              <a:rect l="l" t="t" r="r" b="b"/>
              <a:pathLst>
                <a:path w="161" h="260" extrusionOk="0">
                  <a:moveTo>
                    <a:pt x="81" y="1"/>
                  </a:moveTo>
                  <a:cubicBezTo>
                    <a:pt x="61" y="41"/>
                    <a:pt x="1" y="61"/>
                    <a:pt x="1" y="120"/>
                  </a:cubicBezTo>
                  <a:cubicBezTo>
                    <a:pt x="1" y="160"/>
                    <a:pt x="61" y="220"/>
                    <a:pt x="81" y="260"/>
                  </a:cubicBezTo>
                  <a:cubicBezTo>
                    <a:pt x="100" y="240"/>
                    <a:pt x="160" y="180"/>
                    <a:pt x="160" y="140"/>
                  </a:cubicBezTo>
                  <a:cubicBezTo>
                    <a:pt x="160" y="100"/>
                    <a:pt x="100" y="4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"/>
            <p:cNvSpPr/>
            <p:nvPr/>
          </p:nvSpPr>
          <p:spPr>
            <a:xfrm>
              <a:off x="5238525" y="2092600"/>
              <a:ext cx="5000" cy="13475"/>
            </a:xfrm>
            <a:custGeom>
              <a:avLst/>
              <a:gdLst/>
              <a:ahLst/>
              <a:cxnLst/>
              <a:rect l="l" t="t" r="r" b="b"/>
              <a:pathLst>
                <a:path w="200" h="539" extrusionOk="0">
                  <a:moveTo>
                    <a:pt x="1" y="1"/>
                  </a:moveTo>
                  <a:cubicBezTo>
                    <a:pt x="1" y="200"/>
                    <a:pt x="1" y="379"/>
                    <a:pt x="140" y="538"/>
                  </a:cubicBezTo>
                  <a:cubicBezTo>
                    <a:pt x="200" y="339"/>
                    <a:pt x="20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"/>
            <p:cNvSpPr/>
            <p:nvPr/>
          </p:nvSpPr>
          <p:spPr>
            <a:xfrm>
              <a:off x="5299200" y="1745475"/>
              <a:ext cx="6000" cy="2525"/>
            </a:xfrm>
            <a:custGeom>
              <a:avLst/>
              <a:gdLst/>
              <a:ahLst/>
              <a:cxnLst/>
              <a:rect l="l" t="t" r="r" b="b"/>
              <a:pathLst>
                <a:path w="240" h="101" extrusionOk="0">
                  <a:moveTo>
                    <a:pt x="239" y="1"/>
                  </a:moveTo>
                  <a:cubicBezTo>
                    <a:pt x="160" y="41"/>
                    <a:pt x="80" y="80"/>
                    <a:pt x="1" y="100"/>
                  </a:cubicBezTo>
                  <a:cubicBezTo>
                    <a:pt x="80" y="8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"/>
            <p:cNvSpPr/>
            <p:nvPr/>
          </p:nvSpPr>
          <p:spPr>
            <a:xfrm>
              <a:off x="5592125" y="1250150"/>
              <a:ext cx="24400" cy="21925"/>
            </a:xfrm>
            <a:custGeom>
              <a:avLst/>
              <a:gdLst/>
              <a:ahLst/>
              <a:cxnLst/>
              <a:rect l="l" t="t" r="r" b="b"/>
              <a:pathLst>
                <a:path w="976" h="877" extrusionOk="0">
                  <a:moveTo>
                    <a:pt x="975" y="1"/>
                  </a:moveTo>
                  <a:cubicBezTo>
                    <a:pt x="816" y="1"/>
                    <a:pt x="697" y="21"/>
                    <a:pt x="577" y="21"/>
                  </a:cubicBezTo>
                  <a:cubicBezTo>
                    <a:pt x="319" y="100"/>
                    <a:pt x="299" y="399"/>
                    <a:pt x="120" y="518"/>
                  </a:cubicBezTo>
                  <a:cubicBezTo>
                    <a:pt x="0" y="597"/>
                    <a:pt x="20" y="717"/>
                    <a:pt x="80" y="856"/>
                  </a:cubicBezTo>
                  <a:cubicBezTo>
                    <a:pt x="144" y="870"/>
                    <a:pt x="202" y="877"/>
                    <a:pt x="256" y="877"/>
                  </a:cubicBezTo>
                  <a:cubicBezTo>
                    <a:pt x="651" y="877"/>
                    <a:pt x="780" y="515"/>
                    <a:pt x="955" y="200"/>
                  </a:cubicBezTo>
                  <a:cubicBezTo>
                    <a:pt x="955" y="120"/>
                    <a:pt x="975" y="80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"/>
            <p:cNvSpPr/>
            <p:nvPr/>
          </p:nvSpPr>
          <p:spPr>
            <a:xfrm>
              <a:off x="5616500" y="12277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8"/>
                  </a:cubicBezTo>
                  <a:cubicBezTo>
                    <a:pt x="120" y="279"/>
                    <a:pt x="179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"/>
            <p:cNvSpPr/>
            <p:nvPr/>
          </p:nvSpPr>
          <p:spPr>
            <a:xfrm>
              <a:off x="5575725" y="1255125"/>
              <a:ext cx="43275" cy="48275"/>
            </a:xfrm>
            <a:custGeom>
              <a:avLst/>
              <a:gdLst/>
              <a:ahLst/>
              <a:cxnLst/>
              <a:rect l="l" t="t" r="r" b="b"/>
              <a:pathLst>
                <a:path w="1731" h="1931" extrusionOk="0">
                  <a:moveTo>
                    <a:pt x="1611" y="1"/>
                  </a:moveTo>
                  <a:cubicBezTo>
                    <a:pt x="1333" y="219"/>
                    <a:pt x="1034" y="458"/>
                    <a:pt x="756" y="677"/>
                  </a:cubicBezTo>
                  <a:cubicBezTo>
                    <a:pt x="736" y="677"/>
                    <a:pt x="676" y="697"/>
                    <a:pt x="656" y="717"/>
                  </a:cubicBezTo>
                  <a:cubicBezTo>
                    <a:pt x="438" y="995"/>
                    <a:pt x="159" y="1214"/>
                    <a:pt x="0" y="1552"/>
                  </a:cubicBezTo>
                  <a:cubicBezTo>
                    <a:pt x="0" y="1711"/>
                    <a:pt x="99" y="1851"/>
                    <a:pt x="259" y="1910"/>
                  </a:cubicBezTo>
                  <a:cubicBezTo>
                    <a:pt x="300" y="1924"/>
                    <a:pt x="339" y="1931"/>
                    <a:pt x="375" y="1931"/>
                  </a:cubicBezTo>
                  <a:cubicBezTo>
                    <a:pt x="493" y="1931"/>
                    <a:pt x="585" y="1863"/>
                    <a:pt x="676" y="1771"/>
                  </a:cubicBezTo>
                  <a:cubicBezTo>
                    <a:pt x="1034" y="1294"/>
                    <a:pt x="1432" y="876"/>
                    <a:pt x="1731" y="359"/>
                  </a:cubicBezTo>
                  <a:cubicBezTo>
                    <a:pt x="1731" y="279"/>
                    <a:pt x="1671" y="200"/>
                    <a:pt x="1631" y="160"/>
                  </a:cubicBezTo>
                  <a:cubicBezTo>
                    <a:pt x="1631" y="100"/>
                    <a:pt x="1631" y="60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"/>
            <p:cNvSpPr/>
            <p:nvPr/>
          </p:nvSpPr>
          <p:spPr>
            <a:xfrm>
              <a:off x="5619475" y="1253575"/>
              <a:ext cx="16450" cy="10525"/>
            </a:xfrm>
            <a:custGeom>
              <a:avLst/>
              <a:gdLst/>
              <a:ahLst/>
              <a:cxnLst/>
              <a:rect l="l" t="t" r="r" b="b"/>
              <a:pathLst>
                <a:path w="658" h="421" extrusionOk="0">
                  <a:moveTo>
                    <a:pt x="490" y="1"/>
                  </a:moveTo>
                  <a:cubicBezTo>
                    <a:pt x="310" y="1"/>
                    <a:pt x="142" y="24"/>
                    <a:pt x="20" y="222"/>
                  </a:cubicBezTo>
                  <a:cubicBezTo>
                    <a:pt x="1" y="281"/>
                    <a:pt x="20" y="361"/>
                    <a:pt x="80" y="421"/>
                  </a:cubicBezTo>
                  <a:cubicBezTo>
                    <a:pt x="120" y="421"/>
                    <a:pt x="200" y="421"/>
                    <a:pt x="279" y="381"/>
                  </a:cubicBezTo>
                  <a:cubicBezTo>
                    <a:pt x="319" y="381"/>
                    <a:pt x="379" y="361"/>
                    <a:pt x="398" y="321"/>
                  </a:cubicBezTo>
                  <a:cubicBezTo>
                    <a:pt x="458" y="281"/>
                    <a:pt x="498" y="262"/>
                    <a:pt x="558" y="142"/>
                  </a:cubicBezTo>
                  <a:lnTo>
                    <a:pt x="617" y="162"/>
                  </a:lnTo>
                  <a:cubicBezTo>
                    <a:pt x="617" y="102"/>
                    <a:pt x="657" y="63"/>
                    <a:pt x="657" y="3"/>
                  </a:cubicBezTo>
                  <a:cubicBezTo>
                    <a:pt x="601" y="3"/>
                    <a:pt x="545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"/>
            <p:cNvSpPr/>
            <p:nvPr/>
          </p:nvSpPr>
          <p:spPr>
            <a:xfrm>
              <a:off x="5616500" y="125810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0" y="1"/>
                  </a:moveTo>
                  <a:lnTo>
                    <a:pt x="0" y="160"/>
                  </a:lnTo>
                  <a:cubicBezTo>
                    <a:pt x="19" y="207"/>
                    <a:pt x="38" y="227"/>
                    <a:pt x="57" y="227"/>
                  </a:cubicBezTo>
                  <a:cubicBezTo>
                    <a:pt x="78" y="227"/>
                    <a:pt x="99" y="202"/>
                    <a:pt x="120" y="160"/>
                  </a:cubicBezTo>
                  <a:cubicBezTo>
                    <a:pt x="120" y="140"/>
                    <a:pt x="139" y="81"/>
                    <a:pt x="139" y="61"/>
                  </a:cubicBezTo>
                  <a:cubicBezTo>
                    <a:pt x="100" y="61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"/>
            <p:cNvSpPr/>
            <p:nvPr/>
          </p:nvSpPr>
          <p:spPr>
            <a:xfrm>
              <a:off x="563440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1"/>
                  </a:moveTo>
                  <a:cubicBezTo>
                    <a:pt x="20" y="40"/>
                    <a:pt x="0" y="100"/>
                    <a:pt x="0" y="160"/>
                  </a:cubicBezTo>
                  <a:lnTo>
                    <a:pt x="160" y="1"/>
                  </a:lnTo>
                  <a:lnTo>
                    <a:pt x="160" y="1"/>
                  </a:lnTo>
                  <a:cubicBezTo>
                    <a:pt x="140" y="7"/>
                    <a:pt x="124" y="9"/>
                    <a:pt x="110" y="9"/>
                  </a:cubicBezTo>
                  <a:cubicBezTo>
                    <a:pt x="82" y="9"/>
                    <a:pt x="6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"/>
            <p:cNvSpPr/>
            <p:nvPr/>
          </p:nvSpPr>
          <p:spPr>
            <a:xfrm>
              <a:off x="5541525" y="1254625"/>
              <a:ext cx="28250" cy="34700"/>
            </a:xfrm>
            <a:custGeom>
              <a:avLst/>
              <a:gdLst/>
              <a:ahLst/>
              <a:cxnLst/>
              <a:rect l="l" t="t" r="r" b="b"/>
              <a:pathLst>
                <a:path w="1130" h="1388" extrusionOk="0">
                  <a:moveTo>
                    <a:pt x="1090" y="1"/>
                  </a:moveTo>
                  <a:cubicBezTo>
                    <a:pt x="652" y="339"/>
                    <a:pt x="314" y="777"/>
                    <a:pt x="15" y="1214"/>
                  </a:cubicBezTo>
                  <a:cubicBezTo>
                    <a:pt x="0" y="1336"/>
                    <a:pt x="31" y="1388"/>
                    <a:pt x="118" y="1388"/>
                  </a:cubicBezTo>
                  <a:cubicBezTo>
                    <a:pt x="145" y="1388"/>
                    <a:pt x="177" y="1383"/>
                    <a:pt x="214" y="1373"/>
                  </a:cubicBezTo>
                  <a:cubicBezTo>
                    <a:pt x="513" y="1015"/>
                    <a:pt x="831" y="697"/>
                    <a:pt x="1129" y="339"/>
                  </a:cubicBezTo>
                  <a:cubicBezTo>
                    <a:pt x="1109" y="299"/>
                    <a:pt x="1109" y="220"/>
                    <a:pt x="1090" y="200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"/>
            <p:cNvSpPr/>
            <p:nvPr/>
          </p:nvSpPr>
          <p:spPr>
            <a:xfrm>
              <a:off x="5549725" y="1275525"/>
              <a:ext cx="25025" cy="35250"/>
            </a:xfrm>
            <a:custGeom>
              <a:avLst/>
              <a:gdLst/>
              <a:ahLst/>
              <a:cxnLst/>
              <a:rect l="l" t="t" r="r" b="b"/>
              <a:pathLst>
                <a:path w="1001" h="1410" extrusionOk="0">
                  <a:moveTo>
                    <a:pt x="762" y="0"/>
                  </a:moveTo>
                  <a:cubicBezTo>
                    <a:pt x="423" y="299"/>
                    <a:pt x="304" y="736"/>
                    <a:pt x="65" y="1055"/>
                  </a:cubicBezTo>
                  <a:cubicBezTo>
                    <a:pt x="0" y="1298"/>
                    <a:pt x="81" y="1409"/>
                    <a:pt x="276" y="1409"/>
                  </a:cubicBezTo>
                  <a:cubicBezTo>
                    <a:pt x="319" y="1409"/>
                    <a:pt x="369" y="1404"/>
                    <a:pt x="423" y="1393"/>
                  </a:cubicBezTo>
                  <a:cubicBezTo>
                    <a:pt x="503" y="1353"/>
                    <a:pt x="582" y="1273"/>
                    <a:pt x="622" y="1174"/>
                  </a:cubicBezTo>
                  <a:cubicBezTo>
                    <a:pt x="662" y="1134"/>
                    <a:pt x="702" y="1055"/>
                    <a:pt x="722" y="995"/>
                  </a:cubicBezTo>
                  <a:cubicBezTo>
                    <a:pt x="781" y="935"/>
                    <a:pt x="821" y="836"/>
                    <a:pt x="881" y="756"/>
                  </a:cubicBezTo>
                  <a:cubicBezTo>
                    <a:pt x="921" y="677"/>
                    <a:pt x="980" y="597"/>
                    <a:pt x="1000" y="498"/>
                  </a:cubicBezTo>
                  <a:cubicBezTo>
                    <a:pt x="1000" y="438"/>
                    <a:pt x="960" y="378"/>
                    <a:pt x="901" y="358"/>
                  </a:cubicBezTo>
                  <a:cubicBezTo>
                    <a:pt x="781" y="259"/>
                    <a:pt x="762" y="139"/>
                    <a:pt x="7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"/>
            <p:cNvSpPr/>
            <p:nvPr/>
          </p:nvSpPr>
          <p:spPr>
            <a:xfrm>
              <a:off x="5571725" y="1258100"/>
              <a:ext cx="23400" cy="32375"/>
            </a:xfrm>
            <a:custGeom>
              <a:avLst/>
              <a:gdLst/>
              <a:ahLst/>
              <a:cxnLst/>
              <a:rect l="l" t="t" r="r" b="b"/>
              <a:pathLst>
                <a:path w="936" h="1295" extrusionOk="0">
                  <a:moveTo>
                    <a:pt x="717" y="1"/>
                  </a:moveTo>
                  <a:cubicBezTo>
                    <a:pt x="458" y="359"/>
                    <a:pt x="240" y="697"/>
                    <a:pt x="1" y="1055"/>
                  </a:cubicBezTo>
                  <a:cubicBezTo>
                    <a:pt x="21" y="1095"/>
                    <a:pt x="21" y="1175"/>
                    <a:pt x="21" y="1234"/>
                  </a:cubicBezTo>
                  <a:cubicBezTo>
                    <a:pt x="100" y="1274"/>
                    <a:pt x="140" y="1294"/>
                    <a:pt x="220" y="1294"/>
                  </a:cubicBezTo>
                  <a:cubicBezTo>
                    <a:pt x="498" y="1075"/>
                    <a:pt x="637" y="777"/>
                    <a:pt x="916" y="558"/>
                  </a:cubicBezTo>
                  <a:cubicBezTo>
                    <a:pt x="916" y="439"/>
                    <a:pt x="936" y="339"/>
                    <a:pt x="936" y="200"/>
                  </a:cubicBezTo>
                  <a:cubicBezTo>
                    <a:pt x="876" y="140"/>
                    <a:pt x="797" y="8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"/>
            <p:cNvSpPr/>
            <p:nvPr/>
          </p:nvSpPr>
          <p:spPr>
            <a:xfrm>
              <a:off x="5463325" y="1978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40" y="100"/>
                    <a:pt x="0" y="200"/>
                  </a:cubicBezTo>
                  <a:cubicBezTo>
                    <a:pt x="140" y="180"/>
                    <a:pt x="179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"/>
            <p:cNvSpPr/>
            <p:nvPr/>
          </p:nvSpPr>
          <p:spPr>
            <a:xfrm>
              <a:off x="5395175" y="2018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1" y="61"/>
                    <a:pt x="1" y="120"/>
                    <a:pt x="21" y="180"/>
                  </a:cubicBezTo>
                  <a:cubicBezTo>
                    <a:pt x="100" y="180"/>
                    <a:pt x="160" y="120"/>
                    <a:pt x="200" y="21"/>
                  </a:cubicBezTo>
                  <a:cubicBezTo>
                    <a:pt x="120" y="21"/>
                    <a:pt x="6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"/>
            <p:cNvSpPr/>
            <p:nvPr/>
          </p:nvSpPr>
          <p:spPr>
            <a:xfrm>
              <a:off x="4666125" y="825450"/>
              <a:ext cx="82075" cy="44000"/>
            </a:xfrm>
            <a:custGeom>
              <a:avLst/>
              <a:gdLst/>
              <a:ahLst/>
              <a:cxnLst/>
              <a:rect l="l" t="t" r="r" b="b"/>
              <a:pathLst>
                <a:path w="3283" h="1760" extrusionOk="0">
                  <a:moveTo>
                    <a:pt x="299" y="0"/>
                  </a:moveTo>
                  <a:lnTo>
                    <a:pt x="0" y="299"/>
                  </a:lnTo>
                  <a:cubicBezTo>
                    <a:pt x="0" y="438"/>
                    <a:pt x="60" y="498"/>
                    <a:pt x="140" y="577"/>
                  </a:cubicBezTo>
                  <a:cubicBezTo>
                    <a:pt x="398" y="776"/>
                    <a:pt x="796" y="776"/>
                    <a:pt x="935" y="1114"/>
                  </a:cubicBezTo>
                  <a:cubicBezTo>
                    <a:pt x="1055" y="1373"/>
                    <a:pt x="1254" y="1472"/>
                    <a:pt x="1512" y="1472"/>
                  </a:cubicBezTo>
                  <a:cubicBezTo>
                    <a:pt x="1536" y="1471"/>
                    <a:pt x="1560" y="1470"/>
                    <a:pt x="1583" y="1470"/>
                  </a:cubicBezTo>
                  <a:cubicBezTo>
                    <a:pt x="1875" y="1470"/>
                    <a:pt x="2151" y="1579"/>
                    <a:pt x="2427" y="1671"/>
                  </a:cubicBezTo>
                  <a:cubicBezTo>
                    <a:pt x="2565" y="1717"/>
                    <a:pt x="2708" y="1759"/>
                    <a:pt x="2845" y="1759"/>
                  </a:cubicBezTo>
                  <a:cubicBezTo>
                    <a:pt x="3003" y="1759"/>
                    <a:pt x="3154" y="1703"/>
                    <a:pt x="3283" y="1532"/>
                  </a:cubicBezTo>
                  <a:cubicBezTo>
                    <a:pt x="2328" y="895"/>
                    <a:pt x="1313" y="4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"/>
            <p:cNvSpPr/>
            <p:nvPr/>
          </p:nvSpPr>
          <p:spPr>
            <a:xfrm>
              <a:off x="4784475" y="885125"/>
              <a:ext cx="76125" cy="41300"/>
            </a:xfrm>
            <a:custGeom>
              <a:avLst/>
              <a:gdLst/>
              <a:ahLst/>
              <a:cxnLst/>
              <a:rect l="l" t="t" r="r" b="b"/>
              <a:pathLst>
                <a:path w="3045" h="1652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" y="657"/>
                    <a:pt x="876" y="577"/>
                    <a:pt x="936" y="1015"/>
                  </a:cubicBezTo>
                  <a:cubicBezTo>
                    <a:pt x="1373" y="1373"/>
                    <a:pt x="1930" y="1592"/>
                    <a:pt x="2487" y="1652"/>
                  </a:cubicBezTo>
                  <a:cubicBezTo>
                    <a:pt x="2686" y="1632"/>
                    <a:pt x="2925" y="1572"/>
                    <a:pt x="3044" y="1373"/>
                  </a:cubicBezTo>
                  <a:cubicBezTo>
                    <a:pt x="3044" y="1353"/>
                    <a:pt x="3024" y="1293"/>
                    <a:pt x="3024" y="1254"/>
                  </a:cubicBezTo>
                  <a:cubicBezTo>
                    <a:pt x="2746" y="1134"/>
                    <a:pt x="2448" y="995"/>
                    <a:pt x="2149" y="876"/>
                  </a:cubicBezTo>
                  <a:cubicBezTo>
                    <a:pt x="1493" y="597"/>
                    <a:pt x="936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"/>
            <p:cNvSpPr/>
            <p:nvPr/>
          </p:nvSpPr>
          <p:spPr>
            <a:xfrm>
              <a:off x="4750675" y="873400"/>
              <a:ext cx="62675" cy="48050"/>
            </a:xfrm>
            <a:custGeom>
              <a:avLst/>
              <a:gdLst/>
              <a:ahLst/>
              <a:cxnLst/>
              <a:rect l="l" t="t" r="r" b="b"/>
              <a:pathLst>
                <a:path w="2507" h="1922" extrusionOk="0">
                  <a:moveTo>
                    <a:pt x="319" y="1"/>
                  </a:moveTo>
                  <a:cubicBezTo>
                    <a:pt x="235" y="1"/>
                    <a:pt x="149" y="20"/>
                    <a:pt x="60" y="72"/>
                  </a:cubicBezTo>
                  <a:cubicBezTo>
                    <a:pt x="20" y="151"/>
                    <a:pt x="0" y="231"/>
                    <a:pt x="20" y="310"/>
                  </a:cubicBezTo>
                  <a:cubicBezTo>
                    <a:pt x="100" y="370"/>
                    <a:pt x="159" y="450"/>
                    <a:pt x="259" y="489"/>
                  </a:cubicBezTo>
                  <a:cubicBezTo>
                    <a:pt x="318" y="549"/>
                    <a:pt x="398" y="569"/>
                    <a:pt x="438" y="609"/>
                  </a:cubicBezTo>
                  <a:cubicBezTo>
                    <a:pt x="497" y="629"/>
                    <a:pt x="537" y="668"/>
                    <a:pt x="597" y="708"/>
                  </a:cubicBezTo>
                  <a:cubicBezTo>
                    <a:pt x="637" y="748"/>
                    <a:pt x="657" y="808"/>
                    <a:pt x="657" y="847"/>
                  </a:cubicBezTo>
                  <a:cubicBezTo>
                    <a:pt x="657" y="947"/>
                    <a:pt x="637" y="1026"/>
                    <a:pt x="617" y="1126"/>
                  </a:cubicBezTo>
                  <a:cubicBezTo>
                    <a:pt x="597" y="1225"/>
                    <a:pt x="597" y="1345"/>
                    <a:pt x="597" y="1444"/>
                  </a:cubicBezTo>
                  <a:cubicBezTo>
                    <a:pt x="617" y="1643"/>
                    <a:pt x="637" y="1842"/>
                    <a:pt x="855" y="1922"/>
                  </a:cubicBezTo>
                  <a:cubicBezTo>
                    <a:pt x="935" y="1902"/>
                    <a:pt x="995" y="1862"/>
                    <a:pt x="1034" y="1802"/>
                  </a:cubicBezTo>
                  <a:cubicBezTo>
                    <a:pt x="1114" y="1643"/>
                    <a:pt x="1134" y="1464"/>
                    <a:pt x="1194" y="1325"/>
                  </a:cubicBezTo>
                  <a:cubicBezTo>
                    <a:pt x="1213" y="1265"/>
                    <a:pt x="1253" y="1225"/>
                    <a:pt x="1293" y="1166"/>
                  </a:cubicBezTo>
                  <a:cubicBezTo>
                    <a:pt x="1333" y="1146"/>
                    <a:pt x="1393" y="1126"/>
                    <a:pt x="1432" y="1126"/>
                  </a:cubicBezTo>
                  <a:cubicBezTo>
                    <a:pt x="1492" y="1146"/>
                    <a:pt x="1532" y="1146"/>
                    <a:pt x="1591" y="1166"/>
                  </a:cubicBezTo>
                  <a:lnTo>
                    <a:pt x="1731" y="1245"/>
                  </a:lnTo>
                  <a:cubicBezTo>
                    <a:pt x="1751" y="1265"/>
                    <a:pt x="1790" y="1265"/>
                    <a:pt x="1810" y="1305"/>
                  </a:cubicBezTo>
                  <a:cubicBezTo>
                    <a:pt x="1830" y="1305"/>
                    <a:pt x="1850" y="1325"/>
                    <a:pt x="1890" y="1325"/>
                  </a:cubicBezTo>
                  <a:cubicBezTo>
                    <a:pt x="1950" y="1345"/>
                    <a:pt x="2029" y="1404"/>
                    <a:pt x="2129" y="1424"/>
                  </a:cubicBezTo>
                  <a:cubicBezTo>
                    <a:pt x="2208" y="1424"/>
                    <a:pt x="2248" y="1424"/>
                    <a:pt x="2308" y="1365"/>
                  </a:cubicBezTo>
                  <a:cubicBezTo>
                    <a:pt x="2507" y="1126"/>
                    <a:pt x="2248" y="1066"/>
                    <a:pt x="2129" y="987"/>
                  </a:cubicBezTo>
                  <a:cubicBezTo>
                    <a:pt x="1930" y="847"/>
                    <a:pt x="1631" y="828"/>
                    <a:pt x="1631" y="469"/>
                  </a:cubicBezTo>
                  <a:cubicBezTo>
                    <a:pt x="1532" y="370"/>
                    <a:pt x="1353" y="410"/>
                    <a:pt x="1253" y="290"/>
                  </a:cubicBezTo>
                  <a:cubicBezTo>
                    <a:pt x="1233" y="271"/>
                    <a:pt x="1194" y="271"/>
                    <a:pt x="1134" y="271"/>
                  </a:cubicBezTo>
                  <a:cubicBezTo>
                    <a:pt x="995" y="191"/>
                    <a:pt x="836" y="251"/>
                    <a:pt x="736" y="91"/>
                  </a:cubicBezTo>
                  <a:cubicBezTo>
                    <a:pt x="599" y="54"/>
                    <a:pt x="462" y="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"/>
            <p:cNvSpPr/>
            <p:nvPr/>
          </p:nvSpPr>
          <p:spPr>
            <a:xfrm>
              <a:off x="4704425" y="855675"/>
              <a:ext cx="65150" cy="24350"/>
            </a:xfrm>
            <a:custGeom>
              <a:avLst/>
              <a:gdLst/>
              <a:ahLst/>
              <a:cxnLst/>
              <a:rect l="l" t="t" r="r" b="b"/>
              <a:pathLst>
                <a:path w="2606" h="974" extrusionOk="0">
                  <a:moveTo>
                    <a:pt x="297" y="0"/>
                  </a:moveTo>
                  <a:cubicBezTo>
                    <a:pt x="199" y="0"/>
                    <a:pt x="99" y="38"/>
                    <a:pt x="0" y="144"/>
                  </a:cubicBezTo>
                  <a:cubicBezTo>
                    <a:pt x="422" y="706"/>
                    <a:pt x="967" y="974"/>
                    <a:pt x="1637" y="974"/>
                  </a:cubicBezTo>
                  <a:cubicBezTo>
                    <a:pt x="1726" y="974"/>
                    <a:pt x="1817" y="969"/>
                    <a:pt x="1910" y="960"/>
                  </a:cubicBezTo>
                  <a:cubicBezTo>
                    <a:pt x="2025" y="844"/>
                    <a:pt x="2167" y="829"/>
                    <a:pt x="2309" y="829"/>
                  </a:cubicBezTo>
                  <a:cubicBezTo>
                    <a:pt x="2359" y="829"/>
                    <a:pt x="2408" y="831"/>
                    <a:pt x="2457" y="831"/>
                  </a:cubicBezTo>
                  <a:cubicBezTo>
                    <a:pt x="2508" y="831"/>
                    <a:pt x="2559" y="829"/>
                    <a:pt x="2606" y="820"/>
                  </a:cubicBezTo>
                  <a:cubicBezTo>
                    <a:pt x="2367" y="582"/>
                    <a:pt x="2049" y="462"/>
                    <a:pt x="1751" y="283"/>
                  </a:cubicBezTo>
                  <a:cubicBezTo>
                    <a:pt x="1630" y="323"/>
                    <a:pt x="1513" y="344"/>
                    <a:pt x="1396" y="344"/>
                  </a:cubicBezTo>
                  <a:cubicBezTo>
                    <a:pt x="1221" y="344"/>
                    <a:pt x="1045" y="299"/>
                    <a:pt x="855" y="204"/>
                  </a:cubicBezTo>
                  <a:cubicBezTo>
                    <a:pt x="683" y="151"/>
                    <a:pt x="493" y="0"/>
                    <a:pt x="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"/>
            <p:cNvSpPr/>
            <p:nvPr/>
          </p:nvSpPr>
          <p:spPr>
            <a:xfrm>
              <a:off x="4733750" y="832400"/>
              <a:ext cx="22400" cy="14450"/>
            </a:xfrm>
            <a:custGeom>
              <a:avLst/>
              <a:gdLst/>
              <a:ahLst/>
              <a:cxnLst/>
              <a:rect l="l" t="t" r="r" b="b"/>
              <a:pathLst>
                <a:path w="896" h="578" extrusionOk="0">
                  <a:moveTo>
                    <a:pt x="220" y="1"/>
                  </a:moveTo>
                  <a:lnTo>
                    <a:pt x="180" y="80"/>
                  </a:lnTo>
                  <a:cubicBezTo>
                    <a:pt x="100" y="80"/>
                    <a:pt x="21" y="120"/>
                    <a:pt x="1" y="200"/>
                  </a:cubicBezTo>
                  <a:cubicBezTo>
                    <a:pt x="239" y="319"/>
                    <a:pt x="478" y="458"/>
                    <a:pt x="697" y="578"/>
                  </a:cubicBezTo>
                  <a:lnTo>
                    <a:pt x="896" y="37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"/>
            <p:cNvSpPr/>
            <p:nvPr/>
          </p:nvSpPr>
          <p:spPr>
            <a:xfrm>
              <a:off x="4730775" y="833475"/>
              <a:ext cx="7975" cy="3925"/>
            </a:xfrm>
            <a:custGeom>
              <a:avLst/>
              <a:gdLst/>
              <a:ahLst/>
              <a:cxnLst/>
              <a:rect l="l" t="t" r="r" b="b"/>
              <a:pathLst>
                <a:path w="319" h="157" extrusionOk="0">
                  <a:moveTo>
                    <a:pt x="179" y="1"/>
                  </a:moveTo>
                  <a:cubicBezTo>
                    <a:pt x="105" y="1"/>
                    <a:pt x="37" y="38"/>
                    <a:pt x="0" y="137"/>
                  </a:cubicBezTo>
                  <a:lnTo>
                    <a:pt x="60" y="157"/>
                  </a:lnTo>
                  <a:lnTo>
                    <a:pt x="140" y="157"/>
                  </a:lnTo>
                  <a:cubicBezTo>
                    <a:pt x="199" y="117"/>
                    <a:pt x="259" y="77"/>
                    <a:pt x="319" y="37"/>
                  </a:cubicBezTo>
                  <a:cubicBezTo>
                    <a:pt x="273" y="15"/>
                    <a:pt x="225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"/>
            <p:cNvSpPr/>
            <p:nvPr/>
          </p:nvSpPr>
          <p:spPr>
            <a:xfrm>
              <a:off x="4634800" y="8075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120"/>
                    <a:pt x="199" y="179"/>
                    <a:pt x="358" y="179"/>
                  </a:cubicBezTo>
                  <a:cubicBezTo>
                    <a:pt x="358" y="120"/>
                    <a:pt x="358" y="80"/>
                    <a:pt x="318" y="20"/>
                  </a:cubicBezTo>
                  <a:cubicBezTo>
                    <a:pt x="21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"/>
            <p:cNvSpPr/>
            <p:nvPr/>
          </p:nvSpPr>
          <p:spPr>
            <a:xfrm>
              <a:off x="4782000" y="8811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0" y="0"/>
                  </a:moveTo>
                  <a:cubicBezTo>
                    <a:pt x="67" y="118"/>
                    <a:pt x="162" y="164"/>
                    <a:pt x="286" y="164"/>
                  </a:cubicBezTo>
                  <a:cubicBezTo>
                    <a:pt x="309" y="164"/>
                    <a:pt x="333" y="163"/>
                    <a:pt x="358" y="15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"/>
            <p:cNvSpPr/>
            <p:nvPr/>
          </p:nvSpPr>
          <p:spPr>
            <a:xfrm>
              <a:off x="4769550" y="876175"/>
              <a:ext cx="9975" cy="4525"/>
            </a:xfrm>
            <a:custGeom>
              <a:avLst/>
              <a:gdLst/>
              <a:ahLst/>
              <a:cxnLst/>
              <a:rect l="l" t="t" r="r" b="b"/>
              <a:pathLst>
                <a:path w="399" h="181" extrusionOk="0">
                  <a:moveTo>
                    <a:pt x="1" y="0"/>
                  </a:moveTo>
                  <a:cubicBezTo>
                    <a:pt x="70" y="138"/>
                    <a:pt x="148" y="180"/>
                    <a:pt x="249" y="180"/>
                  </a:cubicBezTo>
                  <a:cubicBezTo>
                    <a:pt x="294" y="180"/>
                    <a:pt x="343" y="172"/>
                    <a:pt x="399" y="160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"/>
            <p:cNvSpPr/>
            <p:nvPr/>
          </p:nvSpPr>
          <p:spPr>
            <a:xfrm>
              <a:off x="4506975" y="768250"/>
              <a:ext cx="27875" cy="87675"/>
            </a:xfrm>
            <a:custGeom>
              <a:avLst/>
              <a:gdLst/>
              <a:ahLst/>
              <a:cxnLst/>
              <a:rect l="l" t="t" r="r" b="b"/>
              <a:pathLst>
                <a:path w="1115" h="3507" extrusionOk="0">
                  <a:moveTo>
                    <a:pt x="757" y="1"/>
                  </a:moveTo>
                  <a:cubicBezTo>
                    <a:pt x="677" y="478"/>
                    <a:pt x="538" y="916"/>
                    <a:pt x="438" y="1393"/>
                  </a:cubicBezTo>
                  <a:cubicBezTo>
                    <a:pt x="279" y="2069"/>
                    <a:pt x="1" y="2746"/>
                    <a:pt x="80" y="3462"/>
                  </a:cubicBezTo>
                  <a:cubicBezTo>
                    <a:pt x="110" y="3492"/>
                    <a:pt x="135" y="3507"/>
                    <a:pt x="160" y="3507"/>
                  </a:cubicBezTo>
                  <a:cubicBezTo>
                    <a:pt x="185" y="3507"/>
                    <a:pt x="209" y="3492"/>
                    <a:pt x="239" y="3462"/>
                  </a:cubicBezTo>
                  <a:cubicBezTo>
                    <a:pt x="518" y="2428"/>
                    <a:pt x="816" y="1373"/>
                    <a:pt x="1115" y="339"/>
                  </a:cubicBezTo>
                  <a:cubicBezTo>
                    <a:pt x="995" y="200"/>
                    <a:pt x="856" y="10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"/>
            <p:cNvSpPr/>
            <p:nvPr/>
          </p:nvSpPr>
          <p:spPr>
            <a:xfrm>
              <a:off x="4499525" y="879350"/>
              <a:ext cx="10950" cy="28850"/>
            </a:xfrm>
            <a:custGeom>
              <a:avLst/>
              <a:gdLst/>
              <a:ahLst/>
              <a:cxnLst/>
              <a:rect l="l" t="t" r="r" b="b"/>
              <a:pathLst>
                <a:path w="438" h="1154" extrusionOk="0">
                  <a:moveTo>
                    <a:pt x="286" y="0"/>
                  </a:moveTo>
                  <a:cubicBezTo>
                    <a:pt x="252" y="0"/>
                    <a:pt x="220" y="30"/>
                    <a:pt x="199" y="92"/>
                  </a:cubicBezTo>
                  <a:cubicBezTo>
                    <a:pt x="40" y="371"/>
                    <a:pt x="20" y="669"/>
                    <a:pt x="0" y="967"/>
                  </a:cubicBezTo>
                  <a:cubicBezTo>
                    <a:pt x="37" y="1053"/>
                    <a:pt x="104" y="1154"/>
                    <a:pt x="178" y="1154"/>
                  </a:cubicBezTo>
                  <a:cubicBezTo>
                    <a:pt x="224" y="1154"/>
                    <a:pt x="273" y="1114"/>
                    <a:pt x="319" y="1007"/>
                  </a:cubicBezTo>
                  <a:cubicBezTo>
                    <a:pt x="438" y="709"/>
                    <a:pt x="378" y="391"/>
                    <a:pt x="378" y="72"/>
                  </a:cubicBezTo>
                  <a:cubicBezTo>
                    <a:pt x="350" y="25"/>
                    <a:pt x="317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"/>
            <p:cNvSpPr/>
            <p:nvPr/>
          </p:nvSpPr>
          <p:spPr>
            <a:xfrm>
              <a:off x="4502000" y="854300"/>
              <a:ext cx="10975" cy="26875"/>
            </a:xfrm>
            <a:custGeom>
              <a:avLst/>
              <a:gdLst/>
              <a:ahLst/>
              <a:cxnLst/>
              <a:rect l="l" t="t" r="r" b="b"/>
              <a:pathLst>
                <a:path w="439" h="1075" extrusionOk="0">
                  <a:moveTo>
                    <a:pt x="259" y="0"/>
                  </a:moveTo>
                  <a:cubicBezTo>
                    <a:pt x="1" y="318"/>
                    <a:pt x="120" y="716"/>
                    <a:pt x="100" y="1074"/>
                  </a:cubicBezTo>
                  <a:lnTo>
                    <a:pt x="279" y="1074"/>
                  </a:lnTo>
                  <a:cubicBezTo>
                    <a:pt x="319" y="875"/>
                    <a:pt x="279" y="676"/>
                    <a:pt x="438" y="517"/>
                  </a:cubicBezTo>
                  <a:cubicBezTo>
                    <a:pt x="418" y="338"/>
                    <a:pt x="418" y="1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"/>
            <p:cNvSpPr/>
            <p:nvPr/>
          </p:nvSpPr>
          <p:spPr>
            <a:xfrm>
              <a:off x="4517925" y="7660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59" y="0"/>
                  </a:moveTo>
                  <a:cubicBezTo>
                    <a:pt x="21" y="0"/>
                    <a:pt x="0" y="48"/>
                    <a:pt x="0" y="130"/>
                  </a:cubicBezTo>
                  <a:cubicBezTo>
                    <a:pt x="80" y="91"/>
                    <a:pt x="120" y="71"/>
                    <a:pt x="159" y="71"/>
                  </a:cubicBezTo>
                  <a:cubicBezTo>
                    <a:pt x="119" y="22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"/>
            <p:cNvSpPr/>
            <p:nvPr/>
          </p:nvSpPr>
          <p:spPr>
            <a:xfrm>
              <a:off x="4914775" y="958225"/>
              <a:ext cx="15450" cy="8975"/>
            </a:xfrm>
            <a:custGeom>
              <a:avLst/>
              <a:gdLst/>
              <a:ahLst/>
              <a:cxnLst/>
              <a:rect l="l" t="t" r="r" b="b"/>
              <a:pathLst>
                <a:path w="618" h="359" extrusionOk="0">
                  <a:moveTo>
                    <a:pt x="259" y="1"/>
                  </a:moveTo>
                  <a:cubicBezTo>
                    <a:pt x="219" y="1"/>
                    <a:pt x="140" y="21"/>
                    <a:pt x="100" y="21"/>
                  </a:cubicBezTo>
                  <a:lnTo>
                    <a:pt x="21" y="100"/>
                  </a:lnTo>
                  <a:cubicBezTo>
                    <a:pt x="1" y="219"/>
                    <a:pt x="21" y="299"/>
                    <a:pt x="120" y="359"/>
                  </a:cubicBezTo>
                  <a:cubicBezTo>
                    <a:pt x="259" y="299"/>
                    <a:pt x="418" y="200"/>
                    <a:pt x="617" y="200"/>
                  </a:cubicBezTo>
                  <a:cubicBezTo>
                    <a:pt x="538" y="60"/>
                    <a:pt x="418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"/>
            <p:cNvSpPr/>
            <p:nvPr/>
          </p:nvSpPr>
          <p:spPr>
            <a:xfrm>
              <a:off x="4619375" y="835900"/>
              <a:ext cx="19425" cy="71125"/>
            </a:xfrm>
            <a:custGeom>
              <a:avLst/>
              <a:gdLst/>
              <a:ahLst/>
              <a:cxnLst/>
              <a:rect l="l" t="t" r="r" b="b"/>
              <a:pathLst>
                <a:path w="777" h="2845" extrusionOk="0">
                  <a:moveTo>
                    <a:pt x="577" y="0"/>
                  </a:moveTo>
                  <a:cubicBezTo>
                    <a:pt x="378" y="378"/>
                    <a:pt x="239" y="756"/>
                    <a:pt x="219" y="1174"/>
                  </a:cubicBezTo>
                  <a:cubicBezTo>
                    <a:pt x="199" y="1313"/>
                    <a:pt x="179" y="1472"/>
                    <a:pt x="100" y="1611"/>
                  </a:cubicBezTo>
                  <a:cubicBezTo>
                    <a:pt x="80" y="1751"/>
                    <a:pt x="80" y="1910"/>
                    <a:pt x="40" y="2049"/>
                  </a:cubicBezTo>
                  <a:cubicBezTo>
                    <a:pt x="20" y="2208"/>
                    <a:pt x="0" y="2347"/>
                    <a:pt x="0" y="2526"/>
                  </a:cubicBezTo>
                  <a:cubicBezTo>
                    <a:pt x="0" y="2626"/>
                    <a:pt x="0" y="2705"/>
                    <a:pt x="20" y="2765"/>
                  </a:cubicBezTo>
                  <a:cubicBezTo>
                    <a:pt x="60" y="2818"/>
                    <a:pt x="100" y="2845"/>
                    <a:pt x="146" y="2845"/>
                  </a:cubicBezTo>
                  <a:cubicBezTo>
                    <a:pt x="168" y="2845"/>
                    <a:pt x="193" y="2838"/>
                    <a:pt x="219" y="2825"/>
                  </a:cubicBezTo>
                  <a:cubicBezTo>
                    <a:pt x="239" y="2626"/>
                    <a:pt x="279" y="2407"/>
                    <a:pt x="299" y="2208"/>
                  </a:cubicBezTo>
                  <a:cubicBezTo>
                    <a:pt x="339" y="2069"/>
                    <a:pt x="339" y="1930"/>
                    <a:pt x="418" y="1810"/>
                  </a:cubicBezTo>
                  <a:cubicBezTo>
                    <a:pt x="537" y="1333"/>
                    <a:pt x="637" y="855"/>
                    <a:pt x="776" y="378"/>
                  </a:cubicBezTo>
                  <a:cubicBezTo>
                    <a:pt x="617" y="318"/>
                    <a:pt x="617" y="15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"/>
            <p:cNvSpPr/>
            <p:nvPr/>
          </p:nvSpPr>
          <p:spPr>
            <a:xfrm>
              <a:off x="4559200" y="779650"/>
              <a:ext cx="36325" cy="24925"/>
            </a:xfrm>
            <a:custGeom>
              <a:avLst/>
              <a:gdLst/>
              <a:ahLst/>
              <a:cxnLst/>
              <a:rect l="l" t="t" r="r" b="b"/>
              <a:pathLst>
                <a:path w="1453" h="997" extrusionOk="0">
                  <a:moveTo>
                    <a:pt x="118" y="0"/>
                  </a:moveTo>
                  <a:cubicBezTo>
                    <a:pt x="95" y="0"/>
                    <a:pt x="71" y="7"/>
                    <a:pt x="40" y="22"/>
                  </a:cubicBezTo>
                  <a:cubicBezTo>
                    <a:pt x="40" y="22"/>
                    <a:pt x="20" y="42"/>
                    <a:pt x="20" y="102"/>
                  </a:cubicBezTo>
                  <a:cubicBezTo>
                    <a:pt x="0" y="141"/>
                    <a:pt x="20" y="181"/>
                    <a:pt x="60" y="221"/>
                  </a:cubicBezTo>
                  <a:cubicBezTo>
                    <a:pt x="159" y="281"/>
                    <a:pt x="299" y="340"/>
                    <a:pt x="398" y="420"/>
                  </a:cubicBezTo>
                  <a:cubicBezTo>
                    <a:pt x="458" y="480"/>
                    <a:pt x="518" y="500"/>
                    <a:pt x="597" y="539"/>
                  </a:cubicBezTo>
                  <a:cubicBezTo>
                    <a:pt x="856" y="698"/>
                    <a:pt x="1114" y="917"/>
                    <a:pt x="1433" y="997"/>
                  </a:cubicBezTo>
                  <a:cubicBezTo>
                    <a:pt x="1453" y="917"/>
                    <a:pt x="1453" y="818"/>
                    <a:pt x="1453" y="738"/>
                  </a:cubicBezTo>
                  <a:cubicBezTo>
                    <a:pt x="1393" y="698"/>
                    <a:pt x="1333" y="619"/>
                    <a:pt x="1293" y="579"/>
                  </a:cubicBezTo>
                  <a:cubicBezTo>
                    <a:pt x="1134" y="579"/>
                    <a:pt x="1015" y="539"/>
                    <a:pt x="935" y="400"/>
                  </a:cubicBezTo>
                  <a:cubicBezTo>
                    <a:pt x="896" y="320"/>
                    <a:pt x="836" y="281"/>
                    <a:pt x="756" y="221"/>
                  </a:cubicBezTo>
                  <a:cubicBezTo>
                    <a:pt x="597" y="181"/>
                    <a:pt x="418" y="102"/>
                    <a:pt x="239" y="42"/>
                  </a:cubicBezTo>
                  <a:cubicBezTo>
                    <a:pt x="190" y="17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"/>
            <p:cNvSpPr/>
            <p:nvPr/>
          </p:nvSpPr>
          <p:spPr>
            <a:xfrm>
              <a:off x="4651700" y="829350"/>
              <a:ext cx="18425" cy="17700"/>
            </a:xfrm>
            <a:custGeom>
              <a:avLst/>
              <a:gdLst/>
              <a:ahLst/>
              <a:cxnLst/>
              <a:rect l="l" t="t" r="r" b="b"/>
              <a:pathLst>
                <a:path w="737" h="708" extrusionOk="0">
                  <a:moveTo>
                    <a:pt x="213" y="1"/>
                  </a:moveTo>
                  <a:cubicBezTo>
                    <a:pt x="148" y="1"/>
                    <a:pt x="84" y="36"/>
                    <a:pt x="20" y="143"/>
                  </a:cubicBezTo>
                  <a:cubicBezTo>
                    <a:pt x="219" y="282"/>
                    <a:pt x="0" y="600"/>
                    <a:pt x="279" y="700"/>
                  </a:cubicBezTo>
                  <a:cubicBezTo>
                    <a:pt x="294" y="705"/>
                    <a:pt x="310" y="707"/>
                    <a:pt x="327" y="707"/>
                  </a:cubicBezTo>
                  <a:cubicBezTo>
                    <a:pt x="377" y="707"/>
                    <a:pt x="433" y="685"/>
                    <a:pt x="478" y="640"/>
                  </a:cubicBezTo>
                  <a:cubicBezTo>
                    <a:pt x="577" y="541"/>
                    <a:pt x="697" y="441"/>
                    <a:pt x="736" y="322"/>
                  </a:cubicBezTo>
                  <a:lnTo>
                    <a:pt x="577" y="143"/>
                  </a:lnTo>
                  <a:cubicBezTo>
                    <a:pt x="449" y="117"/>
                    <a:pt x="329" y="1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"/>
            <p:cNvSpPr/>
            <p:nvPr/>
          </p:nvSpPr>
          <p:spPr>
            <a:xfrm>
              <a:off x="4641000" y="823625"/>
              <a:ext cx="6750" cy="6325"/>
            </a:xfrm>
            <a:custGeom>
              <a:avLst/>
              <a:gdLst/>
              <a:ahLst/>
              <a:cxnLst/>
              <a:rect l="l" t="t" r="r" b="b"/>
              <a:pathLst>
                <a:path w="270" h="253" extrusionOk="0">
                  <a:moveTo>
                    <a:pt x="87" y="1"/>
                  </a:moveTo>
                  <a:cubicBezTo>
                    <a:pt x="40" y="1"/>
                    <a:pt x="0" y="43"/>
                    <a:pt x="31" y="73"/>
                  </a:cubicBezTo>
                  <a:cubicBezTo>
                    <a:pt x="50" y="133"/>
                    <a:pt x="130" y="213"/>
                    <a:pt x="170" y="252"/>
                  </a:cubicBezTo>
                  <a:lnTo>
                    <a:pt x="269" y="252"/>
                  </a:lnTo>
                  <a:cubicBezTo>
                    <a:pt x="249" y="133"/>
                    <a:pt x="190" y="34"/>
                    <a:pt x="130" y="14"/>
                  </a:cubicBezTo>
                  <a:cubicBezTo>
                    <a:pt x="116" y="4"/>
                    <a:pt x="101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"/>
            <p:cNvSpPr/>
            <p:nvPr/>
          </p:nvSpPr>
          <p:spPr>
            <a:xfrm>
              <a:off x="4578100" y="785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40" y="119"/>
                    <a:pt x="179" y="179"/>
                  </a:cubicBezTo>
                  <a:cubicBezTo>
                    <a:pt x="179" y="119"/>
                    <a:pt x="179" y="80"/>
                    <a:pt x="159" y="20"/>
                  </a:cubicBezTo>
                  <a:cubicBezTo>
                    <a:pt x="100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"/>
            <p:cNvSpPr/>
            <p:nvPr/>
          </p:nvSpPr>
          <p:spPr>
            <a:xfrm>
              <a:off x="4591525" y="794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160" y="159"/>
                  </a:lnTo>
                  <a:cubicBezTo>
                    <a:pt x="120" y="11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"/>
            <p:cNvSpPr/>
            <p:nvPr/>
          </p:nvSpPr>
          <p:spPr>
            <a:xfrm>
              <a:off x="4608925" y="811900"/>
              <a:ext cx="5000" cy="2750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33" y="0"/>
                  </a:moveTo>
                  <a:cubicBezTo>
                    <a:pt x="22" y="0"/>
                    <a:pt x="11" y="2"/>
                    <a:pt x="1" y="5"/>
                  </a:cubicBezTo>
                  <a:cubicBezTo>
                    <a:pt x="34" y="71"/>
                    <a:pt x="80" y="110"/>
                    <a:pt x="152" y="110"/>
                  </a:cubicBezTo>
                  <a:cubicBezTo>
                    <a:pt x="167" y="110"/>
                    <a:pt x="182" y="108"/>
                    <a:pt x="200" y="105"/>
                  </a:cubicBezTo>
                  <a:cubicBezTo>
                    <a:pt x="150" y="39"/>
                    <a:pt x="87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"/>
            <p:cNvSpPr/>
            <p:nvPr/>
          </p:nvSpPr>
          <p:spPr>
            <a:xfrm>
              <a:off x="4599975" y="8075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0"/>
                  </a:moveTo>
                  <a:cubicBezTo>
                    <a:pt x="17" y="83"/>
                    <a:pt x="75" y="125"/>
                    <a:pt x="152" y="125"/>
                  </a:cubicBezTo>
                  <a:cubicBezTo>
                    <a:pt x="167" y="125"/>
                    <a:pt x="183" y="123"/>
                    <a:pt x="199" y="120"/>
                  </a:cubicBezTo>
                  <a:cubicBezTo>
                    <a:pt x="16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"/>
            <p:cNvSpPr/>
            <p:nvPr/>
          </p:nvSpPr>
          <p:spPr>
            <a:xfrm>
              <a:off x="4544275" y="7767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1" y="1"/>
                  </a:moveTo>
                  <a:cubicBezTo>
                    <a:pt x="51" y="101"/>
                    <a:pt x="142" y="145"/>
                    <a:pt x="265" y="145"/>
                  </a:cubicBezTo>
                  <a:cubicBezTo>
                    <a:pt x="288" y="145"/>
                    <a:pt x="313" y="143"/>
                    <a:pt x="339" y="140"/>
                  </a:cubicBezTo>
                  <a:cubicBezTo>
                    <a:pt x="339" y="140"/>
                    <a:pt x="359" y="140"/>
                    <a:pt x="398" y="100"/>
                  </a:cubicBezTo>
                  <a:cubicBezTo>
                    <a:pt x="418" y="61"/>
                    <a:pt x="398" y="2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"/>
            <p:cNvSpPr/>
            <p:nvPr/>
          </p:nvSpPr>
          <p:spPr>
            <a:xfrm>
              <a:off x="4886925" y="938375"/>
              <a:ext cx="28875" cy="13900"/>
            </a:xfrm>
            <a:custGeom>
              <a:avLst/>
              <a:gdLst/>
              <a:ahLst/>
              <a:cxnLst/>
              <a:rect l="l" t="t" r="r" b="b"/>
              <a:pathLst>
                <a:path w="1155" h="556" extrusionOk="0">
                  <a:moveTo>
                    <a:pt x="258" y="0"/>
                  </a:moveTo>
                  <a:cubicBezTo>
                    <a:pt x="163" y="0"/>
                    <a:pt x="79" y="35"/>
                    <a:pt x="1" y="158"/>
                  </a:cubicBezTo>
                  <a:cubicBezTo>
                    <a:pt x="140" y="238"/>
                    <a:pt x="160" y="397"/>
                    <a:pt x="299" y="437"/>
                  </a:cubicBezTo>
                  <a:cubicBezTo>
                    <a:pt x="438" y="496"/>
                    <a:pt x="578" y="536"/>
                    <a:pt x="697" y="556"/>
                  </a:cubicBezTo>
                  <a:cubicBezTo>
                    <a:pt x="776" y="556"/>
                    <a:pt x="836" y="536"/>
                    <a:pt x="876" y="496"/>
                  </a:cubicBezTo>
                  <a:cubicBezTo>
                    <a:pt x="955" y="437"/>
                    <a:pt x="1095" y="516"/>
                    <a:pt x="1154" y="357"/>
                  </a:cubicBezTo>
                  <a:cubicBezTo>
                    <a:pt x="1055" y="317"/>
                    <a:pt x="936" y="238"/>
                    <a:pt x="836" y="198"/>
                  </a:cubicBezTo>
                  <a:cubicBezTo>
                    <a:pt x="717" y="118"/>
                    <a:pt x="578" y="59"/>
                    <a:pt x="498" y="39"/>
                  </a:cubicBezTo>
                  <a:cubicBezTo>
                    <a:pt x="411" y="21"/>
                    <a:pt x="331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"/>
            <p:cNvSpPr/>
            <p:nvPr/>
          </p:nvSpPr>
          <p:spPr>
            <a:xfrm>
              <a:off x="4847650" y="918950"/>
              <a:ext cx="22400" cy="9950"/>
            </a:xfrm>
            <a:custGeom>
              <a:avLst/>
              <a:gdLst/>
              <a:ahLst/>
              <a:cxnLst/>
              <a:rect l="l" t="t" r="r" b="b"/>
              <a:pathLst>
                <a:path w="896" h="398" extrusionOk="0">
                  <a:moveTo>
                    <a:pt x="517" y="20"/>
                  </a:moveTo>
                  <a:cubicBezTo>
                    <a:pt x="338" y="40"/>
                    <a:pt x="119" y="0"/>
                    <a:pt x="0" y="199"/>
                  </a:cubicBezTo>
                  <a:cubicBezTo>
                    <a:pt x="159" y="279"/>
                    <a:pt x="318" y="318"/>
                    <a:pt x="497" y="398"/>
                  </a:cubicBezTo>
                  <a:cubicBezTo>
                    <a:pt x="657" y="378"/>
                    <a:pt x="816" y="338"/>
                    <a:pt x="895" y="159"/>
                  </a:cubicBezTo>
                  <a:lnTo>
                    <a:pt x="856" y="159"/>
                  </a:lnTo>
                  <a:cubicBezTo>
                    <a:pt x="756" y="120"/>
                    <a:pt x="597" y="139"/>
                    <a:pt x="5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"/>
            <p:cNvSpPr/>
            <p:nvPr/>
          </p:nvSpPr>
          <p:spPr>
            <a:xfrm>
              <a:off x="4869525" y="948475"/>
              <a:ext cx="47775" cy="142075"/>
            </a:xfrm>
            <a:custGeom>
              <a:avLst/>
              <a:gdLst/>
              <a:ahLst/>
              <a:cxnLst/>
              <a:rect l="l" t="t" r="r" b="b"/>
              <a:pathLst>
                <a:path w="1911" h="5683" extrusionOk="0">
                  <a:moveTo>
                    <a:pt x="1252" y="1"/>
                  </a:moveTo>
                  <a:cubicBezTo>
                    <a:pt x="1166" y="1"/>
                    <a:pt x="1091" y="15"/>
                    <a:pt x="1015" y="52"/>
                  </a:cubicBezTo>
                  <a:cubicBezTo>
                    <a:pt x="538" y="868"/>
                    <a:pt x="398" y="1783"/>
                    <a:pt x="199" y="2658"/>
                  </a:cubicBezTo>
                  <a:cubicBezTo>
                    <a:pt x="179" y="2837"/>
                    <a:pt x="179" y="3036"/>
                    <a:pt x="179" y="3215"/>
                  </a:cubicBezTo>
                  <a:cubicBezTo>
                    <a:pt x="199" y="3534"/>
                    <a:pt x="120" y="3852"/>
                    <a:pt x="60" y="4190"/>
                  </a:cubicBezTo>
                  <a:cubicBezTo>
                    <a:pt x="140" y="4449"/>
                    <a:pt x="0" y="4767"/>
                    <a:pt x="60" y="5026"/>
                  </a:cubicBezTo>
                  <a:cubicBezTo>
                    <a:pt x="120" y="5324"/>
                    <a:pt x="80" y="5662"/>
                    <a:pt x="458" y="5682"/>
                  </a:cubicBezTo>
                  <a:cubicBezTo>
                    <a:pt x="469" y="5683"/>
                    <a:pt x="480" y="5683"/>
                    <a:pt x="491" y="5683"/>
                  </a:cubicBezTo>
                  <a:cubicBezTo>
                    <a:pt x="874" y="5683"/>
                    <a:pt x="836" y="5337"/>
                    <a:pt x="856" y="5085"/>
                  </a:cubicBezTo>
                  <a:lnTo>
                    <a:pt x="856" y="4668"/>
                  </a:lnTo>
                  <a:lnTo>
                    <a:pt x="856" y="4389"/>
                  </a:lnTo>
                  <a:lnTo>
                    <a:pt x="856" y="3832"/>
                  </a:lnTo>
                  <a:cubicBezTo>
                    <a:pt x="1035" y="2639"/>
                    <a:pt x="1234" y="1445"/>
                    <a:pt x="1910" y="411"/>
                  </a:cubicBezTo>
                  <a:lnTo>
                    <a:pt x="1552" y="52"/>
                  </a:lnTo>
                  <a:cubicBezTo>
                    <a:pt x="1512" y="52"/>
                    <a:pt x="1453" y="33"/>
                    <a:pt x="1413" y="13"/>
                  </a:cubicBezTo>
                  <a:cubicBezTo>
                    <a:pt x="1355" y="5"/>
                    <a:pt x="1302" y="1"/>
                    <a:pt x="1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"/>
            <p:cNvSpPr/>
            <p:nvPr/>
          </p:nvSpPr>
          <p:spPr>
            <a:xfrm>
              <a:off x="4552725" y="776700"/>
              <a:ext cx="12950" cy="5650"/>
            </a:xfrm>
            <a:custGeom>
              <a:avLst/>
              <a:gdLst/>
              <a:ahLst/>
              <a:cxnLst/>
              <a:rect l="l" t="t" r="r" b="b"/>
              <a:pathLst>
                <a:path w="518" h="226" extrusionOk="0">
                  <a:moveTo>
                    <a:pt x="1" y="1"/>
                  </a:moveTo>
                  <a:lnTo>
                    <a:pt x="1" y="140"/>
                  </a:lnTo>
                  <a:cubicBezTo>
                    <a:pt x="21" y="200"/>
                    <a:pt x="80" y="200"/>
                    <a:pt x="120" y="200"/>
                  </a:cubicBezTo>
                  <a:cubicBezTo>
                    <a:pt x="153" y="216"/>
                    <a:pt x="186" y="226"/>
                    <a:pt x="218" y="226"/>
                  </a:cubicBezTo>
                  <a:cubicBezTo>
                    <a:pt x="262" y="226"/>
                    <a:pt x="304" y="207"/>
                    <a:pt x="339" y="160"/>
                  </a:cubicBezTo>
                  <a:lnTo>
                    <a:pt x="518" y="160"/>
                  </a:lnTo>
                  <a:cubicBezTo>
                    <a:pt x="518" y="120"/>
                    <a:pt x="518" y="61"/>
                    <a:pt x="498" y="21"/>
                  </a:cubicBezTo>
                  <a:cubicBezTo>
                    <a:pt x="319" y="21"/>
                    <a:pt x="1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"/>
            <p:cNvSpPr/>
            <p:nvPr/>
          </p:nvSpPr>
          <p:spPr>
            <a:xfrm>
              <a:off x="4861075" y="91977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64" y="134"/>
                    <a:pt x="153" y="172"/>
                    <a:pt x="268" y="172"/>
                  </a:cubicBezTo>
                  <a:cubicBezTo>
                    <a:pt x="296" y="172"/>
                    <a:pt x="326" y="170"/>
                    <a:pt x="358" y="166"/>
                  </a:cubicBezTo>
                  <a:cubicBezTo>
                    <a:pt x="295" y="39"/>
                    <a:pt x="206" y="1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"/>
            <p:cNvSpPr/>
            <p:nvPr/>
          </p:nvSpPr>
          <p:spPr>
            <a:xfrm>
              <a:off x="5742800" y="1632100"/>
              <a:ext cx="8500" cy="4000"/>
            </a:xfrm>
            <a:custGeom>
              <a:avLst/>
              <a:gdLst/>
              <a:ahLst/>
              <a:cxnLst/>
              <a:rect l="l" t="t" r="r" b="b"/>
              <a:pathLst>
                <a:path w="340" h="16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00" y="20"/>
                    <a:pt x="61" y="40"/>
                    <a:pt x="1" y="159"/>
                  </a:cubicBezTo>
                  <a:cubicBezTo>
                    <a:pt x="140" y="159"/>
                    <a:pt x="260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"/>
            <p:cNvSpPr/>
            <p:nvPr/>
          </p:nvSpPr>
          <p:spPr>
            <a:xfrm>
              <a:off x="5760225" y="16326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20"/>
                    <a:pt x="20" y="80"/>
                    <a:pt x="0" y="17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"/>
            <p:cNvSpPr/>
            <p:nvPr/>
          </p:nvSpPr>
          <p:spPr>
            <a:xfrm>
              <a:off x="5746800" y="1640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39" y="60"/>
                    <a:pt x="60" y="100"/>
                    <a:pt x="0" y="160"/>
                  </a:cubicBezTo>
                  <a:cubicBezTo>
                    <a:pt x="60" y="160"/>
                    <a:pt x="139" y="180"/>
                    <a:pt x="179" y="180"/>
                  </a:cubicBezTo>
                  <a:cubicBezTo>
                    <a:pt x="159" y="120"/>
                    <a:pt x="17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"/>
            <p:cNvSpPr/>
            <p:nvPr/>
          </p:nvSpPr>
          <p:spPr>
            <a:xfrm>
              <a:off x="5755750" y="1637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40"/>
                    <a:pt x="40" y="100"/>
                    <a:pt x="0" y="139"/>
                  </a:cubicBezTo>
                  <a:cubicBezTo>
                    <a:pt x="80" y="139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"/>
            <p:cNvSpPr/>
            <p:nvPr/>
          </p:nvSpPr>
          <p:spPr>
            <a:xfrm>
              <a:off x="5777625" y="1632100"/>
              <a:ext cx="7475" cy="3500"/>
            </a:xfrm>
            <a:custGeom>
              <a:avLst/>
              <a:gdLst/>
              <a:ahLst/>
              <a:cxnLst/>
              <a:rect l="l" t="t" r="r" b="b"/>
              <a:pathLst>
                <a:path w="299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40"/>
                    <a:pt x="160" y="140"/>
                    <a:pt x="299" y="140"/>
                  </a:cubicBezTo>
                  <a:cubicBezTo>
                    <a:pt x="239" y="20"/>
                    <a:pt x="1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"/>
            <p:cNvSpPr/>
            <p:nvPr/>
          </p:nvSpPr>
          <p:spPr>
            <a:xfrm>
              <a:off x="5711475" y="18186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9" y="0"/>
                  </a:moveTo>
                  <a:cubicBezTo>
                    <a:pt x="200" y="0"/>
                    <a:pt x="80" y="20"/>
                    <a:pt x="1" y="159"/>
                  </a:cubicBezTo>
                  <a:cubicBezTo>
                    <a:pt x="33" y="167"/>
                    <a:pt x="65" y="171"/>
                    <a:pt x="95" y="171"/>
                  </a:cubicBezTo>
                  <a:cubicBezTo>
                    <a:pt x="213" y="171"/>
                    <a:pt x="311" y="111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"/>
            <p:cNvSpPr/>
            <p:nvPr/>
          </p:nvSpPr>
          <p:spPr>
            <a:xfrm>
              <a:off x="5725400" y="1818600"/>
              <a:ext cx="5500" cy="367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1" y="0"/>
                  </a:moveTo>
                  <a:cubicBezTo>
                    <a:pt x="27" y="65"/>
                    <a:pt x="61" y="146"/>
                    <a:pt x="114" y="146"/>
                  </a:cubicBezTo>
                  <a:cubicBezTo>
                    <a:pt x="143" y="146"/>
                    <a:pt x="178" y="122"/>
                    <a:pt x="22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"/>
            <p:cNvSpPr/>
            <p:nvPr/>
          </p:nvSpPr>
          <p:spPr>
            <a:xfrm>
              <a:off x="5720925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21" y="80"/>
                    <a:pt x="1" y="160"/>
                  </a:cubicBezTo>
                  <a:lnTo>
                    <a:pt x="180" y="16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"/>
            <p:cNvSpPr/>
            <p:nvPr/>
          </p:nvSpPr>
          <p:spPr>
            <a:xfrm>
              <a:off x="4261800" y="9890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99"/>
                    <a:pt x="60" y="159"/>
                    <a:pt x="160" y="179"/>
                  </a:cubicBezTo>
                  <a:cubicBezTo>
                    <a:pt x="100" y="119"/>
                    <a:pt x="6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"/>
            <p:cNvSpPr/>
            <p:nvPr/>
          </p:nvSpPr>
          <p:spPr>
            <a:xfrm>
              <a:off x="4364250" y="989550"/>
              <a:ext cx="7475" cy="13475"/>
            </a:xfrm>
            <a:custGeom>
              <a:avLst/>
              <a:gdLst/>
              <a:ahLst/>
              <a:cxnLst/>
              <a:rect l="l" t="t" r="r" b="b"/>
              <a:pathLst>
                <a:path w="299" h="539" extrusionOk="0">
                  <a:moveTo>
                    <a:pt x="239" y="1"/>
                  </a:moveTo>
                  <a:lnTo>
                    <a:pt x="239" y="1"/>
                  </a:lnTo>
                  <a:cubicBezTo>
                    <a:pt x="0" y="180"/>
                    <a:pt x="60" y="359"/>
                    <a:pt x="140" y="538"/>
                  </a:cubicBezTo>
                  <a:cubicBezTo>
                    <a:pt x="259" y="379"/>
                    <a:pt x="299" y="2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"/>
            <p:cNvSpPr/>
            <p:nvPr/>
          </p:nvSpPr>
          <p:spPr>
            <a:xfrm>
              <a:off x="4969475" y="1215350"/>
              <a:ext cx="25900" cy="103950"/>
            </a:xfrm>
            <a:custGeom>
              <a:avLst/>
              <a:gdLst/>
              <a:ahLst/>
              <a:cxnLst/>
              <a:rect l="l" t="t" r="r" b="b"/>
              <a:pathLst>
                <a:path w="1036" h="4158" extrusionOk="0">
                  <a:moveTo>
                    <a:pt x="657" y="0"/>
                  </a:moveTo>
                  <a:cubicBezTo>
                    <a:pt x="637" y="199"/>
                    <a:pt x="657" y="418"/>
                    <a:pt x="637" y="597"/>
                  </a:cubicBezTo>
                  <a:cubicBezTo>
                    <a:pt x="359" y="1492"/>
                    <a:pt x="220" y="2447"/>
                    <a:pt x="61" y="3362"/>
                  </a:cubicBezTo>
                  <a:cubicBezTo>
                    <a:pt x="1" y="3740"/>
                    <a:pt x="1" y="3740"/>
                    <a:pt x="339" y="4158"/>
                  </a:cubicBezTo>
                  <a:cubicBezTo>
                    <a:pt x="339" y="2805"/>
                    <a:pt x="757" y="1592"/>
                    <a:pt x="1035" y="318"/>
                  </a:cubicBezTo>
                  <a:cubicBezTo>
                    <a:pt x="916" y="219"/>
                    <a:pt x="79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"/>
            <p:cNvSpPr/>
            <p:nvPr/>
          </p:nvSpPr>
          <p:spPr>
            <a:xfrm>
              <a:off x="4785975" y="1272025"/>
              <a:ext cx="82075" cy="42750"/>
            </a:xfrm>
            <a:custGeom>
              <a:avLst/>
              <a:gdLst/>
              <a:ahLst/>
              <a:cxnLst/>
              <a:rect l="l" t="t" r="r" b="b"/>
              <a:pathLst>
                <a:path w="3283" h="1710" extrusionOk="0">
                  <a:moveTo>
                    <a:pt x="199" y="1"/>
                  </a:moveTo>
                  <a:cubicBezTo>
                    <a:pt x="100" y="81"/>
                    <a:pt x="0" y="120"/>
                    <a:pt x="0" y="279"/>
                  </a:cubicBezTo>
                  <a:cubicBezTo>
                    <a:pt x="438" y="677"/>
                    <a:pt x="1075" y="638"/>
                    <a:pt x="1532" y="936"/>
                  </a:cubicBezTo>
                  <a:cubicBezTo>
                    <a:pt x="1890" y="1135"/>
                    <a:pt x="2228" y="1294"/>
                    <a:pt x="2626" y="1374"/>
                  </a:cubicBezTo>
                  <a:cubicBezTo>
                    <a:pt x="2710" y="1542"/>
                    <a:pt x="2837" y="1710"/>
                    <a:pt x="3042" y="1710"/>
                  </a:cubicBezTo>
                  <a:cubicBezTo>
                    <a:pt x="3080" y="1710"/>
                    <a:pt x="3120" y="1704"/>
                    <a:pt x="3163" y="1692"/>
                  </a:cubicBezTo>
                  <a:cubicBezTo>
                    <a:pt x="3283" y="1473"/>
                    <a:pt x="2686" y="1473"/>
                    <a:pt x="3004" y="1195"/>
                  </a:cubicBezTo>
                  <a:cubicBezTo>
                    <a:pt x="2089" y="777"/>
                    <a:pt x="1274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"/>
            <p:cNvSpPr/>
            <p:nvPr/>
          </p:nvSpPr>
          <p:spPr>
            <a:xfrm>
              <a:off x="4716350" y="1137750"/>
              <a:ext cx="77600" cy="33850"/>
            </a:xfrm>
            <a:custGeom>
              <a:avLst/>
              <a:gdLst/>
              <a:ahLst/>
              <a:cxnLst/>
              <a:rect l="l" t="t" r="r" b="b"/>
              <a:pathLst>
                <a:path w="3104" h="1354" extrusionOk="0">
                  <a:moveTo>
                    <a:pt x="717" y="1"/>
                  </a:moveTo>
                  <a:cubicBezTo>
                    <a:pt x="670" y="34"/>
                    <a:pt x="616" y="43"/>
                    <a:pt x="560" y="43"/>
                  </a:cubicBezTo>
                  <a:cubicBezTo>
                    <a:pt x="478" y="43"/>
                    <a:pt x="389" y="23"/>
                    <a:pt x="302" y="23"/>
                  </a:cubicBezTo>
                  <a:cubicBezTo>
                    <a:pt x="192" y="23"/>
                    <a:pt x="85" y="55"/>
                    <a:pt x="0" y="200"/>
                  </a:cubicBezTo>
                  <a:cubicBezTo>
                    <a:pt x="1035" y="478"/>
                    <a:pt x="2010" y="976"/>
                    <a:pt x="3004" y="1354"/>
                  </a:cubicBezTo>
                  <a:cubicBezTo>
                    <a:pt x="3104" y="1214"/>
                    <a:pt x="3104" y="1095"/>
                    <a:pt x="3004" y="976"/>
                  </a:cubicBezTo>
                  <a:cubicBezTo>
                    <a:pt x="2288" y="498"/>
                    <a:pt x="1492" y="299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"/>
            <p:cNvSpPr/>
            <p:nvPr/>
          </p:nvSpPr>
          <p:spPr>
            <a:xfrm>
              <a:off x="4995850" y="1249150"/>
              <a:ext cx="21400" cy="78950"/>
            </a:xfrm>
            <a:custGeom>
              <a:avLst/>
              <a:gdLst/>
              <a:ahLst/>
              <a:cxnLst/>
              <a:rect l="l" t="t" r="r" b="b"/>
              <a:pathLst>
                <a:path w="856" h="3158" extrusionOk="0">
                  <a:moveTo>
                    <a:pt x="657" y="1"/>
                  </a:moveTo>
                  <a:cubicBezTo>
                    <a:pt x="378" y="717"/>
                    <a:pt x="239" y="1493"/>
                    <a:pt x="100" y="2209"/>
                  </a:cubicBezTo>
                  <a:cubicBezTo>
                    <a:pt x="40" y="2408"/>
                    <a:pt x="100" y="2607"/>
                    <a:pt x="0" y="2786"/>
                  </a:cubicBezTo>
                  <a:lnTo>
                    <a:pt x="0" y="2945"/>
                  </a:lnTo>
                  <a:cubicBezTo>
                    <a:pt x="61" y="3051"/>
                    <a:pt x="87" y="3158"/>
                    <a:pt x="184" y="3158"/>
                  </a:cubicBezTo>
                  <a:cubicBezTo>
                    <a:pt x="215" y="3158"/>
                    <a:pt x="252" y="3148"/>
                    <a:pt x="299" y="3124"/>
                  </a:cubicBezTo>
                  <a:cubicBezTo>
                    <a:pt x="358" y="2129"/>
                    <a:pt x="736" y="1194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"/>
            <p:cNvSpPr/>
            <p:nvPr/>
          </p:nvSpPr>
          <p:spPr>
            <a:xfrm>
              <a:off x="4626325" y="1123825"/>
              <a:ext cx="10975" cy="84725"/>
            </a:xfrm>
            <a:custGeom>
              <a:avLst/>
              <a:gdLst/>
              <a:ahLst/>
              <a:cxnLst/>
              <a:rect l="l" t="t" r="r" b="b"/>
              <a:pathLst>
                <a:path w="439" h="3389" extrusionOk="0">
                  <a:moveTo>
                    <a:pt x="200" y="1"/>
                  </a:moveTo>
                  <a:cubicBezTo>
                    <a:pt x="120" y="299"/>
                    <a:pt x="120" y="638"/>
                    <a:pt x="140" y="956"/>
                  </a:cubicBezTo>
                  <a:cubicBezTo>
                    <a:pt x="61" y="1155"/>
                    <a:pt x="140" y="1374"/>
                    <a:pt x="21" y="1553"/>
                  </a:cubicBezTo>
                  <a:cubicBezTo>
                    <a:pt x="21" y="2149"/>
                    <a:pt x="1" y="2726"/>
                    <a:pt x="1" y="3283"/>
                  </a:cubicBezTo>
                  <a:cubicBezTo>
                    <a:pt x="25" y="3364"/>
                    <a:pt x="62" y="3389"/>
                    <a:pt x="106" y="3389"/>
                  </a:cubicBezTo>
                  <a:cubicBezTo>
                    <a:pt x="170" y="3389"/>
                    <a:pt x="248" y="3335"/>
                    <a:pt x="319" y="3323"/>
                  </a:cubicBezTo>
                  <a:cubicBezTo>
                    <a:pt x="140" y="2408"/>
                    <a:pt x="439" y="1493"/>
                    <a:pt x="359" y="578"/>
                  </a:cubicBezTo>
                  <a:cubicBezTo>
                    <a:pt x="319" y="379"/>
                    <a:pt x="399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"/>
            <p:cNvSpPr/>
            <p:nvPr/>
          </p:nvSpPr>
          <p:spPr>
            <a:xfrm>
              <a:off x="5047075" y="1272025"/>
              <a:ext cx="13950" cy="87575"/>
            </a:xfrm>
            <a:custGeom>
              <a:avLst/>
              <a:gdLst/>
              <a:ahLst/>
              <a:cxnLst/>
              <a:rect l="l" t="t" r="r" b="b"/>
              <a:pathLst>
                <a:path w="558" h="3503" extrusionOk="0">
                  <a:moveTo>
                    <a:pt x="199" y="1"/>
                  </a:moveTo>
                  <a:cubicBezTo>
                    <a:pt x="40" y="1175"/>
                    <a:pt x="0" y="2328"/>
                    <a:pt x="318" y="3502"/>
                  </a:cubicBezTo>
                  <a:cubicBezTo>
                    <a:pt x="557" y="3303"/>
                    <a:pt x="338" y="3005"/>
                    <a:pt x="497" y="2786"/>
                  </a:cubicBezTo>
                  <a:cubicBezTo>
                    <a:pt x="378" y="2030"/>
                    <a:pt x="398" y="1294"/>
                    <a:pt x="398" y="538"/>
                  </a:cubicBezTo>
                  <a:cubicBezTo>
                    <a:pt x="338" y="339"/>
                    <a:pt x="398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"/>
            <p:cNvSpPr/>
            <p:nvPr/>
          </p:nvSpPr>
          <p:spPr>
            <a:xfrm>
              <a:off x="4800400" y="1174850"/>
              <a:ext cx="12950" cy="62900"/>
            </a:xfrm>
            <a:custGeom>
              <a:avLst/>
              <a:gdLst/>
              <a:ahLst/>
              <a:cxnLst/>
              <a:rect l="l" t="t" r="r" b="b"/>
              <a:pathLst>
                <a:path w="518" h="2516" extrusionOk="0">
                  <a:moveTo>
                    <a:pt x="205" y="1"/>
                  </a:moveTo>
                  <a:cubicBezTo>
                    <a:pt x="186" y="1"/>
                    <a:pt x="164" y="3"/>
                    <a:pt x="140" y="9"/>
                  </a:cubicBezTo>
                  <a:cubicBezTo>
                    <a:pt x="120" y="29"/>
                    <a:pt x="120" y="88"/>
                    <a:pt x="100" y="108"/>
                  </a:cubicBezTo>
                  <a:cubicBezTo>
                    <a:pt x="239" y="626"/>
                    <a:pt x="120" y="1183"/>
                    <a:pt x="60" y="1720"/>
                  </a:cubicBezTo>
                  <a:cubicBezTo>
                    <a:pt x="40" y="1998"/>
                    <a:pt x="0" y="2237"/>
                    <a:pt x="140" y="2515"/>
                  </a:cubicBezTo>
                  <a:cubicBezTo>
                    <a:pt x="358" y="1839"/>
                    <a:pt x="498" y="1143"/>
                    <a:pt x="518" y="447"/>
                  </a:cubicBezTo>
                  <a:cubicBezTo>
                    <a:pt x="518" y="407"/>
                    <a:pt x="518" y="347"/>
                    <a:pt x="498" y="307"/>
                  </a:cubicBezTo>
                  <a:cubicBezTo>
                    <a:pt x="354" y="235"/>
                    <a:pt x="389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"/>
            <p:cNvSpPr/>
            <p:nvPr/>
          </p:nvSpPr>
          <p:spPr>
            <a:xfrm>
              <a:off x="4868525" y="1197450"/>
              <a:ext cx="37150" cy="18675"/>
            </a:xfrm>
            <a:custGeom>
              <a:avLst/>
              <a:gdLst/>
              <a:ahLst/>
              <a:cxnLst/>
              <a:rect l="l" t="t" r="r" b="b"/>
              <a:pathLst>
                <a:path w="1486" h="747" extrusionOk="0">
                  <a:moveTo>
                    <a:pt x="60" y="0"/>
                  </a:moveTo>
                  <a:cubicBezTo>
                    <a:pt x="21" y="0"/>
                    <a:pt x="21" y="20"/>
                    <a:pt x="21" y="40"/>
                  </a:cubicBezTo>
                  <a:cubicBezTo>
                    <a:pt x="1" y="80"/>
                    <a:pt x="1" y="119"/>
                    <a:pt x="60" y="179"/>
                  </a:cubicBezTo>
                  <a:cubicBezTo>
                    <a:pt x="319" y="617"/>
                    <a:pt x="856" y="537"/>
                    <a:pt x="1254" y="736"/>
                  </a:cubicBezTo>
                  <a:cubicBezTo>
                    <a:pt x="1281" y="743"/>
                    <a:pt x="1305" y="746"/>
                    <a:pt x="1328" y="746"/>
                  </a:cubicBezTo>
                  <a:cubicBezTo>
                    <a:pt x="1436" y="746"/>
                    <a:pt x="1486" y="666"/>
                    <a:pt x="1453" y="517"/>
                  </a:cubicBezTo>
                  <a:cubicBezTo>
                    <a:pt x="975" y="338"/>
                    <a:pt x="578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"/>
            <p:cNvSpPr/>
            <p:nvPr/>
          </p:nvSpPr>
          <p:spPr>
            <a:xfrm>
              <a:off x="5054525" y="1341650"/>
              <a:ext cx="11700" cy="38500"/>
            </a:xfrm>
            <a:custGeom>
              <a:avLst/>
              <a:gdLst/>
              <a:ahLst/>
              <a:cxnLst/>
              <a:rect l="l" t="t" r="r" b="b"/>
              <a:pathLst>
                <a:path w="468" h="1540" extrusionOk="0">
                  <a:moveTo>
                    <a:pt x="219" y="1"/>
                  </a:moveTo>
                  <a:cubicBezTo>
                    <a:pt x="0" y="200"/>
                    <a:pt x="120" y="478"/>
                    <a:pt x="40" y="717"/>
                  </a:cubicBezTo>
                  <a:cubicBezTo>
                    <a:pt x="40" y="976"/>
                    <a:pt x="80" y="1214"/>
                    <a:pt x="100" y="1493"/>
                  </a:cubicBezTo>
                  <a:cubicBezTo>
                    <a:pt x="174" y="1525"/>
                    <a:pt x="235" y="1539"/>
                    <a:pt x="284" y="1539"/>
                  </a:cubicBezTo>
                  <a:cubicBezTo>
                    <a:pt x="421" y="1539"/>
                    <a:pt x="467" y="1424"/>
                    <a:pt x="438" y="1234"/>
                  </a:cubicBezTo>
                  <a:cubicBezTo>
                    <a:pt x="398" y="817"/>
                    <a:pt x="299" y="4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"/>
            <p:cNvSpPr/>
            <p:nvPr/>
          </p:nvSpPr>
          <p:spPr>
            <a:xfrm>
              <a:off x="4703925" y="11278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0" y="0"/>
                  </a:moveTo>
                  <a:cubicBezTo>
                    <a:pt x="80" y="119"/>
                    <a:pt x="119" y="259"/>
                    <a:pt x="179" y="398"/>
                  </a:cubicBezTo>
                  <a:cubicBezTo>
                    <a:pt x="239" y="517"/>
                    <a:pt x="378" y="557"/>
                    <a:pt x="497" y="557"/>
                  </a:cubicBezTo>
                  <a:cubicBezTo>
                    <a:pt x="564" y="540"/>
                    <a:pt x="634" y="538"/>
                    <a:pt x="704" y="538"/>
                  </a:cubicBezTo>
                  <a:cubicBezTo>
                    <a:pt x="738" y="538"/>
                    <a:pt x="772" y="538"/>
                    <a:pt x="805" y="538"/>
                  </a:cubicBezTo>
                  <a:cubicBezTo>
                    <a:pt x="953" y="538"/>
                    <a:pt x="1097" y="526"/>
                    <a:pt x="1214" y="398"/>
                  </a:cubicBezTo>
                  <a:cubicBezTo>
                    <a:pt x="816" y="298"/>
                    <a:pt x="47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"/>
            <p:cNvSpPr/>
            <p:nvPr/>
          </p:nvSpPr>
          <p:spPr>
            <a:xfrm>
              <a:off x="4840675" y="1185000"/>
              <a:ext cx="29375" cy="17850"/>
            </a:xfrm>
            <a:custGeom>
              <a:avLst/>
              <a:gdLst/>
              <a:ahLst/>
              <a:cxnLst/>
              <a:rect l="l" t="t" r="r" b="b"/>
              <a:pathLst>
                <a:path w="1175" h="714" extrusionOk="0">
                  <a:moveTo>
                    <a:pt x="120" y="1"/>
                  </a:moveTo>
                  <a:cubicBezTo>
                    <a:pt x="100" y="120"/>
                    <a:pt x="40" y="279"/>
                    <a:pt x="1" y="399"/>
                  </a:cubicBezTo>
                  <a:cubicBezTo>
                    <a:pt x="352" y="416"/>
                    <a:pt x="642" y="714"/>
                    <a:pt x="1020" y="714"/>
                  </a:cubicBezTo>
                  <a:cubicBezTo>
                    <a:pt x="1070" y="714"/>
                    <a:pt x="1121" y="709"/>
                    <a:pt x="1174" y="697"/>
                  </a:cubicBezTo>
                  <a:lnTo>
                    <a:pt x="1174" y="498"/>
                  </a:lnTo>
                  <a:cubicBezTo>
                    <a:pt x="816" y="319"/>
                    <a:pt x="478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"/>
            <p:cNvSpPr/>
            <p:nvPr/>
          </p:nvSpPr>
          <p:spPr>
            <a:xfrm>
              <a:off x="4898875" y="1210375"/>
              <a:ext cx="32350" cy="15400"/>
            </a:xfrm>
            <a:custGeom>
              <a:avLst/>
              <a:gdLst/>
              <a:ahLst/>
              <a:cxnLst/>
              <a:rect l="l" t="t" r="r" b="b"/>
              <a:pathLst>
                <a:path w="1294" h="616" extrusionOk="0">
                  <a:moveTo>
                    <a:pt x="199" y="0"/>
                  </a:moveTo>
                  <a:cubicBezTo>
                    <a:pt x="159" y="80"/>
                    <a:pt x="80" y="159"/>
                    <a:pt x="0" y="219"/>
                  </a:cubicBezTo>
                  <a:cubicBezTo>
                    <a:pt x="380" y="357"/>
                    <a:pt x="731" y="616"/>
                    <a:pt x="1116" y="616"/>
                  </a:cubicBezTo>
                  <a:cubicBezTo>
                    <a:pt x="1174" y="616"/>
                    <a:pt x="1233" y="610"/>
                    <a:pt x="1293" y="597"/>
                  </a:cubicBezTo>
                  <a:cubicBezTo>
                    <a:pt x="955" y="378"/>
                    <a:pt x="637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"/>
            <p:cNvSpPr/>
            <p:nvPr/>
          </p:nvSpPr>
          <p:spPr>
            <a:xfrm>
              <a:off x="4831225" y="1197925"/>
              <a:ext cx="9475" cy="40325"/>
            </a:xfrm>
            <a:custGeom>
              <a:avLst/>
              <a:gdLst/>
              <a:ahLst/>
              <a:cxnLst/>
              <a:rect l="l" t="t" r="r" b="b"/>
              <a:pathLst>
                <a:path w="379" h="1613" extrusionOk="0">
                  <a:moveTo>
                    <a:pt x="160" y="1"/>
                  </a:moveTo>
                  <a:cubicBezTo>
                    <a:pt x="60" y="478"/>
                    <a:pt x="1" y="936"/>
                    <a:pt x="100" y="1612"/>
                  </a:cubicBezTo>
                  <a:cubicBezTo>
                    <a:pt x="319" y="976"/>
                    <a:pt x="379" y="49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"/>
            <p:cNvSpPr/>
            <p:nvPr/>
          </p:nvSpPr>
          <p:spPr>
            <a:xfrm>
              <a:off x="4992350" y="1323750"/>
              <a:ext cx="12475" cy="23900"/>
            </a:xfrm>
            <a:custGeom>
              <a:avLst/>
              <a:gdLst/>
              <a:ahLst/>
              <a:cxnLst/>
              <a:rect l="l" t="t" r="r" b="b"/>
              <a:pathLst>
                <a:path w="49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20" y="319"/>
                    <a:pt x="1" y="697"/>
                    <a:pt x="399" y="956"/>
                  </a:cubicBezTo>
                  <a:cubicBezTo>
                    <a:pt x="498" y="657"/>
                    <a:pt x="498" y="419"/>
                    <a:pt x="439" y="160"/>
                  </a:cubicBezTo>
                  <a:cubicBezTo>
                    <a:pt x="339" y="100"/>
                    <a:pt x="2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"/>
            <p:cNvSpPr/>
            <p:nvPr/>
          </p:nvSpPr>
          <p:spPr>
            <a:xfrm>
              <a:off x="4791450" y="11611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0" y="1"/>
                  </a:moveTo>
                  <a:lnTo>
                    <a:pt x="0" y="399"/>
                  </a:lnTo>
                  <a:cubicBezTo>
                    <a:pt x="139" y="478"/>
                    <a:pt x="319" y="578"/>
                    <a:pt x="458" y="657"/>
                  </a:cubicBezTo>
                  <a:lnTo>
                    <a:pt x="517" y="578"/>
                  </a:lnTo>
                  <a:cubicBezTo>
                    <a:pt x="597" y="538"/>
                    <a:pt x="657" y="478"/>
                    <a:pt x="677" y="399"/>
                  </a:cubicBezTo>
                  <a:lnTo>
                    <a:pt x="677" y="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"/>
            <p:cNvSpPr/>
            <p:nvPr/>
          </p:nvSpPr>
          <p:spPr>
            <a:xfrm>
              <a:off x="4836200" y="1164025"/>
              <a:ext cx="11475" cy="21000"/>
            </a:xfrm>
            <a:custGeom>
              <a:avLst/>
              <a:gdLst/>
              <a:ahLst/>
              <a:cxnLst/>
              <a:rect l="l" t="t" r="r" b="b"/>
              <a:pathLst>
                <a:path w="459" h="840" extrusionOk="0">
                  <a:moveTo>
                    <a:pt x="278" y="1"/>
                  </a:moveTo>
                  <a:cubicBezTo>
                    <a:pt x="210" y="1"/>
                    <a:pt x="153" y="45"/>
                    <a:pt x="120" y="144"/>
                  </a:cubicBezTo>
                  <a:cubicBezTo>
                    <a:pt x="60" y="382"/>
                    <a:pt x="1" y="661"/>
                    <a:pt x="279" y="840"/>
                  </a:cubicBezTo>
                  <a:cubicBezTo>
                    <a:pt x="279" y="561"/>
                    <a:pt x="160" y="263"/>
                    <a:pt x="458" y="84"/>
                  </a:cubicBezTo>
                  <a:cubicBezTo>
                    <a:pt x="396" y="30"/>
                    <a:pt x="333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"/>
            <p:cNvSpPr/>
            <p:nvPr/>
          </p:nvSpPr>
          <p:spPr>
            <a:xfrm>
              <a:off x="4643750" y="1214700"/>
              <a:ext cx="13950" cy="5025"/>
            </a:xfrm>
            <a:custGeom>
              <a:avLst/>
              <a:gdLst/>
              <a:ahLst/>
              <a:cxnLst/>
              <a:rect l="l" t="t" r="r" b="b"/>
              <a:pathLst>
                <a:path w="558" h="201" extrusionOk="0">
                  <a:moveTo>
                    <a:pt x="125" y="0"/>
                  </a:moveTo>
                  <a:cubicBezTo>
                    <a:pt x="84" y="0"/>
                    <a:pt x="43" y="2"/>
                    <a:pt x="0" y="6"/>
                  </a:cubicBezTo>
                  <a:cubicBezTo>
                    <a:pt x="80" y="165"/>
                    <a:pt x="203" y="201"/>
                    <a:pt x="342" y="201"/>
                  </a:cubicBezTo>
                  <a:cubicBezTo>
                    <a:pt x="411" y="201"/>
                    <a:pt x="484" y="192"/>
                    <a:pt x="557" y="185"/>
                  </a:cubicBezTo>
                  <a:cubicBezTo>
                    <a:pt x="445" y="41"/>
                    <a:pt x="294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"/>
            <p:cNvSpPr/>
            <p:nvPr/>
          </p:nvSpPr>
          <p:spPr>
            <a:xfrm>
              <a:off x="4652200" y="1118875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0" y="0"/>
                  </a:moveTo>
                  <a:cubicBezTo>
                    <a:pt x="80" y="159"/>
                    <a:pt x="212" y="195"/>
                    <a:pt x="339" y="195"/>
                  </a:cubicBezTo>
                  <a:cubicBezTo>
                    <a:pt x="403" y="195"/>
                    <a:pt x="464" y="186"/>
                    <a:pt x="518" y="179"/>
                  </a:cubicBezTo>
                  <a:cubicBezTo>
                    <a:pt x="398" y="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"/>
            <p:cNvSpPr/>
            <p:nvPr/>
          </p:nvSpPr>
          <p:spPr>
            <a:xfrm>
              <a:off x="4995350" y="1305350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0" y="180"/>
                    <a:pt x="0" y="359"/>
                    <a:pt x="60" y="578"/>
                  </a:cubicBezTo>
                  <a:cubicBezTo>
                    <a:pt x="219" y="399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"/>
            <p:cNvSpPr/>
            <p:nvPr/>
          </p:nvSpPr>
          <p:spPr>
            <a:xfrm>
              <a:off x="4778025" y="1267075"/>
              <a:ext cx="9950" cy="10075"/>
            </a:xfrm>
            <a:custGeom>
              <a:avLst/>
              <a:gdLst/>
              <a:ahLst/>
              <a:cxnLst/>
              <a:rect l="l" t="t" r="r" b="b"/>
              <a:pathLst>
                <a:path w="398" h="403" extrusionOk="0">
                  <a:moveTo>
                    <a:pt x="0" y="0"/>
                  </a:moveTo>
                  <a:lnTo>
                    <a:pt x="0" y="219"/>
                  </a:lnTo>
                  <a:cubicBezTo>
                    <a:pt x="0" y="353"/>
                    <a:pt x="43" y="403"/>
                    <a:pt x="140" y="403"/>
                  </a:cubicBezTo>
                  <a:cubicBezTo>
                    <a:pt x="158" y="403"/>
                    <a:pt x="178" y="401"/>
                    <a:pt x="199" y="398"/>
                  </a:cubicBezTo>
                  <a:cubicBezTo>
                    <a:pt x="259" y="318"/>
                    <a:pt x="338" y="239"/>
                    <a:pt x="398" y="1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"/>
            <p:cNvSpPr/>
            <p:nvPr/>
          </p:nvSpPr>
          <p:spPr>
            <a:xfrm>
              <a:off x="4635275" y="1209875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1" y="0"/>
                  </a:moveTo>
                  <a:lnTo>
                    <a:pt x="1" y="0"/>
                  </a:lnTo>
                  <a:cubicBezTo>
                    <a:pt x="49" y="162"/>
                    <a:pt x="137" y="205"/>
                    <a:pt x="264" y="205"/>
                  </a:cubicBezTo>
                  <a:cubicBezTo>
                    <a:pt x="294" y="205"/>
                    <a:pt x="325" y="203"/>
                    <a:pt x="359" y="199"/>
                  </a:cubicBezTo>
                  <a:cubicBezTo>
                    <a:pt x="279" y="40"/>
                    <a:pt x="1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"/>
            <p:cNvSpPr/>
            <p:nvPr/>
          </p:nvSpPr>
          <p:spPr>
            <a:xfrm>
              <a:off x="4938650" y="13371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49" y="1"/>
                  </a:moveTo>
                  <a:cubicBezTo>
                    <a:pt x="33" y="1"/>
                    <a:pt x="17" y="2"/>
                    <a:pt x="0" y="4"/>
                  </a:cubicBezTo>
                  <a:cubicBezTo>
                    <a:pt x="80" y="123"/>
                    <a:pt x="199" y="163"/>
                    <a:pt x="359" y="163"/>
                  </a:cubicBezTo>
                  <a:cubicBezTo>
                    <a:pt x="287" y="74"/>
                    <a:pt x="184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"/>
            <p:cNvSpPr/>
            <p:nvPr/>
          </p:nvSpPr>
          <p:spPr>
            <a:xfrm>
              <a:off x="4891400" y="1314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80"/>
                    <a:pt x="180" y="200"/>
                    <a:pt x="339" y="200"/>
                  </a:cubicBezTo>
                  <a:cubicBezTo>
                    <a:pt x="259" y="80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"/>
            <p:cNvSpPr/>
            <p:nvPr/>
          </p:nvSpPr>
          <p:spPr>
            <a:xfrm>
              <a:off x="4995350" y="1363550"/>
              <a:ext cx="8975" cy="3175"/>
            </a:xfrm>
            <a:custGeom>
              <a:avLst/>
              <a:gdLst/>
              <a:ahLst/>
              <a:cxnLst/>
              <a:rect l="l" t="t" r="r" b="b"/>
              <a:pathLst>
                <a:path w="359" h="127" extrusionOk="0">
                  <a:moveTo>
                    <a:pt x="0" y="0"/>
                  </a:moveTo>
                  <a:cubicBezTo>
                    <a:pt x="63" y="94"/>
                    <a:pt x="150" y="126"/>
                    <a:pt x="261" y="126"/>
                  </a:cubicBezTo>
                  <a:cubicBezTo>
                    <a:pt x="292" y="126"/>
                    <a:pt x="324" y="124"/>
                    <a:pt x="358" y="120"/>
                  </a:cubicBezTo>
                  <a:cubicBezTo>
                    <a:pt x="279" y="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"/>
            <p:cNvSpPr/>
            <p:nvPr/>
          </p:nvSpPr>
          <p:spPr>
            <a:xfrm>
              <a:off x="4782500" y="1270550"/>
              <a:ext cx="8975" cy="6475"/>
            </a:xfrm>
            <a:custGeom>
              <a:avLst/>
              <a:gdLst/>
              <a:ahLst/>
              <a:cxnLst/>
              <a:rect l="l" t="t" r="r" b="b"/>
              <a:pathLst>
                <a:path w="359" h="259" extrusionOk="0">
                  <a:moveTo>
                    <a:pt x="239" y="0"/>
                  </a:moveTo>
                  <a:cubicBezTo>
                    <a:pt x="159" y="80"/>
                    <a:pt x="80" y="140"/>
                    <a:pt x="0" y="199"/>
                  </a:cubicBezTo>
                  <a:lnTo>
                    <a:pt x="80" y="259"/>
                  </a:lnTo>
                  <a:lnTo>
                    <a:pt x="159" y="239"/>
                  </a:lnTo>
                  <a:cubicBezTo>
                    <a:pt x="199" y="159"/>
                    <a:pt x="279" y="100"/>
                    <a:pt x="358" y="40"/>
                  </a:cubicBezTo>
                  <a:cubicBezTo>
                    <a:pt x="338" y="0"/>
                    <a:pt x="279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"/>
            <p:cNvSpPr/>
            <p:nvPr/>
          </p:nvSpPr>
          <p:spPr>
            <a:xfrm>
              <a:off x="4816300" y="1157925"/>
              <a:ext cx="17950" cy="19800"/>
            </a:xfrm>
            <a:custGeom>
              <a:avLst/>
              <a:gdLst/>
              <a:ahLst/>
              <a:cxnLst/>
              <a:rect l="l" t="t" r="r" b="b"/>
              <a:pathLst>
                <a:path w="718" h="792" extrusionOk="0">
                  <a:moveTo>
                    <a:pt x="247" y="1"/>
                  </a:moveTo>
                  <a:cubicBezTo>
                    <a:pt x="123" y="1"/>
                    <a:pt x="77" y="93"/>
                    <a:pt x="61" y="228"/>
                  </a:cubicBezTo>
                  <a:cubicBezTo>
                    <a:pt x="1" y="567"/>
                    <a:pt x="200" y="726"/>
                    <a:pt x="478" y="785"/>
                  </a:cubicBezTo>
                  <a:cubicBezTo>
                    <a:pt x="493" y="790"/>
                    <a:pt x="508" y="792"/>
                    <a:pt x="521" y="792"/>
                  </a:cubicBezTo>
                  <a:cubicBezTo>
                    <a:pt x="634" y="792"/>
                    <a:pt x="697" y="657"/>
                    <a:pt x="697" y="586"/>
                  </a:cubicBezTo>
                  <a:cubicBezTo>
                    <a:pt x="717" y="228"/>
                    <a:pt x="598" y="49"/>
                    <a:pt x="319" y="10"/>
                  </a:cubicBezTo>
                  <a:cubicBezTo>
                    <a:pt x="292" y="4"/>
                    <a:pt x="268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"/>
            <p:cNvSpPr/>
            <p:nvPr/>
          </p:nvSpPr>
          <p:spPr>
            <a:xfrm>
              <a:off x="4812825" y="1147700"/>
              <a:ext cx="11475" cy="6700"/>
            </a:xfrm>
            <a:custGeom>
              <a:avLst/>
              <a:gdLst/>
              <a:ahLst/>
              <a:cxnLst/>
              <a:rect l="l" t="t" r="r" b="b"/>
              <a:pathLst>
                <a:path w="459" h="268" extrusionOk="0">
                  <a:moveTo>
                    <a:pt x="140" y="1"/>
                  </a:moveTo>
                  <a:cubicBezTo>
                    <a:pt x="1" y="21"/>
                    <a:pt x="21" y="120"/>
                    <a:pt x="40" y="240"/>
                  </a:cubicBezTo>
                  <a:cubicBezTo>
                    <a:pt x="103" y="255"/>
                    <a:pt x="165" y="268"/>
                    <a:pt x="223" y="268"/>
                  </a:cubicBezTo>
                  <a:cubicBezTo>
                    <a:pt x="315" y="268"/>
                    <a:pt x="398" y="237"/>
                    <a:pt x="458" y="140"/>
                  </a:cubicBezTo>
                  <a:cubicBezTo>
                    <a:pt x="359" y="10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"/>
            <p:cNvSpPr/>
            <p:nvPr/>
          </p:nvSpPr>
          <p:spPr>
            <a:xfrm>
              <a:off x="4805375" y="1171075"/>
              <a:ext cx="8475" cy="11475"/>
            </a:xfrm>
            <a:custGeom>
              <a:avLst/>
              <a:gdLst/>
              <a:ahLst/>
              <a:cxnLst/>
              <a:rect l="l" t="t" r="r" b="b"/>
              <a:pathLst>
                <a:path w="339" h="459" extrusionOk="0">
                  <a:moveTo>
                    <a:pt x="139" y="1"/>
                  </a:moveTo>
                  <a:cubicBezTo>
                    <a:pt x="80" y="80"/>
                    <a:pt x="40" y="140"/>
                    <a:pt x="0" y="180"/>
                  </a:cubicBezTo>
                  <a:cubicBezTo>
                    <a:pt x="120" y="239"/>
                    <a:pt x="80" y="458"/>
                    <a:pt x="319" y="458"/>
                  </a:cubicBezTo>
                  <a:cubicBezTo>
                    <a:pt x="319" y="279"/>
                    <a:pt x="338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"/>
            <p:cNvSpPr/>
            <p:nvPr/>
          </p:nvSpPr>
          <p:spPr>
            <a:xfrm>
              <a:off x="5142550" y="1232750"/>
              <a:ext cx="53225" cy="28250"/>
            </a:xfrm>
            <a:custGeom>
              <a:avLst/>
              <a:gdLst/>
              <a:ahLst/>
              <a:cxnLst/>
              <a:rect l="l" t="t" r="r" b="b"/>
              <a:pathLst>
                <a:path w="2129" h="1130" extrusionOk="0">
                  <a:moveTo>
                    <a:pt x="378" y="0"/>
                  </a:moveTo>
                  <a:cubicBezTo>
                    <a:pt x="359" y="40"/>
                    <a:pt x="359" y="120"/>
                    <a:pt x="359" y="179"/>
                  </a:cubicBezTo>
                  <a:cubicBezTo>
                    <a:pt x="259" y="299"/>
                    <a:pt x="80" y="199"/>
                    <a:pt x="0" y="339"/>
                  </a:cubicBezTo>
                  <a:cubicBezTo>
                    <a:pt x="458" y="697"/>
                    <a:pt x="1035" y="836"/>
                    <a:pt x="1552" y="1055"/>
                  </a:cubicBezTo>
                  <a:cubicBezTo>
                    <a:pt x="1671" y="1075"/>
                    <a:pt x="1796" y="1129"/>
                    <a:pt x="1900" y="1129"/>
                  </a:cubicBezTo>
                  <a:cubicBezTo>
                    <a:pt x="2005" y="1129"/>
                    <a:pt x="2089" y="1075"/>
                    <a:pt x="2129" y="876"/>
                  </a:cubicBezTo>
                  <a:cubicBezTo>
                    <a:pt x="2030" y="796"/>
                    <a:pt x="1870" y="816"/>
                    <a:pt x="1771" y="717"/>
                  </a:cubicBezTo>
                  <a:cubicBezTo>
                    <a:pt x="1294" y="478"/>
                    <a:pt x="856" y="25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"/>
            <p:cNvSpPr/>
            <p:nvPr/>
          </p:nvSpPr>
          <p:spPr>
            <a:xfrm>
              <a:off x="5122650" y="1225975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55" h="610" extrusionOk="0">
                  <a:moveTo>
                    <a:pt x="214" y="0"/>
                  </a:moveTo>
                  <a:cubicBezTo>
                    <a:pt x="148" y="0"/>
                    <a:pt x="77" y="16"/>
                    <a:pt x="1" y="53"/>
                  </a:cubicBezTo>
                  <a:cubicBezTo>
                    <a:pt x="80" y="311"/>
                    <a:pt x="379" y="212"/>
                    <a:pt x="458" y="411"/>
                  </a:cubicBezTo>
                  <a:cubicBezTo>
                    <a:pt x="578" y="490"/>
                    <a:pt x="677" y="550"/>
                    <a:pt x="796" y="610"/>
                  </a:cubicBezTo>
                  <a:cubicBezTo>
                    <a:pt x="936" y="590"/>
                    <a:pt x="1095" y="590"/>
                    <a:pt x="1155" y="450"/>
                  </a:cubicBezTo>
                  <a:lnTo>
                    <a:pt x="1155" y="450"/>
                  </a:lnTo>
                  <a:cubicBezTo>
                    <a:pt x="1148" y="451"/>
                    <a:pt x="1142" y="451"/>
                    <a:pt x="1136" y="451"/>
                  </a:cubicBezTo>
                  <a:cubicBezTo>
                    <a:pt x="793" y="451"/>
                    <a:pt x="570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"/>
            <p:cNvSpPr/>
            <p:nvPr/>
          </p:nvSpPr>
          <p:spPr>
            <a:xfrm>
              <a:off x="4578100" y="946250"/>
              <a:ext cx="39800" cy="20450"/>
            </a:xfrm>
            <a:custGeom>
              <a:avLst/>
              <a:gdLst/>
              <a:ahLst/>
              <a:cxnLst/>
              <a:rect l="l" t="t" r="r" b="b"/>
              <a:pathLst>
                <a:path w="1592" h="818" extrusionOk="0">
                  <a:moveTo>
                    <a:pt x="204" y="0"/>
                  </a:moveTo>
                  <a:cubicBezTo>
                    <a:pt x="115" y="0"/>
                    <a:pt x="53" y="35"/>
                    <a:pt x="0" y="141"/>
                  </a:cubicBezTo>
                  <a:cubicBezTo>
                    <a:pt x="498" y="321"/>
                    <a:pt x="995" y="500"/>
                    <a:pt x="1413" y="818"/>
                  </a:cubicBezTo>
                  <a:cubicBezTo>
                    <a:pt x="1492" y="778"/>
                    <a:pt x="1592" y="738"/>
                    <a:pt x="1592" y="639"/>
                  </a:cubicBezTo>
                  <a:cubicBezTo>
                    <a:pt x="1472" y="539"/>
                    <a:pt x="1353" y="420"/>
                    <a:pt x="1214" y="321"/>
                  </a:cubicBezTo>
                  <a:cubicBezTo>
                    <a:pt x="935" y="241"/>
                    <a:pt x="637" y="141"/>
                    <a:pt x="358" y="22"/>
                  </a:cubicBezTo>
                  <a:cubicBezTo>
                    <a:pt x="299" y="9"/>
                    <a:pt x="248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"/>
            <p:cNvSpPr/>
            <p:nvPr/>
          </p:nvSpPr>
          <p:spPr>
            <a:xfrm>
              <a:off x="4613900" y="918050"/>
              <a:ext cx="10475" cy="18325"/>
            </a:xfrm>
            <a:custGeom>
              <a:avLst/>
              <a:gdLst/>
              <a:ahLst/>
              <a:cxnLst/>
              <a:rect l="l" t="t" r="r" b="b"/>
              <a:pathLst>
                <a:path w="419" h="733" extrusionOk="0">
                  <a:moveTo>
                    <a:pt x="198" y="0"/>
                  </a:moveTo>
                  <a:cubicBezTo>
                    <a:pt x="181" y="0"/>
                    <a:pt x="162" y="5"/>
                    <a:pt x="140" y="16"/>
                  </a:cubicBezTo>
                  <a:cubicBezTo>
                    <a:pt x="60" y="76"/>
                    <a:pt x="40" y="175"/>
                    <a:pt x="1" y="275"/>
                  </a:cubicBezTo>
                  <a:lnTo>
                    <a:pt x="1" y="414"/>
                  </a:lnTo>
                  <a:cubicBezTo>
                    <a:pt x="60" y="533"/>
                    <a:pt x="160" y="732"/>
                    <a:pt x="219" y="732"/>
                  </a:cubicBezTo>
                  <a:cubicBezTo>
                    <a:pt x="418" y="673"/>
                    <a:pt x="319" y="474"/>
                    <a:pt x="339" y="335"/>
                  </a:cubicBezTo>
                  <a:cubicBezTo>
                    <a:pt x="339" y="255"/>
                    <a:pt x="319" y="156"/>
                    <a:pt x="319" y="76"/>
                  </a:cubicBezTo>
                  <a:cubicBezTo>
                    <a:pt x="276" y="33"/>
                    <a:pt x="243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"/>
            <p:cNvSpPr/>
            <p:nvPr/>
          </p:nvSpPr>
          <p:spPr>
            <a:xfrm>
              <a:off x="4616875" y="887600"/>
              <a:ext cx="5000" cy="16450"/>
            </a:xfrm>
            <a:custGeom>
              <a:avLst/>
              <a:gdLst/>
              <a:ahLst/>
              <a:cxnLst/>
              <a:rect l="l" t="t" r="r" b="b"/>
              <a:pathLst>
                <a:path w="200" h="658" extrusionOk="0">
                  <a:moveTo>
                    <a:pt x="160" y="1"/>
                  </a:moveTo>
                  <a:cubicBezTo>
                    <a:pt x="21" y="180"/>
                    <a:pt x="80" y="399"/>
                    <a:pt x="1" y="637"/>
                  </a:cubicBezTo>
                  <a:lnTo>
                    <a:pt x="80" y="598"/>
                  </a:lnTo>
                  <a:cubicBezTo>
                    <a:pt x="90" y="637"/>
                    <a:pt x="105" y="657"/>
                    <a:pt x="125" y="657"/>
                  </a:cubicBezTo>
                  <a:cubicBezTo>
                    <a:pt x="145" y="657"/>
                    <a:pt x="170" y="637"/>
                    <a:pt x="200" y="598"/>
                  </a:cubicBezTo>
                  <a:cubicBezTo>
                    <a:pt x="200" y="399"/>
                    <a:pt x="160" y="2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"/>
            <p:cNvSpPr/>
            <p:nvPr/>
          </p:nvSpPr>
          <p:spPr>
            <a:xfrm>
              <a:off x="4622350" y="865225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20" y="1"/>
                  </a:moveTo>
                  <a:cubicBezTo>
                    <a:pt x="1" y="140"/>
                    <a:pt x="1" y="279"/>
                    <a:pt x="1" y="438"/>
                  </a:cubicBezTo>
                  <a:cubicBezTo>
                    <a:pt x="160" y="339"/>
                    <a:pt x="120" y="1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"/>
            <p:cNvSpPr/>
            <p:nvPr/>
          </p:nvSpPr>
          <p:spPr>
            <a:xfrm>
              <a:off x="4569150" y="789650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0" y="0"/>
                  </a:moveTo>
                  <a:cubicBezTo>
                    <a:pt x="33" y="83"/>
                    <a:pt x="67" y="124"/>
                    <a:pt x="134" y="124"/>
                  </a:cubicBezTo>
                  <a:cubicBezTo>
                    <a:pt x="148" y="124"/>
                    <a:pt x="163" y="123"/>
                    <a:pt x="179" y="119"/>
                  </a:cubicBezTo>
                  <a:cubicBezTo>
                    <a:pt x="13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"/>
            <p:cNvSpPr/>
            <p:nvPr/>
          </p:nvSpPr>
          <p:spPr>
            <a:xfrm>
              <a:off x="4555725" y="7806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cubicBezTo>
                    <a:pt x="159" y="1"/>
                    <a:pt x="80" y="41"/>
                    <a:pt x="0" y="41"/>
                  </a:cubicBezTo>
                  <a:cubicBezTo>
                    <a:pt x="60" y="100"/>
                    <a:pt x="119" y="16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"/>
            <p:cNvSpPr/>
            <p:nvPr/>
          </p:nvSpPr>
          <p:spPr>
            <a:xfrm>
              <a:off x="4835700" y="1044650"/>
              <a:ext cx="78100" cy="61800"/>
            </a:xfrm>
            <a:custGeom>
              <a:avLst/>
              <a:gdLst/>
              <a:ahLst/>
              <a:cxnLst/>
              <a:rect l="l" t="t" r="r" b="b"/>
              <a:pathLst>
                <a:path w="3124" h="2472" extrusionOk="0">
                  <a:moveTo>
                    <a:pt x="2288" y="0"/>
                  </a:moveTo>
                  <a:cubicBezTo>
                    <a:pt x="2259" y="0"/>
                    <a:pt x="2229" y="15"/>
                    <a:pt x="2189" y="45"/>
                  </a:cubicBezTo>
                  <a:cubicBezTo>
                    <a:pt x="2089" y="224"/>
                    <a:pt x="2189" y="423"/>
                    <a:pt x="2070" y="562"/>
                  </a:cubicBezTo>
                  <a:lnTo>
                    <a:pt x="2070" y="761"/>
                  </a:lnTo>
                  <a:cubicBezTo>
                    <a:pt x="2129" y="860"/>
                    <a:pt x="2129" y="960"/>
                    <a:pt x="2089" y="1139"/>
                  </a:cubicBezTo>
                  <a:lnTo>
                    <a:pt x="2089" y="1298"/>
                  </a:lnTo>
                  <a:cubicBezTo>
                    <a:pt x="2089" y="1477"/>
                    <a:pt x="2189" y="1756"/>
                    <a:pt x="1851" y="1756"/>
                  </a:cubicBezTo>
                  <a:cubicBezTo>
                    <a:pt x="1612" y="1736"/>
                    <a:pt x="1532" y="1537"/>
                    <a:pt x="1532" y="1298"/>
                  </a:cubicBezTo>
                  <a:lnTo>
                    <a:pt x="1532" y="264"/>
                  </a:lnTo>
                  <a:cubicBezTo>
                    <a:pt x="1493" y="184"/>
                    <a:pt x="1473" y="65"/>
                    <a:pt x="1334" y="45"/>
                  </a:cubicBezTo>
                  <a:lnTo>
                    <a:pt x="1334" y="45"/>
                  </a:lnTo>
                  <a:cubicBezTo>
                    <a:pt x="1194" y="482"/>
                    <a:pt x="1373" y="960"/>
                    <a:pt x="1274" y="1397"/>
                  </a:cubicBezTo>
                  <a:cubicBezTo>
                    <a:pt x="1210" y="1422"/>
                    <a:pt x="1154" y="1432"/>
                    <a:pt x="1102" y="1432"/>
                  </a:cubicBezTo>
                  <a:cubicBezTo>
                    <a:pt x="944" y="1432"/>
                    <a:pt x="832" y="1338"/>
                    <a:pt x="697" y="1278"/>
                  </a:cubicBezTo>
                  <a:cubicBezTo>
                    <a:pt x="617" y="1238"/>
                    <a:pt x="578" y="1199"/>
                    <a:pt x="498" y="1159"/>
                  </a:cubicBezTo>
                  <a:lnTo>
                    <a:pt x="478" y="1159"/>
                  </a:lnTo>
                  <a:cubicBezTo>
                    <a:pt x="394" y="1159"/>
                    <a:pt x="305" y="1131"/>
                    <a:pt x="231" y="1131"/>
                  </a:cubicBezTo>
                  <a:cubicBezTo>
                    <a:pt x="164" y="1131"/>
                    <a:pt x="109" y="1154"/>
                    <a:pt x="80" y="1238"/>
                  </a:cubicBezTo>
                  <a:cubicBezTo>
                    <a:pt x="1" y="1338"/>
                    <a:pt x="120" y="1437"/>
                    <a:pt x="220" y="1477"/>
                  </a:cubicBezTo>
                  <a:cubicBezTo>
                    <a:pt x="418" y="1557"/>
                    <a:pt x="597" y="1636"/>
                    <a:pt x="796" y="1716"/>
                  </a:cubicBezTo>
                  <a:cubicBezTo>
                    <a:pt x="1413" y="1935"/>
                    <a:pt x="2050" y="2054"/>
                    <a:pt x="2607" y="2472"/>
                  </a:cubicBezTo>
                  <a:cubicBezTo>
                    <a:pt x="2666" y="2472"/>
                    <a:pt x="2726" y="2452"/>
                    <a:pt x="2786" y="2452"/>
                  </a:cubicBezTo>
                  <a:cubicBezTo>
                    <a:pt x="2885" y="2372"/>
                    <a:pt x="3064" y="2452"/>
                    <a:pt x="3124" y="2313"/>
                  </a:cubicBezTo>
                  <a:cubicBezTo>
                    <a:pt x="2507" y="2094"/>
                    <a:pt x="2308" y="1676"/>
                    <a:pt x="2388" y="1059"/>
                  </a:cubicBezTo>
                  <a:cubicBezTo>
                    <a:pt x="2408" y="741"/>
                    <a:pt x="2388" y="383"/>
                    <a:pt x="2388" y="45"/>
                  </a:cubicBezTo>
                  <a:cubicBezTo>
                    <a:pt x="2348" y="15"/>
                    <a:pt x="2318" y="0"/>
                    <a:pt x="2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"/>
            <p:cNvSpPr/>
            <p:nvPr/>
          </p:nvSpPr>
          <p:spPr>
            <a:xfrm>
              <a:off x="4613900" y="944275"/>
              <a:ext cx="62200" cy="52775"/>
            </a:xfrm>
            <a:custGeom>
              <a:avLst/>
              <a:gdLst/>
              <a:ahLst/>
              <a:cxnLst/>
              <a:rect l="l" t="t" r="r" b="b"/>
              <a:pathLst>
                <a:path w="2488" h="2111" extrusionOk="0">
                  <a:moveTo>
                    <a:pt x="956" y="1"/>
                  </a:moveTo>
                  <a:cubicBezTo>
                    <a:pt x="911" y="1"/>
                    <a:pt x="868" y="23"/>
                    <a:pt x="816" y="61"/>
                  </a:cubicBezTo>
                  <a:cubicBezTo>
                    <a:pt x="637" y="201"/>
                    <a:pt x="637" y="380"/>
                    <a:pt x="637" y="579"/>
                  </a:cubicBezTo>
                  <a:cubicBezTo>
                    <a:pt x="637" y="819"/>
                    <a:pt x="572" y="892"/>
                    <a:pt x="482" y="892"/>
                  </a:cubicBezTo>
                  <a:cubicBezTo>
                    <a:pt x="386" y="892"/>
                    <a:pt x="262" y="809"/>
                    <a:pt x="160" y="758"/>
                  </a:cubicBezTo>
                  <a:lnTo>
                    <a:pt x="1" y="917"/>
                  </a:lnTo>
                  <a:cubicBezTo>
                    <a:pt x="756" y="1394"/>
                    <a:pt x="1532" y="1891"/>
                    <a:pt x="2388" y="2110"/>
                  </a:cubicBezTo>
                  <a:cubicBezTo>
                    <a:pt x="2427" y="2071"/>
                    <a:pt x="2487" y="2011"/>
                    <a:pt x="2487" y="1951"/>
                  </a:cubicBezTo>
                  <a:cubicBezTo>
                    <a:pt x="2487" y="1872"/>
                    <a:pt x="2447" y="1792"/>
                    <a:pt x="2427" y="1752"/>
                  </a:cubicBezTo>
                  <a:cubicBezTo>
                    <a:pt x="2408" y="1693"/>
                    <a:pt x="2328" y="1653"/>
                    <a:pt x="2288" y="1613"/>
                  </a:cubicBezTo>
                  <a:lnTo>
                    <a:pt x="1910" y="1394"/>
                  </a:lnTo>
                  <a:cubicBezTo>
                    <a:pt x="1154" y="1215"/>
                    <a:pt x="1294" y="519"/>
                    <a:pt x="1035" y="22"/>
                  </a:cubicBezTo>
                  <a:cubicBezTo>
                    <a:pt x="1007" y="7"/>
                    <a:pt x="981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"/>
            <p:cNvSpPr/>
            <p:nvPr/>
          </p:nvSpPr>
          <p:spPr>
            <a:xfrm>
              <a:off x="4729275" y="1022450"/>
              <a:ext cx="75050" cy="38000"/>
            </a:xfrm>
            <a:custGeom>
              <a:avLst/>
              <a:gdLst/>
              <a:ahLst/>
              <a:cxnLst/>
              <a:rect l="l" t="t" r="r" b="b"/>
              <a:pathLst>
                <a:path w="3002" h="1520" extrusionOk="0">
                  <a:moveTo>
                    <a:pt x="122" y="0"/>
                  </a:moveTo>
                  <a:cubicBezTo>
                    <a:pt x="79" y="0"/>
                    <a:pt x="43" y="25"/>
                    <a:pt x="1" y="77"/>
                  </a:cubicBezTo>
                  <a:cubicBezTo>
                    <a:pt x="856" y="714"/>
                    <a:pt x="1791" y="1172"/>
                    <a:pt x="2786" y="1510"/>
                  </a:cubicBezTo>
                  <a:cubicBezTo>
                    <a:pt x="2816" y="1517"/>
                    <a:pt x="2843" y="1520"/>
                    <a:pt x="2866" y="1520"/>
                  </a:cubicBezTo>
                  <a:cubicBezTo>
                    <a:pt x="2977" y="1520"/>
                    <a:pt x="3001" y="1443"/>
                    <a:pt x="2985" y="1311"/>
                  </a:cubicBezTo>
                  <a:cubicBezTo>
                    <a:pt x="2089" y="873"/>
                    <a:pt x="1174" y="475"/>
                    <a:pt x="259" y="58"/>
                  </a:cubicBezTo>
                  <a:cubicBezTo>
                    <a:pt x="203" y="20"/>
                    <a:pt x="160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"/>
            <p:cNvSpPr/>
            <p:nvPr/>
          </p:nvSpPr>
          <p:spPr>
            <a:xfrm>
              <a:off x="4674075" y="990875"/>
              <a:ext cx="39025" cy="26575"/>
            </a:xfrm>
            <a:custGeom>
              <a:avLst/>
              <a:gdLst/>
              <a:ahLst/>
              <a:cxnLst/>
              <a:rect l="l" t="t" r="r" b="b"/>
              <a:pathLst>
                <a:path w="1561" h="1063" extrusionOk="0">
                  <a:moveTo>
                    <a:pt x="223" y="0"/>
                  </a:moveTo>
                  <a:cubicBezTo>
                    <a:pt x="138" y="0"/>
                    <a:pt x="46" y="26"/>
                    <a:pt x="1" y="87"/>
                  </a:cubicBezTo>
                  <a:lnTo>
                    <a:pt x="1" y="286"/>
                  </a:lnTo>
                  <a:cubicBezTo>
                    <a:pt x="180" y="604"/>
                    <a:pt x="518" y="704"/>
                    <a:pt x="816" y="843"/>
                  </a:cubicBezTo>
                  <a:cubicBezTo>
                    <a:pt x="896" y="883"/>
                    <a:pt x="936" y="923"/>
                    <a:pt x="1015" y="982"/>
                  </a:cubicBezTo>
                  <a:cubicBezTo>
                    <a:pt x="1134" y="1002"/>
                    <a:pt x="1234" y="1002"/>
                    <a:pt x="1353" y="1022"/>
                  </a:cubicBezTo>
                  <a:cubicBezTo>
                    <a:pt x="1404" y="1050"/>
                    <a:pt x="1443" y="1062"/>
                    <a:pt x="1473" y="1062"/>
                  </a:cubicBezTo>
                  <a:cubicBezTo>
                    <a:pt x="1548" y="1062"/>
                    <a:pt x="1561" y="983"/>
                    <a:pt x="1532" y="883"/>
                  </a:cubicBezTo>
                  <a:cubicBezTo>
                    <a:pt x="1512" y="823"/>
                    <a:pt x="1473" y="823"/>
                    <a:pt x="1413" y="823"/>
                  </a:cubicBezTo>
                  <a:cubicBezTo>
                    <a:pt x="1333" y="783"/>
                    <a:pt x="1294" y="744"/>
                    <a:pt x="1214" y="704"/>
                  </a:cubicBezTo>
                  <a:lnTo>
                    <a:pt x="1214" y="644"/>
                  </a:lnTo>
                  <a:cubicBezTo>
                    <a:pt x="1115" y="545"/>
                    <a:pt x="1035" y="445"/>
                    <a:pt x="936" y="386"/>
                  </a:cubicBezTo>
                  <a:lnTo>
                    <a:pt x="876" y="306"/>
                  </a:lnTo>
                  <a:cubicBezTo>
                    <a:pt x="816" y="246"/>
                    <a:pt x="737" y="207"/>
                    <a:pt x="697" y="187"/>
                  </a:cubicBezTo>
                  <a:cubicBezTo>
                    <a:pt x="577" y="107"/>
                    <a:pt x="438" y="27"/>
                    <a:pt x="299" y="8"/>
                  </a:cubicBezTo>
                  <a:cubicBezTo>
                    <a:pt x="275" y="3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"/>
            <p:cNvSpPr/>
            <p:nvPr/>
          </p:nvSpPr>
          <p:spPr>
            <a:xfrm>
              <a:off x="4798900" y="1054700"/>
              <a:ext cx="26875" cy="16525"/>
            </a:xfrm>
            <a:custGeom>
              <a:avLst/>
              <a:gdLst/>
              <a:ahLst/>
              <a:cxnLst/>
              <a:rect l="l" t="t" r="r" b="b"/>
              <a:pathLst>
                <a:path w="1075" h="661" extrusionOk="0">
                  <a:moveTo>
                    <a:pt x="200" y="1"/>
                  </a:moveTo>
                  <a:lnTo>
                    <a:pt x="1" y="200"/>
                  </a:lnTo>
                  <a:cubicBezTo>
                    <a:pt x="200" y="339"/>
                    <a:pt x="339" y="478"/>
                    <a:pt x="538" y="598"/>
                  </a:cubicBezTo>
                  <a:cubicBezTo>
                    <a:pt x="616" y="640"/>
                    <a:pt x="689" y="660"/>
                    <a:pt x="755" y="660"/>
                  </a:cubicBezTo>
                  <a:cubicBezTo>
                    <a:pt x="906" y="660"/>
                    <a:pt x="1019" y="553"/>
                    <a:pt x="1075" y="359"/>
                  </a:cubicBezTo>
                  <a:cubicBezTo>
                    <a:pt x="757" y="359"/>
                    <a:pt x="498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"/>
            <p:cNvSpPr/>
            <p:nvPr/>
          </p:nvSpPr>
          <p:spPr>
            <a:xfrm>
              <a:off x="4707900" y="1011950"/>
              <a:ext cx="27875" cy="12450"/>
            </a:xfrm>
            <a:custGeom>
              <a:avLst/>
              <a:gdLst/>
              <a:ahLst/>
              <a:cxnLst/>
              <a:rect l="l" t="t" r="r" b="b"/>
              <a:pathLst>
                <a:path w="1115" h="498" extrusionOk="0">
                  <a:moveTo>
                    <a:pt x="179" y="0"/>
                  </a:moveTo>
                  <a:cubicBezTo>
                    <a:pt x="140" y="60"/>
                    <a:pt x="60" y="100"/>
                    <a:pt x="0" y="159"/>
                  </a:cubicBezTo>
                  <a:cubicBezTo>
                    <a:pt x="259" y="358"/>
                    <a:pt x="537" y="478"/>
                    <a:pt x="856" y="497"/>
                  </a:cubicBezTo>
                  <a:cubicBezTo>
                    <a:pt x="935" y="497"/>
                    <a:pt x="1035" y="478"/>
                    <a:pt x="1114" y="478"/>
                  </a:cubicBezTo>
                  <a:cubicBezTo>
                    <a:pt x="836" y="239"/>
                    <a:pt x="49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"/>
            <p:cNvSpPr/>
            <p:nvPr/>
          </p:nvSpPr>
          <p:spPr>
            <a:xfrm>
              <a:off x="4694975" y="10114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39" y="80"/>
                    <a:pt x="199" y="120"/>
                  </a:cubicBezTo>
                  <a:cubicBezTo>
                    <a:pt x="139" y="8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"/>
            <p:cNvSpPr/>
            <p:nvPr/>
          </p:nvSpPr>
          <p:spPr>
            <a:xfrm>
              <a:off x="4626825" y="114820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120" y="1"/>
                  </a:moveTo>
                  <a:cubicBezTo>
                    <a:pt x="1" y="180"/>
                    <a:pt x="1" y="379"/>
                    <a:pt x="1" y="597"/>
                  </a:cubicBezTo>
                  <a:cubicBezTo>
                    <a:pt x="200" y="418"/>
                    <a:pt x="120" y="2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"/>
            <p:cNvSpPr/>
            <p:nvPr/>
          </p:nvSpPr>
          <p:spPr>
            <a:xfrm>
              <a:off x="4911800" y="1102950"/>
              <a:ext cx="45600" cy="22000"/>
            </a:xfrm>
            <a:custGeom>
              <a:avLst/>
              <a:gdLst/>
              <a:ahLst/>
              <a:cxnLst/>
              <a:rect l="l" t="t" r="r" b="b"/>
              <a:pathLst>
                <a:path w="1824" h="880" extrusionOk="0">
                  <a:moveTo>
                    <a:pt x="219" y="0"/>
                  </a:moveTo>
                  <a:cubicBezTo>
                    <a:pt x="140" y="40"/>
                    <a:pt x="20" y="80"/>
                    <a:pt x="0" y="199"/>
                  </a:cubicBezTo>
                  <a:cubicBezTo>
                    <a:pt x="498" y="518"/>
                    <a:pt x="995" y="756"/>
                    <a:pt x="1592" y="876"/>
                  </a:cubicBezTo>
                  <a:cubicBezTo>
                    <a:pt x="1613" y="878"/>
                    <a:pt x="1633" y="879"/>
                    <a:pt x="1652" y="879"/>
                  </a:cubicBezTo>
                  <a:cubicBezTo>
                    <a:pt x="1783" y="879"/>
                    <a:pt x="1823" y="814"/>
                    <a:pt x="1771" y="657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"/>
            <p:cNvSpPr/>
            <p:nvPr/>
          </p:nvSpPr>
          <p:spPr>
            <a:xfrm>
              <a:off x="4952075" y="1119350"/>
              <a:ext cx="43300" cy="21925"/>
            </a:xfrm>
            <a:custGeom>
              <a:avLst/>
              <a:gdLst/>
              <a:ahLst/>
              <a:cxnLst/>
              <a:rect l="l" t="t" r="r" b="b"/>
              <a:pathLst>
                <a:path w="1732" h="877" extrusionOk="0">
                  <a:moveTo>
                    <a:pt x="160" y="1"/>
                  </a:moveTo>
                  <a:cubicBezTo>
                    <a:pt x="120" y="80"/>
                    <a:pt x="40" y="140"/>
                    <a:pt x="1" y="220"/>
                  </a:cubicBezTo>
                  <a:cubicBezTo>
                    <a:pt x="359" y="558"/>
                    <a:pt x="836" y="637"/>
                    <a:pt x="1294" y="836"/>
                  </a:cubicBezTo>
                  <a:cubicBezTo>
                    <a:pt x="1347" y="863"/>
                    <a:pt x="1402" y="876"/>
                    <a:pt x="1456" y="876"/>
                  </a:cubicBezTo>
                  <a:cubicBezTo>
                    <a:pt x="1563" y="876"/>
                    <a:pt x="1665" y="823"/>
                    <a:pt x="1731" y="717"/>
                  </a:cubicBezTo>
                  <a:cubicBezTo>
                    <a:pt x="1154" y="578"/>
                    <a:pt x="697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"/>
            <p:cNvSpPr/>
            <p:nvPr/>
          </p:nvSpPr>
          <p:spPr>
            <a:xfrm>
              <a:off x="5017225" y="1101450"/>
              <a:ext cx="15450" cy="61700"/>
            </a:xfrm>
            <a:custGeom>
              <a:avLst/>
              <a:gdLst/>
              <a:ahLst/>
              <a:cxnLst/>
              <a:rect l="l" t="t" r="r" b="b"/>
              <a:pathLst>
                <a:path w="618" h="2468" extrusionOk="0">
                  <a:moveTo>
                    <a:pt x="299" y="1"/>
                  </a:moveTo>
                  <a:cubicBezTo>
                    <a:pt x="1" y="637"/>
                    <a:pt x="239" y="1294"/>
                    <a:pt x="120" y="1930"/>
                  </a:cubicBezTo>
                  <a:cubicBezTo>
                    <a:pt x="180" y="2129"/>
                    <a:pt x="140" y="2348"/>
                    <a:pt x="319" y="2467"/>
                  </a:cubicBezTo>
                  <a:cubicBezTo>
                    <a:pt x="398" y="2428"/>
                    <a:pt x="478" y="2348"/>
                    <a:pt x="498" y="2249"/>
                  </a:cubicBezTo>
                  <a:cubicBezTo>
                    <a:pt x="498" y="1533"/>
                    <a:pt x="617" y="796"/>
                    <a:pt x="418" y="80"/>
                  </a:cubicBezTo>
                  <a:cubicBezTo>
                    <a:pt x="378" y="60"/>
                    <a:pt x="33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"/>
            <p:cNvSpPr/>
            <p:nvPr/>
          </p:nvSpPr>
          <p:spPr>
            <a:xfrm>
              <a:off x="5025175" y="1127075"/>
              <a:ext cx="9475" cy="40050"/>
            </a:xfrm>
            <a:custGeom>
              <a:avLst/>
              <a:gdLst/>
              <a:ahLst/>
              <a:cxnLst/>
              <a:rect l="l" t="t" r="r" b="b"/>
              <a:pathLst>
                <a:path w="379" h="1602" extrusionOk="0">
                  <a:moveTo>
                    <a:pt x="277" y="1"/>
                  </a:moveTo>
                  <a:cubicBezTo>
                    <a:pt x="229" y="1"/>
                    <a:pt x="186" y="31"/>
                    <a:pt x="160" y="70"/>
                  </a:cubicBezTo>
                  <a:cubicBezTo>
                    <a:pt x="60" y="508"/>
                    <a:pt x="220" y="965"/>
                    <a:pt x="60" y="1403"/>
                  </a:cubicBezTo>
                  <a:lnTo>
                    <a:pt x="1" y="1442"/>
                  </a:lnTo>
                  <a:cubicBezTo>
                    <a:pt x="1" y="1502"/>
                    <a:pt x="21" y="1542"/>
                    <a:pt x="21" y="1602"/>
                  </a:cubicBezTo>
                  <a:cubicBezTo>
                    <a:pt x="299" y="1562"/>
                    <a:pt x="379" y="1363"/>
                    <a:pt x="379" y="1124"/>
                  </a:cubicBezTo>
                  <a:cubicBezTo>
                    <a:pt x="359" y="766"/>
                    <a:pt x="359" y="408"/>
                    <a:pt x="359" y="30"/>
                  </a:cubicBezTo>
                  <a:cubicBezTo>
                    <a:pt x="331" y="9"/>
                    <a:pt x="303" y="1"/>
                    <a:pt x="2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"/>
            <p:cNvSpPr/>
            <p:nvPr/>
          </p:nvSpPr>
          <p:spPr>
            <a:xfrm>
              <a:off x="4904825" y="1101450"/>
              <a:ext cx="12475" cy="5500"/>
            </a:xfrm>
            <a:custGeom>
              <a:avLst/>
              <a:gdLst/>
              <a:ahLst/>
              <a:cxnLst/>
              <a:rect l="l" t="t" r="r" b="b"/>
              <a:pathLst>
                <a:path w="499" h="220" extrusionOk="0">
                  <a:moveTo>
                    <a:pt x="339" y="1"/>
                  </a:moveTo>
                  <a:cubicBezTo>
                    <a:pt x="220" y="21"/>
                    <a:pt x="60" y="21"/>
                    <a:pt x="1" y="160"/>
                  </a:cubicBezTo>
                  <a:lnTo>
                    <a:pt x="299" y="220"/>
                  </a:lnTo>
                  <a:cubicBezTo>
                    <a:pt x="359" y="180"/>
                    <a:pt x="419" y="100"/>
                    <a:pt x="498" y="60"/>
                  </a:cubicBezTo>
                  <a:cubicBezTo>
                    <a:pt x="438" y="41"/>
                    <a:pt x="399" y="4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"/>
            <p:cNvSpPr/>
            <p:nvPr/>
          </p:nvSpPr>
          <p:spPr>
            <a:xfrm>
              <a:off x="4886925" y="958725"/>
              <a:ext cx="30850" cy="88550"/>
            </a:xfrm>
            <a:custGeom>
              <a:avLst/>
              <a:gdLst/>
              <a:ahLst/>
              <a:cxnLst/>
              <a:rect l="l" t="t" r="r" b="b"/>
              <a:pathLst>
                <a:path w="1234" h="3542" extrusionOk="0">
                  <a:moveTo>
                    <a:pt x="1214" y="1"/>
                  </a:moveTo>
                  <a:cubicBezTo>
                    <a:pt x="975" y="40"/>
                    <a:pt x="856" y="219"/>
                    <a:pt x="776" y="398"/>
                  </a:cubicBezTo>
                  <a:cubicBezTo>
                    <a:pt x="379" y="1373"/>
                    <a:pt x="40" y="2388"/>
                    <a:pt x="1" y="3482"/>
                  </a:cubicBezTo>
                  <a:cubicBezTo>
                    <a:pt x="30" y="3522"/>
                    <a:pt x="55" y="3541"/>
                    <a:pt x="80" y="3541"/>
                  </a:cubicBezTo>
                  <a:cubicBezTo>
                    <a:pt x="105" y="3541"/>
                    <a:pt x="130" y="3522"/>
                    <a:pt x="160" y="3482"/>
                  </a:cubicBezTo>
                  <a:lnTo>
                    <a:pt x="319" y="3482"/>
                  </a:lnTo>
                  <a:cubicBezTo>
                    <a:pt x="538" y="2408"/>
                    <a:pt x="717" y="1333"/>
                    <a:pt x="1234" y="339"/>
                  </a:cubicBezTo>
                  <a:cubicBezTo>
                    <a:pt x="1214" y="239"/>
                    <a:pt x="1214" y="1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"/>
            <p:cNvSpPr/>
            <p:nvPr/>
          </p:nvSpPr>
          <p:spPr>
            <a:xfrm>
              <a:off x="5024675" y="1045900"/>
              <a:ext cx="20200" cy="82925"/>
            </a:xfrm>
            <a:custGeom>
              <a:avLst/>
              <a:gdLst/>
              <a:ahLst/>
              <a:cxnLst/>
              <a:rect l="l" t="t" r="r" b="b"/>
              <a:pathLst>
                <a:path w="808" h="3317" extrusionOk="0">
                  <a:moveTo>
                    <a:pt x="675" y="1"/>
                  </a:moveTo>
                  <a:cubicBezTo>
                    <a:pt x="647" y="1"/>
                    <a:pt x="614" y="6"/>
                    <a:pt x="578" y="15"/>
                  </a:cubicBezTo>
                  <a:cubicBezTo>
                    <a:pt x="279" y="731"/>
                    <a:pt x="140" y="1507"/>
                    <a:pt x="1" y="2263"/>
                  </a:cubicBezTo>
                  <a:cubicBezTo>
                    <a:pt x="21" y="2263"/>
                    <a:pt x="41" y="2282"/>
                    <a:pt x="80" y="2282"/>
                  </a:cubicBezTo>
                  <a:cubicBezTo>
                    <a:pt x="220" y="2601"/>
                    <a:pt x="1" y="2999"/>
                    <a:pt x="240" y="3317"/>
                  </a:cubicBezTo>
                  <a:cubicBezTo>
                    <a:pt x="299" y="3297"/>
                    <a:pt x="319" y="3277"/>
                    <a:pt x="379" y="3277"/>
                  </a:cubicBezTo>
                  <a:cubicBezTo>
                    <a:pt x="399" y="2820"/>
                    <a:pt x="419" y="2382"/>
                    <a:pt x="419" y="1924"/>
                  </a:cubicBezTo>
                  <a:cubicBezTo>
                    <a:pt x="538" y="1706"/>
                    <a:pt x="379" y="1427"/>
                    <a:pt x="538" y="1208"/>
                  </a:cubicBezTo>
                  <a:cubicBezTo>
                    <a:pt x="618" y="850"/>
                    <a:pt x="697" y="532"/>
                    <a:pt x="777" y="194"/>
                  </a:cubicBezTo>
                  <a:cubicBezTo>
                    <a:pt x="807" y="56"/>
                    <a:pt x="767" y="1"/>
                    <a:pt x="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"/>
            <p:cNvSpPr/>
            <p:nvPr/>
          </p:nvSpPr>
          <p:spPr>
            <a:xfrm>
              <a:off x="5223125" y="1183775"/>
              <a:ext cx="26375" cy="40550"/>
            </a:xfrm>
            <a:custGeom>
              <a:avLst/>
              <a:gdLst/>
              <a:ahLst/>
              <a:cxnLst/>
              <a:rect l="l" t="t" r="r" b="b"/>
              <a:pathLst>
                <a:path w="1055" h="1622" extrusionOk="0">
                  <a:moveTo>
                    <a:pt x="699" y="0"/>
                  </a:moveTo>
                  <a:cubicBezTo>
                    <a:pt x="662" y="0"/>
                    <a:pt x="627" y="10"/>
                    <a:pt x="597" y="30"/>
                  </a:cubicBezTo>
                  <a:cubicBezTo>
                    <a:pt x="544" y="69"/>
                    <a:pt x="492" y="143"/>
                    <a:pt x="428" y="143"/>
                  </a:cubicBezTo>
                  <a:cubicBezTo>
                    <a:pt x="395" y="143"/>
                    <a:pt x="359" y="124"/>
                    <a:pt x="318" y="70"/>
                  </a:cubicBezTo>
                  <a:cubicBezTo>
                    <a:pt x="298" y="70"/>
                    <a:pt x="259" y="50"/>
                    <a:pt x="239" y="50"/>
                  </a:cubicBezTo>
                  <a:cubicBezTo>
                    <a:pt x="20" y="328"/>
                    <a:pt x="139" y="627"/>
                    <a:pt x="100" y="925"/>
                  </a:cubicBezTo>
                  <a:cubicBezTo>
                    <a:pt x="119" y="1144"/>
                    <a:pt x="0" y="1442"/>
                    <a:pt x="259" y="1621"/>
                  </a:cubicBezTo>
                  <a:cubicBezTo>
                    <a:pt x="301" y="1556"/>
                    <a:pt x="352" y="1535"/>
                    <a:pt x="408" y="1535"/>
                  </a:cubicBezTo>
                  <a:cubicBezTo>
                    <a:pt x="519" y="1535"/>
                    <a:pt x="648" y="1619"/>
                    <a:pt x="752" y="1619"/>
                  </a:cubicBezTo>
                  <a:cubicBezTo>
                    <a:pt x="821" y="1619"/>
                    <a:pt x="879" y="1583"/>
                    <a:pt x="915" y="1462"/>
                  </a:cubicBezTo>
                  <a:cubicBezTo>
                    <a:pt x="1054" y="1064"/>
                    <a:pt x="1035" y="647"/>
                    <a:pt x="935" y="229"/>
                  </a:cubicBezTo>
                  <a:cubicBezTo>
                    <a:pt x="915" y="149"/>
                    <a:pt x="855" y="70"/>
                    <a:pt x="816" y="30"/>
                  </a:cubicBezTo>
                  <a:cubicBezTo>
                    <a:pt x="776" y="10"/>
                    <a:pt x="736" y="0"/>
                    <a:pt x="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"/>
            <p:cNvSpPr/>
            <p:nvPr/>
          </p:nvSpPr>
          <p:spPr>
            <a:xfrm>
              <a:off x="5228100" y="1214800"/>
              <a:ext cx="18900" cy="35375"/>
            </a:xfrm>
            <a:custGeom>
              <a:avLst/>
              <a:gdLst/>
              <a:ahLst/>
              <a:cxnLst/>
              <a:rect l="l" t="t" r="r" b="b"/>
              <a:pathLst>
                <a:path w="756" h="1415" extrusionOk="0">
                  <a:moveTo>
                    <a:pt x="167" y="1"/>
                  </a:moveTo>
                  <a:cubicBezTo>
                    <a:pt x="164" y="1"/>
                    <a:pt x="161" y="1"/>
                    <a:pt x="159" y="2"/>
                  </a:cubicBezTo>
                  <a:cubicBezTo>
                    <a:pt x="20" y="82"/>
                    <a:pt x="99" y="241"/>
                    <a:pt x="60" y="380"/>
                  </a:cubicBezTo>
                  <a:cubicBezTo>
                    <a:pt x="99" y="420"/>
                    <a:pt x="99" y="480"/>
                    <a:pt x="60" y="539"/>
                  </a:cubicBezTo>
                  <a:cubicBezTo>
                    <a:pt x="199" y="838"/>
                    <a:pt x="0" y="1275"/>
                    <a:pt x="438" y="1415"/>
                  </a:cubicBezTo>
                  <a:cubicBezTo>
                    <a:pt x="577" y="1335"/>
                    <a:pt x="696" y="1216"/>
                    <a:pt x="756" y="1077"/>
                  </a:cubicBezTo>
                  <a:cubicBezTo>
                    <a:pt x="756" y="997"/>
                    <a:pt x="756" y="937"/>
                    <a:pt x="736" y="897"/>
                  </a:cubicBezTo>
                  <a:cubicBezTo>
                    <a:pt x="637" y="738"/>
                    <a:pt x="736" y="599"/>
                    <a:pt x="656" y="440"/>
                  </a:cubicBezTo>
                  <a:lnTo>
                    <a:pt x="597" y="380"/>
                  </a:lnTo>
                  <a:cubicBezTo>
                    <a:pt x="537" y="321"/>
                    <a:pt x="458" y="261"/>
                    <a:pt x="398" y="221"/>
                  </a:cubicBezTo>
                  <a:cubicBezTo>
                    <a:pt x="323" y="146"/>
                    <a:pt x="213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"/>
            <p:cNvSpPr/>
            <p:nvPr/>
          </p:nvSpPr>
          <p:spPr>
            <a:xfrm>
              <a:off x="5223600" y="1227775"/>
              <a:ext cx="15450" cy="30350"/>
            </a:xfrm>
            <a:custGeom>
              <a:avLst/>
              <a:gdLst/>
              <a:ahLst/>
              <a:cxnLst/>
              <a:rect l="l" t="t" r="r" b="b"/>
              <a:pathLst>
                <a:path w="618" h="1214" extrusionOk="0">
                  <a:moveTo>
                    <a:pt x="240" y="1"/>
                  </a:moveTo>
                  <a:cubicBezTo>
                    <a:pt x="1" y="279"/>
                    <a:pt x="220" y="577"/>
                    <a:pt x="180" y="856"/>
                  </a:cubicBezTo>
                  <a:cubicBezTo>
                    <a:pt x="120" y="1174"/>
                    <a:pt x="379" y="1194"/>
                    <a:pt x="598" y="1214"/>
                  </a:cubicBezTo>
                  <a:cubicBezTo>
                    <a:pt x="618" y="1095"/>
                    <a:pt x="618" y="995"/>
                    <a:pt x="618" y="876"/>
                  </a:cubicBezTo>
                  <a:cubicBezTo>
                    <a:pt x="319" y="637"/>
                    <a:pt x="578" y="19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"/>
            <p:cNvSpPr/>
            <p:nvPr/>
          </p:nvSpPr>
          <p:spPr>
            <a:xfrm>
              <a:off x="5222625" y="1267550"/>
              <a:ext cx="27875" cy="19000"/>
            </a:xfrm>
            <a:custGeom>
              <a:avLst/>
              <a:gdLst/>
              <a:ahLst/>
              <a:cxnLst/>
              <a:rect l="l" t="t" r="r" b="b"/>
              <a:pathLst>
                <a:path w="1115" h="760" extrusionOk="0">
                  <a:moveTo>
                    <a:pt x="100" y="1"/>
                  </a:moveTo>
                  <a:cubicBezTo>
                    <a:pt x="80" y="21"/>
                    <a:pt x="60" y="81"/>
                    <a:pt x="40" y="100"/>
                  </a:cubicBezTo>
                  <a:cubicBezTo>
                    <a:pt x="0" y="299"/>
                    <a:pt x="80" y="419"/>
                    <a:pt x="318" y="478"/>
                  </a:cubicBezTo>
                  <a:cubicBezTo>
                    <a:pt x="358" y="618"/>
                    <a:pt x="537" y="578"/>
                    <a:pt x="617" y="697"/>
                  </a:cubicBezTo>
                  <a:lnTo>
                    <a:pt x="637" y="697"/>
                  </a:lnTo>
                  <a:cubicBezTo>
                    <a:pt x="701" y="740"/>
                    <a:pt x="759" y="760"/>
                    <a:pt x="818" y="760"/>
                  </a:cubicBezTo>
                  <a:cubicBezTo>
                    <a:pt x="868" y="760"/>
                    <a:pt x="920" y="745"/>
                    <a:pt x="975" y="717"/>
                  </a:cubicBezTo>
                  <a:cubicBezTo>
                    <a:pt x="1015" y="677"/>
                    <a:pt x="1055" y="657"/>
                    <a:pt x="1114" y="657"/>
                  </a:cubicBezTo>
                  <a:cubicBezTo>
                    <a:pt x="1035" y="419"/>
                    <a:pt x="1035" y="180"/>
                    <a:pt x="816" y="1"/>
                  </a:cubicBezTo>
                  <a:cubicBezTo>
                    <a:pt x="783" y="132"/>
                    <a:pt x="764" y="235"/>
                    <a:pt x="648" y="235"/>
                  </a:cubicBezTo>
                  <a:cubicBezTo>
                    <a:pt x="623" y="235"/>
                    <a:pt x="593" y="230"/>
                    <a:pt x="557" y="22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"/>
            <p:cNvSpPr/>
            <p:nvPr/>
          </p:nvSpPr>
          <p:spPr>
            <a:xfrm>
              <a:off x="5048050" y="1076600"/>
              <a:ext cx="19925" cy="29850"/>
            </a:xfrm>
            <a:custGeom>
              <a:avLst/>
              <a:gdLst/>
              <a:ahLst/>
              <a:cxnLst/>
              <a:rect l="l" t="t" r="r" b="b"/>
              <a:pathLst>
                <a:path w="797" h="1194" extrusionOk="0">
                  <a:moveTo>
                    <a:pt x="359" y="0"/>
                  </a:moveTo>
                  <a:cubicBezTo>
                    <a:pt x="259" y="398"/>
                    <a:pt x="1" y="776"/>
                    <a:pt x="1" y="1194"/>
                  </a:cubicBezTo>
                  <a:cubicBezTo>
                    <a:pt x="140" y="1154"/>
                    <a:pt x="240" y="1074"/>
                    <a:pt x="359" y="1035"/>
                  </a:cubicBezTo>
                  <a:cubicBezTo>
                    <a:pt x="478" y="875"/>
                    <a:pt x="498" y="696"/>
                    <a:pt x="538" y="497"/>
                  </a:cubicBezTo>
                  <a:cubicBezTo>
                    <a:pt x="538" y="318"/>
                    <a:pt x="797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"/>
            <p:cNvSpPr/>
            <p:nvPr/>
          </p:nvSpPr>
          <p:spPr>
            <a:xfrm>
              <a:off x="5056525" y="1060175"/>
              <a:ext cx="12450" cy="28875"/>
            </a:xfrm>
            <a:custGeom>
              <a:avLst/>
              <a:gdLst/>
              <a:ahLst/>
              <a:cxnLst/>
              <a:rect l="l" t="t" r="r" b="b"/>
              <a:pathLst>
                <a:path w="498" h="1155" extrusionOk="0">
                  <a:moveTo>
                    <a:pt x="497" y="1"/>
                  </a:moveTo>
                  <a:lnTo>
                    <a:pt x="497" y="1"/>
                  </a:lnTo>
                  <a:cubicBezTo>
                    <a:pt x="139" y="200"/>
                    <a:pt x="0" y="359"/>
                    <a:pt x="20" y="657"/>
                  </a:cubicBezTo>
                  <a:cubicBezTo>
                    <a:pt x="219" y="757"/>
                    <a:pt x="139" y="995"/>
                    <a:pt x="199" y="1154"/>
                  </a:cubicBezTo>
                  <a:cubicBezTo>
                    <a:pt x="418" y="836"/>
                    <a:pt x="318" y="43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"/>
            <p:cNvSpPr/>
            <p:nvPr/>
          </p:nvSpPr>
          <p:spPr>
            <a:xfrm>
              <a:off x="5039100" y="1030850"/>
              <a:ext cx="13950" cy="19900"/>
            </a:xfrm>
            <a:custGeom>
              <a:avLst/>
              <a:gdLst/>
              <a:ahLst/>
              <a:cxnLst/>
              <a:rect l="l" t="t" r="r" b="b"/>
              <a:pathLst>
                <a:path w="558" h="796" extrusionOk="0">
                  <a:moveTo>
                    <a:pt x="438" y="0"/>
                  </a:moveTo>
                  <a:cubicBezTo>
                    <a:pt x="140" y="139"/>
                    <a:pt x="60" y="398"/>
                    <a:pt x="1" y="617"/>
                  </a:cubicBezTo>
                  <a:cubicBezTo>
                    <a:pt x="60" y="656"/>
                    <a:pt x="120" y="736"/>
                    <a:pt x="200" y="796"/>
                  </a:cubicBezTo>
                  <a:cubicBezTo>
                    <a:pt x="359" y="577"/>
                    <a:pt x="558" y="338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"/>
            <p:cNvSpPr/>
            <p:nvPr/>
          </p:nvSpPr>
          <p:spPr>
            <a:xfrm>
              <a:off x="5049050" y="1110900"/>
              <a:ext cx="7975" cy="27375"/>
            </a:xfrm>
            <a:custGeom>
              <a:avLst/>
              <a:gdLst/>
              <a:ahLst/>
              <a:cxnLst/>
              <a:rect l="l" t="t" r="r" b="b"/>
              <a:pathLst>
                <a:path w="319" h="109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19"/>
                    <a:pt x="140" y="717"/>
                    <a:pt x="140" y="1095"/>
                  </a:cubicBezTo>
                  <a:cubicBezTo>
                    <a:pt x="319" y="757"/>
                    <a:pt x="299" y="37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"/>
            <p:cNvSpPr/>
            <p:nvPr/>
          </p:nvSpPr>
          <p:spPr>
            <a:xfrm>
              <a:off x="5033150" y="107560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19"/>
                    <a:pt x="40" y="478"/>
                    <a:pt x="80" y="716"/>
                  </a:cubicBezTo>
                  <a:cubicBezTo>
                    <a:pt x="279" y="518"/>
                    <a:pt x="239" y="2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"/>
            <p:cNvSpPr/>
            <p:nvPr/>
          </p:nvSpPr>
          <p:spPr>
            <a:xfrm>
              <a:off x="5037625" y="11412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199" y="0"/>
                  </a:moveTo>
                  <a:cubicBezTo>
                    <a:pt x="0" y="179"/>
                    <a:pt x="20" y="358"/>
                    <a:pt x="199" y="537"/>
                  </a:cubicBezTo>
                  <a:cubicBezTo>
                    <a:pt x="259" y="358"/>
                    <a:pt x="259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"/>
            <p:cNvSpPr/>
            <p:nvPr/>
          </p:nvSpPr>
          <p:spPr>
            <a:xfrm>
              <a:off x="5042600" y="1106425"/>
              <a:ext cx="4975" cy="13950"/>
            </a:xfrm>
            <a:custGeom>
              <a:avLst/>
              <a:gdLst/>
              <a:ahLst/>
              <a:cxnLst/>
              <a:rect l="l" t="t" r="r" b="b"/>
              <a:pathLst>
                <a:path w="199" h="558" extrusionOk="0">
                  <a:moveTo>
                    <a:pt x="179" y="1"/>
                  </a:moveTo>
                  <a:cubicBezTo>
                    <a:pt x="0" y="160"/>
                    <a:pt x="0" y="359"/>
                    <a:pt x="60" y="558"/>
                  </a:cubicBezTo>
                  <a:cubicBezTo>
                    <a:pt x="179" y="399"/>
                    <a:pt x="199" y="2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"/>
            <p:cNvSpPr/>
            <p:nvPr/>
          </p:nvSpPr>
          <p:spPr>
            <a:xfrm>
              <a:off x="5238525" y="1258100"/>
              <a:ext cx="3525" cy="9000"/>
            </a:xfrm>
            <a:custGeom>
              <a:avLst/>
              <a:gdLst/>
              <a:ahLst/>
              <a:cxnLst/>
              <a:rect l="l" t="t" r="r" b="b"/>
              <a:pathLst>
                <a:path w="141" h="360" extrusionOk="0">
                  <a:moveTo>
                    <a:pt x="1" y="1"/>
                  </a:moveTo>
                  <a:cubicBezTo>
                    <a:pt x="1" y="160"/>
                    <a:pt x="21" y="279"/>
                    <a:pt x="140" y="359"/>
                  </a:cubicBezTo>
                  <a:cubicBezTo>
                    <a:pt x="140" y="240"/>
                    <a:pt x="140" y="8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"/>
            <p:cNvSpPr/>
            <p:nvPr/>
          </p:nvSpPr>
          <p:spPr>
            <a:xfrm>
              <a:off x="5216150" y="12581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40" y="1"/>
                  </a:moveTo>
                  <a:lnTo>
                    <a:pt x="1" y="81"/>
                  </a:lnTo>
                  <a:cubicBezTo>
                    <a:pt x="1" y="160"/>
                    <a:pt x="40" y="200"/>
                    <a:pt x="120" y="220"/>
                  </a:cubicBezTo>
                  <a:cubicBezTo>
                    <a:pt x="140" y="200"/>
                    <a:pt x="200" y="200"/>
                    <a:pt x="219" y="18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"/>
            <p:cNvSpPr/>
            <p:nvPr/>
          </p:nvSpPr>
          <p:spPr>
            <a:xfrm>
              <a:off x="5220625" y="1262600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40" y="0"/>
                  </a:moveTo>
                  <a:lnTo>
                    <a:pt x="1" y="20"/>
                  </a:lnTo>
                  <a:cubicBezTo>
                    <a:pt x="1" y="139"/>
                    <a:pt x="40" y="199"/>
                    <a:pt x="140" y="219"/>
                  </a:cubicBezTo>
                  <a:cubicBezTo>
                    <a:pt x="160" y="219"/>
                    <a:pt x="200" y="199"/>
                    <a:pt x="219" y="179"/>
                  </a:cubicBezTo>
                  <a:cubicBezTo>
                    <a:pt x="140" y="119"/>
                    <a:pt x="10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"/>
            <p:cNvSpPr/>
            <p:nvPr/>
          </p:nvSpPr>
          <p:spPr>
            <a:xfrm>
              <a:off x="5181350" y="1253625"/>
              <a:ext cx="49250" cy="35350"/>
            </a:xfrm>
            <a:custGeom>
              <a:avLst/>
              <a:gdLst/>
              <a:ahLst/>
              <a:cxnLst/>
              <a:rect l="l" t="t" r="r" b="b"/>
              <a:pathLst>
                <a:path w="1970" h="1414" extrusionOk="0">
                  <a:moveTo>
                    <a:pt x="537" y="1"/>
                  </a:moveTo>
                  <a:cubicBezTo>
                    <a:pt x="418" y="240"/>
                    <a:pt x="199" y="180"/>
                    <a:pt x="0" y="220"/>
                  </a:cubicBezTo>
                  <a:cubicBezTo>
                    <a:pt x="716" y="419"/>
                    <a:pt x="1293" y="856"/>
                    <a:pt x="1771" y="1413"/>
                  </a:cubicBezTo>
                  <a:cubicBezTo>
                    <a:pt x="1771" y="1254"/>
                    <a:pt x="1810" y="1135"/>
                    <a:pt x="1969" y="1035"/>
                  </a:cubicBezTo>
                  <a:cubicBezTo>
                    <a:pt x="1890" y="876"/>
                    <a:pt x="1790" y="757"/>
                    <a:pt x="1711" y="618"/>
                  </a:cubicBezTo>
                  <a:cubicBezTo>
                    <a:pt x="1671" y="538"/>
                    <a:pt x="1611" y="478"/>
                    <a:pt x="1572" y="419"/>
                  </a:cubicBezTo>
                  <a:cubicBezTo>
                    <a:pt x="1492" y="359"/>
                    <a:pt x="1432" y="319"/>
                    <a:pt x="1373" y="24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"/>
            <p:cNvSpPr/>
            <p:nvPr/>
          </p:nvSpPr>
          <p:spPr>
            <a:xfrm>
              <a:off x="5186800" y="125015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81" y="120"/>
                    <a:pt x="200" y="160"/>
                    <a:pt x="359" y="160"/>
                  </a:cubicBezTo>
                  <a:cubicBezTo>
                    <a:pt x="260" y="6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"/>
            <p:cNvSpPr/>
            <p:nvPr/>
          </p:nvSpPr>
          <p:spPr>
            <a:xfrm>
              <a:off x="4739225" y="14366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60"/>
                    <a:pt x="100" y="100"/>
                    <a:pt x="180" y="160"/>
                  </a:cubicBezTo>
                  <a:cubicBezTo>
                    <a:pt x="12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"/>
            <p:cNvSpPr/>
            <p:nvPr/>
          </p:nvSpPr>
          <p:spPr>
            <a:xfrm>
              <a:off x="4078300" y="1154300"/>
              <a:ext cx="22400" cy="4150"/>
            </a:xfrm>
            <a:custGeom>
              <a:avLst/>
              <a:gdLst/>
              <a:ahLst/>
              <a:cxnLst/>
              <a:rect l="l" t="t" r="r" b="b"/>
              <a:pathLst>
                <a:path w="896" h="166" extrusionOk="0">
                  <a:moveTo>
                    <a:pt x="463" y="0"/>
                  </a:moveTo>
                  <a:cubicBezTo>
                    <a:pt x="334" y="0"/>
                    <a:pt x="202" y="18"/>
                    <a:pt x="75" y="18"/>
                  </a:cubicBezTo>
                  <a:cubicBezTo>
                    <a:pt x="50" y="18"/>
                    <a:pt x="25" y="17"/>
                    <a:pt x="0" y="15"/>
                  </a:cubicBezTo>
                  <a:lnTo>
                    <a:pt x="0" y="15"/>
                  </a:lnTo>
                  <a:cubicBezTo>
                    <a:pt x="152" y="134"/>
                    <a:pt x="315" y="165"/>
                    <a:pt x="481" y="165"/>
                  </a:cubicBezTo>
                  <a:cubicBezTo>
                    <a:pt x="619" y="165"/>
                    <a:pt x="759" y="144"/>
                    <a:pt x="895" y="135"/>
                  </a:cubicBezTo>
                  <a:cubicBezTo>
                    <a:pt x="766" y="25"/>
                    <a:pt x="617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"/>
            <p:cNvSpPr/>
            <p:nvPr/>
          </p:nvSpPr>
          <p:spPr>
            <a:xfrm>
              <a:off x="4300600" y="119345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cubicBezTo>
                    <a:pt x="40" y="61"/>
                    <a:pt x="120" y="100"/>
                    <a:pt x="15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"/>
            <p:cNvSpPr/>
            <p:nvPr/>
          </p:nvSpPr>
          <p:spPr>
            <a:xfrm>
              <a:off x="4318000" y="1197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20" y="100"/>
                    <a:pt x="160" y="18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"/>
            <p:cNvSpPr/>
            <p:nvPr/>
          </p:nvSpPr>
          <p:spPr>
            <a:xfrm>
              <a:off x="4759125" y="1268075"/>
              <a:ext cx="68150" cy="30850"/>
            </a:xfrm>
            <a:custGeom>
              <a:avLst/>
              <a:gdLst/>
              <a:ahLst/>
              <a:cxnLst/>
              <a:rect l="l" t="t" r="r" b="b"/>
              <a:pathLst>
                <a:path w="2726" h="1234" extrusionOk="0">
                  <a:moveTo>
                    <a:pt x="211" y="0"/>
                  </a:moveTo>
                  <a:cubicBezTo>
                    <a:pt x="146" y="0"/>
                    <a:pt x="76" y="17"/>
                    <a:pt x="0" y="60"/>
                  </a:cubicBezTo>
                  <a:cubicBezTo>
                    <a:pt x="279" y="239"/>
                    <a:pt x="537" y="378"/>
                    <a:pt x="796" y="537"/>
                  </a:cubicBezTo>
                  <a:cubicBezTo>
                    <a:pt x="875" y="577"/>
                    <a:pt x="915" y="597"/>
                    <a:pt x="995" y="656"/>
                  </a:cubicBezTo>
                  <a:cubicBezTo>
                    <a:pt x="1035" y="656"/>
                    <a:pt x="1094" y="676"/>
                    <a:pt x="1134" y="696"/>
                  </a:cubicBezTo>
                  <a:cubicBezTo>
                    <a:pt x="1214" y="756"/>
                    <a:pt x="1273" y="835"/>
                    <a:pt x="1373" y="835"/>
                  </a:cubicBezTo>
                  <a:lnTo>
                    <a:pt x="1671" y="895"/>
                  </a:lnTo>
                  <a:cubicBezTo>
                    <a:pt x="1711" y="935"/>
                    <a:pt x="1791" y="975"/>
                    <a:pt x="1870" y="994"/>
                  </a:cubicBezTo>
                  <a:cubicBezTo>
                    <a:pt x="1910" y="994"/>
                    <a:pt x="1970" y="1034"/>
                    <a:pt x="1989" y="1054"/>
                  </a:cubicBezTo>
                  <a:cubicBezTo>
                    <a:pt x="2208" y="1094"/>
                    <a:pt x="2467" y="1174"/>
                    <a:pt x="2686" y="1233"/>
                  </a:cubicBezTo>
                  <a:cubicBezTo>
                    <a:pt x="2706" y="1233"/>
                    <a:pt x="2706" y="1193"/>
                    <a:pt x="2726" y="1154"/>
                  </a:cubicBezTo>
                  <a:cubicBezTo>
                    <a:pt x="2726" y="1094"/>
                    <a:pt x="2706" y="1054"/>
                    <a:pt x="2666" y="1034"/>
                  </a:cubicBezTo>
                  <a:cubicBezTo>
                    <a:pt x="2169" y="736"/>
                    <a:pt x="1612" y="557"/>
                    <a:pt x="1074" y="358"/>
                  </a:cubicBezTo>
                  <a:cubicBezTo>
                    <a:pt x="1015" y="358"/>
                    <a:pt x="995" y="338"/>
                    <a:pt x="935" y="298"/>
                  </a:cubicBezTo>
                  <a:cubicBezTo>
                    <a:pt x="856" y="298"/>
                    <a:pt x="796" y="278"/>
                    <a:pt x="776" y="199"/>
                  </a:cubicBezTo>
                  <a:cubicBezTo>
                    <a:pt x="579" y="168"/>
                    <a:pt x="417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"/>
            <p:cNvSpPr/>
            <p:nvPr/>
          </p:nvSpPr>
          <p:spPr>
            <a:xfrm>
              <a:off x="4711875" y="12496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60" y="1"/>
                  </a:moveTo>
                  <a:cubicBezTo>
                    <a:pt x="31" y="30"/>
                    <a:pt x="13" y="59"/>
                    <a:pt x="5" y="65"/>
                  </a:cubicBezTo>
                  <a:lnTo>
                    <a:pt x="5" y="65"/>
                  </a:lnTo>
                  <a:lnTo>
                    <a:pt x="0" y="60"/>
                  </a:lnTo>
                  <a:lnTo>
                    <a:pt x="0" y="60"/>
                  </a:lnTo>
                  <a:cubicBezTo>
                    <a:pt x="0" y="64"/>
                    <a:pt x="1" y="66"/>
                    <a:pt x="2" y="66"/>
                  </a:cubicBezTo>
                  <a:cubicBezTo>
                    <a:pt x="3" y="66"/>
                    <a:pt x="4" y="65"/>
                    <a:pt x="5" y="65"/>
                  </a:cubicBezTo>
                  <a:lnTo>
                    <a:pt x="5" y="65"/>
                  </a:lnTo>
                  <a:lnTo>
                    <a:pt x="80" y="140"/>
                  </a:lnTo>
                  <a:cubicBezTo>
                    <a:pt x="259" y="140"/>
                    <a:pt x="398" y="160"/>
                    <a:pt x="577" y="160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"/>
            <p:cNvSpPr/>
            <p:nvPr/>
          </p:nvSpPr>
          <p:spPr>
            <a:xfrm>
              <a:off x="4700925" y="1245775"/>
              <a:ext cx="12475" cy="5550"/>
            </a:xfrm>
            <a:custGeom>
              <a:avLst/>
              <a:gdLst/>
              <a:ahLst/>
              <a:cxnLst/>
              <a:rect l="l" t="t" r="r" b="b"/>
              <a:pathLst>
                <a:path w="499" h="222" extrusionOk="0">
                  <a:moveTo>
                    <a:pt x="227" y="0"/>
                  </a:moveTo>
                  <a:cubicBezTo>
                    <a:pt x="150" y="0"/>
                    <a:pt x="73" y="47"/>
                    <a:pt x="1" y="156"/>
                  </a:cubicBezTo>
                  <a:cubicBezTo>
                    <a:pt x="100" y="156"/>
                    <a:pt x="200" y="156"/>
                    <a:pt x="319" y="176"/>
                  </a:cubicBezTo>
                  <a:cubicBezTo>
                    <a:pt x="336" y="209"/>
                    <a:pt x="360" y="222"/>
                    <a:pt x="386" y="222"/>
                  </a:cubicBezTo>
                  <a:cubicBezTo>
                    <a:pt x="423" y="222"/>
                    <a:pt x="464" y="199"/>
                    <a:pt x="498" y="176"/>
                  </a:cubicBezTo>
                  <a:cubicBezTo>
                    <a:pt x="411" y="67"/>
                    <a:pt x="319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"/>
            <p:cNvSpPr/>
            <p:nvPr/>
          </p:nvSpPr>
          <p:spPr>
            <a:xfrm>
              <a:off x="4726300" y="1254125"/>
              <a:ext cx="5500" cy="3475"/>
            </a:xfrm>
            <a:custGeom>
              <a:avLst/>
              <a:gdLst/>
              <a:ahLst/>
              <a:cxnLst/>
              <a:rect l="l" t="t" r="r" b="b"/>
              <a:pathLst>
                <a:path w="220" h="139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60" y="138"/>
                    <a:pt x="113" y="138"/>
                  </a:cubicBezTo>
                  <a:cubicBezTo>
                    <a:pt x="142" y="138"/>
                    <a:pt x="177" y="117"/>
                    <a:pt x="219" y="6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"/>
            <p:cNvSpPr/>
            <p:nvPr/>
          </p:nvSpPr>
          <p:spPr>
            <a:xfrm>
              <a:off x="4708900" y="125015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"/>
                  </a:moveTo>
                  <a:cubicBezTo>
                    <a:pt x="80" y="60"/>
                    <a:pt x="119" y="100"/>
                    <a:pt x="199" y="160"/>
                  </a:cubicBezTo>
                  <a:cubicBezTo>
                    <a:pt x="179" y="100"/>
                    <a:pt x="17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"/>
            <p:cNvSpPr/>
            <p:nvPr/>
          </p:nvSpPr>
          <p:spPr>
            <a:xfrm>
              <a:off x="4778525" y="1281475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0" y="1"/>
                  </a:moveTo>
                  <a:cubicBezTo>
                    <a:pt x="80" y="41"/>
                    <a:pt x="119" y="61"/>
                    <a:pt x="199" y="120"/>
                  </a:cubicBezTo>
                  <a:cubicBezTo>
                    <a:pt x="119" y="61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"/>
            <p:cNvSpPr/>
            <p:nvPr/>
          </p:nvSpPr>
          <p:spPr>
            <a:xfrm>
              <a:off x="4786975" y="12854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cubicBezTo>
                    <a:pt x="80" y="60"/>
                    <a:pt x="159" y="80"/>
                    <a:pt x="239" y="139"/>
                  </a:cubicBezTo>
                  <a:cubicBezTo>
                    <a:pt x="159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"/>
            <p:cNvSpPr/>
            <p:nvPr/>
          </p:nvSpPr>
          <p:spPr>
            <a:xfrm>
              <a:off x="4776525" y="12894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40"/>
                    <a:pt x="60" y="80"/>
                    <a:pt x="80" y="120"/>
                  </a:cubicBezTo>
                  <a:cubicBezTo>
                    <a:pt x="120" y="120"/>
                    <a:pt x="179" y="100"/>
                    <a:pt x="219" y="100"/>
                  </a:cubicBezTo>
                  <a:cubicBezTo>
                    <a:pt x="16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"/>
            <p:cNvSpPr/>
            <p:nvPr/>
          </p:nvSpPr>
          <p:spPr>
            <a:xfrm>
              <a:off x="4800400" y="128995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40" y="80"/>
                    <a:pt x="199" y="100"/>
                  </a:cubicBezTo>
                  <a:cubicBezTo>
                    <a:pt x="140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"/>
            <p:cNvSpPr/>
            <p:nvPr/>
          </p:nvSpPr>
          <p:spPr>
            <a:xfrm>
              <a:off x="5000825" y="147047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0" y="0"/>
                  </a:moveTo>
                  <a:cubicBezTo>
                    <a:pt x="62" y="149"/>
                    <a:pt x="155" y="189"/>
                    <a:pt x="264" y="189"/>
                  </a:cubicBezTo>
                  <a:cubicBezTo>
                    <a:pt x="330" y="189"/>
                    <a:pt x="402" y="174"/>
                    <a:pt x="477" y="159"/>
                  </a:cubicBezTo>
                  <a:lnTo>
                    <a:pt x="477" y="20"/>
                  </a:lnTo>
                  <a:cubicBezTo>
                    <a:pt x="298" y="20"/>
                    <a:pt x="1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"/>
            <p:cNvSpPr/>
            <p:nvPr/>
          </p:nvSpPr>
          <p:spPr>
            <a:xfrm>
              <a:off x="5017225" y="1475025"/>
              <a:ext cx="5000" cy="9700"/>
            </a:xfrm>
            <a:custGeom>
              <a:avLst/>
              <a:gdLst/>
              <a:ahLst/>
              <a:cxnLst/>
              <a:rect l="l" t="t" r="r" b="b"/>
              <a:pathLst>
                <a:path w="200" h="388" extrusionOk="0">
                  <a:moveTo>
                    <a:pt x="47" y="0"/>
                  </a:moveTo>
                  <a:cubicBezTo>
                    <a:pt x="29" y="0"/>
                    <a:pt x="13" y="5"/>
                    <a:pt x="1" y="17"/>
                  </a:cubicBezTo>
                  <a:cubicBezTo>
                    <a:pt x="1" y="156"/>
                    <a:pt x="1" y="355"/>
                    <a:pt x="40" y="375"/>
                  </a:cubicBezTo>
                  <a:cubicBezTo>
                    <a:pt x="60" y="383"/>
                    <a:pt x="76" y="387"/>
                    <a:pt x="91" y="387"/>
                  </a:cubicBezTo>
                  <a:cubicBezTo>
                    <a:pt x="180" y="387"/>
                    <a:pt x="182" y="245"/>
                    <a:pt x="199" y="176"/>
                  </a:cubicBezTo>
                  <a:cubicBezTo>
                    <a:pt x="199" y="136"/>
                    <a:pt x="180" y="77"/>
                    <a:pt x="180" y="37"/>
                  </a:cubicBezTo>
                  <a:cubicBezTo>
                    <a:pt x="138" y="23"/>
                    <a:pt x="88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"/>
            <p:cNvSpPr/>
            <p:nvPr/>
          </p:nvSpPr>
          <p:spPr>
            <a:xfrm>
              <a:off x="4989875" y="14809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40" y="1"/>
                  </a:moveTo>
                  <a:cubicBezTo>
                    <a:pt x="40" y="21"/>
                    <a:pt x="20" y="41"/>
                    <a:pt x="0" y="81"/>
                  </a:cubicBezTo>
                  <a:lnTo>
                    <a:pt x="219" y="140"/>
                  </a:lnTo>
                  <a:cubicBezTo>
                    <a:pt x="199" y="100"/>
                    <a:pt x="120" y="4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"/>
            <p:cNvSpPr/>
            <p:nvPr/>
          </p:nvSpPr>
          <p:spPr>
            <a:xfrm>
              <a:off x="4825750" y="1292925"/>
              <a:ext cx="25900" cy="12975"/>
            </a:xfrm>
            <a:custGeom>
              <a:avLst/>
              <a:gdLst/>
              <a:ahLst/>
              <a:cxnLst/>
              <a:rect l="l" t="t" r="r" b="b"/>
              <a:pathLst>
                <a:path w="1036" h="51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21" y="140"/>
                    <a:pt x="21" y="199"/>
                  </a:cubicBezTo>
                  <a:cubicBezTo>
                    <a:pt x="237" y="431"/>
                    <a:pt x="512" y="519"/>
                    <a:pt x="792" y="519"/>
                  </a:cubicBezTo>
                  <a:cubicBezTo>
                    <a:pt x="873" y="519"/>
                    <a:pt x="955" y="511"/>
                    <a:pt x="1035" y="498"/>
                  </a:cubicBezTo>
                  <a:cubicBezTo>
                    <a:pt x="697" y="339"/>
                    <a:pt x="339" y="1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"/>
            <p:cNvSpPr/>
            <p:nvPr/>
          </p:nvSpPr>
          <p:spPr>
            <a:xfrm>
              <a:off x="5785575" y="17718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0"/>
                    <a:pt x="21" y="40"/>
                    <a:pt x="1" y="139"/>
                  </a:cubicBezTo>
                  <a:cubicBezTo>
                    <a:pt x="80" y="100"/>
                    <a:pt x="12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"/>
            <p:cNvSpPr/>
            <p:nvPr/>
          </p:nvSpPr>
          <p:spPr>
            <a:xfrm>
              <a:off x="5308150" y="196280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80" y="41"/>
                    <a:pt x="120" y="120"/>
                    <a:pt x="180" y="160"/>
                  </a:cubicBezTo>
                  <a:lnTo>
                    <a:pt x="239" y="21"/>
                  </a:lnTo>
                  <a:cubicBezTo>
                    <a:pt x="140" y="21"/>
                    <a:pt x="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"/>
            <p:cNvSpPr/>
            <p:nvPr/>
          </p:nvSpPr>
          <p:spPr>
            <a:xfrm>
              <a:off x="5247975" y="1948875"/>
              <a:ext cx="29875" cy="22425"/>
            </a:xfrm>
            <a:custGeom>
              <a:avLst/>
              <a:gdLst/>
              <a:ahLst/>
              <a:cxnLst/>
              <a:rect l="l" t="t" r="r" b="b"/>
              <a:pathLst>
                <a:path w="1195" h="897" extrusionOk="0">
                  <a:moveTo>
                    <a:pt x="1015" y="1"/>
                  </a:moveTo>
                  <a:cubicBezTo>
                    <a:pt x="757" y="41"/>
                    <a:pt x="538" y="120"/>
                    <a:pt x="339" y="319"/>
                  </a:cubicBezTo>
                  <a:cubicBezTo>
                    <a:pt x="140" y="478"/>
                    <a:pt x="1" y="697"/>
                    <a:pt x="319" y="896"/>
                  </a:cubicBezTo>
                  <a:cubicBezTo>
                    <a:pt x="458" y="618"/>
                    <a:pt x="717" y="478"/>
                    <a:pt x="1015" y="399"/>
                  </a:cubicBezTo>
                  <a:cubicBezTo>
                    <a:pt x="1055" y="319"/>
                    <a:pt x="1135" y="279"/>
                    <a:pt x="1194" y="200"/>
                  </a:cubicBezTo>
                  <a:cubicBezTo>
                    <a:pt x="1135" y="120"/>
                    <a:pt x="1055" y="81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"/>
            <p:cNvSpPr/>
            <p:nvPr/>
          </p:nvSpPr>
          <p:spPr>
            <a:xfrm>
              <a:off x="5368325" y="1896800"/>
              <a:ext cx="4500" cy="3375"/>
            </a:xfrm>
            <a:custGeom>
              <a:avLst/>
              <a:gdLst/>
              <a:ahLst/>
              <a:cxnLst/>
              <a:rect l="l" t="t" r="r" b="b"/>
              <a:pathLst>
                <a:path w="180" h="135" extrusionOk="0">
                  <a:moveTo>
                    <a:pt x="100" y="0"/>
                  </a:moveTo>
                  <a:cubicBezTo>
                    <a:pt x="75" y="0"/>
                    <a:pt x="51" y="5"/>
                    <a:pt x="21" y="15"/>
                  </a:cubicBezTo>
                  <a:cubicBezTo>
                    <a:pt x="21" y="55"/>
                    <a:pt x="21" y="95"/>
                    <a:pt x="1" y="135"/>
                  </a:cubicBezTo>
                  <a:cubicBezTo>
                    <a:pt x="100" y="135"/>
                    <a:pt x="160" y="95"/>
                    <a:pt x="180" y="15"/>
                  </a:cubicBezTo>
                  <a:cubicBezTo>
                    <a:pt x="150" y="5"/>
                    <a:pt x="12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"/>
            <p:cNvSpPr/>
            <p:nvPr/>
          </p:nvSpPr>
          <p:spPr>
            <a:xfrm>
              <a:off x="5290750" y="1766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40" y="120"/>
                    <a:pt x="120" y="80"/>
                    <a:pt x="180" y="20"/>
                  </a:cubicBezTo>
                  <a:cubicBezTo>
                    <a:pt x="12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"/>
            <p:cNvSpPr/>
            <p:nvPr/>
          </p:nvSpPr>
          <p:spPr>
            <a:xfrm>
              <a:off x="5255950" y="20011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39" y="1"/>
                  </a:moveTo>
                  <a:lnTo>
                    <a:pt x="0" y="160"/>
                  </a:lnTo>
                  <a:cubicBezTo>
                    <a:pt x="99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"/>
            <p:cNvSpPr/>
            <p:nvPr/>
          </p:nvSpPr>
          <p:spPr>
            <a:xfrm>
              <a:off x="5134100" y="949775"/>
              <a:ext cx="26375" cy="29875"/>
            </a:xfrm>
            <a:custGeom>
              <a:avLst/>
              <a:gdLst/>
              <a:ahLst/>
              <a:cxnLst/>
              <a:rect l="l" t="t" r="r" b="b"/>
              <a:pathLst>
                <a:path w="1055" h="1195" extrusionOk="0">
                  <a:moveTo>
                    <a:pt x="0" y="0"/>
                  </a:moveTo>
                  <a:cubicBezTo>
                    <a:pt x="0" y="140"/>
                    <a:pt x="20" y="239"/>
                    <a:pt x="20" y="359"/>
                  </a:cubicBezTo>
                  <a:cubicBezTo>
                    <a:pt x="279" y="637"/>
                    <a:pt x="637" y="776"/>
                    <a:pt x="716" y="1174"/>
                  </a:cubicBezTo>
                  <a:cubicBezTo>
                    <a:pt x="776" y="1194"/>
                    <a:pt x="816" y="1194"/>
                    <a:pt x="876" y="1194"/>
                  </a:cubicBezTo>
                  <a:cubicBezTo>
                    <a:pt x="935" y="1134"/>
                    <a:pt x="995" y="1075"/>
                    <a:pt x="1055" y="1035"/>
                  </a:cubicBezTo>
                  <a:cubicBezTo>
                    <a:pt x="736" y="657"/>
                    <a:pt x="418" y="2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"/>
            <p:cNvSpPr/>
            <p:nvPr/>
          </p:nvSpPr>
          <p:spPr>
            <a:xfrm>
              <a:off x="5110225" y="905025"/>
              <a:ext cx="14950" cy="14925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438" y="0"/>
                  </a:moveTo>
                  <a:cubicBezTo>
                    <a:pt x="398" y="40"/>
                    <a:pt x="359" y="40"/>
                    <a:pt x="339" y="40"/>
                  </a:cubicBezTo>
                  <a:cubicBezTo>
                    <a:pt x="239" y="60"/>
                    <a:pt x="160" y="80"/>
                    <a:pt x="0" y="100"/>
                  </a:cubicBezTo>
                  <a:cubicBezTo>
                    <a:pt x="80" y="338"/>
                    <a:pt x="239" y="478"/>
                    <a:pt x="398" y="597"/>
                  </a:cubicBezTo>
                  <a:cubicBezTo>
                    <a:pt x="577" y="537"/>
                    <a:pt x="597" y="378"/>
                    <a:pt x="597" y="239"/>
                  </a:cubicBezTo>
                  <a:cubicBezTo>
                    <a:pt x="557" y="159"/>
                    <a:pt x="478" y="8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"/>
            <p:cNvSpPr/>
            <p:nvPr/>
          </p:nvSpPr>
          <p:spPr>
            <a:xfrm>
              <a:off x="5228575" y="1149075"/>
              <a:ext cx="21425" cy="38250"/>
            </a:xfrm>
            <a:custGeom>
              <a:avLst/>
              <a:gdLst/>
              <a:ahLst/>
              <a:cxnLst/>
              <a:rect l="l" t="t" r="r" b="b"/>
              <a:pathLst>
                <a:path w="857" h="1530" extrusionOk="0">
                  <a:moveTo>
                    <a:pt x="657" y="1"/>
                  </a:moveTo>
                  <a:cubicBezTo>
                    <a:pt x="547" y="1"/>
                    <a:pt x="545" y="244"/>
                    <a:pt x="439" y="244"/>
                  </a:cubicBezTo>
                  <a:cubicBezTo>
                    <a:pt x="425" y="240"/>
                    <a:pt x="412" y="237"/>
                    <a:pt x="399" y="237"/>
                  </a:cubicBezTo>
                  <a:cubicBezTo>
                    <a:pt x="354" y="237"/>
                    <a:pt x="315" y="267"/>
                    <a:pt x="299" y="344"/>
                  </a:cubicBezTo>
                  <a:cubicBezTo>
                    <a:pt x="299" y="423"/>
                    <a:pt x="260" y="523"/>
                    <a:pt x="200" y="562"/>
                  </a:cubicBezTo>
                  <a:cubicBezTo>
                    <a:pt x="120" y="781"/>
                    <a:pt x="200" y="1040"/>
                    <a:pt x="41" y="1259"/>
                  </a:cubicBezTo>
                  <a:cubicBezTo>
                    <a:pt x="21" y="1318"/>
                    <a:pt x="21" y="1378"/>
                    <a:pt x="1" y="1438"/>
                  </a:cubicBezTo>
                  <a:lnTo>
                    <a:pt x="41" y="1418"/>
                  </a:lnTo>
                  <a:lnTo>
                    <a:pt x="100" y="1438"/>
                  </a:lnTo>
                  <a:cubicBezTo>
                    <a:pt x="152" y="1500"/>
                    <a:pt x="204" y="1530"/>
                    <a:pt x="256" y="1530"/>
                  </a:cubicBezTo>
                  <a:cubicBezTo>
                    <a:pt x="304" y="1530"/>
                    <a:pt x="351" y="1505"/>
                    <a:pt x="399" y="1458"/>
                  </a:cubicBezTo>
                  <a:cubicBezTo>
                    <a:pt x="498" y="1358"/>
                    <a:pt x="618" y="1259"/>
                    <a:pt x="677" y="1139"/>
                  </a:cubicBezTo>
                  <a:cubicBezTo>
                    <a:pt x="697" y="1060"/>
                    <a:pt x="717" y="1020"/>
                    <a:pt x="737" y="940"/>
                  </a:cubicBezTo>
                  <a:cubicBezTo>
                    <a:pt x="797" y="781"/>
                    <a:pt x="797" y="642"/>
                    <a:pt x="836" y="523"/>
                  </a:cubicBezTo>
                  <a:cubicBezTo>
                    <a:pt x="836" y="364"/>
                    <a:pt x="856" y="224"/>
                    <a:pt x="797" y="85"/>
                  </a:cubicBezTo>
                  <a:cubicBezTo>
                    <a:pt x="736" y="24"/>
                    <a:pt x="691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"/>
            <p:cNvSpPr/>
            <p:nvPr/>
          </p:nvSpPr>
          <p:spPr>
            <a:xfrm>
              <a:off x="5229075" y="1162625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" y="219"/>
                    <a:pt x="80" y="478"/>
                    <a:pt x="60" y="697"/>
                  </a:cubicBezTo>
                  <a:cubicBezTo>
                    <a:pt x="299" y="518"/>
                    <a:pt x="379" y="25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"/>
            <p:cNvSpPr/>
            <p:nvPr/>
          </p:nvSpPr>
          <p:spPr>
            <a:xfrm>
              <a:off x="5234550" y="1149700"/>
              <a:ext cx="5000" cy="10100"/>
            </a:xfrm>
            <a:custGeom>
              <a:avLst/>
              <a:gdLst/>
              <a:ahLst/>
              <a:cxnLst/>
              <a:rect l="l" t="t" r="r" b="b"/>
              <a:pathLst>
                <a:path w="200" h="404" extrusionOk="0">
                  <a:moveTo>
                    <a:pt x="160" y="0"/>
                  </a:moveTo>
                  <a:cubicBezTo>
                    <a:pt x="1" y="100"/>
                    <a:pt x="1" y="219"/>
                    <a:pt x="1" y="358"/>
                  </a:cubicBezTo>
                  <a:cubicBezTo>
                    <a:pt x="30" y="388"/>
                    <a:pt x="55" y="403"/>
                    <a:pt x="80" y="403"/>
                  </a:cubicBezTo>
                  <a:cubicBezTo>
                    <a:pt x="105" y="403"/>
                    <a:pt x="130" y="388"/>
                    <a:pt x="160" y="358"/>
                  </a:cubicBezTo>
                  <a:cubicBezTo>
                    <a:pt x="180" y="319"/>
                    <a:pt x="180" y="259"/>
                    <a:pt x="200" y="219"/>
                  </a:cubicBezTo>
                  <a:cubicBezTo>
                    <a:pt x="180" y="140"/>
                    <a:pt x="16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"/>
            <p:cNvSpPr/>
            <p:nvPr/>
          </p:nvSpPr>
          <p:spPr>
            <a:xfrm>
              <a:off x="5218650" y="115120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0" y="0"/>
                  </a:moveTo>
                  <a:lnTo>
                    <a:pt x="0" y="60"/>
                  </a:lnTo>
                  <a:lnTo>
                    <a:pt x="4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"/>
            <p:cNvSpPr/>
            <p:nvPr/>
          </p:nvSpPr>
          <p:spPr>
            <a:xfrm>
              <a:off x="5233550" y="1158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41" y="0"/>
                  </a:moveTo>
                  <a:cubicBezTo>
                    <a:pt x="1" y="60"/>
                    <a:pt x="1" y="10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"/>
            <p:cNvSpPr/>
            <p:nvPr/>
          </p:nvSpPr>
          <p:spPr>
            <a:xfrm>
              <a:off x="5233550" y="11412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0" y="0"/>
                  </a:moveTo>
                  <a:cubicBezTo>
                    <a:pt x="140" y="0"/>
                    <a:pt x="61" y="40"/>
                    <a:pt x="1" y="40"/>
                  </a:cubicBezTo>
                  <a:cubicBezTo>
                    <a:pt x="41" y="80"/>
                    <a:pt x="120" y="139"/>
                    <a:pt x="200" y="19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"/>
            <p:cNvSpPr/>
            <p:nvPr/>
          </p:nvSpPr>
          <p:spPr>
            <a:xfrm>
              <a:off x="5241525" y="1150150"/>
              <a:ext cx="82575" cy="75900"/>
            </a:xfrm>
            <a:custGeom>
              <a:avLst/>
              <a:gdLst/>
              <a:ahLst/>
              <a:cxnLst/>
              <a:rect l="l" t="t" r="r" b="b"/>
              <a:pathLst>
                <a:path w="3303" h="3036" extrusionOk="0">
                  <a:moveTo>
                    <a:pt x="2887" y="1"/>
                  </a:moveTo>
                  <a:cubicBezTo>
                    <a:pt x="2716" y="1"/>
                    <a:pt x="2542" y="67"/>
                    <a:pt x="2367" y="122"/>
                  </a:cubicBezTo>
                  <a:cubicBezTo>
                    <a:pt x="1870" y="281"/>
                    <a:pt x="1393" y="420"/>
                    <a:pt x="895" y="539"/>
                  </a:cubicBezTo>
                  <a:cubicBezTo>
                    <a:pt x="787" y="569"/>
                    <a:pt x="700" y="583"/>
                    <a:pt x="632" y="583"/>
                  </a:cubicBezTo>
                  <a:cubicBezTo>
                    <a:pt x="340" y="583"/>
                    <a:pt x="382" y="329"/>
                    <a:pt x="398" y="22"/>
                  </a:cubicBezTo>
                  <a:cubicBezTo>
                    <a:pt x="358" y="22"/>
                    <a:pt x="299" y="22"/>
                    <a:pt x="259" y="42"/>
                  </a:cubicBezTo>
                  <a:cubicBezTo>
                    <a:pt x="259" y="201"/>
                    <a:pt x="219" y="380"/>
                    <a:pt x="199" y="519"/>
                  </a:cubicBezTo>
                  <a:cubicBezTo>
                    <a:pt x="119" y="619"/>
                    <a:pt x="159" y="778"/>
                    <a:pt x="100" y="917"/>
                  </a:cubicBezTo>
                  <a:cubicBezTo>
                    <a:pt x="100" y="977"/>
                    <a:pt x="80" y="1017"/>
                    <a:pt x="60" y="1076"/>
                  </a:cubicBezTo>
                  <a:cubicBezTo>
                    <a:pt x="0" y="1176"/>
                    <a:pt x="0" y="1275"/>
                    <a:pt x="60" y="1395"/>
                  </a:cubicBezTo>
                  <a:cubicBezTo>
                    <a:pt x="60" y="1912"/>
                    <a:pt x="80" y="2429"/>
                    <a:pt x="80" y="2966"/>
                  </a:cubicBezTo>
                  <a:lnTo>
                    <a:pt x="100" y="2966"/>
                  </a:lnTo>
                  <a:cubicBezTo>
                    <a:pt x="138" y="3005"/>
                    <a:pt x="177" y="3036"/>
                    <a:pt x="222" y="3036"/>
                  </a:cubicBezTo>
                  <a:cubicBezTo>
                    <a:pt x="245" y="3036"/>
                    <a:pt x="271" y="3027"/>
                    <a:pt x="299" y="3006"/>
                  </a:cubicBezTo>
                  <a:cubicBezTo>
                    <a:pt x="358" y="2966"/>
                    <a:pt x="378" y="2887"/>
                    <a:pt x="398" y="2807"/>
                  </a:cubicBezTo>
                  <a:cubicBezTo>
                    <a:pt x="418" y="2608"/>
                    <a:pt x="458" y="2429"/>
                    <a:pt x="458" y="2230"/>
                  </a:cubicBezTo>
                  <a:lnTo>
                    <a:pt x="458" y="2011"/>
                  </a:lnTo>
                  <a:lnTo>
                    <a:pt x="458" y="1793"/>
                  </a:lnTo>
                  <a:cubicBezTo>
                    <a:pt x="418" y="1435"/>
                    <a:pt x="557" y="1216"/>
                    <a:pt x="895" y="1096"/>
                  </a:cubicBezTo>
                  <a:cubicBezTo>
                    <a:pt x="1154" y="997"/>
                    <a:pt x="1413" y="937"/>
                    <a:pt x="1611" y="718"/>
                  </a:cubicBezTo>
                  <a:cubicBezTo>
                    <a:pt x="1651" y="699"/>
                    <a:pt x="1691" y="699"/>
                    <a:pt x="1751" y="699"/>
                  </a:cubicBezTo>
                  <a:cubicBezTo>
                    <a:pt x="1810" y="639"/>
                    <a:pt x="1870" y="619"/>
                    <a:pt x="1950" y="579"/>
                  </a:cubicBezTo>
                  <a:cubicBezTo>
                    <a:pt x="2208" y="500"/>
                    <a:pt x="2507" y="420"/>
                    <a:pt x="2785" y="340"/>
                  </a:cubicBezTo>
                  <a:cubicBezTo>
                    <a:pt x="2904" y="241"/>
                    <a:pt x="3064" y="301"/>
                    <a:pt x="3163" y="201"/>
                  </a:cubicBezTo>
                  <a:cubicBezTo>
                    <a:pt x="3203" y="201"/>
                    <a:pt x="3263" y="181"/>
                    <a:pt x="3302" y="181"/>
                  </a:cubicBezTo>
                  <a:cubicBezTo>
                    <a:pt x="3167" y="46"/>
                    <a:pt x="3028" y="1"/>
                    <a:pt x="2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"/>
            <p:cNvSpPr/>
            <p:nvPr/>
          </p:nvSpPr>
          <p:spPr>
            <a:xfrm>
              <a:off x="5251450" y="1145775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265" y="1"/>
                  </a:moveTo>
                  <a:cubicBezTo>
                    <a:pt x="156" y="1"/>
                    <a:pt x="73" y="47"/>
                    <a:pt x="1" y="177"/>
                  </a:cubicBezTo>
                  <a:cubicBezTo>
                    <a:pt x="120" y="118"/>
                    <a:pt x="279" y="78"/>
                    <a:pt x="399" y="18"/>
                  </a:cubicBezTo>
                  <a:cubicBezTo>
                    <a:pt x="350" y="7"/>
                    <a:pt x="306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"/>
            <p:cNvSpPr/>
            <p:nvPr/>
          </p:nvSpPr>
          <p:spPr>
            <a:xfrm>
              <a:off x="5246000" y="1115375"/>
              <a:ext cx="10950" cy="12475"/>
            </a:xfrm>
            <a:custGeom>
              <a:avLst/>
              <a:gdLst/>
              <a:ahLst/>
              <a:cxnLst/>
              <a:rect l="l" t="t" r="r" b="b"/>
              <a:pathLst>
                <a:path w="438" h="499" extrusionOk="0">
                  <a:moveTo>
                    <a:pt x="20" y="1"/>
                  </a:moveTo>
                  <a:cubicBezTo>
                    <a:pt x="20" y="120"/>
                    <a:pt x="0" y="220"/>
                    <a:pt x="0" y="339"/>
                  </a:cubicBezTo>
                  <a:cubicBezTo>
                    <a:pt x="20" y="399"/>
                    <a:pt x="20" y="438"/>
                    <a:pt x="0" y="478"/>
                  </a:cubicBezTo>
                  <a:cubicBezTo>
                    <a:pt x="40" y="478"/>
                    <a:pt x="120" y="498"/>
                    <a:pt x="199" y="498"/>
                  </a:cubicBezTo>
                  <a:cubicBezTo>
                    <a:pt x="239" y="438"/>
                    <a:pt x="338" y="419"/>
                    <a:pt x="418" y="339"/>
                  </a:cubicBezTo>
                  <a:cubicBezTo>
                    <a:pt x="438" y="299"/>
                    <a:pt x="418" y="239"/>
                    <a:pt x="378" y="200"/>
                  </a:cubicBezTo>
                  <a:cubicBezTo>
                    <a:pt x="279" y="140"/>
                    <a:pt x="13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"/>
            <p:cNvSpPr/>
            <p:nvPr/>
          </p:nvSpPr>
          <p:spPr>
            <a:xfrm>
              <a:off x="5254450" y="1110400"/>
              <a:ext cx="168600" cy="17450"/>
            </a:xfrm>
            <a:custGeom>
              <a:avLst/>
              <a:gdLst/>
              <a:ahLst/>
              <a:cxnLst/>
              <a:rect l="l" t="t" r="r" b="b"/>
              <a:pathLst>
                <a:path w="6744" h="698" extrusionOk="0">
                  <a:moveTo>
                    <a:pt x="2845" y="21"/>
                  </a:moveTo>
                  <a:cubicBezTo>
                    <a:pt x="2726" y="80"/>
                    <a:pt x="2626" y="140"/>
                    <a:pt x="2487" y="200"/>
                  </a:cubicBezTo>
                  <a:cubicBezTo>
                    <a:pt x="2427" y="250"/>
                    <a:pt x="2373" y="274"/>
                    <a:pt x="2318" y="274"/>
                  </a:cubicBezTo>
                  <a:cubicBezTo>
                    <a:pt x="2263" y="274"/>
                    <a:pt x="2208" y="250"/>
                    <a:pt x="2149" y="200"/>
                  </a:cubicBezTo>
                  <a:lnTo>
                    <a:pt x="1970" y="200"/>
                  </a:lnTo>
                  <a:cubicBezTo>
                    <a:pt x="1785" y="270"/>
                    <a:pt x="1595" y="289"/>
                    <a:pt x="1405" y="289"/>
                  </a:cubicBezTo>
                  <a:cubicBezTo>
                    <a:pt x="1180" y="289"/>
                    <a:pt x="953" y="263"/>
                    <a:pt x="728" y="263"/>
                  </a:cubicBezTo>
                  <a:cubicBezTo>
                    <a:pt x="550" y="263"/>
                    <a:pt x="373" y="279"/>
                    <a:pt x="199" y="339"/>
                  </a:cubicBezTo>
                  <a:cubicBezTo>
                    <a:pt x="140" y="339"/>
                    <a:pt x="100" y="379"/>
                    <a:pt x="60" y="399"/>
                  </a:cubicBezTo>
                  <a:lnTo>
                    <a:pt x="60" y="538"/>
                  </a:lnTo>
                  <a:lnTo>
                    <a:pt x="40" y="578"/>
                  </a:lnTo>
                  <a:cubicBezTo>
                    <a:pt x="0" y="598"/>
                    <a:pt x="0" y="618"/>
                    <a:pt x="60" y="677"/>
                  </a:cubicBezTo>
                  <a:cubicBezTo>
                    <a:pt x="100" y="697"/>
                    <a:pt x="179" y="697"/>
                    <a:pt x="239" y="697"/>
                  </a:cubicBezTo>
                  <a:lnTo>
                    <a:pt x="438" y="697"/>
                  </a:lnTo>
                  <a:cubicBezTo>
                    <a:pt x="458" y="677"/>
                    <a:pt x="478" y="677"/>
                    <a:pt x="498" y="637"/>
                  </a:cubicBezTo>
                  <a:cubicBezTo>
                    <a:pt x="557" y="598"/>
                    <a:pt x="597" y="578"/>
                    <a:pt x="657" y="538"/>
                  </a:cubicBezTo>
                  <a:cubicBezTo>
                    <a:pt x="836" y="545"/>
                    <a:pt x="1014" y="549"/>
                    <a:pt x="1194" y="549"/>
                  </a:cubicBezTo>
                  <a:cubicBezTo>
                    <a:pt x="2620" y="549"/>
                    <a:pt x="4057" y="341"/>
                    <a:pt x="5505" y="341"/>
                  </a:cubicBezTo>
                  <a:cubicBezTo>
                    <a:pt x="5838" y="341"/>
                    <a:pt x="6171" y="352"/>
                    <a:pt x="6505" y="379"/>
                  </a:cubicBezTo>
                  <a:cubicBezTo>
                    <a:pt x="6545" y="339"/>
                    <a:pt x="6605" y="339"/>
                    <a:pt x="6645" y="319"/>
                  </a:cubicBezTo>
                  <a:cubicBezTo>
                    <a:pt x="6744" y="1"/>
                    <a:pt x="6426" y="140"/>
                    <a:pt x="6326" y="41"/>
                  </a:cubicBezTo>
                  <a:lnTo>
                    <a:pt x="6147" y="41"/>
                  </a:lnTo>
                  <a:cubicBezTo>
                    <a:pt x="6088" y="80"/>
                    <a:pt x="6033" y="100"/>
                    <a:pt x="5978" y="100"/>
                  </a:cubicBezTo>
                  <a:cubicBezTo>
                    <a:pt x="5923" y="100"/>
                    <a:pt x="5869" y="80"/>
                    <a:pt x="5809" y="41"/>
                  </a:cubicBezTo>
                  <a:cubicBezTo>
                    <a:pt x="5779" y="31"/>
                    <a:pt x="5744" y="26"/>
                    <a:pt x="5712" y="26"/>
                  </a:cubicBezTo>
                  <a:cubicBezTo>
                    <a:pt x="5680" y="26"/>
                    <a:pt x="5650" y="31"/>
                    <a:pt x="5630" y="41"/>
                  </a:cubicBezTo>
                  <a:cubicBezTo>
                    <a:pt x="5570" y="80"/>
                    <a:pt x="5516" y="100"/>
                    <a:pt x="5458" y="100"/>
                  </a:cubicBezTo>
                  <a:cubicBezTo>
                    <a:pt x="5401" y="100"/>
                    <a:pt x="5342" y="80"/>
                    <a:pt x="5272" y="41"/>
                  </a:cubicBezTo>
                  <a:lnTo>
                    <a:pt x="5113" y="41"/>
                  </a:lnTo>
                  <a:cubicBezTo>
                    <a:pt x="5043" y="80"/>
                    <a:pt x="4983" y="100"/>
                    <a:pt x="4926" y="100"/>
                  </a:cubicBezTo>
                  <a:cubicBezTo>
                    <a:pt x="4869" y="100"/>
                    <a:pt x="4814" y="80"/>
                    <a:pt x="4755" y="41"/>
                  </a:cubicBezTo>
                  <a:cubicBezTo>
                    <a:pt x="4118" y="41"/>
                    <a:pt x="3482" y="21"/>
                    <a:pt x="284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"/>
            <p:cNvSpPr/>
            <p:nvPr/>
          </p:nvSpPr>
          <p:spPr>
            <a:xfrm>
              <a:off x="5251450" y="1123825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80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"/>
            <p:cNvSpPr/>
            <p:nvPr/>
          </p:nvSpPr>
          <p:spPr>
            <a:xfrm>
              <a:off x="5259425" y="1115375"/>
              <a:ext cx="44275" cy="4650"/>
            </a:xfrm>
            <a:custGeom>
              <a:avLst/>
              <a:gdLst/>
              <a:ahLst/>
              <a:cxnLst/>
              <a:rect l="l" t="t" r="r" b="b"/>
              <a:pathLst>
                <a:path w="1771" h="186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657" y="16"/>
                    <a:pt x="1543" y="21"/>
                    <a:pt x="1429" y="21"/>
                  </a:cubicBezTo>
                  <a:cubicBezTo>
                    <a:pt x="1205" y="21"/>
                    <a:pt x="983" y="2"/>
                    <a:pt x="762" y="2"/>
                  </a:cubicBezTo>
                  <a:cubicBezTo>
                    <a:pt x="505" y="2"/>
                    <a:pt x="251" y="28"/>
                    <a:pt x="0" y="140"/>
                  </a:cubicBezTo>
                  <a:cubicBezTo>
                    <a:pt x="49" y="137"/>
                    <a:pt x="98" y="135"/>
                    <a:pt x="146" y="135"/>
                  </a:cubicBezTo>
                  <a:cubicBezTo>
                    <a:pt x="438" y="135"/>
                    <a:pt x="728" y="185"/>
                    <a:pt x="1016" y="185"/>
                  </a:cubicBezTo>
                  <a:cubicBezTo>
                    <a:pt x="1270" y="185"/>
                    <a:pt x="1522" y="146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"/>
            <p:cNvSpPr/>
            <p:nvPr/>
          </p:nvSpPr>
          <p:spPr>
            <a:xfrm>
              <a:off x="5308150" y="1115375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1" y="1"/>
                  </a:moveTo>
                  <a:cubicBezTo>
                    <a:pt x="60" y="80"/>
                    <a:pt x="115" y="120"/>
                    <a:pt x="170" y="120"/>
                  </a:cubicBezTo>
                  <a:cubicBezTo>
                    <a:pt x="225" y="120"/>
                    <a:pt x="27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"/>
            <p:cNvSpPr/>
            <p:nvPr/>
          </p:nvSpPr>
          <p:spPr>
            <a:xfrm>
              <a:off x="5412600" y="1110900"/>
              <a:ext cx="35325" cy="8000"/>
            </a:xfrm>
            <a:custGeom>
              <a:avLst/>
              <a:gdLst/>
              <a:ahLst/>
              <a:cxnLst/>
              <a:rect l="l" t="t" r="r" b="b"/>
              <a:pathLst>
                <a:path w="1413" h="320" extrusionOk="0">
                  <a:moveTo>
                    <a:pt x="677" y="1"/>
                  </a:moveTo>
                  <a:cubicBezTo>
                    <a:pt x="438" y="21"/>
                    <a:pt x="219" y="21"/>
                    <a:pt x="0" y="60"/>
                  </a:cubicBezTo>
                  <a:cubicBezTo>
                    <a:pt x="100" y="120"/>
                    <a:pt x="219" y="220"/>
                    <a:pt x="319" y="319"/>
                  </a:cubicBezTo>
                  <a:lnTo>
                    <a:pt x="1333" y="319"/>
                  </a:lnTo>
                  <a:cubicBezTo>
                    <a:pt x="1373" y="279"/>
                    <a:pt x="1393" y="259"/>
                    <a:pt x="1413" y="200"/>
                  </a:cubicBezTo>
                  <a:cubicBezTo>
                    <a:pt x="1369" y="192"/>
                    <a:pt x="1322" y="190"/>
                    <a:pt x="1275" y="190"/>
                  </a:cubicBezTo>
                  <a:cubicBezTo>
                    <a:pt x="1224" y="190"/>
                    <a:pt x="1171" y="193"/>
                    <a:pt x="1118" y="193"/>
                  </a:cubicBezTo>
                  <a:cubicBezTo>
                    <a:pt x="958" y="193"/>
                    <a:pt x="799" y="172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"/>
            <p:cNvSpPr/>
            <p:nvPr/>
          </p:nvSpPr>
          <p:spPr>
            <a:xfrm>
              <a:off x="5429500" y="1105925"/>
              <a:ext cx="30850" cy="5450"/>
            </a:xfrm>
            <a:custGeom>
              <a:avLst/>
              <a:gdLst/>
              <a:ahLst/>
              <a:cxnLst/>
              <a:rect l="l" t="t" r="r" b="b"/>
              <a:pathLst>
                <a:path w="1234" h="218" extrusionOk="0">
                  <a:moveTo>
                    <a:pt x="160" y="1"/>
                  </a:moveTo>
                  <a:cubicBezTo>
                    <a:pt x="120" y="80"/>
                    <a:pt x="40" y="120"/>
                    <a:pt x="1" y="180"/>
                  </a:cubicBezTo>
                  <a:cubicBezTo>
                    <a:pt x="217" y="180"/>
                    <a:pt x="434" y="217"/>
                    <a:pt x="648" y="217"/>
                  </a:cubicBezTo>
                  <a:cubicBezTo>
                    <a:pt x="846" y="217"/>
                    <a:pt x="1042" y="185"/>
                    <a:pt x="1234" y="60"/>
                  </a:cubicBezTo>
                  <a:cubicBezTo>
                    <a:pt x="896" y="21"/>
                    <a:pt x="518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"/>
            <p:cNvSpPr/>
            <p:nvPr/>
          </p:nvSpPr>
          <p:spPr>
            <a:xfrm>
              <a:off x="5373300" y="11114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" y="1"/>
                  </a:moveTo>
                  <a:cubicBezTo>
                    <a:pt x="60" y="80"/>
                    <a:pt x="115" y="120"/>
                    <a:pt x="172" y="120"/>
                  </a:cubicBezTo>
                  <a:cubicBezTo>
                    <a:pt x="229" y="120"/>
                    <a:pt x="28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"/>
            <p:cNvSpPr/>
            <p:nvPr/>
          </p:nvSpPr>
          <p:spPr>
            <a:xfrm>
              <a:off x="5386225" y="11116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72" y="1"/>
                  </a:moveTo>
                  <a:cubicBezTo>
                    <a:pt x="110" y="1"/>
                    <a:pt x="51" y="11"/>
                    <a:pt x="1" y="30"/>
                  </a:cubicBezTo>
                  <a:cubicBezTo>
                    <a:pt x="53" y="92"/>
                    <a:pt x="115" y="128"/>
                    <a:pt x="180" y="128"/>
                  </a:cubicBezTo>
                  <a:cubicBezTo>
                    <a:pt x="240" y="128"/>
                    <a:pt x="302" y="97"/>
                    <a:pt x="359" y="30"/>
                  </a:cubicBezTo>
                  <a:cubicBezTo>
                    <a:pt x="299" y="11"/>
                    <a:pt x="23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"/>
            <p:cNvSpPr/>
            <p:nvPr/>
          </p:nvSpPr>
          <p:spPr>
            <a:xfrm>
              <a:off x="5399675" y="11114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1"/>
                  </a:moveTo>
                  <a:cubicBezTo>
                    <a:pt x="60" y="80"/>
                    <a:pt x="114" y="120"/>
                    <a:pt x="169" y="120"/>
                  </a:cubicBezTo>
                  <a:cubicBezTo>
                    <a:pt x="224" y="120"/>
                    <a:pt x="279" y="8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"/>
            <p:cNvSpPr/>
            <p:nvPr/>
          </p:nvSpPr>
          <p:spPr>
            <a:xfrm>
              <a:off x="5240525" y="11153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1"/>
                    <a:pt x="0" y="41"/>
                    <a:pt x="40" y="80"/>
                  </a:cubicBezTo>
                  <a:cubicBezTo>
                    <a:pt x="60" y="80"/>
                    <a:pt x="60" y="2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"/>
            <p:cNvSpPr/>
            <p:nvPr/>
          </p:nvSpPr>
          <p:spPr>
            <a:xfrm>
              <a:off x="5142550" y="1376525"/>
              <a:ext cx="9975" cy="7925"/>
            </a:xfrm>
            <a:custGeom>
              <a:avLst/>
              <a:gdLst/>
              <a:ahLst/>
              <a:cxnLst/>
              <a:rect l="l" t="t" r="r" b="b"/>
              <a:pathLst>
                <a:path w="399" h="317" extrusionOk="0">
                  <a:moveTo>
                    <a:pt x="274" y="0"/>
                  </a:moveTo>
                  <a:cubicBezTo>
                    <a:pt x="172" y="0"/>
                    <a:pt x="71" y="39"/>
                    <a:pt x="0" y="138"/>
                  </a:cubicBezTo>
                  <a:cubicBezTo>
                    <a:pt x="80" y="297"/>
                    <a:pt x="199" y="317"/>
                    <a:pt x="359" y="317"/>
                  </a:cubicBezTo>
                  <a:cubicBezTo>
                    <a:pt x="378" y="217"/>
                    <a:pt x="398" y="98"/>
                    <a:pt x="398" y="18"/>
                  </a:cubicBezTo>
                  <a:cubicBezTo>
                    <a:pt x="358" y="7"/>
                    <a:pt x="316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"/>
            <p:cNvSpPr/>
            <p:nvPr/>
          </p:nvSpPr>
          <p:spPr>
            <a:xfrm>
              <a:off x="5208200" y="1354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100" y="20"/>
                    <a:pt x="0" y="159"/>
                  </a:cubicBezTo>
                  <a:cubicBezTo>
                    <a:pt x="140" y="15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"/>
            <p:cNvSpPr/>
            <p:nvPr/>
          </p:nvSpPr>
          <p:spPr>
            <a:xfrm>
              <a:off x="5087350" y="1305350"/>
              <a:ext cx="55225" cy="48775"/>
            </a:xfrm>
            <a:custGeom>
              <a:avLst/>
              <a:gdLst/>
              <a:ahLst/>
              <a:cxnLst/>
              <a:rect l="l" t="t" r="r" b="b"/>
              <a:pathLst>
                <a:path w="2209" h="1951" extrusionOk="0">
                  <a:moveTo>
                    <a:pt x="518" y="1"/>
                  </a:moveTo>
                  <a:cubicBezTo>
                    <a:pt x="378" y="1"/>
                    <a:pt x="219" y="60"/>
                    <a:pt x="100" y="160"/>
                  </a:cubicBezTo>
                  <a:cubicBezTo>
                    <a:pt x="40" y="240"/>
                    <a:pt x="40" y="299"/>
                    <a:pt x="100" y="379"/>
                  </a:cubicBezTo>
                  <a:cubicBezTo>
                    <a:pt x="378" y="896"/>
                    <a:pt x="378" y="896"/>
                    <a:pt x="0" y="1393"/>
                  </a:cubicBezTo>
                  <a:cubicBezTo>
                    <a:pt x="100" y="1572"/>
                    <a:pt x="20" y="1771"/>
                    <a:pt x="120" y="1950"/>
                  </a:cubicBezTo>
                  <a:cubicBezTo>
                    <a:pt x="259" y="1950"/>
                    <a:pt x="378" y="1910"/>
                    <a:pt x="498" y="1891"/>
                  </a:cubicBezTo>
                  <a:cubicBezTo>
                    <a:pt x="584" y="1932"/>
                    <a:pt x="663" y="1949"/>
                    <a:pt x="737" y="1949"/>
                  </a:cubicBezTo>
                  <a:cubicBezTo>
                    <a:pt x="1024" y="1949"/>
                    <a:pt x="1235" y="1691"/>
                    <a:pt x="1472" y="1533"/>
                  </a:cubicBezTo>
                  <a:cubicBezTo>
                    <a:pt x="1751" y="1354"/>
                    <a:pt x="2189" y="1393"/>
                    <a:pt x="2208" y="896"/>
                  </a:cubicBezTo>
                  <a:cubicBezTo>
                    <a:pt x="2069" y="876"/>
                    <a:pt x="1930" y="876"/>
                    <a:pt x="1870" y="737"/>
                  </a:cubicBezTo>
                  <a:cubicBezTo>
                    <a:pt x="1791" y="558"/>
                    <a:pt x="1612" y="399"/>
                    <a:pt x="1512" y="200"/>
                  </a:cubicBezTo>
                  <a:cubicBezTo>
                    <a:pt x="1474" y="207"/>
                    <a:pt x="1436" y="211"/>
                    <a:pt x="1398" y="211"/>
                  </a:cubicBezTo>
                  <a:cubicBezTo>
                    <a:pt x="1146" y="211"/>
                    <a:pt x="917" y="58"/>
                    <a:pt x="657" y="41"/>
                  </a:cubicBezTo>
                  <a:cubicBezTo>
                    <a:pt x="617" y="41"/>
                    <a:pt x="5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"/>
            <p:cNvSpPr/>
            <p:nvPr/>
          </p:nvSpPr>
          <p:spPr>
            <a:xfrm>
              <a:off x="5077900" y="1270400"/>
              <a:ext cx="17925" cy="44425"/>
            </a:xfrm>
            <a:custGeom>
              <a:avLst/>
              <a:gdLst/>
              <a:ahLst/>
              <a:cxnLst/>
              <a:rect l="l" t="t" r="r" b="b"/>
              <a:pathLst>
                <a:path w="717" h="1777" extrusionOk="0">
                  <a:moveTo>
                    <a:pt x="254" y="1"/>
                  </a:moveTo>
                  <a:cubicBezTo>
                    <a:pt x="171" y="1"/>
                    <a:pt x="88" y="57"/>
                    <a:pt x="0" y="205"/>
                  </a:cubicBezTo>
                  <a:lnTo>
                    <a:pt x="0" y="384"/>
                  </a:lnTo>
                  <a:cubicBezTo>
                    <a:pt x="140" y="643"/>
                    <a:pt x="140" y="862"/>
                    <a:pt x="20" y="1081"/>
                  </a:cubicBezTo>
                  <a:cubicBezTo>
                    <a:pt x="0" y="1140"/>
                    <a:pt x="0" y="1200"/>
                    <a:pt x="0" y="1260"/>
                  </a:cubicBezTo>
                  <a:cubicBezTo>
                    <a:pt x="259" y="1359"/>
                    <a:pt x="160" y="1677"/>
                    <a:pt x="359" y="1777"/>
                  </a:cubicBezTo>
                  <a:cubicBezTo>
                    <a:pt x="717" y="1439"/>
                    <a:pt x="279" y="941"/>
                    <a:pt x="518" y="563"/>
                  </a:cubicBezTo>
                  <a:cubicBezTo>
                    <a:pt x="597" y="464"/>
                    <a:pt x="637" y="344"/>
                    <a:pt x="577" y="205"/>
                  </a:cubicBezTo>
                  <a:cubicBezTo>
                    <a:pt x="466" y="93"/>
                    <a:pt x="36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"/>
            <p:cNvSpPr/>
            <p:nvPr/>
          </p:nvSpPr>
          <p:spPr>
            <a:xfrm>
              <a:off x="5082375" y="1284475"/>
              <a:ext cx="11950" cy="30350"/>
            </a:xfrm>
            <a:custGeom>
              <a:avLst/>
              <a:gdLst/>
              <a:ahLst/>
              <a:cxnLst/>
              <a:rect l="l" t="t" r="r" b="b"/>
              <a:pathLst>
                <a:path w="478" h="1214" extrusionOk="0">
                  <a:moveTo>
                    <a:pt x="319" y="0"/>
                  </a:moveTo>
                  <a:cubicBezTo>
                    <a:pt x="0" y="378"/>
                    <a:pt x="279" y="816"/>
                    <a:pt x="160" y="1214"/>
                  </a:cubicBezTo>
                  <a:lnTo>
                    <a:pt x="319" y="1214"/>
                  </a:lnTo>
                  <a:cubicBezTo>
                    <a:pt x="319" y="1134"/>
                    <a:pt x="359" y="1094"/>
                    <a:pt x="378" y="1015"/>
                  </a:cubicBezTo>
                  <a:cubicBezTo>
                    <a:pt x="418" y="975"/>
                    <a:pt x="458" y="895"/>
                    <a:pt x="478" y="816"/>
                  </a:cubicBezTo>
                  <a:cubicBezTo>
                    <a:pt x="478" y="697"/>
                    <a:pt x="458" y="597"/>
                    <a:pt x="378" y="498"/>
                  </a:cubicBezTo>
                  <a:cubicBezTo>
                    <a:pt x="359" y="338"/>
                    <a:pt x="359" y="1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"/>
            <p:cNvSpPr/>
            <p:nvPr/>
          </p:nvSpPr>
          <p:spPr>
            <a:xfrm>
              <a:off x="5084850" y="1340175"/>
              <a:ext cx="6500" cy="13950"/>
            </a:xfrm>
            <a:custGeom>
              <a:avLst/>
              <a:gdLst/>
              <a:ahLst/>
              <a:cxnLst/>
              <a:rect l="l" t="t" r="r" b="b"/>
              <a:pathLst>
                <a:path w="260" h="558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1" y="199"/>
                    <a:pt x="1" y="438"/>
                    <a:pt x="220" y="557"/>
                  </a:cubicBezTo>
                  <a:cubicBezTo>
                    <a:pt x="220" y="358"/>
                    <a:pt x="260" y="17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"/>
            <p:cNvSpPr/>
            <p:nvPr/>
          </p:nvSpPr>
          <p:spPr>
            <a:xfrm>
              <a:off x="5114700" y="1317325"/>
              <a:ext cx="97500" cy="40275"/>
            </a:xfrm>
            <a:custGeom>
              <a:avLst/>
              <a:gdLst/>
              <a:ahLst/>
              <a:cxnLst/>
              <a:rect l="l" t="t" r="r" b="b"/>
              <a:pathLst>
                <a:path w="3900" h="1611" extrusionOk="0">
                  <a:moveTo>
                    <a:pt x="3251" y="1"/>
                  </a:moveTo>
                  <a:cubicBezTo>
                    <a:pt x="2768" y="1"/>
                    <a:pt x="2294" y="120"/>
                    <a:pt x="1811" y="258"/>
                  </a:cubicBezTo>
                  <a:cubicBezTo>
                    <a:pt x="1859" y="292"/>
                    <a:pt x="1903" y="317"/>
                    <a:pt x="1943" y="332"/>
                  </a:cubicBezTo>
                  <a:lnTo>
                    <a:pt x="1943" y="332"/>
                  </a:lnTo>
                  <a:cubicBezTo>
                    <a:pt x="1496" y="446"/>
                    <a:pt x="1107" y="793"/>
                    <a:pt x="657" y="914"/>
                  </a:cubicBezTo>
                  <a:lnTo>
                    <a:pt x="418" y="994"/>
                  </a:lnTo>
                  <a:cubicBezTo>
                    <a:pt x="259" y="1093"/>
                    <a:pt x="180" y="1292"/>
                    <a:pt x="20" y="1412"/>
                  </a:cubicBezTo>
                  <a:cubicBezTo>
                    <a:pt x="0" y="1491"/>
                    <a:pt x="20" y="1571"/>
                    <a:pt x="80" y="1611"/>
                  </a:cubicBezTo>
                  <a:lnTo>
                    <a:pt x="418" y="1611"/>
                  </a:lnTo>
                  <a:cubicBezTo>
                    <a:pt x="478" y="1571"/>
                    <a:pt x="518" y="1511"/>
                    <a:pt x="597" y="1491"/>
                  </a:cubicBezTo>
                  <a:cubicBezTo>
                    <a:pt x="657" y="1471"/>
                    <a:pt x="697" y="1451"/>
                    <a:pt x="756" y="1451"/>
                  </a:cubicBezTo>
                  <a:cubicBezTo>
                    <a:pt x="816" y="1392"/>
                    <a:pt x="876" y="1372"/>
                    <a:pt x="955" y="1312"/>
                  </a:cubicBezTo>
                  <a:cubicBezTo>
                    <a:pt x="1200" y="1256"/>
                    <a:pt x="1446" y="1092"/>
                    <a:pt x="1725" y="1092"/>
                  </a:cubicBezTo>
                  <a:cubicBezTo>
                    <a:pt x="1740" y="1092"/>
                    <a:pt x="1755" y="1092"/>
                    <a:pt x="1771" y="1093"/>
                  </a:cubicBezTo>
                  <a:cubicBezTo>
                    <a:pt x="2149" y="815"/>
                    <a:pt x="2547" y="656"/>
                    <a:pt x="2984" y="576"/>
                  </a:cubicBezTo>
                  <a:cubicBezTo>
                    <a:pt x="3283" y="397"/>
                    <a:pt x="3601" y="258"/>
                    <a:pt x="3899" y="79"/>
                  </a:cubicBezTo>
                  <a:cubicBezTo>
                    <a:pt x="3680" y="24"/>
                    <a:pt x="3465" y="1"/>
                    <a:pt x="3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"/>
            <p:cNvSpPr/>
            <p:nvPr/>
          </p:nvSpPr>
          <p:spPr>
            <a:xfrm>
              <a:off x="5260900" y="1302375"/>
              <a:ext cx="12475" cy="3700"/>
            </a:xfrm>
            <a:custGeom>
              <a:avLst/>
              <a:gdLst/>
              <a:ahLst/>
              <a:cxnLst/>
              <a:rect l="l" t="t" r="r" b="b"/>
              <a:pathLst>
                <a:path w="499" h="148" extrusionOk="0">
                  <a:moveTo>
                    <a:pt x="498" y="0"/>
                  </a:moveTo>
                  <a:cubicBezTo>
                    <a:pt x="319" y="0"/>
                    <a:pt x="140" y="20"/>
                    <a:pt x="1" y="20"/>
                  </a:cubicBezTo>
                  <a:cubicBezTo>
                    <a:pt x="74" y="117"/>
                    <a:pt x="169" y="148"/>
                    <a:pt x="272" y="148"/>
                  </a:cubicBezTo>
                  <a:cubicBezTo>
                    <a:pt x="339" y="148"/>
                    <a:pt x="408" y="135"/>
                    <a:pt x="478" y="120"/>
                  </a:cubicBezTo>
                  <a:cubicBezTo>
                    <a:pt x="498" y="100"/>
                    <a:pt x="49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"/>
            <p:cNvSpPr/>
            <p:nvPr/>
          </p:nvSpPr>
          <p:spPr>
            <a:xfrm>
              <a:off x="5230575" y="1279500"/>
              <a:ext cx="7475" cy="5500"/>
            </a:xfrm>
            <a:custGeom>
              <a:avLst/>
              <a:gdLst/>
              <a:ahLst/>
              <a:cxnLst/>
              <a:rect l="l" t="t" r="r" b="b"/>
              <a:pathLst>
                <a:path w="29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40" y="219"/>
                    <a:pt x="299" y="219"/>
                  </a:cubicBezTo>
                  <a:cubicBezTo>
                    <a:pt x="239" y="100"/>
                    <a:pt x="1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"/>
            <p:cNvSpPr/>
            <p:nvPr/>
          </p:nvSpPr>
          <p:spPr>
            <a:xfrm>
              <a:off x="5238525" y="12849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" y="0"/>
                  </a:moveTo>
                  <a:cubicBezTo>
                    <a:pt x="53" y="95"/>
                    <a:pt x="111" y="145"/>
                    <a:pt x="172" y="145"/>
                  </a:cubicBezTo>
                  <a:cubicBezTo>
                    <a:pt x="226" y="145"/>
                    <a:pt x="283" y="105"/>
                    <a:pt x="339" y="20"/>
                  </a:cubicBezTo>
                  <a:cubicBezTo>
                    <a:pt x="220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"/>
            <p:cNvSpPr/>
            <p:nvPr/>
          </p:nvSpPr>
          <p:spPr>
            <a:xfrm>
              <a:off x="5225600" y="12889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0"/>
                  </a:moveTo>
                  <a:cubicBezTo>
                    <a:pt x="20" y="100"/>
                    <a:pt x="60" y="140"/>
                    <a:pt x="160" y="140"/>
                  </a:cubicBezTo>
                  <a:cubicBezTo>
                    <a:pt x="120" y="10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"/>
            <p:cNvSpPr/>
            <p:nvPr/>
          </p:nvSpPr>
          <p:spPr>
            <a:xfrm>
              <a:off x="5258925" y="1272475"/>
              <a:ext cx="5500" cy="3075"/>
            </a:xfrm>
            <a:custGeom>
              <a:avLst/>
              <a:gdLst/>
              <a:ahLst/>
              <a:cxnLst/>
              <a:rect l="l" t="t" r="r" b="b"/>
              <a:pathLst>
                <a:path w="220" h="123" extrusionOk="0">
                  <a:moveTo>
                    <a:pt x="100" y="0"/>
                  </a:moveTo>
                  <a:cubicBezTo>
                    <a:pt x="65" y="0"/>
                    <a:pt x="32" y="18"/>
                    <a:pt x="0" y="82"/>
                  </a:cubicBezTo>
                  <a:cubicBezTo>
                    <a:pt x="80" y="82"/>
                    <a:pt x="160" y="102"/>
                    <a:pt x="219" y="122"/>
                  </a:cubicBezTo>
                  <a:cubicBezTo>
                    <a:pt x="219" y="82"/>
                    <a:pt x="199" y="63"/>
                    <a:pt x="199" y="23"/>
                  </a:cubicBezTo>
                  <a:cubicBezTo>
                    <a:pt x="163" y="14"/>
                    <a:pt x="13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"/>
            <p:cNvSpPr/>
            <p:nvPr/>
          </p:nvSpPr>
          <p:spPr>
            <a:xfrm>
              <a:off x="5099775" y="1341175"/>
              <a:ext cx="26400" cy="19450"/>
            </a:xfrm>
            <a:custGeom>
              <a:avLst/>
              <a:gdLst/>
              <a:ahLst/>
              <a:cxnLst/>
              <a:rect l="l" t="t" r="r" b="b"/>
              <a:pathLst>
                <a:path w="1056" h="778" extrusionOk="0">
                  <a:moveTo>
                    <a:pt x="856" y="0"/>
                  </a:moveTo>
                  <a:cubicBezTo>
                    <a:pt x="578" y="139"/>
                    <a:pt x="299" y="318"/>
                    <a:pt x="1" y="497"/>
                  </a:cubicBezTo>
                  <a:lnTo>
                    <a:pt x="1" y="716"/>
                  </a:lnTo>
                  <a:cubicBezTo>
                    <a:pt x="69" y="760"/>
                    <a:pt x="132" y="778"/>
                    <a:pt x="190" y="778"/>
                  </a:cubicBezTo>
                  <a:cubicBezTo>
                    <a:pt x="370" y="778"/>
                    <a:pt x="512" y="612"/>
                    <a:pt x="677" y="537"/>
                  </a:cubicBezTo>
                  <a:cubicBezTo>
                    <a:pt x="796" y="418"/>
                    <a:pt x="916" y="318"/>
                    <a:pt x="1055" y="219"/>
                  </a:cubicBezTo>
                  <a:cubicBezTo>
                    <a:pt x="1055" y="139"/>
                    <a:pt x="1015" y="60"/>
                    <a:pt x="936" y="40"/>
                  </a:cubicBezTo>
                  <a:cubicBezTo>
                    <a:pt x="916" y="20"/>
                    <a:pt x="876" y="2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"/>
            <p:cNvSpPr/>
            <p:nvPr/>
          </p:nvSpPr>
          <p:spPr>
            <a:xfrm>
              <a:off x="5099775" y="1354600"/>
              <a:ext cx="16950" cy="8725"/>
            </a:xfrm>
            <a:custGeom>
              <a:avLst/>
              <a:gdLst/>
              <a:ahLst/>
              <a:cxnLst/>
              <a:rect l="l" t="t" r="r" b="b"/>
              <a:pathLst>
                <a:path w="678" h="349" extrusionOk="0">
                  <a:moveTo>
                    <a:pt x="677" y="0"/>
                  </a:moveTo>
                  <a:cubicBezTo>
                    <a:pt x="438" y="60"/>
                    <a:pt x="220" y="120"/>
                    <a:pt x="1" y="179"/>
                  </a:cubicBezTo>
                  <a:cubicBezTo>
                    <a:pt x="98" y="306"/>
                    <a:pt x="189" y="349"/>
                    <a:pt x="276" y="349"/>
                  </a:cubicBezTo>
                  <a:cubicBezTo>
                    <a:pt x="420" y="349"/>
                    <a:pt x="553" y="229"/>
                    <a:pt x="677" y="179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"/>
            <p:cNvSpPr/>
            <p:nvPr/>
          </p:nvSpPr>
          <p:spPr>
            <a:xfrm>
              <a:off x="5125150" y="1355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80" y="8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"/>
            <p:cNvSpPr/>
            <p:nvPr/>
          </p:nvSpPr>
          <p:spPr>
            <a:xfrm>
              <a:off x="5134100" y="1350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"/>
            <p:cNvSpPr/>
            <p:nvPr/>
          </p:nvSpPr>
          <p:spPr>
            <a:xfrm>
              <a:off x="5449900" y="1270050"/>
              <a:ext cx="75600" cy="91025"/>
            </a:xfrm>
            <a:custGeom>
              <a:avLst/>
              <a:gdLst/>
              <a:ahLst/>
              <a:cxnLst/>
              <a:rect l="l" t="t" r="r" b="b"/>
              <a:pathLst>
                <a:path w="3024" h="3641" extrusionOk="0">
                  <a:moveTo>
                    <a:pt x="2785" y="0"/>
                  </a:moveTo>
                  <a:cubicBezTo>
                    <a:pt x="2208" y="219"/>
                    <a:pt x="1890" y="717"/>
                    <a:pt x="1631" y="1274"/>
                  </a:cubicBezTo>
                  <a:cubicBezTo>
                    <a:pt x="1134" y="1890"/>
                    <a:pt x="677" y="2527"/>
                    <a:pt x="199" y="3163"/>
                  </a:cubicBezTo>
                  <a:cubicBezTo>
                    <a:pt x="179" y="3223"/>
                    <a:pt x="120" y="3303"/>
                    <a:pt x="80" y="3362"/>
                  </a:cubicBezTo>
                  <a:cubicBezTo>
                    <a:pt x="0" y="3442"/>
                    <a:pt x="0" y="3482"/>
                    <a:pt x="20" y="3561"/>
                  </a:cubicBezTo>
                  <a:cubicBezTo>
                    <a:pt x="80" y="3601"/>
                    <a:pt x="139" y="3641"/>
                    <a:pt x="219" y="3641"/>
                  </a:cubicBezTo>
                  <a:cubicBezTo>
                    <a:pt x="299" y="3641"/>
                    <a:pt x="358" y="3601"/>
                    <a:pt x="418" y="3561"/>
                  </a:cubicBezTo>
                  <a:cubicBezTo>
                    <a:pt x="478" y="3482"/>
                    <a:pt x="517" y="3442"/>
                    <a:pt x="597" y="3382"/>
                  </a:cubicBezTo>
                  <a:cubicBezTo>
                    <a:pt x="1413" y="2348"/>
                    <a:pt x="2208" y="1293"/>
                    <a:pt x="3024" y="259"/>
                  </a:cubicBezTo>
                  <a:cubicBezTo>
                    <a:pt x="2984" y="100"/>
                    <a:pt x="2905" y="20"/>
                    <a:pt x="2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"/>
            <p:cNvSpPr/>
            <p:nvPr/>
          </p:nvSpPr>
          <p:spPr>
            <a:xfrm>
              <a:off x="5393700" y="1357500"/>
              <a:ext cx="64175" cy="68725"/>
            </a:xfrm>
            <a:custGeom>
              <a:avLst/>
              <a:gdLst/>
              <a:ahLst/>
              <a:cxnLst/>
              <a:rect l="l" t="t" r="r" b="b"/>
              <a:pathLst>
                <a:path w="2567" h="2749" extrusionOk="0">
                  <a:moveTo>
                    <a:pt x="2224" y="1"/>
                  </a:moveTo>
                  <a:cubicBezTo>
                    <a:pt x="2197" y="1"/>
                    <a:pt x="2170" y="21"/>
                    <a:pt x="2149" y="63"/>
                  </a:cubicBezTo>
                  <a:cubicBezTo>
                    <a:pt x="1452" y="879"/>
                    <a:pt x="756" y="1675"/>
                    <a:pt x="60" y="2490"/>
                  </a:cubicBezTo>
                  <a:cubicBezTo>
                    <a:pt x="0" y="2669"/>
                    <a:pt x="100" y="2709"/>
                    <a:pt x="219" y="2749"/>
                  </a:cubicBezTo>
                  <a:cubicBezTo>
                    <a:pt x="597" y="2709"/>
                    <a:pt x="776" y="2430"/>
                    <a:pt x="1035" y="2212"/>
                  </a:cubicBezTo>
                  <a:cubicBezTo>
                    <a:pt x="1472" y="1794"/>
                    <a:pt x="1830" y="1316"/>
                    <a:pt x="2169" y="859"/>
                  </a:cubicBezTo>
                  <a:cubicBezTo>
                    <a:pt x="2248" y="759"/>
                    <a:pt x="2248" y="620"/>
                    <a:pt x="2288" y="521"/>
                  </a:cubicBezTo>
                  <a:cubicBezTo>
                    <a:pt x="2368" y="441"/>
                    <a:pt x="2467" y="322"/>
                    <a:pt x="2547" y="222"/>
                  </a:cubicBezTo>
                  <a:cubicBezTo>
                    <a:pt x="2566" y="163"/>
                    <a:pt x="2547" y="103"/>
                    <a:pt x="2527" y="63"/>
                  </a:cubicBezTo>
                  <a:cubicBezTo>
                    <a:pt x="2447" y="43"/>
                    <a:pt x="2368" y="43"/>
                    <a:pt x="2288" y="43"/>
                  </a:cubicBezTo>
                  <a:cubicBezTo>
                    <a:pt x="2269" y="16"/>
                    <a:pt x="2247" y="1"/>
                    <a:pt x="2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"/>
            <p:cNvSpPr/>
            <p:nvPr/>
          </p:nvSpPr>
          <p:spPr>
            <a:xfrm>
              <a:off x="5490175" y="1258100"/>
              <a:ext cx="36825" cy="43800"/>
            </a:xfrm>
            <a:custGeom>
              <a:avLst/>
              <a:gdLst/>
              <a:ahLst/>
              <a:cxnLst/>
              <a:rect l="l" t="t" r="r" b="b"/>
              <a:pathLst>
                <a:path w="1473" h="1752" extrusionOk="0">
                  <a:moveTo>
                    <a:pt x="1373" y="1"/>
                  </a:moveTo>
                  <a:cubicBezTo>
                    <a:pt x="717" y="439"/>
                    <a:pt x="80" y="856"/>
                    <a:pt x="0" y="1752"/>
                  </a:cubicBezTo>
                  <a:cubicBezTo>
                    <a:pt x="418" y="1354"/>
                    <a:pt x="717" y="836"/>
                    <a:pt x="1194" y="478"/>
                  </a:cubicBezTo>
                  <a:cubicBezTo>
                    <a:pt x="1254" y="478"/>
                    <a:pt x="1313" y="459"/>
                    <a:pt x="1353" y="399"/>
                  </a:cubicBezTo>
                  <a:cubicBezTo>
                    <a:pt x="1393" y="359"/>
                    <a:pt x="1413" y="299"/>
                    <a:pt x="1453" y="260"/>
                  </a:cubicBezTo>
                  <a:cubicBezTo>
                    <a:pt x="1453" y="200"/>
                    <a:pt x="1473" y="180"/>
                    <a:pt x="1473" y="160"/>
                  </a:cubicBezTo>
                  <a:cubicBezTo>
                    <a:pt x="1453" y="100"/>
                    <a:pt x="1453" y="81"/>
                    <a:pt x="1453" y="61"/>
                  </a:cubicBezTo>
                  <a:cubicBezTo>
                    <a:pt x="1413" y="61"/>
                    <a:pt x="1393" y="41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"/>
            <p:cNvSpPr/>
            <p:nvPr/>
          </p:nvSpPr>
          <p:spPr>
            <a:xfrm>
              <a:off x="5277825" y="1409800"/>
              <a:ext cx="21400" cy="6975"/>
            </a:xfrm>
            <a:custGeom>
              <a:avLst/>
              <a:gdLst/>
              <a:ahLst/>
              <a:cxnLst/>
              <a:rect l="l" t="t" r="r" b="b"/>
              <a:pathLst>
                <a:path w="856" h="279" extrusionOk="0">
                  <a:moveTo>
                    <a:pt x="0" y="0"/>
                  </a:moveTo>
                  <a:cubicBezTo>
                    <a:pt x="156" y="169"/>
                    <a:pt x="329" y="279"/>
                    <a:pt x="525" y="279"/>
                  </a:cubicBezTo>
                  <a:cubicBezTo>
                    <a:pt x="629" y="279"/>
                    <a:pt x="739" y="248"/>
                    <a:pt x="856" y="179"/>
                  </a:cubicBezTo>
                  <a:cubicBezTo>
                    <a:pt x="617" y="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"/>
            <p:cNvSpPr/>
            <p:nvPr/>
          </p:nvSpPr>
          <p:spPr>
            <a:xfrm>
              <a:off x="5299200" y="1414200"/>
              <a:ext cx="26375" cy="5500"/>
            </a:xfrm>
            <a:custGeom>
              <a:avLst/>
              <a:gdLst/>
              <a:ahLst/>
              <a:cxnLst/>
              <a:rect l="l" t="t" r="r" b="b"/>
              <a:pathLst>
                <a:path w="1055" h="220" extrusionOk="0">
                  <a:moveTo>
                    <a:pt x="302" y="0"/>
                  </a:moveTo>
                  <a:cubicBezTo>
                    <a:pt x="202" y="0"/>
                    <a:pt x="101" y="3"/>
                    <a:pt x="1" y="3"/>
                  </a:cubicBezTo>
                  <a:cubicBezTo>
                    <a:pt x="146" y="177"/>
                    <a:pt x="314" y="220"/>
                    <a:pt x="490" y="220"/>
                  </a:cubicBezTo>
                  <a:cubicBezTo>
                    <a:pt x="658" y="220"/>
                    <a:pt x="833" y="181"/>
                    <a:pt x="1001" y="181"/>
                  </a:cubicBezTo>
                  <a:cubicBezTo>
                    <a:pt x="1019" y="181"/>
                    <a:pt x="1037" y="181"/>
                    <a:pt x="1055" y="182"/>
                  </a:cubicBezTo>
                  <a:cubicBezTo>
                    <a:pt x="836" y="22"/>
                    <a:pt x="575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"/>
            <p:cNvSpPr/>
            <p:nvPr/>
          </p:nvSpPr>
          <p:spPr>
            <a:xfrm>
              <a:off x="5332525" y="1419250"/>
              <a:ext cx="19925" cy="4000"/>
            </a:xfrm>
            <a:custGeom>
              <a:avLst/>
              <a:gdLst/>
              <a:ahLst/>
              <a:cxnLst/>
              <a:rect l="l" t="t" r="r" b="b"/>
              <a:pathLst>
                <a:path w="797" h="160" extrusionOk="0">
                  <a:moveTo>
                    <a:pt x="40" y="0"/>
                  </a:moveTo>
                  <a:cubicBezTo>
                    <a:pt x="20" y="0"/>
                    <a:pt x="20" y="20"/>
                    <a:pt x="1" y="60"/>
                  </a:cubicBezTo>
                  <a:cubicBezTo>
                    <a:pt x="1" y="80"/>
                    <a:pt x="20" y="120"/>
                    <a:pt x="60" y="159"/>
                  </a:cubicBezTo>
                  <a:lnTo>
                    <a:pt x="796" y="159"/>
                  </a:lnTo>
                  <a:cubicBezTo>
                    <a:pt x="557" y="0"/>
                    <a:pt x="31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"/>
            <p:cNvSpPr/>
            <p:nvPr/>
          </p:nvSpPr>
          <p:spPr>
            <a:xfrm>
              <a:off x="5524975" y="124965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59" y="1"/>
                  </a:moveTo>
                  <a:cubicBezTo>
                    <a:pt x="160" y="21"/>
                    <a:pt x="21" y="140"/>
                    <a:pt x="1" y="339"/>
                  </a:cubicBezTo>
                  <a:lnTo>
                    <a:pt x="21" y="399"/>
                  </a:lnTo>
                  <a:cubicBezTo>
                    <a:pt x="61" y="399"/>
                    <a:pt x="100" y="419"/>
                    <a:pt x="120" y="419"/>
                  </a:cubicBezTo>
                  <a:cubicBezTo>
                    <a:pt x="180" y="419"/>
                    <a:pt x="200" y="399"/>
                    <a:pt x="220" y="399"/>
                  </a:cubicBezTo>
                  <a:cubicBezTo>
                    <a:pt x="299" y="379"/>
                    <a:pt x="319" y="319"/>
                    <a:pt x="379" y="279"/>
                  </a:cubicBezTo>
                  <a:cubicBezTo>
                    <a:pt x="399" y="220"/>
                    <a:pt x="419" y="200"/>
                    <a:pt x="419" y="180"/>
                  </a:cubicBezTo>
                  <a:lnTo>
                    <a:pt x="419" y="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"/>
            <p:cNvSpPr/>
            <p:nvPr/>
          </p:nvSpPr>
          <p:spPr>
            <a:xfrm>
              <a:off x="5390225" y="1419750"/>
              <a:ext cx="10950" cy="9950"/>
            </a:xfrm>
            <a:custGeom>
              <a:avLst/>
              <a:gdLst/>
              <a:ahLst/>
              <a:cxnLst/>
              <a:rect l="l" t="t" r="r" b="b"/>
              <a:pathLst>
                <a:path w="438" h="398" extrusionOk="0">
                  <a:moveTo>
                    <a:pt x="199" y="0"/>
                  </a:moveTo>
                  <a:cubicBezTo>
                    <a:pt x="119" y="40"/>
                    <a:pt x="80" y="80"/>
                    <a:pt x="0" y="119"/>
                  </a:cubicBezTo>
                  <a:cubicBezTo>
                    <a:pt x="20" y="179"/>
                    <a:pt x="20" y="259"/>
                    <a:pt x="20" y="318"/>
                  </a:cubicBezTo>
                  <a:cubicBezTo>
                    <a:pt x="40" y="358"/>
                    <a:pt x="100" y="378"/>
                    <a:pt x="119" y="398"/>
                  </a:cubicBezTo>
                  <a:cubicBezTo>
                    <a:pt x="279" y="398"/>
                    <a:pt x="438" y="398"/>
                    <a:pt x="338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"/>
            <p:cNvSpPr/>
            <p:nvPr/>
          </p:nvSpPr>
          <p:spPr>
            <a:xfrm>
              <a:off x="5325575" y="1418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40"/>
                    <a:pt x="199" y="179"/>
                    <a:pt x="338" y="179"/>
                  </a:cubicBezTo>
                  <a:lnTo>
                    <a:pt x="338" y="20"/>
                  </a:lnTo>
                  <a:cubicBezTo>
                    <a:pt x="219" y="20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"/>
            <p:cNvSpPr/>
            <p:nvPr/>
          </p:nvSpPr>
          <p:spPr>
            <a:xfrm>
              <a:off x="5533950" y="1245175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59" y="1"/>
                  </a:moveTo>
                  <a:lnTo>
                    <a:pt x="0" y="180"/>
                  </a:lnTo>
                  <a:lnTo>
                    <a:pt x="60" y="220"/>
                  </a:lnTo>
                  <a:lnTo>
                    <a:pt x="159" y="220"/>
                  </a:lnTo>
                  <a:lnTo>
                    <a:pt x="239" y="160"/>
                  </a:lnTo>
                  <a:cubicBezTo>
                    <a:pt x="219" y="120"/>
                    <a:pt x="219" y="80"/>
                    <a:pt x="219" y="41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"/>
            <p:cNvSpPr/>
            <p:nvPr/>
          </p:nvSpPr>
          <p:spPr>
            <a:xfrm>
              <a:off x="5446400" y="1354100"/>
              <a:ext cx="5500" cy="4725"/>
            </a:xfrm>
            <a:custGeom>
              <a:avLst/>
              <a:gdLst/>
              <a:ahLst/>
              <a:cxnLst/>
              <a:rect l="l" t="t" r="r" b="b"/>
              <a:pathLst>
                <a:path w="220" h="189" extrusionOk="0">
                  <a:moveTo>
                    <a:pt x="180" y="0"/>
                  </a:moveTo>
                  <a:cubicBezTo>
                    <a:pt x="80" y="20"/>
                    <a:pt x="41" y="80"/>
                    <a:pt x="1" y="179"/>
                  </a:cubicBezTo>
                  <a:cubicBezTo>
                    <a:pt x="27" y="186"/>
                    <a:pt x="52" y="188"/>
                    <a:pt x="74" y="188"/>
                  </a:cubicBezTo>
                  <a:cubicBezTo>
                    <a:pt x="118" y="188"/>
                    <a:pt x="153" y="179"/>
                    <a:pt x="180" y="179"/>
                  </a:cubicBezTo>
                  <a:cubicBezTo>
                    <a:pt x="220" y="120"/>
                    <a:pt x="22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"/>
            <p:cNvSpPr/>
            <p:nvPr/>
          </p:nvSpPr>
          <p:spPr>
            <a:xfrm>
              <a:off x="5451875" y="13496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21" y="20"/>
                    <a:pt x="1" y="100"/>
                    <a:pt x="1" y="199"/>
                  </a:cubicBezTo>
                  <a:cubicBezTo>
                    <a:pt x="100" y="159"/>
                    <a:pt x="120" y="10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"/>
            <p:cNvSpPr/>
            <p:nvPr/>
          </p:nvSpPr>
          <p:spPr>
            <a:xfrm>
              <a:off x="5542400" y="1237225"/>
              <a:ext cx="14450" cy="13450"/>
            </a:xfrm>
            <a:custGeom>
              <a:avLst/>
              <a:gdLst/>
              <a:ahLst/>
              <a:cxnLst/>
              <a:rect l="l" t="t" r="r" b="b"/>
              <a:pathLst>
                <a:path w="578" h="538" extrusionOk="0">
                  <a:moveTo>
                    <a:pt x="338" y="0"/>
                  </a:moveTo>
                  <a:cubicBezTo>
                    <a:pt x="179" y="80"/>
                    <a:pt x="100" y="199"/>
                    <a:pt x="0" y="339"/>
                  </a:cubicBezTo>
                  <a:cubicBezTo>
                    <a:pt x="0" y="359"/>
                    <a:pt x="20" y="418"/>
                    <a:pt x="20" y="438"/>
                  </a:cubicBezTo>
                  <a:cubicBezTo>
                    <a:pt x="80" y="498"/>
                    <a:pt x="120" y="518"/>
                    <a:pt x="199" y="538"/>
                  </a:cubicBezTo>
                  <a:cubicBezTo>
                    <a:pt x="378" y="478"/>
                    <a:pt x="498" y="339"/>
                    <a:pt x="577" y="199"/>
                  </a:cubicBezTo>
                  <a:cubicBezTo>
                    <a:pt x="498" y="120"/>
                    <a:pt x="458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"/>
            <p:cNvSpPr/>
            <p:nvPr/>
          </p:nvSpPr>
          <p:spPr>
            <a:xfrm>
              <a:off x="5559800" y="123672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60" y="1"/>
                  </a:moveTo>
                  <a:cubicBezTo>
                    <a:pt x="100" y="40"/>
                    <a:pt x="60" y="100"/>
                    <a:pt x="0" y="120"/>
                  </a:cubicBezTo>
                  <a:cubicBezTo>
                    <a:pt x="80" y="120"/>
                    <a:pt x="12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"/>
            <p:cNvSpPr/>
            <p:nvPr/>
          </p:nvSpPr>
          <p:spPr>
            <a:xfrm>
              <a:off x="5551850" y="123225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00" y="60"/>
                    <a:pt x="40" y="120"/>
                    <a:pt x="0" y="199"/>
                  </a:cubicBezTo>
                  <a:cubicBezTo>
                    <a:pt x="80" y="140"/>
                    <a:pt x="120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"/>
            <p:cNvSpPr/>
            <p:nvPr/>
          </p:nvSpPr>
          <p:spPr>
            <a:xfrm>
              <a:off x="5538900" y="1245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60" y="1"/>
                  </a:moveTo>
                  <a:cubicBezTo>
                    <a:pt x="120" y="1"/>
                    <a:pt x="61" y="40"/>
                    <a:pt x="21" y="40"/>
                  </a:cubicBezTo>
                  <a:cubicBezTo>
                    <a:pt x="1" y="80"/>
                    <a:pt x="21" y="140"/>
                    <a:pt x="21" y="180"/>
                  </a:cubicBezTo>
                  <a:cubicBezTo>
                    <a:pt x="100" y="180"/>
                    <a:pt x="160" y="160"/>
                    <a:pt x="200" y="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"/>
            <p:cNvSpPr/>
            <p:nvPr/>
          </p:nvSpPr>
          <p:spPr>
            <a:xfrm>
              <a:off x="5293225" y="1168250"/>
              <a:ext cx="40825" cy="15775"/>
            </a:xfrm>
            <a:custGeom>
              <a:avLst/>
              <a:gdLst/>
              <a:ahLst/>
              <a:cxnLst/>
              <a:rect l="l" t="t" r="r" b="b"/>
              <a:pathLst>
                <a:path w="1633" h="631" extrusionOk="0">
                  <a:moveTo>
                    <a:pt x="1077" y="1"/>
                  </a:moveTo>
                  <a:cubicBezTo>
                    <a:pt x="745" y="1"/>
                    <a:pt x="413" y="108"/>
                    <a:pt x="81" y="134"/>
                  </a:cubicBezTo>
                  <a:cubicBezTo>
                    <a:pt x="21" y="193"/>
                    <a:pt x="1" y="253"/>
                    <a:pt x="21" y="352"/>
                  </a:cubicBezTo>
                  <a:cubicBezTo>
                    <a:pt x="81" y="472"/>
                    <a:pt x="120" y="571"/>
                    <a:pt x="240" y="631"/>
                  </a:cubicBezTo>
                  <a:cubicBezTo>
                    <a:pt x="612" y="469"/>
                    <a:pt x="958" y="281"/>
                    <a:pt x="1353" y="281"/>
                  </a:cubicBezTo>
                  <a:cubicBezTo>
                    <a:pt x="1443" y="281"/>
                    <a:pt x="1536" y="291"/>
                    <a:pt x="1632" y="313"/>
                  </a:cubicBezTo>
                  <a:lnTo>
                    <a:pt x="1632" y="134"/>
                  </a:lnTo>
                  <a:cubicBezTo>
                    <a:pt x="1447" y="34"/>
                    <a:pt x="1262" y="1"/>
                    <a:pt x="1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"/>
            <p:cNvSpPr/>
            <p:nvPr/>
          </p:nvSpPr>
          <p:spPr>
            <a:xfrm>
              <a:off x="5251950" y="1196525"/>
              <a:ext cx="125850" cy="53675"/>
            </a:xfrm>
            <a:custGeom>
              <a:avLst/>
              <a:gdLst/>
              <a:ahLst/>
              <a:cxnLst/>
              <a:rect l="l" t="t" r="r" b="b"/>
              <a:pathLst>
                <a:path w="5034" h="2147" extrusionOk="0">
                  <a:moveTo>
                    <a:pt x="4807" y="1"/>
                  </a:moveTo>
                  <a:cubicBezTo>
                    <a:pt x="4772" y="1"/>
                    <a:pt x="4744" y="29"/>
                    <a:pt x="4715" y="57"/>
                  </a:cubicBezTo>
                  <a:lnTo>
                    <a:pt x="2766" y="733"/>
                  </a:lnTo>
                  <a:cubicBezTo>
                    <a:pt x="2692" y="665"/>
                    <a:pt x="2620" y="641"/>
                    <a:pt x="2548" y="641"/>
                  </a:cubicBezTo>
                  <a:cubicBezTo>
                    <a:pt x="2381" y="641"/>
                    <a:pt x="2215" y="770"/>
                    <a:pt x="2037" y="770"/>
                  </a:cubicBezTo>
                  <a:cubicBezTo>
                    <a:pt x="2002" y="770"/>
                    <a:pt x="1967" y="765"/>
                    <a:pt x="1930" y="753"/>
                  </a:cubicBezTo>
                  <a:cubicBezTo>
                    <a:pt x="1831" y="773"/>
                    <a:pt x="1692" y="773"/>
                    <a:pt x="1672" y="833"/>
                  </a:cubicBezTo>
                  <a:cubicBezTo>
                    <a:pt x="1294" y="1449"/>
                    <a:pt x="657" y="1648"/>
                    <a:pt x="1" y="1808"/>
                  </a:cubicBezTo>
                  <a:cubicBezTo>
                    <a:pt x="1" y="1927"/>
                    <a:pt x="41" y="2026"/>
                    <a:pt x="41" y="2146"/>
                  </a:cubicBezTo>
                  <a:cubicBezTo>
                    <a:pt x="55" y="2146"/>
                    <a:pt x="70" y="2146"/>
                    <a:pt x="84" y="2146"/>
                  </a:cubicBezTo>
                  <a:cubicBezTo>
                    <a:pt x="957" y="2146"/>
                    <a:pt x="1606" y="1565"/>
                    <a:pt x="2428" y="1330"/>
                  </a:cubicBezTo>
                  <a:cubicBezTo>
                    <a:pt x="3064" y="1131"/>
                    <a:pt x="3661" y="753"/>
                    <a:pt x="4337" y="574"/>
                  </a:cubicBezTo>
                  <a:cubicBezTo>
                    <a:pt x="4477" y="316"/>
                    <a:pt x="4875" y="495"/>
                    <a:pt x="5034" y="236"/>
                  </a:cubicBezTo>
                  <a:cubicBezTo>
                    <a:pt x="4934" y="137"/>
                    <a:pt x="4914" y="37"/>
                    <a:pt x="4855" y="17"/>
                  </a:cubicBezTo>
                  <a:cubicBezTo>
                    <a:pt x="4837" y="6"/>
                    <a:pt x="4821" y="1"/>
                    <a:pt x="48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"/>
            <p:cNvSpPr/>
            <p:nvPr/>
          </p:nvSpPr>
          <p:spPr>
            <a:xfrm>
              <a:off x="5299200" y="1205400"/>
              <a:ext cx="21425" cy="13000"/>
            </a:xfrm>
            <a:custGeom>
              <a:avLst/>
              <a:gdLst/>
              <a:ahLst/>
              <a:cxnLst/>
              <a:rect l="l" t="t" r="r" b="b"/>
              <a:pathLst>
                <a:path w="857" h="520" extrusionOk="0">
                  <a:moveTo>
                    <a:pt x="359" y="0"/>
                  </a:moveTo>
                  <a:cubicBezTo>
                    <a:pt x="299" y="20"/>
                    <a:pt x="259" y="20"/>
                    <a:pt x="200" y="40"/>
                  </a:cubicBezTo>
                  <a:cubicBezTo>
                    <a:pt x="180" y="199"/>
                    <a:pt x="160" y="319"/>
                    <a:pt x="1" y="398"/>
                  </a:cubicBezTo>
                  <a:cubicBezTo>
                    <a:pt x="80" y="488"/>
                    <a:pt x="159" y="520"/>
                    <a:pt x="238" y="520"/>
                  </a:cubicBezTo>
                  <a:cubicBezTo>
                    <a:pt x="414" y="520"/>
                    <a:pt x="591" y="368"/>
                    <a:pt x="776" y="368"/>
                  </a:cubicBezTo>
                  <a:cubicBezTo>
                    <a:pt x="802" y="368"/>
                    <a:pt x="829" y="371"/>
                    <a:pt x="856" y="378"/>
                  </a:cubicBezTo>
                  <a:cubicBezTo>
                    <a:pt x="737" y="179"/>
                    <a:pt x="498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"/>
            <p:cNvSpPr/>
            <p:nvPr/>
          </p:nvSpPr>
          <p:spPr>
            <a:xfrm>
              <a:off x="5368825" y="1185000"/>
              <a:ext cx="13950" cy="14075"/>
            </a:xfrm>
            <a:custGeom>
              <a:avLst/>
              <a:gdLst/>
              <a:ahLst/>
              <a:cxnLst/>
              <a:rect l="l" t="t" r="r" b="b"/>
              <a:pathLst>
                <a:path w="558" h="563" extrusionOk="0">
                  <a:moveTo>
                    <a:pt x="1" y="1"/>
                  </a:moveTo>
                  <a:lnTo>
                    <a:pt x="1" y="140"/>
                  </a:lnTo>
                  <a:lnTo>
                    <a:pt x="1" y="498"/>
                  </a:lnTo>
                  <a:cubicBezTo>
                    <a:pt x="60" y="498"/>
                    <a:pt x="120" y="518"/>
                    <a:pt x="180" y="518"/>
                  </a:cubicBezTo>
                  <a:cubicBezTo>
                    <a:pt x="210" y="548"/>
                    <a:pt x="239" y="563"/>
                    <a:pt x="269" y="563"/>
                  </a:cubicBezTo>
                  <a:cubicBezTo>
                    <a:pt x="299" y="563"/>
                    <a:pt x="329" y="548"/>
                    <a:pt x="359" y="518"/>
                  </a:cubicBezTo>
                  <a:cubicBezTo>
                    <a:pt x="558" y="140"/>
                    <a:pt x="20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"/>
            <p:cNvSpPr/>
            <p:nvPr/>
          </p:nvSpPr>
          <p:spPr>
            <a:xfrm>
              <a:off x="5244500" y="1223300"/>
              <a:ext cx="11950" cy="8975"/>
            </a:xfrm>
            <a:custGeom>
              <a:avLst/>
              <a:gdLst/>
              <a:ahLst/>
              <a:cxnLst/>
              <a:rect l="l" t="t" r="r" b="b"/>
              <a:pathLst>
                <a:path w="478" h="3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120"/>
                    <a:pt x="0" y="259"/>
                    <a:pt x="140" y="359"/>
                  </a:cubicBezTo>
                  <a:cubicBezTo>
                    <a:pt x="279" y="359"/>
                    <a:pt x="398" y="319"/>
                    <a:pt x="478" y="199"/>
                  </a:cubicBezTo>
                  <a:cubicBezTo>
                    <a:pt x="359" y="160"/>
                    <a:pt x="259" y="80"/>
                    <a:pt x="160" y="4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"/>
            <p:cNvSpPr/>
            <p:nvPr/>
          </p:nvSpPr>
          <p:spPr>
            <a:xfrm>
              <a:off x="5242025" y="122330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60" y="0"/>
                  </a:moveTo>
                  <a:cubicBezTo>
                    <a:pt x="40" y="199"/>
                    <a:pt x="0" y="398"/>
                    <a:pt x="179" y="557"/>
                  </a:cubicBezTo>
                  <a:cubicBezTo>
                    <a:pt x="199" y="478"/>
                    <a:pt x="199" y="438"/>
                    <a:pt x="239" y="359"/>
                  </a:cubicBezTo>
                  <a:cubicBezTo>
                    <a:pt x="199" y="239"/>
                    <a:pt x="1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"/>
            <p:cNvSpPr/>
            <p:nvPr/>
          </p:nvSpPr>
          <p:spPr>
            <a:xfrm>
              <a:off x="5246975" y="1167600"/>
              <a:ext cx="39825" cy="34825"/>
            </a:xfrm>
            <a:custGeom>
              <a:avLst/>
              <a:gdLst/>
              <a:ahLst/>
              <a:cxnLst/>
              <a:rect l="l" t="t" r="r" b="b"/>
              <a:pathLst>
                <a:path w="1593" h="1393" extrusionOk="0">
                  <a:moveTo>
                    <a:pt x="1393" y="1"/>
                  </a:moveTo>
                  <a:cubicBezTo>
                    <a:pt x="140" y="180"/>
                    <a:pt x="1" y="299"/>
                    <a:pt x="41" y="1214"/>
                  </a:cubicBezTo>
                  <a:cubicBezTo>
                    <a:pt x="180" y="1294"/>
                    <a:pt x="359" y="1333"/>
                    <a:pt x="538" y="1393"/>
                  </a:cubicBezTo>
                  <a:cubicBezTo>
                    <a:pt x="598" y="1333"/>
                    <a:pt x="638" y="1294"/>
                    <a:pt x="558" y="1194"/>
                  </a:cubicBezTo>
                  <a:cubicBezTo>
                    <a:pt x="677" y="916"/>
                    <a:pt x="1075" y="1134"/>
                    <a:pt x="1195" y="836"/>
                  </a:cubicBezTo>
                  <a:lnTo>
                    <a:pt x="1135" y="776"/>
                  </a:lnTo>
                  <a:cubicBezTo>
                    <a:pt x="1055" y="717"/>
                    <a:pt x="956" y="697"/>
                    <a:pt x="856" y="697"/>
                  </a:cubicBezTo>
                  <a:cubicBezTo>
                    <a:pt x="846" y="677"/>
                    <a:pt x="827" y="677"/>
                    <a:pt x="807" y="677"/>
                  </a:cubicBezTo>
                  <a:cubicBezTo>
                    <a:pt x="787" y="677"/>
                    <a:pt x="767" y="677"/>
                    <a:pt x="757" y="657"/>
                  </a:cubicBezTo>
                  <a:cubicBezTo>
                    <a:pt x="1135" y="637"/>
                    <a:pt x="1493" y="657"/>
                    <a:pt x="1592" y="160"/>
                  </a:cubicBezTo>
                  <a:cubicBezTo>
                    <a:pt x="1533" y="120"/>
                    <a:pt x="147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"/>
            <p:cNvSpPr/>
            <p:nvPr/>
          </p:nvSpPr>
          <p:spPr>
            <a:xfrm>
              <a:off x="5275325" y="1176050"/>
              <a:ext cx="23900" cy="13600"/>
            </a:xfrm>
            <a:custGeom>
              <a:avLst/>
              <a:gdLst/>
              <a:ahLst/>
              <a:cxnLst/>
              <a:rect l="l" t="t" r="r" b="b"/>
              <a:pathLst>
                <a:path w="956" h="544" extrusionOk="0">
                  <a:moveTo>
                    <a:pt x="657" y="1"/>
                  </a:moveTo>
                  <a:cubicBezTo>
                    <a:pt x="598" y="40"/>
                    <a:pt x="538" y="60"/>
                    <a:pt x="458" y="80"/>
                  </a:cubicBezTo>
                  <a:cubicBezTo>
                    <a:pt x="319" y="239"/>
                    <a:pt x="1" y="180"/>
                    <a:pt x="100" y="538"/>
                  </a:cubicBezTo>
                  <a:cubicBezTo>
                    <a:pt x="160" y="542"/>
                    <a:pt x="219" y="544"/>
                    <a:pt x="278" y="544"/>
                  </a:cubicBezTo>
                  <a:cubicBezTo>
                    <a:pt x="529" y="544"/>
                    <a:pt x="762" y="500"/>
                    <a:pt x="956" y="339"/>
                  </a:cubicBezTo>
                  <a:cubicBezTo>
                    <a:pt x="936" y="180"/>
                    <a:pt x="916" y="80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"/>
            <p:cNvSpPr/>
            <p:nvPr/>
          </p:nvSpPr>
          <p:spPr>
            <a:xfrm>
              <a:off x="5260425" y="1198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40" y="1"/>
                  </a:moveTo>
                  <a:cubicBezTo>
                    <a:pt x="0" y="41"/>
                    <a:pt x="0" y="100"/>
                    <a:pt x="0" y="160"/>
                  </a:cubicBezTo>
                  <a:cubicBezTo>
                    <a:pt x="60" y="150"/>
                    <a:pt x="114" y="145"/>
                    <a:pt x="169" y="145"/>
                  </a:cubicBezTo>
                  <a:cubicBezTo>
                    <a:pt x="224" y="145"/>
                    <a:pt x="279" y="150"/>
                    <a:pt x="338" y="160"/>
                  </a:cubicBezTo>
                  <a:cubicBezTo>
                    <a:pt x="259" y="41"/>
                    <a:pt x="15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"/>
            <p:cNvSpPr/>
            <p:nvPr/>
          </p:nvSpPr>
          <p:spPr>
            <a:xfrm>
              <a:off x="5255950" y="1172075"/>
              <a:ext cx="39800" cy="17425"/>
            </a:xfrm>
            <a:custGeom>
              <a:avLst/>
              <a:gdLst/>
              <a:ahLst/>
              <a:cxnLst/>
              <a:rect l="l" t="t" r="r" b="b"/>
              <a:pathLst>
                <a:path w="1592" h="697" extrusionOk="0">
                  <a:moveTo>
                    <a:pt x="1233" y="1"/>
                  </a:moveTo>
                  <a:cubicBezTo>
                    <a:pt x="915" y="398"/>
                    <a:pt x="378" y="219"/>
                    <a:pt x="0" y="498"/>
                  </a:cubicBezTo>
                  <a:cubicBezTo>
                    <a:pt x="54" y="587"/>
                    <a:pt x="135" y="600"/>
                    <a:pt x="221" y="600"/>
                  </a:cubicBezTo>
                  <a:cubicBezTo>
                    <a:pt x="258" y="600"/>
                    <a:pt x="295" y="598"/>
                    <a:pt x="331" y="598"/>
                  </a:cubicBezTo>
                  <a:cubicBezTo>
                    <a:pt x="401" y="598"/>
                    <a:pt x="467" y="607"/>
                    <a:pt x="517" y="657"/>
                  </a:cubicBezTo>
                  <a:cubicBezTo>
                    <a:pt x="637" y="697"/>
                    <a:pt x="776" y="697"/>
                    <a:pt x="895" y="697"/>
                  </a:cubicBezTo>
                  <a:cubicBezTo>
                    <a:pt x="995" y="518"/>
                    <a:pt x="1213" y="438"/>
                    <a:pt x="1393" y="339"/>
                  </a:cubicBezTo>
                  <a:cubicBezTo>
                    <a:pt x="1432" y="259"/>
                    <a:pt x="1492" y="219"/>
                    <a:pt x="1591" y="160"/>
                  </a:cubicBezTo>
                  <a:cubicBezTo>
                    <a:pt x="1572" y="120"/>
                    <a:pt x="1572" y="4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"/>
            <p:cNvSpPr/>
            <p:nvPr/>
          </p:nvSpPr>
          <p:spPr>
            <a:xfrm>
              <a:off x="5311650" y="1154675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78" y="0"/>
                  </a:moveTo>
                  <a:cubicBezTo>
                    <a:pt x="239" y="0"/>
                    <a:pt x="99" y="40"/>
                    <a:pt x="0" y="140"/>
                  </a:cubicBezTo>
                  <a:cubicBezTo>
                    <a:pt x="33" y="144"/>
                    <a:pt x="64" y="146"/>
                    <a:pt x="94" y="146"/>
                  </a:cubicBezTo>
                  <a:cubicBezTo>
                    <a:pt x="208" y="146"/>
                    <a:pt x="299" y="11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"/>
            <p:cNvSpPr/>
            <p:nvPr/>
          </p:nvSpPr>
          <p:spPr>
            <a:xfrm>
              <a:off x="5285775" y="1163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40" y="80"/>
                    <a:pt x="1" y="140"/>
                  </a:cubicBezTo>
                  <a:cubicBezTo>
                    <a:pt x="80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"/>
            <p:cNvSpPr/>
            <p:nvPr/>
          </p:nvSpPr>
          <p:spPr>
            <a:xfrm>
              <a:off x="5265375" y="1126750"/>
              <a:ext cx="33350" cy="7225"/>
            </a:xfrm>
            <a:custGeom>
              <a:avLst/>
              <a:gdLst/>
              <a:ahLst/>
              <a:cxnLst/>
              <a:rect l="l" t="t" r="r" b="b"/>
              <a:pathLst>
                <a:path w="1334" h="289" extrusionOk="0">
                  <a:moveTo>
                    <a:pt x="76" y="1"/>
                  </a:moveTo>
                  <a:cubicBezTo>
                    <a:pt x="49" y="1"/>
                    <a:pt x="22" y="20"/>
                    <a:pt x="1" y="63"/>
                  </a:cubicBezTo>
                  <a:cubicBezTo>
                    <a:pt x="170" y="240"/>
                    <a:pt x="356" y="288"/>
                    <a:pt x="549" y="288"/>
                  </a:cubicBezTo>
                  <a:cubicBezTo>
                    <a:pt x="780" y="288"/>
                    <a:pt x="1020" y="218"/>
                    <a:pt x="1247" y="218"/>
                  </a:cubicBezTo>
                  <a:cubicBezTo>
                    <a:pt x="1276" y="218"/>
                    <a:pt x="1305" y="220"/>
                    <a:pt x="1334" y="222"/>
                  </a:cubicBezTo>
                  <a:cubicBezTo>
                    <a:pt x="1154" y="90"/>
                    <a:pt x="966" y="65"/>
                    <a:pt x="775" y="65"/>
                  </a:cubicBezTo>
                  <a:cubicBezTo>
                    <a:pt x="662" y="65"/>
                    <a:pt x="548" y="74"/>
                    <a:pt x="434" y="74"/>
                  </a:cubicBezTo>
                  <a:cubicBezTo>
                    <a:pt x="336" y="74"/>
                    <a:pt x="237" y="67"/>
                    <a:pt x="140" y="43"/>
                  </a:cubicBezTo>
                  <a:cubicBezTo>
                    <a:pt x="122" y="15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"/>
            <p:cNvSpPr/>
            <p:nvPr/>
          </p:nvSpPr>
          <p:spPr>
            <a:xfrm>
              <a:off x="5265375" y="1125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1"/>
                  </a:moveTo>
                  <a:cubicBezTo>
                    <a:pt x="120" y="1"/>
                    <a:pt x="41" y="40"/>
                    <a:pt x="1" y="140"/>
                  </a:cubicBezTo>
                  <a:cubicBezTo>
                    <a:pt x="41" y="140"/>
                    <a:pt x="100" y="120"/>
                    <a:pt x="140" y="120"/>
                  </a:cubicBezTo>
                  <a:cubicBezTo>
                    <a:pt x="140" y="80"/>
                    <a:pt x="160" y="2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"/>
            <p:cNvSpPr/>
            <p:nvPr/>
          </p:nvSpPr>
          <p:spPr>
            <a:xfrm>
              <a:off x="5147025" y="1295050"/>
              <a:ext cx="55225" cy="15300"/>
            </a:xfrm>
            <a:custGeom>
              <a:avLst/>
              <a:gdLst/>
              <a:ahLst/>
              <a:cxnLst/>
              <a:rect l="l" t="t" r="r" b="b"/>
              <a:pathLst>
                <a:path w="2209" h="612" extrusionOk="0">
                  <a:moveTo>
                    <a:pt x="1878" y="0"/>
                  </a:moveTo>
                  <a:cubicBezTo>
                    <a:pt x="1312" y="0"/>
                    <a:pt x="768" y="135"/>
                    <a:pt x="1" y="453"/>
                  </a:cubicBezTo>
                  <a:cubicBezTo>
                    <a:pt x="80" y="592"/>
                    <a:pt x="259" y="512"/>
                    <a:pt x="359" y="612"/>
                  </a:cubicBezTo>
                  <a:cubicBezTo>
                    <a:pt x="955" y="453"/>
                    <a:pt x="1572" y="313"/>
                    <a:pt x="2209" y="15"/>
                  </a:cubicBezTo>
                  <a:cubicBezTo>
                    <a:pt x="2097" y="5"/>
                    <a:pt x="1987" y="0"/>
                    <a:pt x="18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"/>
            <p:cNvSpPr/>
            <p:nvPr/>
          </p:nvSpPr>
          <p:spPr>
            <a:xfrm>
              <a:off x="5121175" y="1323750"/>
              <a:ext cx="47750" cy="21425"/>
            </a:xfrm>
            <a:custGeom>
              <a:avLst/>
              <a:gdLst/>
              <a:ahLst/>
              <a:cxnLst/>
              <a:rect l="l" t="t" r="r" b="b"/>
              <a:pathLst>
                <a:path w="1910" h="857" extrusionOk="0">
                  <a:moveTo>
                    <a:pt x="1214" y="1"/>
                  </a:moveTo>
                  <a:cubicBezTo>
                    <a:pt x="1154" y="41"/>
                    <a:pt x="1114" y="100"/>
                    <a:pt x="1035" y="140"/>
                  </a:cubicBezTo>
                  <a:cubicBezTo>
                    <a:pt x="955" y="160"/>
                    <a:pt x="915" y="160"/>
                    <a:pt x="855" y="160"/>
                  </a:cubicBezTo>
                  <a:cubicBezTo>
                    <a:pt x="657" y="498"/>
                    <a:pt x="239" y="438"/>
                    <a:pt x="0" y="657"/>
                  </a:cubicBezTo>
                  <a:lnTo>
                    <a:pt x="20" y="717"/>
                  </a:lnTo>
                  <a:cubicBezTo>
                    <a:pt x="119" y="797"/>
                    <a:pt x="239" y="757"/>
                    <a:pt x="338" y="856"/>
                  </a:cubicBezTo>
                  <a:cubicBezTo>
                    <a:pt x="915" y="677"/>
                    <a:pt x="1452" y="498"/>
                    <a:pt x="1910" y="41"/>
                  </a:cubicBezTo>
                  <a:cubicBezTo>
                    <a:pt x="1790" y="21"/>
                    <a:pt x="1651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"/>
            <p:cNvSpPr/>
            <p:nvPr/>
          </p:nvSpPr>
          <p:spPr>
            <a:xfrm>
              <a:off x="5120675" y="1306200"/>
              <a:ext cx="35325" cy="18075"/>
            </a:xfrm>
            <a:custGeom>
              <a:avLst/>
              <a:gdLst/>
              <a:ahLst/>
              <a:cxnLst/>
              <a:rect l="l" t="t" r="r" b="b"/>
              <a:pathLst>
                <a:path w="1413" h="723" extrusionOk="0">
                  <a:moveTo>
                    <a:pt x="967" y="1"/>
                  </a:moveTo>
                  <a:cubicBezTo>
                    <a:pt x="701" y="1"/>
                    <a:pt x="450" y="152"/>
                    <a:pt x="199" y="206"/>
                  </a:cubicBezTo>
                  <a:cubicBezTo>
                    <a:pt x="0" y="564"/>
                    <a:pt x="199" y="703"/>
                    <a:pt x="557" y="723"/>
                  </a:cubicBezTo>
                  <a:cubicBezTo>
                    <a:pt x="696" y="643"/>
                    <a:pt x="875" y="603"/>
                    <a:pt x="1055" y="524"/>
                  </a:cubicBezTo>
                  <a:cubicBezTo>
                    <a:pt x="1134" y="464"/>
                    <a:pt x="1174" y="385"/>
                    <a:pt x="1234" y="345"/>
                  </a:cubicBezTo>
                  <a:lnTo>
                    <a:pt x="1413" y="166"/>
                  </a:lnTo>
                  <a:cubicBezTo>
                    <a:pt x="1333" y="26"/>
                    <a:pt x="1174" y="26"/>
                    <a:pt x="1055" y="7"/>
                  </a:cubicBezTo>
                  <a:cubicBezTo>
                    <a:pt x="1025" y="3"/>
                    <a:pt x="996" y="1"/>
                    <a:pt x="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"/>
            <p:cNvSpPr/>
            <p:nvPr/>
          </p:nvSpPr>
          <p:spPr>
            <a:xfrm>
              <a:off x="5099275" y="1286275"/>
              <a:ext cx="38325" cy="16125"/>
            </a:xfrm>
            <a:custGeom>
              <a:avLst/>
              <a:gdLst/>
              <a:ahLst/>
              <a:cxnLst/>
              <a:rect l="l" t="t" r="r" b="b"/>
              <a:pathLst>
                <a:path w="1533" h="645" extrusionOk="0">
                  <a:moveTo>
                    <a:pt x="1349" y="0"/>
                  </a:moveTo>
                  <a:cubicBezTo>
                    <a:pt x="1297" y="0"/>
                    <a:pt x="1241" y="18"/>
                    <a:pt x="1194" y="28"/>
                  </a:cubicBezTo>
                  <a:cubicBezTo>
                    <a:pt x="797" y="147"/>
                    <a:pt x="438" y="426"/>
                    <a:pt x="1" y="446"/>
                  </a:cubicBezTo>
                  <a:cubicBezTo>
                    <a:pt x="21" y="545"/>
                    <a:pt x="100" y="625"/>
                    <a:pt x="200" y="644"/>
                  </a:cubicBezTo>
                  <a:cubicBezTo>
                    <a:pt x="598" y="644"/>
                    <a:pt x="976" y="465"/>
                    <a:pt x="1334" y="366"/>
                  </a:cubicBezTo>
                  <a:cubicBezTo>
                    <a:pt x="1473" y="346"/>
                    <a:pt x="1533" y="227"/>
                    <a:pt x="1493" y="107"/>
                  </a:cubicBezTo>
                  <a:cubicBezTo>
                    <a:pt x="1461" y="23"/>
                    <a:pt x="1407" y="0"/>
                    <a:pt x="1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"/>
            <p:cNvSpPr/>
            <p:nvPr/>
          </p:nvSpPr>
          <p:spPr>
            <a:xfrm>
              <a:off x="5089325" y="1271525"/>
              <a:ext cx="28375" cy="12975"/>
            </a:xfrm>
            <a:custGeom>
              <a:avLst/>
              <a:gdLst/>
              <a:ahLst/>
              <a:cxnLst/>
              <a:rect l="l" t="t" r="r" b="b"/>
              <a:pathLst>
                <a:path w="1135" h="519" extrusionOk="0">
                  <a:moveTo>
                    <a:pt x="849" y="1"/>
                  </a:moveTo>
                  <a:cubicBezTo>
                    <a:pt x="674" y="1"/>
                    <a:pt x="493" y="78"/>
                    <a:pt x="324" y="78"/>
                  </a:cubicBezTo>
                  <a:cubicBezTo>
                    <a:pt x="239" y="78"/>
                    <a:pt x="158" y="59"/>
                    <a:pt x="81" y="1"/>
                  </a:cubicBezTo>
                  <a:cubicBezTo>
                    <a:pt x="81" y="1"/>
                    <a:pt x="41" y="1"/>
                    <a:pt x="21" y="41"/>
                  </a:cubicBezTo>
                  <a:cubicBezTo>
                    <a:pt x="1" y="61"/>
                    <a:pt x="1" y="120"/>
                    <a:pt x="41" y="160"/>
                  </a:cubicBezTo>
                  <a:cubicBezTo>
                    <a:pt x="41" y="299"/>
                    <a:pt x="81" y="399"/>
                    <a:pt x="81" y="518"/>
                  </a:cubicBezTo>
                  <a:cubicBezTo>
                    <a:pt x="439" y="439"/>
                    <a:pt x="836" y="359"/>
                    <a:pt x="1135" y="101"/>
                  </a:cubicBezTo>
                  <a:cubicBezTo>
                    <a:pt x="1043" y="25"/>
                    <a:pt x="947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"/>
            <p:cNvSpPr/>
            <p:nvPr/>
          </p:nvSpPr>
          <p:spPr>
            <a:xfrm>
              <a:off x="5146525" y="1281475"/>
              <a:ext cx="10475" cy="7500"/>
            </a:xfrm>
            <a:custGeom>
              <a:avLst/>
              <a:gdLst/>
              <a:ahLst/>
              <a:cxnLst/>
              <a:rect l="l" t="t" r="r" b="b"/>
              <a:pathLst>
                <a:path w="419" h="300" extrusionOk="0">
                  <a:moveTo>
                    <a:pt x="239" y="1"/>
                  </a:moveTo>
                  <a:cubicBezTo>
                    <a:pt x="120" y="1"/>
                    <a:pt x="21" y="41"/>
                    <a:pt x="1" y="160"/>
                  </a:cubicBezTo>
                  <a:cubicBezTo>
                    <a:pt x="1" y="260"/>
                    <a:pt x="100" y="299"/>
                    <a:pt x="180" y="299"/>
                  </a:cubicBezTo>
                  <a:cubicBezTo>
                    <a:pt x="299" y="260"/>
                    <a:pt x="398" y="220"/>
                    <a:pt x="418" y="120"/>
                  </a:cubicBezTo>
                  <a:cubicBezTo>
                    <a:pt x="418" y="21"/>
                    <a:pt x="31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"/>
            <p:cNvSpPr/>
            <p:nvPr/>
          </p:nvSpPr>
          <p:spPr>
            <a:xfrm>
              <a:off x="5091325" y="1297400"/>
              <a:ext cx="12950" cy="11775"/>
            </a:xfrm>
            <a:custGeom>
              <a:avLst/>
              <a:gdLst/>
              <a:ahLst/>
              <a:cxnLst/>
              <a:rect l="l" t="t" r="r" b="b"/>
              <a:pathLst>
                <a:path w="518" h="471" extrusionOk="0">
                  <a:moveTo>
                    <a:pt x="1" y="1"/>
                  </a:moveTo>
                  <a:lnTo>
                    <a:pt x="1" y="398"/>
                  </a:lnTo>
                  <a:cubicBezTo>
                    <a:pt x="76" y="446"/>
                    <a:pt x="157" y="471"/>
                    <a:pt x="238" y="471"/>
                  </a:cubicBezTo>
                  <a:cubicBezTo>
                    <a:pt x="326" y="471"/>
                    <a:pt x="415" y="441"/>
                    <a:pt x="498" y="378"/>
                  </a:cubicBezTo>
                  <a:cubicBezTo>
                    <a:pt x="498" y="299"/>
                    <a:pt x="498" y="259"/>
                    <a:pt x="518" y="1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"/>
            <p:cNvSpPr/>
            <p:nvPr/>
          </p:nvSpPr>
          <p:spPr>
            <a:xfrm>
              <a:off x="5077900" y="1266775"/>
              <a:ext cx="13450" cy="9775"/>
            </a:xfrm>
            <a:custGeom>
              <a:avLst/>
              <a:gdLst/>
              <a:ahLst/>
              <a:cxnLst/>
              <a:rect l="l" t="t" r="r" b="b"/>
              <a:pathLst>
                <a:path w="538" h="391" extrusionOk="0">
                  <a:moveTo>
                    <a:pt x="226" y="0"/>
                  </a:moveTo>
                  <a:cubicBezTo>
                    <a:pt x="103" y="0"/>
                    <a:pt x="37" y="147"/>
                    <a:pt x="0" y="390"/>
                  </a:cubicBezTo>
                  <a:cubicBezTo>
                    <a:pt x="97" y="336"/>
                    <a:pt x="194" y="300"/>
                    <a:pt x="285" y="300"/>
                  </a:cubicBezTo>
                  <a:cubicBezTo>
                    <a:pt x="361" y="300"/>
                    <a:pt x="434" y="326"/>
                    <a:pt x="498" y="390"/>
                  </a:cubicBezTo>
                  <a:cubicBezTo>
                    <a:pt x="498" y="310"/>
                    <a:pt x="538" y="251"/>
                    <a:pt x="538" y="191"/>
                  </a:cubicBezTo>
                  <a:cubicBezTo>
                    <a:pt x="406" y="60"/>
                    <a:pt x="305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"/>
            <p:cNvSpPr/>
            <p:nvPr/>
          </p:nvSpPr>
          <p:spPr>
            <a:xfrm>
              <a:off x="5076400" y="1280000"/>
              <a:ext cx="8000" cy="17425"/>
            </a:xfrm>
            <a:custGeom>
              <a:avLst/>
              <a:gdLst/>
              <a:ahLst/>
              <a:cxnLst/>
              <a:rect l="l" t="t" r="r" b="b"/>
              <a:pathLst>
                <a:path w="320" h="697" extrusionOk="0">
                  <a:moveTo>
                    <a:pt x="60" y="0"/>
                  </a:moveTo>
                  <a:cubicBezTo>
                    <a:pt x="1" y="259"/>
                    <a:pt x="21" y="478"/>
                    <a:pt x="60" y="697"/>
                  </a:cubicBezTo>
                  <a:cubicBezTo>
                    <a:pt x="299" y="478"/>
                    <a:pt x="319" y="2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"/>
            <p:cNvSpPr/>
            <p:nvPr/>
          </p:nvSpPr>
          <p:spPr>
            <a:xfrm>
              <a:off x="5147025" y="1314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lnTo>
                    <a:pt x="1" y="180"/>
                  </a:lnTo>
                  <a:cubicBezTo>
                    <a:pt x="80" y="12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"/>
            <p:cNvSpPr/>
            <p:nvPr/>
          </p:nvSpPr>
          <p:spPr>
            <a:xfrm>
              <a:off x="514752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50" y="23"/>
                    <a:pt x="126" y="45"/>
                    <a:pt x="105" y="65"/>
                  </a:cubicBezTo>
                  <a:lnTo>
                    <a:pt x="105" y="65"/>
                  </a:lnTo>
                  <a:cubicBezTo>
                    <a:pt x="134" y="42"/>
                    <a:pt x="161" y="19"/>
                    <a:pt x="179" y="1"/>
                  </a:cubicBezTo>
                  <a:close/>
                  <a:moveTo>
                    <a:pt x="105" y="65"/>
                  </a:moveTo>
                  <a:cubicBezTo>
                    <a:pt x="70" y="91"/>
                    <a:pt x="33" y="119"/>
                    <a:pt x="0" y="140"/>
                  </a:cubicBezTo>
                  <a:cubicBezTo>
                    <a:pt x="38" y="128"/>
                    <a:pt x="68" y="99"/>
                    <a:pt x="105" y="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"/>
            <p:cNvSpPr/>
            <p:nvPr/>
          </p:nvSpPr>
          <p:spPr>
            <a:xfrm>
              <a:off x="5130125" y="1502525"/>
              <a:ext cx="12450" cy="9375"/>
            </a:xfrm>
            <a:custGeom>
              <a:avLst/>
              <a:gdLst/>
              <a:ahLst/>
              <a:cxnLst/>
              <a:rect l="l" t="t" r="r" b="b"/>
              <a:pathLst>
                <a:path w="498" h="375" extrusionOk="0">
                  <a:moveTo>
                    <a:pt x="220" y="0"/>
                  </a:moveTo>
                  <a:cubicBezTo>
                    <a:pt x="152" y="0"/>
                    <a:pt x="79" y="72"/>
                    <a:pt x="0" y="270"/>
                  </a:cubicBezTo>
                  <a:cubicBezTo>
                    <a:pt x="100" y="270"/>
                    <a:pt x="239" y="310"/>
                    <a:pt x="338" y="329"/>
                  </a:cubicBezTo>
                  <a:cubicBezTo>
                    <a:pt x="362" y="361"/>
                    <a:pt x="386" y="374"/>
                    <a:pt x="409" y="374"/>
                  </a:cubicBezTo>
                  <a:cubicBezTo>
                    <a:pt x="443" y="374"/>
                    <a:pt x="474" y="345"/>
                    <a:pt x="497" y="310"/>
                  </a:cubicBezTo>
                  <a:cubicBezTo>
                    <a:pt x="414" y="166"/>
                    <a:pt x="322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"/>
            <p:cNvSpPr/>
            <p:nvPr/>
          </p:nvSpPr>
          <p:spPr>
            <a:xfrm>
              <a:off x="5138575" y="1509250"/>
              <a:ext cx="12950" cy="4975"/>
            </a:xfrm>
            <a:custGeom>
              <a:avLst/>
              <a:gdLst/>
              <a:ahLst/>
              <a:cxnLst/>
              <a:rect l="l" t="t" r="r" b="b"/>
              <a:pathLst>
                <a:path w="518" h="199" extrusionOk="0">
                  <a:moveTo>
                    <a:pt x="159" y="1"/>
                  </a:moveTo>
                  <a:cubicBezTo>
                    <a:pt x="120" y="41"/>
                    <a:pt x="40" y="41"/>
                    <a:pt x="0" y="60"/>
                  </a:cubicBezTo>
                  <a:cubicBezTo>
                    <a:pt x="86" y="171"/>
                    <a:pt x="195" y="198"/>
                    <a:pt x="307" y="198"/>
                  </a:cubicBezTo>
                  <a:cubicBezTo>
                    <a:pt x="377" y="198"/>
                    <a:pt x="449" y="187"/>
                    <a:pt x="518" y="180"/>
                  </a:cubicBezTo>
                  <a:cubicBezTo>
                    <a:pt x="438" y="60"/>
                    <a:pt x="29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"/>
            <p:cNvSpPr/>
            <p:nvPr/>
          </p:nvSpPr>
          <p:spPr>
            <a:xfrm>
              <a:off x="5155975" y="15062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20" y="0"/>
                  </a:moveTo>
                  <a:cubicBezTo>
                    <a:pt x="1" y="60"/>
                    <a:pt x="1" y="100"/>
                    <a:pt x="20" y="179"/>
                  </a:cubicBezTo>
                  <a:cubicBezTo>
                    <a:pt x="140" y="120"/>
                    <a:pt x="14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"/>
            <p:cNvSpPr/>
            <p:nvPr/>
          </p:nvSpPr>
          <p:spPr>
            <a:xfrm>
              <a:off x="5439450" y="14938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100" y="20"/>
                    <a:pt x="40" y="80"/>
                    <a:pt x="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"/>
            <p:cNvSpPr/>
            <p:nvPr/>
          </p:nvSpPr>
          <p:spPr>
            <a:xfrm>
              <a:off x="5442925" y="1488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100" y="60"/>
                    <a:pt x="60" y="100"/>
                    <a:pt x="1" y="179"/>
                  </a:cubicBezTo>
                  <a:cubicBezTo>
                    <a:pt x="60" y="120"/>
                    <a:pt x="10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"/>
            <p:cNvSpPr/>
            <p:nvPr/>
          </p:nvSpPr>
          <p:spPr>
            <a:xfrm>
              <a:off x="5385750" y="1409100"/>
              <a:ext cx="66650" cy="71525"/>
            </a:xfrm>
            <a:custGeom>
              <a:avLst/>
              <a:gdLst/>
              <a:ahLst/>
              <a:cxnLst/>
              <a:rect l="l" t="t" r="r" b="b"/>
              <a:pathLst>
                <a:path w="2666" h="2861" extrusionOk="0">
                  <a:moveTo>
                    <a:pt x="2068" y="1"/>
                  </a:moveTo>
                  <a:cubicBezTo>
                    <a:pt x="1982" y="1"/>
                    <a:pt x="1885" y="23"/>
                    <a:pt x="1810" y="68"/>
                  </a:cubicBezTo>
                  <a:cubicBezTo>
                    <a:pt x="1751" y="88"/>
                    <a:pt x="1691" y="128"/>
                    <a:pt x="1611" y="168"/>
                  </a:cubicBezTo>
                  <a:cubicBezTo>
                    <a:pt x="1572" y="187"/>
                    <a:pt x="1552" y="187"/>
                    <a:pt x="1512" y="207"/>
                  </a:cubicBezTo>
                  <a:cubicBezTo>
                    <a:pt x="1452" y="247"/>
                    <a:pt x="1393" y="287"/>
                    <a:pt x="1353" y="327"/>
                  </a:cubicBezTo>
                  <a:cubicBezTo>
                    <a:pt x="1273" y="406"/>
                    <a:pt x="1194" y="486"/>
                    <a:pt x="1174" y="585"/>
                  </a:cubicBezTo>
                  <a:cubicBezTo>
                    <a:pt x="1114" y="685"/>
                    <a:pt x="1054" y="744"/>
                    <a:pt x="975" y="824"/>
                  </a:cubicBezTo>
                  <a:cubicBezTo>
                    <a:pt x="816" y="923"/>
                    <a:pt x="696" y="1023"/>
                    <a:pt x="676" y="1222"/>
                  </a:cubicBezTo>
                  <a:cubicBezTo>
                    <a:pt x="692" y="1283"/>
                    <a:pt x="730" y="1309"/>
                    <a:pt x="765" y="1309"/>
                  </a:cubicBezTo>
                  <a:cubicBezTo>
                    <a:pt x="776" y="1309"/>
                    <a:pt x="786" y="1306"/>
                    <a:pt x="796" y="1301"/>
                  </a:cubicBezTo>
                  <a:lnTo>
                    <a:pt x="796" y="1301"/>
                  </a:lnTo>
                  <a:cubicBezTo>
                    <a:pt x="781" y="1312"/>
                    <a:pt x="767" y="1317"/>
                    <a:pt x="754" y="1317"/>
                  </a:cubicBezTo>
                  <a:cubicBezTo>
                    <a:pt x="707" y="1317"/>
                    <a:pt x="666" y="1266"/>
                    <a:pt x="619" y="1266"/>
                  </a:cubicBezTo>
                  <a:cubicBezTo>
                    <a:pt x="605" y="1266"/>
                    <a:pt x="592" y="1271"/>
                    <a:pt x="577" y="1282"/>
                  </a:cubicBezTo>
                  <a:cubicBezTo>
                    <a:pt x="458" y="1321"/>
                    <a:pt x="318" y="1401"/>
                    <a:pt x="199" y="1401"/>
                  </a:cubicBezTo>
                  <a:cubicBezTo>
                    <a:pt x="159" y="1401"/>
                    <a:pt x="99" y="1461"/>
                    <a:pt x="60" y="1500"/>
                  </a:cubicBezTo>
                  <a:lnTo>
                    <a:pt x="0" y="1480"/>
                  </a:lnTo>
                  <a:lnTo>
                    <a:pt x="0" y="1480"/>
                  </a:lnTo>
                  <a:cubicBezTo>
                    <a:pt x="20" y="1620"/>
                    <a:pt x="60" y="1799"/>
                    <a:pt x="80" y="1978"/>
                  </a:cubicBezTo>
                  <a:lnTo>
                    <a:pt x="159" y="2117"/>
                  </a:lnTo>
                  <a:cubicBezTo>
                    <a:pt x="159" y="2197"/>
                    <a:pt x="159" y="2256"/>
                    <a:pt x="179" y="2296"/>
                  </a:cubicBezTo>
                  <a:lnTo>
                    <a:pt x="99" y="2276"/>
                  </a:lnTo>
                  <a:lnTo>
                    <a:pt x="80" y="2356"/>
                  </a:lnTo>
                  <a:cubicBezTo>
                    <a:pt x="0" y="2555"/>
                    <a:pt x="119" y="2694"/>
                    <a:pt x="199" y="2853"/>
                  </a:cubicBezTo>
                  <a:cubicBezTo>
                    <a:pt x="231" y="2858"/>
                    <a:pt x="261" y="2860"/>
                    <a:pt x="289" y="2860"/>
                  </a:cubicBezTo>
                  <a:cubicBezTo>
                    <a:pt x="594" y="2860"/>
                    <a:pt x="693" y="2583"/>
                    <a:pt x="875" y="2455"/>
                  </a:cubicBezTo>
                  <a:cubicBezTo>
                    <a:pt x="1273" y="2018"/>
                    <a:pt x="1512" y="1500"/>
                    <a:pt x="1890" y="1083"/>
                  </a:cubicBezTo>
                  <a:cubicBezTo>
                    <a:pt x="2049" y="725"/>
                    <a:pt x="2666" y="506"/>
                    <a:pt x="2148" y="8"/>
                  </a:cubicBezTo>
                  <a:cubicBezTo>
                    <a:pt x="2124" y="3"/>
                    <a:pt x="2096" y="1"/>
                    <a:pt x="2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"/>
            <p:cNvSpPr/>
            <p:nvPr/>
          </p:nvSpPr>
          <p:spPr>
            <a:xfrm>
              <a:off x="5383250" y="1432175"/>
              <a:ext cx="52250" cy="75800"/>
            </a:xfrm>
            <a:custGeom>
              <a:avLst/>
              <a:gdLst/>
              <a:ahLst/>
              <a:cxnLst/>
              <a:rect l="l" t="t" r="r" b="b"/>
              <a:pathLst>
                <a:path w="2090" h="3032" extrusionOk="0">
                  <a:moveTo>
                    <a:pt x="1851" y="0"/>
                  </a:moveTo>
                  <a:cubicBezTo>
                    <a:pt x="1254" y="557"/>
                    <a:pt x="955" y="1373"/>
                    <a:pt x="299" y="1930"/>
                  </a:cubicBezTo>
                  <a:cubicBezTo>
                    <a:pt x="219" y="1970"/>
                    <a:pt x="180" y="2049"/>
                    <a:pt x="160" y="2129"/>
                  </a:cubicBezTo>
                  <a:cubicBezTo>
                    <a:pt x="160" y="2248"/>
                    <a:pt x="120" y="2348"/>
                    <a:pt x="100" y="2447"/>
                  </a:cubicBezTo>
                  <a:cubicBezTo>
                    <a:pt x="1" y="2586"/>
                    <a:pt x="20" y="2766"/>
                    <a:pt x="60" y="2945"/>
                  </a:cubicBezTo>
                  <a:cubicBezTo>
                    <a:pt x="91" y="3005"/>
                    <a:pt x="144" y="3031"/>
                    <a:pt x="212" y="3031"/>
                  </a:cubicBezTo>
                  <a:cubicBezTo>
                    <a:pt x="233" y="3031"/>
                    <a:pt x="256" y="3029"/>
                    <a:pt x="279" y="3024"/>
                  </a:cubicBezTo>
                  <a:cubicBezTo>
                    <a:pt x="657" y="2586"/>
                    <a:pt x="876" y="2069"/>
                    <a:pt x="1254" y="1652"/>
                  </a:cubicBezTo>
                  <a:cubicBezTo>
                    <a:pt x="1413" y="1134"/>
                    <a:pt x="1950" y="796"/>
                    <a:pt x="2089" y="259"/>
                  </a:cubicBezTo>
                  <a:cubicBezTo>
                    <a:pt x="2050" y="100"/>
                    <a:pt x="1970" y="40"/>
                    <a:pt x="18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"/>
            <p:cNvSpPr/>
            <p:nvPr/>
          </p:nvSpPr>
          <p:spPr>
            <a:xfrm>
              <a:off x="5381250" y="1504275"/>
              <a:ext cx="19925" cy="15950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128" y="1"/>
                  </a:moveTo>
                  <a:cubicBezTo>
                    <a:pt x="100" y="1"/>
                    <a:pt x="71" y="21"/>
                    <a:pt x="41" y="61"/>
                  </a:cubicBezTo>
                  <a:cubicBezTo>
                    <a:pt x="41" y="259"/>
                    <a:pt x="1" y="478"/>
                    <a:pt x="160" y="637"/>
                  </a:cubicBezTo>
                  <a:lnTo>
                    <a:pt x="200" y="598"/>
                  </a:lnTo>
                  <a:lnTo>
                    <a:pt x="359" y="458"/>
                  </a:lnTo>
                  <a:cubicBezTo>
                    <a:pt x="439" y="339"/>
                    <a:pt x="797" y="180"/>
                    <a:pt x="339" y="61"/>
                  </a:cubicBezTo>
                  <a:lnTo>
                    <a:pt x="200" y="61"/>
                  </a:lnTo>
                  <a:cubicBezTo>
                    <a:pt x="180" y="21"/>
                    <a:pt x="155" y="1"/>
                    <a:pt x="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"/>
            <p:cNvSpPr/>
            <p:nvPr/>
          </p:nvSpPr>
          <p:spPr>
            <a:xfrm>
              <a:off x="5381250" y="14928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80" y="0"/>
                  </a:moveTo>
                  <a:cubicBezTo>
                    <a:pt x="41" y="140"/>
                    <a:pt x="1" y="319"/>
                    <a:pt x="41" y="518"/>
                  </a:cubicBezTo>
                  <a:lnTo>
                    <a:pt x="200" y="518"/>
                  </a:lnTo>
                  <a:cubicBezTo>
                    <a:pt x="200" y="339"/>
                    <a:pt x="180" y="1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"/>
            <p:cNvSpPr/>
            <p:nvPr/>
          </p:nvSpPr>
          <p:spPr>
            <a:xfrm>
              <a:off x="5387225" y="145802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1" y="1"/>
                  </a:moveTo>
                  <a:cubicBezTo>
                    <a:pt x="1" y="120"/>
                    <a:pt x="1" y="240"/>
                    <a:pt x="1" y="359"/>
                  </a:cubicBezTo>
                  <a:lnTo>
                    <a:pt x="140" y="359"/>
                  </a:lnTo>
                  <a:cubicBezTo>
                    <a:pt x="220" y="220"/>
                    <a:pt x="319" y="2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"/>
            <p:cNvSpPr/>
            <p:nvPr/>
          </p:nvSpPr>
          <p:spPr>
            <a:xfrm>
              <a:off x="5387225" y="1480425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40" y="0"/>
                  </a:moveTo>
                  <a:cubicBezTo>
                    <a:pt x="40" y="20"/>
                    <a:pt x="1" y="100"/>
                    <a:pt x="21" y="199"/>
                  </a:cubicBezTo>
                  <a:cubicBezTo>
                    <a:pt x="100" y="139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"/>
            <p:cNvSpPr/>
            <p:nvPr/>
          </p:nvSpPr>
          <p:spPr>
            <a:xfrm>
              <a:off x="5387725" y="1403925"/>
              <a:ext cx="114900" cy="132225"/>
            </a:xfrm>
            <a:custGeom>
              <a:avLst/>
              <a:gdLst/>
              <a:ahLst/>
              <a:cxnLst/>
              <a:rect l="l" t="t" r="r" b="b"/>
              <a:pathLst>
                <a:path w="4596" h="5289" extrusionOk="0">
                  <a:moveTo>
                    <a:pt x="4158" y="0"/>
                  </a:moveTo>
                  <a:cubicBezTo>
                    <a:pt x="3998" y="0"/>
                    <a:pt x="3881" y="107"/>
                    <a:pt x="3800" y="295"/>
                  </a:cubicBezTo>
                  <a:cubicBezTo>
                    <a:pt x="3737" y="422"/>
                    <a:pt x="3673" y="517"/>
                    <a:pt x="3579" y="517"/>
                  </a:cubicBezTo>
                  <a:cubicBezTo>
                    <a:pt x="3525" y="517"/>
                    <a:pt x="3461" y="486"/>
                    <a:pt x="3382" y="414"/>
                  </a:cubicBezTo>
                  <a:cubicBezTo>
                    <a:pt x="3164" y="414"/>
                    <a:pt x="3024" y="613"/>
                    <a:pt x="2905" y="772"/>
                  </a:cubicBezTo>
                  <a:cubicBezTo>
                    <a:pt x="2129" y="1847"/>
                    <a:pt x="1234" y="2881"/>
                    <a:pt x="538" y="4055"/>
                  </a:cubicBezTo>
                  <a:cubicBezTo>
                    <a:pt x="319" y="4413"/>
                    <a:pt x="1" y="4791"/>
                    <a:pt x="319" y="5288"/>
                  </a:cubicBezTo>
                  <a:cubicBezTo>
                    <a:pt x="637" y="5189"/>
                    <a:pt x="796" y="4890"/>
                    <a:pt x="975" y="4651"/>
                  </a:cubicBezTo>
                  <a:cubicBezTo>
                    <a:pt x="1512" y="3896"/>
                    <a:pt x="2030" y="3120"/>
                    <a:pt x="2726" y="2523"/>
                  </a:cubicBezTo>
                  <a:cubicBezTo>
                    <a:pt x="3024" y="2423"/>
                    <a:pt x="3164" y="2105"/>
                    <a:pt x="3362" y="1946"/>
                  </a:cubicBezTo>
                  <a:cubicBezTo>
                    <a:pt x="3522" y="1727"/>
                    <a:pt x="3701" y="1489"/>
                    <a:pt x="3880" y="1230"/>
                  </a:cubicBezTo>
                  <a:cubicBezTo>
                    <a:pt x="3999" y="1011"/>
                    <a:pt x="4198" y="832"/>
                    <a:pt x="4357" y="613"/>
                  </a:cubicBezTo>
                  <a:cubicBezTo>
                    <a:pt x="4457" y="434"/>
                    <a:pt x="4596" y="275"/>
                    <a:pt x="4417" y="76"/>
                  </a:cubicBezTo>
                  <a:cubicBezTo>
                    <a:pt x="4320" y="25"/>
                    <a:pt x="4234" y="0"/>
                    <a:pt x="4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"/>
            <p:cNvSpPr/>
            <p:nvPr/>
          </p:nvSpPr>
          <p:spPr>
            <a:xfrm>
              <a:off x="5385750" y="1416750"/>
              <a:ext cx="81075" cy="119875"/>
            </a:xfrm>
            <a:custGeom>
              <a:avLst/>
              <a:gdLst/>
              <a:ahLst/>
              <a:cxnLst/>
              <a:rect l="l" t="t" r="r" b="b"/>
              <a:pathLst>
                <a:path w="3243" h="4795" extrusionOk="0">
                  <a:moveTo>
                    <a:pt x="3044" y="1"/>
                  </a:moveTo>
                  <a:cubicBezTo>
                    <a:pt x="2646" y="60"/>
                    <a:pt x="2347" y="299"/>
                    <a:pt x="2069" y="558"/>
                  </a:cubicBezTo>
                  <a:cubicBezTo>
                    <a:pt x="2049" y="598"/>
                    <a:pt x="2009" y="677"/>
                    <a:pt x="2049" y="757"/>
                  </a:cubicBezTo>
                  <a:cubicBezTo>
                    <a:pt x="2069" y="856"/>
                    <a:pt x="2089" y="956"/>
                    <a:pt x="2009" y="1015"/>
                  </a:cubicBezTo>
                  <a:cubicBezTo>
                    <a:pt x="1989" y="1075"/>
                    <a:pt x="1950" y="1155"/>
                    <a:pt x="1910" y="1194"/>
                  </a:cubicBezTo>
                  <a:cubicBezTo>
                    <a:pt x="1810" y="1373"/>
                    <a:pt x="1691" y="1552"/>
                    <a:pt x="1552" y="1692"/>
                  </a:cubicBezTo>
                  <a:cubicBezTo>
                    <a:pt x="1492" y="1751"/>
                    <a:pt x="1452" y="1811"/>
                    <a:pt x="1412" y="1871"/>
                  </a:cubicBezTo>
                  <a:cubicBezTo>
                    <a:pt x="1353" y="1970"/>
                    <a:pt x="1273" y="2090"/>
                    <a:pt x="1154" y="2149"/>
                  </a:cubicBezTo>
                  <a:lnTo>
                    <a:pt x="1054" y="2149"/>
                  </a:lnTo>
                  <a:cubicBezTo>
                    <a:pt x="597" y="2507"/>
                    <a:pt x="279" y="2945"/>
                    <a:pt x="179" y="3542"/>
                  </a:cubicBezTo>
                  <a:cubicBezTo>
                    <a:pt x="398" y="3760"/>
                    <a:pt x="0" y="3780"/>
                    <a:pt x="60" y="3940"/>
                  </a:cubicBezTo>
                  <a:cubicBezTo>
                    <a:pt x="99" y="3999"/>
                    <a:pt x="159" y="4059"/>
                    <a:pt x="199" y="4099"/>
                  </a:cubicBezTo>
                  <a:lnTo>
                    <a:pt x="199" y="4795"/>
                  </a:lnTo>
                  <a:cubicBezTo>
                    <a:pt x="279" y="4775"/>
                    <a:pt x="318" y="4775"/>
                    <a:pt x="398" y="4775"/>
                  </a:cubicBezTo>
                  <a:cubicBezTo>
                    <a:pt x="179" y="4198"/>
                    <a:pt x="597" y="3860"/>
                    <a:pt x="875" y="3482"/>
                  </a:cubicBezTo>
                  <a:cubicBezTo>
                    <a:pt x="1611" y="2408"/>
                    <a:pt x="2387" y="1373"/>
                    <a:pt x="3163" y="299"/>
                  </a:cubicBezTo>
                  <a:cubicBezTo>
                    <a:pt x="3243" y="160"/>
                    <a:pt x="3163" y="80"/>
                    <a:pt x="3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"/>
            <p:cNvSpPr/>
            <p:nvPr/>
          </p:nvSpPr>
          <p:spPr>
            <a:xfrm>
              <a:off x="5455850" y="1449075"/>
              <a:ext cx="19925" cy="21925"/>
            </a:xfrm>
            <a:custGeom>
              <a:avLst/>
              <a:gdLst/>
              <a:ahLst/>
              <a:cxnLst/>
              <a:rect l="l" t="t" r="r" b="b"/>
              <a:pathLst>
                <a:path w="797" h="877" extrusionOk="0">
                  <a:moveTo>
                    <a:pt x="498" y="1"/>
                  </a:moveTo>
                  <a:cubicBezTo>
                    <a:pt x="279" y="200"/>
                    <a:pt x="160" y="478"/>
                    <a:pt x="1" y="717"/>
                  </a:cubicBezTo>
                  <a:cubicBezTo>
                    <a:pt x="61" y="777"/>
                    <a:pt x="100" y="816"/>
                    <a:pt x="200" y="876"/>
                  </a:cubicBezTo>
                  <a:cubicBezTo>
                    <a:pt x="379" y="697"/>
                    <a:pt x="578" y="538"/>
                    <a:pt x="757" y="379"/>
                  </a:cubicBezTo>
                  <a:cubicBezTo>
                    <a:pt x="797" y="359"/>
                    <a:pt x="797" y="299"/>
                    <a:pt x="797" y="220"/>
                  </a:cubicBezTo>
                  <a:cubicBezTo>
                    <a:pt x="777" y="200"/>
                    <a:pt x="777" y="180"/>
                    <a:pt x="757" y="140"/>
                  </a:cubicBezTo>
                  <a:cubicBezTo>
                    <a:pt x="697" y="100"/>
                    <a:pt x="657" y="41"/>
                    <a:pt x="598" y="21"/>
                  </a:cubicBezTo>
                  <a:cubicBezTo>
                    <a:pt x="558" y="1"/>
                    <a:pt x="538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"/>
            <p:cNvSpPr/>
            <p:nvPr/>
          </p:nvSpPr>
          <p:spPr>
            <a:xfrm>
              <a:off x="5386225" y="1515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41" y="1"/>
                  </a:moveTo>
                  <a:cubicBezTo>
                    <a:pt x="1" y="40"/>
                    <a:pt x="1" y="100"/>
                    <a:pt x="41" y="140"/>
                  </a:cubicBezTo>
                  <a:lnTo>
                    <a:pt x="100" y="160"/>
                  </a:lnTo>
                  <a:lnTo>
                    <a:pt x="180" y="160"/>
                  </a:lnTo>
                  <a:cubicBezTo>
                    <a:pt x="140" y="100"/>
                    <a:pt x="80" y="4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"/>
            <p:cNvSpPr/>
            <p:nvPr/>
          </p:nvSpPr>
          <p:spPr>
            <a:xfrm>
              <a:off x="5385750" y="1427700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0" y="0"/>
                  </a:moveTo>
                  <a:cubicBezTo>
                    <a:pt x="20" y="239"/>
                    <a:pt x="20" y="478"/>
                    <a:pt x="60" y="717"/>
                  </a:cubicBezTo>
                  <a:cubicBezTo>
                    <a:pt x="80" y="717"/>
                    <a:pt x="119" y="677"/>
                    <a:pt x="159" y="677"/>
                  </a:cubicBezTo>
                  <a:cubicBezTo>
                    <a:pt x="398" y="518"/>
                    <a:pt x="378" y="279"/>
                    <a:pt x="219" y="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"/>
            <p:cNvSpPr/>
            <p:nvPr/>
          </p:nvSpPr>
          <p:spPr>
            <a:xfrm>
              <a:off x="5472275" y="1434950"/>
              <a:ext cx="22900" cy="23600"/>
            </a:xfrm>
            <a:custGeom>
              <a:avLst/>
              <a:gdLst/>
              <a:ahLst/>
              <a:cxnLst/>
              <a:rect l="l" t="t" r="r" b="b"/>
              <a:pathLst>
                <a:path w="916" h="944" extrusionOk="0">
                  <a:moveTo>
                    <a:pt x="591" y="1"/>
                  </a:moveTo>
                  <a:cubicBezTo>
                    <a:pt x="550" y="1"/>
                    <a:pt x="511" y="16"/>
                    <a:pt x="478" y="49"/>
                  </a:cubicBezTo>
                  <a:cubicBezTo>
                    <a:pt x="279" y="267"/>
                    <a:pt x="0" y="466"/>
                    <a:pt x="40" y="824"/>
                  </a:cubicBezTo>
                  <a:lnTo>
                    <a:pt x="40" y="944"/>
                  </a:lnTo>
                  <a:cubicBezTo>
                    <a:pt x="120" y="944"/>
                    <a:pt x="179" y="944"/>
                    <a:pt x="239" y="924"/>
                  </a:cubicBezTo>
                  <a:cubicBezTo>
                    <a:pt x="478" y="745"/>
                    <a:pt x="697" y="586"/>
                    <a:pt x="915" y="427"/>
                  </a:cubicBezTo>
                  <a:lnTo>
                    <a:pt x="915" y="248"/>
                  </a:lnTo>
                  <a:lnTo>
                    <a:pt x="697" y="29"/>
                  </a:lnTo>
                  <a:cubicBezTo>
                    <a:pt x="661" y="11"/>
                    <a:pt x="625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"/>
            <p:cNvSpPr/>
            <p:nvPr/>
          </p:nvSpPr>
          <p:spPr>
            <a:xfrm>
              <a:off x="5535425" y="1297400"/>
              <a:ext cx="58225" cy="70100"/>
            </a:xfrm>
            <a:custGeom>
              <a:avLst/>
              <a:gdLst/>
              <a:ahLst/>
              <a:cxnLst/>
              <a:rect l="l" t="t" r="r" b="b"/>
              <a:pathLst>
                <a:path w="2329" h="2804" extrusionOk="0">
                  <a:moveTo>
                    <a:pt x="2169" y="1"/>
                  </a:moveTo>
                  <a:cubicBezTo>
                    <a:pt x="2089" y="80"/>
                    <a:pt x="1990" y="160"/>
                    <a:pt x="1891" y="219"/>
                  </a:cubicBezTo>
                  <a:cubicBezTo>
                    <a:pt x="1871" y="199"/>
                    <a:pt x="1851" y="199"/>
                    <a:pt x="1791" y="199"/>
                  </a:cubicBezTo>
                  <a:cubicBezTo>
                    <a:pt x="1731" y="219"/>
                    <a:pt x="1672" y="259"/>
                    <a:pt x="1632" y="299"/>
                  </a:cubicBezTo>
                  <a:cubicBezTo>
                    <a:pt x="1572" y="359"/>
                    <a:pt x="1532" y="398"/>
                    <a:pt x="1493" y="458"/>
                  </a:cubicBezTo>
                  <a:cubicBezTo>
                    <a:pt x="1453" y="518"/>
                    <a:pt x="1393" y="597"/>
                    <a:pt x="1334" y="677"/>
                  </a:cubicBezTo>
                  <a:lnTo>
                    <a:pt x="1254" y="756"/>
                  </a:lnTo>
                  <a:lnTo>
                    <a:pt x="1095" y="896"/>
                  </a:lnTo>
                  <a:cubicBezTo>
                    <a:pt x="757" y="1274"/>
                    <a:pt x="498" y="1771"/>
                    <a:pt x="160" y="2169"/>
                  </a:cubicBezTo>
                  <a:cubicBezTo>
                    <a:pt x="100" y="2209"/>
                    <a:pt x="60" y="2288"/>
                    <a:pt x="41" y="2368"/>
                  </a:cubicBezTo>
                  <a:cubicBezTo>
                    <a:pt x="41" y="2408"/>
                    <a:pt x="1" y="2447"/>
                    <a:pt x="1" y="2487"/>
                  </a:cubicBezTo>
                  <a:lnTo>
                    <a:pt x="1" y="2606"/>
                  </a:lnTo>
                  <a:cubicBezTo>
                    <a:pt x="32" y="2717"/>
                    <a:pt x="77" y="2803"/>
                    <a:pt x="174" y="2803"/>
                  </a:cubicBezTo>
                  <a:cubicBezTo>
                    <a:pt x="199" y="2803"/>
                    <a:pt x="227" y="2798"/>
                    <a:pt x="259" y="2785"/>
                  </a:cubicBezTo>
                  <a:cubicBezTo>
                    <a:pt x="1075" y="2010"/>
                    <a:pt x="1652" y="1075"/>
                    <a:pt x="2328" y="180"/>
                  </a:cubicBezTo>
                  <a:cubicBezTo>
                    <a:pt x="2328" y="100"/>
                    <a:pt x="2268" y="2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"/>
            <p:cNvSpPr/>
            <p:nvPr/>
          </p:nvSpPr>
          <p:spPr>
            <a:xfrm>
              <a:off x="5590125" y="1262600"/>
              <a:ext cx="36350" cy="39300"/>
            </a:xfrm>
            <a:custGeom>
              <a:avLst/>
              <a:gdLst/>
              <a:ahLst/>
              <a:cxnLst/>
              <a:rect l="l" t="t" r="r" b="b"/>
              <a:pathLst>
                <a:path w="1454" h="1572" extrusionOk="0">
                  <a:moveTo>
                    <a:pt x="1055" y="0"/>
                  </a:moveTo>
                  <a:cubicBezTo>
                    <a:pt x="697" y="477"/>
                    <a:pt x="359" y="915"/>
                    <a:pt x="1" y="1393"/>
                  </a:cubicBezTo>
                  <a:cubicBezTo>
                    <a:pt x="61" y="1452"/>
                    <a:pt x="100" y="1512"/>
                    <a:pt x="160" y="1572"/>
                  </a:cubicBezTo>
                  <a:cubicBezTo>
                    <a:pt x="578" y="1054"/>
                    <a:pt x="1035" y="557"/>
                    <a:pt x="1453" y="60"/>
                  </a:cubicBezTo>
                  <a:cubicBezTo>
                    <a:pt x="1374" y="20"/>
                    <a:pt x="1274" y="20"/>
                    <a:pt x="1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"/>
            <p:cNvSpPr/>
            <p:nvPr/>
          </p:nvSpPr>
          <p:spPr>
            <a:xfrm>
              <a:off x="5494150" y="1387050"/>
              <a:ext cx="29875" cy="33975"/>
            </a:xfrm>
            <a:custGeom>
              <a:avLst/>
              <a:gdLst/>
              <a:ahLst/>
              <a:cxnLst/>
              <a:rect l="l" t="t" r="r" b="b"/>
              <a:pathLst>
                <a:path w="1195" h="1359" extrusionOk="0">
                  <a:moveTo>
                    <a:pt x="858" y="0"/>
                  </a:moveTo>
                  <a:cubicBezTo>
                    <a:pt x="816" y="0"/>
                    <a:pt x="776" y="5"/>
                    <a:pt x="737" y="15"/>
                  </a:cubicBezTo>
                  <a:cubicBezTo>
                    <a:pt x="498" y="214"/>
                    <a:pt x="299" y="453"/>
                    <a:pt x="239" y="791"/>
                  </a:cubicBezTo>
                  <a:cubicBezTo>
                    <a:pt x="160" y="950"/>
                    <a:pt x="60" y="1109"/>
                    <a:pt x="1" y="1268"/>
                  </a:cubicBezTo>
                  <a:cubicBezTo>
                    <a:pt x="28" y="1337"/>
                    <a:pt x="84" y="1358"/>
                    <a:pt x="155" y="1358"/>
                  </a:cubicBezTo>
                  <a:cubicBezTo>
                    <a:pt x="187" y="1358"/>
                    <a:pt x="222" y="1354"/>
                    <a:pt x="259" y="1348"/>
                  </a:cubicBezTo>
                  <a:cubicBezTo>
                    <a:pt x="637" y="1069"/>
                    <a:pt x="896" y="691"/>
                    <a:pt x="1115" y="313"/>
                  </a:cubicBezTo>
                  <a:cubicBezTo>
                    <a:pt x="1194" y="174"/>
                    <a:pt x="1115" y="95"/>
                    <a:pt x="995" y="15"/>
                  </a:cubicBezTo>
                  <a:cubicBezTo>
                    <a:pt x="946" y="5"/>
                    <a:pt x="901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"/>
            <p:cNvSpPr/>
            <p:nvPr/>
          </p:nvSpPr>
          <p:spPr>
            <a:xfrm>
              <a:off x="5514550" y="1361350"/>
              <a:ext cx="27875" cy="33050"/>
            </a:xfrm>
            <a:custGeom>
              <a:avLst/>
              <a:gdLst/>
              <a:ahLst/>
              <a:cxnLst/>
              <a:rect l="l" t="t" r="r" b="b"/>
              <a:pathLst>
                <a:path w="1115" h="1322" extrusionOk="0">
                  <a:moveTo>
                    <a:pt x="824" y="1"/>
                  </a:moveTo>
                  <a:cubicBezTo>
                    <a:pt x="808" y="1"/>
                    <a:pt x="792" y="3"/>
                    <a:pt x="776" y="9"/>
                  </a:cubicBezTo>
                  <a:cubicBezTo>
                    <a:pt x="716" y="29"/>
                    <a:pt x="696" y="29"/>
                    <a:pt x="677" y="48"/>
                  </a:cubicBezTo>
                  <a:lnTo>
                    <a:pt x="517" y="208"/>
                  </a:lnTo>
                  <a:cubicBezTo>
                    <a:pt x="438" y="307"/>
                    <a:pt x="378" y="426"/>
                    <a:pt x="299" y="526"/>
                  </a:cubicBezTo>
                  <a:cubicBezTo>
                    <a:pt x="279" y="566"/>
                    <a:pt x="219" y="625"/>
                    <a:pt x="179" y="665"/>
                  </a:cubicBezTo>
                  <a:lnTo>
                    <a:pt x="100" y="745"/>
                  </a:lnTo>
                  <a:cubicBezTo>
                    <a:pt x="40" y="804"/>
                    <a:pt x="20" y="844"/>
                    <a:pt x="0" y="924"/>
                  </a:cubicBezTo>
                  <a:lnTo>
                    <a:pt x="0" y="1023"/>
                  </a:lnTo>
                  <a:lnTo>
                    <a:pt x="80" y="1103"/>
                  </a:lnTo>
                  <a:cubicBezTo>
                    <a:pt x="139" y="1182"/>
                    <a:pt x="199" y="1242"/>
                    <a:pt x="279" y="1322"/>
                  </a:cubicBezTo>
                  <a:cubicBezTo>
                    <a:pt x="597" y="983"/>
                    <a:pt x="915" y="645"/>
                    <a:pt x="1114" y="227"/>
                  </a:cubicBezTo>
                  <a:cubicBezTo>
                    <a:pt x="1035" y="168"/>
                    <a:pt x="995" y="108"/>
                    <a:pt x="935" y="48"/>
                  </a:cubicBezTo>
                  <a:cubicBezTo>
                    <a:pt x="906" y="19"/>
                    <a:pt x="866" y="1"/>
                    <a:pt x="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"/>
            <p:cNvSpPr/>
            <p:nvPr/>
          </p:nvSpPr>
          <p:spPr>
            <a:xfrm>
              <a:off x="5480950" y="1418750"/>
              <a:ext cx="19200" cy="18050"/>
            </a:xfrm>
            <a:custGeom>
              <a:avLst/>
              <a:gdLst/>
              <a:ahLst/>
              <a:cxnLst/>
              <a:rect l="l" t="t" r="r" b="b"/>
              <a:pathLst>
                <a:path w="768" h="722" extrusionOk="0">
                  <a:moveTo>
                    <a:pt x="529" y="0"/>
                  </a:moveTo>
                  <a:cubicBezTo>
                    <a:pt x="330" y="140"/>
                    <a:pt x="131" y="299"/>
                    <a:pt x="51" y="518"/>
                  </a:cubicBezTo>
                  <a:cubicBezTo>
                    <a:pt x="1" y="669"/>
                    <a:pt x="50" y="721"/>
                    <a:pt x="176" y="721"/>
                  </a:cubicBezTo>
                  <a:cubicBezTo>
                    <a:pt x="198" y="721"/>
                    <a:pt x="223" y="719"/>
                    <a:pt x="250" y="716"/>
                  </a:cubicBezTo>
                  <a:cubicBezTo>
                    <a:pt x="270" y="697"/>
                    <a:pt x="330" y="677"/>
                    <a:pt x="369" y="677"/>
                  </a:cubicBezTo>
                  <a:cubicBezTo>
                    <a:pt x="369" y="637"/>
                    <a:pt x="389" y="597"/>
                    <a:pt x="389" y="537"/>
                  </a:cubicBezTo>
                  <a:cubicBezTo>
                    <a:pt x="449" y="498"/>
                    <a:pt x="489" y="438"/>
                    <a:pt x="529" y="378"/>
                  </a:cubicBezTo>
                  <a:cubicBezTo>
                    <a:pt x="588" y="239"/>
                    <a:pt x="688" y="140"/>
                    <a:pt x="767" y="20"/>
                  </a:cubicBezTo>
                  <a:cubicBezTo>
                    <a:pt x="688" y="20"/>
                    <a:pt x="588" y="0"/>
                    <a:pt x="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"/>
            <p:cNvSpPr/>
            <p:nvPr/>
          </p:nvSpPr>
          <p:spPr>
            <a:xfrm>
              <a:off x="5629425" y="12581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60" y="1"/>
                  </a:moveTo>
                  <a:cubicBezTo>
                    <a:pt x="100" y="41"/>
                    <a:pt x="60" y="81"/>
                    <a:pt x="0" y="140"/>
                  </a:cubicBezTo>
                  <a:cubicBezTo>
                    <a:pt x="80" y="140"/>
                    <a:pt x="120" y="8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"/>
            <p:cNvSpPr/>
            <p:nvPr/>
          </p:nvSpPr>
          <p:spPr>
            <a:xfrm>
              <a:off x="5490175" y="1428200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0"/>
                  </a:moveTo>
                  <a:cubicBezTo>
                    <a:pt x="80" y="40"/>
                    <a:pt x="60" y="120"/>
                    <a:pt x="0" y="159"/>
                  </a:cubicBezTo>
                  <a:cubicBezTo>
                    <a:pt x="60" y="120"/>
                    <a:pt x="100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"/>
            <p:cNvSpPr/>
            <p:nvPr/>
          </p:nvSpPr>
          <p:spPr>
            <a:xfrm>
              <a:off x="5577200" y="1271550"/>
              <a:ext cx="17425" cy="20900"/>
            </a:xfrm>
            <a:custGeom>
              <a:avLst/>
              <a:gdLst/>
              <a:ahLst/>
              <a:cxnLst/>
              <a:rect l="l" t="t" r="r" b="b"/>
              <a:pathLst>
                <a:path w="697" h="836" extrusionOk="0">
                  <a:moveTo>
                    <a:pt x="697" y="0"/>
                  </a:moveTo>
                  <a:cubicBezTo>
                    <a:pt x="259" y="0"/>
                    <a:pt x="200" y="418"/>
                    <a:pt x="1" y="696"/>
                  </a:cubicBezTo>
                  <a:cubicBezTo>
                    <a:pt x="1" y="736"/>
                    <a:pt x="21" y="796"/>
                    <a:pt x="21" y="836"/>
                  </a:cubicBezTo>
                  <a:cubicBezTo>
                    <a:pt x="359" y="637"/>
                    <a:pt x="657" y="438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"/>
            <p:cNvSpPr/>
            <p:nvPr/>
          </p:nvSpPr>
          <p:spPr>
            <a:xfrm>
              <a:off x="5430000" y="1366775"/>
              <a:ext cx="53225" cy="71025"/>
            </a:xfrm>
            <a:custGeom>
              <a:avLst/>
              <a:gdLst/>
              <a:ahLst/>
              <a:cxnLst/>
              <a:rect l="l" t="t" r="r" b="b"/>
              <a:pathLst>
                <a:path w="2129" h="2841" extrusionOk="0">
                  <a:moveTo>
                    <a:pt x="1639" y="1"/>
                  </a:moveTo>
                  <a:cubicBezTo>
                    <a:pt x="1607" y="1"/>
                    <a:pt x="1572" y="10"/>
                    <a:pt x="1532" y="30"/>
                  </a:cubicBezTo>
                  <a:cubicBezTo>
                    <a:pt x="1313" y="209"/>
                    <a:pt x="1134" y="428"/>
                    <a:pt x="876" y="587"/>
                  </a:cubicBezTo>
                  <a:cubicBezTo>
                    <a:pt x="796" y="627"/>
                    <a:pt x="736" y="687"/>
                    <a:pt x="697" y="727"/>
                  </a:cubicBezTo>
                  <a:lnTo>
                    <a:pt x="617" y="806"/>
                  </a:lnTo>
                  <a:cubicBezTo>
                    <a:pt x="577" y="866"/>
                    <a:pt x="518" y="926"/>
                    <a:pt x="478" y="985"/>
                  </a:cubicBezTo>
                  <a:cubicBezTo>
                    <a:pt x="418" y="1025"/>
                    <a:pt x="378" y="1085"/>
                    <a:pt x="339" y="1164"/>
                  </a:cubicBezTo>
                  <a:cubicBezTo>
                    <a:pt x="239" y="1304"/>
                    <a:pt x="140" y="1463"/>
                    <a:pt x="120" y="1662"/>
                  </a:cubicBezTo>
                  <a:cubicBezTo>
                    <a:pt x="140" y="1681"/>
                    <a:pt x="140" y="1721"/>
                    <a:pt x="180" y="1761"/>
                  </a:cubicBezTo>
                  <a:cubicBezTo>
                    <a:pt x="319" y="1781"/>
                    <a:pt x="498" y="1781"/>
                    <a:pt x="398" y="1980"/>
                  </a:cubicBezTo>
                  <a:cubicBezTo>
                    <a:pt x="299" y="2199"/>
                    <a:pt x="120" y="2418"/>
                    <a:pt x="0" y="2616"/>
                  </a:cubicBezTo>
                  <a:lnTo>
                    <a:pt x="180" y="2795"/>
                  </a:lnTo>
                  <a:cubicBezTo>
                    <a:pt x="199" y="2825"/>
                    <a:pt x="224" y="2840"/>
                    <a:pt x="252" y="2840"/>
                  </a:cubicBezTo>
                  <a:cubicBezTo>
                    <a:pt x="279" y="2840"/>
                    <a:pt x="309" y="2825"/>
                    <a:pt x="339" y="2795"/>
                  </a:cubicBezTo>
                  <a:cubicBezTo>
                    <a:pt x="498" y="2378"/>
                    <a:pt x="1075" y="2497"/>
                    <a:pt x="1194" y="2079"/>
                  </a:cubicBezTo>
                  <a:cubicBezTo>
                    <a:pt x="1572" y="1821"/>
                    <a:pt x="1970" y="1622"/>
                    <a:pt x="1930" y="1085"/>
                  </a:cubicBezTo>
                  <a:cubicBezTo>
                    <a:pt x="1691" y="985"/>
                    <a:pt x="1532" y="826"/>
                    <a:pt x="1811" y="607"/>
                  </a:cubicBezTo>
                  <a:cubicBezTo>
                    <a:pt x="2129" y="369"/>
                    <a:pt x="1910" y="209"/>
                    <a:pt x="1731" y="30"/>
                  </a:cubicBezTo>
                  <a:cubicBezTo>
                    <a:pt x="1701" y="10"/>
                    <a:pt x="1671" y="1"/>
                    <a:pt x="16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"/>
            <p:cNvSpPr/>
            <p:nvPr/>
          </p:nvSpPr>
          <p:spPr>
            <a:xfrm>
              <a:off x="5459850" y="1349750"/>
              <a:ext cx="62200" cy="74500"/>
            </a:xfrm>
            <a:custGeom>
              <a:avLst/>
              <a:gdLst/>
              <a:ahLst/>
              <a:cxnLst/>
              <a:rect l="l" t="t" r="r" b="b"/>
              <a:pathLst>
                <a:path w="2488" h="2980" extrusionOk="0">
                  <a:moveTo>
                    <a:pt x="2375" y="1"/>
                  </a:moveTo>
                  <a:cubicBezTo>
                    <a:pt x="2350" y="1"/>
                    <a:pt x="2321" y="6"/>
                    <a:pt x="2288" y="15"/>
                  </a:cubicBezTo>
                  <a:cubicBezTo>
                    <a:pt x="2069" y="274"/>
                    <a:pt x="1830" y="493"/>
                    <a:pt x="1611" y="711"/>
                  </a:cubicBezTo>
                  <a:cubicBezTo>
                    <a:pt x="1532" y="771"/>
                    <a:pt x="1472" y="811"/>
                    <a:pt x="1412" y="890"/>
                  </a:cubicBezTo>
                  <a:cubicBezTo>
                    <a:pt x="1333" y="950"/>
                    <a:pt x="1293" y="990"/>
                    <a:pt x="1233" y="1069"/>
                  </a:cubicBezTo>
                  <a:cubicBezTo>
                    <a:pt x="1114" y="1149"/>
                    <a:pt x="1174" y="1308"/>
                    <a:pt x="1034" y="1388"/>
                  </a:cubicBezTo>
                  <a:cubicBezTo>
                    <a:pt x="995" y="1467"/>
                    <a:pt x="935" y="1507"/>
                    <a:pt x="875" y="1567"/>
                  </a:cubicBezTo>
                  <a:cubicBezTo>
                    <a:pt x="816" y="1607"/>
                    <a:pt x="776" y="1686"/>
                    <a:pt x="716" y="1746"/>
                  </a:cubicBezTo>
                  <a:cubicBezTo>
                    <a:pt x="537" y="2144"/>
                    <a:pt x="239" y="2402"/>
                    <a:pt x="0" y="2760"/>
                  </a:cubicBezTo>
                  <a:cubicBezTo>
                    <a:pt x="80" y="2840"/>
                    <a:pt x="119" y="2900"/>
                    <a:pt x="199" y="2979"/>
                  </a:cubicBezTo>
                  <a:cubicBezTo>
                    <a:pt x="298" y="2860"/>
                    <a:pt x="418" y="2740"/>
                    <a:pt x="517" y="2601"/>
                  </a:cubicBezTo>
                  <a:cubicBezTo>
                    <a:pt x="1174" y="1786"/>
                    <a:pt x="1790" y="990"/>
                    <a:pt x="2427" y="174"/>
                  </a:cubicBezTo>
                  <a:cubicBezTo>
                    <a:pt x="2488" y="53"/>
                    <a:pt x="2456" y="1"/>
                    <a:pt x="2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"/>
            <p:cNvSpPr/>
            <p:nvPr/>
          </p:nvSpPr>
          <p:spPr>
            <a:xfrm>
              <a:off x="5517025" y="1319775"/>
              <a:ext cx="29875" cy="34350"/>
            </a:xfrm>
            <a:custGeom>
              <a:avLst/>
              <a:gdLst/>
              <a:ahLst/>
              <a:cxnLst/>
              <a:rect l="l" t="t" r="r" b="b"/>
              <a:pathLst>
                <a:path w="1195" h="1374" extrusionOk="0">
                  <a:moveTo>
                    <a:pt x="1015" y="1"/>
                  </a:moveTo>
                  <a:cubicBezTo>
                    <a:pt x="737" y="478"/>
                    <a:pt x="220" y="697"/>
                    <a:pt x="1" y="1214"/>
                  </a:cubicBezTo>
                  <a:cubicBezTo>
                    <a:pt x="80" y="1274"/>
                    <a:pt x="120" y="1314"/>
                    <a:pt x="180" y="1373"/>
                  </a:cubicBezTo>
                  <a:cubicBezTo>
                    <a:pt x="578" y="1075"/>
                    <a:pt x="796" y="617"/>
                    <a:pt x="1115" y="279"/>
                  </a:cubicBezTo>
                  <a:cubicBezTo>
                    <a:pt x="1194" y="180"/>
                    <a:pt x="1135" y="6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"/>
            <p:cNvSpPr/>
            <p:nvPr/>
          </p:nvSpPr>
          <p:spPr>
            <a:xfrm>
              <a:off x="5520025" y="1247675"/>
              <a:ext cx="27875" cy="28375"/>
            </a:xfrm>
            <a:custGeom>
              <a:avLst/>
              <a:gdLst/>
              <a:ahLst/>
              <a:cxnLst/>
              <a:rect l="l" t="t" r="r" b="b"/>
              <a:pathLst>
                <a:path w="1115" h="1135" extrusionOk="0">
                  <a:moveTo>
                    <a:pt x="955" y="0"/>
                  </a:moveTo>
                  <a:cubicBezTo>
                    <a:pt x="895" y="20"/>
                    <a:pt x="816" y="80"/>
                    <a:pt x="776" y="100"/>
                  </a:cubicBezTo>
                  <a:lnTo>
                    <a:pt x="756" y="120"/>
                  </a:lnTo>
                  <a:cubicBezTo>
                    <a:pt x="676" y="159"/>
                    <a:pt x="617" y="199"/>
                    <a:pt x="597" y="279"/>
                  </a:cubicBezTo>
                  <a:lnTo>
                    <a:pt x="577" y="299"/>
                  </a:lnTo>
                  <a:cubicBezTo>
                    <a:pt x="497" y="319"/>
                    <a:pt x="458" y="378"/>
                    <a:pt x="418" y="458"/>
                  </a:cubicBezTo>
                  <a:lnTo>
                    <a:pt x="398" y="478"/>
                  </a:lnTo>
                  <a:cubicBezTo>
                    <a:pt x="318" y="498"/>
                    <a:pt x="279" y="537"/>
                    <a:pt x="259" y="617"/>
                  </a:cubicBezTo>
                  <a:lnTo>
                    <a:pt x="219" y="637"/>
                  </a:lnTo>
                  <a:cubicBezTo>
                    <a:pt x="139" y="677"/>
                    <a:pt x="100" y="716"/>
                    <a:pt x="80" y="796"/>
                  </a:cubicBezTo>
                  <a:cubicBezTo>
                    <a:pt x="20" y="816"/>
                    <a:pt x="0" y="876"/>
                    <a:pt x="0" y="915"/>
                  </a:cubicBezTo>
                  <a:lnTo>
                    <a:pt x="219" y="1134"/>
                  </a:lnTo>
                  <a:lnTo>
                    <a:pt x="398" y="975"/>
                  </a:lnTo>
                  <a:cubicBezTo>
                    <a:pt x="477" y="915"/>
                    <a:pt x="517" y="856"/>
                    <a:pt x="577" y="796"/>
                  </a:cubicBezTo>
                  <a:cubicBezTo>
                    <a:pt x="617" y="756"/>
                    <a:pt x="676" y="696"/>
                    <a:pt x="716" y="617"/>
                  </a:cubicBezTo>
                  <a:cubicBezTo>
                    <a:pt x="855" y="478"/>
                    <a:pt x="995" y="299"/>
                    <a:pt x="1114" y="159"/>
                  </a:cubicBezTo>
                  <a:cubicBezTo>
                    <a:pt x="1054" y="100"/>
                    <a:pt x="995" y="6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"/>
            <p:cNvSpPr/>
            <p:nvPr/>
          </p:nvSpPr>
          <p:spPr>
            <a:xfrm>
              <a:off x="5528975" y="1284475"/>
              <a:ext cx="17925" cy="23400"/>
            </a:xfrm>
            <a:custGeom>
              <a:avLst/>
              <a:gdLst/>
              <a:ahLst/>
              <a:cxnLst/>
              <a:rect l="l" t="t" r="r" b="b"/>
              <a:pathLst>
                <a:path w="717" h="936" extrusionOk="0">
                  <a:moveTo>
                    <a:pt x="517" y="0"/>
                  </a:moveTo>
                  <a:cubicBezTo>
                    <a:pt x="139" y="199"/>
                    <a:pt x="139" y="617"/>
                    <a:pt x="0" y="935"/>
                  </a:cubicBezTo>
                  <a:cubicBezTo>
                    <a:pt x="358" y="796"/>
                    <a:pt x="517" y="438"/>
                    <a:pt x="716" y="140"/>
                  </a:cubicBezTo>
                  <a:cubicBezTo>
                    <a:pt x="637" y="100"/>
                    <a:pt x="597" y="4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"/>
            <p:cNvSpPr/>
            <p:nvPr/>
          </p:nvSpPr>
          <p:spPr>
            <a:xfrm>
              <a:off x="5445425" y="136502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856" y="1"/>
                  </a:moveTo>
                  <a:cubicBezTo>
                    <a:pt x="816" y="41"/>
                    <a:pt x="776" y="41"/>
                    <a:pt x="756" y="61"/>
                  </a:cubicBezTo>
                  <a:cubicBezTo>
                    <a:pt x="597" y="200"/>
                    <a:pt x="418" y="339"/>
                    <a:pt x="259" y="458"/>
                  </a:cubicBezTo>
                  <a:cubicBezTo>
                    <a:pt x="119" y="478"/>
                    <a:pt x="60" y="558"/>
                    <a:pt x="0" y="657"/>
                  </a:cubicBezTo>
                  <a:cubicBezTo>
                    <a:pt x="0" y="737"/>
                    <a:pt x="60" y="777"/>
                    <a:pt x="100" y="836"/>
                  </a:cubicBezTo>
                  <a:cubicBezTo>
                    <a:pt x="179" y="836"/>
                    <a:pt x="219" y="797"/>
                    <a:pt x="299" y="777"/>
                  </a:cubicBezTo>
                  <a:cubicBezTo>
                    <a:pt x="557" y="598"/>
                    <a:pt x="776" y="379"/>
                    <a:pt x="915" y="80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"/>
            <p:cNvSpPr/>
            <p:nvPr/>
          </p:nvSpPr>
          <p:spPr>
            <a:xfrm>
              <a:off x="5472775" y="1346625"/>
              <a:ext cx="15425" cy="14450"/>
            </a:xfrm>
            <a:custGeom>
              <a:avLst/>
              <a:gdLst/>
              <a:ahLst/>
              <a:cxnLst/>
              <a:rect l="l" t="t" r="r" b="b"/>
              <a:pathLst>
                <a:path w="617" h="578" extrusionOk="0">
                  <a:moveTo>
                    <a:pt x="597" y="1"/>
                  </a:moveTo>
                  <a:cubicBezTo>
                    <a:pt x="279" y="41"/>
                    <a:pt x="120" y="259"/>
                    <a:pt x="0" y="478"/>
                  </a:cubicBezTo>
                  <a:cubicBezTo>
                    <a:pt x="60" y="518"/>
                    <a:pt x="100" y="538"/>
                    <a:pt x="199" y="578"/>
                  </a:cubicBezTo>
                  <a:cubicBezTo>
                    <a:pt x="259" y="578"/>
                    <a:pt x="319" y="538"/>
                    <a:pt x="378" y="498"/>
                  </a:cubicBezTo>
                  <a:cubicBezTo>
                    <a:pt x="398" y="319"/>
                    <a:pt x="617" y="2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"/>
            <p:cNvSpPr/>
            <p:nvPr/>
          </p:nvSpPr>
          <p:spPr>
            <a:xfrm>
              <a:off x="5467300" y="1358575"/>
              <a:ext cx="10975" cy="7975"/>
            </a:xfrm>
            <a:custGeom>
              <a:avLst/>
              <a:gdLst/>
              <a:ahLst/>
              <a:cxnLst/>
              <a:rect l="l" t="t" r="r" b="b"/>
              <a:pathLst>
                <a:path w="439" h="319" extrusionOk="0">
                  <a:moveTo>
                    <a:pt x="219" y="0"/>
                  </a:moveTo>
                  <a:cubicBezTo>
                    <a:pt x="179" y="40"/>
                    <a:pt x="100" y="100"/>
                    <a:pt x="40" y="120"/>
                  </a:cubicBezTo>
                  <a:cubicBezTo>
                    <a:pt x="20" y="120"/>
                    <a:pt x="0" y="140"/>
                    <a:pt x="0" y="179"/>
                  </a:cubicBezTo>
                  <a:cubicBezTo>
                    <a:pt x="0" y="239"/>
                    <a:pt x="0" y="259"/>
                    <a:pt x="40" y="319"/>
                  </a:cubicBezTo>
                  <a:lnTo>
                    <a:pt x="219" y="319"/>
                  </a:lnTo>
                  <a:cubicBezTo>
                    <a:pt x="279" y="259"/>
                    <a:pt x="339" y="219"/>
                    <a:pt x="398" y="140"/>
                  </a:cubicBezTo>
                  <a:cubicBezTo>
                    <a:pt x="418" y="140"/>
                    <a:pt x="418" y="120"/>
                    <a:pt x="438" y="100"/>
                  </a:cubicBezTo>
                  <a:cubicBezTo>
                    <a:pt x="438" y="60"/>
                    <a:pt x="43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"/>
            <p:cNvSpPr/>
            <p:nvPr/>
          </p:nvSpPr>
          <p:spPr>
            <a:xfrm>
              <a:off x="5444425" y="1370000"/>
              <a:ext cx="6475" cy="10975"/>
            </a:xfrm>
            <a:custGeom>
              <a:avLst/>
              <a:gdLst/>
              <a:ahLst/>
              <a:cxnLst/>
              <a:rect l="l" t="t" r="r" b="b"/>
              <a:pathLst>
                <a:path w="259" h="439" extrusionOk="0">
                  <a:moveTo>
                    <a:pt x="239" y="1"/>
                  </a:moveTo>
                  <a:cubicBezTo>
                    <a:pt x="159" y="61"/>
                    <a:pt x="120" y="140"/>
                    <a:pt x="60" y="180"/>
                  </a:cubicBezTo>
                  <a:cubicBezTo>
                    <a:pt x="0" y="279"/>
                    <a:pt x="0" y="359"/>
                    <a:pt x="80" y="438"/>
                  </a:cubicBezTo>
                  <a:cubicBezTo>
                    <a:pt x="159" y="379"/>
                    <a:pt x="219" y="299"/>
                    <a:pt x="259" y="259"/>
                  </a:cubicBezTo>
                  <a:cubicBezTo>
                    <a:pt x="259" y="180"/>
                    <a:pt x="259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"/>
            <p:cNvSpPr/>
            <p:nvPr/>
          </p:nvSpPr>
          <p:spPr>
            <a:xfrm>
              <a:off x="5485700" y="13759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60" y="60"/>
                    <a:pt x="0" y="199"/>
                    <a:pt x="0" y="319"/>
                  </a:cubicBezTo>
                  <a:cubicBezTo>
                    <a:pt x="160" y="259"/>
                    <a:pt x="17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"/>
            <p:cNvSpPr/>
            <p:nvPr/>
          </p:nvSpPr>
          <p:spPr>
            <a:xfrm>
              <a:off x="5533950" y="1262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39" y="0"/>
                  </a:moveTo>
                  <a:cubicBezTo>
                    <a:pt x="60" y="20"/>
                    <a:pt x="20" y="80"/>
                    <a:pt x="0" y="179"/>
                  </a:cubicBezTo>
                  <a:cubicBezTo>
                    <a:pt x="100" y="159"/>
                    <a:pt x="139" y="9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"/>
            <p:cNvSpPr/>
            <p:nvPr/>
          </p:nvSpPr>
          <p:spPr>
            <a:xfrm>
              <a:off x="5529475" y="1267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1"/>
                    <a:pt x="20" y="81"/>
                    <a:pt x="0" y="180"/>
                  </a:cubicBezTo>
                  <a:cubicBezTo>
                    <a:pt x="99" y="160"/>
                    <a:pt x="13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"/>
            <p:cNvSpPr/>
            <p:nvPr/>
          </p:nvSpPr>
          <p:spPr>
            <a:xfrm>
              <a:off x="546032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1" y="8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"/>
            <p:cNvSpPr/>
            <p:nvPr/>
          </p:nvSpPr>
          <p:spPr>
            <a:xfrm>
              <a:off x="5481725" y="13844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60"/>
                    <a:pt x="40" y="100"/>
                    <a:pt x="0" y="180"/>
                  </a:cubicBezTo>
                  <a:cubicBezTo>
                    <a:pt x="100" y="160"/>
                    <a:pt x="140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"/>
            <p:cNvSpPr/>
            <p:nvPr/>
          </p:nvSpPr>
          <p:spPr>
            <a:xfrm>
              <a:off x="5477250" y="13585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"/>
            <p:cNvSpPr/>
            <p:nvPr/>
          </p:nvSpPr>
          <p:spPr>
            <a:xfrm>
              <a:off x="5472775" y="1362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0" y="179"/>
                  </a:lnTo>
                  <a:cubicBezTo>
                    <a:pt x="100" y="160"/>
                    <a:pt x="15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"/>
            <p:cNvSpPr/>
            <p:nvPr/>
          </p:nvSpPr>
          <p:spPr>
            <a:xfrm>
              <a:off x="5463325" y="1362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59" y="60"/>
                    <a:pt x="80" y="100"/>
                    <a:pt x="0" y="160"/>
                  </a:cubicBezTo>
                  <a:cubicBezTo>
                    <a:pt x="80" y="160"/>
                    <a:pt x="140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"/>
            <p:cNvSpPr/>
            <p:nvPr/>
          </p:nvSpPr>
          <p:spPr>
            <a:xfrm>
              <a:off x="5490675" y="1371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0"/>
                    <a:pt x="40" y="100"/>
                    <a:pt x="0" y="180"/>
                  </a:cubicBezTo>
                  <a:cubicBezTo>
                    <a:pt x="100" y="140"/>
                    <a:pt x="160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"/>
            <p:cNvSpPr/>
            <p:nvPr/>
          </p:nvSpPr>
          <p:spPr>
            <a:xfrm>
              <a:off x="5456850" y="13585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cubicBezTo>
                    <a:pt x="21" y="60"/>
                    <a:pt x="21" y="120"/>
                    <a:pt x="21" y="159"/>
                  </a:cubicBezTo>
                  <a:cubicBezTo>
                    <a:pt x="100" y="140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"/>
            <p:cNvSpPr/>
            <p:nvPr/>
          </p:nvSpPr>
          <p:spPr>
            <a:xfrm>
              <a:off x="5495150" y="13675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20" y="80"/>
                    <a:pt x="0" y="179"/>
                  </a:cubicBezTo>
                  <a:cubicBezTo>
                    <a:pt x="80" y="14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"/>
            <p:cNvSpPr/>
            <p:nvPr/>
          </p:nvSpPr>
          <p:spPr>
            <a:xfrm>
              <a:off x="5477750" y="1388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00" y="41"/>
                    <a:pt x="60" y="120"/>
                    <a:pt x="0" y="180"/>
                  </a:cubicBezTo>
                  <a:cubicBezTo>
                    <a:pt x="60" y="120"/>
                    <a:pt x="100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"/>
            <p:cNvSpPr/>
            <p:nvPr/>
          </p:nvSpPr>
          <p:spPr>
            <a:xfrm>
              <a:off x="5564275" y="12929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0" y="80"/>
                    <a:pt x="0" y="199"/>
                    <a:pt x="0" y="359"/>
                  </a:cubicBezTo>
                  <a:cubicBezTo>
                    <a:pt x="140" y="279"/>
                    <a:pt x="18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"/>
            <p:cNvSpPr/>
            <p:nvPr/>
          </p:nvSpPr>
          <p:spPr>
            <a:xfrm>
              <a:off x="5559800" y="1301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40"/>
                    <a:pt x="80" y="120"/>
                    <a:pt x="0" y="180"/>
                  </a:cubicBezTo>
                  <a:cubicBezTo>
                    <a:pt x="80" y="120"/>
                    <a:pt x="120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"/>
            <p:cNvSpPr/>
            <p:nvPr/>
          </p:nvSpPr>
          <p:spPr>
            <a:xfrm>
              <a:off x="4660650" y="837375"/>
              <a:ext cx="33350" cy="14450"/>
            </a:xfrm>
            <a:custGeom>
              <a:avLst/>
              <a:gdLst/>
              <a:ahLst/>
              <a:cxnLst/>
              <a:rect l="l" t="t" r="r" b="b"/>
              <a:pathLst>
                <a:path w="1334" h="578" extrusionOk="0">
                  <a:moveTo>
                    <a:pt x="359" y="1"/>
                  </a:moveTo>
                  <a:cubicBezTo>
                    <a:pt x="199" y="1"/>
                    <a:pt x="60" y="21"/>
                    <a:pt x="0" y="200"/>
                  </a:cubicBezTo>
                  <a:cubicBezTo>
                    <a:pt x="57" y="185"/>
                    <a:pt x="111" y="179"/>
                    <a:pt x="163" y="179"/>
                  </a:cubicBezTo>
                  <a:cubicBezTo>
                    <a:pt x="546" y="179"/>
                    <a:pt x="806" y="525"/>
                    <a:pt x="1174" y="578"/>
                  </a:cubicBezTo>
                  <a:cubicBezTo>
                    <a:pt x="1333" y="458"/>
                    <a:pt x="1333" y="319"/>
                    <a:pt x="1154" y="259"/>
                  </a:cubicBezTo>
                  <a:cubicBezTo>
                    <a:pt x="896" y="160"/>
                    <a:pt x="637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"/>
            <p:cNvSpPr/>
            <p:nvPr/>
          </p:nvSpPr>
          <p:spPr>
            <a:xfrm>
              <a:off x="4775525" y="902525"/>
              <a:ext cx="25900" cy="95025"/>
            </a:xfrm>
            <a:custGeom>
              <a:avLst/>
              <a:gdLst/>
              <a:ahLst/>
              <a:cxnLst/>
              <a:rect l="l" t="t" r="r" b="b"/>
              <a:pathLst>
                <a:path w="1036" h="3801" extrusionOk="0">
                  <a:moveTo>
                    <a:pt x="796" y="1"/>
                  </a:moveTo>
                  <a:cubicBezTo>
                    <a:pt x="498" y="995"/>
                    <a:pt x="299" y="2050"/>
                    <a:pt x="239" y="3084"/>
                  </a:cubicBezTo>
                  <a:cubicBezTo>
                    <a:pt x="239" y="3363"/>
                    <a:pt x="1" y="3681"/>
                    <a:pt x="438" y="3800"/>
                  </a:cubicBezTo>
                  <a:cubicBezTo>
                    <a:pt x="498" y="3561"/>
                    <a:pt x="518" y="3303"/>
                    <a:pt x="558" y="3064"/>
                  </a:cubicBezTo>
                  <a:cubicBezTo>
                    <a:pt x="737" y="2129"/>
                    <a:pt x="936" y="1174"/>
                    <a:pt x="995" y="200"/>
                  </a:cubicBezTo>
                  <a:cubicBezTo>
                    <a:pt x="995" y="200"/>
                    <a:pt x="1015" y="180"/>
                    <a:pt x="1015" y="140"/>
                  </a:cubicBezTo>
                  <a:cubicBezTo>
                    <a:pt x="1035" y="100"/>
                    <a:pt x="1015" y="6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"/>
            <p:cNvSpPr/>
            <p:nvPr/>
          </p:nvSpPr>
          <p:spPr>
            <a:xfrm>
              <a:off x="4759625" y="906000"/>
              <a:ext cx="13950" cy="53250"/>
            </a:xfrm>
            <a:custGeom>
              <a:avLst/>
              <a:gdLst/>
              <a:ahLst/>
              <a:cxnLst/>
              <a:rect l="l" t="t" r="r" b="b"/>
              <a:pathLst>
                <a:path w="558" h="2130" extrusionOk="0">
                  <a:moveTo>
                    <a:pt x="378" y="1"/>
                  </a:moveTo>
                  <a:lnTo>
                    <a:pt x="378" y="1"/>
                  </a:lnTo>
                  <a:cubicBezTo>
                    <a:pt x="100" y="498"/>
                    <a:pt x="199" y="1055"/>
                    <a:pt x="60" y="1592"/>
                  </a:cubicBezTo>
                  <a:cubicBezTo>
                    <a:pt x="179" y="1751"/>
                    <a:pt x="0" y="2010"/>
                    <a:pt x="239" y="2129"/>
                  </a:cubicBezTo>
                  <a:cubicBezTo>
                    <a:pt x="458" y="1632"/>
                    <a:pt x="557" y="1095"/>
                    <a:pt x="557" y="538"/>
                  </a:cubicBezTo>
                  <a:cubicBezTo>
                    <a:pt x="358" y="419"/>
                    <a:pt x="418" y="2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"/>
            <p:cNvSpPr/>
            <p:nvPr/>
          </p:nvSpPr>
          <p:spPr>
            <a:xfrm>
              <a:off x="4773050" y="902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40"/>
                    <a:pt x="20" y="339"/>
                    <a:pt x="40" y="558"/>
                  </a:cubicBezTo>
                  <a:cubicBezTo>
                    <a:pt x="159" y="399"/>
                    <a:pt x="219" y="2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"/>
            <p:cNvSpPr/>
            <p:nvPr/>
          </p:nvSpPr>
          <p:spPr>
            <a:xfrm>
              <a:off x="4779000" y="894275"/>
              <a:ext cx="8000" cy="4800"/>
            </a:xfrm>
            <a:custGeom>
              <a:avLst/>
              <a:gdLst/>
              <a:ahLst/>
              <a:cxnLst/>
              <a:rect l="l" t="t" r="r" b="b"/>
              <a:pathLst>
                <a:path w="320" h="192" extrusionOk="0">
                  <a:moveTo>
                    <a:pt x="139" y="1"/>
                  </a:moveTo>
                  <a:cubicBezTo>
                    <a:pt x="62" y="1"/>
                    <a:pt x="13" y="70"/>
                    <a:pt x="1" y="191"/>
                  </a:cubicBezTo>
                  <a:cubicBezTo>
                    <a:pt x="100" y="172"/>
                    <a:pt x="220" y="112"/>
                    <a:pt x="319" y="92"/>
                  </a:cubicBezTo>
                  <a:cubicBezTo>
                    <a:pt x="249" y="30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"/>
            <p:cNvSpPr/>
            <p:nvPr/>
          </p:nvSpPr>
          <p:spPr>
            <a:xfrm>
              <a:off x="4769550" y="8896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cubicBezTo>
                    <a:pt x="1" y="100"/>
                    <a:pt x="21" y="219"/>
                    <a:pt x="21" y="359"/>
                  </a:cubicBezTo>
                  <a:cubicBezTo>
                    <a:pt x="200" y="199"/>
                    <a:pt x="20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"/>
            <p:cNvSpPr/>
            <p:nvPr/>
          </p:nvSpPr>
          <p:spPr>
            <a:xfrm>
              <a:off x="4799400" y="9025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60"/>
                    <a:pt x="40" y="140"/>
                    <a:pt x="40" y="200"/>
                  </a:cubicBezTo>
                  <a:cubicBezTo>
                    <a:pt x="100" y="200"/>
                    <a:pt x="160" y="180"/>
                    <a:pt x="180" y="160"/>
                  </a:cubicBez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"/>
            <p:cNvSpPr/>
            <p:nvPr/>
          </p:nvSpPr>
          <p:spPr>
            <a:xfrm>
              <a:off x="4790450" y="898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60" y="40"/>
                    <a:pt x="120" y="120"/>
                    <a:pt x="179" y="160"/>
                  </a:cubicBezTo>
                  <a:cubicBezTo>
                    <a:pt x="179" y="60"/>
                    <a:pt x="12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"/>
            <p:cNvSpPr/>
            <p:nvPr/>
          </p:nvSpPr>
          <p:spPr>
            <a:xfrm>
              <a:off x="4755625" y="88115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0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60" y="20"/>
                    <a:pt x="8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"/>
            <p:cNvSpPr/>
            <p:nvPr/>
          </p:nvSpPr>
          <p:spPr>
            <a:xfrm>
              <a:off x="4764600" y="8851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0"/>
                  </a:moveTo>
                  <a:cubicBezTo>
                    <a:pt x="80" y="60"/>
                    <a:pt x="139" y="100"/>
                    <a:pt x="199" y="16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"/>
            <p:cNvSpPr/>
            <p:nvPr/>
          </p:nvSpPr>
          <p:spPr>
            <a:xfrm>
              <a:off x="4637275" y="832400"/>
              <a:ext cx="23900" cy="77625"/>
            </a:xfrm>
            <a:custGeom>
              <a:avLst/>
              <a:gdLst/>
              <a:ahLst/>
              <a:cxnLst/>
              <a:rect l="l" t="t" r="r" b="b"/>
              <a:pathLst>
                <a:path w="956" h="3105" extrusionOk="0">
                  <a:moveTo>
                    <a:pt x="597" y="1"/>
                  </a:moveTo>
                  <a:cubicBezTo>
                    <a:pt x="697" y="319"/>
                    <a:pt x="617" y="657"/>
                    <a:pt x="577" y="956"/>
                  </a:cubicBezTo>
                  <a:cubicBezTo>
                    <a:pt x="478" y="1493"/>
                    <a:pt x="339" y="2010"/>
                    <a:pt x="219" y="2567"/>
                  </a:cubicBezTo>
                  <a:cubicBezTo>
                    <a:pt x="219" y="2766"/>
                    <a:pt x="1" y="3044"/>
                    <a:pt x="398" y="3104"/>
                  </a:cubicBezTo>
                  <a:cubicBezTo>
                    <a:pt x="617" y="2269"/>
                    <a:pt x="876" y="1413"/>
                    <a:pt x="955" y="518"/>
                  </a:cubicBezTo>
                  <a:cubicBezTo>
                    <a:pt x="717" y="419"/>
                    <a:pt x="836" y="10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"/>
            <p:cNvSpPr/>
            <p:nvPr/>
          </p:nvSpPr>
          <p:spPr>
            <a:xfrm>
              <a:off x="4632800" y="897050"/>
              <a:ext cx="14450" cy="49275"/>
            </a:xfrm>
            <a:custGeom>
              <a:avLst/>
              <a:gdLst/>
              <a:ahLst/>
              <a:cxnLst/>
              <a:rect l="l" t="t" r="r" b="b"/>
              <a:pathLst>
                <a:path w="578" h="1971" extrusionOk="0">
                  <a:moveTo>
                    <a:pt x="398" y="1"/>
                  </a:moveTo>
                  <a:lnTo>
                    <a:pt x="398" y="1"/>
                  </a:lnTo>
                  <a:cubicBezTo>
                    <a:pt x="180" y="618"/>
                    <a:pt x="0" y="1274"/>
                    <a:pt x="80" y="1970"/>
                  </a:cubicBezTo>
                  <a:lnTo>
                    <a:pt x="259" y="1970"/>
                  </a:lnTo>
                  <a:cubicBezTo>
                    <a:pt x="359" y="1493"/>
                    <a:pt x="478" y="1015"/>
                    <a:pt x="577" y="558"/>
                  </a:cubicBezTo>
                  <a:cubicBezTo>
                    <a:pt x="378" y="399"/>
                    <a:pt x="458" y="180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"/>
            <p:cNvSpPr/>
            <p:nvPr/>
          </p:nvSpPr>
          <p:spPr>
            <a:xfrm>
              <a:off x="4616400" y="902025"/>
              <a:ext cx="7975" cy="17450"/>
            </a:xfrm>
            <a:custGeom>
              <a:avLst/>
              <a:gdLst/>
              <a:ahLst/>
              <a:cxnLst/>
              <a:rect l="l" t="t" r="r" b="b"/>
              <a:pathLst>
                <a:path w="319" h="698" extrusionOk="0">
                  <a:moveTo>
                    <a:pt x="99" y="1"/>
                  </a:moveTo>
                  <a:cubicBezTo>
                    <a:pt x="20" y="259"/>
                    <a:pt x="0" y="478"/>
                    <a:pt x="40" y="697"/>
                  </a:cubicBezTo>
                  <a:lnTo>
                    <a:pt x="219" y="697"/>
                  </a:lnTo>
                  <a:cubicBezTo>
                    <a:pt x="239" y="677"/>
                    <a:pt x="239" y="617"/>
                    <a:pt x="239" y="578"/>
                  </a:cubicBezTo>
                  <a:cubicBezTo>
                    <a:pt x="279" y="419"/>
                    <a:pt x="318" y="29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"/>
            <p:cNvSpPr/>
            <p:nvPr/>
          </p:nvSpPr>
          <p:spPr>
            <a:xfrm>
              <a:off x="4621850" y="906500"/>
              <a:ext cx="3525" cy="9975"/>
            </a:xfrm>
            <a:custGeom>
              <a:avLst/>
              <a:gdLst/>
              <a:ahLst/>
              <a:cxnLst/>
              <a:rect l="l" t="t" r="r" b="b"/>
              <a:pathLst>
                <a:path w="141" h="399" extrusionOk="0">
                  <a:moveTo>
                    <a:pt x="1" y="1"/>
                  </a:moveTo>
                  <a:cubicBezTo>
                    <a:pt x="1" y="120"/>
                    <a:pt x="21" y="279"/>
                    <a:pt x="21" y="399"/>
                  </a:cubicBezTo>
                  <a:cubicBezTo>
                    <a:pt x="120" y="299"/>
                    <a:pt x="140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"/>
            <p:cNvSpPr/>
            <p:nvPr/>
          </p:nvSpPr>
          <p:spPr>
            <a:xfrm>
              <a:off x="4626325" y="881150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" y="100"/>
                    <a:pt x="1" y="239"/>
                    <a:pt x="21" y="398"/>
                  </a:cubicBezTo>
                  <a:cubicBezTo>
                    <a:pt x="120" y="259"/>
                    <a:pt x="160" y="1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"/>
            <p:cNvSpPr/>
            <p:nvPr/>
          </p:nvSpPr>
          <p:spPr>
            <a:xfrm>
              <a:off x="4871500" y="941325"/>
              <a:ext cx="25900" cy="75125"/>
            </a:xfrm>
            <a:custGeom>
              <a:avLst/>
              <a:gdLst/>
              <a:ahLst/>
              <a:cxnLst/>
              <a:rect l="l" t="t" r="r" b="b"/>
              <a:pathLst>
                <a:path w="1036" h="3005" extrusionOk="0">
                  <a:moveTo>
                    <a:pt x="578" y="0"/>
                  </a:moveTo>
                  <a:cubicBezTo>
                    <a:pt x="638" y="537"/>
                    <a:pt x="359" y="1035"/>
                    <a:pt x="200" y="1532"/>
                  </a:cubicBezTo>
                  <a:cubicBezTo>
                    <a:pt x="100" y="1711"/>
                    <a:pt x="200" y="1910"/>
                    <a:pt x="81" y="2089"/>
                  </a:cubicBezTo>
                  <a:cubicBezTo>
                    <a:pt x="61" y="2089"/>
                    <a:pt x="61" y="2109"/>
                    <a:pt x="41" y="2129"/>
                  </a:cubicBezTo>
                  <a:cubicBezTo>
                    <a:pt x="41" y="2169"/>
                    <a:pt x="41" y="2208"/>
                    <a:pt x="81" y="2228"/>
                  </a:cubicBezTo>
                  <a:cubicBezTo>
                    <a:pt x="140" y="2308"/>
                    <a:pt x="140" y="2368"/>
                    <a:pt x="81" y="2427"/>
                  </a:cubicBezTo>
                  <a:cubicBezTo>
                    <a:pt x="41" y="2487"/>
                    <a:pt x="1" y="2566"/>
                    <a:pt x="41" y="2626"/>
                  </a:cubicBezTo>
                  <a:cubicBezTo>
                    <a:pt x="81" y="2785"/>
                    <a:pt x="100" y="2925"/>
                    <a:pt x="279" y="3004"/>
                  </a:cubicBezTo>
                  <a:cubicBezTo>
                    <a:pt x="498" y="2109"/>
                    <a:pt x="737" y="1234"/>
                    <a:pt x="956" y="338"/>
                  </a:cubicBezTo>
                  <a:cubicBezTo>
                    <a:pt x="976" y="338"/>
                    <a:pt x="996" y="338"/>
                    <a:pt x="996" y="259"/>
                  </a:cubicBezTo>
                  <a:cubicBezTo>
                    <a:pt x="1035" y="219"/>
                    <a:pt x="996" y="159"/>
                    <a:pt x="956" y="140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"/>
            <p:cNvSpPr/>
            <p:nvPr/>
          </p:nvSpPr>
          <p:spPr>
            <a:xfrm>
              <a:off x="4750175" y="948775"/>
              <a:ext cx="16425" cy="58200"/>
            </a:xfrm>
            <a:custGeom>
              <a:avLst/>
              <a:gdLst/>
              <a:ahLst/>
              <a:cxnLst/>
              <a:rect l="l" t="t" r="r" b="b"/>
              <a:pathLst>
                <a:path w="657" h="2328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78" y="80"/>
                    <a:pt x="338" y="120"/>
                    <a:pt x="279" y="200"/>
                  </a:cubicBezTo>
                  <a:cubicBezTo>
                    <a:pt x="338" y="916"/>
                    <a:pt x="0" y="1592"/>
                    <a:pt x="100" y="2288"/>
                  </a:cubicBezTo>
                  <a:cubicBezTo>
                    <a:pt x="146" y="2316"/>
                    <a:pt x="183" y="2328"/>
                    <a:pt x="215" y="2328"/>
                  </a:cubicBezTo>
                  <a:cubicBezTo>
                    <a:pt x="318" y="2328"/>
                    <a:pt x="352" y="2201"/>
                    <a:pt x="398" y="2109"/>
                  </a:cubicBezTo>
                  <a:cubicBezTo>
                    <a:pt x="517" y="1811"/>
                    <a:pt x="358" y="1493"/>
                    <a:pt x="577" y="1214"/>
                  </a:cubicBezTo>
                  <a:cubicBezTo>
                    <a:pt x="617" y="1214"/>
                    <a:pt x="617" y="1214"/>
                    <a:pt x="637" y="1194"/>
                  </a:cubicBezTo>
                  <a:cubicBezTo>
                    <a:pt x="657" y="1174"/>
                    <a:pt x="657" y="1135"/>
                    <a:pt x="617" y="1095"/>
                  </a:cubicBezTo>
                  <a:cubicBezTo>
                    <a:pt x="617" y="995"/>
                    <a:pt x="577" y="876"/>
                    <a:pt x="577" y="737"/>
                  </a:cubicBezTo>
                  <a:cubicBezTo>
                    <a:pt x="418" y="538"/>
                    <a:pt x="637" y="220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"/>
            <p:cNvSpPr/>
            <p:nvPr/>
          </p:nvSpPr>
          <p:spPr>
            <a:xfrm>
              <a:off x="4776025" y="979625"/>
              <a:ext cx="10475" cy="53725"/>
            </a:xfrm>
            <a:custGeom>
              <a:avLst/>
              <a:gdLst/>
              <a:ahLst/>
              <a:cxnLst/>
              <a:rect l="l" t="t" r="r" b="b"/>
              <a:pathLst>
                <a:path w="419" h="214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99" y="40"/>
                    <a:pt x="140" y="60"/>
                    <a:pt x="100" y="80"/>
                  </a:cubicBezTo>
                  <a:cubicBezTo>
                    <a:pt x="80" y="80"/>
                    <a:pt x="80" y="100"/>
                    <a:pt x="40" y="139"/>
                  </a:cubicBezTo>
                  <a:cubicBezTo>
                    <a:pt x="40" y="159"/>
                    <a:pt x="40" y="199"/>
                    <a:pt x="100" y="239"/>
                  </a:cubicBezTo>
                  <a:cubicBezTo>
                    <a:pt x="100" y="855"/>
                    <a:pt x="1" y="1492"/>
                    <a:pt x="219" y="2148"/>
                  </a:cubicBezTo>
                  <a:cubicBezTo>
                    <a:pt x="299" y="1671"/>
                    <a:pt x="339" y="1194"/>
                    <a:pt x="418" y="736"/>
                  </a:cubicBezTo>
                  <a:cubicBezTo>
                    <a:pt x="140" y="557"/>
                    <a:pt x="3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"/>
            <p:cNvSpPr/>
            <p:nvPr/>
          </p:nvSpPr>
          <p:spPr>
            <a:xfrm>
              <a:off x="4868525" y="1018000"/>
              <a:ext cx="9475" cy="32250"/>
            </a:xfrm>
            <a:custGeom>
              <a:avLst/>
              <a:gdLst/>
              <a:ahLst/>
              <a:cxnLst/>
              <a:rect l="l" t="t" r="r" b="b"/>
              <a:pathLst>
                <a:path w="379" h="1290" extrusionOk="0">
                  <a:moveTo>
                    <a:pt x="142" y="1"/>
                  </a:moveTo>
                  <a:cubicBezTo>
                    <a:pt x="99" y="1"/>
                    <a:pt x="75" y="33"/>
                    <a:pt x="60" y="76"/>
                  </a:cubicBezTo>
                  <a:cubicBezTo>
                    <a:pt x="21" y="415"/>
                    <a:pt x="21" y="733"/>
                    <a:pt x="1" y="1051"/>
                  </a:cubicBezTo>
                  <a:cubicBezTo>
                    <a:pt x="80" y="1131"/>
                    <a:pt x="120" y="1210"/>
                    <a:pt x="200" y="1290"/>
                  </a:cubicBezTo>
                  <a:cubicBezTo>
                    <a:pt x="359" y="1011"/>
                    <a:pt x="379" y="713"/>
                    <a:pt x="359" y="415"/>
                  </a:cubicBezTo>
                  <a:cubicBezTo>
                    <a:pt x="259" y="275"/>
                    <a:pt x="319" y="116"/>
                    <a:pt x="200" y="17"/>
                  </a:cubicBezTo>
                  <a:cubicBezTo>
                    <a:pt x="177" y="6"/>
                    <a:pt x="158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"/>
            <p:cNvSpPr/>
            <p:nvPr/>
          </p:nvSpPr>
          <p:spPr>
            <a:xfrm>
              <a:off x="4750675" y="1002000"/>
              <a:ext cx="9950" cy="19425"/>
            </a:xfrm>
            <a:custGeom>
              <a:avLst/>
              <a:gdLst/>
              <a:ahLst/>
              <a:cxnLst/>
              <a:rect l="l" t="t" r="r" b="b"/>
              <a:pathLst>
                <a:path w="398" h="777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59" y="60"/>
                    <a:pt x="159" y="139"/>
                    <a:pt x="60" y="179"/>
                  </a:cubicBezTo>
                  <a:cubicBezTo>
                    <a:pt x="40" y="378"/>
                    <a:pt x="0" y="577"/>
                    <a:pt x="119" y="776"/>
                  </a:cubicBezTo>
                  <a:cubicBezTo>
                    <a:pt x="358" y="577"/>
                    <a:pt x="398" y="2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"/>
            <p:cNvSpPr/>
            <p:nvPr/>
          </p:nvSpPr>
          <p:spPr>
            <a:xfrm>
              <a:off x="4867525" y="1002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59" y="0"/>
                  </a:moveTo>
                  <a:cubicBezTo>
                    <a:pt x="1" y="179"/>
                    <a:pt x="100" y="478"/>
                    <a:pt x="100" y="736"/>
                  </a:cubicBezTo>
                  <a:lnTo>
                    <a:pt x="240" y="657"/>
                  </a:lnTo>
                  <a:cubicBezTo>
                    <a:pt x="399" y="517"/>
                    <a:pt x="339" y="338"/>
                    <a:pt x="299" y="179"/>
                  </a:cubicBezTo>
                  <a:cubicBezTo>
                    <a:pt x="259" y="139"/>
                    <a:pt x="259" y="6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"/>
            <p:cNvSpPr/>
            <p:nvPr/>
          </p:nvSpPr>
          <p:spPr>
            <a:xfrm>
              <a:off x="4873000" y="98110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1" y="319"/>
                    <a:pt x="40" y="538"/>
                  </a:cubicBezTo>
                  <a:cubicBezTo>
                    <a:pt x="279" y="399"/>
                    <a:pt x="20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"/>
            <p:cNvSpPr/>
            <p:nvPr/>
          </p:nvSpPr>
          <p:spPr>
            <a:xfrm>
              <a:off x="4695450" y="1003000"/>
              <a:ext cx="9000" cy="4000"/>
            </a:xfrm>
            <a:custGeom>
              <a:avLst/>
              <a:gdLst/>
              <a:ahLst/>
              <a:cxnLst/>
              <a:rect l="l" t="t" r="r" b="b"/>
              <a:pathLst>
                <a:path w="360" h="160" extrusionOk="0">
                  <a:moveTo>
                    <a:pt x="1" y="0"/>
                  </a:moveTo>
                  <a:cubicBezTo>
                    <a:pt x="81" y="119"/>
                    <a:pt x="220" y="13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"/>
            <p:cNvSpPr/>
            <p:nvPr/>
          </p:nvSpPr>
          <p:spPr>
            <a:xfrm>
              <a:off x="4704425" y="1007950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199" y="120"/>
                  </a:moveTo>
                  <a:cubicBezTo>
                    <a:pt x="119" y="61"/>
                    <a:pt x="80" y="41"/>
                    <a:pt x="0" y="1"/>
                  </a:cubicBezTo>
                  <a:cubicBezTo>
                    <a:pt x="80" y="41"/>
                    <a:pt x="119" y="61"/>
                    <a:pt x="199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"/>
            <p:cNvSpPr/>
            <p:nvPr/>
          </p:nvSpPr>
          <p:spPr>
            <a:xfrm>
              <a:off x="4870525" y="9940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cubicBezTo>
                    <a:pt x="20" y="61"/>
                    <a:pt x="0" y="10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"/>
            <p:cNvSpPr/>
            <p:nvPr/>
          </p:nvSpPr>
          <p:spPr>
            <a:xfrm>
              <a:off x="4874000" y="99802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40" y="119"/>
                    <a:pt x="1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"/>
            <p:cNvSpPr/>
            <p:nvPr/>
          </p:nvSpPr>
          <p:spPr>
            <a:xfrm>
              <a:off x="4847650" y="1072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100" y="139"/>
                    <a:pt x="199" y="139"/>
                  </a:cubicBezTo>
                  <a:cubicBezTo>
                    <a:pt x="119" y="80"/>
                    <a:pt x="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"/>
            <p:cNvSpPr/>
            <p:nvPr/>
          </p:nvSpPr>
          <p:spPr>
            <a:xfrm>
              <a:off x="4895375" y="9452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137" y="0"/>
                  </a:moveTo>
                  <a:cubicBezTo>
                    <a:pt x="94" y="0"/>
                    <a:pt x="47" y="9"/>
                    <a:pt x="1" y="22"/>
                  </a:cubicBezTo>
                  <a:lnTo>
                    <a:pt x="1" y="181"/>
                  </a:lnTo>
                  <a:cubicBezTo>
                    <a:pt x="120" y="181"/>
                    <a:pt x="240" y="162"/>
                    <a:pt x="339" y="142"/>
                  </a:cubicBezTo>
                  <a:cubicBezTo>
                    <a:pt x="299" y="36"/>
                    <a:pt x="224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"/>
            <p:cNvSpPr/>
            <p:nvPr/>
          </p:nvSpPr>
          <p:spPr>
            <a:xfrm>
              <a:off x="4872500" y="1006975"/>
              <a:ext cx="6500" cy="21400"/>
            </a:xfrm>
            <a:custGeom>
              <a:avLst/>
              <a:gdLst/>
              <a:ahLst/>
              <a:cxnLst/>
              <a:rect l="l" t="t" r="r" b="b"/>
              <a:pathLst>
                <a:path w="260" h="856" extrusionOk="0">
                  <a:moveTo>
                    <a:pt x="100" y="0"/>
                  </a:moveTo>
                  <a:cubicBezTo>
                    <a:pt x="1" y="159"/>
                    <a:pt x="21" y="299"/>
                    <a:pt x="41" y="478"/>
                  </a:cubicBezTo>
                  <a:cubicBezTo>
                    <a:pt x="60" y="597"/>
                    <a:pt x="60" y="756"/>
                    <a:pt x="220" y="856"/>
                  </a:cubicBezTo>
                  <a:cubicBezTo>
                    <a:pt x="239" y="696"/>
                    <a:pt x="239" y="517"/>
                    <a:pt x="259" y="378"/>
                  </a:cubicBezTo>
                  <a:cubicBezTo>
                    <a:pt x="239" y="259"/>
                    <a:pt x="220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"/>
            <p:cNvSpPr/>
            <p:nvPr/>
          </p:nvSpPr>
          <p:spPr>
            <a:xfrm>
              <a:off x="4887425" y="1045750"/>
              <a:ext cx="5000" cy="12475"/>
            </a:xfrm>
            <a:custGeom>
              <a:avLst/>
              <a:gdLst/>
              <a:ahLst/>
              <a:cxnLst/>
              <a:rect l="l" t="t" r="r" b="b"/>
              <a:pathLst>
                <a:path w="200" h="499" extrusionOk="0">
                  <a:moveTo>
                    <a:pt x="20" y="1"/>
                  </a:moveTo>
                  <a:cubicBezTo>
                    <a:pt x="1" y="180"/>
                    <a:pt x="1" y="339"/>
                    <a:pt x="20" y="498"/>
                  </a:cubicBezTo>
                  <a:cubicBezTo>
                    <a:pt x="199" y="379"/>
                    <a:pt x="16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"/>
            <p:cNvSpPr/>
            <p:nvPr/>
          </p:nvSpPr>
          <p:spPr>
            <a:xfrm>
              <a:off x="4887425" y="1063650"/>
              <a:ext cx="4000" cy="8000"/>
            </a:xfrm>
            <a:custGeom>
              <a:avLst/>
              <a:gdLst/>
              <a:ahLst/>
              <a:cxnLst/>
              <a:rect l="l" t="t" r="r" b="b"/>
              <a:pathLst>
                <a:path w="160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160" y="220"/>
                    <a:pt x="1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"/>
            <p:cNvSpPr/>
            <p:nvPr/>
          </p:nvSpPr>
          <p:spPr>
            <a:xfrm>
              <a:off x="4665125" y="9845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1" y="1"/>
                  </a:moveTo>
                  <a:cubicBezTo>
                    <a:pt x="80" y="140"/>
                    <a:pt x="199" y="180"/>
                    <a:pt x="359" y="180"/>
                  </a:cubicBez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"/>
            <p:cNvSpPr/>
            <p:nvPr/>
          </p:nvSpPr>
          <p:spPr>
            <a:xfrm>
              <a:off x="4674075" y="9890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79"/>
                    <a:pt x="219" y="179"/>
                    <a:pt x="339" y="19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"/>
            <p:cNvSpPr/>
            <p:nvPr/>
          </p:nvSpPr>
          <p:spPr>
            <a:xfrm>
              <a:off x="4690000" y="99850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0" y="1"/>
                  </a:moveTo>
                  <a:lnTo>
                    <a:pt x="219" y="140"/>
                  </a:ln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"/>
            <p:cNvSpPr/>
            <p:nvPr/>
          </p:nvSpPr>
          <p:spPr>
            <a:xfrm>
              <a:off x="5024675" y="1102950"/>
              <a:ext cx="11975" cy="59700"/>
            </a:xfrm>
            <a:custGeom>
              <a:avLst/>
              <a:gdLst/>
              <a:ahLst/>
              <a:cxnLst/>
              <a:rect l="l" t="t" r="r" b="b"/>
              <a:pathLst>
                <a:path w="479" h="2388" extrusionOk="0">
                  <a:moveTo>
                    <a:pt x="100" y="0"/>
                  </a:moveTo>
                  <a:cubicBezTo>
                    <a:pt x="1" y="796"/>
                    <a:pt x="1" y="1592"/>
                    <a:pt x="80" y="2388"/>
                  </a:cubicBezTo>
                  <a:cubicBezTo>
                    <a:pt x="478" y="1990"/>
                    <a:pt x="120" y="1492"/>
                    <a:pt x="279" y="1035"/>
                  </a:cubicBezTo>
                  <a:cubicBezTo>
                    <a:pt x="180" y="717"/>
                    <a:pt x="339" y="3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"/>
            <p:cNvSpPr/>
            <p:nvPr/>
          </p:nvSpPr>
          <p:spPr>
            <a:xfrm>
              <a:off x="5228100" y="1184000"/>
              <a:ext cx="10450" cy="14450"/>
            </a:xfrm>
            <a:custGeom>
              <a:avLst/>
              <a:gdLst/>
              <a:ahLst/>
              <a:cxnLst/>
              <a:rect l="l" t="t" r="r" b="b"/>
              <a:pathLst>
                <a:path w="418" h="578" extrusionOk="0">
                  <a:moveTo>
                    <a:pt x="119" y="1"/>
                  </a:moveTo>
                  <a:cubicBezTo>
                    <a:pt x="119" y="81"/>
                    <a:pt x="99" y="180"/>
                    <a:pt x="60" y="260"/>
                  </a:cubicBezTo>
                  <a:cubicBezTo>
                    <a:pt x="99" y="379"/>
                    <a:pt x="0" y="578"/>
                    <a:pt x="199" y="578"/>
                  </a:cubicBezTo>
                  <a:cubicBezTo>
                    <a:pt x="358" y="578"/>
                    <a:pt x="398" y="399"/>
                    <a:pt x="418" y="279"/>
                  </a:cubicBezTo>
                  <a:lnTo>
                    <a:pt x="418" y="41"/>
                  </a:lnTo>
                  <a:cubicBezTo>
                    <a:pt x="318" y="1"/>
                    <a:pt x="219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"/>
            <p:cNvSpPr/>
            <p:nvPr/>
          </p:nvSpPr>
          <p:spPr>
            <a:xfrm>
              <a:off x="5238525" y="1176050"/>
              <a:ext cx="3525" cy="8975"/>
            </a:xfrm>
            <a:custGeom>
              <a:avLst/>
              <a:gdLst/>
              <a:ahLst/>
              <a:cxnLst/>
              <a:rect l="l" t="t" r="r" b="b"/>
              <a:pathLst>
                <a:path w="141" h="359" extrusionOk="0">
                  <a:moveTo>
                    <a:pt x="140" y="1"/>
                  </a:moveTo>
                  <a:cubicBezTo>
                    <a:pt x="21" y="80"/>
                    <a:pt x="1" y="200"/>
                    <a:pt x="1" y="359"/>
                  </a:cubicBezTo>
                  <a:cubicBezTo>
                    <a:pt x="41" y="359"/>
                    <a:pt x="100" y="339"/>
                    <a:pt x="140" y="33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"/>
            <p:cNvSpPr/>
            <p:nvPr/>
          </p:nvSpPr>
          <p:spPr>
            <a:xfrm>
              <a:off x="5243000" y="116312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00"/>
                    <a:pt x="1" y="219"/>
                    <a:pt x="21" y="378"/>
                  </a:cubicBezTo>
                  <a:cubicBezTo>
                    <a:pt x="160" y="279"/>
                    <a:pt x="160" y="1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"/>
            <p:cNvSpPr/>
            <p:nvPr/>
          </p:nvSpPr>
          <p:spPr>
            <a:xfrm>
              <a:off x="5247975" y="120242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41" y="119"/>
                  </a:lnTo>
                  <a:cubicBezTo>
                    <a:pt x="41" y="8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"/>
            <p:cNvSpPr/>
            <p:nvPr/>
          </p:nvSpPr>
          <p:spPr>
            <a:xfrm>
              <a:off x="5121650" y="1341500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75" y="0"/>
                  </a:moveTo>
                  <a:cubicBezTo>
                    <a:pt x="50" y="0"/>
                    <a:pt x="26" y="3"/>
                    <a:pt x="1" y="7"/>
                  </a:cubicBezTo>
                  <a:cubicBezTo>
                    <a:pt x="81" y="87"/>
                    <a:pt x="120" y="126"/>
                    <a:pt x="160" y="206"/>
                  </a:cubicBezTo>
                  <a:cubicBezTo>
                    <a:pt x="220" y="186"/>
                    <a:pt x="260" y="146"/>
                    <a:pt x="319" y="146"/>
                  </a:cubicBezTo>
                  <a:cubicBezTo>
                    <a:pt x="256" y="36"/>
                    <a:pt x="168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"/>
            <p:cNvSpPr/>
            <p:nvPr/>
          </p:nvSpPr>
          <p:spPr>
            <a:xfrm>
              <a:off x="5389725" y="1409350"/>
              <a:ext cx="33825" cy="42675"/>
            </a:xfrm>
            <a:custGeom>
              <a:avLst/>
              <a:gdLst/>
              <a:ahLst/>
              <a:cxnLst/>
              <a:rect l="l" t="t" r="r" b="b"/>
              <a:pathLst>
                <a:path w="1353" h="1707" extrusionOk="0">
                  <a:moveTo>
                    <a:pt x="1191" y="0"/>
                  </a:moveTo>
                  <a:cubicBezTo>
                    <a:pt x="1168" y="0"/>
                    <a:pt x="1143" y="6"/>
                    <a:pt x="1114" y="18"/>
                  </a:cubicBezTo>
                  <a:cubicBezTo>
                    <a:pt x="856" y="197"/>
                    <a:pt x="637" y="376"/>
                    <a:pt x="398" y="555"/>
                  </a:cubicBezTo>
                  <a:cubicBezTo>
                    <a:pt x="318" y="675"/>
                    <a:pt x="219" y="715"/>
                    <a:pt x="100" y="774"/>
                  </a:cubicBezTo>
                  <a:cubicBezTo>
                    <a:pt x="40" y="993"/>
                    <a:pt x="20" y="1192"/>
                    <a:pt x="0" y="1411"/>
                  </a:cubicBezTo>
                  <a:cubicBezTo>
                    <a:pt x="28" y="1521"/>
                    <a:pt x="27" y="1706"/>
                    <a:pt x="128" y="1706"/>
                  </a:cubicBezTo>
                  <a:cubicBezTo>
                    <a:pt x="173" y="1706"/>
                    <a:pt x="240" y="1669"/>
                    <a:pt x="338" y="1570"/>
                  </a:cubicBezTo>
                  <a:cubicBezTo>
                    <a:pt x="438" y="1470"/>
                    <a:pt x="517" y="1371"/>
                    <a:pt x="617" y="1272"/>
                  </a:cubicBezTo>
                  <a:cubicBezTo>
                    <a:pt x="657" y="1092"/>
                    <a:pt x="756" y="993"/>
                    <a:pt x="895" y="894"/>
                  </a:cubicBezTo>
                  <a:cubicBezTo>
                    <a:pt x="1035" y="814"/>
                    <a:pt x="1094" y="695"/>
                    <a:pt x="1114" y="555"/>
                  </a:cubicBezTo>
                  <a:cubicBezTo>
                    <a:pt x="1154" y="476"/>
                    <a:pt x="1214" y="416"/>
                    <a:pt x="1253" y="376"/>
                  </a:cubicBezTo>
                  <a:cubicBezTo>
                    <a:pt x="1313" y="317"/>
                    <a:pt x="1353" y="257"/>
                    <a:pt x="1353" y="177"/>
                  </a:cubicBezTo>
                  <a:cubicBezTo>
                    <a:pt x="1321" y="83"/>
                    <a:pt x="1277" y="0"/>
                    <a:pt x="1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"/>
            <p:cNvSpPr/>
            <p:nvPr/>
          </p:nvSpPr>
          <p:spPr>
            <a:xfrm>
              <a:off x="5417075" y="1374475"/>
              <a:ext cx="31350" cy="41600"/>
            </a:xfrm>
            <a:custGeom>
              <a:avLst/>
              <a:gdLst/>
              <a:ahLst/>
              <a:cxnLst/>
              <a:rect l="l" t="t" r="r" b="b"/>
              <a:pathLst>
                <a:path w="1254" h="1664" extrusionOk="0">
                  <a:moveTo>
                    <a:pt x="1174" y="1"/>
                  </a:moveTo>
                  <a:cubicBezTo>
                    <a:pt x="716" y="419"/>
                    <a:pt x="358" y="956"/>
                    <a:pt x="0" y="1453"/>
                  </a:cubicBezTo>
                  <a:cubicBezTo>
                    <a:pt x="40" y="1513"/>
                    <a:pt x="120" y="1572"/>
                    <a:pt x="159" y="1652"/>
                  </a:cubicBezTo>
                  <a:cubicBezTo>
                    <a:pt x="189" y="1659"/>
                    <a:pt x="215" y="1664"/>
                    <a:pt x="236" y="1664"/>
                  </a:cubicBezTo>
                  <a:cubicBezTo>
                    <a:pt x="272" y="1664"/>
                    <a:pt x="291" y="1650"/>
                    <a:pt x="279" y="1612"/>
                  </a:cubicBezTo>
                  <a:cubicBezTo>
                    <a:pt x="358" y="1572"/>
                    <a:pt x="418" y="1513"/>
                    <a:pt x="478" y="1493"/>
                  </a:cubicBezTo>
                  <a:cubicBezTo>
                    <a:pt x="537" y="1433"/>
                    <a:pt x="557" y="1373"/>
                    <a:pt x="577" y="1294"/>
                  </a:cubicBezTo>
                  <a:cubicBezTo>
                    <a:pt x="716" y="1115"/>
                    <a:pt x="876" y="936"/>
                    <a:pt x="1015" y="737"/>
                  </a:cubicBezTo>
                  <a:cubicBezTo>
                    <a:pt x="1055" y="697"/>
                    <a:pt x="1114" y="618"/>
                    <a:pt x="1174" y="578"/>
                  </a:cubicBezTo>
                  <a:cubicBezTo>
                    <a:pt x="1214" y="578"/>
                    <a:pt x="1214" y="538"/>
                    <a:pt x="1234" y="518"/>
                  </a:cubicBezTo>
                  <a:cubicBezTo>
                    <a:pt x="1253" y="478"/>
                    <a:pt x="1234" y="439"/>
                    <a:pt x="1214" y="399"/>
                  </a:cubicBezTo>
                  <a:lnTo>
                    <a:pt x="1214" y="220"/>
                  </a:lnTo>
                  <a:cubicBezTo>
                    <a:pt x="1214" y="140"/>
                    <a:pt x="1174" y="80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"/>
            <p:cNvSpPr/>
            <p:nvPr/>
          </p:nvSpPr>
          <p:spPr>
            <a:xfrm>
              <a:off x="5526475" y="12596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21" y="1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"/>
            <p:cNvSpPr/>
            <p:nvPr/>
          </p:nvSpPr>
          <p:spPr>
            <a:xfrm>
              <a:off x="5522000" y="12640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40" y="1"/>
                  </a:moveTo>
                  <a:cubicBezTo>
                    <a:pt x="40" y="1"/>
                    <a:pt x="1" y="4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"/>
            <p:cNvSpPr/>
            <p:nvPr/>
          </p:nvSpPr>
          <p:spPr>
            <a:xfrm>
              <a:off x="5534925" y="1250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"/>
            <p:cNvSpPr/>
            <p:nvPr/>
          </p:nvSpPr>
          <p:spPr>
            <a:xfrm>
              <a:off x="553045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60" y="1"/>
                    <a:pt x="1" y="60"/>
                    <a:pt x="1" y="1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"/>
            <p:cNvSpPr/>
            <p:nvPr/>
          </p:nvSpPr>
          <p:spPr>
            <a:xfrm>
              <a:off x="5248475" y="1183525"/>
              <a:ext cx="20425" cy="7475"/>
            </a:xfrm>
            <a:custGeom>
              <a:avLst/>
              <a:gdLst/>
              <a:ahLst/>
              <a:cxnLst/>
              <a:rect l="l" t="t" r="r" b="b"/>
              <a:pathLst>
                <a:path w="817" h="299" extrusionOk="0">
                  <a:moveTo>
                    <a:pt x="299" y="20"/>
                  </a:moveTo>
                  <a:cubicBezTo>
                    <a:pt x="200" y="159"/>
                    <a:pt x="1" y="279"/>
                    <a:pt x="339" y="298"/>
                  </a:cubicBezTo>
                  <a:cubicBezTo>
                    <a:pt x="498" y="298"/>
                    <a:pt x="677" y="219"/>
                    <a:pt x="816" y="199"/>
                  </a:cubicBezTo>
                  <a:cubicBezTo>
                    <a:pt x="697" y="0"/>
                    <a:pt x="478" y="60"/>
                    <a:pt x="299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"/>
            <p:cNvSpPr/>
            <p:nvPr/>
          </p:nvSpPr>
          <p:spPr>
            <a:xfrm>
              <a:off x="5290750" y="1176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40" y="100"/>
                    <a:pt x="1" y="180"/>
                  </a:cubicBezTo>
                  <a:cubicBezTo>
                    <a:pt x="40" y="14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"/>
            <p:cNvSpPr/>
            <p:nvPr/>
          </p:nvSpPr>
          <p:spPr>
            <a:xfrm>
              <a:off x="5410600" y="1423725"/>
              <a:ext cx="10475" cy="8475"/>
            </a:xfrm>
            <a:custGeom>
              <a:avLst/>
              <a:gdLst/>
              <a:ahLst/>
              <a:cxnLst/>
              <a:rect l="l" t="t" r="r" b="b"/>
              <a:pathLst>
                <a:path w="419" h="339" extrusionOk="0">
                  <a:moveTo>
                    <a:pt x="219" y="0"/>
                  </a:moveTo>
                  <a:cubicBezTo>
                    <a:pt x="100" y="80"/>
                    <a:pt x="60" y="219"/>
                    <a:pt x="1" y="338"/>
                  </a:cubicBezTo>
                  <a:cubicBezTo>
                    <a:pt x="180" y="299"/>
                    <a:pt x="418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"/>
            <p:cNvSpPr/>
            <p:nvPr/>
          </p:nvSpPr>
          <p:spPr>
            <a:xfrm>
              <a:off x="5390700" y="14669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cubicBezTo>
                    <a:pt x="1" y="41"/>
                    <a:pt x="21" y="61"/>
                    <a:pt x="21" y="81"/>
                  </a:cubicBezTo>
                  <a:lnTo>
                    <a:pt x="81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"/>
            <p:cNvSpPr/>
            <p:nvPr/>
          </p:nvSpPr>
          <p:spPr>
            <a:xfrm>
              <a:off x="5420550" y="1414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20" y="40"/>
                  </a:cubicBezTo>
                  <a:cubicBezTo>
                    <a:pt x="1" y="80"/>
                    <a:pt x="1" y="139"/>
                    <a:pt x="1" y="179"/>
                  </a:cubicBezTo>
                  <a:cubicBezTo>
                    <a:pt x="80" y="13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"/>
            <p:cNvSpPr/>
            <p:nvPr/>
          </p:nvSpPr>
          <p:spPr>
            <a:xfrm>
              <a:off x="5428500" y="14093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30" y="0"/>
                  </a:moveTo>
                  <a:cubicBezTo>
                    <a:pt x="105" y="0"/>
                    <a:pt x="80" y="20"/>
                    <a:pt x="60" y="60"/>
                  </a:cubicBezTo>
                  <a:cubicBezTo>
                    <a:pt x="41" y="60"/>
                    <a:pt x="41" y="60"/>
                    <a:pt x="1" y="100"/>
                  </a:cubicBezTo>
                  <a:cubicBezTo>
                    <a:pt x="1" y="140"/>
                    <a:pt x="1" y="179"/>
                    <a:pt x="60" y="219"/>
                  </a:cubicBezTo>
                  <a:cubicBezTo>
                    <a:pt x="100" y="179"/>
                    <a:pt x="160" y="100"/>
                    <a:pt x="200" y="60"/>
                  </a:cubicBezTo>
                  <a:cubicBezTo>
                    <a:pt x="180" y="20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"/>
            <p:cNvSpPr/>
            <p:nvPr/>
          </p:nvSpPr>
          <p:spPr>
            <a:xfrm>
              <a:off x="5403650" y="1441125"/>
              <a:ext cx="2000" cy="2050"/>
            </a:xfrm>
            <a:custGeom>
              <a:avLst/>
              <a:gdLst/>
              <a:ahLst/>
              <a:cxnLst/>
              <a:rect l="l" t="t" r="r" b="b"/>
              <a:pathLst>
                <a:path w="80" h="8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7"/>
                    <a:pt x="45" y="81"/>
                    <a:pt x="60" y="81"/>
                  </a:cubicBezTo>
                  <a:cubicBezTo>
                    <a:pt x="72" y="81"/>
                    <a:pt x="80" y="66"/>
                    <a:pt x="80" y="4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"/>
            <p:cNvSpPr/>
            <p:nvPr/>
          </p:nvSpPr>
          <p:spPr>
            <a:xfrm>
              <a:off x="5425025" y="1410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cubicBezTo>
                    <a:pt x="80" y="0"/>
                    <a:pt x="20" y="60"/>
                    <a:pt x="1" y="159"/>
                  </a:cubicBezTo>
                  <a:lnTo>
                    <a:pt x="199" y="159"/>
                  </a:lnTo>
                  <a:cubicBezTo>
                    <a:pt x="219" y="119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"/>
            <p:cNvSpPr/>
            <p:nvPr/>
          </p:nvSpPr>
          <p:spPr>
            <a:xfrm>
              <a:off x="5412100" y="1436650"/>
              <a:ext cx="28375" cy="35475"/>
            </a:xfrm>
            <a:custGeom>
              <a:avLst/>
              <a:gdLst/>
              <a:ahLst/>
              <a:cxnLst/>
              <a:rect l="l" t="t" r="r" b="b"/>
              <a:pathLst>
                <a:path w="1135" h="1419" extrusionOk="0">
                  <a:moveTo>
                    <a:pt x="856" y="0"/>
                  </a:moveTo>
                  <a:cubicBezTo>
                    <a:pt x="597" y="458"/>
                    <a:pt x="60" y="776"/>
                    <a:pt x="0" y="1373"/>
                  </a:cubicBezTo>
                  <a:lnTo>
                    <a:pt x="0" y="1393"/>
                  </a:lnTo>
                  <a:cubicBezTo>
                    <a:pt x="47" y="1410"/>
                    <a:pt x="87" y="1418"/>
                    <a:pt x="122" y="1418"/>
                  </a:cubicBezTo>
                  <a:cubicBezTo>
                    <a:pt x="328" y="1418"/>
                    <a:pt x="365" y="1157"/>
                    <a:pt x="518" y="1055"/>
                  </a:cubicBezTo>
                  <a:cubicBezTo>
                    <a:pt x="657" y="796"/>
                    <a:pt x="856" y="597"/>
                    <a:pt x="1035" y="359"/>
                  </a:cubicBezTo>
                  <a:cubicBezTo>
                    <a:pt x="1134" y="259"/>
                    <a:pt x="1134" y="12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"/>
            <p:cNvSpPr/>
            <p:nvPr/>
          </p:nvSpPr>
          <p:spPr>
            <a:xfrm>
              <a:off x="5467800" y="1431675"/>
              <a:ext cx="18925" cy="23900"/>
            </a:xfrm>
            <a:custGeom>
              <a:avLst/>
              <a:gdLst/>
              <a:ahLst/>
              <a:cxnLst/>
              <a:rect l="l" t="t" r="r" b="b"/>
              <a:pathLst>
                <a:path w="757" h="956" extrusionOk="0">
                  <a:moveTo>
                    <a:pt x="557" y="1"/>
                  </a:moveTo>
                  <a:cubicBezTo>
                    <a:pt x="378" y="219"/>
                    <a:pt x="199" y="478"/>
                    <a:pt x="0" y="697"/>
                  </a:cubicBezTo>
                  <a:lnTo>
                    <a:pt x="80" y="756"/>
                  </a:lnTo>
                  <a:lnTo>
                    <a:pt x="199" y="876"/>
                  </a:lnTo>
                  <a:lnTo>
                    <a:pt x="259" y="955"/>
                  </a:lnTo>
                  <a:cubicBezTo>
                    <a:pt x="418" y="697"/>
                    <a:pt x="577" y="458"/>
                    <a:pt x="756" y="199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"/>
            <p:cNvSpPr/>
            <p:nvPr/>
          </p:nvSpPr>
          <p:spPr>
            <a:xfrm>
              <a:off x="5425525" y="1445600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40"/>
                    <a:pt x="0" y="339"/>
                    <a:pt x="0" y="697"/>
                  </a:cubicBezTo>
                  <a:cubicBezTo>
                    <a:pt x="259" y="518"/>
                    <a:pt x="478" y="31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"/>
            <p:cNvSpPr/>
            <p:nvPr/>
          </p:nvSpPr>
          <p:spPr>
            <a:xfrm>
              <a:off x="5412100" y="1463000"/>
              <a:ext cx="12950" cy="14325"/>
            </a:xfrm>
            <a:custGeom>
              <a:avLst/>
              <a:gdLst/>
              <a:ahLst/>
              <a:cxnLst/>
              <a:rect l="l" t="t" r="r" b="b"/>
              <a:pathLst>
                <a:path w="518" h="573" extrusionOk="0">
                  <a:moveTo>
                    <a:pt x="518" y="1"/>
                  </a:moveTo>
                  <a:cubicBezTo>
                    <a:pt x="339" y="120"/>
                    <a:pt x="159" y="220"/>
                    <a:pt x="0" y="339"/>
                  </a:cubicBezTo>
                  <a:cubicBezTo>
                    <a:pt x="32" y="418"/>
                    <a:pt x="26" y="573"/>
                    <a:pt x="112" y="573"/>
                  </a:cubicBezTo>
                  <a:cubicBezTo>
                    <a:pt x="134" y="573"/>
                    <a:pt x="163" y="562"/>
                    <a:pt x="199" y="538"/>
                  </a:cubicBezTo>
                  <a:cubicBezTo>
                    <a:pt x="398" y="419"/>
                    <a:pt x="518" y="2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"/>
            <p:cNvSpPr/>
            <p:nvPr/>
          </p:nvSpPr>
          <p:spPr>
            <a:xfrm>
              <a:off x="5437950" y="1436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00" y="219"/>
                    <a:pt x="518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"/>
            <p:cNvSpPr/>
            <p:nvPr/>
          </p:nvSpPr>
          <p:spPr>
            <a:xfrm>
              <a:off x="5469775" y="1450575"/>
              <a:ext cx="3025" cy="3075"/>
            </a:xfrm>
            <a:custGeom>
              <a:avLst/>
              <a:gdLst/>
              <a:ahLst/>
              <a:cxnLst/>
              <a:rect l="l" t="t" r="r" b="b"/>
              <a:pathLst>
                <a:path w="121" h="123" extrusionOk="0">
                  <a:moveTo>
                    <a:pt x="1" y="0"/>
                  </a:moveTo>
                  <a:cubicBezTo>
                    <a:pt x="1" y="54"/>
                    <a:pt x="17" y="123"/>
                    <a:pt x="91" y="123"/>
                  </a:cubicBezTo>
                  <a:cubicBezTo>
                    <a:pt x="100" y="123"/>
                    <a:pt x="110" y="122"/>
                    <a:pt x="120" y="1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"/>
            <p:cNvSpPr/>
            <p:nvPr/>
          </p:nvSpPr>
          <p:spPr>
            <a:xfrm>
              <a:off x="5572725" y="1306850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239" y="0"/>
                  </a:moveTo>
                  <a:cubicBezTo>
                    <a:pt x="60" y="40"/>
                    <a:pt x="40" y="140"/>
                    <a:pt x="1" y="299"/>
                  </a:cubicBezTo>
                  <a:cubicBezTo>
                    <a:pt x="140" y="239"/>
                    <a:pt x="180" y="1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"/>
            <p:cNvSpPr/>
            <p:nvPr/>
          </p:nvSpPr>
          <p:spPr>
            <a:xfrm>
              <a:off x="5538900" y="13546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1" y="20"/>
                    <a:pt x="21" y="80"/>
                    <a:pt x="1" y="179"/>
                  </a:cubicBezTo>
                  <a:cubicBezTo>
                    <a:pt x="61" y="159"/>
                    <a:pt x="140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"/>
            <p:cNvSpPr/>
            <p:nvPr/>
          </p:nvSpPr>
          <p:spPr>
            <a:xfrm>
              <a:off x="5534425" y="1359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1" y="20"/>
                    <a:pt x="21" y="80"/>
                    <a:pt x="1" y="179"/>
                  </a:cubicBezTo>
                  <a:cubicBezTo>
                    <a:pt x="41" y="179"/>
                    <a:pt x="100" y="139"/>
                    <a:pt x="140" y="139"/>
                  </a:cubicBez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"/>
            <p:cNvSpPr/>
            <p:nvPr/>
          </p:nvSpPr>
          <p:spPr>
            <a:xfrm>
              <a:off x="5577700" y="1302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cubicBezTo>
                    <a:pt x="80" y="0"/>
                    <a:pt x="40" y="80"/>
                    <a:pt x="1" y="179"/>
                  </a:cubicBezTo>
                  <a:cubicBezTo>
                    <a:pt x="100" y="159"/>
                    <a:pt x="18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"/>
            <p:cNvSpPr/>
            <p:nvPr/>
          </p:nvSpPr>
          <p:spPr>
            <a:xfrm>
              <a:off x="5568750" y="1314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80"/>
                  </a:moveTo>
                  <a:cubicBezTo>
                    <a:pt x="40" y="120"/>
                    <a:pt x="100" y="60"/>
                    <a:pt x="14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"/>
            <p:cNvSpPr/>
            <p:nvPr/>
          </p:nvSpPr>
          <p:spPr>
            <a:xfrm>
              <a:off x="5512550" y="1384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1"/>
                  </a:moveTo>
                  <a:cubicBezTo>
                    <a:pt x="80" y="40"/>
                    <a:pt x="21" y="100"/>
                    <a:pt x="1" y="200"/>
                  </a:cubicBezTo>
                  <a:cubicBezTo>
                    <a:pt x="60" y="180"/>
                    <a:pt x="100" y="180"/>
                    <a:pt x="160" y="160"/>
                  </a:cubicBezTo>
                  <a:cubicBezTo>
                    <a:pt x="160" y="100"/>
                    <a:pt x="18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"/>
            <p:cNvSpPr/>
            <p:nvPr/>
          </p:nvSpPr>
          <p:spPr>
            <a:xfrm>
              <a:off x="5517025" y="1380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21" y="60"/>
                    <a:pt x="1" y="160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"/>
            <p:cNvSpPr/>
            <p:nvPr/>
          </p:nvSpPr>
          <p:spPr>
            <a:xfrm>
              <a:off x="5521500" y="13759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cubicBezTo>
                    <a:pt x="100" y="60"/>
                    <a:pt x="41" y="120"/>
                    <a:pt x="1" y="199"/>
                  </a:cubicBezTo>
                  <a:cubicBezTo>
                    <a:pt x="100" y="160"/>
                    <a:pt x="12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"/>
            <p:cNvSpPr/>
            <p:nvPr/>
          </p:nvSpPr>
          <p:spPr>
            <a:xfrm>
              <a:off x="5529950" y="13635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61" y="20"/>
                    <a:pt x="1" y="120"/>
                    <a:pt x="1" y="219"/>
                  </a:cubicBezTo>
                  <a:cubicBezTo>
                    <a:pt x="61" y="139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"/>
            <p:cNvSpPr/>
            <p:nvPr/>
          </p:nvSpPr>
          <p:spPr>
            <a:xfrm>
              <a:off x="5430000" y="1393375"/>
              <a:ext cx="13450" cy="17450"/>
            </a:xfrm>
            <a:custGeom>
              <a:avLst/>
              <a:gdLst/>
              <a:ahLst/>
              <a:cxnLst/>
              <a:rect l="l" t="t" r="r" b="b"/>
              <a:pathLst>
                <a:path w="538" h="69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20"/>
                    <a:pt x="0" y="319"/>
                    <a:pt x="0" y="697"/>
                  </a:cubicBezTo>
                  <a:lnTo>
                    <a:pt x="180" y="697"/>
                  </a:lnTo>
                  <a:cubicBezTo>
                    <a:pt x="299" y="458"/>
                    <a:pt x="538" y="29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"/>
            <p:cNvSpPr/>
            <p:nvPr/>
          </p:nvSpPr>
          <p:spPr>
            <a:xfrm>
              <a:off x="5447400" y="13844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20"/>
                    <a:pt x="140" y="8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"/>
            <p:cNvSpPr/>
            <p:nvPr/>
          </p:nvSpPr>
          <p:spPr>
            <a:xfrm>
              <a:off x="5442425" y="1388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80" y="1"/>
                    <a:pt x="21" y="80"/>
                    <a:pt x="1" y="180"/>
                  </a:cubicBezTo>
                  <a:cubicBezTo>
                    <a:pt x="120" y="18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"/>
            <p:cNvSpPr/>
            <p:nvPr/>
          </p:nvSpPr>
          <p:spPr>
            <a:xfrm>
              <a:off x="4758625" y="945800"/>
              <a:ext cx="7975" cy="21400"/>
            </a:xfrm>
            <a:custGeom>
              <a:avLst/>
              <a:gdLst/>
              <a:ahLst/>
              <a:cxnLst/>
              <a:rect l="l" t="t" r="r" b="b"/>
              <a:pathLst>
                <a:path w="319" h="856" extrusionOk="0">
                  <a:moveTo>
                    <a:pt x="120" y="0"/>
                  </a:moveTo>
                  <a:cubicBezTo>
                    <a:pt x="60" y="40"/>
                    <a:pt x="60" y="80"/>
                    <a:pt x="60" y="140"/>
                  </a:cubicBezTo>
                  <a:cubicBezTo>
                    <a:pt x="179" y="398"/>
                    <a:pt x="0" y="657"/>
                    <a:pt x="239" y="856"/>
                  </a:cubicBezTo>
                  <a:cubicBezTo>
                    <a:pt x="279" y="756"/>
                    <a:pt x="279" y="657"/>
                    <a:pt x="299" y="537"/>
                  </a:cubicBezTo>
                  <a:cubicBezTo>
                    <a:pt x="239" y="339"/>
                    <a:pt x="319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3"/>
        </a:solidFill>
        <a:effectLst/>
      </p:bgPr>
    </p:bg>
    <p:spTree>
      <p:nvGrpSpPr>
        <p:cNvPr id="1" name="Shape 5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9" name="Google Shape;5729;p6"/>
          <p:cNvPicPr preferRelativeResize="0"/>
          <p:nvPr/>
        </p:nvPicPr>
        <p:blipFill>
          <a:blip r:embed="rId2">
            <a:alphaModFix amt="50000"/>
          </a:blip>
          <a:stretch>
            <a:fillRect/>
          </a:stretch>
        </p:blipFill>
        <p:spPr>
          <a:xfrm>
            <a:off x="-1" y="0"/>
            <a:ext cx="914401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730" name="Google Shape;5730;p6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31" name="Google Shape;5731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5732" name="Google Shape;5732;p6"/>
          <p:cNvGrpSpPr/>
          <p:nvPr/>
        </p:nvGrpSpPr>
        <p:grpSpPr>
          <a:xfrm>
            <a:off x="-683168" y="1343148"/>
            <a:ext cx="1197965" cy="1357174"/>
            <a:chOff x="2807100" y="2138800"/>
            <a:chExt cx="649550" cy="735875"/>
          </a:xfrm>
        </p:grpSpPr>
        <p:sp>
          <p:nvSpPr>
            <p:cNvPr id="5733" name="Google Shape;5733;p6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8" name="Google Shape;5738;p6"/>
          <p:cNvGrpSpPr/>
          <p:nvPr/>
        </p:nvGrpSpPr>
        <p:grpSpPr>
          <a:xfrm rot="2455371">
            <a:off x="8586077" y="2056211"/>
            <a:ext cx="1127692" cy="1167549"/>
            <a:chOff x="3212275" y="349350"/>
            <a:chExt cx="486650" cy="503850"/>
          </a:xfrm>
        </p:grpSpPr>
        <p:sp>
          <p:nvSpPr>
            <p:cNvPr id="5739" name="Google Shape;5739;p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4" name="Google Shape;5744;p6"/>
          <p:cNvGrpSpPr/>
          <p:nvPr/>
        </p:nvGrpSpPr>
        <p:grpSpPr>
          <a:xfrm rot="-6126719">
            <a:off x="-138292" y="4163856"/>
            <a:ext cx="1535043" cy="1923566"/>
            <a:chOff x="4082775" y="914425"/>
            <a:chExt cx="777050" cy="973675"/>
          </a:xfrm>
        </p:grpSpPr>
        <p:sp>
          <p:nvSpPr>
            <p:cNvPr id="5745" name="Google Shape;5745;p6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0" name="Google Shape;5810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1" name="Google Shape;5811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14597" y="687172"/>
            <a:ext cx="3899850" cy="3920965"/>
          </a:xfrm>
          <a:prstGeom prst="rect">
            <a:avLst/>
          </a:prstGeom>
          <a:noFill/>
          <a:ln>
            <a:noFill/>
          </a:ln>
        </p:spPr>
      </p:pic>
      <p:sp>
        <p:nvSpPr>
          <p:cNvPr id="5812" name="Google Shape;5812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5813" name="Google Shape;5813;p9"/>
          <p:cNvSpPr txBox="1">
            <a:spLocks noGrp="1"/>
          </p:cNvSpPr>
          <p:nvPr>
            <p:ph type="ctrTitle"/>
          </p:nvPr>
        </p:nvSpPr>
        <p:spPr>
          <a:xfrm>
            <a:off x="2824125" y="2424288"/>
            <a:ext cx="3280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5814" name="Google Shape;5814;p9"/>
          <p:cNvSpPr txBox="1">
            <a:spLocks noGrp="1"/>
          </p:cNvSpPr>
          <p:nvPr>
            <p:ph type="subTitle" idx="1"/>
          </p:nvPr>
        </p:nvSpPr>
        <p:spPr>
          <a:xfrm>
            <a:off x="3251250" y="3084238"/>
            <a:ext cx="2506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None/>
              <a:defRPr sz="1400" b="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5815" name="Google Shape;5815;p9"/>
          <p:cNvSpPr txBox="1">
            <a:spLocks noGrp="1"/>
          </p:cNvSpPr>
          <p:nvPr>
            <p:ph type="title" idx="2" hasCustomPrompt="1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5816" name="Google Shape;5816;p9"/>
          <p:cNvGrpSpPr/>
          <p:nvPr/>
        </p:nvGrpSpPr>
        <p:grpSpPr>
          <a:xfrm>
            <a:off x="326525" y="216200"/>
            <a:ext cx="1729675" cy="1122800"/>
            <a:chOff x="5028175" y="2414375"/>
            <a:chExt cx="1729675" cy="1122800"/>
          </a:xfrm>
        </p:grpSpPr>
        <p:sp>
          <p:nvSpPr>
            <p:cNvPr id="5817" name="Google Shape;5817;p9"/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9"/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9"/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9"/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9"/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9"/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9"/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9"/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9"/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9"/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9"/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9"/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9"/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9"/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9"/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9"/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9"/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9"/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9"/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9"/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9"/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9"/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9"/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9"/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9"/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9"/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9"/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9"/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2" name="Google Shape;6512;p9"/>
          <p:cNvGrpSpPr/>
          <p:nvPr/>
        </p:nvGrpSpPr>
        <p:grpSpPr>
          <a:xfrm>
            <a:off x="7139461" y="3467246"/>
            <a:ext cx="1881701" cy="1676266"/>
            <a:chOff x="3823175" y="3495550"/>
            <a:chExt cx="1982825" cy="1766350"/>
          </a:xfrm>
        </p:grpSpPr>
        <p:sp>
          <p:nvSpPr>
            <p:cNvPr id="6513" name="Google Shape;6513;p9"/>
            <p:cNvSpPr/>
            <p:nvPr/>
          </p:nvSpPr>
          <p:spPr>
            <a:xfrm>
              <a:off x="3847050" y="4624300"/>
              <a:ext cx="44775" cy="333375"/>
            </a:xfrm>
            <a:custGeom>
              <a:avLst/>
              <a:gdLst/>
              <a:ahLst/>
              <a:cxnLst/>
              <a:rect l="l" t="t" r="r" b="b"/>
              <a:pathLst>
                <a:path w="1791" h="13335" extrusionOk="0">
                  <a:moveTo>
                    <a:pt x="1116" y="1"/>
                  </a:moveTo>
                  <a:cubicBezTo>
                    <a:pt x="1070" y="1"/>
                    <a:pt x="1024" y="10"/>
                    <a:pt x="975" y="27"/>
                  </a:cubicBezTo>
                  <a:cubicBezTo>
                    <a:pt x="915" y="86"/>
                    <a:pt x="895" y="166"/>
                    <a:pt x="875" y="226"/>
                  </a:cubicBezTo>
                  <a:cubicBezTo>
                    <a:pt x="776" y="484"/>
                    <a:pt x="836" y="763"/>
                    <a:pt x="776" y="1002"/>
                  </a:cubicBezTo>
                  <a:cubicBezTo>
                    <a:pt x="756" y="1081"/>
                    <a:pt x="736" y="1121"/>
                    <a:pt x="696" y="1200"/>
                  </a:cubicBezTo>
                  <a:cubicBezTo>
                    <a:pt x="656" y="1360"/>
                    <a:pt x="656" y="1479"/>
                    <a:pt x="617" y="1618"/>
                  </a:cubicBezTo>
                  <a:cubicBezTo>
                    <a:pt x="617" y="1718"/>
                    <a:pt x="577" y="1817"/>
                    <a:pt x="557" y="1917"/>
                  </a:cubicBezTo>
                  <a:cubicBezTo>
                    <a:pt x="557" y="1976"/>
                    <a:pt x="537" y="2056"/>
                    <a:pt x="497" y="2116"/>
                  </a:cubicBezTo>
                  <a:cubicBezTo>
                    <a:pt x="477" y="2314"/>
                    <a:pt x="398" y="2493"/>
                    <a:pt x="378" y="2692"/>
                  </a:cubicBezTo>
                  <a:cubicBezTo>
                    <a:pt x="378" y="2891"/>
                    <a:pt x="398" y="3110"/>
                    <a:pt x="338" y="3309"/>
                  </a:cubicBezTo>
                  <a:cubicBezTo>
                    <a:pt x="259" y="3707"/>
                    <a:pt x="358" y="4105"/>
                    <a:pt x="239" y="4503"/>
                  </a:cubicBezTo>
                  <a:cubicBezTo>
                    <a:pt x="279" y="4900"/>
                    <a:pt x="40" y="5278"/>
                    <a:pt x="159" y="5696"/>
                  </a:cubicBezTo>
                  <a:lnTo>
                    <a:pt x="159" y="5875"/>
                  </a:lnTo>
                  <a:cubicBezTo>
                    <a:pt x="159" y="5875"/>
                    <a:pt x="139" y="5875"/>
                    <a:pt x="99" y="5935"/>
                  </a:cubicBezTo>
                  <a:cubicBezTo>
                    <a:pt x="80" y="5975"/>
                    <a:pt x="99" y="5995"/>
                    <a:pt x="159" y="6054"/>
                  </a:cubicBezTo>
                  <a:cubicBezTo>
                    <a:pt x="199" y="6174"/>
                    <a:pt x="199" y="6273"/>
                    <a:pt x="159" y="6392"/>
                  </a:cubicBezTo>
                  <a:cubicBezTo>
                    <a:pt x="0" y="6930"/>
                    <a:pt x="40" y="7447"/>
                    <a:pt x="99" y="7964"/>
                  </a:cubicBezTo>
                  <a:cubicBezTo>
                    <a:pt x="358" y="8541"/>
                    <a:pt x="0" y="9158"/>
                    <a:pt x="279" y="9734"/>
                  </a:cubicBezTo>
                  <a:cubicBezTo>
                    <a:pt x="517" y="10172"/>
                    <a:pt x="199" y="10709"/>
                    <a:pt x="477" y="11147"/>
                  </a:cubicBezTo>
                  <a:lnTo>
                    <a:pt x="477" y="11127"/>
                  </a:lnTo>
                  <a:lnTo>
                    <a:pt x="477" y="11127"/>
                  </a:lnTo>
                  <a:cubicBezTo>
                    <a:pt x="656" y="11505"/>
                    <a:pt x="458" y="11923"/>
                    <a:pt x="676" y="12301"/>
                  </a:cubicBezTo>
                  <a:cubicBezTo>
                    <a:pt x="756" y="12440"/>
                    <a:pt x="816" y="12559"/>
                    <a:pt x="816" y="12738"/>
                  </a:cubicBezTo>
                  <a:cubicBezTo>
                    <a:pt x="816" y="12818"/>
                    <a:pt x="875" y="12897"/>
                    <a:pt x="895" y="12957"/>
                  </a:cubicBezTo>
                  <a:lnTo>
                    <a:pt x="1114" y="13255"/>
                  </a:lnTo>
                  <a:cubicBezTo>
                    <a:pt x="1174" y="13315"/>
                    <a:pt x="1273" y="13335"/>
                    <a:pt x="1353" y="13335"/>
                  </a:cubicBezTo>
                  <a:cubicBezTo>
                    <a:pt x="1790" y="13136"/>
                    <a:pt x="1552" y="12798"/>
                    <a:pt x="1472" y="12519"/>
                  </a:cubicBezTo>
                  <a:cubicBezTo>
                    <a:pt x="1293" y="11823"/>
                    <a:pt x="1094" y="11127"/>
                    <a:pt x="1194" y="10371"/>
                  </a:cubicBezTo>
                  <a:cubicBezTo>
                    <a:pt x="1154" y="8819"/>
                    <a:pt x="796" y="7248"/>
                    <a:pt x="1015" y="5676"/>
                  </a:cubicBezTo>
                  <a:cubicBezTo>
                    <a:pt x="1054" y="5537"/>
                    <a:pt x="975" y="5358"/>
                    <a:pt x="895" y="5179"/>
                  </a:cubicBezTo>
                  <a:cubicBezTo>
                    <a:pt x="656" y="4145"/>
                    <a:pt x="1174" y="3170"/>
                    <a:pt x="1094" y="2155"/>
                  </a:cubicBezTo>
                  <a:cubicBezTo>
                    <a:pt x="1114" y="1956"/>
                    <a:pt x="1174" y="1777"/>
                    <a:pt x="1253" y="1578"/>
                  </a:cubicBezTo>
                  <a:cubicBezTo>
                    <a:pt x="1273" y="1499"/>
                    <a:pt x="1273" y="1419"/>
                    <a:pt x="1293" y="1360"/>
                  </a:cubicBezTo>
                  <a:cubicBezTo>
                    <a:pt x="1313" y="1002"/>
                    <a:pt x="1393" y="624"/>
                    <a:pt x="1412" y="285"/>
                  </a:cubicBezTo>
                  <a:cubicBezTo>
                    <a:pt x="1412" y="186"/>
                    <a:pt x="1373" y="106"/>
                    <a:pt x="1313" y="67"/>
                  </a:cubicBezTo>
                  <a:cubicBezTo>
                    <a:pt x="1243" y="20"/>
                    <a:pt x="1180" y="1"/>
                    <a:pt x="1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4910800" y="5188425"/>
              <a:ext cx="211375" cy="70975"/>
            </a:xfrm>
            <a:custGeom>
              <a:avLst/>
              <a:gdLst/>
              <a:ahLst/>
              <a:cxnLst/>
              <a:rect l="l" t="t" r="r" b="b"/>
              <a:pathLst>
                <a:path w="8455" h="2839" extrusionOk="0">
                  <a:moveTo>
                    <a:pt x="498" y="0"/>
                  </a:moveTo>
                  <a:cubicBezTo>
                    <a:pt x="319" y="0"/>
                    <a:pt x="180" y="20"/>
                    <a:pt x="40" y="179"/>
                  </a:cubicBezTo>
                  <a:cubicBezTo>
                    <a:pt x="0" y="597"/>
                    <a:pt x="299" y="736"/>
                    <a:pt x="597" y="876"/>
                  </a:cubicBezTo>
                  <a:cubicBezTo>
                    <a:pt x="916" y="1015"/>
                    <a:pt x="1274" y="1055"/>
                    <a:pt x="1572" y="1234"/>
                  </a:cubicBezTo>
                  <a:cubicBezTo>
                    <a:pt x="1711" y="1313"/>
                    <a:pt x="1890" y="1293"/>
                    <a:pt x="2030" y="1373"/>
                  </a:cubicBezTo>
                  <a:lnTo>
                    <a:pt x="2089" y="1333"/>
                  </a:lnTo>
                  <a:lnTo>
                    <a:pt x="2149" y="1373"/>
                  </a:lnTo>
                  <a:cubicBezTo>
                    <a:pt x="2378" y="1576"/>
                    <a:pt x="2643" y="1610"/>
                    <a:pt x="2914" y="1610"/>
                  </a:cubicBezTo>
                  <a:cubicBezTo>
                    <a:pt x="3053" y="1610"/>
                    <a:pt x="3195" y="1601"/>
                    <a:pt x="3334" y="1601"/>
                  </a:cubicBezTo>
                  <a:cubicBezTo>
                    <a:pt x="3531" y="1601"/>
                    <a:pt x="3724" y="1620"/>
                    <a:pt x="3899" y="1711"/>
                  </a:cubicBezTo>
                  <a:cubicBezTo>
                    <a:pt x="3985" y="1797"/>
                    <a:pt x="4097" y="1809"/>
                    <a:pt x="4211" y="1809"/>
                  </a:cubicBezTo>
                  <a:cubicBezTo>
                    <a:pt x="4254" y="1809"/>
                    <a:pt x="4297" y="1807"/>
                    <a:pt x="4339" y="1807"/>
                  </a:cubicBezTo>
                  <a:cubicBezTo>
                    <a:pt x="4444" y="1807"/>
                    <a:pt x="4543" y="1817"/>
                    <a:pt x="4616" y="1890"/>
                  </a:cubicBezTo>
                  <a:cubicBezTo>
                    <a:pt x="5252" y="2029"/>
                    <a:pt x="5889" y="2188"/>
                    <a:pt x="6505" y="2328"/>
                  </a:cubicBezTo>
                  <a:cubicBezTo>
                    <a:pt x="6645" y="2328"/>
                    <a:pt x="6764" y="2387"/>
                    <a:pt x="6863" y="2467"/>
                  </a:cubicBezTo>
                  <a:cubicBezTo>
                    <a:pt x="6943" y="2487"/>
                    <a:pt x="7003" y="2507"/>
                    <a:pt x="7082" y="2507"/>
                  </a:cubicBezTo>
                  <a:cubicBezTo>
                    <a:pt x="7126" y="2498"/>
                    <a:pt x="7168" y="2495"/>
                    <a:pt x="7209" y="2495"/>
                  </a:cubicBezTo>
                  <a:cubicBezTo>
                    <a:pt x="7559" y="2495"/>
                    <a:pt x="7818" y="2772"/>
                    <a:pt x="8156" y="2825"/>
                  </a:cubicBezTo>
                  <a:cubicBezTo>
                    <a:pt x="8175" y="2834"/>
                    <a:pt x="8192" y="2838"/>
                    <a:pt x="8209" y="2838"/>
                  </a:cubicBezTo>
                  <a:cubicBezTo>
                    <a:pt x="8264" y="2838"/>
                    <a:pt x="8310" y="2796"/>
                    <a:pt x="8355" y="2765"/>
                  </a:cubicBezTo>
                  <a:cubicBezTo>
                    <a:pt x="8455" y="2606"/>
                    <a:pt x="8455" y="2427"/>
                    <a:pt x="8375" y="2288"/>
                  </a:cubicBezTo>
                  <a:cubicBezTo>
                    <a:pt x="8276" y="2129"/>
                    <a:pt x="8156" y="2049"/>
                    <a:pt x="7997" y="1989"/>
                  </a:cubicBezTo>
                  <a:lnTo>
                    <a:pt x="7779" y="1910"/>
                  </a:lnTo>
                  <a:cubicBezTo>
                    <a:pt x="7500" y="1870"/>
                    <a:pt x="7261" y="1791"/>
                    <a:pt x="7043" y="1612"/>
                  </a:cubicBezTo>
                  <a:cubicBezTo>
                    <a:pt x="5789" y="1015"/>
                    <a:pt x="4417" y="816"/>
                    <a:pt x="3104" y="478"/>
                  </a:cubicBezTo>
                  <a:cubicBezTo>
                    <a:pt x="2905" y="438"/>
                    <a:pt x="2686" y="418"/>
                    <a:pt x="2487" y="338"/>
                  </a:cubicBezTo>
                  <a:cubicBezTo>
                    <a:pt x="2109" y="219"/>
                    <a:pt x="1771" y="120"/>
                    <a:pt x="1373" y="120"/>
                  </a:cubicBezTo>
                  <a:cubicBezTo>
                    <a:pt x="1134" y="120"/>
                    <a:pt x="935" y="80"/>
                    <a:pt x="737" y="20"/>
                  </a:cubicBezTo>
                  <a:cubicBezTo>
                    <a:pt x="677" y="20"/>
                    <a:pt x="577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5286775" y="3887725"/>
              <a:ext cx="248675" cy="33000"/>
            </a:xfrm>
            <a:custGeom>
              <a:avLst/>
              <a:gdLst/>
              <a:ahLst/>
              <a:cxnLst/>
              <a:rect l="l" t="t" r="r" b="b"/>
              <a:pathLst>
                <a:path w="9947" h="1320" extrusionOk="0">
                  <a:moveTo>
                    <a:pt x="9718" y="1"/>
                  </a:moveTo>
                  <a:cubicBezTo>
                    <a:pt x="9695" y="1"/>
                    <a:pt x="9672" y="3"/>
                    <a:pt x="9648" y="9"/>
                  </a:cubicBezTo>
                  <a:cubicBezTo>
                    <a:pt x="9151" y="49"/>
                    <a:pt x="8634" y="29"/>
                    <a:pt x="8117" y="88"/>
                  </a:cubicBezTo>
                  <a:cubicBezTo>
                    <a:pt x="7818" y="49"/>
                    <a:pt x="7540" y="29"/>
                    <a:pt x="7241" y="29"/>
                  </a:cubicBezTo>
                  <a:cubicBezTo>
                    <a:pt x="5352" y="88"/>
                    <a:pt x="3482" y="486"/>
                    <a:pt x="1592" y="546"/>
                  </a:cubicBezTo>
                  <a:cubicBezTo>
                    <a:pt x="1094" y="586"/>
                    <a:pt x="577" y="526"/>
                    <a:pt x="80" y="745"/>
                  </a:cubicBezTo>
                  <a:cubicBezTo>
                    <a:pt x="0" y="804"/>
                    <a:pt x="0" y="884"/>
                    <a:pt x="40" y="983"/>
                  </a:cubicBezTo>
                  <a:cubicBezTo>
                    <a:pt x="80" y="1023"/>
                    <a:pt x="160" y="1043"/>
                    <a:pt x="239" y="1043"/>
                  </a:cubicBezTo>
                  <a:cubicBezTo>
                    <a:pt x="358" y="1043"/>
                    <a:pt x="458" y="1023"/>
                    <a:pt x="577" y="1003"/>
                  </a:cubicBezTo>
                  <a:cubicBezTo>
                    <a:pt x="642" y="964"/>
                    <a:pt x="694" y="948"/>
                    <a:pt x="739" y="948"/>
                  </a:cubicBezTo>
                  <a:cubicBezTo>
                    <a:pt x="942" y="948"/>
                    <a:pt x="975" y="1285"/>
                    <a:pt x="1154" y="1302"/>
                  </a:cubicBezTo>
                  <a:cubicBezTo>
                    <a:pt x="1277" y="1314"/>
                    <a:pt x="1400" y="1320"/>
                    <a:pt x="1522" y="1320"/>
                  </a:cubicBezTo>
                  <a:cubicBezTo>
                    <a:pt x="2426" y="1320"/>
                    <a:pt x="3312" y="1019"/>
                    <a:pt x="4227" y="1019"/>
                  </a:cubicBezTo>
                  <a:cubicBezTo>
                    <a:pt x="4369" y="1019"/>
                    <a:pt x="4512" y="1026"/>
                    <a:pt x="4655" y="1043"/>
                  </a:cubicBezTo>
                  <a:cubicBezTo>
                    <a:pt x="4874" y="1023"/>
                    <a:pt x="5053" y="844"/>
                    <a:pt x="5272" y="844"/>
                  </a:cubicBezTo>
                  <a:cubicBezTo>
                    <a:pt x="5411" y="834"/>
                    <a:pt x="5550" y="834"/>
                    <a:pt x="5690" y="834"/>
                  </a:cubicBezTo>
                  <a:cubicBezTo>
                    <a:pt x="5829" y="834"/>
                    <a:pt x="5968" y="834"/>
                    <a:pt x="6107" y="824"/>
                  </a:cubicBezTo>
                  <a:cubicBezTo>
                    <a:pt x="6314" y="835"/>
                    <a:pt x="6522" y="841"/>
                    <a:pt x="6728" y="841"/>
                  </a:cubicBezTo>
                  <a:cubicBezTo>
                    <a:pt x="7674" y="841"/>
                    <a:pt x="8615" y="724"/>
                    <a:pt x="9529" y="446"/>
                  </a:cubicBezTo>
                  <a:lnTo>
                    <a:pt x="9609" y="426"/>
                  </a:lnTo>
                  <a:lnTo>
                    <a:pt x="9688" y="426"/>
                  </a:lnTo>
                  <a:cubicBezTo>
                    <a:pt x="9788" y="387"/>
                    <a:pt x="9907" y="327"/>
                    <a:pt x="9947" y="228"/>
                  </a:cubicBezTo>
                  <a:cubicBezTo>
                    <a:pt x="9947" y="148"/>
                    <a:pt x="9927" y="88"/>
                    <a:pt x="9887" y="29"/>
                  </a:cubicBezTo>
                  <a:cubicBezTo>
                    <a:pt x="9831" y="15"/>
                    <a:pt x="9775" y="1"/>
                    <a:pt x="9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3952475" y="3770550"/>
              <a:ext cx="186525" cy="110600"/>
            </a:xfrm>
            <a:custGeom>
              <a:avLst/>
              <a:gdLst/>
              <a:ahLst/>
              <a:cxnLst/>
              <a:rect l="l" t="t" r="r" b="b"/>
              <a:pathLst>
                <a:path w="7461" h="4424" extrusionOk="0">
                  <a:moveTo>
                    <a:pt x="445" y="1"/>
                  </a:moveTo>
                  <a:cubicBezTo>
                    <a:pt x="285" y="1"/>
                    <a:pt x="134" y="43"/>
                    <a:pt x="0" y="200"/>
                  </a:cubicBezTo>
                  <a:cubicBezTo>
                    <a:pt x="39" y="259"/>
                    <a:pt x="98" y="336"/>
                    <a:pt x="232" y="339"/>
                  </a:cubicBezTo>
                  <a:lnTo>
                    <a:pt x="232" y="339"/>
                  </a:lnTo>
                  <a:cubicBezTo>
                    <a:pt x="314" y="457"/>
                    <a:pt x="463" y="443"/>
                    <a:pt x="557" y="518"/>
                  </a:cubicBezTo>
                  <a:lnTo>
                    <a:pt x="537" y="518"/>
                  </a:lnTo>
                  <a:cubicBezTo>
                    <a:pt x="637" y="638"/>
                    <a:pt x="816" y="638"/>
                    <a:pt x="955" y="697"/>
                  </a:cubicBezTo>
                  <a:lnTo>
                    <a:pt x="1015" y="697"/>
                  </a:lnTo>
                  <a:lnTo>
                    <a:pt x="1055" y="737"/>
                  </a:lnTo>
                  <a:cubicBezTo>
                    <a:pt x="1254" y="916"/>
                    <a:pt x="1532" y="956"/>
                    <a:pt x="1751" y="1095"/>
                  </a:cubicBezTo>
                  <a:cubicBezTo>
                    <a:pt x="1990" y="1394"/>
                    <a:pt x="2328" y="1493"/>
                    <a:pt x="2646" y="1612"/>
                  </a:cubicBezTo>
                  <a:cubicBezTo>
                    <a:pt x="2706" y="1692"/>
                    <a:pt x="2745" y="1752"/>
                    <a:pt x="2845" y="1791"/>
                  </a:cubicBezTo>
                  <a:lnTo>
                    <a:pt x="2845" y="1752"/>
                  </a:lnTo>
                  <a:cubicBezTo>
                    <a:pt x="3501" y="2388"/>
                    <a:pt x="4337" y="2726"/>
                    <a:pt x="5013" y="3323"/>
                  </a:cubicBezTo>
                  <a:cubicBezTo>
                    <a:pt x="5630" y="3681"/>
                    <a:pt x="6127" y="4218"/>
                    <a:pt x="6863" y="4417"/>
                  </a:cubicBezTo>
                  <a:cubicBezTo>
                    <a:pt x="6898" y="4422"/>
                    <a:pt x="6933" y="4424"/>
                    <a:pt x="6968" y="4424"/>
                  </a:cubicBezTo>
                  <a:cubicBezTo>
                    <a:pt x="7099" y="4424"/>
                    <a:pt x="7236" y="4392"/>
                    <a:pt x="7361" y="4298"/>
                  </a:cubicBezTo>
                  <a:cubicBezTo>
                    <a:pt x="7460" y="4119"/>
                    <a:pt x="7380" y="3940"/>
                    <a:pt x="7301" y="3801"/>
                  </a:cubicBezTo>
                  <a:cubicBezTo>
                    <a:pt x="7102" y="3522"/>
                    <a:pt x="6823" y="3383"/>
                    <a:pt x="6565" y="3204"/>
                  </a:cubicBezTo>
                  <a:cubicBezTo>
                    <a:pt x="5073" y="2249"/>
                    <a:pt x="3501" y="1453"/>
                    <a:pt x="2029" y="498"/>
                  </a:cubicBezTo>
                  <a:cubicBezTo>
                    <a:pt x="1791" y="359"/>
                    <a:pt x="1552" y="200"/>
                    <a:pt x="1313" y="61"/>
                  </a:cubicBezTo>
                  <a:cubicBezTo>
                    <a:pt x="1254" y="41"/>
                    <a:pt x="1234" y="41"/>
                    <a:pt x="1194" y="41"/>
                  </a:cubicBezTo>
                  <a:cubicBezTo>
                    <a:pt x="1138" y="55"/>
                    <a:pt x="1081" y="60"/>
                    <a:pt x="1024" y="60"/>
                  </a:cubicBezTo>
                  <a:cubicBezTo>
                    <a:pt x="832" y="60"/>
                    <a:pt x="633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4080775" y="4130675"/>
              <a:ext cx="206900" cy="70375"/>
            </a:xfrm>
            <a:custGeom>
              <a:avLst/>
              <a:gdLst/>
              <a:ahLst/>
              <a:cxnLst/>
              <a:rect l="l" t="t" r="r" b="b"/>
              <a:pathLst>
                <a:path w="8276" h="2815" extrusionOk="0">
                  <a:moveTo>
                    <a:pt x="7837" y="0"/>
                  </a:moveTo>
                  <a:cubicBezTo>
                    <a:pt x="7760" y="0"/>
                    <a:pt x="7678" y="17"/>
                    <a:pt x="7600" y="38"/>
                  </a:cubicBezTo>
                  <a:cubicBezTo>
                    <a:pt x="7023" y="158"/>
                    <a:pt x="6486" y="356"/>
                    <a:pt x="5929" y="456"/>
                  </a:cubicBezTo>
                  <a:cubicBezTo>
                    <a:pt x="5849" y="476"/>
                    <a:pt x="5750" y="516"/>
                    <a:pt x="5670" y="535"/>
                  </a:cubicBezTo>
                  <a:cubicBezTo>
                    <a:pt x="5272" y="655"/>
                    <a:pt x="4854" y="675"/>
                    <a:pt x="4437" y="814"/>
                  </a:cubicBezTo>
                  <a:cubicBezTo>
                    <a:pt x="4158" y="874"/>
                    <a:pt x="3880" y="973"/>
                    <a:pt x="3581" y="1033"/>
                  </a:cubicBezTo>
                  <a:cubicBezTo>
                    <a:pt x="3164" y="1152"/>
                    <a:pt x="2706" y="1272"/>
                    <a:pt x="2268" y="1351"/>
                  </a:cubicBezTo>
                  <a:cubicBezTo>
                    <a:pt x="2169" y="1371"/>
                    <a:pt x="2089" y="1371"/>
                    <a:pt x="2030" y="1411"/>
                  </a:cubicBezTo>
                  <a:cubicBezTo>
                    <a:pt x="1672" y="1470"/>
                    <a:pt x="1353" y="1669"/>
                    <a:pt x="995" y="1749"/>
                  </a:cubicBezTo>
                  <a:cubicBezTo>
                    <a:pt x="816" y="1659"/>
                    <a:pt x="626" y="1581"/>
                    <a:pt x="425" y="1581"/>
                  </a:cubicBezTo>
                  <a:cubicBezTo>
                    <a:pt x="357" y="1581"/>
                    <a:pt x="289" y="1590"/>
                    <a:pt x="219" y="1610"/>
                  </a:cubicBezTo>
                  <a:cubicBezTo>
                    <a:pt x="219" y="1829"/>
                    <a:pt x="379" y="2047"/>
                    <a:pt x="80" y="2127"/>
                  </a:cubicBezTo>
                  <a:cubicBezTo>
                    <a:pt x="60" y="2147"/>
                    <a:pt x="40" y="2206"/>
                    <a:pt x="1" y="2226"/>
                  </a:cubicBezTo>
                  <a:cubicBezTo>
                    <a:pt x="40" y="2266"/>
                    <a:pt x="60" y="2346"/>
                    <a:pt x="60" y="2405"/>
                  </a:cubicBezTo>
                  <a:cubicBezTo>
                    <a:pt x="100" y="2565"/>
                    <a:pt x="279" y="2644"/>
                    <a:pt x="398" y="2744"/>
                  </a:cubicBezTo>
                  <a:cubicBezTo>
                    <a:pt x="451" y="2797"/>
                    <a:pt x="505" y="2814"/>
                    <a:pt x="563" y="2814"/>
                  </a:cubicBezTo>
                  <a:cubicBezTo>
                    <a:pt x="593" y="2814"/>
                    <a:pt x="624" y="2810"/>
                    <a:pt x="657" y="2803"/>
                  </a:cubicBezTo>
                  <a:cubicBezTo>
                    <a:pt x="2427" y="2067"/>
                    <a:pt x="4317" y="1709"/>
                    <a:pt x="6147" y="1232"/>
                  </a:cubicBezTo>
                  <a:cubicBezTo>
                    <a:pt x="6346" y="1073"/>
                    <a:pt x="6605" y="1033"/>
                    <a:pt x="6844" y="1013"/>
                  </a:cubicBezTo>
                  <a:cubicBezTo>
                    <a:pt x="6943" y="1013"/>
                    <a:pt x="7023" y="973"/>
                    <a:pt x="7102" y="953"/>
                  </a:cubicBezTo>
                  <a:cubicBezTo>
                    <a:pt x="7281" y="874"/>
                    <a:pt x="7520" y="854"/>
                    <a:pt x="7719" y="814"/>
                  </a:cubicBezTo>
                  <a:cubicBezTo>
                    <a:pt x="7818" y="774"/>
                    <a:pt x="7898" y="754"/>
                    <a:pt x="7958" y="715"/>
                  </a:cubicBezTo>
                  <a:cubicBezTo>
                    <a:pt x="8137" y="575"/>
                    <a:pt x="8276" y="436"/>
                    <a:pt x="8176" y="217"/>
                  </a:cubicBezTo>
                  <a:cubicBezTo>
                    <a:pt x="8100" y="52"/>
                    <a:pt x="7975" y="0"/>
                    <a:pt x="7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3886325" y="4484675"/>
              <a:ext cx="76125" cy="128575"/>
            </a:xfrm>
            <a:custGeom>
              <a:avLst/>
              <a:gdLst/>
              <a:ahLst/>
              <a:cxnLst/>
              <a:rect l="l" t="t" r="r" b="b"/>
              <a:pathLst>
                <a:path w="3045" h="5143" extrusionOk="0">
                  <a:moveTo>
                    <a:pt x="2320" y="1"/>
                  </a:moveTo>
                  <a:cubicBezTo>
                    <a:pt x="1907" y="1"/>
                    <a:pt x="1870" y="254"/>
                    <a:pt x="1851" y="599"/>
                  </a:cubicBezTo>
                  <a:cubicBezTo>
                    <a:pt x="1811" y="838"/>
                    <a:pt x="1890" y="1096"/>
                    <a:pt x="1771" y="1335"/>
                  </a:cubicBezTo>
                  <a:cubicBezTo>
                    <a:pt x="1811" y="1395"/>
                    <a:pt x="1811" y="1434"/>
                    <a:pt x="1771" y="1474"/>
                  </a:cubicBezTo>
                  <a:cubicBezTo>
                    <a:pt x="1672" y="1733"/>
                    <a:pt x="1353" y="1991"/>
                    <a:pt x="1572" y="2329"/>
                  </a:cubicBezTo>
                  <a:cubicBezTo>
                    <a:pt x="1612" y="2389"/>
                    <a:pt x="1612" y="2409"/>
                    <a:pt x="1592" y="2469"/>
                  </a:cubicBezTo>
                  <a:cubicBezTo>
                    <a:pt x="1652" y="3264"/>
                    <a:pt x="1294" y="3702"/>
                    <a:pt x="577" y="3881"/>
                  </a:cubicBezTo>
                  <a:cubicBezTo>
                    <a:pt x="359" y="3921"/>
                    <a:pt x="100" y="3921"/>
                    <a:pt x="1" y="4199"/>
                  </a:cubicBezTo>
                  <a:cubicBezTo>
                    <a:pt x="60" y="4458"/>
                    <a:pt x="478" y="4359"/>
                    <a:pt x="458" y="4677"/>
                  </a:cubicBezTo>
                  <a:cubicBezTo>
                    <a:pt x="486" y="4678"/>
                    <a:pt x="514" y="4678"/>
                    <a:pt x="542" y="4678"/>
                  </a:cubicBezTo>
                  <a:cubicBezTo>
                    <a:pt x="748" y="4678"/>
                    <a:pt x="960" y="4656"/>
                    <a:pt x="1166" y="4656"/>
                  </a:cubicBezTo>
                  <a:cubicBezTo>
                    <a:pt x="1533" y="4656"/>
                    <a:pt x="1882" y="4726"/>
                    <a:pt x="2149" y="5114"/>
                  </a:cubicBezTo>
                  <a:cubicBezTo>
                    <a:pt x="2203" y="5132"/>
                    <a:pt x="2256" y="5142"/>
                    <a:pt x="2310" y="5142"/>
                  </a:cubicBezTo>
                  <a:cubicBezTo>
                    <a:pt x="2376" y="5142"/>
                    <a:pt x="2441" y="5127"/>
                    <a:pt x="2507" y="5095"/>
                  </a:cubicBezTo>
                  <a:cubicBezTo>
                    <a:pt x="2587" y="5055"/>
                    <a:pt x="2666" y="4995"/>
                    <a:pt x="2706" y="4916"/>
                  </a:cubicBezTo>
                  <a:cubicBezTo>
                    <a:pt x="2746" y="4816"/>
                    <a:pt x="2746" y="4756"/>
                    <a:pt x="2706" y="4657"/>
                  </a:cubicBezTo>
                  <a:cubicBezTo>
                    <a:pt x="2487" y="3861"/>
                    <a:pt x="2447" y="3026"/>
                    <a:pt x="2467" y="2190"/>
                  </a:cubicBezTo>
                  <a:cubicBezTo>
                    <a:pt x="2467" y="1494"/>
                    <a:pt x="3044" y="1076"/>
                    <a:pt x="3044" y="420"/>
                  </a:cubicBezTo>
                  <a:cubicBezTo>
                    <a:pt x="2706" y="400"/>
                    <a:pt x="2507" y="241"/>
                    <a:pt x="2368" y="2"/>
                  </a:cubicBezTo>
                  <a:cubicBezTo>
                    <a:pt x="2351" y="1"/>
                    <a:pt x="2335" y="1"/>
                    <a:pt x="2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4140450" y="3495550"/>
              <a:ext cx="134800" cy="75175"/>
            </a:xfrm>
            <a:custGeom>
              <a:avLst/>
              <a:gdLst/>
              <a:ahLst/>
              <a:cxnLst/>
              <a:rect l="l" t="t" r="r" b="b"/>
              <a:pathLst>
                <a:path w="5392" h="3007" extrusionOk="0">
                  <a:moveTo>
                    <a:pt x="4377" y="2328"/>
                  </a:moveTo>
                  <a:lnTo>
                    <a:pt x="4377" y="2328"/>
                  </a:lnTo>
                  <a:cubicBezTo>
                    <a:pt x="4477" y="2356"/>
                    <a:pt x="4572" y="2395"/>
                    <a:pt x="4668" y="2429"/>
                  </a:cubicBezTo>
                  <a:lnTo>
                    <a:pt x="4668" y="2429"/>
                  </a:lnTo>
                  <a:cubicBezTo>
                    <a:pt x="4563" y="2415"/>
                    <a:pt x="4458" y="2396"/>
                    <a:pt x="4377" y="2328"/>
                  </a:cubicBezTo>
                  <a:close/>
                  <a:moveTo>
                    <a:pt x="454" y="0"/>
                  </a:moveTo>
                  <a:cubicBezTo>
                    <a:pt x="324" y="0"/>
                    <a:pt x="207" y="57"/>
                    <a:pt x="140" y="219"/>
                  </a:cubicBezTo>
                  <a:cubicBezTo>
                    <a:pt x="1" y="537"/>
                    <a:pt x="279" y="736"/>
                    <a:pt x="558" y="896"/>
                  </a:cubicBezTo>
                  <a:cubicBezTo>
                    <a:pt x="777" y="995"/>
                    <a:pt x="1055" y="1035"/>
                    <a:pt x="1274" y="1174"/>
                  </a:cubicBezTo>
                  <a:cubicBezTo>
                    <a:pt x="1334" y="1174"/>
                    <a:pt x="1373" y="1174"/>
                    <a:pt x="1393" y="1214"/>
                  </a:cubicBezTo>
                  <a:cubicBezTo>
                    <a:pt x="1450" y="1271"/>
                    <a:pt x="1507" y="1318"/>
                    <a:pt x="1550" y="1318"/>
                  </a:cubicBezTo>
                  <a:cubicBezTo>
                    <a:pt x="1566" y="1318"/>
                    <a:pt x="1581" y="1310"/>
                    <a:pt x="1592" y="1293"/>
                  </a:cubicBezTo>
                  <a:cubicBezTo>
                    <a:pt x="1652" y="1293"/>
                    <a:pt x="1672" y="1293"/>
                    <a:pt x="1692" y="1353"/>
                  </a:cubicBezTo>
                  <a:cubicBezTo>
                    <a:pt x="1771" y="1393"/>
                    <a:pt x="1851" y="1433"/>
                    <a:pt x="1891" y="1492"/>
                  </a:cubicBezTo>
                  <a:cubicBezTo>
                    <a:pt x="1950" y="1572"/>
                    <a:pt x="1990" y="1651"/>
                    <a:pt x="2089" y="1671"/>
                  </a:cubicBezTo>
                  <a:lnTo>
                    <a:pt x="2070" y="1651"/>
                  </a:lnTo>
                  <a:lnTo>
                    <a:pt x="2070" y="1651"/>
                  </a:lnTo>
                  <a:cubicBezTo>
                    <a:pt x="2656" y="1964"/>
                    <a:pt x="3146" y="2468"/>
                    <a:pt x="3804" y="2694"/>
                  </a:cubicBezTo>
                  <a:lnTo>
                    <a:pt x="3804" y="2694"/>
                  </a:lnTo>
                  <a:cubicBezTo>
                    <a:pt x="3907" y="2921"/>
                    <a:pt x="4219" y="2767"/>
                    <a:pt x="4337" y="2905"/>
                  </a:cubicBezTo>
                  <a:cubicBezTo>
                    <a:pt x="4412" y="2991"/>
                    <a:pt x="4505" y="3007"/>
                    <a:pt x="4602" y="3007"/>
                  </a:cubicBezTo>
                  <a:cubicBezTo>
                    <a:pt x="4662" y="3007"/>
                    <a:pt x="4724" y="3001"/>
                    <a:pt x="4785" y="3001"/>
                  </a:cubicBezTo>
                  <a:cubicBezTo>
                    <a:pt x="4808" y="3001"/>
                    <a:pt x="4832" y="3002"/>
                    <a:pt x="4855" y="3004"/>
                  </a:cubicBezTo>
                  <a:cubicBezTo>
                    <a:pt x="5014" y="2984"/>
                    <a:pt x="5113" y="2905"/>
                    <a:pt x="5133" y="2765"/>
                  </a:cubicBezTo>
                  <a:cubicBezTo>
                    <a:pt x="5107" y="2618"/>
                    <a:pt x="5045" y="2541"/>
                    <a:pt x="4963" y="2497"/>
                  </a:cubicBezTo>
                  <a:lnTo>
                    <a:pt x="4963" y="2497"/>
                  </a:lnTo>
                  <a:cubicBezTo>
                    <a:pt x="4978" y="2498"/>
                    <a:pt x="4993" y="2499"/>
                    <a:pt x="5008" y="2499"/>
                  </a:cubicBezTo>
                  <a:cubicBezTo>
                    <a:pt x="5073" y="2499"/>
                    <a:pt x="5141" y="2490"/>
                    <a:pt x="5213" y="2467"/>
                  </a:cubicBezTo>
                  <a:cubicBezTo>
                    <a:pt x="5392" y="2029"/>
                    <a:pt x="4974" y="2010"/>
                    <a:pt x="4795" y="1811"/>
                  </a:cubicBezTo>
                  <a:cubicBezTo>
                    <a:pt x="4735" y="1771"/>
                    <a:pt x="4656" y="1731"/>
                    <a:pt x="4576" y="1711"/>
                  </a:cubicBezTo>
                  <a:cubicBezTo>
                    <a:pt x="3959" y="1632"/>
                    <a:pt x="3462" y="1313"/>
                    <a:pt x="2965" y="975"/>
                  </a:cubicBezTo>
                  <a:cubicBezTo>
                    <a:pt x="2268" y="697"/>
                    <a:pt x="1532" y="518"/>
                    <a:pt x="876" y="140"/>
                  </a:cubicBezTo>
                  <a:cubicBezTo>
                    <a:pt x="752" y="67"/>
                    <a:pt x="59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5539900" y="4019225"/>
              <a:ext cx="129325" cy="48175"/>
            </a:xfrm>
            <a:custGeom>
              <a:avLst/>
              <a:gdLst/>
              <a:ahLst/>
              <a:cxnLst/>
              <a:rect l="l" t="t" r="r" b="b"/>
              <a:pathLst>
                <a:path w="5173" h="1927" extrusionOk="0">
                  <a:moveTo>
                    <a:pt x="3999" y="0"/>
                  </a:moveTo>
                  <a:cubicBezTo>
                    <a:pt x="3820" y="0"/>
                    <a:pt x="3661" y="20"/>
                    <a:pt x="3482" y="100"/>
                  </a:cubicBezTo>
                  <a:cubicBezTo>
                    <a:pt x="3263" y="299"/>
                    <a:pt x="2965" y="339"/>
                    <a:pt x="2666" y="398"/>
                  </a:cubicBezTo>
                  <a:cubicBezTo>
                    <a:pt x="2547" y="438"/>
                    <a:pt x="2448" y="498"/>
                    <a:pt x="2388" y="637"/>
                  </a:cubicBezTo>
                  <a:cubicBezTo>
                    <a:pt x="2686" y="1194"/>
                    <a:pt x="3263" y="856"/>
                    <a:pt x="3701" y="1095"/>
                  </a:cubicBezTo>
                  <a:cubicBezTo>
                    <a:pt x="3184" y="1035"/>
                    <a:pt x="2686" y="995"/>
                    <a:pt x="2209" y="935"/>
                  </a:cubicBezTo>
                  <a:cubicBezTo>
                    <a:pt x="1841" y="896"/>
                    <a:pt x="1468" y="846"/>
                    <a:pt x="1097" y="846"/>
                  </a:cubicBezTo>
                  <a:cubicBezTo>
                    <a:pt x="727" y="846"/>
                    <a:pt x="359" y="896"/>
                    <a:pt x="1" y="1055"/>
                  </a:cubicBezTo>
                  <a:cubicBezTo>
                    <a:pt x="182" y="1499"/>
                    <a:pt x="254" y="1603"/>
                    <a:pt x="635" y="1603"/>
                  </a:cubicBezTo>
                  <a:cubicBezTo>
                    <a:pt x="714" y="1603"/>
                    <a:pt x="806" y="1599"/>
                    <a:pt x="916" y="1592"/>
                  </a:cubicBezTo>
                  <a:cubicBezTo>
                    <a:pt x="1051" y="1582"/>
                    <a:pt x="1186" y="1577"/>
                    <a:pt x="1320" y="1577"/>
                  </a:cubicBezTo>
                  <a:cubicBezTo>
                    <a:pt x="1975" y="1577"/>
                    <a:pt x="2619" y="1695"/>
                    <a:pt x="3263" y="1910"/>
                  </a:cubicBezTo>
                  <a:cubicBezTo>
                    <a:pt x="3300" y="1908"/>
                    <a:pt x="3337" y="1907"/>
                    <a:pt x="3373" y="1907"/>
                  </a:cubicBezTo>
                  <a:cubicBezTo>
                    <a:pt x="3550" y="1907"/>
                    <a:pt x="3722" y="1926"/>
                    <a:pt x="3893" y="1926"/>
                  </a:cubicBezTo>
                  <a:cubicBezTo>
                    <a:pt x="4049" y="1926"/>
                    <a:pt x="4203" y="1910"/>
                    <a:pt x="4357" y="1850"/>
                  </a:cubicBezTo>
                  <a:cubicBezTo>
                    <a:pt x="4397" y="1850"/>
                    <a:pt x="4477" y="1831"/>
                    <a:pt x="4536" y="1831"/>
                  </a:cubicBezTo>
                  <a:cubicBezTo>
                    <a:pt x="5173" y="1234"/>
                    <a:pt x="5173" y="1035"/>
                    <a:pt x="4497" y="199"/>
                  </a:cubicBezTo>
                  <a:cubicBezTo>
                    <a:pt x="4357" y="60"/>
                    <a:pt x="4198" y="0"/>
                    <a:pt x="3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4957050" y="3706125"/>
              <a:ext cx="182050" cy="34775"/>
            </a:xfrm>
            <a:custGeom>
              <a:avLst/>
              <a:gdLst/>
              <a:ahLst/>
              <a:cxnLst/>
              <a:rect l="l" t="t" r="r" b="b"/>
              <a:pathLst>
                <a:path w="7282" h="1391" extrusionOk="0">
                  <a:moveTo>
                    <a:pt x="5175" y="0"/>
                  </a:moveTo>
                  <a:cubicBezTo>
                    <a:pt x="4722" y="0"/>
                    <a:pt x="4269" y="37"/>
                    <a:pt x="3820" y="151"/>
                  </a:cubicBezTo>
                  <a:cubicBezTo>
                    <a:pt x="3795" y="189"/>
                    <a:pt x="3769" y="203"/>
                    <a:pt x="3744" y="203"/>
                  </a:cubicBezTo>
                  <a:cubicBezTo>
                    <a:pt x="3730" y="203"/>
                    <a:pt x="3715" y="198"/>
                    <a:pt x="3701" y="191"/>
                  </a:cubicBezTo>
                  <a:cubicBezTo>
                    <a:pt x="2547" y="430"/>
                    <a:pt x="1353" y="330"/>
                    <a:pt x="299" y="808"/>
                  </a:cubicBezTo>
                  <a:cubicBezTo>
                    <a:pt x="160" y="947"/>
                    <a:pt x="1" y="1106"/>
                    <a:pt x="239" y="1305"/>
                  </a:cubicBezTo>
                  <a:cubicBezTo>
                    <a:pt x="383" y="1368"/>
                    <a:pt x="523" y="1390"/>
                    <a:pt x="664" y="1390"/>
                  </a:cubicBezTo>
                  <a:cubicBezTo>
                    <a:pt x="836" y="1390"/>
                    <a:pt x="1009" y="1358"/>
                    <a:pt x="1194" y="1325"/>
                  </a:cubicBezTo>
                  <a:cubicBezTo>
                    <a:pt x="2814" y="1067"/>
                    <a:pt x="4433" y="741"/>
                    <a:pt x="6100" y="741"/>
                  </a:cubicBezTo>
                  <a:cubicBezTo>
                    <a:pt x="6235" y="741"/>
                    <a:pt x="6370" y="743"/>
                    <a:pt x="6505" y="748"/>
                  </a:cubicBezTo>
                  <a:cubicBezTo>
                    <a:pt x="6724" y="748"/>
                    <a:pt x="6963" y="708"/>
                    <a:pt x="7162" y="549"/>
                  </a:cubicBezTo>
                  <a:cubicBezTo>
                    <a:pt x="7281" y="290"/>
                    <a:pt x="7102" y="151"/>
                    <a:pt x="6883" y="91"/>
                  </a:cubicBezTo>
                  <a:cubicBezTo>
                    <a:pt x="6318" y="58"/>
                    <a:pt x="5746" y="0"/>
                    <a:pt x="5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5278325" y="5171000"/>
              <a:ext cx="131800" cy="53250"/>
            </a:xfrm>
            <a:custGeom>
              <a:avLst/>
              <a:gdLst/>
              <a:ahLst/>
              <a:cxnLst/>
              <a:rect l="l" t="t" r="r" b="b"/>
              <a:pathLst>
                <a:path w="5272" h="2130" extrusionOk="0">
                  <a:moveTo>
                    <a:pt x="4993" y="1"/>
                  </a:moveTo>
                  <a:cubicBezTo>
                    <a:pt x="4329" y="1"/>
                    <a:pt x="3803" y="446"/>
                    <a:pt x="3159" y="446"/>
                  </a:cubicBezTo>
                  <a:cubicBezTo>
                    <a:pt x="3070" y="446"/>
                    <a:pt x="2979" y="438"/>
                    <a:pt x="2885" y="419"/>
                  </a:cubicBezTo>
                  <a:cubicBezTo>
                    <a:pt x="2507" y="419"/>
                    <a:pt x="2188" y="498"/>
                    <a:pt x="1850" y="638"/>
                  </a:cubicBezTo>
                  <a:cubicBezTo>
                    <a:pt x="1393" y="896"/>
                    <a:pt x="816" y="976"/>
                    <a:pt x="398" y="1314"/>
                  </a:cubicBezTo>
                  <a:cubicBezTo>
                    <a:pt x="259" y="1433"/>
                    <a:pt x="139" y="1533"/>
                    <a:pt x="40" y="1672"/>
                  </a:cubicBezTo>
                  <a:cubicBezTo>
                    <a:pt x="0" y="1791"/>
                    <a:pt x="0" y="1891"/>
                    <a:pt x="20" y="2010"/>
                  </a:cubicBezTo>
                  <a:cubicBezTo>
                    <a:pt x="80" y="2070"/>
                    <a:pt x="120" y="2110"/>
                    <a:pt x="199" y="2130"/>
                  </a:cubicBezTo>
                  <a:cubicBezTo>
                    <a:pt x="219" y="2130"/>
                    <a:pt x="259" y="2110"/>
                    <a:pt x="299" y="2110"/>
                  </a:cubicBezTo>
                  <a:cubicBezTo>
                    <a:pt x="398" y="2090"/>
                    <a:pt x="517" y="2070"/>
                    <a:pt x="617" y="2030"/>
                  </a:cubicBezTo>
                  <a:cubicBezTo>
                    <a:pt x="696" y="2010"/>
                    <a:pt x="756" y="1990"/>
                    <a:pt x="816" y="1931"/>
                  </a:cubicBezTo>
                  <a:cubicBezTo>
                    <a:pt x="895" y="1851"/>
                    <a:pt x="995" y="1811"/>
                    <a:pt x="1094" y="1791"/>
                  </a:cubicBezTo>
                  <a:cubicBezTo>
                    <a:pt x="1128" y="1791"/>
                    <a:pt x="1164" y="1793"/>
                    <a:pt x="1201" y="1793"/>
                  </a:cubicBezTo>
                  <a:cubicBezTo>
                    <a:pt x="1293" y="1793"/>
                    <a:pt x="1393" y="1783"/>
                    <a:pt x="1492" y="1712"/>
                  </a:cubicBezTo>
                  <a:lnTo>
                    <a:pt x="1532" y="1672"/>
                  </a:lnTo>
                  <a:lnTo>
                    <a:pt x="1592" y="1692"/>
                  </a:lnTo>
                  <a:cubicBezTo>
                    <a:pt x="2129" y="1573"/>
                    <a:pt x="2765" y="1592"/>
                    <a:pt x="3282" y="1155"/>
                  </a:cubicBezTo>
                  <a:cubicBezTo>
                    <a:pt x="3353" y="1085"/>
                    <a:pt x="3437" y="1071"/>
                    <a:pt x="3526" y="1071"/>
                  </a:cubicBezTo>
                  <a:cubicBezTo>
                    <a:pt x="3580" y="1071"/>
                    <a:pt x="3635" y="1076"/>
                    <a:pt x="3689" y="1076"/>
                  </a:cubicBezTo>
                  <a:cubicBezTo>
                    <a:pt x="3798" y="1076"/>
                    <a:pt x="3901" y="1056"/>
                    <a:pt x="3979" y="936"/>
                  </a:cubicBezTo>
                  <a:lnTo>
                    <a:pt x="3939" y="936"/>
                  </a:lnTo>
                  <a:cubicBezTo>
                    <a:pt x="4038" y="936"/>
                    <a:pt x="4118" y="896"/>
                    <a:pt x="4198" y="836"/>
                  </a:cubicBezTo>
                  <a:cubicBezTo>
                    <a:pt x="4237" y="797"/>
                    <a:pt x="4317" y="737"/>
                    <a:pt x="4416" y="717"/>
                  </a:cubicBezTo>
                  <a:cubicBezTo>
                    <a:pt x="4476" y="717"/>
                    <a:pt x="4536" y="697"/>
                    <a:pt x="4595" y="657"/>
                  </a:cubicBezTo>
                  <a:cubicBezTo>
                    <a:pt x="4735" y="618"/>
                    <a:pt x="4874" y="558"/>
                    <a:pt x="4993" y="538"/>
                  </a:cubicBezTo>
                  <a:cubicBezTo>
                    <a:pt x="5033" y="518"/>
                    <a:pt x="5113" y="459"/>
                    <a:pt x="5172" y="419"/>
                  </a:cubicBezTo>
                  <a:cubicBezTo>
                    <a:pt x="5232" y="319"/>
                    <a:pt x="5272" y="220"/>
                    <a:pt x="5212" y="100"/>
                  </a:cubicBezTo>
                  <a:cubicBezTo>
                    <a:pt x="5152" y="41"/>
                    <a:pt x="5073" y="1"/>
                    <a:pt x="4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4278200" y="5052150"/>
              <a:ext cx="147750" cy="39325"/>
            </a:xfrm>
            <a:custGeom>
              <a:avLst/>
              <a:gdLst/>
              <a:ahLst/>
              <a:cxnLst/>
              <a:rect l="l" t="t" r="r" b="b"/>
              <a:pathLst>
                <a:path w="5910" h="1573" extrusionOk="0">
                  <a:moveTo>
                    <a:pt x="657" y="1"/>
                  </a:moveTo>
                  <a:cubicBezTo>
                    <a:pt x="459" y="21"/>
                    <a:pt x="299" y="80"/>
                    <a:pt x="120" y="180"/>
                  </a:cubicBezTo>
                  <a:cubicBezTo>
                    <a:pt x="41" y="219"/>
                    <a:pt x="1" y="299"/>
                    <a:pt x="1" y="379"/>
                  </a:cubicBezTo>
                  <a:cubicBezTo>
                    <a:pt x="21" y="379"/>
                    <a:pt x="61" y="398"/>
                    <a:pt x="100" y="418"/>
                  </a:cubicBezTo>
                  <a:lnTo>
                    <a:pt x="61" y="418"/>
                  </a:lnTo>
                  <a:cubicBezTo>
                    <a:pt x="160" y="548"/>
                    <a:pt x="294" y="563"/>
                    <a:pt x="431" y="563"/>
                  </a:cubicBezTo>
                  <a:cubicBezTo>
                    <a:pt x="472" y="563"/>
                    <a:pt x="513" y="561"/>
                    <a:pt x="554" y="561"/>
                  </a:cubicBezTo>
                  <a:cubicBezTo>
                    <a:pt x="649" y="561"/>
                    <a:pt x="740" y="569"/>
                    <a:pt x="817" y="617"/>
                  </a:cubicBezTo>
                  <a:lnTo>
                    <a:pt x="896" y="617"/>
                  </a:lnTo>
                  <a:lnTo>
                    <a:pt x="936" y="677"/>
                  </a:lnTo>
                  <a:cubicBezTo>
                    <a:pt x="1017" y="750"/>
                    <a:pt x="1114" y="760"/>
                    <a:pt x="1214" y="760"/>
                  </a:cubicBezTo>
                  <a:cubicBezTo>
                    <a:pt x="1254" y="760"/>
                    <a:pt x="1295" y="758"/>
                    <a:pt x="1335" y="758"/>
                  </a:cubicBezTo>
                  <a:cubicBezTo>
                    <a:pt x="1442" y="758"/>
                    <a:pt x="1546" y="770"/>
                    <a:pt x="1632" y="856"/>
                  </a:cubicBezTo>
                  <a:cubicBezTo>
                    <a:pt x="1743" y="943"/>
                    <a:pt x="1869" y="961"/>
                    <a:pt x="1997" y="961"/>
                  </a:cubicBezTo>
                  <a:cubicBezTo>
                    <a:pt x="2087" y="961"/>
                    <a:pt x="2179" y="952"/>
                    <a:pt x="2266" y="952"/>
                  </a:cubicBezTo>
                  <a:cubicBezTo>
                    <a:pt x="2368" y="952"/>
                    <a:pt x="2464" y="964"/>
                    <a:pt x="2547" y="1015"/>
                  </a:cubicBezTo>
                  <a:lnTo>
                    <a:pt x="2627" y="1015"/>
                  </a:lnTo>
                  <a:lnTo>
                    <a:pt x="2706" y="1055"/>
                  </a:lnTo>
                  <a:cubicBezTo>
                    <a:pt x="3781" y="1214"/>
                    <a:pt x="4815" y="1393"/>
                    <a:pt x="5869" y="1572"/>
                  </a:cubicBezTo>
                  <a:cubicBezTo>
                    <a:pt x="5909" y="1493"/>
                    <a:pt x="5909" y="1413"/>
                    <a:pt x="5869" y="1274"/>
                  </a:cubicBezTo>
                  <a:cubicBezTo>
                    <a:pt x="5631" y="916"/>
                    <a:pt x="5193" y="916"/>
                    <a:pt x="4914" y="677"/>
                  </a:cubicBezTo>
                  <a:cubicBezTo>
                    <a:pt x="4417" y="578"/>
                    <a:pt x="3940" y="319"/>
                    <a:pt x="3423" y="299"/>
                  </a:cubicBezTo>
                  <a:cubicBezTo>
                    <a:pt x="3234" y="339"/>
                    <a:pt x="3055" y="364"/>
                    <a:pt x="2875" y="364"/>
                  </a:cubicBezTo>
                  <a:cubicBezTo>
                    <a:pt x="2696" y="364"/>
                    <a:pt x="2517" y="339"/>
                    <a:pt x="2328" y="279"/>
                  </a:cubicBezTo>
                  <a:cubicBezTo>
                    <a:pt x="1990" y="200"/>
                    <a:pt x="1632" y="100"/>
                    <a:pt x="1254" y="40"/>
                  </a:cubicBezTo>
                  <a:cubicBezTo>
                    <a:pt x="1055" y="40"/>
                    <a:pt x="85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3886825" y="4958125"/>
              <a:ext cx="97000" cy="33825"/>
            </a:xfrm>
            <a:custGeom>
              <a:avLst/>
              <a:gdLst/>
              <a:ahLst/>
              <a:cxnLst/>
              <a:rect l="l" t="t" r="r" b="b"/>
              <a:pathLst>
                <a:path w="3880" h="1353" extrusionOk="0">
                  <a:moveTo>
                    <a:pt x="793" y="0"/>
                  </a:moveTo>
                  <a:cubicBezTo>
                    <a:pt x="754" y="0"/>
                    <a:pt x="716" y="1"/>
                    <a:pt x="677" y="2"/>
                  </a:cubicBezTo>
                  <a:cubicBezTo>
                    <a:pt x="438" y="22"/>
                    <a:pt x="179" y="62"/>
                    <a:pt x="60" y="300"/>
                  </a:cubicBezTo>
                  <a:cubicBezTo>
                    <a:pt x="0" y="519"/>
                    <a:pt x="140" y="658"/>
                    <a:pt x="339" y="718"/>
                  </a:cubicBezTo>
                  <a:lnTo>
                    <a:pt x="299" y="718"/>
                  </a:lnTo>
                  <a:cubicBezTo>
                    <a:pt x="398" y="857"/>
                    <a:pt x="557" y="817"/>
                    <a:pt x="677" y="897"/>
                  </a:cubicBezTo>
                  <a:cubicBezTo>
                    <a:pt x="762" y="999"/>
                    <a:pt x="869" y="1018"/>
                    <a:pt x="983" y="1018"/>
                  </a:cubicBezTo>
                  <a:cubicBezTo>
                    <a:pt x="1046" y="1018"/>
                    <a:pt x="1111" y="1012"/>
                    <a:pt x="1175" y="1012"/>
                  </a:cubicBezTo>
                  <a:cubicBezTo>
                    <a:pt x="1265" y="1012"/>
                    <a:pt x="1353" y="1023"/>
                    <a:pt x="1433" y="1076"/>
                  </a:cubicBezTo>
                  <a:cubicBezTo>
                    <a:pt x="1592" y="1096"/>
                    <a:pt x="1751" y="1096"/>
                    <a:pt x="1890" y="1136"/>
                  </a:cubicBezTo>
                  <a:cubicBezTo>
                    <a:pt x="1963" y="1181"/>
                    <a:pt x="2031" y="1193"/>
                    <a:pt x="2099" y="1193"/>
                  </a:cubicBezTo>
                  <a:cubicBezTo>
                    <a:pt x="2180" y="1193"/>
                    <a:pt x="2261" y="1176"/>
                    <a:pt x="2348" y="1176"/>
                  </a:cubicBezTo>
                  <a:cubicBezTo>
                    <a:pt x="2366" y="1173"/>
                    <a:pt x="2384" y="1172"/>
                    <a:pt x="2403" y="1172"/>
                  </a:cubicBezTo>
                  <a:cubicBezTo>
                    <a:pt x="2527" y="1172"/>
                    <a:pt x="2662" y="1228"/>
                    <a:pt x="2766" y="1315"/>
                  </a:cubicBezTo>
                  <a:cubicBezTo>
                    <a:pt x="2819" y="1342"/>
                    <a:pt x="2877" y="1352"/>
                    <a:pt x="2936" y="1352"/>
                  </a:cubicBezTo>
                  <a:cubicBezTo>
                    <a:pt x="3007" y="1352"/>
                    <a:pt x="3078" y="1337"/>
                    <a:pt x="3143" y="1315"/>
                  </a:cubicBezTo>
                  <a:cubicBezTo>
                    <a:pt x="3342" y="1255"/>
                    <a:pt x="3581" y="1295"/>
                    <a:pt x="3760" y="1176"/>
                  </a:cubicBezTo>
                  <a:cubicBezTo>
                    <a:pt x="3840" y="1116"/>
                    <a:pt x="3860" y="1056"/>
                    <a:pt x="3880" y="957"/>
                  </a:cubicBezTo>
                  <a:cubicBezTo>
                    <a:pt x="3641" y="221"/>
                    <a:pt x="2885" y="718"/>
                    <a:pt x="2467" y="380"/>
                  </a:cubicBezTo>
                  <a:cubicBezTo>
                    <a:pt x="1927" y="138"/>
                    <a:pt x="1369" y="0"/>
                    <a:pt x="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5485700" y="4374175"/>
              <a:ext cx="103475" cy="34425"/>
            </a:xfrm>
            <a:custGeom>
              <a:avLst/>
              <a:gdLst/>
              <a:ahLst/>
              <a:cxnLst/>
              <a:rect l="l" t="t" r="r" b="b"/>
              <a:pathLst>
                <a:path w="4139" h="1377" extrusionOk="0">
                  <a:moveTo>
                    <a:pt x="3391" y="0"/>
                  </a:moveTo>
                  <a:cubicBezTo>
                    <a:pt x="3044" y="0"/>
                    <a:pt x="2694" y="100"/>
                    <a:pt x="2368" y="225"/>
                  </a:cubicBezTo>
                  <a:cubicBezTo>
                    <a:pt x="2228" y="264"/>
                    <a:pt x="2049" y="344"/>
                    <a:pt x="1870" y="344"/>
                  </a:cubicBezTo>
                  <a:cubicBezTo>
                    <a:pt x="1532" y="364"/>
                    <a:pt x="1174" y="483"/>
                    <a:pt x="836" y="523"/>
                  </a:cubicBezTo>
                  <a:cubicBezTo>
                    <a:pt x="538" y="563"/>
                    <a:pt x="179" y="483"/>
                    <a:pt x="0" y="861"/>
                  </a:cubicBezTo>
                  <a:cubicBezTo>
                    <a:pt x="80" y="1160"/>
                    <a:pt x="299" y="1299"/>
                    <a:pt x="597" y="1359"/>
                  </a:cubicBezTo>
                  <a:cubicBezTo>
                    <a:pt x="617" y="1357"/>
                    <a:pt x="637" y="1356"/>
                    <a:pt x="656" y="1356"/>
                  </a:cubicBezTo>
                  <a:cubicBezTo>
                    <a:pt x="760" y="1356"/>
                    <a:pt x="861" y="1376"/>
                    <a:pt x="957" y="1376"/>
                  </a:cubicBezTo>
                  <a:cubicBezTo>
                    <a:pt x="1061" y="1376"/>
                    <a:pt x="1159" y="1353"/>
                    <a:pt x="1254" y="1259"/>
                  </a:cubicBezTo>
                  <a:lnTo>
                    <a:pt x="1234" y="1259"/>
                  </a:lnTo>
                  <a:cubicBezTo>
                    <a:pt x="1320" y="1204"/>
                    <a:pt x="1415" y="1196"/>
                    <a:pt x="1512" y="1196"/>
                  </a:cubicBezTo>
                  <a:cubicBezTo>
                    <a:pt x="1557" y="1196"/>
                    <a:pt x="1603" y="1198"/>
                    <a:pt x="1648" y="1198"/>
                  </a:cubicBezTo>
                  <a:cubicBezTo>
                    <a:pt x="1753" y="1198"/>
                    <a:pt x="1857" y="1187"/>
                    <a:pt x="1950" y="1120"/>
                  </a:cubicBezTo>
                  <a:lnTo>
                    <a:pt x="1990" y="1080"/>
                  </a:lnTo>
                  <a:lnTo>
                    <a:pt x="2069" y="1120"/>
                  </a:lnTo>
                  <a:cubicBezTo>
                    <a:pt x="2626" y="1020"/>
                    <a:pt x="3143" y="921"/>
                    <a:pt x="3681" y="782"/>
                  </a:cubicBezTo>
                  <a:lnTo>
                    <a:pt x="3760" y="762"/>
                  </a:lnTo>
                  <a:lnTo>
                    <a:pt x="3840" y="782"/>
                  </a:lnTo>
                  <a:cubicBezTo>
                    <a:pt x="3959" y="722"/>
                    <a:pt x="4118" y="662"/>
                    <a:pt x="4138" y="463"/>
                  </a:cubicBezTo>
                  <a:cubicBezTo>
                    <a:pt x="4138" y="165"/>
                    <a:pt x="3939" y="66"/>
                    <a:pt x="3681" y="26"/>
                  </a:cubicBezTo>
                  <a:cubicBezTo>
                    <a:pt x="3585" y="8"/>
                    <a:pt x="3488" y="0"/>
                    <a:pt x="3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5479725" y="5110725"/>
              <a:ext cx="126850" cy="45225"/>
            </a:xfrm>
            <a:custGeom>
              <a:avLst/>
              <a:gdLst/>
              <a:ahLst/>
              <a:cxnLst/>
              <a:rect l="l" t="t" r="r" b="b"/>
              <a:pathLst>
                <a:path w="5074" h="1809" extrusionOk="0">
                  <a:moveTo>
                    <a:pt x="4724" y="0"/>
                  </a:moveTo>
                  <a:cubicBezTo>
                    <a:pt x="4607" y="0"/>
                    <a:pt x="4482" y="38"/>
                    <a:pt x="4377" y="65"/>
                  </a:cubicBezTo>
                  <a:cubicBezTo>
                    <a:pt x="3860" y="244"/>
                    <a:pt x="3323" y="244"/>
                    <a:pt x="2786" y="244"/>
                  </a:cubicBezTo>
                  <a:cubicBezTo>
                    <a:pt x="2527" y="244"/>
                    <a:pt x="2288" y="283"/>
                    <a:pt x="2070" y="443"/>
                  </a:cubicBezTo>
                  <a:cubicBezTo>
                    <a:pt x="1970" y="542"/>
                    <a:pt x="1871" y="642"/>
                    <a:pt x="1712" y="681"/>
                  </a:cubicBezTo>
                  <a:cubicBezTo>
                    <a:pt x="1632" y="721"/>
                    <a:pt x="1592" y="721"/>
                    <a:pt x="1513" y="741"/>
                  </a:cubicBezTo>
                  <a:cubicBezTo>
                    <a:pt x="1373" y="801"/>
                    <a:pt x="1274" y="840"/>
                    <a:pt x="1135" y="920"/>
                  </a:cubicBezTo>
                  <a:cubicBezTo>
                    <a:pt x="1075" y="960"/>
                    <a:pt x="1015" y="1000"/>
                    <a:pt x="975" y="1039"/>
                  </a:cubicBezTo>
                  <a:cubicBezTo>
                    <a:pt x="936" y="1039"/>
                    <a:pt x="916" y="1059"/>
                    <a:pt x="896" y="1099"/>
                  </a:cubicBezTo>
                  <a:cubicBezTo>
                    <a:pt x="697" y="1199"/>
                    <a:pt x="478" y="1159"/>
                    <a:pt x="279" y="1218"/>
                  </a:cubicBezTo>
                  <a:cubicBezTo>
                    <a:pt x="120" y="1258"/>
                    <a:pt x="1" y="1358"/>
                    <a:pt x="1" y="1537"/>
                  </a:cubicBezTo>
                  <a:cubicBezTo>
                    <a:pt x="64" y="1741"/>
                    <a:pt x="176" y="1809"/>
                    <a:pt x="338" y="1809"/>
                  </a:cubicBezTo>
                  <a:cubicBezTo>
                    <a:pt x="381" y="1809"/>
                    <a:pt x="428" y="1804"/>
                    <a:pt x="478" y="1795"/>
                  </a:cubicBezTo>
                  <a:lnTo>
                    <a:pt x="697" y="1795"/>
                  </a:lnTo>
                  <a:cubicBezTo>
                    <a:pt x="836" y="1756"/>
                    <a:pt x="995" y="1716"/>
                    <a:pt x="1135" y="1696"/>
                  </a:cubicBezTo>
                  <a:cubicBezTo>
                    <a:pt x="1214" y="1656"/>
                    <a:pt x="1294" y="1636"/>
                    <a:pt x="1334" y="1596"/>
                  </a:cubicBezTo>
                  <a:cubicBezTo>
                    <a:pt x="1433" y="1457"/>
                    <a:pt x="1572" y="1437"/>
                    <a:pt x="1712" y="1437"/>
                  </a:cubicBezTo>
                  <a:cubicBezTo>
                    <a:pt x="1811" y="1437"/>
                    <a:pt x="1910" y="1437"/>
                    <a:pt x="2010" y="1358"/>
                  </a:cubicBezTo>
                  <a:lnTo>
                    <a:pt x="2070" y="1318"/>
                  </a:lnTo>
                  <a:lnTo>
                    <a:pt x="2129" y="1318"/>
                  </a:lnTo>
                  <a:cubicBezTo>
                    <a:pt x="2265" y="1241"/>
                    <a:pt x="2419" y="1257"/>
                    <a:pt x="2500" y="1148"/>
                  </a:cubicBezTo>
                  <a:lnTo>
                    <a:pt x="2500" y="1148"/>
                  </a:lnTo>
                  <a:cubicBezTo>
                    <a:pt x="2642" y="1046"/>
                    <a:pt x="2889" y="1154"/>
                    <a:pt x="3024" y="1000"/>
                  </a:cubicBezTo>
                  <a:cubicBezTo>
                    <a:pt x="3123" y="922"/>
                    <a:pt x="3233" y="904"/>
                    <a:pt x="3344" y="904"/>
                  </a:cubicBezTo>
                  <a:cubicBezTo>
                    <a:pt x="3434" y="904"/>
                    <a:pt x="3525" y="916"/>
                    <a:pt x="3614" y="916"/>
                  </a:cubicBezTo>
                  <a:cubicBezTo>
                    <a:pt x="3723" y="916"/>
                    <a:pt x="3828" y="898"/>
                    <a:pt x="3920" y="821"/>
                  </a:cubicBezTo>
                  <a:cubicBezTo>
                    <a:pt x="4099" y="661"/>
                    <a:pt x="4317" y="761"/>
                    <a:pt x="4496" y="681"/>
                  </a:cubicBezTo>
                  <a:cubicBezTo>
                    <a:pt x="4656" y="642"/>
                    <a:pt x="4815" y="562"/>
                    <a:pt x="4974" y="522"/>
                  </a:cubicBezTo>
                  <a:cubicBezTo>
                    <a:pt x="5053" y="462"/>
                    <a:pt x="5073" y="383"/>
                    <a:pt x="5073" y="283"/>
                  </a:cubicBezTo>
                  <a:cubicBezTo>
                    <a:pt x="5007" y="61"/>
                    <a:pt x="4872" y="0"/>
                    <a:pt x="4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5671700" y="5066075"/>
              <a:ext cx="93525" cy="36125"/>
            </a:xfrm>
            <a:custGeom>
              <a:avLst/>
              <a:gdLst/>
              <a:ahLst/>
              <a:cxnLst/>
              <a:rect l="l" t="t" r="r" b="b"/>
              <a:pathLst>
                <a:path w="3741" h="1445" extrusionOk="0">
                  <a:moveTo>
                    <a:pt x="2447" y="1"/>
                  </a:moveTo>
                  <a:cubicBezTo>
                    <a:pt x="1592" y="60"/>
                    <a:pt x="776" y="299"/>
                    <a:pt x="80" y="816"/>
                  </a:cubicBezTo>
                  <a:cubicBezTo>
                    <a:pt x="20" y="896"/>
                    <a:pt x="0" y="955"/>
                    <a:pt x="0" y="1035"/>
                  </a:cubicBezTo>
                  <a:cubicBezTo>
                    <a:pt x="20" y="1214"/>
                    <a:pt x="159" y="1314"/>
                    <a:pt x="299" y="1353"/>
                  </a:cubicBezTo>
                  <a:cubicBezTo>
                    <a:pt x="378" y="1393"/>
                    <a:pt x="418" y="1413"/>
                    <a:pt x="498" y="1433"/>
                  </a:cubicBezTo>
                  <a:cubicBezTo>
                    <a:pt x="534" y="1440"/>
                    <a:pt x="570" y="1445"/>
                    <a:pt x="607" y="1445"/>
                  </a:cubicBezTo>
                  <a:cubicBezTo>
                    <a:pt x="670" y="1445"/>
                    <a:pt x="733" y="1431"/>
                    <a:pt x="796" y="1393"/>
                  </a:cubicBezTo>
                  <a:lnTo>
                    <a:pt x="876" y="1333"/>
                  </a:lnTo>
                  <a:lnTo>
                    <a:pt x="955" y="1333"/>
                  </a:lnTo>
                  <a:cubicBezTo>
                    <a:pt x="1075" y="1254"/>
                    <a:pt x="1254" y="1294"/>
                    <a:pt x="1313" y="1194"/>
                  </a:cubicBezTo>
                  <a:lnTo>
                    <a:pt x="1393" y="1154"/>
                  </a:lnTo>
                  <a:lnTo>
                    <a:pt x="1472" y="1154"/>
                  </a:lnTo>
                  <a:cubicBezTo>
                    <a:pt x="1543" y="1174"/>
                    <a:pt x="1610" y="1185"/>
                    <a:pt x="1672" y="1185"/>
                  </a:cubicBezTo>
                  <a:cubicBezTo>
                    <a:pt x="1803" y="1185"/>
                    <a:pt x="1915" y="1136"/>
                    <a:pt x="2009" y="1015"/>
                  </a:cubicBezTo>
                  <a:cubicBezTo>
                    <a:pt x="2149" y="836"/>
                    <a:pt x="2407" y="995"/>
                    <a:pt x="2547" y="816"/>
                  </a:cubicBezTo>
                  <a:cubicBezTo>
                    <a:pt x="2648" y="746"/>
                    <a:pt x="2760" y="729"/>
                    <a:pt x="2876" y="729"/>
                  </a:cubicBezTo>
                  <a:cubicBezTo>
                    <a:pt x="2986" y="729"/>
                    <a:pt x="3101" y="745"/>
                    <a:pt x="3212" y="745"/>
                  </a:cubicBezTo>
                  <a:cubicBezTo>
                    <a:pt x="3349" y="745"/>
                    <a:pt x="3482" y="721"/>
                    <a:pt x="3601" y="617"/>
                  </a:cubicBezTo>
                  <a:lnTo>
                    <a:pt x="3581" y="617"/>
                  </a:lnTo>
                  <a:cubicBezTo>
                    <a:pt x="3661" y="597"/>
                    <a:pt x="3700" y="518"/>
                    <a:pt x="3740" y="438"/>
                  </a:cubicBezTo>
                  <a:cubicBezTo>
                    <a:pt x="3740" y="242"/>
                    <a:pt x="3646" y="99"/>
                    <a:pt x="3479" y="99"/>
                  </a:cubicBezTo>
                  <a:cubicBezTo>
                    <a:pt x="3444" y="99"/>
                    <a:pt x="3404" y="106"/>
                    <a:pt x="3362" y="120"/>
                  </a:cubicBezTo>
                  <a:cubicBezTo>
                    <a:pt x="3276" y="149"/>
                    <a:pt x="3196" y="160"/>
                    <a:pt x="3119" y="160"/>
                  </a:cubicBezTo>
                  <a:cubicBezTo>
                    <a:pt x="2877" y="160"/>
                    <a:pt x="2674" y="46"/>
                    <a:pt x="2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5638375" y="4966875"/>
              <a:ext cx="100475" cy="48600"/>
            </a:xfrm>
            <a:custGeom>
              <a:avLst/>
              <a:gdLst/>
              <a:ahLst/>
              <a:cxnLst/>
              <a:rect l="l" t="t" r="r" b="b"/>
              <a:pathLst>
                <a:path w="4019" h="1944" extrusionOk="0">
                  <a:moveTo>
                    <a:pt x="3360" y="0"/>
                  </a:moveTo>
                  <a:cubicBezTo>
                    <a:pt x="3343" y="0"/>
                    <a:pt x="3324" y="3"/>
                    <a:pt x="3303" y="10"/>
                  </a:cubicBezTo>
                  <a:cubicBezTo>
                    <a:pt x="3223" y="10"/>
                    <a:pt x="3144" y="50"/>
                    <a:pt x="3084" y="109"/>
                  </a:cubicBezTo>
                  <a:cubicBezTo>
                    <a:pt x="2646" y="647"/>
                    <a:pt x="2049" y="806"/>
                    <a:pt x="1413" y="885"/>
                  </a:cubicBezTo>
                  <a:cubicBezTo>
                    <a:pt x="896" y="925"/>
                    <a:pt x="398" y="1005"/>
                    <a:pt x="20" y="1442"/>
                  </a:cubicBezTo>
                  <a:cubicBezTo>
                    <a:pt x="1" y="1741"/>
                    <a:pt x="140" y="1880"/>
                    <a:pt x="398" y="1940"/>
                  </a:cubicBezTo>
                  <a:cubicBezTo>
                    <a:pt x="435" y="1942"/>
                    <a:pt x="471" y="1943"/>
                    <a:pt x="507" y="1943"/>
                  </a:cubicBezTo>
                  <a:cubicBezTo>
                    <a:pt x="788" y="1943"/>
                    <a:pt x="1060" y="1868"/>
                    <a:pt x="1254" y="1621"/>
                  </a:cubicBezTo>
                  <a:cubicBezTo>
                    <a:pt x="1313" y="1581"/>
                    <a:pt x="1353" y="1522"/>
                    <a:pt x="1413" y="1522"/>
                  </a:cubicBezTo>
                  <a:cubicBezTo>
                    <a:pt x="1468" y="1527"/>
                    <a:pt x="1522" y="1530"/>
                    <a:pt x="1576" y="1530"/>
                  </a:cubicBezTo>
                  <a:cubicBezTo>
                    <a:pt x="2276" y="1530"/>
                    <a:pt x="2937" y="1116"/>
                    <a:pt x="3637" y="1116"/>
                  </a:cubicBezTo>
                  <a:cubicBezTo>
                    <a:pt x="3691" y="1116"/>
                    <a:pt x="3745" y="1119"/>
                    <a:pt x="3800" y="1124"/>
                  </a:cubicBezTo>
                  <a:cubicBezTo>
                    <a:pt x="3840" y="1124"/>
                    <a:pt x="3880" y="1005"/>
                    <a:pt x="3919" y="925"/>
                  </a:cubicBezTo>
                  <a:cubicBezTo>
                    <a:pt x="3919" y="885"/>
                    <a:pt x="3939" y="826"/>
                    <a:pt x="3939" y="746"/>
                  </a:cubicBezTo>
                  <a:cubicBezTo>
                    <a:pt x="4019" y="567"/>
                    <a:pt x="3999" y="448"/>
                    <a:pt x="3820" y="348"/>
                  </a:cubicBezTo>
                  <a:cubicBezTo>
                    <a:pt x="3754" y="389"/>
                    <a:pt x="3704" y="406"/>
                    <a:pt x="3665" y="406"/>
                  </a:cubicBezTo>
                  <a:cubicBezTo>
                    <a:pt x="3475" y="406"/>
                    <a:pt x="3555" y="0"/>
                    <a:pt x="3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4711375" y="5148700"/>
              <a:ext cx="119875" cy="42350"/>
            </a:xfrm>
            <a:custGeom>
              <a:avLst/>
              <a:gdLst/>
              <a:ahLst/>
              <a:cxnLst/>
              <a:rect l="l" t="t" r="r" b="b"/>
              <a:pathLst>
                <a:path w="4795" h="1694" extrusionOk="0">
                  <a:moveTo>
                    <a:pt x="1001" y="1"/>
                  </a:moveTo>
                  <a:cubicBezTo>
                    <a:pt x="916" y="1"/>
                    <a:pt x="826" y="11"/>
                    <a:pt x="737" y="18"/>
                  </a:cubicBezTo>
                  <a:cubicBezTo>
                    <a:pt x="518" y="77"/>
                    <a:pt x="319" y="117"/>
                    <a:pt x="140" y="276"/>
                  </a:cubicBezTo>
                  <a:cubicBezTo>
                    <a:pt x="1" y="475"/>
                    <a:pt x="140" y="575"/>
                    <a:pt x="299" y="674"/>
                  </a:cubicBezTo>
                  <a:cubicBezTo>
                    <a:pt x="1413" y="933"/>
                    <a:pt x="2527" y="1231"/>
                    <a:pt x="3661" y="1530"/>
                  </a:cubicBezTo>
                  <a:lnTo>
                    <a:pt x="3760" y="1530"/>
                  </a:lnTo>
                  <a:lnTo>
                    <a:pt x="3820" y="1569"/>
                  </a:lnTo>
                  <a:cubicBezTo>
                    <a:pt x="3936" y="1652"/>
                    <a:pt x="4052" y="1694"/>
                    <a:pt x="4191" y="1694"/>
                  </a:cubicBezTo>
                  <a:cubicBezTo>
                    <a:pt x="4219" y="1694"/>
                    <a:pt x="4248" y="1692"/>
                    <a:pt x="4277" y="1689"/>
                  </a:cubicBezTo>
                  <a:cubicBezTo>
                    <a:pt x="4397" y="1669"/>
                    <a:pt x="4496" y="1609"/>
                    <a:pt x="4596" y="1530"/>
                  </a:cubicBezTo>
                  <a:cubicBezTo>
                    <a:pt x="4675" y="1490"/>
                    <a:pt x="4715" y="1430"/>
                    <a:pt x="4775" y="1370"/>
                  </a:cubicBezTo>
                  <a:cubicBezTo>
                    <a:pt x="4795" y="1291"/>
                    <a:pt x="4795" y="1211"/>
                    <a:pt x="4775" y="1132"/>
                  </a:cubicBezTo>
                  <a:cubicBezTo>
                    <a:pt x="4715" y="1012"/>
                    <a:pt x="4616" y="973"/>
                    <a:pt x="4496" y="973"/>
                  </a:cubicBezTo>
                  <a:cubicBezTo>
                    <a:pt x="4459" y="975"/>
                    <a:pt x="4422" y="976"/>
                    <a:pt x="4386" y="976"/>
                  </a:cubicBezTo>
                  <a:cubicBezTo>
                    <a:pt x="4153" y="976"/>
                    <a:pt x="3942" y="925"/>
                    <a:pt x="3701" y="873"/>
                  </a:cubicBezTo>
                  <a:cubicBezTo>
                    <a:pt x="2984" y="774"/>
                    <a:pt x="2308" y="515"/>
                    <a:pt x="1612" y="376"/>
                  </a:cubicBezTo>
                  <a:cubicBezTo>
                    <a:pt x="1506" y="376"/>
                    <a:pt x="1400" y="420"/>
                    <a:pt x="1294" y="420"/>
                  </a:cubicBezTo>
                  <a:cubicBezTo>
                    <a:pt x="1240" y="420"/>
                    <a:pt x="1187" y="409"/>
                    <a:pt x="1134" y="376"/>
                  </a:cubicBezTo>
                  <a:lnTo>
                    <a:pt x="1134" y="376"/>
                  </a:lnTo>
                  <a:cubicBezTo>
                    <a:pt x="1182" y="396"/>
                    <a:pt x="1223" y="407"/>
                    <a:pt x="1259" y="407"/>
                  </a:cubicBezTo>
                  <a:cubicBezTo>
                    <a:pt x="1326" y="407"/>
                    <a:pt x="1374" y="367"/>
                    <a:pt x="1413" y="276"/>
                  </a:cubicBezTo>
                  <a:cubicBezTo>
                    <a:pt x="1332" y="47"/>
                    <a:pt x="1178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5519525" y="3938150"/>
              <a:ext cx="85050" cy="40375"/>
            </a:xfrm>
            <a:custGeom>
              <a:avLst/>
              <a:gdLst/>
              <a:ahLst/>
              <a:cxnLst/>
              <a:rect l="l" t="t" r="r" b="b"/>
              <a:pathLst>
                <a:path w="3402" h="1615" extrusionOk="0">
                  <a:moveTo>
                    <a:pt x="1810" y="1"/>
                  </a:moveTo>
                  <a:cubicBezTo>
                    <a:pt x="1771" y="21"/>
                    <a:pt x="1711" y="21"/>
                    <a:pt x="1671" y="21"/>
                  </a:cubicBezTo>
                  <a:cubicBezTo>
                    <a:pt x="1611" y="80"/>
                    <a:pt x="1532" y="100"/>
                    <a:pt x="1492" y="140"/>
                  </a:cubicBezTo>
                  <a:cubicBezTo>
                    <a:pt x="1373" y="180"/>
                    <a:pt x="1293" y="260"/>
                    <a:pt x="1293" y="299"/>
                  </a:cubicBezTo>
                  <a:cubicBezTo>
                    <a:pt x="1194" y="478"/>
                    <a:pt x="1592" y="598"/>
                    <a:pt x="1313" y="777"/>
                  </a:cubicBezTo>
                  <a:cubicBezTo>
                    <a:pt x="1246" y="861"/>
                    <a:pt x="1182" y="892"/>
                    <a:pt x="1122" y="892"/>
                  </a:cubicBezTo>
                  <a:cubicBezTo>
                    <a:pt x="1040" y="892"/>
                    <a:pt x="964" y="834"/>
                    <a:pt x="895" y="777"/>
                  </a:cubicBezTo>
                  <a:cubicBezTo>
                    <a:pt x="836" y="717"/>
                    <a:pt x="756" y="697"/>
                    <a:pt x="696" y="677"/>
                  </a:cubicBezTo>
                  <a:cubicBezTo>
                    <a:pt x="626" y="658"/>
                    <a:pt x="553" y="647"/>
                    <a:pt x="481" y="647"/>
                  </a:cubicBezTo>
                  <a:cubicBezTo>
                    <a:pt x="330" y="647"/>
                    <a:pt x="181" y="695"/>
                    <a:pt x="60" y="817"/>
                  </a:cubicBezTo>
                  <a:cubicBezTo>
                    <a:pt x="0" y="976"/>
                    <a:pt x="0" y="1095"/>
                    <a:pt x="60" y="1214"/>
                  </a:cubicBezTo>
                  <a:cubicBezTo>
                    <a:pt x="416" y="1509"/>
                    <a:pt x="802" y="1614"/>
                    <a:pt x="1205" y="1614"/>
                  </a:cubicBezTo>
                  <a:cubicBezTo>
                    <a:pt x="1454" y="1614"/>
                    <a:pt x="1711" y="1574"/>
                    <a:pt x="1970" y="1513"/>
                  </a:cubicBezTo>
                  <a:cubicBezTo>
                    <a:pt x="2029" y="1473"/>
                    <a:pt x="2029" y="1354"/>
                    <a:pt x="2089" y="1274"/>
                  </a:cubicBezTo>
                  <a:cubicBezTo>
                    <a:pt x="2092" y="1264"/>
                    <a:pt x="2095" y="1259"/>
                    <a:pt x="2096" y="1259"/>
                  </a:cubicBezTo>
                  <a:lnTo>
                    <a:pt x="2096" y="1259"/>
                  </a:lnTo>
                  <a:cubicBezTo>
                    <a:pt x="2104" y="1259"/>
                    <a:pt x="2096" y="1357"/>
                    <a:pt x="2129" y="1374"/>
                  </a:cubicBezTo>
                  <a:cubicBezTo>
                    <a:pt x="2208" y="1473"/>
                    <a:pt x="2308" y="1493"/>
                    <a:pt x="2407" y="1493"/>
                  </a:cubicBezTo>
                  <a:cubicBezTo>
                    <a:pt x="2467" y="1493"/>
                    <a:pt x="2527" y="1473"/>
                    <a:pt x="2606" y="1453"/>
                  </a:cubicBezTo>
                  <a:cubicBezTo>
                    <a:pt x="2805" y="1354"/>
                    <a:pt x="3024" y="1374"/>
                    <a:pt x="3223" y="1314"/>
                  </a:cubicBezTo>
                  <a:cubicBezTo>
                    <a:pt x="3302" y="1294"/>
                    <a:pt x="3362" y="1254"/>
                    <a:pt x="3402" y="1194"/>
                  </a:cubicBezTo>
                  <a:lnTo>
                    <a:pt x="3402" y="1015"/>
                  </a:lnTo>
                  <a:cubicBezTo>
                    <a:pt x="3302" y="876"/>
                    <a:pt x="3203" y="777"/>
                    <a:pt x="3064" y="677"/>
                  </a:cubicBezTo>
                  <a:cubicBezTo>
                    <a:pt x="2904" y="578"/>
                    <a:pt x="2765" y="458"/>
                    <a:pt x="2527" y="458"/>
                  </a:cubicBezTo>
                  <a:cubicBezTo>
                    <a:pt x="2467" y="578"/>
                    <a:pt x="2308" y="558"/>
                    <a:pt x="2208" y="637"/>
                  </a:cubicBezTo>
                  <a:cubicBezTo>
                    <a:pt x="2228" y="558"/>
                    <a:pt x="2367" y="578"/>
                    <a:pt x="2407" y="498"/>
                  </a:cubicBezTo>
                  <a:cubicBezTo>
                    <a:pt x="2407" y="100"/>
                    <a:pt x="2009" y="180"/>
                    <a:pt x="1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4836200" y="5184925"/>
              <a:ext cx="115900" cy="35975"/>
            </a:xfrm>
            <a:custGeom>
              <a:avLst/>
              <a:gdLst/>
              <a:ahLst/>
              <a:cxnLst/>
              <a:rect l="l" t="t" r="r" b="b"/>
              <a:pathLst>
                <a:path w="4636" h="1439" extrusionOk="0">
                  <a:moveTo>
                    <a:pt x="677" y="1"/>
                  </a:moveTo>
                  <a:cubicBezTo>
                    <a:pt x="597" y="1"/>
                    <a:pt x="518" y="41"/>
                    <a:pt x="458" y="61"/>
                  </a:cubicBezTo>
                  <a:cubicBezTo>
                    <a:pt x="279" y="160"/>
                    <a:pt x="1" y="160"/>
                    <a:pt x="100" y="478"/>
                  </a:cubicBezTo>
                  <a:cubicBezTo>
                    <a:pt x="774" y="656"/>
                    <a:pt x="1401" y="991"/>
                    <a:pt x="2107" y="991"/>
                  </a:cubicBezTo>
                  <a:cubicBezTo>
                    <a:pt x="2193" y="991"/>
                    <a:pt x="2280" y="986"/>
                    <a:pt x="2368" y="976"/>
                  </a:cubicBezTo>
                  <a:cubicBezTo>
                    <a:pt x="2450" y="1066"/>
                    <a:pt x="2552" y="1082"/>
                    <a:pt x="2658" y="1082"/>
                  </a:cubicBezTo>
                  <a:cubicBezTo>
                    <a:pt x="2715" y="1082"/>
                    <a:pt x="2774" y="1077"/>
                    <a:pt x="2830" y="1077"/>
                  </a:cubicBezTo>
                  <a:cubicBezTo>
                    <a:pt x="2923" y="1077"/>
                    <a:pt x="3011" y="1089"/>
                    <a:pt x="3084" y="1155"/>
                  </a:cubicBezTo>
                  <a:cubicBezTo>
                    <a:pt x="3178" y="1263"/>
                    <a:pt x="3290" y="1290"/>
                    <a:pt x="3408" y="1290"/>
                  </a:cubicBezTo>
                  <a:cubicBezTo>
                    <a:pt x="3524" y="1290"/>
                    <a:pt x="3646" y="1263"/>
                    <a:pt x="3759" y="1263"/>
                  </a:cubicBezTo>
                  <a:cubicBezTo>
                    <a:pt x="3846" y="1263"/>
                    <a:pt x="3928" y="1279"/>
                    <a:pt x="3999" y="1334"/>
                  </a:cubicBezTo>
                  <a:lnTo>
                    <a:pt x="4059" y="1294"/>
                  </a:lnTo>
                  <a:lnTo>
                    <a:pt x="4098" y="1334"/>
                  </a:lnTo>
                  <a:cubicBezTo>
                    <a:pt x="4188" y="1403"/>
                    <a:pt x="4278" y="1438"/>
                    <a:pt x="4367" y="1438"/>
                  </a:cubicBezTo>
                  <a:cubicBezTo>
                    <a:pt x="4457" y="1438"/>
                    <a:pt x="4546" y="1403"/>
                    <a:pt x="4636" y="1334"/>
                  </a:cubicBezTo>
                  <a:cubicBezTo>
                    <a:pt x="4476" y="976"/>
                    <a:pt x="4098" y="976"/>
                    <a:pt x="3840" y="876"/>
                  </a:cubicBezTo>
                  <a:cubicBezTo>
                    <a:pt x="3482" y="757"/>
                    <a:pt x="3183" y="638"/>
                    <a:pt x="3044" y="279"/>
                  </a:cubicBezTo>
                  <a:cubicBezTo>
                    <a:pt x="3004" y="260"/>
                    <a:pt x="2965" y="240"/>
                    <a:pt x="2965" y="200"/>
                  </a:cubicBezTo>
                  <a:cubicBezTo>
                    <a:pt x="2868" y="158"/>
                    <a:pt x="2775" y="141"/>
                    <a:pt x="2685" y="141"/>
                  </a:cubicBezTo>
                  <a:cubicBezTo>
                    <a:pt x="2517" y="141"/>
                    <a:pt x="2357" y="202"/>
                    <a:pt x="2189" y="279"/>
                  </a:cubicBezTo>
                  <a:cubicBezTo>
                    <a:pt x="2123" y="309"/>
                    <a:pt x="2060" y="321"/>
                    <a:pt x="1997" y="321"/>
                  </a:cubicBezTo>
                  <a:cubicBezTo>
                    <a:pt x="1851" y="321"/>
                    <a:pt x="1712" y="256"/>
                    <a:pt x="1572" y="200"/>
                  </a:cubicBezTo>
                  <a:lnTo>
                    <a:pt x="1353" y="140"/>
                  </a:lnTo>
                  <a:cubicBezTo>
                    <a:pt x="1115" y="81"/>
                    <a:pt x="896" y="4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5506575" y="4081875"/>
              <a:ext cx="43300" cy="83475"/>
            </a:xfrm>
            <a:custGeom>
              <a:avLst/>
              <a:gdLst/>
              <a:ahLst/>
              <a:cxnLst/>
              <a:rect l="l" t="t" r="r" b="b"/>
              <a:pathLst>
                <a:path w="1732" h="3339" extrusionOk="0">
                  <a:moveTo>
                    <a:pt x="1155" y="1"/>
                  </a:moveTo>
                  <a:cubicBezTo>
                    <a:pt x="1015" y="41"/>
                    <a:pt x="936" y="200"/>
                    <a:pt x="896" y="339"/>
                  </a:cubicBezTo>
                  <a:cubicBezTo>
                    <a:pt x="836" y="439"/>
                    <a:pt x="836" y="538"/>
                    <a:pt x="836" y="657"/>
                  </a:cubicBezTo>
                  <a:cubicBezTo>
                    <a:pt x="856" y="856"/>
                    <a:pt x="797" y="1035"/>
                    <a:pt x="757" y="1214"/>
                  </a:cubicBezTo>
                  <a:cubicBezTo>
                    <a:pt x="817" y="1791"/>
                    <a:pt x="120" y="1493"/>
                    <a:pt x="1" y="1851"/>
                  </a:cubicBezTo>
                  <a:cubicBezTo>
                    <a:pt x="1" y="1930"/>
                    <a:pt x="1" y="2010"/>
                    <a:pt x="21" y="2090"/>
                  </a:cubicBezTo>
                  <a:cubicBezTo>
                    <a:pt x="220" y="2308"/>
                    <a:pt x="538" y="2189"/>
                    <a:pt x="737" y="2348"/>
                  </a:cubicBezTo>
                  <a:cubicBezTo>
                    <a:pt x="737" y="2527"/>
                    <a:pt x="538" y="2627"/>
                    <a:pt x="558" y="2806"/>
                  </a:cubicBezTo>
                  <a:cubicBezTo>
                    <a:pt x="817" y="2905"/>
                    <a:pt x="697" y="3005"/>
                    <a:pt x="558" y="3084"/>
                  </a:cubicBezTo>
                  <a:cubicBezTo>
                    <a:pt x="682" y="3284"/>
                    <a:pt x="833" y="3338"/>
                    <a:pt x="993" y="3338"/>
                  </a:cubicBezTo>
                  <a:cubicBezTo>
                    <a:pt x="1169" y="3338"/>
                    <a:pt x="1356" y="3274"/>
                    <a:pt x="1533" y="3263"/>
                  </a:cubicBezTo>
                  <a:cubicBezTo>
                    <a:pt x="1652" y="3204"/>
                    <a:pt x="1732" y="3124"/>
                    <a:pt x="1692" y="2985"/>
                  </a:cubicBezTo>
                  <a:cubicBezTo>
                    <a:pt x="1652" y="2885"/>
                    <a:pt x="1493" y="2786"/>
                    <a:pt x="1632" y="2667"/>
                  </a:cubicBezTo>
                  <a:cubicBezTo>
                    <a:pt x="1612" y="2607"/>
                    <a:pt x="1612" y="2567"/>
                    <a:pt x="1632" y="2507"/>
                  </a:cubicBezTo>
                  <a:cubicBezTo>
                    <a:pt x="1453" y="2229"/>
                    <a:pt x="1692" y="1891"/>
                    <a:pt x="1493" y="1612"/>
                  </a:cubicBezTo>
                  <a:cubicBezTo>
                    <a:pt x="1453" y="1553"/>
                    <a:pt x="1453" y="1493"/>
                    <a:pt x="1453" y="1433"/>
                  </a:cubicBezTo>
                  <a:cubicBezTo>
                    <a:pt x="1652" y="1015"/>
                    <a:pt x="1294" y="618"/>
                    <a:pt x="1413" y="200"/>
                  </a:cubicBezTo>
                  <a:cubicBezTo>
                    <a:pt x="1393" y="61"/>
                    <a:pt x="1294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5404625" y="5146375"/>
              <a:ext cx="91050" cy="32925"/>
            </a:xfrm>
            <a:custGeom>
              <a:avLst/>
              <a:gdLst/>
              <a:ahLst/>
              <a:cxnLst/>
              <a:rect l="l" t="t" r="r" b="b"/>
              <a:pathLst>
                <a:path w="3642" h="1317" extrusionOk="0">
                  <a:moveTo>
                    <a:pt x="2692" y="1"/>
                  </a:moveTo>
                  <a:cubicBezTo>
                    <a:pt x="2420" y="1"/>
                    <a:pt x="2139" y="77"/>
                    <a:pt x="1831" y="91"/>
                  </a:cubicBezTo>
                  <a:cubicBezTo>
                    <a:pt x="1155" y="230"/>
                    <a:pt x="498" y="369"/>
                    <a:pt x="1" y="906"/>
                  </a:cubicBezTo>
                  <a:cubicBezTo>
                    <a:pt x="1" y="1006"/>
                    <a:pt x="1" y="1085"/>
                    <a:pt x="61" y="1165"/>
                  </a:cubicBezTo>
                  <a:cubicBezTo>
                    <a:pt x="178" y="1283"/>
                    <a:pt x="310" y="1317"/>
                    <a:pt x="447" y="1317"/>
                  </a:cubicBezTo>
                  <a:cubicBezTo>
                    <a:pt x="542" y="1317"/>
                    <a:pt x="640" y="1301"/>
                    <a:pt x="737" y="1284"/>
                  </a:cubicBezTo>
                  <a:cubicBezTo>
                    <a:pt x="1055" y="1205"/>
                    <a:pt x="1413" y="1205"/>
                    <a:pt x="1652" y="986"/>
                  </a:cubicBezTo>
                  <a:cubicBezTo>
                    <a:pt x="1811" y="807"/>
                    <a:pt x="2030" y="966"/>
                    <a:pt x="2189" y="807"/>
                  </a:cubicBezTo>
                  <a:lnTo>
                    <a:pt x="2249" y="787"/>
                  </a:lnTo>
                  <a:lnTo>
                    <a:pt x="2328" y="787"/>
                  </a:lnTo>
                  <a:cubicBezTo>
                    <a:pt x="2686" y="668"/>
                    <a:pt x="3045" y="608"/>
                    <a:pt x="3403" y="429"/>
                  </a:cubicBezTo>
                  <a:lnTo>
                    <a:pt x="3442" y="409"/>
                  </a:lnTo>
                  <a:lnTo>
                    <a:pt x="3522" y="409"/>
                  </a:lnTo>
                  <a:cubicBezTo>
                    <a:pt x="3621" y="389"/>
                    <a:pt x="3641" y="330"/>
                    <a:pt x="3621" y="250"/>
                  </a:cubicBezTo>
                  <a:cubicBezTo>
                    <a:pt x="3422" y="230"/>
                    <a:pt x="3204" y="290"/>
                    <a:pt x="3084" y="71"/>
                  </a:cubicBezTo>
                  <a:cubicBezTo>
                    <a:pt x="2954" y="19"/>
                    <a:pt x="2824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5736350" y="5042400"/>
              <a:ext cx="69650" cy="38000"/>
            </a:xfrm>
            <a:custGeom>
              <a:avLst/>
              <a:gdLst/>
              <a:ahLst/>
              <a:cxnLst/>
              <a:rect l="l" t="t" r="r" b="b"/>
              <a:pathLst>
                <a:path w="2786" h="1520" extrusionOk="0">
                  <a:moveTo>
                    <a:pt x="2345" y="0"/>
                  </a:moveTo>
                  <a:cubicBezTo>
                    <a:pt x="2276" y="0"/>
                    <a:pt x="2193" y="59"/>
                    <a:pt x="2089" y="212"/>
                  </a:cubicBezTo>
                  <a:cubicBezTo>
                    <a:pt x="1970" y="391"/>
                    <a:pt x="1791" y="470"/>
                    <a:pt x="1592" y="490"/>
                  </a:cubicBezTo>
                  <a:cubicBezTo>
                    <a:pt x="1055" y="609"/>
                    <a:pt x="398" y="570"/>
                    <a:pt x="0" y="1087"/>
                  </a:cubicBezTo>
                  <a:cubicBezTo>
                    <a:pt x="172" y="1232"/>
                    <a:pt x="326" y="1359"/>
                    <a:pt x="509" y="1359"/>
                  </a:cubicBezTo>
                  <a:cubicBezTo>
                    <a:pt x="602" y="1359"/>
                    <a:pt x="702" y="1326"/>
                    <a:pt x="816" y="1246"/>
                  </a:cubicBezTo>
                  <a:cubicBezTo>
                    <a:pt x="860" y="1207"/>
                    <a:pt x="895" y="1190"/>
                    <a:pt x="922" y="1190"/>
                  </a:cubicBezTo>
                  <a:cubicBezTo>
                    <a:pt x="1006" y="1190"/>
                    <a:pt x="1025" y="1340"/>
                    <a:pt x="1055" y="1445"/>
                  </a:cubicBezTo>
                  <a:cubicBezTo>
                    <a:pt x="1134" y="1495"/>
                    <a:pt x="1219" y="1520"/>
                    <a:pt x="1303" y="1520"/>
                  </a:cubicBezTo>
                  <a:cubicBezTo>
                    <a:pt x="1388" y="1520"/>
                    <a:pt x="1472" y="1495"/>
                    <a:pt x="1552" y="1445"/>
                  </a:cubicBezTo>
                  <a:lnTo>
                    <a:pt x="1612" y="1405"/>
                  </a:lnTo>
                  <a:lnTo>
                    <a:pt x="1691" y="1405"/>
                  </a:lnTo>
                  <a:cubicBezTo>
                    <a:pt x="1811" y="1345"/>
                    <a:pt x="1990" y="1365"/>
                    <a:pt x="2089" y="1266"/>
                  </a:cubicBezTo>
                  <a:lnTo>
                    <a:pt x="2169" y="1246"/>
                  </a:lnTo>
                  <a:lnTo>
                    <a:pt x="2248" y="1246"/>
                  </a:lnTo>
                  <a:cubicBezTo>
                    <a:pt x="2586" y="1107"/>
                    <a:pt x="2706" y="848"/>
                    <a:pt x="2785" y="510"/>
                  </a:cubicBezTo>
                  <a:lnTo>
                    <a:pt x="2765" y="510"/>
                  </a:lnTo>
                  <a:cubicBezTo>
                    <a:pt x="2706" y="470"/>
                    <a:pt x="2686" y="411"/>
                    <a:pt x="2646" y="371"/>
                  </a:cubicBezTo>
                  <a:cubicBezTo>
                    <a:pt x="2555" y="202"/>
                    <a:pt x="247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4151900" y="5025275"/>
              <a:ext cx="98475" cy="29475"/>
            </a:xfrm>
            <a:custGeom>
              <a:avLst/>
              <a:gdLst/>
              <a:ahLst/>
              <a:cxnLst/>
              <a:rect l="l" t="t" r="r" b="b"/>
              <a:pathLst>
                <a:path w="3939" h="1179" extrusionOk="0">
                  <a:moveTo>
                    <a:pt x="625" y="0"/>
                  </a:moveTo>
                  <a:cubicBezTo>
                    <a:pt x="603" y="0"/>
                    <a:pt x="580" y="0"/>
                    <a:pt x="557" y="1"/>
                  </a:cubicBezTo>
                  <a:cubicBezTo>
                    <a:pt x="338" y="41"/>
                    <a:pt x="120" y="41"/>
                    <a:pt x="0" y="280"/>
                  </a:cubicBezTo>
                  <a:cubicBezTo>
                    <a:pt x="20" y="539"/>
                    <a:pt x="299" y="399"/>
                    <a:pt x="398" y="558"/>
                  </a:cubicBezTo>
                  <a:cubicBezTo>
                    <a:pt x="487" y="631"/>
                    <a:pt x="588" y="645"/>
                    <a:pt x="695" y="645"/>
                  </a:cubicBezTo>
                  <a:cubicBezTo>
                    <a:pt x="761" y="645"/>
                    <a:pt x="828" y="639"/>
                    <a:pt x="896" y="639"/>
                  </a:cubicBezTo>
                  <a:cubicBezTo>
                    <a:pt x="990" y="639"/>
                    <a:pt x="1084" y="650"/>
                    <a:pt x="1174" y="698"/>
                  </a:cubicBezTo>
                  <a:cubicBezTo>
                    <a:pt x="1234" y="698"/>
                    <a:pt x="1333" y="737"/>
                    <a:pt x="1433" y="737"/>
                  </a:cubicBezTo>
                  <a:cubicBezTo>
                    <a:pt x="1522" y="814"/>
                    <a:pt x="1622" y="836"/>
                    <a:pt x="1726" y="836"/>
                  </a:cubicBezTo>
                  <a:cubicBezTo>
                    <a:pt x="1853" y="836"/>
                    <a:pt x="1985" y="804"/>
                    <a:pt x="2111" y="804"/>
                  </a:cubicBezTo>
                  <a:cubicBezTo>
                    <a:pt x="2201" y="804"/>
                    <a:pt x="2288" y="820"/>
                    <a:pt x="2367" y="877"/>
                  </a:cubicBezTo>
                  <a:lnTo>
                    <a:pt x="2427" y="857"/>
                  </a:lnTo>
                  <a:lnTo>
                    <a:pt x="2507" y="877"/>
                  </a:lnTo>
                  <a:cubicBezTo>
                    <a:pt x="2726" y="1056"/>
                    <a:pt x="3024" y="897"/>
                    <a:pt x="3223" y="1096"/>
                  </a:cubicBezTo>
                  <a:lnTo>
                    <a:pt x="3302" y="1096"/>
                  </a:lnTo>
                  <a:lnTo>
                    <a:pt x="3342" y="1155"/>
                  </a:lnTo>
                  <a:cubicBezTo>
                    <a:pt x="3388" y="1167"/>
                    <a:pt x="3441" y="1178"/>
                    <a:pt x="3492" y="1178"/>
                  </a:cubicBezTo>
                  <a:cubicBezTo>
                    <a:pt x="3530" y="1178"/>
                    <a:pt x="3567" y="1172"/>
                    <a:pt x="3601" y="1155"/>
                  </a:cubicBezTo>
                  <a:cubicBezTo>
                    <a:pt x="3740" y="1076"/>
                    <a:pt x="3939" y="1056"/>
                    <a:pt x="3899" y="797"/>
                  </a:cubicBezTo>
                  <a:cubicBezTo>
                    <a:pt x="3442" y="399"/>
                    <a:pt x="2825" y="479"/>
                    <a:pt x="2308" y="260"/>
                  </a:cubicBezTo>
                  <a:cubicBezTo>
                    <a:pt x="2188" y="200"/>
                    <a:pt x="2029" y="180"/>
                    <a:pt x="1910" y="180"/>
                  </a:cubicBezTo>
                  <a:cubicBezTo>
                    <a:pt x="1474" y="180"/>
                    <a:pt x="1075" y="0"/>
                    <a:pt x="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5545875" y="5099675"/>
              <a:ext cx="83075" cy="24175"/>
            </a:xfrm>
            <a:custGeom>
              <a:avLst/>
              <a:gdLst/>
              <a:ahLst/>
              <a:cxnLst/>
              <a:rect l="l" t="t" r="r" b="b"/>
              <a:pathLst>
                <a:path w="3323" h="967" extrusionOk="0">
                  <a:moveTo>
                    <a:pt x="2752" y="0"/>
                  </a:moveTo>
                  <a:cubicBezTo>
                    <a:pt x="2433" y="0"/>
                    <a:pt x="2127" y="131"/>
                    <a:pt x="1811" y="188"/>
                  </a:cubicBezTo>
                  <a:cubicBezTo>
                    <a:pt x="1234" y="367"/>
                    <a:pt x="617" y="208"/>
                    <a:pt x="80" y="606"/>
                  </a:cubicBezTo>
                  <a:cubicBezTo>
                    <a:pt x="0" y="686"/>
                    <a:pt x="0" y="765"/>
                    <a:pt x="40" y="865"/>
                  </a:cubicBezTo>
                  <a:cubicBezTo>
                    <a:pt x="220" y="876"/>
                    <a:pt x="401" y="884"/>
                    <a:pt x="582" y="884"/>
                  </a:cubicBezTo>
                  <a:cubicBezTo>
                    <a:pt x="1044" y="884"/>
                    <a:pt x="1507" y="832"/>
                    <a:pt x="1950" y="646"/>
                  </a:cubicBezTo>
                  <a:cubicBezTo>
                    <a:pt x="2026" y="608"/>
                    <a:pt x="2089" y="590"/>
                    <a:pt x="2141" y="590"/>
                  </a:cubicBezTo>
                  <a:cubicBezTo>
                    <a:pt x="2277" y="590"/>
                    <a:pt x="2333" y="711"/>
                    <a:pt x="2348" y="885"/>
                  </a:cubicBezTo>
                  <a:cubicBezTo>
                    <a:pt x="2433" y="942"/>
                    <a:pt x="2519" y="967"/>
                    <a:pt x="2600" y="967"/>
                  </a:cubicBezTo>
                  <a:cubicBezTo>
                    <a:pt x="2689" y="967"/>
                    <a:pt x="2772" y="937"/>
                    <a:pt x="2845" y="885"/>
                  </a:cubicBezTo>
                  <a:cubicBezTo>
                    <a:pt x="2945" y="885"/>
                    <a:pt x="3044" y="865"/>
                    <a:pt x="3144" y="865"/>
                  </a:cubicBezTo>
                  <a:cubicBezTo>
                    <a:pt x="3243" y="865"/>
                    <a:pt x="3263" y="805"/>
                    <a:pt x="3243" y="706"/>
                  </a:cubicBezTo>
                  <a:cubicBezTo>
                    <a:pt x="3183" y="666"/>
                    <a:pt x="3144" y="626"/>
                    <a:pt x="3084" y="626"/>
                  </a:cubicBezTo>
                  <a:cubicBezTo>
                    <a:pt x="3054" y="616"/>
                    <a:pt x="3014" y="611"/>
                    <a:pt x="2972" y="611"/>
                  </a:cubicBezTo>
                  <a:cubicBezTo>
                    <a:pt x="2930" y="611"/>
                    <a:pt x="2885" y="616"/>
                    <a:pt x="2845" y="626"/>
                  </a:cubicBezTo>
                  <a:cubicBezTo>
                    <a:pt x="2925" y="586"/>
                    <a:pt x="3044" y="586"/>
                    <a:pt x="3124" y="507"/>
                  </a:cubicBezTo>
                  <a:cubicBezTo>
                    <a:pt x="3243" y="367"/>
                    <a:pt x="3323" y="208"/>
                    <a:pt x="3124" y="69"/>
                  </a:cubicBezTo>
                  <a:cubicBezTo>
                    <a:pt x="2997" y="19"/>
                    <a:pt x="2873" y="0"/>
                    <a:pt x="27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4717350" y="3766575"/>
              <a:ext cx="69150" cy="29375"/>
            </a:xfrm>
            <a:custGeom>
              <a:avLst/>
              <a:gdLst/>
              <a:ahLst/>
              <a:cxnLst/>
              <a:rect l="l" t="t" r="r" b="b"/>
              <a:pathLst>
                <a:path w="2766" h="1175" extrusionOk="0">
                  <a:moveTo>
                    <a:pt x="1990" y="1"/>
                  </a:moveTo>
                  <a:cubicBezTo>
                    <a:pt x="1961" y="15"/>
                    <a:pt x="1943" y="29"/>
                    <a:pt x="1907" y="29"/>
                  </a:cubicBezTo>
                  <a:cubicBezTo>
                    <a:pt x="1892" y="29"/>
                    <a:pt x="1874" y="27"/>
                    <a:pt x="1850" y="21"/>
                  </a:cubicBezTo>
                  <a:cubicBezTo>
                    <a:pt x="1771" y="61"/>
                    <a:pt x="1691" y="120"/>
                    <a:pt x="1612" y="180"/>
                  </a:cubicBezTo>
                  <a:cubicBezTo>
                    <a:pt x="1413" y="299"/>
                    <a:pt x="1114" y="160"/>
                    <a:pt x="955" y="379"/>
                  </a:cubicBezTo>
                  <a:lnTo>
                    <a:pt x="955" y="399"/>
                  </a:lnTo>
                  <a:cubicBezTo>
                    <a:pt x="716" y="757"/>
                    <a:pt x="279" y="598"/>
                    <a:pt x="0" y="856"/>
                  </a:cubicBezTo>
                  <a:cubicBezTo>
                    <a:pt x="100" y="1055"/>
                    <a:pt x="259" y="1115"/>
                    <a:pt x="418" y="1175"/>
                  </a:cubicBezTo>
                  <a:cubicBezTo>
                    <a:pt x="1253" y="1055"/>
                    <a:pt x="2049" y="856"/>
                    <a:pt x="2706" y="319"/>
                  </a:cubicBezTo>
                  <a:cubicBezTo>
                    <a:pt x="2765" y="160"/>
                    <a:pt x="2606" y="100"/>
                    <a:pt x="2527" y="21"/>
                  </a:cubicBezTo>
                  <a:cubicBezTo>
                    <a:pt x="2348" y="21"/>
                    <a:pt x="2169" y="1"/>
                    <a:pt x="19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5713975" y="4708325"/>
              <a:ext cx="60200" cy="32625"/>
            </a:xfrm>
            <a:custGeom>
              <a:avLst/>
              <a:gdLst/>
              <a:ahLst/>
              <a:cxnLst/>
              <a:rect l="l" t="t" r="r" b="b"/>
              <a:pathLst>
                <a:path w="2408" h="1305" extrusionOk="0">
                  <a:moveTo>
                    <a:pt x="1659" y="1"/>
                  </a:moveTo>
                  <a:cubicBezTo>
                    <a:pt x="1029" y="1"/>
                    <a:pt x="504" y="379"/>
                    <a:pt x="0" y="823"/>
                  </a:cubicBezTo>
                  <a:cubicBezTo>
                    <a:pt x="20" y="1042"/>
                    <a:pt x="179" y="1181"/>
                    <a:pt x="358" y="1301"/>
                  </a:cubicBezTo>
                  <a:cubicBezTo>
                    <a:pt x="376" y="1303"/>
                    <a:pt x="393" y="1304"/>
                    <a:pt x="409" y="1304"/>
                  </a:cubicBezTo>
                  <a:cubicBezTo>
                    <a:pt x="671" y="1304"/>
                    <a:pt x="792" y="1022"/>
                    <a:pt x="1055" y="1022"/>
                  </a:cubicBezTo>
                  <a:cubicBezTo>
                    <a:pt x="1293" y="943"/>
                    <a:pt x="1552" y="843"/>
                    <a:pt x="1791" y="744"/>
                  </a:cubicBezTo>
                  <a:lnTo>
                    <a:pt x="1850" y="724"/>
                  </a:lnTo>
                  <a:lnTo>
                    <a:pt x="1890" y="724"/>
                  </a:lnTo>
                  <a:cubicBezTo>
                    <a:pt x="2109" y="624"/>
                    <a:pt x="2407" y="525"/>
                    <a:pt x="2348" y="147"/>
                  </a:cubicBezTo>
                  <a:cubicBezTo>
                    <a:pt x="2104" y="45"/>
                    <a:pt x="1875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4144925" y="4175875"/>
              <a:ext cx="51750" cy="25475"/>
            </a:xfrm>
            <a:custGeom>
              <a:avLst/>
              <a:gdLst/>
              <a:ahLst/>
              <a:cxnLst/>
              <a:rect l="l" t="t" r="r" b="b"/>
              <a:pathLst>
                <a:path w="2070" h="1019" extrusionOk="0">
                  <a:moveTo>
                    <a:pt x="1811" y="1"/>
                  </a:moveTo>
                  <a:cubicBezTo>
                    <a:pt x="1155" y="21"/>
                    <a:pt x="478" y="60"/>
                    <a:pt x="1" y="637"/>
                  </a:cubicBezTo>
                  <a:cubicBezTo>
                    <a:pt x="41" y="974"/>
                    <a:pt x="219" y="1019"/>
                    <a:pt x="415" y="1019"/>
                  </a:cubicBezTo>
                  <a:cubicBezTo>
                    <a:pt x="487" y="1019"/>
                    <a:pt x="560" y="1013"/>
                    <a:pt x="631" y="1013"/>
                  </a:cubicBezTo>
                  <a:cubicBezTo>
                    <a:pt x="653" y="1013"/>
                    <a:pt x="675" y="1014"/>
                    <a:pt x="697" y="1015"/>
                  </a:cubicBezTo>
                  <a:cubicBezTo>
                    <a:pt x="775" y="937"/>
                    <a:pt x="868" y="923"/>
                    <a:pt x="964" y="923"/>
                  </a:cubicBezTo>
                  <a:cubicBezTo>
                    <a:pt x="1018" y="923"/>
                    <a:pt x="1072" y="928"/>
                    <a:pt x="1126" y="928"/>
                  </a:cubicBezTo>
                  <a:cubicBezTo>
                    <a:pt x="1223" y="928"/>
                    <a:pt x="1315" y="914"/>
                    <a:pt x="1393" y="836"/>
                  </a:cubicBezTo>
                  <a:lnTo>
                    <a:pt x="1473" y="816"/>
                  </a:lnTo>
                  <a:lnTo>
                    <a:pt x="1552" y="816"/>
                  </a:lnTo>
                  <a:cubicBezTo>
                    <a:pt x="1572" y="757"/>
                    <a:pt x="1572" y="717"/>
                    <a:pt x="1592" y="657"/>
                  </a:cubicBezTo>
                  <a:cubicBezTo>
                    <a:pt x="1572" y="359"/>
                    <a:pt x="2070" y="498"/>
                    <a:pt x="1990" y="160"/>
                  </a:cubicBezTo>
                  <a:cubicBezTo>
                    <a:pt x="1950" y="80"/>
                    <a:pt x="1891" y="21"/>
                    <a:pt x="18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3934075" y="4388650"/>
              <a:ext cx="36325" cy="41375"/>
            </a:xfrm>
            <a:custGeom>
              <a:avLst/>
              <a:gdLst/>
              <a:ahLst/>
              <a:cxnLst/>
              <a:rect l="l" t="t" r="r" b="b"/>
              <a:pathLst>
                <a:path w="1453" h="1655" extrusionOk="0">
                  <a:moveTo>
                    <a:pt x="408" y="1"/>
                  </a:moveTo>
                  <a:cubicBezTo>
                    <a:pt x="333" y="1"/>
                    <a:pt x="259" y="8"/>
                    <a:pt x="199" y="44"/>
                  </a:cubicBezTo>
                  <a:cubicBezTo>
                    <a:pt x="179" y="282"/>
                    <a:pt x="0" y="601"/>
                    <a:pt x="458" y="680"/>
                  </a:cubicBezTo>
                  <a:cubicBezTo>
                    <a:pt x="537" y="700"/>
                    <a:pt x="577" y="799"/>
                    <a:pt x="498" y="879"/>
                  </a:cubicBezTo>
                  <a:cubicBezTo>
                    <a:pt x="80" y="1277"/>
                    <a:pt x="637" y="1376"/>
                    <a:pt x="736" y="1595"/>
                  </a:cubicBezTo>
                  <a:cubicBezTo>
                    <a:pt x="895" y="1635"/>
                    <a:pt x="1055" y="1635"/>
                    <a:pt x="1234" y="1655"/>
                  </a:cubicBezTo>
                  <a:cubicBezTo>
                    <a:pt x="1293" y="1635"/>
                    <a:pt x="1353" y="1595"/>
                    <a:pt x="1433" y="1575"/>
                  </a:cubicBezTo>
                  <a:cubicBezTo>
                    <a:pt x="1452" y="1496"/>
                    <a:pt x="1452" y="1456"/>
                    <a:pt x="1393" y="1376"/>
                  </a:cubicBezTo>
                  <a:cubicBezTo>
                    <a:pt x="1293" y="1277"/>
                    <a:pt x="1174" y="1257"/>
                    <a:pt x="1055" y="1197"/>
                  </a:cubicBezTo>
                  <a:cubicBezTo>
                    <a:pt x="995" y="1177"/>
                    <a:pt x="955" y="1177"/>
                    <a:pt x="876" y="1157"/>
                  </a:cubicBezTo>
                  <a:cubicBezTo>
                    <a:pt x="859" y="1148"/>
                    <a:pt x="845" y="1143"/>
                    <a:pt x="832" y="1141"/>
                  </a:cubicBezTo>
                  <a:lnTo>
                    <a:pt x="832" y="1141"/>
                  </a:lnTo>
                  <a:cubicBezTo>
                    <a:pt x="834" y="1140"/>
                    <a:pt x="835" y="1139"/>
                    <a:pt x="836" y="1138"/>
                  </a:cubicBezTo>
                  <a:cubicBezTo>
                    <a:pt x="846" y="1118"/>
                    <a:pt x="871" y="1118"/>
                    <a:pt x="898" y="1118"/>
                  </a:cubicBezTo>
                  <a:cubicBezTo>
                    <a:pt x="925" y="1118"/>
                    <a:pt x="955" y="1118"/>
                    <a:pt x="975" y="1098"/>
                  </a:cubicBezTo>
                  <a:cubicBezTo>
                    <a:pt x="1055" y="1038"/>
                    <a:pt x="1094" y="959"/>
                    <a:pt x="1094" y="859"/>
                  </a:cubicBezTo>
                  <a:cubicBezTo>
                    <a:pt x="836" y="640"/>
                    <a:pt x="736" y="302"/>
                    <a:pt x="557" y="4"/>
                  </a:cubicBezTo>
                  <a:cubicBezTo>
                    <a:pt x="509" y="4"/>
                    <a:pt x="45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3966400" y="4985025"/>
              <a:ext cx="61200" cy="24450"/>
            </a:xfrm>
            <a:custGeom>
              <a:avLst/>
              <a:gdLst/>
              <a:ahLst/>
              <a:cxnLst/>
              <a:rect l="l" t="t" r="r" b="b"/>
              <a:pathLst>
                <a:path w="2448" h="978" extrusionOk="0">
                  <a:moveTo>
                    <a:pt x="637" y="0"/>
                  </a:moveTo>
                  <a:cubicBezTo>
                    <a:pt x="577" y="20"/>
                    <a:pt x="498" y="60"/>
                    <a:pt x="458" y="60"/>
                  </a:cubicBezTo>
                  <a:cubicBezTo>
                    <a:pt x="358" y="159"/>
                    <a:pt x="159" y="100"/>
                    <a:pt x="40" y="219"/>
                  </a:cubicBezTo>
                  <a:cubicBezTo>
                    <a:pt x="0" y="298"/>
                    <a:pt x="40" y="378"/>
                    <a:pt x="140" y="378"/>
                  </a:cubicBezTo>
                  <a:lnTo>
                    <a:pt x="199" y="378"/>
                  </a:lnTo>
                  <a:lnTo>
                    <a:pt x="259" y="398"/>
                  </a:lnTo>
                  <a:cubicBezTo>
                    <a:pt x="358" y="497"/>
                    <a:pt x="537" y="478"/>
                    <a:pt x="637" y="557"/>
                  </a:cubicBezTo>
                  <a:lnTo>
                    <a:pt x="697" y="557"/>
                  </a:lnTo>
                  <a:lnTo>
                    <a:pt x="776" y="577"/>
                  </a:lnTo>
                  <a:cubicBezTo>
                    <a:pt x="1114" y="776"/>
                    <a:pt x="1472" y="875"/>
                    <a:pt x="1850" y="895"/>
                  </a:cubicBezTo>
                  <a:cubicBezTo>
                    <a:pt x="1890" y="915"/>
                    <a:pt x="1970" y="915"/>
                    <a:pt x="2009" y="955"/>
                  </a:cubicBezTo>
                  <a:cubicBezTo>
                    <a:pt x="2055" y="966"/>
                    <a:pt x="2101" y="978"/>
                    <a:pt x="2147" y="978"/>
                  </a:cubicBezTo>
                  <a:cubicBezTo>
                    <a:pt x="2181" y="978"/>
                    <a:pt x="2215" y="972"/>
                    <a:pt x="2248" y="955"/>
                  </a:cubicBezTo>
                  <a:cubicBezTo>
                    <a:pt x="2348" y="895"/>
                    <a:pt x="2407" y="796"/>
                    <a:pt x="2447" y="676"/>
                  </a:cubicBezTo>
                  <a:cubicBezTo>
                    <a:pt x="2447" y="597"/>
                    <a:pt x="2407" y="517"/>
                    <a:pt x="2348" y="478"/>
                  </a:cubicBezTo>
                  <a:cubicBezTo>
                    <a:pt x="2089" y="318"/>
                    <a:pt x="1771" y="318"/>
                    <a:pt x="1512" y="179"/>
                  </a:cubicBezTo>
                  <a:cubicBezTo>
                    <a:pt x="1452" y="159"/>
                    <a:pt x="1393" y="119"/>
                    <a:pt x="1313" y="100"/>
                  </a:cubicBezTo>
                  <a:cubicBezTo>
                    <a:pt x="1254" y="80"/>
                    <a:pt x="1194" y="60"/>
                    <a:pt x="1134" y="60"/>
                  </a:cubicBezTo>
                  <a:cubicBezTo>
                    <a:pt x="995" y="20"/>
                    <a:pt x="856" y="0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4086250" y="5011150"/>
              <a:ext cx="50250" cy="16575"/>
            </a:xfrm>
            <a:custGeom>
              <a:avLst/>
              <a:gdLst/>
              <a:ahLst/>
              <a:cxnLst/>
              <a:rect l="l" t="t" r="r" b="b"/>
              <a:pathLst>
                <a:path w="2010" h="663" extrusionOk="0">
                  <a:moveTo>
                    <a:pt x="537" y="0"/>
                  </a:moveTo>
                  <a:cubicBezTo>
                    <a:pt x="308" y="0"/>
                    <a:pt x="102" y="51"/>
                    <a:pt x="0" y="367"/>
                  </a:cubicBezTo>
                  <a:cubicBezTo>
                    <a:pt x="259" y="566"/>
                    <a:pt x="557" y="407"/>
                    <a:pt x="816" y="547"/>
                  </a:cubicBezTo>
                  <a:lnTo>
                    <a:pt x="876" y="547"/>
                  </a:lnTo>
                  <a:lnTo>
                    <a:pt x="935" y="566"/>
                  </a:lnTo>
                  <a:cubicBezTo>
                    <a:pt x="1028" y="641"/>
                    <a:pt x="1130" y="659"/>
                    <a:pt x="1232" y="659"/>
                  </a:cubicBezTo>
                  <a:cubicBezTo>
                    <a:pt x="1327" y="659"/>
                    <a:pt x="1422" y="643"/>
                    <a:pt x="1512" y="643"/>
                  </a:cubicBezTo>
                  <a:cubicBezTo>
                    <a:pt x="1532" y="643"/>
                    <a:pt x="1552" y="644"/>
                    <a:pt x="1572" y="646"/>
                  </a:cubicBezTo>
                  <a:cubicBezTo>
                    <a:pt x="1623" y="656"/>
                    <a:pt x="1671" y="662"/>
                    <a:pt x="1716" y="662"/>
                  </a:cubicBezTo>
                  <a:cubicBezTo>
                    <a:pt x="1847" y="662"/>
                    <a:pt x="1950" y="610"/>
                    <a:pt x="2010" y="447"/>
                  </a:cubicBezTo>
                  <a:cubicBezTo>
                    <a:pt x="1970" y="348"/>
                    <a:pt x="1910" y="308"/>
                    <a:pt x="1831" y="248"/>
                  </a:cubicBezTo>
                  <a:cubicBezTo>
                    <a:pt x="1632" y="169"/>
                    <a:pt x="1413" y="129"/>
                    <a:pt x="1214" y="49"/>
                  </a:cubicBezTo>
                  <a:cubicBezTo>
                    <a:pt x="1114" y="29"/>
                    <a:pt x="1035" y="9"/>
                    <a:pt x="935" y="9"/>
                  </a:cubicBezTo>
                  <a:cubicBezTo>
                    <a:pt x="912" y="11"/>
                    <a:pt x="888" y="11"/>
                    <a:pt x="864" y="11"/>
                  </a:cubicBezTo>
                  <a:cubicBezTo>
                    <a:pt x="756" y="11"/>
                    <a:pt x="644" y="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4124550" y="5017075"/>
              <a:ext cx="43275" cy="18250"/>
            </a:xfrm>
            <a:custGeom>
              <a:avLst/>
              <a:gdLst/>
              <a:ahLst/>
              <a:cxnLst/>
              <a:rect l="l" t="t" r="r" b="b"/>
              <a:pathLst>
                <a:path w="1731" h="730" extrusionOk="0">
                  <a:moveTo>
                    <a:pt x="834" y="1"/>
                  </a:moveTo>
                  <a:cubicBezTo>
                    <a:pt x="703" y="1"/>
                    <a:pt x="572" y="44"/>
                    <a:pt x="438" y="170"/>
                  </a:cubicBezTo>
                  <a:cubicBezTo>
                    <a:pt x="378" y="310"/>
                    <a:pt x="219" y="310"/>
                    <a:pt x="80" y="329"/>
                  </a:cubicBezTo>
                  <a:cubicBezTo>
                    <a:pt x="40" y="329"/>
                    <a:pt x="40" y="369"/>
                    <a:pt x="20" y="389"/>
                  </a:cubicBezTo>
                  <a:cubicBezTo>
                    <a:pt x="0" y="429"/>
                    <a:pt x="40" y="469"/>
                    <a:pt x="100" y="469"/>
                  </a:cubicBezTo>
                  <a:cubicBezTo>
                    <a:pt x="173" y="590"/>
                    <a:pt x="272" y="616"/>
                    <a:pt x="378" y="616"/>
                  </a:cubicBezTo>
                  <a:cubicBezTo>
                    <a:pt x="455" y="616"/>
                    <a:pt x="537" y="602"/>
                    <a:pt x="613" y="602"/>
                  </a:cubicBezTo>
                  <a:cubicBezTo>
                    <a:pt x="688" y="602"/>
                    <a:pt x="758" y="615"/>
                    <a:pt x="816" y="668"/>
                  </a:cubicBezTo>
                  <a:lnTo>
                    <a:pt x="895" y="668"/>
                  </a:lnTo>
                  <a:lnTo>
                    <a:pt x="975" y="687"/>
                  </a:lnTo>
                  <a:cubicBezTo>
                    <a:pt x="997" y="717"/>
                    <a:pt x="1021" y="730"/>
                    <a:pt x="1045" y="730"/>
                  </a:cubicBezTo>
                  <a:cubicBezTo>
                    <a:pt x="1085" y="730"/>
                    <a:pt x="1121" y="691"/>
                    <a:pt x="1134" y="628"/>
                  </a:cubicBezTo>
                  <a:cubicBezTo>
                    <a:pt x="1313" y="469"/>
                    <a:pt x="1532" y="508"/>
                    <a:pt x="1731" y="469"/>
                  </a:cubicBezTo>
                  <a:cubicBezTo>
                    <a:pt x="1711" y="310"/>
                    <a:pt x="1611" y="230"/>
                    <a:pt x="1492" y="170"/>
                  </a:cubicBezTo>
                  <a:cubicBezTo>
                    <a:pt x="1268" y="120"/>
                    <a:pt x="1052" y="1"/>
                    <a:pt x="8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4241400" y="5043525"/>
              <a:ext cx="35675" cy="15400"/>
            </a:xfrm>
            <a:custGeom>
              <a:avLst/>
              <a:gdLst/>
              <a:ahLst/>
              <a:cxnLst/>
              <a:rect l="l" t="t" r="r" b="b"/>
              <a:pathLst>
                <a:path w="1427" h="616" extrusionOk="0">
                  <a:moveTo>
                    <a:pt x="764" y="1"/>
                  </a:moveTo>
                  <a:cubicBezTo>
                    <a:pt x="643" y="1"/>
                    <a:pt x="516" y="38"/>
                    <a:pt x="379" y="127"/>
                  </a:cubicBezTo>
                  <a:cubicBezTo>
                    <a:pt x="220" y="147"/>
                    <a:pt x="80" y="167"/>
                    <a:pt x="1" y="326"/>
                  </a:cubicBezTo>
                  <a:cubicBezTo>
                    <a:pt x="21" y="445"/>
                    <a:pt x="120" y="445"/>
                    <a:pt x="240" y="465"/>
                  </a:cubicBezTo>
                  <a:cubicBezTo>
                    <a:pt x="339" y="505"/>
                    <a:pt x="439" y="505"/>
                    <a:pt x="538" y="525"/>
                  </a:cubicBezTo>
                  <a:cubicBezTo>
                    <a:pt x="677" y="604"/>
                    <a:pt x="797" y="604"/>
                    <a:pt x="936" y="604"/>
                  </a:cubicBezTo>
                  <a:cubicBezTo>
                    <a:pt x="1015" y="604"/>
                    <a:pt x="1097" y="615"/>
                    <a:pt x="1170" y="615"/>
                  </a:cubicBezTo>
                  <a:cubicBezTo>
                    <a:pt x="1316" y="615"/>
                    <a:pt x="1427" y="571"/>
                    <a:pt x="1413" y="306"/>
                  </a:cubicBezTo>
                  <a:cubicBezTo>
                    <a:pt x="1204" y="136"/>
                    <a:pt x="996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5184325" y="37010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268" y="1"/>
                  </a:moveTo>
                  <a:cubicBezTo>
                    <a:pt x="165" y="1"/>
                    <a:pt x="70" y="28"/>
                    <a:pt x="0" y="154"/>
                  </a:cubicBezTo>
                  <a:cubicBezTo>
                    <a:pt x="80" y="413"/>
                    <a:pt x="279" y="552"/>
                    <a:pt x="498" y="652"/>
                  </a:cubicBezTo>
                  <a:cubicBezTo>
                    <a:pt x="567" y="681"/>
                    <a:pt x="647" y="696"/>
                    <a:pt x="729" y="696"/>
                  </a:cubicBezTo>
                  <a:cubicBezTo>
                    <a:pt x="811" y="696"/>
                    <a:pt x="896" y="681"/>
                    <a:pt x="975" y="652"/>
                  </a:cubicBezTo>
                  <a:cubicBezTo>
                    <a:pt x="1095" y="612"/>
                    <a:pt x="1194" y="532"/>
                    <a:pt x="1234" y="413"/>
                  </a:cubicBezTo>
                  <a:cubicBezTo>
                    <a:pt x="1274" y="333"/>
                    <a:pt x="1234" y="254"/>
                    <a:pt x="1174" y="214"/>
                  </a:cubicBezTo>
                  <a:cubicBezTo>
                    <a:pt x="1075" y="194"/>
                    <a:pt x="955" y="194"/>
                    <a:pt x="856" y="194"/>
                  </a:cubicBezTo>
                  <a:cubicBezTo>
                    <a:pt x="756" y="95"/>
                    <a:pt x="597" y="134"/>
                    <a:pt x="498" y="15"/>
                  </a:cubicBezTo>
                  <a:cubicBezTo>
                    <a:pt x="422" y="15"/>
                    <a:pt x="344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4022100" y="4998700"/>
              <a:ext cx="27875" cy="13700"/>
            </a:xfrm>
            <a:custGeom>
              <a:avLst/>
              <a:gdLst/>
              <a:ahLst/>
              <a:cxnLst/>
              <a:rect l="l" t="t" r="r" b="b"/>
              <a:pathLst>
                <a:path w="1115" h="548" extrusionOk="0">
                  <a:moveTo>
                    <a:pt x="632" y="0"/>
                  </a:moveTo>
                  <a:cubicBezTo>
                    <a:pt x="488" y="0"/>
                    <a:pt x="338" y="60"/>
                    <a:pt x="179" y="169"/>
                  </a:cubicBezTo>
                  <a:cubicBezTo>
                    <a:pt x="120" y="229"/>
                    <a:pt x="60" y="289"/>
                    <a:pt x="0" y="348"/>
                  </a:cubicBezTo>
                  <a:cubicBezTo>
                    <a:pt x="139" y="547"/>
                    <a:pt x="378" y="408"/>
                    <a:pt x="557" y="527"/>
                  </a:cubicBezTo>
                  <a:lnTo>
                    <a:pt x="637" y="527"/>
                  </a:lnTo>
                  <a:lnTo>
                    <a:pt x="677" y="547"/>
                  </a:lnTo>
                  <a:cubicBezTo>
                    <a:pt x="736" y="527"/>
                    <a:pt x="816" y="527"/>
                    <a:pt x="856" y="507"/>
                  </a:cubicBezTo>
                  <a:cubicBezTo>
                    <a:pt x="1015" y="448"/>
                    <a:pt x="1114" y="368"/>
                    <a:pt x="1055" y="189"/>
                  </a:cubicBezTo>
                  <a:cubicBezTo>
                    <a:pt x="915" y="60"/>
                    <a:pt x="776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5086350" y="5247125"/>
              <a:ext cx="27375" cy="10450"/>
            </a:xfrm>
            <a:custGeom>
              <a:avLst/>
              <a:gdLst/>
              <a:ahLst/>
              <a:cxnLst/>
              <a:rect l="l" t="t" r="r" b="b"/>
              <a:pathLst>
                <a:path w="1095" h="418" extrusionOk="0">
                  <a:moveTo>
                    <a:pt x="307" y="0"/>
                  </a:moveTo>
                  <a:cubicBezTo>
                    <a:pt x="216" y="0"/>
                    <a:pt x="121" y="18"/>
                    <a:pt x="21" y="59"/>
                  </a:cubicBezTo>
                  <a:cubicBezTo>
                    <a:pt x="1" y="59"/>
                    <a:pt x="1" y="79"/>
                    <a:pt x="1" y="139"/>
                  </a:cubicBezTo>
                  <a:cubicBezTo>
                    <a:pt x="1" y="179"/>
                    <a:pt x="21" y="198"/>
                    <a:pt x="100" y="198"/>
                  </a:cubicBezTo>
                  <a:lnTo>
                    <a:pt x="160" y="198"/>
                  </a:lnTo>
                  <a:lnTo>
                    <a:pt x="219" y="238"/>
                  </a:lnTo>
                  <a:cubicBezTo>
                    <a:pt x="319" y="338"/>
                    <a:pt x="498" y="318"/>
                    <a:pt x="597" y="378"/>
                  </a:cubicBezTo>
                  <a:cubicBezTo>
                    <a:pt x="757" y="417"/>
                    <a:pt x="916" y="417"/>
                    <a:pt x="1095" y="417"/>
                  </a:cubicBezTo>
                  <a:cubicBezTo>
                    <a:pt x="865" y="203"/>
                    <a:pt x="611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4261800" y="5050125"/>
              <a:ext cx="24400" cy="13375"/>
            </a:xfrm>
            <a:custGeom>
              <a:avLst/>
              <a:gdLst/>
              <a:ahLst/>
              <a:cxnLst/>
              <a:rect l="l" t="t" r="r" b="b"/>
              <a:pathLst>
                <a:path w="976" h="535" extrusionOk="0">
                  <a:moveTo>
                    <a:pt x="724" y="0"/>
                  </a:moveTo>
                  <a:cubicBezTo>
                    <a:pt x="666" y="0"/>
                    <a:pt x="610" y="32"/>
                    <a:pt x="558" y="102"/>
                  </a:cubicBezTo>
                  <a:cubicBezTo>
                    <a:pt x="398" y="281"/>
                    <a:pt x="199" y="241"/>
                    <a:pt x="1" y="261"/>
                  </a:cubicBezTo>
                  <a:cubicBezTo>
                    <a:pt x="1" y="340"/>
                    <a:pt x="20" y="380"/>
                    <a:pt x="80" y="440"/>
                  </a:cubicBezTo>
                  <a:lnTo>
                    <a:pt x="140" y="440"/>
                  </a:lnTo>
                  <a:lnTo>
                    <a:pt x="199" y="460"/>
                  </a:lnTo>
                  <a:cubicBezTo>
                    <a:pt x="289" y="509"/>
                    <a:pt x="374" y="534"/>
                    <a:pt x="458" y="534"/>
                  </a:cubicBezTo>
                  <a:cubicBezTo>
                    <a:pt x="543" y="534"/>
                    <a:pt x="627" y="509"/>
                    <a:pt x="717" y="460"/>
                  </a:cubicBezTo>
                  <a:lnTo>
                    <a:pt x="776" y="400"/>
                  </a:lnTo>
                  <a:cubicBezTo>
                    <a:pt x="876" y="340"/>
                    <a:pt x="975" y="281"/>
                    <a:pt x="955" y="141"/>
                  </a:cubicBezTo>
                  <a:cubicBezTo>
                    <a:pt x="877" y="52"/>
                    <a:pt x="799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5477750" y="4533950"/>
              <a:ext cx="8975" cy="13450"/>
            </a:xfrm>
            <a:custGeom>
              <a:avLst/>
              <a:gdLst/>
              <a:ahLst/>
              <a:cxnLst/>
              <a:rect l="l" t="t" r="r" b="b"/>
              <a:pathLst>
                <a:path w="359" h="538" extrusionOk="0">
                  <a:moveTo>
                    <a:pt x="179" y="0"/>
                  </a:moveTo>
                  <a:cubicBezTo>
                    <a:pt x="0" y="199"/>
                    <a:pt x="0" y="358"/>
                    <a:pt x="179" y="537"/>
                  </a:cubicBezTo>
                  <a:lnTo>
                    <a:pt x="318" y="537"/>
                  </a:lnTo>
                  <a:cubicBezTo>
                    <a:pt x="318" y="498"/>
                    <a:pt x="358" y="418"/>
                    <a:pt x="358" y="358"/>
                  </a:cubicBezTo>
                  <a:cubicBezTo>
                    <a:pt x="358" y="219"/>
                    <a:pt x="31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5512550" y="5144425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262" y="1"/>
                  </a:moveTo>
                  <a:cubicBezTo>
                    <a:pt x="158" y="1"/>
                    <a:pt x="74" y="31"/>
                    <a:pt x="1" y="149"/>
                  </a:cubicBezTo>
                  <a:cubicBezTo>
                    <a:pt x="60" y="149"/>
                    <a:pt x="120" y="169"/>
                    <a:pt x="180" y="169"/>
                  </a:cubicBezTo>
                  <a:lnTo>
                    <a:pt x="219" y="149"/>
                  </a:lnTo>
                  <a:lnTo>
                    <a:pt x="279" y="149"/>
                  </a:lnTo>
                  <a:cubicBezTo>
                    <a:pt x="339" y="149"/>
                    <a:pt x="399" y="89"/>
                    <a:pt x="379" y="10"/>
                  </a:cubicBezTo>
                  <a:cubicBezTo>
                    <a:pt x="337" y="4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5674350" y="5097975"/>
              <a:ext cx="10300" cy="6925"/>
            </a:xfrm>
            <a:custGeom>
              <a:avLst/>
              <a:gdLst/>
              <a:ahLst/>
              <a:cxnLst/>
              <a:rect l="l" t="t" r="r" b="b"/>
              <a:pathLst>
                <a:path w="412" h="277" extrusionOk="0">
                  <a:moveTo>
                    <a:pt x="152" y="1"/>
                  </a:moveTo>
                  <a:cubicBezTo>
                    <a:pt x="63" y="1"/>
                    <a:pt x="1" y="56"/>
                    <a:pt x="14" y="236"/>
                  </a:cubicBezTo>
                  <a:cubicBezTo>
                    <a:pt x="73" y="256"/>
                    <a:pt x="153" y="256"/>
                    <a:pt x="193" y="276"/>
                  </a:cubicBezTo>
                  <a:cubicBezTo>
                    <a:pt x="213" y="236"/>
                    <a:pt x="272" y="236"/>
                    <a:pt x="312" y="236"/>
                  </a:cubicBezTo>
                  <a:cubicBezTo>
                    <a:pt x="392" y="236"/>
                    <a:pt x="412" y="177"/>
                    <a:pt x="392" y="117"/>
                  </a:cubicBezTo>
                  <a:lnTo>
                    <a:pt x="312" y="38"/>
                  </a:lnTo>
                  <a:cubicBezTo>
                    <a:pt x="256" y="17"/>
                    <a:pt x="200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3946000" y="4986125"/>
              <a:ext cx="9475" cy="4375"/>
            </a:xfrm>
            <a:custGeom>
              <a:avLst/>
              <a:gdLst/>
              <a:ahLst/>
              <a:cxnLst/>
              <a:rect l="l" t="t" r="r" b="b"/>
              <a:pathLst>
                <a:path w="379" h="175" extrusionOk="0">
                  <a:moveTo>
                    <a:pt x="113" y="1"/>
                  </a:moveTo>
                  <a:cubicBezTo>
                    <a:pt x="78" y="1"/>
                    <a:pt x="40" y="6"/>
                    <a:pt x="1" y="16"/>
                  </a:cubicBezTo>
                  <a:cubicBezTo>
                    <a:pt x="60" y="36"/>
                    <a:pt x="80" y="75"/>
                    <a:pt x="100" y="135"/>
                  </a:cubicBezTo>
                  <a:lnTo>
                    <a:pt x="140" y="135"/>
                  </a:lnTo>
                  <a:lnTo>
                    <a:pt x="200" y="175"/>
                  </a:lnTo>
                  <a:cubicBezTo>
                    <a:pt x="259" y="155"/>
                    <a:pt x="319" y="155"/>
                    <a:pt x="379" y="135"/>
                  </a:cubicBezTo>
                  <a:cubicBezTo>
                    <a:pt x="304" y="46"/>
                    <a:pt x="218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5606150" y="4358850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252" y="1"/>
                  </a:moveTo>
                  <a:cubicBezTo>
                    <a:pt x="1" y="1"/>
                    <a:pt x="38" y="171"/>
                    <a:pt x="76" y="360"/>
                  </a:cubicBezTo>
                  <a:cubicBezTo>
                    <a:pt x="136" y="360"/>
                    <a:pt x="215" y="340"/>
                    <a:pt x="255" y="340"/>
                  </a:cubicBezTo>
                  <a:cubicBezTo>
                    <a:pt x="295" y="281"/>
                    <a:pt x="295" y="241"/>
                    <a:pt x="315" y="181"/>
                  </a:cubicBezTo>
                  <a:cubicBezTo>
                    <a:pt x="315" y="141"/>
                    <a:pt x="295" y="62"/>
                    <a:pt x="295" y="2"/>
                  </a:cubicBezTo>
                  <a:cubicBezTo>
                    <a:pt x="280" y="1"/>
                    <a:pt x="26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4134000" y="4042650"/>
              <a:ext cx="174075" cy="57175"/>
            </a:xfrm>
            <a:custGeom>
              <a:avLst/>
              <a:gdLst/>
              <a:ahLst/>
              <a:cxnLst/>
              <a:rect l="l" t="t" r="r" b="b"/>
              <a:pathLst>
                <a:path w="6963" h="2287" extrusionOk="0">
                  <a:moveTo>
                    <a:pt x="6305" y="0"/>
                  </a:moveTo>
                  <a:cubicBezTo>
                    <a:pt x="5361" y="0"/>
                    <a:pt x="4471" y="289"/>
                    <a:pt x="3581" y="516"/>
                  </a:cubicBezTo>
                  <a:cubicBezTo>
                    <a:pt x="3173" y="581"/>
                    <a:pt x="2806" y="860"/>
                    <a:pt x="2402" y="860"/>
                  </a:cubicBezTo>
                  <a:cubicBezTo>
                    <a:pt x="2313" y="860"/>
                    <a:pt x="2222" y="846"/>
                    <a:pt x="2129" y="814"/>
                  </a:cubicBezTo>
                  <a:cubicBezTo>
                    <a:pt x="2046" y="786"/>
                    <a:pt x="1968" y="774"/>
                    <a:pt x="1893" y="774"/>
                  </a:cubicBezTo>
                  <a:cubicBezTo>
                    <a:pt x="1697" y="774"/>
                    <a:pt x="1520" y="858"/>
                    <a:pt x="1333" y="973"/>
                  </a:cubicBezTo>
                  <a:cubicBezTo>
                    <a:pt x="1293" y="993"/>
                    <a:pt x="1253" y="1013"/>
                    <a:pt x="1233" y="1053"/>
                  </a:cubicBezTo>
                  <a:cubicBezTo>
                    <a:pt x="1333" y="1192"/>
                    <a:pt x="1731" y="1371"/>
                    <a:pt x="1253" y="1510"/>
                  </a:cubicBezTo>
                  <a:cubicBezTo>
                    <a:pt x="955" y="1649"/>
                    <a:pt x="657" y="1689"/>
                    <a:pt x="338" y="1769"/>
                  </a:cubicBezTo>
                  <a:cubicBezTo>
                    <a:pt x="20" y="1809"/>
                    <a:pt x="0" y="2047"/>
                    <a:pt x="60" y="2286"/>
                  </a:cubicBezTo>
                  <a:cubicBezTo>
                    <a:pt x="2308" y="1431"/>
                    <a:pt x="4556" y="794"/>
                    <a:pt x="6923" y="356"/>
                  </a:cubicBezTo>
                  <a:cubicBezTo>
                    <a:pt x="6963" y="177"/>
                    <a:pt x="6863" y="98"/>
                    <a:pt x="6704" y="18"/>
                  </a:cubicBezTo>
                  <a:cubicBezTo>
                    <a:pt x="6570" y="6"/>
                    <a:pt x="6437" y="0"/>
                    <a:pt x="6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4624350" y="4011150"/>
              <a:ext cx="131300" cy="38925"/>
            </a:xfrm>
            <a:custGeom>
              <a:avLst/>
              <a:gdLst/>
              <a:ahLst/>
              <a:cxnLst/>
              <a:rect l="l" t="t" r="r" b="b"/>
              <a:pathLst>
                <a:path w="5252" h="1557" extrusionOk="0">
                  <a:moveTo>
                    <a:pt x="3700" y="0"/>
                  </a:moveTo>
                  <a:cubicBezTo>
                    <a:pt x="3675" y="0"/>
                    <a:pt x="3651" y="15"/>
                    <a:pt x="3621" y="45"/>
                  </a:cubicBezTo>
                  <a:cubicBezTo>
                    <a:pt x="3521" y="144"/>
                    <a:pt x="3362" y="85"/>
                    <a:pt x="3263" y="184"/>
                  </a:cubicBezTo>
                  <a:cubicBezTo>
                    <a:pt x="2169" y="323"/>
                    <a:pt x="1094" y="642"/>
                    <a:pt x="80" y="1059"/>
                  </a:cubicBezTo>
                  <a:cubicBezTo>
                    <a:pt x="40" y="1258"/>
                    <a:pt x="0" y="1517"/>
                    <a:pt x="299" y="1557"/>
                  </a:cubicBezTo>
                  <a:cubicBezTo>
                    <a:pt x="1791" y="1378"/>
                    <a:pt x="3183" y="821"/>
                    <a:pt x="4675" y="562"/>
                  </a:cubicBezTo>
                  <a:cubicBezTo>
                    <a:pt x="4794" y="542"/>
                    <a:pt x="4894" y="483"/>
                    <a:pt x="5013" y="423"/>
                  </a:cubicBezTo>
                  <a:cubicBezTo>
                    <a:pt x="5093" y="363"/>
                    <a:pt x="5172" y="304"/>
                    <a:pt x="5212" y="244"/>
                  </a:cubicBezTo>
                  <a:cubicBezTo>
                    <a:pt x="5252" y="164"/>
                    <a:pt x="5252" y="85"/>
                    <a:pt x="5192" y="25"/>
                  </a:cubicBezTo>
                  <a:cubicBezTo>
                    <a:pt x="4715" y="25"/>
                    <a:pt x="4257" y="45"/>
                    <a:pt x="3780" y="45"/>
                  </a:cubicBezTo>
                  <a:cubicBezTo>
                    <a:pt x="3750" y="15"/>
                    <a:pt x="3725" y="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3823175" y="4001875"/>
              <a:ext cx="75100" cy="53925"/>
            </a:xfrm>
            <a:custGeom>
              <a:avLst/>
              <a:gdLst/>
              <a:ahLst/>
              <a:cxnLst/>
              <a:rect l="l" t="t" r="r" b="b"/>
              <a:pathLst>
                <a:path w="3004" h="2157" extrusionOk="0">
                  <a:moveTo>
                    <a:pt x="2109" y="1"/>
                  </a:moveTo>
                  <a:cubicBezTo>
                    <a:pt x="1857" y="1"/>
                    <a:pt x="1605" y="95"/>
                    <a:pt x="1353" y="297"/>
                  </a:cubicBezTo>
                  <a:cubicBezTo>
                    <a:pt x="1214" y="396"/>
                    <a:pt x="995" y="396"/>
                    <a:pt x="796" y="436"/>
                  </a:cubicBezTo>
                  <a:cubicBezTo>
                    <a:pt x="517" y="714"/>
                    <a:pt x="0" y="913"/>
                    <a:pt x="438" y="1430"/>
                  </a:cubicBezTo>
                  <a:cubicBezTo>
                    <a:pt x="517" y="1490"/>
                    <a:pt x="557" y="1530"/>
                    <a:pt x="597" y="1629"/>
                  </a:cubicBezTo>
                  <a:cubicBezTo>
                    <a:pt x="696" y="1629"/>
                    <a:pt x="756" y="1689"/>
                    <a:pt x="796" y="1789"/>
                  </a:cubicBezTo>
                  <a:cubicBezTo>
                    <a:pt x="895" y="1828"/>
                    <a:pt x="935" y="1888"/>
                    <a:pt x="995" y="1987"/>
                  </a:cubicBezTo>
                  <a:cubicBezTo>
                    <a:pt x="1187" y="1987"/>
                    <a:pt x="1365" y="2157"/>
                    <a:pt x="1567" y="2157"/>
                  </a:cubicBezTo>
                  <a:cubicBezTo>
                    <a:pt x="1595" y="2157"/>
                    <a:pt x="1623" y="2154"/>
                    <a:pt x="1651" y="2147"/>
                  </a:cubicBezTo>
                  <a:cubicBezTo>
                    <a:pt x="1711" y="1987"/>
                    <a:pt x="1791" y="1808"/>
                    <a:pt x="1850" y="1629"/>
                  </a:cubicBezTo>
                  <a:cubicBezTo>
                    <a:pt x="1850" y="1351"/>
                    <a:pt x="1572" y="1430"/>
                    <a:pt x="1452" y="1311"/>
                  </a:cubicBezTo>
                  <a:cubicBezTo>
                    <a:pt x="1353" y="1291"/>
                    <a:pt x="1234" y="1251"/>
                    <a:pt x="1174" y="1132"/>
                  </a:cubicBezTo>
                  <a:cubicBezTo>
                    <a:pt x="1134" y="913"/>
                    <a:pt x="1273" y="893"/>
                    <a:pt x="1432" y="854"/>
                  </a:cubicBezTo>
                  <a:cubicBezTo>
                    <a:pt x="1850" y="754"/>
                    <a:pt x="2288" y="675"/>
                    <a:pt x="2706" y="575"/>
                  </a:cubicBezTo>
                  <a:cubicBezTo>
                    <a:pt x="2805" y="495"/>
                    <a:pt x="3004" y="456"/>
                    <a:pt x="2845" y="257"/>
                  </a:cubicBezTo>
                  <a:cubicBezTo>
                    <a:pt x="2600" y="90"/>
                    <a:pt x="2354" y="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4301575" y="4021200"/>
              <a:ext cx="126350" cy="31050"/>
            </a:xfrm>
            <a:custGeom>
              <a:avLst/>
              <a:gdLst/>
              <a:ahLst/>
              <a:cxnLst/>
              <a:rect l="l" t="t" r="r" b="b"/>
              <a:pathLst>
                <a:path w="5054" h="1242" extrusionOk="0">
                  <a:moveTo>
                    <a:pt x="4656" y="1"/>
                  </a:moveTo>
                  <a:cubicBezTo>
                    <a:pt x="4576" y="1"/>
                    <a:pt x="4477" y="1"/>
                    <a:pt x="4397" y="41"/>
                  </a:cubicBezTo>
                  <a:cubicBezTo>
                    <a:pt x="4357" y="41"/>
                    <a:pt x="4338" y="61"/>
                    <a:pt x="4278" y="61"/>
                  </a:cubicBezTo>
                  <a:cubicBezTo>
                    <a:pt x="4168" y="100"/>
                    <a:pt x="4064" y="110"/>
                    <a:pt x="3960" y="110"/>
                  </a:cubicBezTo>
                  <a:cubicBezTo>
                    <a:pt x="3855" y="110"/>
                    <a:pt x="3751" y="100"/>
                    <a:pt x="3641" y="100"/>
                  </a:cubicBezTo>
                  <a:cubicBezTo>
                    <a:pt x="2587" y="100"/>
                    <a:pt x="1612" y="538"/>
                    <a:pt x="598" y="538"/>
                  </a:cubicBezTo>
                  <a:cubicBezTo>
                    <a:pt x="319" y="538"/>
                    <a:pt x="21" y="677"/>
                    <a:pt x="1" y="1055"/>
                  </a:cubicBezTo>
                  <a:cubicBezTo>
                    <a:pt x="81" y="1115"/>
                    <a:pt x="120" y="1175"/>
                    <a:pt x="200" y="1234"/>
                  </a:cubicBezTo>
                  <a:cubicBezTo>
                    <a:pt x="269" y="1239"/>
                    <a:pt x="337" y="1242"/>
                    <a:pt x="403" y="1242"/>
                  </a:cubicBezTo>
                  <a:cubicBezTo>
                    <a:pt x="600" y="1242"/>
                    <a:pt x="787" y="1219"/>
                    <a:pt x="996" y="1175"/>
                  </a:cubicBezTo>
                  <a:lnTo>
                    <a:pt x="4954" y="498"/>
                  </a:lnTo>
                  <a:cubicBezTo>
                    <a:pt x="5054" y="399"/>
                    <a:pt x="5054" y="279"/>
                    <a:pt x="4994" y="160"/>
                  </a:cubicBezTo>
                  <a:cubicBezTo>
                    <a:pt x="4895" y="61"/>
                    <a:pt x="4775" y="1"/>
                    <a:pt x="4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4325950" y="4095325"/>
              <a:ext cx="89050" cy="34500"/>
            </a:xfrm>
            <a:custGeom>
              <a:avLst/>
              <a:gdLst/>
              <a:ahLst/>
              <a:cxnLst/>
              <a:rect l="l" t="t" r="r" b="b"/>
              <a:pathLst>
                <a:path w="3562" h="1380" extrusionOk="0">
                  <a:moveTo>
                    <a:pt x="3283" y="0"/>
                  </a:moveTo>
                  <a:cubicBezTo>
                    <a:pt x="2288" y="199"/>
                    <a:pt x="1274" y="398"/>
                    <a:pt x="299" y="736"/>
                  </a:cubicBezTo>
                  <a:cubicBezTo>
                    <a:pt x="140" y="875"/>
                    <a:pt x="1" y="1034"/>
                    <a:pt x="140" y="1253"/>
                  </a:cubicBezTo>
                  <a:cubicBezTo>
                    <a:pt x="249" y="1347"/>
                    <a:pt x="358" y="1379"/>
                    <a:pt x="487" y="1379"/>
                  </a:cubicBezTo>
                  <a:cubicBezTo>
                    <a:pt x="522" y="1379"/>
                    <a:pt x="559" y="1377"/>
                    <a:pt x="597" y="1373"/>
                  </a:cubicBezTo>
                  <a:cubicBezTo>
                    <a:pt x="697" y="1353"/>
                    <a:pt x="816" y="1313"/>
                    <a:pt x="916" y="1293"/>
                  </a:cubicBezTo>
                  <a:cubicBezTo>
                    <a:pt x="1095" y="1253"/>
                    <a:pt x="1254" y="1253"/>
                    <a:pt x="1433" y="1194"/>
                  </a:cubicBezTo>
                  <a:cubicBezTo>
                    <a:pt x="1532" y="1174"/>
                    <a:pt x="1632" y="1114"/>
                    <a:pt x="1731" y="1074"/>
                  </a:cubicBezTo>
                  <a:cubicBezTo>
                    <a:pt x="1791" y="1054"/>
                    <a:pt x="1851" y="1015"/>
                    <a:pt x="1910" y="995"/>
                  </a:cubicBezTo>
                  <a:lnTo>
                    <a:pt x="2209" y="915"/>
                  </a:lnTo>
                  <a:cubicBezTo>
                    <a:pt x="2388" y="895"/>
                    <a:pt x="2567" y="895"/>
                    <a:pt x="2726" y="855"/>
                  </a:cubicBezTo>
                  <a:cubicBezTo>
                    <a:pt x="2865" y="796"/>
                    <a:pt x="2965" y="776"/>
                    <a:pt x="3064" y="756"/>
                  </a:cubicBezTo>
                  <a:cubicBezTo>
                    <a:pt x="3203" y="736"/>
                    <a:pt x="3363" y="696"/>
                    <a:pt x="3482" y="597"/>
                  </a:cubicBezTo>
                  <a:cubicBezTo>
                    <a:pt x="3522" y="537"/>
                    <a:pt x="3561" y="458"/>
                    <a:pt x="3561" y="378"/>
                  </a:cubicBezTo>
                  <a:cubicBezTo>
                    <a:pt x="3561" y="179"/>
                    <a:pt x="3422" y="8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4212575" y="4121175"/>
              <a:ext cx="94500" cy="30725"/>
            </a:xfrm>
            <a:custGeom>
              <a:avLst/>
              <a:gdLst/>
              <a:ahLst/>
              <a:cxnLst/>
              <a:rect l="l" t="t" r="r" b="b"/>
              <a:pathLst>
                <a:path w="3780" h="1229" extrusionOk="0">
                  <a:moveTo>
                    <a:pt x="3223" y="40"/>
                  </a:moveTo>
                  <a:cubicBezTo>
                    <a:pt x="3044" y="60"/>
                    <a:pt x="2885" y="160"/>
                    <a:pt x="2725" y="160"/>
                  </a:cubicBezTo>
                  <a:cubicBezTo>
                    <a:pt x="1771" y="160"/>
                    <a:pt x="955" y="617"/>
                    <a:pt x="60" y="756"/>
                  </a:cubicBezTo>
                  <a:cubicBezTo>
                    <a:pt x="0" y="836"/>
                    <a:pt x="0" y="896"/>
                    <a:pt x="60" y="955"/>
                  </a:cubicBezTo>
                  <a:cubicBezTo>
                    <a:pt x="109" y="1011"/>
                    <a:pt x="170" y="1025"/>
                    <a:pt x="235" y="1025"/>
                  </a:cubicBezTo>
                  <a:cubicBezTo>
                    <a:pt x="301" y="1025"/>
                    <a:pt x="371" y="1011"/>
                    <a:pt x="436" y="1011"/>
                  </a:cubicBezTo>
                  <a:cubicBezTo>
                    <a:pt x="488" y="1011"/>
                    <a:pt x="537" y="1020"/>
                    <a:pt x="577" y="1055"/>
                  </a:cubicBezTo>
                  <a:cubicBezTo>
                    <a:pt x="1233" y="1055"/>
                    <a:pt x="1790" y="796"/>
                    <a:pt x="2427" y="637"/>
                  </a:cubicBezTo>
                  <a:cubicBezTo>
                    <a:pt x="2487" y="627"/>
                    <a:pt x="2566" y="602"/>
                    <a:pt x="2636" y="602"/>
                  </a:cubicBezTo>
                  <a:cubicBezTo>
                    <a:pt x="2706" y="602"/>
                    <a:pt x="2765" y="627"/>
                    <a:pt x="2785" y="717"/>
                  </a:cubicBezTo>
                  <a:cubicBezTo>
                    <a:pt x="2885" y="935"/>
                    <a:pt x="2586" y="935"/>
                    <a:pt x="2527" y="1095"/>
                  </a:cubicBezTo>
                  <a:cubicBezTo>
                    <a:pt x="2566" y="1134"/>
                    <a:pt x="2646" y="1194"/>
                    <a:pt x="2666" y="1214"/>
                  </a:cubicBezTo>
                  <a:cubicBezTo>
                    <a:pt x="2725" y="1224"/>
                    <a:pt x="2780" y="1229"/>
                    <a:pt x="2837" y="1229"/>
                  </a:cubicBezTo>
                  <a:cubicBezTo>
                    <a:pt x="2895" y="1229"/>
                    <a:pt x="2954" y="1224"/>
                    <a:pt x="3024" y="1214"/>
                  </a:cubicBezTo>
                  <a:cubicBezTo>
                    <a:pt x="3143" y="1194"/>
                    <a:pt x="3243" y="1154"/>
                    <a:pt x="3342" y="1114"/>
                  </a:cubicBezTo>
                  <a:cubicBezTo>
                    <a:pt x="3442" y="1055"/>
                    <a:pt x="3541" y="1015"/>
                    <a:pt x="3621" y="935"/>
                  </a:cubicBezTo>
                  <a:cubicBezTo>
                    <a:pt x="3641" y="856"/>
                    <a:pt x="3641" y="816"/>
                    <a:pt x="3621" y="736"/>
                  </a:cubicBezTo>
                  <a:cubicBezTo>
                    <a:pt x="3461" y="498"/>
                    <a:pt x="3780" y="498"/>
                    <a:pt x="3780" y="339"/>
                  </a:cubicBezTo>
                  <a:cubicBezTo>
                    <a:pt x="3740" y="0"/>
                    <a:pt x="3382" y="160"/>
                    <a:pt x="3223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4480125" y="3989875"/>
              <a:ext cx="125350" cy="33050"/>
            </a:xfrm>
            <a:custGeom>
              <a:avLst/>
              <a:gdLst/>
              <a:ahLst/>
              <a:cxnLst/>
              <a:rect l="l" t="t" r="r" b="b"/>
              <a:pathLst>
                <a:path w="5014" h="1322" extrusionOk="0">
                  <a:moveTo>
                    <a:pt x="4218" y="1"/>
                  </a:moveTo>
                  <a:cubicBezTo>
                    <a:pt x="4059" y="1"/>
                    <a:pt x="3899" y="21"/>
                    <a:pt x="3720" y="80"/>
                  </a:cubicBezTo>
                  <a:cubicBezTo>
                    <a:pt x="3482" y="140"/>
                    <a:pt x="3263" y="180"/>
                    <a:pt x="3004" y="180"/>
                  </a:cubicBezTo>
                  <a:cubicBezTo>
                    <a:pt x="2686" y="200"/>
                    <a:pt x="2388" y="299"/>
                    <a:pt x="2089" y="399"/>
                  </a:cubicBezTo>
                  <a:cubicBezTo>
                    <a:pt x="1970" y="438"/>
                    <a:pt x="1870" y="478"/>
                    <a:pt x="1771" y="518"/>
                  </a:cubicBezTo>
                  <a:cubicBezTo>
                    <a:pt x="1671" y="538"/>
                    <a:pt x="1572" y="578"/>
                    <a:pt x="1472" y="617"/>
                  </a:cubicBezTo>
                  <a:cubicBezTo>
                    <a:pt x="1333" y="677"/>
                    <a:pt x="1194" y="717"/>
                    <a:pt x="1075" y="737"/>
                  </a:cubicBezTo>
                  <a:cubicBezTo>
                    <a:pt x="995" y="737"/>
                    <a:pt x="935" y="777"/>
                    <a:pt x="876" y="796"/>
                  </a:cubicBezTo>
                  <a:cubicBezTo>
                    <a:pt x="736" y="816"/>
                    <a:pt x="597" y="836"/>
                    <a:pt x="438" y="876"/>
                  </a:cubicBezTo>
                  <a:cubicBezTo>
                    <a:pt x="299" y="896"/>
                    <a:pt x="120" y="936"/>
                    <a:pt x="20" y="1075"/>
                  </a:cubicBezTo>
                  <a:cubicBezTo>
                    <a:pt x="0" y="1135"/>
                    <a:pt x="20" y="1214"/>
                    <a:pt x="80" y="1294"/>
                  </a:cubicBezTo>
                  <a:cubicBezTo>
                    <a:pt x="134" y="1312"/>
                    <a:pt x="187" y="1322"/>
                    <a:pt x="241" y="1322"/>
                  </a:cubicBezTo>
                  <a:cubicBezTo>
                    <a:pt x="307" y="1322"/>
                    <a:pt x="372" y="1307"/>
                    <a:pt x="438" y="1274"/>
                  </a:cubicBezTo>
                  <a:cubicBezTo>
                    <a:pt x="697" y="1274"/>
                    <a:pt x="915" y="1234"/>
                    <a:pt x="1134" y="1214"/>
                  </a:cubicBezTo>
                  <a:cubicBezTo>
                    <a:pt x="1234" y="1135"/>
                    <a:pt x="1393" y="1174"/>
                    <a:pt x="1492" y="1095"/>
                  </a:cubicBezTo>
                  <a:cubicBezTo>
                    <a:pt x="1612" y="1075"/>
                    <a:pt x="1711" y="1075"/>
                    <a:pt x="1831" y="1035"/>
                  </a:cubicBezTo>
                  <a:cubicBezTo>
                    <a:pt x="1910" y="995"/>
                    <a:pt x="1970" y="936"/>
                    <a:pt x="2010" y="916"/>
                  </a:cubicBezTo>
                  <a:cubicBezTo>
                    <a:pt x="3004" y="896"/>
                    <a:pt x="3979" y="677"/>
                    <a:pt x="4954" y="538"/>
                  </a:cubicBezTo>
                  <a:cubicBezTo>
                    <a:pt x="5013" y="319"/>
                    <a:pt x="4894" y="200"/>
                    <a:pt x="4755" y="100"/>
                  </a:cubicBezTo>
                  <a:cubicBezTo>
                    <a:pt x="4576" y="21"/>
                    <a:pt x="4397" y="1"/>
                    <a:pt x="4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4024575" y="4134600"/>
              <a:ext cx="77125" cy="53325"/>
            </a:xfrm>
            <a:custGeom>
              <a:avLst/>
              <a:gdLst/>
              <a:ahLst/>
              <a:cxnLst/>
              <a:rect l="l" t="t" r="r" b="b"/>
              <a:pathLst>
                <a:path w="3085" h="2133" extrusionOk="0">
                  <a:moveTo>
                    <a:pt x="100" y="1"/>
                  </a:moveTo>
                  <a:cubicBezTo>
                    <a:pt x="60" y="60"/>
                    <a:pt x="40" y="80"/>
                    <a:pt x="21" y="100"/>
                  </a:cubicBezTo>
                  <a:cubicBezTo>
                    <a:pt x="1" y="299"/>
                    <a:pt x="120" y="458"/>
                    <a:pt x="220" y="597"/>
                  </a:cubicBezTo>
                  <a:cubicBezTo>
                    <a:pt x="438" y="856"/>
                    <a:pt x="816" y="896"/>
                    <a:pt x="956" y="1214"/>
                  </a:cubicBezTo>
                  <a:cubicBezTo>
                    <a:pt x="1095" y="1234"/>
                    <a:pt x="1214" y="1294"/>
                    <a:pt x="1294" y="1413"/>
                  </a:cubicBezTo>
                  <a:cubicBezTo>
                    <a:pt x="1433" y="1413"/>
                    <a:pt x="1552" y="1492"/>
                    <a:pt x="1652" y="1592"/>
                  </a:cubicBezTo>
                  <a:cubicBezTo>
                    <a:pt x="2010" y="1612"/>
                    <a:pt x="2209" y="1870"/>
                    <a:pt x="2408" y="2089"/>
                  </a:cubicBezTo>
                  <a:cubicBezTo>
                    <a:pt x="2492" y="2112"/>
                    <a:pt x="2582" y="2132"/>
                    <a:pt x="2667" y="2132"/>
                  </a:cubicBezTo>
                  <a:cubicBezTo>
                    <a:pt x="2802" y="2132"/>
                    <a:pt x="2923" y="2081"/>
                    <a:pt x="2985" y="1910"/>
                  </a:cubicBezTo>
                  <a:cubicBezTo>
                    <a:pt x="3084" y="1652"/>
                    <a:pt x="2726" y="1691"/>
                    <a:pt x="2607" y="1572"/>
                  </a:cubicBezTo>
                  <a:lnTo>
                    <a:pt x="2487" y="1453"/>
                  </a:lnTo>
                  <a:cubicBezTo>
                    <a:pt x="2149" y="1413"/>
                    <a:pt x="1930" y="1174"/>
                    <a:pt x="1692" y="995"/>
                  </a:cubicBezTo>
                  <a:cubicBezTo>
                    <a:pt x="1154" y="617"/>
                    <a:pt x="657" y="27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4408000" y="4076900"/>
              <a:ext cx="89550" cy="31875"/>
            </a:xfrm>
            <a:custGeom>
              <a:avLst/>
              <a:gdLst/>
              <a:ahLst/>
              <a:cxnLst/>
              <a:rect l="l" t="t" r="r" b="b"/>
              <a:pathLst>
                <a:path w="3582" h="1275" extrusionOk="0">
                  <a:moveTo>
                    <a:pt x="3502" y="1"/>
                  </a:moveTo>
                  <a:lnTo>
                    <a:pt x="3502" y="1"/>
                  </a:lnTo>
                  <a:cubicBezTo>
                    <a:pt x="2726" y="41"/>
                    <a:pt x="2010" y="61"/>
                    <a:pt x="1294" y="379"/>
                  </a:cubicBezTo>
                  <a:cubicBezTo>
                    <a:pt x="896" y="538"/>
                    <a:pt x="419" y="618"/>
                    <a:pt x="1" y="737"/>
                  </a:cubicBezTo>
                  <a:cubicBezTo>
                    <a:pt x="41" y="876"/>
                    <a:pt x="120" y="996"/>
                    <a:pt x="180" y="1115"/>
                  </a:cubicBezTo>
                  <a:cubicBezTo>
                    <a:pt x="279" y="1214"/>
                    <a:pt x="399" y="1274"/>
                    <a:pt x="538" y="1274"/>
                  </a:cubicBezTo>
                  <a:cubicBezTo>
                    <a:pt x="1234" y="1135"/>
                    <a:pt x="1911" y="996"/>
                    <a:pt x="2587" y="737"/>
                  </a:cubicBezTo>
                  <a:cubicBezTo>
                    <a:pt x="2706" y="677"/>
                    <a:pt x="2826" y="618"/>
                    <a:pt x="2925" y="538"/>
                  </a:cubicBezTo>
                  <a:cubicBezTo>
                    <a:pt x="3124" y="339"/>
                    <a:pt x="3582" y="478"/>
                    <a:pt x="3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4150400" y="4111275"/>
              <a:ext cx="81575" cy="38775"/>
            </a:xfrm>
            <a:custGeom>
              <a:avLst/>
              <a:gdLst/>
              <a:ahLst/>
              <a:cxnLst/>
              <a:rect l="l" t="t" r="r" b="b"/>
              <a:pathLst>
                <a:path w="3263" h="1551" extrusionOk="0">
                  <a:moveTo>
                    <a:pt x="3102" y="0"/>
                  </a:moveTo>
                  <a:cubicBezTo>
                    <a:pt x="3031" y="0"/>
                    <a:pt x="2946" y="29"/>
                    <a:pt x="2865" y="38"/>
                  </a:cubicBezTo>
                  <a:cubicBezTo>
                    <a:pt x="1851" y="138"/>
                    <a:pt x="995" y="715"/>
                    <a:pt x="100" y="1113"/>
                  </a:cubicBezTo>
                  <a:cubicBezTo>
                    <a:pt x="40" y="1212"/>
                    <a:pt x="1" y="1331"/>
                    <a:pt x="80" y="1451"/>
                  </a:cubicBezTo>
                  <a:cubicBezTo>
                    <a:pt x="140" y="1510"/>
                    <a:pt x="199" y="1550"/>
                    <a:pt x="279" y="1550"/>
                  </a:cubicBezTo>
                  <a:cubicBezTo>
                    <a:pt x="398" y="1550"/>
                    <a:pt x="498" y="1510"/>
                    <a:pt x="637" y="1491"/>
                  </a:cubicBezTo>
                  <a:cubicBezTo>
                    <a:pt x="955" y="1351"/>
                    <a:pt x="1333" y="1331"/>
                    <a:pt x="1552" y="993"/>
                  </a:cubicBezTo>
                  <a:cubicBezTo>
                    <a:pt x="2089" y="635"/>
                    <a:pt x="2726" y="516"/>
                    <a:pt x="3263" y="217"/>
                  </a:cubicBezTo>
                  <a:cubicBezTo>
                    <a:pt x="3252" y="43"/>
                    <a:pt x="3187" y="0"/>
                    <a:pt x="3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4222025" y="4080825"/>
              <a:ext cx="78100" cy="35900"/>
            </a:xfrm>
            <a:custGeom>
              <a:avLst/>
              <a:gdLst/>
              <a:ahLst/>
              <a:cxnLst/>
              <a:rect l="l" t="t" r="r" b="b"/>
              <a:pathLst>
                <a:path w="3124" h="1436" extrusionOk="0">
                  <a:moveTo>
                    <a:pt x="2928" y="0"/>
                  </a:moveTo>
                  <a:cubicBezTo>
                    <a:pt x="2900" y="0"/>
                    <a:pt x="2872" y="15"/>
                    <a:pt x="2845" y="43"/>
                  </a:cubicBezTo>
                  <a:cubicBezTo>
                    <a:pt x="1870" y="401"/>
                    <a:pt x="855" y="640"/>
                    <a:pt x="0" y="1256"/>
                  </a:cubicBezTo>
                  <a:cubicBezTo>
                    <a:pt x="159" y="1276"/>
                    <a:pt x="298" y="1276"/>
                    <a:pt x="398" y="1435"/>
                  </a:cubicBezTo>
                  <a:cubicBezTo>
                    <a:pt x="1214" y="1137"/>
                    <a:pt x="2109" y="978"/>
                    <a:pt x="2865" y="401"/>
                  </a:cubicBezTo>
                  <a:cubicBezTo>
                    <a:pt x="2964" y="321"/>
                    <a:pt x="3123" y="262"/>
                    <a:pt x="3024" y="63"/>
                  </a:cubicBezTo>
                  <a:cubicBezTo>
                    <a:pt x="2992" y="20"/>
                    <a:pt x="2960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4552225" y="4038125"/>
              <a:ext cx="79600" cy="32350"/>
            </a:xfrm>
            <a:custGeom>
              <a:avLst/>
              <a:gdLst/>
              <a:ahLst/>
              <a:cxnLst/>
              <a:rect l="l" t="t" r="r" b="b"/>
              <a:pathLst>
                <a:path w="3184" h="1294" extrusionOk="0">
                  <a:moveTo>
                    <a:pt x="2965" y="0"/>
                  </a:moveTo>
                  <a:cubicBezTo>
                    <a:pt x="2289" y="199"/>
                    <a:pt x="1612" y="398"/>
                    <a:pt x="936" y="478"/>
                  </a:cubicBezTo>
                  <a:cubicBezTo>
                    <a:pt x="598" y="537"/>
                    <a:pt x="279" y="657"/>
                    <a:pt x="1" y="876"/>
                  </a:cubicBezTo>
                  <a:cubicBezTo>
                    <a:pt x="1" y="1055"/>
                    <a:pt x="80" y="1234"/>
                    <a:pt x="240" y="1293"/>
                  </a:cubicBezTo>
                  <a:cubicBezTo>
                    <a:pt x="1015" y="1254"/>
                    <a:pt x="1732" y="896"/>
                    <a:pt x="2507" y="776"/>
                  </a:cubicBezTo>
                  <a:cubicBezTo>
                    <a:pt x="2706" y="697"/>
                    <a:pt x="2925" y="597"/>
                    <a:pt x="2985" y="358"/>
                  </a:cubicBezTo>
                  <a:cubicBezTo>
                    <a:pt x="3025" y="219"/>
                    <a:pt x="3184" y="100"/>
                    <a:pt x="2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4477625" y="4060000"/>
              <a:ext cx="79100" cy="31700"/>
            </a:xfrm>
            <a:custGeom>
              <a:avLst/>
              <a:gdLst/>
              <a:ahLst/>
              <a:cxnLst/>
              <a:rect l="l" t="t" r="r" b="b"/>
              <a:pathLst>
                <a:path w="3164" h="1268" extrusionOk="0">
                  <a:moveTo>
                    <a:pt x="2965" y="1"/>
                  </a:moveTo>
                  <a:cubicBezTo>
                    <a:pt x="2169" y="100"/>
                    <a:pt x="1433" y="418"/>
                    <a:pt x="697" y="677"/>
                  </a:cubicBezTo>
                  <a:cubicBezTo>
                    <a:pt x="578" y="1015"/>
                    <a:pt x="120" y="776"/>
                    <a:pt x="1" y="1075"/>
                  </a:cubicBezTo>
                  <a:cubicBezTo>
                    <a:pt x="159" y="1215"/>
                    <a:pt x="326" y="1267"/>
                    <a:pt x="496" y="1267"/>
                  </a:cubicBezTo>
                  <a:cubicBezTo>
                    <a:pt x="689" y="1267"/>
                    <a:pt x="885" y="1199"/>
                    <a:pt x="1075" y="1115"/>
                  </a:cubicBezTo>
                  <a:cubicBezTo>
                    <a:pt x="1303" y="1031"/>
                    <a:pt x="1538" y="976"/>
                    <a:pt x="1776" y="976"/>
                  </a:cubicBezTo>
                  <a:cubicBezTo>
                    <a:pt x="1933" y="976"/>
                    <a:pt x="2091" y="1000"/>
                    <a:pt x="2249" y="1055"/>
                  </a:cubicBezTo>
                  <a:cubicBezTo>
                    <a:pt x="2327" y="1061"/>
                    <a:pt x="2403" y="1067"/>
                    <a:pt x="2478" y="1067"/>
                  </a:cubicBezTo>
                  <a:cubicBezTo>
                    <a:pt x="2651" y="1067"/>
                    <a:pt x="2818" y="1035"/>
                    <a:pt x="2985" y="896"/>
                  </a:cubicBezTo>
                  <a:cubicBezTo>
                    <a:pt x="3084" y="776"/>
                    <a:pt x="2905" y="617"/>
                    <a:pt x="3025" y="498"/>
                  </a:cubicBezTo>
                  <a:cubicBezTo>
                    <a:pt x="3084" y="478"/>
                    <a:pt x="3124" y="418"/>
                    <a:pt x="3164" y="339"/>
                  </a:cubicBezTo>
                  <a:cubicBezTo>
                    <a:pt x="3164" y="200"/>
                    <a:pt x="3104" y="8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3998225" y="4076800"/>
              <a:ext cx="96000" cy="76725"/>
            </a:xfrm>
            <a:custGeom>
              <a:avLst/>
              <a:gdLst/>
              <a:ahLst/>
              <a:cxnLst/>
              <a:rect l="l" t="t" r="r" b="b"/>
              <a:pathLst>
                <a:path w="3840" h="3069" extrusionOk="0">
                  <a:moveTo>
                    <a:pt x="164" y="0"/>
                  </a:moveTo>
                  <a:cubicBezTo>
                    <a:pt x="105" y="0"/>
                    <a:pt x="49" y="24"/>
                    <a:pt x="0" y="85"/>
                  </a:cubicBezTo>
                  <a:cubicBezTo>
                    <a:pt x="577" y="642"/>
                    <a:pt x="1194" y="1179"/>
                    <a:pt x="1850" y="1636"/>
                  </a:cubicBezTo>
                  <a:cubicBezTo>
                    <a:pt x="2487" y="2094"/>
                    <a:pt x="2964" y="2810"/>
                    <a:pt x="3740" y="3068"/>
                  </a:cubicBezTo>
                  <a:cubicBezTo>
                    <a:pt x="3760" y="3009"/>
                    <a:pt x="3800" y="2969"/>
                    <a:pt x="3840" y="2909"/>
                  </a:cubicBezTo>
                  <a:cubicBezTo>
                    <a:pt x="2666" y="1974"/>
                    <a:pt x="1472" y="1000"/>
                    <a:pt x="279" y="25"/>
                  </a:cubicBezTo>
                  <a:cubicBezTo>
                    <a:pt x="240" y="9"/>
                    <a:pt x="20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4293625" y="4113725"/>
              <a:ext cx="67175" cy="27875"/>
            </a:xfrm>
            <a:custGeom>
              <a:avLst/>
              <a:gdLst/>
              <a:ahLst/>
              <a:cxnLst/>
              <a:rect l="l" t="t" r="r" b="b"/>
              <a:pathLst>
                <a:path w="2687" h="1115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035" y="80"/>
                    <a:pt x="518" y="139"/>
                    <a:pt x="1" y="338"/>
                  </a:cubicBezTo>
                  <a:cubicBezTo>
                    <a:pt x="100" y="557"/>
                    <a:pt x="438" y="458"/>
                    <a:pt x="518" y="716"/>
                  </a:cubicBezTo>
                  <a:cubicBezTo>
                    <a:pt x="478" y="855"/>
                    <a:pt x="538" y="955"/>
                    <a:pt x="637" y="1034"/>
                  </a:cubicBezTo>
                  <a:cubicBezTo>
                    <a:pt x="717" y="1074"/>
                    <a:pt x="796" y="1114"/>
                    <a:pt x="896" y="1114"/>
                  </a:cubicBezTo>
                  <a:cubicBezTo>
                    <a:pt x="1314" y="1054"/>
                    <a:pt x="1751" y="1074"/>
                    <a:pt x="2189" y="1054"/>
                  </a:cubicBezTo>
                  <a:cubicBezTo>
                    <a:pt x="2408" y="1015"/>
                    <a:pt x="2626" y="1015"/>
                    <a:pt x="2686" y="716"/>
                  </a:cubicBezTo>
                  <a:cubicBezTo>
                    <a:pt x="2626" y="656"/>
                    <a:pt x="2547" y="577"/>
                    <a:pt x="2487" y="557"/>
                  </a:cubicBezTo>
                  <a:cubicBezTo>
                    <a:pt x="2426" y="535"/>
                    <a:pt x="2365" y="527"/>
                    <a:pt x="2303" y="527"/>
                  </a:cubicBezTo>
                  <a:cubicBezTo>
                    <a:pt x="2101" y="527"/>
                    <a:pt x="1899" y="618"/>
                    <a:pt x="1696" y="618"/>
                  </a:cubicBezTo>
                  <a:cubicBezTo>
                    <a:pt x="1682" y="618"/>
                    <a:pt x="1667" y="618"/>
                    <a:pt x="1652" y="617"/>
                  </a:cubicBezTo>
                  <a:cubicBezTo>
                    <a:pt x="1638" y="603"/>
                    <a:pt x="1623" y="599"/>
                    <a:pt x="1606" y="599"/>
                  </a:cubicBezTo>
                  <a:cubicBezTo>
                    <a:pt x="1576" y="599"/>
                    <a:pt x="1541" y="613"/>
                    <a:pt x="1506" y="613"/>
                  </a:cubicBezTo>
                  <a:cubicBezTo>
                    <a:pt x="1475" y="613"/>
                    <a:pt x="1442" y="601"/>
                    <a:pt x="1413" y="557"/>
                  </a:cubicBezTo>
                  <a:lnTo>
                    <a:pt x="1413" y="497"/>
                  </a:lnTo>
                  <a:cubicBezTo>
                    <a:pt x="1493" y="338"/>
                    <a:pt x="1592" y="17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4108125" y="4139075"/>
              <a:ext cx="47275" cy="33700"/>
            </a:xfrm>
            <a:custGeom>
              <a:avLst/>
              <a:gdLst/>
              <a:ahLst/>
              <a:cxnLst/>
              <a:rect l="l" t="t" r="r" b="b"/>
              <a:pathLst>
                <a:path w="1891" h="1348" extrusionOk="0">
                  <a:moveTo>
                    <a:pt x="1791" y="1"/>
                  </a:moveTo>
                  <a:cubicBezTo>
                    <a:pt x="1075" y="239"/>
                    <a:pt x="339" y="398"/>
                    <a:pt x="1" y="1234"/>
                  </a:cubicBezTo>
                  <a:cubicBezTo>
                    <a:pt x="85" y="1318"/>
                    <a:pt x="169" y="1347"/>
                    <a:pt x="254" y="1347"/>
                  </a:cubicBezTo>
                  <a:cubicBezTo>
                    <a:pt x="433" y="1347"/>
                    <a:pt x="613" y="1218"/>
                    <a:pt x="792" y="1218"/>
                  </a:cubicBezTo>
                  <a:cubicBezTo>
                    <a:pt x="827" y="1218"/>
                    <a:pt x="861" y="1222"/>
                    <a:pt x="896" y="1234"/>
                  </a:cubicBezTo>
                  <a:cubicBezTo>
                    <a:pt x="975" y="1234"/>
                    <a:pt x="1035" y="1214"/>
                    <a:pt x="1095" y="1214"/>
                  </a:cubicBezTo>
                  <a:cubicBezTo>
                    <a:pt x="1254" y="1134"/>
                    <a:pt x="1473" y="1194"/>
                    <a:pt x="1532" y="936"/>
                  </a:cubicBezTo>
                  <a:cubicBezTo>
                    <a:pt x="1493" y="697"/>
                    <a:pt x="1890" y="637"/>
                    <a:pt x="1791" y="379"/>
                  </a:cubicBezTo>
                  <a:lnTo>
                    <a:pt x="17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3880850" y="4036450"/>
              <a:ext cx="54250" cy="37500"/>
            </a:xfrm>
            <a:custGeom>
              <a:avLst/>
              <a:gdLst/>
              <a:ahLst/>
              <a:cxnLst/>
              <a:rect l="l" t="t" r="r" b="b"/>
              <a:pathLst>
                <a:path w="2170" h="1500" extrusionOk="0">
                  <a:moveTo>
                    <a:pt x="470" y="0"/>
                  </a:moveTo>
                  <a:cubicBezTo>
                    <a:pt x="388" y="0"/>
                    <a:pt x="311" y="45"/>
                    <a:pt x="239" y="127"/>
                  </a:cubicBezTo>
                  <a:cubicBezTo>
                    <a:pt x="1" y="266"/>
                    <a:pt x="677" y="525"/>
                    <a:pt x="200" y="644"/>
                  </a:cubicBezTo>
                  <a:cubicBezTo>
                    <a:pt x="180" y="823"/>
                    <a:pt x="299" y="903"/>
                    <a:pt x="438" y="963"/>
                  </a:cubicBezTo>
                  <a:cubicBezTo>
                    <a:pt x="578" y="1022"/>
                    <a:pt x="717" y="1042"/>
                    <a:pt x="876" y="1042"/>
                  </a:cubicBezTo>
                  <a:cubicBezTo>
                    <a:pt x="935" y="995"/>
                    <a:pt x="977" y="976"/>
                    <a:pt x="1006" y="976"/>
                  </a:cubicBezTo>
                  <a:cubicBezTo>
                    <a:pt x="1077" y="976"/>
                    <a:pt x="1081" y="1083"/>
                    <a:pt x="1095" y="1181"/>
                  </a:cubicBezTo>
                  <a:cubicBezTo>
                    <a:pt x="1234" y="1360"/>
                    <a:pt x="1473" y="1460"/>
                    <a:pt x="1711" y="1500"/>
                  </a:cubicBezTo>
                  <a:cubicBezTo>
                    <a:pt x="1891" y="1500"/>
                    <a:pt x="2070" y="1460"/>
                    <a:pt x="2169" y="1301"/>
                  </a:cubicBezTo>
                  <a:cubicBezTo>
                    <a:pt x="2030" y="963"/>
                    <a:pt x="1731" y="823"/>
                    <a:pt x="1493" y="644"/>
                  </a:cubicBezTo>
                  <a:cubicBezTo>
                    <a:pt x="1234" y="465"/>
                    <a:pt x="876" y="445"/>
                    <a:pt x="717" y="127"/>
                  </a:cubicBezTo>
                  <a:cubicBezTo>
                    <a:pt x="630" y="40"/>
                    <a:pt x="54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3894275" y="3957550"/>
              <a:ext cx="59225" cy="27450"/>
            </a:xfrm>
            <a:custGeom>
              <a:avLst/>
              <a:gdLst/>
              <a:ahLst/>
              <a:cxnLst/>
              <a:rect l="l" t="t" r="r" b="b"/>
              <a:pathLst>
                <a:path w="2369" h="1098" extrusionOk="0">
                  <a:moveTo>
                    <a:pt x="478" y="1"/>
                  </a:moveTo>
                  <a:cubicBezTo>
                    <a:pt x="240" y="21"/>
                    <a:pt x="1" y="80"/>
                    <a:pt x="200" y="399"/>
                  </a:cubicBezTo>
                  <a:cubicBezTo>
                    <a:pt x="498" y="816"/>
                    <a:pt x="995" y="777"/>
                    <a:pt x="1393" y="995"/>
                  </a:cubicBezTo>
                  <a:cubicBezTo>
                    <a:pt x="1403" y="995"/>
                    <a:pt x="1412" y="995"/>
                    <a:pt x="1421" y="995"/>
                  </a:cubicBezTo>
                  <a:cubicBezTo>
                    <a:pt x="1607" y="995"/>
                    <a:pt x="1798" y="1098"/>
                    <a:pt x="1978" y="1098"/>
                  </a:cubicBezTo>
                  <a:cubicBezTo>
                    <a:pt x="2117" y="1098"/>
                    <a:pt x="2250" y="1036"/>
                    <a:pt x="2368" y="816"/>
                  </a:cubicBezTo>
                  <a:cubicBezTo>
                    <a:pt x="2348" y="697"/>
                    <a:pt x="2269" y="598"/>
                    <a:pt x="2169" y="518"/>
                  </a:cubicBezTo>
                  <a:cubicBezTo>
                    <a:pt x="1930" y="239"/>
                    <a:pt x="1552" y="399"/>
                    <a:pt x="1254" y="279"/>
                  </a:cubicBezTo>
                  <a:cubicBezTo>
                    <a:pt x="1174" y="200"/>
                    <a:pt x="1095" y="180"/>
                    <a:pt x="995" y="180"/>
                  </a:cubicBezTo>
                  <a:cubicBezTo>
                    <a:pt x="896" y="180"/>
                    <a:pt x="836" y="140"/>
                    <a:pt x="737" y="120"/>
                  </a:cubicBezTo>
                  <a:lnTo>
                    <a:pt x="737" y="60"/>
                  </a:lnTo>
                  <a:cubicBezTo>
                    <a:pt x="657" y="21"/>
                    <a:pt x="57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4011150" y="4030175"/>
              <a:ext cx="63900" cy="40300"/>
            </a:xfrm>
            <a:custGeom>
              <a:avLst/>
              <a:gdLst/>
              <a:ahLst/>
              <a:cxnLst/>
              <a:rect l="l" t="t" r="r" b="b"/>
              <a:pathLst>
                <a:path w="2556" h="1612" extrusionOk="0">
                  <a:moveTo>
                    <a:pt x="259" y="0"/>
                  </a:moveTo>
                  <a:cubicBezTo>
                    <a:pt x="160" y="60"/>
                    <a:pt x="60" y="80"/>
                    <a:pt x="1" y="199"/>
                  </a:cubicBezTo>
                  <a:cubicBezTo>
                    <a:pt x="677" y="855"/>
                    <a:pt x="1572" y="1114"/>
                    <a:pt x="2348" y="1572"/>
                  </a:cubicBezTo>
                  <a:cubicBezTo>
                    <a:pt x="2403" y="1599"/>
                    <a:pt x="2444" y="1611"/>
                    <a:pt x="2475" y="1611"/>
                  </a:cubicBezTo>
                  <a:cubicBezTo>
                    <a:pt x="2553" y="1611"/>
                    <a:pt x="2556" y="1528"/>
                    <a:pt x="2527" y="1412"/>
                  </a:cubicBezTo>
                  <a:cubicBezTo>
                    <a:pt x="1851" y="855"/>
                    <a:pt x="955" y="577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3921150" y="4068450"/>
              <a:ext cx="53225" cy="33850"/>
            </a:xfrm>
            <a:custGeom>
              <a:avLst/>
              <a:gdLst/>
              <a:ahLst/>
              <a:cxnLst/>
              <a:rect l="l" t="t" r="r" b="b"/>
              <a:pathLst>
                <a:path w="2129" h="1354" extrusionOk="0">
                  <a:moveTo>
                    <a:pt x="557" y="1"/>
                  </a:moveTo>
                  <a:cubicBezTo>
                    <a:pt x="378" y="41"/>
                    <a:pt x="179" y="41"/>
                    <a:pt x="0" y="60"/>
                  </a:cubicBezTo>
                  <a:cubicBezTo>
                    <a:pt x="318" y="956"/>
                    <a:pt x="1253" y="1015"/>
                    <a:pt x="1950" y="1354"/>
                  </a:cubicBezTo>
                  <a:cubicBezTo>
                    <a:pt x="2049" y="1334"/>
                    <a:pt x="2089" y="1274"/>
                    <a:pt x="2129" y="1194"/>
                  </a:cubicBezTo>
                  <a:cubicBezTo>
                    <a:pt x="1731" y="657"/>
                    <a:pt x="1114" y="359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4424425" y="4013775"/>
              <a:ext cx="66675" cy="20400"/>
            </a:xfrm>
            <a:custGeom>
              <a:avLst/>
              <a:gdLst/>
              <a:ahLst/>
              <a:cxnLst/>
              <a:rect l="l" t="t" r="r" b="b"/>
              <a:pathLst>
                <a:path w="2667" h="816" extrusionOk="0">
                  <a:moveTo>
                    <a:pt x="1560" y="0"/>
                  </a:moveTo>
                  <a:cubicBezTo>
                    <a:pt x="1003" y="0"/>
                    <a:pt x="477" y="112"/>
                    <a:pt x="0" y="477"/>
                  </a:cubicBezTo>
                  <a:lnTo>
                    <a:pt x="0" y="815"/>
                  </a:lnTo>
                  <a:cubicBezTo>
                    <a:pt x="896" y="656"/>
                    <a:pt x="1811" y="557"/>
                    <a:pt x="2666" y="318"/>
                  </a:cubicBezTo>
                  <a:cubicBezTo>
                    <a:pt x="2547" y="318"/>
                    <a:pt x="2427" y="278"/>
                    <a:pt x="2308" y="278"/>
                  </a:cubicBezTo>
                  <a:cubicBezTo>
                    <a:pt x="2228" y="179"/>
                    <a:pt x="2169" y="39"/>
                    <a:pt x="1990" y="19"/>
                  </a:cubicBezTo>
                  <a:cubicBezTo>
                    <a:pt x="1845" y="7"/>
                    <a:pt x="1702" y="0"/>
                    <a:pt x="1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4600475" y="3987200"/>
              <a:ext cx="66175" cy="16125"/>
            </a:xfrm>
            <a:custGeom>
              <a:avLst/>
              <a:gdLst/>
              <a:ahLst/>
              <a:cxnLst/>
              <a:rect l="l" t="t" r="r" b="b"/>
              <a:pathLst>
                <a:path w="2647" h="645" extrusionOk="0">
                  <a:moveTo>
                    <a:pt x="436" y="0"/>
                  </a:moveTo>
                  <a:cubicBezTo>
                    <a:pt x="399" y="0"/>
                    <a:pt x="360" y="2"/>
                    <a:pt x="319" y="8"/>
                  </a:cubicBezTo>
                  <a:cubicBezTo>
                    <a:pt x="259" y="28"/>
                    <a:pt x="179" y="48"/>
                    <a:pt x="100" y="108"/>
                  </a:cubicBezTo>
                  <a:cubicBezTo>
                    <a:pt x="60" y="187"/>
                    <a:pt x="0" y="247"/>
                    <a:pt x="0" y="327"/>
                  </a:cubicBezTo>
                  <a:cubicBezTo>
                    <a:pt x="60" y="446"/>
                    <a:pt x="140" y="545"/>
                    <a:pt x="179" y="645"/>
                  </a:cubicBezTo>
                  <a:lnTo>
                    <a:pt x="359" y="645"/>
                  </a:lnTo>
                  <a:cubicBezTo>
                    <a:pt x="418" y="585"/>
                    <a:pt x="478" y="560"/>
                    <a:pt x="540" y="560"/>
                  </a:cubicBezTo>
                  <a:cubicBezTo>
                    <a:pt x="602" y="560"/>
                    <a:pt x="667" y="585"/>
                    <a:pt x="736" y="625"/>
                  </a:cubicBezTo>
                  <a:cubicBezTo>
                    <a:pt x="796" y="634"/>
                    <a:pt x="856" y="638"/>
                    <a:pt x="916" y="638"/>
                  </a:cubicBezTo>
                  <a:cubicBezTo>
                    <a:pt x="1150" y="638"/>
                    <a:pt x="1384" y="583"/>
                    <a:pt x="1618" y="583"/>
                  </a:cubicBezTo>
                  <a:cubicBezTo>
                    <a:pt x="1722" y="583"/>
                    <a:pt x="1826" y="594"/>
                    <a:pt x="1930" y="625"/>
                  </a:cubicBezTo>
                  <a:cubicBezTo>
                    <a:pt x="1993" y="581"/>
                    <a:pt x="2069" y="573"/>
                    <a:pt x="2148" y="573"/>
                  </a:cubicBezTo>
                  <a:cubicBezTo>
                    <a:pt x="2194" y="573"/>
                    <a:pt x="2241" y="575"/>
                    <a:pt x="2288" y="575"/>
                  </a:cubicBezTo>
                  <a:cubicBezTo>
                    <a:pt x="2417" y="575"/>
                    <a:pt x="2547" y="555"/>
                    <a:pt x="2646" y="406"/>
                  </a:cubicBezTo>
                  <a:cubicBezTo>
                    <a:pt x="2527" y="108"/>
                    <a:pt x="2248" y="108"/>
                    <a:pt x="1990" y="88"/>
                  </a:cubicBezTo>
                  <a:cubicBezTo>
                    <a:pt x="1850" y="75"/>
                    <a:pt x="1709" y="72"/>
                    <a:pt x="1566" y="72"/>
                  </a:cubicBezTo>
                  <a:cubicBezTo>
                    <a:pt x="1495" y="72"/>
                    <a:pt x="1423" y="73"/>
                    <a:pt x="1351" y="73"/>
                  </a:cubicBezTo>
                  <a:cubicBezTo>
                    <a:pt x="1134" y="73"/>
                    <a:pt x="916" y="68"/>
                    <a:pt x="697" y="28"/>
                  </a:cubicBezTo>
                  <a:cubicBezTo>
                    <a:pt x="612" y="14"/>
                    <a:pt x="528" y="0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4137975" y="4136600"/>
              <a:ext cx="59700" cy="25150"/>
            </a:xfrm>
            <a:custGeom>
              <a:avLst/>
              <a:gdLst/>
              <a:ahLst/>
              <a:cxnLst/>
              <a:rect l="l" t="t" r="r" b="b"/>
              <a:pathLst>
                <a:path w="2388" h="1006" extrusionOk="0">
                  <a:moveTo>
                    <a:pt x="2049" y="0"/>
                  </a:moveTo>
                  <a:cubicBezTo>
                    <a:pt x="1691" y="100"/>
                    <a:pt x="1353" y="219"/>
                    <a:pt x="995" y="318"/>
                  </a:cubicBezTo>
                  <a:cubicBezTo>
                    <a:pt x="935" y="378"/>
                    <a:pt x="876" y="398"/>
                    <a:pt x="796" y="438"/>
                  </a:cubicBezTo>
                  <a:cubicBezTo>
                    <a:pt x="756" y="438"/>
                    <a:pt x="677" y="478"/>
                    <a:pt x="637" y="478"/>
                  </a:cubicBezTo>
                  <a:cubicBezTo>
                    <a:pt x="557" y="617"/>
                    <a:pt x="398" y="637"/>
                    <a:pt x="259" y="657"/>
                  </a:cubicBezTo>
                  <a:cubicBezTo>
                    <a:pt x="159" y="696"/>
                    <a:pt x="0" y="657"/>
                    <a:pt x="60" y="836"/>
                  </a:cubicBezTo>
                  <a:cubicBezTo>
                    <a:pt x="80" y="895"/>
                    <a:pt x="179" y="915"/>
                    <a:pt x="259" y="975"/>
                  </a:cubicBezTo>
                  <a:cubicBezTo>
                    <a:pt x="344" y="996"/>
                    <a:pt x="427" y="1005"/>
                    <a:pt x="508" y="1005"/>
                  </a:cubicBezTo>
                  <a:cubicBezTo>
                    <a:pt x="879" y="1005"/>
                    <a:pt x="1209" y="811"/>
                    <a:pt x="1552" y="696"/>
                  </a:cubicBezTo>
                  <a:cubicBezTo>
                    <a:pt x="1631" y="657"/>
                    <a:pt x="1691" y="617"/>
                    <a:pt x="1771" y="597"/>
                  </a:cubicBezTo>
                  <a:cubicBezTo>
                    <a:pt x="1970" y="478"/>
                    <a:pt x="2367" y="537"/>
                    <a:pt x="2387" y="139"/>
                  </a:cubicBezTo>
                  <a:cubicBezTo>
                    <a:pt x="2268" y="119"/>
                    <a:pt x="2129" y="11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4319500" y="4058175"/>
              <a:ext cx="55225" cy="18025"/>
            </a:xfrm>
            <a:custGeom>
              <a:avLst/>
              <a:gdLst/>
              <a:ahLst/>
              <a:cxnLst/>
              <a:rect l="l" t="t" r="r" b="b"/>
              <a:pathLst>
                <a:path w="2209" h="721" extrusionOk="0">
                  <a:moveTo>
                    <a:pt x="1856" y="0"/>
                  </a:moveTo>
                  <a:cubicBezTo>
                    <a:pt x="1310" y="0"/>
                    <a:pt x="907" y="239"/>
                    <a:pt x="478" y="273"/>
                  </a:cubicBezTo>
                  <a:cubicBezTo>
                    <a:pt x="259" y="292"/>
                    <a:pt x="100" y="432"/>
                    <a:pt x="0" y="631"/>
                  </a:cubicBezTo>
                  <a:cubicBezTo>
                    <a:pt x="66" y="697"/>
                    <a:pt x="131" y="721"/>
                    <a:pt x="195" y="721"/>
                  </a:cubicBezTo>
                  <a:cubicBezTo>
                    <a:pt x="372" y="721"/>
                    <a:pt x="545" y="538"/>
                    <a:pt x="723" y="538"/>
                  </a:cubicBezTo>
                  <a:cubicBezTo>
                    <a:pt x="773" y="538"/>
                    <a:pt x="824" y="553"/>
                    <a:pt x="875" y="591"/>
                  </a:cubicBezTo>
                  <a:cubicBezTo>
                    <a:pt x="1313" y="571"/>
                    <a:pt x="1691" y="352"/>
                    <a:pt x="2208" y="34"/>
                  </a:cubicBezTo>
                  <a:cubicBezTo>
                    <a:pt x="2084" y="10"/>
                    <a:pt x="1967" y="0"/>
                    <a:pt x="1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4647225" y="3985900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18" y="1"/>
                  </a:moveTo>
                  <a:cubicBezTo>
                    <a:pt x="378" y="1"/>
                    <a:pt x="259" y="40"/>
                    <a:pt x="120" y="100"/>
                  </a:cubicBezTo>
                  <a:cubicBezTo>
                    <a:pt x="20" y="180"/>
                    <a:pt x="0" y="259"/>
                    <a:pt x="60" y="359"/>
                  </a:cubicBezTo>
                  <a:cubicBezTo>
                    <a:pt x="81" y="361"/>
                    <a:pt x="103" y="362"/>
                    <a:pt x="126" y="362"/>
                  </a:cubicBezTo>
                  <a:cubicBezTo>
                    <a:pt x="179" y="362"/>
                    <a:pt x="237" y="358"/>
                    <a:pt x="298" y="358"/>
                  </a:cubicBezTo>
                  <a:cubicBezTo>
                    <a:pt x="418" y="358"/>
                    <a:pt x="551" y="375"/>
                    <a:pt x="677" y="478"/>
                  </a:cubicBezTo>
                  <a:cubicBezTo>
                    <a:pt x="418" y="558"/>
                    <a:pt x="179" y="498"/>
                    <a:pt x="60" y="677"/>
                  </a:cubicBezTo>
                  <a:cubicBezTo>
                    <a:pt x="203" y="702"/>
                    <a:pt x="348" y="710"/>
                    <a:pt x="492" y="710"/>
                  </a:cubicBezTo>
                  <a:cubicBezTo>
                    <a:pt x="824" y="710"/>
                    <a:pt x="1158" y="665"/>
                    <a:pt x="1491" y="665"/>
                  </a:cubicBezTo>
                  <a:cubicBezTo>
                    <a:pt x="1718" y="665"/>
                    <a:pt x="1944" y="686"/>
                    <a:pt x="2169" y="757"/>
                  </a:cubicBezTo>
                  <a:cubicBezTo>
                    <a:pt x="2208" y="737"/>
                    <a:pt x="2288" y="737"/>
                    <a:pt x="2348" y="737"/>
                  </a:cubicBezTo>
                  <a:cubicBezTo>
                    <a:pt x="2348" y="279"/>
                    <a:pt x="1970" y="279"/>
                    <a:pt x="1691" y="200"/>
                  </a:cubicBezTo>
                  <a:cubicBezTo>
                    <a:pt x="1293" y="140"/>
                    <a:pt x="915" y="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4179225" y="4139575"/>
              <a:ext cx="45300" cy="16925"/>
            </a:xfrm>
            <a:custGeom>
              <a:avLst/>
              <a:gdLst/>
              <a:ahLst/>
              <a:cxnLst/>
              <a:rect l="l" t="t" r="r" b="b"/>
              <a:pathLst>
                <a:path w="1812" h="677" extrusionOk="0">
                  <a:moveTo>
                    <a:pt x="737" y="0"/>
                  </a:moveTo>
                  <a:cubicBezTo>
                    <a:pt x="578" y="259"/>
                    <a:pt x="200" y="100"/>
                    <a:pt x="21" y="359"/>
                  </a:cubicBezTo>
                  <a:cubicBezTo>
                    <a:pt x="0" y="587"/>
                    <a:pt x="104" y="615"/>
                    <a:pt x="228" y="615"/>
                  </a:cubicBezTo>
                  <a:cubicBezTo>
                    <a:pt x="268" y="615"/>
                    <a:pt x="311" y="612"/>
                    <a:pt x="352" y="612"/>
                  </a:cubicBezTo>
                  <a:cubicBezTo>
                    <a:pt x="426" y="612"/>
                    <a:pt x="496" y="622"/>
                    <a:pt x="538" y="677"/>
                  </a:cubicBezTo>
                  <a:cubicBezTo>
                    <a:pt x="956" y="557"/>
                    <a:pt x="1414" y="577"/>
                    <a:pt x="1812" y="378"/>
                  </a:cubicBezTo>
                  <a:cubicBezTo>
                    <a:pt x="1787" y="297"/>
                    <a:pt x="1729" y="285"/>
                    <a:pt x="1665" y="285"/>
                  </a:cubicBezTo>
                  <a:cubicBezTo>
                    <a:pt x="1641" y="285"/>
                    <a:pt x="1616" y="287"/>
                    <a:pt x="1591" y="287"/>
                  </a:cubicBezTo>
                  <a:cubicBezTo>
                    <a:pt x="1523" y="287"/>
                    <a:pt x="1460" y="275"/>
                    <a:pt x="1434" y="179"/>
                  </a:cubicBezTo>
                  <a:lnTo>
                    <a:pt x="1434" y="20"/>
                  </a:lnTo>
                  <a:cubicBezTo>
                    <a:pt x="1215" y="0"/>
                    <a:pt x="95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3967400" y="3999825"/>
              <a:ext cx="50250" cy="35325"/>
            </a:xfrm>
            <a:custGeom>
              <a:avLst/>
              <a:gdLst/>
              <a:ahLst/>
              <a:cxnLst/>
              <a:rect l="l" t="t" r="r" b="b"/>
              <a:pathLst>
                <a:path w="2010" h="1413" extrusionOk="0">
                  <a:moveTo>
                    <a:pt x="60" y="1"/>
                  </a:moveTo>
                  <a:cubicBezTo>
                    <a:pt x="6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19"/>
                  </a:cubicBezTo>
                  <a:cubicBezTo>
                    <a:pt x="517" y="796"/>
                    <a:pt x="1253" y="936"/>
                    <a:pt x="1790" y="1413"/>
                  </a:cubicBezTo>
                  <a:cubicBezTo>
                    <a:pt x="1850" y="1333"/>
                    <a:pt x="1930" y="1294"/>
                    <a:pt x="2009" y="1214"/>
                  </a:cubicBezTo>
                  <a:cubicBezTo>
                    <a:pt x="1432" y="697"/>
                    <a:pt x="716" y="379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3890300" y="4008275"/>
              <a:ext cx="43800" cy="25900"/>
            </a:xfrm>
            <a:custGeom>
              <a:avLst/>
              <a:gdLst/>
              <a:ahLst/>
              <a:cxnLst/>
              <a:rect l="l" t="t" r="r" b="b"/>
              <a:pathLst>
                <a:path w="1752" h="1036" extrusionOk="0">
                  <a:moveTo>
                    <a:pt x="140" y="1"/>
                  </a:moveTo>
                  <a:cubicBezTo>
                    <a:pt x="100" y="140"/>
                    <a:pt x="40" y="239"/>
                    <a:pt x="1" y="319"/>
                  </a:cubicBezTo>
                  <a:cubicBezTo>
                    <a:pt x="657" y="319"/>
                    <a:pt x="1135" y="876"/>
                    <a:pt x="1751" y="1035"/>
                  </a:cubicBezTo>
                  <a:cubicBezTo>
                    <a:pt x="1333" y="498"/>
                    <a:pt x="896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3864450" y="3946550"/>
              <a:ext cx="43775" cy="20975"/>
            </a:xfrm>
            <a:custGeom>
              <a:avLst/>
              <a:gdLst/>
              <a:ahLst/>
              <a:cxnLst/>
              <a:rect l="l" t="t" r="r" b="b"/>
              <a:pathLst>
                <a:path w="1751" h="839" extrusionOk="0">
                  <a:moveTo>
                    <a:pt x="322" y="0"/>
                  </a:moveTo>
                  <a:cubicBezTo>
                    <a:pt x="204" y="0"/>
                    <a:pt x="94" y="28"/>
                    <a:pt x="0" y="142"/>
                  </a:cubicBezTo>
                  <a:cubicBezTo>
                    <a:pt x="140" y="182"/>
                    <a:pt x="259" y="242"/>
                    <a:pt x="338" y="361"/>
                  </a:cubicBezTo>
                  <a:cubicBezTo>
                    <a:pt x="677" y="520"/>
                    <a:pt x="1055" y="679"/>
                    <a:pt x="1393" y="839"/>
                  </a:cubicBezTo>
                  <a:cubicBezTo>
                    <a:pt x="1393" y="620"/>
                    <a:pt x="1532" y="560"/>
                    <a:pt x="1731" y="540"/>
                  </a:cubicBezTo>
                  <a:cubicBezTo>
                    <a:pt x="1751" y="540"/>
                    <a:pt x="1751" y="520"/>
                    <a:pt x="1711" y="461"/>
                  </a:cubicBezTo>
                  <a:cubicBezTo>
                    <a:pt x="1711" y="421"/>
                    <a:pt x="1691" y="381"/>
                    <a:pt x="1651" y="361"/>
                  </a:cubicBezTo>
                  <a:cubicBezTo>
                    <a:pt x="1552" y="341"/>
                    <a:pt x="1452" y="341"/>
                    <a:pt x="1353" y="321"/>
                  </a:cubicBezTo>
                  <a:cubicBezTo>
                    <a:pt x="1253" y="242"/>
                    <a:pt x="1094" y="282"/>
                    <a:pt x="995" y="162"/>
                  </a:cubicBezTo>
                  <a:cubicBezTo>
                    <a:pt x="895" y="83"/>
                    <a:pt x="756" y="122"/>
                    <a:pt x="657" y="23"/>
                  </a:cubicBezTo>
                  <a:cubicBezTo>
                    <a:pt x="543" y="23"/>
                    <a:pt x="429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4069825" y="4065475"/>
              <a:ext cx="47775" cy="17625"/>
            </a:xfrm>
            <a:custGeom>
              <a:avLst/>
              <a:gdLst/>
              <a:ahLst/>
              <a:cxnLst/>
              <a:rect l="l" t="t" r="r" b="b"/>
              <a:pathLst>
                <a:path w="1911" h="705" extrusionOk="0">
                  <a:moveTo>
                    <a:pt x="180" y="0"/>
                  </a:moveTo>
                  <a:cubicBezTo>
                    <a:pt x="100" y="60"/>
                    <a:pt x="41" y="100"/>
                    <a:pt x="1" y="160"/>
                  </a:cubicBezTo>
                  <a:cubicBezTo>
                    <a:pt x="220" y="458"/>
                    <a:pt x="598" y="498"/>
                    <a:pt x="896" y="697"/>
                  </a:cubicBezTo>
                  <a:cubicBezTo>
                    <a:pt x="924" y="695"/>
                    <a:pt x="953" y="694"/>
                    <a:pt x="982" y="694"/>
                  </a:cubicBezTo>
                  <a:cubicBezTo>
                    <a:pt x="1088" y="694"/>
                    <a:pt x="1200" y="704"/>
                    <a:pt x="1321" y="704"/>
                  </a:cubicBezTo>
                  <a:cubicBezTo>
                    <a:pt x="1496" y="704"/>
                    <a:pt x="1689" y="683"/>
                    <a:pt x="1911" y="577"/>
                  </a:cubicBezTo>
                  <a:cubicBezTo>
                    <a:pt x="1214" y="458"/>
                    <a:pt x="677" y="2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3929100" y="3975275"/>
              <a:ext cx="46275" cy="19650"/>
            </a:xfrm>
            <a:custGeom>
              <a:avLst/>
              <a:gdLst/>
              <a:ahLst/>
              <a:cxnLst/>
              <a:rect l="l" t="t" r="r" b="b"/>
              <a:pathLst>
                <a:path w="1851" h="786" extrusionOk="0">
                  <a:moveTo>
                    <a:pt x="1145" y="1"/>
                  </a:moveTo>
                  <a:cubicBezTo>
                    <a:pt x="1050" y="1"/>
                    <a:pt x="973" y="30"/>
                    <a:pt x="895" y="107"/>
                  </a:cubicBezTo>
                  <a:cubicBezTo>
                    <a:pt x="833" y="207"/>
                    <a:pt x="747" y="252"/>
                    <a:pt x="652" y="252"/>
                  </a:cubicBezTo>
                  <a:cubicBezTo>
                    <a:pt x="596" y="252"/>
                    <a:pt x="537" y="236"/>
                    <a:pt x="478" y="207"/>
                  </a:cubicBezTo>
                  <a:cubicBezTo>
                    <a:pt x="419" y="183"/>
                    <a:pt x="368" y="174"/>
                    <a:pt x="320" y="174"/>
                  </a:cubicBezTo>
                  <a:cubicBezTo>
                    <a:pt x="205" y="174"/>
                    <a:pt x="113" y="230"/>
                    <a:pt x="0" y="286"/>
                  </a:cubicBezTo>
                  <a:cubicBezTo>
                    <a:pt x="179" y="485"/>
                    <a:pt x="398" y="605"/>
                    <a:pt x="677" y="664"/>
                  </a:cubicBezTo>
                  <a:cubicBezTo>
                    <a:pt x="736" y="625"/>
                    <a:pt x="796" y="625"/>
                    <a:pt x="876" y="625"/>
                  </a:cubicBezTo>
                  <a:cubicBezTo>
                    <a:pt x="1117" y="662"/>
                    <a:pt x="1324" y="786"/>
                    <a:pt x="1545" y="786"/>
                  </a:cubicBezTo>
                  <a:cubicBezTo>
                    <a:pt x="1560" y="786"/>
                    <a:pt x="1576" y="785"/>
                    <a:pt x="1592" y="784"/>
                  </a:cubicBezTo>
                  <a:lnTo>
                    <a:pt x="1771" y="784"/>
                  </a:lnTo>
                  <a:cubicBezTo>
                    <a:pt x="1811" y="704"/>
                    <a:pt x="1850" y="625"/>
                    <a:pt x="1850" y="565"/>
                  </a:cubicBezTo>
                  <a:cubicBezTo>
                    <a:pt x="1751" y="286"/>
                    <a:pt x="1492" y="127"/>
                    <a:pt x="1234" y="8"/>
                  </a:cubicBezTo>
                  <a:cubicBezTo>
                    <a:pt x="1202" y="3"/>
                    <a:pt x="1173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3934075" y="4034625"/>
              <a:ext cx="39800" cy="25400"/>
            </a:xfrm>
            <a:custGeom>
              <a:avLst/>
              <a:gdLst/>
              <a:ahLst/>
              <a:cxnLst/>
              <a:rect l="l" t="t" r="r" b="b"/>
              <a:pathLst>
                <a:path w="1592" h="1016" extrusionOk="0">
                  <a:moveTo>
                    <a:pt x="38" y="1"/>
                  </a:moveTo>
                  <a:cubicBezTo>
                    <a:pt x="25" y="1"/>
                    <a:pt x="13" y="1"/>
                    <a:pt x="0" y="1"/>
                  </a:cubicBezTo>
                  <a:cubicBezTo>
                    <a:pt x="378" y="439"/>
                    <a:pt x="955" y="677"/>
                    <a:pt x="1433" y="1016"/>
                  </a:cubicBezTo>
                  <a:cubicBezTo>
                    <a:pt x="1532" y="996"/>
                    <a:pt x="1572" y="936"/>
                    <a:pt x="1592" y="876"/>
                  </a:cubicBezTo>
                  <a:cubicBezTo>
                    <a:pt x="1103" y="525"/>
                    <a:pt x="711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3973850" y="4056525"/>
              <a:ext cx="31350" cy="21400"/>
            </a:xfrm>
            <a:custGeom>
              <a:avLst/>
              <a:gdLst/>
              <a:ahLst/>
              <a:cxnLst/>
              <a:rect l="l" t="t" r="r" b="b"/>
              <a:pathLst>
                <a:path w="1254" h="856" extrusionOk="0">
                  <a:moveTo>
                    <a:pt x="180" y="0"/>
                  </a:moveTo>
                  <a:cubicBezTo>
                    <a:pt x="100" y="40"/>
                    <a:pt x="60" y="100"/>
                    <a:pt x="1" y="160"/>
                  </a:cubicBezTo>
                  <a:cubicBezTo>
                    <a:pt x="339" y="398"/>
                    <a:pt x="578" y="736"/>
                    <a:pt x="995" y="856"/>
                  </a:cubicBezTo>
                  <a:cubicBezTo>
                    <a:pt x="1075" y="856"/>
                    <a:pt x="1174" y="836"/>
                    <a:pt x="1254" y="836"/>
                  </a:cubicBezTo>
                  <a:cubicBezTo>
                    <a:pt x="936" y="518"/>
                    <a:pt x="558" y="23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4105150" y="4167250"/>
              <a:ext cx="26375" cy="9900"/>
            </a:xfrm>
            <a:custGeom>
              <a:avLst/>
              <a:gdLst/>
              <a:ahLst/>
              <a:cxnLst/>
              <a:rect l="l" t="t" r="r" b="b"/>
              <a:pathLst>
                <a:path w="1055" h="396" extrusionOk="0">
                  <a:moveTo>
                    <a:pt x="808" y="0"/>
                  </a:moveTo>
                  <a:cubicBezTo>
                    <a:pt x="631" y="0"/>
                    <a:pt x="461" y="135"/>
                    <a:pt x="288" y="135"/>
                  </a:cubicBezTo>
                  <a:cubicBezTo>
                    <a:pt x="245" y="135"/>
                    <a:pt x="203" y="127"/>
                    <a:pt x="159" y="107"/>
                  </a:cubicBezTo>
                  <a:cubicBezTo>
                    <a:pt x="100" y="186"/>
                    <a:pt x="60" y="246"/>
                    <a:pt x="0" y="306"/>
                  </a:cubicBezTo>
                  <a:cubicBezTo>
                    <a:pt x="107" y="370"/>
                    <a:pt x="209" y="395"/>
                    <a:pt x="306" y="395"/>
                  </a:cubicBezTo>
                  <a:cubicBezTo>
                    <a:pt x="571" y="395"/>
                    <a:pt x="807" y="209"/>
                    <a:pt x="1055" y="107"/>
                  </a:cubicBezTo>
                  <a:cubicBezTo>
                    <a:pt x="970" y="28"/>
                    <a:pt x="888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4309225" y="4069375"/>
              <a:ext cx="31675" cy="13775"/>
            </a:xfrm>
            <a:custGeom>
              <a:avLst/>
              <a:gdLst/>
              <a:ahLst/>
              <a:cxnLst/>
              <a:rect l="l" t="t" r="r" b="b"/>
              <a:pathLst>
                <a:path w="1267" h="551" extrusionOk="0">
                  <a:moveTo>
                    <a:pt x="1008" y="1"/>
                  </a:moveTo>
                  <a:cubicBezTo>
                    <a:pt x="817" y="1"/>
                    <a:pt x="632" y="185"/>
                    <a:pt x="448" y="185"/>
                  </a:cubicBezTo>
                  <a:cubicBezTo>
                    <a:pt x="436" y="185"/>
                    <a:pt x="423" y="184"/>
                    <a:pt x="411" y="183"/>
                  </a:cubicBezTo>
                  <a:cubicBezTo>
                    <a:pt x="292" y="203"/>
                    <a:pt x="152" y="203"/>
                    <a:pt x="33" y="322"/>
                  </a:cubicBezTo>
                  <a:cubicBezTo>
                    <a:pt x="0" y="471"/>
                    <a:pt x="49" y="551"/>
                    <a:pt x="158" y="551"/>
                  </a:cubicBezTo>
                  <a:cubicBezTo>
                    <a:pt x="181" y="551"/>
                    <a:pt x="205" y="547"/>
                    <a:pt x="232" y="541"/>
                  </a:cubicBezTo>
                  <a:cubicBezTo>
                    <a:pt x="332" y="401"/>
                    <a:pt x="511" y="441"/>
                    <a:pt x="630" y="362"/>
                  </a:cubicBezTo>
                  <a:cubicBezTo>
                    <a:pt x="829" y="302"/>
                    <a:pt x="1068" y="222"/>
                    <a:pt x="1266" y="143"/>
                  </a:cubicBezTo>
                  <a:cubicBezTo>
                    <a:pt x="1179" y="37"/>
                    <a:pt x="1093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4293625" y="4077400"/>
              <a:ext cx="22400" cy="13675"/>
            </a:xfrm>
            <a:custGeom>
              <a:avLst/>
              <a:gdLst/>
              <a:ahLst/>
              <a:cxnLst/>
              <a:rect l="l" t="t" r="r" b="b"/>
              <a:pathLst>
                <a:path w="896" h="547" extrusionOk="0">
                  <a:moveTo>
                    <a:pt x="697" y="1"/>
                  </a:moveTo>
                  <a:cubicBezTo>
                    <a:pt x="498" y="1"/>
                    <a:pt x="339" y="120"/>
                    <a:pt x="160" y="200"/>
                  </a:cubicBezTo>
                  <a:cubicBezTo>
                    <a:pt x="120" y="319"/>
                    <a:pt x="40" y="419"/>
                    <a:pt x="1" y="538"/>
                  </a:cubicBezTo>
                  <a:cubicBezTo>
                    <a:pt x="48" y="544"/>
                    <a:pt x="96" y="546"/>
                    <a:pt x="142" y="546"/>
                  </a:cubicBezTo>
                  <a:cubicBezTo>
                    <a:pt x="422" y="546"/>
                    <a:pt x="674" y="442"/>
                    <a:pt x="896" y="220"/>
                  </a:cubicBezTo>
                  <a:cubicBezTo>
                    <a:pt x="816" y="160"/>
                    <a:pt x="757" y="8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4379175" y="4047650"/>
              <a:ext cx="21400" cy="8850"/>
            </a:xfrm>
            <a:custGeom>
              <a:avLst/>
              <a:gdLst/>
              <a:ahLst/>
              <a:cxnLst/>
              <a:rect l="l" t="t" r="r" b="b"/>
              <a:pathLst>
                <a:path w="856" h="354" extrusionOk="0">
                  <a:moveTo>
                    <a:pt x="541" y="1"/>
                  </a:moveTo>
                  <a:cubicBezTo>
                    <a:pt x="341" y="1"/>
                    <a:pt x="175" y="107"/>
                    <a:pt x="0" y="296"/>
                  </a:cubicBezTo>
                  <a:cubicBezTo>
                    <a:pt x="152" y="321"/>
                    <a:pt x="290" y="354"/>
                    <a:pt x="415" y="354"/>
                  </a:cubicBezTo>
                  <a:cubicBezTo>
                    <a:pt x="584" y="354"/>
                    <a:pt x="730" y="294"/>
                    <a:pt x="856" y="77"/>
                  </a:cubicBezTo>
                  <a:cubicBezTo>
                    <a:pt x="740" y="25"/>
                    <a:pt x="636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3870400" y="4039125"/>
              <a:ext cx="24900" cy="14425"/>
            </a:xfrm>
            <a:custGeom>
              <a:avLst/>
              <a:gdLst/>
              <a:ahLst/>
              <a:cxnLst/>
              <a:rect l="l" t="t" r="r" b="b"/>
              <a:pathLst>
                <a:path w="996" h="577" extrusionOk="0">
                  <a:moveTo>
                    <a:pt x="638" y="0"/>
                  </a:moveTo>
                  <a:cubicBezTo>
                    <a:pt x="483" y="34"/>
                    <a:pt x="359" y="127"/>
                    <a:pt x="200" y="127"/>
                  </a:cubicBezTo>
                  <a:cubicBezTo>
                    <a:pt x="175" y="127"/>
                    <a:pt x="148" y="125"/>
                    <a:pt x="120" y="119"/>
                  </a:cubicBezTo>
                  <a:cubicBezTo>
                    <a:pt x="41" y="139"/>
                    <a:pt x="1" y="179"/>
                    <a:pt x="1" y="259"/>
                  </a:cubicBezTo>
                  <a:cubicBezTo>
                    <a:pt x="21" y="338"/>
                    <a:pt x="61" y="378"/>
                    <a:pt x="120" y="438"/>
                  </a:cubicBezTo>
                  <a:cubicBezTo>
                    <a:pt x="217" y="493"/>
                    <a:pt x="323" y="577"/>
                    <a:pt x="445" y="577"/>
                  </a:cubicBezTo>
                  <a:cubicBezTo>
                    <a:pt x="499" y="577"/>
                    <a:pt x="557" y="560"/>
                    <a:pt x="618" y="517"/>
                  </a:cubicBezTo>
                  <a:cubicBezTo>
                    <a:pt x="856" y="497"/>
                    <a:pt x="996" y="438"/>
                    <a:pt x="757" y="179"/>
                  </a:cubicBezTo>
                  <a:cubicBezTo>
                    <a:pt x="717" y="139"/>
                    <a:pt x="697" y="6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3946000" y="3989150"/>
              <a:ext cx="22900" cy="15675"/>
            </a:xfrm>
            <a:custGeom>
              <a:avLst/>
              <a:gdLst/>
              <a:ahLst/>
              <a:cxnLst/>
              <a:rect l="l" t="t" r="r" b="b"/>
              <a:pathLst>
                <a:path w="916" h="627" extrusionOk="0">
                  <a:moveTo>
                    <a:pt x="294" y="1"/>
                  </a:moveTo>
                  <a:cubicBezTo>
                    <a:pt x="223" y="1"/>
                    <a:pt x="146" y="15"/>
                    <a:pt x="60" y="50"/>
                  </a:cubicBezTo>
                  <a:lnTo>
                    <a:pt x="1" y="89"/>
                  </a:lnTo>
                  <a:cubicBezTo>
                    <a:pt x="279" y="348"/>
                    <a:pt x="578" y="547"/>
                    <a:pt x="916" y="627"/>
                  </a:cubicBezTo>
                  <a:lnTo>
                    <a:pt x="916" y="428"/>
                  </a:lnTo>
                  <a:lnTo>
                    <a:pt x="916" y="388"/>
                  </a:lnTo>
                  <a:cubicBezTo>
                    <a:pt x="728" y="200"/>
                    <a:pt x="55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3973350" y="4098675"/>
              <a:ext cx="22400" cy="12475"/>
            </a:xfrm>
            <a:custGeom>
              <a:avLst/>
              <a:gdLst/>
              <a:ahLst/>
              <a:cxnLst/>
              <a:rect l="l" t="t" r="r" b="b"/>
              <a:pathLst>
                <a:path w="896" h="499" extrusionOk="0">
                  <a:moveTo>
                    <a:pt x="131" y="0"/>
                  </a:moveTo>
                  <a:cubicBezTo>
                    <a:pt x="102" y="0"/>
                    <a:pt x="71" y="2"/>
                    <a:pt x="41" y="5"/>
                  </a:cubicBezTo>
                  <a:lnTo>
                    <a:pt x="1" y="45"/>
                  </a:lnTo>
                  <a:cubicBezTo>
                    <a:pt x="73" y="394"/>
                    <a:pt x="263" y="498"/>
                    <a:pt x="507" y="498"/>
                  </a:cubicBezTo>
                  <a:cubicBezTo>
                    <a:pt x="597" y="498"/>
                    <a:pt x="695" y="484"/>
                    <a:pt x="796" y="463"/>
                  </a:cubicBezTo>
                  <a:cubicBezTo>
                    <a:pt x="816" y="443"/>
                    <a:pt x="876" y="423"/>
                    <a:pt x="896" y="403"/>
                  </a:cubicBezTo>
                  <a:cubicBezTo>
                    <a:pt x="660" y="185"/>
                    <a:pt x="440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3886325" y="3986675"/>
              <a:ext cx="17925" cy="5450"/>
            </a:xfrm>
            <a:custGeom>
              <a:avLst/>
              <a:gdLst/>
              <a:ahLst/>
              <a:cxnLst/>
              <a:rect l="l" t="t" r="r" b="b"/>
              <a:pathLst>
                <a:path w="717" h="218" extrusionOk="0">
                  <a:moveTo>
                    <a:pt x="577" y="1"/>
                  </a:moveTo>
                  <a:cubicBezTo>
                    <a:pt x="378" y="1"/>
                    <a:pt x="238" y="172"/>
                    <a:pt x="49" y="172"/>
                  </a:cubicBezTo>
                  <a:cubicBezTo>
                    <a:pt x="33" y="172"/>
                    <a:pt x="17" y="171"/>
                    <a:pt x="1" y="169"/>
                  </a:cubicBezTo>
                  <a:lnTo>
                    <a:pt x="1" y="169"/>
                  </a:lnTo>
                  <a:cubicBezTo>
                    <a:pt x="143" y="198"/>
                    <a:pt x="231" y="217"/>
                    <a:pt x="305" y="217"/>
                  </a:cubicBezTo>
                  <a:cubicBezTo>
                    <a:pt x="426" y="217"/>
                    <a:pt x="506" y="166"/>
                    <a:pt x="717" y="29"/>
                  </a:cubicBezTo>
                  <a:cubicBezTo>
                    <a:pt x="666" y="9"/>
                    <a:pt x="620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4015125" y="4126650"/>
              <a:ext cx="10975" cy="11025"/>
            </a:xfrm>
            <a:custGeom>
              <a:avLst/>
              <a:gdLst/>
              <a:ahLst/>
              <a:cxnLst/>
              <a:rect l="l" t="t" r="r" b="b"/>
              <a:pathLst>
                <a:path w="439" h="441" extrusionOk="0">
                  <a:moveTo>
                    <a:pt x="80" y="0"/>
                  </a:moveTo>
                  <a:cubicBezTo>
                    <a:pt x="41" y="40"/>
                    <a:pt x="41" y="60"/>
                    <a:pt x="1" y="120"/>
                  </a:cubicBezTo>
                  <a:cubicBezTo>
                    <a:pt x="15" y="329"/>
                    <a:pt x="77" y="440"/>
                    <a:pt x="210" y="440"/>
                  </a:cubicBezTo>
                  <a:cubicBezTo>
                    <a:pt x="266" y="440"/>
                    <a:pt x="335" y="420"/>
                    <a:pt x="418" y="378"/>
                  </a:cubicBezTo>
                  <a:lnTo>
                    <a:pt x="438" y="319"/>
                  </a:lnTo>
                  <a:cubicBezTo>
                    <a:pt x="379" y="139"/>
                    <a:pt x="22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3886325" y="4034325"/>
              <a:ext cx="12450" cy="5325"/>
            </a:xfrm>
            <a:custGeom>
              <a:avLst/>
              <a:gdLst/>
              <a:ahLst/>
              <a:cxnLst/>
              <a:rect l="l" t="t" r="r" b="b"/>
              <a:pathLst>
                <a:path w="498" h="213" extrusionOk="0">
                  <a:moveTo>
                    <a:pt x="245" y="1"/>
                  </a:moveTo>
                  <a:cubicBezTo>
                    <a:pt x="167" y="1"/>
                    <a:pt x="88" y="65"/>
                    <a:pt x="1" y="192"/>
                  </a:cubicBezTo>
                  <a:cubicBezTo>
                    <a:pt x="81" y="174"/>
                    <a:pt x="153" y="164"/>
                    <a:pt x="225" y="164"/>
                  </a:cubicBezTo>
                  <a:cubicBezTo>
                    <a:pt x="313" y="164"/>
                    <a:pt x="399" y="179"/>
                    <a:pt x="498" y="212"/>
                  </a:cubicBezTo>
                  <a:cubicBezTo>
                    <a:pt x="407" y="70"/>
                    <a:pt x="326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4316000" y="4078250"/>
              <a:ext cx="9975" cy="4650"/>
            </a:xfrm>
            <a:custGeom>
              <a:avLst/>
              <a:gdLst/>
              <a:ahLst/>
              <a:cxnLst/>
              <a:rect l="l" t="t" r="r" b="b"/>
              <a:pathLst>
                <a:path w="399" h="186" extrusionOk="0">
                  <a:moveTo>
                    <a:pt x="299" y="0"/>
                  </a:moveTo>
                  <a:cubicBezTo>
                    <a:pt x="168" y="0"/>
                    <a:pt x="65" y="41"/>
                    <a:pt x="1" y="186"/>
                  </a:cubicBezTo>
                  <a:cubicBezTo>
                    <a:pt x="140" y="186"/>
                    <a:pt x="299" y="166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4007675" y="412167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40" y="0"/>
                  </a:moveTo>
                  <a:cubicBezTo>
                    <a:pt x="40" y="20"/>
                    <a:pt x="20" y="80"/>
                    <a:pt x="0" y="100"/>
                  </a:cubicBezTo>
                  <a:cubicBezTo>
                    <a:pt x="26" y="215"/>
                    <a:pt x="84" y="272"/>
                    <a:pt x="170" y="272"/>
                  </a:cubicBezTo>
                  <a:cubicBezTo>
                    <a:pt x="218" y="272"/>
                    <a:pt x="275" y="255"/>
                    <a:pt x="339" y="219"/>
                  </a:cubicBezTo>
                  <a:lnTo>
                    <a:pt x="358" y="199"/>
                  </a:lnTo>
                  <a:cubicBezTo>
                    <a:pt x="299" y="8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4705900" y="40122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29" y="184"/>
                    <a:pt x="57" y="186"/>
                    <a:pt x="86" y="186"/>
                  </a:cubicBezTo>
                  <a:cubicBezTo>
                    <a:pt x="200" y="186"/>
                    <a:pt x="311" y="148"/>
                    <a:pt x="359" y="21"/>
                  </a:cubicBezTo>
                  <a:cubicBezTo>
                    <a:pt x="239" y="21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4609425" y="4000625"/>
              <a:ext cx="9475" cy="2700"/>
            </a:xfrm>
            <a:custGeom>
              <a:avLst/>
              <a:gdLst/>
              <a:ahLst/>
              <a:cxnLst/>
              <a:rect l="l" t="t" r="r" b="b"/>
              <a:pathLst>
                <a:path w="379" h="108" extrusionOk="0">
                  <a:moveTo>
                    <a:pt x="189" y="1"/>
                  </a:moveTo>
                  <a:cubicBezTo>
                    <a:pt x="124" y="1"/>
                    <a:pt x="62" y="36"/>
                    <a:pt x="1" y="108"/>
                  </a:cubicBezTo>
                  <a:cubicBezTo>
                    <a:pt x="120" y="108"/>
                    <a:pt x="239" y="108"/>
                    <a:pt x="378" y="88"/>
                  </a:cubicBezTo>
                  <a:cubicBezTo>
                    <a:pt x="312" y="31"/>
                    <a:pt x="24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4508475" y="4017225"/>
              <a:ext cx="8975" cy="3150"/>
            </a:xfrm>
            <a:custGeom>
              <a:avLst/>
              <a:gdLst/>
              <a:ahLst/>
              <a:cxnLst/>
              <a:rect l="l" t="t" r="r" b="b"/>
              <a:pathLst>
                <a:path w="359" h="126" extrusionOk="0">
                  <a:moveTo>
                    <a:pt x="358" y="1"/>
                  </a:moveTo>
                  <a:cubicBezTo>
                    <a:pt x="239" y="1"/>
                    <a:pt x="100" y="1"/>
                    <a:pt x="0" y="120"/>
                  </a:cubicBezTo>
                  <a:cubicBezTo>
                    <a:pt x="27" y="124"/>
                    <a:pt x="52" y="125"/>
                    <a:pt x="77" y="125"/>
                  </a:cubicBezTo>
                  <a:cubicBezTo>
                    <a:pt x="198" y="125"/>
                    <a:pt x="292" y="84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3970375" y="4055900"/>
              <a:ext cx="7475" cy="5625"/>
            </a:xfrm>
            <a:custGeom>
              <a:avLst/>
              <a:gdLst/>
              <a:ahLst/>
              <a:cxnLst/>
              <a:rect l="l" t="t" r="r" b="b"/>
              <a:pathLst>
                <a:path w="299" h="225" extrusionOk="0">
                  <a:moveTo>
                    <a:pt x="182" y="0"/>
                  </a:moveTo>
                  <a:cubicBezTo>
                    <a:pt x="175" y="0"/>
                    <a:pt x="167" y="2"/>
                    <a:pt x="160" y="5"/>
                  </a:cubicBezTo>
                  <a:cubicBezTo>
                    <a:pt x="100" y="65"/>
                    <a:pt x="40" y="105"/>
                    <a:pt x="0" y="165"/>
                  </a:cubicBezTo>
                  <a:cubicBezTo>
                    <a:pt x="20" y="185"/>
                    <a:pt x="60" y="224"/>
                    <a:pt x="120" y="224"/>
                  </a:cubicBezTo>
                  <a:lnTo>
                    <a:pt x="299" y="45"/>
                  </a:lnTo>
                  <a:cubicBezTo>
                    <a:pt x="251" y="2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3994750" y="4109250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99"/>
                    <a:pt x="40" y="139"/>
                    <a:pt x="100" y="199"/>
                  </a:cubicBezTo>
                  <a:cubicBezTo>
                    <a:pt x="120" y="199"/>
                    <a:pt x="159" y="179"/>
                    <a:pt x="199" y="179"/>
                  </a:cubicBezTo>
                  <a:cubicBezTo>
                    <a:pt x="159" y="80"/>
                    <a:pt x="12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4003200" y="4117200"/>
              <a:ext cx="5500" cy="5175"/>
            </a:xfrm>
            <a:custGeom>
              <a:avLst/>
              <a:gdLst/>
              <a:ahLst/>
              <a:cxnLst/>
              <a:rect l="l" t="t" r="r" b="b"/>
              <a:pathLst>
                <a:path w="220" h="207" extrusionOk="0">
                  <a:moveTo>
                    <a:pt x="60" y="0"/>
                  </a:moveTo>
                  <a:cubicBezTo>
                    <a:pt x="20" y="60"/>
                    <a:pt x="20" y="80"/>
                    <a:pt x="0" y="120"/>
                  </a:cubicBezTo>
                  <a:cubicBezTo>
                    <a:pt x="46" y="180"/>
                    <a:pt x="92" y="206"/>
                    <a:pt x="146" y="206"/>
                  </a:cubicBezTo>
                  <a:cubicBezTo>
                    <a:pt x="163" y="206"/>
                    <a:pt x="180" y="204"/>
                    <a:pt x="199" y="199"/>
                  </a:cubicBezTo>
                  <a:lnTo>
                    <a:pt x="219" y="179"/>
                  </a:lnTo>
                  <a:cubicBezTo>
                    <a:pt x="179" y="10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3998725" y="4113725"/>
              <a:ext cx="5975" cy="4975"/>
            </a:xfrm>
            <a:custGeom>
              <a:avLst/>
              <a:gdLst/>
              <a:ahLst/>
              <a:cxnLst/>
              <a:rect l="l" t="t" r="r" b="b"/>
              <a:pathLst>
                <a:path w="239" h="199" extrusionOk="0">
                  <a:moveTo>
                    <a:pt x="60" y="0"/>
                  </a:moveTo>
                  <a:cubicBezTo>
                    <a:pt x="0" y="139"/>
                    <a:pt x="60" y="199"/>
                    <a:pt x="199" y="199"/>
                  </a:cubicBezTo>
                  <a:lnTo>
                    <a:pt x="239" y="159"/>
                  </a:lnTo>
                  <a:cubicBezTo>
                    <a:pt x="239" y="6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4525875" y="40127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cubicBezTo>
                    <a:pt x="160" y="21"/>
                    <a:pt x="80" y="80"/>
                    <a:pt x="1" y="120"/>
                  </a:cubicBezTo>
                  <a:cubicBezTo>
                    <a:pt x="100" y="120"/>
                    <a:pt x="180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4293125" y="4080275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98" y="0"/>
                  </a:moveTo>
                  <a:cubicBezTo>
                    <a:pt x="65" y="0"/>
                    <a:pt x="31" y="25"/>
                    <a:pt x="1" y="65"/>
                  </a:cubicBezTo>
                  <a:cubicBezTo>
                    <a:pt x="60" y="85"/>
                    <a:pt x="120" y="85"/>
                    <a:pt x="180" y="8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5310150" y="3796925"/>
              <a:ext cx="239225" cy="53725"/>
            </a:xfrm>
            <a:custGeom>
              <a:avLst/>
              <a:gdLst/>
              <a:ahLst/>
              <a:cxnLst/>
              <a:rect l="l" t="t" r="r" b="b"/>
              <a:pathLst>
                <a:path w="9569" h="2149" extrusionOk="0">
                  <a:moveTo>
                    <a:pt x="8475" y="0"/>
                  </a:moveTo>
                  <a:cubicBezTo>
                    <a:pt x="8455" y="0"/>
                    <a:pt x="8395" y="40"/>
                    <a:pt x="8375" y="60"/>
                  </a:cubicBezTo>
                  <a:cubicBezTo>
                    <a:pt x="8296" y="80"/>
                    <a:pt x="8256" y="140"/>
                    <a:pt x="8176" y="160"/>
                  </a:cubicBezTo>
                  <a:cubicBezTo>
                    <a:pt x="7887" y="342"/>
                    <a:pt x="7580" y="381"/>
                    <a:pt x="7267" y="381"/>
                  </a:cubicBezTo>
                  <a:cubicBezTo>
                    <a:pt x="7040" y="381"/>
                    <a:pt x="6811" y="361"/>
                    <a:pt x="6584" y="361"/>
                  </a:cubicBezTo>
                  <a:cubicBezTo>
                    <a:pt x="6478" y="361"/>
                    <a:pt x="6372" y="365"/>
                    <a:pt x="6267" y="378"/>
                  </a:cubicBezTo>
                  <a:cubicBezTo>
                    <a:pt x="4934" y="458"/>
                    <a:pt x="3680" y="876"/>
                    <a:pt x="2387" y="1055"/>
                  </a:cubicBezTo>
                  <a:cubicBezTo>
                    <a:pt x="1592" y="1154"/>
                    <a:pt x="697" y="1234"/>
                    <a:pt x="40" y="1890"/>
                  </a:cubicBezTo>
                  <a:cubicBezTo>
                    <a:pt x="0" y="1970"/>
                    <a:pt x="0" y="2069"/>
                    <a:pt x="40" y="2149"/>
                  </a:cubicBezTo>
                  <a:cubicBezTo>
                    <a:pt x="1791" y="1831"/>
                    <a:pt x="3501" y="1492"/>
                    <a:pt x="5212" y="1154"/>
                  </a:cubicBezTo>
                  <a:cubicBezTo>
                    <a:pt x="6505" y="896"/>
                    <a:pt x="7818" y="935"/>
                    <a:pt x="9151" y="756"/>
                  </a:cubicBezTo>
                  <a:cubicBezTo>
                    <a:pt x="9197" y="785"/>
                    <a:pt x="9241" y="797"/>
                    <a:pt x="9283" y="797"/>
                  </a:cubicBezTo>
                  <a:cubicBezTo>
                    <a:pt x="9387" y="797"/>
                    <a:pt x="9478" y="722"/>
                    <a:pt x="9549" y="637"/>
                  </a:cubicBezTo>
                  <a:cubicBezTo>
                    <a:pt x="9569" y="557"/>
                    <a:pt x="9569" y="478"/>
                    <a:pt x="9569" y="398"/>
                  </a:cubicBezTo>
                  <a:cubicBezTo>
                    <a:pt x="9469" y="239"/>
                    <a:pt x="9310" y="160"/>
                    <a:pt x="9151" y="60"/>
                  </a:cubicBezTo>
                  <a:cubicBezTo>
                    <a:pt x="8912" y="40"/>
                    <a:pt x="8693" y="40"/>
                    <a:pt x="8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5200725" y="3906325"/>
              <a:ext cx="98000" cy="26875"/>
            </a:xfrm>
            <a:custGeom>
              <a:avLst/>
              <a:gdLst/>
              <a:ahLst/>
              <a:cxnLst/>
              <a:rect l="l" t="t" r="r" b="b"/>
              <a:pathLst>
                <a:path w="3920" h="1075" extrusionOk="0">
                  <a:moveTo>
                    <a:pt x="3522" y="1"/>
                  </a:moveTo>
                  <a:cubicBezTo>
                    <a:pt x="2328" y="160"/>
                    <a:pt x="1115" y="200"/>
                    <a:pt x="1" y="697"/>
                  </a:cubicBezTo>
                  <a:cubicBezTo>
                    <a:pt x="160" y="995"/>
                    <a:pt x="498" y="976"/>
                    <a:pt x="757" y="1075"/>
                  </a:cubicBezTo>
                  <a:cubicBezTo>
                    <a:pt x="1751" y="1035"/>
                    <a:pt x="2726" y="995"/>
                    <a:pt x="3681" y="637"/>
                  </a:cubicBezTo>
                  <a:cubicBezTo>
                    <a:pt x="3920" y="399"/>
                    <a:pt x="3502" y="379"/>
                    <a:pt x="3542" y="200"/>
                  </a:cubicBezTo>
                  <a:cubicBezTo>
                    <a:pt x="3542" y="140"/>
                    <a:pt x="3522" y="80"/>
                    <a:pt x="3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5521500" y="3825800"/>
              <a:ext cx="43300" cy="43350"/>
            </a:xfrm>
            <a:custGeom>
              <a:avLst/>
              <a:gdLst/>
              <a:ahLst/>
              <a:cxnLst/>
              <a:rect l="l" t="t" r="r" b="b"/>
              <a:pathLst>
                <a:path w="1732" h="1734" extrusionOk="0">
                  <a:moveTo>
                    <a:pt x="1166" y="0"/>
                  </a:moveTo>
                  <a:cubicBezTo>
                    <a:pt x="959" y="0"/>
                    <a:pt x="749" y="116"/>
                    <a:pt x="543" y="116"/>
                  </a:cubicBezTo>
                  <a:cubicBezTo>
                    <a:pt x="481" y="116"/>
                    <a:pt x="420" y="106"/>
                    <a:pt x="359" y="79"/>
                  </a:cubicBezTo>
                  <a:cubicBezTo>
                    <a:pt x="339" y="82"/>
                    <a:pt x="317" y="83"/>
                    <a:pt x="295" y="83"/>
                  </a:cubicBezTo>
                  <a:cubicBezTo>
                    <a:pt x="250" y="83"/>
                    <a:pt x="202" y="79"/>
                    <a:pt x="157" y="79"/>
                  </a:cubicBezTo>
                  <a:cubicBezTo>
                    <a:pt x="90" y="79"/>
                    <a:pt x="31" y="89"/>
                    <a:pt x="1" y="138"/>
                  </a:cubicBezTo>
                  <a:cubicBezTo>
                    <a:pt x="299" y="735"/>
                    <a:pt x="916" y="1034"/>
                    <a:pt x="1214" y="1630"/>
                  </a:cubicBezTo>
                  <a:cubicBezTo>
                    <a:pt x="1253" y="1707"/>
                    <a:pt x="1294" y="1734"/>
                    <a:pt x="1337" y="1734"/>
                  </a:cubicBezTo>
                  <a:cubicBezTo>
                    <a:pt x="1406" y="1734"/>
                    <a:pt x="1479" y="1667"/>
                    <a:pt x="1552" y="1630"/>
                  </a:cubicBezTo>
                  <a:cubicBezTo>
                    <a:pt x="1632" y="1591"/>
                    <a:pt x="1692" y="1511"/>
                    <a:pt x="1731" y="1471"/>
                  </a:cubicBezTo>
                  <a:lnTo>
                    <a:pt x="1731" y="1332"/>
                  </a:lnTo>
                  <a:cubicBezTo>
                    <a:pt x="1592" y="1272"/>
                    <a:pt x="1592" y="1113"/>
                    <a:pt x="1612" y="974"/>
                  </a:cubicBezTo>
                  <a:cubicBezTo>
                    <a:pt x="1294" y="715"/>
                    <a:pt x="1453" y="397"/>
                    <a:pt x="1453" y="99"/>
                  </a:cubicBezTo>
                  <a:cubicBezTo>
                    <a:pt x="1359" y="25"/>
                    <a:pt x="1263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5227100" y="3841125"/>
              <a:ext cx="84075" cy="36600"/>
            </a:xfrm>
            <a:custGeom>
              <a:avLst/>
              <a:gdLst/>
              <a:ahLst/>
              <a:cxnLst/>
              <a:rect l="l" t="t" r="r" b="b"/>
              <a:pathLst>
                <a:path w="3363" h="1464" extrusionOk="0">
                  <a:moveTo>
                    <a:pt x="3276" y="1"/>
                  </a:moveTo>
                  <a:cubicBezTo>
                    <a:pt x="3271" y="1"/>
                    <a:pt x="3267" y="1"/>
                    <a:pt x="3263" y="3"/>
                  </a:cubicBezTo>
                  <a:cubicBezTo>
                    <a:pt x="2129" y="222"/>
                    <a:pt x="895" y="301"/>
                    <a:pt x="0" y="1216"/>
                  </a:cubicBezTo>
                  <a:cubicBezTo>
                    <a:pt x="0" y="1369"/>
                    <a:pt x="29" y="1464"/>
                    <a:pt x="161" y="1464"/>
                  </a:cubicBezTo>
                  <a:cubicBezTo>
                    <a:pt x="184" y="1464"/>
                    <a:pt x="210" y="1461"/>
                    <a:pt x="239" y="1455"/>
                  </a:cubicBezTo>
                  <a:cubicBezTo>
                    <a:pt x="876" y="1216"/>
                    <a:pt x="1532" y="997"/>
                    <a:pt x="2169" y="799"/>
                  </a:cubicBezTo>
                  <a:cubicBezTo>
                    <a:pt x="2566" y="679"/>
                    <a:pt x="3044" y="719"/>
                    <a:pt x="3362" y="381"/>
                  </a:cubicBezTo>
                  <a:lnTo>
                    <a:pt x="3362" y="182"/>
                  </a:lnTo>
                  <a:cubicBezTo>
                    <a:pt x="3362" y="108"/>
                    <a:pt x="3328" y="1"/>
                    <a:pt x="3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5147525" y="3870325"/>
              <a:ext cx="84575" cy="25525"/>
            </a:xfrm>
            <a:custGeom>
              <a:avLst/>
              <a:gdLst/>
              <a:ahLst/>
              <a:cxnLst/>
              <a:rect l="l" t="t" r="r" b="b"/>
              <a:pathLst>
                <a:path w="3383" h="1021" extrusionOk="0">
                  <a:moveTo>
                    <a:pt x="2465" y="1"/>
                  </a:moveTo>
                  <a:cubicBezTo>
                    <a:pt x="1692" y="1"/>
                    <a:pt x="945" y="285"/>
                    <a:pt x="199" y="605"/>
                  </a:cubicBezTo>
                  <a:cubicBezTo>
                    <a:pt x="80" y="645"/>
                    <a:pt x="0" y="764"/>
                    <a:pt x="0" y="943"/>
                  </a:cubicBezTo>
                  <a:cubicBezTo>
                    <a:pt x="42" y="996"/>
                    <a:pt x="84" y="1021"/>
                    <a:pt x="123" y="1021"/>
                  </a:cubicBezTo>
                  <a:cubicBezTo>
                    <a:pt x="158" y="1021"/>
                    <a:pt x="191" y="1001"/>
                    <a:pt x="219" y="963"/>
                  </a:cubicBezTo>
                  <a:cubicBezTo>
                    <a:pt x="1333" y="904"/>
                    <a:pt x="2388" y="705"/>
                    <a:pt x="3382" y="287"/>
                  </a:cubicBezTo>
                  <a:lnTo>
                    <a:pt x="3183" y="88"/>
                  </a:lnTo>
                  <a:cubicBezTo>
                    <a:pt x="2941" y="27"/>
                    <a:pt x="2701" y="1"/>
                    <a:pt x="24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4970975" y="3962000"/>
              <a:ext cx="68150" cy="47800"/>
            </a:xfrm>
            <a:custGeom>
              <a:avLst/>
              <a:gdLst/>
              <a:ahLst/>
              <a:cxnLst/>
              <a:rect l="l" t="t" r="r" b="b"/>
              <a:pathLst>
                <a:path w="2726" h="1912" extrusionOk="0">
                  <a:moveTo>
                    <a:pt x="1781" y="1"/>
                  </a:moveTo>
                  <a:cubicBezTo>
                    <a:pt x="1660" y="1"/>
                    <a:pt x="1533" y="54"/>
                    <a:pt x="1393" y="101"/>
                  </a:cubicBezTo>
                  <a:cubicBezTo>
                    <a:pt x="856" y="420"/>
                    <a:pt x="199" y="618"/>
                    <a:pt x="1" y="1315"/>
                  </a:cubicBezTo>
                  <a:cubicBezTo>
                    <a:pt x="100" y="1713"/>
                    <a:pt x="438" y="1852"/>
                    <a:pt x="796" y="1911"/>
                  </a:cubicBezTo>
                  <a:cubicBezTo>
                    <a:pt x="1095" y="1892"/>
                    <a:pt x="1433" y="1911"/>
                    <a:pt x="1532" y="1514"/>
                  </a:cubicBezTo>
                  <a:cubicBezTo>
                    <a:pt x="1492" y="1454"/>
                    <a:pt x="1433" y="1394"/>
                    <a:pt x="1353" y="1354"/>
                  </a:cubicBezTo>
                  <a:cubicBezTo>
                    <a:pt x="1254" y="1315"/>
                    <a:pt x="1075" y="1335"/>
                    <a:pt x="1055" y="1255"/>
                  </a:cubicBezTo>
                  <a:cubicBezTo>
                    <a:pt x="1035" y="1136"/>
                    <a:pt x="1194" y="1136"/>
                    <a:pt x="1274" y="1096"/>
                  </a:cubicBezTo>
                  <a:cubicBezTo>
                    <a:pt x="1731" y="758"/>
                    <a:pt x="2487" y="996"/>
                    <a:pt x="2726" y="260"/>
                  </a:cubicBezTo>
                  <a:cubicBezTo>
                    <a:pt x="2699" y="258"/>
                    <a:pt x="2672" y="258"/>
                    <a:pt x="2645" y="258"/>
                  </a:cubicBezTo>
                  <a:cubicBezTo>
                    <a:pt x="2563" y="258"/>
                    <a:pt x="2480" y="265"/>
                    <a:pt x="2402" y="265"/>
                  </a:cubicBezTo>
                  <a:cubicBezTo>
                    <a:pt x="2255" y="265"/>
                    <a:pt x="2122" y="240"/>
                    <a:pt x="2030" y="101"/>
                  </a:cubicBezTo>
                  <a:cubicBezTo>
                    <a:pt x="1947" y="27"/>
                    <a:pt x="1865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4999325" y="3958800"/>
              <a:ext cx="75125" cy="39075"/>
            </a:xfrm>
            <a:custGeom>
              <a:avLst/>
              <a:gdLst/>
              <a:ahLst/>
              <a:cxnLst/>
              <a:rect l="l" t="t" r="r" b="b"/>
              <a:pathLst>
                <a:path w="3005" h="1563" extrusionOk="0">
                  <a:moveTo>
                    <a:pt x="2768" y="0"/>
                  </a:moveTo>
                  <a:cubicBezTo>
                    <a:pt x="2711" y="0"/>
                    <a:pt x="2656" y="20"/>
                    <a:pt x="2606" y="70"/>
                  </a:cubicBezTo>
                  <a:cubicBezTo>
                    <a:pt x="2547" y="90"/>
                    <a:pt x="2507" y="90"/>
                    <a:pt x="2447" y="90"/>
                  </a:cubicBezTo>
                  <a:cubicBezTo>
                    <a:pt x="2348" y="170"/>
                    <a:pt x="2189" y="150"/>
                    <a:pt x="2089" y="249"/>
                  </a:cubicBezTo>
                  <a:lnTo>
                    <a:pt x="1930" y="249"/>
                  </a:lnTo>
                  <a:cubicBezTo>
                    <a:pt x="1831" y="349"/>
                    <a:pt x="1651" y="289"/>
                    <a:pt x="1552" y="388"/>
                  </a:cubicBezTo>
                  <a:cubicBezTo>
                    <a:pt x="1134" y="806"/>
                    <a:pt x="438" y="687"/>
                    <a:pt x="0" y="1085"/>
                  </a:cubicBezTo>
                  <a:cubicBezTo>
                    <a:pt x="0" y="1264"/>
                    <a:pt x="40" y="1423"/>
                    <a:pt x="199" y="1562"/>
                  </a:cubicBezTo>
                  <a:cubicBezTo>
                    <a:pt x="1194" y="1284"/>
                    <a:pt x="2189" y="1045"/>
                    <a:pt x="2945" y="289"/>
                  </a:cubicBezTo>
                  <a:cubicBezTo>
                    <a:pt x="3004" y="189"/>
                    <a:pt x="3004" y="110"/>
                    <a:pt x="2945" y="50"/>
                  </a:cubicBezTo>
                  <a:cubicBezTo>
                    <a:pt x="2885" y="20"/>
                    <a:pt x="2825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5122650" y="3925700"/>
              <a:ext cx="64675" cy="24925"/>
            </a:xfrm>
            <a:custGeom>
              <a:avLst/>
              <a:gdLst/>
              <a:ahLst/>
              <a:cxnLst/>
              <a:rect l="l" t="t" r="r" b="b"/>
              <a:pathLst>
                <a:path w="2587" h="997" extrusionOk="0">
                  <a:moveTo>
                    <a:pt x="2412" y="1"/>
                  </a:moveTo>
                  <a:cubicBezTo>
                    <a:pt x="1639" y="1"/>
                    <a:pt x="938" y="402"/>
                    <a:pt x="180" y="499"/>
                  </a:cubicBezTo>
                  <a:cubicBezTo>
                    <a:pt x="1" y="718"/>
                    <a:pt x="140" y="857"/>
                    <a:pt x="359" y="996"/>
                  </a:cubicBezTo>
                  <a:cubicBezTo>
                    <a:pt x="1135" y="996"/>
                    <a:pt x="1891" y="976"/>
                    <a:pt x="2547" y="419"/>
                  </a:cubicBezTo>
                  <a:cubicBezTo>
                    <a:pt x="2587" y="280"/>
                    <a:pt x="2567" y="121"/>
                    <a:pt x="2467" y="2"/>
                  </a:cubicBezTo>
                  <a:cubicBezTo>
                    <a:pt x="2449" y="1"/>
                    <a:pt x="2431" y="1"/>
                    <a:pt x="2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5072425" y="3938000"/>
              <a:ext cx="59200" cy="25325"/>
            </a:xfrm>
            <a:custGeom>
              <a:avLst/>
              <a:gdLst/>
              <a:ahLst/>
              <a:cxnLst/>
              <a:rect l="l" t="t" r="r" b="b"/>
              <a:pathLst>
                <a:path w="2368" h="1013" extrusionOk="0">
                  <a:moveTo>
                    <a:pt x="2081" y="1"/>
                  </a:moveTo>
                  <a:cubicBezTo>
                    <a:pt x="1790" y="1"/>
                    <a:pt x="1540" y="135"/>
                    <a:pt x="1274" y="206"/>
                  </a:cubicBezTo>
                  <a:cubicBezTo>
                    <a:pt x="876" y="325"/>
                    <a:pt x="518" y="624"/>
                    <a:pt x="80" y="683"/>
                  </a:cubicBezTo>
                  <a:cubicBezTo>
                    <a:pt x="80" y="683"/>
                    <a:pt x="60" y="683"/>
                    <a:pt x="21" y="723"/>
                  </a:cubicBezTo>
                  <a:cubicBezTo>
                    <a:pt x="1" y="783"/>
                    <a:pt x="21" y="803"/>
                    <a:pt x="80" y="862"/>
                  </a:cubicBezTo>
                  <a:cubicBezTo>
                    <a:pt x="333" y="963"/>
                    <a:pt x="599" y="1012"/>
                    <a:pt x="863" y="1012"/>
                  </a:cubicBezTo>
                  <a:cubicBezTo>
                    <a:pt x="1431" y="1012"/>
                    <a:pt x="1988" y="786"/>
                    <a:pt x="2368" y="365"/>
                  </a:cubicBezTo>
                  <a:cubicBezTo>
                    <a:pt x="2189" y="305"/>
                    <a:pt x="2189" y="166"/>
                    <a:pt x="2189" y="7"/>
                  </a:cubicBezTo>
                  <a:cubicBezTo>
                    <a:pt x="2152" y="3"/>
                    <a:pt x="2116" y="1"/>
                    <a:pt x="2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5538900" y="3797925"/>
              <a:ext cx="30875" cy="30025"/>
            </a:xfrm>
            <a:custGeom>
              <a:avLst/>
              <a:gdLst/>
              <a:ahLst/>
              <a:cxnLst/>
              <a:rect l="l" t="t" r="r" b="b"/>
              <a:pathLst>
                <a:path w="1235" h="1201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59"/>
                    <a:pt x="200" y="259"/>
                    <a:pt x="359" y="338"/>
                  </a:cubicBezTo>
                  <a:cubicBezTo>
                    <a:pt x="419" y="418"/>
                    <a:pt x="518" y="418"/>
                    <a:pt x="598" y="458"/>
                  </a:cubicBezTo>
                  <a:lnTo>
                    <a:pt x="598" y="458"/>
                  </a:lnTo>
                  <a:cubicBezTo>
                    <a:pt x="571" y="444"/>
                    <a:pt x="542" y="438"/>
                    <a:pt x="514" y="438"/>
                  </a:cubicBezTo>
                  <a:cubicBezTo>
                    <a:pt x="456" y="438"/>
                    <a:pt x="399" y="464"/>
                    <a:pt x="359" y="517"/>
                  </a:cubicBezTo>
                  <a:cubicBezTo>
                    <a:pt x="240" y="597"/>
                    <a:pt x="120" y="637"/>
                    <a:pt x="1" y="716"/>
                  </a:cubicBezTo>
                  <a:cubicBezTo>
                    <a:pt x="1" y="816"/>
                    <a:pt x="1" y="935"/>
                    <a:pt x="21" y="1054"/>
                  </a:cubicBezTo>
                  <a:cubicBezTo>
                    <a:pt x="130" y="1164"/>
                    <a:pt x="242" y="1200"/>
                    <a:pt x="354" y="1200"/>
                  </a:cubicBezTo>
                  <a:cubicBezTo>
                    <a:pt x="579" y="1200"/>
                    <a:pt x="807" y="1054"/>
                    <a:pt x="1027" y="1054"/>
                  </a:cubicBezTo>
                  <a:cubicBezTo>
                    <a:pt x="1037" y="1054"/>
                    <a:pt x="1046" y="1054"/>
                    <a:pt x="1055" y="1054"/>
                  </a:cubicBezTo>
                  <a:cubicBezTo>
                    <a:pt x="1115" y="816"/>
                    <a:pt x="1195" y="597"/>
                    <a:pt x="1234" y="338"/>
                  </a:cubicBezTo>
                  <a:lnTo>
                    <a:pt x="1055" y="159"/>
                  </a:lnTo>
                  <a:cubicBezTo>
                    <a:pt x="1009" y="167"/>
                    <a:pt x="962" y="170"/>
                    <a:pt x="916" y="170"/>
                  </a:cubicBezTo>
                  <a:cubicBezTo>
                    <a:pt x="605" y="170"/>
                    <a:pt x="295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5489675" y="3880475"/>
              <a:ext cx="75125" cy="13750"/>
            </a:xfrm>
            <a:custGeom>
              <a:avLst/>
              <a:gdLst/>
              <a:ahLst/>
              <a:cxnLst/>
              <a:rect l="l" t="t" r="r" b="b"/>
              <a:pathLst>
                <a:path w="3005" h="550" extrusionOk="0">
                  <a:moveTo>
                    <a:pt x="2487" y="0"/>
                  </a:moveTo>
                  <a:cubicBezTo>
                    <a:pt x="1632" y="100"/>
                    <a:pt x="816" y="140"/>
                    <a:pt x="1" y="339"/>
                  </a:cubicBezTo>
                  <a:cubicBezTo>
                    <a:pt x="196" y="410"/>
                    <a:pt x="392" y="433"/>
                    <a:pt x="588" y="433"/>
                  </a:cubicBezTo>
                  <a:cubicBezTo>
                    <a:pt x="919" y="433"/>
                    <a:pt x="1250" y="368"/>
                    <a:pt x="1581" y="368"/>
                  </a:cubicBezTo>
                  <a:cubicBezTo>
                    <a:pt x="1651" y="368"/>
                    <a:pt x="1721" y="371"/>
                    <a:pt x="1791" y="378"/>
                  </a:cubicBezTo>
                  <a:lnTo>
                    <a:pt x="1791" y="537"/>
                  </a:lnTo>
                  <a:cubicBezTo>
                    <a:pt x="1855" y="525"/>
                    <a:pt x="1920" y="520"/>
                    <a:pt x="1985" y="520"/>
                  </a:cubicBezTo>
                  <a:cubicBezTo>
                    <a:pt x="2151" y="520"/>
                    <a:pt x="2321" y="550"/>
                    <a:pt x="2488" y="550"/>
                  </a:cubicBezTo>
                  <a:cubicBezTo>
                    <a:pt x="2666" y="550"/>
                    <a:pt x="2841" y="516"/>
                    <a:pt x="3004" y="378"/>
                  </a:cubicBezTo>
                  <a:cubicBezTo>
                    <a:pt x="2885" y="219"/>
                    <a:pt x="2726" y="140"/>
                    <a:pt x="2587" y="40"/>
                  </a:cubicBezTo>
                  <a:cubicBezTo>
                    <a:pt x="2567" y="20"/>
                    <a:pt x="2507" y="20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5050050" y="3916700"/>
              <a:ext cx="32850" cy="33925"/>
            </a:xfrm>
            <a:custGeom>
              <a:avLst/>
              <a:gdLst/>
              <a:ahLst/>
              <a:cxnLst/>
              <a:rect l="l" t="t" r="r" b="b"/>
              <a:pathLst>
                <a:path w="1314" h="1357" extrusionOk="0">
                  <a:moveTo>
                    <a:pt x="987" y="0"/>
                  </a:moveTo>
                  <a:cubicBezTo>
                    <a:pt x="675" y="0"/>
                    <a:pt x="510" y="302"/>
                    <a:pt x="319" y="541"/>
                  </a:cubicBezTo>
                  <a:cubicBezTo>
                    <a:pt x="279" y="580"/>
                    <a:pt x="219" y="640"/>
                    <a:pt x="179" y="720"/>
                  </a:cubicBezTo>
                  <a:cubicBezTo>
                    <a:pt x="120" y="759"/>
                    <a:pt x="100" y="839"/>
                    <a:pt x="80" y="919"/>
                  </a:cubicBezTo>
                  <a:cubicBezTo>
                    <a:pt x="60" y="1058"/>
                    <a:pt x="0" y="1197"/>
                    <a:pt x="80" y="1356"/>
                  </a:cubicBezTo>
                  <a:cubicBezTo>
                    <a:pt x="756" y="1197"/>
                    <a:pt x="1095" y="740"/>
                    <a:pt x="1313" y="143"/>
                  </a:cubicBezTo>
                  <a:lnTo>
                    <a:pt x="1254" y="63"/>
                  </a:lnTo>
                  <a:cubicBezTo>
                    <a:pt x="1154" y="19"/>
                    <a:pt x="1066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5098775" y="3890800"/>
              <a:ext cx="54750" cy="25500"/>
            </a:xfrm>
            <a:custGeom>
              <a:avLst/>
              <a:gdLst/>
              <a:ahLst/>
              <a:cxnLst/>
              <a:rect l="l" t="t" r="r" b="b"/>
              <a:pathLst>
                <a:path w="2190" h="1020" extrusionOk="0">
                  <a:moveTo>
                    <a:pt x="1568" y="1"/>
                  </a:moveTo>
                  <a:cubicBezTo>
                    <a:pt x="1192" y="1"/>
                    <a:pt x="871" y="286"/>
                    <a:pt x="518" y="463"/>
                  </a:cubicBezTo>
                  <a:cubicBezTo>
                    <a:pt x="399" y="562"/>
                    <a:pt x="240" y="622"/>
                    <a:pt x="120" y="721"/>
                  </a:cubicBezTo>
                  <a:cubicBezTo>
                    <a:pt x="41" y="781"/>
                    <a:pt x="21" y="860"/>
                    <a:pt x="1" y="920"/>
                  </a:cubicBezTo>
                  <a:cubicBezTo>
                    <a:pt x="21" y="980"/>
                    <a:pt x="41" y="1000"/>
                    <a:pt x="61" y="1020"/>
                  </a:cubicBezTo>
                  <a:cubicBezTo>
                    <a:pt x="836" y="900"/>
                    <a:pt x="1553" y="662"/>
                    <a:pt x="2189" y="164"/>
                  </a:cubicBezTo>
                  <a:cubicBezTo>
                    <a:pt x="2110" y="124"/>
                    <a:pt x="2050" y="124"/>
                    <a:pt x="1990" y="124"/>
                  </a:cubicBezTo>
                  <a:cubicBezTo>
                    <a:pt x="1840" y="36"/>
                    <a:pt x="1700" y="1"/>
                    <a:pt x="1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5002800" y="3947600"/>
              <a:ext cx="34350" cy="21425"/>
            </a:xfrm>
            <a:custGeom>
              <a:avLst/>
              <a:gdLst/>
              <a:ahLst/>
              <a:cxnLst/>
              <a:rect l="l" t="t" r="r" b="b"/>
              <a:pathLst>
                <a:path w="1374" h="857" extrusionOk="0">
                  <a:moveTo>
                    <a:pt x="995" y="1"/>
                  </a:moveTo>
                  <a:cubicBezTo>
                    <a:pt x="558" y="1"/>
                    <a:pt x="180" y="120"/>
                    <a:pt x="1" y="598"/>
                  </a:cubicBezTo>
                  <a:cubicBezTo>
                    <a:pt x="21" y="737"/>
                    <a:pt x="100" y="816"/>
                    <a:pt x="259" y="856"/>
                  </a:cubicBezTo>
                  <a:cubicBezTo>
                    <a:pt x="377" y="755"/>
                    <a:pt x="509" y="668"/>
                    <a:pt x="668" y="668"/>
                  </a:cubicBezTo>
                  <a:cubicBezTo>
                    <a:pt x="697" y="668"/>
                    <a:pt x="726" y="671"/>
                    <a:pt x="757" y="677"/>
                  </a:cubicBezTo>
                  <a:cubicBezTo>
                    <a:pt x="916" y="578"/>
                    <a:pt x="1115" y="439"/>
                    <a:pt x="1314" y="359"/>
                  </a:cubicBezTo>
                  <a:cubicBezTo>
                    <a:pt x="1373" y="100"/>
                    <a:pt x="1174" y="4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5183825" y="3922750"/>
              <a:ext cx="35325" cy="15675"/>
            </a:xfrm>
            <a:custGeom>
              <a:avLst/>
              <a:gdLst/>
              <a:ahLst/>
              <a:cxnLst/>
              <a:rect l="l" t="t" r="r" b="b"/>
              <a:pathLst>
                <a:path w="1413" h="627" extrusionOk="0">
                  <a:moveTo>
                    <a:pt x="677" y="40"/>
                  </a:moveTo>
                  <a:cubicBezTo>
                    <a:pt x="438" y="80"/>
                    <a:pt x="239" y="100"/>
                    <a:pt x="20" y="120"/>
                  </a:cubicBezTo>
                  <a:cubicBezTo>
                    <a:pt x="1" y="239"/>
                    <a:pt x="1" y="378"/>
                    <a:pt x="1" y="498"/>
                  </a:cubicBezTo>
                  <a:cubicBezTo>
                    <a:pt x="145" y="599"/>
                    <a:pt x="310" y="626"/>
                    <a:pt x="489" y="626"/>
                  </a:cubicBezTo>
                  <a:cubicBezTo>
                    <a:pt x="556" y="626"/>
                    <a:pt x="626" y="622"/>
                    <a:pt x="697" y="617"/>
                  </a:cubicBezTo>
                  <a:cubicBezTo>
                    <a:pt x="995" y="597"/>
                    <a:pt x="1274" y="517"/>
                    <a:pt x="1413" y="219"/>
                  </a:cubicBezTo>
                  <a:cubicBezTo>
                    <a:pt x="1214" y="0"/>
                    <a:pt x="916" y="12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5529475" y="3821950"/>
              <a:ext cx="35325" cy="10600"/>
            </a:xfrm>
            <a:custGeom>
              <a:avLst/>
              <a:gdLst/>
              <a:ahLst/>
              <a:cxnLst/>
              <a:rect l="l" t="t" r="r" b="b"/>
              <a:pathLst>
                <a:path w="1413" h="424" extrusionOk="0">
                  <a:moveTo>
                    <a:pt x="1131" y="0"/>
                  </a:moveTo>
                  <a:cubicBezTo>
                    <a:pt x="925" y="0"/>
                    <a:pt x="716" y="88"/>
                    <a:pt x="512" y="88"/>
                  </a:cubicBezTo>
                  <a:cubicBezTo>
                    <a:pt x="467" y="88"/>
                    <a:pt x="422" y="84"/>
                    <a:pt x="378" y="74"/>
                  </a:cubicBezTo>
                  <a:cubicBezTo>
                    <a:pt x="279" y="133"/>
                    <a:pt x="139" y="193"/>
                    <a:pt x="0" y="233"/>
                  </a:cubicBezTo>
                  <a:cubicBezTo>
                    <a:pt x="150" y="375"/>
                    <a:pt x="294" y="423"/>
                    <a:pt x="437" y="423"/>
                  </a:cubicBezTo>
                  <a:cubicBezTo>
                    <a:pt x="653" y="423"/>
                    <a:pt x="866" y="313"/>
                    <a:pt x="1094" y="253"/>
                  </a:cubicBezTo>
                  <a:cubicBezTo>
                    <a:pt x="1233" y="253"/>
                    <a:pt x="1373" y="253"/>
                    <a:pt x="1412" y="74"/>
                  </a:cubicBezTo>
                  <a:cubicBezTo>
                    <a:pt x="1320" y="19"/>
                    <a:pt x="1226" y="0"/>
                    <a:pt x="1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5025175" y="3935675"/>
              <a:ext cx="31850" cy="20425"/>
            </a:xfrm>
            <a:custGeom>
              <a:avLst/>
              <a:gdLst/>
              <a:ahLst/>
              <a:cxnLst/>
              <a:rect l="l" t="t" r="r" b="b"/>
              <a:pathLst>
                <a:path w="1274" h="817" extrusionOk="0">
                  <a:moveTo>
                    <a:pt x="1035" y="0"/>
                  </a:moveTo>
                  <a:cubicBezTo>
                    <a:pt x="896" y="20"/>
                    <a:pt x="757" y="80"/>
                    <a:pt x="598" y="120"/>
                  </a:cubicBezTo>
                  <a:cubicBezTo>
                    <a:pt x="379" y="259"/>
                    <a:pt x="21" y="219"/>
                    <a:pt x="1" y="597"/>
                  </a:cubicBezTo>
                  <a:cubicBezTo>
                    <a:pt x="160" y="617"/>
                    <a:pt x="319" y="657"/>
                    <a:pt x="399" y="816"/>
                  </a:cubicBezTo>
                  <a:cubicBezTo>
                    <a:pt x="598" y="677"/>
                    <a:pt x="816" y="597"/>
                    <a:pt x="1075" y="577"/>
                  </a:cubicBezTo>
                  <a:cubicBezTo>
                    <a:pt x="1174" y="418"/>
                    <a:pt x="1274" y="279"/>
                    <a:pt x="1234" y="80"/>
                  </a:cubicBezTo>
                  <a:cubicBezTo>
                    <a:pt x="1194" y="2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5067950" y="3903775"/>
              <a:ext cx="32350" cy="16500"/>
            </a:xfrm>
            <a:custGeom>
              <a:avLst/>
              <a:gdLst/>
              <a:ahLst/>
              <a:cxnLst/>
              <a:rect l="l" t="t" r="r" b="b"/>
              <a:pathLst>
                <a:path w="1294" h="660" extrusionOk="0">
                  <a:moveTo>
                    <a:pt x="837" y="1"/>
                  </a:moveTo>
                  <a:cubicBezTo>
                    <a:pt x="720" y="1"/>
                    <a:pt x="597" y="39"/>
                    <a:pt x="478" y="103"/>
                  </a:cubicBezTo>
                  <a:cubicBezTo>
                    <a:pt x="1" y="381"/>
                    <a:pt x="299" y="540"/>
                    <a:pt x="597" y="660"/>
                  </a:cubicBezTo>
                  <a:cubicBezTo>
                    <a:pt x="776" y="553"/>
                    <a:pt x="1002" y="478"/>
                    <a:pt x="1219" y="478"/>
                  </a:cubicBezTo>
                  <a:cubicBezTo>
                    <a:pt x="1244" y="478"/>
                    <a:pt x="1269" y="479"/>
                    <a:pt x="1294" y="481"/>
                  </a:cubicBezTo>
                  <a:lnTo>
                    <a:pt x="1294" y="302"/>
                  </a:lnTo>
                  <a:cubicBezTo>
                    <a:pt x="1174" y="87"/>
                    <a:pt x="1012" y="1"/>
                    <a:pt x="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5065475" y="3955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59"/>
                  </a:cubicBezTo>
                  <a:cubicBezTo>
                    <a:pt x="139" y="179"/>
                    <a:pt x="239" y="17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5039100" y="3964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100" y="20"/>
                    <a:pt x="1" y="139"/>
                  </a:cubicBezTo>
                  <a:cubicBezTo>
                    <a:pt x="140" y="139"/>
                    <a:pt x="2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5551850" y="3877125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182" y="0"/>
                  </a:moveTo>
                  <a:cubicBezTo>
                    <a:pt x="120" y="0"/>
                    <a:pt x="60" y="45"/>
                    <a:pt x="0" y="134"/>
                  </a:cubicBezTo>
                  <a:lnTo>
                    <a:pt x="20" y="154"/>
                  </a:lnTo>
                  <a:cubicBezTo>
                    <a:pt x="67" y="201"/>
                    <a:pt x="120" y="220"/>
                    <a:pt x="176" y="220"/>
                  </a:cubicBezTo>
                  <a:cubicBezTo>
                    <a:pt x="216" y="220"/>
                    <a:pt x="257" y="211"/>
                    <a:pt x="299" y="194"/>
                  </a:cubicBezTo>
                  <a:lnTo>
                    <a:pt x="378" y="134"/>
                  </a:lnTo>
                  <a:cubicBezTo>
                    <a:pt x="309" y="45"/>
                    <a:pt x="24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5052050" y="3960050"/>
              <a:ext cx="9450" cy="3800"/>
            </a:xfrm>
            <a:custGeom>
              <a:avLst/>
              <a:gdLst/>
              <a:ahLst/>
              <a:cxnLst/>
              <a:rect l="l" t="t" r="r" b="b"/>
              <a:pathLst>
                <a:path w="378" h="152" extrusionOk="0">
                  <a:moveTo>
                    <a:pt x="378" y="0"/>
                  </a:moveTo>
                  <a:cubicBezTo>
                    <a:pt x="219" y="0"/>
                    <a:pt x="99" y="20"/>
                    <a:pt x="0" y="139"/>
                  </a:cubicBezTo>
                  <a:cubicBezTo>
                    <a:pt x="29" y="148"/>
                    <a:pt x="58" y="152"/>
                    <a:pt x="87" y="152"/>
                  </a:cubicBezTo>
                  <a:cubicBezTo>
                    <a:pt x="196" y="152"/>
                    <a:pt x="299" y="95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5560300" y="3880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120"/>
                    <a:pt x="60" y="179"/>
                    <a:pt x="159" y="179"/>
                  </a:cubicBezTo>
                  <a:cubicBezTo>
                    <a:pt x="179" y="120"/>
                    <a:pt x="179" y="80"/>
                    <a:pt x="179" y="20"/>
                  </a:cubicBezTo>
                  <a:cubicBezTo>
                    <a:pt x="140" y="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4344350" y="5048275"/>
              <a:ext cx="128825" cy="50150"/>
            </a:xfrm>
            <a:custGeom>
              <a:avLst/>
              <a:gdLst/>
              <a:ahLst/>
              <a:cxnLst/>
              <a:rect l="l" t="t" r="r" b="b"/>
              <a:pathLst>
                <a:path w="5153" h="2006" extrusionOk="0">
                  <a:moveTo>
                    <a:pt x="598" y="1"/>
                  </a:moveTo>
                  <a:cubicBezTo>
                    <a:pt x="506" y="1"/>
                    <a:pt x="413" y="6"/>
                    <a:pt x="319" y="16"/>
                  </a:cubicBezTo>
                  <a:cubicBezTo>
                    <a:pt x="160" y="56"/>
                    <a:pt x="40" y="156"/>
                    <a:pt x="1" y="355"/>
                  </a:cubicBezTo>
                  <a:cubicBezTo>
                    <a:pt x="1" y="434"/>
                    <a:pt x="60" y="514"/>
                    <a:pt x="100" y="573"/>
                  </a:cubicBezTo>
                  <a:cubicBezTo>
                    <a:pt x="238" y="642"/>
                    <a:pt x="396" y="740"/>
                    <a:pt x="559" y="740"/>
                  </a:cubicBezTo>
                  <a:cubicBezTo>
                    <a:pt x="631" y="740"/>
                    <a:pt x="704" y="721"/>
                    <a:pt x="777" y="673"/>
                  </a:cubicBezTo>
                  <a:cubicBezTo>
                    <a:pt x="1279" y="762"/>
                    <a:pt x="1700" y="1062"/>
                    <a:pt x="2215" y="1062"/>
                  </a:cubicBezTo>
                  <a:cubicBezTo>
                    <a:pt x="2271" y="1062"/>
                    <a:pt x="2329" y="1059"/>
                    <a:pt x="2388" y="1051"/>
                  </a:cubicBezTo>
                  <a:cubicBezTo>
                    <a:pt x="2587" y="1270"/>
                    <a:pt x="2885" y="1250"/>
                    <a:pt x="3164" y="1409"/>
                  </a:cubicBezTo>
                  <a:cubicBezTo>
                    <a:pt x="3203" y="1449"/>
                    <a:pt x="3243" y="1469"/>
                    <a:pt x="3243" y="1548"/>
                  </a:cubicBezTo>
                  <a:lnTo>
                    <a:pt x="3203" y="1628"/>
                  </a:lnTo>
                  <a:cubicBezTo>
                    <a:pt x="3203" y="1667"/>
                    <a:pt x="3184" y="1727"/>
                    <a:pt x="3184" y="1767"/>
                  </a:cubicBezTo>
                  <a:cubicBezTo>
                    <a:pt x="3303" y="1866"/>
                    <a:pt x="3462" y="1846"/>
                    <a:pt x="3562" y="1946"/>
                  </a:cubicBezTo>
                  <a:lnTo>
                    <a:pt x="3601" y="1966"/>
                  </a:lnTo>
                  <a:lnTo>
                    <a:pt x="3681" y="1966"/>
                  </a:lnTo>
                  <a:cubicBezTo>
                    <a:pt x="3760" y="2006"/>
                    <a:pt x="3800" y="2006"/>
                    <a:pt x="3860" y="2006"/>
                  </a:cubicBezTo>
                  <a:cubicBezTo>
                    <a:pt x="4337" y="1926"/>
                    <a:pt x="4994" y="2006"/>
                    <a:pt x="5093" y="1508"/>
                  </a:cubicBezTo>
                  <a:cubicBezTo>
                    <a:pt x="5153" y="1130"/>
                    <a:pt x="4457" y="1210"/>
                    <a:pt x="4138" y="971"/>
                  </a:cubicBezTo>
                  <a:cubicBezTo>
                    <a:pt x="4079" y="931"/>
                    <a:pt x="4039" y="912"/>
                    <a:pt x="3979" y="872"/>
                  </a:cubicBezTo>
                  <a:cubicBezTo>
                    <a:pt x="3959" y="852"/>
                    <a:pt x="3900" y="832"/>
                    <a:pt x="3880" y="812"/>
                  </a:cubicBezTo>
                  <a:cubicBezTo>
                    <a:pt x="3800" y="752"/>
                    <a:pt x="3760" y="733"/>
                    <a:pt x="3681" y="673"/>
                  </a:cubicBezTo>
                  <a:cubicBezTo>
                    <a:pt x="3641" y="633"/>
                    <a:pt x="3562" y="613"/>
                    <a:pt x="3482" y="573"/>
                  </a:cubicBezTo>
                  <a:cubicBezTo>
                    <a:pt x="3432" y="563"/>
                    <a:pt x="3377" y="558"/>
                    <a:pt x="3323" y="558"/>
                  </a:cubicBezTo>
                  <a:cubicBezTo>
                    <a:pt x="3268" y="558"/>
                    <a:pt x="3213" y="563"/>
                    <a:pt x="3164" y="573"/>
                  </a:cubicBezTo>
                  <a:cubicBezTo>
                    <a:pt x="3084" y="613"/>
                    <a:pt x="3024" y="633"/>
                    <a:pt x="2965" y="673"/>
                  </a:cubicBezTo>
                  <a:cubicBezTo>
                    <a:pt x="2936" y="711"/>
                    <a:pt x="2915" y="725"/>
                    <a:pt x="2900" y="725"/>
                  </a:cubicBezTo>
                  <a:cubicBezTo>
                    <a:pt x="2854" y="725"/>
                    <a:pt x="2847" y="609"/>
                    <a:pt x="2802" y="609"/>
                  </a:cubicBezTo>
                  <a:cubicBezTo>
                    <a:pt x="2797" y="609"/>
                    <a:pt x="2792" y="610"/>
                    <a:pt x="2786" y="613"/>
                  </a:cubicBezTo>
                  <a:cubicBezTo>
                    <a:pt x="2746" y="573"/>
                    <a:pt x="2666" y="553"/>
                    <a:pt x="2587" y="553"/>
                  </a:cubicBezTo>
                  <a:cubicBezTo>
                    <a:pt x="2533" y="568"/>
                    <a:pt x="2481" y="574"/>
                    <a:pt x="2431" y="574"/>
                  </a:cubicBezTo>
                  <a:cubicBezTo>
                    <a:pt x="2202" y="574"/>
                    <a:pt x="2007" y="438"/>
                    <a:pt x="1811" y="275"/>
                  </a:cubicBezTo>
                  <a:cubicBezTo>
                    <a:pt x="1434" y="111"/>
                    <a:pt x="1029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4437350" y="5067975"/>
              <a:ext cx="98000" cy="51400"/>
            </a:xfrm>
            <a:custGeom>
              <a:avLst/>
              <a:gdLst/>
              <a:ahLst/>
              <a:cxnLst/>
              <a:rect l="l" t="t" r="r" b="b"/>
              <a:pathLst>
                <a:path w="3920" h="2056" extrusionOk="0">
                  <a:moveTo>
                    <a:pt x="520" y="1"/>
                  </a:moveTo>
                  <a:cubicBezTo>
                    <a:pt x="370" y="1"/>
                    <a:pt x="217" y="14"/>
                    <a:pt x="60" y="44"/>
                  </a:cubicBezTo>
                  <a:cubicBezTo>
                    <a:pt x="299" y="581"/>
                    <a:pt x="876" y="422"/>
                    <a:pt x="1314" y="681"/>
                  </a:cubicBezTo>
                  <a:cubicBezTo>
                    <a:pt x="836" y="840"/>
                    <a:pt x="418" y="979"/>
                    <a:pt x="1" y="1138"/>
                  </a:cubicBezTo>
                  <a:cubicBezTo>
                    <a:pt x="617" y="1317"/>
                    <a:pt x="1254" y="1516"/>
                    <a:pt x="1871" y="1675"/>
                  </a:cubicBezTo>
                  <a:cubicBezTo>
                    <a:pt x="2447" y="1814"/>
                    <a:pt x="3024" y="2033"/>
                    <a:pt x="3641" y="2033"/>
                  </a:cubicBezTo>
                  <a:cubicBezTo>
                    <a:pt x="3686" y="2048"/>
                    <a:pt x="3724" y="2056"/>
                    <a:pt x="3757" y="2056"/>
                  </a:cubicBezTo>
                  <a:cubicBezTo>
                    <a:pt x="3856" y="2056"/>
                    <a:pt x="3905" y="1988"/>
                    <a:pt x="3920" y="1854"/>
                  </a:cubicBezTo>
                  <a:cubicBezTo>
                    <a:pt x="3661" y="1456"/>
                    <a:pt x="3203" y="1536"/>
                    <a:pt x="2845" y="1357"/>
                  </a:cubicBezTo>
                  <a:cubicBezTo>
                    <a:pt x="2527" y="1257"/>
                    <a:pt x="2189" y="1277"/>
                    <a:pt x="1871" y="1138"/>
                  </a:cubicBezTo>
                  <a:cubicBezTo>
                    <a:pt x="1811" y="1138"/>
                    <a:pt x="1731" y="1098"/>
                    <a:pt x="1652" y="1098"/>
                  </a:cubicBezTo>
                  <a:cubicBezTo>
                    <a:pt x="1604" y="1098"/>
                    <a:pt x="1518" y="1073"/>
                    <a:pt x="1455" y="1073"/>
                  </a:cubicBezTo>
                  <a:cubicBezTo>
                    <a:pt x="1439" y="1073"/>
                    <a:pt x="1425" y="1074"/>
                    <a:pt x="1413" y="1078"/>
                  </a:cubicBezTo>
                  <a:cubicBezTo>
                    <a:pt x="1431" y="1055"/>
                    <a:pt x="1448" y="1047"/>
                    <a:pt x="1466" y="1047"/>
                  </a:cubicBezTo>
                  <a:cubicBezTo>
                    <a:pt x="1504" y="1047"/>
                    <a:pt x="1543" y="1081"/>
                    <a:pt x="1590" y="1081"/>
                  </a:cubicBezTo>
                  <a:cubicBezTo>
                    <a:pt x="1597" y="1081"/>
                    <a:pt x="1604" y="1080"/>
                    <a:pt x="1612" y="1078"/>
                  </a:cubicBezTo>
                  <a:cubicBezTo>
                    <a:pt x="1831" y="1078"/>
                    <a:pt x="2050" y="1158"/>
                    <a:pt x="2288" y="1238"/>
                  </a:cubicBezTo>
                  <a:cubicBezTo>
                    <a:pt x="2368" y="1257"/>
                    <a:pt x="2507" y="1277"/>
                    <a:pt x="2626" y="1277"/>
                  </a:cubicBezTo>
                  <a:cubicBezTo>
                    <a:pt x="2803" y="1277"/>
                    <a:pt x="2980" y="1386"/>
                    <a:pt x="3157" y="1386"/>
                  </a:cubicBezTo>
                  <a:cubicBezTo>
                    <a:pt x="3219" y="1386"/>
                    <a:pt x="3281" y="1373"/>
                    <a:pt x="3343" y="1337"/>
                  </a:cubicBezTo>
                  <a:cubicBezTo>
                    <a:pt x="3402" y="1257"/>
                    <a:pt x="3422" y="1178"/>
                    <a:pt x="3442" y="1118"/>
                  </a:cubicBezTo>
                  <a:cubicBezTo>
                    <a:pt x="3442" y="1039"/>
                    <a:pt x="3422" y="959"/>
                    <a:pt x="3363" y="879"/>
                  </a:cubicBezTo>
                  <a:cubicBezTo>
                    <a:pt x="3283" y="820"/>
                    <a:pt x="3183" y="760"/>
                    <a:pt x="3044" y="740"/>
                  </a:cubicBezTo>
                  <a:cubicBezTo>
                    <a:pt x="2905" y="681"/>
                    <a:pt x="2746" y="621"/>
                    <a:pt x="2607" y="541"/>
                  </a:cubicBezTo>
                  <a:cubicBezTo>
                    <a:pt x="1928" y="326"/>
                    <a:pt x="1263" y="1"/>
                    <a:pt x="5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4529350" y="5109850"/>
              <a:ext cx="120375" cy="35900"/>
            </a:xfrm>
            <a:custGeom>
              <a:avLst/>
              <a:gdLst/>
              <a:ahLst/>
              <a:cxnLst/>
              <a:rect l="l" t="t" r="r" b="b"/>
              <a:pathLst>
                <a:path w="4815" h="1436" extrusionOk="0">
                  <a:moveTo>
                    <a:pt x="1513" y="0"/>
                  </a:moveTo>
                  <a:cubicBezTo>
                    <a:pt x="1361" y="51"/>
                    <a:pt x="1205" y="59"/>
                    <a:pt x="1047" y="59"/>
                  </a:cubicBezTo>
                  <a:cubicBezTo>
                    <a:pt x="964" y="59"/>
                    <a:pt x="881" y="57"/>
                    <a:pt x="798" y="57"/>
                  </a:cubicBezTo>
                  <a:cubicBezTo>
                    <a:pt x="602" y="57"/>
                    <a:pt x="407" y="70"/>
                    <a:pt x="220" y="159"/>
                  </a:cubicBezTo>
                  <a:cubicBezTo>
                    <a:pt x="140" y="199"/>
                    <a:pt x="60" y="279"/>
                    <a:pt x="1" y="338"/>
                  </a:cubicBezTo>
                  <a:cubicBezTo>
                    <a:pt x="1314" y="796"/>
                    <a:pt x="2647" y="1174"/>
                    <a:pt x="4019" y="1373"/>
                  </a:cubicBezTo>
                  <a:cubicBezTo>
                    <a:pt x="4171" y="1384"/>
                    <a:pt x="4329" y="1436"/>
                    <a:pt x="4477" y="1436"/>
                  </a:cubicBezTo>
                  <a:cubicBezTo>
                    <a:pt x="4600" y="1436"/>
                    <a:pt x="4715" y="1400"/>
                    <a:pt x="4815" y="1273"/>
                  </a:cubicBezTo>
                  <a:cubicBezTo>
                    <a:pt x="4815" y="1174"/>
                    <a:pt x="4755" y="1094"/>
                    <a:pt x="4695" y="1054"/>
                  </a:cubicBezTo>
                  <a:cubicBezTo>
                    <a:pt x="4079" y="677"/>
                    <a:pt x="3343" y="776"/>
                    <a:pt x="2666" y="637"/>
                  </a:cubicBezTo>
                  <a:cubicBezTo>
                    <a:pt x="2647" y="617"/>
                    <a:pt x="2627" y="617"/>
                    <a:pt x="2604" y="617"/>
                  </a:cubicBezTo>
                  <a:cubicBezTo>
                    <a:pt x="2582" y="617"/>
                    <a:pt x="2557" y="617"/>
                    <a:pt x="2527" y="597"/>
                  </a:cubicBezTo>
                  <a:cubicBezTo>
                    <a:pt x="2539" y="594"/>
                    <a:pt x="2549" y="593"/>
                    <a:pt x="2560" y="593"/>
                  </a:cubicBezTo>
                  <a:cubicBezTo>
                    <a:pt x="2624" y="593"/>
                    <a:pt x="2678" y="637"/>
                    <a:pt x="2746" y="637"/>
                  </a:cubicBezTo>
                  <a:cubicBezTo>
                    <a:pt x="2806" y="657"/>
                    <a:pt x="2845" y="657"/>
                    <a:pt x="2905" y="657"/>
                  </a:cubicBezTo>
                  <a:cubicBezTo>
                    <a:pt x="2925" y="650"/>
                    <a:pt x="2946" y="647"/>
                    <a:pt x="2967" y="647"/>
                  </a:cubicBezTo>
                  <a:cubicBezTo>
                    <a:pt x="3060" y="647"/>
                    <a:pt x="3162" y="700"/>
                    <a:pt x="3253" y="700"/>
                  </a:cubicBezTo>
                  <a:cubicBezTo>
                    <a:pt x="3328" y="700"/>
                    <a:pt x="3394" y="665"/>
                    <a:pt x="3442" y="537"/>
                  </a:cubicBezTo>
                  <a:cubicBezTo>
                    <a:pt x="3442" y="259"/>
                    <a:pt x="3223" y="159"/>
                    <a:pt x="3005" y="100"/>
                  </a:cubicBezTo>
                  <a:cubicBezTo>
                    <a:pt x="2507" y="60"/>
                    <a:pt x="2010" y="6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4649200" y="5140900"/>
              <a:ext cx="49775" cy="17275"/>
            </a:xfrm>
            <a:custGeom>
              <a:avLst/>
              <a:gdLst/>
              <a:ahLst/>
              <a:cxnLst/>
              <a:rect l="l" t="t" r="r" b="b"/>
              <a:pathLst>
                <a:path w="1991" h="691" extrusionOk="0">
                  <a:moveTo>
                    <a:pt x="739" y="0"/>
                  </a:moveTo>
                  <a:cubicBezTo>
                    <a:pt x="567" y="0"/>
                    <a:pt x="392" y="14"/>
                    <a:pt x="220" y="31"/>
                  </a:cubicBezTo>
                  <a:cubicBezTo>
                    <a:pt x="1" y="250"/>
                    <a:pt x="180" y="350"/>
                    <a:pt x="339" y="449"/>
                  </a:cubicBezTo>
                  <a:cubicBezTo>
                    <a:pt x="787" y="610"/>
                    <a:pt x="1250" y="691"/>
                    <a:pt x="1745" y="691"/>
                  </a:cubicBezTo>
                  <a:cubicBezTo>
                    <a:pt x="1800" y="691"/>
                    <a:pt x="1855" y="690"/>
                    <a:pt x="1911" y="688"/>
                  </a:cubicBezTo>
                  <a:cubicBezTo>
                    <a:pt x="1970" y="588"/>
                    <a:pt x="1990" y="509"/>
                    <a:pt x="1931" y="409"/>
                  </a:cubicBezTo>
                  <a:cubicBezTo>
                    <a:pt x="1577" y="84"/>
                    <a:pt x="1163" y="0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4696950" y="5149200"/>
              <a:ext cx="22400" cy="15875"/>
            </a:xfrm>
            <a:custGeom>
              <a:avLst/>
              <a:gdLst/>
              <a:ahLst/>
              <a:cxnLst/>
              <a:rect l="l" t="t" r="r" b="b"/>
              <a:pathLst>
                <a:path w="896" h="635" extrusionOk="0">
                  <a:moveTo>
                    <a:pt x="413" y="0"/>
                  </a:moveTo>
                  <a:cubicBezTo>
                    <a:pt x="290" y="0"/>
                    <a:pt x="148" y="79"/>
                    <a:pt x="1" y="177"/>
                  </a:cubicBezTo>
                  <a:lnTo>
                    <a:pt x="1" y="356"/>
                  </a:lnTo>
                  <a:cubicBezTo>
                    <a:pt x="259" y="594"/>
                    <a:pt x="578" y="594"/>
                    <a:pt x="896" y="634"/>
                  </a:cubicBezTo>
                  <a:cubicBezTo>
                    <a:pt x="856" y="555"/>
                    <a:pt x="776" y="415"/>
                    <a:pt x="717" y="316"/>
                  </a:cubicBezTo>
                  <a:cubicBezTo>
                    <a:pt x="646" y="84"/>
                    <a:pt x="540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4629325" y="5139025"/>
              <a:ext cx="27875" cy="13250"/>
            </a:xfrm>
            <a:custGeom>
              <a:avLst/>
              <a:gdLst/>
              <a:ahLst/>
              <a:cxnLst/>
              <a:rect l="l" t="t" r="r" b="b"/>
              <a:pathLst>
                <a:path w="1115" h="530" extrusionOk="0">
                  <a:moveTo>
                    <a:pt x="863" y="0"/>
                  </a:moveTo>
                  <a:cubicBezTo>
                    <a:pt x="830" y="0"/>
                    <a:pt x="788" y="9"/>
                    <a:pt x="736" y="27"/>
                  </a:cubicBezTo>
                  <a:cubicBezTo>
                    <a:pt x="631" y="164"/>
                    <a:pt x="497" y="184"/>
                    <a:pt x="359" y="184"/>
                  </a:cubicBezTo>
                  <a:cubicBezTo>
                    <a:pt x="304" y="184"/>
                    <a:pt x="249" y="181"/>
                    <a:pt x="195" y="181"/>
                  </a:cubicBezTo>
                  <a:cubicBezTo>
                    <a:pt x="128" y="181"/>
                    <a:pt x="62" y="185"/>
                    <a:pt x="0" y="206"/>
                  </a:cubicBezTo>
                  <a:cubicBezTo>
                    <a:pt x="313" y="354"/>
                    <a:pt x="584" y="529"/>
                    <a:pt x="905" y="529"/>
                  </a:cubicBezTo>
                  <a:cubicBezTo>
                    <a:pt x="973" y="529"/>
                    <a:pt x="1042" y="521"/>
                    <a:pt x="1114" y="504"/>
                  </a:cubicBezTo>
                  <a:cubicBezTo>
                    <a:pt x="1074" y="405"/>
                    <a:pt x="995" y="285"/>
                    <a:pt x="935" y="166"/>
                  </a:cubicBezTo>
                  <a:cubicBezTo>
                    <a:pt x="963" y="53"/>
                    <a:pt x="942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4424925" y="509132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64" y="0"/>
                  </a:moveTo>
                  <a:cubicBezTo>
                    <a:pt x="43" y="0"/>
                    <a:pt x="22" y="2"/>
                    <a:pt x="0" y="5"/>
                  </a:cubicBezTo>
                  <a:cubicBezTo>
                    <a:pt x="100" y="124"/>
                    <a:pt x="219" y="184"/>
                    <a:pt x="358" y="184"/>
                  </a:cubicBezTo>
                  <a:cubicBezTo>
                    <a:pt x="274" y="50"/>
                    <a:pt x="176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4191675" y="4173900"/>
              <a:ext cx="48275" cy="112400"/>
            </a:xfrm>
            <a:custGeom>
              <a:avLst/>
              <a:gdLst/>
              <a:ahLst/>
              <a:cxnLst/>
              <a:rect l="l" t="t" r="r" b="b"/>
              <a:pathLst>
                <a:path w="1931" h="4496" extrusionOk="0">
                  <a:moveTo>
                    <a:pt x="219" y="0"/>
                  </a:moveTo>
                  <a:cubicBezTo>
                    <a:pt x="100" y="0"/>
                    <a:pt x="1" y="40"/>
                    <a:pt x="40" y="219"/>
                  </a:cubicBezTo>
                  <a:cubicBezTo>
                    <a:pt x="40" y="259"/>
                    <a:pt x="21" y="338"/>
                    <a:pt x="21" y="398"/>
                  </a:cubicBezTo>
                  <a:cubicBezTo>
                    <a:pt x="120" y="564"/>
                    <a:pt x="302" y="578"/>
                    <a:pt x="475" y="578"/>
                  </a:cubicBezTo>
                  <a:cubicBezTo>
                    <a:pt x="510" y="578"/>
                    <a:pt x="544" y="577"/>
                    <a:pt x="578" y="577"/>
                  </a:cubicBezTo>
                  <a:cubicBezTo>
                    <a:pt x="1214" y="696"/>
                    <a:pt x="1433" y="935"/>
                    <a:pt x="1333" y="1492"/>
                  </a:cubicBezTo>
                  <a:cubicBezTo>
                    <a:pt x="1194" y="2288"/>
                    <a:pt x="1214" y="3103"/>
                    <a:pt x="1294" y="3899"/>
                  </a:cubicBezTo>
                  <a:cubicBezTo>
                    <a:pt x="1493" y="4058"/>
                    <a:pt x="1333" y="4496"/>
                    <a:pt x="1771" y="4496"/>
                  </a:cubicBezTo>
                  <a:cubicBezTo>
                    <a:pt x="1930" y="3979"/>
                    <a:pt x="1692" y="3481"/>
                    <a:pt x="1711" y="2964"/>
                  </a:cubicBezTo>
                  <a:cubicBezTo>
                    <a:pt x="1731" y="2148"/>
                    <a:pt x="1930" y="1373"/>
                    <a:pt x="1811" y="577"/>
                  </a:cubicBezTo>
                  <a:cubicBezTo>
                    <a:pt x="1572" y="219"/>
                    <a:pt x="1174" y="199"/>
                    <a:pt x="816" y="119"/>
                  </a:cubicBezTo>
                  <a:cubicBezTo>
                    <a:pt x="617" y="60"/>
                    <a:pt x="418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4011650" y="4320600"/>
              <a:ext cx="125350" cy="24650"/>
            </a:xfrm>
            <a:custGeom>
              <a:avLst/>
              <a:gdLst/>
              <a:ahLst/>
              <a:cxnLst/>
              <a:rect l="l" t="t" r="r" b="b"/>
              <a:pathLst>
                <a:path w="5014" h="986" extrusionOk="0">
                  <a:moveTo>
                    <a:pt x="359" y="0"/>
                  </a:moveTo>
                  <a:cubicBezTo>
                    <a:pt x="279" y="120"/>
                    <a:pt x="80" y="160"/>
                    <a:pt x="0" y="319"/>
                  </a:cubicBezTo>
                  <a:cubicBezTo>
                    <a:pt x="40" y="378"/>
                    <a:pt x="60" y="418"/>
                    <a:pt x="60" y="458"/>
                  </a:cubicBezTo>
                  <a:cubicBezTo>
                    <a:pt x="92" y="490"/>
                    <a:pt x="118" y="510"/>
                    <a:pt x="145" y="510"/>
                  </a:cubicBezTo>
                  <a:cubicBezTo>
                    <a:pt x="168" y="510"/>
                    <a:pt x="192" y="495"/>
                    <a:pt x="219" y="458"/>
                  </a:cubicBezTo>
                  <a:cubicBezTo>
                    <a:pt x="309" y="474"/>
                    <a:pt x="401" y="478"/>
                    <a:pt x="493" y="478"/>
                  </a:cubicBezTo>
                  <a:cubicBezTo>
                    <a:pt x="646" y="478"/>
                    <a:pt x="801" y="465"/>
                    <a:pt x="956" y="465"/>
                  </a:cubicBezTo>
                  <a:cubicBezTo>
                    <a:pt x="1184" y="465"/>
                    <a:pt x="1413" y="494"/>
                    <a:pt x="1632" y="637"/>
                  </a:cubicBezTo>
                  <a:cubicBezTo>
                    <a:pt x="1695" y="647"/>
                    <a:pt x="1757" y="650"/>
                    <a:pt x="1819" y="650"/>
                  </a:cubicBezTo>
                  <a:cubicBezTo>
                    <a:pt x="1943" y="650"/>
                    <a:pt x="2064" y="637"/>
                    <a:pt x="2184" y="637"/>
                  </a:cubicBezTo>
                  <a:cubicBezTo>
                    <a:pt x="2363" y="637"/>
                    <a:pt x="2537" y="667"/>
                    <a:pt x="2706" y="816"/>
                  </a:cubicBezTo>
                  <a:lnTo>
                    <a:pt x="3024" y="816"/>
                  </a:lnTo>
                  <a:cubicBezTo>
                    <a:pt x="3499" y="914"/>
                    <a:pt x="3947" y="986"/>
                    <a:pt x="4390" y="986"/>
                  </a:cubicBezTo>
                  <a:cubicBezTo>
                    <a:pt x="4485" y="986"/>
                    <a:pt x="4580" y="982"/>
                    <a:pt x="4675" y="975"/>
                  </a:cubicBezTo>
                  <a:cubicBezTo>
                    <a:pt x="4874" y="876"/>
                    <a:pt x="5013" y="717"/>
                    <a:pt x="4934" y="478"/>
                  </a:cubicBezTo>
                  <a:cubicBezTo>
                    <a:pt x="4787" y="331"/>
                    <a:pt x="4601" y="318"/>
                    <a:pt x="4407" y="318"/>
                  </a:cubicBezTo>
                  <a:cubicBezTo>
                    <a:pt x="4364" y="318"/>
                    <a:pt x="4321" y="319"/>
                    <a:pt x="4277" y="319"/>
                  </a:cubicBezTo>
                  <a:lnTo>
                    <a:pt x="2467" y="319"/>
                  </a:lnTo>
                  <a:cubicBezTo>
                    <a:pt x="2487" y="279"/>
                    <a:pt x="2467" y="199"/>
                    <a:pt x="2467" y="140"/>
                  </a:cubicBezTo>
                  <a:cubicBezTo>
                    <a:pt x="2366" y="148"/>
                    <a:pt x="2265" y="152"/>
                    <a:pt x="2164" y="152"/>
                  </a:cubicBezTo>
                  <a:cubicBezTo>
                    <a:pt x="1554" y="152"/>
                    <a:pt x="956" y="17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4067350" y="4253950"/>
              <a:ext cx="105450" cy="26400"/>
            </a:xfrm>
            <a:custGeom>
              <a:avLst/>
              <a:gdLst/>
              <a:ahLst/>
              <a:cxnLst/>
              <a:rect l="l" t="t" r="r" b="b"/>
              <a:pathLst>
                <a:path w="4218" h="1056" extrusionOk="0">
                  <a:moveTo>
                    <a:pt x="3780" y="1"/>
                  </a:moveTo>
                  <a:cubicBezTo>
                    <a:pt x="3303" y="160"/>
                    <a:pt x="2805" y="160"/>
                    <a:pt x="2328" y="160"/>
                  </a:cubicBezTo>
                  <a:cubicBezTo>
                    <a:pt x="1612" y="160"/>
                    <a:pt x="916" y="279"/>
                    <a:pt x="239" y="498"/>
                  </a:cubicBezTo>
                  <a:cubicBezTo>
                    <a:pt x="199" y="677"/>
                    <a:pt x="0" y="796"/>
                    <a:pt x="100" y="1015"/>
                  </a:cubicBezTo>
                  <a:cubicBezTo>
                    <a:pt x="219" y="1055"/>
                    <a:pt x="319" y="1055"/>
                    <a:pt x="438" y="1055"/>
                  </a:cubicBezTo>
                  <a:cubicBezTo>
                    <a:pt x="1075" y="1015"/>
                    <a:pt x="1632" y="717"/>
                    <a:pt x="2228" y="677"/>
                  </a:cubicBezTo>
                  <a:cubicBezTo>
                    <a:pt x="2845" y="538"/>
                    <a:pt x="3502" y="438"/>
                    <a:pt x="4118" y="319"/>
                  </a:cubicBezTo>
                  <a:cubicBezTo>
                    <a:pt x="4218" y="1"/>
                    <a:pt x="3899" y="120"/>
                    <a:pt x="37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3954950" y="4284675"/>
              <a:ext cx="76125" cy="30475"/>
            </a:xfrm>
            <a:custGeom>
              <a:avLst/>
              <a:gdLst/>
              <a:ahLst/>
              <a:cxnLst/>
              <a:rect l="l" t="t" r="r" b="b"/>
              <a:pathLst>
                <a:path w="3045" h="1219" extrusionOk="0">
                  <a:moveTo>
                    <a:pt x="1911" y="0"/>
                  </a:moveTo>
                  <a:cubicBezTo>
                    <a:pt x="1328" y="0"/>
                    <a:pt x="887" y="527"/>
                    <a:pt x="319" y="562"/>
                  </a:cubicBezTo>
                  <a:cubicBezTo>
                    <a:pt x="100" y="582"/>
                    <a:pt x="1" y="940"/>
                    <a:pt x="60" y="1219"/>
                  </a:cubicBezTo>
                  <a:cubicBezTo>
                    <a:pt x="1055" y="861"/>
                    <a:pt x="2050" y="542"/>
                    <a:pt x="3044" y="184"/>
                  </a:cubicBezTo>
                  <a:cubicBezTo>
                    <a:pt x="2965" y="54"/>
                    <a:pt x="2861" y="18"/>
                    <a:pt x="2747" y="18"/>
                  </a:cubicBezTo>
                  <a:cubicBezTo>
                    <a:pt x="2612" y="18"/>
                    <a:pt x="2463" y="68"/>
                    <a:pt x="2321" y="68"/>
                  </a:cubicBezTo>
                  <a:cubicBezTo>
                    <a:pt x="2254" y="68"/>
                    <a:pt x="2190" y="57"/>
                    <a:pt x="2129" y="25"/>
                  </a:cubicBezTo>
                  <a:cubicBezTo>
                    <a:pt x="2054" y="8"/>
                    <a:pt x="1982" y="0"/>
                    <a:pt x="1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3934075" y="4322650"/>
              <a:ext cx="16925" cy="69175"/>
            </a:xfrm>
            <a:custGeom>
              <a:avLst/>
              <a:gdLst/>
              <a:ahLst/>
              <a:cxnLst/>
              <a:rect l="l" t="t" r="r" b="b"/>
              <a:pathLst>
                <a:path w="677" h="2767" extrusionOk="0">
                  <a:moveTo>
                    <a:pt x="378" y="0"/>
                  </a:moveTo>
                  <a:cubicBezTo>
                    <a:pt x="354" y="0"/>
                    <a:pt x="327" y="6"/>
                    <a:pt x="299" y="18"/>
                  </a:cubicBezTo>
                  <a:cubicBezTo>
                    <a:pt x="259" y="38"/>
                    <a:pt x="159" y="137"/>
                    <a:pt x="159" y="197"/>
                  </a:cubicBezTo>
                  <a:cubicBezTo>
                    <a:pt x="338" y="1013"/>
                    <a:pt x="0" y="1848"/>
                    <a:pt x="199" y="2684"/>
                  </a:cubicBezTo>
                  <a:cubicBezTo>
                    <a:pt x="284" y="2696"/>
                    <a:pt x="361" y="2767"/>
                    <a:pt x="431" y="2767"/>
                  </a:cubicBezTo>
                  <a:cubicBezTo>
                    <a:pt x="476" y="2767"/>
                    <a:pt x="518" y="2737"/>
                    <a:pt x="557" y="2644"/>
                  </a:cubicBezTo>
                  <a:cubicBezTo>
                    <a:pt x="597" y="2226"/>
                    <a:pt x="557" y="1788"/>
                    <a:pt x="617" y="1390"/>
                  </a:cubicBezTo>
                  <a:cubicBezTo>
                    <a:pt x="677" y="993"/>
                    <a:pt x="597" y="595"/>
                    <a:pt x="557" y="197"/>
                  </a:cubicBezTo>
                  <a:cubicBezTo>
                    <a:pt x="541" y="86"/>
                    <a:pt x="475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3979825" y="4345950"/>
              <a:ext cx="81575" cy="19350"/>
            </a:xfrm>
            <a:custGeom>
              <a:avLst/>
              <a:gdLst/>
              <a:ahLst/>
              <a:cxnLst/>
              <a:rect l="l" t="t" r="r" b="b"/>
              <a:pathLst>
                <a:path w="3263" h="774" extrusionOk="0">
                  <a:moveTo>
                    <a:pt x="100" y="1"/>
                  </a:moveTo>
                  <a:cubicBezTo>
                    <a:pt x="0" y="120"/>
                    <a:pt x="0" y="279"/>
                    <a:pt x="100" y="419"/>
                  </a:cubicBezTo>
                  <a:cubicBezTo>
                    <a:pt x="160" y="478"/>
                    <a:pt x="239" y="518"/>
                    <a:pt x="339" y="538"/>
                  </a:cubicBezTo>
                  <a:cubicBezTo>
                    <a:pt x="950" y="666"/>
                    <a:pt x="1552" y="774"/>
                    <a:pt x="2165" y="774"/>
                  </a:cubicBezTo>
                  <a:cubicBezTo>
                    <a:pt x="2409" y="774"/>
                    <a:pt x="2655" y="757"/>
                    <a:pt x="2905" y="717"/>
                  </a:cubicBezTo>
                  <a:cubicBezTo>
                    <a:pt x="3064" y="657"/>
                    <a:pt x="3263" y="618"/>
                    <a:pt x="3243" y="359"/>
                  </a:cubicBezTo>
                  <a:cubicBezTo>
                    <a:pt x="2827" y="307"/>
                    <a:pt x="2425" y="149"/>
                    <a:pt x="2000" y="149"/>
                  </a:cubicBezTo>
                  <a:cubicBezTo>
                    <a:pt x="1937" y="149"/>
                    <a:pt x="1874" y="152"/>
                    <a:pt x="1811" y="160"/>
                  </a:cubicBezTo>
                  <a:cubicBezTo>
                    <a:pt x="1708" y="167"/>
                    <a:pt x="1606" y="170"/>
                    <a:pt x="1504" y="170"/>
                  </a:cubicBezTo>
                  <a:cubicBezTo>
                    <a:pt x="1030" y="170"/>
                    <a:pt x="558" y="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4030550" y="4266400"/>
              <a:ext cx="49750" cy="21900"/>
            </a:xfrm>
            <a:custGeom>
              <a:avLst/>
              <a:gdLst/>
              <a:ahLst/>
              <a:cxnLst/>
              <a:rect l="l" t="t" r="r" b="b"/>
              <a:pathLst>
                <a:path w="1990" h="876" extrusionOk="0">
                  <a:moveTo>
                    <a:pt x="1731" y="0"/>
                  </a:moveTo>
                  <a:lnTo>
                    <a:pt x="1731" y="0"/>
                  </a:lnTo>
                  <a:cubicBezTo>
                    <a:pt x="1114" y="80"/>
                    <a:pt x="577" y="318"/>
                    <a:pt x="0" y="557"/>
                  </a:cubicBezTo>
                  <a:cubicBezTo>
                    <a:pt x="43" y="716"/>
                    <a:pt x="147" y="734"/>
                    <a:pt x="260" y="734"/>
                  </a:cubicBezTo>
                  <a:cubicBezTo>
                    <a:pt x="292" y="734"/>
                    <a:pt x="325" y="732"/>
                    <a:pt x="358" y="732"/>
                  </a:cubicBezTo>
                  <a:cubicBezTo>
                    <a:pt x="424" y="732"/>
                    <a:pt x="488" y="739"/>
                    <a:pt x="538" y="776"/>
                  </a:cubicBezTo>
                  <a:cubicBezTo>
                    <a:pt x="697" y="796"/>
                    <a:pt x="816" y="855"/>
                    <a:pt x="975" y="875"/>
                  </a:cubicBezTo>
                  <a:cubicBezTo>
                    <a:pt x="1114" y="617"/>
                    <a:pt x="1373" y="597"/>
                    <a:pt x="1592" y="517"/>
                  </a:cubicBezTo>
                  <a:cubicBezTo>
                    <a:pt x="1592" y="358"/>
                    <a:pt x="1990" y="279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3963400" y="4354325"/>
              <a:ext cx="24900" cy="65325"/>
            </a:xfrm>
            <a:custGeom>
              <a:avLst/>
              <a:gdLst/>
              <a:ahLst/>
              <a:cxnLst/>
              <a:rect l="l" t="t" r="r" b="b"/>
              <a:pathLst>
                <a:path w="996" h="2613" extrusionOk="0">
                  <a:moveTo>
                    <a:pt x="660" y="0"/>
                  </a:moveTo>
                  <a:cubicBezTo>
                    <a:pt x="551" y="0"/>
                    <a:pt x="498" y="104"/>
                    <a:pt x="419" y="183"/>
                  </a:cubicBezTo>
                  <a:cubicBezTo>
                    <a:pt x="379" y="422"/>
                    <a:pt x="478" y="720"/>
                    <a:pt x="260" y="919"/>
                  </a:cubicBezTo>
                  <a:lnTo>
                    <a:pt x="260" y="1914"/>
                  </a:lnTo>
                  <a:cubicBezTo>
                    <a:pt x="498" y="2212"/>
                    <a:pt x="299" y="2252"/>
                    <a:pt x="80" y="2292"/>
                  </a:cubicBezTo>
                  <a:cubicBezTo>
                    <a:pt x="1" y="2391"/>
                    <a:pt x="21" y="2471"/>
                    <a:pt x="100" y="2550"/>
                  </a:cubicBezTo>
                  <a:cubicBezTo>
                    <a:pt x="164" y="2593"/>
                    <a:pt x="240" y="2613"/>
                    <a:pt x="317" y="2613"/>
                  </a:cubicBezTo>
                  <a:cubicBezTo>
                    <a:pt x="385" y="2613"/>
                    <a:pt x="453" y="2598"/>
                    <a:pt x="518" y="2570"/>
                  </a:cubicBezTo>
                  <a:cubicBezTo>
                    <a:pt x="618" y="2530"/>
                    <a:pt x="677" y="2471"/>
                    <a:pt x="717" y="2371"/>
                  </a:cubicBezTo>
                  <a:cubicBezTo>
                    <a:pt x="817" y="1615"/>
                    <a:pt x="996" y="840"/>
                    <a:pt x="797" y="64"/>
                  </a:cubicBezTo>
                  <a:lnTo>
                    <a:pt x="757" y="24"/>
                  </a:lnTo>
                  <a:cubicBezTo>
                    <a:pt x="720" y="8"/>
                    <a:pt x="688" y="0"/>
                    <a:pt x="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4059400" y="4358400"/>
              <a:ext cx="21400" cy="65175"/>
            </a:xfrm>
            <a:custGeom>
              <a:avLst/>
              <a:gdLst/>
              <a:ahLst/>
              <a:cxnLst/>
              <a:rect l="l" t="t" r="r" b="b"/>
              <a:pathLst>
                <a:path w="856" h="2607" extrusionOk="0">
                  <a:moveTo>
                    <a:pt x="378" y="0"/>
                  </a:moveTo>
                  <a:lnTo>
                    <a:pt x="279" y="100"/>
                  </a:lnTo>
                  <a:cubicBezTo>
                    <a:pt x="120" y="458"/>
                    <a:pt x="159" y="816"/>
                    <a:pt x="40" y="1174"/>
                  </a:cubicBezTo>
                  <a:cubicBezTo>
                    <a:pt x="0" y="1452"/>
                    <a:pt x="20" y="1751"/>
                    <a:pt x="80" y="2009"/>
                  </a:cubicBezTo>
                  <a:cubicBezTo>
                    <a:pt x="159" y="2248"/>
                    <a:pt x="179" y="2606"/>
                    <a:pt x="458" y="2606"/>
                  </a:cubicBezTo>
                  <a:cubicBezTo>
                    <a:pt x="856" y="2586"/>
                    <a:pt x="796" y="2208"/>
                    <a:pt x="756" y="1950"/>
                  </a:cubicBezTo>
                  <a:cubicBezTo>
                    <a:pt x="438" y="1313"/>
                    <a:pt x="657" y="677"/>
                    <a:pt x="577" y="20"/>
                  </a:cubicBezTo>
                  <a:cubicBezTo>
                    <a:pt x="537" y="20"/>
                    <a:pt x="49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4161850" y="4251200"/>
              <a:ext cx="35825" cy="10750"/>
            </a:xfrm>
            <a:custGeom>
              <a:avLst/>
              <a:gdLst/>
              <a:ahLst/>
              <a:cxnLst/>
              <a:rect l="l" t="t" r="r" b="b"/>
              <a:pathLst>
                <a:path w="1433" h="430" extrusionOk="0">
                  <a:moveTo>
                    <a:pt x="362" y="0"/>
                  </a:moveTo>
                  <a:cubicBezTo>
                    <a:pt x="240" y="0"/>
                    <a:pt x="119" y="28"/>
                    <a:pt x="0" y="111"/>
                  </a:cubicBezTo>
                  <a:cubicBezTo>
                    <a:pt x="119" y="210"/>
                    <a:pt x="219" y="330"/>
                    <a:pt x="338" y="429"/>
                  </a:cubicBezTo>
                  <a:lnTo>
                    <a:pt x="1035" y="429"/>
                  </a:lnTo>
                  <a:cubicBezTo>
                    <a:pt x="1114" y="270"/>
                    <a:pt x="1393" y="330"/>
                    <a:pt x="1432" y="31"/>
                  </a:cubicBezTo>
                  <a:lnTo>
                    <a:pt x="1432" y="31"/>
                  </a:lnTo>
                  <a:cubicBezTo>
                    <a:pt x="1322" y="89"/>
                    <a:pt x="1212" y="109"/>
                    <a:pt x="1103" y="109"/>
                  </a:cubicBezTo>
                  <a:cubicBezTo>
                    <a:pt x="851" y="109"/>
                    <a:pt x="60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4008675" y="4280325"/>
              <a:ext cx="36325" cy="8475"/>
            </a:xfrm>
            <a:custGeom>
              <a:avLst/>
              <a:gdLst/>
              <a:ahLst/>
              <a:cxnLst/>
              <a:rect l="l" t="t" r="r" b="b"/>
              <a:pathLst>
                <a:path w="1453" h="339" extrusionOk="0">
                  <a:moveTo>
                    <a:pt x="875" y="0"/>
                  </a:moveTo>
                  <a:cubicBezTo>
                    <a:pt x="577" y="40"/>
                    <a:pt x="299" y="119"/>
                    <a:pt x="0" y="139"/>
                  </a:cubicBezTo>
                  <a:cubicBezTo>
                    <a:pt x="129" y="289"/>
                    <a:pt x="279" y="313"/>
                    <a:pt x="433" y="313"/>
                  </a:cubicBezTo>
                  <a:cubicBezTo>
                    <a:pt x="510" y="313"/>
                    <a:pt x="588" y="307"/>
                    <a:pt x="666" y="307"/>
                  </a:cubicBezTo>
                  <a:cubicBezTo>
                    <a:pt x="744" y="307"/>
                    <a:pt x="821" y="313"/>
                    <a:pt x="895" y="338"/>
                  </a:cubicBezTo>
                  <a:cubicBezTo>
                    <a:pt x="1074" y="338"/>
                    <a:pt x="1214" y="318"/>
                    <a:pt x="1373" y="318"/>
                  </a:cubicBezTo>
                  <a:cubicBezTo>
                    <a:pt x="1452" y="298"/>
                    <a:pt x="1452" y="259"/>
                    <a:pt x="1432" y="199"/>
                  </a:cubicBezTo>
                  <a:cubicBezTo>
                    <a:pt x="1363" y="80"/>
                    <a:pt x="1263" y="70"/>
                    <a:pt x="1161" y="70"/>
                  </a:cubicBezTo>
                  <a:cubicBezTo>
                    <a:pt x="1141" y="70"/>
                    <a:pt x="1120" y="70"/>
                    <a:pt x="1100" y="70"/>
                  </a:cubicBezTo>
                  <a:cubicBezTo>
                    <a:pt x="1019" y="70"/>
                    <a:pt x="939" y="64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3995725" y="4319100"/>
              <a:ext cx="29050" cy="9475"/>
            </a:xfrm>
            <a:custGeom>
              <a:avLst/>
              <a:gdLst/>
              <a:ahLst/>
              <a:cxnLst/>
              <a:rect l="l" t="t" r="r" b="b"/>
              <a:pathLst>
                <a:path w="1162" h="379" extrusionOk="0">
                  <a:moveTo>
                    <a:pt x="518" y="1"/>
                  </a:moveTo>
                  <a:cubicBezTo>
                    <a:pt x="399" y="160"/>
                    <a:pt x="160" y="1"/>
                    <a:pt x="1" y="180"/>
                  </a:cubicBezTo>
                  <a:cubicBezTo>
                    <a:pt x="200" y="379"/>
                    <a:pt x="458" y="339"/>
                    <a:pt x="697" y="359"/>
                  </a:cubicBezTo>
                  <a:cubicBezTo>
                    <a:pt x="726" y="349"/>
                    <a:pt x="760" y="346"/>
                    <a:pt x="795" y="346"/>
                  </a:cubicBezTo>
                  <a:cubicBezTo>
                    <a:pt x="848" y="346"/>
                    <a:pt x="904" y="353"/>
                    <a:pt x="954" y="353"/>
                  </a:cubicBezTo>
                  <a:cubicBezTo>
                    <a:pt x="1078" y="353"/>
                    <a:pt x="1162" y="313"/>
                    <a:pt x="1055" y="41"/>
                  </a:cubicBezTo>
                  <a:cubicBezTo>
                    <a:pt x="856" y="41"/>
                    <a:pt x="6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4179750" y="41823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498" y="40"/>
                  </a:moveTo>
                  <a:cubicBezTo>
                    <a:pt x="378" y="80"/>
                    <a:pt x="239" y="139"/>
                    <a:pt x="159" y="159"/>
                  </a:cubicBezTo>
                  <a:cubicBezTo>
                    <a:pt x="100" y="179"/>
                    <a:pt x="60" y="239"/>
                    <a:pt x="0" y="279"/>
                  </a:cubicBezTo>
                  <a:cubicBezTo>
                    <a:pt x="60" y="299"/>
                    <a:pt x="120" y="358"/>
                    <a:pt x="199" y="378"/>
                  </a:cubicBezTo>
                  <a:cubicBezTo>
                    <a:pt x="299" y="378"/>
                    <a:pt x="418" y="358"/>
                    <a:pt x="517" y="358"/>
                  </a:cubicBezTo>
                  <a:cubicBezTo>
                    <a:pt x="696" y="239"/>
                    <a:pt x="895" y="338"/>
                    <a:pt x="1074" y="239"/>
                  </a:cubicBezTo>
                  <a:lnTo>
                    <a:pt x="1055" y="199"/>
                  </a:lnTo>
                  <a:cubicBezTo>
                    <a:pt x="915" y="0"/>
                    <a:pt x="696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4051925" y="4354650"/>
              <a:ext cx="17925" cy="19175"/>
            </a:xfrm>
            <a:custGeom>
              <a:avLst/>
              <a:gdLst/>
              <a:ahLst/>
              <a:cxnLst/>
              <a:rect l="l" t="t" r="r" b="b"/>
              <a:pathLst>
                <a:path w="717" h="767" extrusionOk="0">
                  <a:moveTo>
                    <a:pt x="440" y="1"/>
                  </a:moveTo>
                  <a:cubicBezTo>
                    <a:pt x="414" y="1"/>
                    <a:pt x="387" y="4"/>
                    <a:pt x="359" y="11"/>
                  </a:cubicBezTo>
                  <a:cubicBezTo>
                    <a:pt x="299" y="150"/>
                    <a:pt x="140" y="170"/>
                    <a:pt x="1" y="210"/>
                  </a:cubicBezTo>
                  <a:cubicBezTo>
                    <a:pt x="21" y="528"/>
                    <a:pt x="220" y="667"/>
                    <a:pt x="478" y="767"/>
                  </a:cubicBezTo>
                  <a:cubicBezTo>
                    <a:pt x="697" y="648"/>
                    <a:pt x="538" y="409"/>
                    <a:pt x="657" y="250"/>
                  </a:cubicBezTo>
                  <a:lnTo>
                    <a:pt x="717" y="170"/>
                  </a:lnTo>
                  <a:cubicBezTo>
                    <a:pt x="651" y="72"/>
                    <a:pt x="559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3970600" y="4345500"/>
              <a:ext cx="11725" cy="12925"/>
            </a:xfrm>
            <a:custGeom>
              <a:avLst/>
              <a:gdLst/>
              <a:ahLst/>
              <a:cxnLst/>
              <a:rect l="l" t="t" r="r" b="b"/>
              <a:pathLst>
                <a:path w="469" h="517" extrusionOk="0">
                  <a:moveTo>
                    <a:pt x="307" y="0"/>
                  </a:moveTo>
                  <a:cubicBezTo>
                    <a:pt x="1" y="0"/>
                    <a:pt x="96" y="273"/>
                    <a:pt x="131" y="516"/>
                  </a:cubicBezTo>
                  <a:cubicBezTo>
                    <a:pt x="230" y="476"/>
                    <a:pt x="369" y="397"/>
                    <a:pt x="469" y="337"/>
                  </a:cubicBezTo>
                  <a:lnTo>
                    <a:pt x="469" y="19"/>
                  </a:lnTo>
                  <a:cubicBezTo>
                    <a:pt x="405" y="6"/>
                    <a:pt x="352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3991250" y="4318900"/>
              <a:ext cx="16950" cy="6200"/>
            </a:xfrm>
            <a:custGeom>
              <a:avLst/>
              <a:gdLst/>
              <a:ahLst/>
              <a:cxnLst/>
              <a:rect l="l" t="t" r="r" b="b"/>
              <a:pathLst>
                <a:path w="678" h="248" extrusionOk="0">
                  <a:moveTo>
                    <a:pt x="371" y="1"/>
                  </a:moveTo>
                  <a:cubicBezTo>
                    <a:pt x="334" y="1"/>
                    <a:pt x="297" y="3"/>
                    <a:pt x="260" y="9"/>
                  </a:cubicBezTo>
                  <a:cubicBezTo>
                    <a:pt x="160" y="9"/>
                    <a:pt x="1" y="68"/>
                    <a:pt x="160" y="208"/>
                  </a:cubicBezTo>
                  <a:cubicBezTo>
                    <a:pt x="339" y="168"/>
                    <a:pt x="558" y="247"/>
                    <a:pt x="677" y="49"/>
                  </a:cubicBezTo>
                  <a:cubicBezTo>
                    <a:pt x="575" y="19"/>
                    <a:pt x="47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3953950" y="4410600"/>
              <a:ext cx="11475" cy="9600"/>
            </a:xfrm>
            <a:custGeom>
              <a:avLst/>
              <a:gdLst/>
              <a:ahLst/>
              <a:cxnLst/>
              <a:rect l="l" t="t" r="r" b="b"/>
              <a:pathLst>
                <a:path w="459" h="384" extrusionOk="0">
                  <a:moveTo>
                    <a:pt x="299" y="1"/>
                  </a:moveTo>
                  <a:lnTo>
                    <a:pt x="81" y="220"/>
                  </a:lnTo>
                  <a:cubicBezTo>
                    <a:pt x="1" y="279"/>
                    <a:pt x="1" y="319"/>
                    <a:pt x="61" y="379"/>
                  </a:cubicBezTo>
                  <a:lnTo>
                    <a:pt x="140" y="379"/>
                  </a:lnTo>
                  <a:cubicBezTo>
                    <a:pt x="164" y="382"/>
                    <a:pt x="187" y="384"/>
                    <a:pt x="208" y="384"/>
                  </a:cubicBezTo>
                  <a:cubicBezTo>
                    <a:pt x="329" y="384"/>
                    <a:pt x="408" y="332"/>
                    <a:pt x="458" y="180"/>
                  </a:cubicBezTo>
                  <a:cubicBezTo>
                    <a:pt x="458" y="120"/>
                    <a:pt x="439" y="81"/>
                    <a:pt x="439" y="21"/>
                  </a:cubicBezTo>
                  <a:cubicBezTo>
                    <a:pt x="379" y="1"/>
                    <a:pt x="359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4192675" y="4187925"/>
              <a:ext cx="13950" cy="4575"/>
            </a:xfrm>
            <a:custGeom>
              <a:avLst/>
              <a:gdLst/>
              <a:ahLst/>
              <a:cxnLst/>
              <a:rect l="l" t="t" r="r" b="b"/>
              <a:pathLst>
                <a:path w="558" h="183" extrusionOk="0">
                  <a:moveTo>
                    <a:pt x="341" y="0"/>
                  </a:moveTo>
                  <a:cubicBezTo>
                    <a:pt x="218" y="0"/>
                    <a:pt x="101" y="42"/>
                    <a:pt x="0" y="155"/>
                  </a:cubicBezTo>
                  <a:cubicBezTo>
                    <a:pt x="60" y="173"/>
                    <a:pt x="118" y="182"/>
                    <a:pt x="175" y="182"/>
                  </a:cubicBezTo>
                  <a:cubicBezTo>
                    <a:pt x="307" y="182"/>
                    <a:pt x="432" y="133"/>
                    <a:pt x="557" y="36"/>
                  </a:cubicBezTo>
                  <a:cubicBezTo>
                    <a:pt x="485" y="14"/>
                    <a:pt x="412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4000700" y="3619100"/>
              <a:ext cx="320300" cy="48550"/>
            </a:xfrm>
            <a:custGeom>
              <a:avLst/>
              <a:gdLst/>
              <a:ahLst/>
              <a:cxnLst/>
              <a:rect l="l" t="t" r="r" b="b"/>
              <a:pathLst>
                <a:path w="12812" h="1942" extrusionOk="0">
                  <a:moveTo>
                    <a:pt x="378" y="0"/>
                  </a:moveTo>
                  <a:cubicBezTo>
                    <a:pt x="214" y="0"/>
                    <a:pt x="81" y="73"/>
                    <a:pt x="1" y="250"/>
                  </a:cubicBezTo>
                  <a:cubicBezTo>
                    <a:pt x="180" y="310"/>
                    <a:pt x="319" y="410"/>
                    <a:pt x="359" y="608"/>
                  </a:cubicBezTo>
                  <a:cubicBezTo>
                    <a:pt x="438" y="708"/>
                    <a:pt x="558" y="787"/>
                    <a:pt x="637" y="887"/>
                  </a:cubicBezTo>
                  <a:cubicBezTo>
                    <a:pt x="1242" y="839"/>
                    <a:pt x="1846" y="814"/>
                    <a:pt x="2447" y="814"/>
                  </a:cubicBezTo>
                  <a:cubicBezTo>
                    <a:pt x="3825" y="814"/>
                    <a:pt x="5195" y="942"/>
                    <a:pt x="6565" y="1205"/>
                  </a:cubicBezTo>
                  <a:cubicBezTo>
                    <a:pt x="8455" y="1444"/>
                    <a:pt x="10285" y="1941"/>
                    <a:pt x="12215" y="1941"/>
                  </a:cubicBezTo>
                  <a:cubicBezTo>
                    <a:pt x="12414" y="1901"/>
                    <a:pt x="12732" y="1901"/>
                    <a:pt x="12752" y="1643"/>
                  </a:cubicBezTo>
                  <a:cubicBezTo>
                    <a:pt x="12812" y="1305"/>
                    <a:pt x="12374" y="1524"/>
                    <a:pt x="12255" y="1344"/>
                  </a:cubicBezTo>
                  <a:cubicBezTo>
                    <a:pt x="11379" y="1225"/>
                    <a:pt x="10524" y="1146"/>
                    <a:pt x="9669" y="927"/>
                  </a:cubicBezTo>
                  <a:cubicBezTo>
                    <a:pt x="7660" y="410"/>
                    <a:pt x="5611" y="191"/>
                    <a:pt x="3562" y="131"/>
                  </a:cubicBezTo>
                  <a:cubicBezTo>
                    <a:pt x="2547" y="111"/>
                    <a:pt x="1513" y="151"/>
                    <a:pt x="498" y="12"/>
                  </a:cubicBezTo>
                  <a:cubicBezTo>
                    <a:pt x="457" y="4"/>
                    <a:pt x="41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4361275" y="3632800"/>
              <a:ext cx="85050" cy="62200"/>
            </a:xfrm>
            <a:custGeom>
              <a:avLst/>
              <a:gdLst/>
              <a:ahLst/>
              <a:cxnLst/>
              <a:rect l="l" t="t" r="r" b="b"/>
              <a:pathLst>
                <a:path w="3402" h="2488" extrusionOk="0">
                  <a:moveTo>
                    <a:pt x="279" y="1"/>
                  </a:moveTo>
                  <a:cubicBezTo>
                    <a:pt x="100" y="60"/>
                    <a:pt x="0" y="140"/>
                    <a:pt x="80" y="339"/>
                  </a:cubicBezTo>
                  <a:cubicBezTo>
                    <a:pt x="259" y="478"/>
                    <a:pt x="438" y="657"/>
                    <a:pt x="617" y="796"/>
                  </a:cubicBezTo>
                  <a:cubicBezTo>
                    <a:pt x="716" y="896"/>
                    <a:pt x="895" y="856"/>
                    <a:pt x="1015" y="1055"/>
                  </a:cubicBezTo>
                  <a:cubicBezTo>
                    <a:pt x="1214" y="1234"/>
                    <a:pt x="1393" y="1453"/>
                    <a:pt x="1651" y="1552"/>
                  </a:cubicBezTo>
                  <a:cubicBezTo>
                    <a:pt x="1890" y="1672"/>
                    <a:pt x="2148" y="1871"/>
                    <a:pt x="2347" y="2070"/>
                  </a:cubicBezTo>
                  <a:cubicBezTo>
                    <a:pt x="2387" y="2129"/>
                    <a:pt x="2447" y="2169"/>
                    <a:pt x="2507" y="2189"/>
                  </a:cubicBezTo>
                  <a:cubicBezTo>
                    <a:pt x="2686" y="2249"/>
                    <a:pt x="2805" y="2368"/>
                    <a:pt x="2964" y="2467"/>
                  </a:cubicBezTo>
                  <a:cubicBezTo>
                    <a:pt x="3004" y="2487"/>
                    <a:pt x="3083" y="2487"/>
                    <a:pt x="3163" y="2487"/>
                  </a:cubicBezTo>
                  <a:cubicBezTo>
                    <a:pt x="3302" y="2448"/>
                    <a:pt x="3382" y="2348"/>
                    <a:pt x="3402" y="2169"/>
                  </a:cubicBezTo>
                  <a:cubicBezTo>
                    <a:pt x="3382" y="2090"/>
                    <a:pt x="3382" y="2050"/>
                    <a:pt x="3342" y="1970"/>
                  </a:cubicBezTo>
                  <a:cubicBezTo>
                    <a:pt x="3282" y="1891"/>
                    <a:pt x="3243" y="1851"/>
                    <a:pt x="3183" y="1791"/>
                  </a:cubicBezTo>
                  <a:cubicBezTo>
                    <a:pt x="3123" y="1751"/>
                    <a:pt x="3064" y="1692"/>
                    <a:pt x="3004" y="1672"/>
                  </a:cubicBezTo>
                  <a:cubicBezTo>
                    <a:pt x="2865" y="1592"/>
                    <a:pt x="2725" y="1473"/>
                    <a:pt x="2606" y="1373"/>
                  </a:cubicBezTo>
                  <a:cubicBezTo>
                    <a:pt x="2526" y="1334"/>
                    <a:pt x="2487" y="1274"/>
                    <a:pt x="2427" y="1254"/>
                  </a:cubicBezTo>
                  <a:cubicBezTo>
                    <a:pt x="2367" y="1234"/>
                    <a:pt x="2268" y="1174"/>
                    <a:pt x="2188" y="1135"/>
                  </a:cubicBezTo>
                  <a:cubicBezTo>
                    <a:pt x="2168" y="1095"/>
                    <a:pt x="2129" y="1095"/>
                    <a:pt x="2109" y="1075"/>
                  </a:cubicBezTo>
                  <a:cubicBezTo>
                    <a:pt x="2069" y="1055"/>
                    <a:pt x="2009" y="995"/>
                    <a:pt x="1969" y="976"/>
                  </a:cubicBezTo>
                  <a:cubicBezTo>
                    <a:pt x="1910" y="936"/>
                    <a:pt x="1870" y="896"/>
                    <a:pt x="1810" y="876"/>
                  </a:cubicBezTo>
                  <a:cubicBezTo>
                    <a:pt x="1731" y="836"/>
                    <a:pt x="1671" y="796"/>
                    <a:pt x="1591" y="757"/>
                  </a:cubicBezTo>
                  <a:cubicBezTo>
                    <a:pt x="1532" y="737"/>
                    <a:pt x="1492" y="677"/>
                    <a:pt x="1432" y="657"/>
                  </a:cubicBezTo>
                  <a:cubicBezTo>
                    <a:pt x="1373" y="598"/>
                    <a:pt x="1293" y="538"/>
                    <a:pt x="1233" y="458"/>
                  </a:cubicBezTo>
                  <a:cubicBezTo>
                    <a:pt x="1174" y="339"/>
                    <a:pt x="1034" y="239"/>
                    <a:pt x="915" y="180"/>
                  </a:cubicBezTo>
                  <a:cubicBezTo>
                    <a:pt x="776" y="140"/>
                    <a:pt x="637" y="80"/>
                    <a:pt x="497" y="41"/>
                  </a:cubicBezTo>
                  <a:cubicBezTo>
                    <a:pt x="418" y="1"/>
                    <a:pt x="338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4358275" y="3657675"/>
              <a:ext cx="61700" cy="29050"/>
            </a:xfrm>
            <a:custGeom>
              <a:avLst/>
              <a:gdLst/>
              <a:ahLst/>
              <a:cxnLst/>
              <a:rect l="l" t="t" r="r" b="b"/>
              <a:pathLst>
                <a:path w="2468" h="1162" extrusionOk="0">
                  <a:moveTo>
                    <a:pt x="1055" y="0"/>
                  </a:moveTo>
                  <a:cubicBezTo>
                    <a:pt x="1047" y="187"/>
                    <a:pt x="994" y="240"/>
                    <a:pt x="922" y="240"/>
                  </a:cubicBezTo>
                  <a:cubicBezTo>
                    <a:pt x="828" y="240"/>
                    <a:pt x="703" y="149"/>
                    <a:pt x="608" y="149"/>
                  </a:cubicBezTo>
                  <a:cubicBezTo>
                    <a:pt x="590" y="149"/>
                    <a:pt x="573" y="152"/>
                    <a:pt x="558" y="160"/>
                  </a:cubicBezTo>
                  <a:cubicBezTo>
                    <a:pt x="399" y="358"/>
                    <a:pt x="1" y="279"/>
                    <a:pt x="40" y="677"/>
                  </a:cubicBezTo>
                  <a:cubicBezTo>
                    <a:pt x="609" y="985"/>
                    <a:pt x="1191" y="1161"/>
                    <a:pt x="1819" y="1161"/>
                  </a:cubicBezTo>
                  <a:cubicBezTo>
                    <a:pt x="1959" y="1161"/>
                    <a:pt x="2103" y="1153"/>
                    <a:pt x="2249" y="1134"/>
                  </a:cubicBezTo>
                  <a:cubicBezTo>
                    <a:pt x="2467" y="657"/>
                    <a:pt x="1831" y="677"/>
                    <a:pt x="1791" y="358"/>
                  </a:cubicBezTo>
                  <a:cubicBezTo>
                    <a:pt x="1532" y="239"/>
                    <a:pt x="1314" y="14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4306050" y="3651775"/>
              <a:ext cx="66175" cy="25325"/>
            </a:xfrm>
            <a:custGeom>
              <a:avLst/>
              <a:gdLst/>
              <a:ahLst/>
              <a:cxnLst/>
              <a:rect l="l" t="t" r="r" b="b"/>
              <a:pathLst>
                <a:path w="2647" h="1013" extrusionOk="0">
                  <a:moveTo>
                    <a:pt x="349" y="1"/>
                  </a:moveTo>
                  <a:cubicBezTo>
                    <a:pt x="248" y="1"/>
                    <a:pt x="145" y="11"/>
                    <a:pt x="41" y="37"/>
                  </a:cubicBezTo>
                  <a:cubicBezTo>
                    <a:pt x="100" y="217"/>
                    <a:pt x="359" y="137"/>
                    <a:pt x="419" y="336"/>
                  </a:cubicBezTo>
                  <a:cubicBezTo>
                    <a:pt x="260" y="376"/>
                    <a:pt x="120" y="396"/>
                    <a:pt x="1" y="415"/>
                  </a:cubicBezTo>
                  <a:cubicBezTo>
                    <a:pt x="339" y="1012"/>
                    <a:pt x="996" y="734"/>
                    <a:pt x="1493" y="893"/>
                  </a:cubicBezTo>
                  <a:cubicBezTo>
                    <a:pt x="1692" y="893"/>
                    <a:pt x="1851" y="833"/>
                    <a:pt x="2030" y="774"/>
                  </a:cubicBezTo>
                  <a:cubicBezTo>
                    <a:pt x="2070" y="774"/>
                    <a:pt x="2110" y="734"/>
                    <a:pt x="2129" y="734"/>
                  </a:cubicBezTo>
                  <a:cubicBezTo>
                    <a:pt x="2388" y="714"/>
                    <a:pt x="2567" y="634"/>
                    <a:pt x="2647" y="396"/>
                  </a:cubicBezTo>
                  <a:cubicBezTo>
                    <a:pt x="2567" y="396"/>
                    <a:pt x="2468" y="396"/>
                    <a:pt x="2388" y="376"/>
                  </a:cubicBezTo>
                  <a:cubicBezTo>
                    <a:pt x="2285" y="312"/>
                    <a:pt x="2178" y="302"/>
                    <a:pt x="2073" y="302"/>
                  </a:cubicBezTo>
                  <a:cubicBezTo>
                    <a:pt x="2028" y="302"/>
                    <a:pt x="1984" y="304"/>
                    <a:pt x="1940" y="304"/>
                  </a:cubicBezTo>
                  <a:cubicBezTo>
                    <a:pt x="1831" y="304"/>
                    <a:pt x="1726" y="293"/>
                    <a:pt x="1632" y="217"/>
                  </a:cubicBezTo>
                  <a:cubicBezTo>
                    <a:pt x="1196" y="200"/>
                    <a:pt x="786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4323975" y="3602975"/>
              <a:ext cx="48250" cy="37325"/>
            </a:xfrm>
            <a:custGeom>
              <a:avLst/>
              <a:gdLst/>
              <a:ahLst/>
              <a:cxnLst/>
              <a:rect l="l" t="t" r="r" b="b"/>
              <a:pathLst>
                <a:path w="1930" h="1493" extrusionOk="0">
                  <a:moveTo>
                    <a:pt x="418" y="0"/>
                  </a:moveTo>
                  <a:cubicBezTo>
                    <a:pt x="219" y="60"/>
                    <a:pt x="80" y="199"/>
                    <a:pt x="0" y="398"/>
                  </a:cubicBezTo>
                  <a:cubicBezTo>
                    <a:pt x="497" y="756"/>
                    <a:pt x="1015" y="1114"/>
                    <a:pt x="1532" y="1492"/>
                  </a:cubicBezTo>
                  <a:cubicBezTo>
                    <a:pt x="1611" y="1353"/>
                    <a:pt x="1771" y="1293"/>
                    <a:pt x="1930" y="1273"/>
                  </a:cubicBezTo>
                  <a:cubicBezTo>
                    <a:pt x="1671" y="577"/>
                    <a:pt x="1054" y="2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4299100" y="3587225"/>
              <a:ext cx="33850" cy="26700"/>
            </a:xfrm>
            <a:custGeom>
              <a:avLst/>
              <a:gdLst/>
              <a:ahLst/>
              <a:cxnLst/>
              <a:rect l="l" t="t" r="r" b="b"/>
              <a:pathLst>
                <a:path w="1354" h="1068" extrusionOk="0">
                  <a:moveTo>
                    <a:pt x="456" y="1"/>
                  </a:moveTo>
                  <a:cubicBezTo>
                    <a:pt x="343" y="1"/>
                    <a:pt x="224" y="13"/>
                    <a:pt x="100" y="33"/>
                  </a:cubicBezTo>
                  <a:cubicBezTo>
                    <a:pt x="0" y="193"/>
                    <a:pt x="0" y="312"/>
                    <a:pt x="100" y="431"/>
                  </a:cubicBezTo>
                  <a:cubicBezTo>
                    <a:pt x="398" y="630"/>
                    <a:pt x="697" y="869"/>
                    <a:pt x="995" y="1068"/>
                  </a:cubicBezTo>
                  <a:cubicBezTo>
                    <a:pt x="1194" y="1068"/>
                    <a:pt x="1353" y="968"/>
                    <a:pt x="1353" y="730"/>
                  </a:cubicBezTo>
                  <a:cubicBezTo>
                    <a:pt x="1227" y="178"/>
                    <a:pt x="888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4277725" y="3572125"/>
              <a:ext cx="24375" cy="25400"/>
            </a:xfrm>
            <a:custGeom>
              <a:avLst/>
              <a:gdLst/>
              <a:ahLst/>
              <a:cxnLst/>
              <a:rect l="l" t="t" r="r" b="b"/>
              <a:pathLst>
                <a:path w="975" h="1016" extrusionOk="0">
                  <a:moveTo>
                    <a:pt x="179" y="1"/>
                  </a:moveTo>
                  <a:cubicBezTo>
                    <a:pt x="159" y="21"/>
                    <a:pt x="100" y="21"/>
                    <a:pt x="80" y="41"/>
                  </a:cubicBezTo>
                  <a:cubicBezTo>
                    <a:pt x="40" y="100"/>
                    <a:pt x="0" y="180"/>
                    <a:pt x="0" y="240"/>
                  </a:cubicBezTo>
                  <a:cubicBezTo>
                    <a:pt x="0" y="319"/>
                    <a:pt x="40" y="399"/>
                    <a:pt x="80" y="438"/>
                  </a:cubicBezTo>
                  <a:cubicBezTo>
                    <a:pt x="159" y="478"/>
                    <a:pt x="199" y="538"/>
                    <a:pt x="259" y="618"/>
                  </a:cubicBezTo>
                  <a:cubicBezTo>
                    <a:pt x="279" y="637"/>
                    <a:pt x="298" y="697"/>
                    <a:pt x="298" y="737"/>
                  </a:cubicBezTo>
                  <a:cubicBezTo>
                    <a:pt x="537" y="816"/>
                    <a:pt x="736" y="916"/>
                    <a:pt x="955" y="1015"/>
                  </a:cubicBezTo>
                  <a:cubicBezTo>
                    <a:pt x="955" y="876"/>
                    <a:pt x="975" y="737"/>
                    <a:pt x="975" y="598"/>
                  </a:cubicBezTo>
                  <a:cubicBezTo>
                    <a:pt x="975" y="578"/>
                    <a:pt x="955" y="538"/>
                    <a:pt x="935" y="498"/>
                  </a:cubicBezTo>
                  <a:cubicBezTo>
                    <a:pt x="875" y="419"/>
                    <a:pt x="796" y="339"/>
                    <a:pt x="736" y="279"/>
                  </a:cubicBezTo>
                  <a:cubicBezTo>
                    <a:pt x="657" y="200"/>
                    <a:pt x="577" y="120"/>
                    <a:pt x="478" y="80"/>
                  </a:cubicBezTo>
                  <a:cubicBezTo>
                    <a:pt x="398" y="41"/>
                    <a:pt x="358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4346350" y="3657150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141" y="1"/>
                  </a:moveTo>
                  <a:cubicBezTo>
                    <a:pt x="94" y="1"/>
                    <a:pt x="47" y="2"/>
                    <a:pt x="0" y="2"/>
                  </a:cubicBezTo>
                  <a:cubicBezTo>
                    <a:pt x="127" y="152"/>
                    <a:pt x="275" y="188"/>
                    <a:pt x="426" y="188"/>
                  </a:cubicBezTo>
                  <a:cubicBezTo>
                    <a:pt x="536" y="188"/>
                    <a:pt x="648" y="169"/>
                    <a:pt x="756" y="161"/>
                  </a:cubicBezTo>
                  <a:cubicBezTo>
                    <a:pt x="561" y="14"/>
                    <a:pt x="352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4376675" y="36527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1" y="0"/>
                  </a:moveTo>
                  <a:cubicBezTo>
                    <a:pt x="80" y="120"/>
                    <a:pt x="200" y="199"/>
                    <a:pt x="359" y="199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5403150" y="4011200"/>
              <a:ext cx="223325" cy="23475"/>
            </a:xfrm>
            <a:custGeom>
              <a:avLst/>
              <a:gdLst/>
              <a:ahLst/>
              <a:cxnLst/>
              <a:rect l="l" t="t" r="r" b="b"/>
              <a:pathLst>
                <a:path w="8933" h="939" extrusionOk="0">
                  <a:moveTo>
                    <a:pt x="8085" y="1"/>
                  </a:moveTo>
                  <a:cubicBezTo>
                    <a:pt x="8020" y="1"/>
                    <a:pt x="7945" y="19"/>
                    <a:pt x="7858" y="63"/>
                  </a:cubicBezTo>
                  <a:cubicBezTo>
                    <a:pt x="6565" y="63"/>
                    <a:pt x="5292" y="83"/>
                    <a:pt x="3999" y="83"/>
                  </a:cubicBezTo>
                  <a:cubicBezTo>
                    <a:pt x="3936" y="95"/>
                    <a:pt x="3871" y="100"/>
                    <a:pt x="3805" y="100"/>
                  </a:cubicBezTo>
                  <a:cubicBezTo>
                    <a:pt x="3625" y="100"/>
                    <a:pt x="3437" y="65"/>
                    <a:pt x="3257" y="65"/>
                  </a:cubicBezTo>
                  <a:cubicBezTo>
                    <a:pt x="3192" y="65"/>
                    <a:pt x="3127" y="70"/>
                    <a:pt x="3064" y="83"/>
                  </a:cubicBezTo>
                  <a:cubicBezTo>
                    <a:pt x="2873" y="124"/>
                    <a:pt x="2680" y="139"/>
                    <a:pt x="2486" y="139"/>
                  </a:cubicBezTo>
                  <a:cubicBezTo>
                    <a:pt x="2010" y="139"/>
                    <a:pt x="1525" y="51"/>
                    <a:pt x="1047" y="51"/>
                  </a:cubicBezTo>
                  <a:cubicBezTo>
                    <a:pt x="781" y="51"/>
                    <a:pt x="518" y="78"/>
                    <a:pt x="259" y="162"/>
                  </a:cubicBezTo>
                  <a:cubicBezTo>
                    <a:pt x="0" y="341"/>
                    <a:pt x="159" y="481"/>
                    <a:pt x="279" y="640"/>
                  </a:cubicBezTo>
                  <a:cubicBezTo>
                    <a:pt x="365" y="683"/>
                    <a:pt x="451" y="715"/>
                    <a:pt x="552" y="715"/>
                  </a:cubicBezTo>
                  <a:cubicBezTo>
                    <a:pt x="591" y="715"/>
                    <a:pt x="632" y="710"/>
                    <a:pt x="677" y="699"/>
                  </a:cubicBezTo>
                  <a:cubicBezTo>
                    <a:pt x="926" y="647"/>
                    <a:pt x="1170" y="617"/>
                    <a:pt x="1414" y="617"/>
                  </a:cubicBezTo>
                  <a:cubicBezTo>
                    <a:pt x="1638" y="617"/>
                    <a:pt x="1861" y="642"/>
                    <a:pt x="2089" y="699"/>
                  </a:cubicBezTo>
                  <a:cubicBezTo>
                    <a:pt x="2149" y="719"/>
                    <a:pt x="2218" y="729"/>
                    <a:pt x="2288" y="729"/>
                  </a:cubicBezTo>
                  <a:cubicBezTo>
                    <a:pt x="2358" y="729"/>
                    <a:pt x="2427" y="719"/>
                    <a:pt x="2487" y="699"/>
                  </a:cubicBezTo>
                  <a:cubicBezTo>
                    <a:pt x="2708" y="644"/>
                    <a:pt x="2929" y="632"/>
                    <a:pt x="3150" y="632"/>
                  </a:cubicBezTo>
                  <a:cubicBezTo>
                    <a:pt x="3327" y="632"/>
                    <a:pt x="3504" y="640"/>
                    <a:pt x="3680" y="640"/>
                  </a:cubicBezTo>
                  <a:cubicBezTo>
                    <a:pt x="4934" y="759"/>
                    <a:pt x="6147" y="779"/>
                    <a:pt x="7380" y="799"/>
                  </a:cubicBezTo>
                  <a:cubicBezTo>
                    <a:pt x="7453" y="814"/>
                    <a:pt x="7528" y="818"/>
                    <a:pt x="7603" y="818"/>
                  </a:cubicBezTo>
                  <a:cubicBezTo>
                    <a:pt x="7659" y="818"/>
                    <a:pt x="7715" y="816"/>
                    <a:pt x="7772" y="816"/>
                  </a:cubicBezTo>
                  <a:cubicBezTo>
                    <a:pt x="7928" y="816"/>
                    <a:pt x="8085" y="830"/>
                    <a:pt x="8236" y="938"/>
                  </a:cubicBezTo>
                  <a:cubicBezTo>
                    <a:pt x="8292" y="926"/>
                    <a:pt x="8350" y="924"/>
                    <a:pt x="8408" y="924"/>
                  </a:cubicBezTo>
                  <a:cubicBezTo>
                    <a:pt x="8446" y="924"/>
                    <a:pt x="8485" y="925"/>
                    <a:pt x="8522" y="925"/>
                  </a:cubicBezTo>
                  <a:cubicBezTo>
                    <a:pt x="8711" y="925"/>
                    <a:pt x="8879" y="898"/>
                    <a:pt x="8932" y="580"/>
                  </a:cubicBezTo>
                  <a:lnTo>
                    <a:pt x="8932" y="580"/>
                  </a:lnTo>
                  <a:cubicBezTo>
                    <a:pt x="8916" y="582"/>
                    <a:pt x="8901" y="583"/>
                    <a:pt x="8886" y="583"/>
                  </a:cubicBezTo>
                  <a:cubicBezTo>
                    <a:pt x="8519" y="583"/>
                    <a:pt x="8450" y="1"/>
                    <a:pt x="8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5196250" y="4011775"/>
              <a:ext cx="169625" cy="23500"/>
            </a:xfrm>
            <a:custGeom>
              <a:avLst/>
              <a:gdLst/>
              <a:ahLst/>
              <a:cxnLst/>
              <a:rect l="l" t="t" r="r" b="b"/>
              <a:pathLst>
                <a:path w="6785" h="940" extrusionOk="0">
                  <a:moveTo>
                    <a:pt x="5471" y="0"/>
                  </a:moveTo>
                  <a:cubicBezTo>
                    <a:pt x="5352" y="20"/>
                    <a:pt x="5253" y="20"/>
                    <a:pt x="5113" y="20"/>
                  </a:cubicBezTo>
                  <a:cubicBezTo>
                    <a:pt x="4414" y="189"/>
                    <a:pt x="3706" y="233"/>
                    <a:pt x="2996" y="233"/>
                  </a:cubicBezTo>
                  <a:cubicBezTo>
                    <a:pt x="2536" y="233"/>
                    <a:pt x="2074" y="215"/>
                    <a:pt x="1612" y="199"/>
                  </a:cubicBezTo>
                  <a:cubicBezTo>
                    <a:pt x="1395" y="157"/>
                    <a:pt x="1174" y="140"/>
                    <a:pt x="953" y="140"/>
                  </a:cubicBezTo>
                  <a:cubicBezTo>
                    <a:pt x="647" y="140"/>
                    <a:pt x="341" y="173"/>
                    <a:pt x="41" y="219"/>
                  </a:cubicBezTo>
                  <a:cubicBezTo>
                    <a:pt x="1" y="458"/>
                    <a:pt x="200" y="517"/>
                    <a:pt x="339" y="557"/>
                  </a:cubicBezTo>
                  <a:cubicBezTo>
                    <a:pt x="419" y="557"/>
                    <a:pt x="498" y="597"/>
                    <a:pt x="598" y="597"/>
                  </a:cubicBezTo>
                  <a:cubicBezTo>
                    <a:pt x="836" y="597"/>
                    <a:pt x="1095" y="637"/>
                    <a:pt x="1334" y="716"/>
                  </a:cubicBezTo>
                  <a:cubicBezTo>
                    <a:pt x="1635" y="801"/>
                    <a:pt x="1932" y="823"/>
                    <a:pt x="2227" y="823"/>
                  </a:cubicBezTo>
                  <a:cubicBezTo>
                    <a:pt x="2554" y="823"/>
                    <a:pt x="2879" y="796"/>
                    <a:pt x="3204" y="796"/>
                  </a:cubicBezTo>
                  <a:cubicBezTo>
                    <a:pt x="3356" y="796"/>
                    <a:pt x="3505" y="790"/>
                    <a:pt x="3652" y="790"/>
                  </a:cubicBezTo>
                  <a:cubicBezTo>
                    <a:pt x="3911" y="790"/>
                    <a:pt x="4164" y="807"/>
                    <a:pt x="4417" y="895"/>
                  </a:cubicBezTo>
                  <a:cubicBezTo>
                    <a:pt x="4576" y="925"/>
                    <a:pt x="4740" y="940"/>
                    <a:pt x="4904" y="940"/>
                  </a:cubicBezTo>
                  <a:cubicBezTo>
                    <a:pt x="5069" y="940"/>
                    <a:pt x="5233" y="925"/>
                    <a:pt x="5392" y="895"/>
                  </a:cubicBezTo>
                  <a:cubicBezTo>
                    <a:pt x="5670" y="816"/>
                    <a:pt x="5909" y="756"/>
                    <a:pt x="6188" y="756"/>
                  </a:cubicBezTo>
                  <a:cubicBezTo>
                    <a:pt x="6367" y="736"/>
                    <a:pt x="6526" y="716"/>
                    <a:pt x="6685" y="597"/>
                  </a:cubicBezTo>
                  <a:cubicBezTo>
                    <a:pt x="6725" y="537"/>
                    <a:pt x="6784" y="458"/>
                    <a:pt x="6784" y="358"/>
                  </a:cubicBezTo>
                  <a:cubicBezTo>
                    <a:pt x="6667" y="109"/>
                    <a:pt x="6499" y="49"/>
                    <a:pt x="6314" y="49"/>
                  </a:cubicBezTo>
                  <a:cubicBezTo>
                    <a:pt x="6142" y="49"/>
                    <a:pt x="5956" y="101"/>
                    <a:pt x="5785" y="101"/>
                  </a:cubicBezTo>
                  <a:cubicBezTo>
                    <a:pt x="5671" y="101"/>
                    <a:pt x="5563" y="78"/>
                    <a:pt x="5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5371825" y="4008050"/>
              <a:ext cx="132300" cy="16750"/>
            </a:xfrm>
            <a:custGeom>
              <a:avLst/>
              <a:gdLst/>
              <a:ahLst/>
              <a:cxnLst/>
              <a:rect l="l" t="t" r="r" b="b"/>
              <a:pathLst>
                <a:path w="5292" h="670" extrusionOk="0">
                  <a:moveTo>
                    <a:pt x="625" y="1"/>
                  </a:moveTo>
                  <a:cubicBezTo>
                    <a:pt x="412" y="1"/>
                    <a:pt x="206" y="31"/>
                    <a:pt x="0" y="149"/>
                  </a:cubicBezTo>
                  <a:cubicBezTo>
                    <a:pt x="60" y="288"/>
                    <a:pt x="179" y="348"/>
                    <a:pt x="298" y="408"/>
                  </a:cubicBezTo>
                  <a:cubicBezTo>
                    <a:pt x="358" y="447"/>
                    <a:pt x="438" y="487"/>
                    <a:pt x="477" y="507"/>
                  </a:cubicBezTo>
                  <a:cubicBezTo>
                    <a:pt x="597" y="587"/>
                    <a:pt x="736" y="646"/>
                    <a:pt x="875" y="666"/>
                  </a:cubicBezTo>
                  <a:cubicBezTo>
                    <a:pt x="900" y="668"/>
                    <a:pt x="925" y="669"/>
                    <a:pt x="949" y="669"/>
                  </a:cubicBezTo>
                  <a:cubicBezTo>
                    <a:pt x="1172" y="669"/>
                    <a:pt x="1342" y="583"/>
                    <a:pt x="1432" y="368"/>
                  </a:cubicBezTo>
                  <a:cubicBezTo>
                    <a:pt x="1790" y="323"/>
                    <a:pt x="2126" y="301"/>
                    <a:pt x="2481" y="301"/>
                  </a:cubicBezTo>
                  <a:cubicBezTo>
                    <a:pt x="2600" y="301"/>
                    <a:pt x="2720" y="303"/>
                    <a:pt x="2845" y="308"/>
                  </a:cubicBezTo>
                  <a:cubicBezTo>
                    <a:pt x="3260" y="350"/>
                    <a:pt x="3686" y="413"/>
                    <a:pt x="4115" y="413"/>
                  </a:cubicBezTo>
                  <a:cubicBezTo>
                    <a:pt x="4507" y="413"/>
                    <a:pt x="4902" y="360"/>
                    <a:pt x="5291" y="189"/>
                  </a:cubicBezTo>
                  <a:cubicBezTo>
                    <a:pt x="5060" y="60"/>
                    <a:pt x="4812" y="15"/>
                    <a:pt x="4580" y="15"/>
                  </a:cubicBezTo>
                  <a:cubicBezTo>
                    <a:pt x="4453" y="15"/>
                    <a:pt x="4330" y="28"/>
                    <a:pt x="4217" y="50"/>
                  </a:cubicBezTo>
                  <a:cubicBezTo>
                    <a:pt x="3828" y="84"/>
                    <a:pt x="3441" y="97"/>
                    <a:pt x="3056" y="97"/>
                  </a:cubicBezTo>
                  <a:cubicBezTo>
                    <a:pt x="2319" y="97"/>
                    <a:pt x="1587" y="49"/>
                    <a:pt x="855" y="10"/>
                  </a:cubicBezTo>
                  <a:cubicBezTo>
                    <a:pt x="777" y="5"/>
                    <a:pt x="701" y="1"/>
                    <a:pt x="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5236550" y="4009575"/>
              <a:ext cx="87550" cy="12325"/>
            </a:xfrm>
            <a:custGeom>
              <a:avLst/>
              <a:gdLst/>
              <a:ahLst/>
              <a:cxnLst/>
              <a:rect l="l" t="t" r="r" b="b"/>
              <a:pathLst>
                <a:path w="3502" h="493" extrusionOk="0">
                  <a:moveTo>
                    <a:pt x="2982" y="1"/>
                  </a:moveTo>
                  <a:cubicBezTo>
                    <a:pt x="2825" y="1"/>
                    <a:pt x="2666" y="19"/>
                    <a:pt x="2507" y="28"/>
                  </a:cubicBezTo>
                  <a:cubicBezTo>
                    <a:pt x="1671" y="128"/>
                    <a:pt x="856" y="207"/>
                    <a:pt x="0" y="267"/>
                  </a:cubicBezTo>
                  <a:cubicBezTo>
                    <a:pt x="123" y="427"/>
                    <a:pt x="277" y="458"/>
                    <a:pt x="433" y="458"/>
                  </a:cubicBezTo>
                  <a:cubicBezTo>
                    <a:pt x="529" y="458"/>
                    <a:pt x="625" y="446"/>
                    <a:pt x="716" y="446"/>
                  </a:cubicBezTo>
                  <a:cubicBezTo>
                    <a:pt x="1045" y="446"/>
                    <a:pt x="1368" y="436"/>
                    <a:pt x="1689" y="436"/>
                  </a:cubicBezTo>
                  <a:cubicBezTo>
                    <a:pt x="2009" y="436"/>
                    <a:pt x="2328" y="446"/>
                    <a:pt x="2646" y="486"/>
                  </a:cubicBezTo>
                  <a:cubicBezTo>
                    <a:pt x="2691" y="490"/>
                    <a:pt x="2733" y="493"/>
                    <a:pt x="2774" y="493"/>
                  </a:cubicBezTo>
                  <a:cubicBezTo>
                    <a:pt x="3097" y="493"/>
                    <a:pt x="3307" y="355"/>
                    <a:pt x="3501" y="108"/>
                  </a:cubicBezTo>
                  <a:cubicBezTo>
                    <a:pt x="3333" y="24"/>
                    <a:pt x="3159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5119675" y="4017225"/>
              <a:ext cx="87550" cy="15325"/>
            </a:xfrm>
            <a:custGeom>
              <a:avLst/>
              <a:gdLst/>
              <a:ahLst/>
              <a:cxnLst/>
              <a:rect l="l" t="t" r="r" b="b"/>
              <a:pathLst>
                <a:path w="3502" h="613" extrusionOk="0">
                  <a:moveTo>
                    <a:pt x="3084" y="1"/>
                  </a:moveTo>
                  <a:cubicBezTo>
                    <a:pt x="2089" y="1"/>
                    <a:pt x="1095" y="1"/>
                    <a:pt x="100" y="21"/>
                  </a:cubicBezTo>
                  <a:cubicBezTo>
                    <a:pt x="0" y="160"/>
                    <a:pt x="20" y="319"/>
                    <a:pt x="160" y="438"/>
                  </a:cubicBezTo>
                  <a:cubicBezTo>
                    <a:pt x="279" y="538"/>
                    <a:pt x="458" y="558"/>
                    <a:pt x="597" y="598"/>
                  </a:cubicBezTo>
                  <a:cubicBezTo>
                    <a:pt x="935" y="608"/>
                    <a:pt x="1279" y="613"/>
                    <a:pt x="1622" y="613"/>
                  </a:cubicBezTo>
                  <a:cubicBezTo>
                    <a:pt x="1965" y="613"/>
                    <a:pt x="2308" y="608"/>
                    <a:pt x="2646" y="598"/>
                  </a:cubicBezTo>
                  <a:cubicBezTo>
                    <a:pt x="2964" y="558"/>
                    <a:pt x="3342" y="598"/>
                    <a:pt x="3502" y="200"/>
                  </a:cubicBezTo>
                  <a:cubicBezTo>
                    <a:pt x="3362" y="180"/>
                    <a:pt x="3183" y="140"/>
                    <a:pt x="3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5029150" y="4010600"/>
              <a:ext cx="93025" cy="21375"/>
            </a:xfrm>
            <a:custGeom>
              <a:avLst/>
              <a:gdLst/>
              <a:ahLst/>
              <a:cxnLst/>
              <a:rect l="l" t="t" r="r" b="b"/>
              <a:pathLst>
                <a:path w="3721" h="855" extrusionOk="0">
                  <a:moveTo>
                    <a:pt x="699" y="1"/>
                  </a:moveTo>
                  <a:cubicBezTo>
                    <a:pt x="645" y="1"/>
                    <a:pt x="592" y="3"/>
                    <a:pt x="538" y="7"/>
                  </a:cubicBezTo>
                  <a:cubicBezTo>
                    <a:pt x="299" y="67"/>
                    <a:pt x="1" y="87"/>
                    <a:pt x="1" y="465"/>
                  </a:cubicBezTo>
                  <a:cubicBezTo>
                    <a:pt x="100" y="703"/>
                    <a:pt x="299" y="783"/>
                    <a:pt x="518" y="803"/>
                  </a:cubicBezTo>
                  <a:cubicBezTo>
                    <a:pt x="897" y="841"/>
                    <a:pt x="1283" y="855"/>
                    <a:pt x="1667" y="855"/>
                  </a:cubicBezTo>
                  <a:cubicBezTo>
                    <a:pt x="1889" y="855"/>
                    <a:pt x="2110" y="850"/>
                    <a:pt x="2328" y="843"/>
                  </a:cubicBezTo>
                  <a:cubicBezTo>
                    <a:pt x="2384" y="838"/>
                    <a:pt x="2440" y="836"/>
                    <a:pt x="2496" y="836"/>
                  </a:cubicBezTo>
                  <a:cubicBezTo>
                    <a:pt x="2643" y="836"/>
                    <a:pt x="2793" y="848"/>
                    <a:pt x="2940" y="848"/>
                  </a:cubicBezTo>
                  <a:cubicBezTo>
                    <a:pt x="3220" y="848"/>
                    <a:pt x="3490" y="806"/>
                    <a:pt x="3721" y="564"/>
                  </a:cubicBezTo>
                  <a:lnTo>
                    <a:pt x="3721" y="266"/>
                  </a:lnTo>
                  <a:cubicBezTo>
                    <a:pt x="3698" y="243"/>
                    <a:pt x="3661" y="233"/>
                    <a:pt x="3622" y="233"/>
                  </a:cubicBezTo>
                  <a:cubicBezTo>
                    <a:pt x="3595" y="233"/>
                    <a:pt x="3567" y="238"/>
                    <a:pt x="3542" y="246"/>
                  </a:cubicBezTo>
                  <a:cubicBezTo>
                    <a:pt x="3146" y="278"/>
                    <a:pt x="2739" y="339"/>
                    <a:pt x="2333" y="339"/>
                  </a:cubicBezTo>
                  <a:cubicBezTo>
                    <a:pt x="1984" y="339"/>
                    <a:pt x="1635" y="294"/>
                    <a:pt x="1294" y="146"/>
                  </a:cubicBezTo>
                  <a:cubicBezTo>
                    <a:pt x="1105" y="36"/>
                    <a:pt x="903" y="1"/>
                    <a:pt x="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5599575" y="4007800"/>
              <a:ext cx="40325" cy="17925"/>
            </a:xfrm>
            <a:custGeom>
              <a:avLst/>
              <a:gdLst/>
              <a:ahLst/>
              <a:cxnLst/>
              <a:rect l="l" t="t" r="r" b="b"/>
              <a:pathLst>
                <a:path w="1613" h="717" extrusionOk="0">
                  <a:moveTo>
                    <a:pt x="499" y="1"/>
                  </a:moveTo>
                  <a:cubicBezTo>
                    <a:pt x="326" y="1"/>
                    <a:pt x="158" y="38"/>
                    <a:pt x="1" y="179"/>
                  </a:cubicBezTo>
                  <a:cubicBezTo>
                    <a:pt x="120" y="199"/>
                    <a:pt x="379" y="179"/>
                    <a:pt x="379" y="318"/>
                  </a:cubicBezTo>
                  <a:cubicBezTo>
                    <a:pt x="408" y="680"/>
                    <a:pt x="606" y="715"/>
                    <a:pt x="826" y="715"/>
                  </a:cubicBezTo>
                  <a:cubicBezTo>
                    <a:pt x="879" y="715"/>
                    <a:pt x="933" y="713"/>
                    <a:pt x="987" y="713"/>
                  </a:cubicBezTo>
                  <a:cubicBezTo>
                    <a:pt x="1017" y="713"/>
                    <a:pt x="1046" y="714"/>
                    <a:pt x="1075" y="716"/>
                  </a:cubicBezTo>
                  <a:lnTo>
                    <a:pt x="1612" y="716"/>
                  </a:lnTo>
                  <a:cubicBezTo>
                    <a:pt x="1453" y="517"/>
                    <a:pt x="1473" y="219"/>
                    <a:pt x="1254" y="40"/>
                  </a:cubicBezTo>
                  <a:cubicBezTo>
                    <a:pt x="1205" y="46"/>
                    <a:pt x="1156" y="49"/>
                    <a:pt x="1108" y="49"/>
                  </a:cubicBezTo>
                  <a:cubicBezTo>
                    <a:pt x="901" y="49"/>
                    <a:pt x="696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5333525" y="4009900"/>
              <a:ext cx="47750" cy="12350"/>
            </a:xfrm>
            <a:custGeom>
              <a:avLst/>
              <a:gdLst/>
              <a:ahLst/>
              <a:cxnLst/>
              <a:rect l="l" t="t" r="r" b="b"/>
              <a:pathLst>
                <a:path w="1910" h="494" extrusionOk="0">
                  <a:moveTo>
                    <a:pt x="741" y="0"/>
                  </a:moveTo>
                  <a:cubicBezTo>
                    <a:pt x="488" y="0"/>
                    <a:pt x="239" y="25"/>
                    <a:pt x="0" y="75"/>
                  </a:cubicBezTo>
                  <a:cubicBezTo>
                    <a:pt x="64" y="219"/>
                    <a:pt x="154" y="337"/>
                    <a:pt x="320" y="337"/>
                  </a:cubicBezTo>
                  <a:cubicBezTo>
                    <a:pt x="361" y="337"/>
                    <a:pt x="407" y="329"/>
                    <a:pt x="458" y="314"/>
                  </a:cubicBezTo>
                  <a:cubicBezTo>
                    <a:pt x="566" y="278"/>
                    <a:pt x="687" y="246"/>
                    <a:pt x="807" y="246"/>
                  </a:cubicBezTo>
                  <a:cubicBezTo>
                    <a:pt x="951" y="246"/>
                    <a:pt x="1094" y="292"/>
                    <a:pt x="1214" y="433"/>
                  </a:cubicBezTo>
                  <a:cubicBezTo>
                    <a:pt x="1297" y="475"/>
                    <a:pt x="1376" y="493"/>
                    <a:pt x="1450" y="493"/>
                  </a:cubicBezTo>
                  <a:cubicBezTo>
                    <a:pt x="1622" y="493"/>
                    <a:pt x="1771" y="393"/>
                    <a:pt x="1910" y="254"/>
                  </a:cubicBezTo>
                  <a:cubicBezTo>
                    <a:pt x="1811" y="115"/>
                    <a:pt x="1671" y="95"/>
                    <a:pt x="1512" y="75"/>
                  </a:cubicBezTo>
                  <a:cubicBezTo>
                    <a:pt x="1254" y="25"/>
                    <a:pt x="995" y="0"/>
                    <a:pt x="7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5580200" y="3968500"/>
              <a:ext cx="26875" cy="29500"/>
            </a:xfrm>
            <a:custGeom>
              <a:avLst/>
              <a:gdLst/>
              <a:ahLst/>
              <a:cxnLst/>
              <a:rect l="l" t="t" r="r" b="b"/>
              <a:pathLst>
                <a:path w="1075" h="1180" extrusionOk="0">
                  <a:moveTo>
                    <a:pt x="796" y="0"/>
                  </a:moveTo>
                  <a:cubicBezTo>
                    <a:pt x="749" y="102"/>
                    <a:pt x="675" y="124"/>
                    <a:pt x="591" y="124"/>
                  </a:cubicBezTo>
                  <a:cubicBezTo>
                    <a:pt x="527" y="124"/>
                    <a:pt x="457" y="111"/>
                    <a:pt x="390" y="111"/>
                  </a:cubicBezTo>
                  <a:cubicBezTo>
                    <a:pt x="321" y="111"/>
                    <a:pt x="254" y="124"/>
                    <a:pt x="199" y="179"/>
                  </a:cubicBezTo>
                  <a:lnTo>
                    <a:pt x="0" y="179"/>
                  </a:lnTo>
                  <a:cubicBezTo>
                    <a:pt x="298" y="458"/>
                    <a:pt x="736" y="657"/>
                    <a:pt x="657" y="1174"/>
                  </a:cubicBezTo>
                  <a:cubicBezTo>
                    <a:pt x="691" y="1177"/>
                    <a:pt x="723" y="1180"/>
                    <a:pt x="753" y="1180"/>
                  </a:cubicBezTo>
                  <a:cubicBezTo>
                    <a:pt x="894" y="1180"/>
                    <a:pt x="978" y="1129"/>
                    <a:pt x="995" y="915"/>
                  </a:cubicBezTo>
                  <a:cubicBezTo>
                    <a:pt x="995" y="617"/>
                    <a:pt x="1074" y="299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5060500" y="4015750"/>
              <a:ext cx="57200" cy="6425"/>
            </a:xfrm>
            <a:custGeom>
              <a:avLst/>
              <a:gdLst/>
              <a:ahLst/>
              <a:cxnLst/>
              <a:rect l="l" t="t" r="r" b="b"/>
              <a:pathLst>
                <a:path w="2288" h="257" extrusionOk="0">
                  <a:moveTo>
                    <a:pt x="134" y="0"/>
                  </a:moveTo>
                  <a:cubicBezTo>
                    <a:pt x="89" y="0"/>
                    <a:pt x="40" y="27"/>
                    <a:pt x="0" y="80"/>
                  </a:cubicBezTo>
                  <a:cubicBezTo>
                    <a:pt x="411" y="185"/>
                    <a:pt x="816" y="257"/>
                    <a:pt x="1219" y="257"/>
                  </a:cubicBezTo>
                  <a:cubicBezTo>
                    <a:pt x="1577" y="257"/>
                    <a:pt x="1932" y="200"/>
                    <a:pt x="2288" y="60"/>
                  </a:cubicBezTo>
                  <a:lnTo>
                    <a:pt x="1592" y="60"/>
                  </a:lnTo>
                  <a:cubicBezTo>
                    <a:pt x="1453" y="78"/>
                    <a:pt x="1314" y="85"/>
                    <a:pt x="1174" y="85"/>
                  </a:cubicBezTo>
                  <a:cubicBezTo>
                    <a:pt x="854" y="85"/>
                    <a:pt x="531" y="48"/>
                    <a:pt x="199" y="20"/>
                  </a:cubicBezTo>
                  <a:cubicBezTo>
                    <a:pt x="179" y="7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3870400" y="4884550"/>
              <a:ext cx="33850" cy="85075"/>
            </a:xfrm>
            <a:custGeom>
              <a:avLst/>
              <a:gdLst/>
              <a:ahLst/>
              <a:cxnLst/>
              <a:rect l="l" t="t" r="r" b="b"/>
              <a:pathLst>
                <a:path w="1354" h="3403" extrusionOk="0">
                  <a:moveTo>
                    <a:pt x="120" y="1"/>
                  </a:moveTo>
                  <a:cubicBezTo>
                    <a:pt x="41" y="120"/>
                    <a:pt x="1" y="239"/>
                    <a:pt x="21" y="399"/>
                  </a:cubicBezTo>
                  <a:cubicBezTo>
                    <a:pt x="120" y="1055"/>
                    <a:pt x="220" y="1731"/>
                    <a:pt x="439" y="2388"/>
                  </a:cubicBezTo>
                  <a:cubicBezTo>
                    <a:pt x="498" y="2547"/>
                    <a:pt x="638" y="2766"/>
                    <a:pt x="299" y="2826"/>
                  </a:cubicBezTo>
                  <a:cubicBezTo>
                    <a:pt x="439" y="3024"/>
                    <a:pt x="618" y="3203"/>
                    <a:pt x="757" y="3402"/>
                  </a:cubicBezTo>
                  <a:cubicBezTo>
                    <a:pt x="896" y="3144"/>
                    <a:pt x="1135" y="3203"/>
                    <a:pt x="1354" y="3144"/>
                  </a:cubicBezTo>
                  <a:cubicBezTo>
                    <a:pt x="737" y="2865"/>
                    <a:pt x="618" y="2249"/>
                    <a:pt x="439" y="1692"/>
                  </a:cubicBezTo>
                  <a:cubicBezTo>
                    <a:pt x="299" y="1135"/>
                    <a:pt x="319" y="538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3872900" y="4598600"/>
              <a:ext cx="19425" cy="29375"/>
            </a:xfrm>
            <a:custGeom>
              <a:avLst/>
              <a:gdLst/>
              <a:ahLst/>
              <a:cxnLst/>
              <a:rect l="l" t="t" r="r" b="b"/>
              <a:pathLst>
                <a:path w="777" h="1175" extrusionOk="0">
                  <a:moveTo>
                    <a:pt x="538" y="0"/>
                  </a:moveTo>
                  <a:cubicBezTo>
                    <a:pt x="458" y="0"/>
                    <a:pt x="378" y="20"/>
                    <a:pt x="319" y="40"/>
                  </a:cubicBezTo>
                  <a:cubicBezTo>
                    <a:pt x="179" y="199"/>
                    <a:pt x="339" y="438"/>
                    <a:pt x="140" y="597"/>
                  </a:cubicBezTo>
                  <a:lnTo>
                    <a:pt x="140" y="657"/>
                  </a:lnTo>
                  <a:cubicBezTo>
                    <a:pt x="140" y="756"/>
                    <a:pt x="60" y="816"/>
                    <a:pt x="40" y="916"/>
                  </a:cubicBezTo>
                  <a:cubicBezTo>
                    <a:pt x="20" y="995"/>
                    <a:pt x="20" y="1035"/>
                    <a:pt x="0" y="1114"/>
                  </a:cubicBezTo>
                  <a:lnTo>
                    <a:pt x="319" y="1114"/>
                  </a:lnTo>
                  <a:cubicBezTo>
                    <a:pt x="359" y="1154"/>
                    <a:pt x="393" y="1174"/>
                    <a:pt x="426" y="1174"/>
                  </a:cubicBezTo>
                  <a:cubicBezTo>
                    <a:pt x="458" y="1174"/>
                    <a:pt x="488" y="1154"/>
                    <a:pt x="518" y="1114"/>
                  </a:cubicBezTo>
                  <a:cubicBezTo>
                    <a:pt x="538" y="1055"/>
                    <a:pt x="538" y="1015"/>
                    <a:pt x="518" y="955"/>
                  </a:cubicBezTo>
                  <a:cubicBezTo>
                    <a:pt x="657" y="816"/>
                    <a:pt x="538" y="557"/>
                    <a:pt x="677" y="418"/>
                  </a:cubicBezTo>
                  <a:cubicBezTo>
                    <a:pt x="776" y="319"/>
                    <a:pt x="756" y="219"/>
                    <a:pt x="736" y="100"/>
                  </a:cubicBezTo>
                  <a:cubicBezTo>
                    <a:pt x="677" y="2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3875875" y="4629500"/>
              <a:ext cx="10475" cy="32275"/>
            </a:xfrm>
            <a:custGeom>
              <a:avLst/>
              <a:gdLst/>
              <a:ahLst/>
              <a:cxnLst/>
              <a:rect l="l" t="t" r="r" b="b"/>
              <a:pathLst>
                <a:path w="419" h="1291" extrusionOk="0">
                  <a:moveTo>
                    <a:pt x="314" y="0"/>
                  </a:moveTo>
                  <a:cubicBezTo>
                    <a:pt x="286" y="0"/>
                    <a:pt x="257" y="20"/>
                    <a:pt x="220" y="57"/>
                  </a:cubicBezTo>
                  <a:cubicBezTo>
                    <a:pt x="1" y="455"/>
                    <a:pt x="41" y="873"/>
                    <a:pt x="80" y="1291"/>
                  </a:cubicBezTo>
                  <a:cubicBezTo>
                    <a:pt x="299" y="913"/>
                    <a:pt x="240" y="475"/>
                    <a:pt x="419" y="77"/>
                  </a:cubicBezTo>
                  <a:cubicBezTo>
                    <a:pt x="377" y="25"/>
                    <a:pt x="346" y="0"/>
                    <a:pt x="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3880850" y="462645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21" y="40"/>
                    <a:pt x="21" y="120"/>
                    <a:pt x="21" y="179"/>
                  </a:cubicBezTo>
                  <a:cubicBezTo>
                    <a:pt x="100" y="199"/>
                    <a:pt x="140" y="199"/>
                    <a:pt x="220" y="199"/>
                  </a:cubicBezTo>
                  <a:cubicBezTo>
                    <a:pt x="239" y="120"/>
                    <a:pt x="239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5109225" y="5223225"/>
              <a:ext cx="149725" cy="38675"/>
            </a:xfrm>
            <a:custGeom>
              <a:avLst/>
              <a:gdLst/>
              <a:ahLst/>
              <a:cxnLst/>
              <a:rect l="l" t="t" r="r" b="b"/>
              <a:pathLst>
                <a:path w="5989" h="1547" extrusionOk="0">
                  <a:moveTo>
                    <a:pt x="5451" y="1"/>
                  </a:moveTo>
                  <a:cubicBezTo>
                    <a:pt x="4675" y="220"/>
                    <a:pt x="3920" y="438"/>
                    <a:pt x="3203" y="737"/>
                  </a:cubicBezTo>
                  <a:cubicBezTo>
                    <a:pt x="2757" y="926"/>
                    <a:pt x="2305" y="1060"/>
                    <a:pt x="1850" y="1060"/>
                  </a:cubicBezTo>
                  <a:cubicBezTo>
                    <a:pt x="1493" y="1060"/>
                    <a:pt x="1135" y="978"/>
                    <a:pt x="776" y="777"/>
                  </a:cubicBezTo>
                  <a:cubicBezTo>
                    <a:pt x="641" y="697"/>
                    <a:pt x="499" y="676"/>
                    <a:pt x="350" y="676"/>
                  </a:cubicBezTo>
                  <a:cubicBezTo>
                    <a:pt x="237" y="676"/>
                    <a:pt x="121" y="688"/>
                    <a:pt x="1" y="697"/>
                  </a:cubicBezTo>
                  <a:cubicBezTo>
                    <a:pt x="80" y="816"/>
                    <a:pt x="200" y="876"/>
                    <a:pt x="319" y="876"/>
                  </a:cubicBezTo>
                  <a:cubicBezTo>
                    <a:pt x="538" y="995"/>
                    <a:pt x="339" y="1274"/>
                    <a:pt x="518" y="1393"/>
                  </a:cubicBezTo>
                  <a:lnTo>
                    <a:pt x="597" y="1413"/>
                  </a:lnTo>
                  <a:lnTo>
                    <a:pt x="657" y="1393"/>
                  </a:lnTo>
                  <a:cubicBezTo>
                    <a:pt x="1072" y="1499"/>
                    <a:pt x="1481" y="1547"/>
                    <a:pt x="1885" y="1547"/>
                  </a:cubicBezTo>
                  <a:cubicBezTo>
                    <a:pt x="2624" y="1547"/>
                    <a:pt x="3344" y="1385"/>
                    <a:pt x="4039" y="1115"/>
                  </a:cubicBezTo>
                  <a:cubicBezTo>
                    <a:pt x="4675" y="876"/>
                    <a:pt x="5272" y="597"/>
                    <a:pt x="5949" y="478"/>
                  </a:cubicBezTo>
                  <a:cubicBezTo>
                    <a:pt x="5949" y="418"/>
                    <a:pt x="5968" y="399"/>
                    <a:pt x="5988" y="339"/>
                  </a:cubicBezTo>
                  <a:cubicBezTo>
                    <a:pt x="5889" y="120"/>
                    <a:pt x="5591" y="180"/>
                    <a:pt x="5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4835700" y="5163050"/>
              <a:ext cx="90550" cy="30275"/>
            </a:xfrm>
            <a:custGeom>
              <a:avLst/>
              <a:gdLst/>
              <a:ahLst/>
              <a:cxnLst/>
              <a:rect l="l" t="t" r="r" b="b"/>
              <a:pathLst>
                <a:path w="3622" h="121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77"/>
                    <a:pt x="80" y="896"/>
                    <a:pt x="578" y="995"/>
                  </a:cubicBezTo>
                  <a:lnTo>
                    <a:pt x="597" y="956"/>
                  </a:lnTo>
                  <a:cubicBezTo>
                    <a:pt x="677" y="941"/>
                    <a:pt x="754" y="933"/>
                    <a:pt x="829" y="933"/>
                  </a:cubicBezTo>
                  <a:cubicBezTo>
                    <a:pt x="1055" y="933"/>
                    <a:pt x="1264" y="1000"/>
                    <a:pt x="1473" y="1135"/>
                  </a:cubicBezTo>
                  <a:cubicBezTo>
                    <a:pt x="1532" y="1193"/>
                    <a:pt x="1597" y="1211"/>
                    <a:pt x="1666" y="1211"/>
                  </a:cubicBezTo>
                  <a:cubicBezTo>
                    <a:pt x="1713" y="1211"/>
                    <a:pt x="1762" y="1202"/>
                    <a:pt x="1811" y="1194"/>
                  </a:cubicBezTo>
                  <a:cubicBezTo>
                    <a:pt x="2087" y="1167"/>
                    <a:pt x="2363" y="1043"/>
                    <a:pt x="2645" y="1043"/>
                  </a:cubicBezTo>
                  <a:cubicBezTo>
                    <a:pt x="2770" y="1043"/>
                    <a:pt x="2896" y="1068"/>
                    <a:pt x="3024" y="1135"/>
                  </a:cubicBezTo>
                  <a:cubicBezTo>
                    <a:pt x="3223" y="1135"/>
                    <a:pt x="3422" y="1115"/>
                    <a:pt x="3621" y="1115"/>
                  </a:cubicBezTo>
                  <a:cubicBezTo>
                    <a:pt x="3303" y="836"/>
                    <a:pt x="2865" y="856"/>
                    <a:pt x="2507" y="657"/>
                  </a:cubicBezTo>
                  <a:cubicBezTo>
                    <a:pt x="1771" y="319"/>
                    <a:pt x="936" y="2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4965000" y="5172625"/>
              <a:ext cx="20925" cy="32950"/>
            </a:xfrm>
            <a:custGeom>
              <a:avLst/>
              <a:gdLst/>
              <a:ahLst/>
              <a:cxnLst/>
              <a:rect l="l" t="t" r="r" b="b"/>
              <a:pathLst>
                <a:path w="837" h="1318" extrusionOk="0">
                  <a:moveTo>
                    <a:pt x="167" y="1"/>
                  </a:moveTo>
                  <a:cubicBezTo>
                    <a:pt x="115" y="1"/>
                    <a:pt x="60" y="25"/>
                    <a:pt x="1" y="75"/>
                  </a:cubicBezTo>
                  <a:cubicBezTo>
                    <a:pt x="41" y="453"/>
                    <a:pt x="478" y="712"/>
                    <a:pt x="319" y="1149"/>
                  </a:cubicBezTo>
                  <a:cubicBezTo>
                    <a:pt x="438" y="1284"/>
                    <a:pt x="580" y="1317"/>
                    <a:pt x="711" y="1317"/>
                  </a:cubicBezTo>
                  <a:cubicBezTo>
                    <a:pt x="754" y="1317"/>
                    <a:pt x="797" y="1314"/>
                    <a:pt x="836" y="1309"/>
                  </a:cubicBezTo>
                  <a:cubicBezTo>
                    <a:pt x="578" y="951"/>
                    <a:pt x="598" y="453"/>
                    <a:pt x="319" y="75"/>
                  </a:cubicBezTo>
                  <a:cubicBezTo>
                    <a:pt x="269" y="25"/>
                    <a:pt x="220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5087850" y="5235175"/>
              <a:ext cx="21400" cy="5450"/>
            </a:xfrm>
            <a:custGeom>
              <a:avLst/>
              <a:gdLst/>
              <a:ahLst/>
              <a:cxnLst/>
              <a:rect l="l" t="t" r="r" b="b"/>
              <a:pathLst>
                <a:path w="856" h="218" extrusionOk="0">
                  <a:moveTo>
                    <a:pt x="0" y="0"/>
                  </a:moveTo>
                  <a:cubicBezTo>
                    <a:pt x="109" y="174"/>
                    <a:pt x="266" y="218"/>
                    <a:pt x="434" y="218"/>
                  </a:cubicBezTo>
                  <a:cubicBezTo>
                    <a:pt x="574" y="218"/>
                    <a:pt x="721" y="188"/>
                    <a:pt x="856" y="179"/>
                  </a:cubicBezTo>
                  <a:cubicBezTo>
                    <a:pt x="597" y="20"/>
                    <a:pt x="2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5117175" y="52451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cubicBezTo>
                    <a:pt x="1" y="160"/>
                    <a:pt x="21" y="339"/>
                    <a:pt x="21" y="518"/>
                  </a:cubicBezTo>
                  <a:lnTo>
                    <a:pt x="200" y="518"/>
                  </a:lnTo>
                  <a:cubicBezTo>
                    <a:pt x="200" y="319"/>
                    <a:pt x="2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4929700" y="5191675"/>
              <a:ext cx="13450" cy="4750"/>
            </a:xfrm>
            <a:custGeom>
              <a:avLst/>
              <a:gdLst/>
              <a:ahLst/>
              <a:cxnLst/>
              <a:rect l="l" t="t" r="r" b="b"/>
              <a:pathLst>
                <a:path w="538" h="190" extrusionOk="0">
                  <a:moveTo>
                    <a:pt x="149" y="1"/>
                  </a:moveTo>
                  <a:cubicBezTo>
                    <a:pt x="100" y="1"/>
                    <a:pt x="50" y="5"/>
                    <a:pt x="0" y="9"/>
                  </a:cubicBezTo>
                  <a:cubicBezTo>
                    <a:pt x="86" y="156"/>
                    <a:pt x="193" y="190"/>
                    <a:pt x="310" y="190"/>
                  </a:cubicBezTo>
                  <a:cubicBezTo>
                    <a:pt x="383" y="190"/>
                    <a:pt x="460" y="176"/>
                    <a:pt x="538" y="169"/>
                  </a:cubicBezTo>
                  <a:cubicBezTo>
                    <a:pt x="433" y="34"/>
                    <a:pt x="295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5077400" y="52456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1" y="41"/>
                    <a:pt x="20" y="100"/>
                    <a:pt x="60" y="140"/>
                  </a:cubicBezTo>
                  <a:cubicBezTo>
                    <a:pt x="100" y="140"/>
                    <a:pt x="180" y="120"/>
                    <a:pt x="219" y="120"/>
                  </a:cubicBezTo>
                  <a:cubicBezTo>
                    <a:pt x="16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9"/>
            <p:cNvSpPr/>
            <p:nvPr/>
          </p:nvSpPr>
          <p:spPr>
            <a:xfrm>
              <a:off x="5407125" y="3903350"/>
              <a:ext cx="88600" cy="28375"/>
            </a:xfrm>
            <a:custGeom>
              <a:avLst/>
              <a:gdLst/>
              <a:ahLst/>
              <a:cxnLst/>
              <a:rect l="l" t="t" r="r" b="b"/>
              <a:pathLst>
                <a:path w="3544" h="1135" extrusionOk="0">
                  <a:moveTo>
                    <a:pt x="358" y="0"/>
                  </a:moveTo>
                  <a:cubicBezTo>
                    <a:pt x="120" y="0"/>
                    <a:pt x="20" y="140"/>
                    <a:pt x="0" y="378"/>
                  </a:cubicBezTo>
                  <a:cubicBezTo>
                    <a:pt x="0" y="498"/>
                    <a:pt x="0" y="637"/>
                    <a:pt x="199" y="677"/>
                  </a:cubicBezTo>
                  <a:cubicBezTo>
                    <a:pt x="276" y="609"/>
                    <a:pt x="358" y="575"/>
                    <a:pt x="440" y="575"/>
                  </a:cubicBezTo>
                  <a:cubicBezTo>
                    <a:pt x="527" y="575"/>
                    <a:pt x="614" y="614"/>
                    <a:pt x="697" y="697"/>
                  </a:cubicBezTo>
                  <a:cubicBezTo>
                    <a:pt x="1313" y="975"/>
                    <a:pt x="2010" y="856"/>
                    <a:pt x="2626" y="1095"/>
                  </a:cubicBezTo>
                  <a:cubicBezTo>
                    <a:pt x="2646" y="1075"/>
                    <a:pt x="2706" y="1075"/>
                    <a:pt x="2726" y="1075"/>
                  </a:cubicBezTo>
                  <a:cubicBezTo>
                    <a:pt x="2885" y="1075"/>
                    <a:pt x="3004" y="1134"/>
                    <a:pt x="3143" y="1134"/>
                  </a:cubicBezTo>
                  <a:cubicBezTo>
                    <a:pt x="3177" y="1126"/>
                    <a:pt x="3216" y="1125"/>
                    <a:pt x="3254" y="1125"/>
                  </a:cubicBezTo>
                  <a:cubicBezTo>
                    <a:pt x="3271" y="1125"/>
                    <a:pt x="3288" y="1125"/>
                    <a:pt x="3304" y="1125"/>
                  </a:cubicBezTo>
                  <a:cubicBezTo>
                    <a:pt x="3430" y="1125"/>
                    <a:pt x="3543" y="1111"/>
                    <a:pt x="3502" y="876"/>
                  </a:cubicBezTo>
                  <a:cubicBezTo>
                    <a:pt x="3382" y="697"/>
                    <a:pt x="3203" y="717"/>
                    <a:pt x="3024" y="697"/>
                  </a:cubicBezTo>
                  <a:cubicBezTo>
                    <a:pt x="2388" y="577"/>
                    <a:pt x="1711" y="438"/>
                    <a:pt x="1055" y="319"/>
                  </a:cubicBezTo>
                  <a:cubicBezTo>
                    <a:pt x="896" y="100"/>
                    <a:pt x="53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9"/>
            <p:cNvSpPr/>
            <p:nvPr/>
          </p:nvSpPr>
          <p:spPr>
            <a:xfrm>
              <a:off x="5285275" y="39053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1125" y="1"/>
                  </a:moveTo>
                  <a:cubicBezTo>
                    <a:pt x="1070" y="1"/>
                    <a:pt x="1005" y="21"/>
                    <a:pt x="956" y="21"/>
                  </a:cubicBezTo>
                  <a:cubicBezTo>
                    <a:pt x="816" y="21"/>
                    <a:pt x="697" y="41"/>
                    <a:pt x="538" y="41"/>
                  </a:cubicBezTo>
                  <a:cubicBezTo>
                    <a:pt x="458" y="100"/>
                    <a:pt x="418" y="140"/>
                    <a:pt x="339" y="200"/>
                  </a:cubicBezTo>
                  <a:lnTo>
                    <a:pt x="160" y="200"/>
                  </a:lnTo>
                  <a:cubicBezTo>
                    <a:pt x="120" y="220"/>
                    <a:pt x="1" y="240"/>
                    <a:pt x="1" y="299"/>
                  </a:cubicBezTo>
                  <a:cubicBezTo>
                    <a:pt x="1" y="419"/>
                    <a:pt x="100" y="379"/>
                    <a:pt x="160" y="399"/>
                  </a:cubicBezTo>
                  <a:cubicBezTo>
                    <a:pt x="239" y="419"/>
                    <a:pt x="319" y="419"/>
                    <a:pt x="399" y="439"/>
                  </a:cubicBezTo>
                  <a:cubicBezTo>
                    <a:pt x="498" y="439"/>
                    <a:pt x="597" y="419"/>
                    <a:pt x="697" y="399"/>
                  </a:cubicBezTo>
                  <a:cubicBezTo>
                    <a:pt x="719" y="366"/>
                    <a:pt x="747" y="351"/>
                    <a:pt x="777" y="351"/>
                  </a:cubicBezTo>
                  <a:cubicBezTo>
                    <a:pt x="802" y="351"/>
                    <a:pt x="829" y="361"/>
                    <a:pt x="856" y="379"/>
                  </a:cubicBezTo>
                  <a:lnTo>
                    <a:pt x="936" y="399"/>
                  </a:lnTo>
                  <a:lnTo>
                    <a:pt x="1015" y="399"/>
                  </a:lnTo>
                  <a:cubicBezTo>
                    <a:pt x="1095" y="319"/>
                    <a:pt x="1234" y="220"/>
                    <a:pt x="1234" y="100"/>
                  </a:cubicBezTo>
                  <a:cubicBezTo>
                    <a:pt x="1224" y="21"/>
                    <a:pt x="1179" y="1"/>
                    <a:pt x="1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9"/>
            <p:cNvSpPr/>
            <p:nvPr/>
          </p:nvSpPr>
          <p:spPr>
            <a:xfrm>
              <a:off x="5417075" y="3902850"/>
              <a:ext cx="21400" cy="8400"/>
            </a:xfrm>
            <a:custGeom>
              <a:avLst/>
              <a:gdLst/>
              <a:ahLst/>
              <a:cxnLst/>
              <a:rect l="l" t="t" r="r" b="b"/>
              <a:pathLst>
                <a:path w="856" h="336" extrusionOk="0">
                  <a:moveTo>
                    <a:pt x="0" y="1"/>
                  </a:moveTo>
                  <a:cubicBezTo>
                    <a:pt x="24" y="283"/>
                    <a:pt x="166" y="336"/>
                    <a:pt x="336" y="336"/>
                  </a:cubicBezTo>
                  <a:cubicBezTo>
                    <a:pt x="436" y="336"/>
                    <a:pt x="547" y="317"/>
                    <a:pt x="648" y="317"/>
                  </a:cubicBezTo>
                  <a:cubicBezTo>
                    <a:pt x="664" y="317"/>
                    <a:pt x="681" y="318"/>
                    <a:pt x="697" y="319"/>
                  </a:cubicBezTo>
                  <a:cubicBezTo>
                    <a:pt x="736" y="219"/>
                    <a:pt x="796" y="120"/>
                    <a:pt x="856" y="20"/>
                  </a:cubicBezTo>
                  <a:cubicBezTo>
                    <a:pt x="557" y="1"/>
                    <a:pt x="2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9"/>
            <p:cNvSpPr/>
            <p:nvPr/>
          </p:nvSpPr>
          <p:spPr>
            <a:xfrm>
              <a:off x="5293225" y="39078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20" y="0"/>
                    <a:pt x="41" y="40"/>
                    <a:pt x="1" y="140"/>
                  </a:cubicBezTo>
                  <a:cubicBezTo>
                    <a:pt x="81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9"/>
            <p:cNvSpPr/>
            <p:nvPr/>
          </p:nvSpPr>
          <p:spPr>
            <a:xfrm>
              <a:off x="4094700" y="3679250"/>
              <a:ext cx="71650" cy="70450"/>
            </a:xfrm>
            <a:custGeom>
              <a:avLst/>
              <a:gdLst/>
              <a:ahLst/>
              <a:cxnLst/>
              <a:rect l="l" t="t" r="r" b="b"/>
              <a:pathLst>
                <a:path w="2866" h="2818" extrusionOk="0">
                  <a:moveTo>
                    <a:pt x="279" y="1"/>
                  </a:moveTo>
                  <a:cubicBezTo>
                    <a:pt x="255" y="1"/>
                    <a:pt x="229" y="5"/>
                    <a:pt x="200" y="13"/>
                  </a:cubicBezTo>
                  <a:cubicBezTo>
                    <a:pt x="100" y="92"/>
                    <a:pt x="20" y="152"/>
                    <a:pt x="1" y="291"/>
                  </a:cubicBezTo>
                  <a:cubicBezTo>
                    <a:pt x="1" y="490"/>
                    <a:pt x="120" y="609"/>
                    <a:pt x="239" y="749"/>
                  </a:cubicBezTo>
                  <a:lnTo>
                    <a:pt x="319" y="828"/>
                  </a:lnTo>
                  <a:cubicBezTo>
                    <a:pt x="398" y="848"/>
                    <a:pt x="438" y="908"/>
                    <a:pt x="498" y="948"/>
                  </a:cubicBezTo>
                  <a:cubicBezTo>
                    <a:pt x="518" y="948"/>
                    <a:pt x="538" y="987"/>
                    <a:pt x="577" y="1007"/>
                  </a:cubicBezTo>
                  <a:cubicBezTo>
                    <a:pt x="617" y="1027"/>
                    <a:pt x="637" y="1027"/>
                    <a:pt x="677" y="1047"/>
                  </a:cubicBezTo>
                  <a:cubicBezTo>
                    <a:pt x="796" y="1127"/>
                    <a:pt x="896" y="1206"/>
                    <a:pt x="995" y="1286"/>
                  </a:cubicBezTo>
                  <a:cubicBezTo>
                    <a:pt x="1035" y="1326"/>
                    <a:pt x="1095" y="1346"/>
                    <a:pt x="1134" y="1405"/>
                  </a:cubicBezTo>
                  <a:cubicBezTo>
                    <a:pt x="1154" y="1405"/>
                    <a:pt x="1194" y="1425"/>
                    <a:pt x="1214" y="1445"/>
                  </a:cubicBezTo>
                  <a:lnTo>
                    <a:pt x="1333" y="1584"/>
                  </a:lnTo>
                  <a:cubicBezTo>
                    <a:pt x="1373" y="1624"/>
                    <a:pt x="1413" y="1644"/>
                    <a:pt x="1433" y="1704"/>
                  </a:cubicBezTo>
                  <a:cubicBezTo>
                    <a:pt x="1473" y="1743"/>
                    <a:pt x="1493" y="1803"/>
                    <a:pt x="1493" y="1843"/>
                  </a:cubicBezTo>
                  <a:lnTo>
                    <a:pt x="1493" y="1922"/>
                  </a:lnTo>
                  <a:lnTo>
                    <a:pt x="1493" y="2101"/>
                  </a:lnTo>
                  <a:cubicBezTo>
                    <a:pt x="1532" y="2141"/>
                    <a:pt x="1592" y="2221"/>
                    <a:pt x="1672" y="2280"/>
                  </a:cubicBezTo>
                  <a:cubicBezTo>
                    <a:pt x="1930" y="2459"/>
                    <a:pt x="2229" y="2639"/>
                    <a:pt x="2507" y="2818"/>
                  </a:cubicBezTo>
                  <a:cubicBezTo>
                    <a:pt x="2686" y="2758"/>
                    <a:pt x="2786" y="2619"/>
                    <a:pt x="2865" y="2499"/>
                  </a:cubicBezTo>
                  <a:cubicBezTo>
                    <a:pt x="2129" y="1803"/>
                    <a:pt x="1672" y="888"/>
                    <a:pt x="776" y="391"/>
                  </a:cubicBezTo>
                  <a:cubicBezTo>
                    <a:pt x="697" y="291"/>
                    <a:pt x="498" y="331"/>
                    <a:pt x="438" y="192"/>
                  </a:cubicBezTo>
                  <a:cubicBezTo>
                    <a:pt x="418" y="132"/>
                    <a:pt x="398" y="112"/>
                    <a:pt x="379" y="52"/>
                  </a:cubicBezTo>
                  <a:cubicBezTo>
                    <a:pt x="353" y="15"/>
                    <a:pt x="320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9"/>
            <p:cNvSpPr/>
            <p:nvPr/>
          </p:nvSpPr>
          <p:spPr>
            <a:xfrm>
              <a:off x="4047450" y="3657275"/>
              <a:ext cx="59200" cy="47675"/>
            </a:xfrm>
            <a:custGeom>
              <a:avLst/>
              <a:gdLst/>
              <a:ahLst/>
              <a:cxnLst/>
              <a:rect l="l" t="t" r="r" b="b"/>
              <a:pathLst>
                <a:path w="2368" h="1907" extrusionOk="0">
                  <a:moveTo>
                    <a:pt x="436" y="1"/>
                  </a:moveTo>
                  <a:cubicBezTo>
                    <a:pt x="294" y="1"/>
                    <a:pt x="150" y="53"/>
                    <a:pt x="1" y="195"/>
                  </a:cubicBezTo>
                  <a:cubicBezTo>
                    <a:pt x="1" y="255"/>
                    <a:pt x="21" y="295"/>
                    <a:pt x="21" y="355"/>
                  </a:cubicBezTo>
                  <a:cubicBezTo>
                    <a:pt x="100" y="394"/>
                    <a:pt x="140" y="434"/>
                    <a:pt x="220" y="494"/>
                  </a:cubicBezTo>
                  <a:cubicBezTo>
                    <a:pt x="976" y="812"/>
                    <a:pt x="1493" y="1469"/>
                    <a:pt x="2129" y="1906"/>
                  </a:cubicBezTo>
                  <a:cubicBezTo>
                    <a:pt x="2209" y="1866"/>
                    <a:pt x="2308" y="1847"/>
                    <a:pt x="2368" y="1747"/>
                  </a:cubicBezTo>
                  <a:cubicBezTo>
                    <a:pt x="2368" y="1687"/>
                    <a:pt x="2368" y="1608"/>
                    <a:pt x="2308" y="1568"/>
                  </a:cubicBezTo>
                  <a:cubicBezTo>
                    <a:pt x="1811" y="1270"/>
                    <a:pt x="1513" y="812"/>
                    <a:pt x="1234" y="315"/>
                  </a:cubicBezTo>
                  <a:cubicBezTo>
                    <a:pt x="972" y="197"/>
                    <a:pt x="70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9"/>
            <p:cNvSpPr/>
            <p:nvPr/>
          </p:nvSpPr>
          <p:spPr>
            <a:xfrm>
              <a:off x="4069350" y="3723350"/>
              <a:ext cx="52775" cy="22875"/>
            </a:xfrm>
            <a:custGeom>
              <a:avLst/>
              <a:gdLst/>
              <a:ahLst/>
              <a:cxnLst/>
              <a:rect l="l" t="t" r="r" b="b"/>
              <a:pathLst>
                <a:path w="2111" h="915" extrusionOk="0">
                  <a:moveTo>
                    <a:pt x="1872" y="0"/>
                  </a:moveTo>
                  <a:cubicBezTo>
                    <a:pt x="1837" y="0"/>
                    <a:pt x="1797" y="6"/>
                    <a:pt x="1751" y="19"/>
                  </a:cubicBezTo>
                  <a:cubicBezTo>
                    <a:pt x="1154" y="198"/>
                    <a:pt x="517" y="258"/>
                    <a:pt x="0" y="636"/>
                  </a:cubicBezTo>
                  <a:cubicBezTo>
                    <a:pt x="20" y="795"/>
                    <a:pt x="119" y="855"/>
                    <a:pt x="239" y="914"/>
                  </a:cubicBezTo>
                  <a:cubicBezTo>
                    <a:pt x="816" y="755"/>
                    <a:pt x="1353" y="636"/>
                    <a:pt x="1930" y="497"/>
                  </a:cubicBezTo>
                  <a:cubicBezTo>
                    <a:pt x="2103" y="271"/>
                    <a:pt x="2110" y="0"/>
                    <a:pt x="18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9"/>
            <p:cNvSpPr/>
            <p:nvPr/>
          </p:nvSpPr>
          <p:spPr>
            <a:xfrm>
              <a:off x="4020600" y="3739725"/>
              <a:ext cx="54225" cy="17925"/>
            </a:xfrm>
            <a:custGeom>
              <a:avLst/>
              <a:gdLst/>
              <a:ahLst/>
              <a:cxnLst/>
              <a:rect l="l" t="t" r="r" b="b"/>
              <a:pathLst>
                <a:path w="2169" h="717" extrusionOk="0">
                  <a:moveTo>
                    <a:pt x="1910" y="1"/>
                  </a:moveTo>
                  <a:cubicBezTo>
                    <a:pt x="1274" y="160"/>
                    <a:pt x="577" y="80"/>
                    <a:pt x="1" y="558"/>
                  </a:cubicBezTo>
                  <a:cubicBezTo>
                    <a:pt x="128" y="685"/>
                    <a:pt x="268" y="717"/>
                    <a:pt x="413" y="717"/>
                  </a:cubicBezTo>
                  <a:cubicBezTo>
                    <a:pt x="558" y="717"/>
                    <a:pt x="708" y="685"/>
                    <a:pt x="856" y="685"/>
                  </a:cubicBezTo>
                  <a:cubicBezTo>
                    <a:pt x="930" y="685"/>
                    <a:pt x="1003" y="693"/>
                    <a:pt x="1075" y="717"/>
                  </a:cubicBezTo>
                  <a:cubicBezTo>
                    <a:pt x="1413" y="558"/>
                    <a:pt x="1870" y="558"/>
                    <a:pt x="2169" y="279"/>
                  </a:cubicBezTo>
                  <a:cubicBezTo>
                    <a:pt x="2089" y="180"/>
                    <a:pt x="1990" y="100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9"/>
            <p:cNvSpPr/>
            <p:nvPr/>
          </p:nvSpPr>
          <p:spPr>
            <a:xfrm>
              <a:off x="4100675" y="3700125"/>
              <a:ext cx="33825" cy="27200"/>
            </a:xfrm>
            <a:custGeom>
              <a:avLst/>
              <a:gdLst/>
              <a:ahLst/>
              <a:cxnLst/>
              <a:rect l="l" t="t" r="r" b="b"/>
              <a:pathLst>
                <a:path w="1353" h="1088" extrusionOk="0">
                  <a:moveTo>
                    <a:pt x="275" y="0"/>
                  </a:moveTo>
                  <a:cubicBezTo>
                    <a:pt x="243" y="0"/>
                    <a:pt x="211" y="21"/>
                    <a:pt x="179" y="53"/>
                  </a:cubicBezTo>
                  <a:cubicBezTo>
                    <a:pt x="100" y="93"/>
                    <a:pt x="60" y="152"/>
                    <a:pt x="0" y="192"/>
                  </a:cubicBezTo>
                  <a:cubicBezTo>
                    <a:pt x="378" y="550"/>
                    <a:pt x="796" y="849"/>
                    <a:pt x="1254" y="1087"/>
                  </a:cubicBezTo>
                  <a:cubicBezTo>
                    <a:pt x="1353" y="968"/>
                    <a:pt x="1353" y="849"/>
                    <a:pt x="1254" y="709"/>
                  </a:cubicBezTo>
                  <a:lnTo>
                    <a:pt x="1254" y="749"/>
                  </a:lnTo>
                  <a:cubicBezTo>
                    <a:pt x="1174" y="670"/>
                    <a:pt x="1094" y="630"/>
                    <a:pt x="1055" y="550"/>
                  </a:cubicBezTo>
                  <a:lnTo>
                    <a:pt x="1055" y="570"/>
                  </a:lnTo>
                  <a:cubicBezTo>
                    <a:pt x="995" y="530"/>
                    <a:pt x="955" y="451"/>
                    <a:pt x="876" y="391"/>
                  </a:cubicBezTo>
                  <a:cubicBezTo>
                    <a:pt x="796" y="192"/>
                    <a:pt x="677" y="93"/>
                    <a:pt x="478" y="73"/>
                  </a:cubicBezTo>
                  <a:lnTo>
                    <a:pt x="398" y="93"/>
                  </a:lnTo>
                  <a:lnTo>
                    <a:pt x="358" y="53"/>
                  </a:lnTo>
                  <a:cubicBezTo>
                    <a:pt x="331" y="16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9"/>
            <p:cNvSpPr/>
            <p:nvPr/>
          </p:nvSpPr>
          <p:spPr>
            <a:xfrm>
              <a:off x="3982300" y="3757100"/>
              <a:ext cx="43800" cy="17400"/>
            </a:xfrm>
            <a:custGeom>
              <a:avLst/>
              <a:gdLst/>
              <a:ahLst/>
              <a:cxnLst/>
              <a:rect l="l" t="t" r="r" b="b"/>
              <a:pathLst>
                <a:path w="1752" h="696" extrusionOk="0">
                  <a:moveTo>
                    <a:pt x="1161" y="1"/>
                  </a:moveTo>
                  <a:cubicBezTo>
                    <a:pt x="690" y="1"/>
                    <a:pt x="327" y="252"/>
                    <a:pt x="1" y="559"/>
                  </a:cubicBezTo>
                  <a:cubicBezTo>
                    <a:pt x="113" y="651"/>
                    <a:pt x="226" y="696"/>
                    <a:pt x="344" y="696"/>
                  </a:cubicBezTo>
                  <a:cubicBezTo>
                    <a:pt x="455" y="696"/>
                    <a:pt x="572" y="656"/>
                    <a:pt x="697" y="579"/>
                  </a:cubicBezTo>
                  <a:cubicBezTo>
                    <a:pt x="1015" y="340"/>
                    <a:pt x="1453" y="499"/>
                    <a:pt x="1751" y="241"/>
                  </a:cubicBezTo>
                  <a:cubicBezTo>
                    <a:pt x="1632" y="2"/>
                    <a:pt x="1413" y="62"/>
                    <a:pt x="1214" y="2"/>
                  </a:cubicBezTo>
                  <a:cubicBezTo>
                    <a:pt x="1196" y="1"/>
                    <a:pt x="1178" y="1"/>
                    <a:pt x="1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9"/>
            <p:cNvSpPr/>
            <p:nvPr/>
          </p:nvSpPr>
          <p:spPr>
            <a:xfrm>
              <a:off x="4012650" y="3750900"/>
              <a:ext cx="35325" cy="12225"/>
            </a:xfrm>
            <a:custGeom>
              <a:avLst/>
              <a:gdLst/>
              <a:ahLst/>
              <a:cxnLst/>
              <a:rect l="l" t="t" r="r" b="b"/>
              <a:pathLst>
                <a:path w="1413" h="489" extrusionOk="0">
                  <a:moveTo>
                    <a:pt x="1082" y="1"/>
                  </a:moveTo>
                  <a:cubicBezTo>
                    <a:pt x="1038" y="1"/>
                    <a:pt x="990" y="10"/>
                    <a:pt x="935" y="31"/>
                  </a:cubicBezTo>
                  <a:cubicBezTo>
                    <a:pt x="790" y="89"/>
                    <a:pt x="644" y="126"/>
                    <a:pt x="498" y="126"/>
                  </a:cubicBezTo>
                  <a:cubicBezTo>
                    <a:pt x="445" y="126"/>
                    <a:pt x="392" y="121"/>
                    <a:pt x="338" y="111"/>
                  </a:cubicBezTo>
                  <a:cubicBezTo>
                    <a:pt x="299" y="111"/>
                    <a:pt x="239" y="111"/>
                    <a:pt x="199" y="131"/>
                  </a:cubicBezTo>
                  <a:cubicBezTo>
                    <a:pt x="120" y="190"/>
                    <a:pt x="60" y="250"/>
                    <a:pt x="0" y="290"/>
                  </a:cubicBezTo>
                  <a:cubicBezTo>
                    <a:pt x="120" y="489"/>
                    <a:pt x="378" y="409"/>
                    <a:pt x="537" y="489"/>
                  </a:cubicBezTo>
                  <a:cubicBezTo>
                    <a:pt x="617" y="489"/>
                    <a:pt x="677" y="489"/>
                    <a:pt x="736" y="449"/>
                  </a:cubicBezTo>
                  <a:cubicBezTo>
                    <a:pt x="801" y="397"/>
                    <a:pt x="873" y="385"/>
                    <a:pt x="949" y="385"/>
                  </a:cubicBezTo>
                  <a:cubicBezTo>
                    <a:pt x="1014" y="385"/>
                    <a:pt x="1082" y="394"/>
                    <a:pt x="1148" y="394"/>
                  </a:cubicBezTo>
                  <a:cubicBezTo>
                    <a:pt x="1242" y="394"/>
                    <a:pt x="1334" y="376"/>
                    <a:pt x="1413" y="290"/>
                  </a:cubicBezTo>
                  <a:cubicBezTo>
                    <a:pt x="1334" y="133"/>
                    <a:pt x="1243" y="1"/>
                    <a:pt x="1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9"/>
            <p:cNvSpPr/>
            <p:nvPr/>
          </p:nvSpPr>
          <p:spPr>
            <a:xfrm>
              <a:off x="4012650" y="3754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00" y="1"/>
                    <a:pt x="20" y="40"/>
                    <a:pt x="0" y="160"/>
                  </a:cubicBezTo>
                  <a:cubicBezTo>
                    <a:pt x="100" y="160"/>
                    <a:pt x="17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9"/>
            <p:cNvSpPr/>
            <p:nvPr/>
          </p:nvSpPr>
          <p:spPr>
            <a:xfrm>
              <a:off x="4132000" y="3866050"/>
              <a:ext cx="104950" cy="70425"/>
            </a:xfrm>
            <a:custGeom>
              <a:avLst/>
              <a:gdLst/>
              <a:ahLst/>
              <a:cxnLst/>
              <a:rect l="l" t="t" r="r" b="b"/>
              <a:pathLst>
                <a:path w="4198" h="281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40"/>
                    <a:pt x="100" y="279"/>
                    <a:pt x="140" y="418"/>
                  </a:cubicBezTo>
                  <a:cubicBezTo>
                    <a:pt x="498" y="1075"/>
                    <a:pt x="1095" y="1293"/>
                    <a:pt x="1731" y="1473"/>
                  </a:cubicBezTo>
                  <a:cubicBezTo>
                    <a:pt x="1791" y="1492"/>
                    <a:pt x="1851" y="1492"/>
                    <a:pt x="1910" y="1512"/>
                  </a:cubicBezTo>
                  <a:cubicBezTo>
                    <a:pt x="1970" y="1532"/>
                    <a:pt x="2030" y="1592"/>
                    <a:pt x="2089" y="1632"/>
                  </a:cubicBezTo>
                  <a:cubicBezTo>
                    <a:pt x="2189" y="1771"/>
                    <a:pt x="2328" y="1731"/>
                    <a:pt x="2447" y="1811"/>
                  </a:cubicBezTo>
                  <a:cubicBezTo>
                    <a:pt x="2507" y="1811"/>
                    <a:pt x="2547" y="1811"/>
                    <a:pt x="2587" y="1870"/>
                  </a:cubicBezTo>
                  <a:cubicBezTo>
                    <a:pt x="2626" y="1970"/>
                    <a:pt x="2746" y="2109"/>
                    <a:pt x="2726" y="2169"/>
                  </a:cubicBezTo>
                  <a:cubicBezTo>
                    <a:pt x="2479" y="2721"/>
                    <a:pt x="2710" y="2796"/>
                    <a:pt x="3007" y="2796"/>
                  </a:cubicBezTo>
                  <a:cubicBezTo>
                    <a:pt x="3117" y="2796"/>
                    <a:pt x="3235" y="2785"/>
                    <a:pt x="3343" y="2785"/>
                  </a:cubicBezTo>
                  <a:cubicBezTo>
                    <a:pt x="3361" y="2784"/>
                    <a:pt x="3380" y="2783"/>
                    <a:pt x="3398" y="2783"/>
                  </a:cubicBezTo>
                  <a:cubicBezTo>
                    <a:pt x="3518" y="2783"/>
                    <a:pt x="3631" y="2817"/>
                    <a:pt x="3748" y="2817"/>
                  </a:cubicBezTo>
                  <a:cubicBezTo>
                    <a:pt x="3804" y="2817"/>
                    <a:pt x="3861" y="2809"/>
                    <a:pt x="3919" y="2785"/>
                  </a:cubicBezTo>
                  <a:cubicBezTo>
                    <a:pt x="4198" y="2686"/>
                    <a:pt x="3840" y="2427"/>
                    <a:pt x="4039" y="2308"/>
                  </a:cubicBezTo>
                  <a:cubicBezTo>
                    <a:pt x="2786" y="1373"/>
                    <a:pt x="1294" y="87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9"/>
            <p:cNvSpPr/>
            <p:nvPr/>
          </p:nvSpPr>
          <p:spPr>
            <a:xfrm>
              <a:off x="4122550" y="3876500"/>
              <a:ext cx="52750" cy="30850"/>
            </a:xfrm>
            <a:custGeom>
              <a:avLst/>
              <a:gdLst/>
              <a:ahLst/>
              <a:cxnLst/>
              <a:rect l="l" t="t" r="r" b="b"/>
              <a:pathLst>
                <a:path w="2110" h="1234" extrusionOk="0">
                  <a:moveTo>
                    <a:pt x="518" y="0"/>
                  </a:moveTo>
                  <a:cubicBezTo>
                    <a:pt x="359" y="40"/>
                    <a:pt x="180" y="40"/>
                    <a:pt x="1" y="40"/>
                  </a:cubicBezTo>
                  <a:cubicBezTo>
                    <a:pt x="617" y="498"/>
                    <a:pt x="1174" y="1035"/>
                    <a:pt x="1950" y="1234"/>
                  </a:cubicBezTo>
                  <a:lnTo>
                    <a:pt x="2109" y="1055"/>
                  </a:lnTo>
                  <a:cubicBezTo>
                    <a:pt x="1612" y="657"/>
                    <a:pt x="955" y="498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9"/>
            <p:cNvSpPr/>
            <p:nvPr/>
          </p:nvSpPr>
          <p:spPr>
            <a:xfrm>
              <a:off x="4097200" y="4151750"/>
              <a:ext cx="171100" cy="49150"/>
            </a:xfrm>
            <a:custGeom>
              <a:avLst/>
              <a:gdLst/>
              <a:ahLst/>
              <a:cxnLst/>
              <a:rect l="l" t="t" r="r" b="b"/>
              <a:pathLst>
                <a:path w="6844" h="1966" extrusionOk="0">
                  <a:moveTo>
                    <a:pt x="6547" y="1"/>
                  </a:moveTo>
                  <a:cubicBezTo>
                    <a:pt x="6510" y="1"/>
                    <a:pt x="6475" y="11"/>
                    <a:pt x="6445" y="31"/>
                  </a:cubicBezTo>
                  <a:cubicBezTo>
                    <a:pt x="6386" y="31"/>
                    <a:pt x="6346" y="51"/>
                    <a:pt x="6286" y="51"/>
                  </a:cubicBezTo>
                  <a:cubicBezTo>
                    <a:pt x="6193" y="118"/>
                    <a:pt x="6089" y="128"/>
                    <a:pt x="5984" y="128"/>
                  </a:cubicBezTo>
                  <a:cubicBezTo>
                    <a:pt x="5939" y="128"/>
                    <a:pt x="5893" y="126"/>
                    <a:pt x="5848" y="126"/>
                  </a:cubicBezTo>
                  <a:cubicBezTo>
                    <a:pt x="5751" y="126"/>
                    <a:pt x="5656" y="135"/>
                    <a:pt x="5570" y="190"/>
                  </a:cubicBezTo>
                  <a:cubicBezTo>
                    <a:pt x="5451" y="230"/>
                    <a:pt x="5351" y="309"/>
                    <a:pt x="5252" y="329"/>
                  </a:cubicBezTo>
                  <a:cubicBezTo>
                    <a:pt x="3601" y="608"/>
                    <a:pt x="1989" y="1085"/>
                    <a:pt x="398" y="1602"/>
                  </a:cubicBezTo>
                  <a:cubicBezTo>
                    <a:pt x="199" y="1642"/>
                    <a:pt x="0" y="1682"/>
                    <a:pt x="0" y="1960"/>
                  </a:cubicBezTo>
                  <a:cubicBezTo>
                    <a:pt x="100" y="1963"/>
                    <a:pt x="201" y="1966"/>
                    <a:pt x="302" y="1966"/>
                  </a:cubicBezTo>
                  <a:cubicBezTo>
                    <a:pt x="842" y="1966"/>
                    <a:pt x="1387" y="1904"/>
                    <a:pt x="1890" y="1602"/>
                  </a:cubicBezTo>
                  <a:cubicBezTo>
                    <a:pt x="2507" y="1363"/>
                    <a:pt x="3123" y="1085"/>
                    <a:pt x="3819" y="1085"/>
                  </a:cubicBezTo>
                  <a:cubicBezTo>
                    <a:pt x="3899" y="1025"/>
                    <a:pt x="3959" y="986"/>
                    <a:pt x="4018" y="926"/>
                  </a:cubicBezTo>
                  <a:cubicBezTo>
                    <a:pt x="4179" y="990"/>
                    <a:pt x="4339" y="1008"/>
                    <a:pt x="4493" y="1008"/>
                  </a:cubicBezTo>
                  <a:cubicBezTo>
                    <a:pt x="4626" y="1008"/>
                    <a:pt x="4754" y="995"/>
                    <a:pt x="4874" y="986"/>
                  </a:cubicBezTo>
                  <a:cubicBezTo>
                    <a:pt x="5053" y="966"/>
                    <a:pt x="5212" y="926"/>
                    <a:pt x="5371" y="886"/>
                  </a:cubicBezTo>
                  <a:cubicBezTo>
                    <a:pt x="5709" y="787"/>
                    <a:pt x="6087" y="707"/>
                    <a:pt x="6445" y="608"/>
                  </a:cubicBezTo>
                  <a:cubicBezTo>
                    <a:pt x="6604" y="548"/>
                    <a:pt x="6764" y="508"/>
                    <a:pt x="6843" y="329"/>
                  </a:cubicBezTo>
                  <a:cubicBezTo>
                    <a:pt x="6843" y="210"/>
                    <a:pt x="6783" y="110"/>
                    <a:pt x="6664" y="31"/>
                  </a:cubicBezTo>
                  <a:cubicBezTo>
                    <a:pt x="6624" y="11"/>
                    <a:pt x="6585" y="1"/>
                    <a:pt x="6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9"/>
            <p:cNvSpPr/>
            <p:nvPr/>
          </p:nvSpPr>
          <p:spPr>
            <a:xfrm>
              <a:off x="4135475" y="4149525"/>
              <a:ext cx="44300" cy="19925"/>
            </a:xfrm>
            <a:custGeom>
              <a:avLst/>
              <a:gdLst/>
              <a:ahLst/>
              <a:cxnLst/>
              <a:rect l="l" t="t" r="r" b="b"/>
              <a:pathLst>
                <a:path w="1772" h="797" extrusionOk="0">
                  <a:moveTo>
                    <a:pt x="1592" y="0"/>
                  </a:moveTo>
                  <a:cubicBezTo>
                    <a:pt x="1194" y="140"/>
                    <a:pt x="777" y="299"/>
                    <a:pt x="359" y="458"/>
                  </a:cubicBezTo>
                  <a:cubicBezTo>
                    <a:pt x="339" y="617"/>
                    <a:pt x="100" y="637"/>
                    <a:pt x="1" y="796"/>
                  </a:cubicBezTo>
                  <a:cubicBezTo>
                    <a:pt x="498" y="776"/>
                    <a:pt x="956" y="677"/>
                    <a:pt x="1393" y="478"/>
                  </a:cubicBezTo>
                  <a:cubicBezTo>
                    <a:pt x="1552" y="358"/>
                    <a:pt x="1771" y="25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9"/>
            <p:cNvSpPr/>
            <p:nvPr/>
          </p:nvSpPr>
          <p:spPr>
            <a:xfrm>
              <a:off x="4170300" y="4148525"/>
              <a:ext cx="21900" cy="13075"/>
            </a:xfrm>
            <a:custGeom>
              <a:avLst/>
              <a:gdLst/>
              <a:ahLst/>
              <a:cxnLst/>
              <a:rect l="l" t="t" r="r" b="b"/>
              <a:pathLst>
                <a:path w="876" h="523" extrusionOk="0">
                  <a:moveTo>
                    <a:pt x="358" y="1"/>
                  </a:moveTo>
                  <a:cubicBezTo>
                    <a:pt x="299" y="1"/>
                    <a:pt x="259" y="20"/>
                    <a:pt x="199" y="40"/>
                  </a:cubicBezTo>
                  <a:cubicBezTo>
                    <a:pt x="120" y="199"/>
                    <a:pt x="80" y="359"/>
                    <a:pt x="0" y="518"/>
                  </a:cubicBezTo>
                  <a:cubicBezTo>
                    <a:pt x="31" y="521"/>
                    <a:pt x="60" y="523"/>
                    <a:pt x="89" y="523"/>
                  </a:cubicBezTo>
                  <a:cubicBezTo>
                    <a:pt x="382" y="523"/>
                    <a:pt x="604" y="355"/>
                    <a:pt x="876" y="319"/>
                  </a:cubicBezTo>
                  <a:cubicBezTo>
                    <a:pt x="756" y="100"/>
                    <a:pt x="458" y="219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9"/>
            <p:cNvSpPr/>
            <p:nvPr/>
          </p:nvSpPr>
          <p:spPr>
            <a:xfrm>
              <a:off x="4205100" y="41439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531" y="1"/>
                  </a:moveTo>
                  <a:cubicBezTo>
                    <a:pt x="473" y="1"/>
                    <a:pt x="414" y="4"/>
                    <a:pt x="359" y="4"/>
                  </a:cubicBezTo>
                  <a:cubicBezTo>
                    <a:pt x="337" y="13"/>
                    <a:pt x="312" y="15"/>
                    <a:pt x="285" y="15"/>
                  </a:cubicBezTo>
                  <a:cubicBezTo>
                    <a:pt x="259" y="15"/>
                    <a:pt x="232" y="13"/>
                    <a:pt x="205" y="13"/>
                  </a:cubicBezTo>
                  <a:cubicBezTo>
                    <a:pt x="127" y="13"/>
                    <a:pt x="47" y="28"/>
                    <a:pt x="1" y="144"/>
                  </a:cubicBezTo>
                  <a:cubicBezTo>
                    <a:pt x="259" y="144"/>
                    <a:pt x="498" y="184"/>
                    <a:pt x="757" y="203"/>
                  </a:cubicBezTo>
                  <a:cubicBezTo>
                    <a:pt x="796" y="203"/>
                    <a:pt x="856" y="184"/>
                    <a:pt x="876" y="144"/>
                  </a:cubicBezTo>
                  <a:cubicBezTo>
                    <a:pt x="793" y="20"/>
                    <a:pt x="663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9"/>
            <p:cNvSpPr/>
            <p:nvPr/>
          </p:nvSpPr>
          <p:spPr>
            <a:xfrm>
              <a:off x="4262800" y="4147525"/>
              <a:ext cx="19425" cy="12775"/>
            </a:xfrm>
            <a:custGeom>
              <a:avLst/>
              <a:gdLst/>
              <a:ahLst/>
              <a:cxnLst/>
              <a:rect l="l" t="t" r="r" b="b"/>
              <a:pathLst>
                <a:path w="777" h="511" extrusionOk="0">
                  <a:moveTo>
                    <a:pt x="498" y="1"/>
                  </a:moveTo>
                  <a:cubicBezTo>
                    <a:pt x="458" y="1"/>
                    <a:pt x="398" y="41"/>
                    <a:pt x="358" y="41"/>
                  </a:cubicBezTo>
                  <a:cubicBezTo>
                    <a:pt x="279" y="160"/>
                    <a:pt x="80" y="80"/>
                    <a:pt x="0" y="220"/>
                  </a:cubicBezTo>
                  <a:cubicBezTo>
                    <a:pt x="60" y="279"/>
                    <a:pt x="140" y="319"/>
                    <a:pt x="179" y="379"/>
                  </a:cubicBezTo>
                  <a:cubicBezTo>
                    <a:pt x="261" y="472"/>
                    <a:pt x="349" y="511"/>
                    <a:pt x="441" y="511"/>
                  </a:cubicBezTo>
                  <a:cubicBezTo>
                    <a:pt x="505" y="511"/>
                    <a:pt x="571" y="491"/>
                    <a:pt x="637" y="458"/>
                  </a:cubicBezTo>
                  <a:cubicBezTo>
                    <a:pt x="697" y="438"/>
                    <a:pt x="756" y="359"/>
                    <a:pt x="776" y="279"/>
                  </a:cubicBezTo>
                  <a:cubicBezTo>
                    <a:pt x="776" y="180"/>
                    <a:pt x="756" y="140"/>
                    <a:pt x="697" y="60"/>
                  </a:cubicBezTo>
                  <a:cubicBezTo>
                    <a:pt x="637" y="41"/>
                    <a:pt x="577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9"/>
            <p:cNvSpPr/>
            <p:nvPr/>
          </p:nvSpPr>
          <p:spPr>
            <a:xfrm>
              <a:off x="4236425" y="4152575"/>
              <a:ext cx="17950" cy="4350"/>
            </a:xfrm>
            <a:custGeom>
              <a:avLst/>
              <a:gdLst/>
              <a:ahLst/>
              <a:cxnLst/>
              <a:rect l="l" t="t" r="r" b="b"/>
              <a:pathLst>
                <a:path w="718" h="174" extrusionOk="0">
                  <a:moveTo>
                    <a:pt x="442" y="0"/>
                  </a:moveTo>
                  <a:cubicBezTo>
                    <a:pt x="287" y="0"/>
                    <a:pt x="140" y="30"/>
                    <a:pt x="1" y="157"/>
                  </a:cubicBezTo>
                  <a:cubicBezTo>
                    <a:pt x="88" y="164"/>
                    <a:pt x="178" y="174"/>
                    <a:pt x="267" y="174"/>
                  </a:cubicBezTo>
                  <a:cubicBezTo>
                    <a:pt x="423" y="174"/>
                    <a:pt x="578" y="144"/>
                    <a:pt x="717" y="18"/>
                  </a:cubicBezTo>
                  <a:cubicBezTo>
                    <a:pt x="623" y="10"/>
                    <a:pt x="531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9"/>
            <p:cNvSpPr/>
            <p:nvPr/>
          </p:nvSpPr>
          <p:spPr>
            <a:xfrm>
              <a:off x="4258825" y="4148150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374" y="1"/>
                  </a:moveTo>
                  <a:cubicBezTo>
                    <a:pt x="227" y="1"/>
                    <a:pt x="91" y="49"/>
                    <a:pt x="0" y="155"/>
                  </a:cubicBezTo>
                  <a:cubicBezTo>
                    <a:pt x="40" y="175"/>
                    <a:pt x="120" y="175"/>
                    <a:pt x="179" y="195"/>
                  </a:cubicBezTo>
                  <a:cubicBezTo>
                    <a:pt x="299" y="135"/>
                    <a:pt x="398" y="75"/>
                    <a:pt x="517" y="16"/>
                  </a:cubicBezTo>
                  <a:cubicBezTo>
                    <a:pt x="469" y="6"/>
                    <a:pt x="421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9"/>
            <p:cNvSpPr/>
            <p:nvPr/>
          </p:nvSpPr>
          <p:spPr>
            <a:xfrm>
              <a:off x="3945500" y="4414600"/>
              <a:ext cx="111925" cy="81275"/>
            </a:xfrm>
            <a:custGeom>
              <a:avLst/>
              <a:gdLst/>
              <a:ahLst/>
              <a:cxnLst/>
              <a:rect l="l" t="t" r="r" b="b"/>
              <a:pathLst>
                <a:path w="4477" h="3251" extrusionOk="0">
                  <a:moveTo>
                    <a:pt x="816" y="0"/>
                  </a:moveTo>
                  <a:cubicBezTo>
                    <a:pt x="717" y="60"/>
                    <a:pt x="598" y="119"/>
                    <a:pt x="498" y="199"/>
                  </a:cubicBezTo>
                  <a:cubicBezTo>
                    <a:pt x="529" y="365"/>
                    <a:pt x="609" y="396"/>
                    <a:pt x="700" y="396"/>
                  </a:cubicBezTo>
                  <a:cubicBezTo>
                    <a:pt x="755" y="396"/>
                    <a:pt x="814" y="385"/>
                    <a:pt x="869" y="385"/>
                  </a:cubicBezTo>
                  <a:cubicBezTo>
                    <a:pt x="900" y="385"/>
                    <a:pt x="929" y="388"/>
                    <a:pt x="956" y="398"/>
                  </a:cubicBezTo>
                  <a:cubicBezTo>
                    <a:pt x="1015" y="438"/>
                    <a:pt x="1055" y="458"/>
                    <a:pt x="1135" y="458"/>
                  </a:cubicBezTo>
                  <a:cubicBezTo>
                    <a:pt x="1214" y="458"/>
                    <a:pt x="1254" y="478"/>
                    <a:pt x="1314" y="537"/>
                  </a:cubicBezTo>
                  <a:lnTo>
                    <a:pt x="1353" y="597"/>
                  </a:lnTo>
                  <a:lnTo>
                    <a:pt x="1413" y="597"/>
                  </a:lnTo>
                  <a:cubicBezTo>
                    <a:pt x="1592" y="657"/>
                    <a:pt x="1791" y="597"/>
                    <a:pt x="1930" y="736"/>
                  </a:cubicBezTo>
                  <a:cubicBezTo>
                    <a:pt x="1983" y="789"/>
                    <a:pt x="2036" y="816"/>
                    <a:pt x="2084" y="816"/>
                  </a:cubicBezTo>
                  <a:cubicBezTo>
                    <a:pt x="2107" y="816"/>
                    <a:pt x="2129" y="809"/>
                    <a:pt x="2149" y="796"/>
                  </a:cubicBezTo>
                  <a:lnTo>
                    <a:pt x="2149" y="796"/>
                  </a:lnTo>
                  <a:cubicBezTo>
                    <a:pt x="2109" y="895"/>
                    <a:pt x="1990" y="856"/>
                    <a:pt x="1930" y="955"/>
                  </a:cubicBezTo>
                  <a:lnTo>
                    <a:pt x="1811" y="1094"/>
                  </a:lnTo>
                  <a:cubicBezTo>
                    <a:pt x="1572" y="1393"/>
                    <a:pt x="1334" y="1691"/>
                    <a:pt x="976" y="1830"/>
                  </a:cubicBezTo>
                  <a:lnTo>
                    <a:pt x="379" y="2427"/>
                  </a:lnTo>
                  <a:cubicBezTo>
                    <a:pt x="279" y="2606"/>
                    <a:pt x="140" y="2725"/>
                    <a:pt x="1" y="2825"/>
                  </a:cubicBezTo>
                  <a:cubicBezTo>
                    <a:pt x="1" y="3119"/>
                    <a:pt x="110" y="3250"/>
                    <a:pt x="319" y="3250"/>
                  </a:cubicBezTo>
                  <a:cubicBezTo>
                    <a:pt x="393" y="3250"/>
                    <a:pt x="479" y="3234"/>
                    <a:pt x="578" y="3203"/>
                  </a:cubicBezTo>
                  <a:cubicBezTo>
                    <a:pt x="1393" y="2507"/>
                    <a:pt x="2269" y="1850"/>
                    <a:pt x="2865" y="915"/>
                  </a:cubicBezTo>
                  <a:cubicBezTo>
                    <a:pt x="2922" y="868"/>
                    <a:pt x="2979" y="843"/>
                    <a:pt x="3034" y="843"/>
                  </a:cubicBezTo>
                  <a:cubicBezTo>
                    <a:pt x="3094" y="843"/>
                    <a:pt x="3151" y="873"/>
                    <a:pt x="3203" y="935"/>
                  </a:cubicBezTo>
                  <a:cubicBezTo>
                    <a:pt x="3311" y="1004"/>
                    <a:pt x="3427" y="1017"/>
                    <a:pt x="3545" y="1017"/>
                  </a:cubicBezTo>
                  <a:cubicBezTo>
                    <a:pt x="3616" y="1017"/>
                    <a:pt x="3687" y="1012"/>
                    <a:pt x="3757" y="1012"/>
                  </a:cubicBezTo>
                  <a:cubicBezTo>
                    <a:pt x="3875" y="1012"/>
                    <a:pt x="3991" y="1025"/>
                    <a:pt x="4099" y="1094"/>
                  </a:cubicBezTo>
                  <a:cubicBezTo>
                    <a:pt x="4148" y="1114"/>
                    <a:pt x="4203" y="1124"/>
                    <a:pt x="4263" y="1124"/>
                  </a:cubicBezTo>
                  <a:cubicBezTo>
                    <a:pt x="4322" y="1124"/>
                    <a:pt x="4387" y="1114"/>
                    <a:pt x="4457" y="1094"/>
                  </a:cubicBezTo>
                  <a:cubicBezTo>
                    <a:pt x="4477" y="517"/>
                    <a:pt x="3959" y="617"/>
                    <a:pt x="3641" y="418"/>
                  </a:cubicBezTo>
                  <a:cubicBezTo>
                    <a:pt x="3581" y="398"/>
                    <a:pt x="3482" y="358"/>
                    <a:pt x="3402" y="358"/>
                  </a:cubicBezTo>
                  <a:cubicBezTo>
                    <a:pt x="3203" y="338"/>
                    <a:pt x="3005" y="338"/>
                    <a:pt x="2806" y="338"/>
                  </a:cubicBezTo>
                  <a:cubicBezTo>
                    <a:pt x="2646" y="338"/>
                    <a:pt x="2507" y="318"/>
                    <a:pt x="2348" y="259"/>
                  </a:cubicBezTo>
                  <a:cubicBezTo>
                    <a:pt x="2229" y="219"/>
                    <a:pt x="2090" y="199"/>
                    <a:pt x="1930" y="199"/>
                  </a:cubicBezTo>
                  <a:cubicBezTo>
                    <a:pt x="1811" y="199"/>
                    <a:pt x="1652" y="139"/>
                    <a:pt x="1533" y="119"/>
                  </a:cubicBezTo>
                  <a:cubicBezTo>
                    <a:pt x="1493" y="100"/>
                    <a:pt x="1449" y="95"/>
                    <a:pt x="1403" y="95"/>
                  </a:cubicBezTo>
                  <a:cubicBezTo>
                    <a:pt x="1366" y="95"/>
                    <a:pt x="1329" y="98"/>
                    <a:pt x="1292" y="98"/>
                  </a:cubicBezTo>
                  <a:cubicBezTo>
                    <a:pt x="1237" y="98"/>
                    <a:pt x="1182" y="92"/>
                    <a:pt x="1135" y="60"/>
                  </a:cubicBezTo>
                  <a:cubicBezTo>
                    <a:pt x="1015" y="40"/>
                    <a:pt x="916" y="20"/>
                    <a:pt x="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9"/>
            <p:cNvSpPr/>
            <p:nvPr/>
          </p:nvSpPr>
          <p:spPr>
            <a:xfrm>
              <a:off x="3945500" y="4607800"/>
              <a:ext cx="178075" cy="26000"/>
            </a:xfrm>
            <a:custGeom>
              <a:avLst/>
              <a:gdLst/>
              <a:ahLst/>
              <a:cxnLst/>
              <a:rect l="l" t="t" r="r" b="b"/>
              <a:pathLst>
                <a:path w="7123" h="1040" extrusionOk="0">
                  <a:moveTo>
                    <a:pt x="431" y="0"/>
                  </a:moveTo>
                  <a:cubicBezTo>
                    <a:pt x="364" y="0"/>
                    <a:pt x="299" y="20"/>
                    <a:pt x="239" y="70"/>
                  </a:cubicBezTo>
                  <a:lnTo>
                    <a:pt x="60" y="70"/>
                  </a:lnTo>
                  <a:cubicBezTo>
                    <a:pt x="41" y="70"/>
                    <a:pt x="41" y="90"/>
                    <a:pt x="21" y="110"/>
                  </a:cubicBezTo>
                  <a:cubicBezTo>
                    <a:pt x="1" y="150"/>
                    <a:pt x="21" y="189"/>
                    <a:pt x="60" y="209"/>
                  </a:cubicBezTo>
                  <a:cubicBezTo>
                    <a:pt x="120" y="269"/>
                    <a:pt x="140" y="269"/>
                    <a:pt x="200" y="269"/>
                  </a:cubicBezTo>
                  <a:cubicBezTo>
                    <a:pt x="319" y="309"/>
                    <a:pt x="458" y="309"/>
                    <a:pt x="598" y="388"/>
                  </a:cubicBezTo>
                  <a:cubicBezTo>
                    <a:pt x="697" y="408"/>
                    <a:pt x="796" y="408"/>
                    <a:pt x="896" y="448"/>
                  </a:cubicBezTo>
                  <a:cubicBezTo>
                    <a:pt x="1005" y="508"/>
                    <a:pt x="1130" y="508"/>
                    <a:pt x="1256" y="508"/>
                  </a:cubicBezTo>
                  <a:cubicBezTo>
                    <a:pt x="1383" y="508"/>
                    <a:pt x="1513" y="508"/>
                    <a:pt x="1632" y="567"/>
                  </a:cubicBezTo>
                  <a:cubicBezTo>
                    <a:pt x="1692" y="567"/>
                    <a:pt x="1751" y="587"/>
                    <a:pt x="1811" y="587"/>
                  </a:cubicBezTo>
                  <a:cubicBezTo>
                    <a:pt x="1868" y="540"/>
                    <a:pt x="1929" y="515"/>
                    <a:pt x="1987" y="515"/>
                  </a:cubicBezTo>
                  <a:cubicBezTo>
                    <a:pt x="2050" y="515"/>
                    <a:pt x="2108" y="545"/>
                    <a:pt x="2149" y="607"/>
                  </a:cubicBezTo>
                  <a:cubicBezTo>
                    <a:pt x="2662" y="728"/>
                    <a:pt x="3164" y="814"/>
                    <a:pt x="3680" y="814"/>
                  </a:cubicBezTo>
                  <a:cubicBezTo>
                    <a:pt x="3844" y="814"/>
                    <a:pt x="4010" y="805"/>
                    <a:pt x="4178" y="786"/>
                  </a:cubicBezTo>
                  <a:cubicBezTo>
                    <a:pt x="4345" y="850"/>
                    <a:pt x="4522" y="859"/>
                    <a:pt x="4701" y="859"/>
                  </a:cubicBezTo>
                  <a:cubicBezTo>
                    <a:pt x="4777" y="859"/>
                    <a:pt x="4854" y="858"/>
                    <a:pt x="4931" y="858"/>
                  </a:cubicBezTo>
                  <a:cubicBezTo>
                    <a:pt x="5122" y="858"/>
                    <a:pt x="5312" y="869"/>
                    <a:pt x="5491" y="945"/>
                  </a:cubicBezTo>
                  <a:cubicBezTo>
                    <a:pt x="5670" y="945"/>
                    <a:pt x="5809" y="965"/>
                    <a:pt x="5988" y="965"/>
                  </a:cubicBezTo>
                  <a:cubicBezTo>
                    <a:pt x="6148" y="1025"/>
                    <a:pt x="6317" y="1040"/>
                    <a:pt x="6488" y="1040"/>
                  </a:cubicBezTo>
                  <a:cubicBezTo>
                    <a:pt x="6660" y="1040"/>
                    <a:pt x="6834" y="1025"/>
                    <a:pt x="7003" y="1025"/>
                  </a:cubicBezTo>
                  <a:cubicBezTo>
                    <a:pt x="7102" y="965"/>
                    <a:pt x="7122" y="866"/>
                    <a:pt x="7102" y="766"/>
                  </a:cubicBezTo>
                  <a:cubicBezTo>
                    <a:pt x="6988" y="685"/>
                    <a:pt x="6861" y="666"/>
                    <a:pt x="6732" y="666"/>
                  </a:cubicBezTo>
                  <a:cubicBezTo>
                    <a:pt x="6617" y="666"/>
                    <a:pt x="6500" y="681"/>
                    <a:pt x="6386" y="681"/>
                  </a:cubicBezTo>
                  <a:cubicBezTo>
                    <a:pt x="6252" y="681"/>
                    <a:pt x="6122" y="660"/>
                    <a:pt x="6008" y="567"/>
                  </a:cubicBezTo>
                  <a:cubicBezTo>
                    <a:pt x="5905" y="501"/>
                    <a:pt x="5797" y="487"/>
                    <a:pt x="5686" y="487"/>
                  </a:cubicBezTo>
                  <a:cubicBezTo>
                    <a:pt x="5602" y="487"/>
                    <a:pt x="5516" y="495"/>
                    <a:pt x="5431" y="495"/>
                  </a:cubicBezTo>
                  <a:cubicBezTo>
                    <a:pt x="5329" y="495"/>
                    <a:pt x="5229" y="483"/>
                    <a:pt x="5133" y="428"/>
                  </a:cubicBezTo>
                  <a:cubicBezTo>
                    <a:pt x="4921" y="375"/>
                    <a:pt x="4709" y="357"/>
                    <a:pt x="4497" y="357"/>
                  </a:cubicBezTo>
                  <a:cubicBezTo>
                    <a:pt x="4390" y="357"/>
                    <a:pt x="4284" y="362"/>
                    <a:pt x="4178" y="368"/>
                  </a:cubicBezTo>
                  <a:cubicBezTo>
                    <a:pt x="4052" y="326"/>
                    <a:pt x="3921" y="315"/>
                    <a:pt x="3789" y="315"/>
                  </a:cubicBezTo>
                  <a:cubicBezTo>
                    <a:pt x="3643" y="315"/>
                    <a:pt x="3494" y="329"/>
                    <a:pt x="3347" y="329"/>
                  </a:cubicBezTo>
                  <a:cubicBezTo>
                    <a:pt x="3190" y="329"/>
                    <a:pt x="3035" y="313"/>
                    <a:pt x="2885" y="249"/>
                  </a:cubicBezTo>
                  <a:cubicBezTo>
                    <a:pt x="2726" y="249"/>
                    <a:pt x="2567" y="209"/>
                    <a:pt x="2408" y="209"/>
                  </a:cubicBezTo>
                  <a:cubicBezTo>
                    <a:pt x="2249" y="160"/>
                    <a:pt x="2084" y="147"/>
                    <a:pt x="1917" y="147"/>
                  </a:cubicBezTo>
                  <a:cubicBezTo>
                    <a:pt x="1722" y="147"/>
                    <a:pt x="1524" y="165"/>
                    <a:pt x="1329" y="165"/>
                  </a:cubicBezTo>
                  <a:cubicBezTo>
                    <a:pt x="1148" y="165"/>
                    <a:pt x="969" y="150"/>
                    <a:pt x="796" y="90"/>
                  </a:cubicBezTo>
                  <a:cubicBezTo>
                    <a:pt x="737" y="50"/>
                    <a:pt x="697" y="50"/>
                    <a:pt x="637" y="50"/>
                  </a:cubicBezTo>
                  <a:cubicBezTo>
                    <a:pt x="568" y="20"/>
                    <a:pt x="49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9"/>
            <p:cNvSpPr/>
            <p:nvPr/>
          </p:nvSpPr>
          <p:spPr>
            <a:xfrm>
              <a:off x="3883850" y="4591475"/>
              <a:ext cx="14050" cy="10075"/>
            </a:xfrm>
            <a:custGeom>
              <a:avLst/>
              <a:gdLst/>
              <a:ahLst/>
              <a:cxnLst/>
              <a:rect l="l" t="t" r="r" b="b"/>
              <a:pathLst>
                <a:path w="562" h="403" extrusionOk="0">
                  <a:moveTo>
                    <a:pt x="270" y="1"/>
                  </a:moveTo>
                  <a:cubicBezTo>
                    <a:pt x="208" y="1"/>
                    <a:pt x="140" y="7"/>
                    <a:pt x="80" y="7"/>
                  </a:cubicBezTo>
                  <a:cubicBezTo>
                    <a:pt x="60" y="27"/>
                    <a:pt x="20" y="47"/>
                    <a:pt x="20" y="106"/>
                  </a:cubicBezTo>
                  <a:cubicBezTo>
                    <a:pt x="0" y="186"/>
                    <a:pt x="0" y="285"/>
                    <a:pt x="20" y="345"/>
                  </a:cubicBezTo>
                  <a:cubicBezTo>
                    <a:pt x="100" y="325"/>
                    <a:pt x="179" y="325"/>
                    <a:pt x="259" y="325"/>
                  </a:cubicBezTo>
                  <a:cubicBezTo>
                    <a:pt x="280" y="378"/>
                    <a:pt x="312" y="403"/>
                    <a:pt x="343" y="403"/>
                  </a:cubicBezTo>
                  <a:cubicBezTo>
                    <a:pt x="371" y="403"/>
                    <a:pt x="399" y="383"/>
                    <a:pt x="418" y="345"/>
                  </a:cubicBezTo>
                  <a:cubicBezTo>
                    <a:pt x="562" y="43"/>
                    <a:pt x="435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9"/>
            <p:cNvSpPr/>
            <p:nvPr/>
          </p:nvSpPr>
          <p:spPr>
            <a:xfrm>
              <a:off x="3938550" y="46090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0" y="0"/>
                  </a:moveTo>
                  <a:cubicBezTo>
                    <a:pt x="61" y="106"/>
                    <a:pt x="144" y="154"/>
                    <a:pt x="250" y="154"/>
                  </a:cubicBezTo>
                  <a:cubicBezTo>
                    <a:pt x="283" y="154"/>
                    <a:pt x="320" y="149"/>
                    <a:pt x="358" y="13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9"/>
            <p:cNvSpPr/>
            <p:nvPr/>
          </p:nvSpPr>
          <p:spPr>
            <a:xfrm>
              <a:off x="3951475" y="4604400"/>
              <a:ext cx="9975" cy="4675"/>
            </a:xfrm>
            <a:custGeom>
              <a:avLst/>
              <a:gdLst/>
              <a:ahLst/>
              <a:cxnLst/>
              <a:rect l="l" t="t" r="r" b="b"/>
              <a:pathLst>
                <a:path w="399" h="187" extrusionOk="0">
                  <a:moveTo>
                    <a:pt x="93" y="1"/>
                  </a:moveTo>
                  <a:cubicBezTo>
                    <a:pt x="63" y="1"/>
                    <a:pt x="32" y="3"/>
                    <a:pt x="0" y="7"/>
                  </a:cubicBezTo>
                  <a:lnTo>
                    <a:pt x="0" y="186"/>
                  </a:lnTo>
                  <a:cubicBezTo>
                    <a:pt x="160" y="186"/>
                    <a:pt x="279" y="166"/>
                    <a:pt x="398" y="166"/>
                  </a:cubicBezTo>
                  <a:cubicBezTo>
                    <a:pt x="319" y="39"/>
                    <a:pt x="214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9"/>
            <p:cNvSpPr/>
            <p:nvPr/>
          </p:nvSpPr>
          <p:spPr>
            <a:xfrm>
              <a:off x="4214550" y="3525375"/>
              <a:ext cx="44300" cy="17550"/>
            </a:xfrm>
            <a:custGeom>
              <a:avLst/>
              <a:gdLst/>
              <a:ahLst/>
              <a:cxnLst/>
              <a:rect l="l" t="t" r="r" b="b"/>
              <a:pathLst>
                <a:path w="1772" h="702" extrusionOk="0">
                  <a:moveTo>
                    <a:pt x="1" y="1"/>
                  </a:moveTo>
                  <a:lnTo>
                    <a:pt x="1" y="1"/>
                  </a:lnTo>
                  <a:cubicBezTo>
                    <a:pt x="462" y="463"/>
                    <a:pt x="993" y="701"/>
                    <a:pt x="1623" y="701"/>
                  </a:cubicBezTo>
                  <a:cubicBezTo>
                    <a:pt x="1672" y="701"/>
                    <a:pt x="1721" y="700"/>
                    <a:pt x="1771" y="697"/>
                  </a:cubicBezTo>
                  <a:cubicBezTo>
                    <a:pt x="1194" y="439"/>
                    <a:pt x="657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9"/>
            <p:cNvSpPr/>
            <p:nvPr/>
          </p:nvSpPr>
          <p:spPr>
            <a:xfrm>
              <a:off x="4258825" y="3542700"/>
              <a:ext cx="35325" cy="17025"/>
            </a:xfrm>
            <a:custGeom>
              <a:avLst/>
              <a:gdLst/>
              <a:ahLst/>
              <a:cxnLst/>
              <a:rect l="l" t="t" r="r" b="b"/>
              <a:pathLst>
                <a:path w="1413" h="681" extrusionOk="0">
                  <a:moveTo>
                    <a:pt x="59" y="1"/>
                  </a:moveTo>
                  <a:cubicBezTo>
                    <a:pt x="40" y="1"/>
                    <a:pt x="20" y="2"/>
                    <a:pt x="0" y="4"/>
                  </a:cubicBezTo>
                  <a:cubicBezTo>
                    <a:pt x="20" y="303"/>
                    <a:pt x="398" y="303"/>
                    <a:pt x="497" y="581"/>
                  </a:cubicBezTo>
                  <a:cubicBezTo>
                    <a:pt x="537" y="681"/>
                    <a:pt x="617" y="681"/>
                    <a:pt x="696" y="681"/>
                  </a:cubicBezTo>
                  <a:cubicBezTo>
                    <a:pt x="759" y="637"/>
                    <a:pt x="826" y="624"/>
                    <a:pt x="894" y="624"/>
                  </a:cubicBezTo>
                  <a:cubicBezTo>
                    <a:pt x="981" y="624"/>
                    <a:pt x="1070" y="645"/>
                    <a:pt x="1157" y="645"/>
                  </a:cubicBezTo>
                  <a:cubicBezTo>
                    <a:pt x="1217" y="645"/>
                    <a:pt x="1277" y="635"/>
                    <a:pt x="1333" y="601"/>
                  </a:cubicBezTo>
                  <a:cubicBezTo>
                    <a:pt x="1353" y="561"/>
                    <a:pt x="1393" y="521"/>
                    <a:pt x="1413" y="502"/>
                  </a:cubicBezTo>
                  <a:cubicBezTo>
                    <a:pt x="1214" y="422"/>
                    <a:pt x="1035" y="322"/>
                    <a:pt x="836" y="223"/>
                  </a:cubicBezTo>
                  <a:cubicBezTo>
                    <a:pt x="816" y="226"/>
                    <a:pt x="796" y="227"/>
                    <a:pt x="777" y="227"/>
                  </a:cubicBezTo>
                  <a:cubicBezTo>
                    <a:pt x="511" y="227"/>
                    <a:pt x="325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9"/>
            <p:cNvSpPr/>
            <p:nvPr/>
          </p:nvSpPr>
          <p:spPr>
            <a:xfrm>
              <a:off x="4261300" y="3564475"/>
              <a:ext cx="18425" cy="15525"/>
            </a:xfrm>
            <a:custGeom>
              <a:avLst/>
              <a:gdLst/>
              <a:ahLst/>
              <a:cxnLst/>
              <a:rect l="l" t="t" r="r" b="b"/>
              <a:pathLst>
                <a:path w="737" h="621" extrusionOk="0">
                  <a:moveTo>
                    <a:pt x="284" y="1"/>
                  </a:moveTo>
                  <a:cubicBezTo>
                    <a:pt x="270" y="1"/>
                    <a:pt x="255" y="3"/>
                    <a:pt x="239" y="8"/>
                  </a:cubicBezTo>
                  <a:cubicBezTo>
                    <a:pt x="180" y="88"/>
                    <a:pt x="100" y="148"/>
                    <a:pt x="1" y="227"/>
                  </a:cubicBezTo>
                  <a:cubicBezTo>
                    <a:pt x="21" y="287"/>
                    <a:pt x="21" y="327"/>
                    <a:pt x="40" y="386"/>
                  </a:cubicBezTo>
                  <a:cubicBezTo>
                    <a:pt x="140" y="426"/>
                    <a:pt x="279" y="506"/>
                    <a:pt x="398" y="546"/>
                  </a:cubicBezTo>
                  <a:cubicBezTo>
                    <a:pt x="458" y="595"/>
                    <a:pt x="513" y="620"/>
                    <a:pt x="568" y="620"/>
                  </a:cubicBezTo>
                  <a:cubicBezTo>
                    <a:pt x="622" y="620"/>
                    <a:pt x="677" y="595"/>
                    <a:pt x="737" y="546"/>
                  </a:cubicBezTo>
                  <a:lnTo>
                    <a:pt x="737" y="426"/>
                  </a:lnTo>
                  <a:cubicBezTo>
                    <a:pt x="737" y="287"/>
                    <a:pt x="637" y="287"/>
                    <a:pt x="578" y="207"/>
                  </a:cubicBezTo>
                  <a:cubicBezTo>
                    <a:pt x="518" y="148"/>
                    <a:pt x="458" y="108"/>
                    <a:pt x="398" y="48"/>
                  </a:cubicBezTo>
                  <a:cubicBezTo>
                    <a:pt x="355" y="19"/>
                    <a:pt x="322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9"/>
            <p:cNvSpPr/>
            <p:nvPr/>
          </p:nvSpPr>
          <p:spPr>
            <a:xfrm>
              <a:off x="5473275" y="3924725"/>
              <a:ext cx="83075" cy="21925"/>
            </a:xfrm>
            <a:custGeom>
              <a:avLst/>
              <a:gdLst/>
              <a:ahLst/>
              <a:cxnLst/>
              <a:rect l="l" t="t" r="r" b="b"/>
              <a:pathLst>
                <a:path w="3323" h="877" extrusionOk="0">
                  <a:moveTo>
                    <a:pt x="856" y="1"/>
                  </a:moveTo>
                  <a:cubicBezTo>
                    <a:pt x="770" y="143"/>
                    <a:pt x="644" y="163"/>
                    <a:pt x="507" y="163"/>
                  </a:cubicBezTo>
                  <a:cubicBezTo>
                    <a:pt x="452" y="163"/>
                    <a:pt x="395" y="160"/>
                    <a:pt x="338" y="160"/>
                  </a:cubicBezTo>
                  <a:cubicBezTo>
                    <a:pt x="289" y="110"/>
                    <a:pt x="239" y="95"/>
                    <a:pt x="189" y="95"/>
                  </a:cubicBezTo>
                  <a:cubicBezTo>
                    <a:pt x="139" y="95"/>
                    <a:pt x="90" y="110"/>
                    <a:pt x="40" y="120"/>
                  </a:cubicBezTo>
                  <a:lnTo>
                    <a:pt x="0" y="180"/>
                  </a:lnTo>
                  <a:cubicBezTo>
                    <a:pt x="169" y="319"/>
                    <a:pt x="343" y="354"/>
                    <a:pt x="522" y="354"/>
                  </a:cubicBezTo>
                  <a:cubicBezTo>
                    <a:pt x="701" y="354"/>
                    <a:pt x="885" y="319"/>
                    <a:pt x="1074" y="319"/>
                  </a:cubicBezTo>
                  <a:cubicBezTo>
                    <a:pt x="1108" y="297"/>
                    <a:pt x="1154" y="255"/>
                    <a:pt x="1181" y="255"/>
                  </a:cubicBezTo>
                  <a:cubicBezTo>
                    <a:pt x="1202" y="255"/>
                    <a:pt x="1211" y="280"/>
                    <a:pt x="1194" y="359"/>
                  </a:cubicBezTo>
                  <a:cubicBezTo>
                    <a:pt x="1336" y="501"/>
                    <a:pt x="1518" y="521"/>
                    <a:pt x="1706" y="521"/>
                  </a:cubicBezTo>
                  <a:cubicBezTo>
                    <a:pt x="1780" y="521"/>
                    <a:pt x="1856" y="518"/>
                    <a:pt x="1930" y="518"/>
                  </a:cubicBezTo>
                  <a:cubicBezTo>
                    <a:pt x="2367" y="518"/>
                    <a:pt x="2765" y="617"/>
                    <a:pt x="3123" y="876"/>
                  </a:cubicBezTo>
                  <a:cubicBezTo>
                    <a:pt x="3163" y="816"/>
                    <a:pt x="3243" y="757"/>
                    <a:pt x="3322" y="677"/>
                  </a:cubicBezTo>
                  <a:cubicBezTo>
                    <a:pt x="3223" y="538"/>
                    <a:pt x="3123" y="399"/>
                    <a:pt x="2944" y="359"/>
                  </a:cubicBezTo>
                  <a:cubicBezTo>
                    <a:pt x="2248" y="240"/>
                    <a:pt x="1572" y="21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9"/>
            <p:cNvSpPr/>
            <p:nvPr/>
          </p:nvSpPr>
          <p:spPr>
            <a:xfrm>
              <a:off x="5752750" y="5016450"/>
              <a:ext cx="50250" cy="43275"/>
            </a:xfrm>
            <a:custGeom>
              <a:avLst/>
              <a:gdLst/>
              <a:ahLst/>
              <a:cxnLst/>
              <a:rect l="l" t="t" r="r" b="b"/>
              <a:pathLst>
                <a:path w="2010" h="1731" extrusionOk="0">
                  <a:moveTo>
                    <a:pt x="1106" y="1"/>
                  </a:moveTo>
                  <a:cubicBezTo>
                    <a:pt x="1024" y="1"/>
                    <a:pt x="934" y="6"/>
                    <a:pt x="836" y="16"/>
                  </a:cubicBezTo>
                  <a:cubicBezTo>
                    <a:pt x="779" y="24"/>
                    <a:pt x="720" y="27"/>
                    <a:pt x="661" y="27"/>
                  </a:cubicBezTo>
                  <a:cubicBezTo>
                    <a:pt x="589" y="27"/>
                    <a:pt x="517" y="23"/>
                    <a:pt x="446" y="23"/>
                  </a:cubicBezTo>
                  <a:cubicBezTo>
                    <a:pt x="292" y="23"/>
                    <a:pt x="141" y="39"/>
                    <a:pt x="1" y="136"/>
                  </a:cubicBezTo>
                  <a:cubicBezTo>
                    <a:pt x="1" y="195"/>
                    <a:pt x="21" y="215"/>
                    <a:pt x="21" y="255"/>
                  </a:cubicBezTo>
                  <a:cubicBezTo>
                    <a:pt x="118" y="384"/>
                    <a:pt x="225" y="422"/>
                    <a:pt x="336" y="422"/>
                  </a:cubicBezTo>
                  <a:cubicBezTo>
                    <a:pt x="488" y="422"/>
                    <a:pt x="647" y="353"/>
                    <a:pt x="802" y="353"/>
                  </a:cubicBezTo>
                  <a:cubicBezTo>
                    <a:pt x="813" y="353"/>
                    <a:pt x="825" y="354"/>
                    <a:pt x="836" y="354"/>
                  </a:cubicBezTo>
                  <a:cubicBezTo>
                    <a:pt x="637" y="414"/>
                    <a:pt x="359" y="354"/>
                    <a:pt x="339" y="673"/>
                  </a:cubicBezTo>
                  <a:cubicBezTo>
                    <a:pt x="757" y="911"/>
                    <a:pt x="1254" y="1051"/>
                    <a:pt x="1035" y="1727"/>
                  </a:cubicBezTo>
                  <a:cubicBezTo>
                    <a:pt x="1067" y="1729"/>
                    <a:pt x="1098" y="1731"/>
                    <a:pt x="1127" y="1731"/>
                  </a:cubicBezTo>
                  <a:cubicBezTo>
                    <a:pt x="1357" y="1731"/>
                    <a:pt x="1522" y="1656"/>
                    <a:pt x="1592" y="1409"/>
                  </a:cubicBezTo>
                  <a:cubicBezTo>
                    <a:pt x="1637" y="1256"/>
                    <a:pt x="1679" y="1205"/>
                    <a:pt x="1721" y="1205"/>
                  </a:cubicBezTo>
                  <a:cubicBezTo>
                    <a:pt x="1805" y="1205"/>
                    <a:pt x="1886" y="1411"/>
                    <a:pt x="1974" y="1411"/>
                  </a:cubicBezTo>
                  <a:cubicBezTo>
                    <a:pt x="1980" y="1411"/>
                    <a:pt x="1985" y="1410"/>
                    <a:pt x="1990" y="1409"/>
                  </a:cubicBezTo>
                  <a:cubicBezTo>
                    <a:pt x="1990" y="1250"/>
                    <a:pt x="2010" y="1110"/>
                    <a:pt x="1950" y="951"/>
                  </a:cubicBezTo>
                  <a:cubicBezTo>
                    <a:pt x="1898" y="256"/>
                    <a:pt x="1679" y="1"/>
                    <a:pt x="1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9"/>
            <p:cNvSpPr/>
            <p:nvPr/>
          </p:nvSpPr>
          <p:spPr>
            <a:xfrm>
              <a:off x="5678150" y="5012375"/>
              <a:ext cx="52250" cy="30975"/>
            </a:xfrm>
            <a:custGeom>
              <a:avLst/>
              <a:gdLst/>
              <a:ahLst/>
              <a:cxnLst/>
              <a:rect l="l" t="t" r="r" b="b"/>
              <a:pathLst>
                <a:path w="2090" h="1239" extrusionOk="0">
                  <a:moveTo>
                    <a:pt x="1632" y="0"/>
                  </a:moveTo>
                  <a:cubicBezTo>
                    <a:pt x="1533" y="0"/>
                    <a:pt x="1493" y="80"/>
                    <a:pt x="1433" y="159"/>
                  </a:cubicBezTo>
                  <a:cubicBezTo>
                    <a:pt x="1319" y="208"/>
                    <a:pt x="1406" y="527"/>
                    <a:pt x="1219" y="527"/>
                  </a:cubicBezTo>
                  <a:cubicBezTo>
                    <a:pt x="1178" y="527"/>
                    <a:pt x="1125" y="513"/>
                    <a:pt x="1055" y="478"/>
                  </a:cubicBezTo>
                  <a:cubicBezTo>
                    <a:pt x="916" y="498"/>
                    <a:pt x="737" y="517"/>
                    <a:pt x="598" y="557"/>
                  </a:cubicBezTo>
                  <a:cubicBezTo>
                    <a:pt x="399" y="677"/>
                    <a:pt x="220" y="776"/>
                    <a:pt x="41" y="875"/>
                  </a:cubicBezTo>
                  <a:cubicBezTo>
                    <a:pt x="1" y="1055"/>
                    <a:pt x="100" y="1114"/>
                    <a:pt x="240" y="1174"/>
                  </a:cubicBezTo>
                  <a:cubicBezTo>
                    <a:pt x="384" y="1220"/>
                    <a:pt x="524" y="1239"/>
                    <a:pt x="661" y="1239"/>
                  </a:cubicBezTo>
                  <a:cubicBezTo>
                    <a:pt x="1054" y="1239"/>
                    <a:pt x="1423" y="1088"/>
                    <a:pt x="1791" y="1015"/>
                  </a:cubicBezTo>
                  <a:cubicBezTo>
                    <a:pt x="2090" y="975"/>
                    <a:pt x="1950" y="696"/>
                    <a:pt x="2030" y="517"/>
                  </a:cubicBezTo>
                  <a:cubicBezTo>
                    <a:pt x="2030" y="458"/>
                    <a:pt x="2050" y="398"/>
                    <a:pt x="2030" y="318"/>
                  </a:cubicBezTo>
                  <a:cubicBezTo>
                    <a:pt x="2010" y="279"/>
                    <a:pt x="2010" y="259"/>
                    <a:pt x="1990" y="219"/>
                  </a:cubicBezTo>
                  <a:cubicBezTo>
                    <a:pt x="1891" y="100"/>
                    <a:pt x="1751" y="80"/>
                    <a:pt x="1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9"/>
            <p:cNvSpPr/>
            <p:nvPr/>
          </p:nvSpPr>
          <p:spPr>
            <a:xfrm>
              <a:off x="5732375" y="50113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219" y="0"/>
                  </a:moveTo>
                  <a:cubicBezTo>
                    <a:pt x="120" y="20"/>
                    <a:pt x="60" y="60"/>
                    <a:pt x="60" y="160"/>
                  </a:cubicBezTo>
                  <a:cubicBezTo>
                    <a:pt x="0" y="518"/>
                    <a:pt x="159" y="677"/>
                    <a:pt x="537" y="677"/>
                  </a:cubicBezTo>
                  <a:cubicBezTo>
                    <a:pt x="597" y="657"/>
                    <a:pt x="677" y="617"/>
                    <a:pt x="736" y="557"/>
                  </a:cubicBezTo>
                  <a:cubicBezTo>
                    <a:pt x="756" y="557"/>
                    <a:pt x="756" y="538"/>
                    <a:pt x="756" y="498"/>
                  </a:cubicBezTo>
                  <a:cubicBezTo>
                    <a:pt x="756" y="438"/>
                    <a:pt x="736" y="418"/>
                    <a:pt x="677" y="358"/>
                  </a:cubicBezTo>
                  <a:cubicBezTo>
                    <a:pt x="537" y="239"/>
                    <a:pt x="358" y="1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9"/>
            <p:cNvSpPr/>
            <p:nvPr/>
          </p:nvSpPr>
          <p:spPr>
            <a:xfrm>
              <a:off x="5704525" y="5016350"/>
              <a:ext cx="10550" cy="10525"/>
            </a:xfrm>
            <a:custGeom>
              <a:avLst/>
              <a:gdLst/>
              <a:ahLst/>
              <a:cxnLst/>
              <a:rect l="l" t="t" r="r" b="b"/>
              <a:pathLst>
                <a:path w="422" h="421" extrusionOk="0">
                  <a:moveTo>
                    <a:pt x="378" y="0"/>
                  </a:moveTo>
                  <a:cubicBezTo>
                    <a:pt x="179" y="20"/>
                    <a:pt x="60" y="120"/>
                    <a:pt x="0" y="319"/>
                  </a:cubicBezTo>
                  <a:cubicBezTo>
                    <a:pt x="118" y="391"/>
                    <a:pt x="201" y="420"/>
                    <a:pt x="258" y="420"/>
                  </a:cubicBezTo>
                  <a:cubicBezTo>
                    <a:pt x="422" y="420"/>
                    <a:pt x="378" y="17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9"/>
            <p:cNvSpPr/>
            <p:nvPr/>
          </p:nvSpPr>
          <p:spPr>
            <a:xfrm>
              <a:off x="5719450" y="5011375"/>
              <a:ext cx="10950" cy="9975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338" y="0"/>
                  </a:moveTo>
                  <a:cubicBezTo>
                    <a:pt x="259" y="0"/>
                    <a:pt x="179" y="0"/>
                    <a:pt x="139" y="20"/>
                  </a:cubicBezTo>
                  <a:cubicBezTo>
                    <a:pt x="80" y="20"/>
                    <a:pt x="60" y="40"/>
                    <a:pt x="0" y="60"/>
                  </a:cubicBezTo>
                  <a:cubicBezTo>
                    <a:pt x="60" y="219"/>
                    <a:pt x="179" y="339"/>
                    <a:pt x="338" y="398"/>
                  </a:cubicBezTo>
                  <a:cubicBezTo>
                    <a:pt x="398" y="319"/>
                    <a:pt x="438" y="239"/>
                    <a:pt x="438" y="140"/>
                  </a:cubicBezTo>
                  <a:cubicBezTo>
                    <a:pt x="43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9"/>
            <p:cNvSpPr/>
            <p:nvPr/>
          </p:nvSpPr>
          <p:spPr>
            <a:xfrm>
              <a:off x="5725900" y="5007675"/>
              <a:ext cx="11975" cy="6700"/>
            </a:xfrm>
            <a:custGeom>
              <a:avLst/>
              <a:gdLst/>
              <a:ahLst/>
              <a:cxnLst/>
              <a:rect l="l" t="t" r="r" b="b"/>
              <a:pathLst>
                <a:path w="479" h="268" extrusionOk="0">
                  <a:moveTo>
                    <a:pt x="192" y="0"/>
                  </a:moveTo>
                  <a:cubicBezTo>
                    <a:pt x="154" y="0"/>
                    <a:pt x="117" y="4"/>
                    <a:pt x="80" y="9"/>
                  </a:cubicBezTo>
                  <a:cubicBezTo>
                    <a:pt x="40" y="9"/>
                    <a:pt x="40" y="49"/>
                    <a:pt x="21" y="89"/>
                  </a:cubicBezTo>
                  <a:cubicBezTo>
                    <a:pt x="1" y="109"/>
                    <a:pt x="21" y="129"/>
                    <a:pt x="40" y="188"/>
                  </a:cubicBezTo>
                  <a:lnTo>
                    <a:pt x="80" y="208"/>
                  </a:lnTo>
                  <a:cubicBezTo>
                    <a:pt x="130" y="248"/>
                    <a:pt x="185" y="268"/>
                    <a:pt x="239" y="268"/>
                  </a:cubicBezTo>
                  <a:cubicBezTo>
                    <a:pt x="294" y="268"/>
                    <a:pt x="349" y="248"/>
                    <a:pt x="398" y="208"/>
                  </a:cubicBezTo>
                  <a:lnTo>
                    <a:pt x="478" y="148"/>
                  </a:lnTo>
                  <a:cubicBezTo>
                    <a:pt x="405" y="31"/>
                    <a:pt x="299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9"/>
            <p:cNvSpPr/>
            <p:nvPr/>
          </p:nvSpPr>
          <p:spPr>
            <a:xfrm>
              <a:off x="5721925" y="50079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60" y="60"/>
                    <a:pt x="0" y="139"/>
                  </a:cubicBezTo>
                  <a:cubicBezTo>
                    <a:pt x="80" y="139"/>
                    <a:pt x="140" y="159"/>
                    <a:pt x="199" y="159"/>
                  </a:cubicBezTo>
                  <a:cubicBezTo>
                    <a:pt x="239" y="100"/>
                    <a:pt x="239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9"/>
            <p:cNvSpPr/>
            <p:nvPr/>
          </p:nvSpPr>
          <p:spPr>
            <a:xfrm>
              <a:off x="5749275" y="5019825"/>
              <a:ext cx="5000" cy="6075"/>
            </a:xfrm>
            <a:custGeom>
              <a:avLst/>
              <a:gdLst/>
              <a:ahLst/>
              <a:cxnLst/>
              <a:rect l="l" t="t" r="r" b="b"/>
              <a:pathLst>
                <a:path w="200" h="243" extrusionOk="0">
                  <a:moveTo>
                    <a:pt x="160" y="1"/>
                  </a:moveTo>
                  <a:cubicBezTo>
                    <a:pt x="100" y="1"/>
                    <a:pt x="60" y="1"/>
                    <a:pt x="1" y="20"/>
                  </a:cubicBezTo>
                  <a:lnTo>
                    <a:pt x="1" y="219"/>
                  </a:lnTo>
                  <a:cubicBezTo>
                    <a:pt x="38" y="235"/>
                    <a:pt x="68" y="243"/>
                    <a:pt x="93" y="243"/>
                  </a:cubicBezTo>
                  <a:cubicBezTo>
                    <a:pt x="160" y="243"/>
                    <a:pt x="185" y="187"/>
                    <a:pt x="200" y="100"/>
                  </a:cubicBezTo>
                  <a:cubicBezTo>
                    <a:pt x="200" y="60"/>
                    <a:pt x="180" y="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9"/>
            <p:cNvSpPr/>
            <p:nvPr/>
          </p:nvSpPr>
          <p:spPr>
            <a:xfrm>
              <a:off x="5416075" y="4046575"/>
              <a:ext cx="202925" cy="24425"/>
            </a:xfrm>
            <a:custGeom>
              <a:avLst/>
              <a:gdLst/>
              <a:ahLst/>
              <a:cxnLst/>
              <a:rect l="l" t="t" r="r" b="b"/>
              <a:pathLst>
                <a:path w="8117" h="977" extrusionOk="0">
                  <a:moveTo>
                    <a:pt x="3437" y="0"/>
                  </a:moveTo>
                  <a:cubicBezTo>
                    <a:pt x="2426" y="0"/>
                    <a:pt x="1414" y="43"/>
                    <a:pt x="394" y="43"/>
                  </a:cubicBezTo>
                  <a:cubicBezTo>
                    <a:pt x="263" y="43"/>
                    <a:pt x="132" y="42"/>
                    <a:pt x="0" y="40"/>
                  </a:cubicBezTo>
                  <a:lnTo>
                    <a:pt x="0" y="40"/>
                  </a:lnTo>
                  <a:cubicBezTo>
                    <a:pt x="27" y="289"/>
                    <a:pt x="139" y="348"/>
                    <a:pt x="275" y="348"/>
                  </a:cubicBezTo>
                  <a:cubicBezTo>
                    <a:pt x="346" y="348"/>
                    <a:pt x="423" y="332"/>
                    <a:pt x="498" y="319"/>
                  </a:cubicBezTo>
                  <a:cubicBezTo>
                    <a:pt x="597" y="299"/>
                    <a:pt x="697" y="292"/>
                    <a:pt x="796" y="292"/>
                  </a:cubicBezTo>
                  <a:cubicBezTo>
                    <a:pt x="887" y="292"/>
                    <a:pt x="977" y="298"/>
                    <a:pt x="1068" y="304"/>
                  </a:cubicBezTo>
                  <a:lnTo>
                    <a:pt x="1068" y="304"/>
                  </a:lnTo>
                  <a:cubicBezTo>
                    <a:pt x="1042" y="303"/>
                    <a:pt x="1017" y="303"/>
                    <a:pt x="995" y="303"/>
                  </a:cubicBezTo>
                  <a:cubicBezTo>
                    <a:pt x="651" y="303"/>
                    <a:pt x="630" y="383"/>
                    <a:pt x="538" y="737"/>
                  </a:cubicBezTo>
                  <a:cubicBezTo>
                    <a:pt x="782" y="925"/>
                    <a:pt x="1051" y="959"/>
                    <a:pt x="1327" y="959"/>
                  </a:cubicBezTo>
                  <a:cubicBezTo>
                    <a:pt x="1482" y="959"/>
                    <a:pt x="1639" y="948"/>
                    <a:pt x="1796" y="948"/>
                  </a:cubicBezTo>
                  <a:cubicBezTo>
                    <a:pt x="1861" y="948"/>
                    <a:pt x="1925" y="950"/>
                    <a:pt x="1990" y="955"/>
                  </a:cubicBezTo>
                  <a:cubicBezTo>
                    <a:pt x="2100" y="944"/>
                    <a:pt x="2212" y="940"/>
                    <a:pt x="2325" y="940"/>
                  </a:cubicBezTo>
                  <a:cubicBezTo>
                    <a:pt x="2660" y="940"/>
                    <a:pt x="3002" y="977"/>
                    <a:pt x="3342" y="977"/>
                  </a:cubicBezTo>
                  <a:cubicBezTo>
                    <a:pt x="3708" y="977"/>
                    <a:pt x="4070" y="934"/>
                    <a:pt x="4417" y="756"/>
                  </a:cubicBezTo>
                  <a:cubicBezTo>
                    <a:pt x="4543" y="750"/>
                    <a:pt x="4669" y="748"/>
                    <a:pt x="4795" y="748"/>
                  </a:cubicBezTo>
                  <a:cubicBezTo>
                    <a:pt x="5192" y="748"/>
                    <a:pt x="5585" y="771"/>
                    <a:pt x="5981" y="771"/>
                  </a:cubicBezTo>
                  <a:cubicBezTo>
                    <a:pt x="6267" y="771"/>
                    <a:pt x="6554" y="759"/>
                    <a:pt x="6844" y="717"/>
                  </a:cubicBezTo>
                  <a:cubicBezTo>
                    <a:pt x="6873" y="687"/>
                    <a:pt x="6903" y="672"/>
                    <a:pt x="6933" y="672"/>
                  </a:cubicBezTo>
                  <a:cubicBezTo>
                    <a:pt x="6963" y="672"/>
                    <a:pt x="6993" y="687"/>
                    <a:pt x="7023" y="717"/>
                  </a:cubicBezTo>
                  <a:lnTo>
                    <a:pt x="7361" y="717"/>
                  </a:lnTo>
                  <a:cubicBezTo>
                    <a:pt x="7391" y="687"/>
                    <a:pt x="7425" y="672"/>
                    <a:pt x="7458" y="672"/>
                  </a:cubicBezTo>
                  <a:cubicBezTo>
                    <a:pt x="7490" y="672"/>
                    <a:pt x="7520" y="687"/>
                    <a:pt x="7540" y="717"/>
                  </a:cubicBezTo>
                  <a:lnTo>
                    <a:pt x="8057" y="717"/>
                  </a:lnTo>
                  <a:cubicBezTo>
                    <a:pt x="8097" y="637"/>
                    <a:pt x="8097" y="538"/>
                    <a:pt x="8117" y="458"/>
                  </a:cubicBezTo>
                  <a:lnTo>
                    <a:pt x="8117" y="458"/>
                  </a:lnTo>
                  <a:cubicBezTo>
                    <a:pt x="8070" y="462"/>
                    <a:pt x="8024" y="463"/>
                    <a:pt x="7978" y="463"/>
                  </a:cubicBezTo>
                  <a:cubicBezTo>
                    <a:pt x="7400" y="463"/>
                    <a:pt x="6852" y="201"/>
                    <a:pt x="6282" y="201"/>
                  </a:cubicBezTo>
                  <a:cubicBezTo>
                    <a:pt x="6140" y="201"/>
                    <a:pt x="5995" y="218"/>
                    <a:pt x="5849" y="259"/>
                  </a:cubicBezTo>
                  <a:cubicBezTo>
                    <a:pt x="5758" y="288"/>
                    <a:pt x="5673" y="301"/>
                    <a:pt x="5594" y="301"/>
                  </a:cubicBezTo>
                  <a:cubicBezTo>
                    <a:pt x="5344" y="301"/>
                    <a:pt x="5140" y="176"/>
                    <a:pt x="4914" y="40"/>
                  </a:cubicBezTo>
                  <a:cubicBezTo>
                    <a:pt x="4422" y="10"/>
                    <a:pt x="3929" y="0"/>
                    <a:pt x="3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9"/>
            <p:cNvSpPr/>
            <p:nvPr/>
          </p:nvSpPr>
          <p:spPr>
            <a:xfrm>
              <a:off x="5591625" y="4025700"/>
              <a:ext cx="17925" cy="9000"/>
            </a:xfrm>
            <a:custGeom>
              <a:avLst/>
              <a:gdLst/>
              <a:ahLst/>
              <a:cxnLst/>
              <a:rect l="l" t="t" r="r" b="b"/>
              <a:pathLst>
                <a:path w="717" h="360" extrusionOk="0">
                  <a:moveTo>
                    <a:pt x="1" y="0"/>
                  </a:moveTo>
                  <a:cubicBezTo>
                    <a:pt x="39" y="171"/>
                    <a:pt x="76" y="359"/>
                    <a:pt x="287" y="359"/>
                  </a:cubicBezTo>
                  <a:cubicBezTo>
                    <a:pt x="297" y="359"/>
                    <a:pt x="308" y="359"/>
                    <a:pt x="319" y="358"/>
                  </a:cubicBezTo>
                  <a:lnTo>
                    <a:pt x="717" y="358"/>
                  </a:lnTo>
                  <a:cubicBezTo>
                    <a:pt x="538" y="13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9"/>
            <p:cNvSpPr/>
            <p:nvPr/>
          </p:nvSpPr>
          <p:spPr>
            <a:xfrm>
              <a:off x="4848150" y="3726825"/>
              <a:ext cx="116875" cy="29850"/>
            </a:xfrm>
            <a:custGeom>
              <a:avLst/>
              <a:gdLst/>
              <a:ahLst/>
              <a:cxnLst/>
              <a:rect l="l" t="t" r="r" b="b"/>
              <a:pathLst>
                <a:path w="4675" h="1194" extrusionOk="0">
                  <a:moveTo>
                    <a:pt x="4409" y="1"/>
                  </a:moveTo>
                  <a:cubicBezTo>
                    <a:pt x="3957" y="1"/>
                    <a:pt x="3537" y="152"/>
                    <a:pt x="3103" y="218"/>
                  </a:cubicBezTo>
                  <a:cubicBezTo>
                    <a:pt x="3024" y="318"/>
                    <a:pt x="2924" y="338"/>
                    <a:pt x="2805" y="377"/>
                  </a:cubicBezTo>
                  <a:cubicBezTo>
                    <a:pt x="1890" y="517"/>
                    <a:pt x="995" y="696"/>
                    <a:pt x="99" y="875"/>
                  </a:cubicBezTo>
                  <a:cubicBezTo>
                    <a:pt x="0" y="974"/>
                    <a:pt x="0" y="1094"/>
                    <a:pt x="99" y="1193"/>
                  </a:cubicBezTo>
                  <a:cubicBezTo>
                    <a:pt x="298" y="1173"/>
                    <a:pt x="497" y="1113"/>
                    <a:pt x="696" y="1094"/>
                  </a:cubicBezTo>
                  <a:cubicBezTo>
                    <a:pt x="1890" y="1014"/>
                    <a:pt x="3024" y="696"/>
                    <a:pt x="4177" y="397"/>
                  </a:cubicBezTo>
                  <a:cubicBezTo>
                    <a:pt x="4177" y="356"/>
                    <a:pt x="4166" y="346"/>
                    <a:pt x="4154" y="346"/>
                  </a:cubicBezTo>
                  <a:cubicBezTo>
                    <a:pt x="4151" y="346"/>
                    <a:pt x="4149" y="346"/>
                    <a:pt x="4146" y="347"/>
                  </a:cubicBezTo>
                  <a:lnTo>
                    <a:pt x="4146" y="347"/>
                  </a:lnTo>
                  <a:cubicBezTo>
                    <a:pt x="4153" y="341"/>
                    <a:pt x="4163" y="332"/>
                    <a:pt x="4177" y="318"/>
                  </a:cubicBezTo>
                  <a:cubicBezTo>
                    <a:pt x="4192" y="289"/>
                    <a:pt x="4209" y="279"/>
                    <a:pt x="4226" y="279"/>
                  </a:cubicBezTo>
                  <a:cubicBezTo>
                    <a:pt x="4258" y="279"/>
                    <a:pt x="4291" y="312"/>
                    <a:pt x="4317" y="338"/>
                  </a:cubicBezTo>
                  <a:lnTo>
                    <a:pt x="4496" y="338"/>
                  </a:lnTo>
                  <a:cubicBezTo>
                    <a:pt x="4555" y="238"/>
                    <a:pt x="4615" y="119"/>
                    <a:pt x="4675" y="19"/>
                  </a:cubicBezTo>
                  <a:cubicBezTo>
                    <a:pt x="4585" y="7"/>
                    <a:pt x="4496" y="1"/>
                    <a:pt x="4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9"/>
            <p:cNvSpPr/>
            <p:nvPr/>
          </p:nvSpPr>
          <p:spPr>
            <a:xfrm>
              <a:off x="5130125" y="3709400"/>
              <a:ext cx="39300" cy="9000"/>
            </a:xfrm>
            <a:custGeom>
              <a:avLst/>
              <a:gdLst/>
              <a:ahLst/>
              <a:cxnLst/>
              <a:rect l="l" t="t" r="r" b="b"/>
              <a:pathLst>
                <a:path w="1572" h="360" extrusionOk="0">
                  <a:moveTo>
                    <a:pt x="1253" y="0"/>
                  </a:moveTo>
                  <a:cubicBezTo>
                    <a:pt x="816" y="0"/>
                    <a:pt x="438" y="20"/>
                    <a:pt x="0" y="20"/>
                  </a:cubicBezTo>
                  <a:cubicBezTo>
                    <a:pt x="80" y="120"/>
                    <a:pt x="139" y="219"/>
                    <a:pt x="179" y="319"/>
                  </a:cubicBezTo>
                  <a:cubicBezTo>
                    <a:pt x="346" y="350"/>
                    <a:pt x="510" y="360"/>
                    <a:pt x="675" y="360"/>
                  </a:cubicBezTo>
                  <a:cubicBezTo>
                    <a:pt x="922" y="360"/>
                    <a:pt x="1170" y="338"/>
                    <a:pt x="1432" y="338"/>
                  </a:cubicBezTo>
                  <a:cubicBezTo>
                    <a:pt x="1572" y="159"/>
                    <a:pt x="1572" y="2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9"/>
            <p:cNvSpPr/>
            <p:nvPr/>
          </p:nvSpPr>
          <p:spPr>
            <a:xfrm>
              <a:off x="5309650" y="5126150"/>
              <a:ext cx="191500" cy="65775"/>
            </a:xfrm>
            <a:custGeom>
              <a:avLst/>
              <a:gdLst/>
              <a:ahLst/>
              <a:cxnLst/>
              <a:rect l="l" t="t" r="r" b="b"/>
              <a:pathLst>
                <a:path w="7660" h="2631" extrusionOk="0">
                  <a:moveTo>
                    <a:pt x="7161" y="0"/>
                  </a:moveTo>
                  <a:cubicBezTo>
                    <a:pt x="6326" y="0"/>
                    <a:pt x="5606" y="485"/>
                    <a:pt x="4814" y="542"/>
                  </a:cubicBezTo>
                  <a:cubicBezTo>
                    <a:pt x="4357" y="741"/>
                    <a:pt x="3860" y="840"/>
                    <a:pt x="3422" y="1019"/>
                  </a:cubicBezTo>
                  <a:cubicBezTo>
                    <a:pt x="2547" y="1397"/>
                    <a:pt x="1572" y="1516"/>
                    <a:pt x="736" y="1934"/>
                  </a:cubicBezTo>
                  <a:cubicBezTo>
                    <a:pt x="478" y="2073"/>
                    <a:pt x="80" y="2014"/>
                    <a:pt x="0" y="2432"/>
                  </a:cubicBezTo>
                  <a:cubicBezTo>
                    <a:pt x="219" y="2491"/>
                    <a:pt x="438" y="2432"/>
                    <a:pt x="557" y="2630"/>
                  </a:cubicBezTo>
                  <a:cubicBezTo>
                    <a:pt x="935" y="2571"/>
                    <a:pt x="1274" y="2511"/>
                    <a:pt x="1652" y="2432"/>
                  </a:cubicBezTo>
                  <a:cubicBezTo>
                    <a:pt x="2427" y="2272"/>
                    <a:pt x="3183" y="2034"/>
                    <a:pt x="3919" y="1715"/>
                  </a:cubicBezTo>
                  <a:cubicBezTo>
                    <a:pt x="4437" y="1337"/>
                    <a:pt x="5053" y="1218"/>
                    <a:pt x="5650" y="1019"/>
                  </a:cubicBezTo>
                  <a:cubicBezTo>
                    <a:pt x="6147" y="940"/>
                    <a:pt x="6664" y="920"/>
                    <a:pt x="7102" y="601"/>
                  </a:cubicBezTo>
                  <a:cubicBezTo>
                    <a:pt x="7162" y="601"/>
                    <a:pt x="7241" y="562"/>
                    <a:pt x="7321" y="542"/>
                  </a:cubicBezTo>
                  <a:cubicBezTo>
                    <a:pt x="7460" y="482"/>
                    <a:pt x="7659" y="422"/>
                    <a:pt x="7619" y="204"/>
                  </a:cubicBezTo>
                  <a:cubicBezTo>
                    <a:pt x="7540" y="104"/>
                    <a:pt x="7420" y="25"/>
                    <a:pt x="7301" y="5"/>
                  </a:cubicBezTo>
                  <a:cubicBezTo>
                    <a:pt x="7254" y="2"/>
                    <a:pt x="7207" y="0"/>
                    <a:pt x="71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9"/>
            <p:cNvSpPr/>
            <p:nvPr/>
          </p:nvSpPr>
          <p:spPr>
            <a:xfrm>
              <a:off x="5245500" y="5214100"/>
              <a:ext cx="34825" cy="18600"/>
            </a:xfrm>
            <a:custGeom>
              <a:avLst/>
              <a:gdLst/>
              <a:ahLst/>
              <a:cxnLst/>
              <a:rect l="l" t="t" r="r" b="b"/>
              <a:pathLst>
                <a:path w="1393" h="744" extrusionOk="0">
                  <a:moveTo>
                    <a:pt x="1273" y="0"/>
                  </a:moveTo>
                  <a:cubicBezTo>
                    <a:pt x="850" y="0"/>
                    <a:pt x="498" y="270"/>
                    <a:pt x="80" y="306"/>
                  </a:cubicBezTo>
                  <a:cubicBezTo>
                    <a:pt x="40" y="306"/>
                    <a:pt x="20" y="306"/>
                    <a:pt x="0" y="366"/>
                  </a:cubicBezTo>
                  <a:cubicBezTo>
                    <a:pt x="20" y="744"/>
                    <a:pt x="299" y="684"/>
                    <a:pt x="537" y="704"/>
                  </a:cubicBezTo>
                  <a:lnTo>
                    <a:pt x="1214" y="485"/>
                  </a:lnTo>
                  <a:cubicBezTo>
                    <a:pt x="1293" y="445"/>
                    <a:pt x="1393" y="445"/>
                    <a:pt x="1393" y="306"/>
                  </a:cubicBezTo>
                  <a:lnTo>
                    <a:pt x="1393" y="8"/>
                  </a:lnTo>
                  <a:cubicBezTo>
                    <a:pt x="1352" y="3"/>
                    <a:pt x="1312" y="0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9"/>
            <p:cNvSpPr/>
            <p:nvPr/>
          </p:nvSpPr>
          <p:spPr>
            <a:xfrm>
              <a:off x="5350425" y="5169525"/>
              <a:ext cx="56725" cy="18950"/>
            </a:xfrm>
            <a:custGeom>
              <a:avLst/>
              <a:gdLst/>
              <a:ahLst/>
              <a:cxnLst/>
              <a:rect l="l" t="t" r="r" b="b"/>
              <a:pathLst>
                <a:path w="2269" h="758" extrusionOk="0">
                  <a:moveTo>
                    <a:pt x="2268" y="0"/>
                  </a:moveTo>
                  <a:cubicBezTo>
                    <a:pt x="1473" y="159"/>
                    <a:pt x="717" y="358"/>
                    <a:pt x="1" y="736"/>
                  </a:cubicBezTo>
                  <a:cubicBezTo>
                    <a:pt x="87" y="751"/>
                    <a:pt x="172" y="757"/>
                    <a:pt x="255" y="757"/>
                  </a:cubicBezTo>
                  <a:cubicBezTo>
                    <a:pt x="974" y="757"/>
                    <a:pt x="1573" y="271"/>
                    <a:pt x="2268" y="199"/>
                  </a:cubicBezTo>
                  <a:lnTo>
                    <a:pt x="22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9"/>
            <p:cNvSpPr/>
            <p:nvPr/>
          </p:nvSpPr>
          <p:spPr>
            <a:xfrm>
              <a:off x="5248475" y="5208300"/>
              <a:ext cx="40300" cy="13825"/>
            </a:xfrm>
            <a:custGeom>
              <a:avLst/>
              <a:gdLst/>
              <a:ahLst/>
              <a:cxnLst/>
              <a:rect l="l" t="t" r="r" b="b"/>
              <a:pathLst>
                <a:path w="1612" h="553" extrusionOk="0">
                  <a:moveTo>
                    <a:pt x="1612" y="1"/>
                  </a:moveTo>
                  <a:lnTo>
                    <a:pt x="1612" y="1"/>
                  </a:lnTo>
                  <a:cubicBezTo>
                    <a:pt x="1035" y="100"/>
                    <a:pt x="458" y="200"/>
                    <a:pt x="1" y="538"/>
                  </a:cubicBezTo>
                  <a:cubicBezTo>
                    <a:pt x="59" y="548"/>
                    <a:pt x="116" y="552"/>
                    <a:pt x="172" y="552"/>
                  </a:cubicBezTo>
                  <a:cubicBezTo>
                    <a:pt x="576" y="552"/>
                    <a:pt x="927" y="327"/>
                    <a:pt x="1294" y="240"/>
                  </a:cubicBezTo>
                  <a:cubicBezTo>
                    <a:pt x="1413" y="220"/>
                    <a:pt x="1572" y="180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9"/>
            <p:cNvSpPr/>
            <p:nvPr/>
          </p:nvSpPr>
          <p:spPr>
            <a:xfrm>
              <a:off x="5403150" y="5174500"/>
              <a:ext cx="22900" cy="8475"/>
            </a:xfrm>
            <a:custGeom>
              <a:avLst/>
              <a:gdLst/>
              <a:ahLst/>
              <a:cxnLst/>
              <a:rect l="l" t="t" r="r" b="b"/>
              <a:pathLst>
                <a:path w="916" h="339" extrusionOk="0">
                  <a:moveTo>
                    <a:pt x="179" y="0"/>
                  </a:moveTo>
                  <a:cubicBezTo>
                    <a:pt x="120" y="100"/>
                    <a:pt x="60" y="239"/>
                    <a:pt x="0" y="338"/>
                  </a:cubicBezTo>
                  <a:lnTo>
                    <a:pt x="319" y="338"/>
                  </a:lnTo>
                  <a:cubicBezTo>
                    <a:pt x="478" y="159"/>
                    <a:pt x="677" y="159"/>
                    <a:pt x="876" y="159"/>
                  </a:cubicBezTo>
                  <a:cubicBezTo>
                    <a:pt x="876" y="100"/>
                    <a:pt x="895" y="6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9"/>
            <p:cNvSpPr/>
            <p:nvPr/>
          </p:nvSpPr>
          <p:spPr>
            <a:xfrm>
              <a:off x="5284275" y="5218600"/>
              <a:ext cx="9475" cy="4225"/>
            </a:xfrm>
            <a:custGeom>
              <a:avLst/>
              <a:gdLst/>
              <a:ahLst/>
              <a:cxnLst/>
              <a:rect l="l" t="t" r="r" b="b"/>
              <a:pathLst>
                <a:path w="379" h="169" extrusionOk="0">
                  <a:moveTo>
                    <a:pt x="294" y="0"/>
                  </a:moveTo>
                  <a:cubicBezTo>
                    <a:pt x="179" y="0"/>
                    <a:pt x="65" y="39"/>
                    <a:pt x="1" y="166"/>
                  </a:cubicBezTo>
                  <a:cubicBezTo>
                    <a:pt x="18" y="168"/>
                    <a:pt x="34" y="169"/>
                    <a:pt x="49" y="169"/>
                  </a:cubicBezTo>
                  <a:cubicBezTo>
                    <a:pt x="185" y="169"/>
                    <a:pt x="290" y="96"/>
                    <a:pt x="379" y="7"/>
                  </a:cubicBezTo>
                  <a:cubicBezTo>
                    <a:pt x="351" y="3"/>
                    <a:pt x="322" y="0"/>
                    <a:pt x="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9"/>
            <p:cNvSpPr/>
            <p:nvPr/>
          </p:nvSpPr>
          <p:spPr>
            <a:xfrm>
              <a:off x="5275825" y="5221750"/>
              <a:ext cx="8000" cy="4500"/>
            </a:xfrm>
            <a:custGeom>
              <a:avLst/>
              <a:gdLst/>
              <a:ahLst/>
              <a:cxnLst/>
              <a:rect l="l" t="t" r="r" b="b"/>
              <a:pathLst>
                <a:path w="32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100" y="179"/>
                    <a:pt x="200" y="179"/>
                    <a:pt x="279" y="159"/>
                  </a:cubicBezTo>
                  <a:cubicBezTo>
                    <a:pt x="299" y="139"/>
                    <a:pt x="319" y="80"/>
                    <a:pt x="319" y="40"/>
                  </a:cubicBezTo>
                  <a:cubicBezTo>
                    <a:pt x="279" y="40"/>
                    <a:pt x="220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9"/>
            <p:cNvSpPr/>
            <p:nvPr/>
          </p:nvSpPr>
          <p:spPr>
            <a:xfrm>
              <a:off x="5390225" y="518327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294" y="1"/>
                  </a:moveTo>
                  <a:cubicBezTo>
                    <a:pt x="170" y="1"/>
                    <a:pt x="79" y="36"/>
                    <a:pt x="0" y="147"/>
                  </a:cubicBezTo>
                  <a:lnTo>
                    <a:pt x="318" y="147"/>
                  </a:lnTo>
                  <a:cubicBezTo>
                    <a:pt x="318" y="107"/>
                    <a:pt x="338" y="47"/>
                    <a:pt x="398" y="7"/>
                  </a:cubicBezTo>
                  <a:cubicBezTo>
                    <a:pt x="361" y="3"/>
                    <a:pt x="326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9"/>
            <p:cNvSpPr/>
            <p:nvPr/>
          </p:nvSpPr>
          <p:spPr>
            <a:xfrm>
              <a:off x="5297725" y="5214950"/>
              <a:ext cx="5975" cy="3825"/>
            </a:xfrm>
            <a:custGeom>
              <a:avLst/>
              <a:gdLst/>
              <a:ahLst/>
              <a:cxnLst/>
              <a:rect l="l" t="t" r="r" b="b"/>
              <a:pathLst>
                <a:path w="239" h="153" extrusionOk="0">
                  <a:moveTo>
                    <a:pt x="178" y="1"/>
                  </a:moveTo>
                  <a:cubicBezTo>
                    <a:pt x="106" y="1"/>
                    <a:pt x="47" y="55"/>
                    <a:pt x="0" y="133"/>
                  </a:cubicBezTo>
                  <a:cubicBezTo>
                    <a:pt x="40" y="133"/>
                    <a:pt x="119" y="153"/>
                    <a:pt x="159" y="153"/>
                  </a:cubicBezTo>
                  <a:lnTo>
                    <a:pt x="239" y="13"/>
                  </a:lnTo>
                  <a:cubicBezTo>
                    <a:pt x="217" y="5"/>
                    <a:pt x="197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9"/>
            <p:cNvSpPr/>
            <p:nvPr/>
          </p:nvSpPr>
          <p:spPr>
            <a:xfrm>
              <a:off x="5380775" y="5188425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cubicBezTo>
                    <a:pt x="159" y="0"/>
                    <a:pt x="60" y="40"/>
                    <a:pt x="0" y="120"/>
                  </a:cubicBezTo>
                  <a:cubicBezTo>
                    <a:pt x="60" y="120"/>
                    <a:pt x="119" y="139"/>
                    <a:pt x="179" y="13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9"/>
            <p:cNvSpPr/>
            <p:nvPr/>
          </p:nvSpPr>
          <p:spPr>
            <a:xfrm>
              <a:off x="5628425" y="4655225"/>
              <a:ext cx="129825" cy="28925"/>
            </a:xfrm>
            <a:custGeom>
              <a:avLst/>
              <a:gdLst/>
              <a:ahLst/>
              <a:cxnLst/>
              <a:rect l="l" t="t" r="r" b="b"/>
              <a:pathLst>
                <a:path w="5193" h="1157" extrusionOk="0">
                  <a:moveTo>
                    <a:pt x="237" y="1"/>
                  </a:moveTo>
                  <a:cubicBezTo>
                    <a:pt x="160" y="1"/>
                    <a:pt x="90" y="41"/>
                    <a:pt x="21" y="123"/>
                  </a:cubicBezTo>
                  <a:cubicBezTo>
                    <a:pt x="1" y="182"/>
                    <a:pt x="1" y="262"/>
                    <a:pt x="1" y="341"/>
                  </a:cubicBezTo>
                  <a:cubicBezTo>
                    <a:pt x="21" y="421"/>
                    <a:pt x="60" y="461"/>
                    <a:pt x="140" y="481"/>
                  </a:cubicBezTo>
                  <a:cubicBezTo>
                    <a:pt x="259" y="520"/>
                    <a:pt x="359" y="520"/>
                    <a:pt x="438" y="620"/>
                  </a:cubicBezTo>
                  <a:cubicBezTo>
                    <a:pt x="551" y="670"/>
                    <a:pt x="664" y="683"/>
                    <a:pt x="777" y="683"/>
                  </a:cubicBezTo>
                  <a:cubicBezTo>
                    <a:pt x="891" y="683"/>
                    <a:pt x="1006" y="670"/>
                    <a:pt x="1120" y="670"/>
                  </a:cubicBezTo>
                  <a:cubicBezTo>
                    <a:pt x="1251" y="670"/>
                    <a:pt x="1382" y="687"/>
                    <a:pt x="1513" y="759"/>
                  </a:cubicBezTo>
                  <a:cubicBezTo>
                    <a:pt x="1791" y="938"/>
                    <a:pt x="2129" y="938"/>
                    <a:pt x="2428" y="978"/>
                  </a:cubicBezTo>
                  <a:cubicBezTo>
                    <a:pt x="3343" y="1157"/>
                    <a:pt x="4278" y="1117"/>
                    <a:pt x="5193" y="1137"/>
                  </a:cubicBezTo>
                  <a:cubicBezTo>
                    <a:pt x="5093" y="620"/>
                    <a:pt x="4596" y="759"/>
                    <a:pt x="4238" y="560"/>
                  </a:cubicBezTo>
                  <a:cubicBezTo>
                    <a:pt x="3979" y="540"/>
                    <a:pt x="3721" y="461"/>
                    <a:pt x="3482" y="441"/>
                  </a:cubicBezTo>
                  <a:cubicBezTo>
                    <a:pt x="2844" y="359"/>
                    <a:pt x="2220" y="197"/>
                    <a:pt x="1576" y="197"/>
                  </a:cubicBezTo>
                  <a:cubicBezTo>
                    <a:pt x="1437" y="197"/>
                    <a:pt x="1296" y="204"/>
                    <a:pt x="1154" y="222"/>
                  </a:cubicBezTo>
                  <a:cubicBezTo>
                    <a:pt x="1075" y="172"/>
                    <a:pt x="985" y="163"/>
                    <a:pt x="893" y="163"/>
                  </a:cubicBezTo>
                  <a:cubicBezTo>
                    <a:pt x="844" y="163"/>
                    <a:pt x="795" y="165"/>
                    <a:pt x="746" y="165"/>
                  </a:cubicBezTo>
                  <a:cubicBezTo>
                    <a:pt x="630" y="165"/>
                    <a:pt x="516" y="152"/>
                    <a:pt x="418" y="63"/>
                  </a:cubicBezTo>
                  <a:cubicBezTo>
                    <a:pt x="352" y="21"/>
                    <a:pt x="293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9"/>
            <p:cNvSpPr/>
            <p:nvPr/>
          </p:nvSpPr>
          <p:spPr>
            <a:xfrm>
              <a:off x="5547375" y="4641200"/>
              <a:ext cx="85050" cy="28050"/>
            </a:xfrm>
            <a:custGeom>
              <a:avLst/>
              <a:gdLst/>
              <a:ahLst/>
              <a:cxnLst/>
              <a:rect l="l" t="t" r="r" b="b"/>
              <a:pathLst>
                <a:path w="3402" h="1122" extrusionOk="0">
                  <a:moveTo>
                    <a:pt x="224" y="0"/>
                  </a:moveTo>
                  <a:cubicBezTo>
                    <a:pt x="56" y="0"/>
                    <a:pt x="35" y="127"/>
                    <a:pt x="0" y="425"/>
                  </a:cubicBezTo>
                  <a:cubicBezTo>
                    <a:pt x="577" y="644"/>
                    <a:pt x="1154" y="743"/>
                    <a:pt x="1751" y="803"/>
                  </a:cubicBezTo>
                  <a:cubicBezTo>
                    <a:pt x="1824" y="863"/>
                    <a:pt x="1905" y="876"/>
                    <a:pt x="1989" y="876"/>
                  </a:cubicBezTo>
                  <a:cubicBezTo>
                    <a:pt x="2057" y="876"/>
                    <a:pt x="2125" y="867"/>
                    <a:pt x="2192" y="867"/>
                  </a:cubicBezTo>
                  <a:cubicBezTo>
                    <a:pt x="2292" y="867"/>
                    <a:pt x="2387" y="886"/>
                    <a:pt x="2467" y="982"/>
                  </a:cubicBezTo>
                  <a:cubicBezTo>
                    <a:pt x="2550" y="1041"/>
                    <a:pt x="2648" y="1050"/>
                    <a:pt x="2750" y="1050"/>
                  </a:cubicBezTo>
                  <a:cubicBezTo>
                    <a:pt x="2797" y="1050"/>
                    <a:pt x="2845" y="1048"/>
                    <a:pt x="2893" y="1048"/>
                  </a:cubicBezTo>
                  <a:cubicBezTo>
                    <a:pt x="2986" y="1048"/>
                    <a:pt x="3079" y="1056"/>
                    <a:pt x="3163" y="1101"/>
                  </a:cubicBezTo>
                  <a:cubicBezTo>
                    <a:pt x="3203" y="1121"/>
                    <a:pt x="3282" y="1121"/>
                    <a:pt x="3342" y="1121"/>
                  </a:cubicBezTo>
                  <a:lnTo>
                    <a:pt x="3382" y="1081"/>
                  </a:lnTo>
                  <a:cubicBezTo>
                    <a:pt x="3402" y="1042"/>
                    <a:pt x="3382" y="1002"/>
                    <a:pt x="3342" y="982"/>
                  </a:cubicBezTo>
                  <a:lnTo>
                    <a:pt x="3342" y="803"/>
                  </a:lnTo>
                  <a:cubicBezTo>
                    <a:pt x="3263" y="544"/>
                    <a:pt x="2984" y="604"/>
                    <a:pt x="2805" y="445"/>
                  </a:cubicBezTo>
                  <a:cubicBezTo>
                    <a:pt x="2776" y="416"/>
                    <a:pt x="2736" y="397"/>
                    <a:pt x="2701" y="397"/>
                  </a:cubicBezTo>
                  <a:cubicBezTo>
                    <a:pt x="2689" y="397"/>
                    <a:pt x="2676" y="400"/>
                    <a:pt x="2666" y="405"/>
                  </a:cubicBezTo>
                  <a:cubicBezTo>
                    <a:pt x="2527" y="434"/>
                    <a:pt x="2389" y="453"/>
                    <a:pt x="2254" y="453"/>
                  </a:cubicBezTo>
                  <a:cubicBezTo>
                    <a:pt x="2019" y="453"/>
                    <a:pt x="1793" y="397"/>
                    <a:pt x="1592" y="246"/>
                  </a:cubicBezTo>
                  <a:cubicBezTo>
                    <a:pt x="1492" y="192"/>
                    <a:pt x="1384" y="178"/>
                    <a:pt x="1275" y="178"/>
                  </a:cubicBezTo>
                  <a:cubicBezTo>
                    <a:pt x="1174" y="178"/>
                    <a:pt x="1073" y="190"/>
                    <a:pt x="977" y="190"/>
                  </a:cubicBezTo>
                  <a:cubicBezTo>
                    <a:pt x="950" y="190"/>
                    <a:pt x="922" y="189"/>
                    <a:pt x="895" y="186"/>
                  </a:cubicBezTo>
                  <a:cubicBezTo>
                    <a:pt x="550" y="68"/>
                    <a:pt x="347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9"/>
            <p:cNvSpPr/>
            <p:nvPr/>
          </p:nvSpPr>
          <p:spPr>
            <a:xfrm>
              <a:off x="5518025" y="4630700"/>
              <a:ext cx="52750" cy="21750"/>
            </a:xfrm>
            <a:custGeom>
              <a:avLst/>
              <a:gdLst/>
              <a:ahLst/>
              <a:cxnLst/>
              <a:rect l="l" t="t" r="r" b="b"/>
              <a:pathLst>
                <a:path w="2110" h="870" extrusionOk="0">
                  <a:moveTo>
                    <a:pt x="235" y="1"/>
                  </a:moveTo>
                  <a:cubicBezTo>
                    <a:pt x="191" y="1"/>
                    <a:pt x="146" y="4"/>
                    <a:pt x="100" y="9"/>
                  </a:cubicBezTo>
                  <a:cubicBezTo>
                    <a:pt x="0" y="109"/>
                    <a:pt x="0" y="228"/>
                    <a:pt x="120" y="328"/>
                  </a:cubicBezTo>
                  <a:cubicBezTo>
                    <a:pt x="476" y="440"/>
                    <a:pt x="673" y="870"/>
                    <a:pt x="1093" y="870"/>
                  </a:cubicBezTo>
                  <a:cubicBezTo>
                    <a:pt x="1119" y="870"/>
                    <a:pt x="1146" y="868"/>
                    <a:pt x="1174" y="865"/>
                  </a:cubicBezTo>
                  <a:cubicBezTo>
                    <a:pt x="1191" y="660"/>
                    <a:pt x="1296" y="558"/>
                    <a:pt x="1476" y="558"/>
                  </a:cubicBezTo>
                  <a:cubicBezTo>
                    <a:pt x="1506" y="558"/>
                    <a:pt x="1538" y="561"/>
                    <a:pt x="1572" y="566"/>
                  </a:cubicBezTo>
                  <a:cubicBezTo>
                    <a:pt x="1751" y="626"/>
                    <a:pt x="1890" y="646"/>
                    <a:pt x="2069" y="706"/>
                  </a:cubicBezTo>
                  <a:cubicBezTo>
                    <a:pt x="2089" y="706"/>
                    <a:pt x="2089" y="666"/>
                    <a:pt x="2089" y="666"/>
                  </a:cubicBezTo>
                  <a:cubicBezTo>
                    <a:pt x="2109" y="646"/>
                    <a:pt x="2089" y="606"/>
                    <a:pt x="2049" y="566"/>
                  </a:cubicBezTo>
                  <a:cubicBezTo>
                    <a:pt x="1990" y="527"/>
                    <a:pt x="1910" y="467"/>
                    <a:pt x="1850" y="427"/>
                  </a:cubicBezTo>
                  <a:cubicBezTo>
                    <a:pt x="1261" y="427"/>
                    <a:pt x="791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9"/>
            <p:cNvSpPr/>
            <p:nvPr/>
          </p:nvSpPr>
          <p:spPr>
            <a:xfrm>
              <a:off x="5735850" y="4668600"/>
              <a:ext cx="31850" cy="16650"/>
            </a:xfrm>
            <a:custGeom>
              <a:avLst/>
              <a:gdLst/>
              <a:ahLst/>
              <a:cxnLst/>
              <a:rect l="l" t="t" r="r" b="b"/>
              <a:pathLst>
                <a:path w="1274" h="666" extrusionOk="0">
                  <a:moveTo>
                    <a:pt x="199" y="0"/>
                  </a:moveTo>
                  <a:cubicBezTo>
                    <a:pt x="130" y="0"/>
                    <a:pt x="60" y="15"/>
                    <a:pt x="0" y="45"/>
                  </a:cubicBezTo>
                  <a:cubicBezTo>
                    <a:pt x="199" y="403"/>
                    <a:pt x="677" y="304"/>
                    <a:pt x="896" y="602"/>
                  </a:cubicBezTo>
                  <a:cubicBezTo>
                    <a:pt x="979" y="635"/>
                    <a:pt x="1059" y="665"/>
                    <a:pt x="1124" y="665"/>
                  </a:cubicBezTo>
                  <a:cubicBezTo>
                    <a:pt x="1213" y="665"/>
                    <a:pt x="1274" y="608"/>
                    <a:pt x="1274" y="423"/>
                  </a:cubicBezTo>
                  <a:cubicBezTo>
                    <a:pt x="1234" y="324"/>
                    <a:pt x="1214" y="244"/>
                    <a:pt x="1114" y="224"/>
                  </a:cubicBezTo>
                  <a:cubicBezTo>
                    <a:pt x="935" y="105"/>
                    <a:pt x="717" y="224"/>
                    <a:pt x="538" y="85"/>
                  </a:cubicBezTo>
                  <a:cubicBezTo>
                    <a:pt x="508" y="56"/>
                    <a:pt x="469" y="37"/>
                    <a:pt x="434" y="37"/>
                  </a:cubicBezTo>
                  <a:cubicBezTo>
                    <a:pt x="421" y="37"/>
                    <a:pt x="409" y="40"/>
                    <a:pt x="398" y="45"/>
                  </a:cubicBezTo>
                  <a:cubicBezTo>
                    <a:pt x="339" y="15"/>
                    <a:pt x="26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9"/>
            <p:cNvSpPr/>
            <p:nvPr/>
          </p:nvSpPr>
          <p:spPr>
            <a:xfrm>
              <a:off x="5587150" y="4647450"/>
              <a:ext cx="26875" cy="9750"/>
            </a:xfrm>
            <a:custGeom>
              <a:avLst/>
              <a:gdLst/>
              <a:ahLst/>
              <a:cxnLst/>
              <a:rect l="l" t="t" r="r" b="b"/>
              <a:pathLst>
                <a:path w="1075" h="390" extrusionOk="0">
                  <a:moveTo>
                    <a:pt x="399" y="1"/>
                  </a:moveTo>
                  <a:cubicBezTo>
                    <a:pt x="268" y="1"/>
                    <a:pt x="134" y="15"/>
                    <a:pt x="1" y="36"/>
                  </a:cubicBezTo>
                  <a:cubicBezTo>
                    <a:pt x="196" y="232"/>
                    <a:pt x="400" y="390"/>
                    <a:pt x="625" y="390"/>
                  </a:cubicBezTo>
                  <a:cubicBezTo>
                    <a:pt x="765" y="390"/>
                    <a:pt x="914" y="328"/>
                    <a:pt x="1075" y="175"/>
                  </a:cubicBezTo>
                  <a:cubicBezTo>
                    <a:pt x="869" y="46"/>
                    <a:pt x="639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9"/>
            <p:cNvSpPr/>
            <p:nvPr/>
          </p:nvSpPr>
          <p:spPr>
            <a:xfrm>
              <a:off x="5758225" y="4678675"/>
              <a:ext cx="13450" cy="18425"/>
            </a:xfrm>
            <a:custGeom>
              <a:avLst/>
              <a:gdLst/>
              <a:ahLst/>
              <a:cxnLst/>
              <a:rect l="l" t="t" r="r" b="b"/>
              <a:pathLst>
                <a:path w="538" h="737" extrusionOk="0">
                  <a:moveTo>
                    <a:pt x="379" y="0"/>
                  </a:moveTo>
                  <a:cubicBezTo>
                    <a:pt x="299" y="179"/>
                    <a:pt x="140" y="179"/>
                    <a:pt x="1" y="199"/>
                  </a:cubicBezTo>
                  <a:cubicBezTo>
                    <a:pt x="40" y="299"/>
                    <a:pt x="100" y="418"/>
                    <a:pt x="180" y="497"/>
                  </a:cubicBezTo>
                  <a:cubicBezTo>
                    <a:pt x="100" y="637"/>
                    <a:pt x="200" y="716"/>
                    <a:pt x="319" y="736"/>
                  </a:cubicBezTo>
                  <a:cubicBezTo>
                    <a:pt x="498" y="677"/>
                    <a:pt x="538" y="517"/>
                    <a:pt x="538" y="338"/>
                  </a:cubicBezTo>
                  <a:cubicBezTo>
                    <a:pt x="518" y="239"/>
                    <a:pt x="518" y="139"/>
                    <a:pt x="498" y="40"/>
                  </a:cubicBezTo>
                  <a:cubicBezTo>
                    <a:pt x="438" y="20"/>
                    <a:pt x="41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9"/>
            <p:cNvSpPr/>
            <p:nvPr/>
          </p:nvSpPr>
          <p:spPr>
            <a:xfrm>
              <a:off x="5617500" y="4652300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0" y="1"/>
                  </a:moveTo>
                  <a:cubicBezTo>
                    <a:pt x="139" y="200"/>
                    <a:pt x="358" y="259"/>
                    <a:pt x="537" y="359"/>
                  </a:cubicBezTo>
                  <a:cubicBezTo>
                    <a:pt x="597" y="240"/>
                    <a:pt x="756" y="200"/>
                    <a:pt x="875" y="160"/>
                  </a:cubicBezTo>
                  <a:cubicBezTo>
                    <a:pt x="727" y="24"/>
                    <a:pt x="541" y="11"/>
                    <a:pt x="349" y="11"/>
                  </a:cubicBezTo>
                  <a:cubicBezTo>
                    <a:pt x="303" y="11"/>
                    <a:pt x="256" y="12"/>
                    <a:pt x="210" y="12"/>
                  </a:cubicBezTo>
                  <a:cubicBezTo>
                    <a:pt x="139" y="12"/>
                    <a:pt x="68" y="1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9"/>
            <p:cNvSpPr/>
            <p:nvPr/>
          </p:nvSpPr>
          <p:spPr>
            <a:xfrm>
              <a:off x="5639875" y="46566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165" y="1"/>
                  </a:moveTo>
                  <a:cubicBezTo>
                    <a:pt x="111" y="1"/>
                    <a:pt x="56" y="3"/>
                    <a:pt x="0" y="7"/>
                  </a:cubicBezTo>
                  <a:cubicBezTo>
                    <a:pt x="111" y="161"/>
                    <a:pt x="245" y="200"/>
                    <a:pt x="391" y="200"/>
                  </a:cubicBezTo>
                  <a:cubicBezTo>
                    <a:pt x="508" y="200"/>
                    <a:pt x="632" y="175"/>
                    <a:pt x="756" y="166"/>
                  </a:cubicBezTo>
                  <a:cubicBezTo>
                    <a:pt x="581" y="39"/>
                    <a:pt x="38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9"/>
            <p:cNvSpPr/>
            <p:nvPr/>
          </p:nvSpPr>
          <p:spPr>
            <a:xfrm>
              <a:off x="5569750" y="4644325"/>
              <a:ext cx="17425" cy="4025"/>
            </a:xfrm>
            <a:custGeom>
              <a:avLst/>
              <a:gdLst/>
              <a:ahLst/>
              <a:cxnLst/>
              <a:rect l="l" t="t" r="r" b="b"/>
              <a:pathLst>
                <a:path w="697" h="161" extrusionOk="0">
                  <a:moveTo>
                    <a:pt x="139" y="1"/>
                  </a:moveTo>
                  <a:cubicBezTo>
                    <a:pt x="94" y="1"/>
                    <a:pt x="47" y="2"/>
                    <a:pt x="0" y="2"/>
                  </a:cubicBezTo>
                  <a:lnTo>
                    <a:pt x="0" y="161"/>
                  </a:lnTo>
                  <a:lnTo>
                    <a:pt x="697" y="161"/>
                  </a:lnTo>
                  <a:cubicBezTo>
                    <a:pt x="534" y="14"/>
                    <a:pt x="34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9"/>
            <p:cNvSpPr/>
            <p:nvPr/>
          </p:nvSpPr>
          <p:spPr>
            <a:xfrm>
              <a:off x="5749275" y="4669850"/>
              <a:ext cx="14450" cy="4925"/>
            </a:xfrm>
            <a:custGeom>
              <a:avLst/>
              <a:gdLst/>
              <a:ahLst/>
              <a:cxnLst/>
              <a:rect l="l" t="t" r="r" b="b"/>
              <a:pathLst>
                <a:path w="578" h="197" extrusionOk="0">
                  <a:moveTo>
                    <a:pt x="238" y="0"/>
                  </a:moveTo>
                  <a:cubicBezTo>
                    <a:pt x="165" y="0"/>
                    <a:pt x="85" y="14"/>
                    <a:pt x="1" y="35"/>
                  </a:cubicBezTo>
                  <a:cubicBezTo>
                    <a:pt x="95" y="165"/>
                    <a:pt x="211" y="197"/>
                    <a:pt x="332" y="197"/>
                  </a:cubicBezTo>
                  <a:cubicBezTo>
                    <a:pt x="413" y="197"/>
                    <a:pt x="497" y="182"/>
                    <a:pt x="577" y="174"/>
                  </a:cubicBezTo>
                  <a:cubicBezTo>
                    <a:pt x="487" y="46"/>
                    <a:pt x="373" y="0"/>
                    <a:pt x="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9"/>
            <p:cNvSpPr/>
            <p:nvPr/>
          </p:nvSpPr>
          <p:spPr>
            <a:xfrm>
              <a:off x="5735850" y="4667100"/>
              <a:ext cx="9975" cy="2650"/>
            </a:xfrm>
            <a:custGeom>
              <a:avLst/>
              <a:gdLst/>
              <a:ahLst/>
              <a:cxnLst/>
              <a:rect l="l" t="t" r="r" b="b"/>
              <a:pathLst>
                <a:path w="399" h="106" extrusionOk="0">
                  <a:moveTo>
                    <a:pt x="199" y="1"/>
                  </a:moveTo>
                  <a:cubicBezTo>
                    <a:pt x="130" y="1"/>
                    <a:pt x="60" y="35"/>
                    <a:pt x="0" y="105"/>
                  </a:cubicBezTo>
                  <a:lnTo>
                    <a:pt x="398" y="105"/>
                  </a:lnTo>
                  <a:cubicBezTo>
                    <a:pt x="339" y="35"/>
                    <a:pt x="26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9"/>
            <p:cNvSpPr/>
            <p:nvPr/>
          </p:nvSpPr>
          <p:spPr>
            <a:xfrm>
              <a:off x="4210075" y="5027275"/>
              <a:ext cx="107450" cy="33850"/>
            </a:xfrm>
            <a:custGeom>
              <a:avLst/>
              <a:gdLst/>
              <a:ahLst/>
              <a:cxnLst/>
              <a:rect l="l" t="t" r="r" b="b"/>
              <a:pathLst>
                <a:path w="4298" h="1354" extrusionOk="0">
                  <a:moveTo>
                    <a:pt x="279" y="1"/>
                  </a:moveTo>
                  <a:cubicBezTo>
                    <a:pt x="160" y="61"/>
                    <a:pt x="60" y="160"/>
                    <a:pt x="1" y="299"/>
                  </a:cubicBezTo>
                  <a:cubicBezTo>
                    <a:pt x="498" y="618"/>
                    <a:pt x="1095" y="518"/>
                    <a:pt x="1612" y="777"/>
                  </a:cubicBezTo>
                  <a:cubicBezTo>
                    <a:pt x="1950" y="876"/>
                    <a:pt x="2288" y="956"/>
                    <a:pt x="2646" y="1016"/>
                  </a:cubicBezTo>
                  <a:cubicBezTo>
                    <a:pt x="2786" y="1016"/>
                    <a:pt x="2925" y="1055"/>
                    <a:pt x="3004" y="1155"/>
                  </a:cubicBezTo>
                  <a:cubicBezTo>
                    <a:pt x="3047" y="1218"/>
                    <a:pt x="3105" y="1242"/>
                    <a:pt x="3166" y="1242"/>
                  </a:cubicBezTo>
                  <a:cubicBezTo>
                    <a:pt x="3220" y="1242"/>
                    <a:pt x="3276" y="1223"/>
                    <a:pt x="3323" y="1195"/>
                  </a:cubicBezTo>
                  <a:cubicBezTo>
                    <a:pt x="3502" y="1254"/>
                    <a:pt x="3681" y="1274"/>
                    <a:pt x="3880" y="1314"/>
                  </a:cubicBezTo>
                  <a:cubicBezTo>
                    <a:pt x="3979" y="1214"/>
                    <a:pt x="4298" y="1354"/>
                    <a:pt x="4238" y="1016"/>
                  </a:cubicBezTo>
                  <a:cubicBezTo>
                    <a:pt x="2965" y="459"/>
                    <a:pt x="1612" y="20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9"/>
            <p:cNvSpPr/>
            <p:nvPr/>
          </p:nvSpPr>
          <p:spPr>
            <a:xfrm>
              <a:off x="4307050" y="5052450"/>
              <a:ext cx="38825" cy="13850"/>
            </a:xfrm>
            <a:custGeom>
              <a:avLst/>
              <a:gdLst/>
              <a:ahLst/>
              <a:cxnLst/>
              <a:rect l="l" t="t" r="r" b="b"/>
              <a:pathLst>
                <a:path w="1553" h="554" extrusionOk="0">
                  <a:moveTo>
                    <a:pt x="765" y="0"/>
                  </a:moveTo>
                  <a:cubicBezTo>
                    <a:pt x="634" y="0"/>
                    <a:pt x="498" y="32"/>
                    <a:pt x="359" y="108"/>
                  </a:cubicBezTo>
                  <a:cubicBezTo>
                    <a:pt x="220" y="148"/>
                    <a:pt x="80" y="148"/>
                    <a:pt x="1" y="287"/>
                  </a:cubicBezTo>
                  <a:cubicBezTo>
                    <a:pt x="399" y="386"/>
                    <a:pt x="796" y="466"/>
                    <a:pt x="1174" y="506"/>
                  </a:cubicBezTo>
                  <a:cubicBezTo>
                    <a:pt x="1261" y="515"/>
                    <a:pt x="1353" y="553"/>
                    <a:pt x="1419" y="553"/>
                  </a:cubicBezTo>
                  <a:cubicBezTo>
                    <a:pt x="1490" y="553"/>
                    <a:pt x="1533" y="511"/>
                    <a:pt x="1513" y="347"/>
                  </a:cubicBezTo>
                  <a:lnTo>
                    <a:pt x="1552" y="307"/>
                  </a:lnTo>
                  <a:cubicBezTo>
                    <a:pt x="1309" y="144"/>
                    <a:pt x="1046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9"/>
            <p:cNvSpPr/>
            <p:nvPr/>
          </p:nvSpPr>
          <p:spPr>
            <a:xfrm>
              <a:off x="4403525" y="5074525"/>
              <a:ext cx="29875" cy="13950"/>
            </a:xfrm>
            <a:custGeom>
              <a:avLst/>
              <a:gdLst/>
              <a:ahLst/>
              <a:cxnLst/>
              <a:rect l="l" t="t" r="r" b="b"/>
              <a:pathLst>
                <a:path w="1195" h="558" extrusionOk="0">
                  <a:moveTo>
                    <a:pt x="21" y="1"/>
                  </a:moveTo>
                  <a:cubicBezTo>
                    <a:pt x="1" y="200"/>
                    <a:pt x="120" y="299"/>
                    <a:pt x="319" y="319"/>
                  </a:cubicBezTo>
                  <a:cubicBezTo>
                    <a:pt x="518" y="359"/>
                    <a:pt x="697" y="458"/>
                    <a:pt x="876" y="558"/>
                  </a:cubicBezTo>
                  <a:lnTo>
                    <a:pt x="876" y="498"/>
                  </a:lnTo>
                  <a:cubicBezTo>
                    <a:pt x="976" y="399"/>
                    <a:pt x="1095" y="419"/>
                    <a:pt x="1195" y="359"/>
                  </a:cubicBezTo>
                  <a:cubicBezTo>
                    <a:pt x="876" y="21"/>
                    <a:pt x="399" y="1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9"/>
            <p:cNvSpPr/>
            <p:nvPr/>
          </p:nvSpPr>
          <p:spPr>
            <a:xfrm>
              <a:off x="4336900" y="5061600"/>
              <a:ext cx="26875" cy="8300"/>
            </a:xfrm>
            <a:custGeom>
              <a:avLst/>
              <a:gdLst/>
              <a:ahLst/>
              <a:cxnLst/>
              <a:rect l="l" t="t" r="r" b="b"/>
              <a:pathLst>
                <a:path w="1075" h="332" extrusionOk="0">
                  <a:moveTo>
                    <a:pt x="358" y="1"/>
                  </a:moveTo>
                  <a:cubicBezTo>
                    <a:pt x="279" y="120"/>
                    <a:pt x="140" y="120"/>
                    <a:pt x="0" y="180"/>
                  </a:cubicBezTo>
                  <a:cubicBezTo>
                    <a:pt x="191" y="264"/>
                    <a:pt x="376" y="332"/>
                    <a:pt x="564" y="332"/>
                  </a:cubicBezTo>
                  <a:cubicBezTo>
                    <a:pt x="729" y="332"/>
                    <a:pt x="898" y="280"/>
                    <a:pt x="1075" y="140"/>
                  </a:cubicBezTo>
                  <a:cubicBezTo>
                    <a:pt x="836" y="100"/>
                    <a:pt x="597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9"/>
            <p:cNvSpPr/>
            <p:nvPr/>
          </p:nvSpPr>
          <p:spPr>
            <a:xfrm>
              <a:off x="4281200" y="5056125"/>
              <a:ext cx="11950" cy="4250"/>
            </a:xfrm>
            <a:custGeom>
              <a:avLst/>
              <a:gdLst/>
              <a:ahLst/>
              <a:cxnLst/>
              <a:rect l="l" t="t" r="r" b="b"/>
              <a:pathLst>
                <a:path w="478" h="170" extrusionOk="0">
                  <a:moveTo>
                    <a:pt x="159" y="1"/>
                  </a:moveTo>
                  <a:cubicBezTo>
                    <a:pt x="120" y="41"/>
                    <a:pt x="40" y="100"/>
                    <a:pt x="0" y="160"/>
                  </a:cubicBezTo>
                  <a:cubicBezTo>
                    <a:pt x="64" y="160"/>
                    <a:pt x="131" y="169"/>
                    <a:pt x="197" y="169"/>
                  </a:cubicBezTo>
                  <a:cubicBezTo>
                    <a:pt x="296" y="169"/>
                    <a:pt x="394" y="148"/>
                    <a:pt x="478" y="41"/>
                  </a:cubicBezTo>
                  <a:cubicBezTo>
                    <a:pt x="358" y="21"/>
                    <a:pt x="25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9"/>
            <p:cNvSpPr/>
            <p:nvPr/>
          </p:nvSpPr>
          <p:spPr>
            <a:xfrm>
              <a:off x="4599975" y="3717350"/>
              <a:ext cx="109925" cy="82075"/>
            </a:xfrm>
            <a:custGeom>
              <a:avLst/>
              <a:gdLst/>
              <a:ahLst/>
              <a:cxnLst/>
              <a:rect l="l" t="t" r="r" b="b"/>
              <a:pathLst>
                <a:path w="4397" h="3283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" y="339"/>
                    <a:pt x="418" y="478"/>
                    <a:pt x="379" y="756"/>
                  </a:cubicBezTo>
                  <a:cubicBezTo>
                    <a:pt x="1075" y="1393"/>
                    <a:pt x="1970" y="1731"/>
                    <a:pt x="2666" y="2348"/>
                  </a:cubicBezTo>
                  <a:cubicBezTo>
                    <a:pt x="2702" y="2383"/>
                    <a:pt x="2769" y="2450"/>
                    <a:pt x="2853" y="2450"/>
                  </a:cubicBezTo>
                  <a:cubicBezTo>
                    <a:pt x="2864" y="2450"/>
                    <a:pt x="2874" y="2449"/>
                    <a:pt x="2885" y="2447"/>
                  </a:cubicBezTo>
                  <a:cubicBezTo>
                    <a:pt x="2945" y="2447"/>
                    <a:pt x="2984" y="2467"/>
                    <a:pt x="3004" y="2507"/>
                  </a:cubicBezTo>
                  <a:cubicBezTo>
                    <a:pt x="3084" y="2547"/>
                    <a:pt x="3144" y="2587"/>
                    <a:pt x="3183" y="2646"/>
                  </a:cubicBezTo>
                  <a:cubicBezTo>
                    <a:pt x="3243" y="2686"/>
                    <a:pt x="3283" y="2766"/>
                    <a:pt x="3362" y="2825"/>
                  </a:cubicBezTo>
                  <a:cubicBezTo>
                    <a:pt x="3402" y="2965"/>
                    <a:pt x="3482" y="3084"/>
                    <a:pt x="3641" y="3163"/>
                  </a:cubicBezTo>
                  <a:cubicBezTo>
                    <a:pt x="3681" y="3203"/>
                    <a:pt x="3760" y="3243"/>
                    <a:pt x="3840" y="3263"/>
                  </a:cubicBezTo>
                  <a:cubicBezTo>
                    <a:pt x="3880" y="3283"/>
                    <a:pt x="3900" y="3283"/>
                    <a:pt x="3959" y="3283"/>
                  </a:cubicBezTo>
                  <a:cubicBezTo>
                    <a:pt x="3979" y="3283"/>
                    <a:pt x="4039" y="3263"/>
                    <a:pt x="4059" y="3263"/>
                  </a:cubicBezTo>
                  <a:cubicBezTo>
                    <a:pt x="4198" y="3183"/>
                    <a:pt x="4297" y="3084"/>
                    <a:pt x="4377" y="2945"/>
                  </a:cubicBezTo>
                  <a:cubicBezTo>
                    <a:pt x="4377" y="2925"/>
                    <a:pt x="4397" y="2865"/>
                    <a:pt x="4397" y="2845"/>
                  </a:cubicBezTo>
                  <a:cubicBezTo>
                    <a:pt x="3681" y="2348"/>
                    <a:pt x="3004" y="1751"/>
                    <a:pt x="2248" y="1333"/>
                  </a:cubicBezTo>
                  <a:cubicBezTo>
                    <a:pt x="1512" y="935"/>
                    <a:pt x="975" y="27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9"/>
            <p:cNvSpPr/>
            <p:nvPr/>
          </p:nvSpPr>
          <p:spPr>
            <a:xfrm>
              <a:off x="4537800" y="3686200"/>
              <a:ext cx="80100" cy="50075"/>
            </a:xfrm>
            <a:custGeom>
              <a:avLst/>
              <a:gdLst/>
              <a:ahLst/>
              <a:cxnLst/>
              <a:rect l="l" t="t" r="r" b="b"/>
              <a:pathLst>
                <a:path w="3204" h="2003" extrusionOk="0">
                  <a:moveTo>
                    <a:pt x="256" y="1"/>
                  </a:moveTo>
                  <a:cubicBezTo>
                    <a:pt x="190" y="1"/>
                    <a:pt x="132" y="29"/>
                    <a:pt x="100" y="113"/>
                  </a:cubicBezTo>
                  <a:cubicBezTo>
                    <a:pt x="1" y="391"/>
                    <a:pt x="299" y="451"/>
                    <a:pt x="419" y="630"/>
                  </a:cubicBezTo>
                  <a:cubicBezTo>
                    <a:pt x="1234" y="1087"/>
                    <a:pt x="2070" y="1545"/>
                    <a:pt x="2885" y="2002"/>
                  </a:cubicBezTo>
                  <a:cubicBezTo>
                    <a:pt x="3005" y="1983"/>
                    <a:pt x="3204" y="1983"/>
                    <a:pt x="3064" y="1744"/>
                  </a:cubicBezTo>
                  <a:cubicBezTo>
                    <a:pt x="2925" y="1585"/>
                    <a:pt x="2746" y="1485"/>
                    <a:pt x="2706" y="1247"/>
                  </a:cubicBezTo>
                  <a:cubicBezTo>
                    <a:pt x="2567" y="1187"/>
                    <a:pt x="2448" y="1087"/>
                    <a:pt x="2328" y="968"/>
                  </a:cubicBezTo>
                  <a:cubicBezTo>
                    <a:pt x="1891" y="769"/>
                    <a:pt x="1433" y="610"/>
                    <a:pt x="996" y="411"/>
                  </a:cubicBezTo>
                  <a:cubicBezTo>
                    <a:pt x="797" y="312"/>
                    <a:pt x="598" y="212"/>
                    <a:pt x="439" y="53"/>
                  </a:cubicBezTo>
                  <a:cubicBezTo>
                    <a:pt x="382" y="25"/>
                    <a:pt x="31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9"/>
            <p:cNvSpPr/>
            <p:nvPr/>
          </p:nvSpPr>
          <p:spPr>
            <a:xfrm>
              <a:off x="4709375" y="3788475"/>
              <a:ext cx="26900" cy="28850"/>
            </a:xfrm>
            <a:custGeom>
              <a:avLst/>
              <a:gdLst/>
              <a:ahLst/>
              <a:cxnLst/>
              <a:rect l="l" t="t" r="r" b="b"/>
              <a:pathLst>
                <a:path w="1076" h="1154" extrusionOk="0">
                  <a:moveTo>
                    <a:pt x="379" y="0"/>
                  </a:moveTo>
                  <a:cubicBezTo>
                    <a:pt x="279" y="0"/>
                    <a:pt x="180" y="20"/>
                    <a:pt x="81" y="20"/>
                  </a:cubicBezTo>
                  <a:cubicBezTo>
                    <a:pt x="61" y="40"/>
                    <a:pt x="61" y="80"/>
                    <a:pt x="21" y="100"/>
                  </a:cubicBezTo>
                  <a:cubicBezTo>
                    <a:pt x="1" y="318"/>
                    <a:pt x="61" y="537"/>
                    <a:pt x="1" y="736"/>
                  </a:cubicBezTo>
                  <a:cubicBezTo>
                    <a:pt x="1" y="915"/>
                    <a:pt x="100" y="995"/>
                    <a:pt x="260" y="1074"/>
                  </a:cubicBezTo>
                  <a:cubicBezTo>
                    <a:pt x="359" y="1114"/>
                    <a:pt x="458" y="1134"/>
                    <a:pt x="558" y="1154"/>
                  </a:cubicBezTo>
                  <a:lnTo>
                    <a:pt x="657" y="1154"/>
                  </a:lnTo>
                  <a:cubicBezTo>
                    <a:pt x="677" y="1134"/>
                    <a:pt x="717" y="1134"/>
                    <a:pt x="757" y="1134"/>
                  </a:cubicBezTo>
                  <a:cubicBezTo>
                    <a:pt x="876" y="1094"/>
                    <a:pt x="996" y="1015"/>
                    <a:pt x="1075" y="895"/>
                  </a:cubicBezTo>
                  <a:cubicBezTo>
                    <a:pt x="1035" y="617"/>
                    <a:pt x="538" y="577"/>
                    <a:pt x="717" y="199"/>
                  </a:cubicBezTo>
                  <a:cubicBezTo>
                    <a:pt x="657" y="20"/>
                    <a:pt x="47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9"/>
            <p:cNvSpPr/>
            <p:nvPr/>
          </p:nvSpPr>
          <p:spPr>
            <a:xfrm>
              <a:off x="3947500" y="4972500"/>
              <a:ext cx="73625" cy="20175"/>
            </a:xfrm>
            <a:custGeom>
              <a:avLst/>
              <a:gdLst/>
              <a:ahLst/>
              <a:cxnLst/>
              <a:rect l="l" t="t" r="r" b="b"/>
              <a:pathLst>
                <a:path w="2945" h="807" extrusionOk="0">
                  <a:moveTo>
                    <a:pt x="766" y="1"/>
                  </a:moveTo>
                  <a:cubicBezTo>
                    <a:pt x="578" y="1"/>
                    <a:pt x="389" y="7"/>
                    <a:pt x="203" y="7"/>
                  </a:cubicBezTo>
                  <a:cubicBezTo>
                    <a:pt x="135" y="7"/>
                    <a:pt x="68" y="6"/>
                    <a:pt x="0" y="4"/>
                  </a:cubicBezTo>
                  <a:lnTo>
                    <a:pt x="0" y="4"/>
                  </a:lnTo>
                  <a:cubicBezTo>
                    <a:pt x="136" y="174"/>
                    <a:pt x="298" y="202"/>
                    <a:pt x="467" y="202"/>
                  </a:cubicBezTo>
                  <a:cubicBezTo>
                    <a:pt x="550" y="202"/>
                    <a:pt x="636" y="195"/>
                    <a:pt x="721" y="195"/>
                  </a:cubicBezTo>
                  <a:cubicBezTo>
                    <a:pt x="766" y="195"/>
                    <a:pt x="811" y="197"/>
                    <a:pt x="856" y="203"/>
                  </a:cubicBezTo>
                  <a:cubicBezTo>
                    <a:pt x="1114" y="223"/>
                    <a:pt x="1333" y="203"/>
                    <a:pt x="1373" y="521"/>
                  </a:cubicBezTo>
                  <a:lnTo>
                    <a:pt x="1413" y="581"/>
                  </a:lnTo>
                  <a:cubicBezTo>
                    <a:pt x="1472" y="620"/>
                    <a:pt x="1537" y="630"/>
                    <a:pt x="1604" y="630"/>
                  </a:cubicBezTo>
                  <a:cubicBezTo>
                    <a:pt x="1671" y="630"/>
                    <a:pt x="1741" y="620"/>
                    <a:pt x="1811" y="620"/>
                  </a:cubicBezTo>
                  <a:cubicBezTo>
                    <a:pt x="1910" y="620"/>
                    <a:pt x="2010" y="620"/>
                    <a:pt x="2109" y="680"/>
                  </a:cubicBezTo>
                  <a:lnTo>
                    <a:pt x="2129" y="720"/>
                  </a:lnTo>
                  <a:cubicBezTo>
                    <a:pt x="2266" y="781"/>
                    <a:pt x="2402" y="807"/>
                    <a:pt x="2539" y="807"/>
                  </a:cubicBezTo>
                  <a:cubicBezTo>
                    <a:pt x="2581" y="807"/>
                    <a:pt x="2624" y="804"/>
                    <a:pt x="2666" y="799"/>
                  </a:cubicBezTo>
                  <a:cubicBezTo>
                    <a:pt x="2885" y="700"/>
                    <a:pt x="2944" y="561"/>
                    <a:pt x="2825" y="362"/>
                  </a:cubicBezTo>
                  <a:lnTo>
                    <a:pt x="2805" y="362"/>
                  </a:lnTo>
                  <a:cubicBezTo>
                    <a:pt x="2527" y="262"/>
                    <a:pt x="2208" y="362"/>
                    <a:pt x="1930" y="183"/>
                  </a:cubicBezTo>
                  <a:cubicBezTo>
                    <a:pt x="1556" y="26"/>
                    <a:pt x="1161" y="1"/>
                    <a:pt x="7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9"/>
            <p:cNvSpPr/>
            <p:nvPr/>
          </p:nvSpPr>
          <p:spPr>
            <a:xfrm>
              <a:off x="3964900" y="4986300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307" y="0"/>
                  </a:moveTo>
                  <a:cubicBezTo>
                    <a:pt x="189" y="0"/>
                    <a:pt x="75" y="24"/>
                    <a:pt x="1" y="148"/>
                  </a:cubicBezTo>
                  <a:lnTo>
                    <a:pt x="60" y="168"/>
                  </a:lnTo>
                  <a:lnTo>
                    <a:pt x="140" y="168"/>
                  </a:lnTo>
                  <a:cubicBezTo>
                    <a:pt x="299" y="128"/>
                    <a:pt x="438" y="128"/>
                    <a:pt x="518" y="9"/>
                  </a:cubicBezTo>
                  <a:cubicBezTo>
                    <a:pt x="451" y="9"/>
                    <a:pt x="378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9"/>
            <p:cNvSpPr/>
            <p:nvPr/>
          </p:nvSpPr>
          <p:spPr>
            <a:xfrm>
              <a:off x="3876375" y="459960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0"/>
                  </a:moveTo>
                  <a:cubicBezTo>
                    <a:pt x="60" y="159"/>
                    <a:pt x="1" y="358"/>
                    <a:pt x="1" y="557"/>
                  </a:cubicBezTo>
                  <a:cubicBezTo>
                    <a:pt x="22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9"/>
            <p:cNvSpPr/>
            <p:nvPr/>
          </p:nvSpPr>
          <p:spPr>
            <a:xfrm>
              <a:off x="3880350" y="45941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60" y="0"/>
                  </a:moveTo>
                  <a:cubicBezTo>
                    <a:pt x="61" y="20"/>
                    <a:pt x="21" y="100"/>
                    <a:pt x="1" y="219"/>
                  </a:cubicBezTo>
                  <a:cubicBezTo>
                    <a:pt x="61" y="219"/>
                    <a:pt x="120" y="239"/>
                    <a:pt x="160" y="23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9"/>
            <p:cNvSpPr/>
            <p:nvPr/>
          </p:nvSpPr>
          <p:spPr>
            <a:xfrm>
              <a:off x="5461825" y="4165525"/>
              <a:ext cx="82525" cy="31625"/>
            </a:xfrm>
            <a:custGeom>
              <a:avLst/>
              <a:gdLst/>
              <a:ahLst/>
              <a:cxnLst/>
              <a:rect l="l" t="t" r="r" b="b"/>
              <a:pathLst>
                <a:path w="3301" h="1265" extrusionOk="0">
                  <a:moveTo>
                    <a:pt x="2937" y="0"/>
                  </a:moveTo>
                  <a:cubicBezTo>
                    <a:pt x="2430" y="0"/>
                    <a:pt x="1951" y="111"/>
                    <a:pt x="1512" y="355"/>
                  </a:cubicBezTo>
                  <a:cubicBezTo>
                    <a:pt x="1394" y="527"/>
                    <a:pt x="1256" y="567"/>
                    <a:pt x="1113" y="567"/>
                  </a:cubicBezTo>
                  <a:cubicBezTo>
                    <a:pt x="991" y="567"/>
                    <a:pt x="865" y="538"/>
                    <a:pt x="747" y="538"/>
                  </a:cubicBezTo>
                  <a:cubicBezTo>
                    <a:pt x="703" y="538"/>
                    <a:pt x="659" y="542"/>
                    <a:pt x="617" y="554"/>
                  </a:cubicBezTo>
                  <a:cubicBezTo>
                    <a:pt x="359" y="614"/>
                    <a:pt x="1" y="554"/>
                    <a:pt x="219" y="1011"/>
                  </a:cubicBezTo>
                  <a:cubicBezTo>
                    <a:pt x="420" y="1117"/>
                    <a:pt x="631" y="1138"/>
                    <a:pt x="848" y="1138"/>
                  </a:cubicBezTo>
                  <a:cubicBezTo>
                    <a:pt x="999" y="1138"/>
                    <a:pt x="1152" y="1128"/>
                    <a:pt x="1306" y="1128"/>
                  </a:cubicBezTo>
                  <a:cubicBezTo>
                    <a:pt x="1348" y="1128"/>
                    <a:pt x="1391" y="1129"/>
                    <a:pt x="1433" y="1131"/>
                  </a:cubicBezTo>
                  <a:cubicBezTo>
                    <a:pt x="1711" y="1131"/>
                    <a:pt x="1990" y="1151"/>
                    <a:pt x="2248" y="1230"/>
                  </a:cubicBezTo>
                  <a:cubicBezTo>
                    <a:pt x="2367" y="1247"/>
                    <a:pt x="2490" y="1264"/>
                    <a:pt x="2611" y="1264"/>
                  </a:cubicBezTo>
                  <a:cubicBezTo>
                    <a:pt x="2774" y="1264"/>
                    <a:pt x="2936" y="1233"/>
                    <a:pt x="3084" y="1131"/>
                  </a:cubicBezTo>
                  <a:cubicBezTo>
                    <a:pt x="3144" y="1051"/>
                    <a:pt x="3144" y="972"/>
                    <a:pt x="3104" y="872"/>
                  </a:cubicBezTo>
                  <a:cubicBezTo>
                    <a:pt x="3024" y="733"/>
                    <a:pt x="2905" y="713"/>
                    <a:pt x="2746" y="713"/>
                  </a:cubicBezTo>
                  <a:cubicBezTo>
                    <a:pt x="2708" y="561"/>
                    <a:pt x="2634" y="373"/>
                    <a:pt x="2885" y="373"/>
                  </a:cubicBezTo>
                  <a:cubicBezTo>
                    <a:pt x="2898" y="373"/>
                    <a:pt x="2911" y="374"/>
                    <a:pt x="2925" y="375"/>
                  </a:cubicBezTo>
                  <a:cubicBezTo>
                    <a:pt x="2952" y="379"/>
                    <a:pt x="2977" y="381"/>
                    <a:pt x="3000" y="381"/>
                  </a:cubicBezTo>
                  <a:cubicBezTo>
                    <a:pt x="3207" y="381"/>
                    <a:pt x="3301" y="231"/>
                    <a:pt x="3283" y="17"/>
                  </a:cubicBezTo>
                  <a:cubicBezTo>
                    <a:pt x="3166" y="6"/>
                    <a:pt x="3051" y="0"/>
                    <a:pt x="2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9"/>
            <p:cNvSpPr/>
            <p:nvPr/>
          </p:nvSpPr>
          <p:spPr>
            <a:xfrm>
              <a:off x="5538900" y="4182150"/>
              <a:ext cx="71150" cy="14975"/>
            </a:xfrm>
            <a:custGeom>
              <a:avLst/>
              <a:gdLst/>
              <a:ahLst/>
              <a:cxnLst/>
              <a:rect l="l" t="t" r="r" b="b"/>
              <a:pathLst>
                <a:path w="2846" h="599" extrusionOk="0">
                  <a:moveTo>
                    <a:pt x="2338" y="1"/>
                  </a:moveTo>
                  <a:cubicBezTo>
                    <a:pt x="2208" y="1"/>
                    <a:pt x="2076" y="20"/>
                    <a:pt x="1950" y="28"/>
                  </a:cubicBezTo>
                  <a:cubicBezTo>
                    <a:pt x="1314" y="88"/>
                    <a:pt x="657" y="167"/>
                    <a:pt x="21" y="207"/>
                  </a:cubicBezTo>
                  <a:cubicBezTo>
                    <a:pt x="21" y="287"/>
                    <a:pt x="1" y="327"/>
                    <a:pt x="1" y="386"/>
                  </a:cubicBezTo>
                  <a:cubicBezTo>
                    <a:pt x="299" y="545"/>
                    <a:pt x="598" y="598"/>
                    <a:pt x="897" y="598"/>
                  </a:cubicBezTo>
                  <a:cubicBezTo>
                    <a:pt x="1495" y="598"/>
                    <a:pt x="2096" y="386"/>
                    <a:pt x="2706" y="386"/>
                  </a:cubicBezTo>
                  <a:cubicBezTo>
                    <a:pt x="2786" y="327"/>
                    <a:pt x="2826" y="267"/>
                    <a:pt x="2846" y="187"/>
                  </a:cubicBezTo>
                  <a:cubicBezTo>
                    <a:pt x="2695" y="37"/>
                    <a:pt x="2518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9"/>
            <p:cNvSpPr/>
            <p:nvPr/>
          </p:nvSpPr>
          <p:spPr>
            <a:xfrm>
              <a:off x="5542400" y="4156475"/>
              <a:ext cx="15425" cy="12800"/>
            </a:xfrm>
            <a:custGeom>
              <a:avLst/>
              <a:gdLst/>
              <a:ahLst/>
              <a:cxnLst/>
              <a:rect l="l" t="t" r="r" b="b"/>
              <a:pathLst>
                <a:path w="617" h="512" extrusionOk="0">
                  <a:moveTo>
                    <a:pt x="259" y="1"/>
                  </a:moveTo>
                  <a:cubicBezTo>
                    <a:pt x="159" y="60"/>
                    <a:pt x="80" y="140"/>
                    <a:pt x="0" y="220"/>
                  </a:cubicBezTo>
                  <a:cubicBezTo>
                    <a:pt x="0" y="279"/>
                    <a:pt x="20" y="319"/>
                    <a:pt x="20" y="359"/>
                  </a:cubicBezTo>
                  <a:cubicBezTo>
                    <a:pt x="132" y="401"/>
                    <a:pt x="254" y="512"/>
                    <a:pt x="357" y="512"/>
                  </a:cubicBezTo>
                  <a:cubicBezTo>
                    <a:pt x="401" y="512"/>
                    <a:pt x="442" y="492"/>
                    <a:pt x="478" y="438"/>
                  </a:cubicBezTo>
                  <a:cubicBezTo>
                    <a:pt x="617" y="220"/>
                    <a:pt x="378" y="12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9"/>
            <p:cNvSpPr/>
            <p:nvPr/>
          </p:nvSpPr>
          <p:spPr>
            <a:xfrm>
              <a:off x="5607550" y="4186325"/>
              <a:ext cx="14925" cy="15450"/>
            </a:xfrm>
            <a:custGeom>
              <a:avLst/>
              <a:gdLst/>
              <a:ahLst/>
              <a:cxnLst/>
              <a:rect l="l" t="t" r="r" b="b"/>
              <a:pathLst>
                <a:path w="597" h="618" extrusionOk="0">
                  <a:moveTo>
                    <a:pt x="80" y="0"/>
                  </a:moveTo>
                  <a:cubicBezTo>
                    <a:pt x="80" y="20"/>
                    <a:pt x="60" y="40"/>
                    <a:pt x="40" y="80"/>
                  </a:cubicBezTo>
                  <a:cubicBezTo>
                    <a:pt x="0" y="398"/>
                    <a:pt x="179" y="537"/>
                    <a:pt x="478" y="617"/>
                  </a:cubicBezTo>
                  <a:cubicBezTo>
                    <a:pt x="537" y="597"/>
                    <a:pt x="557" y="597"/>
                    <a:pt x="597" y="577"/>
                  </a:cubicBezTo>
                  <a:cubicBezTo>
                    <a:pt x="577" y="478"/>
                    <a:pt x="577" y="378"/>
                    <a:pt x="557" y="279"/>
                  </a:cubicBezTo>
                  <a:cubicBezTo>
                    <a:pt x="497" y="219"/>
                    <a:pt x="438" y="179"/>
                    <a:pt x="378" y="120"/>
                  </a:cubicBezTo>
                  <a:cubicBezTo>
                    <a:pt x="279" y="8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9"/>
            <p:cNvSpPr/>
            <p:nvPr/>
          </p:nvSpPr>
          <p:spPr>
            <a:xfrm>
              <a:off x="5402150" y="4370100"/>
              <a:ext cx="152200" cy="29775"/>
            </a:xfrm>
            <a:custGeom>
              <a:avLst/>
              <a:gdLst/>
              <a:ahLst/>
              <a:cxnLst/>
              <a:rect l="l" t="t" r="r" b="b"/>
              <a:pathLst>
                <a:path w="6088" h="1191" extrusionOk="0">
                  <a:moveTo>
                    <a:pt x="5192" y="0"/>
                  </a:moveTo>
                  <a:cubicBezTo>
                    <a:pt x="5109" y="0"/>
                    <a:pt x="5023" y="23"/>
                    <a:pt x="4934" y="89"/>
                  </a:cubicBezTo>
                  <a:cubicBezTo>
                    <a:pt x="3502" y="89"/>
                    <a:pt x="2089" y="348"/>
                    <a:pt x="637" y="348"/>
                  </a:cubicBezTo>
                  <a:cubicBezTo>
                    <a:pt x="418" y="348"/>
                    <a:pt x="219" y="507"/>
                    <a:pt x="0" y="587"/>
                  </a:cubicBezTo>
                  <a:cubicBezTo>
                    <a:pt x="299" y="925"/>
                    <a:pt x="816" y="845"/>
                    <a:pt x="1154" y="1124"/>
                  </a:cubicBezTo>
                  <a:cubicBezTo>
                    <a:pt x="1342" y="1172"/>
                    <a:pt x="1527" y="1191"/>
                    <a:pt x="1710" y="1191"/>
                  </a:cubicBezTo>
                  <a:cubicBezTo>
                    <a:pt x="2360" y="1191"/>
                    <a:pt x="2984" y="947"/>
                    <a:pt x="3621" y="885"/>
                  </a:cubicBezTo>
                  <a:cubicBezTo>
                    <a:pt x="4034" y="842"/>
                    <a:pt x="4416" y="708"/>
                    <a:pt x="4812" y="708"/>
                  </a:cubicBezTo>
                  <a:cubicBezTo>
                    <a:pt x="4969" y="708"/>
                    <a:pt x="5128" y="729"/>
                    <a:pt x="5292" y="786"/>
                  </a:cubicBezTo>
                  <a:cubicBezTo>
                    <a:pt x="5431" y="786"/>
                    <a:pt x="5590" y="746"/>
                    <a:pt x="5670" y="587"/>
                  </a:cubicBezTo>
                  <a:cubicBezTo>
                    <a:pt x="5988" y="388"/>
                    <a:pt x="6088" y="149"/>
                    <a:pt x="5590" y="89"/>
                  </a:cubicBezTo>
                  <a:cubicBezTo>
                    <a:pt x="5465" y="64"/>
                    <a:pt x="5333" y="0"/>
                    <a:pt x="5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9"/>
            <p:cNvSpPr/>
            <p:nvPr/>
          </p:nvSpPr>
          <p:spPr>
            <a:xfrm>
              <a:off x="5387225" y="4397675"/>
              <a:ext cx="111925" cy="41075"/>
            </a:xfrm>
            <a:custGeom>
              <a:avLst/>
              <a:gdLst/>
              <a:ahLst/>
              <a:cxnLst/>
              <a:rect l="l" t="t" r="r" b="b"/>
              <a:pathLst>
                <a:path w="4477" h="1643" extrusionOk="0">
                  <a:moveTo>
                    <a:pt x="3800" y="1"/>
                  </a:moveTo>
                  <a:cubicBezTo>
                    <a:pt x="3522" y="1"/>
                    <a:pt x="3243" y="1"/>
                    <a:pt x="2985" y="21"/>
                  </a:cubicBezTo>
                  <a:lnTo>
                    <a:pt x="2607" y="100"/>
                  </a:lnTo>
                  <a:cubicBezTo>
                    <a:pt x="2115" y="223"/>
                    <a:pt x="1640" y="346"/>
                    <a:pt x="1138" y="346"/>
                  </a:cubicBezTo>
                  <a:cubicBezTo>
                    <a:pt x="1071" y="346"/>
                    <a:pt x="1004" y="344"/>
                    <a:pt x="936" y="339"/>
                  </a:cubicBezTo>
                  <a:cubicBezTo>
                    <a:pt x="757" y="339"/>
                    <a:pt x="558" y="379"/>
                    <a:pt x="418" y="478"/>
                  </a:cubicBezTo>
                  <a:cubicBezTo>
                    <a:pt x="239" y="677"/>
                    <a:pt x="1" y="916"/>
                    <a:pt x="498" y="976"/>
                  </a:cubicBezTo>
                  <a:cubicBezTo>
                    <a:pt x="771" y="993"/>
                    <a:pt x="1015" y="1127"/>
                    <a:pt x="1280" y="1127"/>
                  </a:cubicBezTo>
                  <a:cubicBezTo>
                    <a:pt x="1324" y="1127"/>
                    <a:pt x="1368" y="1123"/>
                    <a:pt x="1413" y="1115"/>
                  </a:cubicBezTo>
                  <a:cubicBezTo>
                    <a:pt x="1432" y="1116"/>
                    <a:pt x="1450" y="1116"/>
                    <a:pt x="1469" y="1116"/>
                  </a:cubicBezTo>
                  <a:cubicBezTo>
                    <a:pt x="1646" y="1116"/>
                    <a:pt x="1836" y="1082"/>
                    <a:pt x="2019" y="1082"/>
                  </a:cubicBezTo>
                  <a:cubicBezTo>
                    <a:pt x="2277" y="1082"/>
                    <a:pt x="2519" y="1149"/>
                    <a:pt x="2686" y="1473"/>
                  </a:cubicBezTo>
                  <a:cubicBezTo>
                    <a:pt x="2786" y="1315"/>
                    <a:pt x="2846" y="1258"/>
                    <a:pt x="2884" y="1258"/>
                  </a:cubicBezTo>
                  <a:cubicBezTo>
                    <a:pt x="2975" y="1258"/>
                    <a:pt x="2940" y="1584"/>
                    <a:pt x="3024" y="1612"/>
                  </a:cubicBezTo>
                  <a:cubicBezTo>
                    <a:pt x="3061" y="1634"/>
                    <a:pt x="3092" y="1643"/>
                    <a:pt x="3120" y="1643"/>
                  </a:cubicBezTo>
                  <a:cubicBezTo>
                    <a:pt x="3168" y="1643"/>
                    <a:pt x="3205" y="1617"/>
                    <a:pt x="3243" y="1592"/>
                  </a:cubicBezTo>
                  <a:cubicBezTo>
                    <a:pt x="3303" y="1473"/>
                    <a:pt x="3243" y="1314"/>
                    <a:pt x="3382" y="1214"/>
                  </a:cubicBezTo>
                  <a:lnTo>
                    <a:pt x="3442" y="617"/>
                  </a:lnTo>
                  <a:cubicBezTo>
                    <a:pt x="3528" y="481"/>
                    <a:pt x="3643" y="454"/>
                    <a:pt x="3763" y="454"/>
                  </a:cubicBezTo>
                  <a:cubicBezTo>
                    <a:pt x="3840" y="454"/>
                    <a:pt x="3918" y="465"/>
                    <a:pt x="3993" y="465"/>
                  </a:cubicBezTo>
                  <a:cubicBezTo>
                    <a:pt x="4075" y="465"/>
                    <a:pt x="4153" y="452"/>
                    <a:pt x="4218" y="399"/>
                  </a:cubicBezTo>
                  <a:cubicBezTo>
                    <a:pt x="4248" y="414"/>
                    <a:pt x="4282" y="420"/>
                    <a:pt x="4316" y="420"/>
                  </a:cubicBezTo>
                  <a:cubicBezTo>
                    <a:pt x="4371" y="420"/>
                    <a:pt x="4427" y="403"/>
                    <a:pt x="4477" y="379"/>
                  </a:cubicBezTo>
                  <a:cubicBezTo>
                    <a:pt x="4317" y="200"/>
                    <a:pt x="4099" y="140"/>
                    <a:pt x="3920" y="21"/>
                  </a:cubicBezTo>
                  <a:cubicBezTo>
                    <a:pt x="3880" y="1"/>
                    <a:pt x="3840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9"/>
            <p:cNvSpPr/>
            <p:nvPr/>
          </p:nvSpPr>
          <p:spPr>
            <a:xfrm>
              <a:off x="5567250" y="4336350"/>
              <a:ext cx="40825" cy="53450"/>
            </a:xfrm>
            <a:custGeom>
              <a:avLst/>
              <a:gdLst/>
              <a:ahLst/>
              <a:cxnLst/>
              <a:rect l="l" t="t" r="r" b="b"/>
              <a:pathLst>
                <a:path w="1633" h="2138" extrusionOk="0">
                  <a:moveTo>
                    <a:pt x="408" y="1"/>
                  </a:moveTo>
                  <a:cubicBezTo>
                    <a:pt x="365" y="1"/>
                    <a:pt x="322" y="11"/>
                    <a:pt x="279" y="47"/>
                  </a:cubicBezTo>
                  <a:cubicBezTo>
                    <a:pt x="299" y="544"/>
                    <a:pt x="578" y="902"/>
                    <a:pt x="1015" y="1240"/>
                  </a:cubicBezTo>
                  <a:cubicBezTo>
                    <a:pt x="637" y="1260"/>
                    <a:pt x="359" y="1260"/>
                    <a:pt x="80" y="1280"/>
                  </a:cubicBezTo>
                  <a:cubicBezTo>
                    <a:pt x="1" y="1579"/>
                    <a:pt x="279" y="1658"/>
                    <a:pt x="458" y="1758"/>
                  </a:cubicBezTo>
                  <a:cubicBezTo>
                    <a:pt x="697" y="1758"/>
                    <a:pt x="797" y="1897"/>
                    <a:pt x="797" y="2136"/>
                  </a:cubicBezTo>
                  <a:cubicBezTo>
                    <a:pt x="810" y="2137"/>
                    <a:pt x="824" y="2138"/>
                    <a:pt x="838" y="2138"/>
                  </a:cubicBezTo>
                  <a:cubicBezTo>
                    <a:pt x="1015" y="2138"/>
                    <a:pt x="1250" y="2029"/>
                    <a:pt x="1194" y="1937"/>
                  </a:cubicBezTo>
                  <a:cubicBezTo>
                    <a:pt x="956" y="1499"/>
                    <a:pt x="1473" y="1638"/>
                    <a:pt x="1493" y="1439"/>
                  </a:cubicBezTo>
                  <a:cubicBezTo>
                    <a:pt x="1493" y="1141"/>
                    <a:pt x="1632" y="803"/>
                    <a:pt x="1314" y="564"/>
                  </a:cubicBezTo>
                  <a:cubicBezTo>
                    <a:pt x="1261" y="578"/>
                    <a:pt x="1214" y="585"/>
                    <a:pt x="1171" y="585"/>
                  </a:cubicBezTo>
                  <a:cubicBezTo>
                    <a:pt x="860" y="585"/>
                    <a:pt x="795" y="234"/>
                    <a:pt x="637" y="7"/>
                  </a:cubicBezTo>
                  <a:cubicBezTo>
                    <a:pt x="615" y="14"/>
                    <a:pt x="594" y="17"/>
                    <a:pt x="572" y="17"/>
                  </a:cubicBezTo>
                  <a:cubicBezTo>
                    <a:pt x="517" y="17"/>
                    <a:pt x="463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9"/>
            <p:cNvSpPr/>
            <p:nvPr/>
          </p:nvSpPr>
          <p:spPr>
            <a:xfrm>
              <a:off x="5406625" y="4387400"/>
              <a:ext cx="101475" cy="17825"/>
            </a:xfrm>
            <a:custGeom>
              <a:avLst/>
              <a:gdLst/>
              <a:ahLst/>
              <a:cxnLst/>
              <a:rect l="l" t="t" r="r" b="b"/>
              <a:pathLst>
                <a:path w="4059" h="713" extrusionOk="0">
                  <a:moveTo>
                    <a:pt x="3878" y="1"/>
                  </a:moveTo>
                  <a:cubicBezTo>
                    <a:pt x="3775" y="1"/>
                    <a:pt x="3647" y="72"/>
                    <a:pt x="3541" y="94"/>
                  </a:cubicBezTo>
                  <a:cubicBezTo>
                    <a:pt x="3464" y="88"/>
                    <a:pt x="3386" y="86"/>
                    <a:pt x="3309" y="86"/>
                  </a:cubicBezTo>
                  <a:cubicBezTo>
                    <a:pt x="2619" y="86"/>
                    <a:pt x="1949" y="272"/>
                    <a:pt x="1261" y="272"/>
                  </a:cubicBezTo>
                  <a:cubicBezTo>
                    <a:pt x="1140" y="272"/>
                    <a:pt x="1018" y="266"/>
                    <a:pt x="896" y="253"/>
                  </a:cubicBezTo>
                  <a:cubicBezTo>
                    <a:pt x="731" y="201"/>
                    <a:pt x="562" y="118"/>
                    <a:pt x="403" y="118"/>
                  </a:cubicBezTo>
                  <a:cubicBezTo>
                    <a:pt x="255" y="118"/>
                    <a:pt x="116" y="191"/>
                    <a:pt x="1" y="432"/>
                  </a:cubicBezTo>
                  <a:cubicBezTo>
                    <a:pt x="235" y="644"/>
                    <a:pt x="491" y="681"/>
                    <a:pt x="753" y="681"/>
                  </a:cubicBezTo>
                  <a:cubicBezTo>
                    <a:pt x="889" y="681"/>
                    <a:pt x="1026" y="671"/>
                    <a:pt x="1162" y="671"/>
                  </a:cubicBezTo>
                  <a:cubicBezTo>
                    <a:pt x="1253" y="671"/>
                    <a:pt x="1344" y="675"/>
                    <a:pt x="1433" y="690"/>
                  </a:cubicBezTo>
                  <a:cubicBezTo>
                    <a:pt x="1506" y="699"/>
                    <a:pt x="1588" y="713"/>
                    <a:pt x="1673" y="713"/>
                  </a:cubicBezTo>
                  <a:cubicBezTo>
                    <a:pt x="1772" y="713"/>
                    <a:pt x="1874" y="695"/>
                    <a:pt x="1970" y="631"/>
                  </a:cubicBezTo>
                  <a:cubicBezTo>
                    <a:pt x="2069" y="611"/>
                    <a:pt x="2169" y="611"/>
                    <a:pt x="2268" y="611"/>
                  </a:cubicBezTo>
                  <a:cubicBezTo>
                    <a:pt x="2368" y="539"/>
                    <a:pt x="2481" y="524"/>
                    <a:pt x="2597" y="524"/>
                  </a:cubicBezTo>
                  <a:cubicBezTo>
                    <a:pt x="2680" y="524"/>
                    <a:pt x="2765" y="532"/>
                    <a:pt x="2847" y="532"/>
                  </a:cubicBezTo>
                  <a:cubicBezTo>
                    <a:pt x="2969" y="532"/>
                    <a:pt x="3085" y="515"/>
                    <a:pt x="3183" y="432"/>
                  </a:cubicBezTo>
                  <a:cubicBezTo>
                    <a:pt x="3324" y="301"/>
                    <a:pt x="3489" y="290"/>
                    <a:pt x="3655" y="290"/>
                  </a:cubicBezTo>
                  <a:cubicBezTo>
                    <a:pt x="3692" y="290"/>
                    <a:pt x="3729" y="290"/>
                    <a:pt x="3765" y="290"/>
                  </a:cubicBezTo>
                  <a:cubicBezTo>
                    <a:pt x="3866" y="290"/>
                    <a:pt x="3966" y="286"/>
                    <a:pt x="4059" y="253"/>
                  </a:cubicBezTo>
                  <a:cubicBezTo>
                    <a:pt x="4040" y="57"/>
                    <a:pt x="3969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9"/>
            <p:cNvSpPr/>
            <p:nvPr/>
          </p:nvSpPr>
          <p:spPr>
            <a:xfrm>
              <a:off x="5525475" y="4365825"/>
              <a:ext cx="53250" cy="18950"/>
            </a:xfrm>
            <a:custGeom>
              <a:avLst/>
              <a:gdLst/>
              <a:ahLst/>
              <a:cxnLst/>
              <a:rect l="l" t="t" r="r" b="b"/>
              <a:pathLst>
                <a:path w="2130" h="758" extrusionOk="0">
                  <a:moveTo>
                    <a:pt x="1175" y="1"/>
                  </a:moveTo>
                  <a:cubicBezTo>
                    <a:pt x="779" y="1"/>
                    <a:pt x="390" y="126"/>
                    <a:pt x="1" y="260"/>
                  </a:cubicBezTo>
                  <a:cubicBezTo>
                    <a:pt x="164" y="296"/>
                    <a:pt x="343" y="382"/>
                    <a:pt x="509" y="382"/>
                  </a:cubicBezTo>
                  <a:cubicBezTo>
                    <a:pt x="526" y="382"/>
                    <a:pt x="542" y="381"/>
                    <a:pt x="558" y="380"/>
                  </a:cubicBezTo>
                  <a:cubicBezTo>
                    <a:pt x="608" y="374"/>
                    <a:pt x="649" y="371"/>
                    <a:pt x="684" y="371"/>
                  </a:cubicBezTo>
                  <a:cubicBezTo>
                    <a:pt x="998" y="371"/>
                    <a:pt x="751" y="596"/>
                    <a:pt x="697" y="758"/>
                  </a:cubicBezTo>
                  <a:cubicBezTo>
                    <a:pt x="1175" y="698"/>
                    <a:pt x="1652" y="618"/>
                    <a:pt x="2129" y="579"/>
                  </a:cubicBezTo>
                  <a:cubicBezTo>
                    <a:pt x="1990" y="419"/>
                    <a:pt x="1871" y="260"/>
                    <a:pt x="1751" y="101"/>
                  </a:cubicBezTo>
                  <a:cubicBezTo>
                    <a:pt x="1557" y="30"/>
                    <a:pt x="1365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9"/>
            <p:cNvSpPr/>
            <p:nvPr/>
          </p:nvSpPr>
          <p:spPr>
            <a:xfrm>
              <a:off x="5494650" y="4384050"/>
              <a:ext cx="38825" cy="9175"/>
            </a:xfrm>
            <a:custGeom>
              <a:avLst/>
              <a:gdLst/>
              <a:ahLst/>
              <a:cxnLst/>
              <a:rect l="l" t="t" r="r" b="b"/>
              <a:pathLst>
                <a:path w="1553" h="367" extrusionOk="0">
                  <a:moveTo>
                    <a:pt x="822" y="1"/>
                  </a:moveTo>
                  <a:cubicBezTo>
                    <a:pt x="548" y="1"/>
                    <a:pt x="274" y="72"/>
                    <a:pt x="1" y="188"/>
                  </a:cubicBezTo>
                  <a:cubicBezTo>
                    <a:pt x="180" y="228"/>
                    <a:pt x="398" y="148"/>
                    <a:pt x="518" y="367"/>
                  </a:cubicBezTo>
                  <a:cubicBezTo>
                    <a:pt x="876" y="327"/>
                    <a:pt x="1214" y="267"/>
                    <a:pt x="1552" y="188"/>
                  </a:cubicBezTo>
                  <a:cubicBezTo>
                    <a:pt x="1309" y="57"/>
                    <a:pt x="1066" y="1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9"/>
            <p:cNvSpPr/>
            <p:nvPr/>
          </p:nvSpPr>
          <p:spPr>
            <a:xfrm>
              <a:off x="5494150" y="5110825"/>
              <a:ext cx="54725" cy="25775"/>
            </a:xfrm>
            <a:custGeom>
              <a:avLst/>
              <a:gdLst/>
              <a:ahLst/>
              <a:cxnLst/>
              <a:rect l="l" t="t" r="r" b="b"/>
              <a:pathLst>
                <a:path w="2189" h="1031" extrusionOk="0">
                  <a:moveTo>
                    <a:pt x="1910" y="1"/>
                  </a:moveTo>
                  <a:cubicBezTo>
                    <a:pt x="1194" y="41"/>
                    <a:pt x="438" y="1"/>
                    <a:pt x="1" y="757"/>
                  </a:cubicBezTo>
                  <a:cubicBezTo>
                    <a:pt x="60" y="836"/>
                    <a:pt x="140" y="896"/>
                    <a:pt x="219" y="956"/>
                  </a:cubicBezTo>
                  <a:cubicBezTo>
                    <a:pt x="279" y="1006"/>
                    <a:pt x="334" y="1030"/>
                    <a:pt x="394" y="1030"/>
                  </a:cubicBezTo>
                  <a:cubicBezTo>
                    <a:pt x="453" y="1030"/>
                    <a:pt x="518" y="1006"/>
                    <a:pt x="597" y="956"/>
                  </a:cubicBezTo>
                  <a:cubicBezTo>
                    <a:pt x="697" y="856"/>
                    <a:pt x="836" y="916"/>
                    <a:pt x="936" y="817"/>
                  </a:cubicBezTo>
                  <a:cubicBezTo>
                    <a:pt x="955" y="797"/>
                    <a:pt x="1035" y="757"/>
                    <a:pt x="1095" y="757"/>
                  </a:cubicBezTo>
                  <a:cubicBezTo>
                    <a:pt x="1124" y="765"/>
                    <a:pt x="1153" y="769"/>
                    <a:pt x="1181" y="769"/>
                  </a:cubicBezTo>
                  <a:cubicBezTo>
                    <a:pt x="1284" y="769"/>
                    <a:pt x="1375" y="716"/>
                    <a:pt x="1453" y="638"/>
                  </a:cubicBezTo>
                  <a:cubicBezTo>
                    <a:pt x="1652" y="518"/>
                    <a:pt x="1890" y="439"/>
                    <a:pt x="2129" y="439"/>
                  </a:cubicBezTo>
                  <a:cubicBezTo>
                    <a:pt x="2129" y="399"/>
                    <a:pt x="2149" y="339"/>
                    <a:pt x="2189" y="299"/>
                  </a:cubicBezTo>
                  <a:cubicBezTo>
                    <a:pt x="2129" y="140"/>
                    <a:pt x="2050" y="41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9"/>
            <p:cNvSpPr/>
            <p:nvPr/>
          </p:nvSpPr>
          <p:spPr>
            <a:xfrm>
              <a:off x="5450875" y="5139175"/>
              <a:ext cx="41325" cy="13275"/>
            </a:xfrm>
            <a:custGeom>
              <a:avLst/>
              <a:gdLst/>
              <a:ahLst/>
              <a:cxnLst/>
              <a:rect l="l" t="t" r="r" b="b"/>
              <a:pathLst>
                <a:path w="1653" h="531" extrusionOk="0">
                  <a:moveTo>
                    <a:pt x="1592" y="1"/>
                  </a:moveTo>
                  <a:cubicBezTo>
                    <a:pt x="1055" y="100"/>
                    <a:pt x="538" y="379"/>
                    <a:pt x="1" y="518"/>
                  </a:cubicBezTo>
                  <a:cubicBezTo>
                    <a:pt x="176" y="518"/>
                    <a:pt x="348" y="531"/>
                    <a:pt x="517" y="531"/>
                  </a:cubicBezTo>
                  <a:cubicBezTo>
                    <a:pt x="770" y="531"/>
                    <a:pt x="1015" y="502"/>
                    <a:pt x="1254" y="359"/>
                  </a:cubicBezTo>
                  <a:cubicBezTo>
                    <a:pt x="1314" y="220"/>
                    <a:pt x="1453" y="180"/>
                    <a:pt x="1592" y="180"/>
                  </a:cubicBezTo>
                  <a:cubicBezTo>
                    <a:pt x="1632" y="180"/>
                    <a:pt x="1632" y="160"/>
                    <a:pt x="1652" y="120"/>
                  </a:cubicBezTo>
                  <a:cubicBezTo>
                    <a:pt x="1652" y="80"/>
                    <a:pt x="1652" y="6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9"/>
            <p:cNvSpPr/>
            <p:nvPr/>
          </p:nvSpPr>
          <p:spPr>
            <a:xfrm>
              <a:off x="5521500" y="5126750"/>
              <a:ext cx="8975" cy="7050"/>
            </a:xfrm>
            <a:custGeom>
              <a:avLst/>
              <a:gdLst/>
              <a:ahLst/>
              <a:cxnLst/>
              <a:rect l="l" t="t" r="r" b="b"/>
              <a:pathLst>
                <a:path w="359" h="282" extrusionOk="0">
                  <a:moveTo>
                    <a:pt x="359" y="1"/>
                  </a:moveTo>
                  <a:cubicBezTo>
                    <a:pt x="220" y="1"/>
                    <a:pt x="100" y="1"/>
                    <a:pt x="1" y="120"/>
                  </a:cubicBezTo>
                  <a:cubicBezTo>
                    <a:pt x="85" y="234"/>
                    <a:pt x="148" y="282"/>
                    <a:pt x="198" y="282"/>
                  </a:cubicBezTo>
                  <a:cubicBezTo>
                    <a:pt x="278" y="282"/>
                    <a:pt x="322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9"/>
            <p:cNvSpPr/>
            <p:nvPr/>
          </p:nvSpPr>
          <p:spPr>
            <a:xfrm>
              <a:off x="5490175" y="5136950"/>
              <a:ext cx="17425" cy="6950"/>
            </a:xfrm>
            <a:custGeom>
              <a:avLst/>
              <a:gdLst/>
              <a:ahLst/>
              <a:cxnLst/>
              <a:rect l="l" t="t" r="r" b="b"/>
              <a:pathLst>
                <a:path w="697" h="278" extrusionOk="0">
                  <a:moveTo>
                    <a:pt x="349" y="0"/>
                  </a:moveTo>
                  <a:cubicBezTo>
                    <a:pt x="229" y="0"/>
                    <a:pt x="110" y="30"/>
                    <a:pt x="0" y="90"/>
                  </a:cubicBezTo>
                  <a:lnTo>
                    <a:pt x="0" y="269"/>
                  </a:lnTo>
                  <a:cubicBezTo>
                    <a:pt x="23" y="267"/>
                    <a:pt x="45" y="266"/>
                    <a:pt x="67" y="266"/>
                  </a:cubicBezTo>
                  <a:cubicBezTo>
                    <a:pt x="156" y="266"/>
                    <a:pt x="245" y="278"/>
                    <a:pt x="330" y="278"/>
                  </a:cubicBezTo>
                  <a:cubicBezTo>
                    <a:pt x="468" y="278"/>
                    <a:pt x="595" y="248"/>
                    <a:pt x="697" y="90"/>
                  </a:cubicBezTo>
                  <a:cubicBezTo>
                    <a:pt x="587" y="3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9"/>
            <p:cNvSpPr/>
            <p:nvPr/>
          </p:nvSpPr>
          <p:spPr>
            <a:xfrm>
              <a:off x="5490675" y="5134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39" y="60"/>
                    <a:pt x="80" y="60"/>
                    <a:pt x="0" y="180"/>
                  </a:cubicBezTo>
                  <a:lnTo>
                    <a:pt x="697" y="18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9"/>
            <p:cNvSpPr/>
            <p:nvPr/>
          </p:nvSpPr>
          <p:spPr>
            <a:xfrm>
              <a:off x="5499625" y="5148475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84" y="0"/>
                  </a:moveTo>
                  <a:cubicBezTo>
                    <a:pt x="171" y="0"/>
                    <a:pt x="79" y="36"/>
                    <a:pt x="0" y="146"/>
                  </a:cubicBezTo>
                  <a:cubicBezTo>
                    <a:pt x="26" y="153"/>
                    <a:pt x="51" y="157"/>
                    <a:pt x="75" y="157"/>
                  </a:cubicBezTo>
                  <a:cubicBezTo>
                    <a:pt x="189" y="157"/>
                    <a:pt x="297" y="88"/>
                    <a:pt x="378" y="7"/>
                  </a:cubicBezTo>
                  <a:cubicBezTo>
                    <a:pt x="345" y="3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9"/>
            <p:cNvSpPr/>
            <p:nvPr/>
          </p:nvSpPr>
          <p:spPr>
            <a:xfrm>
              <a:off x="5591625" y="5122025"/>
              <a:ext cx="9975" cy="3750"/>
            </a:xfrm>
            <a:custGeom>
              <a:avLst/>
              <a:gdLst/>
              <a:ahLst/>
              <a:cxnLst/>
              <a:rect l="l" t="t" r="r" b="b"/>
              <a:pathLst>
                <a:path w="399" h="150" extrusionOk="0">
                  <a:moveTo>
                    <a:pt x="266" y="1"/>
                  </a:moveTo>
                  <a:cubicBezTo>
                    <a:pt x="162" y="1"/>
                    <a:pt x="71" y="25"/>
                    <a:pt x="1" y="110"/>
                  </a:cubicBezTo>
                  <a:cubicBezTo>
                    <a:pt x="100" y="150"/>
                    <a:pt x="219" y="150"/>
                    <a:pt x="319" y="150"/>
                  </a:cubicBezTo>
                  <a:cubicBezTo>
                    <a:pt x="339" y="110"/>
                    <a:pt x="379" y="70"/>
                    <a:pt x="398" y="10"/>
                  </a:cubicBezTo>
                  <a:cubicBezTo>
                    <a:pt x="352" y="5"/>
                    <a:pt x="308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9"/>
            <p:cNvSpPr/>
            <p:nvPr/>
          </p:nvSpPr>
          <p:spPr>
            <a:xfrm>
              <a:off x="5508075" y="5131075"/>
              <a:ext cx="8975" cy="3650"/>
            </a:xfrm>
            <a:custGeom>
              <a:avLst/>
              <a:gdLst/>
              <a:ahLst/>
              <a:cxnLst/>
              <a:rect l="l" t="t" r="r" b="b"/>
              <a:pathLst>
                <a:path w="359" h="146" extrusionOk="0">
                  <a:moveTo>
                    <a:pt x="265" y="0"/>
                  </a:moveTo>
                  <a:cubicBezTo>
                    <a:pt x="152" y="0"/>
                    <a:pt x="64" y="35"/>
                    <a:pt x="1" y="146"/>
                  </a:cubicBezTo>
                  <a:cubicBezTo>
                    <a:pt x="160" y="146"/>
                    <a:pt x="279" y="126"/>
                    <a:pt x="359" y="7"/>
                  </a:cubicBezTo>
                  <a:cubicBezTo>
                    <a:pt x="326" y="2"/>
                    <a:pt x="294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9"/>
            <p:cNvSpPr/>
            <p:nvPr/>
          </p:nvSpPr>
          <p:spPr>
            <a:xfrm>
              <a:off x="5664225" y="5093125"/>
              <a:ext cx="17950" cy="11275"/>
            </a:xfrm>
            <a:custGeom>
              <a:avLst/>
              <a:gdLst/>
              <a:ahLst/>
              <a:cxnLst/>
              <a:rect l="l" t="t" r="r" b="b"/>
              <a:pathLst>
                <a:path w="718" h="451" extrusionOk="0">
                  <a:moveTo>
                    <a:pt x="275" y="0"/>
                  </a:moveTo>
                  <a:cubicBezTo>
                    <a:pt x="208" y="0"/>
                    <a:pt x="144" y="21"/>
                    <a:pt x="81" y="52"/>
                  </a:cubicBezTo>
                  <a:cubicBezTo>
                    <a:pt x="1" y="251"/>
                    <a:pt x="100" y="371"/>
                    <a:pt x="279" y="450"/>
                  </a:cubicBezTo>
                  <a:lnTo>
                    <a:pt x="359" y="450"/>
                  </a:lnTo>
                  <a:lnTo>
                    <a:pt x="419" y="430"/>
                  </a:lnTo>
                  <a:cubicBezTo>
                    <a:pt x="478" y="311"/>
                    <a:pt x="598" y="251"/>
                    <a:pt x="717" y="232"/>
                  </a:cubicBezTo>
                  <a:cubicBezTo>
                    <a:pt x="677" y="72"/>
                    <a:pt x="558" y="72"/>
                    <a:pt x="458" y="52"/>
                  </a:cubicBezTo>
                  <a:cubicBezTo>
                    <a:pt x="394" y="16"/>
                    <a:pt x="33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9"/>
            <p:cNvSpPr/>
            <p:nvPr/>
          </p:nvSpPr>
          <p:spPr>
            <a:xfrm>
              <a:off x="5657275" y="5089950"/>
              <a:ext cx="17425" cy="8125"/>
            </a:xfrm>
            <a:custGeom>
              <a:avLst/>
              <a:gdLst/>
              <a:ahLst/>
              <a:cxnLst/>
              <a:rect l="l" t="t" r="r" b="b"/>
              <a:pathLst>
                <a:path w="697" h="325" extrusionOk="0">
                  <a:moveTo>
                    <a:pt x="677" y="40"/>
                  </a:moveTo>
                  <a:cubicBezTo>
                    <a:pt x="458" y="60"/>
                    <a:pt x="179" y="0"/>
                    <a:pt x="0" y="239"/>
                  </a:cubicBezTo>
                  <a:cubicBezTo>
                    <a:pt x="77" y="294"/>
                    <a:pt x="147" y="324"/>
                    <a:pt x="215" y="324"/>
                  </a:cubicBezTo>
                  <a:cubicBezTo>
                    <a:pt x="271" y="324"/>
                    <a:pt x="325" y="304"/>
                    <a:pt x="378" y="259"/>
                  </a:cubicBezTo>
                  <a:cubicBezTo>
                    <a:pt x="498" y="239"/>
                    <a:pt x="597" y="239"/>
                    <a:pt x="697" y="199"/>
                  </a:cubicBezTo>
                  <a:cubicBezTo>
                    <a:pt x="697" y="140"/>
                    <a:pt x="677" y="8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9"/>
            <p:cNvSpPr/>
            <p:nvPr/>
          </p:nvSpPr>
          <p:spPr>
            <a:xfrm>
              <a:off x="4791950" y="37486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2347" y="1"/>
                  </a:moveTo>
                  <a:cubicBezTo>
                    <a:pt x="1472" y="1"/>
                    <a:pt x="756" y="319"/>
                    <a:pt x="0" y="697"/>
                  </a:cubicBezTo>
                  <a:cubicBezTo>
                    <a:pt x="40" y="796"/>
                    <a:pt x="159" y="816"/>
                    <a:pt x="239" y="876"/>
                  </a:cubicBezTo>
                  <a:cubicBezTo>
                    <a:pt x="955" y="697"/>
                    <a:pt x="1651" y="498"/>
                    <a:pt x="2347" y="319"/>
                  </a:cubicBezTo>
                  <a:lnTo>
                    <a:pt x="23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9"/>
            <p:cNvSpPr/>
            <p:nvPr/>
          </p:nvSpPr>
          <p:spPr>
            <a:xfrm>
              <a:off x="4780500" y="3766100"/>
              <a:ext cx="16925" cy="5475"/>
            </a:xfrm>
            <a:custGeom>
              <a:avLst/>
              <a:gdLst/>
              <a:ahLst/>
              <a:cxnLst/>
              <a:rect l="l" t="t" r="r" b="b"/>
              <a:pathLst>
                <a:path w="677" h="219" extrusionOk="0">
                  <a:moveTo>
                    <a:pt x="458" y="0"/>
                  </a:moveTo>
                  <a:cubicBezTo>
                    <a:pt x="319" y="20"/>
                    <a:pt x="160" y="20"/>
                    <a:pt x="1" y="40"/>
                  </a:cubicBezTo>
                  <a:cubicBezTo>
                    <a:pt x="60" y="99"/>
                    <a:pt x="120" y="179"/>
                    <a:pt x="180" y="219"/>
                  </a:cubicBezTo>
                  <a:cubicBezTo>
                    <a:pt x="359" y="199"/>
                    <a:pt x="518" y="199"/>
                    <a:pt x="677" y="179"/>
                  </a:cubicBezTo>
                  <a:cubicBezTo>
                    <a:pt x="617" y="119"/>
                    <a:pt x="53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9"/>
            <p:cNvSpPr/>
            <p:nvPr/>
          </p:nvSpPr>
          <p:spPr>
            <a:xfrm>
              <a:off x="5674675" y="4942250"/>
              <a:ext cx="54725" cy="33775"/>
            </a:xfrm>
            <a:custGeom>
              <a:avLst/>
              <a:gdLst/>
              <a:ahLst/>
              <a:cxnLst/>
              <a:rect l="l" t="t" r="r" b="b"/>
              <a:pathLst>
                <a:path w="2189" h="1351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632" y="438"/>
                    <a:pt x="1373" y="617"/>
                    <a:pt x="995" y="697"/>
                  </a:cubicBezTo>
                  <a:cubicBezTo>
                    <a:pt x="677" y="776"/>
                    <a:pt x="319" y="816"/>
                    <a:pt x="1" y="895"/>
                  </a:cubicBezTo>
                  <a:cubicBezTo>
                    <a:pt x="28" y="1256"/>
                    <a:pt x="149" y="1351"/>
                    <a:pt x="302" y="1351"/>
                  </a:cubicBezTo>
                  <a:cubicBezTo>
                    <a:pt x="474" y="1351"/>
                    <a:pt x="688" y="1231"/>
                    <a:pt x="857" y="1231"/>
                  </a:cubicBezTo>
                  <a:cubicBezTo>
                    <a:pt x="870" y="1231"/>
                    <a:pt x="883" y="1232"/>
                    <a:pt x="896" y="1234"/>
                  </a:cubicBezTo>
                  <a:cubicBezTo>
                    <a:pt x="1158" y="1234"/>
                    <a:pt x="1390" y="1064"/>
                    <a:pt x="1645" y="1064"/>
                  </a:cubicBezTo>
                  <a:cubicBezTo>
                    <a:pt x="1680" y="1064"/>
                    <a:pt x="1715" y="1067"/>
                    <a:pt x="1751" y="1075"/>
                  </a:cubicBezTo>
                  <a:cubicBezTo>
                    <a:pt x="1791" y="1075"/>
                    <a:pt x="1871" y="1035"/>
                    <a:pt x="1910" y="1035"/>
                  </a:cubicBezTo>
                  <a:cubicBezTo>
                    <a:pt x="1950" y="1015"/>
                    <a:pt x="1950" y="975"/>
                    <a:pt x="1970" y="935"/>
                  </a:cubicBezTo>
                  <a:cubicBezTo>
                    <a:pt x="1751" y="677"/>
                    <a:pt x="2189" y="140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9"/>
            <p:cNvSpPr/>
            <p:nvPr/>
          </p:nvSpPr>
          <p:spPr>
            <a:xfrm>
              <a:off x="5616000" y="5003850"/>
              <a:ext cx="32850" cy="13525"/>
            </a:xfrm>
            <a:custGeom>
              <a:avLst/>
              <a:gdLst/>
              <a:ahLst/>
              <a:cxnLst/>
              <a:rect l="l" t="t" r="r" b="b"/>
              <a:pathLst>
                <a:path w="1314" h="541" extrusionOk="0">
                  <a:moveTo>
                    <a:pt x="720" y="1"/>
                  </a:moveTo>
                  <a:cubicBezTo>
                    <a:pt x="489" y="1"/>
                    <a:pt x="269" y="68"/>
                    <a:pt x="60" y="202"/>
                  </a:cubicBezTo>
                  <a:cubicBezTo>
                    <a:pt x="0" y="401"/>
                    <a:pt x="60" y="461"/>
                    <a:pt x="239" y="540"/>
                  </a:cubicBezTo>
                  <a:cubicBezTo>
                    <a:pt x="319" y="520"/>
                    <a:pt x="358" y="520"/>
                    <a:pt x="438" y="500"/>
                  </a:cubicBezTo>
                  <a:cubicBezTo>
                    <a:pt x="472" y="455"/>
                    <a:pt x="500" y="395"/>
                    <a:pt x="529" y="395"/>
                  </a:cubicBezTo>
                  <a:cubicBezTo>
                    <a:pt x="550" y="395"/>
                    <a:pt x="572" y="427"/>
                    <a:pt x="597" y="520"/>
                  </a:cubicBezTo>
                  <a:cubicBezTo>
                    <a:pt x="701" y="520"/>
                    <a:pt x="812" y="539"/>
                    <a:pt x="921" y="539"/>
                  </a:cubicBezTo>
                  <a:cubicBezTo>
                    <a:pt x="1063" y="539"/>
                    <a:pt x="1201" y="507"/>
                    <a:pt x="1313" y="361"/>
                  </a:cubicBezTo>
                  <a:cubicBezTo>
                    <a:pt x="1154" y="301"/>
                    <a:pt x="1035" y="202"/>
                    <a:pt x="955" y="23"/>
                  </a:cubicBezTo>
                  <a:cubicBezTo>
                    <a:pt x="876" y="8"/>
                    <a:pt x="797" y="1"/>
                    <a:pt x="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9"/>
            <p:cNvSpPr/>
            <p:nvPr/>
          </p:nvSpPr>
          <p:spPr>
            <a:xfrm>
              <a:off x="5718950" y="4966250"/>
              <a:ext cx="13950" cy="23200"/>
            </a:xfrm>
            <a:custGeom>
              <a:avLst/>
              <a:gdLst/>
              <a:ahLst/>
              <a:cxnLst/>
              <a:rect l="l" t="t" r="r" b="b"/>
              <a:pathLst>
                <a:path w="558" h="928" extrusionOk="0">
                  <a:moveTo>
                    <a:pt x="346" y="0"/>
                  </a:moveTo>
                  <a:cubicBezTo>
                    <a:pt x="294" y="0"/>
                    <a:pt x="239" y="25"/>
                    <a:pt x="179" y="75"/>
                  </a:cubicBezTo>
                  <a:lnTo>
                    <a:pt x="119" y="75"/>
                  </a:lnTo>
                  <a:cubicBezTo>
                    <a:pt x="279" y="254"/>
                    <a:pt x="219" y="433"/>
                    <a:pt x="159" y="632"/>
                  </a:cubicBezTo>
                  <a:cubicBezTo>
                    <a:pt x="119" y="711"/>
                    <a:pt x="0" y="851"/>
                    <a:pt x="179" y="910"/>
                  </a:cubicBezTo>
                  <a:cubicBezTo>
                    <a:pt x="207" y="922"/>
                    <a:pt x="236" y="928"/>
                    <a:pt x="263" y="928"/>
                  </a:cubicBezTo>
                  <a:cubicBezTo>
                    <a:pt x="371" y="928"/>
                    <a:pt x="466" y="842"/>
                    <a:pt x="497" y="731"/>
                  </a:cubicBezTo>
                  <a:cubicBezTo>
                    <a:pt x="517" y="632"/>
                    <a:pt x="517" y="492"/>
                    <a:pt x="557" y="413"/>
                  </a:cubicBezTo>
                  <a:cubicBezTo>
                    <a:pt x="517" y="313"/>
                    <a:pt x="517" y="174"/>
                    <a:pt x="497" y="75"/>
                  </a:cubicBezTo>
                  <a:cubicBezTo>
                    <a:pt x="448" y="25"/>
                    <a:pt x="398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9"/>
            <p:cNvSpPr/>
            <p:nvPr/>
          </p:nvSpPr>
          <p:spPr>
            <a:xfrm>
              <a:off x="4698450" y="5134700"/>
              <a:ext cx="90025" cy="32775"/>
            </a:xfrm>
            <a:custGeom>
              <a:avLst/>
              <a:gdLst/>
              <a:ahLst/>
              <a:cxnLst/>
              <a:rect l="l" t="t" r="r" b="b"/>
              <a:pathLst>
                <a:path w="3601" h="1311" extrusionOk="0">
                  <a:moveTo>
                    <a:pt x="299" y="1"/>
                  </a:moveTo>
                  <a:cubicBezTo>
                    <a:pt x="0" y="200"/>
                    <a:pt x="20" y="399"/>
                    <a:pt x="259" y="578"/>
                  </a:cubicBezTo>
                  <a:cubicBezTo>
                    <a:pt x="502" y="578"/>
                    <a:pt x="732" y="723"/>
                    <a:pt x="970" y="723"/>
                  </a:cubicBezTo>
                  <a:cubicBezTo>
                    <a:pt x="1024" y="723"/>
                    <a:pt x="1079" y="715"/>
                    <a:pt x="1134" y="697"/>
                  </a:cubicBezTo>
                  <a:cubicBezTo>
                    <a:pt x="1193" y="706"/>
                    <a:pt x="1253" y="708"/>
                    <a:pt x="1311" y="708"/>
                  </a:cubicBezTo>
                  <a:cubicBezTo>
                    <a:pt x="1350" y="708"/>
                    <a:pt x="1388" y="707"/>
                    <a:pt x="1425" y="707"/>
                  </a:cubicBezTo>
                  <a:cubicBezTo>
                    <a:pt x="1581" y="707"/>
                    <a:pt x="1727" y="720"/>
                    <a:pt x="1850" y="856"/>
                  </a:cubicBezTo>
                  <a:cubicBezTo>
                    <a:pt x="1890" y="936"/>
                    <a:pt x="1950" y="976"/>
                    <a:pt x="2029" y="976"/>
                  </a:cubicBezTo>
                  <a:cubicBezTo>
                    <a:pt x="2328" y="1075"/>
                    <a:pt x="2626" y="1174"/>
                    <a:pt x="2925" y="1234"/>
                  </a:cubicBezTo>
                  <a:cubicBezTo>
                    <a:pt x="3044" y="1254"/>
                    <a:pt x="3183" y="1274"/>
                    <a:pt x="3283" y="1294"/>
                  </a:cubicBezTo>
                  <a:cubicBezTo>
                    <a:pt x="3312" y="1305"/>
                    <a:pt x="3336" y="1310"/>
                    <a:pt x="3357" y="1310"/>
                  </a:cubicBezTo>
                  <a:cubicBezTo>
                    <a:pt x="3409" y="1310"/>
                    <a:pt x="3445" y="1282"/>
                    <a:pt x="3501" y="1254"/>
                  </a:cubicBezTo>
                  <a:cubicBezTo>
                    <a:pt x="3581" y="1155"/>
                    <a:pt x="3601" y="1055"/>
                    <a:pt x="3581" y="936"/>
                  </a:cubicBezTo>
                  <a:cubicBezTo>
                    <a:pt x="3541" y="856"/>
                    <a:pt x="3501" y="777"/>
                    <a:pt x="3442" y="737"/>
                  </a:cubicBezTo>
                  <a:cubicBezTo>
                    <a:pt x="2646" y="438"/>
                    <a:pt x="1850" y="299"/>
                    <a:pt x="1035" y="180"/>
                  </a:cubicBezTo>
                  <a:cubicBezTo>
                    <a:pt x="856" y="80"/>
                    <a:pt x="637" y="180"/>
                    <a:pt x="458" y="41"/>
                  </a:cubicBezTo>
                  <a:cubicBezTo>
                    <a:pt x="418" y="1"/>
                    <a:pt x="33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9"/>
            <p:cNvSpPr/>
            <p:nvPr/>
          </p:nvSpPr>
          <p:spPr>
            <a:xfrm>
              <a:off x="4807350" y="5153100"/>
              <a:ext cx="42800" cy="39500"/>
            </a:xfrm>
            <a:custGeom>
              <a:avLst/>
              <a:gdLst/>
              <a:ahLst/>
              <a:cxnLst/>
              <a:rect l="l" t="t" r="r" b="b"/>
              <a:pathLst>
                <a:path w="1712" h="1580" extrusionOk="0">
                  <a:moveTo>
                    <a:pt x="279" y="1"/>
                  </a:moveTo>
                  <a:cubicBezTo>
                    <a:pt x="200" y="21"/>
                    <a:pt x="140" y="41"/>
                    <a:pt x="80" y="100"/>
                  </a:cubicBezTo>
                  <a:cubicBezTo>
                    <a:pt x="41" y="140"/>
                    <a:pt x="1" y="220"/>
                    <a:pt x="1" y="299"/>
                  </a:cubicBezTo>
                  <a:cubicBezTo>
                    <a:pt x="41" y="438"/>
                    <a:pt x="80" y="558"/>
                    <a:pt x="180" y="657"/>
                  </a:cubicBezTo>
                  <a:cubicBezTo>
                    <a:pt x="259" y="737"/>
                    <a:pt x="339" y="816"/>
                    <a:pt x="438" y="856"/>
                  </a:cubicBezTo>
                  <a:cubicBezTo>
                    <a:pt x="458" y="886"/>
                    <a:pt x="488" y="901"/>
                    <a:pt x="521" y="901"/>
                  </a:cubicBezTo>
                  <a:cubicBezTo>
                    <a:pt x="553" y="901"/>
                    <a:pt x="588" y="886"/>
                    <a:pt x="617" y="856"/>
                  </a:cubicBezTo>
                  <a:lnTo>
                    <a:pt x="836" y="1015"/>
                  </a:lnTo>
                  <a:cubicBezTo>
                    <a:pt x="856" y="1015"/>
                    <a:pt x="856" y="1015"/>
                    <a:pt x="876" y="1055"/>
                  </a:cubicBezTo>
                  <a:cubicBezTo>
                    <a:pt x="916" y="1115"/>
                    <a:pt x="916" y="1135"/>
                    <a:pt x="856" y="1194"/>
                  </a:cubicBezTo>
                  <a:cubicBezTo>
                    <a:pt x="816" y="1194"/>
                    <a:pt x="737" y="1214"/>
                    <a:pt x="677" y="1214"/>
                  </a:cubicBezTo>
                  <a:cubicBezTo>
                    <a:pt x="598" y="1254"/>
                    <a:pt x="598" y="1334"/>
                    <a:pt x="657" y="1393"/>
                  </a:cubicBezTo>
                  <a:cubicBezTo>
                    <a:pt x="834" y="1511"/>
                    <a:pt x="1049" y="1396"/>
                    <a:pt x="1208" y="1546"/>
                  </a:cubicBezTo>
                  <a:lnTo>
                    <a:pt x="1208" y="1546"/>
                  </a:lnTo>
                  <a:cubicBezTo>
                    <a:pt x="1380" y="1521"/>
                    <a:pt x="1581" y="1580"/>
                    <a:pt x="1712" y="1393"/>
                  </a:cubicBezTo>
                  <a:cubicBezTo>
                    <a:pt x="1572" y="1354"/>
                    <a:pt x="1373" y="1294"/>
                    <a:pt x="1453" y="1135"/>
                  </a:cubicBezTo>
                  <a:cubicBezTo>
                    <a:pt x="1632" y="797"/>
                    <a:pt x="1334" y="697"/>
                    <a:pt x="1214" y="498"/>
                  </a:cubicBezTo>
                  <a:cubicBezTo>
                    <a:pt x="1155" y="438"/>
                    <a:pt x="1115" y="399"/>
                    <a:pt x="995" y="319"/>
                  </a:cubicBezTo>
                  <a:cubicBezTo>
                    <a:pt x="896" y="299"/>
                    <a:pt x="836" y="240"/>
                    <a:pt x="737" y="200"/>
                  </a:cubicBezTo>
                  <a:cubicBezTo>
                    <a:pt x="697" y="200"/>
                    <a:pt x="677" y="160"/>
                    <a:pt x="657" y="140"/>
                  </a:cubicBezTo>
                  <a:cubicBezTo>
                    <a:pt x="598" y="120"/>
                    <a:pt x="538" y="61"/>
                    <a:pt x="478" y="41"/>
                  </a:cubicBezTo>
                  <a:cubicBezTo>
                    <a:pt x="438" y="1"/>
                    <a:pt x="359" y="1"/>
                    <a:pt x="279" y="1"/>
                  </a:cubicBezTo>
                  <a:close/>
                  <a:moveTo>
                    <a:pt x="1208" y="1546"/>
                  </a:moveTo>
                  <a:lnTo>
                    <a:pt x="1208" y="1546"/>
                  </a:lnTo>
                  <a:cubicBezTo>
                    <a:pt x="1197" y="1548"/>
                    <a:pt x="1186" y="1550"/>
                    <a:pt x="1174" y="1552"/>
                  </a:cubicBezTo>
                  <a:lnTo>
                    <a:pt x="1214" y="1552"/>
                  </a:lnTo>
                  <a:cubicBezTo>
                    <a:pt x="1212" y="1550"/>
                    <a:pt x="1210" y="1548"/>
                    <a:pt x="1208" y="1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9"/>
            <p:cNvSpPr/>
            <p:nvPr/>
          </p:nvSpPr>
          <p:spPr>
            <a:xfrm>
              <a:off x="4643250" y="51312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458" y="1"/>
                  </a:moveTo>
                  <a:cubicBezTo>
                    <a:pt x="338" y="1"/>
                    <a:pt x="199" y="20"/>
                    <a:pt x="80" y="100"/>
                  </a:cubicBezTo>
                  <a:cubicBezTo>
                    <a:pt x="0" y="140"/>
                    <a:pt x="0" y="239"/>
                    <a:pt x="60" y="319"/>
                  </a:cubicBezTo>
                  <a:cubicBezTo>
                    <a:pt x="100" y="319"/>
                    <a:pt x="159" y="339"/>
                    <a:pt x="199" y="339"/>
                  </a:cubicBezTo>
                  <a:cubicBezTo>
                    <a:pt x="279" y="339"/>
                    <a:pt x="358" y="398"/>
                    <a:pt x="378" y="478"/>
                  </a:cubicBezTo>
                  <a:cubicBezTo>
                    <a:pt x="955" y="637"/>
                    <a:pt x="1572" y="577"/>
                    <a:pt x="2129" y="876"/>
                  </a:cubicBezTo>
                  <a:cubicBezTo>
                    <a:pt x="2246" y="859"/>
                    <a:pt x="2356" y="839"/>
                    <a:pt x="2460" y="839"/>
                  </a:cubicBezTo>
                  <a:cubicBezTo>
                    <a:pt x="2601" y="839"/>
                    <a:pt x="2730" y="877"/>
                    <a:pt x="2845" y="1015"/>
                  </a:cubicBezTo>
                  <a:cubicBezTo>
                    <a:pt x="2870" y="1012"/>
                    <a:pt x="2897" y="1011"/>
                    <a:pt x="2924" y="1011"/>
                  </a:cubicBezTo>
                  <a:cubicBezTo>
                    <a:pt x="2959" y="1011"/>
                    <a:pt x="2996" y="1013"/>
                    <a:pt x="3032" y="1013"/>
                  </a:cubicBezTo>
                  <a:cubicBezTo>
                    <a:pt x="3159" y="1013"/>
                    <a:pt x="3283" y="995"/>
                    <a:pt x="3362" y="836"/>
                  </a:cubicBezTo>
                  <a:cubicBezTo>
                    <a:pt x="3084" y="697"/>
                    <a:pt x="2805" y="677"/>
                    <a:pt x="2507" y="637"/>
                  </a:cubicBezTo>
                  <a:cubicBezTo>
                    <a:pt x="2328" y="597"/>
                    <a:pt x="2228" y="438"/>
                    <a:pt x="2089" y="379"/>
                  </a:cubicBezTo>
                  <a:cubicBezTo>
                    <a:pt x="1572" y="140"/>
                    <a:pt x="1015" y="10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9"/>
            <p:cNvSpPr/>
            <p:nvPr/>
          </p:nvSpPr>
          <p:spPr>
            <a:xfrm>
              <a:off x="4748175" y="5157075"/>
              <a:ext cx="60200" cy="17150"/>
            </a:xfrm>
            <a:custGeom>
              <a:avLst/>
              <a:gdLst/>
              <a:ahLst/>
              <a:cxnLst/>
              <a:rect l="l" t="t" r="r" b="b"/>
              <a:pathLst>
                <a:path w="2408" h="686" extrusionOk="0">
                  <a:moveTo>
                    <a:pt x="60" y="1"/>
                  </a:moveTo>
                  <a:cubicBezTo>
                    <a:pt x="40" y="1"/>
                    <a:pt x="40" y="41"/>
                    <a:pt x="20" y="61"/>
                  </a:cubicBezTo>
                  <a:cubicBezTo>
                    <a:pt x="1" y="81"/>
                    <a:pt x="20" y="140"/>
                    <a:pt x="60" y="160"/>
                  </a:cubicBezTo>
                  <a:cubicBezTo>
                    <a:pt x="750" y="414"/>
                    <a:pt x="1407" y="685"/>
                    <a:pt x="2136" y="685"/>
                  </a:cubicBezTo>
                  <a:cubicBezTo>
                    <a:pt x="2206" y="685"/>
                    <a:pt x="2277" y="683"/>
                    <a:pt x="2348" y="677"/>
                  </a:cubicBezTo>
                  <a:cubicBezTo>
                    <a:pt x="2388" y="657"/>
                    <a:pt x="2388" y="598"/>
                    <a:pt x="2408" y="578"/>
                  </a:cubicBezTo>
                  <a:cubicBezTo>
                    <a:pt x="2408" y="558"/>
                    <a:pt x="2388" y="498"/>
                    <a:pt x="2388" y="478"/>
                  </a:cubicBezTo>
                  <a:cubicBezTo>
                    <a:pt x="2328" y="439"/>
                    <a:pt x="2288" y="379"/>
                    <a:pt x="2209" y="359"/>
                  </a:cubicBezTo>
                  <a:cubicBezTo>
                    <a:pt x="2050" y="299"/>
                    <a:pt x="1930" y="260"/>
                    <a:pt x="1791" y="240"/>
                  </a:cubicBezTo>
                  <a:cubicBezTo>
                    <a:pt x="1758" y="229"/>
                    <a:pt x="1726" y="224"/>
                    <a:pt x="1695" y="224"/>
                  </a:cubicBezTo>
                  <a:cubicBezTo>
                    <a:pt x="1616" y="224"/>
                    <a:pt x="1544" y="256"/>
                    <a:pt x="1473" y="299"/>
                  </a:cubicBezTo>
                  <a:lnTo>
                    <a:pt x="1294" y="299"/>
                  </a:lnTo>
                  <a:cubicBezTo>
                    <a:pt x="1214" y="279"/>
                    <a:pt x="1154" y="240"/>
                    <a:pt x="1115" y="160"/>
                  </a:cubicBezTo>
                  <a:cubicBezTo>
                    <a:pt x="1046" y="178"/>
                    <a:pt x="979" y="186"/>
                    <a:pt x="913" y="186"/>
                  </a:cubicBezTo>
                  <a:cubicBezTo>
                    <a:pt x="619" y="186"/>
                    <a:pt x="353" y="3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9"/>
            <p:cNvSpPr/>
            <p:nvPr/>
          </p:nvSpPr>
          <p:spPr>
            <a:xfrm>
              <a:off x="4806375" y="5172000"/>
              <a:ext cx="16925" cy="7525"/>
            </a:xfrm>
            <a:custGeom>
              <a:avLst/>
              <a:gdLst/>
              <a:ahLst/>
              <a:cxnLst/>
              <a:rect l="l" t="t" r="r" b="b"/>
              <a:pathLst>
                <a:path w="677" h="301" extrusionOk="0">
                  <a:moveTo>
                    <a:pt x="269" y="1"/>
                  </a:moveTo>
                  <a:cubicBezTo>
                    <a:pt x="179" y="1"/>
                    <a:pt x="90" y="31"/>
                    <a:pt x="0" y="100"/>
                  </a:cubicBezTo>
                  <a:cubicBezTo>
                    <a:pt x="118" y="229"/>
                    <a:pt x="243" y="300"/>
                    <a:pt x="367" y="300"/>
                  </a:cubicBezTo>
                  <a:cubicBezTo>
                    <a:pt x="471" y="300"/>
                    <a:pt x="576" y="249"/>
                    <a:pt x="676" y="140"/>
                  </a:cubicBezTo>
                  <a:cubicBezTo>
                    <a:pt x="637" y="100"/>
                    <a:pt x="597" y="100"/>
                    <a:pt x="537" y="80"/>
                  </a:cubicBezTo>
                  <a:cubicBezTo>
                    <a:pt x="448" y="31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9"/>
            <p:cNvSpPr/>
            <p:nvPr/>
          </p:nvSpPr>
          <p:spPr>
            <a:xfrm>
              <a:off x="4739725" y="5156100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219" y="0"/>
                  </a:moveTo>
                  <a:cubicBezTo>
                    <a:pt x="160" y="20"/>
                    <a:pt x="0" y="0"/>
                    <a:pt x="40" y="139"/>
                  </a:cubicBezTo>
                  <a:cubicBezTo>
                    <a:pt x="60" y="179"/>
                    <a:pt x="179" y="199"/>
                    <a:pt x="259" y="199"/>
                  </a:cubicBezTo>
                  <a:lnTo>
                    <a:pt x="398" y="199"/>
                  </a:lnTo>
                  <a:lnTo>
                    <a:pt x="398" y="40"/>
                  </a:lnTo>
                  <a:cubicBezTo>
                    <a:pt x="339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9"/>
            <p:cNvSpPr/>
            <p:nvPr/>
          </p:nvSpPr>
          <p:spPr>
            <a:xfrm>
              <a:off x="4828750" y="51789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9"/>
            <p:cNvSpPr/>
            <p:nvPr/>
          </p:nvSpPr>
          <p:spPr>
            <a:xfrm>
              <a:off x="4820300" y="51839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60" y="0"/>
                    <a:pt x="20" y="80"/>
                    <a:pt x="0" y="179"/>
                  </a:cubicBezTo>
                  <a:lnTo>
                    <a:pt x="60" y="199"/>
                  </a:lnTo>
                  <a:lnTo>
                    <a:pt x="139" y="179"/>
                  </a:lnTo>
                  <a:cubicBezTo>
                    <a:pt x="15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9"/>
            <p:cNvSpPr/>
            <p:nvPr/>
          </p:nvSpPr>
          <p:spPr>
            <a:xfrm>
              <a:off x="5161950" y="3704925"/>
              <a:ext cx="35325" cy="14000"/>
            </a:xfrm>
            <a:custGeom>
              <a:avLst/>
              <a:gdLst/>
              <a:ahLst/>
              <a:cxnLst/>
              <a:rect l="l" t="t" r="r" b="b"/>
              <a:pathLst>
                <a:path w="1413" h="560" extrusionOk="0">
                  <a:moveTo>
                    <a:pt x="895" y="0"/>
                  </a:moveTo>
                  <a:cubicBezTo>
                    <a:pt x="830" y="92"/>
                    <a:pt x="756" y="140"/>
                    <a:pt x="668" y="140"/>
                  </a:cubicBezTo>
                  <a:cubicBezTo>
                    <a:pt x="622" y="140"/>
                    <a:pt x="572" y="127"/>
                    <a:pt x="518" y="100"/>
                  </a:cubicBezTo>
                  <a:cubicBezTo>
                    <a:pt x="446" y="55"/>
                    <a:pt x="367" y="26"/>
                    <a:pt x="286" y="26"/>
                  </a:cubicBezTo>
                  <a:cubicBezTo>
                    <a:pt x="188" y="26"/>
                    <a:pt x="88" y="70"/>
                    <a:pt x="0" y="179"/>
                  </a:cubicBezTo>
                  <a:cubicBezTo>
                    <a:pt x="120" y="259"/>
                    <a:pt x="179" y="378"/>
                    <a:pt x="159" y="517"/>
                  </a:cubicBezTo>
                  <a:cubicBezTo>
                    <a:pt x="340" y="535"/>
                    <a:pt x="524" y="559"/>
                    <a:pt x="707" y="559"/>
                  </a:cubicBezTo>
                  <a:cubicBezTo>
                    <a:pt x="948" y="559"/>
                    <a:pt x="1187" y="517"/>
                    <a:pt x="1413" y="358"/>
                  </a:cubicBezTo>
                  <a:cubicBezTo>
                    <a:pt x="1254" y="259"/>
                    <a:pt x="1075" y="139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9"/>
            <p:cNvSpPr/>
            <p:nvPr/>
          </p:nvSpPr>
          <p:spPr>
            <a:xfrm>
              <a:off x="5470775" y="3959550"/>
              <a:ext cx="50750" cy="9350"/>
            </a:xfrm>
            <a:custGeom>
              <a:avLst/>
              <a:gdLst/>
              <a:ahLst/>
              <a:cxnLst/>
              <a:rect l="l" t="t" r="r" b="b"/>
              <a:pathLst>
                <a:path w="2030" h="374" extrusionOk="0">
                  <a:moveTo>
                    <a:pt x="438" y="0"/>
                  </a:moveTo>
                  <a:cubicBezTo>
                    <a:pt x="399" y="159"/>
                    <a:pt x="1" y="20"/>
                    <a:pt x="100" y="338"/>
                  </a:cubicBezTo>
                  <a:cubicBezTo>
                    <a:pt x="239" y="365"/>
                    <a:pt x="379" y="374"/>
                    <a:pt x="517" y="374"/>
                  </a:cubicBezTo>
                  <a:cubicBezTo>
                    <a:pt x="794" y="374"/>
                    <a:pt x="1068" y="338"/>
                    <a:pt x="1333" y="338"/>
                  </a:cubicBezTo>
                  <a:cubicBezTo>
                    <a:pt x="1413" y="289"/>
                    <a:pt x="1498" y="259"/>
                    <a:pt x="1585" y="259"/>
                  </a:cubicBezTo>
                  <a:cubicBezTo>
                    <a:pt x="1672" y="259"/>
                    <a:pt x="1761" y="289"/>
                    <a:pt x="1851" y="358"/>
                  </a:cubicBezTo>
                  <a:lnTo>
                    <a:pt x="2030" y="358"/>
                  </a:lnTo>
                  <a:lnTo>
                    <a:pt x="2030" y="20"/>
                  </a:lnTo>
                  <a:cubicBezTo>
                    <a:pt x="1473" y="0"/>
                    <a:pt x="956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9"/>
            <p:cNvSpPr/>
            <p:nvPr/>
          </p:nvSpPr>
          <p:spPr>
            <a:xfrm>
              <a:off x="5585150" y="3965600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178" y="0"/>
                  </a:moveTo>
                  <a:cubicBezTo>
                    <a:pt x="92" y="0"/>
                    <a:pt x="25" y="66"/>
                    <a:pt x="1" y="295"/>
                  </a:cubicBezTo>
                  <a:cubicBezTo>
                    <a:pt x="117" y="295"/>
                    <a:pt x="287" y="438"/>
                    <a:pt x="417" y="438"/>
                  </a:cubicBezTo>
                  <a:cubicBezTo>
                    <a:pt x="509" y="438"/>
                    <a:pt x="581" y="365"/>
                    <a:pt x="598" y="116"/>
                  </a:cubicBezTo>
                  <a:lnTo>
                    <a:pt x="598" y="116"/>
                  </a:lnTo>
                  <a:cubicBezTo>
                    <a:pt x="585" y="120"/>
                    <a:pt x="572" y="122"/>
                    <a:pt x="558" y="122"/>
                  </a:cubicBezTo>
                  <a:cubicBezTo>
                    <a:pt x="442" y="122"/>
                    <a:pt x="294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9"/>
            <p:cNvSpPr/>
            <p:nvPr/>
          </p:nvSpPr>
          <p:spPr>
            <a:xfrm>
              <a:off x="5565275" y="3960050"/>
              <a:ext cx="11450" cy="12950"/>
            </a:xfrm>
            <a:custGeom>
              <a:avLst/>
              <a:gdLst/>
              <a:ahLst/>
              <a:cxnLst/>
              <a:rect l="l" t="t" r="r" b="b"/>
              <a:pathLst>
                <a:path w="458" h="518" extrusionOk="0">
                  <a:moveTo>
                    <a:pt x="279" y="0"/>
                  </a:moveTo>
                  <a:cubicBezTo>
                    <a:pt x="100" y="0"/>
                    <a:pt x="0" y="80"/>
                    <a:pt x="80" y="259"/>
                  </a:cubicBezTo>
                  <a:cubicBezTo>
                    <a:pt x="100" y="358"/>
                    <a:pt x="159" y="438"/>
                    <a:pt x="179" y="517"/>
                  </a:cubicBezTo>
                  <a:lnTo>
                    <a:pt x="358" y="517"/>
                  </a:lnTo>
                  <a:cubicBezTo>
                    <a:pt x="358" y="438"/>
                    <a:pt x="378" y="338"/>
                    <a:pt x="398" y="239"/>
                  </a:cubicBezTo>
                  <a:cubicBezTo>
                    <a:pt x="438" y="120"/>
                    <a:pt x="45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9"/>
            <p:cNvSpPr/>
            <p:nvPr/>
          </p:nvSpPr>
          <p:spPr>
            <a:xfrm>
              <a:off x="5538900" y="3960050"/>
              <a:ext cx="15950" cy="8800"/>
            </a:xfrm>
            <a:custGeom>
              <a:avLst/>
              <a:gdLst/>
              <a:ahLst/>
              <a:cxnLst/>
              <a:rect l="l" t="t" r="r" b="b"/>
              <a:pathLst>
                <a:path w="638" h="352" extrusionOk="0">
                  <a:moveTo>
                    <a:pt x="518" y="0"/>
                  </a:moveTo>
                  <a:cubicBezTo>
                    <a:pt x="399" y="20"/>
                    <a:pt x="299" y="20"/>
                    <a:pt x="160" y="20"/>
                  </a:cubicBezTo>
                  <a:cubicBezTo>
                    <a:pt x="120" y="40"/>
                    <a:pt x="61" y="100"/>
                    <a:pt x="1" y="179"/>
                  </a:cubicBezTo>
                  <a:cubicBezTo>
                    <a:pt x="90" y="294"/>
                    <a:pt x="205" y="352"/>
                    <a:pt x="322" y="352"/>
                  </a:cubicBezTo>
                  <a:cubicBezTo>
                    <a:pt x="388" y="352"/>
                    <a:pt x="454" y="334"/>
                    <a:pt x="518" y="299"/>
                  </a:cubicBezTo>
                  <a:cubicBezTo>
                    <a:pt x="638" y="219"/>
                    <a:pt x="538" y="10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9"/>
            <p:cNvSpPr/>
            <p:nvPr/>
          </p:nvSpPr>
          <p:spPr>
            <a:xfrm>
              <a:off x="5567750" y="3949600"/>
              <a:ext cx="14450" cy="5625"/>
            </a:xfrm>
            <a:custGeom>
              <a:avLst/>
              <a:gdLst/>
              <a:ahLst/>
              <a:cxnLst/>
              <a:rect l="l" t="t" r="r" b="b"/>
              <a:pathLst>
                <a:path w="578" h="225" extrusionOk="0">
                  <a:moveTo>
                    <a:pt x="458" y="20"/>
                  </a:moveTo>
                  <a:cubicBezTo>
                    <a:pt x="339" y="100"/>
                    <a:pt x="160" y="0"/>
                    <a:pt x="1" y="160"/>
                  </a:cubicBezTo>
                  <a:cubicBezTo>
                    <a:pt x="108" y="201"/>
                    <a:pt x="201" y="225"/>
                    <a:pt x="284" y="225"/>
                  </a:cubicBezTo>
                  <a:cubicBezTo>
                    <a:pt x="401" y="225"/>
                    <a:pt x="496" y="177"/>
                    <a:pt x="578" y="60"/>
                  </a:cubicBezTo>
                  <a:cubicBezTo>
                    <a:pt x="538" y="40"/>
                    <a:pt x="498" y="20"/>
                    <a:pt x="4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9"/>
            <p:cNvSpPr/>
            <p:nvPr/>
          </p:nvSpPr>
          <p:spPr>
            <a:xfrm>
              <a:off x="5539400" y="3960175"/>
              <a:ext cx="3525" cy="4375"/>
            </a:xfrm>
            <a:custGeom>
              <a:avLst/>
              <a:gdLst/>
              <a:ahLst/>
              <a:cxnLst/>
              <a:rect l="l" t="t" r="r" b="b"/>
              <a:pathLst>
                <a:path w="141" h="175" extrusionOk="0">
                  <a:moveTo>
                    <a:pt x="70" y="0"/>
                  </a:moveTo>
                  <a:cubicBezTo>
                    <a:pt x="46" y="0"/>
                    <a:pt x="21" y="5"/>
                    <a:pt x="1" y="15"/>
                  </a:cubicBezTo>
                  <a:lnTo>
                    <a:pt x="1" y="174"/>
                  </a:lnTo>
                  <a:lnTo>
                    <a:pt x="140" y="15"/>
                  </a:lnTo>
                  <a:cubicBezTo>
                    <a:pt x="120" y="5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9"/>
            <p:cNvSpPr/>
            <p:nvPr/>
          </p:nvSpPr>
          <p:spPr>
            <a:xfrm>
              <a:off x="4850625" y="518352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406" y="0"/>
                  </a:moveTo>
                  <a:cubicBezTo>
                    <a:pt x="286" y="0"/>
                    <a:pt x="153" y="56"/>
                    <a:pt x="0" y="176"/>
                  </a:cubicBezTo>
                  <a:cubicBezTo>
                    <a:pt x="208" y="295"/>
                    <a:pt x="426" y="358"/>
                    <a:pt x="647" y="358"/>
                  </a:cubicBezTo>
                  <a:cubicBezTo>
                    <a:pt x="723" y="358"/>
                    <a:pt x="800" y="351"/>
                    <a:pt x="876" y="335"/>
                  </a:cubicBezTo>
                  <a:cubicBezTo>
                    <a:pt x="733" y="122"/>
                    <a:pt x="584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9"/>
            <p:cNvSpPr/>
            <p:nvPr/>
          </p:nvSpPr>
          <p:spPr>
            <a:xfrm>
              <a:off x="4881450" y="5187225"/>
              <a:ext cx="30875" cy="9175"/>
            </a:xfrm>
            <a:custGeom>
              <a:avLst/>
              <a:gdLst/>
              <a:ahLst/>
              <a:cxnLst/>
              <a:rect l="l" t="t" r="r" b="b"/>
              <a:pathLst>
                <a:path w="1235" h="367" extrusionOk="0">
                  <a:moveTo>
                    <a:pt x="605" y="1"/>
                  </a:moveTo>
                  <a:cubicBezTo>
                    <a:pt x="400" y="1"/>
                    <a:pt x="196" y="61"/>
                    <a:pt x="1" y="187"/>
                  </a:cubicBezTo>
                  <a:cubicBezTo>
                    <a:pt x="80" y="287"/>
                    <a:pt x="240" y="327"/>
                    <a:pt x="359" y="367"/>
                  </a:cubicBezTo>
                  <a:cubicBezTo>
                    <a:pt x="637" y="187"/>
                    <a:pt x="936" y="187"/>
                    <a:pt x="1234" y="187"/>
                  </a:cubicBezTo>
                  <a:cubicBezTo>
                    <a:pt x="1031" y="66"/>
                    <a:pt x="818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9"/>
            <p:cNvSpPr/>
            <p:nvPr/>
          </p:nvSpPr>
          <p:spPr>
            <a:xfrm>
              <a:off x="4872500" y="5191900"/>
              <a:ext cx="17925" cy="6225"/>
            </a:xfrm>
            <a:custGeom>
              <a:avLst/>
              <a:gdLst/>
              <a:ahLst/>
              <a:cxnLst/>
              <a:rect l="l" t="t" r="r" b="b"/>
              <a:pathLst>
                <a:path w="717" h="249" extrusionOk="0">
                  <a:moveTo>
                    <a:pt x="1" y="0"/>
                  </a:moveTo>
                  <a:cubicBezTo>
                    <a:pt x="153" y="139"/>
                    <a:pt x="296" y="249"/>
                    <a:pt x="469" y="249"/>
                  </a:cubicBezTo>
                  <a:cubicBezTo>
                    <a:pt x="545" y="249"/>
                    <a:pt x="626" y="228"/>
                    <a:pt x="717" y="180"/>
                  </a:cubicBezTo>
                  <a:cubicBezTo>
                    <a:pt x="637" y="60"/>
                    <a:pt x="518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9"/>
            <p:cNvSpPr/>
            <p:nvPr/>
          </p:nvSpPr>
          <p:spPr>
            <a:xfrm>
              <a:off x="5446900" y="4128975"/>
              <a:ext cx="87550" cy="14300"/>
            </a:xfrm>
            <a:custGeom>
              <a:avLst/>
              <a:gdLst/>
              <a:ahLst/>
              <a:cxnLst/>
              <a:rect l="l" t="t" r="r" b="b"/>
              <a:pathLst>
                <a:path w="3502" h="572" extrusionOk="0">
                  <a:moveTo>
                    <a:pt x="1633" y="1"/>
                  </a:moveTo>
                  <a:cubicBezTo>
                    <a:pt x="1068" y="1"/>
                    <a:pt x="547" y="245"/>
                    <a:pt x="1" y="245"/>
                  </a:cubicBezTo>
                  <a:cubicBezTo>
                    <a:pt x="97" y="422"/>
                    <a:pt x="232" y="572"/>
                    <a:pt x="416" y="572"/>
                  </a:cubicBezTo>
                  <a:cubicBezTo>
                    <a:pt x="460" y="572"/>
                    <a:pt x="507" y="563"/>
                    <a:pt x="558" y="544"/>
                  </a:cubicBezTo>
                  <a:cubicBezTo>
                    <a:pt x="930" y="415"/>
                    <a:pt x="1305" y="378"/>
                    <a:pt x="1681" y="378"/>
                  </a:cubicBezTo>
                  <a:cubicBezTo>
                    <a:pt x="2164" y="378"/>
                    <a:pt x="2649" y="439"/>
                    <a:pt x="3130" y="439"/>
                  </a:cubicBezTo>
                  <a:cubicBezTo>
                    <a:pt x="3254" y="439"/>
                    <a:pt x="3378" y="435"/>
                    <a:pt x="3502" y="424"/>
                  </a:cubicBezTo>
                  <a:cubicBezTo>
                    <a:pt x="3314" y="224"/>
                    <a:pt x="3094" y="173"/>
                    <a:pt x="2863" y="173"/>
                  </a:cubicBezTo>
                  <a:cubicBezTo>
                    <a:pt x="2727" y="173"/>
                    <a:pt x="2588" y="191"/>
                    <a:pt x="2448" y="206"/>
                  </a:cubicBezTo>
                  <a:cubicBezTo>
                    <a:pt x="2348" y="146"/>
                    <a:pt x="2209" y="206"/>
                    <a:pt x="2109" y="66"/>
                  </a:cubicBezTo>
                  <a:cubicBezTo>
                    <a:pt x="1946" y="19"/>
                    <a:pt x="1788" y="1"/>
                    <a:pt x="1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9"/>
            <p:cNvSpPr/>
            <p:nvPr/>
          </p:nvSpPr>
          <p:spPr>
            <a:xfrm>
              <a:off x="5482225" y="4149025"/>
              <a:ext cx="44275" cy="11950"/>
            </a:xfrm>
            <a:custGeom>
              <a:avLst/>
              <a:gdLst/>
              <a:ahLst/>
              <a:cxnLst/>
              <a:rect l="l" t="t" r="r" b="b"/>
              <a:pathLst>
                <a:path w="1771" h="478" extrusionOk="0">
                  <a:moveTo>
                    <a:pt x="1074" y="0"/>
                  </a:moveTo>
                  <a:cubicBezTo>
                    <a:pt x="969" y="53"/>
                    <a:pt x="868" y="63"/>
                    <a:pt x="769" y="63"/>
                  </a:cubicBezTo>
                  <a:cubicBezTo>
                    <a:pt x="707" y="63"/>
                    <a:pt x="645" y="59"/>
                    <a:pt x="583" y="59"/>
                  </a:cubicBezTo>
                  <a:cubicBezTo>
                    <a:pt x="521" y="59"/>
                    <a:pt x="460" y="63"/>
                    <a:pt x="398" y="80"/>
                  </a:cubicBezTo>
                  <a:cubicBezTo>
                    <a:pt x="0" y="160"/>
                    <a:pt x="60" y="319"/>
                    <a:pt x="378" y="478"/>
                  </a:cubicBezTo>
                  <a:cubicBezTo>
                    <a:pt x="539" y="371"/>
                    <a:pt x="707" y="348"/>
                    <a:pt x="881" y="348"/>
                  </a:cubicBezTo>
                  <a:cubicBezTo>
                    <a:pt x="1011" y="348"/>
                    <a:pt x="1144" y="361"/>
                    <a:pt x="1278" y="361"/>
                  </a:cubicBezTo>
                  <a:cubicBezTo>
                    <a:pt x="1362" y="361"/>
                    <a:pt x="1447" y="356"/>
                    <a:pt x="1532" y="339"/>
                  </a:cubicBezTo>
                  <a:cubicBezTo>
                    <a:pt x="1612" y="319"/>
                    <a:pt x="1771" y="299"/>
                    <a:pt x="1771" y="279"/>
                  </a:cubicBezTo>
                  <a:cubicBezTo>
                    <a:pt x="1771" y="100"/>
                    <a:pt x="1612" y="179"/>
                    <a:pt x="1532" y="120"/>
                  </a:cubicBezTo>
                  <a:cubicBezTo>
                    <a:pt x="1393" y="100"/>
                    <a:pt x="1214" y="40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9"/>
            <p:cNvSpPr/>
            <p:nvPr/>
          </p:nvSpPr>
          <p:spPr>
            <a:xfrm>
              <a:off x="5531950" y="4073800"/>
              <a:ext cx="20025" cy="13575"/>
            </a:xfrm>
            <a:custGeom>
              <a:avLst/>
              <a:gdLst/>
              <a:ahLst/>
              <a:cxnLst/>
              <a:rect l="l" t="t" r="r" b="b"/>
              <a:pathLst>
                <a:path w="801" h="543" extrusionOk="0">
                  <a:moveTo>
                    <a:pt x="423" y="1"/>
                  </a:moveTo>
                  <a:cubicBezTo>
                    <a:pt x="391" y="1"/>
                    <a:pt x="356" y="2"/>
                    <a:pt x="319" y="6"/>
                  </a:cubicBezTo>
                  <a:lnTo>
                    <a:pt x="60" y="6"/>
                  </a:lnTo>
                  <a:cubicBezTo>
                    <a:pt x="20" y="45"/>
                    <a:pt x="0" y="105"/>
                    <a:pt x="0" y="165"/>
                  </a:cubicBezTo>
                  <a:cubicBezTo>
                    <a:pt x="20" y="244"/>
                    <a:pt x="60" y="304"/>
                    <a:pt x="120" y="324"/>
                  </a:cubicBezTo>
                  <a:cubicBezTo>
                    <a:pt x="180" y="403"/>
                    <a:pt x="239" y="463"/>
                    <a:pt x="299" y="543"/>
                  </a:cubicBezTo>
                  <a:cubicBezTo>
                    <a:pt x="418" y="543"/>
                    <a:pt x="518" y="523"/>
                    <a:pt x="617" y="523"/>
                  </a:cubicBezTo>
                  <a:cubicBezTo>
                    <a:pt x="800" y="211"/>
                    <a:pt x="798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9"/>
            <p:cNvSpPr/>
            <p:nvPr/>
          </p:nvSpPr>
          <p:spPr>
            <a:xfrm>
              <a:off x="5515050" y="4099300"/>
              <a:ext cx="19400" cy="10950"/>
            </a:xfrm>
            <a:custGeom>
              <a:avLst/>
              <a:gdLst/>
              <a:ahLst/>
              <a:cxnLst/>
              <a:rect l="l" t="t" r="r" b="b"/>
              <a:pathLst>
                <a:path w="776" h="438" extrusionOk="0">
                  <a:moveTo>
                    <a:pt x="557" y="0"/>
                  </a:moveTo>
                  <a:cubicBezTo>
                    <a:pt x="517" y="0"/>
                    <a:pt x="478" y="20"/>
                    <a:pt x="418" y="40"/>
                  </a:cubicBezTo>
                  <a:cubicBezTo>
                    <a:pt x="378" y="100"/>
                    <a:pt x="299" y="159"/>
                    <a:pt x="179" y="219"/>
                  </a:cubicBezTo>
                  <a:cubicBezTo>
                    <a:pt x="119" y="219"/>
                    <a:pt x="100" y="219"/>
                    <a:pt x="60" y="239"/>
                  </a:cubicBezTo>
                  <a:lnTo>
                    <a:pt x="0" y="299"/>
                  </a:lnTo>
                  <a:cubicBezTo>
                    <a:pt x="0" y="318"/>
                    <a:pt x="0" y="358"/>
                    <a:pt x="80" y="398"/>
                  </a:cubicBezTo>
                  <a:cubicBezTo>
                    <a:pt x="219" y="418"/>
                    <a:pt x="398" y="418"/>
                    <a:pt x="577" y="438"/>
                  </a:cubicBezTo>
                  <a:cubicBezTo>
                    <a:pt x="617" y="299"/>
                    <a:pt x="776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9"/>
            <p:cNvSpPr/>
            <p:nvPr/>
          </p:nvSpPr>
          <p:spPr>
            <a:xfrm>
              <a:off x="5526975" y="4077950"/>
              <a:ext cx="7975" cy="13900"/>
            </a:xfrm>
            <a:custGeom>
              <a:avLst/>
              <a:gdLst/>
              <a:ahLst/>
              <a:cxnLst/>
              <a:rect l="l" t="t" r="r" b="b"/>
              <a:pathLst>
                <a:path w="319" h="556" extrusionOk="0">
                  <a:moveTo>
                    <a:pt x="204" y="1"/>
                  </a:moveTo>
                  <a:cubicBezTo>
                    <a:pt x="102" y="1"/>
                    <a:pt x="64" y="83"/>
                    <a:pt x="1" y="178"/>
                  </a:cubicBezTo>
                  <a:cubicBezTo>
                    <a:pt x="1" y="337"/>
                    <a:pt x="20" y="436"/>
                    <a:pt x="100" y="556"/>
                  </a:cubicBezTo>
                  <a:lnTo>
                    <a:pt x="120" y="556"/>
                  </a:lnTo>
                  <a:cubicBezTo>
                    <a:pt x="299" y="476"/>
                    <a:pt x="279" y="337"/>
                    <a:pt x="319" y="178"/>
                  </a:cubicBezTo>
                  <a:cubicBezTo>
                    <a:pt x="319" y="118"/>
                    <a:pt x="319" y="78"/>
                    <a:pt x="299" y="19"/>
                  </a:cubicBezTo>
                  <a:cubicBezTo>
                    <a:pt x="262" y="6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9"/>
            <p:cNvSpPr/>
            <p:nvPr/>
          </p:nvSpPr>
          <p:spPr>
            <a:xfrm>
              <a:off x="5499625" y="4130125"/>
              <a:ext cx="8475" cy="4450"/>
            </a:xfrm>
            <a:custGeom>
              <a:avLst/>
              <a:gdLst/>
              <a:ahLst/>
              <a:cxnLst/>
              <a:rect l="l" t="t" r="r" b="b"/>
              <a:pathLst>
                <a:path w="339" h="178" extrusionOk="0">
                  <a:moveTo>
                    <a:pt x="339" y="0"/>
                  </a:moveTo>
                  <a:cubicBezTo>
                    <a:pt x="219" y="0"/>
                    <a:pt x="120" y="40"/>
                    <a:pt x="0" y="40"/>
                  </a:cubicBezTo>
                  <a:cubicBezTo>
                    <a:pt x="57" y="139"/>
                    <a:pt x="133" y="178"/>
                    <a:pt x="223" y="178"/>
                  </a:cubicBezTo>
                  <a:cubicBezTo>
                    <a:pt x="259" y="178"/>
                    <a:pt x="298" y="171"/>
                    <a:pt x="339" y="160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9"/>
            <p:cNvSpPr/>
            <p:nvPr/>
          </p:nvSpPr>
          <p:spPr>
            <a:xfrm>
              <a:off x="5446900" y="4437975"/>
              <a:ext cx="45300" cy="62675"/>
            </a:xfrm>
            <a:custGeom>
              <a:avLst/>
              <a:gdLst/>
              <a:ahLst/>
              <a:cxnLst/>
              <a:rect l="l" t="t" r="r" b="b"/>
              <a:pathLst>
                <a:path w="1812" h="2507" extrusionOk="0">
                  <a:moveTo>
                    <a:pt x="717" y="0"/>
                  </a:moveTo>
                  <a:cubicBezTo>
                    <a:pt x="458" y="60"/>
                    <a:pt x="458" y="318"/>
                    <a:pt x="299" y="418"/>
                  </a:cubicBezTo>
                  <a:cubicBezTo>
                    <a:pt x="220" y="458"/>
                    <a:pt x="160" y="497"/>
                    <a:pt x="120" y="557"/>
                  </a:cubicBezTo>
                  <a:cubicBezTo>
                    <a:pt x="60" y="657"/>
                    <a:pt x="21" y="756"/>
                    <a:pt x="21" y="875"/>
                  </a:cubicBezTo>
                  <a:cubicBezTo>
                    <a:pt x="1" y="995"/>
                    <a:pt x="21" y="1114"/>
                    <a:pt x="41" y="1214"/>
                  </a:cubicBezTo>
                  <a:cubicBezTo>
                    <a:pt x="60" y="1293"/>
                    <a:pt x="120" y="1373"/>
                    <a:pt x="160" y="1412"/>
                  </a:cubicBezTo>
                  <a:cubicBezTo>
                    <a:pt x="438" y="1552"/>
                    <a:pt x="617" y="1850"/>
                    <a:pt x="936" y="1910"/>
                  </a:cubicBezTo>
                  <a:cubicBezTo>
                    <a:pt x="1135" y="1969"/>
                    <a:pt x="1214" y="2109"/>
                    <a:pt x="1214" y="2288"/>
                  </a:cubicBezTo>
                  <a:cubicBezTo>
                    <a:pt x="1272" y="2418"/>
                    <a:pt x="1351" y="2506"/>
                    <a:pt x="1467" y="2506"/>
                  </a:cubicBezTo>
                  <a:cubicBezTo>
                    <a:pt x="1510" y="2506"/>
                    <a:pt x="1558" y="2494"/>
                    <a:pt x="1612" y="2467"/>
                  </a:cubicBezTo>
                  <a:cubicBezTo>
                    <a:pt x="1692" y="2248"/>
                    <a:pt x="1731" y="2049"/>
                    <a:pt x="1811" y="1810"/>
                  </a:cubicBezTo>
                  <a:cubicBezTo>
                    <a:pt x="916" y="1492"/>
                    <a:pt x="956" y="716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9"/>
            <p:cNvSpPr/>
            <p:nvPr/>
          </p:nvSpPr>
          <p:spPr>
            <a:xfrm>
              <a:off x="5420050" y="4494650"/>
              <a:ext cx="74125" cy="29625"/>
            </a:xfrm>
            <a:custGeom>
              <a:avLst/>
              <a:gdLst/>
              <a:ahLst/>
              <a:cxnLst/>
              <a:rect l="l" t="t" r="r" b="b"/>
              <a:pathLst>
                <a:path w="2965" h="1185" extrusionOk="0">
                  <a:moveTo>
                    <a:pt x="2169" y="1"/>
                  </a:moveTo>
                  <a:cubicBezTo>
                    <a:pt x="1990" y="100"/>
                    <a:pt x="1771" y="1"/>
                    <a:pt x="1592" y="140"/>
                  </a:cubicBezTo>
                  <a:cubicBezTo>
                    <a:pt x="1577" y="169"/>
                    <a:pt x="1542" y="188"/>
                    <a:pt x="1508" y="188"/>
                  </a:cubicBezTo>
                  <a:cubicBezTo>
                    <a:pt x="1495" y="188"/>
                    <a:pt x="1483" y="185"/>
                    <a:pt x="1473" y="180"/>
                  </a:cubicBezTo>
                  <a:cubicBezTo>
                    <a:pt x="1437" y="181"/>
                    <a:pt x="1401" y="182"/>
                    <a:pt x="1365" y="182"/>
                  </a:cubicBezTo>
                  <a:cubicBezTo>
                    <a:pt x="1221" y="182"/>
                    <a:pt x="1077" y="173"/>
                    <a:pt x="936" y="173"/>
                  </a:cubicBezTo>
                  <a:cubicBezTo>
                    <a:pt x="584" y="173"/>
                    <a:pt x="253" y="226"/>
                    <a:pt x="1" y="598"/>
                  </a:cubicBezTo>
                  <a:cubicBezTo>
                    <a:pt x="34" y="716"/>
                    <a:pt x="154" y="805"/>
                    <a:pt x="263" y="805"/>
                  </a:cubicBezTo>
                  <a:cubicBezTo>
                    <a:pt x="282" y="805"/>
                    <a:pt x="301" y="803"/>
                    <a:pt x="319" y="797"/>
                  </a:cubicBezTo>
                  <a:cubicBezTo>
                    <a:pt x="387" y="769"/>
                    <a:pt x="437" y="758"/>
                    <a:pt x="473" y="758"/>
                  </a:cubicBezTo>
                  <a:cubicBezTo>
                    <a:pt x="651" y="758"/>
                    <a:pt x="515" y="1029"/>
                    <a:pt x="597" y="1095"/>
                  </a:cubicBezTo>
                  <a:cubicBezTo>
                    <a:pt x="694" y="1164"/>
                    <a:pt x="809" y="1185"/>
                    <a:pt x="930" y="1185"/>
                  </a:cubicBezTo>
                  <a:cubicBezTo>
                    <a:pt x="984" y="1185"/>
                    <a:pt x="1039" y="1181"/>
                    <a:pt x="1095" y="1175"/>
                  </a:cubicBezTo>
                  <a:cubicBezTo>
                    <a:pt x="1333" y="1115"/>
                    <a:pt x="1592" y="1075"/>
                    <a:pt x="1791" y="876"/>
                  </a:cubicBezTo>
                  <a:lnTo>
                    <a:pt x="2109" y="876"/>
                  </a:lnTo>
                  <a:cubicBezTo>
                    <a:pt x="2209" y="777"/>
                    <a:pt x="2388" y="797"/>
                    <a:pt x="2487" y="697"/>
                  </a:cubicBezTo>
                  <a:cubicBezTo>
                    <a:pt x="2567" y="518"/>
                    <a:pt x="2965" y="478"/>
                    <a:pt x="2686" y="180"/>
                  </a:cubicBezTo>
                  <a:cubicBezTo>
                    <a:pt x="2567" y="120"/>
                    <a:pt x="2408" y="41"/>
                    <a:pt x="2288" y="1"/>
                  </a:cubicBezTo>
                  <a:cubicBezTo>
                    <a:pt x="2248" y="1"/>
                    <a:pt x="2226" y="10"/>
                    <a:pt x="2204" y="10"/>
                  </a:cubicBezTo>
                  <a:cubicBezTo>
                    <a:pt x="2193" y="10"/>
                    <a:pt x="2182" y="8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9"/>
            <p:cNvSpPr/>
            <p:nvPr/>
          </p:nvSpPr>
          <p:spPr>
            <a:xfrm>
              <a:off x="5709000" y="4728025"/>
              <a:ext cx="27875" cy="170475"/>
            </a:xfrm>
            <a:custGeom>
              <a:avLst/>
              <a:gdLst/>
              <a:ahLst/>
              <a:cxnLst/>
              <a:rect l="l" t="t" r="r" b="b"/>
              <a:pathLst>
                <a:path w="1115" h="6819" extrusionOk="0">
                  <a:moveTo>
                    <a:pt x="913" y="0"/>
                  </a:moveTo>
                  <a:cubicBezTo>
                    <a:pt x="845" y="0"/>
                    <a:pt x="787" y="69"/>
                    <a:pt x="756" y="234"/>
                  </a:cubicBezTo>
                  <a:cubicBezTo>
                    <a:pt x="716" y="334"/>
                    <a:pt x="617" y="413"/>
                    <a:pt x="577" y="513"/>
                  </a:cubicBezTo>
                  <a:cubicBezTo>
                    <a:pt x="498" y="732"/>
                    <a:pt x="438" y="950"/>
                    <a:pt x="378" y="1189"/>
                  </a:cubicBezTo>
                  <a:cubicBezTo>
                    <a:pt x="0" y="1726"/>
                    <a:pt x="378" y="2403"/>
                    <a:pt x="20" y="2979"/>
                  </a:cubicBezTo>
                  <a:cubicBezTo>
                    <a:pt x="80" y="3397"/>
                    <a:pt x="179" y="3815"/>
                    <a:pt x="60" y="4233"/>
                  </a:cubicBezTo>
                  <a:cubicBezTo>
                    <a:pt x="0" y="4392"/>
                    <a:pt x="0" y="4571"/>
                    <a:pt x="0" y="4710"/>
                  </a:cubicBezTo>
                  <a:lnTo>
                    <a:pt x="0" y="4929"/>
                  </a:lnTo>
                  <a:lnTo>
                    <a:pt x="0" y="5168"/>
                  </a:lnTo>
                  <a:lnTo>
                    <a:pt x="0" y="5386"/>
                  </a:lnTo>
                  <a:lnTo>
                    <a:pt x="0" y="5685"/>
                  </a:lnTo>
                  <a:lnTo>
                    <a:pt x="0" y="5884"/>
                  </a:lnTo>
                  <a:cubicBezTo>
                    <a:pt x="0" y="5963"/>
                    <a:pt x="0" y="6003"/>
                    <a:pt x="20" y="6083"/>
                  </a:cubicBezTo>
                  <a:cubicBezTo>
                    <a:pt x="40" y="6123"/>
                    <a:pt x="80" y="6202"/>
                    <a:pt x="100" y="6262"/>
                  </a:cubicBezTo>
                  <a:lnTo>
                    <a:pt x="179" y="6321"/>
                  </a:lnTo>
                  <a:cubicBezTo>
                    <a:pt x="299" y="6421"/>
                    <a:pt x="40" y="6401"/>
                    <a:pt x="100" y="6481"/>
                  </a:cubicBezTo>
                  <a:cubicBezTo>
                    <a:pt x="100" y="6580"/>
                    <a:pt x="100" y="6680"/>
                    <a:pt x="159" y="6779"/>
                  </a:cubicBezTo>
                  <a:cubicBezTo>
                    <a:pt x="219" y="6819"/>
                    <a:pt x="279" y="6819"/>
                    <a:pt x="358" y="6819"/>
                  </a:cubicBezTo>
                  <a:cubicBezTo>
                    <a:pt x="438" y="6779"/>
                    <a:pt x="478" y="6680"/>
                    <a:pt x="537" y="6600"/>
                  </a:cubicBezTo>
                  <a:cubicBezTo>
                    <a:pt x="617" y="6262"/>
                    <a:pt x="597" y="5904"/>
                    <a:pt x="537" y="5566"/>
                  </a:cubicBezTo>
                  <a:cubicBezTo>
                    <a:pt x="418" y="5426"/>
                    <a:pt x="438" y="5327"/>
                    <a:pt x="577" y="5207"/>
                  </a:cubicBezTo>
                  <a:lnTo>
                    <a:pt x="577" y="5028"/>
                  </a:lnTo>
                  <a:cubicBezTo>
                    <a:pt x="537" y="5028"/>
                    <a:pt x="537" y="5028"/>
                    <a:pt x="517" y="4989"/>
                  </a:cubicBezTo>
                  <a:cubicBezTo>
                    <a:pt x="498" y="4929"/>
                    <a:pt x="517" y="4909"/>
                    <a:pt x="577" y="4869"/>
                  </a:cubicBezTo>
                  <a:lnTo>
                    <a:pt x="577" y="4889"/>
                  </a:lnTo>
                  <a:cubicBezTo>
                    <a:pt x="756" y="4491"/>
                    <a:pt x="517" y="4034"/>
                    <a:pt x="716" y="3636"/>
                  </a:cubicBezTo>
                  <a:cubicBezTo>
                    <a:pt x="816" y="3417"/>
                    <a:pt x="697" y="3139"/>
                    <a:pt x="876" y="2920"/>
                  </a:cubicBezTo>
                  <a:cubicBezTo>
                    <a:pt x="895" y="2522"/>
                    <a:pt x="915" y="2144"/>
                    <a:pt x="935" y="1746"/>
                  </a:cubicBezTo>
                  <a:cubicBezTo>
                    <a:pt x="1114" y="1229"/>
                    <a:pt x="816" y="652"/>
                    <a:pt x="1114" y="155"/>
                  </a:cubicBezTo>
                  <a:cubicBezTo>
                    <a:pt x="1047" y="59"/>
                    <a:pt x="976" y="0"/>
                    <a:pt x="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9"/>
            <p:cNvSpPr/>
            <p:nvPr/>
          </p:nvSpPr>
          <p:spPr>
            <a:xfrm>
              <a:off x="5710475" y="4896825"/>
              <a:ext cx="25400" cy="70800"/>
            </a:xfrm>
            <a:custGeom>
              <a:avLst/>
              <a:gdLst/>
              <a:ahLst/>
              <a:cxnLst/>
              <a:rect l="l" t="t" r="r" b="b"/>
              <a:pathLst>
                <a:path w="1016" h="2832" extrusionOk="0">
                  <a:moveTo>
                    <a:pt x="442" y="1"/>
                  </a:moveTo>
                  <a:cubicBezTo>
                    <a:pt x="408" y="1"/>
                    <a:pt x="374" y="24"/>
                    <a:pt x="339" y="47"/>
                  </a:cubicBezTo>
                  <a:lnTo>
                    <a:pt x="200" y="47"/>
                  </a:lnTo>
                  <a:cubicBezTo>
                    <a:pt x="1" y="305"/>
                    <a:pt x="41" y="544"/>
                    <a:pt x="140" y="743"/>
                  </a:cubicBezTo>
                  <a:cubicBezTo>
                    <a:pt x="100" y="1081"/>
                    <a:pt x="61" y="1419"/>
                    <a:pt x="160" y="1758"/>
                  </a:cubicBezTo>
                  <a:cubicBezTo>
                    <a:pt x="379" y="1917"/>
                    <a:pt x="359" y="2136"/>
                    <a:pt x="319" y="2275"/>
                  </a:cubicBezTo>
                  <a:cubicBezTo>
                    <a:pt x="220" y="2593"/>
                    <a:pt x="419" y="2693"/>
                    <a:pt x="558" y="2832"/>
                  </a:cubicBezTo>
                  <a:lnTo>
                    <a:pt x="856" y="2832"/>
                  </a:lnTo>
                  <a:cubicBezTo>
                    <a:pt x="936" y="2693"/>
                    <a:pt x="1015" y="2533"/>
                    <a:pt x="896" y="2354"/>
                  </a:cubicBezTo>
                  <a:cubicBezTo>
                    <a:pt x="638" y="1996"/>
                    <a:pt x="638" y="1559"/>
                    <a:pt x="657" y="1121"/>
                  </a:cubicBezTo>
                  <a:cubicBezTo>
                    <a:pt x="439" y="803"/>
                    <a:pt x="657" y="405"/>
                    <a:pt x="518" y="47"/>
                  </a:cubicBezTo>
                  <a:cubicBezTo>
                    <a:pt x="493" y="13"/>
                    <a:pt x="468" y="1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9"/>
            <p:cNvSpPr/>
            <p:nvPr/>
          </p:nvSpPr>
          <p:spPr>
            <a:xfrm>
              <a:off x="5718950" y="4819900"/>
              <a:ext cx="9950" cy="30875"/>
            </a:xfrm>
            <a:custGeom>
              <a:avLst/>
              <a:gdLst/>
              <a:ahLst/>
              <a:cxnLst/>
              <a:rect l="l" t="t" r="r" b="b"/>
              <a:pathLst>
                <a:path w="398" h="1235" extrusionOk="0">
                  <a:moveTo>
                    <a:pt x="318" y="1"/>
                  </a:moveTo>
                  <a:lnTo>
                    <a:pt x="318" y="1"/>
                  </a:lnTo>
                  <a:cubicBezTo>
                    <a:pt x="0" y="359"/>
                    <a:pt x="199" y="816"/>
                    <a:pt x="179" y="1234"/>
                  </a:cubicBezTo>
                  <a:cubicBezTo>
                    <a:pt x="398" y="836"/>
                    <a:pt x="299" y="399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9"/>
            <p:cNvSpPr/>
            <p:nvPr/>
          </p:nvSpPr>
          <p:spPr>
            <a:xfrm>
              <a:off x="5718450" y="48587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20" y="100"/>
                    <a:pt x="0" y="239"/>
                    <a:pt x="199" y="358"/>
                  </a:cubicBezTo>
                  <a:cubicBezTo>
                    <a:pt x="199" y="239"/>
                    <a:pt x="199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9"/>
            <p:cNvSpPr/>
            <p:nvPr/>
          </p:nvSpPr>
          <p:spPr>
            <a:xfrm>
              <a:off x="5718450" y="4893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99" y="14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9"/>
            <p:cNvSpPr/>
            <p:nvPr/>
          </p:nvSpPr>
          <p:spPr>
            <a:xfrm>
              <a:off x="5719450" y="485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59" y="0"/>
                  </a:moveTo>
                  <a:cubicBezTo>
                    <a:pt x="0" y="40"/>
                    <a:pt x="40" y="120"/>
                    <a:pt x="159" y="179"/>
                  </a:cubicBezTo>
                  <a:cubicBezTo>
                    <a:pt x="179" y="120"/>
                    <a:pt x="179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9"/>
            <p:cNvSpPr/>
            <p:nvPr/>
          </p:nvSpPr>
          <p:spPr>
            <a:xfrm>
              <a:off x="4823775" y="5187725"/>
              <a:ext cx="13950" cy="4200"/>
            </a:xfrm>
            <a:custGeom>
              <a:avLst/>
              <a:gdLst/>
              <a:ahLst/>
              <a:cxnLst/>
              <a:rect l="l" t="t" r="r" b="b"/>
              <a:pathLst>
                <a:path w="558" h="168" extrusionOk="0">
                  <a:moveTo>
                    <a:pt x="214" y="1"/>
                  </a:moveTo>
                  <a:cubicBezTo>
                    <a:pt x="143" y="1"/>
                    <a:pt x="70" y="8"/>
                    <a:pt x="0" y="8"/>
                  </a:cubicBezTo>
                  <a:cubicBezTo>
                    <a:pt x="159" y="148"/>
                    <a:pt x="358" y="167"/>
                    <a:pt x="557" y="167"/>
                  </a:cubicBezTo>
                  <a:cubicBezTo>
                    <a:pt x="467" y="26"/>
                    <a:pt x="34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9"/>
            <p:cNvSpPr/>
            <p:nvPr/>
          </p:nvSpPr>
          <p:spPr>
            <a:xfrm>
              <a:off x="3924125" y="3870150"/>
              <a:ext cx="69150" cy="25850"/>
            </a:xfrm>
            <a:custGeom>
              <a:avLst/>
              <a:gdLst/>
              <a:ahLst/>
              <a:cxnLst/>
              <a:rect l="l" t="t" r="r" b="b"/>
              <a:pathLst>
                <a:path w="2766" h="1034" extrusionOk="0">
                  <a:moveTo>
                    <a:pt x="2489" y="1"/>
                  </a:moveTo>
                  <a:cubicBezTo>
                    <a:pt x="2422" y="1"/>
                    <a:pt x="2348" y="25"/>
                    <a:pt x="2268" y="55"/>
                  </a:cubicBezTo>
                  <a:cubicBezTo>
                    <a:pt x="2049" y="55"/>
                    <a:pt x="1850" y="95"/>
                    <a:pt x="1651" y="115"/>
                  </a:cubicBezTo>
                  <a:lnTo>
                    <a:pt x="1274" y="254"/>
                  </a:lnTo>
                  <a:cubicBezTo>
                    <a:pt x="1134" y="413"/>
                    <a:pt x="896" y="314"/>
                    <a:pt x="736" y="413"/>
                  </a:cubicBezTo>
                  <a:cubicBezTo>
                    <a:pt x="637" y="632"/>
                    <a:pt x="358" y="453"/>
                    <a:pt x="239" y="632"/>
                  </a:cubicBezTo>
                  <a:cubicBezTo>
                    <a:pt x="179" y="692"/>
                    <a:pt x="100" y="732"/>
                    <a:pt x="60" y="791"/>
                  </a:cubicBezTo>
                  <a:cubicBezTo>
                    <a:pt x="0" y="851"/>
                    <a:pt x="0" y="931"/>
                    <a:pt x="60" y="1010"/>
                  </a:cubicBezTo>
                  <a:cubicBezTo>
                    <a:pt x="106" y="1022"/>
                    <a:pt x="145" y="1033"/>
                    <a:pt x="186" y="1033"/>
                  </a:cubicBezTo>
                  <a:cubicBezTo>
                    <a:pt x="215" y="1033"/>
                    <a:pt x="245" y="1027"/>
                    <a:pt x="279" y="1010"/>
                  </a:cubicBezTo>
                  <a:cubicBezTo>
                    <a:pt x="339" y="1010"/>
                    <a:pt x="358" y="990"/>
                    <a:pt x="398" y="950"/>
                  </a:cubicBezTo>
                  <a:cubicBezTo>
                    <a:pt x="498" y="831"/>
                    <a:pt x="657" y="871"/>
                    <a:pt x="776" y="811"/>
                  </a:cubicBezTo>
                  <a:cubicBezTo>
                    <a:pt x="1373" y="791"/>
                    <a:pt x="1950" y="592"/>
                    <a:pt x="2527" y="433"/>
                  </a:cubicBezTo>
                  <a:cubicBezTo>
                    <a:pt x="2646" y="334"/>
                    <a:pt x="2765" y="234"/>
                    <a:pt x="2666" y="95"/>
                  </a:cubicBezTo>
                  <a:cubicBezTo>
                    <a:pt x="2616" y="25"/>
                    <a:pt x="2557" y="1"/>
                    <a:pt x="2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9"/>
            <p:cNvSpPr/>
            <p:nvPr/>
          </p:nvSpPr>
          <p:spPr>
            <a:xfrm>
              <a:off x="3886825" y="3892350"/>
              <a:ext cx="44275" cy="20475"/>
            </a:xfrm>
            <a:custGeom>
              <a:avLst/>
              <a:gdLst/>
              <a:ahLst/>
              <a:cxnLst/>
              <a:rect l="l" t="t" r="r" b="b"/>
              <a:pathLst>
                <a:path w="1771" h="819" extrusionOk="0">
                  <a:moveTo>
                    <a:pt x="1435" y="0"/>
                  </a:moveTo>
                  <a:cubicBezTo>
                    <a:pt x="1384" y="0"/>
                    <a:pt x="1336" y="20"/>
                    <a:pt x="1293" y="62"/>
                  </a:cubicBezTo>
                  <a:cubicBezTo>
                    <a:pt x="1251" y="61"/>
                    <a:pt x="1208" y="60"/>
                    <a:pt x="1165" y="60"/>
                  </a:cubicBezTo>
                  <a:cubicBezTo>
                    <a:pt x="751" y="60"/>
                    <a:pt x="343" y="152"/>
                    <a:pt x="0" y="440"/>
                  </a:cubicBezTo>
                  <a:cubicBezTo>
                    <a:pt x="100" y="540"/>
                    <a:pt x="140" y="659"/>
                    <a:pt x="239" y="759"/>
                  </a:cubicBezTo>
                  <a:cubicBezTo>
                    <a:pt x="279" y="798"/>
                    <a:pt x="299" y="798"/>
                    <a:pt x="339" y="818"/>
                  </a:cubicBezTo>
                  <a:lnTo>
                    <a:pt x="438" y="818"/>
                  </a:lnTo>
                  <a:lnTo>
                    <a:pt x="498" y="739"/>
                  </a:lnTo>
                  <a:cubicBezTo>
                    <a:pt x="935" y="520"/>
                    <a:pt x="1472" y="560"/>
                    <a:pt x="1771" y="102"/>
                  </a:cubicBezTo>
                  <a:cubicBezTo>
                    <a:pt x="1691" y="62"/>
                    <a:pt x="1652" y="62"/>
                    <a:pt x="1572" y="43"/>
                  </a:cubicBezTo>
                  <a:cubicBezTo>
                    <a:pt x="1526" y="15"/>
                    <a:pt x="1480" y="0"/>
                    <a:pt x="1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9"/>
            <p:cNvSpPr/>
            <p:nvPr/>
          </p:nvSpPr>
          <p:spPr>
            <a:xfrm>
              <a:off x="3871900" y="3906325"/>
              <a:ext cx="33850" cy="22900"/>
            </a:xfrm>
            <a:custGeom>
              <a:avLst/>
              <a:gdLst/>
              <a:ahLst/>
              <a:cxnLst/>
              <a:rect l="l" t="t" r="r" b="b"/>
              <a:pathLst>
                <a:path w="1354" h="916" extrusionOk="0">
                  <a:moveTo>
                    <a:pt x="538" y="1"/>
                  </a:moveTo>
                  <a:cubicBezTo>
                    <a:pt x="399" y="80"/>
                    <a:pt x="299" y="140"/>
                    <a:pt x="200" y="200"/>
                  </a:cubicBezTo>
                  <a:cubicBezTo>
                    <a:pt x="160" y="279"/>
                    <a:pt x="100" y="339"/>
                    <a:pt x="60" y="399"/>
                  </a:cubicBezTo>
                  <a:cubicBezTo>
                    <a:pt x="60" y="458"/>
                    <a:pt x="40" y="498"/>
                    <a:pt x="1" y="558"/>
                  </a:cubicBezTo>
                  <a:cubicBezTo>
                    <a:pt x="1" y="677"/>
                    <a:pt x="1" y="796"/>
                    <a:pt x="60" y="916"/>
                  </a:cubicBezTo>
                  <a:lnTo>
                    <a:pt x="200" y="916"/>
                  </a:lnTo>
                  <a:cubicBezTo>
                    <a:pt x="299" y="896"/>
                    <a:pt x="379" y="876"/>
                    <a:pt x="438" y="796"/>
                  </a:cubicBezTo>
                  <a:cubicBezTo>
                    <a:pt x="458" y="783"/>
                    <a:pt x="473" y="778"/>
                    <a:pt x="483" y="778"/>
                  </a:cubicBezTo>
                  <a:cubicBezTo>
                    <a:pt x="532" y="778"/>
                    <a:pt x="496" y="897"/>
                    <a:pt x="547" y="897"/>
                  </a:cubicBezTo>
                  <a:cubicBezTo>
                    <a:pt x="550" y="897"/>
                    <a:pt x="554" y="897"/>
                    <a:pt x="558" y="896"/>
                  </a:cubicBezTo>
                  <a:cubicBezTo>
                    <a:pt x="762" y="896"/>
                    <a:pt x="949" y="775"/>
                    <a:pt x="1151" y="775"/>
                  </a:cubicBezTo>
                  <a:cubicBezTo>
                    <a:pt x="1165" y="775"/>
                    <a:pt x="1180" y="775"/>
                    <a:pt x="1194" y="777"/>
                  </a:cubicBezTo>
                  <a:cubicBezTo>
                    <a:pt x="1353" y="657"/>
                    <a:pt x="1274" y="518"/>
                    <a:pt x="1174" y="399"/>
                  </a:cubicBezTo>
                  <a:cubicBezTo>
                    <a:pt x="1095" y="299"/>
                    <a:pt x="995" y="279"/>
                    <a:pt x="896" y="200"/>
                  </a:cubicBezTo>
                  <a:lnTo>
                    <a:pt x="896" y="239"/>
                  </a:lnTo>
                  <a:cubicBezTo>
                    <a:pt x="836" y="80"/>
                    <a:pt x="67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9"/>
            <p:cNvSpPr/>
            <p:nvPr/>
          </p:nvSpPr>
          <p:spPr>
            <a:xfrm>
              <a:off x="3885325" y="39028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60" y="1"/>
                  </a:moveTo>
                  <a:lnTo>
                    <a:pt x="1" y="140"/>
                  </a:lnTo>
                  <a:cubicBezTo>
                    <a:pt x="60" y="299"/>
                    <a:pt x="200" y="378"/>
                    <a:pt x="359" y="378"/>
                  </a:cubicBezTo>
                  <a:cubicBezTo>
                    <a:pt x="359" y="140"/>
                    <a:pt x="259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9"/>
            <p:cNvSpPr/>
            <p:nvPr/>
          </p:nvSpPr>
          <p:spPr>
            <a:xfrm>
              <a:off x="3930100" y="3880125"/>
              <a:ext cx="12450" cy="6350"/>
            </a:xfrm>
            <a:custGeom>
              <a:avLst/>
              <a:gdLst/>
              <a:ahLst/>
              <a:cxnLst/>
              <a:rect l="l" t="t" r="r" b="b"/>
              <a:pathLst>
                <a:path w="498" h="254" extrusionOk="0">
                  <a:moveTo>
                    <a:pt x="367" y="1"/>
                  </a:moveTo>
                  <a:cubicBezTo>
                    <a:pt x="216" y="1"/>
                    <a:pt x="78" y="62"/>
                    <a:pt x="0" y="233"/>
                  </a:cubicBezTo>
                  <a:cubicBezTo>
                    <a:pt x="199" y="213"/>
                    <a:pt x="398" y="253"/>
                    <a:pt x="497" y="14"/>
                  </a:cubicBezTo>
                  <a:cubicBezTo>
                    <a:pt x="454" y="6"/>
                    <a:pt x="41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9"/>
            <p:cNvSpPr/>
            <p:nvPr/>
          </p:nvSpPr>
          <p:spPr>
            <a:xfrm>
              <a:off x="3942025" y="3876200"/>
              <a:ext cx="13950" cy="4600"/>
            </a:xfrm>
            <a:custGeom>
              <a:avLst/>
              <a:gdLst/>
              <a:ahLst/>
              <a:cxnLst/>
              <a:rect l="l" t="t" r="r" b="b"/>
              <a:pathLst>
                <a:path w="558" h="184" extrusionOk="0">
                  <a:moveTo>
                    <a:pt x="379" y="0"/>
                  </a:moveTo>
                  <a:cubicBezTo>
                    <a:pt x="242" y="0"/>
                    <a:pt x="112" y="32"/>
                    <a:pt x="1" y="171"/>
                  </a:cubicBezTo>
                  <a:cubicBezTo>
                    <a:pt x="66" y="177"/>
                    <a:pt x="129" y="183"/>
                    <a:pt x="188" y="183"/>
                  </a:cubicBezTo>
                  <a:cubicBezTo>
                    <a:pt x="325" y="183"/>
                    <a:pt x="446" y="151"/>
                    <a:pt x="558" y="12"/>
                  </a:cubicBezTo>
                  <a:cubicBezTo>
                    <a:pt x="498" y="6"/>
                    <a:pt x="438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9"/>
            <p:cNvSpPr/>
            <p:nvPr/>
          </p:nvSpPr>
          <p:spPr>
            <a:xfrm>
              <a:off x="3925625" y="38854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80" y="20"/>
                    <a:pt x="0" y="80"/>
                    <a:pt x="0" y="140"/>
                  </a:cubicBezTo>
                  <a:cubicBezTo>
                    <a:pt x="100" y="14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9"/>
            <p:cNvSpPr/>
            <p:nvPr/>
          </p:nvSpPr>
          <p:spPr>
            <a:xfrm>
              <a:off x="3919150" y="3889925"/>
              <a:ext cx="6975" cy="3500"/>
            </a:xfrm>
            <a:custGeom>
              <a:avLst/>
              <a:gdLst/>
              <a:ahLst/>
              <a:cxnLst/>
              <a:rect l="l" t="t" r="r" b="b"/>
              <a:pathLst>
                <a:path w="279" h="140" extrusionOk="0">
                  <a:moveTo>
                    <a:pt x="259" y="0"/>
                  </a:moveTo>
                  <a:cubicBezTo>
                    <a:pt x="140" y="0"/>
                    <a:pt x="60" y="40"/>
                    <a:pt x="0" y="140"/>
                  </a:cubicBezTo>
                  <a:lnTo>
                    <a:pt x="279" y="140"/>
                  </a:lnTo>
                  <a:cubicBezTo>
                    <a:pt x="259" y="80"/>
                    <a:pt x="2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9"/>
            <p:cNvSpPr/>
            <p:nvPr/>
          </p:nvSpPr>
          <p:spPr>
            <a:xfrm>
              <a:off x="5437950" y="4069600"/>
              <a:ext cx="96500" cy="19775"/>
            </a:xfrm>
            <a:custGeom>
              <a:avLst/>
              <a:gdLst/>
              <a:ahLst/>
              <a:cxnLst/>
              <a:rect l="l" t="t" r="r" b="b"/>
              <a:pathLst>
                <a:path w="3860" h="791" extrusionOk="0">
                  <a:moveTo>
                    <a:pt x="542" y="1"/>
                  </a:moveTo>
                  <a:cubicBezTo>
                    <a:pt x="348" y="1"/>
                    <a:pt x="156" y="36"/>
                    <a:pt x="1" y="213"/>
                  </a:cubicBezTo>
                  <a:cubicBezTo>
                    <a:pt x="80" y="790"/>
                    <a:pt x="617" y="492"/>
                    <a:pt x="896" y="711"/>
                  </a:cubicBezTo>
                  <a:cubicBezTo>
                    <a:pt x="978" y="741"/>
                    <a:pt x="1067" y="751"/>
                    <a:pt x="1156" y="751"/>
                  </a:cubicBezTo>
                  <a:cubicBezTo>
                    <a:pt x="1304" y="751"/>
                    <a:pt x="1456" y="723"/>
                    <a:pt x="1592" y="711"/>
                  </a:cubicBezTo>
                  <a:cubicBezTo>
                    <a:pt x="1895" y="622"/>
                    <a:pt x="2206" y="608"/>
                    <a:pt x="2518" y="608"/>
                  </a:cubicBezTo>
                  <a:cubicBezTo>
                    <a:pt x="2650" y="608"/>
                    <a:pt x="2782" y="611"/>
                    <a:pt x="2914" y="611"/>
                  </a:cubicBezTo>
                  <a:cubicBezTo>
                    <a:pt x="3166" y="611"/>
                    <a:pt x="3416" y="602"/>
                    <a:pt x="3661" y="552"/>
                  </a:cubicBezTo>
                  <a:cubicBezTo>
                    <a:pt x="3701" y="492"/>
                    <a:pt x="3780" y="432"/>
                    <a:pt x="3860" y="353"/>
                  </a:cubicBezTo>
                  <a:lnTo>
                    <a:pt x="3860" y="194"/>
                  </a:lnTo>
                  <a:cubicBezTo>
                    <a:pt x="3800" y="194"/>
                    <a:pt x="3760" y="174"/>
                    <a:pt x="3701" y="174"/>
                  </a:cubicBezTo>
                  <a:cubicBezTo>
                    <a:pt x="3313" y="36"/>
                    <a:pt x="2922" y="2"/>
                    <a:pt x="2530" y="2"/>
                  </a:cubicBezTo>
                  <a:cubicBezTo>
                    <a:pt x="2162" y="2"/>
                    <a:pt x="1794" y="32"/>
                    <a:pt x="1427" y="32"/>
                  </a:cubicBezTo>
                  <a:cubicBezTo>
                    <a:pt x="1283" y="32"/>
                    <a:pt x="1139" y="27"/>
                    <a:pt x="995" y="14"/>
                  </a:cubicBezTo>
                  <a:cubicBezTo>
                    <a:pt x="972" y="16"/>
                    <a:pt x="949" y="17"/>
                    <a:pt x="925" y="17"/>
                  </a:cubicBezTo>
                  <a:cubicBezTo>
                    <a:pt x="803" y="17"/>
                    <a:pt x="67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9"/>
            <p:cNvSpPr/>
            <p:nvPr/>
          </p:nvSpPr>
          <p:spPr>
            <a:xfrm>
              <a:off x="5458350" y="4065475"/>
              <a:ext cx="72125" cy="8350"/>
            </a:xfrm>
            <a:custGeom>
              <a:avLst/>
              <a:gdLst/>
              <a:ahLst/>
              <a:cxnLst/>
              <a:rect l="l" t="t" r="r" b="b"/>
              <a:pathLst>
                <a:path w="2885" h="334" extrusionOk="0">
                  <a:moveTo>
                    <a:pt x="199" y="0"/>
                  </a:moveTo>
                  <a:cubicBezTo>
                    <a:pt x="100" y="60"/>
                    <a:pt x="0" y="120"/>
                    <a:pt x="40" y="279"/>
                  </a:cubicBezTo>
                  <a:cubicBezTo>
                    <a:pt x="518" y="319"/>
                    <a:pt x="995" y="334"/>
                    <a:pt x="1470" y="334"/>
                  </a:cubicBezTo>
                  <a:cubicBezTo>
                    <a:pt x="1945" y="334"/>
                    <a:pt x="2417" y="319"/>
                    <a:pt x="2885" y="299"/>
                  </a:cubicBezTo>
                  <a:cubicBezTo>
                    <a:pt x="2845" y="199"/>
                    <a:pt x="2765" y="100"/>
                    <a:pt x="2686" y="20"/>
                  </a:cubicBezTo>
                  <a:cubicBezTo>
                    <a:pt x="1870" y="0"/>
                    <a:pt x="1035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9"/>
            <p:cNvSpPr/>
            <p:nvPr/>
          </p:nvSpPr>
          <p:spPr>
            <a:xfrm>
              <a:off x="5600075" y="406262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98" y="0"/>
                  </a:moveTo>
                  <a:cubicBezTo>
                    <a:pt x="65" y="0"/>
                    <a:pt x="31" y="25"/>
                    <a:pt x="1" y="75"/>
                  </a:cubicBezTo>
                  <a:cubicBezTo>
                    <a:pt x="41" y="75"/>
                    <a:pt x="89" y="84"/>
                    <a:pt x="129" y="84"/>
                  </a:cubicBezTo>
                  <a:cubicBezTo>
                    <a:pt x="149" y="84"/>
                    <a:pt x="167" y="81"/>
                    <a:pt x="180" y="7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9"/>
            <p:cNvSpPr/>
            <p:nvPr/>
          </p:nvSpPr>
          <p:spPr>
            <a:xfrm>
              <a:off x="5587150" y="4062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90" y="0"/>
                  </a:moveTo>
                  <a:cubicBezTo>
                    <a:pt x="60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9"/>
            <p:cNvSpPr/>
            <p:nvPr/>
          </p:nvSpPr>
          <p:spPr>
            <a:xfrm>
              <a:off x="4160350" y="5016050"/>
              <a:ext cx="43300" cy="17075"/>
            </a:xfrm>
            <a:custGeom>
              <a:avLst/>
              <a:gdLst/>
              <a:ahLst/>
              <a:cxnLst/>
              <a:rect l="l" t="t" r="r" b="b"/>
              <a:pathLst>
                <a:path w="1732" h="683" extrusionOk="0">
                  <a:moveTo>
                    <a:pt x="697" y="0"/>
                  </a:moveTo>
                  <a:cubicBezTo>
                    <a:pt x="506" y="0"/>
                    <a:pt x="306" y="42"/>
                    <a:pt x="100" y="132"/>
                  </a:cubicBezTo>
                  <a:cubicBezTo>
                    <a:pt x="20" y="211"/>
                    <a:pt x="0" y="271"/>
                    <a:pt x="80" y="370"/>
                  </a:cubicBezTo>
                  <a:lnTo>
                    <a:pt x="299" y="530"/>
                  </a:lnTo>
                  <a:cubicBezTo>
                    <a:pt x="685" y="563"/>
                    <a:pt x="1044" y="682"/>
                    <a:pt x="1446" y="682"/>
                  </a:cubicBezTo>
                  <a:cubicBezTo>
                    <a:pt x="1519" y="682"/>
                    <a:pt x="1594" y="678"/>
                    <a:pt x="1671" y="669"/>
                  </a:cubicBezTo>
                  <a:cubicBezTo>
                    <a:pt x="1731" y="569"/>
                    <a:pt x="1731" y="510"/>
                    <a:pt x="1691" y="410"/>
                  </a:cubicBezTo>
                  <a:cubicBezTo>
                    <a:pt x="1392" y="150"/>
                    <a:pt x="1059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9"/>
            <p:cNvSpPr/>
            <p:nvPr/>
          </p:nvSpPr>
          <p:spPr>
            <a:xfrm>
              <a:off x="4201625" y="5026800"/>
              <a:ext cx="12950" cy="7475"/>
            </a:xfrm>
            <a:custGeom>
              <a:avLst/>
              <a:gdLst/>
              <a:ahLst/>
              <a:cxnLst/>
              <a:rect l="l" t="t" r="r" b="b"/>
              <a:pathLst>
                <a:path w="518" h="299" extrusionOk="0">
                  <a:moveTo>
                    <a:pt x="243" y="1"/>
                  </a:moveTo>
                  <a:cubicBezTo>
                    <a:pt x="154" y="1"/>
                    <a:pt x="70" y="30"/>
                    <a:pt x="1" y="100"/>
                  </a:cubicBezTo>
                  <a:lnTo>
                    <a:pt x="1" y="239"/>
                  </a:lnTo>
                  <a:cubicBezTo>
                    <a:pt x="120" y="279"/>
                    <a:pt x="219" y="298"/>
                    <a:pt x="339" y="298"/>
                  </a:cubicBezTo>
                  <a:lnTo>
                    <a:pt x="518" y="119"/>
                  </a:lnTo>
                  <a:lnTo>
                    <a:pt x="438" y="40"/>
                  </a:lnTo>
                  <a:cubicBezTo>
                    <a:pt x="372" y="15"/>
                    <a:pt x="306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9"/>
            <p:cNvSpPr/>
            <p:nvPr/>
          </p:nvSpPr>
          <p:spPr>
            <a:xfrm>
              <a:off x="5514550" y="4271375"/>
              <a:ext cx="75125" cy="27675"/>
            </a:xfrm>
            <a:custGeom>
              <a:avLst/>
              <a:gdLst/>
              <a:ahLst/>
              <a:cxnLst/>
              <a:rect l="l" t="t" r="r" b="b"/>
              <a:pathLst>
                <a:path w="3005" h="1107" extrusionOk="0">
                  <a:moveTo>
                    <a:pt x="2188" y="0"/>
                  </a:moveTo>
                  <a:cubicBezTo>
                    <a:pt x="1472" y="20"/>
                    <a:pt x="776" y="179"/>
                    <a:pt x="100" y="477"/>
                  </a:cubicBezTo>
                  <a:cubicBezTo>
                    <a:pt x="20" y="597"/>
                    <a:pt x="0" y="716"/>
                    <a:pt x="120" y="836"/>
                  </a:cubicBezTo>
                  <a:cubicBezTo>
                    <a:pt x="637" y="776"/>
                    <a:pt x="1194" y="816"/>
                    <a:pt x="1711" y="617"/>
                  </a:cubicBezTo>
                  <a:cubicBezTo>
                    <a:pt x="1771" y="598"/>
                    <a:pt x="1825" y="589"/>
                    <a:pt x="1873" y="589"/>
                  </a:cubicBezTo>
                  <a:cubicBezTo>
                    <a:pt x="2083" y="589"/>
                    <a:pt x="2188" y="756"/>
                    <a:pt x="2188" y="1015"/>
                  </a:cubicBezTo>
                  <a:cubicBezTo>
                    <a:pt x="2208" y="1054"/>
                    <a:pt x="2228" y="1074"/>
                    <a:pt x="2288" y="1094"/>
                  </a:cubicBezTo>
                  <a:cubicBezTo>
                    <a:pt x="2339" y="1101"/>
                    <a:pt x="2392" y="1106"/>
                    <a:pt x="2447" y="1106"/>
                  </a:cubicBezTo>
                  <a:cubicBezTo>
                    <a:pt x="2541" y="1106"/>
                    <a:pt x="2637" y="1092"/>
                    <a:pt x="2726" y="1054"/>
                  </a:cubicBezTo>
                  <a:cubicBezTo>
                    <a:pt x="3004" y="796"/>
                    <a:pt x="2885" y="477"/>
                    <a:pt x="2905" y="179"/>
                  </a:cubicBezTo>
                  <a:cubicBezTo>
                    <a:pt x="2686" y="60"/>
                    <a:pt x="2427" y="60"/>
                    <a:pt x="2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9"/>
            <p:cNvSpPr/>
            <p:nvPr/>
          </p:nvSpPr>
          <p:spPr>
            <a:xfrm>
              <a:off x="5524500" y="4296225"/>
              <a:ext cx="58200" cy="25950"/>
            </a:xfrm>
            <a:custGeom>
              <a:avLst/>
              <a:gdLst/>
              <a:ahLst/>
              <a:cxnLst/>
              <a:rect l="l" t="t" r="r" b="b"/>
              <a:pathLst>
                <a:path w="2328" h="1038" extrusionOk="0">
                  <a:moveTo>
                    <a:pt x="1790" y="1"/>
                  </a:moveTo>
                  <a:cubicBezTo>
                    <a:pt x="1214" y="180"/>
                    <a:pt x="617" y="339"/>
                    <a:pt x="40" y="518"/>
                  </a:cubicBezTo>
                  <a:cubicBezTo>
                    <a:pt x="20" y="518"/>
                    <a:pt x="20" y="538"/>
                    <a:pt x="0" y="597"/>
                  </a:cubicBezTo>
                  <a:cubicBezTo>
                    <a:pt x="0" y="657"/>
                    <a:pt x="0" y="697"/>
                    <a:pt x="80" y="717"/>
                  </a:cubicBezTo>
                  <a:cubicBezTo>
                    <a:pt x="279" y="745"/>
                    <a:pt x="478" y="769"/>
                    <a:pt x="677" y="769"/>
                  </a:cubicBezTo>
                  <a:cubicBezTo>
                    <a:pt x="896" y="769"/>
                    <a:pt x="1114" y="740"/>
                    <a:pt x="1333" y="657"/>
                  </a:cubicBezTo>
                  <a:cubicBezTo>
                    <a:pt x="1418" y="625"/>
                    <a:pt x="1496" y="605"/>
                    <a:pt x="1563" y="605"/>
                  </a:cubicBezTo>
                  <a:cubicBezTo>
                    <a:pt x="1703" y="605"/>
                    <a:pt x="1797" y="688"/>
                    <a:pt x="1810" y="916"/>
                  </a:cubicBezTo>
                  <a:cubicBezTo>
                    <a:pt x="1893" y="998"/>
                    <a:pt x="1975" y="1038"/>
                    <a:pt x="2060" y="1038"/>
                  </a:cubicBezTo>
                  <a:cubicBezTo>
                    <a:pt x="2139" y="1038"/>
                    <a:pt x="2221" y="1003"/>
                    <a:pt x="2308" y="936"/>
                  </a:cubicBezTo>
                  <a:cubicBezTo>
                    <a:pt x="2328" y="697"/>
                    <a:pt x="2328" y="478"/>
                    <a:pt x="2328" y="219"/>
                  </a:cubicBezTo>
                  <a:cubicBezTo>
                    <a:pt x="2253" y="219"/>
                    <a:pt x="2184" y="228"/>
                    <a:pt x="2119" y="228"/>
                  </a:cubicBezTo>
                  <a:cubicBezTo>
                    <a:pt x="2012" y="228"/>
                    <a:pt x="1917" y="205"/>
                    <a:pt x="1830" y="80"/>
                  </a:cubicBezTo>
                  <a:lnTo>
                    <a:pt x="17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9"/>
            <p:cNvSpPr/>
            <p:nvPr/>
          </p:nvSpPr>
          <p:spPr>
            <a:xfrm>
              <a:off x="5523000" y="4319100"/>
              <a:ext cx="60700" cy="19775"/>
            </a:xfrm>
            <a:custGeom>
              <a:avLst/>
              <a:gdLst/>
              <a:ahLst/>
              <a:cxnLst/>
              <a:rect l="l" t="t" r="r" b="b"/>
              <a:pathLst>
                <a:path w="2428" h="791" extrusionOk="0">
                  <a:moveTo>
                    <a:pt x="1870" y="1"/>
                  </a:moveTo>
                  <a:cubicBezTo>
                    <a:pt x="1791" y="80"/>
                    <a:pt x="1751" y="140"/>
                    <a:pt x="1671" y="180"/>
                  </a:cubicBezTo>
                  <a:cubicBezTo>
                    <a:pt x="1194" y="259"/>
                    <a:pt x="756" y="299"/>
                    <a:pt x="279" y="379"/>
                  </a:cubicBezTo>
                  <a:cubicBezTo>
                    <a:pt x="179" y="458"/>
                    <a:pt x="0" y="498"/>
                    <a:pt x="100" y="697"/>
                  </a:cubicBezTo>
                  <a:cubicBezTo>
                    <a:pt x="230" y="718"/>
                    <a:pt x="361" y="729"/>
                    <a:pt x="491" y="729"/>
                  </a:cubicBezTo>
                  <a:cubicBezTo>
                    <a:pt x="739" y="729"/>
                    <a:pt x="986" y="689"/>
                    <a:pt x="1234" y="598"/>
                  </a:cubicBezTo>
                  <a:cubicBezTo>
                    <a:pt x="1359" y="569"/>
                    <a:pt x="1493" y="535"/>
                    <a:pt x="1627" y="535"/>
                  </a:cubicBezTo>
                  <a:cubicBezTo>
                    <a:pt x="1771" y="535"/>
                    <a:pt x="1916" y="574"/>
                    <a:pt x="2049" y="697"/>
                  </a:cubicBezTo>
                  <a:cubicBezTo>
                    <a:pt x="2122" y="721"/>
                    <a:pt x="2195" y="790"/>
                    <a:pt x="2273" y="790"/>
                  </a:cubicBezTo>
                  <a:cubicBezTo>
                    <a:pt x="2322" y="790"/>
                    <a:pt x="2373" y="762"/>
                    <a:pt x="2427" y="677"/>
                  </a:cubicBezTo>
                  <a:cubicBezTo>
                    <a:pt x="2388" y="458"/>
                    <a:pt x="2388" y="239"/>
                    <a:pt x="2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9"/>
            <p:cNvSpPr/>
            <p:nvPr/>
          </p:nvSpPr>
          <p:spPr>
            <a:xfrm>
              <a:off x="5572225" y="4233575"/>
              <a:ext cx="21425" cy="45850"/>
            </a:xfrm>
            <a:custGeom>
              <a:avLst/>
              <a:gdLst/>
              <a:ahLst/>
              <a:cxnLst/>
              <a:rect l="l" t="t" r="r" b="b"/>
              <a:pathLst>
                <a:path w="857" h="1834" extrusionOk="0">
                  <a:moveTo>
                    <a:pt x="578" y="0"/>
                  </a:moveTo>
                  <a:cubicBezTo>
                    <a:pt x="458" y="0"/>
                    <a:pt x="359" y="20"/>
                    <a:pt x="279" y="100"/>
                  </a:cubicBezTo>
                  <a:cubicBezTo>
                    <a:pt x="180" y="239"/>
                    <a:pt x="220" y="418"/>
                    <a:pt x="220" y="597"/>
                  </a:cubicBezTo>
                  <a:cubicBezTo>
                    <a:pt x="259" y="716"/>
                    <a:pt x="220" y="836"/>
                    <a:pt x="180" y="975"/>
                  </a:cubicBezTo>
                  <a:cubicBezTo>
                    <a:pt x="100" y="1134"/>
                    <a:pt x="60" y="1293"/>
                    <a:pt x="21" y="1472"/>
                  </a:cubicBezTo>
                  <a:cubicBezTo>
                    <a:pt x="1" y="1532"/>
                    <a:pt x="21" y="1592"/>
                    <a:pt x="60" y="1671"/>
                  </a:cubicBezTo>
                  <a:cubicBezTo>
                    <a:pt x="121" y="1793"/>
                    <a:pt x="188" y="1833"/>
                    <a:pt x="257" y="1833"/>
                  </a:cubicBezTo>
                  <a:cubicBezTo>
                    <a:pt x="369" y="1833"/>
                    <a:pt x="487" y="1728"/>
                    <a:pt x="598" y="1691"/>
                  </a:cubicBezTo>
                  <a:cubicBezTo>
                    <a:pt x="657" y="1432"/>
                    <a:pt x="558" y="1174"/>
                    <a:pt x="777" y="975"/>
                  </a:cubicBezTo>
                  <a:cubicBezTo>
                    <a:pt x="856" y="677"/>
                    <a:pt x="617" y="398"/>
                    <a:pt x="777" y="100"/>
                  </a:cubicBezTo>
                  <a:cubicBezTo>
                    <a:pt x="717" y="40"/>
                    <a:pt x="657" y="2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9"/>
            <p:cNvSpPr/>
            <p:nvPr/>
          </p:nvSpPr>
          <p:spPr>
            <a:xfrm>
              <a:off x="5598600" y="4349675"/>
              <a:ext cx="14925" cy="22675"/>
            </a:xfrm>
            <a:custGeom>
              <a:avLst/>
              <a:gdLst/>
              <a:ahLst/>
              <a:cxnLst/>
              <a:rect l="l" t="t" r="r" b="b"/>
              <a:pathLst>
                <a:path w="597" h="907" extrusionOk="0">
                  <a:moveTo>
                    <a:pt x="245" y="1"/>
                  </a:moveTo>
                  <a:cubicBezTo>
                    <a:pt x="186" y="1"/>
                    <a:pt x="126" y="9"/>
                    <a:pt x="60" y="31"/>
                  </a:cubicBezTo>
                  <a:cubicBezTo>
                    <a:pt x="219" y="309"/>
                    <a:pt x="0" y="648"/>
                    <a:pt x="239" y="906"/>
                  </a:cubicBezTo>
                  <a:cubicBezTo>
                    <a:pt x="298" y="827"/>
                    <a:pt x="358" y="767"/>
                    <a:pt x="398" y="707"/>
                  </a:cubicBezTo>
                  <a:cubicBezTo>
                    <a:pt x="398" y="548"/>
                    <a:pt x="438" y="449"/>
                    <a:pt x="597" y="369"/>
                  </a:cubicBezTo>
                  <a:cubicBezTo>
                    <a:pt x="597" y="270"/>
                    <a:pt x="557" y="150"/>
                    <a:pt x="557" y="51"/>
                  </a:cubicBezTo>
                  <a:cubicBezTo>
                    <a:pt x="444" y="26"/>
                    <a:pt x="347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9"/>
            <p:cNvSpPr/>
            <p:nvPr/>
          </p:nvSpPr>
          <p:spPr>
            <a:xfrm>
              <a:off x="5569250" y="4296225"/>
              <a:ext cx="13450" cy="15450"/>
            </a:xfrm>
            <a:custGeom>
              <a:avLst/>
              <a:gdLst/>
              <a:ahLst/>
              <a:cxnLst/>
              <a:rect l="l" t="t" r="r" b="b"/>
              <a:pathLst>
                <a:path w="538" h="618" extrusionOk="0">
                  <a:moveTo>
                    <a:pt x="289" y="1"/>
                  </a:moveTo>
                  <a:cubicBezTo>
                    <a:pt x="204" y="1"/>
                    <a:pt x="120" y="31"/>
                    <a:pt x="40" y="100"/>
                  </a:cubicBezTo>
                  <a:cubicBezTo>
                    <a:pt x="0" y="319"/>
                    <a:pt x="120" y="478"/>
                    <a:pt x="279" y="617"/>
                  </a:cubicBezTo>
                  <a:cubicBezTo>
                    <a:pt x="378" y="478"/>
                    <a:pt x="438" y="359"/>
                    <a:pt x="538" y="219"/>
                  </a:cubicBezTo>
                  <a:lnTo>
                    <a:pt x="538" y="80"/>
                  </a:lnTo>
                  <a:cubicBezTo>
                    <a:pt x="458" y="31"/>
                    <a:pt x="373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9"/>
            <p:cNvSpPr/>
            <p:nvPr/>
          </p:nvSpPr>
          <p:spPr>
            <a:xfrm>
              <a:off x="3980325" y="3848775"/>
              <a:ext cx="98000" cy="32225"/>
            </a:xfrm>
            <a:custGeom>
              <a:avLst/>
              <a:gdLst/>
              <a:ahLst/>
              <a:cxnLst/>
              <a:rect l="l" t="t" r="r" b="b"/>
              <a:pathLst>
                <a:path w="3920" h="1289" extrusionOk="0">
                  <a:moveTo>
                    <a:pt x="3534" y="1"/>
                  </a:moveTo>
                  <a:cubicBezTo>
                    <a:pt x="3258" y="1"/>
                    <a:pt x="2982" y="101"/>
                    <a:pt x="2706" y="115"/>
                  </a:cubicBezTo>
                  <a:cubicBezTo>
                    <a:pt x="1870" y="493"/>
                    <a:pt x="995" y="731"/>
                    <a:pt x="80" y="791"/>
                  </a:cubicBezTo>
                  <a:cubicBezTo>
                    <a:pt x="40" y="851"/>
                    <a:pt x="20" y="890"/>
                    <a:pt x="0" y="910"/>
                  </a:cubicBezTo>
                  <a:cubicBezTo>
                    <a:pt x="239" y="950"/>
                    <a:pt x="398" y="1010"/>
                    <a:pt x="239" y="1288"/>
                  </a:cubicBezTo>
                  <a:cubicBezTo>
                    <a:pt x="1492" y="1169"/>
                    <a:pt x="2666" y="711"/>
                    <a:pt x="3800" y="373"/>
                  </a:cubicBezTo>
                  <a:cubicBezTo>
                    <a:pt x="3919" y="313"/>
                    <a:pt x="3879" y="174"/>
                    <a:pt x="3899" y="75"/>
                  </a:cubicBezTo>
                  <a:cubicBezTo>
                    <a:pt x="3778" y="20"/>
                    <a:pt x="3656" y="1"/>
                    <a:pt x="3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9"/>
            <p:cNvSpPr/>
            <p:nvPr/>
          </p:nvSpPr>
          <p:spPr>
            <a:xfrm>
              <a:off x="5621475" y="50959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32" y="0"/>
                  </a:moveTo>
                  <a:cubicBezTo>
                    <a:pt x="1293" y="139"/>
                    <a:pt x="1074" y="20"/>
                    <a:pt x="875" y="139"/>
                  </a:cubicBezTo>
                  <a:cubicBezTo>
                    <a:pt x="716" y="299"/>
                    <a:pt x="478" y="199"/>
                    <a:pt x="299" y="299"/>
                  </a:cubicBezTo>
                  <a:cubicBezTo>
                    <a:pt x="280" y="286"/>
                    <a:pt x="265" y="282"/>
                    <a:pt x="253" y="282"/>
                  </a:cubicBezTo>
                  <a:cubicBezTo>
                    <a:pt x="225" y="282"/>
                    <a:pt x="207" y="305"/>
                    <a:pt x="179" y="318"/>
                  </a:cubicBezTo>
                  <a:cubicBezTo>
                    <a:pt x="120" y="438"/>
                    <a:pt x="40" y="537"/>
                    <a:pt x="0" y="657"/>
                  </a:cubicBezTo>
                  <a:cubicBezTo>
                    <a:pt x="76" y="745"/>
                    <a:pt x="152" y="761"/>
                    <a:pt x="238" y="761"/>
                  </a:cubicBezTo>
                  <a:cubicBezTo>
                    <a:pt x="288" y="761"/>
                    <a:pt x="340" y="756"/>
                    <a:pt x="398" y="756"/>
                  </a:cubicBezTo>
                  <a:cubicBezTo>
                    <a:pt x="427" y="754"/>
                    <a:pt x="457" y="753"/>
                    <a:pt x="486" y="753"/>
                  </a:cubicBezTo>
                  <a:cubicBezTo>
                    <a:pt x="586" y="753"/>
                    <a:pt x="686" y="764"/>
                    <a:pt x="784" y="764"/>
                  </a:cubicBezTo>
                  <a:cubicBezTo>
                    <a:pt x="891" y="764"/>
                    <a:pt x="995" y="751"/>
                    <a:pt x="1094" y="696"/>
                  </a:cubicBezTo>
                  <a:lnTo>
                    <a:pt x="1174" y="696"/>
                  </a:lnTo>
                  <a:lnTo>
                    <a:pt x="1234" y="657"/>
                  </a:lnTo>
                  <a:cubicBezTo>
                    <a:pt x="1373" y="597"/>
                    <a:pt x="1512" y="617"/>
                    <a:pt x="1631" y="537"/>
                  </a:cubicBezTo>
                  <a:cubicBezTo>
                    <a:pt x="1653" y="543"/>
                    <a:pt x="1673" y="545"/>
                    <a:pt x="1691" y="545"/>
                  </a:cubicBezTo>
                  <a:cubicBezTo>
                    <a:pt x="1740" y="545"/>
                    <a:pt x="1776" y="527"/>
                    <a:pt x="1791" y="497"/>
                  </a:cubicBezTo>
                  <a:cubicBezTo>
                    <a:pt x="1830" y="458"/>
                    <a:pt x="1910" y="418"/>
                    <a:pt x="1989" y="398"/>
                  </a:cubicBezTo>
                  <a:lnTo>
                    <a:pt x="1970" y="358"/>
                  </a:lnTo>
                  <a:cubicBezTo>
                    <a:pt x="1910" y="239"/>
                    <a:pt x="1870" y="139"/>
                    <a:pt x="1810" y="20"/>
                  </a:cubicBezTo>
                  <a:cubicBezTo>
                    <a:pt x="1691" y="20"/>
                    <a:pt x="1572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9"/>
            <p:cNvSpPr/>
            <p:nvPr/>
          </p:nvSpPr>
          <p:spPr>
            <a:xfrm>
              <a:off x="5543875" y="5101375"/>
              <a:ext cx="47775" cy="16950"/>
            </a:xfrm>
            <a:custGeom>
              <a:avLst/>
              <a:gdLst/>
              <a:ahLst/>
              <a:cxnLst/>
              <a:rect l="l" t="t" r="r" b="b"/>
              <a:pathLst>
                <a:path w="1911" h="678" extrusionOk="0">
                  <a:moveTo>
                    <a:pt x="1055" y="1"/>
                  </a:moveTo>
                  <a:cubicBezTo>
                    <a:pt x="996" y="1"/>
                    <a:pt x="916" y="1"/>
                    <a:pt x="836" y="21"/>
                  </a:cubicBezTo>
                  <a:cubicBezTo>
                    <a:pt x="657" y="61"/>
                    <a:pt x="498" y="120"/>
                    <a:pt x="319" y="200"/>
                  </a:cubicBezTo>
                  <a:cubicBezTo>
                    <a:pt x="160" y="279"/>
                    <a:pt x="41" y="339"/>
                    <a:pt x="1" y="498"/>
                  </a:cubicBezTo>
                  <a:cubicBezTo>
                    <a:pt x="41" y="578"/>
                    <a:pt x="120" y="618"/>
                    <a:pt x="200" y="677"/>
                  </a:cubicBezTo>
                  <a:cubicBezTo>
                    <a:pt x="737" y="498"/>
                    <a:pt x="1354" y="578"/>
                    <a:pt x="1911" y="299"/>
                  </a:cubicBezTo>
                  <a:cubicBezTo>
                    <a:pt x="1862" y="286"/>
                    <a:pt x="1811" y="283"/>
                    <a:pt x="1759" y="283"/>
                  </a:cubicBezTo>
                  <a:cubicBezTo>
                    <a:pt x="1699" y="283"/>
                    <a:pt x="1638" y="287"/>
                    <a:pt x="1578" y="287"/>
                  </a:cubicBezTo>
                  <a:cubicBezTo>
                    <a:pt x="1448" y="287"/>
                    <a:pt x="1320" y="267"/>
                    <a:pt x="1214" y="140"/>
                  </a:cubicBezTo>
                  <a:cubicBezTo>
                    <a:pt x="1155" y="81"/>
                    <a:pt x="1115" y="2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9"/>
            <p:cNvSpPr/>
            <p:nvPr/>
          </p:nvSpPr>
          <p:spPr>
            <a:xfrm>
              <a:off x="5617500" y="5112325"/>
              <a:ext cx="14925" cy="5000"/>
            </a:xfrm>
            <a:custGeom>
              <a:avLst/>
              <a:gdLst/>
              <a:ahLst/>
              <a:cxnLst/>
              <a:rect l="l" t="t" r="r" b="b"/>
              <a:pathLst>
                <a:path w="597" h="200" extrusionOk="0">
                  <a:moveTo>
                    <a:pt x="179" y="1"/>
                  </a:moveTo>
                  <a:cubicBezTo>
                    <a:pt x="99" y="40"/>
                    <a:pt x="0" y="40"/>
                    <a:pt x="0" y="140"/>
                  </a:cubicBezTo>
                  <a:cubicBezTo>
                    <a:pt x="0" y="160"/>
                    <a:pt x="80" y="180"/>
                    <a:pt x="139" y="180"/>
                  </a:cubicBezTo>
                  <a:cubicBezTo>
                    <a:pt x="199" y="180"/>
                    <a:pt x="298" y="200"/>
                    <a:pt x="378" y="200"/>
                  </a:cubicBezTo>
                  <a:lnTo>
                    <a:pt x="458" y="200"/>
                  </a:lnTo>
                  <a:lnTo>
                    <a:pt x="537" y="180"/>
                  </a:lnTo>
                  <a:lnTo>
                    <a:pt x="577" y="140"/>
                  </a:lnTo>
                  <a:cubicBezTo>
                    <a:pt x="597" y="100"/>
                    <a:pt x="577" y="60"/>
                    <a:pt x="537" y="40"/>
                  </a:cubicBezTo>
                  <a:cubicBezTo>
                    <a:pt x="398" y="40"/>
                    <a:pt x="298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9"/>
            <p:cNvSpPr/>
            <p:nvPr/>
          </p:nvSpPr>
          <p:spPr>
            <a:xfrm>
              <a:off x="5453375" y="4528975"/>
              <a:ext cx="28875" cy="62200"/>
            </a:xfrm>
            <a:custGeom>
              <a:avLst/>
              <a:gdLst/>
              <a:ahLst/>
              <a:cxnLst/>
              <a:rect l="l" t="t" r="r" b="b"/>
              <a:pathLst>
                <a:path w="1155" h="2488" extrusionOk="0">
                  <a:moveTo>
                    <a:pt x="870" y="1"/>
                  </a:moveTo>
                  <a:cubicBezTo>
                    <a:pt x="832" y="1"/>
                    <a:pt x="788" y="12"/>
                    <a:pt x="736" y="40"/>
                  </a:cubicBezTo>
                  <a:cubicBezTo>
                    <a:pt x="677" y="100"/>
                    <a:pt x="677" y="140"/>
                    <a:pt x="677" y="219"/>
                  </a:cubicBezTo>
                  <a:cubicBezTo>
                    <a:pt x="702" y="294"/>
                    <a:pt x="688" y="313"/>
                    <a:pt x="663" y="313"/>
                  </a:cubicBezTo>
                  <a:cubicBezTo>
                    <a:pt x="636" y="313"/>
                    <a:pt x="595" y="291"/>
                    <a:pt x="573" y="291"/>
                  </a:cubicBezTo>
                  <a:cubicBezTo>
                    <a:pt x="566" y="291"/>
                    <a:pt x="560" y="293"/>
                    <a:pt x="557" y="299"/>
                  </a:cubicBezTo>
                  <a:cubicBezTo>
                    <a:pt x="299" y="339"/>
                    <a:pt x="60" y="359"/>
                    <a:pt x="0" y="697"/>
                  </a:cubicBezTo>
                  <a:cubicBezTo>
                    <a:pt x="100" y="856"/>
                    <a:pt x="279" y="916"/>
                    <a:pt x="378" y="1095"/>
                  </a:cubicBezTo>
                  <a:cubicBezTo>
                    <a:pt x="438" y="1194"/>
                    <a:pt x="498" y="1293"/>
                    <a:pt x="557" y="1393"/>
                  </a:cubicBezTo>
                  <a:cubicBezTo>
                    <a:pt x="876" y="1691"/>
                    <a:pt x="498" y="2328"/>
                    <a:pt x="1134" y="2487"/>
                  </a:cubicBezTo>
                  <a:cubicBezTo>
                    <a:pt x="1154" y="1910"/>
                    <a:pt x="1154" y="1313"/>
                    <a:pt x="1154" y="736"/>
                  </a:cubicBezTo>
                  <a:lnTo>
                    <a:pt x="1154" y="199"/>
                  </a:lnTo>
                  <a:cubicBezTo>
                    <a:pt x="1063" y="123"/>
                    <a:pt x="995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9"/>
            <p:cNvSpPr/>
            <p:nvPr/>
          </p:nvSpPr>
          <p:spPr>
            <a:xfrm>
              <a:off x="5461825" y="4560300"/>
              <a:ext cx="23400" cy="46450"/>
            </a:xfrm>
            <a:custGeom>
              <a:avLst/>
              <a:gdLst/>
              <a:ahLst/>
              <a:cxnLst/>
              <a:rect l="l" t="t" r="r" b="b"/>
              <a:pathLst>
                <a:path w="936" h="1858" extrusionOk="0">
                  <a:moveTo>
                    <a:pt x="299" y="1"/>
                  </a:moveTo>
                  <a:cubicBezTo>
                    <a:pt x="100" y="80"/>
                    <a:pt x="20" y="200"/>
                    <a:pt x="1" y="379"/>
                  </a:cubicBezTo>
                  <a:cubicBezTo>
                    <a:pt x="100" y="816"/>
                    <a:pt x="20" y="1314"/>
                    <a:pt x="319" y="1731"/>
                  </a:cubicBezTo>
                  <a:cubicBezTo>
                    <a:pt x="398" y="1771"/>
                    <a:pt x="458" y="1811"/>
                    <a:pt x="538" y="1851"/>
                  </a:cubicBezTo>
                  <a:cubicBezTo>
                    <a:pt x="565" y="1855"/>
                    <a:pt x="592" y="1858"/>
                    <a:pt x="621" y="1858"/>
                  </a:cubicBezTo>
                  <a:cubicBezTo>
                    <a:pt x="718" y="1858"/>
                    <a:pt x="819" y="1828"/>
                    <a:pt x="896" y="1751"/>
                  </a:cubicBezTo>
                  <a:cubicBezTo>
                    <a:pt x="936" y="1572"/>
                    <a:pt x="856" y="1393"/>
                    <a:pt x="816" y="1234"/>
                  </a:cubicBezTo>
                  <a:cubicBezTo>
                    <a:pt x="558" y="1035"/>
                    <a:pt x="637" y="757"/>
                    <a:pt x="637" y="498"/>
                  </a:cubicBezTo>
                  <a:cubicBezTo>
                    <a:pt x="637" y="259"/>
                    <a:pt x="617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9"/>
            <p:cNvSpPr/>
            <p:nvPr/>
          </p:nvSpPr>
          <p:spPr>
            <a:xfrm>
              <a:off x="5458350" y="4604575"/>
              <a:ext cx="33350" cy="28050"/>
            </a:xfrm>
            <a:custGeom>
              <a:avLst/>
              <a:gdLst/>
              <a:ahLst/>
              <a:cxnLst/>
              <a:rect l="l" t="t" r="r" b="b"/>
              <a:pathLst>
                <a:path w="1334" h="1122" extrusionOk="0">
                  <a:moveTo>
                    <a:pt x="597" y="0"/>
                  </a:moveTo>
                  <a:cubicBezTo>
                    <a:pt x="299" y="199"/>
                    <a:pt x="140" y="497"/>
                    <a:pt x="0" y="856"/>
                  </a:cubicBezTo>
                  <a:cubicBezTo>
                    <a:pt x="40" y="975"/>
                    <a:pt x="140" y="1074"/>
                    <a:pt x="239" y="1114"/>
                  </a:cubicBezTo>
                  <a:cubicBezTo>
                    <a:pt x="273" y="1119"/>
                    <a:pt x="305" y="1122"/>
                    <a:pt x="336" y="1122"/>
                  </a:cubicBezTo>
                  <a:cubicBezTo>
                    <a:pt x="544" y="1122"/>
                    <a:pt x="697" y="1011"/>
                    <a:pt x="836" y="856"/>
                  </a:cubicBezTo>
                  <a:cubicBezTo>
                    <a:pt x="896" y="597"/>
                    <a:pt x="1094" y="537"/>
                    <a:pt x="1273" y="418"/>
                  </a:cubicBezTo>
                  <a:cubicBezTo>
                    <a:pt x="1293" y="378"/>
                    <a:pt x="1293" y="358"/>
                    <a:pt x="1333" y="318"/>
                  </a:cubicBezTo>
                  <a:cubicBezTo>
                    <a:pt x="1234" y="219"/>
                    <a:pt x="1134" y="10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9"/>
            <p:cNvSpPr/>
            <p:nvPr/>
          </p:nvSpPr>
          <p:spPr>
            <a:xfrm>
              <a:off x="5489675" y="4612525"/>
              <a:ext cx="19925" cy="23950"/>
            </a:xfrm>
            <a:custGeom>
              <a:avLst/>
              <a:gdLst/>
              <a:ahLst/>
              <a:cxnLst/>
              <a:rect l="l" t="t" r="r" b="b"/>
              <a:pathLst>
                <a:path w="797" h="958" extrusionOk="0">
                  <a:moveTo>
                    <a:pt x="80" y="0"/>
                  </a:moveTo>
                  <a:cubicBezTo>
                    <a:pt x="80" y="40"/>
                    <a:pt x="40" y="60"/>
                    <a:pt x="20" y="80"/>
                  </a:cubicBezTo>
                  <a:cubicBezTo>
                    <a:pt x="1" y="259"/>
                    <a:pt x="40" y="398"/>
                    <a:pt x="20" y="557"/>
                  </a:cubicBezTo>
                  <a:cubicBezTo>
                    <a:pt x="120" y="736"/>
                    <a:pt x="239" y="856"/>
                    <a:pt x="398" y="955"/>
                  </a:cubicBezTo>
                  <a:cubicBezTo>
                    <a:pt x="414" y="957"/>
                    <a:pt x="428" y="957"/>
                    <a:pt x="442" y="957"/>
                  </a:cubicBezTo>
                  <a:cubicBezTo>
                    <a:pt x="647" y="957"/>
                    <a:pt x="722" y="823"/>
                    <a:pt x="796" y="637"/>
                  </a:cubicBezTo>
                  <a:lnTo>
                    <a:pt x="796" y="498"/>
                  </a:lnTo>
                  <a:cubicBezTo>
                    <a:pt x="776" y="398"/>
                    <a:pt x="737" y="339"/>
                    <a:pt x="717" y="239"/>
                  </a:cubicBezTo>
                  <a:cubicBezTo>
                    <a:pt x="677" y="160"/>
                    <a:pt x="597" y="100"/>
                    <a:pt x="538" y="60"/>
                  </a:cubicBezTo>
                  <a:cubicBezTo>
                    <a:pt x="379" y="40"/>
                    <a:pt x="21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9"/>
            <p:cNvSpPr/>
            <p:nvPr/>
          </p:nvSpPr>
          <p:spPr>
            <a:xfrm>
              <a:off x="3876875" y="3923225"/>
              <a:ext cx="77100" cy="40325"/>
            </a:xfrm>
            <a:custGeom>
              <a:avLst/>
              <a:gdLst/>
              <a:ahLst/>
              <a:cxnLst/>
              <a:rect l="l" t="t" r="r" b="b"/>
              <a:pathLst>
                <a:path w="3084" h="1613" extrusionOk="0">
                  <a:moveTo>
                    <a:pt x="276" y="0"/>
                  </a:moveTo>
                  <a:cubicBezTo>
                    <a:pt x="253" y="0"/>
                    <a:pt x="228" y="7"/>
                    <a:pt x="200" y="21"/>
                  </a:cubicBezTo>
                  <a:cubicBezTo>
                    <a:pt x="100" y="81"/>
                    <a:pt x="40" y="160"/>
                    <a:pt x="1" y="240"/>
                  </a:cubicBezTo>
                  <a:cubicBezTo>
                    <a:pt x="60" y="300"/>
                    <a:pt x="100" y="379"/>
                    <a:pt x="200" y="419"/>
                  </a:cubicBezTo>
                  <a:cubicBezTo>
                    <a:pt x="299" y="498"/>
                    <a:pt x="458" y="479"/>
                    <a:pt x="558" y="578"/>
                  </a:cubicBezTo>
                  <a:cubicBezTo>
                    <a:pt x="657" y="677"/>
                    <a:pt x="796" y="658"/>
                    <a:pt x="896" y="737"/>
                  </a:cubicBezTo>
                  <a:cubicBezTo>
                    <a:pt x="995" y="837"/>
                    <a:pt x="1154" y="817"/>
                    <a:pt x="1274" y="896"/>
                  </a:cubicBezTo>
                  <a:cubicBezTo>
                    <a:pt x="1353" y="1036"/>
                    <a:pt x="1532" y="996"/>
                    <a:pt x="1632" y="1095"/>
                  </a:cubicBezTo>
                  <a:cubicBezTo>
                    <a:pt x="1731" y="1215"/>
                    <a:pt x="1890" y="1175"/>
                    <a:pt x="1990" y="1274"/>
                  </a:cubicBezTo>
                  <a:cubicBezTo>
                    <a:pt x="2050" y="1274"/>
                    <a:pt x="2089" y="1294"/>
                    <a:pt x="2149" y="1314"/>
                  </a:cubicBezTo>
                  <a:cubicBezTo>
                    <a:pt x="2189" y="1374"/>
                    <a:pt x="2268" y="1414"/>
                    <a:pt x="2348" y="1453"/>
                  </a:cubicBezTo>
                  <a:cubicBezTo>
                    <a:pt x="2427" y="1573"/>
                    <a:pt x="2547" y="1612"/>
                    <a:pt x="2666" y="1612"/>
                  </a:cubicBezTo>
                  <a:cubicBezTo>
                    <a:pt x="2786" y="1612"/>
                    <a:pt x="2925" y="1593"/>
                    <a:pt x="3024" y="1493"/>
                  </a:cubicBezTo>
                  <a:cubicBezTo>
                    <a:pt x="3064" y="1453"/>
                    <a:pt x="3084" y="1354"/>
                    <a:pt x="3064" y="1274"/>
                  </a:cubicBezTo>
                  <a:cubicBezTo>
                    <a:pt x="2845" y="817"/>
                    <a:pt x="2388" y="717"/>
                    <a:pt x="2030" y="498"/>
                  </a:cubicBezTo>
                  <a:cubicBezTo>
                    <a:pt x="1731" y="399"/>
                    <a:pt x="1493" y="200"/>
                    <a:pt x="1194" y="101"/>
                  </a:cubicBezTo>
                  <a:cubicBezTo>
                    <a:pt x="1154" y="81"/>
                    <a:pt x="1134" y="81"/>
                    <a:pt x="1075" y="81"/>
                  </a:cubicBezTo>
                  <a:cubicBezTo>
                    <a:pt x="836" y="61"/>
                    <a:pt x="597" y="61"/>
                    <a:pt x="359" y="61"/>
                  </a:cubicBezTo>
                  <a:cubicBezTo>
                    <a:pt x="346" y="22"/>
                    <a:pt x="316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9"/>
            <p:cNvSpPr/>
            <p:nvPr/>
          </p:nvSpPr>
          <p:spPr>
            <a:xfrm>
              <a:off x="3925125" y="3959550"/>
              <a:ext cx="27375" cy="14950"/>
            </a:xfrm>
            <a:custGeom>
              <a:avLst/>
              <a:gdLst/>
              <a:ahLst/>
              <a:cxnLst/>
              <a:rect l="l" t="t" r="r" b="b"/>
              <a:pathLst>
                <a:path w="1095" h="598" extrusionOk="0">
                  <a:moveTo>
                    <a:pt x="398" y="0"/>
                  </a:moveTo>
                  <a:cubicBezTo>
                    <a:pt x="318" y="140"/>
                    <a:pt x="139" y="159"/>
                    <a:pt x="0" y="199"/>
                  </a:cubicBezTo>
                  <a:cubicBezTo>
                    <a:pt x="219" y="418"/>
                    <a:pt x="537" y="438"/>
                    <a:pt x="816" y="557"/>
                  </a:cubicBezTo>
                  <a:cubicBezTo>
                    <a:pt x="862" y="584"/>
                    <a:pt x="902" y="597"/>
                    <a:pt x="937" y="597"/>
                  </a:cubicBezTo>
                  <a:cubicBezTo>
                    <a:pt x="1006" y="597"/>
                    <a:pt x="1054" y="544"/>
                    <a:pt x="1094" y="438"/>
                  </a:cubicBezTo>
                  <a:cubicBezTo>
                    <a:pt x="1054" y="199"/>
                    <a:pt x="836" y="140"/>
                    <a:pt x="657" y="40"/>
                  </a:cubicBezTo>
                  <a:cubicBezTo>
                    <a:pt x="557" y="2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9"/>
            <p:cNvSpPr/>
            <p:nvPr/>
          </p:nvSpPr>
          <p:spPr>
            <a:xfrm>
              <a:off x="3915175" y="3960600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136" y="1"/>
                  </a:moveTo>
                  <a:cubicBezTo>
                    <a:pt x="97" y="1"/>
                    <a:pt x="58" y="7"/>
                    <a:pt x="20" y="18"/>
                  </a:cubicBezTo>
                  <a:cubicBezTo>
                    <a:pt x="0" y="78"/>
                    <a:pt x="20" y="117"/>
                    <a:pt x="60" y="157"/>
                  </a:cubicBezTo>
                  <a:cubicBezTo>
                    <a:pt x="159" y="157"/>
                    <a:pt x="299" y="177"/>
                    <a:pt x="398" y="177"/>
                  </a:cubicBezTo>
                  <a:cubicBezTo>
                    <a:pt x="340" y="47"/>
                    <a:pt x="240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9"/>
            <p:cNvSpPr/>
            <p:nvPr/>
          </p:nvSpPr>
          <p:spPr>
            <a:xfrm>
              <a:off x="3881350" y="3946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4" y="5"/>
                    <a:pt x="1" y="13"/>
                  </a:cubicBezTo>
                  <a:cubicBezTo>
                    <a:pt x="80" y="132"/>
                    <a:pt x="200" y="152"/>
                    <a:pt x="359" y="152"/>
                  </a:cubicBezTo>
                  <a:cubicBezTo>
                    <a:pt x="296" y="5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9"/>
            <p:cNvSpPr/>
            <p:nvPr/>
          </p:nvSpPr>
          <p:spPr>
            <a:xfrm>
              <a:off x="3908200" y="39461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41" y="159"/>
                    <a:pt x="180" y="199"/>
                    <a:pt x="339" y="199"/>
                  </a:cubicBezTo>
                  <a:cubicBezTo>
                    <a:pt x="240" y="8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9"/>
            <p:cNvSpPr/>
            <p:nvPr/>
          </p:nvSpPr>
          <p:spPr>
            <a:xfrm>
              <a:off x="3890300" y="393767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53" y="122"/>
                    <a:pt x="166" y="183"/>
                    <a:pt x="287" y="183"/>
                  </a:cubicBezTo>
                  <a:cubicBezTo>
                    <a:pt x="304" y="183"/>
                    <a:pt x="321" y="182"/>
                    <a:pt x="339" y="179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9"/>
            <p:cNvSpPr/>
            <p:nvPr/>
          </p:nvSpPr>
          <p:spPr>
            <a:xfrm>
              <a:off x="3898750" y="39416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" y="0"/>
                  </a:moveTo>
                  <a:cubicBezTo>
                    <a:pt x="58" y="128"/>
                    <a:pt x="145" y="185"/>
                    <a:pt x="249" y="185"/>
                  </a:cubicBezTo>
                  <a:cubicBezTo>
                    <a:pt x="290" y="185"/>
                    <a:pt x="334" y="176"/>
                    <a:pt x="37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9"/>
            <p:cNvSpPr/>
            <p:nvPr/>
          </p:nvSpPr>
          <p:spPr>
            <a:xfrm>
              <a:off x="3881350" y="393467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1"/>
                  </a:moveTo>
                  <a:cubicBezTo>
                    <a:pt x="80" y="120"/>
                    <a:pt x="200" y="140"/>
                    <a:pt x="359" y="14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9"/>
            <p:cNvSpPr/>
            <p:nvPr/>
          </p:nvSpPr>
          <p:spPr>
            <a:xfrm>
              <a:off x="3890300" y="3951000"/>
              <a:ext cx="8475" cy="4200"/>
            </a:xfrm>
            <a:custGeom>
              <a:avLst/>
              <a:gdLst/>
              <a:ahLst/>
              <a:cxnLst/>
              <a:rect l="l" t="t" r="r" b="b"/>
              <a:pathLst>
                <a:path w="339" h="168" extrusionOk="0">
                  <a:moveTo>
                    <a:pt x="53" y="0"/>
                  </a:moveTo>
                  <a:cubicBezTo>
                    <a:pt x="36" y="0"/>
                    <a:pt x="18" y="2"/>
                    <a:pt x="1" y="4"/>
                  </a:cubicBezTo>
                  <a:cubicBezTo>
                    <a:pt x="53" y="108"/>
                    <a:pt x="166" y="167"/>
                    <a:pt x="286" y="167"/>
                  </a:cubicBezTo>
                  <a:cubicBezTo>
                    <a:pt x="303" y="167"/>
                    <a:pt x="321" y="166"/>
                    <a:pt x="339" y="163"/>
                  </a:cubicBezTo>
                  <a:cubicBezTo>
                    <a:pt x="269" y="59"/>
                    <a:pt x="170" y="0"/>
                    <a:pt x="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9"/>
            <p:cNvSpPr/>
            <p:nvPr/>
          </p:nvSpPr>
          <p:spPr>
            <a:xfrm>
              <a:off x="3916650" y="3951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cubicBezTo>
                    <a:pt x="81" y="119"/>
                    <a:pt x="200" y="179"/>
                    <a:pt x="379" y="179"/>
                  </a:cubicBezTo>
                  <a:cubicBezTo>
                    <a:pt x="27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9"/>
            <p:cNvSpPr/>
            <p:nvPr/>
          </p:nvSpPr>
          <p:spPr>
            <a:xfrm>
              <a:off x="3911700" y="39605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cubicBezTo>
                    <a:pt x="60" y="100"/>
                    <a:pt x="100" y="119"/>
                    <a:pt x="199" y="119"/>
                  </a:cubicBezTo>
                  <a:cubicBezTo>
                    <a:pt x="179" y="100"/>
                    <a:pt x="17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9"/>
            <p:cNvSpPr/>
            <p:nvPr/>
          </p:nvSpPr>
          <p:spPr>
            <a:xfrm>
              <a:off x="3930100" y="39559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1"/>
                    <a:pt x="0" y="4"/>
                  </a:cubicBezTo>
                  <a:cubicBezTo>
                    <a:pt x="20" y="84"/>
                    <a:pt x="100" y="143"/>
                    <a:pt x="199" y="143"/>
                  </a:cubicBezTo>
                  <a:cubicBezTo>
                    <a:pt x="164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9"/>
            <p:cNvSpPr/>
            <p:nvPr/>
          </p:nvSpPr>
          <p:spPr>
            <a:xfrm>
              <a:off x="3906725" y="39560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0" y="0"/>
                  </a:moveTo>
                  <a:cubicBezTo>
                    <a:pt x="0" y="60"/>
                    <a:pt x="40" y="100"/>
                    <a:pt x="40" y="159"/>
                  </a:cubicBezTo>
                  <a:lnTo>
                    <a:pt x="219" y="159"/>
                  </a:lnTo>
                  <a:cubicBezTo>
                    <a:pt x="17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9"/>
            <p:cNvSpPr/>
            <p:nvPr/>
          </p:nvSpPr>
          <p:spPr>
            <a:xfrm>
              <a:off x="3946000" y="4475275"/>
              <a:ext cx="9475" cy="9950"/>
            </a:xfrm>
            <a:custGeom>
              <a:avLst/>
              <a:gdLst/>
              <a:ahLst/>
              <a:cxnLst/>
              <a:rect l="l" t="t" r="r" b="b"/>
              <a:pathLst>
                <a:path w="379" h="398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80" y="80"/>
                    <a:pt x="21" y="179"/>
                    <a:pt x="1" y="398"/>
                  </a:cubicBezTo>
                  <a:cubicBezTo>
                    <a:pt x="219" y="378"/>
                    <a:pt x="359" y="2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9"/>
            <p:cNvSpPr/>
            <p:nvPr/>
          </p:nvSpPr>
          <p:spPr>
            <a:xfrm>
              <a:off x="5630925" y="5113325"/>
              <a:ext cx="17925" cy="4150"/>
            </a:xfrm>
            <a:custGeom>
              <a:avLst/>
              <a:gdLst/>
              <a:ahLst/>
              <a:cxnLst/>
              <a:rect l="l" t="t" r="r" b="b"/>
              <a:pathLst>
                <a:path w="717" h="166" extrusionOk="0">
                  <a:moveTo>
                    <a:pt x="0" y="0"/>
                  </a:moveTo>
                  <a:lnTo>
                    <a:pt x="0" y="140"/>
                  </a:lnTo>
                  <a:cubicBezTo>
                    <a:pt x="76" y="157"/>
                    <a:pt x="151" y="166"/>
                    <a:pt x="225" y="166"/>
                  </a:cubicBezTo>
                  <a:cubicBezTo>
                    <a:pt x="404" y="166"/>
                    <a:pt x="575" y="113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9"/>
            <p:cNvSpPr/>
            <p:nvPr/>
          </p:nvSpPr>
          <p:spPr>
            <a:xfrm>
              <a:off x="5653300" y="510910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63" y="1"/>
                  </a:moveTo>
                  <a:cubicBezTo>
                    <a:pt x="155" y="1"/>
                    <a:pt x="72" y="29"/>
                    <a:pt x="0" y="130"/>
                  </a:cubicBezTo>
                  <a:cubicBezTo>
                    <a:pt x="35" y="140"/>
                    <a:pt x="69" y="145"/>
                    <a:pt x="102" y="145"/>
                  </a:cubicBezTo>
                  <a:cubicBezTo>
                    <a:pt x="200" y="145"/>
                    <a:pt x="294" y="100"/>
                    <a:pt x="398" y="10"/>
                  </a:cubicBezTo>
                  <a:cubicBezTo>
                    <a:pt x="349" y="5"/>
                    <a:pt x="304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9"/>
            <p:cNvSpPr/>
            <p:nvPr/>
          </p:nvSpPr>
          <p:spPr>
            <a:xfrm>
              <a:off x="5666225" y="5104775"/>
              <a:ext cx="5000" cy="2600"/>
            </a:xfrm>
            <a:custGeom>
              <a:avLst/>
              <a:gdLst/>
              <a:ahLst/>
              <a:cxnLst/>
              <a:rect l="l" t="t" r="r" b="b"/>
              <a:pathLst>
                <a:path w="200" h="104" extrusionOk="0">
                  <a:moveTo>
                    <a:pt x="162" y="0"/>
                  </a:moveTo>
                  <a:cubicBezTo>
                    <a:pt x="84" y="0"/>
                    <a:pt x="35" y="52"/>
                    <a:pt x="1" y="104"/>
                  </a:cubicBezTo>
                  <a:cubicBezTo>
                    <a:pt x="80" y="84"/>
                    <a:pt x="120" y="44"/>
                    <a:pt x="199" y="4"/>
                  </a:cubicBezTo>
                  <a:cubicBezTo>
                    <a:pt x="186" y="2"/>
                    <a:pt x="173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9"/>
            <p:cNvSpPr/>
            <p:nvPr/>
          </p:nvSpPr>
          <p:spPr>
            <a:xfrm>
              <a:off x="5703025" y="4699050"/>
              <a:ext cx="68650" cy="32575"/>
            </a:xfrm>
            <a:custGeom>
              <a:avLst/>
              <a:gdLst/>
              <a:ahLst/>
              <a:cxnLst/>
              <a:rect l="l" t="t" r="r" b="b"/>
              <a:pathLst>
                <a:path w="2746" h="1303" extrusionOk="0">
                  <a:moveTo>
                    <a:pt x="2607" y="1"/>
                  </a:moveTo>
                  <a:cubicBezTo>
                    <a:pt x="2507" y="21"/>
                    <a:pt x="2398" y="21"/>
                    <a:pt x="2286" y="21"/>
                  </a:cubicBezTo>
                  <a:cubicBezTo>
                    <a:pt x="2174" y="21"/>
                    <a:pt x="2059" y="21"/>
                    <a:pt x="1950" y="41"/>
                  </a:cubicBezTo>
                  <a:cubicBezTo>
                    <a:pt x="1811" y="41"/>
                    <a:pt x="1652" y="41"/>
                    <a:pt x="1512" y="100"/>
                  </a:cubicBezTo>
                  <a:cubicBezTo>
                    <a:pt x="1294" y="180"/>
                    <a:pt x="1035" y="200"/>
                    <a:pt x="816" y="279"/>
                  </a:cubicBezTo>
                  <a:cubicBezTo>
                    <a:pt x="717" y="319"/>
                    <a:pt x="617" y="399"/>
                    <a:pt x="617" y="558"/>
                  </a:cubicBezTo>
                  <a:cubicBezTo>
                    <a:pt x="737" y="578"/>
                    <a:pt x="896" y="598"/>
                    <a:pt x="1194" y="657"/>
                  </a:cubicBezTo>
                  <a:cubicBezTo>
                    <a:pt x="796" y="777"/>
                    <a:pt x="558" y="856"/>
                    <a:pt x="339" y="916"/>
                  </a:cubicBezTo>
                  <a:cubicBezTo>
                    <a:pt x="199" y="976"/>
                    <a:pt x="1" y="976"/>
                    <a:pt x="40" y="1155"/>
                  </a:cubicBezTo>
                  <a:cubicBezTo>
                    <a:pt x="78" y="1279"/>
                    <a:pt x="177" y="1302"/>
                    <a:pt x="280" y="1302"/>
                  </a:cubicBezTo>
                  <a:cubicBezTo>
                    <a:pt x="342" y="1302"/>
                    <a:pt x="406" y="1294"/>
                    <a:pt x="458" y="1294"/>
                  </a:cubicBezTo>
                  <a:cubicBezTo>
                    <a:pt x="1110" y="833"/>
                    <a:pt x="1836" y="577"/>
                    <a:pt x="2636" y="577"/>
                  </a:cubicBezTo>
                  <a:cubicBezTo>
                    <a:pt x="2666" y="577"/>
                    <a:pt x="2696" y="577"/>
                    <a:pt x="2726" y="578"/>
                  </a:cubicBezTo>
                  <a:cubicBezTo>
                    <a:pt x="2746" y="419"/>
                    <a:pt x="2746" y="239"/>
                    <a:pt x="2746" y="100"/>
                  </a:cubicBezTo>
                  <a:cubicBezTo>
                    <a:pt x="2726" y="21"/>
                    <a:pt x="266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9"/>
            <p:cNvSpPr/>
            <p:nvPr/>
          </p:nvSpPr>
          <p:spPr>
            <a:xfrm>
              <a:off x="4433875" y="3626850"/>
              <a:ext cx="116400" cy="75100"/>
            </a:xfrm>
            <a:custGeom>
              <a:avLst/>
              <a:gdLst/>
              <a:ahLst/>
              <a:cxnLst/>
              <a:rect l="l" t="t" r="r" b="b"/>
              <a:pathLst>
                <a:path w="4656" h="3004" extrusionOk="0">
                  <a:moveTo>
                    <a:pt x="339" y="0"/>
                  </a:moveTo>
                  <a:cubicBezTo>
                    <a:pt x="0" y="0"/>
                    <a:pt x="80" y="159"/>
                    <a:pt x="160" y="358"/>
                  </a:cubicBezTo>
                  <a:cubicBezTo>
                    <a:pt x="239" y="398"/>
                    <a:pt x="279" y="458"/>
                    <a:pt x="358" y="517"/>
                  </a:cubicBezTo>
                  <a:cubicBezTo>
                    <a:pt x="537" y="617"/>
                    <a:pt x="776" y="617"/>
                    <a:pt x="876" y="836"/>
                  </a:cubicBezTo>
                  <a:cubicBezTo>
                    <a:pt x="896" y="895"/>
                    <a:pt x="955" y="895"/>
                    <a:pt x="995" y="895"/>
                  </a:cubicBezTo>
                  <a:cubicBezTo>
                    <a:pt x="1094" y="915"/>
                    <a:pt x="1174" y="955"/>
                    <a:pt x="1234" y="1054"/>
                  </a:cubicBezTo>
                  <a:lnTo>
                    <a:pt x="1194" y="1054"/>
                  </a:lnTo>
                  <a:cubicBezTo>
                    <a:pt x="1274" y="1094"/>
                    <a:pt x="1353" y="1154"/>
                    <a:pt x="1393" y="1214"/>
                  </a:cubicBezTo>
                  <a:cubicBezTo>
                    <a:pt x="1433" y="1253"/>
                    <a:pt x="1492" y="1253"/>
                    <a:pt x="1552" y="1253"/>
                  </a:cubicBezTo>
                  <a:cubicBezTo>
                    <a:pt x="1576" y="1247"/>
                    <a:pt x="1599" y="1244"/>
                    <a:pt x="1621" y="1244"/>
                  </a:cubicBezTo>
                  <a:cubicBezTo>
                    <a:pt x="1746" y="1244"/>
                    <a:pt x="1840" y="1334"/>
                    <a:pt x="1890" y="1452"/>
                  </a:cubicBezTo>
                  <a:cubicBezTo>
                    <a:pt x="2765" y="1989"/>
                    <a:pt x="3661" y="2487"/>
                    <a:pt x="4536" y="3004"/>
                  </a:cubicBezTo>
                  <a:cubicBezTo>
                    <a:pt x="4655" y="2805"/>
                    <a:pt x="3959" y="2606"/>
                    <a:pt x="4556" y="2427"/>
                  </a:cubicBezTo>
                  <a:cubicBezTo>
                    <a:pt x="4377" y="2288"/>
                    <a:pt x="4178" y="2109"/>
                    <a:pt x="3979" y="1989"/>
                  </a:cubicBezTo>
                  <a:cubicBezTo>
                    <a:pt x="3561" y="1830"/>
                    <a:pt x="3183" y="1631"/>
                    <a:pt x="2925" y="1293"/>
                  </a:cubicBezTo>
                  <a:cubicBezTo>
                    <a:pt x="2388" y="1233"/>
                    <a:pt x="2029" y="895"/>
                    <a:pt x="1572" y="696"/>
                  </a:cubicBezTo>
                  <a:cubicBezTo>
                    <a:pt x="1532" y="637"/>
                    <a:pt x="1472" y="597"/>
                    <a:pt x="1393" y="557"/>
                  </a:cubicBezTo>
                  <a:cubicBezTo>
                    <a:pt x="1373" y="517"/>
                    <a:pt x="1333" y="497"/>
                    <a:pt x="1274" y="497"/>
                  </a:cubicBezTo>
                  <a:cubicBezTo>
                    <a:pt x="1194" y="458"/>
                    <a:pt x="1134" y="418"/>
                    <a:pt x="1055" y="338"/>
                  </a:cubicBezTo>
                  <a:cubicBezTo>
                    <a:pt x="955" y="239"/>
                    <a:pt x="796" y="298"/>
                    <a:pt x="697" y="159"/>
                  </a:cubicBezTo>
                  <a:cubicBezTo>
                    <a:pt x="685" y="136"/>
                    <a:pt x="673" y="126"/>
                    <a:pt x="654" y="126"/>
                  </a:cubicBezTo>
                  <a:cubicBezTo>
                    <a:pt x="640" y="126"/>
                    <a:pt x="622" y="131"/>
                    <a:pt x="597" y="139"/>
                  </a:cubicBezTo>
                  <a:cubicBezTo>
                    <a:pt x="498" y="119"/>
                    <a:pt x="43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9"/>
            <p:cNvSpPr/>
            <p:nvPr/>
          </p:nvSpPr>
          <p:spPr>
            <a:xfrm>
              <a:off x="4361750" y="3586450"/>
              <a:ext cx="43300" cy="27475"/>
            </a:xfrm>
            <a:custGeom>
              <a:avLst/>
              <a:gdLst/>
              <a:ahLst/>
              <a:cxnLst/>
              <a:rect l="l" t="t" r="r" b="b"/>
              <a:pathLst>
                <a:path w="1732" h="1099" extrusionOk="0">
                  <a:moveTo>
                    <a:pt x="159" y="0"/>
                  </a:moveTo>
                  <a:cubicBezTo>
                    <a:pt x="140" y="0"/>
                    <a:pt x="120" y="2"/>
                    <a:pt x="100" y="5"/>
                  </a:cubicBezTo>
                  <a:lnTo>
                    <a:pt x="41" y="64"/>
                  </a:lnTo>
                  <a:cubicBezTo>
                    <a:pt x="1" y="263"/>
                    <a:pt x="160" y="422"/>
                    <a:pt x="260" y="562"/>
                  </a:cubicBezTo>
                  <a:cubicBezTo>
                    <a:pt x="478" y="840"/>
                    <a:pt x="757" y="1039"/>
                    <a:pt x="1135" y="1099"/>
                  </a:cubicBezTo>
                  <a:cubicBezTo>
                    <a:pt x="1294" y="1019"/>
                    <a:pt x="1572" y="1099"/>
                    <a:pt x="1732" y="840"/>
                  </a:cubicBezTo>
                  <a:cubicBezTo>
                    <a:pt x="1473" y="522"/>
                    <a:pt x="976" y="562"/>
                    <a:pt x="757" y="224"/>
                  </a:cubicBezTo>
                  <a:cubicBezTo>
                    <a:pt x="555" y="205"/>
                    <a:pt x="387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9"/>
            <p:cNvSpPr/>
            <p:nvPr/>
          </p:nvSpPr>
          <p:spPr>
            <a:xfrm>
              <a:off x="4390100" y="3607325"/>
              <a:ext cx="32850" cy="19050"/>
            </a:xfrm>
            <a:custGeom>
              <a:avLst/>
              <a:gdLst/>
              <a:ahLst/>
              <a:cxnLst/>
              <a:rect l="l" t="t" r="r" b="b"/>
              <a:pathLst>
                <a:path w="1314" h="762" extrusionOk="0">
                  <a:moveTo>
                    <a:pt x="192" y="1"/>
                  </a:moveTo>
                  <a:cubicBezTo>
                    <a:pt x="89" y="1"/>
                    <a:pt x="10" y="52"/>
                    <a:pt x="1" y="264"/>
                  </a:cubicBezTo>
                  <a:cubicBezTo>
                    <a:pt x="259" y="562"/>
                    <a:pt x="697" y="622"/>
                    <a:pt x="1055" y="761"/>
                  </a:cubicBezTo>
                  <a:lnTo>
                    <a:pt x="1135" y="701"/>
                  </a:lnTo>
                  <a:lnTo>
                    <a:pt x="1155" y="622"/>
                  </a:lnTo>
                  <a:cubicBezTo>
                    <a:pt x="1194" y="582"/>
                    <a:pt x="1234" y="562"/>
                    <a:pt x="1294" y="522"/>
                  </a:cubicBezTo>
                  <a:cubicBezTo>
                    <a:pt x="1294" y="522"/>
                    <a:pt x="1314" y="522"/>
                    <a:pt x="1314" y="483"/>
                  </a:cubicBezTo>
                  <a:cubicBezTo>
                    <a:pt x="1314" y="443"/>
                    <a:pt x="1294" y="403"/>
                    <a:pt x="1254" y="383"/>
                  </a:cubicBezTo>
                  <a:cubicBezTo>
                    <a:pt x="1103" y="194"/>
                    <a:pt x="916" y="24"/>
                    <a:pt x="643" y="24"/>
                  </a:cubicBezTo>
                  <a:cubicBezTo>
                    <a:pt x="628" y="24"/>
                    <a:pt x="613" y="24"/>
                    <a:pt x="598" y="25"/>
                  </a:cubicBezTo>
                  <a:cubicBezTo>
                    <a:pt x="569" y="39"/>
                    <a:pt x="537" y="45"/>
                    <a:pt x="503" y="45"/>
                  </a:cubicBezTo>
                  <a:cubicBezTo>
                    <a:pt x="404" y="45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9"/>
            <p:cNvSpPr/>
            <p:nvPr/>
          </p:nvSpPr>
          <p:spPr>
            <a:xfrm>
              <a:off x="4415975" y="3617400"/>
              <a:ext cx="26375" cy="18925"/>
            </a:xfrm>
            <a:custGeom>
              <a:avLst/>
              <a:gdLst/>
              <a:ahLst/>
              <a:cxnLst/>
              <a:rect l="l" t="t" r="r" b="b"/>
              <a:pathLst>
                <a:path w="1055" h="757" extrusionOk="0">
                  <a:moveTo>
                    <a:pt x="338" y="0"/>
                  </a:moveTo>
                  <a:cubicBezTo>
                    <a:pt x="299" y="139"/>
                    <a:pt x="199" y="298"/>
                    <a:pt x="20" y="318"/>
                  </a:cubicBezTo>
                  <a:lnTo>
                    <a:pt x="0" y="378"/>
                  </a:lnTo>
                  <a:cubicBezTo>
                    <a:pt x="239" y="577"/>
                    <a:pt x="577" y="657"/>
                    <a:pt x="876" y="756"/>
                  </a:cubicBezTo>
                  <a:cubicBezTo>
                    <a:pt x="876" y="597"/>
                    <a:pt x="895" y="458"/>
                    <a:pt x="1055" y="378"/>
                  </a:cubicBezTo>
                  <a:cubicBezTo>
                    <a:pt x="856" y="199"/>
                    <a:pt x="657" y="2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9"/>
            <p:cNvSpPr/>
            <p:nvPr/>
          </p:nvSpPr>
          <p:spPr>
            <a:xfrm>
              <a:off x="4416475" y="3616825"/>
              <a:ext cx="12050" cy="9575"/>
            </a:xfrm>
            <a:custGeom>
              <a:avLst/>
              <a:gdLst/>
              <a:ahLst/>
              <a:cxnLst/>
              <a:rect l="l" t="t" r="r" b="b"/>
              <a:pathLst>
                <a:path w="482" h="383" extrusionOk="0">
                  <a:moveTo>
                    <a:pt x="250" y="0"/>
                  </a:moveTo>
                  <a:cubicBezTo>
                    <a:pt x="227" y="0"/>
                    <a:pt x="207" y="6"/>
                    <a:pt x="199" y="23"/>
                  </a:cubicBezTo>
                  <a:cubicBezTo>
                    <a:pt x="139" y="63"/>
                    <a:pt x="80" y="142"/>
                    <a:pt x="0" y="222"/>
                  </a:cubicBezTo>
                  <a:cubicBezTo>
                    <a:pt x="0" y="282"/>
                    <a:pt x="0" y="302"/>
                    <a:pt x="40" y="341"/>
                  </a:cubicBezTo>
                  <a:cubicBezTo>
                    <a:pt x="120" y="366"/>
                    <a:pt x="198" y="383"/>
                    <a:pt x="262" y="383"/>
                  </a:cubicBezTo>
                  <a:cubicBezTo>
                    <a:pt x="406" y="383"/>
                    <a:pt x="482" y="298"/>
                    <a:pt x="358" y="23"/>
                  </a:cubicBezTo>
                  <a:cubicBezTo>
                    <a:pt x="324" y="12"/>
                    <a:pt x="283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9"/>
            <p:cNvSpPr/>
            <p:nvPr/>
          </p:nvSpPr>
          <p:spPr>
            <a:xfrm>
              <a:off x="4451275" y="3630725"/>
              <a:ext cx="8975" cy="4900"/>
            </a:xfrm>
            <a:custGeom>
              <a:avLst/>
              <a:gdLst/>
              <a:ahLst/>
              <a:cxnLst/>
              <a:rect l="l" t="t" r="r" b="b"/>
              <a:pathLst>
                <a:path w="359" h="196" extrusionOk="0">
                  <a:moveTo>
                    <a:pt x="58" y="0"/>
                  </a:moveTo>
                  <a:cubicBezTo>
                    <a:pt x="40" y="0"/>
                    <a:pt x="21" y="2"/>
                    <a:pt x="1" y="4"/>
                  </a:cubicBezTo>
                  <a:cubicBezTo>
                    <a:pt x="64" y="132"/>
                    <a:pt x="153" y="195"/>
                    <a:pt x="268" y="195"/>
                  </a:cubicBezTo>
                  <a:cubicBezTo>
                    <a:pt x="297" y="195"/>
                    <a:pt x="327" y="191"/>
                    <a:pt x="359" y="183"/>
                  </a:cubicBezTo>
                  <a:cubicBezTo>
                    <a:pt x="289" y="61"/>
                    <a:pt x="189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9"/>
            <p:cNvSpPr/>
            <p:nvPr/>
          </p:nvSpPr>
          <p:spPr>
            <a:xfrm>
              <a:off x="4442825" y="36268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0" y="0"/>
                  </a:moveTo>
                  <a:cubicBezTo>
                    <a:pt x="80" y="100"/>
                    <a:pt x="140" y="139"/>
                    <a:pt x="239" y="139"/>
                  </a:cubicBezTo>
                  <a:cubicBezTo>
                    <a:pt x="140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9"/>
            <p:cNvSpPr/>
            <p:nvPr/>
          </p:nvSpPr>
          <p:spPr>
            <a:xfrm>
              <a:off x="4460225" y="36348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80" y="0"/>
                  </a:moveTo>
                  <a:cubicBezTo>
                    <a:pt x="120" y="20"/>
                    <a:pt x="40" y="20"/>
                    <a:pt x="1" y="20"/>
                  </a:cubicBezTo>
                  <a:cubicBezTo>
                    <a:pt x="40" y="120"/>
                    <a:pt x="120" y="179"/>
                    <a:pt x="220" y="179"/>
                  </a:cubicBezTo>
                  <a:cubicBezTo>
                    <a:pt x="220" y="12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9"/>
            <p:cNvSpPr/>
            <p:nvPr/>
          </p:nvSpPr>
          <p:spPr>
            <a:xfrm>
              <a:off x="5209200" y="3708900"/>
              <a:ext cx="243200" cy="72125"/>
            </a:xfrm>
            <a:custGeom>
              <a:avLst/>
              <a:gdLst/>
              <a:ahLst/>
              <a:cxnLst/>
              <a:rect l="l" t="t" r="r" b="b"/>
              <a:pathLst>
                <a:path w="9728" h="2885" extrusionOk="0">
                  <a:moveTo>
                    <a:pt x="199" y="0"/>
                  </a:moveTo>
                  <a:cubicBezTo>
                    <a:pt x="139" y="60"/>
                    <a:pt x="80" y="140"/>
                    <a:pt x="0" y="219"/>
                  </a:cubicBezTo>
                  <a:cubicBezTo>
                    <a:pt x="676" y="438"/>
                    <a:pt x="1373" y="677"/>
                    <a:pt x="2069" y="856"/>
                  </a:cubicBezTo>
                  <a:cubicBezTo>
                    <a:pt x="3203" y="1154"/>
                    <a:pt x="4317" y="1453"/>
                    <a:pt x="5391" y="1930"/>
                  </a:cubicBezTo>
                  <a:cubicBezTo>
                    <a:pt x="5610" y="2029"/>
                    <a:pt x="5849" y="2089"/>
                    <a:pt x="6067" y="2129"/>
                  </a:cubicBezTo>
                  <a:cubicBezTo>
                    <a:pt x="7161" y="2348"/>
                    <a:pt x="8236" y="2586"/>
                    <a:pt x="9330" y="2805"/>
                  </a:cubicBezTo>
                  <a:cubicBezTo>
                    <a:pt x="9360" y="2790"/>
                    <a:pt x="9385" y="2784"/>
                    <a:pt x="9406" y="2784"/>
                  </a:cubicBezTo>
                  <a:cubicBezTo>
                    <a:pt x="9440" y="2784"/>
                    <a:pt x="9464" y="2801"/>
                    <a:pt x="9489" y="2825"/>
                  </a:cubicBezTo>
                  <a:cubicBezTo>
                    <a:pt x="9549" y="2845"/>
                    <a:pt x="9628" y="2845"/>
                    <a:pt x="9668" y="2885"/>
                  </a:cubicBezTo>
                  <a:cubicBezTo>
                    <a:pt x="9708" y="2845"/>
                    <a:pt x="9728" y="2825"/>
                    <a:pt x="9668" y="2805"/>
                  </a:cubicBezTo>
                  <a:cubicBezTo>
                    <a:pt x="9688" y="2765"/>
                    <a:pt x="9668" y="2706"/>
                    <a:pt x="9628" y="2666"/>
                  </a:cubicBezTo>
                  <a:cubicBezTo>
                    <a:pt x="8872" y="2288"/>
                    <a:pt x="8037" y="2328"/>
                    <a:pt x="7321" y="1990"/>
                  </a:cubicBezTo>
                  <a:cubicBezTo>
                    <a:pt x="7142" y="1950"/>
                    <a:pt x="6943" y="1950"/>
                    <a:pt x="6784" y="1811"/>
                  </a:cubicBezTo>
                  <a:cubicBezTo>
                    <a:pt x="5868" y="1771"/>
                    <a:pt x="4993" y="1552"/>
                    <a:pt x="4178" y="1094"/>
                  </a:cubicBezTo>
                  <a:cubicBezTo>
                    <a:pt x="3979" y="1055"/>
                    <a:pt x="3780" y="1114"/>
                    <a:pt x="3621" y="935"/>
                  </a:cubicBezTo>
                  <a:cubicBezTo>
                    <a:pt x="3071" y="789"/>
                    <a:pt x="2556" y="491"/>
                    <a:pt x="1950" y="491"/>
                  </a:cubicBezTo>
                  <a:cubicBezTo>
                    <a:pt x="1897" y="491"/>
                    <a:pt x="1844" y="493"/>
                    <a:pt x="1790" y="498"/>
                  </a:cubicBezTo>
                  <a:cubicBezTo>
                    <a:pt x="1780" y="499"/>
                    <a:pt x="1770" y="499"/>
                    <a:pt x="1760" y="499"/>
                  </a:cubicBezTo>
                  <a:cubicBezTo>
                    <a:pt x="1596" y="499"/>
                    <a:pt x="1466" y="350"/>
                    <a:pt x="1373" y="219"/>
                  </a:cubicBezTo>
                  <a:cubicBezTo>
                    <a:pt x="995" y="140"/>
                    <a:pt x="597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9"/>
            <p:cNvSpPr/>
            <p:nvPr/>
          </p:nvSpPr>
          <p:spPr>
            <a:xfrm>
              <a:off x="5450875" y="3776525"/>
              <a:ext cx="70650" cy="27650"/>
            </a:xfrm>
            <a:custGeom>
              <a:avLst/>
              <a:gdLst/>
              <a:ahLst/>
              <a:cxnLst/>
              <a:rect l="l" t="t" r="r" b="b"/>
              <a:pathLst>
                <a:path w="2826" h="1106" extrusionOk="0">
                  <a:moveTo>
                    <a:pt x="339" y="1"/>
                  </a:moveTo>
                  <a:cubicBezTo>
                    <a:pt x="260" y="80"/>
                    <a:pt x="100" y="60"/>
                    <a:pt x="1" y="120"/>
                  </a:cubicBezTo>
                  <a:lnTo>
                    <a:pt x="1" y="180"/>
                  </a:lnTo>
                  <a:cubicBezTo>
                    <a:pt x="260" y="299"/>
                    <a:pt x="478" y="399"/>
                    <a:pt x="737" y="518"/>
                  </a:cubicBezTo>
                  <a:cubicBezTo>
                    <a:pt x="1208" y="754"/>
                    <a:pt x="1647" y="1105"/>
                    <a:pt x="2188" y="1105"/>
                  </a:cubicBezTo>
                  <a:cubicBezTo>
                    <a:pt x="2240" y="1105"/>
                    <a:pt x="2294" y="1102"/>
                    <a:pt x="2348" y="1095"/>
                  </a:cubicBezTo>
                  <a:cubicBezTo>
                    <a:pt x="2488" y="1075"/>
                    <a:pt x="2647" y="995"/>
                    <a:pt x="2766" y="876"/>
                  </a:cubicBezTo>
                  <a:lnTo>
                    <a:pt x="2826" y="816"/>
                  </a:lnTo>
                  <a:cubicBezTo>
                    <a:pt x="2686" y="617"/>
                    <a:pt x="2388" y="717"/>
                    <a:pt x="2269" y="498"/>
                  </a:cubicBezTo>
                  <a:cubicBezTo>
                    <a:pt x="2237" y="495"/>
                    <a:pt x="2205" y="494"/>
                    <a:pt x="2172" y="494"/>
                  </a:cubicBezTo>
                  <a:cubicBezTo>
                    <a:pt x="2127" y="494"/>
                    <a:pt x="2081" y="496"/>
                    <a:pt x="2035" y="496"/>
                  </a:cubicBezTo>
                  <a:cubicBezTo>
                    <a:pt x="1873" y="496"/>
                    <a:pt x="1705" y="478"/>
                    <a:pt x="1572" y="319"/>
                  </a:cubicBezTo>
                  <a:cubicBezTo>
                    <a:pt x="1433" y="319"/>
                    <a:pt x="1294" y="279"/>
                    <a:pt x="1234" y="14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9"/>
            <p:cNvSpPr/>
            <p:nvPr/>
          </p:nvSpPr>
          <p:spPr>
            <a:xfrm>
              <a:off x="5451875" y="377455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" y="0"/>
                  </a:moveTo>
                  <a:lnTo>
                    <a:pt x="1" y="179"/>
                  </a:lnTo>
                  <a:cubicBezTo>
                    <a:pt x="26" y="184"/>
                    <a:pt x="52" y="186"/>
                    <a:pt x="77" y="186"/>
                  </a:cubicBezTo>
                  <a:cubicBezTo>
                    <a:pt x="170" y="186"/>
                    <a:pt x="257" y="154"/>
                    <a:pt x="319" y="60"/>
                  </a:cubicBezTo>
                  <a:cubicBezTo>
                    <a:pt x="200" y="6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9"/>
            <p:cNvSpPr/>
            <p:nvPr/>
          </p:nvSpPr>
          <p:spPr>
            <a:xfrm>
              <a:off x="3990775" y="4431750"/>
              <a:ext cx="11450" cy="10725"/>
            </a:xfrm>
            <a:custGeom>
              <a:avLst/>
              <a:gdLst/>
              <a:ahLst/>
              <a:cxnLst/>
              <a:rect l="l" t="t" r="r" b="b"/>
              <a:pathLst>
                <a:path w="458" h="429" extrusionOk="0">
                  <a:moveTo>
                    <a:pt x="108" y="1"/>
                  </a:moveTo>
                  <a:cubicBezTo>
                    <a:pt x="69" y="1"/>
                    <a:pt x="39" y="31"/>
                    <a:pt x="0" y="70"/>
                  </a:cubicBezTo>
                  <a:lnTo>
                    <a:pt x="0" y="428"/>
                  </a:lnTo>
                  <a:cubicBezTo>
                    <a:pt x="80" y="368"/>
                    <a:pt x="159" y="349"/>
                    <a:pt x="219" y="309"/>
                  </a:cubicBezTo>
                  <a:cubicBezTo>
                    <a:pt x="298" y="249"/>
                    <a:pt x="378" y="229"/>
                    <a:pt x="458" y="170"/>
                  </a:cubicBezTo>
                  <a:cubicBezTo>
                    <a:pt x="358" y="130"/>
                    <a:pt x="279" y="70"/>
                    <a:pt x="179" y="30"/>
                  </a:cubicBezTo>
                  <a:cubicBezTo>
                    <a:pt x="151" y="9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9"/>
            <p:cNvSpPr/>
            <p:nvPr/>
          </p:nvSpPr>
          <p:spPr>
            <a:xfrm>
              <a:off x="3980325" y="442937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281" y="0"/>
                  </a:moveTo>
                  <a:cubicBezTo>
                    <a:pt x="191" y="0"/>
                    <a:pt x="98" y="17"/>
                    <a:pt x="0" y="26"/>
                  </a:cubicBezTo>
                  <a:cubicBezTo>
                    <a:pt x="140" y="66"/>
                    <a:pt x="259" y="125"/>
                    <a:pt x="418" y="165"/>
                  </a:cubicBezTo>
                  <a:cubicBezTo>
                    <a:pt x="498" y="145"/>
                    <a:pt x="537" y="125"/>
                    <a:pt x="597" y="125"/>
                  </a:cubicBezTo>
                  <a:cubicBezTo>
                    <a:pt x="498" y="26"/>
                    <a:pt x="393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9"/>
            <p:cNvSpPr/>
            <p:nvPr/>
          </p:nvSpPr>
          <p:spPr>
            <a:xfrm>
              <a:off x="3971375" y="442502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80" y="1"/>
                  </a:moveTo>
                  <a:cubicBezTo>
                    <a:pt x="60" y="1"/>
                    <a:pt x="60" y="1"/>
                    <a:pt x="40" y="41"/>
                  </a:cubicBezTo>
                  <a:cubicBezTo>
                    <a:pt x="0" y="100"/>
                    <a:pt x="40" y="120"/>
                    <a:pt x="80" y="140"/>
                  </a:cubicBezTo>
                  <a:cubicBezTo>
                    <a:pt x="139" y="140"/>
                    <a:pt x="199" y="180"/>
                    <a:pt x="259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9"/>
            <p:cNvSpPr/>
            <p:nvPr/>
          </p:nvSpPr>
          <p:spPr>
            <a:xfrm>
              <a:off x="3968875" y="44250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40" y="1"/>
                    <a:pt x="60" y="1"/>
                    <a:pt x="1" y="21"/>
                  </a:cubicBezTo>
                  <a:cubicBezTo>
                    <a:pt x="41" y="41"/>
                    <a:pt x="41" y="100"/>
                    <a:pt x="41" y="140"/>
                  </a:cubicBezTo>
                  <a:lnTo>
                    <a:pt x="100" y="180"/>
                  </a:lnTo>
                  <a:lnTo>
                    <a:pt x="180" y="14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9"/>
            <p:cNvSpPr/>
            <p:nvPr/>
          </p:nvSpPr>
          <p:spPr>
            <a:xfrm>
              <a:off x="3952475" y="44160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0"/>
                    <a:pt x="0" y="100"/>
                    <a:pt x="100" y="160"/>
                  </a:cubicBezTo>
                  <a:cubicBezTo>
                    <a:pt x="120" y="100"/>
                    <a:pt x="14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9"/>
            <p:cNvSpPr/>
            <p:nvPr/>
          </p:nvSpPr>
          <p:spPr>
            <a:xfrm>
              <a:off x="4547750" y="3687500"/>
              <a:ext cx="13950" cy="9050"/>
            </a:xfrm>
            <a:custGeom>
              <a:avLst/>
              <a:gdLst/>
              <a:ahLst/>
              <a:cxnLst/>
              <a:rect l="l" t="t" r="r" b="b"/>
              <a:pathLst>
                <a:path w="558" h="362" extrusionOk="0">
                  <a:moveTo>
                    <a:pt x="1" y="1"/>
                  </a:moveTo>
                  <a:lnTo>
                    <a:pt x="1" y="1"/>
                  </a:lnTo>
                  <a:cubicBezTo>
                    <a:pt x="93" y="241"/>
                    <a:pt x="254" y="361"/>
                    <a:pt x="500" y="361"/>
                  </a:cubicBezTo>
                  <a:cubicBezTo>
                    <a:pt x="519" y="361"/>
                    <a:pt x="538" y="360"/>
                    <a:pt x="558" y="359"/>
                  </a:cubicBezTo>
                  <a:cubicBezTo>
                    <a:pt x="399" y="180"/>
                    <a:pt x="259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9"/>
            <p:cNvSpPr/>
            <p:nvPr/>
          </p:nvSpPr>
          <p:spPr>
            <a:xfrm>
              <a:off x="5430500" y="4515025"/>
              <a:ext cx="51750" cy="30950"/>
            </a:xfrm>
            <a:custGeom>
              <a:avLst/>
              <a:gdLst/>
              <a:ahLst/>
              <a:cxnLst/>
              <a:rect l="l" t="t" r="r" b="b"/>
              <a:pathLst>
                <a:path w="2070" h="1238" extrusionOk="0">
                  <a:moveTo>
                    <a:pt x="1213" y="1"/>
                  </a:moveTo>
                  <a:cubicBezTo>
                    <a:pt x="1010" y="1"/>
                    <a:pt x="803" y="15"/>
                    <a:pt x="637" y="181"/>
                  </a:cubicBezTo>
                  <a:cubicBezTo>
                    <a:pt x="697" y="340"/>
                    <a:pt x="557" y="419"/>
                    <a:pt x="458" y="519"/>
                  </a:cubicBezTo>
                  <a:cubicBezTo>
                    <a:pt x="279" y="678"/>
                    <a:pt x="0" y="797"/>
                    <a:pt x="179" y="1076"/>
                  </a:cubicBezTo>
                  <a:cubicBezTo>
                    <a:pt x="247" y="1192"/>
                    <a:pt x="348" y="1237"/>
                    <a:pt x="457" y="1237"/>
                  </a:cubicBezTo>
                  <a:cubicBezTo>
                    <a:pt x="571" y="1237"/>
                    <a:pt x="694" y="1187"/>
                    <a:pt x="796" y="1115"/>
                  </a:cubicBezTo>
                  <a:cubicBezTo>
                    <a:pt x="1075" y="956"/>
                    <a:pt x="1393" y="956"/>
                    <a:pt x="1671" y="777"/>
                  </a:cubicBezTo>
                  <a:cubicBezTo>
                    <a:pt x="1719" y="699"/>
                    <a:pt x="1772" y="673"/>
                    <a:pt x="1827" y="673"/>
                  </a:cubicBezTo>
                  <a:cubicBezTo>
                    <a:pt x="1910" y="673"/>
                    <a:pt x="1997" y="733"/>
                    <a:pt x="2069" y="757"/>
                  </a:cubicBezTo>
                  <a:cubicBezTo>
                    <a:pt x="2049" y="300"/>
                    <a:pt x="1552" y="360"/>
                    <a:pt x="1333" y="1"/>
                  </a:cubicBezTo>
                  <a:cubicBezTo>
                    <a:pt x="1293" y="1"/>
                    <a:pt x="1253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9"/>
            <p:cNvSpPr/>
            <p:nvPr/>
          </p:nvSpPr>
          <p:spPr>
            <a:xfrm>
              <a:off x="4025575" y="4991300"/>
              <a:ext cx="50250" cy="18350"/>
            </a:xfrm>
            <a:custGeom>
              <a:avLst/>
              <a:gdLst/>
              <a:ahLst/>
              <a:cxnLst/>
              <a:rect l="l" t="t" r="r" b="b"/>
              <a:pathLst>
                <a:path w="2010" h="734" extrusionOk="0">
                  <a:moveTo>
                    <a:pt x="453" y="0"/>
                  </a:moveTo>
                  <a:cubicBezTo>
                    <a:pt x="388" y="0"/>
                    <a:pt x="324" y="8"/>
                    <a:pt x="259" y="28"/>
                  </a:cubicBezTo>
                  <a:cubicBezTo>
                    <a:pt x="100" y="107"/>
                    <a:pt x="20" y="167"/>
                    <a:pt x="0" y="326"/>
                  </a:cubicBezTo>
                  <a:cubicBezTo>
                    <a:pt x="0" y="366"/>
                    <a:pt x="0" y="425"/>
                    <a:pt x="20" y="465"/>
                  </a:cubicBezTo>
                  <a:cubicBezTo>
                    <a:pt x="319" y="525"/>
                    <a:pt x="677" y="406"/>
                    <a:pt x="916" y="644"/>
                  </a:cubicBezTo>
                  <a:cubicBezTo>
                    <a:pt x="1003" y="712"/>
                    <a:pt x="1091" y="733"/>
                    <a:pt x="1179" y="733"/>
                  </a:cubicBezTo>
                  <a:cubicBezTo>
                    <a:pt x="1339" y="733"/>
                    <a:pt x="1501" y="663"/>
                    <a:pt x="1671" y="663"/>
                  </a:cubicBezTo>
                  <a:cubicBezTo>
                    <a:pt x="1684" y="663"/>
                    <a:pt x="1698" y="663"/>
                    <a:pt x="1711" y="664"/>
                  </a:cubicBezTo>
                  <a:cubicBezTo>
                    <a:pt x="1851" y="624"/>
                    <a:pt x="1970" y="565"/>
                    <a:pt x="2010" y="425"/>
                  </a:cubicBezTo>
                  <a:cubicBezTo>
                    <a:pt x="1791" y="8"/>
                    <a:pt x="1373" y="167"/>
                    <a:pt x="1055" y="67"/>
                  </a:cubicBezTo>
                  <a:cubicBezTo>
                    <a:pt x="846" y="67"/>
                    <a:pt x="648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9"/>
            <p:cNvSpPr/>
            <p:nvPr/>
          </p:nvSpPr>
          <p:spPr>
            <a:xfrm>
              <a:off x="4000200" y="4990475"/>
              <a:ext cx="29875" cy="9475"/>
            </a:xfrm>
            <a:custGeom>
              <a:avLst/>
              <a:gdLst/>
              <a:ahLst/>
              <a:cxnLst/>
              <a:rect l="l" t="t" r="r" b="b"/>
              <a:pathLst>
                <a:path w="1195" h="379" extrusionOk="0">
                  <a:moveTo>
                    <a:pt x="498" y="1"/>
                  </a:moveTo>
                  <a:cubicBezTo>
                    <a:pt x="339" y="1"/>
                    <a:pt x="180" y="41"/>
                    <a:pt x="1" y="41"/>
                  </a:cubicBezTo>
                  <a:cubicBezTo>
                    <a:pt x="279" y="339"/>
                    <a:pt x="638" y="359"/>
                    <a:pt x="1015" y="379"/>
                  </a:cubicBezTo>
                  <a:cubicBezTo>
                    <a:pt x="1075" y="299"/>
                    <a:pt x="1135" y="260"/>
                    <a:pt x="1195" y="200"/>
                  </a:cubicBezTo>
                  <a:cubicBezTo>
                    <a:pt x="1115" y="51"/>
                    <a:pt x="996" y="26"/>
                    <a:pt x="869" y="26"/>
                  </a:cubicBezTo>
                  <a:cubicBezTo>
                    <a:pt x="805" y="26"/>
                    <a:pt x="740" y="32"/>
                    <a:pt x="677" y="32"/>
                  </a:cubicBezTo>
                  <a:cubicBezTo>
                    <a:pt x="614" y="32"/>
                    <a:pt x="553" y="2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9"/>
            <p:cNvSpPr/>
            <p:nvPr/>
          </p:nvSpPr>
          <p:spPr>
            <a:xfrm>
              <a:off x="3982800" y="49855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498" y="1"/>
                  </a:moveTo>
                  <a:cubicBezTo>
                    <a:pt x="319" y="41"/>
                    <a:pt x="180" y="41"/>
                    <a:pt x="1" y="41"/>
                  </a:cubicBezTo>
                  <a:cubicBezTo>
                    <a:pt x="75" y="165"/>
                    <a:pt x="181" y="188"/>
                    <a:pt x="303" y="188"/>
                  </a:cubicBezTo>
                  <a:cubicBezTo>
                    <a:pt x="377" y="188"/>
                    <a:pt x="456" y="180"/>
                    <a:pt x="538" y="180"/>
                  </a:cubicBezTo>
                  <a:cubicBezTo>
                    <a:pt x="538" y="180"/>
                    <a:pt x="578" y="160"/>
                    <a:pt x="578" y="100"/>
                  </a:cubicBezTo>
                  <a:cubicBezTo>
                    <a:pt x="578" y="61"/>
                    <a:pt x="538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9"/>
            <p:cNvSpPr/>
            <p:nvPr/>
          </p:nvSpPr>
          <p:spPr>
            <a:xfrm>
              <a:off x="3994750" y="49855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1"/>
                    <a:pt x="20" y="140"/>
                    <a:pt x="20" y="180"/>
                  </a:cubicBezTo>
                  <a:cubicBezTo>
                    <a:pt x="100" y="180"/>
                    <a:pt x="139" y="180"/>
                    <a:pt x="179" y="140"/>
                  </a:cubicBezTo>
                  <a:cubicBezTo>
                    <a:pt x="120" y="10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9"/>
            <p:cNvSpPr/>
            <p:nvPr/>
          </p:nvSpPr>
          <p:spPr>
            <a:xfrm>
              <a:off x="5473275" y="4406825"/>
              <a:ext cx="19400" cy="6300"/>
            </a:xfrm>
            <a:custGeom>
              <a:avLst/>
              <a:gdLst/>
              <a:ahLst/>
              <a:cxnLst/>
              <a:rect l="l" t="t" r="r" b="b"/>
              <a:pathLst>
                <a:path w="776" h="252" extrusionOk="0">
                  <a:moveTo>
                    <a:pt x="362" y="0"/>
                  </a:moveTo>
                  <a:cubicBezTo>
                    <a:pt x="221" y="0"/>
                    <a:pt x="92" y="47"/>
                    <a:pt x="0" y="251"/>
                  </a:cubicBezTo>
                  <a:cubicBezTo>
                    <a:pt x="259" y="172"/>
                    <a:pt x="557" y="212"/>
                    <a:pt x="776" y="33"/>
                  </a:cubicBezTo>
                  <a:lnTo>
                    <a:pt x="776" y="33"/>
                  </a:lnTo>
                  <a:cubicBezTo>
                    <a:pt x="762" y="34"/>
                    <a:pt x="748" y="34"/>
                    <a:pt x="734" y="34"/>
                  </a:cubicBezTo>
                  <a:cubicBezTo>
                    <a:pt x="611" y="34"/>
                    <a:pt x="482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9"/>
            <p:cNvSpPr/>
            <p:nvPr/>
          </p:nvSpPr>
          <p:spPr>
            <a:xfrm>
              <a:off x="4043475" y="5003925"/>
              <a:ext cx="40800" cy="14450"/>
            </a:xfrm>
            <a:custGeom>
              <a:avLst/>
              <a:gdLst/>
              <a:ahLst/>
              <a:cxnLst/>
              <a:rect l="l" t="t" r="r" b="b"/>
              <a:pathLst>
                <a:path w="1632" h="578" extrusionOk="0">
                  <a:moveTo>
                    <a:pt x="876" y="0"/>
                  </a:moveTo>
                  <a:lnTo>
                    <a:pt x="200" y="139"/>
                  </a:lnTo>
                  <a:cubicBezTo>
                    <a:pt x="160" y="199"/>
                    <a:pt x="80" y="239"/>
                    <a:pt x="1" y="298"/>
                  </a:cubicBezTo>
                  <a:cubicBezTo>
                    <a:pt x="440" y="318"/>
                    <a:pt x="842" y="538"/>
                    <a:pt x="1296" y="538"/>
                  </a:cubicBezTo>
                  <a:cubicBezTo>
                    <a:pt x="1315" y="538"/>
                    <a:pt x="1334" y="538"/>
                    <a:pt x="1353" y="537"/>
                  </a:cubicBezTo>
                  <a:cubicBezTo>
                    <a:pt x="1404" y="565"/>
                    <a:pt x="1443" y="577"/>
                    <a:pt x="1475" y="577"/>
                  </a:cubicBezTo>
                  <a:cubicBezTo>
                    <a:pt x="1556" y="577"/>
                    <a:pt x="1589" y="498"/>
                    <a:pt x="1632" y="398"/>
                  </a:cubicBezTo>
                  <a:cubicBezTo>
                    <a:pt x="1493" y="40"/>
                    <a:pt x="1095" y="1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9"/>
            <p:cNvSpPr/>
            <p:nvPr/>
          </p:nvSpPr>
          <p:spPr>
            <a:xfrm>
              <a:off x="4077800" y="5006200"/>
              <a:ext cx="37825" cy="14150"/>
            </a:xfrm>
            <a:custGeom>
              <a:avLst/>
              <a:gdLst/>
              <a:ahLst/>
              <a:cxnLst/>
              <a:rect l="l" t="t" r="r" b="b"/>
              <a:pathLst>
                <a:path w="1513" h="566" extrusionOk="0">
                  <a:moveTo>
                    <a:pt x="820" y="0"/>
                  </a:moveTo>
                  <a:cubicBezTo>
                    <a:pt x="610" y="0"/>
                    <a:pt x="409" y="68"/>
                    <a:pt x="219" y="247"/>
                  </a:cubicBezTo>
                  <a:cubicBezTo>
                    <a:pt x="159" y="327"/>
                    <a:pt x="80" y="367"/>
                    <a:pt x="0" y="446"/>
                  </a:cubicBezTo>
                  <a:cubicBezTo>
                    <a:pt x="0" y="506"/>
                    <a:pt x="20" y="546"/>
                    <a:pt x="80" y="565"/>
                  </a:cubicBezTo>
                  <a:cubicBezTo>
                    <a:pt x="199" y="565"/>
                    <a:pt x="319" y="546"/>
                    <a:pt x="438" y="546"/>
                  </a:cubicBezTo>
                  <a:cubicBezTo>
                    <a:pt x="585" y="417"/>
                    <a:pt x="749" y="386"/>
                    <a:pt x="917" y="386"/>
                  </a:cubicBezTo>
                  <a:cubicBezTo>
                    <a:pt x="1072" y="386"/>
                    <a:pt x="1230" y="412"/>
                    <a:pt x="1379" y="412"/>
                  </a:cubicBezTo>
                  <a:cubicBezTo>
                    <a:pt x="1417" y="412"/>
                    <a:pt x="1455" y="411"/>
                    <a:pt x="1492" y="406"/>
                  </a:cubicBezTo>
                  <a:cubicBezTo>
                    <a:pt x="1512" y="267"/>
                    <a:pt x="1492" y="207"/>
                    <a:pt x="1393" y="128"/>
                  </a:cubicBezTo>
                  <a:cubicBezTo>
                    <a:pt x="1197" y="53"/>
                    <a:pt x="1005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9"/>
            <p:cNvSpPr/>
            <p:nvPr/>
          </p:nvSpPr>
          <p:spPr>
            <a:xfrm>
              <a:off x="5766675" y="4688125"/>
              <a:ext cx="15950" cy="13950"/>
            </a:xfrm>
            <a:custGeom>
              <a:avLst/>
              <a:gdLst/>
              <a:ahLst/>
              <a:cxnLst/>
              <a:rect l="l" t="t" r="r" b="b"/>
              <a:pathLst>
                <a:path w="638" h="558" extrusionOk="0">
                  <a:moveTo>
                    <a:pt x="200" y="0"/>
                  </a:moveTo>
                  <a:cubicBezTo>
                    <a:pt x="61" y="60"/>
                    <a:pt x="41" y="219"/>
                    <a:pt x="1" y="338"/>
                  </a:cubicBezTo>
                  <a:cubicBezTo>
                    <a:pt x="1" y="438"/>
                    <a:pt x="100" y="438"/>
                    <a:pt x="180" y="517"/>
                  </a:cubicBezTo>
                  <a:lnTo>
                    <a:pt x="200" y="557"/>
                  </a:lnTo>
                  <a:cubicBezTo>
                    <a:pt x="339" y="537"/>
                    <a:pt x="438" y="537"/>
                    <a:pt x="558" y="517"/>
                  </a:cubicBezTo>
                  <a:cubicBezTo>
                    <a:pt x="598" y="458"/>
                    <a:pt x="637" y="418"/>
                    <a:pt x="598" y="338"/>
                  </a:cubicBezTo>
                  <a:cubicBezTo>
                    <a:pt x="538" y="219"/>
                    <a:pt x="458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9"/>
            <p:cNvSpPr/>
            <p:nvPr/>
          </p:nvSpPr>
          <p:spPr>
            <a:xfrm>
              <a:off x="5780100" y="4696575"/>
              <a:ext cx="3025" cy="7475"/>
            </a:xfrm>
            <a:custGeom>
              <a:avLst/>
              <a:gdLst/>
              <a:ahLst/>
              <a:cxnLst/>
              <a:rect l="l" t="t" r="r" b="b"/>
              <a:pathLst>
                <a:path w="121" h="299" extrusionOk="0">
                  <a:moveTo>
                    <a:pt x="21" y="0"/>
                  </a:moveTo>
                  <a:cubicBezTo>
                    <a:pt x="21" y="60"/>
                    <a:pt x="1" y="120"/>
                    <a:pt x="1" y="179"/>
                  </a:cubicBezTo>
                  <a:cubicBezTo>
                    <a:pt x="41" y="219"/>
                    <a:pt x="100" y="259"/>
                    <a:pt x="120" y="29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9"/>
            <p:cNvSpPr/>
            <p:nvPr/>
          </p:nvSpPr>
          <p:spPr>
            <a:xfrm>
              <a:off x="5604550" y="4367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60" y="120"/>
                    <a:pt x="1" y="179"/>
                  </a:cubicBezTo>
                  <a:cubicBezTo>
                    <a:pt x="100" y="139"/>
                    <a:pt x="16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9"/>
            <p:cNvSpPr/>
            <p:nvPr/>
          </p:nvSpPr>
          <p:spPr>
            <a:xfrm>
              <a:off x="4469675" y="3640950"/>
              <a:ext cx="4000" cy="3325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49" y="0"/>
                  </a:moveTo>
                  <a:cubicBezTo>
                    <a:pt x="34" y="0"/>
                    <a:pt x="18" y="4"/>
                    <a:pt x="1" y="13"/>
                  </a:cubicBezTo>
                  <a:cubicBezTo>
                    <a:pt x="40" y="53"/>
                    <a:pt x="120" y="73"/>
                    <a:pt x="160" y="132"/>
                  </a:cubicBezTo>
                  <a:cubicBezTo>
                    <a:pt x="144" y="54"/>
                    <a:pt x="104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9"/>
            <p:cNvSpPr/>
            <p:nvPr/>
          </p:nvSpPr>
          <p:spPr>
            <a:xfrm>
              <a:off x="5507075" y="4624950"/>
              <a:ext cx="14950" cy="14450"/>
            </a:xfrm>
            <a:custGeom>
              <a:avLst/>
              <a:gdLst/>
              <a:ahLst/>
              <a:cxnLst/>
              <a:rect l="l" t="t" r="r" b="b"/>
              <a:pathLst>
                <a:path w="598" h="578" extrusionOk="0">
                  <a:moveTo>
                    <a:pt x="80" y="1"/>
                  </a:moveTo>
                  <a:cubicBezTo>
                    <a:pt x="41" y="41"/>
                    <a:pt x="41" y="60"/>
                    <a:pt x="21" y="80"/>
                  </a:cubicBezTo>
                  <a:cubicBezTo>
                    <a:pt x="1" y="279"/>
                    <a:pt x="41" y="458"/>
                    <a:pt x="220" y="578"/>
                  </a:cubicBezTo>
                  <a:cubicBezTo>
                    <a:pt x="339" y="558"/>
                    <a:pt x="478" y="558"/>
                    <a:pt x="598" y="538"/>
                  </a:cubicBezTo>
                  <a:cubicBezTo>
                    <a:pt x="578" y="438"/>
                    <a:pt x="578" y="299"/>
                    <a:pt x="578" y="200"/>
                  </a:cubicBezTo>
                  <a:cubicBezTo>
                    <a:pt x="498" y="160"/>
                    <a:pt x="438" y="140"/>
                    <a:pt x="379" y="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9"/>
            <p:cNvSpPr/>
            <p:nvPr/>
          </p:nvSpPr>
          <p:spPr>
            <a:xfrm>
              <a:off x="4292125" y="3560700"/>
              <a:ext cx="72150" cy="31350"/>
            </a:xfrm>
            <a:custGeom>
              <a:avLst/>
              <a:gdLst/>
              <a:ahLst/>
              <a:cxnLst/>
              <a:rect l="l" t="t" r="r" b="b"/>
              <a:pathLst>
                <a:path w="2886" h="1254" extrusionOk="0">
                  <a:moveTo>
                    <a:pt x="478" y="0"/>
                  </a:moveTo>
                  <a:cubicBezTo>
                    <a:pt x="299" y="20"/>
                    <a:pt x="100" y="0"/>
                    <a:pt x="1" y="199"/>
                  </a:cubicBezTo>
                  <a:lnTo>
                    <a:pt x="2328" y="1254"/>
                  </a:lnTo>
                  <a:cubicBezTo>
                    <a:pt x="2527" y="1234"/>
                    <a:pt x="2686" y="1234"/>
                    <a:pt x="2826" y="1094"/>
                  </a:cubicBezTo>
                  <a:lnTo>
                    <a:pt x="2885" y="1055"/>
                  </a:lnTo>
                  <a:cubicBezTo>
                    <a:pt x="2706" y="856"/>
                    <a:pt x="2348" y="915"/>
                    <a:pt x="2269" y="597"/>
                  </a:cubicBezTo>
                  <a:cubicBezTo>
                    <a:pt x="1672" y="478"/>
                    <a:pt x="1195" y="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9"/>
            <p:cNvSpPr/>
            <p:nvPr/>
          </p:nvSpPr>
          <p:spPr>
            <a:xfrm>
              <a:off x="4296125" y="3556225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cubicBezTo>
                    <a:pt x="20" y="80"/>
                    <a:pt x="0" y="140"/>
                    <a:pt x="40" y="219"/>
                  </a:cubicBezTo>
                  <a:cubicBezTo>
                    <a:pt x="90" y="239"/>
                    <a:pt x="149" y="249"/>
                    <a:pt x="209" y="249"/>
                  </a:cubicBezTo>
                  <a:cubicBezTo>
                    <a:pt x="269" y="249"/>
                    <a:pt x="328" y="239"/>
                    <a:pt x="378" y="219"/>
                  </a:cubicBezTo>
                  <a:lnTo>
                    <a:pt x="438" y="159"/>
                  </a:lnTo>
                  <a:cubicBezTo>
                    <a:pt x="418" y="100"/>
                    <a:pt x="398" y="80"/>
                    <a:pt x="398" y="40"/>
                  </a:cubicBezTo>
                  <a:cubicBezTo>
                    <a:pt x="259" y="4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9"/>
            <p:cNvSpPr/>
            <p:nvPr/>
          </p:nvSpPr>
          <p:spPr>
            <a:xfrm>
              <a:off x="5731375" y="4731875"/>
              <a:ext cx="5500" cy="39825"/>
            </a:xfrm>
            <a:custGeom>
              <a:avLst/>
              <a:gdLst/>
              <a:ahLst/>
              <a:cxnLst/>
              <a:rect l="l" t="t" r="r" b="b"/>
              <a:pathLst>
                <a:path w="220" h="159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60" y="60"/>
                    <a:pt x="0" y="180"/>
                    <a:pt x="0" y="339"/>
                  </a:cubicBezTo>
                  <a:cubicBezTo>
                    <a:pt x="20" y="757"/>
                    <a:pt x="20" y="1174"/>
                    <a:pt x="60" y="1592"/>
                  </a:cubicBezTo>
                  <a:cubicBezTo>
                    <a:pt x="100" y="1592"/>
                    <a:pt x="160" y="1572"/>
                    <a:pt x="199" y="1552"/>
                  </a:cubicBezTo>
                  <a:cubicBezTo>
                    <a:pt x="199" y="1055"/>
                    <a:pt x="219" y="53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9"/>
            <p:cNvSpPr/>
            <p:nvPr/>
          </p:nvSpPr>
          <p:spPr>
            <a:xfrm>
              <a:off x="4112600" y="5006375"/>
              <a:ext cx="49275" cy="18950"/>
            </a:xfrm>
            <a:custGeom>
              <a:avLst/>
              <a:gdLst/>
              <a:ahLst/>
              <a:cxnLst/>
              <a:rect l="l" t="t" r="r" b="b"/>
              <a:pathLst>
                <a:path w="1971" h="758" extrusionOk="0">
                  <a:moveTo>
                    <a:pt x="648" y="1"/>
                  </a:moveTo>
                  <a:cubicBezTo>
                    <a:pt x="504" y="1"/>
                    <a:pt x="360" y="17"/>
                    <a:pt x="220" y="61"/>
                  </a:cubicBezTo>
                  <a:cubicBezTo>
                    <a:pt x="120" y="121"/>
                    <a:pt x="60" y="161"/>
                    <a:pt x="1" y="240"/>
                  </a:cubicBezTo>
                  <a:cubicBezTo>
                    <a:pt x="1" y="300"/>
                    <a:pt x="21" y="340"/>
                    <a:pt x="60" y="399"/>
                  </a:cubicBezTo>
                  <a:cubicBezTo>
                    <a:pt x="120" y="419"/>
                    <a:pt x="180" y="419"/>
                    <a:pt x="200" y="439"/>
                  </a:cubicBezTo>
                  <a:cubicBezTo>
                    <a:pt x="379" y="539"/>
                    <a:pt x="578" y="439"/>
                    <a:pt x="757" y="558"/>
                  </a:cubicBezTo>
                  <a:cubicBezTo>
                    <a:pt x="796" y="558"/>
                    <a:pt x="856" y="558"/>
                    <a:pt x="896" y="578"/>
                  </a:cubicBezTo>
                  <a:cubicBezTo>
                    <a:pt x="1274" y="638"/>
                    <a:pt x="1612" y="718"/>
                    <a:pt x="1970" y="757"/>
                  </a:cubicBezTo>
                  <a:lnTo>
                    <a:pt x="1970" y="539"/>
                  </a:lnTo>
                  <a:cubicBezTo>
                    <a:pt x="1871" y="141"/>
                    <a:pt x="1473" y="200"/>
                    <a:pt x="1194" y="61"/>
                  </a:cubicBezTo>
                  <a:cubicBezTo>
                    <a:pt x="1016" y="28"/>
                    <a:pt x="832" y="1"/>
                    <a:pt x="6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9"/>
            <p:cNvSpPr/>
            <p:nvPr/>
          </p:nvSpPr>
          <p:spPr>
            <a:xfrm>
              <a:off x="4118075" y="501710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163" y="1"/>
                  </a:moveTo>
                  <a:cubicBezTo>
                    <a:pt x="110" y="1"/>
                    <a:pt x="55" y="5"/>
                    <a:pt x="1" y="10"/>
                  </a:cubicBezTo>
                  <a:cubicBezTo>
                    <a:pt x="100" y="122"/>
                    <a:pt x="216" y="156"/>
                    <a:pt x="337" y="156"/>
                  </a:cubicBezTo>
                  <a:cubicBezTo>
                    <a:pt x="409" y="156"/>
                    <a:pt x="483" y="144"/>
                    <a:pt x="558" y="129"/>
                  </a:cubicBezTo>
                  <a:cubicBezTo>
                    <a:pt x="442" y="28"/>
                    <a:pt x="306" y="1"/>
                    <a:pt x="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9"/>
            <p:cNvSpPr/>
            <p:nvPr/>
          </p:nvSpPr>
          <p:spPr>
            <a:xfrm>
              <a:off x="3925625" y="4088875"/>
              <a:ext cx="40300" cy="28850"/>
            </a:xfrm>
            <a:custGeom>
              <a:avLst/>
              <a:gdLst/>
              <a:ahLst/>
              <a:cxnLst/>
              <a:rect l="l" t="t" r="r" b="b"/>
              <a:pathLst>
                <a:path w="1612" h="1154" extrusionOk="0">
                  <a:moveTo>
                    <a:pt x="373" y="1"/>
                  </a:moveTo>
                  <a:cubicBezTo>
                    <a:pt x="258" y="1"/>
                    <a:pt x="135" y="24"/>
                    <a:pt x="0" y="79"/>
                  </a:cubicBezTo>
                  <a:cubicBezTo>
                    <a:pt x="0" y="139"/>
                    <a:pt x="20" y="178"/>
                    <a:pt x="20" y="238"/>
                  </a:cubicBezTo>
                  <a:cubicBezTo>
                    <a:pt x="438" y="537"/>
                    <a:pt x="836" y="815"/>
                    <a:pt x="1233" y="1113"/>
                  </a:cubicBezTo>
                  <a:cubicBezTo>
                    <a:pt x="1333" y="1113"/>
                    <a:pt x="1432" y="1133"/>
                    <a:pt x="1532" y="1153"/>
                  </a:cubicBezTo>
                  <a:cubicBezTo>
                    <a:pt x="1591" y="1113"/>
                    <a:pt x="1611" y="1034"/>
                    <a:pt x="1611" y="934"/>
                  </a:cubicBezTo>
                  <a:cubicBezTo>
                    <a:pt x="1611" y="875"/>
                    <a:pt x="1611" y="855"/>
                    <a:pt x="1591" y="815"/>
                  </a:cubicBezTo>
                  <a:cubicBezTo>
                    <a:pt x="1552" y="735"/>
                    <a:pt x="1512" y="656"/>
                    <a:pt x="1452" y="576"/>
                  </a:cubicBezTo>
                  <a:cubicBezTo>
                    <a:pt x="1107" y="326"/>
                    <a:pt x="800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9"/>
            <p:cNvSpPr/>
            <p:nvPr/>
          </p:nvSpPr>
          <p:spPr>
            <a:xfrm>
              <a:off x="4271750" y="3578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80" y="120"/>
                    <a:pt x="179" y="199"/>
                    <a:pt x="319" y="199"/>
                  </a:cubicBezTo>
                  <a:cubicBezTo>
                    <a:pt x="358" y="120"/>
                    <a:pt x="358" y="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9"/>
            <p:cNvSpPr/>
            <p:nvPr/>
          </p:nvSpPr>
          <p:spPr>
            <a:xfrm>
              <a:off x="4279700" y="3583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cubicBezTo>
                    <a:pt x="40" y="100"/>
                    <a:pt x="100" y="160"/>
                    <a:pt x="180" y="180"/>
                  </a:cubicBezTo>
                  <a:cubicBezTo>
                    <a:pt x="160" y="8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9"/>
            <p:cNvSpPr/>
            <p:nvPr/>
          </p:nvSpPr>
          <p:spPr>
            <a:xfrm>
              <a:off x="5552350" y="3880475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0" y="0"/>
                  </a:moveTo>
                  <a:cubicBezTo>
                    <a:pt x="0" y="313"/>
                    <a:pt x="177" y="340"/>
                    <a:pt x="373" y="340"/>
                  </a:cubicBezTo>
                  <a:cubicBezTo>
                    <a:pt x="414" y="340"/>
                    <a:pt x="456" y="339"/>
                    <a:pt x="497" y="339"/>
                  </a:cubicBezTo>
                  <a:cubicBezTo>
                    <a:pt x="497" y="299"/>
                    <a:pt x="477" y="219"/>
                    <a:pt x="477" y="179"/>
                  </a:cubicBezTo>
                  <a:lnTo>
                    <a:pt x="318" y="20"/>
                  </a:lnTo>
                  <a:cubicBezTo>
                    <a:pt x="219" y="2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9"/>
            <p:cNvSpPr/>
            <p:nvPr/>
          </p:nvSpPr>
          <p:spPr>
            <a:xfrm>
              <a:off x="3866925" y="4052875"/>
              <a:ext cx="163650" cy="96675"/>
            </a:xfrm>
            <a:custGeom>
              <a:avLst/>
              <a:gdLst/>
              <a:ahLst/>
              <a:cxnLst/>
              <a:rect l="l" t="t" r="r" b="b"/>
              <a:pathLst>
                <a:path w="6546" h="3867" extrusionOk="0">
                  <a:moveTo>
                    <a:pt x="298" y="1"/>
                  </a:moveTo>
                  <a:cubicBezTo>
                    <a:pt x="201" y="1"/>
                    <a:pt x="102" y="43"/>
                    <a:pt x="1" y="166"/>
                  </a:cubicBezTo>
                  <a:cubicBezTo>
                    <a:pt x="259" y="345"/>
                    <a:pt x="498" y="485"/>
                    <a:pt x="757" y="664"/>
                  </a:cubicBezTo>
                  <a:cubicBezTo>
                    <a:pt x="1075" y="763"/>
                    <a:pt x="1393" y="882"/>
                    <a:pt x="1652" y="1161"/>
                  </a:cubicBezTo>
                  <a:cubicBezTo>
                    <a:pt x="1751" y="1161"/>
                    <a:pt x="1811" y="1201"/>
                    <a:pt x="1851" y="1300"/>
                  </a:cubicBezTo>
                  <a:cubicBezTo>
                    <a:pt x="1970" y="1340"/>
                    <a:pt x="2089" y="1380"/>
                    <a:pt x="2169" y="1499"/>
                  </a:cubicBezTo>
                  <a:cubicBezTo>
                    <a:pt x="2229" y="1499"/>
                    <a:pt x="2288" y="1499"/>
                    <a:pt x="2348" y="1539"/>
                  </a:cubicBezTo>
                  <a:cubicBezTo>
                    <a:pt x="2885" y="1658"/>
                    <a:pt x="3382" y="1797"/>
                    <a:pt x="3741" y="2255"/>
                  </a:cubicBezTo>
                  <a:cubicBezTo>
                    <a:pt x="3800" y="2295"/>
                    <a:pt x="3860" y="2354"/>
                    <a:pt x="3860" y="2434"/>
                  </a:cubicBezTo>
                  <a:cubicBezTo>
                    <a:pt x="4059" y="2752"/>
                    <a:pt x="4616" y="2553"/>
                    <a:pt x="4735" y="2971"/>
                  </a:cubicBezTo>
                  <a:cubicBezTo>
                    <a:pt x="4832" y="3067"/>
                    <a:pt x="5021" y="2996"/>
                    <a:pt x="5069" y="3154"/>
                  </a:cubicBezTo>
                  <a:lnTo>
                    <a:pt x="5069" y="3154"/>
                  </a:lnTo>
                  <a:cubicBezTo>
                    <a:pt x="5064" y="3152"/>
                    <a:pt x="5059" y="3151"/>
                    <a:pt x="5053" y="3150"/>
                  </a:cubicBezTo>
                  <a:lnTo>
                    <a:pt x="5053" y="3150"/>
                  </a:lnTo>
                  <a:lnTo>
                    <a:pt x="5073" y="3170"/>
                  </a:lnTo>
                  <a:cubicBezTo>
                    <a:pt x="5072" y="3164"/>
                    <a:pt x="5071" y="3159"/>
                    <a:pt x="5069" y="3154"/>
                  </a:cubicBezTo>
                  <a:lnTo>
                    <a:pt x="5069" y="3154"/>
                  </a:lnTo>
                  <a:cubicBezTo>
                    <a:pt x="5159" y="3178"/>
                    <a:pt x="5216" y="3251"/>
                    <a:pt x="5272" y="3270"/>
                  </a:cubicBezTo>
                  <a:cubicBezTo>
                    <a:pt x="5317" y="3314"/>
                    <a:pt x="5351" y="3337"/>
                    <a:pt x="5390" y="3337"/>
                  </a:cubicBezTo>
                  <a:cubicBezTo>
                    <a:pt x="5403" y="3337"/>
                    <a:pt x="5417" y="3334"/>
                    <a:pt x="5431" y="3329"/>
                  </a:cubicBezTo>
                  <a:cubicBezTo>
                    <a:pt x="5551" y="3429"/>
                    <a:pt x="5750" y="3349"/>
                    <a:pt x="5809" y="3528"/>
                  </a:cubicBezTo>
                  <a:lnTo>
                    <a:pt x="5770" y="3528"/>
                  </a:lnTo>
                  <a:cubicBezTo>
                    <a:pt x="5909" y="3568"/>
                    <a:pt x="6068" y="3528"/>
                    <a:pt x="6167" y="3667"/>
                  </a:cubicBezTo>
                  <a:lnTo>
                    <a:pt x="6148" y="3667"/>
                  </a:lnTo>
                  <a:cubicBezTo>
                    <a:pt x="6227" y="3727"/>
                    <a:pt x="6267" y="3747"/>
                    <a:pt x="6346" y="3787"/>
                  </a:cubicBezTo>
                  <a:cubicBezTo>
                    <a:pt x="6426" y="3827"/>
                    <a:pt x="6466" y="3846"/>
                    <a:pt x="6526" y="3866"/>
                  </a:cubicBezTo>
                  <a:cubicBezTo>
                    <a:pt x="6545" y="3667"/>
                    <a:pt x="6446" y="3488"/>
                    <a:pt x="6346" y="3329"/>
                  </a:cubicBezTo>
                  <a:cubicBezTo>
                    <a:pt x="6128" y="3289"/>
                    <a:pt x="6028" y="3170"/>
                    <a:pt x="5969" y="2971"/>
                  </a:cubicBezTo>
                  <a:cubicBezTo>
                    <a:pt x="5849" y="2951"/>
                    <a:pt x="5730" y="2892"/>
                    <a:pt x="5650" y="2772"/>
                  </a:cubicBezTo>
                  <a:lnTo>
                    <a:pt x="5471" y="2593"/>
                  </a:lnTo>
                  <a:lnTo>
                    <a:pt x="5312" y="2434"/>
                  </a:lnTo>
                  <a:cubicBezTo>
                    <a:pt x="5252" y="2354"/>
                    <a:pt x="5173" y="2295"/>
                    <a:pt x="5133" y="2255"/>
                  </a:cubicBezTo>
                  <a:cubicBezTo>
                    <a:pt x="4815" y="2235"/>
                    <a:pt x="4477" y="2136"/>
                    <a:pt x="4258" y="1877"/>
                  </a:cubicBezTo>
                  <a:cubicBezTo>
                    <a:pt x="3780" y="1658"/>
                    <a:pt x="3303" y="1400"/>
                    <a:pt x="2845" y="1161"/>
                  </a:cubicBezTo>
                  <a:cubicBezTo>
                    <a:pt x="2587" y="1042"/>
                    <a:pt x="2288" y="962"/>
                    <a:pt x="2169" y="664"/>
                  </a:cubicBezTo>
                  <a:cubicBezTo>
                    <a:pt x="1990" y="544"/>
                    <a:pt x="1791" y="445"/>
                    <a:pt x="1632" y="306"/>
                  </a:cubicBezTo>
                  <a:cubicBezTo>
                    <a:pt x="1606" y="267"/>
                    <a:pt x="1580" y="236"/>
                    <a:pt x="1543" y="236"/>
                  </a:cubicBezTo>
                  <a:cubicBezTo>
                    <a:pt x="1523" y="236"/>
                    <a:pt x="1501" y="245"/>
                    <a:pt x="1473" y="266"/>
                  </a:cubicBezTo>
                  <a:cubicBezTo>
                    <a:pt x="1353" y="246"/>
                    <a:pt x="1194" y="206"/>
                    <a:pt x="1075" y="186"/>
                  </a:cubicBezTo>
                  <a:cubicBezTo>
                    <a:pt x="1030" y="209"/>
                    <a:pt x="985" y="218"/>
                    <a:pt x="941" y="218"/>
                  </a:cubicBezTo>
                  <a:cubicBezTo>
                    <a:pt x="726" y="218"/>
                    <a:pt x="51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9"/>
            <p:cNvSpPr/>
            <p:nvPr/>
          </p:nvSpPr>
          <p:spPr>
            <a:xfrm>
              <a:off x="3860475" y="4043100"/>
              <a:ext cx="33325" cy="16875"/>
            </a:xfrm>
            <a:custGeom>
              <a:avLst/>
              <a:gdLst/>
              <a:ahLst/>
              <a:cxnLst/>
              <a:rect l="l" t="t" r="r" b="b"/>
              <a:pathLst>
                <a:path w="1333" h="675" extrusionOk="0">
                  <a:moveTo>
                    <a:pt x="318" y="0"/>
                  </a:moveTo>
                  <a:cubicBezTo>
                    <a:pt x="40" y="100"/>
                    <a:pt x="0" y="279"/>
                    <a:pt x="139" y="498"/>
                  </a:cubicBezTo>
                  <a:lnTo>
                    <a:pt x="199" y="557"/>
                  </a:lnTo>
                  <a:lnTo>
                    <a:pt x="259" y="557"/>
                  </a:lnTo>
                  <a:cubicBezTo>
                    <a:pt x="316" y="529"/>
                    <a:pt x="373" y="517"/>
                    <a:pt x="430" y="517"/>
                  </a:cubicBezTo>
                  <a:cubicBezTo>
                    <a:pt x="641" y="517"/>
                    <a:pt x="849" y="675"/>
                    <a:pt x="1065" y="675"/>
                  </a:cubicBezTo>
                  <a:cubicBezTo>
                    <a:pt x="1153" y="675"/>
                    <a:pt x="1242" y="649"/>
                    <a:pt x="1333" y="577"/>
                  </a:cubicBezTo>
                  <a:cubicBezTo>
                    <a:pt x="1233" y="498"/>
                    <a:pt x="1114" y="418"/>
                    <a:pt x="1015" y="358"/>
                  </a:cubicBezTo>
                  <a:cubicBezTo>
                    <a:pt x="856" y="279"/>
                    <a:pt x="696" y="219"/>
                    <a:pt x="537" y="159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9"/>
            <p:cNvSpPr/>
            <p:nvPr/>
          </p:nvSpPr>
          <p:spPr>
            <a:xfrm>
              <a:off x="4021100" y="4144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cubicBezTo>
                    <a:pt x="6" y="4"/>
                    <a:pt x="11" y="8"/>
                    <a:pt x="16" y="12"/>
                  </a:cubicBezTo>
                  <a:lnTo>
                    <a:pt x="16" y="12"/>
                  </a:lnTo>
                  <a:cubicBezTo>
                    <a:pt x="12" y="7"/>
                    <a:pt x="7" y="3"/>
                    <a:pt x="0" y="0"/>
                  </a:cubicBezTo>
                  <a:close/>
                  <a:moveTo>
                    <a:pt x="16" y="12"/>
                  </a:moveTo>
                  <a:cubicBezTo>
                    <a:pt x="41" y="39"/>
                    <a:pt x="43" y="92"/>
                    <a:pt x="60" y="160"/>
                  </a:cubicBezTo>
                  <a:cubicBezTo>
                    <a:pt x="100" y="160"/>
                    <a:pt x="160" y="120"/>
                    <a:pt x="199" y="120"/>
                  </a:cubicBezTo>
                  <a:cubicBezTo>
                    <a:pt x="125" y="101"/>
                    <a:pt x="86" y="65"/>
                    <a:pt x="16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9"/>
            <p:cNvSpPr/>
            <p:nvPr/>
          </p:nvSpPr>
          <p:spPr>
            <a:xfrm>
              <a:off x="5537425" y="4212175"/>
              <a:ext cx="86050" cy="28025"/>
            </a:xfrm>
            <a:custGeom>
              <a:avLst/>
              <a:gdLst/>
              <a:ahLst/>
              <a:cxnLst/>
              <a:rect l="l" t="t" r="r" b="b"/>
              <a:pathLst>
                <a:path w="3442" h="1121" extrusionOk="0">
                  <a:moveTo>
                    <a:pt x="2765" y="1"/>
                  </a:moveTo>
                  <a:cubicBezTo>
                    <a:pt x="1811" y="100"/>
                    <a:pt x="876" y="200"/>
                    <a:pt x="0" y="617"/>
                  </a:cubicBezTo>
                  <a:cubicBezTo>
                    <a:pt x="0" y="777"/>
                    <a:pt x="80" y="856"/>
                    <a:pt x="199" y="936"/>
                  </a:cubicBezTo>
                  <a:cubicBezTo>
                    <a:pt x="461" y="1028"/>
                    <a:pt x="735" y="1121"/>
                    <a:pt x="1021" y="1121"/>
                  </a:cubicBezTo>
                  <a:cubicBezTo>
                    <a:pt x="1104" y="1121"/>
                    <a:pt x="1188" y="1113"/>
                    <a:pt x="1273" y="1095"/>
                  </a:cubicBezTo>
                  <a:cubicBezTo>
                    <a:pt x="1393" y="1075"/>
                    <a:pt x="1492" y="995"/>
                    <a:pt x="1572" y="936"/>
                  </a:cubicBezTo>
                  <a:cubicBezTo>
                    <a:pt x="1639" y="902"/>
                    <a:pt x="1712" y="875"/>
                    <a:pt x="1787" y="875"/>
                  </a:cubicBezTo>
                  <a:cubicBezTo>
                    <a:pt x="1847" y="875"/>
                    <a:pt x="1908" y="892"/>
                    <a:pt x="1970" y="936"/>
                  </a:cubicBezTo>
                  <a:cubicBezTo>
                    <a:pt x="2049" y="936"/>
                    <a:pt x="2089" y="956"/>
                    <a:pt x="2149" y="956"/>
                  </a:cubicBezTo>
                  <a:cubicBezTo>
                    <a:pt x="2188" y="936"/>
                    <a:pt x="2248" y="936"/>
                    <a:pt x="2308" y="896"/>
                  </a:cubicBezTo>
                  <a:cubicBezTo>
                    <a:pt x="2368" y="598"/>
                    <a:pt x="2606" y="598"/>
                    <a:pt x="2865" y="578"/>
                  </a:cubicBezTo>
                  <a:cubicBezTo>
                    <a:pt x="2984" y="379"/>
                    <a:pt x="3183" y="419"/>
                    <a:pt x="3382" y="399"/>
                  </a:cubicBezTo>
                  <a:cubicBezTo>
                    <a:pt x="3442" y="359"/>
                    <a:pt x="3442" y="279"/>
                    <a:pt x="3382" y="200"/>
                  </a:cubicBezTo>
                  <a:cubicBezTo>
                    <a:pt x="3322" y="160"/>
                    <a:pt x="3283" y="100"/>
                    <a:pt x="3203" y="80"/>
                  </a:cubicBezTo>
                  <a:lnTo>
                    <a:pt x="29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9"/>
            <p:cNvSpPr/>
            <p:nvPr/>
          </p:nvSpPr>
          <p:spPr>
            <a:xfrm>
              <a:off x="5621975" y="4209200"/>
              <a:ext cx="8975" cy="12950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199" y="0"/>
                  </a:moveTo>
                  <a:cubicBezTo>
                    <a:pt x="179" y="0"/>
                    <a:pt x="119" y="20"/>
                    <a:pt x="100" y="60"/>
                  </a:cubicBezTo>
                  <a:cubicBezTo>
                    <a:pt x="20" y="160"/>
                    <a:pt x="0" y="239"/>
                    <a:pt x="0" y="378"/>
                  </a:cubicBezTo>
                  <a:lnTo>
                    <a:pt x="0" y="518"/>
                  </a:lnTo>
                  <a:cubicBezTo>
                    <a:pt x="100" y="518"/>
                    <a:pt x="199" y="498"/>
                    <a:pt x="318" y="498"/>
                  </a:cubicBezTo>
                  <a:cubicBezTo>
                    <a:pt x="318" y="319"/>
                    <a:pt x="358" y="179"/>
                    <a:pt x="358" y="20"/>
                  </a:cubicBezTo>
                  <a:cubicBezTo>
                    <a:pt x="298" y="20"/>
                    <a:pt x="25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9"/>
            <p:cNvSpPr/>
            <p:nvPr/>
          </p:nvSpPr>
          <p:spPr>
            <a:xfrm>
              <a:off x="4293275" y="3555225"/>
              <a:ext cx="5350" cy="6075"/>
            </a:xfrm>
            <a:custGeom>
              <a:avLst/>
              <a:gdLst/>
              <a:ahLst/>
              <a:cxnLst/>
              <a:rect l="l" t="t" r="r" b="b"/>
              <a:pathLst>
                <a:path w="214" h="243" extrusionOk="0">
                  <a:moveTo>
                    <a:pt x="35" y="1"/>
                  </a:moveTo>
                  <a:lnTo>
                    <a:pt x="15" y="40"/>
                  </a:lnTo>
                  <a:cubicBezTo>
                    <a:pt x="1" y="166"/>
                    <a:pt x="16" y="243"/>
                    <a:pt x="89" y="243"/>
                  </a:cubicBezTo>
                  <a:cubicBezTo>
                    <a:pt x="119" y="243"/>
                    <a:pt x="160" y="229"/>
                    <a:pt x="214" y="199"/>
                  </a:cubicBezTo>
                  <a:cubicBezTo>
                    <a:pt x="174" y="140"/>
                    <a:pt x="174" y="100"/>
                    <a:pt x="174" y="40"/>
                  </a:cubicBezTo>
                  <a:cubicBezTo>
                    <a:pt x="134" y="20"/>
                    <a:pt x="94" y="1"/>
                    <a:pt x="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9"/>
            <p:cNvSpPr/>
            <p:nvPr/>
          </p:nvSpPr>
          <p:spPr>
            <a:xfrm>
              <a:off x="5776125" y="4688125"/>
              <a:ext cx="8000" cy="8475"/>
            </a:xfrm>
            <a:custGeom>
              <a:avLst/>
              <a:gdLst/>
              <a:ahLst/>
              <a:cxnLst/>
              <a:rect l="l" t="t" r="r" b="b"/>
              <a:pathLst>
                <a:path w="320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39"/>
                    <a:pt x="21" y="299"/>
                    <a:pt x="200" y="338"/>
                  </a:cubicBezTo>
                  <a:lnTo>
                    <a:pt x="299" y="338"/>
                  </a:lnTo>
                  <a:cubicBezTo>
                    <a:pt x="299" y="299"/>
                    <a:pt x="299" y="239"/>
                    <a:pt x="319" y="199"/>
                  </a:cubicBezTo>
                  <a:cubicBezTo>
                    <a:pt x="220" y="119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9"/>
            <p:cNvSpPr/>
            <p:nvPr/>
          </p:nvSpPr>
          <p:spPr>
            <a:xfrm>
              <a:off x="4016125" y="3630825"/>
              <a:ext cx="145750" cy="46275"/>
            </a:xfrm>
            <a:custGeom>
              <a:avLst/>
              <a:gdLst/>
              <a:ahLst/>
              <a:cxnLst/>
              <a:rect l="l" t="t" r="r" b="b"/>
              <a:pathLst>
                <a:path w="5830" h="1851" extrusionOk="0">
                  <a:moveTo>
                    <a:pt x="961" y="1"/>
                  </a:moveTo>
                  <a:cubicBezTo>
                    <a:pt x="613" y="1"/>
                    <a:pt x="302" y="142"/>
                    <a:pt x="1" y="378"/>
                  </a:cubicBezTo>
                  <a:cubicBezTo>
                    <a:pt x="160" y="478"/>
                    <a:pt x="279" y="617"/>
                    <a:pt x="398" y="716"/>
                  </a:cubicBezTo>
                  <a:cubicBezTo>
                    <a:pt x="478" y="756"/>
                    <a:pt x="538" y="816"/>
                    <a:pt x="597" y="856"/>
                  </a:cubicBezTo>
                  <a:cubicBezTo>
                    <a:pt x="737" y="875"/>
                    <a:pt x="856" y="935"/>
                    <a:pt x="916" y="1055"/>
                  </a:cubicBezTo>
                  <a:cubicBezTo>
                    <a:pt x="975" y="1134"/>
                    <a:pt x="1055" y="1174"/>
                    <a:pt x="1095" y="1234"/>
                  </a:cubicBezTo>
                  <a:cubicBezTo>
                    <a:pt x="1154" y="1234"/>
                    <a:pt x="1194" y="1234"/>
                    <a:pt x="1254" y="1253"/>
                  </a:cubicBezTo>
                  <a:cubicBezTo>
                    <a:pt x="1338" y="1239"/>
                    <a:pt x="1421" y="1233"/>
                    <a:pt x="1502" y="1233"/>
                  </a:cubicBezTo>
                  <a:cubicBezTo>
                    <a:pt x="1878" y="1233"/>
                    <a:pt x="2216" y="1375"/>
                    <a:pt x="2527" y="1572"/>
                  </a:cubicBezTo>
                  <a:cubicBezTo>
                    <a:pt x="2547" y="1751"/>
                    <a:pt x="2666" y="1830"/>
                    <a:pt x="2845" y="1850"/>
                  </a:cubicBezTo>
                  <a:cubicBezTo>
                    <a:pt x="2905" y="1850"/>
                    <a:pt x="2984" y="1830"/>
                    <a:pt x="3064" y="1771"/>
                  </a:cubicBezTo>
                  <a:cubicBezTo>
                    <a:pt x="3084" y="1711"/>
                    <a:pt x="3084" y="1631"/>
                    <a:pt x="3064" y="1552"/>
                  </a:cubicBezTo>
                  <a:lnTo>
                    <a:pt x="2845" y="1413"/>
                  </a:lnTo>
                  <a:cubicBezTo>
                    <a:pt x="2786" y="1353"/>
                    <a:pt x="2746" y="1313"/>
                    <a:pt x="2666" y="1273"/>
                  </a:cubicBezTo>
                  <a:cubicBezTo>
                    <a:pt x="2646" y="1234"/>
                    <a:pt x="2587" y="1214"/>
                    <a:pt x="2547" y="1214"/>
                  </a:cubicBezTo>
                  <a:cubicBezTo>
                    <a:pt x="2467" y="1214"/>
                    <a:pt x="2388" y="1134"/>
                    <a:pt x="2308" y="1074"/>
                  </a:cubicBezTo>
                  <a:cubicBezTo>
                    <a:pt x="2288" y="1035"/>
                    <a:pt x="2248" y="1035"/>
                    <a:pt x="2189" y="1035"/>
                  </a:cubicBezTo>
                  <a:cubicBezTo>
                    <a:pt x="2069" y="975"/>
                    <a:pt x="1890" y="995"/>
                    <a:pt x="1791" y="875"/>
                  </a:cubicBezTo>
                  <a:cubicBezTo>
                    <a:pt x="1691" y="736"/>
                    <a:pt x="1294" y="577"/>
                    <a:pt x="1791" y="438"/>
                  </a:cubicBezTo>
                  <a:cubicBezTo>
                    <a:pt x="2049" y="370"/>
                    <a:pt x="2307" y="339"/>
                    <a:pt x="2559" y="339"/>
                  </a:cubicBezTo>
                  <a:cubicBezTo>
                    <a:pt x="2676" y="339"/>
                    <a:pt x="2791" y="346"/>
                    <a:pt x="2905" y="358"/>
                  </a:cubicBezTo>
                  <a:cubicBezTo>
                    <a:pt x="3662" y="436"/>
                    <a:pt x="4420" y="549"/>
                    <a:pt x="5177" y="549"/>
                  </a:cubicBezTo>
                  <a:cubicBezTo>
                    <a:pt x="5395" y="549"/>
                    <a:pt x="5612" y="540"/>
                    <a:pt x="5829" y="517"/>
                  </a:cubicBezTo>
                  <a:cubicBezTo>
                    <a:pt x="5113" y="279"/>
                    <a:pt x="4337" y="279"/>
                    <a:pt x="3581" y="159"/>
                  </a:cubicBezTo>
                  <a:cubicBezTo>
                    <a:pt x="3457" y="138"/>
                    <a:pt x="3333" y="130"/>
                    <a:pt x="3209" y="130"/>
                  </a:cubicBezTo>
                  <a:cubicBezTo>
                    <a:pt x="2836" y="130"/>
                    <a:pt x="2465" y="202"/>
                    <a:pt x="2102" y="202"/>
                  </a:cubicBezTo>
                  <a:cubicBezTo>
                    <a:pt x="1910" y="202"/>
                    <a:pt x="1719" y="182"/>
                    <a:pt x="1532" y="120"/>
                  </a:cubicBezTo>
                  <a:cubicBezTo>
                    <a:pt x="1329" y="38"/>
                    <a:pt x="1140" y="1"/>
                    <a:pt x="9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9"/>
            <p:cNvSpPr/>
            <p:nvPr/>
          </p:nvSpPr>
          <p:spPr>
            <a:xfrm>
              <a:off x="5619475" y="420075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20" y="0"/>
                  </a:moveTo>
                  <a:lnTo>
                    <a:pt x="80" y="40"/>
                  </a:lnTo>
                  <a:cubicBezTo>
                    <a:pt x="1" y="239"/>
                    <a:pt x="20" y="358"/>
                    <a:pt x="259" y="398"/>
                  </a:cubicBezTo>
                  <a:lnTo>
                    <a:pt x="299" y="338"/>
                  </a:lnTo>
                  <a:cubicBezTo>
                    <a:pt x="259" y="219"/>
                    <a:pt x="180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9"/>
            <p:cNvSpPr/>
            <p:nvPr/>
          </p:nvSpPr>
          <p:spPr>
            <a:xfrm>
              <a:off x="4482600" y="36049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1" y="120"/>
                    <a:pt x="61" y="100"/>
                    <a:pt x="120" y="80"/>
                  </a:cubicBezTo>
                  <a:cubicBezTo>
                    <a:pt x="61" y="60"/>
                    <a:pt x="41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9"/>
            <p:cNvSpPr/>
            <p:nvPr/>
          </p:nvSpPr>
          <p:spPr>
            <a:xfrm>
              <a:off x="3964900" y="4113725"/>
              <a:ext cx="21800" cy="13450"/>
            </a:xfrm>
            <a:custGeom>
              <a:avLst/>
              <a:gdLst/>
              <a:ahLst/>
              <a:cxnLst/>
              <a:rect l="l" t="t" r="r" b="b"/>
              <a:pathLst>
                <a:path w="872" h="538" extrusionOk="0">
                  <a:moveTo>
                    <a:pt x="1" y="0"/>
                  </a:moveTo>
                  <a:lnTo>
                    <a:pt x="1" y="179"/>
                  </a:lnTo>
                  <a:cubicBezTo>
                    <a:pt x="1" y="219"/>
                    <a:pt x="20" y="259"/>
                    <a:pt x="20" y="318"/>
                  </a:cubicBezTo>
                  <a:cubicBezTo>
                    <a:pt x="219" y="338"/>
                    <a:pt x="418" y="318"/>
                    <a:pt x="538" y="477"/>
                  </a:cubicBezTo>
                  <a:cubicBezTo>
                    <a:pt x="637" y="517"/>
                    <a:pt x="757" y="517"/>
                    <a:pt x="856" y="537"/>
                  </a:cubicBezTo>
                  <a:cubicBezTo>
                    <a:pt x="871" y="227"/>
                    <a:pt x="827" y="2"/>
                    <a:pt x="581" y="2"/>
                  </a:cubicBezTo>
                  <a:cubicBezTo>
                    <a:pt x="511" y="2"/>
                    <a:pt x="424" y="20"/>
                    <a:pt x="319" y="60"/>
                  </a:cubicBezTo>
                  <a:cubicBezTo>
                    <a:pt x="308" y="62"/>
                    <a:pt x="295" y="64"/>
                    <a:pt x="282" y="64"/>
                  </a:cubicBezTo>
                  <a:cubicBezTo>
                    <a:pt x="201" y="64"/>
                    <a:pt x="86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9"/>
            <p:cNvSpPr/>
            <p:nvPr/>
          </p:nvSpPr>
          <p:spPr>
            <a:xfrm>
              <a:off x="3986275" y="4126650"/>
              <a:ext cx="9000" cy="5000"/>
            </a:xfrm>
            <a:custGeom>
              <a:avLst/>
              <a:gdLst/>
              <a:ahLst/>
              <a:cxnLst/>
              <a:rect l="l" t="t" r="r" b="b"/>
              <a:pathLst>
                <a:path w="360" h="200" extrusionOk="0">
                  <a:moveTo>
                    <a:pt x="1" y="0"/>
                  </a:moveTo>
                  <a:cubicBezTo>
                    <a:pt x="1" y="40"/>
                    <a:pt x="1" y="100"/>
                    <a:pt x="41" y="139"/>
                  </a:cubicBezTo>
                  <a:cubicBezTo>
                    <a:pt x="140" y="139"/>
                    <a:pt x="260" y="159"/>
                    <a:pt x="359" y="199"/>
                  </a:cubicBezTo>
                  <a:cubicBezTo>
                    <a:pt x="29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9"/>
            <p:cNvSpPr/>
            <p:nvPr/>
          </p:nvSpPr>
          <p:spPr>
            <a:xfrm>
              <a:off x="4003200" y="4136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0"/>
                  </a:moveTo>
                  <a:cubicBezTo>
                    <a:pt x="20" y="20"/>
                    <a:pt x="60" y="60"/>
                    <a:pt x="60" y="120"/>
                  </a:cubicBezTo>
                  <a:cubicBezTo>
                    <a:pt x="179" y="139"/>
                    <a:pt x="279" y="159"/>
                    <a:pt x="378" y="179"/>
                  </a:cubicBezTo>
                  <a:cubicBezTo>
                    <a:pt x="31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9"/>
            <p:cNvSpPr/>
            <p:nvPr/>
          </p:nvSpPr>
          <p:spPr>
            <a:xfrm>
              <a:off x="4011650" y="4139850"/>
              <a:ext cx="10475" cy="4225"/>
            </a:xfrm>
            <a:custGeom>
              <a:avLst/>
              <a:gdLst/>
              <a:ahLst/>
              <a:cxnLst/>
              <a:rect l="l" t="t" r="r" b="b"/>
              <a:pathLst>
                <a:path w="419" h="169" extrusionOk="0">
                  <a:moveTo>
                    <a:pt x="127" y="1"/>
                  </a:moveTo>
                  <a:cubicBezTo>
                    <a:pt x="88" y="1"/>
                    <a:pt x="45" y="4"/>
                    <a:pt x="0" y="9"/>
                  </a:cubicBezTo>
                  <a:cubicBezTo>
                    <a:pt x="0" y="69"/>
                    <a:pt x="40" y="109"/>
                    <a:pt x="60" y="149"/>
                  </a:cubicBezTo>
                  <a:cubicBezTo>
                    <a:pt x="180" y="168"/>
                    <a:pt x="279" y="168"/>
                    <a:pt x="418" y="168"/>
                  </a:cubicBezTo>
                  <a:cubicBezTo>
                    <a:pt x="344" y="34"/>
                    <a:pt x="247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9"/>
            <p:cNvSpPr/>
            <p:nvPr/>
          </p:nvSpPr>
          <p:spPr>
            <a:xfrm>
              <a:off x="3994750" y="4131625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0" y="40"/>
                    <a:pt x="0" y="100"/>
                    <a:pt x="40" y="139"/>
                  </a:cubicBezTo>
                  <a:cubicBezTo>
                    <a:pt x="100" y="139"/>
                    <a:pt x="159" y="120"/>
                    <a:pt x="219" y="120"/>
                  </a:cubicBezTo>
                  <a:cubicBezTo>
                    <a:pt x="15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9"/>
            <p:cNvSpPr/>
            <p:nvPr/>
          </p:nvSpPr>
          <p:spPr>
            <a:xfrm>
              <a:off x="3980825" y="3960550"/>
              <a:ext cx="112400" cy="54600"/>
            </a:xfrm>
            <a:custGeom>
              <a:avLst/>
              <a:gdLst/>
              <a:ahLst/>
              <a:cxnLst/>
              <a:rect l="l" t="t" r="r" b="b"/>
              <a:pathLst>
                <a:path w="4496" h="2184" extrusionOk="0">
                  <a:moveTo>
                    <a:pt x="219" y="0"/>
                  </a:moveTo>
                  <a:cubicBezTo>
                    <a:pt x="100" y="20"/>
                    <a:pt x="0" y="100"/>
                    <a:pt x="0" y="239"/>
                  </a:cubicBezTo>
                  <a:cubicBezTo>
                    <a:pt x="20" y="318"/>
                    <a:pt x="40" y="398"/>
                    <a:pt x="100" y="478"/>
                  </a:cubicBezTo>
                  <a:cubicBezTo>
                    <a:pt x="816" y="1015"/>
                    <a:pt x="1651" y="1333"/>
                    <a:pt x="2467" y="1671"/>
                  </a:cubicBezTo>
                  <a:cubicBezTo>
                    <a:pt x="2686" y="1771"/>
                    <a:pt x="2904" y="1790"/>
                    <a:pt x="3103" y="1890"/>
                  </a:cubicBezTo>
                  <a:cubicBezTo>
                    <a:pt x="3121" y="1884"/>
                    <a:pt x="3135" y="1882"/>
                    <a:pt x="3147" y="1882"/>
                  </a:cubicBezTo>
                  <a:cubicBezTo>
                    <a:pt x="3176" y="1882"/>
                    <a:pt x="3195" y="1896"/>
                    <a:pt x="3223" y="1910"/>
                  </a:cubicBezTo>
                  <a:cubicBezTo>
                    <a:pt x="3382" y="2069"/>
                    <a:pt x="3601" y="1910"/>
                    <a:pt x="3760" y="2089"/>
                  </a:cubicBezTo>
                  <a:cubicBezTo>
                    <a:pt x="3800" y="2129"/>
                    <a:pt x="3899" y="2168"/>
                    <a:pt x="3979" y="2168"/>
                  </a:cubicBezTo>
                  <a:cubicBezTo>
                    <a:pt x="4042" y="2175"/>
                    <a:pt x="4108" y="2183"/>
                    <a:pt x="4171" y="2183"/>
                  </a:cubicBezTo>
                  <a:cubicBezTo>
                    <a:pt x="4306" y="2183"/>
                    <a:pt x="4428" y="2145"/>
                    <a:pt x="4496" y="1969"/>
                  </a:cubicBezTo>
                  <a:cubicBezTo>
                    <a:pt x="4436" y="1731"/>
                    <a:pt x="4257" y="1631"/>
                    <a:pt x="4058" y="1572"/>
                  </a:cubicBezTo>
                  <a:cubicBezTo>
                    <a:pt x="4042" y="1572"/>
                    <a:pt x="4026" y="1573"/>
                    <a:pt x="4010" y="1573"/>
                  </a:cubicBezTo>
                  <a:cubicBezTo>
                    <a:pt x="3656" y="1573"/>
                    <a:pt x="3388" y="1367"/>
                    <a:pt x="3084" y="1233"/>
                  </a:cubicBezTo>
                  <a:cubicBezTo>
                    <a:pt x="2109" y="836"/>
                    <a:pt x="1214" y="31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9"/>
            <p:cNvSpPr/>
            <p:nvPr/>
          </p:nvSpPr>
          <p:spPr>
            <a:xfrm>
              <a:off x="4077800" y="4006300"/>
              <a:ext cx="111925" cy="52725"/>
            </a:xfrm>
            <a:custGeom>
              <a:avLst/>
              <a:gdLst/>
              <a:ahLst/>
              <a:cxnLst/>
              <a:rect l="l" t="t" r="r" b="b"/>
              <a:pathLst>
                <a:path w="4477" h="2109" extrusionOk="0">
                  <a:moveTo>
                    <a:pt x="659" y="0"/>
                  </a:moveTo>
                  <a:cubicBezTo>
                    <a:pt x="627" y="0"/>
                    <a:pt x="597" y="20"/>
                    <a:pt x="577" y="60"/>
                  </a:cubicBezTo>
                  <a:cubicBezTo>
                    <a:pt x="458" y="279"/>
                    <a:pt x="219" y="219"/>
                    <a:pt x="60" y="239"/>
                  </a:cubicBezTo>
                  <a:cubicBezTo>
                    <a:pt x="20" y="239"/>
                    <a:pt x="0" y="259"/>
                    <a:pt x="60" y="259"/>
                  </a:cubicBezTo>
                  <a:cubicBezTo>
                    <a:pt x="20" y="279"/>
                    <a:pt x="60" y="318"/>
                    <a:pt x="120" y="338"/>
                  </a:cubicBezTo>
                  <a:lnTo>
                    <a:pt x="199" y="338"/>
                  </a:lnTo>
                  <a:lnTo>
                    <a:pt x="259" y="358"/>
                  </a:lnTo>
                  <a:cubicBezTo>
                    <a:pt x="398" y="517"/>
                    <a:pt x="617" y="577"/>
                    <a:pt x="776" y="736"/>
                  </a:cubicBezTo>
                  <a:cubicBezTo>
                    <a:pt x="856" y="836"/>
                    <a:pt x="1015" y="776"/>
                    <a:pt x="1094" y="915"/>
                  </a:cubicBezTo>
                  <a:cubicBezTo>
                    <a:pt x="1691" y="1134"/>
                    <a:pt x="2288" y="1373"/>
                    <a:pt x="2706" y="1870"/>
                  </a:cubicBezTo>
                  <a:cubicBezTo>
                    <a:pt x="2765" y="1950"/>
                    <a:pt x="2944" y="1930"/>
                    <a:pt x="3044" y="1950"/>
                  </a:cubicBezTo>
                  <a:cubicBezTo>
                    <a:pt x="3481" y="1731"/>
                    <a:pt x="4237" y="2109"/>
                    <a:pt x="4476" y="1353"/>
                  </a:cubicBezTo>
                  <a:cubicBezTo>
                    <a:pt x="4369" y="1198"/>
                    <a:pt x="4249" y="1151"/>
                    <a:pt x="4121" y="1151"/>
                  </a:cubicBezTo>
                  <a:cubicBezTo>
                    <a:pt x="3986" y="1151"/>
                    <a:pt x="3843" y="1203"/>
                    <a:pt x="3700" y="1234"/>
                  </a:cubicBezTo>
                  <a:cubicBezTo>
                    <a:pt x="3675" y="1229"/>
                    <a:pt x="3649" y="1227"/>
                    <a:pt x="3624" y="1227"/>
                  </a:cubicBezTo>
                  <a:cubicBezTo>
                    <a:pt x="3380" y="1227"/>
                    <a:pt x="3137" y="1401"/>
                    <a:pt x="2886" y="1401"/>
                  </a:cubicBezTo>
                  <a:cubicBezTo>
                    <a:pt x="2794" y="1401"/>
                    <a:pt x="2701" y="1378"/>
                    <a:pt x="2606" y="1313"/>
                  </a:cubicBezTo>
                  <a:cubicBezTo>
                    <a:pt x="2069" y="915"/>
                    <a:pt x="1413" y="716"/>
                    <a:pt x="915" y="239"/>
                  </a:cubicBezTo>
                  <a:cubicBezTo>
                    <a:pt x="876" y="159"/>
                    <a:pt x="816" y="120"/>
                    <a:pt x="756" y="60"/>
                  </a:cubicBezTo>
                  <a:cubicBezTo>
                    <a:pt x="726" y="20"/>
                    <a:pt x="691" y="0"/>
                    <a:pt x="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9"/>
            <p:cNvSpPr/>
            <p:nvPr/>
          </p:nvSpPr>
          <p:spPr>
            <a:xfrm>
              <a:off x="3973350" y="3975750"/>
              <a:ext cx="64175" cy="41500"/>
            </a:xfrm>
            <a:custGeom>
              <a:avLst/>
              <a:gdLst/>
              <a:ahLst/>
              <a:cxnLst/>
              <a:rect l="l" t="t" r="r" b="b"/>
              <a:pathLst>
                <a:path w="2567" h="1660" extrusionOk="0">
                  <a:moveTo>
                    <a:pt x="361" y="1"/>
                  </a:moveTo>
                  <a:cubicBezTo>
                    <a:pt x="312" y="1"/>
                    <a:pt x="256" y="15"/>
                    <a:pt x="200" y="29"/>
                  </a:cubicBezTo>
                  <a:cubicBezTo>
                    <a:pt x="140" y="88"/>
                    <a:pt x="100" y="128"/>
                    <a:pt x="80" y="208"/>
                  </a:cubicBezTo>
                  <a:cubicBezTo>
                    <a:pt x="1" y="327"/>
                    <a:pt x="120" y="486"/>
                    <a:pt x="1" y="586"/>
                  </a:cubicBezTo>
                  <a:lnTo>
                    <a:pt x="1" y="765"/>
                  </a:lnTo>
                  <a:cubicBezTo>
                    <a:pt x="816" y="944"/>
                    <a:pt x="1493" y="1461"/>
                    <a:pt x="2288" y="1660"/>
                  </a:cubicBezTo>
                  <a:cubicBezTo>
                    <a:pt x="2467" y="1600"/>
                    <a:pt x="2527" y="1461"/>
                    <a:pt x="2567" y="1282"/>
                  </a:cubicBezTo>
                  <a:cubicBezTo>
                    <a:pt x="2567" y="1202"/>
                    <a:pt x="2527" y="1123"/>
                    <a:pt x="2487" y="1063"/>
                  </a:cubicBezTo>
                  <a:cubicBezTo>
                    <a:pt x="1970" y="665"/>
                    <a:pt x="1314" y="427"/>
                    <a:pt x="737" y="108"/>
                  </a:cubicBezTo>
                  <a:cubicBezTo>
                    <a:pt x="637" y="88"/>
                    <a:pt x="518" y="29"/>
                    <a:pt x="419" y="9"/>
                  </a:cubicBezTo>
                  <a:cubicBezTo>
                    <a:pt x="401" y="3"/>
                    <a:pt x="382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9"/>
            <p:cNvSpPr/>
            <p:nvPr/>
          </p:nvSpPr>
          <p:spPr>
            <a:xfrm>
              <a:off x="4152900" y="4039250"/>
              <a:ext cx="54725" cy="26750"/>
            </a:xfrm>
            <a:custGeom>
              <a:avLst/>
              <a:gdLst/>
              <a:ahLst/>
              <a:cxnLst/>
              <a:rect l="l" t="t" r="r" b="b"/>
              <a:pathLst>
                <a:path w="2189" h="1070" extrusionOk="0">
                  <a:moveTo>
                    <a:pt x="1805" y="1"/>
                  </a:moveTo>
                  <a:cubicBezTo>
                    <a:pt x="1666" y="1"/>
                    <a:pt x="1533" y="53"/>
                    <a:pt x="1432" y="154"/>
                  </a:cubicBezTo>
                  <a:cubicBezTo>
                    <a:pt x="975" y="393"/>
                    <a:pt x="438" y="333"/>
                    <a:pt x="0" y="691"/>
                  </a:cubicBezTo>
                  <a:cubicBezTo>
                    <a:pt x="239" y="711"/>
                    <a:pt x="497" y="632"/>
                    <a:pt x="497" y="1010"/>
                  </a:cubicBezTo>
                  <a:cubicBezTo>
                    <a:pt x="557" y="1030"/>
                    <a:pt x="577" y="1049"/>
                    <a:pt x="597" y="1069"/>
                  </a:cubicBezTo>
                  <a:cubicBezTo>
                    <a:pt x="1074" y="950"/>
                    <a:pt x="1552" y="771"/>
                    <a:pt x="1989" y="572"/>
                  </a:cubicBezTo>
                  <a:cubicBezTo>
                    <a:pt x="2089" y="512"/>
                    <a:pt x="2168" y="413"/>
                    <a:pt x="2188" y="254"/>
                  </a:cubicBezTo>
                  <a:cubicBezTo>
                    <a:pt x="2168" y="194"/>
                    <a:pt x="2129" y="114"/>
                    <a:pt x="2049" y="55"/>
                  </a:cubicBezTo>
                  <a:cubicBezTo>
                    <a:pt x="1969" y="18"/>
                    <a:pt x="1886" y="1"/>
                    <a:pt x="18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9"/>
            <p:cNvSpPr/>
            <p:nvPr/>
          </p:nvSpPr>
          <p:spPr>
            <a:xfrm>
              <a:off x="4030550" y="4005050"/>
              <a:ext cx="44775" cy="30825"/>
            </a:xfrm>
            <a:custGeom>
              <a:avLst/>
              <a:gdLst/>
              <a:ahLst/>
              <a:cxnLst/>
              <a:rect l="l" t="t" r="r" b="b"/>
              <a:pathLst>
                <a:path w="1791" h="1233" extrusionOk="0">
                  <a:moveTo>
                    <a:pt x="421" y="1"/>
                  </a:moveTo>
                  <a:cubicBezTo>
                    <a:pt x="360" y="1"/>
                    <a:pt x="293" y="16"/>
                    <a:pt x="219" y="50"/>
                  </a:cubicBezTo>
                  <a:cubicBezTo>
                    <a:pt x="160" y="209"/>
                    <a:pt x="80" y="329"/>
                    <a:pt x="0" y="488"/>
                  </a:cubicBezTo>
                  <a:cubicBezTo>
                    <a:pt x="478" y="687"/>
                    <a:pt x="856" y="1105"/>
                    <a:pt x="1413" y="1164"/>
                  </a:cubicBezTo>
                  <a:cubicBezTo>
                    <a:pt x="1474" y="1208"/>
                    <a:pt x="1536" y="1233"/>
                    <a:pt x="1594" y="1233"/>
                  </a:cubicBezTo>
                  <a:cubicBezTo>
                    <a:pt x="1667" y="1233"/>
                    <a:pt x="1735" y="1193"/>
                    <a:pt x="1791" y="1105"/>
                  </a:cubicBezTo>
                  <a:cubicBezTo>
                    <a:pt x="1791" y="906"/>
                    <a:pt x="1612" y="906"/>
                    <a:pt x="1512" y="826"/>
                  </a:cubicBezTo>
                  <a:lnTo>
                    <a:pt x="1453" y="766"/>
                  </a:lnTo>
                  <a:lnTo>
                    <a:pt x="1293" y="607"/>
                  </a:lnTo>
                  <a:cubicBezTo>
                    <a:pt x="1214" y="528"/>
                    <a:pt x="1114" y="508"/>
                    <a:pt x="1075" y="428"/>
                  </a:cubicBezTo>
                  <a:lnTo>
                    <a:pt x="1055" y="428"/>
                  </a:lnTo>
                  <a:cubicBezTo>
                    <a:pt x="995" y="388"/>
                    <a:pt x="915" y="329"/>
                    <a:pt x="876" y="289"/>
                  </a:cubicBezTo>
                  <a:cubicBezTo>
                    <a:pt x="741" y="139"/>
                    <a:pt x="606" y="1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9"/>
            <p:cNvSpPr/>
            <p:nvPr/>
          </p:nvSpPr>
          <p:spPr>
            <a:xfrm>
              <a:off x="4034400" y="3997425"/>
              <a:ext cx="24025" cy="15350"/>
            </a:xfrm>
            <a:custGeom>
              <a:avLst/>
              <a:gdLst/>
              <a:ahLst/>
              <a:cxnLst/>
              <a:rect l="l" t="t" r="r" b="b"/>
              <a:pathLst>
                <a:path w="961" h="614" extrusionOk="0">
                  <a:moveTo>
                    <a:pt x="199" y="1"/>
                  </a:moveTo>
                  <a:cubicBezTo>
                    <a:pt x="82" y="1"/>
                    <a:pt x="1" y="55"/>
                    <a:pt x="25" y="276"/>
                  </a:cubicBezTo>
                  <a:cubicBezTo>
                    <a:pt x="45" y="315"/>
                    <a:pt x="45" y="335"/>
                    <a:pt x="65" y="395"/>
                  </a:cubicBezTo>
                  <a:cubicBezTo>
                    <a:pt x="264" y="475"/>
                    <a:pt x="503" y="534"/>
                    <a:pt x="722" y="614"/>
                  </a:cubicBezTo>
                  <a:cubicBezTo>
                    <a:pt x="801" y="534"/>
                    <a:pt x="861" y="475"/>
                    <a:pt x="960" y="395"/>
                  </a:cubicBezTo>
                  <a:cubicBezTo>
                    <a:pt x="887" y="139"/>
                    <a:pt x="747" y="34"/>
                    <a:pt x="509" y="34"/>
                  </a:cubicBezTo>
                  <a:cubicBezTo>
                    <a:pt x="488" y="34"/>
                    <a:pt x="466" y="35"/>
                    <a:pt x="443" y="37"/>
                  </a:cubicBezTo>
                  <a:cubicBezTo>
                    <a:pt x="359" y="22"/>
                    <a:pt x="272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9"/>
            <p:cNvSpPr/>
            <p:nvPr/>
          </p:nvSpPr>
          <p:spPr>
            <a:xfrm>
              <a:off x="4065350" y="402817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339" y="0"/>
                  </a:moveTo>
                  <a:cubicBezTo>
                    <a:pt x="339" y="60"/>
                    <a:pt x="319" y="80"/>
                    <a:pt x="319" y="100"/>
                  </a:cubicBezTo>
                  <a:cubicBezTo>
                    <a:pt x="260" y="239"/>
                    <a:pt x="120" y="239"/>
                    <a:pt x="1" y="259"/>
                  </a:cubicBezTo>
                  <a:cubicBezTo>
                    <a:pt x="180" y="478"/>
                    <a:pt x="478" y="458"/>
                    <a:pt x="677" y="577"/>
                  </a:cubicBezTo>
                  <a:cubicBezTo>
                    <a:pt x="777" y="438"/>
                    <a:pt x="1135" y="577"/>
                    <a:pt x="1035" y="239"/>
                  </a:cubicBezTo>
                  <a:cubicBezTo>
                    <a:pt x="976" y="180"/>
                    <a:pt x="916" y="140"/>
                    <a:pt x="836" y="80"/>
                  </a:cubicBezTo>
                  <a:cubicBezTo>
                    <a:pt x="757" y="80"/>
                    <a:pt x="618" y="60"/>
                    <a:pt x="518" y="60"/>
                  </a:cubicBezTo>
                  <a:cubicBezTo>
                    <a:pt x="47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9"/>
            <p:cNvSpPr/>
            <p:nvPr/>
          </p:nvSpPr>
          <p:spPr>
            <a:xfrm>
              <a:off x="3947500" y="3986325"/>
              <a:ext cx="21400" cy="13025"/>
            </a:xfrm>
            <a:custGeom>
              <a:avLst/>
              <a:gdLst/>
              <a:ahLst/>
              <a:cxnLst/>
              <a:rect l="l" t="t" r="r" b="b"/>
              <a:pathLst>
                <a:path w="856" h="521" extrusionOk="0">
                  <a:moveTo>
                    <a:pt x="300" y="1"/>
                  </a:moveTo>
                  <a:cubicBezTo>
                    <a:pt x="210" y="1"/>
                    <a:pt x="112" y="45"/>
                    <a:pt x="0" y="163"/>
                  </a:cubicBezTo>
                  <a:cubicBezTo>
                    <a:pt x="339" y="163"/>
                    <a:pt x="557" y="441"/>
                    <a:pt x="856" y="521"/>
                  </a:cubicBezTo>
                  <a:lnTo>
                    <a:pt x="856" y="342"/>
                  </a:lnTo>
                  <a:cubicBezTo>
                    <a:pt x="664" y="218"/>
                    <a:pt x="50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9"/>
            <p:cNvSpPr/>
            <p:nvPr/>
          </p:nvSpPr>
          <p:spPr>
            <a:xfrm>
              <a:off x="4082775" y="4034150"/>
              <a:ext cx="14925" cy="8850"/>
            </a:xfrm>
            <a:custGeom>
              <a:avLst/>
              <a:gdLst/>
              <a:ahLst/>
              <a:cxnLst/>
              <a:rect l="l" t="t" r="r" b="b"/>
              <a:pathLst>
                <a:path w="597" h="354" extrusionOk="0">
                  <a:moveTo>
                    <a:pt x="378" y="0"/>
                  </a:moveTo>
                  <a:cubicBezTo>
                    <a:pt x="259" y="120"/>
                    <a:pt x="120" y="219"/>
                    <a:pt x="0" y="338"/>
                  </a:cubicBezTo>
                  <a:cubicBezTo>
                    <a:pt x="60" y="348"/>
                    <a:pt x="115" y="353"/>
                    <a:pt x="172" y="353"/>
                  </a:cubicBezTo>
                  <a:cubicBezTo>
                    <a:pt x="229" y="353"/>
                    <a:pt x="289" y="348"/>
                    <a:pt x="358" y="338"/>
                  </a:cubicBezTo>
                  <a:cubicBezTo>
                    <a:pt x="380" y="338"/>
                    <a:pt x="404" y="339"/>
                    <a:pt x="428" y="339"/>
                  </a:cubicBezTo>
                  <a:cubicBezTo>
                    <a:pt x="513" y="339"/>
                    <a:pt x="597" y="327"/>
                    <a:pt x="597" y="219"/>
                  </a:cubicBezTo>
                  <a:cubicBezTo>
                    <a:pt x="597" y="100"/>
                    <a:pt x="478" y="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9"/>
            <p:cNvSpPr/>
            <p:nvPr/>
          </p:nvSpPr>
          <p:spPr>
            <a:xfrm>
              <a:off x="4083275" y="4016200"/>
              <a:ext cx="13450" cy="9525"/>
            </a:xfrm>
            <a:custGeom>
              <a:avLst/>
              <a:gdLst/>
              <a:ahLst/>
              <a:cxnLst/>
              <a:rect l="l" t="t" r="r" b="b"/>
              <a:pathLst>
                <a:path w="538" h="381" extrusionOk="0">
                  <a:moveTo>
                    <a:pt x="38" y="1"/>
                  </a:moveTo>
                  <a:cubicBezTo>
                    <a:pt x="26" y="1"/>
                    <a:pt x="13" y="1"/>
                    <a:pt x="0" y="2"/>
                  </a:cubicBezTo>
                  <a:cubicBezTo>
                    <a:pt x="80" y="261"/>
                    <a:pt x="259" y="380"/>
                    <a:pt x="537" y="380"/>
                  </a:cubicBezTo>
                  <a:cubicBezTo>
                    <a:pt x="404" y="190"/>
                    <a:pt x="290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9"/>
            <p:cNvSpPr/>
            <p:nvPr/>
          </p:nvSpPr>
          <p:spPr>
            <a:xfrm>
              <a:off x="4060875" y="4008125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14" y="1"/>
                  </a:moveTo>
                  <a:cubicBezTo>
                    <a:pt x="77" y="1"/>
                    <a:pt x="39" y="3"/>
                    <a:pt x="1" y="7"/>
                  </a:cubicBezTo>
                  <a:cubicBezTo>
                    <a:pt x="117" y="173"/>
                    <a:pt x="274" y="186"/>
                    <a:pt x="439" y="186"/>
                  </a:cubicBezTo>
                  <a:cubicBezTo>
                    <a:pt x="472" y="186"/>
                    <a:pt x="505" y="186"/>
                    <a:pt x="538" y="186"/>
                  </a:cubicBezTo>
                  <a:cubicBezTo>
                    <a:pt x="410" y="41"/>
                    <a:pt x="268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9"/>
            <p:cNvSpPr/>
            <p:nvPr/>
          </p:nvSpPr>
          <p:spPr>
            <a:xfrm>
              <a:off x="4096700" y="4025700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0" y="0"/>
                  </a:moveTo>
                  <a:cubicBezTo>
                    <a:pt x="40" y="119"/>
                    <a:pt x="159" y="179"/>
                    <a:pt x="318" y="179"/>
                  </a:cubicBezTo>
                  <a:cubicBezTo>
                    <a:pt x="239" y="6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9"/>
            <p:cNvSpPr/>
            <p:nvPr/>
          </p:nvSpPr>
          <p:spPr>
            <a:xfrm>
              <a:off x="4065350" y="4024500"/>
              <a:ext cx="9975" cy="6175"/>
            </a:xfrm>
            <a:custGeom>
              <a:avLst/>
              <a:gdLst/>
              <a:ahLst/>
              <a:cxnLst/>
              <a:rect l="l" t="t" r="r" b="b"/>
              <a:pathLst>
                <a:path w="399" h="247" extrusionOk="0">
                  <a:moveTo>
                    <a:pt x="99" y="0"/>
                  </a:moveTo>
                  <a:cubicBezTo>
                    <a:pt x="67" y="0"/>
                    <a:pt x="34" y="15"/>
                    <a:pt x="1" y="48"/>
                  </a:cubicBezTo>
                  <a:cubicBezTo>
                    <a:pt x="61" y="207"/>
                    <a:pt x="200" y="227"/>
                    <a:pt x="319" y="247"/>
                  </a:cubicBezTo>
                  <a:lnTo>
                    <a:pt x="379" y="207"/>
                  </a:lnTo>
                  <a:cubicBezTo>
                    <a:pt x="379" y="207"/>
                    <a:pt x="399" y="187"/>
                    <a:pt x="399" y="147"/>
                  </a:cubicBezTo>
                  <a:cubicBezTo>
                    <a:pt x="399" y="128"/>
                    <a:pt x="379" y="88"/>
                    <a:pt x="359" y="48"/>
                  </a:cubicBezTo>
                  <a:cubicBezTo>
                    <a:pt x="299" y="28"/>
                    <a:pt x="220" y="28"/>
                    <a:pt x="180" y="28"/>
                  </a:cubicBezTo>
                  <a:cubicBezTo>
                    <a:pt x="153" y="10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9"/>
            <p:cNvSpPr/>
            <p:nvPr/>
          </p:nvSpPr>
          <p:spPr>
            <a:xfrm>
              <a:off x="4057400" y="401625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0"/>
                  </a:moveTo>
                  <a:cubicBezTo>
                    <a:pt x="40" y="60"/>
                    <a:pt x="100" y="139"/>
                    <a:pt x="140" y="179"/>
                  </a:cubicBezTo>
                  <a:cubicBezTo>
                    <a:pt x="200" y="219"/>
                    <a:pt x="219" y="239"/>
                    <a:pt x="239" y="259"/>
                  </a:cubicBezTo>
                  <a:cubicBezTo>
                    <a:pt x="299" y="239"/>
                    <a:pt x="319" y="219"/>
                    <a:pt x="339" y="179"/>
                  </a:cubicBezTo>
                  <a:cubicBezTo>
                    <a:pt x="27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9"/>
            <p:cNvSpPr/>
            <p:nvPr/>
          </p:nvSpPr>
          <p:spPr>
            <a:xfrm>
              <a:off x="4087250" y="40306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cubicBezTo>
                    <a:pt x="80" y="61"/>
                    <a:pt x="120" y="100"/>
                    <a:pt x="199" y="160"/>
                  </a:cubicBezTo>
                  <a:cubicBezTo>
                    <a:pt x="13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9"/>
            <p:cNvSpPr/>
            <p:nvPr/>
          </p:nvSpPr>
          <p:spPr>
            <a:xfrm>
              <a:off x="4073825" y="40257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60"/>
                    <a:pt x="40" y="99"/>
                    <a:pt x="40" y="159"/>
                  </a:cubicBezTo>
                  <a:lnTo>
                    <a:pt x="179" y="159"/>
                  </a:lnTo>
                  <a:cubicBezTo>
                    <a:pt x="139" y="99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9"/>
            <p:cNvSpPr/>
            <p:nvPr/>
          </p:nvSpPr>
          <p:spPr>
            <a:xfrm>
              <a:off x="4063875" y="4021700"/>
              <a:ext cx="5975" cy="4025"/>
            </a:xfrm>
            <a:custGeom>
              <a:avLst/>
              <a:gdLst/>
              <a:ahLst/>
              <a:cxnLst/>
              <a:rect l="l" t="t" r="r" b="b"/>
              <a:pathLst>
                <a:path w="239" h="161" extrusionOk="0">
                  <a:moveTo>
                    <a:pt x="80" y="1"/>
                  </a:moveTo>
                  <a:lnTo>
                    <a:pt x="60" y="21"/>
                  </a:lnTo>
                  <a:cubicBezTo>
                    <a:pt x="60" y="21"/>
                    <a:pt x="40" y="21"/>
                    <a:pt x="40" y="61"/>
                  </a:cubicBezTo>
                  <a:cubicBezTo>
                    <a:pt x="0" y="100"/>
                    <a:pt x="40" y="140"/>
                    <a:pt x="60" y="160"/>
                  </a:cubicBezTo>
                  <a:cubicBezTo>
                    <a:pt x="120" y="160"/>
                    <a:pt x="179" y="140"/>
                    <a:pt x="239" y="140"/>
                  </a:cubicBezTo>
                  <a:cubicBezTo>
                    <a:pt x="179" y="100"/>
                    <a:pt x="139" y="2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9"/>
            <p:cNvSpPr/>
            <p:nvPr/>
          </p:nvSpPr>
          <p:spPr>
            <a:xfrm>
              <a:off x="4074800" y="401225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41" y="100"/>
                    <a:pt x="120" y="140"/>
                    <a:pt x="220" y="140"/>
                  </a:cubicBezTo>
                  <a:cubicBezTo>
                    <a:pt x="200" y="100"/>
                    <a:pt x="18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9"/>
            <p:cNvSpPr/>
            <p:nvPr/>
          </p:nvSpPr>
          <p:spPr>
            <a:xfrm>
              <a:off x="405242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80" y="140"/>
                    <a:pt x="180" y="14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9"/>
            <p:cNvSpPr/>
            <p:nvPr/>
          </p:nvSpPr>
          <p:spPr>
            <a:xfrm>
              <a:off x="4164325" y="40649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40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20" y="100"/>
                    <a:pt x="20" y="120"/>
                    <a:pt x="40" y="180"/>
                  </a:cubicBezTo>
                  <a:cubicBezTo>
                    <a:pt x="80" y="180"/>
                    <a:pt x="100" y="180"/>
                    <a:pt x="120" y="219"/>
                  </a:cubicBezTo>
                  <a:cubicBezTo>
                    <a:pt x="120" y="219"/>
                    <a:pt x="140" y="199"/>
                    <a:pt x="140" y="140"/>
                  </a:cubicBezTo>
                  <a:cubicBezTo>
                    <a:pt x="140" y="100"/>
                    <a:pt x="120" y="40"/>
                    <a:pt x="80" y="2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9"/>
            <p:cNvSpPr/>
            <p:nvPr/>
          </p:nvSpPr>
          <p:spPr>
            <a:xfrm>
              <a:off x="4655175" y="3958725"/>
              <a:ext cx="80475" cy="40675"/>
            </a:xfrm>
            <a:custGeom>
              <a:avLst/>
              <a:gdLst/>
              <a:ahLst/>
              <a:cxnLst/>
              <a:rect l="l" t="t" r="r" b="b"/>
              <a:pathLst>
                <a:path w="3219" h="1627" extrusionOk="0">
                  <a:moveTo>
                    <a:pt x="2345" y="0"/>
                  </a:moveTo>
                  <a:cubicBezTo>
                    <a:pt x="2177" y="0"/>
                    <a:pt x="1999" y="55"/>
                    <a:pt x="1831" y="93"/>
                  </a:cubicBezTo>
                  <a:cubicBezTo>
                    <a:pt x="1822" y="89"/>
                    <a:pt x="1813" y="88"/>
                    <a:pt x="1804" y="88"/>
                  </a:cubicBezTo>
                  <a:cubicBezTo>
                    <a:pt x="1739" y="88"/>
                    <a:pt x="1690" y="181"/>
                    <a:pt x="1629" y="181"/>
                  </a:cubicBezTo>
                  <a:cubicBezTo>
                    <a:pt x="1611" y="181"/>
                    <a:pt x="1592" y="173"/>
                    <a:pt x="1572" y="153"/>
                  </a:cubicBezTo>
                  <a:cubicBezTo>
                    <a:pt x="1493" y="93"/>
                    <a:pt x="1453" y="73"/>
                    <a:pt x="1373" y="73"/>
                  </a:cubicBezTo>
                  <a:cubicBezTo>
                    <a:pt x="1234" y="73"/>
                    <a:pt x="1135" y="133"/>
                    <a:pt x="1035" y="252"/>
                  </a:cubicBezTo>
                  <a:cubicBezTo>
                    <a:pt x="1035" y="305"/>
                    <a:pt x="1018" y="329"/>
                    <a:pt x="1003" y="329"/>
                  </a:cubicBezTo>
                  <a:cubicBezTo>
                    <a:pt x="989" y="329"/>
                    <a:pt x="975" y="310"/>
                    <a:pt x="975" y="272"/>
                  </a:cubicBezTo>
                  <a:cubicBezTo>
                    <a:pt x="955" y="252"/>
                    <a:pt x="995" y="192"/>
                    <a:pt x="955" y="153"/>
                  </a:cubicBezTo>
                  <a:cubicBezTo>
                    <a:pt x="822" y="122"/>
                    <a:pt x="694" y="80"/>
                    <a:pt x="571" y="80"/>
                  </a:cubicBezTo>
                  <a:cubicBezTo>
                    <a:pt x="456" y="80"/>
                    <a:pt x="345" y="117"/>
                    <a:pt x="239" y="232"/>
                  </a:cubicBezTo>
                  <a:cubicBezTo>
                    <a:pt x="180" y="451"/>
                    <a:pt x="1" y="650"/>
                    <a:pt x="80" y="889"/>
                  </a:cubicBezTo>
                  <a:cubicBezTo>
                    <a:pt x="376" y="1153"/>
                    <a:pt x="695" y="1247"/>
                    <a:pt x="1049" y="1247"/>
                  </a:cubicBezTo>
                  <a:cubicBezTo>
                    <a:pt x="1148" y="1247"/>
                    <a:pt x="1249" y="1240"/>
                    <a:pt x="1353" y="1227"/>
                  </a:cubicBezTo>
                  <a:cubicBezTo>
                    <a:pt x="1361" y="1231"/>
                    <a:pt x="1369" y="1233"/>
                    <a:pt x="1378" y="1233"/>
                  </a:cubicBezTo>
                  <a:cubicBezTo>
                    <a:pt x="1469" y="1233"/>
                    <a:pt x="1580" y="985"/>
                    <a:pt x="1683" y="985"/>
                  </a:cubicBezTo>
                  <a:cubicBezTo>
                    <a:pt x="1736" y="985"/>
                    <a:pt x="1786" y="1050"/>
                    <a:pt x="1831" y="1247"/>
                  </a:cubicBezTo>
                  <a:cubicBezTo>
                    <a:pt x="1967" y="1520"/>
                    <a:pt x="2188" y="1526"/>
                    <a:pt x="2412" y="1526"/>
                  </a:cubicBezTo>
                  <a:cubicBezTo>
                    <a:pt x="2423" y="1526"/>
                    <a:pt x="2434" y="1526"/>
                    <a:pt x="2445" y="1526"/>
                  </a:cubicBezTo>
                  <a:cubicBezTo>
                    <a:pt x="2602" y="1526"/>
                    <a:pt x="2758" y="1529"/>
                    <a:pt x="2885" y="1625"/>
                  </a:cubicBezTo>
                  <a:cubicBezTo>
                    <a:pt x="2902" y="1626"/>
                    <a:pt x="2919" y="1626"/>
                    <a:pt x="2934" y="1626"/>
                  </a:cubicBezTo>
                  <a:cubicBezTo>
                    <a:pt x="3219" y="1626"/>
                    <a:pt x="3177" y="1455"/>
                    <a:pt x="3064" y="1267"/>
                  </a:cubicBezTo>
                  <a:lnTo>
                    <a:pt x="2885" y="1088"/>
                  </a:lnTo>
                  <a:cubicBezTo>
                    <a:pt x="2587" y="869"/>
                    <a:pt x="2885" y="630"/>
                    <a:pt x="2845" y="312"/>
                  </a:cubicBezTo>
                  <a:cubicBezTo>
                    <a:pt x="2709" y="70"/>
                    <a:pt x="253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9"/>
            <p:cNvSpPr/>
            <p:nvPr/>
          </p:nvSpPr>
          <p:spPr>
            <a:xfrm>
              <a:off x="4795425" y="3961400"/>
              <a:ext cx="77100" cy="41425"/>
            </a:xfrm>
            <a:custGeom>
              <a:avLst/>
              <a:gdLst/>
              <a:ahLst/>
              <a:cxnLst/>
              <a:rect l="l" t="t" r="r" b="b"/>
              <a:pathLst>
                <a:path w="3084" h="1657" extrusionOk="0">
                  <a:moveTo>
                    <a:pt x="416" y="0"/>
                  </a:moveTo>
                  <a:cubicBezTo>
                    <a:pt x="311" y="0"/>
                    <a:pt x="207" y="21"/>
                    <a:pt x="100" y="66"/>
                  </a:cubicBezTo>
                  <a:cubicBezTo>
                    <a:pt x="0" y="324"/>
                    <a:pt x="199" y="424"/>
                    <a:pt x="319" y="563"/>
                  </a:cubicBezTo>
                  <a:cubicBezTo>
                    <a:pt x="557" y="623"/>
                    <a:pt x="358" y="841"/>
                    <a:pt x="438" y="941"/>
                  </a:cubicBezTo>
                  <a:cubicBezTo>
                    <a:pt x="896" y="1239"/>
                    <a:pt x="1313" y="1557"/>
                    <a:pt x="1850" y="1657"/>
                  </a:cubicBezTo>
                  <a:cubicBezTo>
                    <a:pt x="2328" y="1219"/>
                    <a:pt x="1811" y="1219"/>
                    <a:pt x="1592" y="1060"/>
                  </a:cubicBezTo>
                  <a:cubicBezTo>
                    <a:pt x="1532" y="1020"/>
                    <a:pt x="1453" y="1020"/>
                    <a:pt x="1433" y="941"/>
                  </a:cubicBezTo>
                  <a:lnTo>
                    <a:pt x="1433" y="941"/>
                  </a:lnTo>
                  <a:cubicBezTo>
                    <a:pt x="1492" y="981"/>
                    <a:pt x="1552" y="1040"/>
                    <a:pt x="1632" y="1060"/>
                  </a:cubicBezTo>
                  <a:cubicBezTo>
                    <a:pt x="1661" y="1078"/>
                    <a:pt x="1671" y="1083"/>
                    <a:pt x="1674" y="1083"/>
                  </a:cubicBezTo>
                  <a:cubicBezTo>
                    <a:pt x="1678" y="1083"/>
                    <a:pt x="1661" y="1068"/>
                    <a:pt x="1673" y="1068"/>
                  </a:cubicBezTo>
                  <a:cubicBezTo>
                    <a:pt x="1678" y="1068"/>
                    <a:pt x="1689" y="1071"/>
                    <a:pt x="1711" y="1080"/>
                  </a:cubicBezTo>
                  <a:cubicBezTo>
                    <a:pt x="1766" y="1104"/>
                    <a:pt x="1824" y="1115"/>
                    <a:pt x="1883" y="1115"/>
                  </a:cubicBezTo>
                  <a:cubicBezTo>
                    <a:pt x="1973" y="1115"/>
                    <a:pt x="2064" y="1088"/>
                    <a:pt x="2149" y="1040"/>
                  </a:cubicBezTo>
                  <a:cubicBezTo>
                    <a:pt x="2187" y="896"/>
                    <a:pt x="2248" y="853"/>
                    <a:pt x="2319" y="853"/>
                  </a:cubicBezTo>
                  <a:cubicBezTo>
                    <a:pt x="2423" y="853"/>
                    <a:pt x="2548" y="944"/>
                    <a:pt x="2652" y="944"/>
                  </a:cubicBezTo>
                  <a:cubicBezTo>
                    <a:pt x="2664" y="944"/>
                    <a:pt x="2675" y="943"/>
                    <a:pt x="2686" y="941"/>
                  </a:cubicBezTo>
                  <a:cubicBezTo>
                    <a:pt x="2746" y="941"/>
                    <a:pt x="2825" y="921"/>
                    <a:pt x="2885" y="861"/>
                  </a:cubicBezTo>
                  <a:cubicBezTo>
                    <a:pt x="2925" y="722"/>
                    <a:pt x="2905" y="543"/>
                    <a:pt x="3084" y="444"/>
                  </a:cubicBezTo>
                  <a:cubicBezTo>
                    <a:pt x="2959" y="281"/>
                    <a:pt x="2803" y="205"/>
                    <a:pt x="2636" y="205"/>
                  </a:cubicBezTo>
                  <a:cubicBezTo>
                    <a:pt x="2536" y="205"/>
                    <a:pt x="2432" y="232"/>
                    <a:pt x="2328" y="284"/>
                  </a:cubicBezTo>
                  <a:cubicBezTo>
                    <a:pt x="2189" y="371"/>
                    <a:pt x="2050" y="409"/>
                    <a:pt x="1913" y="409"/>
                  </a:cubicBezTo>
                  <a:cubicBezTo>
                    <a:pt x="1736" y="409"/>
                    <a:pt x="1561" y="346"/>
                    <a:pt x="1393" y="245"/>
                  </a:cubicBezTo>
                  <a:cubicBezTo>
                    <a:pt x="1214" y="125"/>
                    <a:pt x="1015" y="125"/>
                    <a:pt x="816" y="85"/>
                  </a:cubicBezTo>
                  <a:cubicBezTo>
                    <a:pt x="674" y="31"/>
                    <a:pt x="5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9"/>
            <p:cNvSpPr/>
            <p:nvPr/>
          </p:nvSpPr>
          <p:spPr>
            <a:xfrm>
              <a:off x="4713375" y="3956000"/>
              <a:ext cx="63675" cy="33625"/>
            </a:xfrm>
            <a:custGeom>
              <a:avLst/>
              <a:gdLst/>
              <a:ahLst/>
              <a:cxnLst/>
              <a:rect l="l" t="t" r="r" b="b"/>
              <a:pathLst>
                <a:path w="2547" h="1345" extrusionOk="0">
                  <a:moveTo>
                    <a:pt x="857" y="0"/>
                  </a:moveTo>
                  <a:cubicBezTo>
                    <a:pt x="770" y="0"/>
                    <a:pt x="671" y="31"/>
                    <a:pt x="577" y="83"/>
                  </a:cubicBezTo>
                  <a:cubicBezTo>
                    <a:pt x="577" y="341"/>
                    <a:pt x="557" y="441"/>
                    <a:pt x="378" y="500"/>
                  </a:cubicBezTo>
                  <a:cubicBezTo>
                    <a:pt x="0" y="1097"/>
                    <a:pt x="0" y="1097"/>
                    <a:pt x="557" y="1197"/>
                  </a:cubicBezTo>
                  <a:cubicBezTo>
                    <a:pt x="803" y="1197"/>
                    <a:pt x="1044" y="1156"/>
                    <a:pt x="1276" y="1156"/>
                  </a:cubicBezTo>
                  <a:cubicBezTo>
                    <a:pt x="1474" y="1156"/>
                    <a:pt x="1666" y="1186"/>
                    <a:pt x="1850" y="1296"/>
                  </a:cubicBezTo>
                  <a:cubicBezTo>
                    <a:pt x="1903" y="1329"/>
                    <a:pt x="1961" y="1345"/>
                    <a:pt x="2018" y="1345"/>
                  </a:cubicBezTo>
                  <a:cubicBezTo>
                    <a:pt x="2133" y="1345"/>
                    <a:pt x="2248" y="1283"/>
                    <a:pt x="2328" y="1177"/>
                  </a:cubicBezTo>
                  <a:cubicBezTo>
                    <a:pt x="2049" y="819"/>
                    <a:pt x="2546" y="679"/>
                    <a:pt x="2526" y="381"/>
                  </a:cubicBezTo>
                  <a:cubicBezTo>
                    <a:pt x="2447" y="202"/>
                    <a:pt x="2308" y="182"/>
                    <a:pt x="2129" y="182"/>
                  </a:cubicBezTo>
                  <a:cubicBezTo>
                    <a:pt x="1930" y="266"/>
                    <a:pt x="1732" y="349"/>
                    <a:pt x="1542" y="349"/>
                  </a:cubicBezTo>
                  <a:cubicBezTo>
                    <a:pt x="1370" y="349"/>
                    <a:pt x="1206" y="281"/>
                    <a:pt x="1054" y="83"/>
                  </a:cubicBezTo>
                  <a:cubicBezTo>
                    <a:pt x="1007" y="26"/>
                    <a:pt x="937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9"/>
            <p:cNvSpPr/>
            <p:nvPr/>
          </p:nvSpPr>
          <p:spPr>
            <a:xfrm>
              <a:off x="4629825" y="3974625"/>
              <a:ext cx="97500" cy="28700"/>
            </a:xfrm>
            <a:custGeom>
              <a:avLst/>
              <a:gdLst/>
              <a:ahLst/>
              <a:cxnLst/>
              <a:rect l="l" t="t" r="r" b="b"/>
              <a:pathLst>
                <a:path w="3900" h="1148" extrusionOk="0">
                  <a:moveTo>
                    <a:pt x="459" y="0"/>
                  </a:moveTo>
                  <a:cubicBezTo>
                    <a:pt x="282" y="0"/>
                    <a:pt x="120" y="76"/>
                    <a:pt x="0" y="352"/>
                  </a:cubicBezTo>
                  <a:cubicBezTo>
                    <a:pt x="107" y="559"/>
                    <a:pt x="247" y="612"/>
                    <a:pt x="397" y="612"/>
                  </a:cubicBezTo>
                  <a:cubicBezTo>
                    <a:pt x="556" y="612"/>
                    <a:pt x="727" y="551"/>
                    <a:pt x="881" y="551"/>
                  </a:cubicBezTo>
                  <a:cubicBezTo>
                    <a:pt x="957" y="551"/>
                    <a:pt x="1030" y="566"/>
                    <a:pt x="1094" y="611"/>
                  </a:cubicBezTo>
                  <a:cubicBezTo>
                    <a:pt x="1731" y="790"/>
                    <a:pt x="2447" y="730"/>
                    <a:pt x="3044" y="1148"/>
                  </a:cubicBezTo>
                  <a:cubicBezTo>
                    <a:pt x="3303" y="1131"/>
                    <a:pt x="3518" y="978"/>
                    <a:pt x="3779" y="978"/>
                  </a:cubicBezTo>
                  <a:cubicBezTo>
                    <a:pt x="3818" y="978"/>
                    <a:pt x="3858" y="981"/>
                    <a:pt x="3899" y="989"/>
                  </a:cubicBezTo>
                  <a:cubicBezTo>
                    <a:pt x="3601" y="710"/>
                    <a:pt x="3103" y="810"/>
                    <a:pt x="2845" y="491"/>
                  </a:cubicBezTo>
                  <a:cubicBezTo>
                    <a:pt x="2791" y="416"/>
                    <a:pt x="2737" y="381"/>
                    <a:pt x="2677" y="381"/>
                  </a:cubicBezTo>
                  <a:cubicBezTo>
                    <a:pt x="2626" y="381"/>
                    <a:pt x="2570" y="406"/>
                    <a:pt x="2507" y="452"/>
                  </a:cubicBezTo>
                  <a:cubicBezTo>
                    <a:pt x="2460" y="450"/>
                    <a:pt x="2414" y="449"/>
                    <a:pt x="2367" y="449"/>
                  </a:cubicBezTo>
                  <a:cubicBezTo>
                    <a:pt x="2260" y="449"/>
                    <a:pt x="2153" y="453"/>
                    <a:pt x="2047" y="453"/>
                  </a:cubicBezTo>
                  <a:cubicBezTo>
                    <a:pt x="1703" y="453"/>
                    <a:pt x="1370" y="417"/>
                    <a:pt x="1094" y="113"/>
                  </a:cubicBezTo>
                  <a:cubicBezTo>
                    <a:pt x="891" y="103"/>
                    <a:pt x="665" y="0"/>
                    <a:pt x="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9"/>
            <p:cNvSpPr/>
            <p:nvPr/>
          </p:nvSpPr>
          <p:spPr>
            <a:xfrm>
              <a:off x="4761600" y="4008275"/>
              <a:ext cx="67175" cy="23900"/>
            </a:xfrm>
            <a:custGeom>
              <a:avLst/>
              <a:gdLst/>
              <a:ahLst/>
              <a:cxnLst/>
              <a:rect l="l" t="t" r="r" b="b"/>
              <a:pathLst>
                <a:path w="2687" h="956" extrusionOk="0">
                  <a:moveTo>
                    <a:pt x="621" y="0"/>
                  </a:moveTo>
                  <a:cubicBezTo>
                    <a:pt x="607" y="0"/>
                    <a:pt x="592" y="0"/>
                    <a:pt x="578" y="1"/>
                  </a:cubicBezTo>
                  <a:cubicBezTo>
                    <a:pt x="299" y="100"/>
                    <a:pt x="1" y="200"/>
                    <a:pt x="100" y="578"/>
                  </a:cubicBezTo>
                  <a:cubicBezTo>
                    <a:pt x="120" y="677"/>
                    <a:pt x="180" y="757"/>
                    <a:pt x="279" y="796"/>
                  </a:cubicBezTo>
                  <a:cubicBezTo>
                    <a:pt x="627" y="906"/>
                    <a:pt x="985" y="921"/>
                    <a:pt x="1343" y="921"/>
                  </a:cubicBezTo>
                  <a:cubicBezTo>
                    <a:pt x="1478" y="921"/>
                    <a:pt x="1612" y="919"/>
                    <a:pt x="1746" y="919"/>
                  </a:cubicBezTo>
                  <a:cubicBezTo>
                    <a:pt x="1969" y="919"/>
                    <a:pt x="2190" y="925"/>
                    <a:pt x="2408" y="956"/>
                  </a:cubicBezTo>
                  <a:cubicBezTo>
                    <a:pt x="2467" y="956"/>
                    <a:pt x="2507" y="916"/>
                    <a:pt x="2567" y="916"/>
                  </a:cubicBezTo>
                  <a:cubicBezTo>
                    <a:pt x="2607" y="896"/>
                    <a:pt x="2646" y="876"/>
                    <a:pt x="2686" y="856"/>
                  </a:cubicBezTo>
                  <a:cubicBezTo>
                    <a:pt x="2686" y="757"/>
                    <a:pt x="2666" y="598"/>
                    <a:pt x="2547" y="578"/>
                  </a:cubicBezTo>
                  <a:cubicBezTo>
                    <a:pt x="1884" y="461"/>
                    <a:pt x="1317" y="0"/>
                    <a:pt x="6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9"/>
            <p:cNvSpPr/>
            <p:nvPr/>
          </p:nvSpPr>
          <p:spPr>
            <a:xfrm>
              <a:off x="4758625" y="3968000"/>
              <a:ext cx="52725" cy="27375"/>
            </a:xfrm>
            <a:custGeom>
              <a:avLst/>
              <a:gdLst/>
              <a:ahLst/>
              <a:cxnLst/>
              <a:rect l="l" t="t" r="r" b="b"/>
              <a:pathLst>
                <a:path w="2109" h="1095" extrusionOk="0">
                  <a:moveTo>
                    <a:pt x="677" y="20"/>
                  </a:moveTo>
                  <a:cubicBezTo>
                    <a:pt x="597" y="100"/>
                    <a:pt x="498" y="160"/>
                    <a:pt x="398" y="219"/>
                  </a:cubicBezTo>
                  <a:cubicBezTo>
                    <a:pt x="0" y="557"/>
                    <a:pt x="0" y="557"/>
                    <a:pt x="518" y="756"/>
                  </a:cubicBezTo>
                  <a:lnTo>
                    <a:pt x="597" y="776"/>
                  </a:lnTo>
                  <a:lnTo>
                    <a:pt x="677" y="776"/>
                  </a:lnTo>
                  <a:cubicBezTo>
                    <a:pt x="876" y="816"/>
                    <a:pt x="1035" y="975"/>
                    <a:pt x="1273" y="995"/>
                  </a:cubicBezTo>
                  <a:cubicBezTo>
                    <a:pt x="1319" y="972"/>
                    <a:pt x="1364" y="963"/>
                    <a:pt x="1409" y="963"/>
                  </a:cubicBezTo>
                  <a:cubicBezTo>
                    <a:pt x="1522" y="963"/>
                    <a:pt x="1632" y="1024"/>
                    <a:pt x="1731" y="1095"/>
                  </a:cubicBezTo>
                  <a:cubicBezTo>
                    <a:pt x="1890" y="995"/>
                    <a:pt x="1890" y="876"/>
                    <a:pt x="1910" y="717"/>
                  </a:cubicBezTo>
                  <a:cubicBezTo>
                    <a:pt x="1930" y="597"/>
                    <a:pt x="2109" y="438"/>
                    <a:pt x="1890" y="359"/>
                  </a:cubicBezTo>
                  <a:cubicBezTo>
                    <a:pt x="1532" y="0"/>
                    <a:pt x="1094" y="60"/>
                    <a:pt x="67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9"/>
            <p:cNvSpPr/>
            <p:nvPr/>
          </p:nvSpPr>
          <p:spPr>
            <a:xfrm>
              <a:off x="4847650" y="4005075"/>
              <a:ext cx="38800" cy="22350"/>
            </a:xfrm>
            <a:custGeom>
              <a:avLst/>
              <a:gdLst/>
              <a:ahLst/>
              <a:cxnLst/>
              <a:rect l="l" t="t" r="r" b="b"/>
              <a:pathLst>
                <a:path w="1552" h="894" extrusionOk="0">
                  <a:moveTo>
                    <a:pt x="910" y="1"/>
                  </a:moveTo>
                  <a:cubicBezTo>
                    <a:pt x="880" y="1"/>
                    <a:pt x="849" y="3"/>
                    <a:pt x="816" y="9"/>
                  </a:cubicBezTo>
                  <a:cubicBezTo>
                    <a:pt x="557" y="89"/>
                    <a:pt x="299" y="89"/>
                    <a:pt x="139" y="328"/>
                  </a:cubicBezTo>
                  <a:cubicBezTo>
                    <a:pt x="119" y="367"/>
                    <a:pt x="119" y="407"/>
                    <a:pt x="100" y="427"/>
                  </a:cubicBezTo>
                  <a:cubicBezTo>
                    <a:pt x="0" y="706"/>
                    <a:pt x="40" y="885"/>
                    <a:pt x="358" y="885"/>
                  </a:cubicBezTo>
                  <a:cubicBezTo>
                    <a:pt x="458" y="891"/>
                    <a:pt x="555" y="894"/>
                    <a:pt x="651" y="894"/>
                  </a:cubicBezTo>
                  <a:cubicBezTo>
                    <a:pt x="844" y="894"/>
                    <a:pt x="1035" y="885"/>
                    <a:pt x="1233" y="885"/>
                  </a:cubicBezTo>
                  <a:cubicBezTo>
                    <a:pt x="1313" y="885"/>
                    <a:pt x="1393" y="825"/>
                    <a:pt x="1432" y="765"/>
                  </a:cubicBezTo>
                  <a:cubicBezTo>
                    <a:pt x="1552" y="387"/>
                    <a:pt x="1413" y="169"/>
                    <a:pt x="1094" y="9"/>
                  </a:cubicBezTo>
                  <a:cubicBezTo>
                    <a:pt x="1028" y="9"/>
                    <a:pt x="970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9"/>
            <p:cNvSpPr/>
            <p:nvPr/>
          </p:nvSpPr>
          <p:spPr>
            <a:xfrm>
              <a:off x="4843175" y="4015750"/>
              <a:ext cx="37325" cy="27600"/>
            </a:xfrm>
            <a:custGeom>
              <a:avLst/>
              <a:gdLst/>
              <a:ahLst/>
              <a:cxnLst/>
              <a:rect l="l" t="t" r="r" b="b"/>
              <a:pathLst>
                <a:path w="1493" h="110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0" y="378"/>
                    <a:pt x="40" y="557"/>
                    <a:pt x="537" y="597"/>
                  </a:cubicBezTo>
                  <a:cubicBezTo>
                    <a:pt x="915" y="597"/>
                    <a:pt x="716" y="776"/>
                    <a:pt x="617" y="895"/>
                  </a:cubicBezTo>
                  <a:cubicBezTo>
                    <a:pt x="728" y="1040"/>
                    <a:pt x="858" y="1104"/>
                    <a:pt x="997" y="1104"/>
                  </a:cubicBezTo>
                  <a:cubicBezTo>
                    <a:pt x="1106" y="1104"/>
                    <a:pt x="1219" y="1065"/>
                    <a:pt x="1333" y="995"/>
                  </a:cubicBezTo>
                  <a:cubicBezTo>
                    <a:pt x="1492" y="796"/>
                    <a:pt x="1492" y="597"/>
                    <a:pt x="1333" y="398"/>
                  </a:cubicBezTo>
                  <a:cubicBezTo>
                    <a:pt x="1321" y="251"/>
                    <a:pt x="1286" y="187"/>
                    <a:pt x="1210" y="187"/>
                  </a:cubicBezTo>
                  <a:cubicBezTo>
                    <a:pt x="1163" y="187"/>
                    <a:pt x="1099" y="213"/>
                    <a:pt x="1015" y="259"/>
                  </a:cubicBezTo>
                  <a:cubicBezTo>
                    <a:pt x="876" y="346"/>
                    <a:pt x="737" y="410"/>
                    <a:pt x="616" y="410"/>
                  </a:cubicBezTo>
                  <a:cubicBezTo>
                    <a:pt x="460" y="410"/>
                    <a:pt x="335" y="303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9"/>
            <p:cNvSpPr/>
            <p:nvPr/>
          </p:nvSpPr>
          <p:spPr>
            <a:xfrm>
              <a:off x="4833225" y="3989050"/>
              <a:ext cx="34325" cy="25225"/>
            </a:xfrm>
            <a:custGeom>
              <a:avLst/>
              <a:gdLst/>
              <a:ahLst/>
              <a:cxnLst/>
              <a:rect l="l" t="t" r="r" b="b"/>
              <a:pathLst>
                <a:path w="1373" h="1009" extrusionOk="0">
                  <a:moveTo>
                    <a:pt x="441" y="1"/>
                  </a:moveTo>
                  <a:cubicBezTo>
                    <a:pt x="327" y="1"/>
                    <a:pt x="213" y="14"/>
                    <a:pt x="100" y="14"/>
                  </a:cubicBezTo>
                  <a:cubicBezTo>
                    <a:pt x="40" y="34"/>
                    <a:pt x="20" y="54"/>
                    <a:pt x="0" y="74"/>
                  </a:cubicBezTo>
                  <a:cubicBezTo>
                    <a:pt x="40" y="292"/>
                    <a:pt x="617" y="173"/>
                    <a:pt x="338" y="591"/>
                  </a:cubicBezTo>
                  <a:lnTo>
                    <a:pt x="716" y="969"/>
                  </a:lnTo>
                  <a:cubicBezTo>
                    <a:pt x="935" y="929"/>
                    <a:pt x="1214" y="1008"/>
                    <a:pt x="1373" y="750"/>
                  </a:cubicBezTo>
                  <a:cubicBezTo>
                    <a:pt x="1114" y="531"/>
                    <a:pt x="995" y="173"/>
                    <a:pt x="696" y="34"/>
                  </a:cubicBezTo>
                  <a:cubicBezTo>
                    <a:pt x="611" y="8"/>
                    <a:pt x="526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9"/>
            <p:cNvSpPr/>
            <p:nvPr/>
          </p:nvSpPr>
          <p:spPr>
            <a:xfrm>
              <a:off x="4836200" y="4041200"/>
              <a:ext cx="46275" cy="16975"/>
            </a:xfrm>
            <a:custGeom>
              <a:avLst/>
              <a:gdLst/>
              <a:ahLst/>
              <a:cxnLst/>
              <a:rect l="l" t="t" r="r" b="b"/>
              <a:pathLst>
                <a:path w="1851" h="679" extrusionOk="0">
                  <a:moveTo>
                    <a:pt x="1189" y="0"/>
                  </a:moveTo>
                  <a:cubicBezTo>
                    <a:pt x="987" y="0"/>
                    <a:pt x="778" y="47"/>
                    <a:pt x="577" y="56"/>
                  </a:cubicBezTo>
                  <a:cubicBezTo>
                    <a:pt x="478" y="315"/>
                    <a:pt x="219" y="196"/>
                    <a:pt x="20" y="255"/>
                  </a:cubicBezTo>
                  <a:cubicBezTo>
                    <a:pt x="1" y="375"/>
                    <a:pt x="20" y="454"/>
                    <a:pt x="100" y="534"/>
                  </a:cubicBezTo>
                  <a:cubicBezTo>
                    <a:pt x="359" y="633"/>
                    <a:pt x="627" y="678"/>
                    <a:pt x="896" y="678"/>
                  </a:cubicBezTo>
                  <a:cubicBezTo>
                    <a:pt x="1164" y="678"/>
                    <a:pt x="1433" y="633"/>
                    <a:pt x="1691" y="554"/>
                  </a:cubicBezTo>
                  <a:cubicBezTo>
                    <a:pt x="1771" y="514"/>
                    <a:pt x="1811" y="434"/>
                    <a:pt x="1851" y="335"/>
                  </a:cubicBezTo>
                  <a:cubicBezTo>
                    <a:pt x="1657" y="66"/>
                    <a:pt x="1428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9"/>
            <p:cNvSpPr/>
            <p:nvPr/>
          </p:nvSpPr>
          <p:spPr>
            <a:xfrm>
              <a:off x="4851125" y="4035800"/>
              <a:ext cx="42300" cy="13725"/>
            </a:xfrm>
            <a:custGeom>
              <a:avLst/>
              <a:gdLst/>
              <a:ahLst/>
              <a:cxnLst/>
              <a:rect l="l" t="t" r="r" b="b"/>
              <a:pathLst>
                <a:path w="1692" h="549" extrusionOk="0">
                  <a:moveTo>
                    <a:pt x="1288" y="0"/>
                  </a:moveTo>
                  <a:cubicBezTo>
                    <a:pt x="1204" y="0"/>
                    <a:pt x="1129" y="31"/>
                    <a:pt x="1055" y="93"/>
                  </a:cubicBezTo>
                  <a:cubicBezTo>
                    <a:pt x="796" y="73"/>
                    <a:pt x="557" y="73"/>
                    <a:pt x="299" y="73"/>
                  </a:cubicBezTo>
                  <a:cubicBezTo>
                    <a:pt x="160" y="93"/>
                    <a:pt x="0" y="73"/>
                    <a:pt x="0" y="272"/>
                  </a:cubicBezTo>
                  <a:cubicBezTo>
                    <a:pt x="398" y="392"/>
                    <a:pt x="856" y="292"/>
                    <a:pt x="1214" y="491"/>
                  </a:cubicBezTo>
                  <a:cubicBezTo>
                    <a:pt x="1280" y="529"/>
                    <a:pt x="1341" y="549"/>
                    <a:pt x="1402" y="549"/>
                  </a:cubicBezTo>
                  <a:cubicBezTo>
                    <a:pt x="1470" y="549"/>
                    <a:pt x="1538" y="524"/>
                    <a:pt x="1612" y="471"/>
                  </a:cubicBezTo>
                  <a:cubicBezTo>
                    <a:pt x="1691" y="272"/>
                    <a:pt x="1651" y="133"/>
                    <a:pt x="1453" y="34"/>
                  </a:cubicBezTo>
                  <a:cubicBezTo>
                    <a:pt x="1393" y="11"/>
                    <a:pt x="1339" y="0"/>
                    <a:pt x="1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9"/>
            <p:cNvSpPr/>
            <p:nvPr/>
          </p:nvSpPr>
          <p:spPr>
            <a:xfrm>
              <a:off x="4754150" y="4007725"/>
              <a:ext cx="21900" cy="16775"/>
            </a:xfrm>
            <a:custGeom>
              <a:avLst/>
              <a:gdLst/>
              <a:ahLst/>
              <a:cxnLst/>
              <a:rect l="l" t="t" r="r" b="b"/>
              <a:pathLst>
                <a:path w="876" h="671" extrusionOk="0">
                  <a:moveTo>
                    <a:pt x="726" y="0"/>
                  </a:moveTo>
                  <a:cubicBezTo>
                    <a:pt x="473" y="0"/>
                    <a:pt x="254" y="182"/>
                    <a:pt x="20" y="182"/>
                  </a:cubicBezTo>
                  <a:cubicBezTo>
                    <a:pt x="20" y="281"/>
                    <a:pt x="0" y="361"/>
                    <a:pt x="0" y="421"/>
                  </a:cubicBezTo>
                  <a:cubicBezTo>
                    <a:pt x="54" y="604"/>
                    <a:pt x="138" y="671"/>
                    <a:pt x="238" y="671"/>
                  </a:cubicBezTo>
                  <a:cubicBezTo>
                    <a:pt x="322" y="671"/>
                    <a:pt x="417" y="624"/>
                    <a:pt x="518" y="560"/>
                  </a:cubicBezTo>
                  <a:cubicBezTo>
                    <a:pt x="498" y="281"/>
                    <a:pt x="776" y="202"/>
                    <a:pt x="876" y="23"/>
                  </a:cubicBezTo>
                  <a:cubicBezTo>
                    <a:pt x="824" y="7"/>
                    <a:pt x="774" y="0"/>
                    <a:pt x="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9"/>
            <p:cNvSpPr/>
            <p:nvPr/>
          </p:nvSpPr>
          <p:spPr>
            <a:xfrm>
              <a:off x="4775525" y="39832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229" y="0"/>
                  </a:moveTo>
                  <a:cubicBezTo>
                    <a:pt x="165" y="0"/>
                    <a:pt x="92" y="39"/>
                    <a:pt x="1" y="146"/>
                  </a:cubicBezTo>
                  <a:cubicBezTo>
                    <a:pt x="65" y="428"/>
                    <a:pt x="227" y="471"/>
                    <a:pt x="415" y="471"/>
                  </a:cubicBezTo>
                  <a:cubicBezTo>
                    <a:pt x="497" y="471"/>
                    <a:pt x="583" y="463"/>
                    <a:pt x="668" y="463"/>
                  </a:cubicBezTo>
                  <a:cubicBezTo>
                    <a:pt x="691" y="463"/>
                    <a:pt x="714" y="463"/>
                    <a:pt x="737" y="465"/>
                  </a:cubicBezTo>
                  <a:cubicBezTo>
                    <a:pt x="737" y="465"/>
                    <a:pt x="757" y="465"/>
                    <a:pt x="757" y="405"/>
                  </a:cubicBezTo>
                  <a:cubicBezTo>
                    <a:pt x="757" y="365"/>
                    <a:pt x="737" y="345"/>
                    <a:pt x="697" y="306"/>
                  </a:cubicBezTo>
                  <a:cubicBezTo>
                    <a:pt x="508" y="291"/>
                    <a:pt x="40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9"/>
            <p:cNvSpPr/>
            <p:nvPr/>
          </p:nvSpPr>
          <p:spPr>
            <a:xfrm>
              <a:off x="4816300" y="4028675"/>
              <a:ext cx="12975" cy="20600"/>
            </a:xfrm>
            <a:custGeom>
              <a:avLst/>
              <a:gdLst/>
              <a:ahLst/>
              <a:cxnLst/>
              <a:rect l="l" t="t" r="r" b="b"/>
              <a:pathLst>
                <a:path w="519" h="824" extrusionOk="0">
                  <a:moveTo>
                    <a:pt x="359" y="0"/>
                  </a:moveTo>
                  <a:cubicBezTo>
                    <a:pt x="61" y="219"/>
                    <a:pt x="1" y="458"/>
                    <a:pt x="220" y="756"/>
                  </a:cubicBezTo>
                  <a:cubicBezTo>
                    <a:pt x="279" y="801"/>
                    <a:pt x="339" y="823"/>
                    <a:pt x="399" y="823"/>
                  </a:cubicBezTo>
                  <a:cubicBezTo>
                    <a:pt x="419" y="823"/>
                    <a:pt x="439" y="821"/>
                    <a:pt x="458" y="816"/>
                  </a:cubicBezTo>
                  <a:cubicBezTo>
                    <a:pt x="478" y="776"/>
                    <a:pt x="498" y="736"/>
                    <a:pt x="518" y="717"/>
                  </a:cubicBezTo>
                  <a:cubicBezTo>
                    <a:pt x="518" y="478"/>
                    <a:pt x="498" y="259"/>
                    <a:pt x="498" y="40"/>
                  </a:cubicBezTo>
                  <a:cubicBezTo>
                    <a:pt x="458" y="0"/>
                    <a:pt x="399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9"/>
            <p:cNvSpPr/>
            <p:nvPr/>
          </p:nvSpPr>
          <p:spPr>
            <a:xfrm>
              <a:off x="4792925" y="3987400"/>
              <a:ext cx="9975" cy="9725"/>
            </a:xfrm>
            <a:custGeom>
              <a:avLst/>
              <a:gdLst/>
              <a:ahLst/>
              <a:cxnLst/>
              <a:rect l="l" t="t" r="r" b="b"/>
              <a:pathLst>
                <a:path w="399" h="389" extrusionOk="0">
                  <a:moveTo>
                    <a:pt x="206" y="0"/>
                  </a:moveTo>
                  <a:cubicBezTo>
                    <a:pt x="153" y="0"/>
                    <a:pt x="87" y="40"/>
                    <a:pt x="1" y="140"/>
                  </a:cubicBezTo>
                  <a:cubicBezTo>
                    <a:pt x="1" y="199"/>
                    <a:pt x="21" y="239"/>
                    <a:pt x="21" y="299"/>
                  </a:cubicBezTo>
                  <a:cubicBezTo>
                    <a:pt x="101" y="312"/>
                    <a:pt x="182" y="389"/>
                    <a:pt x="268" y="389"/>
                  </a:cubicBezTo>
                  <a:cubicBezTo>
                    <a:pt x="310" y="389"/>
                    <a:pt x="353" y="371"/>
                    <a:pt x="399" y="319"/>
                  </a:cubicBezTo>
                  <a:cubicBezTo>
                    <a:pt x="359" y="159"/>
                    <a:pt x="310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9"/>
            <p:cNvSpPr/>
            <p:nvPr/>
          </p:nvSpPr>
          <p:spPr>
            <a:xfrm>
              <a:off x="4727300" y="3990875"/>
              <a:ext cx="10950" cy="11900"/>
            </a:xfrm>
            <a:custGeom>
              <a:avLst/>
              <a:gdLst/>
              <a:ahLst/>
              <a:cxnLst/>
              <a:rect l="l" t="t" r="r" b="b"/>
              <a:pathLst>
                <a:path w="438" h="476" extrusionOk="0">
                  <a:moveTo>
                    <a:pt x="179" y="1"/>
                  </a:moveTo>
                  <a:cubicBezTo>
                    <a:pt x="179" y="160"/>
                    <a:pt x="159" y="279"/>
                    <a:pt x="0" y="359"/>
                  </a:cubicBezTo>
                  <a:cubicBezTo>
                    <a:pt x="54" y="426"/>
                    <a:pt x="126" y="475"/>
                    <a:pt x="192" y="475"/>
                  </a:cubicBezTo>
                  <a:cubicBezTo>
                    <a:pt x="223" y="475"/>
                    <a:pt x="253" y="464"/>
                    <a:pt x="279" y="438"/>
                  </a:cubicBezTo>
                  <a:cubicBezTo>
                    <a:pt x="438" y="259"/>
                    <a:pt x="358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9"/>
            <p:cNvSpPr/>
            <p:nvPr/>
          </p:nvSpPr>
          <p:spPr>
            <a:xfrm>
              <a:off x="4828250" y="4045575"/>
              <a:ext cx="9975" cy="8050"/>
            </a:xfrm>
            <a:custGeom>
              <a:avLst/>
              <a:gdLst/>
              <a:ahLst/>
              <a:cxnLst/>
              <a:rect l="l" t="t" r="r" b="b"/>
              <a:pathLst>
                <a:path w="399" h="322" extrusionOk="0">
                  <a:moveTo>
                    <a:pt x="40" y="1"/>
                  </a:moveTo>
                  <a:lnTo>
                    <a:pt x="0" y="80"/>
                  </a:lnTo>
                  <a:cubicBezTo>
                    <a:pt x="24" y="256"/>
                    <a:pt x="88" y="321"/>
                    <a:pt x="178" y="321"/>
                  </a:cubicBezTo>
                  <a:cubicBezTo>
                    <a:pt x="241" y="321"/>
                    <a:pt x="316" y="289"/>
                    <a:pt x="398" y="239"/>
                  </a:cubicBezTo>
                  <a:cubicBezTo>
                    <a:pt x="378" y="180"/>
                    <a:pt x="338" y="140"/>
                    <a:pt x="338" y="80"/>
                  </a:cubicBezTo>
                  <a:cubicBezTo>
                    <a:pt x="239" y="80"/>
                    <a:pt x="140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9"/>
            <p:cNvSpPr/>
            <p:nvPr/>
          </p:nvSpPr>
          <p:spPr>
            <a:xfrm>
              <a:off x="4714850" y="40104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69" y="1"/>
                  </a:moveTo>
                  <a:cubicBezTo>
                    <a:pt x="42" y="1"/>
                    <a:pt x="22" y="30"/>
                    <a:pt x="1" y="93"/>
                  </a:cubicBezTo>
                  <a:lnTo>
                    <a:pt x="80" y="93"/>
                  </a:lnTo>
                  <a:lnTo>
                    <a:pt x="160" y="73"/>
                  </a:lnTo>
                  <a:cubicBezTo>
                    <a:pt x="122" y="25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9"/>
            <p:cNvSpPr/>
            <p:nvPr/>
          </p:nvSpPr>
          <p:spPr>
            <a:xfrm>
              <a:off x="4165825" y="4050925"/>
              <a:ext cx="42625" cy="18550"/>
            </a:xfrm>
            <a:custGeom>
              <a:avLst/>
              <a:gdLst/>
              <a:ahLst/>
              <a:cxnLst/>
              <a:rect l="l" t="t" r="r" b="b"/>
              <a:pathLst>
                <a:path w="1705" h="742" extrusionOk="0">
                  <a:moveTo>
                    <a:pt x="1468" y="0"/>
                  </a:moveTo>
                  <a:cubicBezTo>
                    <a:pt x="1446" y="0"/>
                    <a:pt x="1421" y="2"/>
                    <a:pt x="1393" y="6"/>
                  </a:cubicBezTo>
                  <a:cubicBezTo>
                    <a:pt x="895" y="105"/>
                    <a:pt x="458" y="304"/>
                    <a:pt x="0" y="563"/>
                  </a:cubicBezTo>
                  <a:cubicBezTo>
                    <a:pt x="40" y="602"/>
                    <a:pt x="40" y="682"/>
                    <a:pt x="60" y="742"/>
                  </a:cubicBezTo>
                  <a:cubicBezTo>
                    <a:pt x="358" y="682"/>
                    <a:pt x="637" y="642"/>
                    <a:pt x="895" y="582"/>
                  </a:cubicBezTo>
                  <a:cubicBezTo>
                    <a:pt x="1174" y="582"/>
                    <a:pt x="1452" y="543"/>
                    <a:pt x="1651" y="344"/>
                  </a:cubicBezTo>
                  <a:cubicBezTo>
                    <a:pt x="1669" y="180"/>
                    <a:pt x="1704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9"/>
            <p:cNvSpPr/>
            <p:nvPr/>
          </p:nvSpPr>
          <p:spPr>
            <a:xfrm>
              <a:off x="4183950" y="4055400"/>
              <a:ext cx="35600" cy="17300"/>
            </a:xfrm>
            <a:custGeom>
              <a:avLst/>
              <a:gdLst/>
              <a:ahLst/>
              <a:cxnLst/>
              <a:rect l="l" t="t" r="r" b="b"/>
              <a:pathLst>
                <a:path w="1424" h="692" extrusionOk="0">
                  <a:moveTo>
                    <a:pt x="1120" y="0"/>
                  </a:moveTo>
                  <a:cubicBezTo>
                    <a:pt x="1023" y="0"/>
                    <a:pt x="969" y="116"/>
                    <a:pt x="887" y="185"/>
                  </a:cubicBezTo>
                  <a:cubicBezTo>
                    <a:pt x="628" y="185"/>
                    <a:pt x="409" y="284"/>
                    <a:pt x="210" y="403"/>
                  </a:cubicBezTo>
                  <a:cubicBezTo>
                    <a:pt x="192" y="492"/>
                    <a:pt x="1" y="691"/>
                    <a:pt x="171" y="691"/>
                  </a:cubicBezTo>
                  <a:cubicBezTo>
                    <a:pt x="191" y="691"/>
                    <a:pt x="218" y="688"/>
                    <a:pt x="250" y="682"/>
                  </a:cubicBezTo>
                  <a:cubicBezTo>
                    <a:pt x="648" y="602"/>
                    <a:pt x="1026" y="384"/>
                    <a:pt x="1424" y="244"/>
                  </a:cubicBezTo>
                  <a:lnTo>
                    <a:pt x="1284" y="85"/>
                  </a:lnTo>
                  <a:cubicBezTo>
                    <a:pt x="1217" y="23"/>
                    <a:pt x="1164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9"/>
            <p:cNvSpPr/>
            <p:nvPr/>
          </p:nvSpPr>
          <p:spPr>
            <a:xfrm>
              <a:off x="4612400" y="4017225"/>
              <a:ext cx="154700" cy="43300"/>
            </a:xfrm>
            <a:custGeom>
              <a:avLst/>
              <a:gdLst/>
              <a:ahLst/>
              <a:cxnLst/>
              <a:rect l="l" t="t" r="r" b="b"/>
              <a:pathLst>
                <a:path w="6188" h="1732" extrusionOk="0">
                  <a:moveTo>
                    <a:pt x="5471" y="1"/>
                  </a:moveTo>
                  <a:cubicBezTo>
                    <a:pt x="5392" y="21"/>
                    <a:pt x="5332" y="61"/>
                    <a:pt x="5253" y="100"/>
                  </a:cubicBezTo>
                  <a:cubicBezTo>
                    <a:pt x="5034" y="140"/>
                    <a:pt x="4795" y="200"/>
                    <a:pt x="4576" y="220"/>
                  </a:cubicBezTo>
                  <a:cubicBezTo>
                    <a:pt x="3184" y="419"/>
                    <a:pt x="1891" y="995"/>
                    <a:pt x="518" y="1194"/>
                  </a:cubicBezTo>
                  <a:cubicBezTo>
                    <a:pt x="379" y="1254"/>
                    <a:pt x="200" y="1334"/>
                    <a:pt x="21" y="1413"/>
                  </a:cubicBezTo>
                  <a:cubicBezTo>
                    <a:pt x="1" y="1652"/>
                    <a:pt x="220" y="1692"/>
                    <a:pt x="399" y="1732"/>
                  </a:cubicBezTo>
                  <a:cubicBezTo>
                    <a:pt x="1294" y="1652"/>
                    <a:pt x="2209" y="1533"/>
                    <a:pt x="3084" y="1254"/>
                  </a:cubicBezTo>
                  <a:cubicBezTo>
                    <a:pt x="3383" y="1194"/>
                    <a:pt x="3661" y="1095"/>
                    <a:pt x="3960" y="1015"/>
                  </a:cubicBezTo>
                  <a:cubicBezTo>
                    <a:pt x="4059" y="995"/>
                    <a:pt x="4139" y="956"/>
                    <a:pt x="4198" y="936"/>
                  </a:cubicBezTo>
                  <a:cubicBezTo>
                    <a:pt x="4536" y="836"/>
                    <a:pt x="4875" y="896"/>
                    <a:pt x="5193" y="797"/>
                  </a:cubicBezTo>
                  <a:cubicBezTo>
                    <a:pt x="5531" y="618"/>
                    <a:pt x="6048" y="896"/>
                    <a:pt x="6188" y="339"/>
                  </a:cubicBezTo>
                  <a:lnTo>
                    <a:pt x="6188" y="140"/>
                  </a:lnTo>
                  <a:cubicBezTo>
                    <a:pt x="6113" y="155"/>
                    <a:pt x="6045" y="167"/>
                    <a:pt x="5979" y="167"/>
                  </a:cubicBezTo>
                  <a:cubicBezTo>
                    <a:pt x="5870" y="167"/>
                    <a:pt x="5770" y="133"/>
                    <a:pt x="5670" y="21"/>
                  </a:cubicBezTo>
                  <a:cubicBezTo>
                    <a:pt x="5631" y="21"/>
                    <a:pt x="5571" y="21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9"/>
            <p:cNvSpPr/>
            <p:nvPr/>
          </p:nvSpPr>
          <p:spPr>
            <a:xfrm>
              <a:off x="4744700" y="4017600"/>
              <a:ext cx="6000" cy="2650"/>
            </a:xfrm>
            <a:custGeom>
              <a:avLst/>
              <a:gdLst/>
              <a:ahLst/>
              <a:cxnLst/>
              <a:rect l="l" t="t" r="r" b="b"/>
              <a:pathLst>
                <a:path w="240" h="106" extrusionOk="0">
                  <a:moveTo>
                    <a:pt x="190" y="1"/>
                  </a:moveTo>
                  <a:cubicBezTo>
                    <a:pt x="113" y="1"/>
                    <a:pt x="50" y="39"/>
                    <a:pt x="0" y="105"/>
                  </a:cubicBezTo>
                  <a:cubicBezTo>
                    <a:pt x="80" y="85"/>
                    <a:pt x="159" y="26"/>
                    <a:pt x="239" y="6"/>
                  </a:cubicBezTo>
                  <a:cubicBezTo>
                    <a:pt x="222" y="2"/>
                    <a:pt x="205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9"/>
            <p:cNvSpPr/>
            <p:nvPr/>
          </p:nvSpPr>
          <p:spPr>
            <a:xfrm>
              <a:off x="4397075" y="4025200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577" y="0"/>
                  </a:moveTo>
                  <a:cubicBezTo>
                    <a:pt x="378" y="0"/>
                    <a:pt x="179" y="20"/>
                    <a:pt x="0" y="139"/>
                  </a:cubicBezTo>
                  <a:cubicBezTo>
                    <a:pt x="92" y="162"/>
                    <a:pt x="177" y="179"/>
                    <a:pt x="256" y="179"/>
                  </a:cubicBezTo>
                  <a:cubicBezTo>
                    <a:pt x="383" y="179"/>
                    <a:pt x="491" y="135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9"/>
            <p:cNvSpPr/>
            <p:nvPr/>
          </p:nvSpPr>
          <p:spPr>
            <a:xfrm>
              <a:off x="4412500" y="4023075"/>
              <a:ext cx="4975" cy="2150"/>
            </a:xfrm>
            <a:custGeom>
              <a:avLst/>
              <a:gdLst/>
              <a:ahLst/>
              <a:cxnLst/>
              <a:rect l="l" t="t" r="r" b="b"/>
              <a:pathLst>
                <a:path w="199" h="86" extrusionOk="0">
                  <a:moveTo>
                    <a:pt x="85" y="1"/>
                  </a:moveTo>
                  <a:cubicBezTo>
                    <a:pt x="50" y="1"/>
                    <a:pt x="20" y="25"/>
                    <a:pt x="0" y="85"/>
                  </a:cubicBezTo>
                  <a:cubicBezTo>
                    <a:pt x="40" y="85"/>
                    <a:pt x="119" y="85"/>
                    <a:pt x="199" y="65"/>
                  </a:cubicBezTo>
                  <a:cubicBezTo>
                    <a:pt x="159" y="25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9"/>
            <p:cNvSpPr/>
            <p:nvPr/>
          </p:nvSpPr>
          <p:spPr>
            <a:xfrm>
              <a:off x="4326450" y="4090550"/>
              <a:ext cx="156675" cy="41100"/>
            </a:xfrm>
            <a:custGeom>
              <a:avLst/>
              <a:gdLst/>
              <a:ahLst/>
              <a:cxnLst/>
              <a:rect l="l" t="t" r="r" b="b"/>
              <a:pathLst>
                <a:path w="6267" h="1644" extrusionOk="0">
                  <a:moveTo>
                    <a:pt x="6077" y="0"/>
                  </a:moveTo>
                  <a:cubicBezTo>
                    <a:pt x="6017" y="0"/>
                    <a:pt x="5946" y="26"/>
                    <a:pt x="5869" y="72"/>
                  </a:cubicBezTo>
                  <a:cubicBezTo>
                    <a:pt x="5153" y="211"/>
                    <a:pt x="4457" y="370"/>
                    <a:pt x="3760" y="609"/>
                  </a:cubicBezTo>
                  <a:cubicBezTo>
                    <a:pt x="3641" y="708"/>
                    <a:pt x="3482" y="668"/>
                    <a:pt x="3362" y="748"/>
                  </a:cubicBezTo>
                  <a:cubicBezTo>
                    <a:pt x="3203" y="748"/>
                    <a:pt x="3044" y="768"/>
                    <a:pt x="2885" y="788"/>
                  </a:cubicBezTo>
                  <a:cubicBezTo>
                    <a:pt x="2805" y="847"/>
                    <a:pt x="2746" y="887"/>
                    <a:pt x="2666" y="927"/>
                  </a:cubicBezTo>
                  <a:cubicBezTo>
                    <a:pt x="2427" y="947"/>
                    <a:pt x="2209" y="947"/>
                    <a:pt x="1990" y="967"/>
                  </a:cubicBezTo>
                  <a:cubicBezTo>
                    <a:pt x="1950" y="1027"/>
                    <a:pt x="1870" y="1066"/>
                    <a:pt x="1791" y="1086"/>
                  </a:cubicBezTo>
                  <a:cubicBezTo>
                    <a:pt x="1751" y="1086"/>
                    <a:pt x="1691" y="1086"/>
                    <a:pt x="1652" y="1126"/>
                  </a:cubicBezTo>
                  <a:cubicBezTo>
                    <a:pt x="1572" y="1166"/>
                    <a:pt x="1493" y="1245"/>
                    <a:pt x="1393" y="1245"/>
                  </a:cubicBezTo>
                  <a:cubicBezTo>
                    <a:pt x="1174" y="1265"/>
                    <a:pt x="975" y="1285"/>
                    <a:pt x="756" y="1325"/>
                  </a:cubicBezTo>
                  <a:cubicBezTo>
                    <a:pt x="677" y="1365"/>
                    <a:pt x="617" y="1385"/>
                    <a:pt x="558" y="1444"/>
                  </a:cubicBezTo>
                  <a:cubicBezTo>
                    <a:pt x="398" y="1424"/>
                    <a:pt x="219" y="1424"/>
                    <a:pt x="60" y="1424"/>
                  </a:cubicBezTo>
                  <a:lnTo>
                    <a:pt x="80" y="1464"/>
                  </a:lnTo>
                  <a:lnTo>
                    <a:pt x="20" y="1524"/>
                  </a:lnTo>
                  <a:cubicBezTo>
                    <a:pt x="1" y="1544"/>
                    <a:pt x="20" y="1583"/>
                    <a:pt x="80" y="1623"/>
                  </a:cubicBezTo>
                  <a:cubicBezTo>
                    <a:pt x="214" y="1637"/>
                    <a:pt x="343" y="1644"/>
                    <a:pt x="469" y="1644"/>
                  </a:cubicBezTo>
                  <a:cubicBezTo>
                    <a:pt x="700" y="1644"/>
                    <a:pt x="923" y="1622"/>
                    <a:pt x="1154" y="1583"/>
                  </a:cubicBezTo>
                  <a:cubicBezTo>
                    <a:pt x="1194" y="1554"/>
                    <a:pt x="1235" y="1542"/>
                    <a:pt x="1277" y="1542"/>
                  </a:cubicBezTo>
                  <a:cubicBezTo>
                    <a:pt x="1402" y="1542"/>
                    <a:pt x="1532" y="1643"/>
                    <a:pt x="1652" y="1643"/>
                  </a:cubicBezTo>
                  <a:cubicBezTo>
                    <a:pt x="1711" y="1603"/>
                    <a:pt x="1771" y="1603"/>
                    <a:pt x="1831" y="1583"/>
                  </a:cubicBezTo>
                  <a:cubicBezTo>
                    <a:pt x="2010" y="1504"/>
                    <a:pt x="2169" y="1484"/>
                    <a:pt x="2328" y="1464"/>
                  </a:cubicBezTo>
                  <a:cubicBezTo>
                    <a:pt x="2408" y="1464"/>
                    <a:pt x="2467" y="1444"/>
                    <a:pt x="2527" y="1404"/>
                  </a:cubicBezTo>
                  <a:cubicBezTo>
                    <a:pt x="2666" y="1365"/>
                    <a:pt x="2805" y="1345"/>
                    <a:pt x="2925" y="1305"/>
                  </a:cubicBezTo>
                  <a:cubicBezTo>
                    <a:pt x="3044" y="1305"/>
                    <a:pt x="3144" y="1285"/>
                    <a:pt x="3243" y="1245"/>
                  </a:cubicBezTo>
                  <a:cubicBezTo>
                    <a:pt x="3313" y="1196"/>
                    <a:pt x="3377" y="1181"/>
                    <a:pt x="3444" y="1181"/>
                  </a:cubicBezTo>
                  <a:cubicBezTo>
                    <a:pt x="3512" y="1181"/>
                    <a:pt x="3581" y="1196"/>
                    <a:pt x="3661" y="1206"/>
                  </a:cubicBezTo>
                  <a:cubicBezTo>
                    <a:pt x="4536" y="887"/>
                    <a:pt x="5531" y="907"/>
                    <a:pt x="6267" y="211"/>
                  </a:cubicBezTo>
                  <a:cubicBezTo>
                    <a:pt x="6242" y="64"/>
                    <a:pt x="6173" y="0"/>
                    <a:pt x="6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9"/>
            <p:cNvSpPr/>
            <p:nvPr/>
          </p:nvSpPr>
          <p:spPr>
            <a:xfrm>
              <a:off x="4410500" y="4104750"/>
              <a:ext cx="9975" cy="3575"/>
            </a:xfrm>
            <a:custGeom>
              <a:avLst/>
              <a:gdLst/>
              <a:ahLst/>
              <a:cxnLst/>
              <a:rect l="l" t="t" r="r" b="b"/>
              <a:pathLst>
                <a:path w="399" h="143" extrusionOk="0">
                  <a:moveTo>
                    <a:pt x="40" y="1"/>
                  </a:moveTo>
                  <a:cubicBezTo>
                    <a:pt x="40" y="61"/>
                    <a:pt x="20" y="81"/>
                    <a:pt x="0" y="120"/>
                  </a:cubicBezTo>
                  <a:cubicBezTo>
                    <a:pt x="47" y="134"/>
                    <a:pt x="95" y="142"/>
                    <a:pt x="143" y="142"/>
                  </a:cubicBezTo>
                  <a:cubicBezTo>
                    <a:pt x="239" y="142"/>
                    <a:pt x="332" y="107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9"/>
            <p:cNvSpPr/>
            <p:nvPr/>
          </p:nvSpPr>
          <p:spPr>
            <a:xfrm>
              <a:off x="4340875" y="4122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60"/>
                    <a:pt x="80" y="80"/>
                    <a:pt x="0" y="139"/>
                  </a:cubicBezTo>
                  <a:cubicBezTo>
                    <a:pt x="80" y="100"/>
                    <a:pt x="14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9"/>
            <p:cNvSpPr/>
            <p:nvPr/>
          </p:nvSpPr>
          <p:spPr>
            <a:xfrm>
              <a:off x="4393100" y="4109725"/>
              <a:ext cx="5475" cy="3025"/>
            </a:xfrm>
            <a:custGeom>
              <a:avLst/>
              <a:gdLst/>
              <a:ahLst/>
              <a:cxnLst/>
              <a:rect l="l" t="t" r="r" b="b"/>
              <a:pathLst>
                <a:path w="219" h="121" extrusionOk="0">
                  <a:moveTo>
                    <a:pt x="219" y="1"/>
                  </a:moveTo>
                  <a:cubicBezTo>
                    <a:pt x="139" y="61"/>
                    <a:pt x="80" y="80"/>
                    <a:pt x="0" y="120"/>
                  </a:cubicBezTo>
                  <a:cubicBezTo>
                    <a:pt x="80" y="8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9"/>
            <p:cNvSpPr/>
            <p:nvPr/>
          </p:nvSpPr>
          <p:spPr>
            <a:xfrm>
              <a:off x="4361750" y="41177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0"/>
                  </a:moveTo>
                  <a:cubicBezTo>
                    <a:pt x="180" y="60"/>
                    <a:pt x="81" y="100"/>
                    <a:pt x="1" y="139"/>
                  </a:cubicBezTo>
                  <a:cubicBezTo>
                    <a:pt x="140" y="139"/>
                    <a:pt x="200" y="10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9"/>
            <p:cNvSpPr/>
            <p:nvPr/>
          </p:nvSpPr>
          <p:spPr>
            <a:xfrm>
              <a:off x="4371700" y="41142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60" y="61"/>
                    <a:pt x="1" y="120"/>
                  </a:cubicBezTo>
                  <a:cubicBezTo>
                    <a:pt x="6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9"/>
            <p:cNvSpPr/>
            <p:nvPr/>
          </p:nvSpPr>
          <p:spPr>
            <a:xfrm>
              <a:off x="4280700" y="4141350"/>
              <a:ext cx="39800" cy="16925"/>
            </a:xfrm>
            <a:custGeom>
              <a:avLst/>
              <a:gdLst/>
              <a:ahLst/>
              <a:cxnLst/>
              <a:rect l="l" t="t" r="r" b="b"/>
              <a:pathLst>
                <a:path w="1592" h="677" extrusionOk="0">
                  <a:moveTo>
                    <a:pt x="1060" y="1"/>
                  </a:moveTo>
                  <a:cubicBezTo>
                    <a:pt x="980" y="1"/>
                    <a:pt x="904" y="41"/>
                    <a:pt x="836" y="108"/>
                  </a:cubicBezTo>
                  <a:cubicBezTo>
                    <a:pt x="717" y="128"/>
                    <a:pt x="617" y="128"/>
                    <a:pt x="498" y="148"/>
                  </a:cubicBezTo>
                  <a:cubicBezTo>
                    <a:pt x="438" y="208"/>
                    <a:pt x="359" y="248"/>
                    <a:pt x="299" y="268"/>
                  </a:cubicBezTo>
                  <a:cubicBezTo>
                    <a:pt x="179" y="268"/>
                    <a:pt x="100" y="307"/>
                    <a:pt x="0" y="327"/>
                  </a:cubicBezTo>
                  <a:lnTo>
                    <a:pt x="0" y="467"/>
                  </a:lnTo>
                  <a:cubicBezTo>
                    <a:pt x="187" y="639"/>
                    <a:pt x="395" y="677"/>
                    <a:pt x="601" y="677"/>
                  </a:cubicBezTo>
                  <a:cubicBezTo>
                    <a:pt x="680" y="677"/>
                    <a:pt x="759" y="671"/>
                    <a:pt x="836" y="665"/>
                  </a:cubicBezTo>
                  <a:cubicBezTo>
                    <a:pt x="916" y="646"/>
                    <a:pt x="1015" y="626"/>
                    <a:pt x="1095" y="606"/>
                  </a:cubicBezTo>
                  <a:cubicBezTo>
                    <a:pt x="1154" y="566"/>
                    <a:pt x="1234" y="526"/>
                    <a:pt x="1313" y="506"/>
                  </a:cubicBezTo>
                  <a:cubicBezTo>
                    <a:pt x="1433" y="447"/>
                    <a:pt x="1532" y="367"/>
                    <a:pt x="1592" y="248"/>
                  </a:cubicBezTo>
                  <a:cubicBezTo>
                    <a:pt x="1541" y="43"/>
                    <a:pt x="1402" y="29"/>
                    <a:pt x="1250" y="29"/>
                  </a:cubicBezTo>
                  <a:cubicBezTo>
                    <a:pt x="1225" y="29"/>
                    <a:pt x="1200" y="29"/>
                    <a:pt x="1174" y="29"/>
                  </a:cubicBezTo>
                  <a:cubicBezTo>
                    <a:pt x="1136" y="10"/>
                    <a:pt x="1098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9"/>
            <p:cNvSpPr/>
            <p:nvPr/>
          </p:nvSpPr>
          <p:spPr>
            <a:xfrm>
              <a:off x="4291650" y="4131375"/>
              <a:ext cx="18900" cy="10575"/>
            </a:xfrm>
            <a:custGeom>
              <a:avLst/>
              <a:gdLst/>
              <a:ahLst/>
              <a:cxnLst/>
              <a:rect l="l" t="t" r="r" b="b"/>
              <a:pathLst>
                <a:path w="756" h="423" extrusionOk="0">
                  <a:moveTo>
                    <a:pt x="353" y="1"/>
                  </a:moveTo>
                  <a:cubicBezTo>
                    <a:pt x="199" y="1"/>
                    <a:pt x="59" y="34"/>
                    <a:pt x="20" y="229"/>
                  </a:cubicBezTo>
                  <a:cubicBezTo>
                    <a:pt x="0" y="408"/>
                    <a:pt x="279" y="348"/>
                    <a:pt x="418" y="408"/>
                  </a:cubicBezTo>
                  <a:cubicBezTo>
                    <a:pt x="467" y="415"/>
                    <a:pt x="514" y="422"/>
                    <a:pt x="557" y="422"/>
                  </a:cubicBezTo>
                  <a:cubicBezTo>
                    <a:pt x="637" y="422"/>
                    <a:pt x="705" y="399"/>
                    <a:pt x="756" y="309"/>
                  </a:cubicBezTo>
                  <a:lnTo>
                    <a:pt x="597" y="10"/>
                  </a:lnTo>
                  <a:cubicBezTo>
                    <a:pt x="521" y="10"/>
                    <a:pt x="435" y="1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9"/>
            <p:cNvSpPr/>
            <p:nvPr/>
          </p:nvSpPr>
          <p:spPr>
            <a:xfrm>
              <a:off x="4302075" y="4138575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319" y="1"/>
                  </a:moveTo>
                  <a:cubicBezTo>
                    <a:pt x="200" y="40"/>
                    <a:pt x="100" y="60"/>
                    <a:pt x="1" y="80"/>
                  </a:cubicBezTo>
                  <a:lnTo>
                    <a:pt x="1" y="160"/>
                  </a:lnTo>
                  <a:lnTo>
                    <a:pt x="359" y="160"/>
                  </a:lnTo>
                  <a:cubicBezTo>
                    <a:pt x="419" y="140"/>
                    <a:pt x="419" y="120"/>
                    <a:pt x="399" y="40"/>
                  </a:cubicBezTo>
                  <a:cubicBezTo>
                    <a:pt x="379" y="4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9"/>
            <p:cNvSpPr/>
            <p:nvPr/>
          </p:nvSpPr>
          <p:spPr>
            <a:xfrm>
              <a:off x="4288650" y="41450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41" y="80"/>
                    <a:pt x="1" y="140"/>
                  </a:cubicBezTo>
                  <a:cubicBezTo>
                    <a:pt x="80" y="8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9"/>
            <p:cNvSpPr/>
            <p:nvPr/>
          </p:nvSpPr>
          <p:spPr>
            <a:xfrm>
              <a:off x="4587550" y="3990700"/>
              <a:ext cx="17925" cy="4675"/>
            </a:xfrm>
            <a:custGeom>
              <a:avLst/>
              <a:gdLst/>
              <a:ahLst/>
              <a:cxnLst/>
              <a:rect l="l" t="t" r="r" b="b"/>
              <a:pathLst>
                <a:path w="717" h="187" extrusionOk="0">
                  <a:moveTo>
                    <a:pt x="454" y="0"/>
                  </a:moveTo>
                  <a:cubicBezTo>
                    <a:pt x="291" y="0"/>
                    <a:pt x="129" y="25"/>
                    <a:pt x="0" y="167"/>
                  </a:cubicBezTo>
                  <a:cubicBezTo>
                    <a:pt x="179" y="167"/>
                    <a:pt x="338" y="187"/>
                    <a:pt x="517" y="187"/>
                  </a:cubicBezTo>
                  <a:cubicBezTo>
                    <a:pt x="597" y="127"/>
                    <a:pt x="657" y="67"/>
                    <a:pt x="716" y="8"/>
                  </a:cubicBezTo>
                  <a:cubicBezTo>
                    <a:pt x="632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9"/>
            <p:cNvSpPr/>
            <p:nvPr/>
          </p:nvSpPr>
          <p:spPr>
            <a:xfrm>
              <a:off x="4556700" y="3994500"/>
              <a:ext cx="17950" cy="5000"/>
            </a:xfrm>
            <a:custGeom>
              <a:avLst/>
              <a:gdLst/>
              <a:ahLst/>
              <a:cxnLst/>
              <a:rect l="l" t="t" r="r" b="b"/>
              <a:pathLst>
                <a:path w="718" h="200" extrusionOk="0">
                  <a:moveTo>
                    <a:pt x="389" y="1"/>
                  </a:moveTo>
                  <a:cubicBezTo>
                    <a:pt x="242" y="1"/>
                    <a:pt x="105" y="27"/>
                    <a:pt x="1" y="154"/>
                  </a:cubicBezTo>
                  <a:cubicBezTo>
                    <a:pt x="99" y="178"/>
                    <a:pt x="203" y="199"/>
                    <a:pt x="306" y="199"/>
                  </a:cubicBezTo>
                  <a:cubicBezTo>
                    <a:pt x="454" y="199"/>
                    <a:pt x="600" y="156"/>
                    <a:pt x="717" y="15"/>
                  </a:cubicBezTo>
                  <a:cubicBezTo>
                    <a:pt x="608" y="15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9"/>
            <p:cNvSpPr/>
            <p:nvPr/>
          </p:nvSpPr>
          <p:spPr>
            <a:xfrm>
              <a:off x="4494550" y="40127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358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34" y="150"/>
                    <a:pt x="69" y="155"/>
                    <a:pt x="103" y="155"/>
                  </a:cubicBezTo>
                  <a:cubicBezTo>
                    <a:pt x="211" y="155"/>
                    <a:pt x="313" y="106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9"/>
            <p:cNvSpPr/>
            <p:nvPr/>
          </p:nvSpPr>
          <p:spPr>
            <a:xfrm>
              <a:off x="4507475" y="4008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1"/>
                  </a:moveTo>
                  <a:cubicBezTo>
                    <a:pt x="219" y="1"/>
                    <a:pt x="100" y="41"/>
                    <a:pt x="1" y="160"/>
                  </a:cubicBezTo>
                  <a:cubicBezTo>
                    <a:pt x="140" y="160"/>
                    <a:pt x="299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9"/>
            <p:cNvSpPr/>
            <p:nvPr/>
          </p:nvSpPr>
          <p:spPr>
            <a:xfrm>
              <a:off x="4478125" y="4016500"/>
              <a:ext cx="4500" cy="4250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90" y="0"/>
                  </a:moveTo>
                  <a:cubicBezTo>
                    <a:pt x="61" y="0"/>
                    <a:pt x="31" y="10"/>
                    <a:pt x="1" y="30"/>
                  </a:cubicBezTo>
                  <a:cubicBezTo>
                    <a:pt x="61" y="70"/>
                    <a:pt x="100" y="129"/>
                    <a:pt x="180" y="169"/>
                  </a:cubicBezTo>
                  <a:lnTo>
                    <a:pt x="180" y="30"/>
                  </a:lnTo>
                  <a:cubicBezTo>
                    <a:pt x="150" y="10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9"/>
            <p:cNvSpPr/>
            <p:nvPr/>
          </p:nvSpPr>
          <p:spPr>
            <a:xfrm>
              <a:off x="4524875" y="4003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60" y="1"/>
                  </a:moveTo>
                  <a:cubicBezTo>
                    <a:pt x="60" y="60"/>
                    <a:pt x="21" y="100"/>
                    <a:pt x="1" y="160"/>
                  </a:cubicBezTo>
                  <a:cubicBezTo>
                    <a:pt x="80" y="120"/>
                    <a:pt x="140" y="60"/>
                    <a:pt x="220" y="41"/>
                  </a:cubicBezTo>
                  <a:cubicBezTo>
                    <a:pt x="160" y="4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9"/>
            <p:cNvSpPr/>
            <p:nvPr/>
          </p:nvSpPr>
          <p:spPr>
            <a:xfrm>
              <a:off x="4473150" y="4077925"/>
              <a:ext cx="61700" cy="20375"/>
            </a:xfrm>
            <a:custGeom>
              <a:avLst/>
              <a:gdLst/>
              <a:ahLst/>
              <a:cxnLst/>
              <a:rect l="l" t="t" r="r" b="b"/>
              <a:pathLst>
                <a:path w="2468" h="815" extrusionOk="0">
                  <a:moveTo>
                    <a:pt x="1957" y="0"/>
                  </a:moveTo>
                  <a:cubicBezTo>
                    <a:pt x="1752" y="0"/>
                    <a:pt x="1550" y="81"/>
                    <a:pt x="1354" y="179"/>
                  </a:cubicBezTo>
                  <a:cubicBezTo>
                    <a:pt x="1044" y="293"/>
                    <a:pt x="721" y="393"/>
                    <a:pt x="396" y="393"/>
                  </a:cubicBezTo>
                  <a:cubicBezTo>
                    <a:pt x="324" y="393"/>
                    <a:pt x="252" y="389"/>
                    <a:pt x="180" y="378"/>
                  </a:cubicBezTo>
                  <a:cubicBezTo>
                    <a:pt x="120" y="437"/>
                    <a:pt x="61" y="477"/>
                    <a:pt x="1" y="517"/>
                  </a:cubicBezTo>
                  <a:cubicBezTo>
                    <a:pt x="120" y="557"/>
                    <a:pt x="279" y="557"/>
                    <a:pt x="359" y="696"/>
                  </a:cubicBezTo>
                  <a:cubicBezTo>
                    <a:pt x="505" y="784"/>
                    <a:pt x="646" y="815"/>
                    <a:pt x="785" y="815"/>
                  </a:cubicBezTo>
                  <a:cubicBezTo>
                    <a:pt x="1119" y="815"/>
                    <a:pt x="1440" y="636"/>
                    <a:pt x="1791" y="636"/>
                  </a:cubicBezTo>
                  <a:cubicBezTo>
                    <a:pt x="2050" y="557"/>
                    <a:pt x="2308" y="477"/>
                    <a:pt x="2468" y="199"/>
                  </a:cubicBezTo>
                  <a:cubicBezTo>
                    <a:pt x="2297" y="55"/>
                    <a:pt x="2126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9"/>
            <p:cNvSpPr/>
            <p:nvPr/>
          </p:nvSpPr>
          <p:spPr>
            <a:xfrm>
              <a:off x="4157850" y="41445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20" y="60"/>
                    <a:pt x="61" y="80"/>
                    <a:pt x="1" y="120"/>
                  </a:cubicBezTo>
                  <a:cubicBezTo>
                    <a:pt x="81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9"/>
            <p:cNvSpPr/>
            <p:nvPr/>
          </p:nvSpPr>
          <p:spPr>
            <a:xfrm>
              <a:off x="4552225" y="4052550"/>
              <a:ext cx="71650" cy="26375"/>
            </a:xfrm>
            <a:custGeom>
              <a:avLst/>
              <a:gdLst/>
              <a:ahLst/>
              <a:cxnLst/>
              <a:rect l="l" t="t" r="r" b="b"/>
              <a:pathLst>
                <a:path w="2866" h="1055" extrusionOk="0">
                  <a:moveTo>
                    <a:pt x="2487" y="0"/>
                  </a:moveTo>
                  <a:cubicBezTo>
                    <a:pt x="1692" y="159"/>
                    <a:pt x="916" y="358"/>
                    <a:pt x="200" y="677"/>
                  </a:cubicBezTo>
                  <a:cubicBezTo>
                    <a:pt x="140" y="696"/>
                    <a:pt x="100" y="696"/>
                    <a:pt x="41" y="716"/>
                  </a:cubicBezTo>
                  <a:cubicBezTo>
                    <a:pt x="1" y="995"/>
                    <a:pt x="240" y="995"/>
                    <a:pt x="399" y="1055"/>
                  </a:cubicBezTo>
                  <a:cubicBezTo>
                    <a:pt x="1035" y="1015"/>
                    <a:pt x="1672" y="876"/>
                    <a:pt x="2269" y="677"/>
                  </a:cubicBezTo>
                  <a:cubicBezTo>
                    <a:pt x="2487" y="557"/>
                    <a:pt x="2806" y="517"/>
                    <a:pt x="2865" y="179"/>
                  </a:cubicBezTo>
                  <a:cubicBezTo>
                    <a:pt x="2706" y="159"/>
                    <a:pt x="2567" y="15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9"/>
            <p:cNvSpPr/>
            <p:nvPr/>
          </p:nvSpPr>
          <p:spPr>
            <a:xfrm>
              <a:off x="4490075" y="4035800"/>
              <a:ext cx="249675" cy="74725"/>
            </a:xfrm>
            <a:custGeom>
              <a:avLst/>
              <a:gdLst/>
              <a:ahLst/>
              <a:cxnLst/>
              <a:rect l="l" t="t" r="r" b="b"/>
              <a:pathLst>
                <a:path w="9987" h="2989" extrusionOk="0">
                  <a:moveTo>
                    <a:pt x="9335" y="0"/>
                  </a:moveTo>
                  <a:cubicBezTo>
                    <a:pt x="9212" y="0"/>
                    <a:pt x="9086" y="29"/>
                    <a:pt x="8952" y="73"/>
                  </a:cubicBezTo>
                  <a:cubicBezTo>
                    <a:pt x="8713" y="213"/>
                    <a:pt x="8475" y="292"/>
                    <a:pt x="8256" y="451"/>
                  </a:cubicBezTo>
                  <a:cubicBezTo>
                    <a:pt x="8216" y="471"/>
                    <a:pt x="8176" y="471"/>
                    <a:pt x="8156" y="491"/>
                  </a:cubicBezTo>
                  <a:cubicBezTo>
                    <a:pt x="8077" y="531"/>
                    <a:pt x="7997" y="551"/>
                    <a:pt x="7918" y="551"/>
                  </a:cubicBezTo>
                  <a:cubicBezTo>
                    <a:pt x="7848" y="523"/>
                    <a:pt x="7784" y="511"/>
                    <a:pt x="7723" y="511"/>
                  </a:cubicBezTo>
                  <a:cubicBezTo>
                    <a:pt x="7351" y="511"/>
                    <a:pt x="7107" y="949"/>
                    <a:pt x="6726" y="949"/>
                  </a:cubicBezTo>
                  <a:cubicBezTo>
                    <a:pt x="6719" y="949"/>
                    <a:pt x="6711" y="949"/>
                    <a:pt x="6704" y="949"/>
                  </a:cubicBezTo>
                  <a:cubicBezTo>
                    <a:pt x="6605" y="949"/>
                    <a:pt x="6485" y="989"/>
                    <a:pt x="6386" y="1028"/>
                  </a:cubicBezTo>
                  <a:cubicBezTo>
                    <a:pt x="6286" y="1048"/>
                    <a:pt x="6167" y="1088"/>
                    <a:pt x="6068" y="1128"/>
                  </a:cubicBezTo>
                  <a:cubicBezTo>
                    <a:pt x="5849" y="1168"/>
                    <a:pt x="5590" y="1267"/>
                    <a:pt x="5351" y="1267"/>
                  </a:cubicBezTo>
                  <a:cubicBezTo>
                    <a:pt x="5342" y="1268"/>
                    <a:pt x="5332" y="1268"/>
                    <a:pt x="5323" y="1268"/>
                  </a:cubicBezTo>
                  <a:cubicBezTo>
                    <a:pt x="5141" y="1268"/>
                    <a:pt x="5017" y="1123"/>
                    <a:pt x="4862" y="1123"/>
                  </a:cubicBezTo>
                  <a:cubicBezTo>
                    <a:pt x="4828" y="1123"/>
                    <a:pt x="4793" y="1130"/>
                    <a:pt x="4755" y="1148"/>
                  </a:cubicBezTo>
                  <a:cubicBezTo>
                    <a:pt x="4118" y="1287"/>
                    <a:pt x="3481" y="1426"/>
                    <a:pt x="2865" y="1546"/>
                  </a:cubicBezTo>
                  <a:cubicBezTo>
                    <a:pt x="2745" y="1645"/>
                    <a:pt x="2586" y="1565"/>
                    <a:pt x="2447" y="1685"/>
                  </a:cubicBezTo>
                  <a:cubicBezTo>
                    <a:pt x="2318" y="1826"/>
                    <a:pt x="2165" y="1851"/>
                    <a:pt x="2002" y="1851"/>
                  </a:cubicBezTo>
                  <a:cubicBezTo>
                    <a:pt x="1913" y="1851"/>
                    <a:pt x="1822" y="1844"/>
                    <a:pt x="1731" y="1844"/>
                  </a:cubicBezTo>
                  <a:lnTo>
                    <a:pt x="1055" y="2063"/>
                  </a:lnTo>
                  <a:cubicBezTo>
                    <a:pt x="856" y="2262"/>
                    <a:pt x="597" y="2262"/>
                    <a:pt x="338" y="2301"/>
                  </a:cubicBezTo>
                  <a:cubicBezTo>
                    <a:pt x="0" y="2401"/>
                    <a:pt x="140" y="2580"/>
                    <a:pt x="299" y="2759"/>
                  </a:cubicBezTo>
                  <a:cubicBezTo>
                    <a:pt x="369" y="2787"/>
                    <a:pt x="439" y="2815"/>
                    <a:pt x="517" y="2815"/>
                  </a:cubicBezTo>
                  <a:cubicBezTo>
                    <a:pt x="549" y="2815"/>
                    <a:pt x="582" y="2810"/>
                    <a:pt x="617" y="2799"/>
                  </a:cubicBezTo>
                  <a:cubicBezTo>
                    <a:pt x="697" y="2779"/>
                    <a:pt x="716" y="2699"/>
                    <a:pt x="796" y="2679"/>
                  </a:cubicBezTo>
                  <a:lnTo>
                    <a:pt x="796" y="2679"/>
                  </a:lnTo>
                  <a:cubicBezTo>
                    <a:pt x="796" y="2759"/>
                    <a:pt x="617" y="2779"/>
                    <a:pt x="697" y="2898"/>
                  </a:cubicBezTo>
                  <a:cubicBezTo>
                    <a:pt x="770" y="2962"/>
                    <a:pt x="851" y="2988"/>
                    <a:pt x="935" y="2988"/>
                  </a:cubicBezTo>
                  <a:cubicBezTo>
                    <a:pt x="1034" y="2988"/>
                    <a:pt x="1137" y="2952"/>
                    <a:pt x="1234" y="2898"/>
                  </a:cubicBezTo>
                  <a:cubicBezTo>
                    <a:pt x="1393" y="2759"/>
                    <a:pt x="1631" y="2878"/>
                    <a:pt x="1811" y="2759"/>
                  </a:cubicBezTo>
                  <a:cubicBezTo>
                    <a:pt x="2129" y="2679"/>
                    <a:pt x="2487" y="2640"/>
                    <a:pt x="2805" y="2560"/>
                  </a:cubicBezTo>
                  <a:cubicBezTo>
                    <a:pt x="2905" y="2461"/>
                    <a:pt x="3084" y="2500"/>
                    <a:pt x="3183" y="2401"/>
                  </a:cubicBezTo>
                  <a:cubicBezTo>
                    <a:pt x="4834" y="1983"/>
                    <a:pt x="6525" y="1565"/>
                    <a:pt x="8216" y="1148"/>
                  </a:cubicBezTo>
                  <a:cubicBezTo>
                    <a:pt x="8594" y="1068"/>
                    <a:pt x="8972" y="1008"/>
                    <a:pt x="9290" y="790"/>
                  </a:cubicBezTo>
                  <a:cubicBezTo>
                    <a:pt x="9390" y="710"/>
                    <a:pt x="9509" y="670"/>
                    <a:pt x="9589" y="591"/>
                  </a:cubicBezTo>
                  <a:cubicBezTo>
                    <a:pt x="9768" y="491"/>
                    <a:pt x="9986" y="412"/>
                    <a:pt x="9787" y="153"/>
                  </a:cubicBezTo>
                  <a:cubicBezTo>
                    <a:pt x="9634" y="43"/>
                    <a:pt x="9486" y="0"/>
                    <a:pt x="9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9"/>
            <p:cNvSpPr/>
            <p:nvPr/>
          </p:nvSpPr>
          <p:spPr>
            <a:xfrm>
              <a:off x="4542775" y="40699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419" y="0"/>
                  </a:moveTo>
                  <a:cubicBezTo>
                    <a:pt x="260" y="0"/>
                    <a:pt x="1" y="0"/>
                    <a:pt x="1" y="199"/>
                  </a:cubicBezTo>
                  <a:cubicBezTo>
                    <a:pt x="1" y="318"/>
                    <a:pt x="83" y="331"/>
                    <a:pt x="177" y="331"/>
                  </a:cubicBezTo>
                  <a:cubicBezTo>
                    <a:pt x="204" y="331"/>
                    <a:pt x="232" y="330"/>
                    <a:pt x="259" y="330"/>
                  </a:cubicBezTo>
                  <a:cubicBezTo>
                    <a:pt x="312" y="330"/>
                    <a:pt x="363" y="335"/>
                    <a:pt x="399" y="359"/>
                  </a:cubicBezTo>
                  <a:cubicBezTo>
                    <a:pt x="518" y="319"/>
                    <a:pt x="657" y="299"/>
                    <a:pt x="757" y="180"/>
                  </a:cubicBezTo>
                  <a:cubicBezTo>
                    <a:pt x="618" y="160"/>
                    <a:pt x="478" y="16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9"/>
            <p:cNvSpPr/>
            <p:nvPr/>
          </p:nvSpPr>
          <p:spPr>
            <a:xfrm>
              <a:off x="4317000" y="4124500"/>
              <a:ext cx="351625" cy="70300"/>
            </a:xfrm>
            <a:custGeom>
              <a:avLst/>
              <a:gdLst/>
              <a:ahLst/>
              <a:cxnLst/>
              <a:rect l="l" t="t" r="r" b="b"/>
              <a:pathLst>
                <a:path w="14065" h="2812" extrusionOk="0">
                  <a:moveTo>
                    <a:pt x="2485" y="0"/>
                  </a:moveTo>
                  <a:cubicBezTo>
                    <a:pt x="2390" y="0"/>
                    <a:pt x="2292" y="15"/>
                    <a:pt x="2209" y="86"/>
                  </a:cubicBezTo>
                  <a:cubicBezTo>
                    <a:pt x="2195" y="100"/>
                    <a:pt x="2181" y="114"/>
                    <a:pt x="2159" y="114"/>
                  </a:cubicBezTo>
                  <a:cubicBezTo>
                    <a:pt x="2151" y="114"/>
                    <a:pt x="2141" y="112"/>
                    <a:pt x="2129" y="106"/>
                  </a:cubicBezTo>
                  <a:cubicBezTo>
                    <a:pt x="1970" y="146"/>
                    <a:pt x="1831" y="126"/>
                    <a:pt x="1691" y="245"/>
                  </a:cubicBezTo>
                  <a:cubicBezTo>
                    <a:pt x="1552" y="424"/>
                    <a:pt x="1353" y="405"/>
                    <a:pt x="1154" y="444"/>
                  </a:cubicBezTo>
                  <a:cubicBezTo>
                    <a:pt x="955" y="524"/>
                    <a:pt x="757" y="484"/>
                    <a:pt x="558" y="504"/>
                  </a:cubicBezTo>
                  <a:cubicBezTo>
                    <a:pt x="379" y="524"/>
                    <a:pt x="200" y="544"/>
                    <a:pt x="319" y="802"/>
                  </a:cubicBezTo>
                  <a:cubicBezTo>
                    <a:pt x="414" y="870"/>
                    <a:pt x="500" y="901"/>
                    <a:pt x="589" y="901"/>
                  </a:cubicBezTo>
                  <a:cubicBezTo>
                    <a:pt x="631" y="901"/>
                    <a:pt x="673" y="895"/>
                    <a:pt x="717" y="882"/>
                  </a:cubicBezTo>
                  <a:cubicBezTo>
                    <a:pt x="816" y="882"/>
                    <a:pt x="677" y="842"/>
                    <a:pt x="796" y="842"/>
                  </a:cubicBezTo>
                  <a:cubicBezTo>
                    <a:pt x="896" y="842"/>
                    <a:pt x="896" y="882"/>
                    <a:pt x="796" y="882"/>
                  </a:cubicBezTo>
                  <a:cubicBezTo>
                    <a:pt x="717" y="902"/>
                    <a:pt x="677" y="902"/>
                    <a:pt x="617" y="922"/>
                  </a:cubicBezTo>
                  <a:cubicBezTo>
                    <a:pt x="498" y="942"/>
                    <a:pt x="359" y="942"/>
                    <a:pt x="219" y="1001"/>
                  </a:cubicBezTo>
                  <a:cubicBezTo>
                    <a:pt x="120" y="1081"/>
                    <a:pt x="1" y="1121"/>
                    <a:pt x="60" y="1280"/>
                  </a:cubicBezTo>
                  <a:cubicBezTo>
                    <a:pt x="136" y="1356"/>
                    <a:pt x="231" y="1382"/>
                    <a:pt x="330" y="1382"/>
                  </a:cubicBezTo>
                  <a:cubicBezTo>
                    <a:pt x="438" y="1382"/>
                    <a:pt x="553" y="1351"/>
                    <a:pt x="657" y="1320"/>
                  </a:cubicBezTo>
                  <a:cubicBezTo>
                    <a:pt x="757" y="1320"/>
                    <a:pt x="856" y="1300"/>
                    <a:pt x="955" y="1280"/>
                  </a:cubicBezTo>
                  <a:cubicBezTo>
                    <a:pt x="1075" y="1200"/>
                    <a:pt x="1214" y="1220"/>
                    <a:pt x="1314" y="1141"/>
                  </a:cubicBezTo>
                  <a:cubicBezTo>
                    <a:pt x="1547" y="1052"/>
                    <a:pt x="1781" y="1015"/>
                    <a:pt x="2012" y="1015"/>
                  </a:cubicBezTo>
                  <a:cubicBezTo>
                    <a:pt x="2352" y="1015"/>
                    <a:pt x="2685" y="1094"/>
                    <a:pt x="3004" y="1200"/>
                  </a:cubicBezTo>
                  <a:cubicBezTo>
                    <a:pt x="3263" y="1320"/>
                    <a:pt x="3482" y="1499"/>
                    <a:pt x="3760" y="1499"/>
                  </a:cubicBezTo>
                  <a:cubicBezTo>
                    <a:pt x="3804" y="1510"/>
                    <a:pt x="3847" y="1514"/>
                    <a:pt x="3890" y="1514"/>
                  </a:cubicBezTo>
                  <a:cubicBezTo>
                    <a:pt x="4096" y="1514"/>
                    <a:pt x="4290" y="1407"/>
                    <a:pt x="4495" y="1407"/>
                  </a:cubicBezTo>
                  <a:cubicBezTo>
                    <a:pt x="4554" y="1407"/>
                    <a:pt x="4614" y="1416"/>
                    <a:pt x="4675" y="1439"/>
                  </a:cubicBezTo>
                  <a:cubicBezTo>
                    <a:pt x="5670" y="1598"/>
                    <a:pt x="6685" y="1618"/>
                    <a:pt x="7659" y="1996"/>
                  </a:cubicBezTo>
                  <a:cubicBezTo>
                    <a:pt x="7691" y="2039"/>
                    <a:pt x="7718" y="2058"/>
                    <a:pt x="7747" y="2058"/>
                  </a:cubicBezTo>
                  <a:cubicBezTo>
                    <a:pt x="7773" y="2058"/>
                    <a:pt x="7801" y="2044"/>
                    <a:pt x="7838" y="2016"/>
                  </a:cubicBezTo>
                  <a:cubicBezTo>
                    <a:pt x="7876" y="2013"/>
                    <a:pt x="7913" y="2012"/>
                    <a:pt x="7950" y="2012"/>
                  </a:cubicBezTo>
                  <a:cubicBezTo>
                    <a:pt x="8211" y="2012"/>
                    <a:pt x="8470" y="2073"/>
                    <a:pt x="8714" y="2195"/>
                  </a:cubicBezTo>
                  <a:cubicBezTo>
                    <a:pt x="8972" y="2414"/>
                    <a:pt x="9251" y="2553"/>
                    <a:pt x="9609" y="2553"/>
                  </a:cubicBezTo>
                  <a:cubicBezTo>
                    <a:pt x="9851" y="2504"/>
                    <a:pt x="10094" y="2443"/>
                    <a:pt x="10347" y="2443"/>
                  </a:cubicBezTo>
                  <a:cubicBezTo>
                    <a:pt x="10405" y="2443"/>
                    <a:pt x="10464" y="2446"/>
                    <a:pt x="10524" y="2453"/>
                  </a:cubicBezTo>
                  <a:cubicBezTo>
                    <a:pt x="10684" y="2413"/>
                    <a:pt x="10844" y="2390"/>
                    <a:pt x="11003" y="2390"/>
                  </a:cubicBezTo>
                  <a:cubicBezTo>
                    <a:pt x="11239" y="2390"/>
                    <a:pt x="11472" y="2442"/>
                    <a:pt x="11698" y="2573"/>
                  </a:cubicBezTo>
                  <a:lnTo>
                    <a:pt x="11658" y="2573"/>
                  </a:lnTo>
                  <a:cubicBezTo>
                    <a:pt x="11751" y="2628"/>
                    <a:pt x="11848" y="2636"/>
                    <a:pt x="11946" y="2636"/>
                  </a:cubicBezTo>
                  <a:cubicBezTo>
                    <a:pt x="11991" y="2636"/>
                    <a:pt x="12036" y="2634"/>
                    <a:pt x="12082" y="2634"/>
                  </a:cubicBezTo>
                  <a:cubicBezTo>
                    <a:pt x="12187" y="2634"/>
                    <a:pt x="12292" y="2644"/>
                    <a:pt x="12394" y="2712"/>
                  </a:cubicBezTo>
                  <a:lnTo>
                    <a:pt x="12434" y="2772"/>
                  </a:lnTo>
                  <a:lnTo>
                    <a:pt x="12513" y="2772"/>
                  </a:lnTo>
                  <a:cubicBezTo>
                    <a:pt x="12575" y="2798"/>
                    <a:pt x="12640" y="2806"/>
                    <a:pt x="12706" y="2806"/>
                  </a:cubicBezTo>
                  <a:cubicBezTo>
                    <a:pt x="12829" y="2806"/>
                    <a:pt x="12957" y="2777"/>
                    <a:pt x="13084" y="2777"/>
                  </a:cubicBezTo>
                  <a:cubicBezTo>
                    <a:pt x="13153" y="2777"/>
                    <a:pt x="13222" y="2786"/>
                    <a:pt x="13289" y="2812"/>
                  </a:cubicBezTo>
                  <a:cubicBezTo>
                    <a:pt x="13408" y="2812"/>
                    <a:pt x="13508" y="2812"/>
                    <a:pt x="13627" y="2792"/>
                  </a:cubicBezTo>
                  <a:cubicBezTo>
                    <a:pt x="13786" y="2772"/>
                    <a:pt x="13926" y="2692"/>
                    <a:pt x="14025" y="2573"/>
                  </a:cubicBezTo>
                  <a:cubicBezTo>
                    <a:pt x="14065" y="2493"/>
                    <a:pt x="14065" y="2414"/>
                    <a:pt x="14005" y="2354"/>
                  </a:cubicBezTo>
                  <a:lnTo>
                    <a:pt x="13985" y="2354"/>
                  </a:lnTo>
                  <a:cubicBezTo>
                    <a:pt x="13891" y="2289"/>
                    <a:pt x="13781" y="2276"/>
                    <a:pt x="13667" y="2276"/>
                  </a:cubicBezTo>
                  <a:cubicBezTo>
                    <a:pt x="13598" y="2276"/>
                    <a:pt x="13527" y="2281"/>
                    <a:pt x="13458" y="2281"/>
                  </a:cubicBezTo>
                  <a:cubicBezTo>
                    <a:pt x="13330" y="2281"/>
                    <a:pt x="13208" y="2265"/>
                    <a:pt x="13110" y="2175"/>
                  </a:cubicBezTo>
                  <a:cubicBezTo>
                    <a:pt x="12215" y="1956"/>
                    <a:pt x="11300" y="1698"/>
                    <a:pt x="10365" y="1698"/>
                  </a:cubicBezTo>
                  <a:cubicBezTo>
                    <a:pt x="9231" y="1698"/>
                    <a:pt x="8117" y="1578"/>
                    <a:pt x="7023" y="1280"/>
                  </a:cubicBezTo>
                  <a:cubicBezTo>
                    <a:pt x="6645" y="1180"/>
                    <a:pt x="6227" y="1180"/>
                    <a:pt x="5829" y="1101"/>
                  </a:cubicBezTo>
                  <a:cubicBezTo>
                    <a:pt x="5073" y="981"/>
                    <a:pt x="4317" y="1001"/>
                    <a:pt x="3522" y="723"/>
                  </a:cubicBezTo>
                  <a:cubicBezTo>
                    <a:pt x="3681" y="603"/>
                    <a:pt x="3760" y="524"/>
                    <a:pt x="3860" y="464"/>
                  </a:cubicBezTo>
                  <a:cubicBezTo>
                    <a:pt x="3780" y="285"/>
                    <a:pt x="3641" y="186"/>
                    <a:pt x="3482" y="86"/>
                  </a:cubicBezTo>
                  <a:cubicBezTo>
                    <a:pt x="3442" y="73"/>
                    <a:pt x="3407" y="66"/>
                    <a:pt x="3378" y="66"/>
                  </a:cubicBezTo>
                  <a:cubicBezTo>
                    <a:pt x="3276" y="66"/>
                    <a:pt x="3230" y="142"/>
                    <a:pt x="3183" y="265"/>
                  </a:cubicBezTo>
                  <a:cubicBezTo>
                    <a:pt x="3064" y="225"/>
                    <a:pt x="3183" y="86"/>
                    <a:pt x="3084" y="66"/>
                  </a:cubicBezTo>
                  <a:cubicBezTo>
                    <a:pt x="3024" y="17"/>
                    <a:pt x="2955" y="7"/>
                    <a:pt x="2883" y="7"/>
                  </a:cubicBezTo>
                  <a:cubicBezTo>
                    <a:pt x="2834" y="7"/>
                    <a:pt x="2785" y="11"/>
                    <a:pt x="2737" y="11"/>
                  </a:cubicBezTo>
                  <a:cubicBezTo>
                    <a:pt x="2713" y="11"/>
                    <a:pt x="2689" y="10"/>
                    <a:pt x="2666" y="7"/>
                  </a:cubicBezTo>
                  <a:cubicBezTo>
                    <a:pt x="2611" y="7"/>
                    <a:pt x="2548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9"/>
            <p:cNvSpPr/>
            <p:nvPr/>
          </p:nvSpPr>
          <p:spPr>
            <a:xfrm>
              <a:off x="4311025" y="413545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658" y="1"/>
                  </a:moveTo>
                  <a:cubicBezTo>
                    <a:pt x="440" y="1"/>
                    <a:pt x="229" y="46"/>
                    <a:pt x="41" y="225"/>
                  </a:cubicBezTo>
                  <a:cubicBezTo>
                    <a:pt x="21" y="245"/>
                    <a:pt x="21" y="285"/>
                    <a:pt x="1" y="344"/>
                  </a:cubicBezTo>
                  <a:cubicBezTo>
                    <a:pt x="120" y="344"/>
                    <a:pt x="279" y="364"/>
                    <a:pt x="339" y="484"/>
                  </a:cubicBezTo>
                  <a:cubicBezTo>
                    <a:pt x="385" y="575"/>
                    <a:pt x="443" y="607"/>
                    <a:pt x="507" y="607"/>
                  </a:cubicBezTo>
                  <a:cubicBezTo>
                    <a:pt x="555" y="607"/>
                    <a:pt x="606" y="589"/>
                    <a:pt x="657" y="563"/>
                  </a:cubicBezTo>
                  <a:cubicBezTo>
                    <a:pt x="737" y="484"/>
                    <a:pt x="737" y="424"/>
                    <a:pt x="717" y="344"/>
                  </a:cubicBezTo>
                  <a:cubicBezTo>
                    <a:pt x="598" y="165"/>
                    <a:pt x="737" y="165"/>
                    <a:pt x="836" y="165"/>
                  </a:cubicBezTo>
                  <a:cubicBezTo>
                    <a:pt x="916" y="165"/>
                    <a:pt x="996" y="175"/>
                    <a:pt x="1073" y="175"/>
                  </a:cubicBezTo>
                  <a:cubicBezTo>
                    <a:pt x="1188" y="175"/>
                    <a:pt x="1298" y="154"/>
                    <a:pt x="1393" y="46"/>
                  </a:cubicBezTo>
                  <a:lnTo>
                    <a:pt x="1393" y="46"/>
                  </a:lnTo>
                  <a:cubicBezTo>
                    <a:pt x="1373" y="47"/>
                    <a:pt x="1352" y="47"/>
                    <a:pt x="1331" y="47"/>
                  </a:cubicBezTo>
                  <a:cubicBezTo>
                    <a:pt x="1109" y="47"/>
                    <a:pt x="880" y="1"/>
                    <a:pt x="6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9"/>
            <p:cNvSpPr/>
            <p:nvPr/>
          </p:nvSpPr>
          <p:spPr>
            <a:xfrm>
              <a:off x="4355800" y="4126550"/>
              <a:ext cx="14450" cy="5100"/>
            </a:xfrm>
            <a:custGeom>
              <a:avLst/>
              <a:gdLst/>
              <a:ahLst/>
              <a:cxnLst/>
              <a:rect l="l" t="t" r="r" b="b"/>
              <a:pathLst>
                <a:path w="578" h="204" extrusionOk="0">
                  <a:moveTo>
                    <a:pt x="313" y="0"/>
                  </a:moveTo>
                  <a:cubicBezTo>
                    <a:pt x="194" y="0"/>
                    <a:pt x="80" y="29"/>
                    <a:pt x="0" y="143"/>
                  </a:cubicBezTo>
                  <a:cubicBezTo>
                    <a:pt x="40" y="183"/>
                    <a:pt x="120" y="183"/>
                    <a:pt x="159" y="203"/>
                  </a:cubicBezTo>
                  <a:cubicBezTo>
                    <a:pt x="319" y="183"/>
                    <a:pt x="478" y="143"/>
                    <a:pt x="577" y="24"/>
                  </a:cubicBezTo>
                  <a:cubicBezTo>
                    <a:pt x="493" y="16"/>
                    <a:pt x="401" y="0"/>
                    <a:pt x="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9"/>
            <p:cNvSpPr/>
            <p:nvPr/>
          </p:nvSpPr>
          <p:spPr>
            <a:xfrm>
              <a:off x="4323475" y="4126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39" y="20"/>
                    <a:pt x="40" y="40"/>
                    <a:pt x="0" y="80"/>
                  </a:cubicBezTo>
                  <a:lnTo>
                    <a:pt x="219" y="13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9"/>
            <p:cNvSpPr/>
            <p:nvPr/>
          </p:nvSpPr>
          <p:spPr>
            <a:xfrm>
              <a:off x="3903725" y="4057625"/>
              <a:ext cx="5000" cy="3900"/>
            </a:xfrm>
            <a:custGeom>
              <a:avLst/>
              <a:gdLst/>
              <a:ahLst/>
              <a:cxnLst/>
              <a:rect l="l" t="t" r="r" b="b"/>
              <a:pathLst>
                <a:path w="200" h="156" extrusionOk="0">
                  <a:moveTo>
                    <a:pt x="131" y="0"/>
                  </a:moveTo>
                  <a:cubicBezTo>
                    <a:pt x="77" y="0"/>
                    <a:pt x="44" y="37"/>
                    <a:pt x="1" y="96"/>
                  </a:cubicBezTo>
                  <a:cubicBezTo>
                    <a:pt x="60" y="116"/>
                    <a:pt x="100" y="155"/>
                    <a:pt x="160" y="155"/>
                  </a:cubicBezTo>
                  <a:cubicBezTo>
                    <a:pt x="180" y="96"/>
                    <a:pt x="180" y="56"/>
                    <a:pt x="200" y="16"/>
                  </a:cubicBezTo>
                  <a:cubicBezTo>
                    <a:pt x="173" y="5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9"/>
            <p:cNvSpPr/>
            <p:nvPr/>
          </p:nvSpPr>
          <p:spPr>
            <a:xfrm>
              <a:off x="3945500" y="3967500"/>
              <a:ext cx="15950" cy="10475"/>
            </a:xfrm>
            <a:custGeom>
              <a:avLst/>
              <a:gdLst/>
              <a:ahLst/>
              <a:cxnLst/>
              <a:rect l="l" t="t" r="r" b="b"/>
              <a:pathLst>
                <a:path w="638" h="419" extrusionOk="0">
                  <a:moveTo>
                    <a:pt x="355" y="1"/>
                  </a:moveTo>
                  <a:cubicBezTo>
                    <a:pt x="314" y="1"/>
                    <a:pt x="269" y="13"/>
                    <a:pt x="220" y="40"/>
                  </a:cubicBezTo>
                  <a:cubicBezTo>
                    <a:pt x="140" y="120"/>
                    <a:pt x="80" y="180"/>
                    <a:pt x="1" y="239"/>
                  </a:cubicBezTo>
                  <a:cubicBezTo>
                    <a:pt x="80" y="299"/>
                    <a:pt x="160" y="339"/>
                    <a:pt x="220" y="398"/>
                  </a:cubicBezTo>
                  <a:cubicBezTo>
                    <a:pt x="319" y="418"/>
                    <a:pt x="438" y="418"/>
                    <a:pt x="578" y="418"/>
                  </a:cubicBezTo>
                  <a:cubicBezTo>
                    <a:pt x="617" y="339"/>
                    <a:pt x="637" y="279"/>
                    <a:pt x="617" y="200"/>
                  </a:cubicBezTo>
                  <a:cubicBezTo>
                    <a:pt x="546" y="84"/>
                    <a:pt x="463" y="1"/>
                    <a:pt x="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9"/>
            <p:cNvSpPr/>
            <p:nvPr/>
          </p:nvSpPr>
          <p:spPr>
            <a:xfrm>
              <a:off x="4613900" y="3990375"/>
              <a:ext cx="35325" cy="4650"/>
            </a:xfrm>
            <a:custGeom>
              <a:avLst/>
              <a:gdLst/>
              <a:ahLst/>
              <a:cxnLst/>
              <a:rect l="l" t="t" r="r" b="b"/>
              <a:pathLst>
                <a:path w="1413" h="186" extrusionOk="0">
                  <a:moveTo>
                    <a:pt x="1" y="1"/>
                  </a:moveTo>
                  <a:cubicBezTo>
                    <a:pt x="196" y="149"/>
                    <a:pt x="408" y="185"/>
                    <a:pt x="630" y="185"/>
                  </a:cubicBezTo>
                  <a:cubicBezTo>
                    <a:pt x="836" y="185"/>
                    <a:pt x="1050" y="154"/>
                    <a:pt x="1266" y="154"/>
                  </a:cubicBezTo>
                  <a:cubicBezTo>
                    <a:pt x="1315" y="154"/>
                    <a:pt x="1364" y="156"/>
                    <a:pt x="1413" y="160"/>
                  </a:cubicBez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9"/>
            <p:cNvSpPr/>
            <p:nvPr/>
          </p:nvSpPr>
          <p:spPr>
            <a:xfrm>
              <a:off x="3960425" y="3971975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60" y="1"/>
                  </a:moveTo>
                  <a:cubicBezTo>
                    <a:pt x="40" y="1"/>
                    <a:pt x="20" y="21"/>
                    <a:pt x="1" y="40"/>
                  </a:cubicBezTo>
                  <a:lnTo>
                    <a:pt x="1" y="239"/>
                  </a:lnTo>
                  <a:cubicBezTo>
                    <a:pt x="100" y="498"/>
                    <a:pt x="379" y="538"/>
                    <a:pt x="518" y="757"/>
                  </a:cubicBezTo>
                  <a:cubicBezTo>
                    <a:pt x="657" y="697"/>
                    <a:pt x="697" y="558"/>
                    <a:pt x="697" y="418"/>
                  </a:cubicBezTo>
                  <a:cubicBezTo>
                    <a:pt x="637" y="339"/>
                    <a:pt x="617" y="239"/>
                    <a:pt x="538" y="160"/>
                  </a:cubicBezTo>
                  <a:cubicBezTo>
                    <a:pt x="418" y="100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9"/>
            <p:cNvSpPr/>
            <p:nvPr/>
          </p:nvSpPr>
          <p:spPr>
            <a:xfrm>
              <a:off x="5513050" y="3798050"/>
              <a:ext cx="8475" cy="3875"/>
            </a:xfrm>
            <a:custGeom>
              <a:avLst/>
              <a:gdLst/>
              <a:ahLst/>
              <a:cxnLst/>
              <a:rect l="l" t="t" r="r" b="b"/>
              <a:pathLst>
                <a:path w="339" h="155" extrusionOk="0">
                  <a:moveTo>
                    <a:pt x="213" y="0"/>
                  </a:moveTo>
                  <a:cubicBezTo>
                    <a:pt x="131" y="0"/>
                    <a:pt x="60" y="45"/>
                    <a:pt x="1" y="134"/>
                  </a:cubicBezTo>
                  <a:cubicBezTo>
                    <a:pt x="100" y="134"/>
                    <a:pt x="239" y="154"/>
                    <a:pt x="339" y="154"/>
                  </a:cubicBezTo>
                  <a:cubicBezTo>
                    <a:pt x="339" y="115"/>
                    <a:pt x="339" y="55"/>
                    <a:pt x="299" y="15"/>
                  </a:cubicBezTo>
                  <a:cubicBezTo>
                    <a:pt x="269" y="5"/>
                    <a:pt x="241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9"/>
            <p:cNvSpPr/>
            <p:nvPr/>
          </p:nvSpPr>
          <p:spPr>
            <a:xfrm>
              <a:off x="5547375" y="38063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40" y="175"/>
                    <a:pt x="61" y="175"/>
                    <a:pt x="83" y="175"/>
                  </a:cubicBezTo>
                  <a:cubicBezTo>
                    <a:pt x="97" y="175"/>
                    <a:pt x="112" y="175"/>
                    <a:pt x="126" y="175"/>
                  </a:cubicBezTo>
                  <a:cubicBezTo>
                    <a:pt x="197" y="175"/>
                    <a:pt x="259" y="166"/>
                    <a:pt x="259" y="60"/>
                  </a:cubicBezTo>
                  <a:cubicBezTo>
                    <a:pt x="259" y="6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9"/>
            <p:cNvSpPr/>
            <p:nvPr/>
          </p:nvSpPr>
          <p:spPr>
            <a:xfrm>
              <a:off x="5001800" y="3933675"/>
              <a:ext cx="212400" cy="70900"/>
            </a:xfrm>
            <a:custGeom>
              <a:avLst/>
              <a:gdLst/>
              <a:ahLst/>
              <a:cxnLst/>
              <a:rect l="l" t="t" r="r" b="b"/>
              <a:pathLst>
                <a:path w="8496" h="2836" extrusionOk="0">
                  <a:moveTo>
                    <a:pt x="7978" y="1"/>
                  </a:moveTo>
                  <a:cubicBezTo>
                    <a:pt x="7759" y="41"/>
                    <a:pt x="7500" y="41"/>
                    <a:pt x="7222" y="80"/>
                  </a:cubicBezTo>
                  <a:cubicBezTo>
                    <a:pt x="6585" y="399"/>
                    <a:pt x="5829" y="379"/>
                    <a:pt x="5133" y="578"/>
                  </a:cubicBezTo>
                  <a:cubicBezTo>
                    <a:pt x="4447" y="864"/>
                    <a:pt x="3707" y="1076"/>
                    <a:pt x="2946" y="1076"/>
                  </a:cubicBezTo>
                  <a:cubicBezTo>
                    <a:pt x="2913" y="1076"/>
                    <a:pt x="2879" y="1076"/>
                    <a:pt x="2846" y="1075"/>
                  </a:cubicBezTo>
                  <a:cubicBezTo>
                    <a:pt x="2587" y="1294"/>
                    <a:pt x="2289" y="1473"/>
                    <a:pt x="2010" y="1652"/>
                  </a:cubicBezTo>
                  <a:cubicBezTo>
                    <a:pt x="1393" y="2050"/>
                    <a:pt x="618" y="1990"/>
                    <a:pt x="41" y="2468"/>
                  </a:cubicBezTo>
                  <a:cubicBezTo>
                    <a:pt x="21" y="2468"/>
                    <a:pt x="21" y="2468"/>
                    <a:pt x="1" y="2507"/>
                  </a:cubicBezTo>
                  <a:cubicBezTo>
                    <a:pt x="1" y="2567"/>
                    <a:pt x="1" y="2587"/>
                    <a:pt x="41" y="2647"/>
                  </a:cubicBezTo>
                  <a:cubicBezTo>
                    <a:pt x="120" y="2647"/>
                    <a:pt x="200" y="2666"/>
                    <a:pt x="259" y="2666"/>
                  </a:cubicBezTo>
                  <a:cubicBezTo>
                    <a:pt x="425" y="2791"/>
                    <a:pt x="591" y="2836"/>
                    <a:pt x="755" y="2836"/>
                  </a:cubicBezTo>
                  <a:cubicBezTo>
                    <a:pt x="985" y="2836"/>
                    <a:pt x="1213" y="2748"/>
                    <a:pt x="1433" y="2666"/>
                  </a:cubicBezTo>
                  <a:cubicBezTo>
                    <a:pt x="2527" y="2189"/>
                    <a:pt x="3701" y="1891"/>
                    <a:pt x="4815" y="1473"/>
                  </a:cubicBezTo>
                  <a:cubicBezTo>
                    <a:pt x="5571" y="1214"/>
                    <a:pt x="6367" y="1115"/>
                    <a:pt x="7103" y="896"/>
                  </a:cubicBezTo>
                  <a:cubicBezTo>
                    <a:pt x="7262" y="856"/>
                    <a:pt x="7401" y="777"/>
                    <a:pt x="7560" y="697"/>
                  </a:cubicBezTo>
                  <a:cubicBezTo>
                    <a:pt x="7620" y="657"/>
                    <a:pt x="7699" y="637"/>
                    <a:pt x="7779" y="598"/>
                  </a:cubicBezTo>
                  <a:cubicBezTo>
                    <a:pt x="8018" y="498"/>
                    <a:pt x="8316" y="578"/>
                    <a:pt x="8495" y="319"/>
                  </a:cubicBezTo>
                  <a:cubicBezTo>
                    <a:pt x="8396" y="100"/>
                    <a:pt x="8097" y="200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9"/>
            <p:cNvSpPr/>
            <p:nvPr/>
          </p:nvSpPr>
          <p:spPr>
            <a:xfrm>
              <a:off x="4990375" y="3964525"/>
              <a:ext cx="135800" cy="57800"/>
            </a:xfrm>
            <a:custGeom>
              <a:avLst/>
              <a:gdLst/>
              <a:ahLst/>
              <a:cxnLst/>
              <a:rect l="l" t="t" r="r" b="b"/>
              <a:pathLst>
                <a:path w="5432" h="2312" extrusionOk="0">
                  <a:moveTo>
                    <a:pt x="5272" y="0"/>
                  </a:moveTo>
                  <a:cubicBezTo>
                    <a:pt x="4854" y="139"/>
                    <a:pt x="4417" y="319"/>
                    <a:pt x="3979" y="438"/>
                  </a:cubicBezTo>
                  <a:cubicBezTo>
                    <a:pt x="2905" y="736"/>
                    <a:pt x="1910" y="1333"/>
                    <a:pt x="776" y="1413"/>
                  </a:cubicBezTo>
                  <a:cubicBezTo>
                    <a:pt x="518" y="1532"/>
                    <a:pt x="279" y="1631"/>
                    <a:pt x="80" y="1731"/>
                  </a:cubicBezTo>
                  <a:cubicBezTo>
                    <a:pt x="60" y="1731"/>
                    <a:pt x="60" y="1751"/>
                    <a:pt x="20" y="1791"/>
                  </a:cubicBezTo>
                  <a:cubicBezTo>
                    <a:pt x="0" y="1830"/>
                    <a:pt x="20" y="1850"/>
                    <a:pt x="60" y="1910"/>
                  </a:cubicBezTo>
                  <a:cubicBezTo>
                    <a:pt x="120" y="1989"/>
                    <a:pt x="179" y="2029"/>
                    <a:pt x="259" y="2089"/>
                  </a:cubicBezTo>
                  <a:lnTo>
                    <a:pt x="398" y="2089"/>
                  </a:lnTo>
                  <a:cubicBezTo>
                    <a:pt x="557" y="1930"/>
                    <a:pt x="796" y="2089"/>
                    <a:pt x="955" y="1910"/>
                  </a:cubicBezTo>
                  <a:lnTo>
                    <a:pt x="1015" y="1890"/>
                  </a:lnTo>
                  <a:lnTo>
                    <a:pt x="1094" y="1890"/>
                  </a:lnTo>
                  <a:cubicBezTo>
                    <a:pt x="1214" y="1910"/>
                    <a:pt x="1353" y="1989"/>
                    <a:pt x="1413" y="2089"/>
                  </a:cubicBezTo>
                  <a:cubicBezTo>
                    <a:pt x="1452" y="2109"/>
                    <a:pt x="1472" y="2149"/>
                    <a:pt x="1472" y="2208"/>
                  </a:cubicBezTo>
                  <a:cubicBezTo>
                    <a:pt x="1484" y="2276"/>
                    <a:pt x="1508" y="2312"/>
                    <a:pt x="1537" y="2312"/>
                  </a:cubicBezTo>
                  <a:cubicBezTo>
                    <a:pt x="1560" y="2312"/>
                    <a:pt x="1586" y="2291"/>
                    <a:pt x="1612" y="2248"/>
                  </a:cubicBezTo>
                  <a:cubicBezTo>
                    <a:pt x="1771" y="2049"/>
                    <a:pt x="1990" y="2109"/>
                    <a:pt x="2189" y="2049"/>
                  </a:cubicBezTo>
                  <a:cubicBezTo>
                    <a:pt x="2606" y="1989"/>
                    <a:pt x="2865" y="1691"/>
                    <a:pt x="3104" y="1393"/>
                  </a:cubicBezTo>
                  <a:cubicBezTo>
                    <a:pt x="3482" y="1154"/>
                    <a:pt x="3979" y="1253"/>
                    <a:pt x="4277" y="895"/>
                  </a:cubicBezTo>
                  <a:cubicBezTo>
                    <a:pt x="4357" y="736"/>
                    <a:pt x="4536" y="796"/>
                    <a:pt x="4596" y="696"/>
                  </a:cubicBezTo>
                  <a:cubicBezTo>
                    <a:pt x="4665" y="647"/>
                    <a:pt x="4725" y="622"/>
                    <a:pt x="4782" y="622"/>
                  </a:cubicBezTo>
                  <a:cubicBezTo>
                    <a:pt x="4839" y="622"/>
                    <a:pt x="4894" y="647"/>
                    <a:pt x="4954" y="696"/>
                  </a:cubicBezTo>
                  <a:cubicBezTo>
                    <a:pt x="4993" y="696"/>
                    <a:pt x="5053" y="657"/>
                    <a:pt x="5093" y="657"/>
                  </a:cubicBezTo>
                  <a:cubicBezTo>
                    <a:pt x="5172" y="617"/>
                    <a:pt x="5232" y="557"/>
                    <a:pt x="5292" y="517"/>
                  </a:cubicBezTo>
                  <a:lnTo>
                    <a:pt x="5272" y="498"/>
                  </a:lnTo>
                  <a:cubicBezTo>
                    <a:pt x="5431" y="319"/>
                    <a:pt x="5431" y="159"/>
                    <a:pt x="5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9"/>
            <p:cNvSpPr/>
            <p:nvPr/>
          </p:nvSpPr>
          <p:spPr>
            <a:xfrm>
              <a:off x="4961025" y="3963025"/>
              <a:ext cx="48775" cy="31850"/>
            </a:xfrm>
            <a:custGeom>
              <a:avLst/>
              <a:gdLst/>
              <a:ahLst/>
              <a:cxnLst/>
              <a:rect l="l" t="t" r="r" b="b"/>
              <a:pathLst>
                <a:path w="1951" h="1274" extrusionOk="0">
                  <a:moveTo>
                    <a:pt x="1692" y="1"/>
                  </a:moveTo>
                  <a:cubicBezTo>
                    <a:pt x="1174" y="120"/>
                    <a:pt x="776" y="498"/>
                    <a:pt x="359" y="737"/>
                  </a:cubicBezTo>
                  <a:cubicBezTo>
                    <a:pt x="1" y="955"/>
                    <a:pt x="60" y="1194"/>
                    <a:pt x="478" y="1274"/>
                  </a:cubicBezTo>
                  <a:cubicBezTo>
                    <a:pt x="856" y="776"/>
                    <a:pt x="1433" y="577"/>
                    <a:pt x="1950" y="239"/>
                  </a:cubicBezTo>
                  <a:lnTo>
                    <a:pt x="16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9"/>
            <p:cNvSpPr/>
            <p:nvPr/>
          </p:nvSpPr>
          <p:spPr>
            <a:xfrm>
              <a:off x="4982425" y="3985400"/>
              <a:ext cx="21900" cy="13950"/>
            </a:xfrm>
            <a:custGeom>
              <a:avLst/>
              <a:gdLst/>
              <a:ahLst/>
              <a:cxnLst/>
              <a:rect l="l" t="t" r="r" b="b"/>
              <a:pathLst>
                <a:path w="876" h="558" extrusionOk="0">
                  <a:moveTo>
                    <a:pt x="696" y="1"/>
                  </a:moveTo>
                  <a:cubicBezTo>
                    <a:pt x="418" y="60"/>
                    <a:pt x="139" y="120"/>
                    <a:pt x="0" y="418"/>
                  </a:cubicBezTo>
                  <a:cubicBezTo>
                    <a:pt x="173" y="526"/>
                    <a:pt x="333" y="541"/>
                    <a:pt x="489" y="541"/>
                  </a:cubicBezTo>
                  <a:cubicBezTo>
                    <a:pt x="545" y="541"/>
                    <a:pt x="601" y="539"/>
                    <a:pt x="656" y="539"/>
                  </a:cubicBezTo>
                  <a:cubicBezTo>
                    <a:pt x="729" y="539"/>
                    <a:pt x="802" y="542"/>
                    <a:pt x="875" y="558"/>
                  </a:cubicBezTo>
                  <a:lnTo>
                    <a:pt x="875" y="379"/>
                  </a:lnTo>
                  <a:cubicBezTo>
                    <a:pt x="875" y="220"/>
                    <a:pt x="816" y="100"/>
                    <a:pt x="6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9"/>
            <p:cNvSpPr/>
            <p:nvPr/>
          </p:nvSpPr>
          <p:spPr>
            <a:xfrm>
              <a:off x="5534425" y="38856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44" y="1"/>
                  </a:moveTo>
                  <a:cubicBezTo>
                    <a:pt x="221" y="1"/>
                    <a:pt x="198" y="5"/>
                    <a:pt x="180" y="11"/>
                  </a:cubicBezTo>
                  <a:cubicBezTo>
                    <a:pt x="120" y="31"/>
                    <a:pt x="41" y="111"/>
                    <a:pt x="1" y="170"/>
                  </a:cubicBezTo>
                  <a:cubicBezTo>
                    <a:pt x="100" y="170"/>
                    <a:pt x="180" y="170"/>
                    <a:pt x="240" y="131"/>
                  </a:cubicBezTo>
                  <a:cubicBezTo>
                    <a:pt x="299" y="131"/>
                    <a:pt x="379" y="91"/>
                    <a:pt x="379" y="91"/>
                  </a:cubicBezTo>
                  <a:cubicBezTo>
                    <a:pt x="351" y="22"/>
                    <a:pt x="295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9"/>
            <p:cNvSpPr/>
            <p:nvPr/>
          </p:nvSpPr>
          <p:spPr>
            <a:xfrm>
              <a:off x="5100275" y="39068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9"/>
            <p:cNvSpPr/>
            <p:nvPr/>
          </p:nvSpPr>
          <p:spPr>
            <a:xfrm>
              <a:off x="5043075" y="39380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293" y="0"/>
                  </a:moveTo>
                  <a:cubicBezTo>
                    <a:pt x="184" y="0"/>
                    <a:pt x="80" y="36"/>
                    <a:pt x="1" y="146"/>
                  </a:cubicBezTo>
                  <a:cubicBezTo>
                    <a:pt x="160" y="146"/>
                    <a:pt x="279" y="126"/>
                    <a:pt x="379" y="7"/>
                  </a:cubicBezTo>
                  <a:cubicBezTo>
                    <a:pt x="350" y="3"/>
                    <a:pt x="321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9"/>
            <p:cNvSpPr/>
            <p:nvPr/>
          </p:nvSpPr>
          <p:spPr>
            <a:xfrm>
              <a:off x="4215050" y="5020125"/>
              <a:ext cx="136800" cy="40000"/>
            </a:xfrm>
            <a:custGeom>
              <a:avLst/>
              <a:gdLst/>
              <a:ahLst/>
              <a:cxnLst/>
              <a:rect l="l" t="t" r="r" b="b"/>
              <a:pathLst>
                <a:path w="5472" h="1600" extrusionOk="0">
                  <a:moveTo>
                    <a:pt x="622" y="1"/>
                  </a:moveTo>
                  <a:cubicBezTo>
                    <a:pt x="608" y="1"/>
                    <a:pt x="593" y="3"/>
                    <a:pt x="577" y="8"/>
                  </a:cubicBezTo>
                  <a:cubicBezTo>
                    <a:pt x="526" y="5"/>
                    <a:pt x="474" y="2"/>
                    <a:pt x="425" y="2"/>
                  </a:cubicBezTo>
                  <a:cubicBezTo>
                    <a:pt x="211" y="2"/>
                    <a:pt x="40" y="59"/>
                    <a:pt x="40" y="367"/>
                  </a:cubicBezTo>
                  <a:lnTo>
                    <a:pt x="1" y="386"/>
                  </a:lnTo>
                  <a:cubicBezTo>
                    <a:pt x="1353" y="745"/>
                    <a:pt x="2726" y="1063"/>
                    <a:pt x="4059" y="1401"/>
                  </a:cubicBezTo>
                  <a:cubicBezTo>
                    <a:pt x="4457" y="1461"/>
                    <a:pt x="4854" y="1540"/>
                    <a:pt x="5252" y="1600"/>
                  </a:cubicBezTo>
                  <a:cubicBezTo>
                    <a:pt x="5252" y="1461"/>
                    <a:pt x="5272" y="1341"/>
                    <a:pt x="5471" y="1242"/>
                  </a:cubicBezTo>
                  <a:cubicBezTo>
                    <a:pt x="4079" y="764"/>
                    <a:pt x="2666" y="546"/>
                    <a:pt x="1254" y="188"/>
                  </a:cubicBezTo>
                  <a:cubicBezTo>
                    <a:pt x="1174" y="118"/>
                    <a:pt x="1080" y="118"/>
                    <a:pt x="988" y="118"/>
                  </a:cubicBezTo>
                  <a:cubicBezTo>
                    <a:pt x="896" y="118"/>
                    <a:pt x="806" y="118"/>
                    <a:pt x="737" y="48"/>
                  </a:cubicBezTo>
                  <a:cubicBezTo>
                    <a:pt x="693" y="19"/>
                    <a:pt x="660" y="1"/>
                    <a:pt x="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9"/>
            <p:cNvSpPr/>
            <p:nvPr/>
          </p:nvSpPr>
          <p:spPr>
            <a:xfrm>
              <a:off x="4394075" y="4963675"/>
              <a:ext cx="40325" cy="100925"/>
            </a:xfrm>
            <a:custGeom>
              <a:avLst/>
              <a:gdLst/>
              <a:ahLst/>
              <a:cxnLst/>
              <a:rect l="l" t="t" r="r" b="b"/>
              <a:pathLst>
                <a:path w="1613" h="4037" extrusionOk="0">
                  <a:moveTo>
                    <a:pt x="247" y="0"/>
                  </a:moveTo>
                  <a:cubicBezTo>
                    <a:pt x="36" y="0"/>
                    <a:pt x="140" y="270"/>
                    <a:pt x="1" y="357"/>
                  </a:cubicBezTo>
                  <a:cubicBezTo>
                    <a:pt x="1" y="416"/>
                    <a:pt x="41" y="476"/>
                    <a:pt x="41" y="536"/>
                  </a:cubicBezTo>
                  <a:cubicBezTo>
                    <a:pt x="120" y="715"/>
                    <a:pt x="41" y="914"/>
                    <a:pt x="160" y="1073"/>
                  </a:cubicBezTo>
                  <a:cubicBezTo>
                    <a:pt x="439" y="2068"/>
                    <a:pt x="677" y="3062"/>
                    <a:pt x="1055" y="4037"/>
                  </a:cubicBezTo>
                  <a:cubicBezTo>
                    <a:pt x="1254" y="4037"/>
                    <a:pt x="1433" y="4017"/>
                    <a:pt x="1612" y="4017"/>
                  </a:cubicBezTo>
                  <a:cubicBezTo>
                    <a:pt x="1175" y="2823"/>
                    <a:pt x="856" y="1570"/>
                    <a:pt x="498" y="357"/>
                  </a:cubicBezTo>
                  <a:cubicBezTo>
                    <a:pt x="439" y="257"/>
                    <a:pt x="459" y="118"/>
                    <a:pt x="359" y="19"/>
                  </a:cubicBezTo>
                  <a:cubicBezTo>
                    <a:pt x="314" y="6"/>
                    <a:pt x="277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9"/>
            <p:cNvSpPr/>
            <p:nvPr/>
          </p:nvSpPr>
          <p:spPr>
            <a:xfrm>
              <a:off x="4390600" y="5060025"/>
              <a:ext cx="22400" cy="6650"/>
            </a:xfrm>
            <a:custGeom>
              <a:avLst/>
              <a:gdLst/>
              <a:ahLst/>
              <a:cxnLst/>
              <a:rect l="l" t="t" r="r" b="b"/>
              <a:pathLst>
                <a:path w="896" h="266" extrusionOk="0">
                  <a:moveTo>
                    <a:pt x="119" y="0"/>
                  </a:moveTo>
                  <a:cubicBezTo>
                    <a:pt x="80" y="0"/>
                    <a:pt x="41" y="1"/>
                    <a:pt x="1" y="4"/>
                  </a:cubicBezTo>
                  <a:cubicBezTo>
                    <a:pt x="113" y="207"/>
                    <a:pt x="261" y="265"/>
                    <a:pt x="421" y="265"/>
                  </a:cubicBezTo>
                  <a:cubicBezTo>
                    <a:pt x="575" y="265"/>
                    <a:pt x="740" y="212"/>
                    <a:pt x="896" y="183"/>
                  </a:cubicBezTo>
                  <a:cubicBezTo>
                    <a:pt x="652" y="61"/>
                    <a:pt x="39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9"/>
            <p:cNvSpPr/>
            <p:nvPr/>
          </p:nvSpPr>
          <p:spPr>
            <a:xfrm>
              <a:off x="4425425" y="5082500"/>
              <a:ext cx="7975" cy="4075"/>
            </a:xfrm>
            <a:custGeom>
              <a:avLst/>
              <a:gdLst/>
              <a:ahLst/>
              <a:cxnLst/>
              <a:rect l="l" t="t" r="r" b="b"/>
              <a:pathLst>
                <a:path w="319" h="163" extrusionOk="0">
                  <a:moveTo>
                    <a:pt x="319" y="0"/>
                  </a:moveTo>
                  <a:cubicBezTo>
                    <a:pt x="199" y="0"/>
                    <a:pt x="60" y="40"/>
                    <a:pt x="0" y="159"/>
                  </a:cubicBezTo>
                  <a:cubicBezTo>
                    <a:pt x="34" y="159"/>
                    <a:pt x="72" y="162"/>
                    <a:pt x="109" y="162"/>
                  </a:cubicBezTo>
                  <a:cubicBezTo>
                    <a:pt x="201" y="162"/>
                    <a:pt x="290" y="14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9"/>
            <p:cNvSpPr/>
            <p:nvPr/>
          </p:nvSpPr>
          <p:spPr>
            <a:xfrm>
              <a:off x="4416475" y="50642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97" y="0"/>
                  </a:moveTo>
                  <a:cubicBezTo>
                    <a:pt x="65" y="0"/>
                    <a:pt x="30" y="5"/>
                    <a:pt x="0" y="15"/>
                  </a:cubicBezTo>
                  <a:cubicBezTo>
                    <a:pt x="32" y="79"/>
                    <a:pt x="58" y="120"/>
                    <a:pt x="88" y="120"/>
                  </a:cubicBezTo>
                  <a:cubicBezTo>
                    <a:pt x="114" y="120"/>
                    <a:pt x="142" y="89"/>
                    <a:pt x="179" y="15"/>
                  </a:cubicBezTo>
                  <a:cubicBezTo>
                    <a:pt x="159" y="5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9"/>
            <p:cNvSpPr/>
            <p:nvPr/>
          </p:nvSpPr>
          <p:spPr>
            <a:xfrm>
              <a:off x="4434375" y="5064100"/>
              <a:ext cx="4500" cy="4975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0" y="0"/>
                  </a:moveTo>
                  <a:cubicBezTo>
                    <a:pt x="0" y="119"/>
                    <a:pt x="60" y="179"/>
                    <a:pt x="179" y="199"/>
                  </a:cubicBezTo>
                  <a:cubicBezTo>
                    <a:pt x="15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9"/>
            <p:cNvSpPr/>
            <p:nvPr/>
          </p:nvSpPr>
          <p:spPr>
            <a:xfrm>
              <a:off x="4508475" y="5100700"/>
              <a:ext cx="56725" cy="17200"/>
            </a:xfrm>
            <a:custGeom>
              <a:avLst/>
              <a:gdLst/>
              <a:ahLst/>
              <a:cxnLst/>
              <a:rect l="l" t="t" r="r" b="b"/>
              <a:pathLst>
                <a:path w="2269" h="688" extrusionOk="0">
                  <a:moveTo>
                    <a:pt x="779" y="0"/>
                  </a:moveTo>
                  <a:cubicBezTo>
                    <a:pt x="707" y="0"/>
                    <a:pt x="640" y="12"/>
                    <a:pt x="577" y="48"/>
                  </a:cubicBezTo>
                  <a:cubicBezTo>
                    <a:pt x="521" y="69"/>
                    <a:pt x="464" y="75"/>
                    <a:pt x="408" y="75"/>
                  </a:cubicBezTo>
                  <a:cubicBezTo>
                    <a:pt x="330" y="75"/>
                    <a:pt x="252" y="64"/>
                    <a:pt x="174" y="64"/>
                  </a:cubicBezTo>
                  <a:cubicBezTo>
                    <a:pt x="149" y="64"/>
                    <a:pt x="124" y="65"/>
                    <a:pt x="100" y="68"/>
                  </a:cubicBezTo>
                  <a:cubicBezTo>
                    <a:pt x="60" y="108"/>
                    <a:pt x="20" y="127"/>
                    <a:pt x="0" y="147"/>
                  </a:cubicBezTo>
                  <a:cubicBezTo>
                    <a:pt x="299" y="366"/>
                    <a:pt x="677" y="466"/>
                    <a:pt x="1055" y="525"/>
                  </a:cubicBezTo>
                  <a:cubicBezTo>
                    <a:pt x="1293" y="585"/>
                    <a:pt x="1538" y="687"/>
                    <a:pt x="1782" y="687"/>
                  </a:cubicBezTo>
                  <a:cubicBezTo>
                    <a:pt x="1945" y="687"/>
                    <a:pt x="2108" y="641"/>
                    <a:pt x="2268" y="505"/>
                  </a:cubicBezTo>
                  <a:cubicBezTo>
                    <a:pt x="1970" y="48"/>
                    <a:pt x="1472" y="108"/>
                    <a:pt x="1055" y="28"/>
                  </a:cubicBezTo>
                  <a:cubicBezTo>
                    <a:pt x="957" y="17"/>
                    <a:pt x="865" y="0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9"/>
            <p:cNvSpPr/>
            <p:nvPr/>
          </p:nvSpPr>
          <p:spPr>
            <a:xfrm>
              <a:off x="4482100" y="5093050"/>
              <a:ext cx="28875" cy="10850"/>
            </a:xfrm>
            <a:custGeom>
              <a:avLst/>
              <a:gdLst/>
              <a:ahLst/>
              <a:cxnLst/>
              <a:rect l="l" t="t" r="r" b="b"/>
              <a:pathLst>
                <a:path w="1155" h="434" extrusionOk="0">
                  <a:moveTo>
                    <a:pt x="202" y="1"/>
                  </a:moveTo>
                  <a:cubicBezTo>
                    <a:pt x="100" y="1"/>
                    <a:pt x="21" y="55"/>
                    <a:pt x="1" y="254"/>
                  </a:cubicBezTo>
                  <a:cubicBezTo>
                    <a:pt x="283" y="420"/>
                    <a:pt x="565" y="434"/>
                    <a:pt x="869" y="434"/>
                  </a:cubicBezTo>
                  <a:cubicBezTo>
                    <a:pt x="930" y="434"/>
                    <a:pt x="992" y="433"/>
                    <a:pt x="1055" y="433"/>
                  </a:cubicBezTo>
                  <a:cubicBezTo>
                    <a:pt x="1155" y="235"/>
                    <a:pt x="996" y="175"/>
                    <a:pt x="856" y="115"/>
                  </a:cubicBezTo>
                  <a:cubicBezTo>
                    <a:pt x="757" y="115"/>
                    <a:pt x="638" y="75"/>
                    <a:pt x="538" y="75"/>
                  </a:cubicBezTo>
                  <a:cubicBezTo>
                    <a:pt x="429" y="55"/>
                    <a:pt x="304" y="1"/>
                    <a:pt x="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9"/>
            <p:cNvSpPr/>
            <p:nvPr/>
          </p:nvSpPr>
          <p:spPr>
            <a:xfrm>
              <a:off x="4519900" y="5093375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320" y="0"/>
                  </a:moveTo>
                  <a:cubicBezTo>
                    <a:pt x="237" y="0"/>
                    <a:pt x="156" y="25"/>
                    <a:pt x="80" y="82"/>
                  </a:cubicBezTo>
                  <a:lnTo>
                    <a:pt x="80" y="261"/>
                  </a:lnTo>
                  <a:cubicBezTo>
                    <a:pt x="41" y="261"/>
                    <a:pt x="41" y="261"/>
                    <a:pt x="21" y="321"/>
                  </a:cubicBezTo>
                  <a:cubicBezTo>
                    <a:pt x="1" y="361"/>
                    <a:pt x="21" y="381"/>
                    <a:pt x="100" y="420"/>
                  </a:cubicBezTo>
                  <a:cubicBezTo>
                    <a:pt x="240" y="420"/>
                    <a:pt x="419" y="440"/>
                    <a:pt x="598" y="440"/>
                  </a:cubicBezTo>
                  <a:cubicBezTo>
                    <a:pt x="641" y="451"/>
                    <a:pt x="679" y="468"/>
                    <a:pt x="710" y="468"/>
                  </a:cubicBezTo>
                  <a:cubicBezTo>
                    <a:pt x="737" y="468"/>
                    <a:pt x="759" y="457"/>
                    <a:pt x="777" y="420"/>
                  </a:cubicBezTo>
                  <a:cubicBezTo>
                    <a:pt x="816" y="241"/>
                    <a:pt x="697" y="162"/>
                    <a:pt x="598" y="82"/>
                  </a:cubicBezTo>
                  <a:cubicBezTo>
                    <a:pt x="504" y="30"/>
                    <a:pt x="410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9"/>
            <p:cNvSpPr/>
            <p:nvPr/>
          </p:nvSpPr>
          <p:spPr>
            <a:xfrm>
              <a:off x="4475650" y="5091300"/>
              <a:ext cx="19925" cy="8625"/>
            </a:xfrm>
            <a:custGeom>
              <a:avLst/>
              <a:gdLst/>
              <a:ahLst/>
              <a:cxnLst/>
              <a:rect l="l" t="t" r="r" b="b"/>
              <a:pathLst>
                <a:path w="797" h="345" extrusionOk="0">
                  <a:moveTo>
                    <a:pt x="407" y="0"/>
                  </a:moveTo>
                  <a:cubicBezTo>
                    <a:pt x="326" y="0"/>
                    <a:pt x="245" y="9"/>
                    <a:pt x="168" y="9"/>
                  </a:cubicBezTo>
                  <a:cubicBezTo>
                    <a:pt x="145" y="9"/>
                    <a:pt x="122" y="8"/>
                    <a:pt x="100" y="6"/>
                  </a:cubicBezTo>
                  <a:cubicBezTo>
                    <a:pt x="0" y="106"/>
                    <a:pt x="20" y="225"/>
                    <a:pt x="100" y="324"/>
                  </a:cubicBezTo>
                  <a:cubicBezTo>
                    <a:pt x="160" y="344"/>
                    <a:pt x="219" y="344"/>
                    <a:pt x="279" y="344"/>
                  </a:cubicBezTo>
                  <a:cubicBezTo>
                    <a:pt x="378" y="106"/>
                    <a:pt x="597" y="185"/>
                    <a:pt x="796" y="145"/>
                  </a:cubicBezTo>
                  <a:cubicBezTo>
                    <a:pt x="674" y="23"/>
                    <a:pt x="540" y="0"/>
                    <a:pt x="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9"/>
            <p:cNvSpPr/>
            <p:nvPr/>
          </p:nvSpPr>
          <p:spPr>
            <a:xfrm>
              <a:off x="4463225" y="5090950"/>
              <a:ext cx="14425" cy="8475"/>
            </a:xfrm>
            <a:custGeom>
              <a:avLst/>
              <a:gdLst/>
              <a:ahLst/>
              <a:cxnLst/>
              <a:rect l="l" t="t" r="r" b="b"/>
              <a:pathLst>
                <a:path w="577" h="339" extrusionOk="0">
                  <a:moveTo>
                    <a:pt x="296" y="0"/>
                  </a:moveTo>
                  <a:cubicBezTo>
                    <a:pt x="199" y="0"/>
                    <a:pt x="100" y="20"/>
                    <a:pt x="0" y="100"/>
                  </a:cubicBezTo>
                  <a:cubicBezTo>
                    <a:pt x="219" y="199"/>
                    <a:pt x="398" y="259"/>
                    <a:pt x="577" y="338"/>
                  </a:cubicBezTo>
                  <a:lnTo>
                    <a:pt x="577" y="20"/>
                  </a:lnTo>
                  <a:cubicBezTo>
                    <a:pt x="487" y="20"/>
                    <a:pt x="393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9"/>
            <p:cNvSpPr/>
            <p:nvPr/>
          </p:nvSpPr>
          <p:spPr>
            <a:xfrm>
              <a:off x="4503500" y="5096425"/>
              <a:ext cx="18925" cy="7975"/>
            </a:xfrm>
            <a:custGeom>
              <a:avLst/>
              <a:gdLst/>
              <a:ahLst/>
              <a:cxnLst/>
              <a:rect l="l" t="t" r="r" b="b"/>
              <a:pathLst>
                <a:path w="757" h="319" extrusionOk="0">
                  <a:moveTo>
                    <a:pt x="0" y="0"/>
                  </a:moveTo>
                  <a:cubicBezTo>
                    <a:pt x="80" y="100"/>
                    <a:pt x="140" y="219"/>
                    <a:pt x="199" y="318"/>
                  </a:cubicBezTo>
                  <a:cubicBezTo>
                    <a:pt x="378" y="318"/>
                    <a:pt x="577" y="298"/>
                    <a:pt x="756" y="298"/>
                  </a:cubicBezTo>
                  <a:cubicBezTo>
                    <a:pt x="717" y="239"/>
                    <a:pt x="717" y="199"/>
                    <a:pt x="717" y="139"/>
                  </a:cubicBezTo>
                  <a:cubicBezTo>
                    <a:pt x="478" y="100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9"/>
            <p:cNvSpPr/>
            <p:nvPr/>
          </p:nvSpPr>
          <p:spPr>
            <a:xfrm>
              <a:off x="4521400" y="509045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538" y="179"/>
                  </a:lnTo>
                  <a:cubicBezTo>
                    <a:pt x="378" y="20"/>
                    <a:pt x="219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9"/>
            <p:cNvSpPr/>
            <p:nvPr/>
          </p:nvSpPr>
          <p:spPr>
            <a:xfrm>
              <a:off x="4504500" y="5087300"/>
              <a:ext cx="9950" cy="3900"/>
            </a:xfrm>
            <a:custGeom>
              <a:avLst/>
              <a:gdLst/>
              <a:ahLst/>
              <a:cxnLst/>
              <a:rect l="l" t="t" r="r" b="b"/>
              <a:pathLst>
                <a:path w="398" h="156" extrusionOk="0">
                  <a:moveTo>
                    <a:pt x="89" y="0"/>
                  </a:moveTo>
                  <a:cubicBezTo>
                    <a:pt x="59" y="0"/>
                    <a:pt x="29" y="3"/>
                    <a:pt x="0" y="7"/>
                  </a:cubicBezTo>
                  <a:cubicBezTo>
                    <a:pt x="74" y="125"/>
                    <a:pt x="158" y="155"/>
                    <a:pt x="269" y="155"/>
                  </a:cubicBezTo>
                  <a:cubicBezTo>
                    <a:pt x="309" y="155"/>
                    <a:pt x="351" y="151"/>
                    <a:pt x="398" y="146"/>
                  </a:cubicBezTo>
                  <a:cubicBezTo>
                    <a:pt x="319" y="36"/>
                    <a:pt x="203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9"/>
            <p:cNvSpPr/>
            <p:nvPr/>
          </p:nvSpPr>
          <p:spPr>
            <a:xfrm>
              <a:off x="4534825" y="5094925"/>
              <a:ext cx="73125" cy="22125"/>
            </a:xfrm>
            <a:custGeom>
              <a:avLst/>
              <a:gdLst/>
              <a:ahLst/>
              <a:cxnLst/>
              <a:rect l="l" t="t" r="r" b="b"/>
              <a:pathLst>
                <a:path w="2925" h="885" extrusionOk="0">
                  <a:moveTo>
                    <a:pt x="21" y="0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398" y="498"/>
                    <a:pt x="816" y="637"/>
                    <a:pt x="1214" y="697"/>
                  </a:cubicBezTo>
                  <a:cubicBezTo>
                    <a:pt x="1496" y="855"/>
                    <a:pt x="1804" y="885"/>
                    <a:pt x="2111" y="885"/>
                  </a:cubicBezTo>
                  <a:cubicBezTo>
                    <a:pt x="2300" y="885"/>
                    <a:pt x="2489" y="873"/>
                    <a:pt x="2672" y="873"/>
                  </a:cubicBezTo>
                  <a:cubicBezTo>
                    <a:pt x="2717" y="873"/>
                    <a:pt x="2761" y="874"/>
                    <a:pt x="2805" y="876"/>
                  </a:cubicBezTo>
                  <a:cubicBezTo>
                    <a:pt x="2925" y="557"/>
                    <a:pt x="2527" y="697"/>
                    <a:pt x="2447" y="537"/>
                  </a:cubicBezTo>
                  <a:cubicBezTo>
                    <a:pt x="1691" y="239"/>
                    <a:pt x="836" y="17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9"/>
            <p:cNvSpPr/>
            <p:nvPr/>
          </p:nvSpPr>
          <p:spPr>
            <a:xfrm>
              <a:off x="4596500" y="5108850"/>
              <a:ext cx="62675" cy="25875"/>
            </a:xfrm>
            <a:custGeom>
              <a:avLst/>
              <a:gdLst/>
              <a:ahLst/>
              <a:cxnLst/>
              <a:rect l="l" t="t" r="r" b="b"/>
              <a:pathLst>
                <a:path w="2507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00"/>
                    <a:pt x="219" y="219"/>
                    <a:pt x="338" y="339"/>
                  </a:cubicBezTo>
                  <a:cubicBezTo>
                    <a:pt x="557" y="339"/>
                    <a:pt x="697" y="478"/>
                    <a:pt x="697" y="677"/>
                  </a:cubicBezTo>
                  <a:cubicBezTo>
                    <a:pt x="1035" y="935"/>
                    <a:pt x="1472" y="935"/>
                    <a:pt x="1910" y="1035"/>
                  </a:cubicBezTo>
                  <a:cubicBezTo>
                    <a:pt x="2029" y="1035"/>
                    <a:pt x="2129" y="1015"/>
                    <a:pt x="2248" y="1015"/>
                  </a:cubicBezTo>
                  <a:cubicBezTo>
                    <a:pt x="2507" y="876"/>
                    <a:pt x="2109" y="677"/>
                    <a:pt x="2308" y="498"/>
                  </a:cubicBezTo>
                  <a:cubicBezTo>
                    <a:pt x="1532" y="339"/>
                    <a:pt x="756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9"/>
            <p:cNvSpPr/>
            <p:nvPr/>
          </p:nvSpPr>
          <p:spPr>
            <a:xfrm>
              <a:off x="4591525" y="5122075"/>
              <a:ext cx="52725" cy="17625"/>
            </a:xfrm>
            <a:custGeom>
              <a:avLst/>
              <a:gdLst/>
              <a:ahLst/>
              <a:cxnLst/>
              <a:rect l="l" t="t" r="r" b="b"/>
              <a:pathLst>
                <a:path w="2109" h="705" extrusionOk="0">
                  <a:moveTo>
                    <a:pt x="425" y="1"/>
                  </a:moveTo>
                  <a:cubicBezTo>
                    <a:pt x="397" y="1"/>
                    <a:pt x="368" y="3"/>
                    <a:pt x="339" y="8"/>
                  </a:cubicBezTo>
                  <a:cubicBezTo>
                    <a:pt x="239" y="148"/>
                    <a:pt x="60" y="68"/>
                    <a:pt x="0" y="188"/>
                  </a:cubicBezTo>
                  <a:cubicBezTo>
                    <a:pt x="657" y="546"/>
                    <a:pt x="1413" y="486"/>
                    <a:pt x="2109" y="705"/>
                  </a:cubicBezTo>
                  <a:lnTo>
                    <a:pt x="2109" y="546"/>
                  </a:lnTo>
                  <a:cubicBezTo>
                    <a:pt x="1752" y="320"/>
                    <a:pt x="1378" y="166"/>
                    <a:pt x="969" y="166"/>
                  </a:cubicBezTo>
                  <a:cubicBezTo>
                    <a:pt x="945" y="166"/>
                    <a:pt x="920" y="167"/>
                    <a:pt x="896" y="168"/>
                  </a:cubicBezTo>
                  <a:cubicBezTo>
                    <a:pt x="741" y="99"/>
                    <a:pt x="601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9"/>
            <p:cNvSpPr/>
            <p:nvPr/>
          </p:nvSpPr>
          <p:spPr>
            <a:xfrm>
              <a:off x="4592025" y="51215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49" y="0"/>
                  </a:moveTo>
                  <a:cubicBezTo>
                    <a:pt x="0" y="0"/>
                    <a:pt x="0" y="36"/>
                    <a:pt x="0" y="188"/>
                  </a:cubicBezTo>
                  <a:cubicBezTo>
                    <a:pt x="140" y="168"/>
                    <a:pt x="279" y="168"/>
                    <a:pt x="338" y="9"/>
                  </a:cubicBezTo>
                  <a:cubicBezTo>
                    <a:pt x="257" y="4"/>
                    <a:pt x="195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9"/>
            <p:cNvSpPr/>
            <p:nvPr/>
          </p:nvSpPr>
          <p:spPr>
            <a:xfrm>
              <a:off x="4458975" y="4329800"/>
              <a:ext cx="404600" cy="75475"/>
            </a:xfrm>
            <a:custGeom>
              <a:avLst/>
              <a:gdLst/>
              <a:ahLst/>
              <a:cxnLst/>
              <a:rect l="l" t="t" r="r" b="b"/>
              <a:pathLst>
                <a:path w="16184" h="3019" extrusionOk="0">
                  <a:moveTo>
                    <a:pt x="265" y="0"/>
                  </a:moveTo>
                  <a:cubicBezTo>
                    <a:pt x="110" y="0"/>
                    <a:pt x="1" y="90"/>
                    <a:pt x="31" y="448"/>
                  </a:cubicBezTo>
                  <a:lnTo>
                    <a:pt x="190" y="448"/>
                  </a:lnTo>
                  <a:cubicBezTo>
                    <a:pt x="254" y="393"/>
                    <a:pt x="313" y="368"/>
                    <a:pt x="369" y="368"/>
                  </a:cubicBezTo>
                  <a:cubicBezTo>
                    <a:pt x="435" y="368"/>
                    <a:pt x="494" y="403"/>
                    <a:pt x="548" y="468"/>
                  </a:cubicBezTo>
                  <a:cubicBezTo>
                    <a:pt x="727" y="587"/>
                    <a:pt x="946" y="468"/>
                    <a:pt x="1085" y="627"/>
                  </a:cubicBezTo>
                  <a:lnTo>
                    <a:pt x="1165" y="647"/>
                  </a:lnTo>
                  <a:lnTo>
                    <a:pt x="1244" y="647"/>
                  </a:lnTo>
                  <a:cubicBezTo>
                    <a:pt x="1370" y="713"/>
                    <a:pt x="1503" y="728"/>
                    <a:pt x="1636" y="728"/>
                  </a:cubicBezTo>
                  <a:cubicBezTo>
                    <a:pt x="1738" y="728"/>
                    <a:pt x="1840" y="719"/>
                    <a:pt x="1937" y="719"/>
                  </a:cubicBezTo>
                  <a:cubicBezTo>
                    <a:pt x="2053" y="719"/>
                    <a:pt x="2163" y="732"/>
                    <a:pt x="2259" y="786"/>
                  </a:cubicBezTo>
                  <a:lnTo>
                    <a:pt x="2318" y="846"/>
                  </a:lnTo>
                  <a:lnTo>
                    <a:pt x="2378" y="846"/>
                  </a:lnTo>
                  <a:cubicBezTo>
                    <a:pt x="2577" y="945"/>
                    <a:pt x="2816" y="846"/>
                    <a:pt x="2975" y="985"/>
                  </a:cubicBezTo>
                  <a:cubicBezTo>
                    <a:pt x="3074" y="985"/>
                    <a:pt x="3174" y="1025"/>
                    <a:pt x="3273" y="1025"/>
                  </a:cubicBezTo>
                  <a:cubicBezTo>
                    <a:pt x="3452" y="1085"/>
                    <a:pt x="3671" y="1045"/>
                    <a:pt x="3850" y="1124"/>
                  </a:cubicBezTo>
                  <a:cubicBezTo>
                    <a:pt x="3930" y="1144"/>
                    <a:pt x="3970" y="1144"/>
                    <a:pt x="4049" y="1164"/>
                  </a:cubicBezTo>
                  <a:lnTo>
                    <a:pt x="6516" y="1542"/>
                  </a:lnTo>
                  <a:cubicBezTo>
                    <a:pt x="6615" y="1562"/>
                    <a:pt x="6695" y="1622"/>
                    <a:pt x="6755" y="1642"/>
                  </a:cubicBezTo>
                  <a:cubicBezTo>
                    <a:pt x="8724" y="1960"/>
                    <a:pt x="10713" y="2378"/>
                    <a:pt x="12702" y="2577"/>
                  </a:cubicBezTo>
                  <a:cubicBezTo>
                    <a:pt x="13529" y="2650"/>
                    <a:pt x="14322" y="2961"/>
                    <a:pt x="15160" y="2961"/>
                  </a:cubicBezTo>
                  <a:cubicBezTo>
                    <a:pt x="15229" y="2961"/>
                    <a:pt x="15298" y="2959"/>
                    <a:pt x="15368" y="2955"/>
                  </a:cubicBezTo>
                  <a:cubicBezTo>
                    <a:pt x="15471" y="2972"/>
                    <a:pt x="15573" y="3018"/>
                    <a:pt x="15689" y="3018"/>
                  </a:cubicBezTo>
                  <a:cubicBezTo>
                    <a:pt x="15708" y="3018"/>
                    <a:pt x="15727" y="3017"/>
                    <a:pt x="15746" y="3014"/>
                  </a:cubicBezTo>
                  <a:cubicBezTo>
                    <a:pt x="15905" y="2955"/>
                    <a:pt x="16064" y="2935"/>
                    <a:pt x="16184" y="2775"/>
                  </a:cubicBezTo>
                  <a:cubicBezTo>
                    <a:pt x="16184" y="2676"/>
                    <a:pt x="16184" y="2616"/>
                    <a:pt x="16144" y="2537"/>
                  </a:cubicBezTo>
                  <a:cubicBezTo>
                    <a:pt x="16044" y="2457"/>
                    <a:pt x="15905" y="2417"/>
                    <a:pt x="15786" y="2378"/>
                  </a:cubicBezTo>
                  <a:cubicBezTo>
                    <a:pt x="15706" y="2378"/>
                    <a:pt x="15607" y="2358"/>
                    <a:pt x="15547" y="2358"/>
                  </a:cubicBezTo>
                  <a:cubicBezTo>
                    <a:pt x="14811" y="2258"/>
                    <a:pt x="14115" y="2059"/>
                    <a:pt x="13419" y="1821"/>
                  </a:cubicBezTo>
                  <a:cubicBezTo>
                    <a:pt x="13321" y="1826"/>
                    <a:pt x="13223" y="1828"/>
                    <a:pt x="13126" y="1828"/>
                  </a:cubicBezTo>
                  <a:cubicBezTo>
                    <a:pt x="12139" y="1828"/>
                    <a:pt x="11194" y="1573"/>
                    <a:pt x="10216" y="1482"/>
                  </a:cubicBezTo>
                  <a:cubicBezTo>
                    <a:pt x="10017" y="1482"/>
                    <a:pt x="9937" y="1323"/>
                    <a:pt x="9878" y="1164"/>
                  </a:cubicBezTo>
                  <a:cubicBezTo>
                    <a:pt x="9609" y="1199"/>
                    <a:pt x="9342" y="1219"/>
                    <a:pt x="9079" y="1219"/>
                  </a:cubicBezTo>
                  <a:cubicBezTo>
                    <a:pt x="8583" y="1219"/>
                    <a:pt x="8098" y="1147"/>
                    <a:pt x="7630" y="965"/>
                  </a:cubicBezTo>
                  <a:cubicBezTo>
                    <a:pt x="7534" y="931"/>
                    <a:pt x="7443" y="918"/>
                    <a:pt x="7355" y="918"/>
                  </a:cubicBezTo>
                  <a:cubicBezTo>
                    <a:pt x="7185" y="918"/>
                    <a:pt x="7024" y="966"/>
                    <a:pt x="6854" y="1005"/>
                  </a:cubicBezTo>
                  <a:cubicBezTo>
                    <a:pt x="6834" y="1012"/>
                    <a:pt x="6810" y="1014"/>
                    <a:pt x="6783" y="1014"/>
                  </a:cubicBezTo>
                  <a:cubicBezTo>
                    <a:pt x="6730" y="1014"/>
                    <a:pt x="6668" y="1005"/>
                    <a:pt x="6615" y="1005"/>
                  </a:cubicBezTo>
                  <a:cubicBezTo>
                    <a:pt x="6317" y="906"/>
                    <a:pt x="5999" y="945"/>
                    <a:pt x="5700" y="925"/>
                  </a:cubicBezTo>
                  <a:cubicBezTo>
                    <a:pt x="5103" y="766"/>
                    <a:pt x="4507" y="647"/>
                    <a:pt x="3910" y="547"/>
                  </a:cubicBezTo>
                  <a:cubicBezTo>
                    <a:pt x="2915" y="368"/>
                    <a:pt x="1881" y="468"/>
                    <a:pt x="926" y="130"/>
                  </a:cubicBezTo>
                  <a:cubicBezTo>
                    <a:pt x="888" y="92"/>
                    <a:pt x="858" y="78"/>
                    <a:pt x="826" y="78"/>
                  </a:cubicBezTo>
                  <a:cubicBezTo>
                    <a:pt x="808" y="78"/>
                    <a:pt x="789" y="83"/>
                    <a:pt x="767" y="90"/>
                  </a:cubicBezTo>
                  <a:cubicBezTo>
                    <a:pt x="618" y="90"/>
                    <a:pt x="419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9"/>
            <p:cNvSpPr/>
            <p:nvPr/>
          </p:nvSpPr>
          <p:spPr>
            <a:xfrm>
              <a:off x="4330925" y="4471350"/>
              <a:ext cx="237625" cy="52175"/>
            </a:xfrm>
            <a:custGeom>
              <a:avLst/>
              <a:gdLst/>
              <a:ahLst/>
              <a:cxnLst/>
              <a:rect l="l" t="t" r="r" b="b"/>
              <a:pathLst>
                <a:path w="9505" h="2087" extrusionOk="0">
                  <a:moveTo>
                    <a:pt x="939" y="1"/>
                  </a:moveTo>
                  <a:cubicBezTo>
                    <a:pt x="787" y="1"/>
                    <a:pt x="634" y="12"/>
                    <a:pt x="478" y="38"/>
                  </a:cubicBezTo>
                  <a:cubicBezTo>
                    <a:pt x="200" y="117"/>
                    <a:pt x="1" y="217"/>
                    <a:pt x="21" y="535"/>
                  </a:cubicBezTo>
                  <a:cubicBezTo>
                    <a:pt x="80" y="674"/>
                    <a:pt x="180" y="774"/>
                    <a:pt x="299" y="853"/>
                  </a:cubicBezTo>
                  <a:cubicBezTo>
                    <a:pt x="577" y="973"/>
                    <a:pt x="836" y="973"/>
                    <a:pt x="1115" y="1012"/>
                  </a:cubicBezTo>
                  <a:cubicBezTo>
                    <a:pt x="1413" y="1032"/>
                    <a:pt x="1711" y="1152"/>
                    <a:pt x="2010" y="1152"/>
                  </a:cubicBezTo>
                  <a:cubicBezTo>
                    <a:pt x="2766" y="1251"/>
                    <a:pt x="3502" y="1351"/>
                    <a:pt x="4218" y="1550"/>
                  </a:cubicBezTo>
                  <a:cubicBezTo>
                    <a:pt x="4293" y="1561"/>
                    <a:pt x="4370" y="1565"/>
                    <a:pt x="4447" y="1565"/>
                  </a:cubicBezTo>
                  <a:cubicBezTo>
                    <a:pt x="4600" y="1565"/>
                    <a:pt x="4756" y="1550"/>
                    <a:pt x="4911" y="1550"/>
                  </a:cubicBezTo>
                  <a:cubicBezTo>
                    <a:pt x="5066" y="1550"/>
                    <a:pt x="5220" y="1565"/>
                    <a:pt x="5372" y="1629"/>
                  </a:cubicBezTo>
                  <a:cubicBezTo>
                    <a:pt x="6247" y="1629"/>
                    <a:pt x="7102" y="1729"/>
                    <a:pt x="7958" y="1928"/>
                  </a:cubicBezTo>
                  <a:cubicBezTo>
                    <a:pt x="8131" y="1956"/>
                    <a:pt x="8326" y="2059"/>
                    <a:pt x="8535" y="2059"/>
                  </a:cubicBezTo>
                  <a:cubicBezTo>
                    <a:pt x="8613" y="2059"/>
                    <a:pt x="8692" y="2045"/>
                    <a:pt x="8773" y="2007"/>
                  </a:cubicBezTo>
                  <a:cubicBezTo>
                    <a:pt x="8907" y="2025"/>
                    <a:pt x="9077" y="2087"/>
                    <a:pt x="9215" y="2087"/>
                  </a:cubicBezTo>
                  <a:cubicBezTo>
                    <a:pt x="9384" y="2087"/>
                    <a:pt x="9504" y="1993"/>
                    <a:pt x="9450" y="1609"/>
                  </a:cubicBezTo>
                  <a:cubicBezTo>
                    <a:pt x="7361" y="1112"/>
                    <a:pt x="5252" y="933"/>
                    <a:pt x="3124" y="555"/>
                  </a:cubicBezTo>
                  <a:cubicBezTo>
                    <a:pt x="2786" y="535"/>
                    <a:pt x="2567" y="237"/>
                    <a:pt x="2209" y="177"/>
                  </a:cubicBezTo>
                  <a:cubicBezTo>
                    <a:pt x="1783" y="89"/>
                    <a:pt x="1367" y="1"/>
                    <a:pt x="9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9"/>
            <p:cNvSpPr/>
            <p:nvPr/>
          </p:nvSpPr>
          <p:spPr>
            <a:xfrm>
              <a:off x="4550250" y="4511575"/>
              <a:ext cx="269075" cy="48875"/>
            </a:xfrm>
            <a:custGeom>
              <a:avLst/>
              <a:gdLst/>
              <a:ahLst/>
              <a:cxnLst/>
              <a:rect l="l" t="t" r="r" b="b"/>
              <a:pathLst>
                <a:path w="10763" h="1955" extrusionOk="0">
                  <a:moveTo>
                    <a:pt x="617" y="0"/>
                  </a:moveTo>
                  <a:cubicBezTo>
                    <a:pt x="597" y="398"/>
                    <a:pt x="279" y="358"/>
                    <a:pt x="0" y="398"/>
                  </a:cubicBezTo>
                  <a:cubicBezTo>
                    <a:pt x="211" y="525"/>
                    <a:pt x="445" y="545"/>
                    <a:pt x="674" y="545"/>
                  </a:cubicBezTo>
                  <a:cubicBezTo>
                    <a:pt x="782" y="545"/>
                    <a:pt x="888" y="541"/>
                    <a:pt x="991" y="541"/>
                  </a:cubicBezTo>
                  <a:cubicBezTo>
                    <a:pt x="1082" y="541"/>
                    <a:pt x="1170" y="544"/>
                    <a:pt x="1254" y="557"/>
                  </a:cubicBezTo>
                  <a:cubicBezTo>
                    <a:pt x="2785" y="995"/>
                    <a:pt x="4357" y="1194"/>
                    <a:pt x="5908" y="1432"/>
                  </a:cubicBezTo>
                  <a:cubicBezTo>
                    <a:pt x="6883" y="1592"/>
                    <a:pt x="7838" y="1850"/>
                    <a:pt x="8833" y="1910"/>
                  </a:cubicBezTo>
                  <a:cubicBezTo>
                    <a:pt x="8961" y="1850"/>
                    <a:pt x="9091" y="1829"/>
                    <a:pt x="9223" y="1829"/>
                  </a:cubicBezTo>
                  <a:cubicBezTo>
                    <a:pt x="9544" y="1829"/>
                    <a:pt x="9873" y="1955"/>
                    <a:pt x="10206" y="1955"/>
                  </a:cubicBezTo>
                  <a:cubicBezTo>
                    <a:pt x="10371" y="1955"/>
                    <a:pt x="10537" y="1924"/>
                    <a:pt x="10703" y="1830"/>
                  </a:cubicBezTo>
                  <a:cubicBezTo>
                    <a:pt x="10722" y="1810"/>
                    <a:pt x="10742" y="1751"/>
                    <a:pt x="10762" y="1731"/>
                  </a:cubicBezTo>
                  <a:cubicBezTo>
                    <a:pt x="10464" y="1552"/>
                    <a:pt x="10126" y="1512"/>
                    <a:pt x="9768" y="1452"/>
                  </a:cubicBezTo>
                  <a:cubicBezTo>
                    <a:pt x="7540" y="1114"/>
                    <a:pt x="5272" y="736"/>
                    <a:pt x="3024" y="398"/>
                  </a:cubicBezTo>
                  <a:cubicBezTo>
                    <a:pt x="2956" y="432"/>
                    <a:pt x="2889" y="498"/>
                    <a:pt x="2832" y="498"/>
                  </a:cubicBezTo>
                  <a:cubicBezTo>
                    <a:pt x="2789" y="498"/>
                    <a:pt x="2751" y="459"/>
                    <a:pt x="2726" y="338"/>
                  </a:cubicBezTo>
                  <a:cubicBezTo>
                    <a:pt x="2610" y="237"/>
                    <a:pt x="2474" y="210"/>
                    <a:pt x="2331" y="210"/>
                  </a:cubicBezTo>
                  <a:cubicBezTo>
                    <a:pt x="2278" y="210"/>
                    <a:pt x="2223" y="214"/>
                    <a:pt x="2169" y="219"/>
                  </a:cubicBezTo>
                  <a:cubicBezTo>
                    <a:pt x="2042" y="243"/>
                    <a:pt x="1914" y="256"/>
                    <a:pt x="1786" y="256"/>
                  </a:cubicBezTo>
                  <a:cubicBezTo>
                    <a:pt x="1491" y="256"/>
                    <a:pt x="1199" y="187"/>
                    <a:pt x="935" y="20"/>
                  </a:cubicBezTo>
                  <a:cubicBezTo>
                    <a:pt x="836" y="20"/>
                    <a:pt x="716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9"/>
            <p:cNvSpPr/>
            <p:nvPr/>
          </p:nvSpPr>
          <p:spPr>
            <a:xfrm>
              <a:off x="5218150" y="4385250"/>
              <a:ext cx="211375" cy="35525"/>
            </a:xfrm>
            <a:custGeom>
              <a:avLst/>
              <a:gdLst/>
              <a:ahLst/>
              <a:cxnLst/>
              <a:rect l="l" t="t" r="r" b="b"/>
              <a:pathLst>
                <a:path w="8455" h="1421" extrusionOk="0">
                  <a:moveTo>
                    <a:pt x="7321" y="0"/>
                  </a:moveTo>
                  <a:cubicBezTo>
                    <a:pt x="6644" y="20"/>
                    <a:pt x="5988" y="20"/>
                    <a:pt x="5312" y="80"/>
                  </a:cubicBezTo>
                  <a:cubicBezTo>
                    <a:pt x="3720" y="180"/>
                    <a:pt x="2168" y="677"/>
                    <a:pt x="557" y="776"/>
                  </a:cubicBezTo>
                  <a:cubicBezTo>
                    <a:pt x="458" y="776"/>
                    <a:pt x="338" y="816"/>
                    <a:pt x="239" y="876"/>
                  </a:cubicBezTo>
                  <a:cubicBezTo>
                    <a:pt x="120" y="916"/>
                    <a:pt x="0" y="995"/>
                    <a:pt x="20" y="1174"/>
                  </a:cubicBezTo>
                  <a:cubicBezTo>
                    <a:pt x="40" y="1293"/>
                    <a:pt x="139" y="1333"/>
                    <a:pt x="259" y="1373"/>
                  </a:cubicBezTo>
                  <a:cubicBezTo>
                    <a:pt x="418" y="1393"/>
                    <a:pt x="557" y="1393"/>
                    <a:pt x="716" y="1393"/>
                  </a:cubicBezTo>
                  <a:cubicBezTo>
                    <a:pt x="856" y="1343"/>
                    <a:pt x="995" y="1326"/>
                    <a:pt x="1135" y="1326"/>
                  </a:cubicBezTo>
                  <a:cubicBezTo>
                    <a:pt x="1461" y="1326"/>
                    <a:pt x="1791" y="1421"/>
                    <a:pt x="2132" y="1421"/>
                  </a:cubicBezTo>
                  <a:cubicBezTo>
                    <a:pt x="2229" y="1421"/>
                    <a:pt x="2328" y="1413"/>
                    <a:pt x="2427" y="1393"/>
                  </a:cubicBezTo>
                  <a:cubicBezTo>
                    <a:pt x="3839" y="1075"/>
                    <a:pt x="5292" y="836"/>
                    <a:pt x="6744" y="776"/>
                  </a:cubicBezTo>
                  <a:cubicBezTo>
                    <a:pt x="7022" y="737"/>
                    <a:pt x="7360" y="776"/>
                    <a:pt x="7559" y="498"/>
                  </a:cubicBezTo>
                  <a:cubicBezTo>
                    <a:pt x="7818" y="279"/>
                    <a:pt x="8136" y="418"/>
                    <a:pt x="8455" y="319"/>
                  </a:cubicBezTo>
                  <a:cubicBezTo>
                    <a:pt x="8315" y="50"/>
                    <a:pt x="8112" y="2"/>
                    <a:pt x="7891" y="2"/>
                  </a:cubicBezTo>
                  <a:cubicBezTo>
                    <a:pt x="7768" y="2"/>
                    <a:pt x="7640" y="17"/>
                    <a:pt x="7514" y="17"/>
                  </a:cubicBezTo>
                  <a:cubicBezTo>
                    <a:pt x="7448" y="17"/>
                    <a:pt x="7384" y="13"/>
                    <a:pt x="73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9"/>
            <p:cNvSpPr/>
            <p:nvPr/>
          </p:nvSpPr>
          <p:spPr>
            <a:xfrm>
              <a:off x="4237425" y="4290250"/>
              <a:ext cx="219850" cy="49075"/>
            </a:xfrm>
            <a:custGeom>
              <a:avLst/>
              <a:gdLst/>
              <a:ahLst/>
              <a:cxnLst/>
              <a:rect l="l" t="t" r="r" b="b"/>
              <a:pathLst>
                <a:path w="8794" h="1963" extrusionOk="0">
                  <a:moveTo>
                    <a:pt x="584" y="53"/>
                  </a:moveTo>
                  <a:cubicBezTo>
                    <a:pt x="523" y="53"/>
                    <a:pt x="461" y="55"/>
                    <a:pt x="399" y="61"/>
                  </a:cubicBezTo>
                  <a:cubicBezTo>
                    <a:pt x="239" y="100"/>
                    <a:pt x="1" y="1"/>
                    <a:pt x="1" y="260"/>
                  </a:cubicBezTo>
                  <a:cubicBezTo>
                    <a:pt x="1" y="439"/>
                    <a:pt x="200" y="458"/>
                    <a:pt x="339" y="518"/>
                  </a:cubicBezTo>
                  <a:cubicBezTo>
                    <a:pt x="1135" y="896"/>
                    <a:pt x="2030" y="936"/>
                    <a:pt x="2865" y="1115"/>
                  </a:cubicBezTo>
                  <a:cubicBezTo>
                    <a:pt x="4039" y="1334"/>
                    <a:pt x="5173" y="1612"/>
                    <a:pt x="6366" y="1712"/>
                  </a:cubicBezTo>
                  <a:cubicBezTo>
                    <a:pt x="6484" y="1766"/>
                    <a:pt x="6610" y="1775"/>
                    <a:pt x="6738" y="1775"/>
                  </a:cubicBezTo>
                  <a:cubicBezTo>
                    <a:pt x="6798" y="1775"/>
                    <a:pt x="6858" y="1773"/>
                    <a:pt x="6918" y="1773"/>
                  </a:cubicBezTo>
                  <a:cubicBezTo>
                    <a:pt x="7057" y="1773"/>
                    <a:pt x="7195" y="1783"/>
                    <a:pt x="7321" y="1851"/>
                  </a:cubicBezTo>
                  <a:cubicBezTo>
                    <a:pt x="7473" y="1898"/>
                    <a:pt x="7631" y="1917"/>
                    <a:pt x="7792" y="1917"/>
                  </a:cubicBezTo>
                  <a:cubicBezTo>
                    <a:pt x="7906" y="1917"/>
                    <a:pt x="8022" y="1907"/>
                    <a:pt x="8137" y="1891"/>
                  </a:cubicBezTo>
                  <a:cubicBezTo>
                    <a:pt x="8248" y="1902"/>
                    <a:pt x="8383" y="1962"/>
                    <a:pt x="8498" y="1962"/>
                  </a:cubicBezTo>
                  <a:cubicBezTo>
                    <a:pt x="8590" y="1962"/>
                    <a:pt x="8670" y="1924"/>
                    <a:pt x="8714" y="1791"/>
                  </a:cubicBezTo>
                  <a:cubicBezTo>
                    <a:pt x="8793" y="1592"/>
                    <a:pt x="8455" y="1632"/>
                    <a:pt x="8376" y="1493"/>
                  </a:cubicBezTo>
                  <a:cubicBezTo>
                    <a:pt x="8243" y="1440"/>
                    <a:pt x="8106" y="1429"/>
                    <a:pt x="7968" y="1429"/>
                  </a:cubicBezTo>
                  <a:cubicBezTo>
                    <a:pt x="7870" y="1429"/>
                    <a:pt x="7771" y="1434"/>
                    <a:pt x="7673" y="1434"/>
                  </a:cubicBezTo>
                  <a:cubicBezTo>
                    <a:pt x="7497" y="1434"/>
                    <a:pt x="7324" y="1416"/>
                    <a:pt x="7162" y="1314"/>
                  </a:cubicBezTo>
                  <a:cubicBezTo>
                    <a:pt x="7051" y="1252"/>
                    <a:pt x="6928" y="1236"/>
                    <a:pt x="6800" y="1236"/>
                  </a:cubicBezTo>
                  <a:cubicBezTo>
                    <a:pt x="6669" y="1236"/>
                    <a:pt x="6532" y="1253"/>
                    <a:pt x="6398" y="1253"/>
                  </a:cubicBezTo>
                  <a:cubicBezTo>
                    <a:pt x="6242" y="1253"/>
                    <a:pt x="6089" y="1231"/>
                    <a:pt x="5949" y="1135"/>
                  </a:cubicBezTo>
                  <a:cubicBezTo>
                    <a:pt x="4775" y="757"/>
                    <a:pt x="3562" y="657"/>
                    <a:pt x="2368" y="419"/>
                  </a:cubicBezTo>
                  <a:cubicBezTo>
                    <a:pt x="1788" y="310"/>
                    <a:pt x="1209" y="53"/>
                    <a:pt x="58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9"/>
            <p:cNvSpPr/>
            <p:nvPr/>
          </p:nvSpPr>
          <p:spPr>
            <a:xfrm>
              <a:off x="5233050" y="4398175"/>
              <a:ext cx="209400" cy="36475"/>
            </a:xfrm>
            <a:custGeom>
              <a:avLst/>
              <a:gdLst/>
              <a:ahLst/>
              <a:cxnLst/>
              <a:rect l="l" t="t" r="r" b="b"/>
              <a:pathLst>
                <a:path w="8376" h="1459" extrusionOk="0">
                  <a:moveTo>
                    <a:pt x="6963" y="1"/>
                  </a:moveTo>
                  <a:cubicBezTo>
                    <a:pt x="5989" y="100"/>
                    <a:pt x="4994" y="21"/>
                    <a:pt x="4019" y="200"/>
                  </a:cubicBezTo>
                  <a:cubicBezTo>
                    <a:pt x="3243" y="319"/>
                    <a:pt x="2488" y="478"/>
                    <a:pt x="1712" y="657"/>
                  </a:cubicBezTo>
                  <a:cubicBezTo>
                    <a:pt x="1550" y="695"/>
                    <a:pt x="1380" y="701"/>
                    <a:pt x="1208" y="701"/>
                  </a:cubicBezTo>
                  <a:cubicBezTo>
                    <a:pt x="1123" y="701"/>
                    <a:pt x="1038" y="699"/>
                    <a:pt x="953" y="699"/>
                  </a:cubicBezTo>
                  <a:cubicBezTo>
                    <a:pt x="658" y="699"/>
                    <a:pt x="365" y="717"/>
                    <a:pt x="100" y="876"/>
                  </a:cubicBezTo>
                  <a:cubicBezTo>
                    <a:pt x="240" y="896"/>
                    <a:pt x="359" y="896"/>
                    <a:pt x="578" y="956"/>
                  </a:cubicBezTo>
                  <a:cubicBezTo>
                    <a:pt x="359" y="1095"/>
                    <a:pt x="81" y="995"/>
                    <a:pt x="1" y="1254"/>
                  </a:cubicBezTo>
                  <a:cubicBezTo>
                    <a:pt x="130" y="1415"/>
                    <a:pt x="325" y="1459"/>
                    <a:pt x="511" y="1459"/>
                  </a:cubicBezTo>
                  <a:cubicBezTo>
                    <a:pt x="554" y="1459"/>
                    <a:pt x="596" y="1457"/>
                    <a:pt x="638" y="1453"/>
                  </a:cubicBezTo>
                  <a:cubicBezTo>
                    <a:pt x="1831" y="1254"/>
                    <a:pt x="3045" y="1194"/>
                    <a:pt x="4278" y="1015"/>
                  </a:cubicBezTo>
                  <a:cubicBezTo>
                    <a:pt x="5074" y="916"/>
                    <a:pt x="5909" y="1015"/>
                    <a:pt x="6625" y="558"/>
                  </a:cubicBezTo>
                  <a:cubicBezTo>
                    <a:pt x="6728" y="519"/>
                    <a:pt x="6822" y="497"/>
                    <a:pt x="6919" y="497"/>
                  </a:cubicBezTo>
                  <a:cubicBezTo>
                    <a:pt x="6973" y="497"/>
                    <a:pt x="7026" y="504"/>
                    <a:pt x="7083" y="518"/>
                  </a:cubicBezTo>
                  <a:cubicBezTo>
                    <a:pt x="7501" y="379"/>
                    <a:pt x="8018" y="597"/>
                    <a:pt x="8376" y="180"/>
                  </a:cubicBezTo>
                  <a:cubicBezTo>
                    <a:pt x="8172" y="38"/>
                    <a:pt x="7961" y="7"/>
                    <a:pt x="7749" y="7"/>
                  </a:cubicBezTo>
                  <a:cubicBezTo>
                    <a:pt x="7579" y="7"/>
                    <a:pt x="7409" y="27"/>
                    <a:pt x="7242" y="27"/>
                  </a:cubicBezTo>
                  <a:cubicBezTo>
                    <a:pt x="7148" y="27"/>
                    <a:pt x="7055" y="21"/>
                    <a:pt x="6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9"/>
            <p:cNvSpPr/>
            <p:nvPr/>
          </p:nvSpPr>
          <p:spPr>
            <a:xfrm>
              <a:off x="5020200" y="4546975"/>
              <a:ext cx="208400" cy="48200"/>
            </a:xfrm>
            <a:custGeom>
              <a:avLst/>
              <a:gdLst/>
              <a:ahLst/>
              <a:cxnLst/>
              <a:rect l="l" t="t" r="r" b="b"/>
              <a:pathLst>
                <a:path w="8336" h="1928" extrusionOk="0">
                  <a:moveTo>
                    <a:pt x="5441" y="0"/>
                  </a:moveTo>
                  <a:cubicBezTo>
                    <a:pt x="5226" y="0"/>
                    <a:pt x="5000" y="88"/>
                    <a:pt x="4775" y="136"/>
                  </a:cubicBezTo>
                  <a:cubicBezTo>
                    <a:pt x="3243" y="454"/>
                    <a:pt x="1672" y="613"/>
                    <a:pt x="220" y="1270"/>
                  </a:cubicBezTo>
                  <a:cubicBezTo>
                    <a:pt x="180" y="1310"/>
                    <a:pt x="100" y="1349"/>
                    <a:pt x="61" y="1409"/>
                  </a:cubicBezTo>
                  <a:cubicBezTo>
                    <a:pt x="1" y="1727"/>
                    <a:pt x="259" y="1807"/>
                    <a:pt x="478" y="1906"/>
                  </a:cubicBezTo>
                  <a:cubicBezTo>
                    <a:pt x="593" y="1921"/>
                    <a:pt x="706" y="1927"/>
                    <a:pt x="817" y="1927"/>
                  </a:cubicBezTo>
                  <a:cubicBezTo>
                    <a:pt x="1461" y="1927"/>
                    <a:pt x="2059" y="1713"/>
                    <a:pt x="2686" y="1628"/>
                  </a:cubicBezTo>
                  <a:cubicBezTo>
                    <a:pt x="2786" y="1608"/>
                    <a:pt x="2865" y="1588"/>
                    <a:pt x="2965" y="1548"/>
                  </a:cubicBezTo>
                  <a:cubicBezTo>
                    <a:pt x="4377" y="1190"/>
                    <a:pt x="5849" y="1031"/>
                    <a:pt x="7321" y="892"/>
                  </a:cubicBezTo>
                  <a:cubicBezTo>
                    <a:pt x="7719" y="832"/>
                    <a:pt x="8137" y="852"/>
                    <a:pt x="8336" y="414"/>
                  </a:cubicBezTo>
                  <a:cubicBezTo>
                    <a:pt x="8135" y="133"/>
                    <a:pt x="7879" y="68"/>
                    <a:pt x="7600" y="68"/>
                  </a:cubicBezTo>
                  <a:cubicBezTo>
                    <a:pt x="7465" y="68"/>
                    <a:pt x="7325" y="83"/>
                    <a:pt x="7182" y="96"/>
                  </a:cubicBezTo>
                  <a:cubicBezTo>
                    <a:pt x="6909" y="109"/>
                    <a:pt x="6628" y="216"/>
                    <a:pt x="6338" y="216"/>
                  </a:cubicBezTo>
                  <a:cubicBezTo>
                    <a:pt x="6184" y="216"/>
                    <a:pt x="6028" y="186"/>
                    <a:pt x="5869" y="96"/>
                  </a:cubicBezTo>
                  <a:cubicBezTo>
                    <a:pt x="5770" y="36"/>
                    <a:pt x="5690" y="16"/>
                    <a:pt x="5591" y="16"/>
                  </a:cubicBezTo>
                  <a:cubicBezTo>
                    <a:pt x="5541" y="5"/>
                    <a:pt x="5491" y="0"/>
                    <a:pt x="5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9"/>
            <p:cNvSpPr/>
            <p:nvPr/>
          </p:nvSpPr>
          <p:spPr>
            <a:xfrm>
              <a:off x="4984400" y="4500125"/>
              <a:ext cx="217850" cy="59700"/>
            </a:xfrm>
            <a:custGeom>
              <a:avLst/>
              <a:gdLst/>
              <a:ahLst/>
              <a:cxnLst/>
              <a:rect l="l" t="t" r="r" b="b"/>
              <a:pathLst>
                <a:path w="8714" h="2388" extrusionOk="0">
                  <a:moveTo>
                    <a:pt x="697" y="1"/>
                  </a:moveTo>
                  <a:cubicBezTo>
                    <a:pt x="558" y="1"/>
                    <a:pt x="438" y="21"/>
                    <a:pt x="319" y="80"/>
                  </a:cubicBezTo>
                  <a:cubicBezTo>
                    <a:pt x="140" y="200"/>
                    <a:pt x="60" y="339"/>
                    <a:pt x="40" y="538"/>
                  </a:cubicBezTo>
                  <a:cubicBezTo>
                    <a:pt x="1" y="1791"/>
                    <a:pt x="160" y="2070"/>
                    <a:pt x="1214" y="2388"/>
                  </a:cubicBezTo>
                  <a:cubicBezTo>
                    <a:pt x="2985" y="2169"/>
                    <a:pt x="4735" y="1990"/>
                    <a:pt x="6486" y="1731"/>
                  </a:cubicBezTo>
                  <a:cubicBezTo>
                    <a:pt x="7182" y="1532"/>
                    <a:pt x="7958" y="1692"/>
                    <a:pt x="8594" y="1294"/>
                  </a:cubicBezTo>
                  <a:cubicBezTo>
                    <a:pt x="8694" y="1234"/>
                    <a:pt x="8714" y="1135"/>
                    <a:pt x="8674" y="1035"/>
                  </a:cubicBezTo>
                  <a:cubicBezTo>
                    <a:pt x="8561" y="1012"/>
                    <a:pt x="8449" y="1002"/>
                    <a:pt x="8336" y="1002"/>
                  </a:cubicBezTo>
                  <a:cubicBezTo>
                    <a:pt x="7872" y="1002"/>
                    <a:pt x="7411" y="1166"/>
                    <a:pt x="6963" y="1214"/>
                  </a:cubicBezTo>
                  <a:cubicBezTo>
                    <a:pt x="5909" y="1334"/>
                    <a:pt x="4894" y="1493"/>
                    <a:pt x="3840" y="1652"/>
                  </a:cubicBezTo>
                  <a:cubicBezTo>
                    <a:pt x="3635" y="1675"/>
                    <a:pt x="3437" y="1688"/>
                    <a:pt x="3243" y="1688"/>
                  </a:cubicBezTo>
                  <a:cubicBezTo>
                    <a:pt x="2758" y="1688"/>
                    <a:pt x="2300" y="1606"/>
                    <a:pt x="1831" y="1393"/>
                  </a:cubicBezTo>
                  <a:cubicBezTo>
                    <a:pt x="1785" y="1374"/>
                    <a:pt x="1741" y="1366"/>
                    <a:pt x="1697" y="1366"/>
                  </a:cubicBezTo>
                  <a:cubicBezTo>
                    <a:pt x="1523" y="1366"/>
                    <a:pt x="1362" y="1489"/>
                    <a:pt x="1198" y="1489"/>
                  </a:cubicBezTo>
                  <a:cubicBezTo>
                    <a:pt x="1150" y="1489"/>
                    <a:pt x="1103" y="1479"/>
                    <a:pt x="1055" y="1453"/>
                  </a:cubicBezTo>
                  <a:lnTo>
                    <a:pt x="1055" y="1453"/>
                  </a:lnTo>
                  <a:cubicBezTo>
                    <a:pt x="1101" y="1470"/>
                    <a:pt x="1148" y="1477"/>
                    <a:pt x="1194" y="1477"/>
                  </a:cubicBezTo>
                  <a:cubicBezTo>
                    <a:pt x="1435" y="1477"/>
                    <a:pt x="1671" y="1279"/>
                    <a:pt x="1919" y="1279"/>
                  </a:cubicBezTo>
                  <a:cubicBezTo>
                    <a:pt x="2007" y="1279"/>
                    <a:pt x="2097" y="1304"/>
                    <a:pt x="2189" y="1373"/>
                  </a:cubicBezTo>
                  <a:cubicBezTo>
                    <a:pt x="2447" y="1373"/>
                    <a:pt x="2726" y="1373"/>
                    <a:pt x="2905" y="1075"/>
                  </a:cubicBezTo>
                  <a:cubicBezTo>
                    <a:pt x="2796" y="1026"/>
                    <a:pt x="2682" y="1013"/>
                    <a:pt x="2565" y="1013"/>
                  </a:cubicBezTo>
                  <a:cubicBezTo>
                    <a:pt x="2425" y="1013"/>
                    <a:pt x="2282" y="1032"/>
                    <a:pt x="2142" y="1032"/>
                  </a:cubicBezTo>
                  <a:cubicBezTo>
                    <a:pt x="1970" y="1032"/>
                    <a:pt x="1803" y="1003"/>
                    <a:pt x="1652" y="876"/>
                  </a:cubicBezTo>
                  <a:cubicBezTo>
                    <a:pt x="1555" y="696"/>
                    <a:pt x="1401" y="680"/>
                    <a:pt x="1249" y="680"/>
                  </a:cubicBezTo>
                  <a:cubicBezTo>
                    <a:pt x="1215" y="680"/>
                    <a:pt x="1180" y="681"/>
                    <a:pt x="1147" y="681"/>
                  </a:cubicBezTo>
                  <a:cubicBezTo>
                    <a:pt x="1115" y="681"/>
                    <a:pt x="1084" y="680"/>
                    <a:pt x="1055" y="677"/>
                  </a:cubicBezTo>
                  <a:cubicBezTo>
                    <a:pt x="995" y="657"/>
                    <a:pt x="955" y="597"/>
                    <a:pt x="936" y="558"/>
                  </a:cubicBezTo>
                  <a:cubicBezTo>
                    <a:pt x="936" y="418"/>
                    <a:pt x="1035" y="299"/>
                    <a:pt x="995" y="180"/>
                  </a:cubicBezTo>
                  <a:cubicBezTo>
                    <a:pt x="916" y="80"/>
                    <a:pt x="816" y="2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9"/>
            <p:cNvSpPr/>
            <p:nvPr/>
          </p:nvSpPr>
          <p:spPr>
            <a:xfrm>
              <a:off x="5246500" y="4181350"/>
              <a:ext cx="184525" cy="42975"/>
            </a:xfrm>
            <a:custGeom>
              <a:avLst/>
              <a:gdLst/>
              <a:ahLst/>
              <a:cxnLst/>
              <a:rect l="l" t="t" r="r" b="b"/>
              <a:pathLst>
                <a:path w="7381" h="1719" extrusionOk="0">
                  <a:moveTo>
                    <a:pt x="7142" y="0"/>
                  </a:moveTo>
                  <a:cubicBezTo>
                    <a:pt x="7022" y="0"/>
                    <a:pt x="6883" y="0"/>
                    <a:pt x="6764" y="80"/>
                  </a:cubicBezTo>
                  <a:cubicBezTo>
                    <a:pt x="5868" y="80"/>
                    <a:pt x="5033" y="438"/>
                    <a:pt x="4158" y="617"/>
                  </a:cubicBezTo>
                  <a:cubicBezTo>
                    <a:pt x="3696" y="706"/>
                    <a:pt x="3250" y="842"/>
                    <a:pt x="2778" y="842"/>
                  </a:cubicBezTo>
                  <a:cubicBezTo>
                    <a:pt x="2721" y="842"/>
                    <a:pt x="2664" y="840"/>
                    <a:pt x="2606" y="836"/>
                  </a:cubicBezTo>
                  <a:cubicBezTo>
                    <a:pt x="2538" y="833"/>
                    <a:pt x="2471" y="831"/>
                    <a:pt x="2403" y="831"/>
                  </a:cubicBezTo>
                  <a:cubicBezTo>
                    <a:pt x="1638" y="831"/>
                    <a:pt x="887" y="1028"/>
                    <a:pt x="119" y="1174"/>
                  </a:cubicBezTo>
                  <a:cubicBezTo>
                    <a:pt x="0" y="1293"/>
                    <a:pt x="20" y="1413"/>
                    <a:pt x="80" y="1572"/>
                  </a:cubicBezTo>
                  <a:cubicBezTo>
                    <a:pt x="159" y="1612"/>
                    <a:pt x="219" y="1671"/>
                    <a:pt x="318" y="1691"/>
                  </a:cubicBezTo>
                  <a:cubicBezTo>
                    <a:pt x="415" y="1711"/>
                    <a:pt x="511" y="1718"/>
                    <a:pt x="607" y="1718"/>
                  </a:cubicBezTo>
                  <a:cubicBezTo>
                    <a:pt x="1040" y="1718"/>
                    <a:pt x="1473" y="1559"/>
                    <a:pt x="1905" y="1559"/>
                  </a:cubicBezTo>
                  <a:cubicBezTo>
                    <a:pt x="1973" y="1559"/>
                    <a:pt x="2041" y="1563"/>
                    <a:pt x="2109" y="1572"/>
                  </a:cubicBezTo>
                  <a:cubicBezTo>
                    <a:pt x="2146" y="1573"/>
                    <a:pt x="2183" y="1574"/>
                    <a:pt x="2220" y="1574"/>
                  </a:cubicBezTo>
                  <a:cubicBezTo>
                    <a:pt x="2677" y="1574"/>
                    <a:pt x="3119" y="1465"/>
                    <a:pt x="3561" y="1373"/>
                  </a:cubicBezTo>
                  <a:cubicBezTo>
                    <a:pt x="3660" y="1333"/>
                    <a:pt x="3740" y="1313"/>
                    <a:pt x="3800" y="1293"/>
                  </a:cubicBezTo>
                  <a:cubicBezTo>
                    <a:pt x="4058" y="1194"/>
                    <a:pt x="4277" y="1194"/>
                    <a:pt x="4536" y="1194"/>
                  </a:cubicBezTo>
                  <a:cubicBezTo>
                    <a:pt x="4695" y="1194"/>
                    <a:pt x="4854" y="1174"/>
                    <a:pt x="5033" y="1134"/>
                  </a:cubicBezTo>
                  <a:cubicBezTo>
                    <a:pt x="5232" y="1095"/>
                    <a:pt x="5451" y="1015"/>
                    <a:pt x="5650" y="1015"/>
                  </a:cubicBezTo>
                  <a:cubicBezTo>
                    <a:pt x="6226" y="916"/>
                    <a:pt x="6783" y="876"/>
                    <a:pt x="7281" y="518"/>
                  </a:cubicBezTo>
                  <a:cubicBezTo>
                    <a:pt x="7360" y="438"/>
                    <a:pt x="7380" y="378"/>
                    <a:pt x="7380" y="279"/>
                  </a:cubicBezTo>
                  <a:cubicBezTo>
                    <a:pt x="7360" y="120"/>
                    <a:pt x="7281" y="20"/>
                    <a:pt x="7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9"/>
            <p:cNvSpPr/>
            <p:nvPr/>
          </p:nvSpPr>
          <p:spPr>
            <a:xfrm>
              <a:off x="5230575" y="4411100"/>
              <a:ext cx="196475" cy="26450"/>
            </a:xfrm>
            <a:custGeom>
              <a:avLst/>
              <a:gdLst/>
              <a:ahLst/>
              <a:cxnLst/>
              <a:rect l="l" t="t" r="r" b="b"/>
              <a:pathLst>
                <a:path w="7859" h="1058" extrusionOk="0">
                  <a:moveTo>
                    <a:pt x="4417" y="578"/>
                  </a:moveTo>
                  <a:lnTo>
                    <a:pt x="4417" y="578"/>
                  </a:lnTo>
                  <a:cubicBezTo>
                    <a:pt x="4460" y="610"/>
                    <a:pt x="4509" y="625"/>
                    <a:pt x="4552" y="641"/>
                  </a:cubicBezTo>
                  <a:lnTo>
                    <a:pt x="4552" y="641"/>
                  </a:lnTo>
                  <a:cubicBezTo>
                    <a:pt x="4494" y="632"/>
                    <a:pt x="4429" y="639"/>
                    <a:pt x="4417" y="578"/>
                  </a:cubicBezTo>
                  <a:close/>
                  <a:moveTo>
                    <a:pt x="6724" y="1"/>
                  </a:moveTo>
                  <a:cubicBezTo>
                    <a:pt x="6645" y="21"/>
                    <a:pt x="6560" y="21"/>
                    <a:pt x="6473" y="21"/>
                  </a:cubicBezTo>
                  <a:cubicBezTo>
                    <a:pt x="6386" y="21"/>
                    <a:pt x="6297" y="21"/>
                    <a:pt x="6207" y="41"/>
                  </a:cubicBezTo>
                  <a:cubicBezTo>
                    <a:pt x="4178" y="359"/>
                    <a:pt x="2109" y="498"/>
                    <a:pt x="60" y="737"/>
                  </a:cubicBezTo>
                  <a:cubicBezTo>
                    <a:pt x="0" y="797"/>
                    <a:pt x="20" y="876"/>
                    <a:pt x="100" y="956"/>
                  </a:cubicBezTo>
                  <a:cubicBezTo>
                    <a:pt x="216" y="1036"/>
                    <a:pt x="340" y="1057"/>
                    <a:pt x="467" y="1057"/>
                  </a:cubicBezTo>
                  <a:cubicBezTo>
                    <a:pt x="615" y="1057"/>
                    <a:pt x="765" y="1028"/>
                    <a:pt x="910" y="1028"/>
                  </a:cubicBezTo>
                  <a:cubicBezTo>
                    <a:pt x="980" y="1028"/>
                    <a:pt x="1049" y="1035"/>
                    <a:pt x="1114" y="1055"/>
                  </a:cubicBezTo>
                  <a:cubicBezTo>
                    <a:pt x="1154" y="1056"/>
                    <a:pt x="1193" y="1056"/>
                    <a:pt x="1232" y="1056"/>
                  </a:cubicBezTo>
                  <a:cubicBezTo>
                    <a:pt x="2324" y="1056"/>
                    <a:pt x="3382" y="797"/>
                    <a:pt x="4496" y="797"/>
                  </a:cubicBezTo>
                  <a:cubicBezTo>
                    <a:pt x="4536" y="797"/>
                    <a:pt x="4596" y="737"/>
                    <a:pt x="4635" y="697"/>
                  </a:cubicBezTo>
                  <a:cubicBezTo>
                    <a:pt x="5133" y="697"/>
                    <a:pt x="5670" y="677"/>
                    <a:pt x="6167" y="677"/>
                  </a:cubicBezTo>
                  <a:cubicBezTo>
                    <a:pt x="6277" y="608"/>
                    <a:pt x="6406" y="608"/>
                    <a:pt x="6535" y="608"/>
                  </a:cubicBezTo>
                  <a:cubicBezTo>
                    <a:pt x="6665" y="608"/>
                    <a:pt x="6794" y="608"/>
                    <a:pt x="6903" y="538"/>
                  </a:cubicBezTo>
                  <a:lnTo>
                    <a:pt x="7082" y="538"/>
                  </a:lnTo>
                  <a:cubicBezTo>
                    <a:pt x="7198" y="631"/>
                    <a:pt x="7321" y="683"/>
                    <a:pt x="7446" y="683"/>
                  </a:cubicBezTo>
                  <a:cubicBezTo>
                    <a:pt x="7536" y="683"/>
                    <a:pt x="7627" y="656"/>
                    <a:pt x="7719" y="598"/>
                  </a:cubicBezTo>
                  <a:cubicBezTo>
                    <a:pt x="7818" y="538"/>
                    <a:pt x="7858" y="458"/>
                    <a:pt x="7798" y="359"/>
                  </a:cubicBezTo>
                  <a:lnTo>
                    <a:pt x="7798" y="359"/>
                  </a:lnTo>
                  <a:cubicBezTo>
                    <a:pt x="7763" y="363"/>
                    <a:pt x="7727" y="365"/>
                    <a:pt x="7691" y="365"/>
                  </a:cubicBezTo>
                  <a:cubicBezTo>
                    <a:pt x="7444" y="365"/>
                    <a:pt x="7194" y="273"/>
                    <a:pt x="6923" y="273"/>
                  </a:cubicBezTo>
                  <a:cubicBezTo>
                    <a:pt x="6884" y="273"/>
                    <a:pt x="6844" y="275"/>
                    <a:pt x="6804" y="279"/>
                  </a:cubicBezTo>
                  <a:cubicBezTo>
                    <a:pt x="6774" y="286"/>
                    <a:pt x="6749" y="289"/>
                    <a:pt x="6729" y="289"/>
                  </a:cubicBezTo>
                  <a:cubicBezTo>
                    <a:pt x="6566" y="289"/>
                    <a:pt x="6724" y="90"/>
                    <a:pt x="6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9"/>
            <p:cNvSpPr/>
            <p:nvPr/>
          </p:nvSpPr>
          <p:spPr>
            <a:xfrm>
              <a:off x="5001800" y="4211900"/>
              <a:ext cx="244225" cy="43700"/>
            </a:xfrm>
            <a:custGeom>
              <a:avLst/>
              <a:gdLst/>
              <a:ahLst/>
              <a:cxnLst/>
              <a:rect l="l" t="t" r="r" b="b"/>
              <a:pathLst>
                <a:path w="9769" h="1748" extrusionOk="0">
                  <a:moveTo>
                    <a:pt x="9130" y="0"/>
                  </a:moveTo>
                  <a:cubicBezTo>
                    <a:pt x="8668" y="0"/>
                    <a:pt x="8209" y="257"/>
                    <a:pt x="7759" y="270"/>
                  </a:cubicBezTo>
                  <a:cubicBezTo>
                    <a:pt x="7628" y="241"/>
                    <a:pt x="7501" y="229"/>
                    <a:pt x="7376" y="229"/>
                  </a:cubicBezTo>
                  <a:cubicBezTo>
                    <a:pt x="7083" y="229"/>
                    <a:pt x="6804" y="294"/>
                    <a:pt x="6526" y="350"/>
                  </a:cubicBezTo>
                  <a:cubicBezTo>
                    <a:pt x="4477" y="728"/>
                    <a:pt x="2348" y="867"/>
                    <a:pt x="259" y="1166"/>
                  </a:cubicBezTo>
                  <a:cubicBezTo>
                    <a:pt x="1" y="1345"/>
                    <a:pt x="1" y="1504"/>
                    <a:pt x="299" y="1663"/>
                  </a:cubicBezTo>
                  <a:cubicBezTo>
                    <a:pt x="445" y="1724"/>
                    <a:pt x="607" y="1747"/>
                    <a:pt x="764" y="1747"/>
                  </a:cubicBezTo>
                  <a:cubicBezTo>
                    <a:pt x="864" y="1747"/>
                    <a:pt x="963" y="1738"/>
                    <a:pt x="1055" y="1723"/>
                  </a:cubicBezTo>
                  <a:cubicBezTo>
                    <a:pt x="1314" y="1723"/>
                    <a:pt x="1533" y="1663"/>
                    <a:pt x="1751" y="1603"/>
                  </a:cubicBezTo>
                  <a:cubicBezTo>
                    <a:pt x="1891" y="1583"/>
                    <a:pt x="2030" y="1583"/>
                    <a:pt x="2149" y="1563"/>
                  </a:cubicBezTo>
                  <a:cubicBezTo>
                    <a:pt x="2786" y="1384"/>
                    <a:pt x="3403" y="1404"/>
                    <a:pt x="4039" y="1365"/>
                  </a:cubicBezTo>
                  <a:lnTo>
                    <a:pt x="4934" y="1126"/>
                  </a:lnTo>
                  <a:cubicBezTo>
                    <a:pt x="5173" y="1046"/>
                    <a:pt x="5412" y="987"/>
                    <a:pt x="5670" y="947"/>
                  </a:cubicBezTo>
                  <a:cubicBezTo>
                    <a:pt x="5785" y="893"/>
                    <a:pt x="5893" y="875"/>
                    <a:pt x="6001" y="875"/>
                  </a:cubicBezTo>
                  <a:cubicBezTo>
                    <a:pt x="6173" y="875"/>
                    <a:pt x="6342" y="922"/>
                    <a:pt x="6526" y="947"/>
                  </a:cubicBezTo>
                  <a:cubicBezTo>
                    <a:pt x="7162" y="867"/>
                    <a:pt x="7819" y="887"/>
                    <a:pt x="8455" y="708"/>
                  </a:cubicBezTo>
                  <a:cubicBezTo>
                    <a:pt x="8913" y="609"/>
                    <a:pt x="9490" y="847"/>
                    <a:pt x="9768" y="211"/>
                  </a:cubicBezTo>
                  <a:cubicBezTo>
                    <a:pt x="9555" y="54"/>
                    <a:pt x="9343" y="0"/>
                    <a:pt x="9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9"/>
            <p:cNvSpPr/>
            <p:nvPr/>
          </p:nvSpPr>
          <p:spPr>
            <a:xfrm>
              <a:off x="4752150" y="4203225"/>
              <a:ext cx="186875" cy="39050"/>
            </a:xfrm>
            <a:custGeom>
              <a:avLst/>
              <a:gdLst/>
              <a:ahLst/>
              <a:cxnLst/>
              <a:rect l="l" t="t" r="r" b="b"/>
              <a:pathLst>
                <a:path w="7475" h="1562" extrusionOk="0">
                  <a:moveTo>
                    <a:pt x="598" y="1"/>
                  </a:moveTo>
                  <a:cubicBezTo>
                    <a:pt x="538" y="1"/>
                    <a:pt x="478" y="1"/>
                    <a:pt x="399" y="21"/>
                  </a:cubicBezTo>
                  <a:cubicBezTo>
                    <a:pt x="259" y="60"/>
                    <a:pt x="140" y="120"/>
                    <a:pt x="41" y="239"/>
                  </a:cubicBezTo>
                  <a:cubicBezTo>
                    <a:pt x="1" y="239"/>
                    <a:pt x="1" y="259"/>
                    <a:pt x="1" y="319"/>
                  </a:cubicBezTo>
                  <a:cubicBezTo>
                    <a:pt x="1" y="359"/>
                    <a:pt x="21" y="418"/>
                    <a:pt x="80" y="438"/>
                  </a:cubicBezTo>
                  <a:lnTo>
                    <a:pt x="140" y="458"/>
                  </a:lnTo>
                  <a:lnTo>
                    <a:pt x="180" y="458"/>
                  </a:lnTo>
                  <a:cubicBezTo>
                    <a:pt x="379" y="558"/>
                    <a:pt x="598" y="458"/>
                    <a:pt x="777" y="617"/>
                  </a:cubicBezTo>
                  <a:lnTo>
                    <a:pt x="816" y="637"/>
                  </a:lnTo>
                  <a:lnTo>
                    <a:pt x="876" y="637"/>
                  </a:lnTo>
                  <a:cubicBezTo>
                    <a:pt x="995" y="701"/>
                    <a:pt x="1121" y="711"/>
                    <a:pt x="1248" y="711"/>
                  </a:cubicBezTo>
                  <a:cubicBezTo>
                    <a:pt x="1303" y="711"/>
                    <a:pt x="1357" y="709"/>
                    <a:pt x="1412" y="709"/>
                  </a:cubicBezTo>
                  <a:cubicBezTo>
                    <a:pt x="1548" y="709"/>
                    <a:pt x="1683" y="720"/>
                    <a:pt x="1811" y="796"/>
                  </a:cubicBezTo>
                  <a:lnTo>
                    <a:pt x="1811" y="816"/>
                  </a:lnTo>
                  <a:cubicBezTo>
                    <a:pt x="2010" y="916"/>
                    <a:pt x="2249" y="836"/>
                    <a:pt x="2448" y="936"/>
                  </a:cubicBezTo>
                  <a:cubicBezTo>
                    <a:pt x="2490" y="955"/>
                    <a:pt x="2532" y="962"/>
                    <a:pt x="2574" y="962"/>
                  </a:cubicBezTo>
                  <a:cubicBezTo>
                    <a:pt x="2696" y="962"/>
                    <a:pt x="2813" y="899"/>
                    <a:pt x="2929" y="899"/>
                  </a:cubicBezTo>
                  <a:cubicBezTo>
                    <a:pt x="2974" y="899"/>
                    <a:pt x="3019" y="909"/>
                    <a:pt x="3064" y="936"/>
                  </a:cubicBezTo>
                  <a:cubicBezTo>
                    <a:pt x="4357" y="956"/>
                    <a:pt x="5591" y="1294"/>
                    <a:pt x="6864" y="1513"/>
                  </a:cubicBezTo>
                  <a:cubicBezTo>
                    <a:pt x="6970" y="1542"/>
                    <a:pt x="7068" y="1561"/>
                    <a:pt x="7153" y="1561"/>
                  </a:cubicBezTo>
                  <a:cubicBezTo>
                    <a:pt x="7351" y="1561"/>
                    <a:pt x="7474" y="1456"/>
                    <a:pt x="7460" y="1135"/>
                  </a:cubicBezTo>
                  <a:cubicBezTo>
                    <a:pt x="6327" y="856"/>
                    <a:pt x="5173" y="598"/>
                    <a:pt x="3999" y="598"/>
                  </a:cubicBezTo>
                  <a:cubicBezTo>
                    <a:pt x="2945" y="399"/>
                    <a:pt x="1851" y="319"/>
                    <a:pt x="796" y="41"/>
                  </a:cubicBezTo>
                  <a:cubicBezTo>
                    <a:pt x="757" y="21"/>
                    <a:pt x="677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9"/>
            <p:cNvSpPr/>
            <p:nvPr/>
          </p:nvSpPr>
          <p:spPr>
            <a:xfrm>
              <a:off x="4672575" y="4216500"/>
              <a:ext cx="43800" cy="119550"/>
            </a:xfrm>
            <a:custGeom>
              <a:avLst/>
              <a:gdLst/>
              <a:ahLst/>
              <a:cxnLst/>
              <a:rect l="l" t="t" r="r" b="b"/>
              <a:pathLst>
                <a:path w="1752" h="4782" extrusionOk="0">
                  <a:moveTo>
                    <a:pt x="763" y="1"/>
                  </a:moveTo>
                  <a:cubicBezTo>
                    <a:pt x="714" y="1"/>
                    <a:pt x="672" y="20"/>
                    <a:pt x="637" y="67"/>
                  </a:cubicBezTo>
                  <a:cubicBezTo>
                    <a:pt x="498" y="405"/>
                    <a:pt x="399" y="783"/>
                    <a:pt x="279" y="1121"/>
                  </a:cubicBezTo>
                  <a:cubicBezTo>
                    <a:pt x="1" y="1996"/>
                    <a:pt x="1" y="2871"/>
                    <a:pt x="279" y="3707"/>
                  </a:cubicBezTo>
                  <a:cubicBezTo>
                    <a:pt x="399" y="4085"/>
                    <a:pt x="558" y="4463"/>
                    <a:pt x="996" y="4781"/>
                  </a:cubicBezTo>
                  <a:cubicBezTo>
                    <a:pt x="876" y="3249"/>
                    <a:pt x="1135" y="1897"/>
                    <a:pt x="1692" y="604"/>
                  </a:cubicBezTo>
                  <a:cubicBezTo>
                    <a:pt x="1751" y="524"/>
                    <a:pt x="1751" y="425"/>
                    <a:pt x="1672" y="325"/>
                  </a:cubicBezTo>
                  <a:cubicBezTo>
                    <a:pt x="1614" y="238"/>
                    <a:pt x="1534" y="182"/>
                    <a:pt x="1441" y="182"/>
                  </a:cubicBezTo>
                  <a:cubicBezTo>
                    <a:pt x="1407" y="182"/>
                    <a:pt x="1371" y="190"/>
                    <a:pt x="1334" y="206"/>
                  </a:cubicBezTo>
                  <a:cubicBezTo>
                    <a:pt x="677" y="1061"/>
                    <a:pt x="657" y="2096"/>
                    <a:pt x="518" y="2991"/>
                  </a:cubicBezTo>
                  <a:cubicBezTo>
                    <a:pt x="518" y="2155"/>
                    <a:pt x="797" y="1260"/>
                    <a:pt x="1075" y="365"/>
                  </a:cubicBezTo>
                  <a:cubicBezTo>
                    <a:pt x="1075" y="226"/>
                    <a:pt x="996" y="106"/>
                    <a:pt x="876" y="27"/>
                  </a:cubicBezTo>
                  <a:cubicBezTo>
                    <a:pt x="835" y="1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9"/>
            <p:cNvSpPr/>
            <p:nvPr/>
          </p:nvSpPr>
          <p:spPr>
            <a:xfrm>
              <a:off x="4384150" y="4088850"/>
              <a:ext cx="135525" cy="47775"/>
            </a:xfrm>
            <a:custGeom>
              <a:avLst/>
              <a:gdLst/>
              <a:ahLst/>
              <a:cxnLst/>
              <a:rect l="l" t="t" r="r" b="b"/>
              <a:pathLst>
                <a:path w="5421" h="1911" extrusionOk="0">
                  <a:moveTo>
                    <a:pt x="5331" y="0"/>
                  </a:moveTo>
                  <a:lnTo>
                    <a:pt x="3919" y="299"/>
                  </a:lnTo>
                  <a:cubicBezTo>
                    <a:pt x="2964" y="577"/>
                    <a:pt x="2049" y="856"/>
                    <a:pt x="1094" y="1134"/>
                  </a:cubicBezTo>
                  <a:cubicBezTo>
                    <a:pt x="1061" y="1126"/>
                    <a:pt x="1035" y="1121"/>
                    <a:pt x="1013" y="1121"/>
                  </a:cubicBezTo>
                  <a:cubicBezTo>
                    <a:pt x="982" y="1121"/>
                    <a:pt x="958" y="1131"/>
                    <a:pt x="935" y="1154"/>
                  </a:cubicBezTo>
                  <a:cubicBezTo>
                    <a:pt x="836" y="1154"/>
                    <a:pt x="756" y="1194"/>
                    <a:pt x="657" y="1194"/>
                  </a:cubicBezTo>
                  <a:cubicBezTo>
                    <a:pt x="517" y="1234"/>
                    <a:pt x="358" y="1234"/>
                    <a:pt x="219" y="1333"/>
                  </a:cubicBezTo>
                  <a:cubicBezTo>
                    <a:pt x="208" y="1366"/>
                    <a:pt x="191" y="1381"/>
                    <a:pt x="168" y="1381"/>
                  </a:cubicBezTo>
                  <a:cubicBezTo>
                    <a:pt x="149" y="1381"/>
                    <a:pt x="126" y="1371"/>
                    <a:pt x="100" y="1353"/>
                  </a:cubicBezTo>
                  <a:cubicBezTo>
                    <a:pt x="20" y="1393"/>
                    <a:pt x="0" y="1413"/>
                    <a:pt x="0" y="1492"/>
                  </a:cubicBezTo>
                  <a:cubicBezTo>
                    <a:pt x="159" y="1512"/>
                    <a:pt x="338" y="1532"/>
                    <a:pt x="398" y="1691"/>
                  </a:cubicBezTo>
                  <a:cubicBezTo>
                    <a:pt x="398" y="1691"/>
                    <a:pt x="378" y="1711"/>
                    <a:pt x="378" y="1771"/>
                  </a:cubicBezTo>
                  <a:cubicBezTo>
                    <a:pt x="358" y="1831"/>
                    <a:pt x="358" y="1850"/>
                    <a:pt x="398" y="1910"/>
                  </a:cubicBezTo>
                  <a:lnTo>
                    <a:pt x="756" y="1552"/>
                  </a:lnTo>
                  <a:cubicBezTo>
                    <a:pt x="776" y="1572"/>
                    <a:pt x="836" y="1572"/>
                    <a:pt x="856" y="1572"/>
                  </a:cubicBezTo>
                  <a:cubicBezTo>
                    <a:pt x="935" y="1612"/>
                    <a:pt x="975" y="1632"/>
                    <a:pt x="1054" y="1651"/>
                  </a:cubicBezTo>
                  <a:cubicBezTo>
                    <a:pt x="1253" y="1731"/>
                    <a:pt x="1452" y="1731"/>
                    <a:pt x="1651" y="1751"/>
                  </a:cubicBezTo>
                  <a:cubicBezTo>
                    <a:pt x="2347" y="1671"/>
                    <a:pt x="3064" y="1632"/>
                    <a:pt x="3740" y="1353"/>
                  </a:cubicBezTo>
                  <a:cubicBezTo>
                    <a:pt x="3760" y="1333"/>
                    <a:pt x="3760" y="1274"/>
                    <a:pt x="3780" y="1254"/>
                  </a:cubicBezTo>
                  <a:cubicBezTo>
                    <a:pt x="3760" y="1214"/>
                    <a:pt x="3720" y="1154"/>
                    <a:pt x="3640" y="1114"/>
                  </a:cubicBezTo>
                  <a:cubicBezTo>
                    <a:pt x="3633" y="1092"/>
                    <a:pt x="3609" y="1089"/>
                    <a:pt x="3583" y="1089"/>
                  </a:cubicBezTo>
                  <a:cubicBezTo>
                    <a:pt x="3575" y="1089"/>
                    <a:pt x="3567" y="1090"/>
                    <a:pt x="3558" y="1090"/>
                  </a:cubicBezTo>
                  <a:cubicBezTo>
                    <a:pt x="3527" y="1090"/>
                    <a:pt x="3502" y="1085"/>
                    <a:pt x="3520" y="1038"/>
                  </a:cubicBezTo>
                  <a:lnTo>
                    <a:pt x="3520" y="1038"/>
                  </a:lnTo>
                  <a:cubicBezTo>
                    <a:pt x="3523" y="1040"/>
                    <a:pt x="3528" y="1041"/>
                    <a:pt x="3533" y="1041"/>
                  </a:cubicBezTo>
                  <a:cubicBezTo>
                    <a:pt x="3540" y="1041"/>
                    <a:pt x="3549" y="1039"/>
                    <a:pt x="3561" y="1035"/>
                  </a:cubicBezTo>
                  <a:cubicBezTo>
                    <a:pt x="3919" y="1015"/>
                    <a:pt x="4237" y="935"/>
                    <a:pt x="4556" y="756"/>
                  </a:cubicBezTo>
                  <a:cubicBezTo>
                    <a:pt x="4575" y="736"/>
                    <a:pt x="4615" y="677"/>
                    <a:pt x="4635" y="657"/>
                  </a:cubicBezTo>
                  <a:cubicBezTo>
                    <a:pt x="4471" y="344"/>
                    <a:pt x="4620" y="321"/>
                    <a:pt x="4789" y="321"/>
                  </a:cubicBezTo>
                  <a:cubicBezTo>
                    <a:pt x="4817" y="321"/>
                    <a:pt x="4846" y="322"/>
                    <a:pt x="4874" y="322"/>
                  </a:cubicBezTo>
                  <a:cubicBezTo>
                    <a:pt x="4902" y="322"/>
                    <a:pt x="4929" y="321"/>
                    <a:pt x="4953" y="319"/>
                  </a:cubicBezTo>
                  <a:cubicBezTo>
                    <a:pt x="4967" y="317"/>
                    <a:pt x="4981" y="317"/>
                    <a:pt x="4997" y="317"/>
                  </a:cubicBezTo>
                  <a:cubicBezTo>
                    <a:pt x="5053" y="317"/>
                    <a:pt x="5117" y="325"/>
                    <a:pt x="5177" y="325"/>
                  </a:cubicBezTo>
                  <a:cubicBezTo>
                    <a:pt x="5313" y="325"/>
                    <a:pt x="5421" y="282"/>
                    <a:pt x="5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9"/>
            <p:cNvSpPr/>
            <p:nvPr/>
          </p:nvSpPr>
          <p:spPr>
            <a:xfrm>
              <a:off x="4871025" y="4564775"/>
              <a:ext cx="103700" cy="32800"/>
            </a:xfrm>
            <a:custGeom>
              <a:avLst/>
              <a:gdLst/>
              <a:ahLst/>
              <a:cxnLst/>
              <a:rect l="l" t="t" r="r" b="b"/>
              <a:pathLst>
                <a:path w="4148" h="1312" extrusionOk="0">
                  <a:moveTo>
                    <a:pt x="60" y="1"/>
                  </a:moveTo>
                  <a:cubicBezTo>
                    <a:pt x="20" y="21"/>
                    <a:pt x="20" y="80"/>
                    <a:pt x="0" y="100"/>
                  </a:cubicBezTo>
                  <a:cubicBezTo>
                    <a:pt x="0" y="259"/>
                    <a:pt x="20" y="399"/>
                    <a:pt x="20" y="558"/>
                  </a:cubicBezTo>
                  <a:cubicBezTo>
                    <a:pt x="279" y="796"/>
                    <a:pt x="657" y="697"/>
                    <a:pt x="915" y="896"/>
                  </a:cubicBezTo>
                  <a:cubicBezTo>
                    <a:pt x="1194" y="1115"/>
                    <a:pt x="1552" y="1155"/>
                    <a:pt x="1870" y="1254"/>
                  </a:cubicBezTo>
                  <a:cubicBezTo>
                    <a:pt x="2231" y="1275"/>
                    <a:pt x="2592" y="1311"/>
                    <a:pt x="2953" y="1311"/>
                  </a:cubicBezTo>
                  <a:cubicBezTo>
                    <a:pt x="3289" y="1311"/>
                    <a:pt x="3624" y="1280"/>
                    <a:pt x="3959" y="1174"/>
                  </a:cubicBezTo>
                  <a:cubicBezTo>
                    <a:pt x="3999" y="1155"/>
                    <a:pt x="4038" y="1095"/>
                    <a:pt x="4078" y="1075"/>
                  </a:cubicBezTo>
                  <a:cubicBezTo>
                    <a:pt x="3890" y="868"/>
                    <a:pt x="4148" y="374"/>
                    <a:pt x="3650" y="374"/>
                  </a:cubicBezTo>
                  <a:cubicBezTo>
                    <a:pt x="3623" y="374"/>
                    <a:pt x="3593" y="376"/>
                    <a:pt x="3561" y="379"/>
                  </a:cubicBezTo>
                  <a:cubicBezTo>
                    <a:pt x="3409" y="389"/>
                    <a:pt x="3258" y="393"/>
                    <a:pt x="3107" y="393"/>
                  </a:cubicBezTo>
                  <a:cubicBezTo>
                    <a:pt x="2074" y="393"/>
                    <a:pt x="1067" y="17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9"/>
            <p:cNvSpPr/>
            <p:nvPr/>
          </p:nvSpPr>
          <p:spPr>
            <a:xfrm>
              <a:off x="4875500" y="4390925"/>
              <a:ext cx="111900" cy="27325"/>
            </a:xfrm>
            <a:custGeom>
              <a:avLst/>
              <a:gdLst/>
              <a:ahLst/>
              <a:cxnLst/>
              <a:rect l="l" t="t" r="r" b="b"/>
              <a:pathLst>
                <a:path w="4476" h="1093" extrusionOk="0">
                  <a:moveTo>
                    <a:pt x="322" y="0"/>
                  </a:moveTo>
                  <a:cubicBezTo>
                    <a:pt x="254" y="0"/>
                    <a:pt x="183" y="14"/>
                    <a:pt x="119" y="52"/>
                  </a:cubicBezTo>
                  <a:cubicBezTo>
                    <a:pt x="40" y="72"/>
                    <a:pt x="0" y="151"/>
                    <a:pt x="0" y="211"/>
                  </a:cubicBezTo>
                  <a:cubicBezTo>
                    <a:pt x="20" y="350"/>
                    <a:pt x="80" y="410"/>
                    <a:pt x="179" y="490"/>
                  </a:cubicBezTo>
                  <a:cubicBezTo>
                    <a:pt x="239" y="549"/>
                    <a:pt x="338" y="589"/>
                    <a:pt x="418" y="669"/>
                  </a:cubicBezTo>
                  <a:cubicBezTo>
                    <a:pt x="1432" y="868"/>
                    <a:pt x="2487" y="947"/>
                    <a:pt x="3501" y="1007"/>
                  </a:cubicBezTo>
                  <a:cubicBezTo>
                    <a:pt x="3680" y="1086"/>
                    <a:pt x="3859" y="1086"/>
                    <a:pt x="4018" y="1086"/>
                  </a:cubicBezTo>
                  <a:cubicBezTo>
                    <a:pt x="4034" y="1085"/>
                    <a:pt x="4050" y="1084"/>
                    <a:pt x="4067" y="1084"/>
                  </a:cubicBezTo>
                  <a:cubicBezTo>
                    <a:pt x="4127" y="1084"/>
                    <a:pt x="4193" y="1092"/>
                    <a:pt x="4254" y="1092"/>
                  </a:cubicBezTo>
                  <a:cubicBezTo>
                    <a:pt x="4374" y="1092"/>
                    <a:pt x="4476" y="1060"/>
                    <a:pt x="4476" y="868"/>
                  </a:cubicBezTo>
                  <a:cubicBezTo>
                    <a:pt x="4476" y="629"/>
                    <a:pt x="4377" y="490"/>
                    <a:pt x="4118" y="450"/>
                  </a:cubicBezTo>
                  <a:cubicBezTo>
                    <a:pt x="3800" y="370"/>
                    <a:pt x="3481" y="450"/>
                    <a:pt x="3203" y="291"/>
                  </a:cubicBezTo>
                  <a:cubicBezTo>
                    <a:pt x="2706" y="92"/>
                    <a:pt x="2188" y="92"/>
                    <a:pt x="1671" y="92"/>
                  </a:cubicBezTo>
                  <a:cubicBezTo>
                    <a:pt x="1605" y="59"/>
                    <a:pt x="1540" y="47"/>
                    <a:pt x="1476" y="47"/>
                  </a:cubicBezTo>
                  <a:cubicBezTo>
                    <a:pt x="1320" y="47"/>
                    <a:pt x="1170" y="117"/>
                    <a:pt x="1028" y="117"/>
                  </a:cubicBezTo>
                  <a:cubicBezTo>
                    <a:pt x="983" y="117"/>
                    <a:pt x="939" y="110"/>
                    <a:pt x="895" y="92"/>
                  </a:cubicBezTo>
                  <a:lnTo>
                    <a:pt x="438" y="12"/>
                  </a:lnTo>
                  <a:cubicBezTo>
                    <a:pt x="401" y="5"/>
                    <a:pt x="36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9"/>
            <p:cNvSpPr/>
            <p:nvPr/>
          </p:nvSpPr>
          <p:spPr>
            <a:xfrm>
              <a:off x="5318600" y="4229450"/>
              <a:ext cx="183050" cy="44125"/>
            </a:xfrm>
            <a:custGeom>
              <a:avLst/>
              <a:gdLst/>
              <a:ahLst/>
              <a:cxnLst/>
              <a:rect l="l" t="t" r="r" b="b"/>
              <a:pathLst>
                <a:path w="7322" h="1765" extrusionOk="0">
                  <a:moveTo>
                    <a:pt x="6562" y="1"/>
                  </a:moveTo>
                  <a:cubicBezTo>
                    <a:pt x="6337" y="1"/>
                    <a:pt x="6109" y="58"/>
                    <a:pt x="5889" y="106"/>
                  </a:cubicBezTo>
                  <a:cubicBezTo>
                    <a:pt x="5471" y="205"/>
                    <a:pt x="5073" y="384"/>
                    <a:pt x="4655" y="444"/>
                  </a:cubicBezTo>
                  <a:cubicBezTo>
                    <a:pt x="4297" y="563"/>
                    <a:pt x="3959" y="563"/>
                    <a:pt x="3581" y="563"/>
                  </a:cubicBezTo>
                  <a:cubicBezTo>
                    <a:pt x="3402" y="563"/>
                    <a:pt x="3223" y="563"/>
                    <a:pt x="3064" y="583"/>
                  </a:cubicBezTo>
                  <a:cubicBezTo>
                    <a:pt x="2805" y="603"/>
                    <a:pt x="2587" y="702"/>
                    <a:pt x="2368" y="842"/>
                  </a:cubicBezTo>
                  <a:cubicBezTo>
                    <a:pt x="2214" y="996"/>
                    <a:pt x="2035" y="1054"/>
                    <a:pt x="1843" y="1054"/>
                  </a:cubicBezTo>
                  <a:cubicBezTo>
                    <a:pt x="1787" y="1054"/>
                    <a:pt x="1730" y="1049"/>
                    <a:pt x="1671" y="1040"/>
                  </a:cubicBezTo>
                  <a:cubicBezTo>
                    <a:pt x="1612" y="1040"/>
                    <a:pt x="1532" y="1060"/>
                    <a:pt x="1473" y="1080"/>
                  </a:cubicBezTo>
                  <a:cubicBezTo>
                    <a:pt x="1335" y="1149"/>
                    <a:pt x="1227" y="1247"/>
                    <a:pt x="1073" y="1247"/>
                  </a:cubicBezTo>
                  <a:cubicBezTo>
                    <a:pt x="1048" y="1247"/>
                    <a:pt x="1022" y="1245"/>
                    <a:pt x="995" y="1239"/>
                  </a:cubicBezTo>
                  <a:cubicBezTo>
                    <a:pt x="916" y="1200"/>
                    <a:pt x="836" y="1200"/>
                    <a:pt x="776" y="1200"/>
                  </a:cubicBezTo>
                  <a:cubicBezTo>
                    <a:pt x="722" y="1200"/>
                    <a:pt x="668" y="1199"/>
                    <a:pt x="615" y="1199"/>
                  </a:cubicBezTo>
                  <a:cubicBezTo>
                    <a:pt x="336" y="1199"/>
                    <a:pt x="84" y="1227"/>
                    <a:pt x="1" y="1578"/>
                  </a:cubicBezTo>
                  <a:cubicBezTo>
                    <a:pt x="1" y="1677"/>
                    <a:pt x="80" y="1737"/>
                    <a:pt x="140" y="1757"/>
                  </a:cubicBezTo>
                  <a:cubicBezTo>
                    <a:pt x="219" y="1757"/>
                    <a:pt x="299" y="1764"/>
                    <a:pt x="375" y="1764"/>
                  </a:cubicBezTo>
                  <a:cubicBezTo>
                    <a:pt x="470" y="1764"/>
                    <a:pt x="560" y="1752"/>
                    <a:pt x="637" y="1697"/>
                  </a:cubicBezTo>
                  <a:lnTo>
                    <a:pt x="1294" y="1697"/>
                  </a:lnTo>
                  <a:cubicBezTo>
                    <a:pt x="1695" y="1536"/>
                    <a:pt x="2110" y="1466"/>
                    <a:pt x="2527" y="1466"/>
                  </a:cubicBezTo>
                  <a:cubicBezTo>
                    <a:pt x="2626" y="1466"/>
                    <a:pt x="2726" y="1470"/>
                    <a:pt x="2825" y="1478"/>
                  </a:cubicBezTo>
                  <a:cubicBezTo>
                    <a:pt x="3621" y="1160"/>
                    <a:pt x="4496" y="1200"/>
                    <a:pt x="5312" y="961"/>
                  </a:cubicBezTo>
                  <a:cubicBezTo>
                    <a:pt x="5451" y="861"/>
                    <a:pt x="5590" y="861"/>
                    <a:pt x="5749" y="802"/>
                  </a:cubicBezTo>
                  <a:lnTo>
                    <a:pt x="5789" y="842"/>
                  </a:lnTo>
                  <a:lnTo>
                    <a:pt x="5849" y="802"/>
                  </a:lnTo>
                  <a:cubicBezTo>
                    <a:pt x="5986" y="675"/>
                    <a:pt x="6152" y="655"/>
                    <a:pt x="6324" y="655"/>
                  </a:cubicBezTo>
                  <a:cubicBezTo>
                    <a:pt x="6405" y="655"/>
                    <a:pt x="6487" y="659"/>
                    <a:pt x="6569" y="659"/>
                  </a:cubicBezTo>
                  <a:cubicBezTo>
                    <a:pt x="6642" y="659"/>
                    <a:pt x="6714" y="656"/>
                    <a:pt x="6784" y="643"/>
                  </a:cubicBezTo>
                  <a:lnTo>
                    <a:pt x="6844" y="663"/>
                  </a:lnTo>
                  <a:lnTo>
                    <a:pt x="6883" y="643"/>
                  </a:lnTo>
                  <a:cubicBezTo>
                    <a:pt x="6943" y="464"/>
                    <a:pt x="7321" y="603"/>
                    <a:pt x="7261" y="285"/>
                  </a:cubicBezTo>
                  <a:cubicBezTo>
                    <a:pt x="7044" y="67"/>
                    <a:pt x="6806" y="1"/>
                    <a:pt x="6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9"/>
            <p:cNvSpPr/>
            <p:nvPr/>
          </p:nvSpPr>
          <p:spPr>
            <a:xfrm>
              <a:off x="5263400" y="4495150"/>
              <a:ext cx="131800" cy="35700"/>
            </a:xfrm>
            <a:custGeom>
              <a:avLst/>
              <a:gdLst/>
              <a:ahLst/>
              <a:cxnLst/>
              <a:rect l="l" t="t" r="r" b="b"/>
              <a:pathLst>
                <a:path w="5272" h="1428" extrusionOk="0">
                  <a:moveTo>
                    <a:pt x="4516" y="1"/>
                  </a:moveTo>
                  <a:cubicBezTo>
                    <a:pt x="4198" y="21"/>
                    <a:pt x="3919" y="200"/>
                    <a:pt x="3601" y="200"/>
                  </a:cubicBezTo>
                  <a:cubicBezTo>
                    <a:pt x="2487" y="200"/>
                    <a:pt x="1413" y="598"/>
                    <a:pt x="339" y="856"/>
                  </a:cubicBezTo>
                  <a:cubicBezTo>
                    <a:pt x="295" y="845"/>
                    <a:pt x="258" y="840"/>
                    <a:pt x="227" y="840"/>
                  </a:cubicBezTo>
                  <a:cubicBezTo>
                    <a:pt x="25" y="840"/>
                    <a:pt x="35" y="1040"/>
                    <a:pt x="0" y="1194"/>
                  </a:cubicBezTo>
                  <a:cubicBezTo>
                    <a:pt x="20" y="1274"/>
                    <a:pt x="80" y="1353"/>
                    <a:pt x="120" y="1393"/>
                  </a:cubicBezTo>
                  <a:cubicBezTo>
                    <a:pt x="175" y="1418"/>
                    <a:pt x="225" y="1427"/>
                    <a:pt x="272" y="1427"/>
                  </a:cubicBezTo>
                  <a:cubicBezTo>
                    <a:pt x="377" y="1427"/>
                    <a:pt x="468" y="1381"/>
                    <a:pt x="577" y="1353"/>
                  </a:cubicBezTo>
                  <a:cubicBezTo>
                    <a:pt x="637" y="1314"/>
                    <a:pt x="697" y="1294"/>
                    <a:pt x="776" y="1274"/>
                  </a:cubicBezTo>
                  <a:cubicBezTo>
                    <a:pt x="876" y="1274"/>
                    <a:pt x="975" y="1314"/>
                    <a:pt x="1075" y="1314"/>
                  </a:cubicBezTo>
                  <a:cubicBezTo>
                    <a:pt x="1373" y="1294"/>
                    <a:pt x="1691" y="1254"/>
                    <a:pt x="1990" y="1214"/>
                  </a:cubicBezTo>
                  <a:cubicBezTo>
                    <a:pt x="2586" y="1095"/>
                    <a:pt x="3183" y="1055"/>
                    <a:pt x="3720" y="816"/>
                  </a:cubicBezTo>
                  <a:cubicBezTo>
                    <a:pt x="3798" y="739"/>
                    <a:pt x="3863" y="698"/>
                    <a:pt x="3930" y="698"/>
                  </a:cubicBezTo>
                  <a:cubicBezTo>
                    <a:pt x="3983" y="698"/>
                    <a:pt x="4037" y="724"/>
                    <a:pt x="4098" y="777"/>
                  </a:cubicBezTo>
                  <a:cubicBezTo>
                    <a:pt x="4496" y="717"/>
                    <a:pt x="4974" y="856"/>
                    <a:pt x="5272" y="458"/>
                  </a:cubicBezTo>
                  <a:cubicBezTo>
                    <a:pt x="5252" y="180"/>
                    <a:pt x="4993" y="220"/>
                    <a:pt x="4814" y="160"/>
                  </a:cubicBezTo>
                  <a:cubicBezTo>
                    <a:pt x="4715" y="100"/>
                    <a:pt x="4616" y="80"/>
                    <a:pt x="4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9"/>
            <p:cNvSpPr/>
            <p:nvPr/>
          </p:nvSpPr>
          <p:spPr>
            <a:xfrm>
              <a:off x="5310650" y="4484700"/>
              <a:ext cx="146725" cy="45675"/>
            </a:xfrm>
            <a:custGeom>
              <a:avLst/>
              <a:gdLst/>
              <a:ahLst/>
              <a:cxnLst/>
              <a:rect l="l" t="t" r="r" b="b"/>
              <a:pathLst>
                <a:path w="5869" h="1827" extrusionOk="0">
                  <a:moveTo>
                    <a:pt x="5337" y="1"/>
                  </a:moveTo>
                  <a:cubicBezTo>
                    <a:pt x="5288" y="1"/>
                    <a:pt x="5233" y="7"/>
                    <a:pt x="5172" y="21"/>
                  </a:cubicBezTo>
                  <a:cubicBezTo>
                    <a:pt x="5013" y="41"/>
                    <a:pt x="4894" y="41"/>
                    <a:pt x="4735" y="41"/>
                  </a:cubicBezTo>
                  <a:cubicBezTo>
                    <a:pt x="4516" y="598"/>
                    <a:pt x="3979" y="439"/>
                    <a:pt x="3541" y="598"/>
                  </a:cubicBezTo>
                  <a:cubicBezTo>
                    <a:pt x="3481" y="618"/>
                    <a:pt x="3422" y="677"/>
                    <a:pt x="3382" y="737"/>
                  </a:cubicBezTo>
                  <a:cubicBezTo>
                    <a:pt x="3004" y="1075"/>
                    <a:pt x="2487" y="797"/>
                    <a:pt x="2109" y="1075"/>
                  </a:cubicBezTo>
                  <a:lnTo>
                    <a:pt x="2029" y="1016"/>
                  </a:lnTo>
                  <a:lnTo>
                    <a:pt x="1950" y="1075"/>
                  </a:lnTo>
                  <a:cubicBezTo>
                    <a:pt x="1293" y="1095"/>
                    <a:pt x="637" y="1294"/>
                    <a:pt x="20" y="1473"/>
                  </a:cubicBezTo>
                  <a:cubicBezTo>
                    <a:pt x="0" y="1732"/>
                    <a:pt x="199" y="1771"/>
                    <a:pt x="438" y="1811"/>
                  </a:cubicBezTo>
                  <a:cubicBezTo>
                    <a:pt x="498" y="1821"/>
                    <a:pt x="567" y="1826"/>
                    <a:pt x="639" y="1826"/>
                  </a:cubicBezTo>
                  <a:cubicBezTo>
                    <a:pt x="711" y="1826"/>
                    <a:pt x="786" y="1821"/>
                    <a:pt x="856" y="1811"/>
                  </a:cubicBezTo>
                  <a:cubicBezTo>
                    <a:pt x="1731" y="1672"/>
                    <a:pt x="2626" y="1533"/>
                    <a:pt x="3521" y="1493"/>
                  </a:cubicBezTo>
                  <a:cubicBezTo>
                    <a:pt x="3859" y="1433"/>
                    <a:pt x="4198" y="1394"/>
                    <a:pt x="4416" y="1095"/>
                  </a:cubicBezTo>
                  <a:cubicBezTo>
                    <a:pt x="4834" y="737"/>
                    <a:pt x="5411" y="837"/>
                    <a:pt x="5869" y="598"/>
                  </a:cubicBezTo>
                  <a:cubicBezTo>
                    <a:pt x="5789" y="538"/>
                    <a:pt x="5670" y="498"/>
                    <a:pt x="5670" y="439"/>
                  </a:cubicBezTo>
                  <a:cubicBezTo>
                    <a:pt x="5670" y="158"/>
                    <a:pt x="5574" y="1"/>
                    <a:pt x="5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9"/>
            <p:cNvSpPr/>
            <p:nvPr/>
          </p:nvSpPr>
          <p:spPr>
            <a:xfrm>
              <a:off x="4192175" y="4364925"/>
              <a:ext cx="54225" cy="77575"/>
            </a:xfrm>
            <a:custGeom>
              <a:avLst/>
              <a:gdLst/>
              <a:ahLst/>
              <a:cxnLst/>
              <a:rect l="l" t="t" r="r" b="b"/>
              <a:pathLst>
                <a:path w="2169" h="3103" extrusionOk="0">
                  <a:moveTo>
                    <a:pt x="1353" y="0"/>
                  </a:moveTo>
                  <a:cubicBezTo>
                    <a:pt x="1078" y="0"/>
                    <a:pt x="810" y="79"/>
                    <a:pt x="518" y="117"/>
                  </a:cubicBezTo>
                  <a:cubicBezTo>
                    <a:pt x="398" y="256"/>
                    <a:pt x="120" y="97"/>
                    <a:pt x="1" y="296"/>
                  </a:cubicBezTo>
                  <a:cubicBezTo>
                    <a:pt x="20" y="336"/>
                    <a:pt x="20" y="396"/>
                    <a:pt x="60" y="436"/>
                  </a:cubicBezTo>
                  <a:cubicBezTo>
                    <a:pt x="213" y="630"/>
                    <a:pt x="406" y="660"/>
                    <a:pt x="589" y="660"/>
                  </a:cubicBezTo>
                  <a:cubicBezTo>
                    <a:pt x="668" y="660"/>
                    <a:pt x="745" y="654"/>
                    <a:pt x="816" y="654"/>
                  </a:cubicBezTo>
                  <a:cubicBezTo>
                    <a:pt x="1055" y="674"/>
                    <a:pt x="1214" y="754"/>
                    <a:pt x="1294" y="993"/>
                  </a:cubicBezTo>
                  <a:cubicBezTo>
                    <a:pt x="1473" y="1530"/>
                    <a:pt x="1095" y="2345"/>
                    <a:pt x="558" y="2624"/>
                  </a:cubicBezTo>
                  <a:cubicBezTo>
                    <a:pt x="398" y="2743"/>
                    <a:pt x="299" y="2882"/>
                    <a:pt x="379" y="3081"/>
                  </a:cubicBezTo>
                  <a:cubicBezTo>
                    <a:pt x="737" y="3081"/>
                    <a:pt x="1115" y="3081"/>
                    <a:pt x="1492" y="3101"/>
                  </a:cubicBezTo>
                  <a:cubicBezTo>
                    <a:pt x="1508" y="3102"/>
                    <a:pt x="1522" y="3102"/>
                    <a:pt x="1537" y="3102"/>
                  </a:cubicBezTo>
                  <a:cubicBezTo>
                    <a:pt x="1914" y="3102"/>
                    <a:pt x="1970" y="2851"/>
                    <a:pt x="1970" y="2544"/>
                  </a:cubicBezTo>
                  <a:cubicBezTo>
                    <a:pt x="1612" y="1848"/>
                    <a:pt x="1930" y="1231"/>
                    <a:pt x="2169" y="615"/>
                  </a:cubicBezTo>
                  <a:cubicBezTo>
                    <a:pt x="2149" y="396"/>
                    <a:pt x="2109" y="217"/>
                    <a:pt x="1831" y="97"/>
                  </a:cubicBezTo>
                  <a:cubicBezTo>
                    <a:pt x="1665" y="26"/>
                    <a:pt x="1508" y="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9"/>
            <p:cNvSpPr/>
            <p:nvPr/>
          </p:nvSpPr>
          <p:spPr>
            <a:xfrm>
              <a:off x="5011250" y="4546550"/>
              <a:ext cx="133800" cy="32175"/>
            </a:xfrm>
            <a:custGeom>
              <a:avLst/>
              <a:gdLst/>
              <a:ahLst/>
              <a:cxnLst/>
              <a:rect l="l" t="t" r="r" b="b"/>
              <a:pathLst>
                <a:path w="5352" h="1287" extrusionOk="0">
                  <a:moveTo>
                    <a:pt x="4791" y="1"/>
                  </a:moveTo>
                  <a:cubicBezTo>
                    <a:pt x="4664" y="1"/>
                    <a:pt x="4535" y="14"/>
                    <a:pt x="4397" y="14"/>
                  </a:cubicBezTo>
                  <a:cubicBezTo>
                    <a:pt x="4327" y="10"/>
                    <a:pt x="4257" y="9"/>
                    <a:pt x="4188" y="9"/>
                  </a:cubicBezTo>
                  <a:cubicBezTo>
                    <a:pt x="2934" y="9"/>
                    <a:pt x="1763" y="492"/>
                    <a:pt x="538" y="511"/>
                  </a:cubicBezTo>
                  <a:cubicBezTo>
                    <a:pt x="379" y="511"/>
                    <a:pt x="259" y="551"/>
                    <a:pt x="140" y="630"/>
                  </a:cubicBezTo>
                  <a:cubicBezTo>
                    <a:pt x="41" y="710"/>
                    <a:pt x="1" y="789"/>
                    <a:pt x="60" y="889"/>
                  </a:cubicBezTo>
                  <a:lnTo>
                    <a:pt x="956" y="889"/>
                  </a:lnTo>
                  <a:cubicBezTo>
                    <a:pt x="916" y="1128"/>
                    <a:pt x="637" y="1088"/>
                    <a:pt x="617" y="1287"/>
                  </a:cubicBezTo>
                  <a:cubicBezTo>
                    <a:pt x="757" y="1287"/>
                    <a:pt x="876" y="1287"/>
                    <a:pt x="1035" y="1247"/>
                  </a:cubicBezTo>
                  <a:cubicBezTo>
                    <a:pt x="2249" y="988"/>
                    <a:pt x="3462" y="650"/>
                    <a:pt x="4735" y="511"/>
                  </a:cubicBezTo>
                  <a:cubicBezTo>
                    <a:pt x="4934" y="491"/>
                    <a:pt x="5113" y="392"/>
                    <a:pt x="5312" y="332"/>
                  </a:cubicBezTo>
                  <a:cubicBezTo>
                    <a:pt x="5352" y="232"/>
                    <a:pt x="5312" y="153"/>
                    <a:pt x="5233" y="93"/>
                  </a:cubicBezTo>
                  <a:cubicBezTo>
                    <a:pt x="5083" y="18"/>
                    <a:pt x="4938" y="1"/>
                    <a:pt x="4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9"/>
            <p:cNvSpPr/>
            <p:nvPr/>
          </p:nvSpPr>
          <p:spPr>
            <a:xfrm>
              <a:off x="4795925" y="4372950"/>
              <a:ext cx="121850" cy="26050"/>
            </a:xfrm>
            <a:custGeom>
              <a:avLst/>
              <a:gdLst/>
              <a:ahLst/>
              <a:cxnLst/>
              <a:rect l="l" t="t" r="r" b="b"/>
              <a:pathLst>
                <a:path w="4874" h="1042" extrusionOk="0">
                  <a:moveTo>
                    <a:pt x="182" y="0"/>
                  </a:moveTo>
                  <a:cubicBezTo>
                    <a:pt x="149" y="0"/>
                    <a:pt x="120" y="5"/>
                    <a:pt x="100" y="15"/>
                  </a:cubicBezTo>
                  <a:cubicBezTo>
                    <a:pt x="80" y="15"/>
                    <a:pt x="40" y="15"/>
                    <a:pt x="20" y="75"/>
                  </a:cubicBezTo>
                  <a:cubicBezTo>
                    <a:pt x="0" y="115"/>
                    <a:pt x="20" y="134"/>
                    <a:pt x="80" y="194"/>
                  </a:cubicBezTo>
                  <a:cubicBezTo>
                    <a:pt x="697" y="612"/>
                    <a:pt x="1433" y="691"/>
                    <a:pt x="2169" y="870"/>
                  </a:cubicBezTo>
                  <a:cubicBezTo>
                    <a:pt x="2198" y="841"/>
                    <a:pt x="2228" y="826"/>
                    <a:pt x="2261" y="826"/>
                  </a:cubicBezTo>
                  <a:cubicBezTo>
                    <a:pt x="2293" y="826"/>
                    <a:pt x="2328" y="841"/>
                    <a:pt x="2368" y="870"/>
                  </a:cubicBezTo>
                  <a:lnTo>
                    <a:pt x="2706" y="870"/>
                  </a:lnTo>
                  <a:cubicBezTo>
                    <a:pt x="2795" y="940"/>
                    <a:pt x="2885" y="975"/>
                    <a:pt x="2972" y="975"/>
                  </a:cubicBezTo>
                  <a:cubicBezTo>
                    <a:pt x="3059" y="975"/>
                    <a:pt x="3143" y="940"/>
                    <a:pt x="3223" y="870"/>
                  </a:cubicBezTo>
                  <a:lnTo>
                    <a:pt x="3581" y="870"/>
                  </a:lnTo>
                  <a:cubicBezTo>
                    <a:pt x="3700" y="930"/>
                    <a:pt x="3859" y="910"/>
                    <a:pt x="3979" y="1030"/>
                  </a:cubicBezTo>
                  <a:cubicBezTo>
                    <a:pt x="4023" y="1038"/>
                    <a:pt x="4067" y="1042"/>
                    <a:pt x="4110" y="1042"/>
                  </a:cubicBezTo>
                  <a:cubicBezTo>
                    <a:pt x="4375" y="1042"/>
                    <a:pt x="4617" y="902"/>
                    <a:pt x="4874" y="851"/>
                  </a:cubicBezTo>
                  <a:cubicBezTo>
                    <a:pt x="3720" y="453"/>
                    <a:pt x="2566" y="294"/>
                    <a:pt x="1373" y="274"/>
                  </a:cubicBezTo>
                  <a:cubicBezTo>
                    <a:pt x="1114" y="274"/>
                    <a:pt x="915" y="174"/>
                    <a:pt x="697" y="134"/>
                  </a:cubicBezTo>
                  <a:cubicBezTo>
                    <a:pt x="537" y="115"/>
                    <a:pt x="398" y="115"/>
                    <a:pt x="279" y="15"/>
                  </a:cubicBezTo>
                  <a:cubicBezTo>
                    <a:pt x="249" y="5"/>
                    <a:pt x="21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9"/>
            <p:cNvSpPr/>
            <p:nvPr/>
          </p:nvSpPr>
          <p:spPr>
            <a:xfrm>
              <a:off x="4519400" y="4179050"/>
              <a:ext cx="41325" cy="115050"/>
            </a:xfrm>
            <a:custGeom>
              <a:avLst/>
              <a:gdLst/>
              <a:ahLst/>
              <a:cxnLst/>
              <a:rect l="l" t="t" r="r" b="b"/>
              <a:pathLst>
                <a:path w="1653" h="4602" extrusionOk="0">
                  <a:moveTo>
                    <a:pt x="750" y="1"/>
                  </a:moveTo>
                  <a:cubicBezTo>
                    <a:pt x="706" y="1"/>
                    <a:pt x="662" y="4"/>
                    <a:pt x="618" y="13"/>
                  </a:cubicBezTo>
                  <a:lnTo>
                    <a:pt x="618" y="371"/>
                  </a:lnTo>
                  <a:cubicBezTo>
                    <a:pt x="856" y="590"/>
                    <a:pt x="618" y="789"/>
                    <a:pt x="538" y="948"/>
                  </a:cubicBezTo>
                  <a:cubicBezTo>
                    <a:pt x="279" y="1505"/>
                    <a:pt x="81" y="2042"/>
                    <a:pt x="81" y="2679"/>
                  </a:cubicBezTo>
                  <a:cubicBezTo>
                    <a:pt x="120" y="3295"/>
                    <a:pt x="1" y="3912"/>
                    <a:pt x="180" y="4509"/>
                  </a:cubicBezTo>
                  <a:cubicBezTo>
                    <a:pt x="230" y="4571"/>
                    <a:pt x="279" y="4602"/>
                    <a:pt x="334" y="4602"/>
                  </a:cubicBezTo>
                  <a:cubicBezTo>
                    <a:pt x="367" y="4602"/>
                    <a:pt x="401" y="4591"/>
                    <a:pt x="439" y="4568"/>
                  </a:cubicBezTo>
                  <a:cubicBezTo>
                    <a:pt x="498" y="4270"/>
                    <a:pt x="339" y="3932"/>
                    <a:pt x="578" y="3693"/>
                  </a:cubicBezTo>
                  <a:cubicBezTo>
                    <a:pt x="896" y="2619"/>
                    <a:pt x="1075" y="1505"/>
                    <a:pt x="1612" y="490"/>
                  </a:cubicBezTo>
                  <a:cubicBezTo>
                    <a:pt x="1652" y="391"/>
                    <a:pt x="1572" y="271"/>
                    <a:pt x="1513" y="172"/>
                  </a:cubicBezTo>
                  <a:cubicBezTo>
                    <a:pt x="1256" y="138"/>
                    <a:pt x="1015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9"/>
            <p:cNvSpPr/>
            <p:nvPr/>
          </p:nvSpPr>
          <p:spPr>
            <a:xfrm>
              <a:off x="4682025" y="4202225"/>
              <a:ext cx="51750" cy="96025"/>
            </a:xfrm>
            <a:custGeom>
              <a:avLst/>
              <a:gdLst/>
              <a:ahLst/>
              <a:cxnLst/>
              <a:rect l="l" t="t" r="r" b="b"/>
              <a:pathLst>
                <a:path w="2070" h="3841" extrusionOk="0">
                  <a:moveTo>
                    <a:pt x="1095" y="1"/>
                  </a:moveTo>
                  <a:cubicBezTo>
                    <a:pt x="976" y="1"/>
                    <a:pt x="876" y="41"/>
                    <a:pt x="797" y="140"/>
                  </a:cubicBezTo>
                  <a:cubicBezTo>
                    <a:pt x="717" y="180"/>
                    <a:pt x="677" y="260"/>
                    <a:pt x="598" y="299"/>
                  </a:cubicBezTo>
                  <a:cubicBezTo>
                    <a:pt x="598" y="478"/>
                    <a:pt x="578" y="638"/>
                    <a:pt x="618" y="797"/>
                  </a:cubicBezTo>
                  <a:cubicBezTo>
                    <a:pt x="618" y="1135"/>
                    <a:pt x="419" y="1354"/>
                    <a:pt x="319" y="1632"/>
                  </a:cubicBezTo>
                  <a:cubicBezTo>
                    <a:pt x="41" y="2368"/>
                    <a:pt x="1" y="2965"/>
                    <a:pt x="220" y="3840"/>
                  </a:cubicBezTo>
                  <a:cubicBezTo>
                    <a:pt x="299" y="3462"/>
                    <a:pt x="359" y="3144"/>
                    <a:pt x="419" y="2846"/>
                  </a:cubicBezTo>
                  <a:cubicBezTo>
                    <a:pt x="598" y="2149"/>
                    <a:pt x="677" y="1433"/>
                    <a:pt x="1095" y="797"/>
                  </a:cubicBezTo>
                  <a:cubicBezTo>
                    <a:pt x="1214" y="797"/>
                    <a:pt x="1254" y="876"/>
                    <a:pt x="1294" y="956"/>
                  </a:cubicBezTo>
                  <a:cubicBezTo>
                    <a:pt x="1314" y="1035"/>
                    <a:pt x="1314" y="1075"/>
                    <a:pt x="1334" y="1155"/>
                  </a:cubicBezTo>
                  <a:cubicBezTo>
                    <a:pt x="1513" y="1055"/>
                    <a:pt x="1632" y="896"/>
                    <a:pt x="1692" y="697"/>
                  </a:cubicBezTo>
                  <a:cubicBezTo>
                    <a:pt x="1712" y="498"/>
                    <a:pt x="1891" y="478"/>
                    <a:pt x="2070" y="439"/>
                  </a:cubicBezTo>
                  <a:lnTo>
                    <a:pt x="2070" y="299"/>
                  </a:lnTo>
                  <a:cubicBezTo>
                    <a:pt x="2030" y="279"/>
                    <a:pt x="2010" y="240"/>
                    <a:pt x="1990" y="200"/>
                  </a:cubicBezTo>
                  <a:cubicBezTo>
                    <a:pt x="1970" y="200"/>
                    <a:pt x="1911" y="180"/>
                    <a:pt x="1891" y="160"/>
                  </a:cubicBezTo>
                  <a:cubicBezTo>
                    <a:pt x="1811" y="140"/>
                    <a:pt x="1732" y="100"/>
                    <a:pt x="1672" y="100"/>
                  </a:cubicBezTo>
                  <a:cubicBezTo>
                    <a:pt x="1473" y="81"/>
                    <a:pt x="1294" y="4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9"/>
            <p:cNvSpPr/>
            <p:nvPr/>
          </p:nvSpPr>
          <p:spPr>
            <a:xfrm>
              <a:off x="4400050" y="4156950"/>
              <a:ext cx="34850" cy="123075"/>
            </a:xfrm>
            <a:custGeom>
              <a:avLst/>
              <a:gdLst/>
              <a:ahLst/>
              <a:cxnLst/>
              <a:rect l="l" t="t" r="r" b="b"/>
              <a:pathLst>
                <a:path w="1394" h="4923" extrusionOk="0">
                  <a:moveTo>
                    <a:pt x="1001" y="1"/>
                  </a:moveTo>
                  <a:cubicBezTo>
                    <a:pt x="888" y="1"/>
                    <a:pt x="774" y="16"/>
                    <a:pt x="662" y="16"/>
                  </a:cubicBezTo>
                  <a:cubicBezTo>
                    <a:pt x="607" y="16"/>
                    <a:pt x="552" y="13"/>
                    <a:pt x="498" y="2"/>
                  </a:cubicBezTo>
                  <a:cubicBezTo>
                    <a:pt x="239" y="280"/>
                    <a:pt x="120" y="618"/>
                    <a:pt x="100" y="976"/>
                  </a:cubicBezTo>
                  <a:cubicBezTo>
                    <a:pt x="21" y="2210"/>
                    <a:pt x="1" y="3483"/>
                    <a:pt x="140" y="4756"/>
                  </a:cubicBezTo>
                  <a:cubicBezTo>
                    <a:pt x="210" y="4808"/>
                    <a:pt x="249" y="4922"/>
                    <a:pt x="365" y="4922"/>
                  </a:cubicBezTo>
                  <a:cubicBezTo>
                    <a:pt x="381" y="4922"/>
                    <a:pt x="399" y="4920"/>
                    <a:pt x="418" y="4915"/>
                  </a:cubicBezTo>
                  <a:cubicBezTo>
                    <a:pt x="339" y="3921"/>
                    <a:pt x="558" y="2926"/>
                    <a:pt x="538" y="1931"/>
                  </a:cubicBezTo>
                  <a:cubicBezTo>
                    <a:pt x="538" y="1553"/>
                    <a:pt x="657" y="1155"/>
                    <a:pt x="757" y="758"/>
                  </a:cubicBezTo>
                  <a:cubicBezTo>
                    <a:pt x="836" y="419"/>
                    <a:pt x="995" y="161"/>
                    <a:pt x="1393" y="121"/>
                  </a:cubicBezTo>
                  <a:cubicBezTo>
                    <a:pt x="1268" y="23"/>
                    <a:pt x="1136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9"/>
            <p:cNvSpPr/>
            <p:nvPr/>
          </p:nvSpPr>
          <p:spPr>
            <a:xfrm>
              <a:off x="4629825" y="4459400"/>
              <a:ext cx="71625" cy="39750"/>
            </a:xfrm>
            <a:custGeom>
              <a:avLst/>
              <a:gdLst/>
              <a:ahLst/>
              <a:cxnLst/>
              <a:rect l="l" t="t" r="r" b="b"/>
              <a:pathLst>
                <a:path w="2865" h="1590" extrusionOk="0">
                  <a:moveTo>
                    <a:pt x="1582" y="1"/>
                  </a:moveTo>
                  <a:cubicBezTo>
                    <a:pt x="1359" y="1"/>
                    <a:pt x="1135" y="29"/>
                    <a:pt x="915" y="58"/>
                  </a:cubicBezTo>
                  <a:cubicBezTo>
                    <a:pt x="517" y="138"/>
                    <a:pt x="239" y="416"/>
                    <a:pt x="119" y="794"/>
                  </a:cubicBezTo>
                  <a:cubicBezTo>
                    <a:pt x="0" y="1192"/>
                    <a:pt x="378" y="1311"/>
                    <a:pt x="617" y="1510"/>
                  </a:cubicBezTo>
                  <a:lnTo>
                    <a:pt x="776" y="1590"/>
                  </a:lnTo>
                  <a:cubicBezTo>
                    <a:pt x="796" y="1411"/>
                    <a:pt x="676" y="1292"/>
                    <a:pt x="577" y="1132"/>
                  </a:cubicBezTo>
                  <a:cubicBezTo>
                    <a:pt x="478" y="914"/>
                    <a:pt x="577" y="735"/>
                    <a:pt x="776" y="615"/>
                  </a:cubicBezTo>
                  <a:cubicBezTo>
                    <a:pt x="939" y="509"/>
                    <a:pt x="1102" y="477"/>
                    <a:pt x="1265" y="477"/>
                  </a:cubicBezTo>
                  <a:cubicBezTo>
                    <a:pt x="1500" y="477"/>
                    <a:pt x="1735" y="544"/>
                    <a:pt x="1969" y="555"/>
                  </a:cubicBezTo>
                  <a:cubicBezTo>
                    <a:pt x="2367" y="595"/>
                    <a:pt x="2268" y="953"/>
                    <a:pt x="2367" y="1212"/>
                  </a:cubicBezTo>
                  <a:cubicBezTo>
                    <a:pt x="2865" y="655"/>
                    <a:pt x="2845" y="396"/>
                    <a:pt x="2288" y="138"/>
                  </a:cubicBezTo>
                  <a:cubicBezTo>
                    <a:pt x="2060" y="34"/>
                    <a:pt x="1822" y="1"/>
                    <a:pt x="1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9"/>
            <p:cNvSpPr/>
            <p:nvPr/>
          </p:nvSpPr>
          <p:spPr>
            <a:xfrm>
              <a:off x="5220625" y="4257325"/>
              <a:ext cx="113425" cy="28700"/>
            </a:xfrm>
            <a:custGeom>
              <a:avLst/>
              <a:gdLst/>
              <a:ahLst/>
              <a:cxnLst/>
              <a:rect l="l" t="t" r="r" b="b"/>
              <a:pathLst>
                <a:path w="4537" h="1148" extrusionOk="0">
                  <a:moveTo>
                    <a:pt x="4477" y="718"/>
                  </a:moveTo>
                  <a:cubicBezTo>
                    <a:pt x="4477" y="719"/>
                    <a:pt x="4477" y="720"/>
                    <a:pt x="4477" y="721"/>
                  </a:cubicBezTo>
                  <a:lnTo>
                    <a:pt x="4496" y="721"/>
                  </a:lnTo>
                  <a:cubicBezTo>
                    <a:pt x="4490" y="720"/>
                    <a:pt x="4484" y="719"/>
                    <a:pt x="4477" y="718"/>
                  </a:cubicBezTo>
                  <a:close/>
                  <a:moveTo>
                    <a:pt x="1517" y="1"/>
                  </a:moveTo>
                  <a:cubicBezTo>
                    <a:pt x="1390" y="1"/>
                    <a:pt x="1262" y="19"/>
                    <a:pt x="1135" y="45"/>
                  </a:cubicBezTo>
                  <a:cubicBezTo>
                    <a:pt x="995" y="85"/>
                    <a:pt x="836" y="144"/>
                    <a:pt x="657" y="164"/>
                  </a:cubicBezTo>
                  <a:lnTo>
                    <a:pt x="299" y="244"/>
                  </a:lnTo>
                  <a:cubicBezTo>
                    <a:pt x="200" y="264"/>
                    <a:pt x="140" y="323"/>
                    <a:pt x="60" y="363"/>
                  </a:cubicBezTo>
                  <a:cubicBezTo>
                    <a:pt x="40" y="443"/>
                    <a:pt x="1" y="522"/>
                    <a:pt x="1" y="582"/>
                  </a:cubicBezTo>
                  <a:cubicBezTo>
                    <a:pt x="17" y="969"/>
                    <a:pt x="243" y="1147"/>
                    <a:pt x="519" y="1147"/>
                  </a:cubicBezTo>
                  <a:cubicBezTo>
                    <a:pt x="583" y="1147"/>
                    <a:pt x="649" y="1138"/>
                    <a:pt x="717" y="1119"/>
                  </a:cubicBezTo>
                  <a:cubicBezTo>
                    <a:pt x="871" y="1055"/>
                    <a:pt x="1026" y="1042"/>
                    <a:pt x="1179" y="1042"/>
                  </a:cubicBezTo>
                  <a:cubicBezTo>
                    <a:pt x="1295" y="1042"/>
                    <a:pt x="1411" y="1050"/>
                    <a:pt x="1524" y="1050"/>
                  </a:cubicBezTo>
                  <a:cubicBezTo>
                    <a:pt x="1587" y="1050"/>
                    <a:pt x="1650" y="1047"/>
                    <a:pt x="1711" y="1039"/>
                  </a:cubicBezTo>
                  <a:cubicBezTo>
                    <a:pt x="1781" y="1058"/>
                    <a:pt x="1851" y="1066"/>
                    <a:pt x="1921" y="1066"/>
                  </a:cubicBezTo>
                  <a:cubicBezTo>
                    <a:pt x="2263" y="1066"/>
                    <a:pt x="2604" y="877"/>
                    <a:pt x="2946" y="877"/>
                  </a:cubicBezTo>
                  <a:cubicBezTo>
                    <a:pt x="2972" y="877"/>
                    <a:pt x="2998" y="878"/>
                    <a:pt x="3024" y="880"/>
                  </a:cubicBezTo>
                  <a:cubicBezTo>
                    <a:pt x="3083" y="889"/>
                    <a:pt x="3140" y="893"/>
                    <a:pt x="3197" y="893"/>
                  </a:cubicBezTo>
                  <a:cubicBezTo>
                    <a:pt x="3588" y="893"/>
                    <a:pt x="3950" y="708"/>
                    <a:pt x="4330" y="708"/>
                  </a:cubicBezTo>
                  <a:cubicBezTo>
                    <a:pt x="4379" y="708"/>
                    <a:pt x="4428" y="711"/>
                    <a:pt x="4477" y="718"/>
                  </a:cubicBezTo>
                  <a:lnTo>
                    <a:pt x="4477" y="718"/>
                  </a:lnTo>
                  <a:cubicBezTo>
                    <a:pt x="4497" y="661"/>
                    <a:pt x="4517" y="641"/>
                    <a:pt x="4536" y="582"/>
                  </a:cubicBezTo>
                  <a:cubicBezTo>
                    <a:pt x="4377" y="562"/>
                    <a:pt x="4178" y="562"/>
                    <a:pt x="3979" y="542"/>
                  </a:cubicBezTo>
                  <a:cubicBezTo>
                    <a:pt x="3920" y="482"/>
                    <a:pt x="3880" y="443"/>
                    <a:pt x="3880" y="403"/>
                  </a:cubicBezTo>
                  <a:cubicBezTo>
                    <a:pt x="3820" y="363"/>
                    <a:pt x="3780" y="343"/>
                    <a:pt x="3701" y="343"/>
                  </a:cubicBezTo>
                  <a:cubicBezTo>
                    <a:pt x="3601" y="363"/>
                    <a:pt x="3502" y="383"/>
                    <a:pt x="3422" y="443"/>
                  </a:cubicBezTo>
                  <a:cubicBezTo>
                    <a:pt x="3402" y="443"/>
                    <a:pt x="3382" y="443"/>
                    <a:pt x="3343" y="463"/>
                  </a:cubicBezTo>
                  <a:cubicBezTo>
                    <a:pt x="3303" y="482"/>
                    <a:pt x="3223" y="482"/>
                    <a:pt x="3183" y="482"/>
                  </a:cubicBezTo>
                  <a:cubicBezTo>
                    <a:pt x="3004" y="443"/>
                    <a:pt x="2845" y="383"/>
                    <a:pt x="2686" y="383"/>
                  </a:cubicBezTo>
                  <a:cubicBezTo>
                    <a:pt x="2607" y="383"/>
                    <a:pt x="2527" y="383"/>
                    <a:pt x="2447" y="423"/>
                  </a:cubicBezTo>
                  <a:cubicBezTo>
                    <a:pt x="2266" y="423"/>
                    <a:pt x="2113" y="586"/>
                    <a:pt x="1930" y="586"/>
                  </a:cubicBezTo>
                  <a:cubicBezTo>
                    <a:pt x="1891" y="586"/>
                    <a:pt x="1852" y="579"/>
                    <a:pt x="1811" y="562"/>
                  </a:cubicBezTo>
                  <a:cubicBezTo>
                    <a:pt x="1930" y="522"/>
                    <a:pt x="2050" y="463"/>
                    <a:pt x="2109" y="343"/>
                  </a:cubicBezTo>
                  <a:cubicBezTo>
                    <a:pt x="2109" y="244"/>
                    <a:pt x="2089" y="164"/>
                    <a:pt x="2010" y="124"/>
                  </a:cubicBezTo>
                  <a:cubicBezTo>
                    <a:pt x="1851" y="33"/>
                    <a:pt x="1685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9"/>
            <p:cNvSpPr/>
            <p:nvPr/>
          </p:nvSpPr>
          <p:spPr>
            <a:xfrm>
              <a:off x="4994350" y="4436350"/>
              <a:ext cx="104450" cy="38950"/>
            </a:xfrm>
            <a:custGeom>
              <a:avLst/>
              <a:gdLst/>
              <a:ahLst/>
              <a:cxnLst/>
              <a:rect l="l" t="t" r="r" b="b"/>
              <a:pathLst>
                <a:path w="4178" h="1558" extrusionOk="0">
                  <a:moveTo>
                    <a:pt x="4009" y="0"/>
                  </a:moveTo>
                  <a:cubicBezTo>
                    <a:pt x="3974" y="0"/>
                    <a:pt x="3939" y="15"/>
                    <a:pt x="3899" y="45"/>
                  </a:cubicBezTo>
                  <a:cubicBezTo>
                    <a:pt x="3840" y="45"/>
                    <a:pt x="3800" y="45"/>
                    <a:pt x="3740" y="65"/>
                  </a:cubicBezTo>
                  <a:cubicBezTo>
                    <a:pt x="3631" y="155"/>
                    <a:pt x="3507" y="160"/>
                    <a:pt x="3380" y="160"/>
                  </a:cubicBezTo>
                  <a:cubicBezTo>
                    <a:pt x="3364" y="160"/>
                    <a:pt x="3348" y="160"/>
                    <a:pt x="3332" y="160"/>
                  </a:cubicBezTo>
                  <a:cubicBezTo>
                    <a:pt x="3221" y="160"/>
                    <a:pt x="3109" y="163"/>
                    <a:pt x="3004" y="224"/>
                  </a:cubicBezTo>
                  <a:cubicBezTo>
                    <a:pt x="2986" y="212"/>
                    <a:pt x="2969" y="207"/>
                    <a:pt x="2954" y="207"/>
                  </a:cubicBezTo>
                  <a:cubicBezTo>
                    <a:pt x="2922" y="207"/>
                    <a:pt x="2899" y="230"/>
                    <a:pt x="2885" y="244"/>
                  </a:cubicBezTo>
                  <a:cubicBezTo>
                    <a:pt x="2706" y="383"/>
                    <a:pt x="2447" y="284"/>
                    <a:pt x="2288" y="383"/>
                  </a:cubicBezTo>
                  <a:cubicBezTo>
                    <a:pt x="1691" y="383"/>
                    <a:pt x="1134" y="562"/>
                    <a:pt x="597" y="761"/>
                  </a:cubicBezTo>
                  <a:cubicBezTo>
                    <a:pt x="339" y="920"/>
                    <a:pt x="20" y="940"/>
                    <a:pt x="0" y="1318"/>
                  </a:cubicBezTo>
                  <a:cubicBezTo>
                    <a:pt x="0" y="1438"/>
                    <a:pt x="100" y="1537"/>
                    <a:pt x="219" y="1557"/>
                  </a:cubicBezTo>
                  <a:cubicBezTo>
                    <a:pt x="299" y="1557"/>
                    <a:pt x="359" y="1537"/>
                    <a:pt x="438" y="1477"/>
                  </a:cubicBezTo>
                  <a:cubicBezTo>
                    <a:pt x="457" y="1490"/>
                    <a:pt x="473" y="1495"/>
                    <a:pt x="488" y="1495"/>
                  </a:cubicBezTo>
                  <a:cubicBezTo>
                    <a:pt x="521" y="1495"/>
                    <a:pt x="544" y="1471"/>
                    <a:pt x="557" y="1458"/>
                  </a:cubicBezTo>
                  <a:cubicBezTo>
                    <a:pt x="717" y="1318"/>
                    <a:pt x="935" y="1438"/>
                    <a:pt x="1114" y="1318"/>
                  </a:cubicBezTo>
                  <a:cubicBezTo>
                    <a:pt x="1433" y="1040"/>
                    <a:pt x="1811" y="920"/>
                    <a:pt x="2209" y="841"/>
                  </a:cubicBezTo>
                  <a:cubicBezTo>
                    <a:pt x="2487" y="781"/>
                    <a:pt x="2805" y="841"/>
                    <a:pt x="3024" y="622"/>
                  </a:cubicBezTo>
                  <a:cubicBezTo>
                    <a:pt x="3163" y="423"/>
                    <a:pt x="3422" y="562"/>
                    <a:pt x="3601" y="443"/>
                  </a:cubicBezTo>
                  <a:cubicBezTo>
                    <a:pt x="3701" y="423"/>
                    <a:pt x="3800" y="423"/>
                    <a:pt x="3899" y="383"/>
                  </a:cubicBezTo>
                  <a:cubicBezTo>
                    <a:pt x="4019" y="324"/>
                    <a:pt x="4178" y="224"/>
                    <a:pt x="4118" y="45"/>
                  </a:cubicBezTo>
                  <a:cubicBezTo>
                    <a:pt x="4078" y="15"/>
                    <a:pt x="4044" y="0"/>
                    <a:pt x="4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9"/>
            <p:cNvSpPr/>
            <p:nvPr/>
          </p:nvSpPr>
          <p:spPr>
            <a:xfrm>
              <a:off x="4704425" y="4358400"/>
              <a:ext cx="93500" cy="21350"/>
            </a:xfrm>
            <a:custGeom>
              <a:avLst/>
              <a:gdLst/>
              <a:ahLst/>
              <a:cxnLst/>
              <a:rect l="l" t="t" r="r" b="b"/>
              <a:pathLst>
                <a:path w="3740" h="854" extrusionOk="0">
                  <a:moveTo>
                    <a:pt x="577" y="0"/>
                  </a:moveTo>
                  <a:cubicBezTo>
                    <a:pt x="497" y="259"/>
                    <a:pt x="0" y="80"/>
                    <a:pt x="80" y="498"/>
                  </a:cubicBezTo>
                  <a:cubicBezTo>
                    <a:pt x="398" y="557"/>
                    <a:pt x="716" y="517"/>
                    <a:pt x="1015" y="597"/>
                  </a:cubicBezTo>
                  <a:cubicBezTo>
                    <a:pt x="1592" y="725"/>
                    <a:pt x="2170" y="854"/>
                    <a:pt x="2759" y="854"/>
                  </a:cubicBezTo>
                  <a:cubicBezTo>
                    <a:pt x="3082" y="854"/>
                    <a:pt x="3408" y="815"/>
                    <a:pt x="3740" y="716"/>
                  </a:cubicBezTo>
                  <a:lnTo>
                    <a:pt x="3740" y="557"/>
                  </a:lnTo>
                  <a:cubicBezTo>
                    <a:pt x="2686" y="299"/>
                    <a:pt x="1631" y="8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9"/>
            <p:cNvSpPr/>
            <p:nvPr/>
          </p:nvSpPr>
          <p:spPr>
            <a:xfrm>
              <a:off x="4378175" y="4160350"/>
              <a:ext cx="29900" cy="119500"/>
            </a:xfrm>
            <a:custGeom>
              <a:avLst/>
              <a:gdLst/>
              <a:ahLst/>
              <a:cxnLst/>
              <a:rect l="l" t="t" r="r" b="b"/>
              <a:pathLst>
                <a:path w="1196" h="4780" extrusionOk="0">
                  <a:moveTo>
                    <a:pt x="940" y="0"/>
                  </a:moveTo>
                  <a:cubicBezTo>
                    <a:pt x="876" y="0"/>
                    <a:pt x="795" y="20"/>
                    <a:pt x="697" y="65"/>
                  </a:cubicBezTo>
                  <a:cubicBezTo>
                    <a:pt x="418" y="482"/>
                    <a:pt x="538" y="980"/>
                    <a:pt x="358" y="1397"/>
                  </a:cubicBezTo>
                  <a:cubicBezTo>
                    <a:pt x="0" y="2253"/>
                    <a:pt x="120" y="3148"/>
                    <a:pt x="140" y="4043"/>
                  </a:cubicBezTo>
                  <a:cubicBezTo>
                    <a:pt x="140" y="4322"/>
                    <a:pt x="239" y="4600"/>
                    <a:pt x="498" y="4779"/>
                  </a:cubicBezTo>
                  <a:cubicBezTo>
                    <a:pt x="617" y="4560"/>
                    <a:pt x="597" y="4322"/>
                    <a:pt x="498" y="4103"/>
                  </a:cubicBezTo>
                  <a:lnTo>
                    <a:pt x="498" y="3745"/>
                  </a:lnTo>
                  <a:cubicBezTo>
                    <a:pt x="557" y="3625"/>
                    <a:pt x="557" y="3526"/>
                    <a:pt x="498" y="3407"/>
                  </a:cubicBezTo>
                  <a:cubicBezTo>
                    <a:pt x="458" y="3148"/>
                    <a:pt x="438" y="2909"/>
                    <a:pt x="518" y="2671"/>
                  </a:cubicBezTo>
                  <a:cubicBezTo>
                    <a:pt x="637" y="2452"/>
                    <a:pt x="498" y="2173"/>
                    <a:pt x="637" y="1954"/>
                  </a:cubicBezTo>
                  <a:cubicBezTo>
                    <a:pt x="677" y="1855"/>
                    <a:pt x="677" y="1756"/>
                    <a:pt x="697" y="1656"/>
                  </a:cubicBezTo>
                  <a:cubicBezTo>
                    <a:pt x="995" y="1318"/>
                    <a:pt x="1015" y="860"/>
                    <a:pt x="1134" y="462"/>
                  </a:cubicBezTo>
                  <a:cubicBezTo>
                    <a:pt x="1196" y="231"/>
                    <a:pt x="1162" y="0"/>
                    <a:pt x="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9"/>
            <p:cNvSpPr/>
            <p:nvPr/>
          </p:nvSpPr>
          <p:spPr>
            <a:xfrm>
              <a:off x="4995850" y="4201250"/>
              <a:ext cx="126325" cy="20900"/>
            </a:xfrm>
            <a:custGeom>
              <a:avLst/>
              <a:gdLst/>
              <a:ahLst/>
              <a:cxnLst/>
              <a:rect l="l" t="t" r="r" b="b"/>
              <a:pathLst>
                <a:path w="5053" h="836" extrusionOk="0">
                  <a:moveTo>
                    <a:pt x="4536" y="0"/>
                  </a:moveTo>
                  <a:cubicBezTo>
                    <a:pt x="4499" y="25"/>
                    <a:pt x="4470" y="42"/>
                    <a:pt x="4434" y="42"/>
                  </a:cubicBezTo>
                  <a:cubicBezTo>
                    <a:pt x="4412" y="42"/>
                    <a:pt x="4387" y="35"/>
                    <a:pt x="4357" y="20"/>
                  </a:cubicBezTo>
                  <a:cubicBezTo>
                    <a:pt x="3044" y="100"/>
                    <a:pt x="1771" y="378"/>
                    <a:pt x="458" y="398"/>
                  </a:cubicBezTo>
                  <a:cubicBezTo>
                    <a:pt x="358" y="398"/>
                    <a:pt x="239" y="478"/>
                    <a:pt x="139" y="517"/>
                  </a:cubicBezTo>
                  <a:cubicBezTo>
                    <a:pt x="0" y="696"/>
                    <a:pt x="179" y="776"/>
                    <a:pt x="279" y="836"/>
                  </a:cubicBezTo>
                  <a:cubicBezTo>
                    <a:pt x="1532" y="677"/>
                    <a:pt x="2745" y="517"/>
                    <a:pt x="3959" y="338"/>
                  </a:cubicBezTo>
                  <a:cubicBezTo>
                    <a:pt x="4014" y="333"/>
                    <a:pt x="4069" y="331"/>
                    <a:pt x="4124" y="331"/>
                  </a:cubicBezTo>
                  <a:cubicBezTo>
                    <a:pt x="4250" y="331"/>
                    <a:pt x="4377" y="341"/>
                    <a:pt x="4501" y="341"/>
                  </a:cubicBezTo>
                  <a:cubicBezTo>
                    <a:pt x="4697" y="341"/>
                    <a:pt x="4886" y="315"/>
                    <a:pt x="5053" y="179"/>
                  </a:cubicBezTo>
                  <a:cubicBezTo>
                    <a:pt x="4973" y="20"/>
                    <a:pt x="4814" y="120"/>
                    <a:pt x="4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9"/>
            <p:cNvSpPr/>
            <p:nvPr/>
          </p:nvSpPr>
          <p:spPr>
            <a:xfrm>
              <a:off x="5177350" y="4297000"/>
              <a:ext cx="36350" cy="98875"/>
            </a:xfrm>
            <a:custGeom>
              <a:avLst/>
              <a:gdLst/>
              <a:ahLst/>
              <a:cxnLst/>
              <a:rect l="l" t="t" r="r" b="b"/>
              <a:pathLst>
                <a:path w="1454" h="3955" extrusionOk="0">
                  <a:moveTo>
                    <a:pt x="1166" y="0"/>
                  </a:moveTo>
                  <a:cubicBezTo>
                    <a:pt x="1122" y="0"/>
                    <a:pt x="1073" y="15"/>
                    <a:pt x="1016" y="49"/>
                  </a:cubicBezTo>
                  <a:cubicBezTo>
                    <a:pt x="478" y="745"/>
                    <a:pt x="279" y="1561"/>
                    <a:pt x="120" y="2416"/>
                  </a:cubicBezTo>
                  <a:cubicBezTo>
                    <a:pt x="61" y="2755"/>
                    <a:pt x="1" y="3153"/>
                    <a:pt x="180" y="3511"/>
                  </a:cubicBezTo>
                  <a:cubicBezTo>
                    <a:pt x="180" y="3570"/>
                    <a:pt x="220" y="3650"/>
                    <a:pt x="279" y="3710"/>
                  </a:cubicBezTo>
                  <a:cubicBezTo>
                    <a:pt x="279" y="3769"/>
                    <a:pt x="319" y="3849"/>
                    <a:pt x="399" y="3908"/>
                  </a:cubicBezTo>
                  <a:cubicBezTo>
                    <a:pt x="432" y="3942"/>
                    <a:pt x="463" y="3955"/>
                    <a:pt x="492" y="3955"/>
                  </a:cubicBezTo>
                  <a:cubicBezTo>
                    <a:pt x="551" y="3955"/>
                    <a:pt x="604" y="3902"/>
                    <a:pt x="657" y="3849"/>
                  </a:cubicBezTo>
                  <a:cubicBezTo>
                    <a:pt x="677" y="3769"/>
                    <a:pt x="677" y="3729"/>
                    <a:pt x="657" y="3650"/>
                  </a:cubicBezTo>
                  <a:cubicBezTo>
                    <a:pt x="618" y="3550"/>
                    <a:pt x="598" y="3471"/>
                    <a:pt x="558" y="3371"/>
                  </a:cubicBezTo>
                  <a:cubicBezTo>
                    <a:pt x="538" y="3332"/>
                    <a:pt x="498" y="3252"/>
                    <a:pt x="478" y="3212"/>
                  </a:cubicBezTo>
                  <a:cubicBezTo>
                    <a:pt x="459" y="3113"/>
                    <a:pt x="498" y="3033"/>
                    <a:pt x="538" y="2934"/>
                  </a:cubicBezTo>
                  <a:cubicBezTo>
                    <a:pt x="538" y="2834"/>
                    <a:pt x="578" y="2735"/>
                    <a:pt x="598" y="2635"/>
                  </a:cubicBezTo>
                  <a:cubicBezTo>
                    <a:pt x="638" y="2516"/>
                    <a:pt x="657" y="2377"/>
                    <a:pt x="737" y="2257"/>
                  </a:cubicBezTo>
                  <a:cubicBezTo>
                    <a:pt x="797" y="2158"/>
                    <a:pt x="936" y="2058"/>
                    <a:pt x="996" y="1959"/>
                  </a:cubicBezTo>
                  <a:cubicBezTo>
                    <a:pt x="1035" y="1959"/>
                    <a:pt x="1035" y="1939"/>
                    <a:pt x="1035" y="1879"/>
                  </a:cubicBezTo>
                  <a:cubicBezTo>
                    <a:pt x="1035" y="1859"/>
                    <a:pt x="996" y="1820"/>
                    <a:pt x="956" y="1780"/>
                  </a:cubicBezTo>
                  <a:cubicBezTo>
                    <a:pt x="797" y="1661"/>
                    <a:pt x="896" y="1541"/>
                    <a:pt x="976" y="1442"/>
                  </a:cubicBezTo>
                  <a:cubicBezTo>
                    <a:pt x="1075" y="1362"/>
                    <a:pt x="1075" y="1322"/>
                    <a:pt x="976" y="1243"/>
                  </a:cubicBezTo>
                  <a:cubicBezTo>
                    <a:pt x="876" y="925"/>
                    <a:pt x="1095" y="745"/>
                    <a:pt x="1334" y="566"/>
                  </a:cubicBezTo>
                  <a:cubicBezTo>
                    <a:pt x="1393" y="447"/>
                    <a:pt x="1433" y="348"/>
                    <a:pt x="1453" y="188"/>
                  </a:cubicBezTo>
                  <a:cubicBezTo>
                    <a:pt x="1354" y="89"/>
                    <a:pt x="127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9"/>
            <p:cNvSpPr/>
            <p:nvPr/>
          </p:nvSpPr>
          <p:spPr>
            <a:xfrm>
              <a:off x="4532850" y="4183350"/>
              <a:ext cx="51725" cy="105700"/>
            </a:xfrm>
            <a:custGeom>
              <a:avLst/>
              <a:gdLst/>
              <a:ahLst/>
              <a:cxnLst/>
              <a:rect l="l" t="t" r="r" b="b"/>
              <a:pathLst>
                <a:path w="2069" h="4228" extrusionOk="0">
                  <a:moveTo>
                    <a:pt x="975" y="0"/>
                  </a:moveTo>
                  <a:cubicBezTo>
                    <a:pt x="995" y="318"/>
                    <a:pt x="875" y="557"/>
                    <a:pt x="716" y="816"/>
                  </a:cubicBezTo>
                  <a:cubicBezTo>
                    <a:pt x="239" y="1651"/>
                    <a:pt x="0" y="2546"/>
                    <a:pt x="40" y="3521"/>
                  </a:cubicBezTo>
                  <a:cubicBezTo>
                    <a:pt x="119" y="3740"/>
                    <a:pt x="179" y="3998"/>
                    <a:pt x="279" y="4197"/>
                  </a:cubicBezTo>
                  <a:cubicBezTo>
                    <a:pt x="318" y="4217"/>
                    <a:pt x="348" y="4227"/>
                    <a:pt x="378" y="4227"/>
                  </a:cubicBezTo>
                  <a:cubicBezTo>
                    <a:pt x="408" y="4227"/>
                    <a:pt x="438" y="4217"/>
                    <a:pt x="477" y="4197"/>
                  </a:cubicBezTo>
                  <a:cubicBezTo>
                    <a:pt x="378" y="3004"/>
                    <a:pt x="557" y="1830"/>
                    <a:pt x="1094" y="736"/>
                  </a:cubicBezTo>
                  <a:cubicBezTo>
                    <a:pt x="1303" y="337"/>
                    <a:pt x="1566" y="138"/>
                    <a:pt x="1988" y="138"/>
                  </a:cubicBezTo>
                  <a:cubicBezTo>
                    <a:pt x="2008" y="138"/>
                    <a:pt x="2028" y="138"/>
                    <a:pt x="2049" y="139"/>
                  </a:cubicBezTo>
                  <a:cubicBezTo>
                    <a:pt x="2049" y="139"/>
                    <a:pt x="2069" y="119"/>
                    <a:pt x="2069" y="99"/>
                  </a:cubicBezTo>
                  <a:cubicBezTo>
                    <a:pt x="2069" y="40"/>
                    <a:pt x="2069" y="2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9"/>
            <p:cNvSpPr/>
            <p:nvPr/>
          </p:nvSpPr>
          <p:spPr>
            <a:xfrm>
              <a:off x="4739225" y="4026700"/>
              <a:ext cx="86550" cy="25450"/>
            </a:xfrm>
            <a:custGeom>
              <a:avLst/>
              <a:gdLst/>
              <a:ahLst/>
              <a:cxnLst/>
              <a:rect l="l" t="t" r="r" b="b"/>
              <a:pathLst>
                <a:path w="3462" h="1018" extrusionOk="0">
                  <a:moveTo>
                    <a:pt x="2371" y="1"/>
                  </a:moveTo>
                  <a:cubicBezTo>
                    <a:pt x="2119" y="1"/>
                    <a:pt x="1865" y="20"/>
                    <a:pt x="1612" y="79"/>
                  </a:cubicBezTo>
                  <a:cubicBezTo>
                    <a:pt x="1552" y="119"/>
                    <a:pt x="1473" y="119"/>
                    <a:pt x="1393" y="139"/>
                  </a:cubicBezTo>
                  <a:cubicBezTo>
                    <a:pt x="1261" y="189"/>
                    <a:pt x="1122" y="197"/>
                    <a:pt x="982" y="197"/>
                  </a:cubicBezTo>
                  <a:cubicBezTo>
                    <a:pt x="910" y="197"/>
                    <a:pt x="838" y="195"/>
                    <a:pt x="766" y="195"/>
                  </a:cubicBezTo>
                  <a:cubicBezTo>
                    <a:pt x="641" y="195"/>
                    <a:pt x="517" y="202"/>
                    <a:pt x="398" y="239"/>
                  </a:cubicBezTo>
                  <a:cubicBezTo>
                    <a:pt x="359" y="517"/>
                    <a:pt x="1" y="656"/>
                    <a:pt x="60" y="994"/>
                  </a:cubicBezTo>
                  <a:cubicBezTo>
                    <a:pt x="135" y="1011"/>
                    <a:pt x="208" y="1018"/>
                    <a:pt x="280" y="1018"/>
                  </a:cubicBezTo>
                  <a:cubicBezTo>
                    <a:pt x="680" y="1018"/>
                    <a:pt x="1052" y="804"/>
                    <a:pt x="1443" y="804"/>
                  </a:cubicBezTo>
                  <a:cubicBezTo>
                    <a:pt x="1492" y="804"/>
                    <a:pt x="1542" y="808"/>
                    <a:pt x="1592" y="815"/>
                  </a:cubicBezTo>
                  <a:cubicBezTo>
                    <a:pt x="1886" y="733"/>
                    <a:pt x="2179" y="616"/>
                    <a:pt x="2469" y="616"/>
                  </a:cubicBezTo>
                  <a:cubicBezTo>
                    <a:pt x="2670" y="616"/>
                    <a:pt x="2869" y="672"/>
                    <a:pt x="3064" y="835"/>
                  </a:cubicBezTo>
                  <a:cubicBezTo>
                    <a:pt x="3104" y="915"/>
                    <a:pt x="3183" y="935"/>
                    <a:pt x="3183" y="975"/>
                  </a:cubicBezTo>
                  <a:cubicBezTo>
                    <a:pt x="3223" y="994"/>
                    <a:pt x="3263" y="1004"/>
                    <a:pt x="3300" y="1004"/>
                  </a:cubicBezTo>
                  <a:cubicBezTo>
                    <a:pt x="3338" y="1004"/>
                    <a:pt x="3372" y="994"/>
                    <a:pt x="3402" y="975"/>
                  </a:cubicBezTo>
                  <a:cubicBezTo>
                    <a:pt x="3402" y="975"/>
                    <a:pt x="3442" y="955"/>
                    <a:pt x="3442" y="915"/>
                  </a:cubicBezTo>
                  <a:cubicBezTo>
                    <a:pt x="3462" y="855"/>
                    <a:pt x="3442" y="835"/>
                    <a:pt x="3382" y="776"/>
                  </a:cubicBezTo>
                  <a:cubicBezTo>
                    <a:pt x="3203" y="517"/>
                    <a:pt x="3362" y="278"/>
                    <a:pt x="3402" y="40"/>
                  </a:cubicBezTo>
                  <a:lnTo>
                    <a:pt x="3402" y="40"/>
                  </a:lnTo>
                  <a:lnTo>
                    <a:pt x="3382" y="59"/>
                  </a:lnTo>
                  <a:cubicBezTo>
                    <a:pt x="3050" y="37"/>
                    <a:pt x="2712" y="1"/>
                    <a:pt x="2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9"/>
            <p:cNvSpPr/>
            <p:nvPr/>
          </p:nvSpPr>
          <p:spPr>
            <a:xfrm>
              <a:off x="5011250" y="4407125"/>
              <a:ext cx="97500" cy="21300"/>
            </a:xfrm>
            <a:custGeom>
              <a:avLst/>
              <a:gdLst/>
              <a:ahLst/>
              <a:cxnLst/>
              <a:rect l="l" t="t" r="r" b="b"/>
              <a:pathLst>
                <a:path w="3900" h="852" extrusionOk="0">
                  <a:moveTo>
                    <a:pt x="936" y="1"/>
                  </a:moveTo>
                  <a:cubicBezTo>
                    <a:pt x="832" y="75"/>
                    <a:pt x="715" y="88"/>
                    <a:pt x="594" y="88"/>
                  </a:cubicBezTo>
                  <a:cubicBezTo>
                    <a:pt x="525" y="88"/>
                    <a:pt x="455" y="84"/>
                    <a:pt x="385" y="84"/>
                  </a:cubicBezTo>
                  <a:cubicBezTo>
                    <a:pt x="249" y="84"/>
                    <a:pt x="116" y="101"/>
                    <a:pt x="1" y="200"/>
                  </a:cubicBezTo>
                  <a:cubicBezTo>
                    <a:pt x="498" y="598"/>
                    <a:pt x="1095" y="598"/>
                    <a:pt x="1652" y="598"/>
                  </a:cubicBezTo>
                  <a:cubicBezTo>
                    <a:pt x="1840" y="598"/>
                    <a:pt x="2029" y="592"/>
                    <a:pt x="2217" y="592"/>
                  </a:cubicBezTo>
                  <a:cubicBezTo>
                    <a:pt x="2624" y="592"/>
                    <a:pt x="3028" y="620"/>
                    <a:pt x="3422" y="796"/>
                  </a:cubicBezTo>
                  <a:cubicBezTo>
                    <a:pt x="3487" y="824"/>
                    <a:pt x="3568" y="852"/>
                    <a:pt x="3643" y="852"/>
                  </a:cubicBezTo>
                  <a:cubicBezTo>
                    <a:pt x="3730" y="852"/>
                    <a:pt x="3808" y="815"/>
                    <a:pt x="3840" y="697"/>
                  </a:cubicBezTo>
                  <a:cubicBezTo>
                    <a:pt x="3900" y="458"/>
                    <a:pt x="3701" y="399"/>
                    <a:pt x="3522" y="359"/>
                  </a:cubicBezTo>
                  <a:cubicBezTo>
                    <a:pt x="2647" y="200"/>
                    <a:pt x="1811" y="2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9"/>
            <p:cNvSpPr/>
            <p:nvPr/>
          </p:nvSpPr>
          <p:spPr>
            <a:xfrm>
              <a:off x="4210575" y="4152150"/>
              <a:ext cx="123850" cy="36675"/>
            </a:xfrm>
            <a:custGeom>
              <a:avLst/>
              <a:gdLst/>
              <a:ahLst/>
              <a:cxnLst/>
              <a:rect l="l" t="t" r="r" b="b"/>
              <a:pathLst>
                <a:path w="4954" h="1467" extrusionOk="0">
                  <a:moveTo>
                    <a:pt x="4211" y="0"/>
                  </a:moveTo>
                  <a:cubicBezTo>
                    <a:pt x="4070" y="0"/>
                    <a:pt x="3930" y="100"/>
                    <a:pt x="3820" y="114"/>
                  </a:cubicBezTo>
                  <a:cubicBezTo>
                    <a:pt x="3561" y="114"/>
                    <a:pt x="3323" y="214"/>
                    <a:pt x="3064" y="214"/>
                  </a:cubicBezTo>
                  <a:cubicBezTo>
                    <a:pt x="2686" y="293"/>
                    <a:pt x="2348" y="472"/>
                    <a:pt x="1970" y="492"/>
                  </a:cubicBezTo>
                  <a:cubicBezTo>
                    <a:pt x="1672" y="611"/>
                    <a:pt x="1353" y="651"/>
                    <a:pt x="1035" y="771"/>
                  </a:cubicBezTo>
                  <a:cubicBezTo>
                    <a:pt x="876" y="870"/>
                    <a:pt x="717" y="850"/>
                    <a:pt x="558" y="870"/>
                  </a:cubicBezTo>
                  <a:cubicBezTo>
                    <a:pt x="379" y="950"/>
                    <a:pt x="160" y="970"/>
                    <a:pt x="1" y="1109"/>
                  </a:cubicBezTo>
                  <a:cubicBezTo>
                    <a:pt x="339" y="1367"/>
                    <a:pt x="737" y="1347"/>
                    <a:pt x="1075" y="1467"/>
                  </a:cubicBezTo>
                  <a:cubicBezTo>
                    <a:pt x="1333" y="1009"/>
                    <a:pt x="1831" y="1089"/>
                    <a:pt x="2229" y="970"/>
                  </a:cubicBezTo>
                  <a:cubicBezTo>
                    <a:pt x="3124" y="691"/>
                    <a:pt x="4059" y="572"/>
                    <a:pt x="4954" y="253"/>
                  </a:cubicBezTo>
                  <a:cubicBezTo>
                    <a:pt x="4755" y="194"/>
                    <a:pt x="4536" y="253"/>
                    <a:pt x="4397" y="74"/>
                  </a:cubicBezTo>
                  <a:cubicBezTo>
                    <a:pt x="4336" y="20"/>
                    <a:pt x="4273" y="0"/>
                    <a:pt x="4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9"/>
            <p:cNvSpPr/>
            <p:nvPr/>
          </p:nvSpPr>
          <p:spPr>
            <a:xfrm>
              <a:off x="5032650" y="4476900"/>
              <a:ext cx="90500" cy="31800"/>
            </a:xfrm>
            <a:custGeom>
              <a:avLst/>
              <a:gdLst/>
              <a:ahLst/>
              <a:cxnLst/>
              <a:rect l="l" t="t" r="r" b="b"/>
              <a:pathLst>
                <a:path w="3620" h="1272" extrusionOk="0">
                  <a:moveTo>
                    <a:pt x="2845" y="233"/>
                  </a:moveTo>
                  <a:lnTo>
                    <a:pt x="2845" y="233"/>
                  </a:lnTo>
                  <a:cubicBezTo>
                    <a:pt x="2870" y="259"/>
                    <a:pt x="2900" y="266"/>
                    <a:pt x="2931" y="266"/>
                  </a:cubicBezTo>
                  <a:cubicBezTo>
                    <a:pt x="2936" y="266"/>
                    <a:pt x="2940" y="266"/>
                    <a:pt x="2945" y="266"/>
                  </a:cubicBezTo>
                  <a:lnTo>
                    <a:pt x="2945" y="266"/>
                  </a:lnTo>
                  <a:cubicBezTo>
                    <a:pt x="2925" y="272"/>
                    <a:pt x="2905" y="281"/>
                    <a:pt x="2885" y="293"/>
                  </a:cubicBezTo>
                  <a:lnTo>
                    <a:pt x="2845" y="233"/>
                  </a:lnTo>
                  <a:close/>
                  <a:moveTo>
                    <a:pt x="2719" y="0"/>
                  </a:moveTo>
                  <a:cubicBezTo>
                    <a:pt x="1951" y="0"/>
                    <a:pt x="1191" y="238"/>
                    <a:pt x="418" y="353"/>
                  </a:cubicBezTo>
                  <a:cubicBezTo>
                    <a:pt x="398" y="452"/>
                    <a:pt x="418" y="532"/>
                    <a:pt x="498" y="552"/>
                  </a:cubicBezTo>
                  <a:cubicBezTo>
                    <a:pt x="603" y="594"/>
                    <a:pt x="707" y="606"/>
                    <a:pt x="810" y="606"/>
                  </a:cubicBezTo>
                  <a:cubicBezTo>
                    <a:pt x="951" y="606"/>
                    <a:pt x="1092" y="583"/>
                    <a:pt x="1235" y="583"/>
                  </a:cubicBezTo>
                  <a:cubicBezTo>
                    <a:pt x="1245" y="583"/>
                    <a:pt x="1255" y="583"/>
                    <a:pt x="1264" y="583"/>
                  </a:cubicBezTo>
                  <a:lnTo>
                    <a:pt x="1264" y="583"/>
                  </a:lnTo>
                  <a:cubicBezTo>
                    <a:pt x="830" y="666"/>
                    <a:pt x="350" y="548"/>
                    <a:pt x="20" y="930"/>
                  </a:cubicBezTo>
                  <a:cubicBezTo>
                    <a:pt x="0" y="1009"/>
                    <a:pt x="20" y="1109"/>
                    <a:pt x="60" y="1168"/>
                  </a:cubicBezTo>
                  <a:cubicBezTo>
                    <a:pt x="135" y="1243"/>
                    <a:pt x="205" y="1272"/>
                    <a:pt x="271" y="1272"/>
                  </a:cubicBezTo>
                  <a:cubicBezTo>
                    <a:pt x="399" y="1272"/>
                    <a:pt x="512" y="1167"/>
                    <a:pt x="617" y="1089"/>
                  </a:cubicBezTo>
                  <a:cubicBezTo>
                    <a:pt x="1572" y="731"/>
                    <a:pt x="2586" y="651"/>
                    <a:pt x="3581" y="512"/>
                  </a:cubicBezTo>
                  <a:cubicBezTo>
                    <a:pt x="3619" y="282"/>
                    <a:pt x="3526" y="241"/>
                    <a:pt x="3402" y="241"/>
                  </a:cubicBezTo>
                  <a:cubicBezTo>
                    <a:pt x="3333" y="241"/>
                    <a:pt x="3254" y="253"/>
                    <a:pt x="3183" y="253"/>
                  </a:cubicBezTo>
                  <a:cubicBezTo>
                    <a:pt x="3149" y="253"/>
                    <a:pt x="3115" y="251"/>
                    <a:pt x="3081" y="250"/>
                  </a:cubicBezTo>
                  <a:lnTo>
                    <a:pt x="3081" y="250"/>
                  </a:lnTo>
                  <a:cubicBezTo>
                    <a:pt x="3190" y="229"/>
                    <a:pt x="3260" y="186"/>
                    <a:pt x="3203" y="35"/>
                  </a:cubicBezTo>
                  <a:cubicBezTo>
                    <a:pt x="3041" y="10"/>
                    <a:pt x="2880" y="0"/>
                    <a:pt x="2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9"/>
            <p:cNvSpPr/>
            <p:nvPr/>
          </p:nvSpPr>
          <p:spPr>
            <a:xfrm>
              <a:off x="4981200" y="4510825"/>
              <a:ext cx="47000" cy="60175"/>
            </a:xfrm>
            <a:custGeom>
              <a:avLst/>
              <a:gdLst/>
              <a:ahLst/>
              <a:cxnLst/>
              <a:rect l="l" t="t" r="r" b="b"/>
              <a:pathLst>
                <a:path w="1880" h="2407" extrusionOk="0">
                  <a:moveTo>
                    <a:pt x="173" y="0"/>
                  </a:moveTo>
                  <a:cubicBezTo>
                    <a:pt x="44" y="0"/>
                    <a:pt x="1" y="104"/>
                    <a:pt x="29" y="289"/>
                  </a:cubicBezTo>
                  <a:cubicBezTo>
                    <a:pt x="69" y="687"/>
                    <a:pt x="49" y="1065"/>
                    <a:pt x="49" y="1462"/>
                  </a:cubicBezTo>
                  <a:cubicBezTo>
                    <a:pt x="89" y="1582"/>
                    <a:pt x="168" y="1721"/>
                    <a:pt x="188" y="1860"/>
                  </a:cubicBezTo>
                  <a:cubicBezTo>
                    <a:pt x="245" y="2284"/>
                    <a:pt x="261" y="2407"/>
                    <a:pt x="472" y="2407"/>
                  </a:cubicBezTo>
                  <a:cubicBezTo>
                    <a:pt x="559" y="2407"/>
                    <a:pt x="678" y="2387"/>
                    <a:pt x="845" y="2358"/>
                  </a:cubicBezTo>
                  <a:cubicBezTo>
                    <a:pt x="924" y="2358"/>
                    <a:pt x="1024" y="2338"/>
                    <a:pt x="1083" y="2318"/>
                  </a:cubicBezTo>
                  <a:cubicBezTo>
                    <a:pt x="1163" y="2278"/>
                    <a:pt x="1223" y="2238"/>
                    <a:pt x="1282" y="2179"/>
                  </a:cubicBezTo>
                  <a:cubicBezTo>
                    <a:pt x="1382" y="2159"/>
                    <a:pt x="1521" y="2159"/>
                    <a:pt x="1621" y="2139"/>
                  </a:cubicBezTo>
                  <a:cubicBezTo>
                    <a:pt x="1740" y="2059"/>
                    <a:pt x="1879" y="1960"/>
                    <a:pt x="1780" y="1821"/>
                  </a:cubicBezTo>
                  <a:cubicBezTo>
                    <a:pt x="1717" y="1748"/>
                    <a:pt x="1641" y="1725"/>
                    <a:pt x="1559" y="1725"/>
                  </a:cubicBezTo>
                  <a:cubicBezTo>
                    <a:pt x="1460" y="1725"/>
                    <a:pt x="1351" y="1759"/>
                    <a:pt x="1243" y="1781"/>
                  </a:cubicBezTo>
                  <a:cubicBezTo>
                    <a:pt x="447" y="1443"/>
                    <a:pt x="268" y="826"/>
                    <a:pt x="367" y="50"/>
                  </a:cubicBezTo>
                  <a:cubicBezTo>
                    <a:pt x="288" y="16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9"/>
            <p:cNvSpPr/>
            <p:nvPr/>
          </p:nvSpPr>
          <p:spPr>
            <a:xfrm>
              <a:off x="4498025" y="4417750"/>
              <a:ext cx="103475" cy="39325"/>
            </a:xfrm>
            <a:custGeom>
              <a:avLst/>
              <a:gdLst/>
              <a:ahLst/>
              <a:cxnLst/>
              <a:rect l="l" t="t" r="r" b="b"/>
              <a:pathLst>
                <a:path w="4139" h="1573" extrusionOk="0">
                  <a:moveTo>
                    <a:pt x="1050" y="0"/>
                  </a:moveTo>
                  <a:cubicBezTo>
                    <a:pt x="739" y="0"/>
                    <a:pt x="426" y="10"/>
                    <a:pt x="100" y="33"/>
                  </a:cubicBezTo>
                  <a:cubicBezTo>
                    <a:pt x="1" y="511"/>
                    <a:pt x="478" y="431"/>
                    <a:pt x="677" y="610"/>
                  </a:cubicBezTo>
                  <a:cubicBezTo>
                    <a:pt x="1552" y="1008"/>
                    <a:pt x="2487" y="809"/>
                    <a:pt x="3362" y="1028"/>
                  </a:cubicBezTo>
                  <a:cubicBezTo>
                    <a:pt x="3541" y="1127"/>
                    <a:pt x="3581" y="1326"/>
                    <a:pt x="3681" y="1485"/>
                  </a:cubicBezTo>
                  <a:cubicBezTo>
                    <a:pt x="3726" y="1546"/>
                    <a:pt x="3772" y="1572"/>
                    <a:pt x="3826" y="1572"/>
                  </a:cubicBezTo>
                  <a:cubicBezTo>
                    <a:pt x="3843" y="1572"/>
                    <a:pt x="3861" y="1570"/>
                    <a:pt x="3880" y="1565"/>
                  </a:cubicBezTo>
                  <a:cubicBezTo>
                    <a:pt x="4138" y="1366"/>
                    <a:pt x="3959" y="1028"/>
                    <a:pt x="4098" y="809"/>
                  </a:cubicBezTo>
                  <a:lnTo>
                    <a:pt x="4098" y="630"/>
                  </a:lnTo>
                  <a:cubicBezTo>
                    <a:pt x="3541" y="113"/>
                    <a:pt x="2766" y="411"/>
                    <a:pt x="2189" y="113"/>
                  </a:cubicBezTo>
                  <a:cubicBezTo>
                    <a:pt x="2150" y="81"/>
                    <a:pt x="2113" y="67"/>
                    <a:pt x="2079" y="67"/>
                  </a:cubicBezTo>
                  <a:cubicBezTo>
                    <a:pt x="2007" y="67"/>
                    <a:pt x="1944" y="125"/>
                    <a:pt x="1890" y="192"/>
                  </a:cubicBezTo>
                  <a:cubicBezTo>
                    <a:pt x="1918" y="158"/>
                    <a:pt x="1910" y="145"/>
                    <a:pt x="1892" y="145"/>
                  </a:cubicBezTo>
                  <a:cubicBezTo>
                    <a:pt x="1857" y="145"/>
                    <a:pt x="1785" y="193"/>
                    <a:pt x="1851" y="232"/>
                  </a:cubicBezTo>
                  <a:cubicBezTo>
                    <a:pt x="1851" y="232"/>
                    <a:pt x="1811" y="212"/>
                    <a:pt x="1811" y="192"/>
                  </a:cubicBezTo>
                  <a:cubicBezTo>
                    <a:pt x="1851" y="93"/>
                    <a:pt x="1791" y="33"/>
                    <a:pt x="1711" y="13"/>
                  </a:cubicBezTo>
                  <a:cubicBezTo>
                    <a:pt x="1489" y="5"/>
                    <a:pt x="1270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9"/>
            <p:cNvSpPr/>
            <p:nvPr/>
          </p:nvSpPr>
          <p:spPr>
            <a:xfrm>
              <a:off x="5004300" y="4102300"/>
              <a:ext cx="114900" cy="20050"/>
            </a:xfrm>
            <a:custGeom>
              <a:avLst/>
              <a:gdLst/>
              <a:ahLst/>
              <a:cxnLst/>
              <a:rect l="l" t="t" r="r" b="b"/>
              <a:pathLst>
                <a:path w="4596" h="802" extrusionOk="0">
                  <a:moveTo>
                    <a:pt x="1711" y="497"/>
                  </a:moveTo>
                  <a:cubicBezTo>
                    <a:pt x="1772" y="522"/>
                    <a:pt x="1836" y="529"/>
                    <a:pt x="1900" y="529"/>
                  </a:cubicBezTo>
                  <a:cubicBezTo>
                    <a:pt x="1924" y="529"/>
                    <a:pt x="1948" y="528"/>
                    <a:pt x="1972" y="527"/>
                  </a:cubicBezTo>
                  <a:lnTo>
                    <a:pt x="1972" y="527"/>
                  </a:lnTo>
                  <a:cubicBezTo>
                    <a:pt x="1883" y="536"/>
                    <a:pt x="1795" y="560"/>
                    <a:pt x="1711" y="576"/>
                  </a:cubicBezTo>
                  <a:cubicBezTo>
                    <a:pt x="1716" y="604"/>
                    <a:pt x="1712" y="615"/>
                    <a:pt x="1705" y="615"/>
                  </a:cubicBezTo>
                  <a:cubicBezTo>
                    <a:pt x="1680" y="615"/>
                    <a:pt x="1619" y="497"/>
                    <a:pt x="1711" y="497"/>
                  </a:cubicBezTo>
                  <a:close/>
                  <a:moveTo>
                    <a:pt x="2895" y="1"/>
                  </a:moveTo>
                  <a:cubicBezTo>
                    <a:pt x="2674" y="1"/>
                    <a:pt x="2455" y="44"/>
                    <a:pt x="2248" y="218"/>
                  </a:cubicBezTo>
                  <a:lnTo>
                    <a:pt x="1910" y="218"/>
                  </a:lnTo>
                  <a:cubicBezTo>
                    <a:pt x="1671" y="169"/>
                    <a:pt x="1443" y="134"/>
                    <a:pt x="1214" y="134"/>
                  </a:cubicBezTo>
                  <a:cubicBezTo>
                    <a:pt x="985" y="134"/>
                    <a:pt x="756" y="169"/>
                    <a:pt x="518" y="258"/>
                  </a:cubicBezTo>
                  <a:cubicBezTo>
                    <a:pt x="358" y="377"/>
                    <a:pt x="120" y="258"/>
                    <a:pt x="0" y="457"/>
                  </a:cubicBezTo>
                  <a:cubicBezTo>
                    <a:pt x="49" y="636"/>
                    <a:pt x="151" y="802"/>
                    <a:pt x="306" y="802"/>
                  </a:cubicBezTo>
                  <a:cubicBezTo>
                    <a:pt x="341" y="802"/>
                    <a:pt x="378" y="793"/>
                    <a:pt x="418" y="775"/>
                  </a:cubicBezTo>
                  <a:cubicBezTo>
                    <a:pt x="551" y="722"/>
                    <a:pt x="681" y="705"/>
                    <a:pt x="811" y="705"/>
                  </a:cubicBezTo>
                  <a:cubicBezTo>
                    <a:pt x="1070" y="705"/>
                    <a:pt x="1327" y="775"/>
                    <a:pt x="1592" y="775"/>
                  </a:cubicBezTo>
                  <a:cubicBezTo>
                    <a:pt x="1665" y="775"/>
                    <a:pt x="1742" y="779"/>
                    <a:pt x="1820" y="779"/>
                  </a:cubicBezTo>
                  <a:cubicBezTo>
                    <a:pt x="1996" y="779"/>
                    <a:pt x="2176" y="760"/>
                    <a:pt x="2328" y="636"/>
                  </a:cubicBezTo>
                  <a:cubicBezTo>
                    <a:pt x="2233" y="551"/>
                    <a:pt x="2133" y="524"/>
                    <a:pt x="2033" y="524"/>
                  </a:cubicBezTo>
                  <a:cubicBezTo>
                    <a:pt x="2026" y="524"/>
                    <a:pt x="2019" y="524"/>
                    <a:pt x="2012" y="524"/>
                  </a:cubicBezTo>
                  <a:lnTo>
                    <a:pt x="2012" y="524"/>
                  </a:lnTo>
                  <a:cubicBezTo>
                    <a:pt x="2060" y="521"/>
                    <a:pt x="2109" y="517"/>
                    <a:pt x="2157" y="517"/>
                  </a:cubicBezTo>
                  <a:cubicBezTo>
                    <a:pt x="2259" y="517"/>
                    <a:pt x="2358" y="535"/>
                    <a:pt x="2447" y="616"/>
                  </a:cubicBezTo>
                  <a:lnTo>
                    <a:pt x="2527" y="656"/>
                  </a:lnTo>
                  <a:lnTo>
                    <a:pt x="2606" y="616"/>
                  </a:lnTo>
                  <a:cubicBezTo>
                    <a:pt x="2651" y="572"/>
                    <a:pt x="2695" y="556"/>
                    <a:pt x="2739" y="556"/>
                  </a:cubicBezTo>
                  <a:cubicBezTo>
                    <a:pt x="2832" y="556"/>
                    <a:pt x="2923" y="629"/>
                    <a:pt x="3004" y="656"/>
                  </a:cubicBezTo>
                  <a:cubicBezTo>
                    <a:pt x="3177" y="616"/>
                    <a:pt x="3356" y="610"/>
                    <a:pt x="3536" y="610"/>
                  </a:cubicBezTo>
                  <a:cubicBezTo>
                    <a:pt x="3626" y="610"/>
                    <a:pt x="3717" y="611"/>
                    <a:pt x="3807" y="611"/>
                  </a:cubicBezTo>
                  <a:cubicBezTo>
                    <a:pt x="4078" y="611"/>
                    <a:pt x="4347" y="596"/>
                    <a:pt x="4596" y="477"/>
                  </a:cubicBezTo>
                  <a:cubicBezTo>
                    <a:pt x="4297" y="99"/>
                    <a:pt x="3820" y="258"/>
                    <a:pt x="3442" y="39"/>
                  </a:cubicBezTo>
                  <a:cubicBezTo>
                    <a:pt x="3262" y="30"/>
                    <a:pt x="3078" y="1"/>
                    <a:pt x="2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9"/>
            <p:cNvSpPr/>
            <p:nvPr/>
          </p:nvSpPr>
          <p:spPr>
            <a:xfrm>
              <a:off x="4304575" y="4394700"/>
              <a:ext cx="98975" cy="28375"/>
            </a:xfrm>
            <a:custGeom>
              <a:avLst/>
              <a:gdLst/>
              <a:ahLst/>
              <a:cxnLst/>
              <a:rect l="l" t="t" r="r" b="b"/>
              <a:pathLst>
                <a:path w="3959" h="1135" extrusionOk="0">
                  <a:moveTo>
                    <a:pt x="80" y="0"/>
                  </a:moveTo>
                  <a:cubicBezTo>
                    <a:pt x="0" y="199"/>
                    <a:pt x="100" y="319"/>
                    <a:pt x="199" y="458"/>
                  </a:cubicBezTo>
                  <a:cubicBezTo>
                    <a:pt x="454" y="674"/>
                    <a:pt x="741" y="728"/>
                    <a:pt x="1035" y="728"/>
                  </a:cubicBezTo>
                  <a:cubicBezTo>
                    <a:pt x="1200" y="728"/>
                    <a:pt x="1367" y="711"/>
                    <a:pt x="1532" y="697"/>
                  </a:cubicBezTo>
                  <a:cubicBezTo>
                    <a:pt x="1654" y="685"/>
                    <a:pt x="1775" y="679"/>
                    <a:pt x="1895" y="679"/>
                  </a:cubicBezTo>
                  <a:cubicBezTo>
                    <a:pt x="2381" y="679"/>
                    <a:pt x="2848" y="783"/>
                    <a:pt x="3263" y="1055"/>
                  </a:cubicBezTo>
                  <a:cubicBezTo>
                    <a:pt x="3342" y="1095"/>
                    <a:pt x="3442" y="1134"/>
                    <a:pt x="3521" y="1134"/>
                  </a:cubicBezTo>
                  <a:cubicBezTo>
                    <a:pt x="3621" y="1134"/>
                    <a:pt x="3680" y="1114"/>
                    <a:pt x="3760" y="1055"/>
                  </a:cubicBezTo>
                  <a:cubicBezTo>
                    <a:pt x="3780" y="1015"/>
                    <a:pt x="3780" y="935"/>
                    <a:pt x="3780" y="896"/>
                  </a:cubicBezTo>
                  <a:cubicBezTo>
                    <a:pt x="3760" y="717"/>
                    <a:pt x="3879" y="617"/>
                    <a:pt x="3959" y="498"/>
                  </a:cubicBezTo>
                  <a:cubicBezTo>
                    <a:pt x="3243" y="160"/>
                    <a:pt x="2467" y="140"/>
                    <a:pt x="1691" y="140"/>
                  </a:cubicBezTo>
                  <a:cubicBezTo>
                    <a:pt x="1557" y="140"/>
                    <a:pt x="1420" y="148"/>
                    <a:pt x="1282" y="148"/>
                  </a:cubicBezTo>
                  <a:cubicBezTo>
                    <a:pt x="1052" y="148"/>
                    <a:pt x="821" y="125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9"/>
            <p:cNvSpPr/>
            <p:nvPr/>
          </p:nvSpPr>
          <p:spPr>
            <a:xfrm>
              <a:off x="4647225" y="4187050"/>
              <a:ext cx="104950" cy="25400"/>
            </a:xfrm>
            <a:custGeom>
              <a:avLst/>
              <a:gdLst/>
              <a:ahLst/>
              <a:cxnLst/>
              <a:rect l="l" t="t" r="r" b="b"/>
              <a:pathLst>
                <a:path w="4198" h="1016" extrusionOk="0">
                  <a:moveTo>
                    <a:pt x="1293" y="0"/>
                  </a:moveTo>
                  <a:cubicBezTo>
                    <a:pt x="1254" y="0"/>
                    <a:pt x="1214" y="5"/>
                    <a:pt x="1174" y="11"/>
                  </a:cubicBezTo>
                  <a:cubicBezTo>
                    <a:pt x="935" y="131"/>
                    <a:pt x="677" y="111"/>
                    <a:pt x="438" y="230"/>
                  </a:cubicBezTo>
                  <a:lnTo>
                    <a:pt x="80" y="230"/>
                  </a:lnTo>
                  <a:lnTo>
                    <a:pt x="20" y="290"/>
                  </a:lnTo>
                  <a:cubicBezTo>
                    <a:pt x="0" y="310"/>
                    <a:pt x="20" y="369"/>
                    <a:pt x="80" y="389"/>
                  </a:cubicBezTo>
                  <a:cubicBezTo>
                    <a:pt x="179" y="389"/>
                    <a:pt x="279" y="409"/>
                    <a:pt x="378" y="409"/>
                  </a:cubicBezTo>
                  <a:cubicBezTo>
                    <a:pt x="697" y="508"/>
                    <a:pt x="1055" y="469"/>
                    <a:pt x="1373" y="588"/>
                  </a:cubicBezTo>
                  <a:cubicBezTo>
                    <a:pt x="1512" y="668"/>
                    <a:pt x="1691" y="628"/>
                    <a:pt x="1850" y="727"/>
                  </a:cubicBezTo>
                  <a:cubicBezTo>
                    <a:pt x="1930" y="727"/>
                    <a:pt x="2069" y="767"/>
                    <a:pt x="2169" y="767"/>
                  </a:cubicBezTo>
                  <a:lnTo>
                    <a:pt x="2487" y="767"/>
                  </a:lnTo>
                  <a:cubicBezTo>
                    <a:pt x="2576" y="827"/>
                    <a:pt x="2671" y="827"/>
                    <a:pt x="2763" y="827"/>
                  </a:cubicBezTo>
                  <a:cubicBezTo>
                    <a:pt x="2855" y="827"/>
                    <a:pt x="2944" y="827"/>
                    <a:pt x="3024" y="886"/>
                  </a:cubicBezTo>
                  <a:lnTo>
                    <a:pt x="3203" y="886"/>
                  </a:lnTo>
                  <a:cubicBezTo>
                    <a:pt x="3236" y="870"/>
                    <a:pt x="3266" y="860"/>
                    <a:pt x="3297" y="860"/>
                  </a:cubicBezTo>
                  <a:cubicBezTo>
                    <a:pt x="3342" y="860"/>
                    <a:pt x="3392" y="880"/>
                    <a:pt x="3462" y="926"/>
                  </a:cubicBezTo>
                  <a:cubicBezTo>
                    <a:pt x="3531" y="996"/>
                    <a:pt x="3611" y="1016"/>
                    <a:pt x="3695" y="1016"/>
                  </a:cubicBezTo>
                  <a:cubicBezTo>
                    <a:pt x="3780" y="1016"/>
                    <a:pt x="3869" y="996"/>
                    <a:pt x="3959" y="986"/>
                  </a:cubicBezTo>
                  <a:cubicBezTo>
                    <a:pt x="4078" y="926"/>
                    <a:pt x="4158" y="827"/>
                    <a:pt x="4198" y="707"/>
                  </a:cubicBezTo>
                  <a:cubicBezTo>
                    <a:pt x="4146" y="525"/>
                    <a:pt x="4033" y="494"/>
                    <a:pt x="3908" y="494"/>
                  </a:cubicBezTo>
                  <a:cubicBezTo>
                    <a:pt x="3844" y="494"/>
                    <a:pt x="3776" y="503"/>
                    <a:pt x="3711" y="503"/>
                  </a:cubicBezTo>
                  <a:cubicBezTo>
                    <a:pt x="3613" y="503"/>
                    <a:pt x="3523" y="484"/>
                    <a:pt x="3462" y="389"/>
                  </a:cubicBezTo>
                  <a:cubicBezTo>
                    <a:pt x="3364" y="326"/>
                    <a:pt x="3258" y="312"/>
                    <a:pt x="3151" y="312"/>
                  </a:cubicBezTo>
                  <a:cubicBezTo>
                    <a:pt x="3068" y="312"/>
                    <a:pt x="2983" y="321"/>
                    <a:pt x="2900" y="321"/>
                  </a:cubicBezTo>
                  <a:cubicBezTo>
                    <a:pt x="2785" y="321"/>
                    <a:pt x="2671" y="305"/>
                    <a:pt x="2567" y="230"/>
                  </a:cubicBezTo>
                  <a:cubicBezTo>
                    <a:pt x="2467" y="230"/>
                    <a:pt x="2387" y="210"/>
                    <a:pt x="2288" y="210"/>
                  </a:cubicBezTo>
                  <a:cubicBezTo>
                    <a:pt x="2089" y="131"/>
                    <a:pt x="1870" y="210"/>
                    <a:pt x="1691" y="91"/>
                  </a:cubicBezTo>
                  <a:cubicBezTo>
                    <a:pt x="1650" y="77"/>
                    <a:pt x="1618" y="54"/>
                    <a:pt x="1583" y="54"/>
                  </a:cubicBezTo>
                  <a:cubicBezTo>
                    <a:pt x="1567" y="54"/>
                    <a:pt x="1551" y="59"/>
                    <a:pt x="1532" y="71"/>
                  </a:cubicBezTo>
                  <a:cubicBezTo>
                    <a:pt x="1453" y="18"/>
                    <a:pt x="1373" y="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9"/>
            <p:cNvSpPr/>
            <p:nvPr/>
          </p:nvSpPr>
          <p:spPr>
            <a:xfrm>
              <a:off x="4687000" y="4400525"/>
              <a:ext cx="73625" cy="24850"/>
            </a:xfrm>
            <a:custGeom>
              <a:avLst/>
              <a:gdLst/>
              <a:ahLst/>
              <a:cxnLst/>
              <a:rect l="l" t="t" r="r" b="b"/>
              <a:pathLst>
                <a:path w="2945" h="994" extrusionOk="0">
                  <a:moveTo>
                    <a:pt x="304" y="1"/>
                  </a:moveTo>
                  <a:cubicBezTo>
                    <a:pt x="171" y="1"/>
                    <a:pt x="58" y="65"/>
                    <a:pt x="1" y="305"/>
                  </a:cubicBezTo>
                  <a:cubicBezTo>
                    <a:pt x="55" y="412"/>
                    <a:pt x="76" y="569"/>
                    <a:pt x="226" y="569"/>
                  </a:cubicBezTo>
                  <a:cubicBezTo>
                    <a:pt x="242" y="569"/>
                    <a:pt x="260" y="567"/>
                    <a:pt x="279" y="563"/>
                  </a:cubicBezTo>
                  <a:cubicBezTo>
                    <a:pt x="370" y="538"/>
                    <a:pt x="450" y="524"/>
                    <a:pt x="528" y="524"/>
                  </a:cubicBezTo>
                  <a:cubicBezTo>
                    <a:pt x="637" y="524"/>
                    <a:pt x="740" y="553"/>
                    <a:pt x="856" y="623"/>
                  </a:cubicBezTo>
                  <a:cubicBezTo>
                    <a:pt x="1257" y="912"/>
                    <a:pt x="1684" y="993"/>
                    <a:pt x="2147" y="993"/>
                  </a:cubicBezTo>
                  <a:cubicBezTo>
                    <a:pt x="2258" y="993"/>
                    <a:pt x="2372" y="989"/>
                    <a:pt x="2487" y="981"/>
                  </a:cubicBezTo>
                  <a:cubicBezTo>
                    <a:pt x="2547" y="961"/>
                    <a:pt x="2567" y="961"/>
                    <a:pt x="2587" y="961"/>
                  </a:cubicBezTo>
                  <a:cubicBezTo>
                    <a:pt x="2647" y="921"/>
                    <a:pt x="2686" y="901"/>
                    <a:pt x="2746" y="862"/>
                  </a:cubicBezTo>
                  <a:cubicBezTo>
                    <a:pt x="2786" y="802"/>
                    <a:pt x="2845" y="762"/>
                    <a:pt x="2865" y="702"/>
                  </a:cubicBezTo>
                  <a:cubicBezTo>
                    <a:pt x="2905" y="623"/>
                    <a:pt x="2945" y="523"/>
                    <a:pt x="2865" y="464"/>
                  </a:cubicBezTo>
                  <a:cubicBezTo>
                    <a:pt x="2553" y="412"/>
                    <a:pt x="2271" y="254"/>
                    <a:pt x="1953" y="254"/>
                  </a:cubicBezTo>
                  <a:cubicBezTo>
                    <a:pt x="1907" y="254"/>
                    <a:pt x="1859" y="257"/>
                    <a:pt x="1811" y="265"/>
                  </a:cubicBezTo>
                  <a:cubicBezTo>
                    <a:pt x="1734" y="342"/>
                    <a:pt x="1663" y="368"/>
                    <a:pt x="1594" y="368"/>
                  </a:cubicBezTo>
                  <a:cubicBezTo>
                    <a:pt x="1483" y="368"/>
                    <a:pt x="1376" y="301"/>
                    <a:pt x="1254" y="265"/>
                  </a:cubicBezTo>
                  <a:cubicBezTo>
                    <a:pt x="1075" y="205"/>
                    <a:pt x="916" y="126"/>
                    <a:pt x="757" y="86"/>
                  </a:cubicBezTo>
                  <a:cubicBezTo>
                    <a:pt x="612" y="75"/>
                    <a:pt x="446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9"/>
            <p:cNvSpPr/>
            <p:nvPr/>
          </p:nvSpPr>
          <p:spPr>
            <a:xfrm>
              <a:off x="4980425" y="4285300"/>
              <a:ext cx="36325" cy="82800"/>
            </a:xfrm>
            <a:custGeom>
              <a:avLst/>
              <a:gdLst/>
              <a:ahLst/>
              <a:cxnLst/>
              <a:rect l="l" t="t" r="r" b="b"/>
              <a:pathLst>
                <a:path w="1453" h="3312" extrusionOk="0">
                  <a:moveTo>
                    <a:pt x="1293" y="0"/>
                  </a:moveTo>
                  <a:cubicBezTo>
                    <a:pt x="1194" y="99"/>
                    <a:pt x="1015" y="40"/>
                    <a:pt x="916" y="139"/>
                  </a:cubicBezTo>
                  <a:cubicBezTo>
                    <a:pt x="597" y="458"/>
                    <a:pt x="478" y="895"/>
                    <a:pt x="398" y="1333"/>
                  </a:cubicBezTo>
                  <a:cubicBezTo>
                    <a:pt x="100" y="1751"/>
                    <a:pt x="0" y="2248"/>
                    <a:pt x="60" y="2785"/>
                  </a:cubicBezTo>
                  <a:cubicBezTo>
                    <a:pt x="76" y="2991"/>
                    <a:pt x="67" y="3311"/>
                    <a:pt x="325" y="3311"/>
                  </a:cubicBezTo>
                  <a:cubicBezTo>
                    <a:pt x="390" y="3311"/>
                    <a:pt x="473" y="3291"/>
                    <a:pt x="577" y="3243"/>
                  </a:cubicBezTo>
                  <a:cubicBezTo>
                    <a:pt x="657" y="2606"/>
                    <a:pt x="697" y="1950"/>
                    <a:pt x="796" y="1313"/>
                  </a:cubicBezTo>
                  <a:cubicBezTo>
                    <a:pt x="856" y="955"/>
                    <a:pt x="995" y="637"/>
                    <a:pt x="1293" y="438"/>
                  </a:cubicBezTo>
                  <a:lnTo>
                    <a:pt x="1453" y="298"/>
                  </a:lnTo>
                  <a:cubicBezTo>
                    <a:pt x="1453" y="159"/>
                    <a:pt x="1413" y="4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9"/>
            <p:cNvSpPr/>
            <p:nvPr/>
          </p:nvSpPr>
          <p:spPr>
            <a:xfrm>
              <a:off x="4131500" y="4332525"/>
              <a:ext cx="88050" cy="18625"/>
            </a:xfrm>
            <a:custGeom>
              <a:avLst/>
              <a:gdLst/>
              <a:ahLst/>
              <a:cxnLst/>
              <a:rect l="l" t="t" r="r" b="b"/>
              <a:pathLst>
                <a:path w="3522" h="745" extrusionOk="0">
                  <a:moveTo>
                    <a:pt x="160" y="1"/>
                  </a:moveTo>
                  <a:cubicBezTo>
                    <a:pt x="120" y="100"/>
                    <a:pt x="40" y="220"/>
                    <a:pt x="1" y="339"/>
                  </a:cubicBezTo>
                  <a:cubicBezTo>
                    <a:pt x="200" y="399"/>
                    <a:pt x="398" y="339"/>
                    <a:pt x="538" y="518"/>
                  </a:cubicBezTo>
                  <a:cubicBezTo>
                    <a:pt x="570" y="561"/>
                    <a:pt x="596" y="580"/>
                    <a:pt x="623" y="580"/>
                  </a:cubicBezTo>
                  <a:cubicBezTo>
                    <a:pt x="646" y="580"/>
                    <a:pt x="669" y="566"/>
                    <a:pt x="697" y="538"/>
                  </a:cubicBezTo>
                  <a:cubicBezTo>
                    <a:pt x="1052" y="515"/>
                    <a:pt x="1408" y="380"/>
                    <a:pt x="1756" y="380"/>
                  </a:cubicBezTo>
                  <a:cubicBezTo>
                    <a:pt x="2011" y="380"/>
                    <a:pt x="2263" y="453"/>
                    <a:pt x="2507" y="697"/>
                  </a:cubicBezTo>
                  <a:cubicBezTo>
                    <a:pt x="2541" y="731"/>
                    <a:pt x="2585" y="745"/>
                    <a:pt x="2634" y="745"/>
                  </a:cubicBezTo>
                  <a:cubicBezTo>
                    <a:pt x="2786" y="745"/>
                    <a:pt x="2993" y="613"/>
                    <a:pt x="3144" y="538"/>
                  </a:cubicBezTo>
                  <a:cubicBezTo>
                    <a:pt x="3223" y="399"/>
                    <a:pt x="3442" y="498"/>
                    <a:pt x="3522" y="339"/>
                  </a:cubicBezTo>
                  <a:cubicBezTo>
                    <a:pt x="2753" y="170"/>
                    <a:pt x="1983" y="19"/>
                    <a:pt x="1181" y="19"/>
                  </a:cubicBezTo>
                  <a:cubicBezTo>
                    <a:pt x="1132" y="19"/>
                    <a:pt x="1084" y="20"/>
                    <a:pt x="1035" y="21"/>
                  </a:cubicBezTo>
                  <a:cubicBezTo>
                    <a:pt x="946" y="90"/>
                    <a:pt x="861" y="120"/>
                    <a:pt x="776" y="120"/>
                  </a:cubicBezTo>
                  <a:cubicBezTo>
                    <a:pt x="692" y="120"/>
                    <a:pt x="607" y="90"/>
                    <a:pt x="518" y="41"/>
                  </a:cubicBezTo>
                  <a:cubicBezTo>
                    <a:pt x="398" y="21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9"/>
            <p:cNvSpPr/>
            <p:nvPr/>
          </p:nvSpPr>
          <p:spPr>
            <a:xfrm>
              <a:off x="4602950" y="4350425"/>
              <a:ext cx="102975" cy="15050"/>
            </a:xfrm>
            <a:custGeom>
              <a:avLst/>
              <a:gdLst/>
              <a:ahLst/>
              <a:cxnLst/>
              <a:rect l="l" t="t" r="r" b="b"/>
              <a:pathLst>
                <a:path w="4119" h="602" extrusionOk="0">
                  <a:moveTo>
                    <a:pt x="493" y="1"/>
                  </a:moveTo>
                  <a:cubicBezTo>
                    <a:pt x="349" y="1"/>
                    <a:pt x="205" y="1"/>
                    <a:pt x="61" y="1"/>
                  </a:cubicBezTo>
                  <a:cubicBezTo>
                    <a:pt x="41" y="1"/>
                    <a:pt x="41" y="1"/>
                    <a:pt x="1" y="41"/>
                  </a:cubicBezTo>
                  <a:cubicBezTo>
                    <a:pt x="1" y="100"/>
                    <a:pt x="1" y="120"/>
                    <a:pt x="80" y="140"/>
                  </a:cubicBezTo>
                  <a:cubicBezTo>
                    <a:pt x="379" y="140"/>
                    <a:pt x="677" y="180"/>
                    <a:pt x="916" y="319"/>
                  </a:cubicBezTo>
                  <a:cubicBezTo>
                    <a:pt x="956" y="289"/>
                    <a:pt x="996" y="275"/>
                    <a:pt x="1035" y="275"/>
                  </a:cubicBezTo>
                  <a:cubicBezTo>
                    <a:pt x="1075" y="275"/>
                    <a:pt x="1115" y="289"/>
                    <a:pt x="1155" y="319"/>
                  </a:cubicBezTo>
                  <a:cubicBezTo>
                    <a:pt x="1289" y="234"/>
                    <a:pt x="1422" y="201"/>
                    <a:pt x="1554" y="201"/>
                  </a:cubicBezTo>
                  <a:cubicBezTo>
                    <a:pt x="1851" y="201"/>
                    <a:pt x="2145" y="368"/>
                    <a:pt x="2448" y="478"/>
                  </a:cubicBezTo>
                  <a:cubicBezTo>
                    <a:pt x="2709" y="550"/>
                    <a:pt x="2965" y="602"/>
                    <a:pt x="3218" y="602"/>
                  </a:cubicBezTo>
                  <a:cubicBezTo>
                    <a:pt x="3524" y="602"/>
                    <a:pt x="3825" y="526"/>
                    <a:pt x="4119" y="319"/>
                  </a:cubicBezTo>
                  <a:cubicBezTo>
                    <a:pt x="2926" y="17"/>
                    <a:pt x="1718" y="1"/>
                    <a:pt x="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9"/>
            <p:cNvSpPr/>
            <p:nvPr/>
          </p:nvSpPr>
          <p:spPr>
            <a:xfrm>
              <a:off x="5420550" y="4148450"/>
              <a:ext cx="88550" cy="12525"/>
            </a:xfrm>
            <a:custGeom>
              <a:avLst/>
              <a:gdLst/>
              <a:ahLst/>
              <a:cxnLst/>
              <a:rect l="l" t="t" r="r" b="b"/>
              <a:pathLst>
                <a:path w="3542" h="501" extrusionOk="0">
                  <a:moveTo>
                    <a:pt x="3020" y="1"/>
                  </a:moveTo>
                  <a:cubicBezTo>
                    <a:pt x="2165" y="1"/>
                    <a:pt x="1320" y="164"/>
                    <a:pt x="477" y="164"/>
                  </a:cubicBezTo>
                  <a:cubicBezTo>
                    <a:pt x="437" y="164"/>
                    <a:pt x="398" y="163"/>
                    <a:pt x="359" y="163"/>
                  </a:cubicBezTo>
                  <a:cubicBezTo>
                    <a:pt x="219" y="262"/>
                    <a:pt x="1" y="242"/>
                    <a:pt x="1" y="501"/>
                  </a:cubicBezTo>
                  <a:lnTo>
                    <a:pt x="2845" y="501"/>
                  </a:lnTo>
                  <a:cubicBezTo>
                    <a:pt x="2706" y="302"/>
                    <a:pt x="2746" y="202"/>
                    <a:pt x="2984" y="163"/>
                  </a:cubicBezTo>
                  <a:cubicBezTo>
                    <a:pt x="3183" y="163"/>
                    <a:pt x="3382" y="163"/>
                    <a:pt x="3541" y="23"/>
                  </a:cubicBezTo>
                  <a:cubicBezTo>
                    <a:pt x="3367" y="7"/>
                    <a:pt x="3193" y="1"/>
                    <a:pt x="3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9"/>
            <p:cNvSpPr/>
            <p:nvPr/>
          </p:nvSpPr>
          <p:spPr>
            <a:xfrm>
              <a:off x="5074425" y="4252275"/>
              <a:ext cx="122350" cy="27075"/>
            </a:xfrm>
            <a:custGeom>
              <a:avLst/>
              <a:gdLst/>
              <a:ahLst/>
              <a:cxnLst/>
              <a:rect l="l" t="t" r="r" b="b"/>
              <a:pathLst>
                <a:path w="4894" h="1083" extrusionOk="0">
                  <a:moveTo>
                    <a:pt x="470" y="0"/>
                  </a:moveTo>
                  <a:cubicBezTo>
                    <a:pt x="276" y="0"/>
                    <a:pt x="105" y="73"/>
                    <a:pt x="0" y="366"/>
                  </a:cubicBezTo>
                  <a:cubicBezTo>
                    <a:pt x="100" y="386"/>
                    <a:pt x="219" y="406"/>
                    <a:pt x="338" y="446"/>
                  </a:cubicBezTo>
                  <a:cubicBezTo>
                    <a:pt x="617" y="645"/>
                    <a:pt x="955" y="585"/>
                    <a:pt x="1234" y="744"/>
                  </a:cubicBezTo>
                  <a:cubicBezTo>
                    <a:pt x="1293" y="744"/>
                    <a:pt x="1333" y="744"/>
                    <a:pt x="1393" y="764"/>
                  </a:cubicBezTo>
                  <a:cubicBezTo>
                    <a:pt x="2029" y="863"/>
                    <a:pt x="2666" y="1082"/>
                    <a:pt x="3322" y="1082"/>
                  </a:cubicBezTo>
                  <a:cubicBezTo>
                    <a:pt x="3445" y="1014"/>
                    <a:pt x="3572" y="991"/>
                    <a:pt x="3702" y="991"/>
                  </a:cubicBezTo>
                  <a:cubicBezTo>
                    <a:pt x="3956" y="991"/>
                    <a:pt x="4219" y="1077"/>
                    <a:pt x="4473" y="1077"/>
                  </a:cubicBezTo>
                  <a:cubicBezTo>
                    <a:pt x="4617" y="1077"/>
                    <a:pt x="4758" y="1050"/>
                    <a:pt x="4894" y="963"/>
                  </a:cubicBezTo>
                  <a:cubicBezTo>
                    <a:pt x="4839" y="552"/>
                    <a:pt x="4605" y="509"/>
                    <a:pt x="4354" y="509"/>
                  </a:cubicBezTo>
                  <a:cubicBezTo>
                    <a:pt x="4288" y="509"/>
                    <a:pt x="4220" y="512"/>
                    <a:pt x="4154" y="512"/>
                  </a:cubicBezTo>
                  <a:cubicBezTo>
                    <a:pt x="4107" y="512"/>
                    <a:pt x="4062" y="511"/>
                    <a:pt x="4019" y="505"/>
                  </a:cubicBezTo>
                  <a:cubicBezTo>
                    <a:pt x="3004" y="466"/>
                    <a:pt x="2009" y="366"/>
                    <a:pt x="1015" y="68"/>
                  </a:cubicBezTo>
                  <a:cubicBezTo>
                    <a:pt x="836" y="58"/>
                    <a:pt x="644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9"/>
            <p:cNvSpPr/>
            <p:nvPr/>
          </p:nvSpPr>
          <p:spPr>
            <a:xfrm>
              <a:off x="4994850" y="4174875"/>
              <a:ext cx="82075" cy="21125"/>
            </a:xfrm>
            <a:custGeom>
              <a:avLst/>
              <a:gdLst/>
              <a:ahLst/>
              <a:cxnLst/>
              <a:rect l="l" t="t" r="r" b="b"/>
              <a:pathLst>
                <a:path w="3283" h="845" extrusionOk="0">
                  <a:moveTo>
                    <a:pt x="3124" y="1"/>
                  </a:moveTo>
                  <a:cubicBezTo>
                    <a:pt x="2666" y="80"/>
                    <a:pt x="2169" y="100"/>
                    <a:pt x="1691" y="240"/>
                  </a:cubicBezTo>
                  <a:cubicBezTo>
                    <a:pt x="1194" y="359"/>
                    <a:pt x="716" y="299"/>
                    <a:pt x="219" y="359"/>
                  </a:cubicBezTo>
                  <a:cubicBezTo>
                    <a:pt x="100" y="359"/>
                    <a:pt x="0" y="438"/>
                    <a:pt x="0" y="558"/>
                  </a:cubicBezTo>
                  <a:cubicBezTo>
                    <a:pt x="0" y="677"/>
                    <a:pt x="80" y="777"/>
                    <a:pt x="199" y="797"/>
                  </a:cubicBezTo>
                  <a:cubicBezTo>
                    <a:pt x="258" y="826"/>
                    <a:pt x="326" y="844"/>
                    <a:pt x="383" y="844"/>
                  </a:cubicBezTo>
                  <a:cubicBezTo>
                    <a:pt x="403" y="844"/>
                    <a:pt x="422" y="842"/>
                    <a:pt x="438" y="836"/>
                  </a:cubicBezTo>
                  <a:cubicBezTo>
                    <a:pt x="1313" y="677"/>
                    <a:pt x="2169" y="498"/>
                    <a:pt x="3004" y="359"/>
                  </a:cubicBezTo>
                  <a:cubicBezTo>
                    <a:pt x="3004" y="200"/>
                    <a:pt x="3283" y="180"/>
                    <a:pt x="3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9"/>
            <p:cNvSpPr/>
            <p:nvPr/>
          </p:nvSpPr>
          <p:spPr>
            <a:xfrm>
              <a:off x="4482600" y="4332525"/>
              <a:ext cx="122375" cy="21425"/>
            </a:xfrm>
            <a:custGeom>
              <a:avLst/>
              <a:gdLst/>
              <a:ahLst/>
              <a:cxnLst/>
              <a:rect l="l" t="t" r="r" b="b"/>
              <a:pathLst>
                <a:path w="4895" h="857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240"/>
                    <a:pt x="677" y="319"/>
                    <a:pt x="1035" y="339"/>
                  </a:cubicBezTo>
                  <a:cubicBezTo>
                    <a:pt x="1413" y="359"/>
                    <a:pt x="1791" y="419"/>
                    <a:pt x="2169" y="438"/>
                  </a:cubicBezTo>
                  <a:cubicBezTo>
                    <a:pt x="3084" y="518"/>
                    <a:pt x="3960" y="836"/>
                    <a:pt x="4894" y="856"/>
                  </a:cubicBezTo>
                  <a:cubicBezTo>
                    <a:pt x="4894" y="816"/>
                    <a:pt x="4875" y="757"/>
                    <a:pt x="4875" y="717"/>
                  </a:cubicBezTo>
                  <a:cubicBezTo>
                    <a:pt x="3303" y="160"/>
                    <a:pt x="1612" y="2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9"/>
            <p:cNvSpPr/>
            <p:nvPr/>
          </p:nvSpPr>
          <p:spPr>
            <a:xfrm>
              <a:off x="5138575" y="4524425"/>
              <a:ext cx="81075" cy="24650"/>
            </a:xfrm>
            <a:custGeom>
              <a:avLst/>
              <a:gdLst/>
              <a:ahLst/>
              <a:cxnLst/>
              <a:rect l="l" t="t" r="r" b="b"/>
              <a:pathLst>
                <a:path w="3243" h="986" extrusionOk="0">
                  <a:moveTo>
                    <a:pt x="2944" y="0"/>
                  </a:moveTo>
                  <a:cubicBezTo>
                    <a:pt x="2909" y="0"/>
                    <a:pt x="2869" y="7"/>
                    <a:pt x="2825" y="23"/>
                  </a:cubicBezTo>
                  <a:cubicBezTo>
                    <a:pt x="2785" y="23"/>
                    <a:pt x="2726" y="43"/>
                    <a:pt x="2686" y="83"/>
                  </a:cubicBezTo>
                  <a:cubicBezTo>
                    <a:pt x="2606" y="103"/>
                    <a:pt x="2527" y="143"/>
                    <a:pt x="2487" y="202"/>
                  </a:cubicBezTo>
                  <a:cubicBezTo>
                    <a:pt x="1791" y="302"/>
                    <a:pt x="1094" y="421"/>
                    <a:pt x="398" y="521"/>
                  </a:cubicBezTo>
                  <a:cubicBezTo>
                    <a:pt x="0" y="799"/>
                    <a:pt x="0" y="799"/>
                    <a:pt x="219" y="978"/>
                  </a:cubicBezTo>
                  <a:cubicBezTo>
                    <a:pt x="278" y="984"/>
                    <a:pt x="336" y="986"/>
                    <a:pt x="395" y="986"/>
                  </a:cubicBezTo>
                  <a:cubicBezTo>
                    <a:pt x="557" y="986"/>
                    <a:pt x="721" y="968"/>
                    <a:pt x="896" y="938"/>
                  </a:cubicBezTo>
                  <a:cubicBezTo>
                    <a:pt x="1552" y="938"/>
                    <a:pt x="2208" y="799"/>
                    <a:pt x="2845" y="700"/>
                  </a:cubicBezTo>
                  <a:cubicBezTo>
                    <a:pt x="2984" y="640"/>
                    <a:pt x="3104" y="600"/>
                    <a:pt x="3183" y="481"/>
                  </a:cubicBezTo>
                  <a:cubicBezTo>
                    <a:pt x="3223" y="401"/>
                    <a:pt x="3243" y="322"/>
                    <a:pt x="3223" y="222"/>
                  </a:cubicBezTo>
                  <a:cubicBezTo>
                    <a:pt x="3159" y="111"/>
                    <a:pt x="3083" y="0"/>
                    <a:pt x="29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9"/>
            <p:cNvSpPr/>
            <p:nvPr/>
          </p:nvSpPr>
          <p:spPr>
            <a:xfrm>
              <a:off x="5003300" y="4504575"/>
              <a:ext cx="79100" cy="17250"/>
            </a:xfrm>
            <a:custGeom>
              <a:avLst/>
              <a:gdLst/>
              <a:ahLst/>
              <a:cxnLst/>
              <a:rect l="l" t="t" r="r" b="b"/>
              <a:pathLst>
                <a:path w="3164" h="690" extrusionOk="0">
                  <a:moveTo>
                    <a:pt x="774" y="1"/>
                  </a:moveTo>
                  <a:cubicBezTo>
                    <a:pt x="466" y="1"/>
                    <a:pt x="201" y="151"/>
                    <a:pt x="1" y="499"/>
                  </a:cubicBezTo>
                  <a:cubicBezTo>
                    <a:pt x="113" y="572"/>
                    <a:pt x="233" y="590"/>
                    <a:pt x="353" y="590"/>
                  </a:cubicBezTo>
                  <a:cubicBezTo>
                    <a:pt x="467" y="590"/>
                    <a:pt x="582" y="574"/>
                    <a:pt x="694" y="574"/>
                  </a:cubicBezTo>
                  <a:cubicBezTo>
                    <a:pt x="820" y="574"/>
                    <a:pt x="943" y="594"/>
                    <a:pt x="1055" y="678"/>
                  </a:cubicBezTo>
                  <a:cubicBezTo>
                    <a:pt x="1229" y="683"/>
                    <a:pt x="1404" y="689"/>
                    <a:pt x="1580" y="689"/>
                  </a:cubicBezTo>
                  <a:cubicBezTo>
                    <a:pt x="2108" y="689"/>
                    <a:pt x="2641" y="633"/>
                    <a:pt x="3163" y="320"/>
                  </a:cubicBezTo>
                  <a:cubicBezTo>
                    <a:pt x="2990" y="211"/>
                    <a:pt x="2843" y="172"/>
                    <a:pt x="2704" y="172"/>
                  </a:cubicBezTo>
                  <a:cubicBezTo>
                    <a:pt x="2540" y="172"/>
                    <a:pt x="2390" y="226"/>
                    <a:pt x="2229" y="280"/>
                  </a:cubicBezTo>
                  <a:cubicBezTo>
                    <a:pt x="2168" y="295"/>
                    <a:pt x="2112" y="304"/>
                    <a:pt x="2062" y="304"/>
                  </a:cubicBezTo>
                  <a:cubicBezTo>
                    <a:pt x="1917" y="304"/>
                    <a:pt x="1821" y="229"/>
                    <a:pt x="1791" y="22"/>
                  </a:cubicBezTo>
                  <a:cubicBezTo>
                    <a:pt x="1632" y="42"/>
                    <a:pt x="1433" y="81"/>
                    <a:pt x="1254" y="101"/>
                  </a:cubicBezTo>
                  <a:cubicBezTo>
                    <a:pt x="1085" y="36"/>
                    <a:pt x="924" y="1"/>
                    <a:pt x="7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9"/>
            <p:cNvSpPr/>
            <p:nvPr/>
          </p:nvSpPr>
          <p:spPr>
            <a:xfrm>
              <a:off x="5201225" y="4266325"/>
              <a:ext cx="62200" cy="37275"/>
            </a:xfrm>
            <a:custGeom>
              <a:avLst/>
              <a:gdLst/>
              <a:ahLst/>
              <a:cxnLst/>
              <a:rect l="l" t="t" r="r" b="b"/>
              <a:pathLst>
                <a:path w="2488" h="1491" extrusionOk="0">
                  <a:moveTo>
                    <a:pt x="769" y="1"/>
                  </a:moveTo>
                  <a:cubicBezTo>
                    <a:pt x="560" y="1"/>
                    <a:pt x="454" y="204"/>
                    <a:pt x="319" y="321"/>
                  </a:cubicBezTo>
                  <a:cubicBezTo>
                    <a:pt x="518" y="719"/>
                    <a:pt x="41" y="560"/>
                    <a:pt x="1" y="759"/>
                  </a:cubicBezTo>
                  <a:cubicBezTo>
                    <a:pt x="140" y="819"/>
                    <a:pt x="279" y="918"/>
                    <a:pt x="419" y="998"/>
                  </a:cubicBezTo>
                  <a:cubicBezTo>
                    <a:pt x="299" y="1097"/>
                    <a:pt x="80" y="1077"/>
                    <a:pt x="21" y="1276"/>
                  </a:cubicBezTo>
                  <a:cubicBezTo>
                    <a:pt x="120" y="1316"/>
                    <a:pt x="240" y="1376"/>
                    <a:pt x="339" y="1415"/>
                  </a:cubicBezTo>
                  <a:cubicBezTo>
                    <a:pt x="419" y="1465"/>
                    <a:pt x="488" y="1490"/>
                    <a:pt x="550" y="1490"/>
                  </a:cubicBezTo>
                  <a:cubicBezTo>
                    <a:pt x="613" y="1490"/>
                    <a:pt x="667" y="1465"/>
                    <a:pt x="717" y="1415"/>
                  </a:cubicBezTo>
                  <a:cubicBezTo>
                    <a:pt x="816" y="918"/>
                    <a:pt x="1234" y="938"/>
                    <a:pt x="1592" y="918"/>
                  </a:cubicBezTo>
                  <a:cubicBezTo>
                    <a:pt x="1911" y="898"/>
                    <a:pt x="2229" y="918"/>
                    <a:pt x="2487" y="699"/>
                  </a:cubicBezTo>
                  <a:cubicBezTo>
                    <a:pt x="2300" y="574"/>
                    <a:pt x="2112" y="504"/>
                    <a:pt x="1909" y="504"/>
                  </a:cubicBezTo>
                  <a:cubicBezTo>
                    <a:pt x="1790" y="504"/>
                    <a:pt x="1665" y="528"/>
                    <a:pt x="1533" y="580"/>
                  </a:cubicBezTo>
                  <a:cubicBezTo>
                    <a:pt x="1426" y="616"/>
                    <a:pt x="1339" y="636"/>
                    <a:pt x="1269" y="636"/>
                  </a:cubicBezTo>
                  <a:cubicBezTo>
                    <a:pt x="1063" y="636"/>
                    <a:pt x="985" y="467"/>
                    <a:pt x="896" y="23"/>
                  </a:cubicBezTo>
                  <a:cubicBezTo>
                    <a:pt x="850" y="8"/>
                    <a:pt x="808" y="1"/>
                    <a:pt x="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9"/>
            <p:cNvSpPr/>
            <p:nvPr/>
          </p:nvSpPr>
          <p:spPr>
            <a:xfrm>
              <a:off x="5189300" y="4430100"/>
              <a:ext cx="68650" cy="19000"/>
            </a:xfrm>
            <a:custGeom>
              <a:avLst/>
              <a:gdLst/>
              <a:ahLst/>
              <a:cxnLst/>
              <a:rect l="l" t="t" r="r" b="b"/>
              <a:pathLst>
                <a:path w="2746" h="760" extrusionOk="0">
                  <a:moveTo>
                    <a:pt x="1140" y="0"/>
                  </a:moveTo>
                  <a:cubicBezTo>
                    <a:pt x="919" y="0"/>
                    <a:pt x="699" y="57"/>
                    <a:pt x="478" y="156"/>
                  </a:cubicBezTo>
                  <a:cubicBezTo>
                    <a:pt x="319" y="255"/>
                    <a:pt x="0" y="216"/>
                    <a:pt x="60" y="494"/>
                  </a:cubicBezTo>
                  <a:cubicBezTo>
                    <a:pt x="94" y="719"/>
                    <a:pt x="229" y="760"/>
                    <a:pt x="387" y="760"/>
                  </a:cubicBezTo>
                  <a:cubicBezTo>
                    <a:pt x="477" y="760"/>
                    <a:pt x="573" y="746"/>
                    <a:pt x="663" y="746"/>
                  </a:cubicBezTo>
                  <a:cubicBezTo>
                    <a:pt x="695" y="746"/>
                    <a:pt x="727" y="748"/>
                    <a:pt x="756" y="753"/>
                  </a:cubicBezTo>
                  <a:cubicBezTo>
                    <a:pt x="1393" y="554"/>
                    <a:pt x="2109" y="633"/>
                    <a:pt x="2746" y="315"/>
                  </a:cubicBezTo>
                  <a:cubicBezTo>
                    <a:pt x="2607" y="158"/>
                    <a:pt x="2439" y="126"/>
                    <a:pt x="2265" y="126"/>
                  </a:cubicBezTo>
                  <a:cubicBezTo>
                    <a:pt x="2139" y="126"/>
                    <a:pt x="2010" y="143"/>
                    <a:pt x="1887" y="143"/>
                  </a:cubicBezTo>
                  <a:cubicBezTo>
                    <a:pt x="1812" y="143"/>
                    <a:pt x="1740" y="136"/>
                    <a:pt x="1671" y="116"/>
                  </a:cubicBezTo>
                  <a:cubicBezTo>
                    <a:pt x="1494" y="36"/>
                    <a:pt x="131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9"/>
            <p:cNvSpPr/>
            <p:nvPr/>
          </p:nvSpPr>
          <p:spPr>
            <a:xfrm>
              <a:off x="5187300" y="4349950"/>
              <a:ext cx="97500" cy="20650"/>
            </a:xfrm>
            <a:custGeom>
              <a:avLst/>
              <a:gdLst/>
              <a:ahLst/>
              <a:cxnLst/>
              <a:rect l="l" t="t" r="r" b="b"/>
              <a:pathLst>
                <a:path w="3900" h="826" extrusionOk="0">
                  <a:moveTo>
                    <a:pt x="180" y="0"/>
                  </a:moveTo>
                  <a:cubicBezTo>
                    <a:pt x="1" y="139"/>
                    <a:pt x="41" y="338"/>
                    <a:pt x="61" y="537"/>
                  </a:cubicBezTo>
                  <a:cubicBezTo>
                    <a:pt x="80" y="637"/>
                    <a:pt x="160" y="696"/>
                    <a:pt x="200" y="736"/>
                  </a:cubicBezTo>
                  <a:cubicBezTo>
                    <a:pt x="513" y="800"/>
                    <a:pt x="822" y="826"/>
                    <a:pt x="1128" y="826"/>
                  </a:cubicBezTo>
                  <a:cubicBezTo>
                    <a:pt x="2069" y="826"/>
                    <a:pt x="2984" y="578"/>
                    <a:pt x="3900" y="398"/>
                  </a:cubicBezTo>
                  <a:cubicBezTo>
                    <a:pt x="3880" y="259"/>
                    <a:pt x="3820" y="199"/>
                    <a:pt x="3721" y="139"/>
                  </a:cubicBezTo>
                  <a:cubicBezTo>
                    <a:pt x="3688" y="131"/>
                    <a:pt x="3655" y="126"/>
                    <a:pt x="3625" y="126"/>
                  </a:cubicBezTo>
                  <a:cubicBezTo>
                    <a:pt x="3582" y="126"/>
                    <a:pt x="3545" y="136"/>
                    <a:pt x="3522" y="159"/>
                  </a:cubicBezTo>
                  <a:cubicBezTo>
                    <a:pt x="3124" y="318"/>
                    <a:pt x="2686" y="318"/>
                    <a:pt x="2288" y="358"/>
                  </a:cubicBezTo>
                  <a:cubicBezTo>
                    <a:pt x="2183" y="439"/>
                    <a:pt x="2061" y="454"/>
                    <a:pt x="1934" y="454"/>
                  </a:cubicBezTo>
                  <a:cubicBezTo>
                    <a:pt x="1861" y="454"/>
                    <a:pt x="1786" y="449"/>
                    <a:pt x="1713" y="449"/>
                  </a:cubicBezTo>
                  <a:cubicBezTo>
                    <a:pt x="1602" y="449"/>
                    <a:pt x="1492" y="461"/>
                    <a:pt x="1393" y="517"/>
                  </a:cubicBezTo>
                  <a:lnTo>
                    <a:pt x="757" y="517"/>
                  </a:lnTo>
                  <a:cubicBezTo>
                    <a:pt x="657" y="438"/>
                    <a:pt x="677" y="338"/>
                    <a:pt x="657" y="239"/>
                  </a:cubicBezTo>
                  <a:cubicBezTo>
                    <a:pt x="637" y="199"/>
                    <a:pt x="578" y="139"/>
                    <a:pt x="538" y="119"/>
                  </a:cubicBezTo>
                  <a:cubicBezTo>
                    <a:pt x="531" y="118"/>
                    <a:pt x="523" y="117"/>
                    <a:pt x="516" y="117"/>
                  </a:cubicBezTo>
                  <a:cubicBezTo>
                    <a:pt x="457" y="117"/>
                    <a:pt x="398" y="169"/>
                    <a:pt x="340" y="169"/>
                  </a:cubicBezTo>
                  <a:cubicBezTo>
                    <a:pt x="326" y="169"/>
                    <a:pt x="313" y="166"/>
                    <a:pt x="299" y="159"/>
                  </a:cubicBezTo>
                  <a:cubicBezTo>
                    <a:pt x="299" y="100"/>
                    <a:pt x="279" y="60"/>
                    <a:pt x="259" y="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9"/>
            <p:cNvSpPr/>
            <p:nvPr/>
          </p:nvSpPr>
          <p:spPr>
            <a:xfrm>
              <a:off x="4820775" y="4248475"/>
              <a:ext cx="29875" cy="75125"/>
            </a:xfrm>
            <a:custGeom>
              <a:avLst/>
              <a:gdLst/>
              <a:ahLst/>
              <a:cxnLst/>
              <a:rect l="l" t="t" r="r" b="b"/>
              <a:pathLst>
                <a:path w="1195" h="3005" extrusionOk="0">
                  <a:moveTo>
                    <a:pt x="976" y="1"/>
                  </a:moveTo>
                  <a:cubicBezTo>
                    <a:pt x="578" y="717"/>
                    <a:pt x="240" y="1433"/>
                    <a:pt x="279" y="2289"/>
                  </a:cubicBezTo>
                  <a:cubicBezTo>
                    <a:pt x="240" y="2567"/>
                    <a:pt x="1" y="2885"/>
                    <a:pt x="478" y="3005"/>
                  </a:cubicBezTo>
                  <a:cubicBezTo>
                    <a:pt x="717" y="2686"/>
                    <a:pt x="518" y="2209"/>
                    <a:pt x="817" y="1911"/>
                  </a:cubicBezTo>
                  <a:cubicBezTo>
                    <a:pt x="836" y="1374"/>
                    <a:pt x="1035" y="876"/>
                    <a:pt x="1194" y="379"/>
                  </a:cubicBezTo>
                  <a:cubicBezTo>
                    <a:pt x="1175" y="220"/>
                    <a:pt x="1175" y="8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9"/>
            <p:cNvSpPr/>
            <p:nvPr/>
          </p:nvSpPr>
          <p:spPr>
            <a:xfrm>
              <a:off x="4442825" y="4434975"/>
              <a:ext cx="59700" cy="41900"/>
            </a:xfrm>
            <a:custGeom>
              <a:avLst/>
              <a:gdLst/>
              <a:ahLst/>
              <a:cxnLst/>
              <a:rect l="l" t="t" r="r" b="b"/>
              <a:pathLst>
                <a:path w="2388" h="1676" extrusionOk="0">
                  <a:moveTo>
                    <a:pt x="756" y="1"/>
                  </a:moveTo>
                  <a:cubicBezTo>
                    <a:pt x="657" y="1"/>
                    <a:pt x="597" y="1"/>
                    <a:pt x="518" y="41"/>
                  </a:cubicBezTo>
                  <a:cubicBezTo>
                    <a:pt x="418" y="299"/>
                    <a:pt x="239" y="498"/>
                    <a:pt x="140" y="717"/>
                  </a:cubicBezTo>
                  <a:cubicBezTo>
                    <a:pt x="100" y="916"/>
                    <a:pt x="0" y="1135"/>
                    <a:pt x="199" y="1314"/>
                  </a:cubicBezTo>
                  <a:cubicBezTo>
                    <a:pt x="239" y="1393"/>
                    <a:pt x="299" y="1433"/>
                    <a:pt x="339" y="1513"/>
                  </a:cubicBezTo>
                  <a:cubicBezTo>
                    <a:pt x="400" y="1556"/>
                    <a:pt x="461" y="1573"/>
                    <a:pt x="526" y="1573"/>
                  </a:cubicBezTo>
                  <a:cubicBezTo>
                    <a:pt x="608" y="1573"/>
                    <a:pt x="696" y="1546"/>
                    <a:pt x="796" y="1513"/>
                  </a:cubicBezTo>
                  <a:cubicBezTo>
                    <a:pt x="924" y="1498"/>
                    <a:pt x="1031" y="1434"/>
                    <a:pt x="1147" y="1434"/>
                  </a:cubicBezTo>
                  <a:cubicBezTo>
                    <a:pt x="1194" y="1434"/>
                    <a:pt x="1242" y="1444"/>
                    <a:pt x="1293" y="1473"/>
                  </a:cubicBezTo>
                  <a:cubicBezTo>
                    <a:pt x="1326" y="1467"/>
                    <a:pt x="1358" y="1465"/>
                    <a:pt x="1390" y="1465"/>
                  </a:cubicBezTo>
                  <a:cubicBezTo>
                    <a:pt x="1682" y="1465"/>
                    <a:pt x="1928" y="1675"/>
                    <a:pt x="2238" y="1675"/>
                  </a:cubicBezTo>
                  <a:cubicBezTo>
                    <a:pt x="2261" y="1675"/>
                    <a:pt x="2284" y="1674"/>
                    <a:pt x="2308" y="1672"/>
                  </a:cubicBezTo>
                  <a:cubicBezTo>
                    <a:pt x="2388" y="1493"/>
                    <a:pt x="2308" y="1314"/>
                    <a:pt x="2308" y="1135"/>
                  </a:cubicBezTo>
                  <a:cubicBezTo>
                    <a:pt x="1711" y="876"/>
                    <a:pt x="955" y="816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9"/>
            <p:cNvSpPr/>
            <p:nvPr/>
          </p:nvSpPr>
          <p:spPr>
            <a:xfrm>
              <a:off x="5010275" y="4245500"/>
              <a:ext cx="92025" cy="20925"/>
            </a:xfrm>
            <a:custGeom>
              <a:avLst/>
              <a:gdLst/>
              <a:ahLst/>
              <a:cxnLst/>
              <a:rect l="l" t="t" r="r" b="b"/>
              <a:pathLst>
                <a:path w="3681" h="837" extrusionOk="0">
                  <a:moveTo>
                    <a:pt x="3103" y="1"/>
                  </a:moveTo>
                  <a:cubicBezTo>
                    <a:pt x="3044" y="21"/>
                    <a:pt x="2944" y="21"/>
                    <a:pt x="2865" y="40"/>
                  </a:cubicBezTo>
                  <a:cubicBezTo>
                    <a:pt x="2646" y="120"/>
                    <a:pt x="2387" y="120"/>
                    <a:pt x="2148" y="160"/>
                  </a:cubicBezTo>
                  <a:lnTo>
                    <a:pt x="1512" y="160"/>
                  </a:lnTo>
                  <a:cubicBezTo>
                    <a:pt x="1492" y="158"/>
                    <a:pt x="1472" y="157"/>
                    <a:pt x="1453" y="157"/>
                  </a:cubicBezTo>
                  <a:cubicBezTo>
                    <a:pt x="1257" y="157"/>
                    <a:pt x="1076" y="239"/>
                    <a:pt x="895" y="239"/>
                  </a:cubicBezTo>
                  <a:cubicBezTo>
                    <a:pt x="816" y="239"/>
                    <a:pt x="716" y="239"/>
                    <a:pt x="656" y="259"/>
                  </a:cubicBezTo>
                  <a:cubicBezTo>
                    <a:pt x="398" y="398"/>
                    <a:pt x="0" y="458"/>
                    <a:pt x="458" y="836"/>
                  </a:cubicBezTo>
                  <a:cubicBezTo>
                    <a:pt x="1154" y="717"/>
                    <a:pt x="1850" y="697"/>
                    <a:pt x="2546" y="657"/>
                  </a:cubicBezTo>
                  <a:cubicBezTo>
                    <a:pt x="2734" y="547"/>
                    <a:pt x="2934" y="522"/>
                    <a:pt x="3140" y="522"/>
                  </a:cubicBezTo>
                  <a:cubicBezTo>
                    <a:pt x="3304" y="522"/>
                    <a:pt x="3472" y="538"/>
                    <a:pt x="3640" y="538"/>
                  </a:cubicBezTo>
                  <a:cubicBezTo>
                    <a:pt x="3640" y="498"/>
                    <a:pt x="3660" y="438"/>
                    <a:pt x="3680" y="418"/>
                  </a:cubicBezTo>
                  <a:cubicBezTo>
                    <a:pt x="3660" y="279"/>
                    <a:pt x="3581" y="160"/>
                    <a:pt x="3481" y="100"/>
                  </a:cubicBezTo>
                  <a:cubicBezTo>
                    <a:pt x="3362" y="21"/>
                    <a:pt x="3243" y="1"/>
                    <a:pt x="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9"/>
            <p:cNvSpPr/>
            <p:nvPr/>
          </p:nvSpPr>
          <p:spPr>
            <a:xfrm>
              <a:off x="5064475" y="4167425"/>
              <a:ext cx="73125" cy="16425"/>
            </a:xfrm>
            <a:custGeom>
              <a:avLst/>
              <a:gdLst/>
              <a:ahLst/>
              <a:cxnLst/>
              <a:rect l="l" t="t" r="r" b="b"/>
              <a:pathLst>
                <a:path w="2925" h="657" extrusionOk="0">
                  <a:moveTo>
                    <a:pt x="2825" y="0"/>
                  </a:moveTo>
                  <a:lnTo>
                    <a:pt x="378" y="299"/>
                  </a:lnTo>
                  <a:cubicBezTo>
                    <a:pt x="398" y="458"/>
                    <a:pt x="0" y="398"/>
                    <a:pt x="219" y="657"/>
                  </a:cubicBezTo>
                  <a:cubicBezTo>
                    <a:pt x="1114" y="657"/>
                    <a:pt x="1990" y="557"/>
                    <a:pt x="2825" y="299"/>
                  </a:cubicBezTo>
                  <a:cubicBezTo>
                    <a:pt x="2925" y="199"/>
                    <a:pt x="2925" y="100"/>
                    <a:pt x="2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9"/>
            <p:cNvSpPr/>
            <p:nvPr/>
          </p:nvSpPr>
          <p:spPr>
            <a:xfrm>
              <a:off x="4910800" y="4439275"/>
              <a:ext cx="84075" cy="20675"/>
            </a:xfrm>
            <a:custGeom>
              <a:avLst/>
              <a:gdLst/>
              <a:ahLst/>
              <a:cxnLst/>
              <a:rect l="l" t="t" r="r" b="b"/>
              <a:pathLst>
                <a:path w="3363" h="827" extrusionOk="0">
                  <a:moveTo>
                    <a:pt x="545" y="1"/>
                  </a:moveTo>
                  <a:cubicBezTo>
                    <a:pt x="355" y="1"/>
                    <a:pt x="171" y="71"/>
                    <a:pt x="0" y="306"/>
                  </a:cubicBezTo>
                  <a:cubicBezTo>
                    <a:pt x="76" y="354"/>
                    <a:pt x="159" y="364"/>
                    <a:pt x="244" y="364"/>
                  </a:cubicBezTo>
                  <a:cubicBezTo>
                    <a:pt x="305" y="364"/>
                    <a:pt x="368" y="359"/>
                    <a:pt x="430" y="359"/>
                  </a:cubicBezTo>
                  <a:cubicBezTo>
                    <a:pt x="530" y="359"/>
                    <a:pt x="628" y="373"/>
                    <a:pt x="717" y="445"/>
                  </a:cubicBezTo>
                  <a:cubicBezTo>
                    <a:pt x="1356" y="521"/>
                    <a:pt x="1924" y="827"/>
                    <a:pt x="2555" y="827"/>
                  </a:cubicBezTo>
                  <a:cubicBezTo>
                    <a:pt x="2592" y="827"/>
                    <a:pt x="2629" y="826"/>
                    <a:pt x="2666" y="823"/>
                  </a:cubicBezTo>
                  <a:cubicBezTo>
                    <a:pt x="2710" y="823"/>
                    <a:pt x="2755" y="824"/>
                    <a:pt x="2801" y="824"/>
                  </a:cubicBezTo>
                  <a:cubicBezTo>
                    <a:pt x="2984" y="824"/>
                    <a:pt x="3171" y="811"/>
                    <a:pt x="3283" y="684"/>
                  </a:cubicBezTo>
                  <a:cubicBezTo>
                    <a:pt x="3303" y="664"/>
                    <a:pt x="3342" y="624"/>
                    <a:pt x="3362" y="605"/>
                  </a:cubicBezTo>
                  <a:cubicBezTo>
                    <a:pt x="2885" y="266"/>
                    <a:pt x="2288" y="326"/>
                    <a:pt x="1771" y="107"/>
                  </a:cubicBezTo>
                  <a:lnTo>
                    <a:pt x="1652" y="107"/>
                  </a:lnTo>
                  <a:cubicBezTo>
                    <a:pt x="1572" y="127"/>
                    <a:pt x="1473" y="127"/>
                    <a:pt x="1393" y="147"/>
                  </a:cubicBezTo>
                  <a:cubicBezTo>
                    <a:pt x="1111" y="147"/>
                    <a:pt x="821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9"/>
            <p:cNvSpPr/>
            <p:nvPr/>
          </p:nvSpPr>
          <p:spPr>
            <a:xfrm>
              <a:off x="4968500" y="4301200"/>
              <a:ext cx="18900" cy="79600"/>
            </a:xfrm>
            <a:custGeom>
              <a:avLst/>
              <a:gdLst/>
              <a:ahLst/>
              <a:cxnLst/>
              <a:rect l="l" t="t" r="r" b="b"/>
              <a:pathLst>
                <a:path w="756" h="3184" extrusionOk="0">
                  <a:moveTo>
                    <a:pt x="358" y="1"/>
                  </a:moveTo>
                  <a:cubicBezTo>
                    <a:pt x="0" y="975"/>
                    <a:pt x="199" y="1970"/>
                    <a:pt x="219" y="2945"/>
                  </a:cubicBezTo>
                  <a:cubicBezTo>
                    <a:pt x="219" y="3084"/>
                    <a:pt x="378" y="3164"/>
                    <a:pt x="537" y="3183"/>
                  </a:cubicBezTo>
                  <a:cubicBezTo>
                    <a:pt x="756" y="2368"/>
                    <a:pt x="597" y="1552"/>
                    <a:pt x="676" y="717"/>
                  </a:cubicBezTo>
                  <a:cubicBezTo>
                    <a:pt x="657" y="657"/>
                    <a:pt x="637" y="558"/>
                    <a:pt x="637" y="458"/>
                  </a:cubicBezTo>
                  <a:cubicBezTo>
                    <a:pt x="577" y="279"/>
                    <a:pt x="557" y="10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9"/>
            <p:cNvSpPr/>
            <p:nvPr/>
          </p:nvSpPr>
          <p:spPr>
            <a:xfrm>
              <a:off x="4377675" y="4420050"/>
              <a:ext cx="32850" cy="65900"/>
            </a:xfrm>
            <a:custGeom>
              <a:avLst/>
              <a:gdLst/>
              <a:ahLst/>
              <a:cxnLst/>
              <a:rect l="l" t="t" r="r" b="b"/>
              <a:pathLst>
                <a:path w="1314" h="2636" extrusionOk="0">
                  <a:moveTo>
                    <a:pt x="458" y="1"/>
                  </a:moveTo>
                  <a:cubicBezTo>
                    <a:pt x="1" y="180"/>
                    <a:pt x="219" y="498"/>
                    <a:pt x="319" y="797"/>
                  </a:cubicBezTo>
                  <a:cubicBezTo>
                    <a:pt x="398" y="1115"/>
                    <a:pt x="637" y="1413"/>
                    <a:pt x="438" y="1791"/>
                  </a:cubicBezTo>
                  <a:cubicBezTo>
                    <a:pt x="398" y="1831"/>
                    <a:pt x="339" y="1911"/>
                    <a:pt x="319" y="1990"/>
                  </a:cubicBezTo>
                  <a:cubicBezTo>
                    <a:pt x="299" y="2010"/>
                    <a:pt x="299" y="2070"/>
                    <a:pt x="259" y="2090"/>
                  </a:cubicBezTo>
                  <a:cubicBezTo>
                    <a:pt x="259" y="2129"/>
                    <a:pt x="239" y="2169"/>
                    <a:pt x="239" y="2209"/>
                  </a:cubicBezTo>
                  <a:cubicBezTo>
                    <a:pt x="239" y="2309"/>
                    <a:pt x="279" y="2388"/>
                    <a:pt x="339" y="2428"/>
                  </a:cubicBezTo>
                  <a:cubicBezTo>
                    <a:pt x="587" y="2428"/>
                    <a:pt x="822" y="2635"/>
                    <a:pt x="1078" y="2635"/>
                  </a:cubicBezTo>
                  <a:cubicBezTo>
                    <a:pt x="1129" y="2635"/>
                    <a:pt x="1181" y="2627"/>
                    <a:pt x="1234" y="2607"/>
                  </a:cubicBezTo>
                  <a:cubicBezTo>
                    <a:pt x="1134" y="2488"/>
                    <a:pt x="856" y="2408"/>
                    <a:pt x="935" y="2309"/>
                  </a:cubicBezTo>
                  <a:cubicBezTo>
                    <a:pt x="1313" y="1692"/>
                    <a:pt x="856" y="1135"/>
                    <a:pt x="836" y="538"/>
                  </a:cubicBezTo>
                  <a:cubicBezTo>
                    <a:pt x="697" y="399"/>
                    <a:pt x="776" y="200"/>
                    <a:pt x="717" y="21"/>
                  </a:cubicBezTo>
                  <a:cubicBezTo>
                    <a:pt x="637" y="21"/>
                    <a:pt x="538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9"/>
            <p:cNvSpPr/>
            <p:nvPr/>
          </p:nvSpPr>
          <p:spPr>
            <a:xfrm>
              <a:off x="4973450" y="4484200"/>
              <a:ext cx="25900" cy="63200"/>
            </a:xfrm>
            <a:custGeom>
              <a:avLst/>
              <a:gdLst/>
              <a:ahLst/>
              <a:cxnLst/>
              <a:rect l="l" t="t" r="r" b="b"/>
              <a:pathLst>
                <a:path w="1036" h="2528" extrusionOk="0">
                  <a:moveTo>
                    <a:pt x="682" y="1"/>
                  </a:moveTo>
                  <a:cubicBezTo>
                    <a:pt x="595" y="1"/>
                    <a:pt x="499" y="24"/>
                    <a:pt x="399" y="41"/>
                  </a:cubicBezTo>
                  <a:cubicBezTo>
                    <a:pt x="379" y="61"/>
                    <a:pt x="339" y="61"/>
                    <a:pt x="299" y="61"/>
                  </a:cubicBezTo>
                  <a:cubicBezTo>
                    <a:pt x="61" y="697"/>
                    <a:pt x="1" y="1334"/>
                    <a:pt x="180" y="2010"/>
                  </a:cubicBezTo>
                  <a:cubicBezTo>
                    <a:pt x="299" y="2150"/>
                    <a:pt x="180" y="2388"/>
                    <a:pt x="339" y="2527"/>
                  </a:cubicBezTo>
                  <a:cubicBezTo>
                    <a:pt x="638" y="2189"/>
                    <a:pt x="478" y="1791"/>
                    <a:pt x="459" y="1414"/>
                  </a:cubicBezTo>
                  <a:cubicBezTo>
                    <a:pt x="459" y="1215"/>
                    <a:pt x="478" y="1135"/>
                    <a:pt x="657" y="1115"/>
                  </a:cubicBezTo>
                  <a:cubicBezTo>
                    <a:pt x="697" y="996"/>
                    <a:pt x="697" y="837"/>
                    <a:pt x="836" y="737"/>
                  </a:cubicBezTo>
                  <a:cubicBezTo>
                    <a:pt x="996" y="618"/>
                    <a:pt x="1035" y="419"/>
                    <a:pt x="976" y="220"/>
                  </a:cubicBezTo>
                  <a:cubicBezTo>
                    <a:pt x="906" y="46"/>
                    <a:pt x="803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9"/>
            <p:cNvSpPr/>
            <p:nvPr/>
          </p:nvSpPr>
          <p:spPr>
            <a:xfrm>
              <a:off x="4376675" y="4358900"/>
              <a:ext cx="66175" cy="15125"/>
            </a:xfrm>
            <a:custGeom>
              <a:avLst/>
              <a:gdLst/>
              <a:ahLst/>
              <a:cxnLst/>
              <a:rect l="l" t="t" r="r" b="b"/>
              <a:pathLst>
                <a:path w="2647" h="605" extrusionOk="0">
                  <a:moveTo>
                    <a:pt x="180" y="0"/>
                  </a:moveTo>
                  <a:cubicBezTo>
                    <a:pt x="180" y="40"/>
                    <a:pt x="160" y="60"/>
                    <a:pt x="160" y="80"/>
                  </a:cubicBezTo>
                  <a:cubicBezTo>
                    <a:pt x="100" y="100"/>
                    <a:pt x="80" y="100"/>
                    <a:pt x="60" y="100"/>
                  </a:cubicBezTo>
                  <a:cubicBezTo>
                    <a:pt x="41" y="139"/>
                    <a:pt x="41" y="159"/>
                    <a:pt x="1" y="179"/>
                  </a:cubicBezTo>
                  <a:cubicBezTo>
                    <a:pt x="47" y="488"/>
                    <a:pt x="285" y="605"/>
                    <a:pt x="491" y="605"/>
                  </a:cubicBezTo>
                  <a:cubicBezTo>
                    <a:pt x="551" y="605"/>
                    <a:pt x="608" y="595"/>
                    <a:pt x="657" y="577"/>
                  </a:cubicBezTo>
                  <a:cubicBezTo>
                    <a:pt x="859" y="512"/>
                    <a:pt x="1059" y="491"/>
                    <a:pt x="1258" y="491"/>
                  </a:cubicBezTo>
                  <a:cubicBezTo>
                    <a:pt x="1617" y="491"/>
                    <a:pt x="1973" y="560"/>
                    <a:pt x="2327" y="560"/>
                  </a:cubicBezTo>
                  <a:cubicBezTo>
                    <a:pt x="2434" y="560"/>
                    <a:pt x="2540" y="553"/>
                    <a:pt x="2646" y="537"/>
                  </a:cubicBezTo>
                  <a:cubicBezTo>
                    <a:pt x="2487" y="199"/>
                    <a:pt x="2229" y="179"/>
                    <a:pt x="1950" y="159"/>
                  </a:cubicBezTo>
                  <a:cubicBezTo>
                    <a:pt x="1353" y="139"/>
                    <a:pt x="777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9"/>
            <p:cNvSpPr/>
            <p:nvPr/>
          </p:nvSpPr>
          <p:spPr>
            <a:xfrm>
              <a:off x="4970975" y="4581575"/>
              <a:ext cx="59200" cy="20575"/>
            </a:xfrm>
            <a:custGeom>
              <a:avLst/>
              <a:gdLst/>
              <a:ahLst/>
              <a:cxnLst/>
              <a:rect l="l" t="t" r="r" b="b"/>
              <a:pathLst>
                <a:path w="2368" h="823" extrusionOk="0">
                  <a:moveTo>
                    <a:pt x="1682" y="0"/>
                  </a:moveTo>
                  <a:cubicBezTo>
                    <a:pt x="1119" y="0"/>
                    <a:pt x="593" y="188"/>
                    <a:pt x="80" y="403"/>
                  </a:cubicBezTo>
                  <a:lnTo>
                    <a:pt x="80" y="383"/>
                  </a:lnTo>
                  <a:lnTo>
                    <a:pt x="80" y="383"/>
                  </a:lnTo>
                  <a:cubicBezTo>
                    <a:pt x="1" y="622"/>
                    <a:pt x="160" y="821"/>
                    <a:pt x="359" y="821"/>
                  </a:cubicBezTo>
                  <a:cubicBezTo>
                    <a:pt x="414" y="819"/>
                    <a:pt x="469" y="819"/>
                    <a:pt x="525" y="819"/>
                  </a:cubicBezTo>
                  <a:cubicBezTo>
                    <a:pt x="675" y="819"/>
                    <a:pt x="825" y="823"/>
                    <a:pt x="975" y="823"/>
                  </a:cubicBezTo>
                  <a:cubicBezTo>
                    <a:pt x="1472" y="823"/>
                    <a:pt x="1960" y="777"/>
                    <a:pt x="2368" y="383"/>
                  </a:cubicBezTo>
                  <a:lnTo>
                    <a:pt x="2030" y="25"/>
                  </a:lnTo>
                  <a:cubicBezTo>
                    <a:pt x="1912" y="8"/>
                    <a:pt x="1796" y="0"/>
                    <a:pt x="1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9"/>
            <p:cNvSpPr/>
            <p:nvPr/>
          </p:nvSpPr>
          <p:spPr>
            <a:xfrm>
              <a:off x="4265275" y="4345800"/>
              <a:ext cx="71650" cy="17100"/>
            </a:xfrm>
            <a:custGeom>
              <a:avLst/>
              <a:gdLst/>
              <a:ahLst/>
              <a:cxnLst/>
              <a:rect l="l" t="t" r="r" b="b"/>
              <a:pathLst>
                <a:path w="2866" h="684" extrusionOk="0">
                  <a:moveTo>
                    <a:pt x="237" y="0"/>
                  </a:moveTo>
                  <a:cubicBezTo>
                    <a:pt x="185" y="0"/>
                    <a:pt x="133" y="2"/>
                    <a:pt x="80" y="7"/>
                  </a:cubicBezTo>
                  <a:cubicBezTo>
                    <a:pt x="1" y="67"/>
                    <a:pt x="1" y="126"/>
                    <a:pt x="60" y="206"/>
                  </a:cubicBezTo>
                  <a:cubicBezTo>
                    <a:pt x="160" y="464"/>
                    <a:pt x="558" y="186"/>
                    <a:pt x="578" y="524"/>
                  </a:cubicBezTo>
                  <a:cubicBezTo>
                    <a:pt x="617" y="584"/>
                    <a:pt x="617" y="624"/>
                    <a:pt x="637" y="683"/>
                  </a:cubicBezTo>
                  <a:lnTo>
                    <a:pt x="2169" y="683"/>
                  </a:lnTo>
                  <a:cubicBezTo>
                    <a:pt x="2217" y="614"/>
                    <a:pt x="2287" y="596"/>
                    <a:pt x="2365" y="596"/>
                  </a:cubicBezTo>
                  <a:cubicBezTo>
                    <a:pt x="2451" y="596"/>
                    <a:pt x="2546" y="619"/>
                    <a:pt x="2631" y="619"/>
                  </a:cubicBezTo>
                  <a:cubicBezTo>
                    <a:pt x="2756" y="619"/>
                    <a:pt x="2857" y="570"/>
                    <a:pt x="2865" y="325"/>
                  </a:cubicBezTo>
                  <a:cubicBezTo>
                    <a:pt x="2610" y="219"/>
                    <a:pt x="2360" y="158"/>
                    <a:pt x="2109" y="158"/>
                  </a:cubicBezTo>
                  <a:cubicBezTo>
                    <a:pt x="1892" y="158"/>
                    <a:pt x="1675" y="204"/>
                    <a:pt x="1453" y="305"/>
                  </a:cubicBezTo>
                  <a:cubicBezTo>
                    <a:pt x="1423" y="345"/>
                    <a:pt x="1398" y="365"/>
                    <a:pt x="1373" y="365"/>
                  </a:cubicBezTo>
                  <a:cubicBezTo>
                    <a:pt x="1349" y="365"/>
                    <a:pt x="1324" y="345"/>
                    <a:pt x="1294" y="305"/>
                  </a:cubicBezTo>
                  <a:cubicBezTo>
                    <a:pt x="977" y="129"/>
                    <a:pt x="62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9"/>
            <p:cNvSpPr/>
            <p:nvPr/>
          </p:nvSpPr>
          <p:spPr>
            <a:xfrm>
              <a:off x="4955050" y="4397450"/>
              <a:ext cx="79600" cy="22250"/>
            </a:xfrm>
            <a:custGeom>
              <a:avLst/>
              <a:gdLst/>
              <a:ahLst/>
              <a:cxnLst/>
              <a:rect l="l" t="t" r="r" b="b"/>
              <a:pathLst>
                <a:path w="3184" h="890" extrusionOk="0">
                  <a:moveTo>
                    <a:pt x="408" y="1"/>
                  </a:moveTo>
                  <a:cubicBezTo>
                    <a:pt x="274" y="1"/>
                    <a:pt x="139" y="9"/>
                    <a:pt x="1" y="30"/>
                  </a:cubicBezTo>
                  <a:cubicBezTo>
                    <a:pt x="260" y="328"/>
                    <a:pt x="677" y="129"/>
                    <a:pt x="936" y="308"/>
                  </a:cubicBezTo>
                  <a:cubicBezTo>
                    <a:pt x="1135" y="428"/>
                    <a:pt x="1334" y="646"/>
                    <a:pt x="896" y="726"/>
                  </a:cubicBezTo>
                  <a:lnTo>
                    <a:pt x="836" y="786"/>
                  </a:lnTo>
                  <a:cubicBezTo>
                    <a:pt x="817" y="805"/>
                    <a:pt x="836" y="845"/>
                    <a:pt x="896" y="885"/>
                  </a:cubicBezTo>
                  <a:cubicBezTo>
                    <a:pt x="922" y="888"/>
                    <a:pt x="947" y="890"/>
                    <a:pt x="971" y="890"/>
                  </a:cubicBezTo>
                  <a:cubicBezTo>
                    <a:pt x="1355" y="890"/>
                    <a:pt x="1649" y="544"/>
                    <a:pt x="2023" y="544"/>
                  </a:cubicBezTo>
                  <a:cubicBezTo>
                    <a:pt x="2095" y="544"/>
                    <a:pt x="2170" y="556"/>
                    <a:pt x="2249" y="587"/>
                  </a:cubicBezTo>
                  <a:cubicBezTo>
                    <a:pt x="2301" y="561"/>
                    <a:pt x="2355" y="551"/>
                    <a:pt x="2409" y="551"/>
                  </a:cubicBezTo>
                  <a:cubicBezTo>
                    <a:pt x="2564" y="551"/>
                    <a:pt x="2727" y="627"/>
                    <a:pt x="2873" y="627"/>
                  </a:cubicBezTo>
                  <a:cubicBezTo>
                    <a:pt x="2993" y="627"/>
                    <a:pt x="3101" y="576"/>
                    <a:pt x="3184" y="388"/>
                  </a:cubicBezTo>
                  <a:cubicBezTo>
                    <a:pt x="3120" y="334"/>
                    <a:pt x="3050" y="315"/>
                    <a:pt x="2977" y="315"/>
                  </a:cubicBezTo>
                  <a:cubicBezTo>
                    <a:pt x="2915" y="315"/>
                    <a:pt x="2850" y="330"/>
                    <a:pt x="2786" y="348"/>
                  </a:cubicBezTo>
                  <a:cubicBezTo>
                    <a:pt x="2488" y="328"/>
                    <a:pt x="2209" y="288"/>
                    <a:pt x="1931" y="229"/>
                  </a:cubicBezTo>
                  <a:cubicBezTo>
                    <a:pt x="1424" y="134"/>
                    <a:pt x="92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9"/>
            <p:cNvSpPr/>
            <p:nvPr/>
          </p:nvSpPr>
          <p:spPr>
            <a:xfrm>
              <a:off x="4797900" y="4223625"/>
              <a:ext cx="26400" cy="62550"/>
            </a:xfrm>
            <a:custGeom>
              <a:avLst/>
              <a:gdLst/>
              <a:ahLst/>
              <a:cxnLst/>
              <a:rect l="l" t="t" r="r" b="b"/>
              <a:pathLst>
                <a:path w="1056" h="2502" extrusionOk="0">
                  <a:moveTo>
                    <a:pt x="1" y="0"/>
                  </a:moveTo>
                  <a:cubicBezTo>
                    <a:pt x="419" y="140"/>
                    <a:pt x="657" y="418"/>
                    <a:pt x="558" y="915"/>
                  </a:cubicBezTo>
                  <a:cubicBezTo>
                    <a:pt x="438" y="1413"/>
                    <a:pt x="339" y="1910"/>
                    <a:pt x="240" y="2427"/>
                  </a:cubicBezTo>
                  <a:cubicBezTo>
                    <a:pt x="289" y="2477"/>
                    <a:pt x="339" y="2502"/>
                    <a:pt x="389" y="2502"/>
                  </a:cubicBezTo>
                  <a:cubicBezTo>
                    <a:pt x="438" y="2502"/>
                    <a:pt x="488" y="2477"/>
                    <a:pt x="538" y="2427"/>
                  </a:cubicBezTo>
                  <a:cubicBezTo>
                    <a:pt x="737" y="1930"/>
                    <a:pt x="995" y="1413"/>
                    <a:pt x="856" y="836"/>
                  </a:cubicBezTo>
                  <a:cubicBezTo>
                    <a:pt x="836" y="796"/>
                    <a:pt x="717" y="716"/>
                    <a:pt x="896" y="697"/>
                  </a:cubicBezTo>
                  <a:cubicBezTo>
                    <a:pt x="1055" y="577"/>
                    <a:pt x="1035" y="378"/>
                    <a:pt x="1055" y="179"/>
                  </a:cubicBezTo>
                  <a:cubicBezTo>
                    <a:pt x="956" y="20"/>
                    <a:pt x="797" y="8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9"/>
            <p:cNvSpPr/>
            <p:nvPr/>
          </p:nvSpPr>
          <p:spPr>
            <a:xfrm>
              <a:off x="4792925" y="4284300"/>
              <a:ext cx="17950" cy="64175"/>
            </a:xfrm>
            <a:custGeom>
              <a:avLst/>
              <a:gdLst/>
              <a:ahLst/>
              <a:cxnLst/>
              <a:rect l="l" t="t" r="r" b="b"/>
              <a:pathLst>
                <a:path w="718" h="2567" extrusionOk="0">
                  <a:moveTo>
                    <a:pt x="419" y="0"/>
                  </a:moveTo>
                  <a:cubicBezTo>
                    <a:pt x="1" y="1273"/>
                    <a:pt x="21" y="1930"/>
                    <a:pt x="538" y="2566"/>
                  </a:cubicBezTo>
                  <a:cubicBezTo>
                    <a:pt x="419" y="1651"/>
                    <a:pt x="618" y="816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9"/>
            <p:cNvSpPr/>
            <p:nvPr/>
          </p:nvSpPr>
          <p:spPr>
            <a:xfrm>
              <a:off x="4965000" y="4148175"/>
              <a:ext cx="25400" cy="66525"/>
            </a:xfrm>
            <a:custGeom>
              <a:avLst/>
              <a:gdLst/>
              <a:ahLst/>
              <a:cxnLst/>
              <a:rect l="l" t="t" r="r" b="b"/>
              <a:pathLst>
                <a:path w="1016" h="2661" extrusionOk="0">
                  <a:moveTo>
                    <a:pt x="719" y="1"/>
                  </a:moveTo>
                  <a:cubicBezTo>
                    <a:pt x="635" y="1"/>
                    <a:pt x="556" y="112"/>
                    <a:pt x="498" y="213"/>
                  </a:cubicBezTo>
                  <a:cubicBezTo>
                    <a:pt x="379" y="770"/>
                    <a:pt x="279" y="1347"/>
                    <a:pt x="279" y="1924"/>
                  </a:cubicBezTo>
                  <a:cubicBezTo>
                    <a:pt x="220" y="2223"/>
                    <a:pt x="1" y="2541"/>
                    <a:pt x="478" y="2660"/>
                  </a:cubicBezTo>
                  <a:cubicBezTo>
                    <a:pt x="697" y="2223"/>
                    <a:pt x="637" y="1686"/>
                    <a:pt x="816" y="1248"/>
                  </a:cubicBezTo>
                  <a:cubicBezTo>
                    <a:pt x="836" y="1248"/>
                    <a:pt x="876" y="1228"/>
                    <a:pt x="896" y="1188"/>
                  </a:cubicBezTo>
                  <a:cubicBezTo>
                    <a:pt x="916" y="1148"/>
                    <a:pt x="916" y="1129"/>
                    <a:pt x="836" y="1069"/>
                  </a:cubicBezTo>
                  <a:cubicBezTo>
                    <a:pt x="876" y="969"/>
                    <a:pt x="876" y="850"/>
                    <a:pt x="876" y="751"/>
                  </a:cubicBezTo>
                  <a:cubicBezTo>
                    <a:pt x="976" y="512"/>
                    <a:pt x="1015" y="233"/>
                    <a:pt x="816" y="54"/>
                  </a:cubicBezTo>
                  <a:cubicBezTo>
                    <a:pt x="784" y="16"/>
                    <a:pt x="751" y="1"/>
                    <a:pt x="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9"/>
            <p:cNvSpPr/>
            <p:nvPr/>
          </p:nvSpPr>
          <p:spPr>
            <a:xfrm>
              <a:off x="5423025" y="4174375"/>
              <a:ext cx="81600" cy="19450"/>
            </a:xfrm>
            <a:custGeom>
              <a:avLst/>
              <a:gdLst/>
              <a:ahLst/>
              <a:cxnLst/>
              <a:rect l="l" t="t" r="r" b="b"/>
              <a:pathLst>
                <a:path w="3264" h="778" extrusionOk="0">
                  <a:moveTo>
                    <a:pt x="3025" y="1"/>
                  </a:moveTo>
                  <a:cubicBezTo>
                    <a:pt x="2726" y="1"/>
                    <a:pt x="2468" y="21"/>
                    <a:pt x="2169" y="21"/>
                  </a:cubicBezTo>
                  <a:cubicBezTo>
                    <a:pt x="1982" y="90"/>
                    <a:pt x="1794" y="106"/>
                    <a:pt x="1607" y="106"/>
                  </a:cubicBezTo>
                  <a:cubicBezTo>
                    <a:pt x="1446" y="106"/>
                    <a:pt x="1286" y="94"/>
                    <a:pt x="1126" y="94"/>
                  </a:cubicBezTo>
                  <a:cubicBezTo>
                    <a:pt x="942" y="94"/>
                    <a:pt x="758" y="111"/>
                    <a:pt x="578" y="180"/>
                  </a:cubicBezTo>
                  <a:cubicBezTo>
                    <a:pt x="399" y="200"/>
                    <a:pt x="260" y="200"/>
                    <a:pt x="81" y="220"/>
                  </a:cubicBezTo>
                  <a:lnTo>
                    <a:pt x="21" y="279"/>
                  </a:lnTo>
                  <a:cubicBezTo>
                    <a:pt x="1" y="299"/>
                    <a:pt x="21" y="339"/>
                    <a:pt x="81" y="379"/>
                  </a:cubicBezTo>
                  <a:lnTo>
                    <a:pt x="260" y="558"/>
                  </a:lnTo>
                  <a:cubicBezTo>
                    <a:pt x="399" y="677"/>
                    <a:pt x="598" y="757"/>
                    <a:pt x="777" y="777"/>
                  </a:cubicBezTo>
                  <a:cubicBezTo>
                    <a:pt x="817" y="777"/>
                    <a:pt x="856" y="777"/>
                    <a:pt x="895" y="777"/>
                  </a:cubicBezTo>
                  <a:cubicBezTo>
                    <a:pt x="1168" y="777"/>
                    <a:pt x="1421" y="762"/>
                    <a:pt x="1612" y="518"/>
                  </a:cubicBezTo>
                  <a:cubicBezTo>
                    <a:pt x="1804" y="388"/>
                    <a:pt x="2013" y="358"/>
                    <a:pt x="2229" y="358"/>
                  </a:cubicBezTo>
                  <a:cubicBezTo>
                    <a:pt x="2412" y="358"/>
                    <a:pt x="2598" y="379"/>
                    <a:pt x="2783" y="379"/>
                  </a:cubicBezTo>
                  <a:cubicBezTo>
                    <a:pt x="2947" y="379"/>
                    <a:pt x="3108" y="363"/>
                    <a:pt x="3263" y="299"/>
                  </a:cubicBezTo>
                  <a:cubicBezTo>
                    <a:pt x="3164" y="180"/>
                    <a:pt x="3104" y="100"/>
                    <a:pt x="3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9"/>
            <p:cNvSpPr/>
            <p:nvPr/>
          </p:nvSpPr>
          <p:spPr>
            <a:xfrm>
              <a:off x="4863050" y="4082375"/>
              <a:ext cx="80100" cy="12675"/>
            </a:xfrm>
            <a:custGeom>
              <a:avLst/>
              <a:gdLst/>
              <a:ahLst/>
              <a:cxnLst/>
              <a:rect l="l" t="t" r="r" b="b"/>
              <a:pathLst>
                <a:path w="3204" h="507" extrusionOk="0">
                  <a:moveTo>
                    <a:pt x="717" y="1"/>
                  </a:moveTo>
                  <a:cubicBezTo>
                    <a:pt x="639" y="79"/>
                    <a:pt x="543" y="92"/>
                    <a:pt x="443" y="92"/>
                  </a:cubicBezTo>
                  <a:cubicBezTo>
                    <a:pt x="387" y="92"/>
                    <a:pt x="330" y="88"/>
                    <a:pt x="275" y="88"/>
                  </a:cubicBezTo>
                  <a:cubicBezTo>
                    <a:pt x="175" y="88"/>
                    <a:pt x="79" y="102"/>
                    <a:pt x="1" y="180"/>
                  </a:cubicBezTo>
                  <a:cubicBezTo>
                    <a:pt x="80" y="259"/>
                    <a:pt x="120" y="299"/>
                    <a:pt x="200" y="339"/>
                  </a:cubicBezTo>
                  <a:cubicBezTo>
                    <a:pt x="304" y="329"/>
                    <a:pt x="408" y="325"/>
                    <a:pt x="512" y="325"/>
                  </a:cubicBezTo>
                  <a:cubicBezTo>
                    <a:pt x="1199" y="325"/>
                    <a:pt x="1879" y="506"/>
                    <a:pt x="2579" y="506"/>
                  </a:cubicBezTo>
                  <a:cubicBezTo>
                    <a:pt x="2661" y="506"/>
                    <a:pt x="2743" y="504"/>
                    <a:pt x="2826" y="498"/>
                  </a:cubicBezTo>
                  <a:cubicBezTo>
                    <a:pt x="2925" y="379"/>
                    <a:pt x="3204" y="498"/>
                    <a:pt x="3204" y="220"/>
                  </a:cubicBezTo>
                  <a:cubicBezTo>
                    <a:pt x="3097" y="106"/>
                    <a:pt x="2967" y="79"/>
                    <a:pt x="2830" y="79"/>
                  </a:cubicBezTo>
                  <a:cubicBezTo>
                    <a:pt x="2703" y="79"/>
                    <a:pt x="2570" y="102"/>
                    <a:pt x="2443" y="102"/>
                  </a:cubicBezTo>
                  <a:cubicBezTo>
                    <a:pt x="2323" y="102"/>
                    <a:pt x="2208" y="8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9"/>
            <p:cNvSpPr/>
            <p:nvPr/>
          </p:nvSpPr>
          <p:spPr>
            <a:xfrm>
              <a:off x="5372300" y="4446550"/>
              <a:ext cx="79600" cy="30225"/>
            </a:xfrm>
            <a:custGeom>
              <a:avLst/>
              <a:gdLst/>
              <a:ahLst/>
              <a:cxnLst/>
              <a:rect l="l" t="t" r="r" b="b"/>
              <a:pathLst>
                <a:path w="3184" h="1209" extrusionOk="0">
                  <a:moveTo>
                    <a:pt x="2739" y="0"/>
                  </a:moveTo>
                  <a:cubicBezTo>
                    <a:pt x="2622" y="0"/>
                    <a:pt x="2507" y="25"/>
                    <a:pt x="2388" y="75"/>
                  </a:cubicBezTo>
                  <a:cubicBezTo>
                    <a:pt x="2328" y="95"/>
                    <a:pt x="2308" y="135"/>
                    <a:pt x="2289" y="154"/>
                  </a:cubicBezTo>
                  <a:cubicBezTo>
                    <a:pt x="1791" y="493"/>
                    <a:pt x="1194" y="532"/>
                    <a:pt x="618" y="672"/>
                  </a:cubicBezTo>
                  <a:cubicBezTo>
                    <a:pt x="359" y="751"/>
                    <a:pt x="120" y="751"/>
                    <a:pt x="1" y="1030"/>
                  </a:cubicBezTo>
                  <a:cubicBezTo>
                    <a:pt x="61" y="1149"/>
                    <a:pt x="200" y="1209"/>
                    <a:pt x="339" y="1209"/>
                  </a:cubicBezTo>
                  <a:cubicBezTo>
                    <a:pt x="574" y="1209"/>
                    <a:pt x="793" y="1127"/>
                    <a:pt x="1040" y="1127"/>
                  </a:cubicBezTo>
                  <a:cubicBezTo>
                    <a:pt x="1065" y="1127"/>
                    <a:pt x="1090" y="1127"/>
                    <a:pt x="1115" y="1129"/>
                  </a:cubicBezTo>
                  <a:cubicBezTo>
                    <a:pt x="1194" y="1129"/>
                    <a:pt x="1254" y="1109"/>
                    <a:pt x="1334" y="1050"/>
                  </a:cubicBezTo>
                  <a:cubicBezTo>
                    <a:pt x="1911" y="771"/>
                    <a:pt x="2587" y="831"/>
                    <a:pt x="3144" y="532"/>
                  </a:cubicBezTo>
                  <a:cubicBezTo>
                    <a:pt x="3184" y="413"/>
                    <a:pt x="3184" y="314"/>
                    <a:pt x="3184" y="174"/>
                  </a:cubicBezTo>
                  <a:cubicBezTo>
                    <a:pt x="3144" y="135"/>
                    <a:pt x="3124" y="115"/>
                    <a:pt x="3104" y="75"/>
                  </a:cubicBezTo>
                  <a:cubicBezTo>
                    <a:pt x="2975" y="25"/>
                    <a:pt x="2856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9"/>
            <p:cNvSpPr/>
            <p:nvPr/>
          </p:nvSpPr>
          <p:spPr>
            <a:xfrm>
              <a:off x="4756125" y="4117200"/>
              <a:ext cx="77125" cy="18725"/>
            </a:xfrm>
            <a:custGeom>
              <a:avLst/>
              <a:gdLst/>
              <a:ahLst/>
              <a:cxnLst/>
              <a:rect l="l" t="t" r="r" b="b"/>
              <a:pathLst>
                <a:path w="3085" h="749" extrusionOk="0">
                  <a:moveTo>
                    <a:pt x="419" y="0"/>
                  </a:moveTo>
                  <a:cubicBezTo>
                    <a:pt x="319" y="0"/>
                    <a:pt x="200" y="20"/>
                    <a:pt x="100" y="20"/>
                  </a:cubicBezTo>
                  <a:cubicBezTo>
                    <a:pt x="1" y="120"/>
                    <a:pt x="1" y="259"/>
                    <a:pt x="100" y="358"/>
                  </a:cubicBezTo>
                  <a:cubicBezTo>
                    <a:pt x="179" y="353"/>
                    <a:pt x="257" y="350"/>
                    <a:pt x="336" y="350"/>
                  </a:cubicBezTo>
                  <a:cubicBezTo>
                    <a:pt x="799" y="350"/>
                    <a:pt x="1270" y="447"/>
                    <a:pt x="1712" y="617"/>
                  </a:cubicBezTo>
                  <a:cubicBezTo>
                    <a:pt x="1917" y="709"/>
                    <a:pt x="2128" y="749"/>
                    <a:pt x="2361" y="749"/>
                  </a:cubicBezTo>
                  <a:cubicBezTo>
                    <a:pt x="2578" y="749"/>
                    <a:pt x="2815" y="714"/>
                    <a:pt x="3084" y="657"/>
                  </a:cubicBezTo>
                  <a:cubicBezTo>
                    <a:pt x="2428" y="418"/>
                    <a:pt x="1811" y="378"/>
                    <a:pt x="1314" y="20"/>
                  </a:cubicBezTo>
                  <a:lnTo>
                    <a:pt x="976" y="20"/>
                  </a:lnTo>
                  <a:cubicBezTo>
                    <a:pt x="909" y="63"/>
                    <a:pt x="848" y="77"/>
                    <a:pt x="790" y="77"/>
                  </a:cubicBezTo>
                  <a:cubicBezTo>
                    <a:pt x="658" y="77"/>
                    <a:pt x="543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9"/>
            <p:cNvSpPr/>
            <p:nvPr/>
          </p:nvSpPr>
          <p:spPr>
            <a:xfrm>
              <a:off x="4977450" y="4127550"/>
              <a:ext cx="40800" cy="40550"/>
            </a:xfrm>
            <a:custGeom>
              <a:avLst/>
              <a:gdLst/>
              <a:ahLst/>
              <a:cxnLst/>
              <a:rect l="l" t="t" r="r" b="b"/>
              <a:pathLst>
                <a:path w="1632" h="1622" extrusionOk="0">
                  <a:moveTo>
                    <a:pt x="436" y="1"/>
                  </a:moveTo>
                  <a:cubicBezTo>
                    <a:pt x="319" y="1"/>
                    <a:pt x="237" y="76"/>
                    <a:pt x="219" y="183"/>
                  </a:cubicBezTo>
                  <a:cubicBezTo>
                    <a:pt x="139" y="481"/>
                    <a:pt x="80" y="760"/>
                    <a:pt x="0" y="1019"/>
                  </a:cubicBezTo>
                  <a:cubicBezTo>
                    <a:pt x="68" y="999"/>
                    <a:pt x="159" y="956"/>
                    <a:pt x="224" y="956"/>
                  </a:cubicBezTo>
                  <a:cubicBezTo>
                    <a:pt x="292" y="956"/>
                    <a:pt x="330" y="1004"/>
                    <a:pt x="279" y="1178"/>
                  </a:cubicBezTo>
                  <a:cubicBezTo>
                    <a:pt x="239" y="1337"/>
                    <a:pt x="318" y="1456"/>
                    <a:pt x="378" y="1576"/>
                  </a:cubicBezTo>
                  <a:cubicBezTo>
                    <a:pt x="450" y="1608"/>
                    <a:pt x="518" y="1622"/>
                    <a:pt x="585" y="1622"/>
                  </a:cubicBezTo>
                  <a:cubicBezTo>
                    <a:pt x="887" y="1622"/>
                    <a:pt x="1145" y="1344"/>
                    <a:pt x="1457" y="1344"/>
                  </a:cubicBezTo>
                  <a:cubicBezTo>
                    <a:pt x="1494" y="1344"/>
                    <a:pt x="1533" y="1348"/>
                    <a:pt x="1572" y="1357"/>
                  </a:cubicBezTo>
                  <a:cubicBezTo>
                    <a:pt x="1572" y="1357"/>
                    <a:pt x="1592" y="1357"/>
                    <a:pt x="1611" y="1297"/>
                  </a:cubicBezTo>
                  <a:cubicBezTo>
                    <a:pt x="1631" y="1257"/>
                    <a:pt x="1611" y="1237"/>
                    <a:pt x="1572" y="1178"/>
                  </a:cubicBezTo>
                  <a:lnTo>
                    <a:pt x="1393" y="1178"/>
                  </a:lnTo>
                  <a:cubicBezTo>
                    <a:pt x="1284" y="1180"/>
                    <a:pt x="1191" y="1183"/>
                    <a:pt x="1111" y="1183"/>
                  </a:cubicBezTo>
                  <a:cubicBezTo>
                    <a:pt x="618" y="1183"/>
                    <a:pt x="625" y="1092"/>
                    <a:pt x="676" y="442"/>
                  </a:cubicBezTo>
                  <a:cubicBezTo>
                    <a:pt x="696" y="382"/>
                    <a:pt x="676" y="302"/>
                    <a:pt x="676" y="263"/>
                  </a:cubicBezTo>
                  <a:cubicBezTo>
                    <a:pt x="637" y="123"/>
                    <a:pt x="597" y="24"/>
                    <a:pt x="478" y="4"/>
                  </a:cubicBezTo>
                  <a:cubicBezTo>
                    <a:pt x="463" y="2"/>
                    <a:pt x="44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9"/>
            <p:cNvSpPr/>
            <p:nvPr/>
          </p:nvSpPr>
          <p:spPr>
            <a:xfrm>
              <a:off x="5129625" y="4094075"/>
              <a:ext cx="72625" cy="20150"/>
            </a:xfrm>
            <a:custGeom>
              <a:avLst/>
              <a:gdLst/>
              <a:ahLst/>
              <a:cxnLst/>
              <a:rect l="l" t="t" r="r" b="b"/>
              <a:pathLst>
                <a:path w="2905" h="806" extrusionOk="0">
                  <a:moveTo>
                    <a:pt x="731" y="0"/>
                  </a:moveTo>
                  <a:cubicBezTo>
                    <a:pt x="522" y="0"/>
                    <a:pt x="319" y="30"/>
                    <a:pt x="120" y="130"/>
                  </a:cubicBezTo>
                  <a:cubicBezTo>
                    <a:pt x="60" y="169"/>
                    <a:pt x="0" y="249"/>
                    <a:pt x="0" y="348"/>
                  </a:cubicBezTo>
                  <a:cubicBezTo>
                    <a:pt x="25" y="488"/>
                    <a:pt x="107" y="512"/>
                    <a:pt x="200" y="512"/>
                  </a:cubicBezTo>
                  <a:cubicBezTo>
                    <a:pt x="249" y="512"/>
                    <a:pt x="301" y="506"/>
                    <a:pt x="349" y="506"/>
                  </a:cubicBezTo>
                  <a:cubicBezTo>
                    <a:pt x="428" y="506"/>
                    <a:pt x="496" y="525"/>
                    <a:pt x="517" y="627"/>
                  </a:cubicBezTo>
                  <a:cubicBezTo>
                    <a:pt x="959" y="770"/>
                    <a:pt x="1394" y="777"/>
                    <a:pt x="1825" y="777"/>
                  </a:cubicBezTo>
                  <a:cubicBezTo>
                    <a:pt x="1873" y="777"/>
                    <a:pt x="1921" y="777"/>
                    <a:pt x="1969" y="777"/>
                  </a:cubicBezTo>
                  <a:cubicBezTo>
                    <a:pt x="2208" y="777"/>
                    <a:pt x="2447" y="779"/>
                    <a:pt x="2686" y="806"/>
                  </a:cubicBezTo>
                  <a:cubicBezTo>
                    <a:pt x="2765" y="746"/>
                    <a:pt x="2845" y="687"/>
                    <a:pt x="2905" y="627"/>
                  </a:cubicBezTo>
                  <a:cubicBezTo>
                    <a:pt x="2785" y="408"/>
                    <a:pt x="2547" y="348"/>
                    <a:pt x="2308" y="249"/>
                  </a:cubicBezTo>
                  <a:cubicBezTo>
                    <a:pt x="2009" y="189"/>
                    <a:pt x="1671" y="149"/>
                    <a:pt x="1373" y="50"/>
                  </a:cubicBezTo>
                  <a:cubicBezTo>
                    <a:pt x="1154" y="30"/>
                    <a:pt x="940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9"/>
            <p:cNvSpPr/>
            <p:nvPr/>
          </p:nvSpPr>
          <p:spPr>
            <a:xfrm>
              <a:off x="4750675" y="4149025"/>
              <a:ext cx="57200" cy="25875"/>
            </a:xfrm>
            <a:custGeom>
              <a:avLst/>
              <a:gdLst/>
              <a:ahLst/>
              <a:cxnLst/>
              <a:rect l="l" t="t" r="r" b="b"/>
              <a:pathLst>
                <a:path w="2288" h="1035" extrusionOk="0">
                  <a:moveTo>
                    <a:pt x="119" y="0"/>
                  </a:moveTo>
                  <a:cubicBezTo>
                    <a:pt x="40" y="80"/>
                    <a:pt x="0" y="199"/>
                    <a:pt x="20" y="339"/>
                  </a:cubicBezTo>
                  <a:cubicBezTo>
                    <a:pt x="40" y="418"/>
                    <a:pt x="60" y="478"/>
                    <a:pt x="119" y="538"/>
                  </a:cubicBezTo>
                  <a:cubicBezTo>
                    <a:pt x="344" y="867"/>
                    <a:pt x="625" y="1027"/>
                    <a:pt x="962" y="1027"/>
                  </a:cubicBezTo>
                  <a:cubicBezTo>
                    <a:pt x="1073" y="1027"/>
                    <a:pt x="1190" y="1010"/>
                    <a:pt x="1313" y="975"/>
                  </a:cubicBezTo>
                  <a:cubicBezTo>
                    <a:pt x="1379" y="951"/>
                    <a:pt x="1441" y="942"/>
                    <a:pt x="1501" y="942"/>
                  </a:cubicBezTo>
                  <a:cubicBezTo>
                    <a:pt x="1640" y="942"/>
                    <a:pt x="1765" y="993"/>
                    <a:pt x="1890" y="1035"/>
                  </a:cubicBezTo>
                  <a:cubicBezTo>
                    <a:pt x="1950" y="876"/>
                    <a:pt x="2208" y="935"/>
                    <a:pt x="2288" y="717"/>
                  </a:cubicBezTo>
                  <a:cubicBezTo>
                    <a:pt x="1994" y="651"/>
                    <a:pt x="1727" y="492"/>
                    <a:pt x="1465" y="492"/>
                  </a:cubicBezTo>
                  <a:cubicBezTo>
                    <a:pt x="1407" y="492"/>
                    <a:pt x="1350" y="500"/>
                    <a:pt x="1293" y="518"/>
                  </a:cubicBezTo>
                  <a:cubicBezTo>
                    <a:pt x="1167" y="561"/>
                    <a:pt x="1054" y="581"/>
                    <a:pt x="950" y="581"/>
                  </a:cubicBezTo>
                  <a:cubicBezTo>
                    <a:pt x="579" y="581"/>
                    <a:pt x="337" y="327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9"/>
            <p:cNvSpPr/>
            <p:nvPr/>
          </p:nvSpPr>
          <p:spPr>
            <a:xfrm>
              <a:off x="4923225" y="4231550"/>
              <a:ext cx="54250" cy="18950"/>
            </a:xfrm>
            <a:custGeom>
              <a:avLst/>
              <a:gdLst/>
              <a:ahLst/>
              <a:cxnLst/>
              <a:rect l="l" t="t" r="r" b="b"/>
              <a:pathLst>
                <a:path w="2170" h="758" extrusionOk="0">
                  <a:moveTo>
                    <a:pt x="651" y="0"/>
                  </a:moveTo>
                  <a:cubicBezTo>
                    <a:pt x="633" y="0"/>
                    <a:pt x="616" y="1"/>
                    <a:pt x="598" y="2"/>
                  </a:cubicBezTo>
                  <a:cubicBezTo>
                    <a:pt x="498" y="280"/>
                    <a:pt x="259" y="320"/>
                    <a:pt x="1" y="380"/>
                  </a:cubicBezTo>
                  <a:cubicBezTo>
                    <a:pt x="558" y="579"/>
                    <a:pt x="1115" y="718"/>
                    <a:pt x="1672" y="758"/>
                  </a:cubicBezTo>
                  <a:cubicBezTo>
                    <a:pt x="1911" y="758"/>
                    <a:pt x="2169" y="718"/>
                    <a:pt x="2109" y="380"/>
                  </a:cubicBezTo>
                  <a:cubicBezTo>
                    <a:pt x="1990" y="181"/>
                    <a:pt x="1771" y="320"/>
                    <a:pt x="1612" y="201"/>
                  </a:cubicBezTo>
                  <a:cubicBezTo>
                    <a:pt x="1290" y="182"/>
                    <a:pt x="1004" y="0"/>
                    <a:pt x="6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9"/>
            <p:cNvSpPr/>
            <p:nvPr/>
          </p:nvSpPr>
          <p:spPr>
            <a:xfrm>
              <a:off x="5117675" y="4189800"/>
              <a:ext cx="86575" cy="14950"/>
            </a:xfrm>
            <a:custGeom>
              <a:avLst/>
              <a:gdLst/>
              <a:ahLst/>
              <a:cxnLst/>
              <a:rect l="l" t="t" r="r" b="b"/>
              <a:pathLst>
                <a:path w="3463" h="598" extrusionOk="0">
                  <a:moveTo>
                    <a:pt x="3462" y="1"/>
                  </a:moveTo>
                  <a:lnTo>
                    <a:pt x="3462" y="1"/>
                  </a:lnTo>
                  <a:cubicBezTo>
                    <a:pt x="2328" y="359"/>
                    <a:pt x="1294" y="219"/>
                    <a:pt x="299" y="279"/>
                  </a:cubicBezTo>
                  <a:cubicBezTo>
                    <a:pt x="200" y="279"/>
                    <a:pt x="100" y="379"/>
                    <a:pt x="1" y="438"/>
                  </a:cubicBezTo>
                  <a:cubicBezTo>
                    <a:pt x="131" y="521"/>
                    <a:pt x="272" y="541"/>
                    <a:pt x="414" y="541"/>
                  </a:cubicBezTo>
                  <a:cubicBezTo>
                    <a:pt x="557" y="541"/>
                    <a:pt x="703" y="520"/>
                    <a:pt x="843" y="520"/>
                  </a:cubicBezTo>
                  <a:cubicBezTo>
                    <a:pt x="966" y="520"/>
                    <a:pt x="1085" y="537"/>
                    <a:pt x="1194" y="597"/>
                  </a:cubicBezTo>
                  <a:cubicBezTo>
                    <a:pt x="2945" y="458"/>
                    <a:pt x="2945" y="458"/>
                    <a:pt x="34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9"/>
            <p:cNvSpPr/>
            <p:nvPr/>
          </p:nvSpPr>
          <p:spPr>
            <a:xfrm>
              <a:off x="4852625" y="4427150"/>
              <a:ext cx="48750" cy="18475"/>
            </a:xfrm>
            <a:custGeom>
              <a:avLst/>
              <a:gdLst/>
              <a:ahLst/>
              <a:cxnLst/>
              <a:rect l="l" t="t" r="r" b="b"/>
              <a:pathLst>
                <a:path w="1950" h="739" extrusionOk="0">
                  <a:moveTo>
                    <a:pt x="987" y="0"/>
                  </a:moveTo>
                  <a:cubicBezTo>
                    <a:pt x="756" y="0"/>
                    <a:pt x="527" y="25"/>
                    <a:pt x="298" y="55"/>
                  </a:cubicBezTo>
                  <a:cubicBezTo>
                    <a:pt x="119" y="135"/>
                    <a:pt x="0" y="234"/>
                    <a:pt x="119" y="433"/>
                  </a:cubicBezTo>
                  <a:cubicBezTo>
                    <a:pt x="668" y="451"/>
                    <a:pt x="1149" y="739"/>
                    <a:pt x="1702" y="739"/>
                  </a:cubicBezTo>
                  <a:cubicBezTo>
                    <a:pt x="1751" y="739"/>
                    <a:pt x="1800" y="736"/>
                    <a:pt x="1850" y="731"/>
                  </a:cubicBezTo>
                  <a:cubicBezTo>
                    <a:pt x="1950" y="493"/>
                    <a:pt x="1850" y="294"/>
                    <a:pt x="1691" y="95"/>
                  </a:cubicBezTo>
                  <a:cubicBezTo>
                    <a:pt x="1452" y="25"/>
                    <a:pt x="1218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9"/>
            <p:cNvSpPr/>
            <p:nvPr/>
          </p:nvSpPr>
          <p:spPr>
            <a:xfrm>
              <a:off x="4637775" y="4396325"/>
              <a:ext cx="68650" cy="15325"/>
            </a:xfrm>
            <a:custGeom>
              <a:avLst/>
              <a:gdLst/>
              <a:ahLst/>
              <a:cxnLst/>
              <a:rect l="l" t="t" r="r" b="b"/>
              <a:pathLst>
                <a:path w="2746" h="613" extrusionOk="0">
                  <a:moveTo>
                    <a:pt x="371" y="0"/>
                  </a:moveTo>
                  <a:cubicBezTo>
                    <a:pt x="279" y="0"/>
                    <a:pt x="189" y="25"/>
                    <a:pt x="100" y="75"/>
                  </a:cubicBezTo>
                  <a:cubicBezTo>
                    <a:pt x="0" y="274"/>
                    <a:pt x="179" y="333"/>
                    <a:pt x="279" y="413"/>
                  </a:cubicBezTo>
                  <a:cubicBezTo>
                    <a:pt x="573" y="451"/>
                    <a:pt x="866" y="613"/>
                    <a:pt x="1165" y="613"/>
                  </a:cubicBezTo>
                  <a:cubicBezTo>
                    <a:pt x="1332" y="613"/>
                    <a:pt x="1501" y="562"/>
                    <a:pt x="1671" y="413"/>
                  </a:cubicBezTo>
                  <a:cubicBezTo>
                    <a:pt x="1771" y="413"/>
                    <a:pt x="1890" y="453"/>
                    <a:pt x="1990" y="453"/>
                  </a:cubicBezTo>
                  <a:cubicBezTo>
                    <a:pt x="2104" y="262"/>
                    <a:pt x="2276" y="242"/>
                    <a:pt x="2452" y="242"/>
                  </a:cubicBezTo>
                  <a:cubicBezTo>
                    <a:pt x="2499" y="242"/>
                    <a:pt x="2546" y="243"/>
                    <a:pt x="2592" y="243"/>
                  </a:cubicBezTo>
                  <a:cubicBezTo>
                    <a:pt x="2644" y="243"/>
                    <a:pt x="2696" y="241"/>
                    <a:pt x="2746" y="234"/>
                  </a:cubicBezTo>
                  <a:cubicBezTo>
                    <a:pt x="2459" y="109"/>
                    <a:pt x="2176" y="50"/>
                    <a:pt x="1901" y="50"/>
                  </a:cubicBezTo>
                  <a:cubicBezTo>
                    <a:pt x="1603" y="50"/>
                    <a:pt x="1314" y="119"/>
                    <a:pt x="1035" y="254"/>
                  </a:cubicBezTo>
                  <a:cubicBezTo>
                    <a:pt x="955" y="194"/>
                    <a:pt x="876" y="154"/>
                    <a:pt x="836" y="75"/>
                  </a:cubicBezTo>
                  <a:lnTo>
                    <a:pt x="657" y="75"/>
                  </a:lnTo>
                  <a:cubicBezTo>
                    <a:pt x="557" y="25"/>
                    <a:pt x="463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9"/>
            <p:cNvSpPr/>
            <p:nvPr/>
          </p:nvSpPr>
          <p:spPr>
            <a:xfrm>
              <a:off x="4598025" y="4392850"/>
              <a:ext cx="46225" cy="17475"/>
            </a:xfrm>
            <a:custGeom>
              <a:avLst/>
              <a:gdLst/>
              <a:ahLst/>
              <a:cxnLst/>
              <a:rect l="l" t="t" r="r" b="b"/>
              <a:pathLst>
                <a:path w="1849" h="699" extrusionOk="0">
                  <a:moveTo>
                    <a:pt x="1206" y="0"/>
                  </a:moveTo>
                  <a:cubicBezTo>
                    <a:pt x="968" y="0"/>
                    <a:pt x="728" y="244"/>
                    <a:pt x="477" y="244"/>
                  </a:cubicBezTo>
                  <a:cubicBezTo>
                    <a:pt x="360" y="244"/>
                    <a:pt x="241" y="190"/>
                    <a:pt x="118" y="35"/>
                  </a:cubicBezTo>
                  <a:cubicBezTo>
                    <a:pt x="117" y="33"/>
                    <a:pt x="115" y="32"/>
                    <a:pt x="113" y="32"/>
                  </a:cubicBezTo>
                  <a:cubicBezTo>
                    <a:pt x="84" y="32"/>
                    <a:pt x="0" y="142"/>
                    <a:pt x="19" y="234"/>
                  </a:cubicBezTo>
                  <a:cubicBezTo>
                    <a:pt x="98" y="393"/>
                    <a:pt x="178" y="492"/>
                    <a:pt x="337" y="532"/>
                  </a:cubicBezTo>
                  <a:cubicBezTo>
                    <a:pt x="629" y="625"/>
                    <a:pt x="928" y="698"/>
                    <a:pt x="1225" y="698"/>
                  </a:cubicBezTo>
                  <a:cubicBezTo>
                    <a:pt x="1435" y="698"/>
                    <a:pt x="1644" y="662"/>
                    <a:pt x="1849" y="572"/>
                  </a:cubicBezTo>
                  <a:cubicBezTo>
                    <a:pt x="1789" y="472"/>
                    <a:pt x="1730" y="333"/>
                    <a:pt x="1670" y="214"/>
                  </a:cubicBezTo>
                  <a:cubicBezTo>
                    <a:pt x="1571" y="174"/>
                    <a:pt x="1451" y="114"/>
                    <a:pt x="1352" y="35"/>
                  </a:cubicBezTo>
                  <a:cubicBezTo>
                    <a:pt x="1303" y="10"/>
                    <a:pt x="1255" y="0"/>
                    <a:pt x="1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9"/>
            <p:cNvSpPr/>
            <p:nvPr/>
          </p:nvSpPr>
          <p:spPr>
            <a:xfrm>
              <a:off x="5310850" y="4472775"/>
              <a:ext cx="79875" cy="19625"/>
            </a:xfrm>
            <a:custGeom>
              <a:avLst/>
              <a:gdLst/>
              <a:ahLst/>
              <a:cxnLst/>
              <a:rect l="l" t="t" r="r" b="b"/>
              <a:pathLst>
                <a:path w="3195" h="785" extrusionOk="0">
                  <a:moveTo>
                    <a:pt x="2459" y="1"/>
                  </a:moveTo>
                  <a:cubicBezTo>
                    <a:pt x="1663" y="259"/>
                    <a:pt x="828" y="418"/>
                    <a:pt x="12" y="518"/>
                  </a:cubicBezTo>
                  <a:cubicBezTo>
                    <a:pt x="1" y="723"/>
                    <a:pt x="55" y="785"/>
                    <a:pt x="140" y="785"/>
                  </a:cubicBezTo>
                  <a:cubicBezTo>
                    <a:pt x="204" y="785"/>
                    <a:pt x="285" y="751"/>
                    <a:pt x="370" y="717"/>
                  </a:cubicBezTo>
                  <a:cubicBezTo>
                    <a:pt x="1325" y="617"/>
                    <a:pt x="2260" y="418"/>
                    <a:pt x="3195" y="200"/>
                  </a:cubicBezTo>
                  <a:cubicBezTo>
                    <a:pt x="3115" y="60"/>
                    <a:pt x="2916" y="160"/>
                    <a:pt x="2857" y="20"/>
                  </a:cubicBezTo>
                  <a:cubicBezTo>
                    <a:pt x="2718" y="20"/>
                    <a:pt x="2578" y="1"/>
                    <a:pt x="2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9"/>
            <p:cNvSpPr/>
            <p:nvPr/>
          </p:nvSpPr>
          <p:spPr>
            <a:xfrm>
              <a:off x="4946100" y="4088725"/>
              <a:ext cx="56225" cy="19300"/>
            </a:xfrm>
            <a:custGeom>
              <a:avLst/>
              <a:gdLst/>
              <a:ahLst/>
              <a:cxnLst/>
              <a:rect l="l" t="t" r="r" b="b"/>
              <a:pathLst>
                <a:path w="2249" h="772" extrusionOk="0">
                  <a:moveTo>
                    <a:pt x="1325" y="1"/>
                  </a:moveTo>
                  <a:cubicBezTo>
                    <a:pt x="1137" y="1"/>
                    <a:pt x="942" y="28"/>
                    <a:pt x="750" y="28"/>
                  </a:cubicBezTo>
                  <a:cubicBezTo>
                    <a:pt x="719" y="28"/>
                    <a:pt x="688" y="27"/>
                    <a:pt x="657" y="25"/>
                  </a:cubicBezTo>
                  <a:cubicBezTo>
                    <a:pt x="439" y="105"/>
                    <a:pt x="160" y="65"/>
                    <a:pt x="1" y="304"/>
                  </a:cubicBezTo>
                  <a:cubicBezTo>
                    <a:pt x="120" y="503"/>
                    <a:pt x="439" y="403"/>
                    <a:pt x="558" y="622"/>
                  </a:cubicBezTo>
                  <a:cubicBezTo>
                    <a:pt x="705" y="498"/>
                    <a:pt x="846" y="453"/>
                    <a:pt x="981" y="453"/>
                  </a:cubicBezTo>
                  <a:cubicBezTo>
                    <a:pt x="1193" y="453"/>
                    <a:pt x="1390" y="565"/>
                    <a:pt x="1572" y="662"/>
                  </a:cubicBezTo>
                  <a:cubicBezTo>
                    <a:pt x="1689" y="732"/>
                    <a:pt x="1790" y="771"/>
                    <a:pt x="1872" y="771"/>
                  </a:cubicBezTo>
                  <a:cubicBezTo>
                    <a:pt x="2002" y="771"/>
                    <a:pt x="2085" y="674"/>
                    <a:pt x="2110" y="443"/>
                  </a:cubicBezTo>
                  <a:cubicBezTo>
                    <a:pt x="2249" y="85"/>
                    <a:pt x="1851" y="244"/>
                    <a:pt x="1771" y="85"/>
                  </a:cubicBezTo>
                  <a:cubicBezTo>
                    <a:pt x="1631" y="19"/>
                    <a:pt x="1481" y="1"/>
                    <a:pt x="1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9"/>
            <p:cNvSpPr/>
            <p:nvPr/>
          </p:nvSpPr>
          <p:spPr>
            <a:xfrm>
              <a:off x="4514925" y="4185550"/>
              <a:ext cx="33350" cy="54500"/>
            </a:xfrm>
            <a:custGeom>
              <a:avLst/>
              <a:gdLst/>
              <a:ahLst/>
              <a:cxnLst/>
              <a:rect l="l" t="t" r="r" b="b"/>
              <a:pathLst>
                <a:path w="1334" h="2180" extrusionOk="0">
                  <a:moveTo>
                    <a:pt x="1057" y="0"/>
                  </a:moveTo>
                  <a:cubicBezTo>
                    <a:pt x="961" y="0"/>
                    <a:pt x="879" y="70"/>
                    <a:pt x="797" y="111"/>
                  </a:cubicBezTo>
                  <a:cubicBezTo>
                    <a:pt x="578" y="608"/>
                    <a:pt x="240" y="1046"/>
                    <a:pt x="240" y="1623"/>
                  </a:cubicBezTo>
                  <a:cubicBezTo>
                    <a:pt x="240" y="1842"/>
                    <a:pt x="1" y="2120"/>
                    <a:pt x="419" y="2180"/>
                  </a:cubicBezTo>
                  <a:cubicBezTo>
                    <a:pt x="598" y="1543"/>
                    <a:pt x="717" y="887"/>
                    <a:pt x="1194" y="389"/>
                  </a:cubicBezTo>
                  <a:cubicBezTo>
                    <a:pt x="1294" y="290"/>
                    <a:pt x="1334" y="171"/>
                    <a:pt x="1194" y="51"/>
                  </a:cubicBezTo>
                  <a:cubicBezTo>
                    <a:pt x="1145" y="14"/>
                    <a:pt x="1100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9"/>
            <p:cNvSpPr/>
            <p:nvPr/>
          </p:nvSpPr>
          <p:spPr>
            <a:xfrm>
              <a:off x="4975950" y="4251400"/>
              <a:ext cx="49750" cy="16625"/>
            </a:xfrm>
            <a:custGeom>
              <a:avLst/>
              <a:gdLst/>
              <a:ahLst/>
              <a:cxnLst/>
              <a:rect l="l" t="t" r="r" b="b"/>
              <a:pathLst>
                <a:path w="1990" h="665" extrusionOk="0">
                  <a:moveTo>
                    <a:pt x="1550" y="1"/>
                  </a:moveTo>
                  <a:cubicBezTo>
                    <a:pt x="1348" y="1"/>
                    <a:pt x="1142" y="49"/>
                    <a:pt x="935" y="83"/>
                  </a:cubicBezTo>
                  <a:cubicBezTo>
                    <a:pt x="867" y="107"/>
                    <a:pt x="797" y="114"/>
                    <a:pt x="725" y="114"/>
                  </a:cubicBezTo>
                  <a:cubicBezTo>
                    <a:pt x="641" y="114"/>
                    <a:pt x="555" y="105"/>
                    <a:pt x="467" y="105"/>
                  </a:cubicBezTo>
                  <a:cubicBezTo>
                    <a:pt x="317" y="105"/>
                    <a:pt x="161" y="130"/>
                    <a:pt x="0" y="262"/>
                  </a:cubicBezTo>
                  <a:cubicBezTo>
                    <a:pt x="355" y="579"/>
                    <a:pt x="724" y="665"/>
                    <a:pt x="1103" y="665"/>
                  </a:cubicBezTo>
                  <a:cubicBezTo>
                    <a:pt x="1342" y="665"/>
                    <a:pt x="1585" y="631"/>
                    <a:pt x="1831" y="600"/>
                  </a:cubicBezTo>
                  <a:cubicBezTo>
                    <a:pt x="1592" y="322"/>
                    <a:pt x="1890" y="262"/>
                    <a:pt x="1990" y="103"/>
                  </a:cubicBezTo>
                  <a:cubicBezTo>
                    <a:pt x="1846" y="27"/>
                    <a:pt x="1699" y="1"/>
                    <a:pt x="1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9"/>
            <p:cNvSpPr/>
            <p:nvPr/>
          </p:nvSpPr>
          <p:spPr>
            <a:xfrm>
              <a:off x="5244000" y="4370000"/>
              <a:ext cx="75125" cy="15800"/>
            </a:xfrm>
            <a:custGeom>
              <a:avLst/>
              <a:gdLst/>
              <a:ahLst/>
              <a:cxnLst/>
              <a:rect l="l" t="t" r="r" b="b"/>
              <a:pathLst>
                <a:path w="3005" h="632" extrusionOk="0">
                  <a:moveTo>
                    <a:pt x="2824" y="1"/>
                  </a:moveTo>
                  <a:cubicBezTo>
                    <a:pt x="2721" y="1"/>
                    <a:pt x="2593" y="72"/>
                    <a:pt x="2487" y="93"/>
                  </a:cubicBezTo>
                  <a:cubicBezTo>
                    <a:pt x="1652" y="113"/>
                    <a:pt x="816" y="213"/>
                    <a:pt x="1" y="412"/>
                  </a:cubicBezTo>
                  <a:cubicBezTo>
                    <a:pt x="80" y="591"/>
                    <a:pt x="299" y="491"/>
                    <a:pt x="398" y="630"/>
                  </a:cubicBezTo>
                  <a:cubicBezTo>
                    <a:pt x="427" y="631"/>
                    <a:pt x="456" y="631"/>
                    <a:pt x="485" y="631"/>
                  </a:cubicBezTo>
                  <a:cubicBezTo>
                    <a:pt x="1349" y="631"/>
                    <a:pt x="2176" y="349"/>
                    <a:pt x="3004" y="252"/>
                  </a:cubicBezTo>
                  <a:cubicBezTo>
                    <a:pt x="2986" y="56"/>
                    <a:pt x="2915" y="1"/>
                    <a:pt x="2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9"/>
            <p:cNvSpPr/>
            <p:nvPr/>
          </p:nvSpPr>
          <p:spPr>
            <a:xfrm>
              <a:off x="4893400" y="4429500"/>
              <a:ext cx="62175" cy="17725"/>
            </a:xfrm>
            <a:custGeom>
              <a:avLst/>
              <a:gdLst/>
              <a:ahLst/>
              <a:cxnLst/>
              <a:rect l="l" t="t" r="r" b="b"/>
              <a:pathLst>
                <a:path w="2487" h="70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80" y="439"/>
                    <a:pt x="199" y="637"/>
                  </a:cubicBezTo>
                  <a:cubicBezTo>
                    <a:pt x="300" y="682"/>
                    <a:pt x="400" y="708"/>
                    <a:pt x="494" y="708"/>
                  </a:cubicBezTo>
                  <a:cubicBezTo>
                    <a:pt x="567" y="708"/>
                    <a:pt x="635" y="692"/>
                    <a:pt x="696" y="657"/>
                  </a:cubicBezTo>
                  <a:cubicBezTo>
                    <a:pt x="823" y="520"/>
                    <a:pt x="975" y="468"/>
                    <a:pt x="1135" y="468"/>
                  </a:cubicBezTo>
                  <a:cubicBezTo>
                    <a:pt x="1253" y="468"/>
                    <a:pt x="1374" y="496"/>
                    <a:pt x="1492" y="538"/>
                  </a:cubicBezTo>
                  <a:cubicBezTo>
                    <a:pt x="1684" y="620"/>
                    <a:pt x="1867" y="665"/>
                    <a:pt x="2060" y="665"/>
                  </a:cubicBezTo>
                  <a:cubicBezTo>
                    <a:pt x="2147" y="665"/>
                    <a:pt x="2235" y="656"/>
                    <a:pt x="2328" y="637"/>
                  </a:cubicBezTo>
                  <a:lnTo>
                    <a:pt x="2487" y="498"/>
                  </a:lnTo>
                  <a:cubicBezTo>
                    <a:pt x="2423" y="328"/>
                    <a:pt x="2286" y="289"/>
                    <a:pt x="2157" y="289"/>
                  </a:cubicBezTo>
                  <a:cubicBezTo>
                    <a:pt x="2044" y="289"/>
                    <a:pt x="1936" y="319"/>
                    <a:pt x="1890" y="319"/>
                  </a:cubicBezTo>
                  <a:cubicBezTo>
                    <a:pt x="1792" y="331"/>
                    <a:pt x="1695" y="336"/>
                    <a:pt x="1600" y="336"/>
                  </a:cubicBezTo>
                  <a:cubicBezTo>
                    <a:pt x="1040" y="336"/>
                    <a:pt x="530" y="154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9"/>
            <p:cNvSpPr/>
            <p:nvPr/>
          </p:nvSpPr>
          <p:spPr>
            <a:xfrm>
              <a:off x="4556700" y="4465825"/>
              <a:ext cx="43300" cy="25150"/>
            </a:xfrm>
            <a:custGeom>
              <a:avLst/>
              <a:gdLst/>
              <a:ahLst/>
              <a:cxnLst/>
              <a:rect l="l" t="t" r="r" b="b"/>
              <a:pathLst>
                <a:path w="1732" h="1006" extrusionOk="0">
                  <a:moveTo>
                    <a:pt x="1553" y="0"/>
                  </a:moveTo>
                  <a:cubicBezTo>
                    <a:pt x="1493" y="0"/>
                    <a:pt x="1433" y="40"/>
                    <a:pt x="1354" y="60"/>
                  </a:cubicBezTo>
                  <a:cubicBezTo>
                    <a:pt x="1254" y="139"/>
                    <a:pt x="1155" y="199"/>
                    <a:pt x="1015" y="239"/>
                  </a:cubicBezTo>
                  <a:cubicBezTo>
                    <a:pt x="757" y="259"/>
                    <a:pt x="518" y="239"/>
                    <a:pt x="259" y="338"/>
                  </a:cubicBezTo>
                  <a:cubicBezTo>
                    <a:pt x="180" y="378"/>
                    <a:pt x="140" y="438"/>
                    <a:pt x="80" y="478"/>
                  </a:cubicBezTo>
                  <a:cubicBezTo>
                    <a:pt x="21" y="597"/>
                    <a:pt x="1" y="696"/>
                    <a:pt x="1" y="836"/>
                  </a:cubicBezTo>
                  <a:cubicBezTo>
                    <a:pt x="335" y="947"/>
                    <a:pt x="594" y="1006"/>
                    <a:pt x="812" y="1006"/>
                  </a:cubicBezTo>
                  <a:cubicBezTo>
                    <a:pt x="1180" y="1006"/>
                    <a:pt x="1432" y="839"/>
                    <a:pt x="1732" y="478"/>
                  </a:cubicBezTo>
                  <a:cubicBezTo>
                    <a:pt x="1672" y="398"/>
                    <a:pt x="1672" y="358"/>
                    <a:pt x="1732" y="279"/>
                  </a:cubicBezTo>
                  <a:lnTo>
                    <a:pt x="1732" y="139"/>
                  </a:lnTo>
                  <a:cubicBezTo>
                    <a:pt x="1692" y="60"/>
                    <a:pt x="1632" y="40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9"/>
            <p:cNvSpPr/>
            <p:nvPr/>
          </p:nvSpPr>
          <p:spPr>
            <a:xfrm>
              <a:off x="4319500" y="4353925"/>
              <a:ext cx="61175" cy="13200"/>
            </a:xfrm>
            <a:custGeom>
              <a:avLst/>
              <a:gdLst/>
              <a:ahLst/>
              <a:cxnLst/>
              <a:rect l="l" t="t" r="r" b="b"/>
              <a:pathLst>
                <a:path w="2447" h="528" extrusionOk="0">
                  <a:moveTo>
                    <a:pt x="696" y="0"/>
                  </a:moveTo>
                  <a:cubicBezTo>
                    <a:pt x="557" y="279"/>
                    <a:pt x="159" y="80"/>
                    <a:pt x="0" y="358"/>
                  </a:cubicBezTo>
                  <a:cubicBezTo>
                    <a:pt x="291" y="485"/>
                    <a:pt x="578" y="528"/>
                    <a:pt x="863" y="528"/>
                  </a:cubicBezTo>
                  <a:cubicBezTo>
                    <a:pt x="1339" y="528"/>
                    <a:pt x="1807" y="408"/>
                    <a:pt x="2268" y="358"/>
                  </a:cubicBezTo>
                  <a:lnTo>
                    <a:pt x="2447" y="358"/>
                  </a:lnTo>
                  <a:lnTo>
                    <a:pt x="2447" y="199"/>
                  </a:lnTo>
                  <a:cubicBezTo>
                    <a:pt x="2259" y="76"/>
                    <a:pt x="2067" y="35"/>
                    <a:pt x="1875" y="35"/>
                  </a:cubicBezTo>
                  <a:cubicBezTo>
                    <a:pt x="1600" y="35"/>
                    <a:pt x="1324" y="121"/>
                    <a:pt x="1054" y="179"/>
                  </a:cubicBezTo>
                  <a:cubicBezTo>
                    <a:pt x="975" y="40"/>
                    <a:pt x="855" y="0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9"/>
            <p:cNvSpPr/>
            <p:nvPr/>
          </p:nvSpPr>
          <p:spPr>
            <a:xfrm>
              <a:off x="4512950" y="4226100"/>
              <a:ext cx="14450" cy="68675"/>
            </a:xfrm>
            <a:custGeom>
              <a:avLst/>
              <a:gdLst/>
              <a:ahLst/>
              <a:cxnLst/>
              <a:rect l="l" t="t" r="r" b="b"/>
              <a:pathLst>
                <a:path w="578" h="274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0" y="896"/>
                    <a:pt x="80" y="1791"/>
                    <a:pt x="358" y="2686"/>
                  </a:cubicBezTo>
                  <a:cubicBezTo>
                    <a:pt x="385" y="2730"/>
                    <a:pt x="415" y="2747"/>
                    <a:pt x="447" y="2747"/>
                  </a:cubicBezTo>
                  <a:cubicBezTo>
                    <a:pt x="488" y="2747"/>
                    <a:pt x="533" y="2720"/>
                    <a:pt x="577" y="2686"/>
                  </a:cubicBezTo>
                  <a:cubicBezTo>
                    <a:pt x="557" y="1990"/>
                    <a:pt x="518" y="1254"/>
                    <a:pt x="498" y="558"/>
                  </a:cubicBezTo>
                  <a:cubicBezTo>
                    <a:pt x="299" y="419"/>
                    <a:pt x="378" y="20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9"/>
            <p:cNvSpPr/>
            <p:nvPr/>
          </p:nvSpPr>
          <p:spPr>
            <a:xfrm>
              <a:off x="4703925" y="4146950"/>
              <a:ext cx="50250" cy="15025"/>
            </a:xfrm>
            <a:custGeom>
              <a:avLst/>
              <a:gdLst/>
              <a:ahLst/>
              <a:cxnLst/>
              <a:rect l="l" t="t" r="r" b="b"/>
              <a:pathLst>
                <a:path w="2010" h="601" extrusionOk="0">
                  <a:moveTo>
                    <a:pt x="694" y="0"/>
                  </a:moveTo>
                  <a:cubicBezTo>
                    <a:pt x="452" y="0"/>
                    <a:pt x="253" y="209"/>
                    <a:pt x="0" y="382"/>
                  </a:cubicBezTo>
                  <a:cubicBezTo>
                    <a:pt x="696" y="501"/>
                    <a:pt x="1333" y="601"/>
                    <a:pt x="1989" y="601"/>
                  </a:cubicBezTo>
                  <a:cubicBezTo>
                    <a:pt x="2009" y="521"/>
                    <a:pt x="2009" y="481"/>
                    <a:pt x="2009" y="402"/>
                  </a:cubicBezTo>
                  <a:cubicBezTo>
                    <a:pt x="1890" y="322"/>
                    <a:pt x="1930" y="163"/>
                    <a:pt x="1830" y="83"/>
                  </a:cubicBezTo>
                  <a:cubicBezTo>
                    <a:pt x="1662" y="140"/>
                    <a:pt x="1463" y="255"/>
                    <a:pt x="1291" y="255"/>
                  </a:cubicBezTo>
                  <a:cubicBezTo>
                    <a:pt x="1220" y="255"/>
                    <a:pt x="1153" y="235"/>
                    <a:pt x="1094" y="183"/>
                  </a:cubicBezTo>
                  <a:cubicBezTo>
                    <a:pt x="943" y="51"/>
                    <a:pt x="813" y="0"/>
                    <a:pt x="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9"/>
            <p:cNvSpPr/>
            <p:nvPr/>
          </p:nvSpPr>
          <p:spPr>
            <a:xfrm>
              <a:off x="4766075" y="4064975"/>
              <a:ext cx="69150" cy="17650"/>
            </a:xfrm>
            <a:custGeom>
              <a:avLst/>
              <a:gdLst/>
              <a:ahLst/>
              <a:cxnLst/>
              <a:rect l="l" t="t" r="r" b="b"/>
              <a:pathLst>
                <a:path w="2766" h="706" extrusionOk="0">
                  <a:moveTo>
                    <a:pt x="916" y="1"/>
                  </a:moveTo>
                  <a:cubicBezTo>
                    <a:pt x="717" y="259"/>
                    <a:pt x="379" y="1"/>
                    <a:pt x="1" y="319"/>
                  </a:cubicBezTo>
                  <a:cubicBezTo>
                    <a:pt x="68" y="316"/>
                    <a:pt x="134" y="314"/>
                    <a:pt x="198" y="314"/>
                  </a:cubicBezTo>
                  <a:cubicBezTo>
                    <a:pt x="1000" y="314"/>
                    <a:pt x="1646" y="531"/>
                    <a:pt x="2308" y="697"/>
                  </a:cubicBezTo>
                  <a:cubicBezTo>
                    <a:pt x="2341" y="703"/>
                    <a:pt x="2377" y="706"/>
                    <a:pt x="2414" y="706"/>
                  </a:cubicBezTo>
                  <a:cubicBezTo>
                    <a:pt x="2490" y="706"/>
                    <a:pt x="2574" y="697"/>
                    <a:pt x="2666" y="697"/>
                  </a:cubicBezTo>
                  <a:cubicBezTo>
                    <a:pt x="2766" y="577"/>
                    <a:pt x="2766" y="478"/>
                    <a:pt x="2666" y="359"/>
                  </a:cubicBezTo>
                  <a:cubicBezTo>
                    <a:pt x="2612" y="364"/>
                    <a:pt x="2559" y="366"/>
                    <a:pt x="2507" y="366"/>
                  </a:cubicBezTo>
                  <a:cubicBezTo>
                    <a:pt x="1942" y="366"/>
                    <a:pt x="1462" y="92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9"/>
            <p:cNvSpPr/>
            <p:nvPr/>
          </p:nvSpPr>
          <p:spPr>
            <a:xfrm>
              <a:off x="4771550" y="4204225"/>
              <a:ext cx="80100" cy="14600"/>
            </a:xfrm>
            <a:custGeom>
              <a:avLst/>
              <a:gdLst/>
              <a:ahLst/>
              <a:cxnLst/>
              <a:rect l="l" t="t" r="r" b="b"/>
              <a:pathLst>
                <a:path w="3204" h="584" extrusionOk="0">
                  <a:moveTo>
                    <a:pt x="1" y="1"/>
                  </a:moveTo>
                  <a:lnTo>
                    <a:pt x="1" y="1"/>
                  </a:lnTo>
                  <a:cubicBezTo>
                    <a:pt x="884" y="306"/>
                    <a:pt x="1782" y="583"/>
                    <a:pt x="2719" y="583"/>
                  </a:cubicBezTo>
                  <a:cubicBezTo>
                    <a:pt x="2879" y="583"/>
                    <a:pt x="3041" y="575"/>
                    <a:pt x="3203" y="558"/>
                  </a:cubicBezTo>
                  <a:cubicBezTo>
                    <a:pt x="2189" y="100"/>
                    <a:pt x="1095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9"/>
            <p:cNvSpPr/>
            <p:nvPr/>
          </p:nvSpPr>
          <p:spPr>
            <a:xfrm>
              <a:off x="4754650" y="4410725"/>
              <a:ext cx="59200" cy="18800"/>
            </a:xfrm>
            <a:custGeom>
              <a:avLst/>
              <a:gdLst/>
              <a:ahLst/>
              <a:cxnLst/>
              <a:rect l="l" t="t" r="r" b="b"/>
              <a:pathLst>
                <a:path w="2368" h="752" extrusionOk="0">
                  <a:moveTo>
                    <a:pt x="241" y="1"/>
                  </a:moveTo>
                  <a:cubicBezTo>
                    <a:pt x="209" y="1"/>
                    <a:pt x="179" y="6"/>
                    <a:pt x="159" y="16"/>
                  </a:cubicBezTo>
                  <a:cubicBezTo>
                    <a:pt x="100" y="115"/>
                    <a:pt x="60" y="255"/>
                    <a:pt x="0" y="354"/>
                  </a:cubicBezTo>
                  <a:cubicBezTo>
                    <a:pt x="132" y="587"/>
                    <a:pt x="305" y="650"/>
                    <a:pt x="494" y="650"/>
                  </a:cubicBezTo>
                  <a:cubicBezTo>
                    <a:pt x="675" y="650"/>
                    <a:pt x="869" y="592"/>
                    <a:pt x="1054" y="573"/>
                  </a:cubicBezTo>
                  <a:lnTo>
                    <a:pt x="1353" y="573"/>
                  </a:lnTo>
                  <a:cubicBezTo>
                    <a:pt x="1572" y="752"/>
                    <a:pt x="1850" y="652"/>
                    <a:pt x="2069" y="752"/>
                  </a:cubicBezTo>
                  <a:cubicBezTo>
                    <a:pt x="2348" y="752"/>
                    <a:pt x="2367" y="593"/>
                    <a:pt x="2248" y="374"/>
                  </a:cubicBezTo>
                  <a:cubicBezTo>
                    <a:pt x="2095" y="313"/>
                    <a:pt x="1943" y="228"/>
                    <a:pt x="1763" y="228"/>
                  </a:cubicBezTo>
                  <a:cubicBezTo>
                    <a:pt x="1709" y="228"/>
                    <a:pt x="1652" y="236"/>
                    <a:pt x="1592" y="255"/>
                  </a:cubicBezTo>
                  <a:cubicBezTo>
                    <a:pt x="1474" y="296"/>
                    <a:pt x="1351" y="314"/>
                    <a:pt x="1227" y="314"/>
                  </a:cubicBezTo>
                  <a:cubicBezTo>
                    <a:pt x="995" y="314"/>
                    <a:pt x="758" y="253"/>
                    <a:pt x="537" y="175"/>
                  </a:cubicBezTo>
                  <a:cubicBezTo>
                    <a:pt x="458" y="155"/>
                    <a:pt x="378" y="95"/>
                    <a:pt x="338" y="16"/>
                  </a:cubicBezTo>
                  <a:cubicBezTo>
                    <a:pt x="309" y="6"/>
                    <a:pt x="274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9"/>
            <p:cNvSpPr/>
            <p:nvPr/>
          </p:nvSpPr>
          <p:spPr>
            <a:xfrm>
              <a:off x="5146525" y="4161450"/>
              <a:ext cx="54725" cy="12950"/>
            </a:xfrm>
            <a:custGeom>
              <a:avLst/>
              <a:gdLst/>
              <a:ahLst/>
              <a:cxnLst/>
              <a:rect l="l" t="t" r="r" b="b"/>
              <a:pathLst>
                <a:path w="2189" h="518" extrusionOk="0">
                  <a:moveTo>
                    <a:pt x="617" y="1"/>
                  </a:moveTo>
                  <a:cubicBezTo>
                    <a:pt x="418" y="80"/>
                    <a:pt x="239" y="120"/>
                    <a:pt x="60" y="140"/>
                  </a:cubicBezTo>
                  <a:cubicBezTo>
                    <a:pt x="1" y="339"/>
                    <a:pt x="160" y="399"/>
                    <a:pt x="259" y="498"/>
                  </a:cubicBezTo>
                  <a:lnTo>
                    <a:pt x="438" y="498"/>
                  </a:lnTo>
                  <a:cubicBezTo>
                    <a:pt x="491" y="456"/>
                    <a:pt x="543" y="431"/>
                    <a:pt x="596" y="431"/>
                  </a:cubicBezTo>
                  <a:cubicBezTo>
                    <a:pt x="643" y="431"/>
                    <a:pt x="690" y="451"/>
                    <a:pt x="737" y="498"/>
                  </a:cubicBezTo>
                  <a:cubicBezTo>
                    <a:pt x="1095" y="518"/>
                    <a:pt x="1433" y="518"/>
                    <a:pt x="1791" y="518"/>
                  </a:cubicBezTo>
                  <a:cubicBezTo>
                    <a:pt x="2030" y="518"/>
                    <a:pt x="2149" y="418"/>
                    <a:pt x="2189" y="180"/>
                  </a:cubicBezTo>
                  <a:cubicBezTo>
                    <a:pt x="2097" y="166"/>
                    <a:pt x="2004" y="161"/>
                    <a:pt x="1910" y="161"/>
                  </a:cubicBezTo>
                  <a:cubicBezTo>
                    <a:pt x="1720" y="161"/>
                    <a:pt x="1528" y="180"/>
                    <a:pt x="1337" y="180"/>
                  </a:cubicBezTo>
                  <a:cubicBezTo>
                    <a:pt x="1091" y="180"/>
                    <a:pt x="848" y="148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9"/>
            <p:cNvSpPr/>
            <p:nvPr/>
          </p:nvSpPr>
          <p:spPr>
            <a:xfrm>
              <a:off x="4800400" y="4469300"/>
              <a:ext cx="40800" cy="26875"/>
            </a:xfrm>
            <a:custGeom>
              <a:avLst/>
              <a:gdLst/>
              <a:ahLst/>
              <a:cxnLst/>
              <a:rect l="l" t="t" r="r" b="b"/>
              <a:pathLst>
                <a:path w="1632" h="1075" extrusionOk="0">
                  <a:moveTo>
                    <a:pt x="239" y="0"/>
                  </a:moveTo>
                  <a:cubicBezTo>
                    <a:pt x="140" y="60"/>
                    <a:pt x="0" y="120"/>
                    <a:pt x="100" y="319"/>
                  </a:cubicBezTo>
                  <a:cubicBezTo>
                    <a:pt x="498" y="597"/>
                    <a:pt x="1015" y="617"/>
                    <a:pt x="1313" y="1035"/>
                  </a:cubicBezTo>
                  <a:cubicBezTo>
                    <a:pt x="1375" y="1047"/>
                    <a:pt x="1445" y="1075"/>
                    <a:pt x="1513" y="1075"/>
                  </a:cubicBezTo>
                  <a:cubicBezTo>
                    <a:pt x="1554" y="1075"/>
                    <a:pt x="1594" y="1065"/>
                    <a:pt x="1632" y="1035"/>
                  </a:cubicBezTo>
                  <a:cubicBezTo>
                    <a:pt x="1632" y="617"/>
                    <a:pt x="1333" y="438"/>
                    <a:pt x="1035" y="299"/>
                  </a:cubicBezTo>
                  <a:cubicBezTo>
                    <a:pt x="796" y="159"/>
                    <a:pt x="518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9"/>
            <p:cNvSpPr/>
            <p:nvPr/>
          </p:nvSpPr>
          <p:spPr>
            <a:xfrm>
              <a:off x="5388225" y="4486700"/>
              <a:ext cx="42300" cy="17100"/>
            </a:xfrm>
            <a:custGeom>
              <a:avLst/>
              <a:gdLst/>
              <a:ahLst/>
              <a:cxnLst/>
              <a:rect l="l" t="t" r="r" b="b"/>
              <a:pathLst>
                <a:path w="1692" h="684" extrusionOk="0">
                  <a:moveTo>
                    <a:pt x="1612" y="1"/>
                  </a:moveTo>
                  <a:cubicBezTo>
                    <a:pt x="1154" y="239"/>
                    <a:pt x="577" y="120"/>
                    <a:pt x="80" y="339"/>
                  </a:cubicBezTo>
                  <a:cubicBezTo>
                    <a:pt x="20" y="398"/>
                    <a:pt x="0" y="438"/>
                    <a:pt x="20" y="518"/>
                  </a:cubicBezTo>
                  <a:cubicBezTo>
                    <a:pt x="120" y="617"/>
                    <a:pt x="299" y="558"/>
                    <a:pt x="398" y="657"/>
                  </a:cubicBezTo>
                  <a:cubicBezTo>
                    <a:pt x="505" y="674"/>
                    <a:pt x="613" y="683"/>
                    <a:pt x="720" y="683"/>
                  </a:cubicBezTo>
                  <a:cubicBezTo>
                    <a:pt x="871" y="683"/>
                    <a:pt x="1023" y="664"/>
                    <a:pt x="1174" y="617"/>
                  </a:cubicBezTo>
                  <a:cubicBezTo>
                    <a:pt x="1473" y="518"/>
                    <a:pt x="1691" y="359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9"/>
            <p:cNvSpPr/>
            <p:nvPr/>
          </p:nvSpPr>
          <p:spPr>
            <a:xfrm>
              <a:off x="4981925" y="4309475"/>
              <a:ext cx="13950" cy="71325"/>
            </a:xfrm>
            <a:custGeom>
              <a:avLst/>
              <a:gdLst/>
              <a:ahLst/>
              <a:cxnLst/>
              <a:rect l="l" t="t" r="r" b="b"/>
              <a:pathLst>
                <a:path w="558" h="2853" extrusionOk="0">
                  <a:moveTo>
                    <a:pt x="115" y="0"/>
                  </a:moveTo>
                  <a:cubicBezTo>
                    <a:pt x="72" y="0"/>
                    <a:pt x="35" y="23"/>
                    <a:pt x="20" y="67"/>
                  </a:cubicBezTo>
                  <a:cubicBezTo>
                    <a:pt x="20" y="983"/>
                    <a:pt x="0" y="1937"/>
                    <a:pt x="0" y="2852"/>
                  </a:cubicBezTo>
                  <a:cubicBezTo>
                    <a:pt x="40" y="2852"/>
                    <a:pt x="80" y="2844"/>
                    <a:pt x="137" y="2844"/>
                  </a:cubicBezTo>
                  <a:cubicBezTo>
                    <a:pt x="166" y="2844"/>
                    <a:pt x="199" y="2846"/>
                    <a:pt x="239" y="2852"/>
                  </a:cubicBezTo>
                  <a:cubicBezTo>
                    <a:pt x="318" y="2693"/>
                    <a:pt x="418" y="2594"/>
                    <a:pt x="557" y="2534"/>
                  </a:cubicBezTo>
                  <a:cubicBezTo>
                    <a:pt x="537" y="2455"/>
                    <a:pt x="537" y="2375"/>
                    <a:pt x="537" y="2295"/>
                  </a:cubicBezTo>
                  <a:cubicBezTo>
                    <a:pt x="515" y="2298"/>
                    <a:pt x="495" y="2299"/>
                    <a:pt x="476" y="2299"/>
                  </a:cubicBezTo>
                  <a:cubicBezTo>
                    <a:pt x="204" y="2299"/>
                    <a:pt x="238" y="2043"/>
                    <a:pt x="219" y="1838"/>
                  </a:cubicBezTo>
                  <a:cubicBezTo>
                    <a:pt x="139" y="1341"/>
                    <a:pt x="458" y="883"/>
                    <a:pt x="338" y="386"/>
                  </a:cubicBezTo>
                  <a:cubicBezTo>
                    <a:pt x="219" y="286"/>
                    <a:pt x="199" y="147"/>
                    <a:pt x="159" y="8"/>
                  </a:cubicBezTo>
                  <a:cubicBezTo>
                    <a:pt x="144" y="3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9"/>
            <p:cNvSpPr/>
            <p:nvPr/>
          </p:nvSpPr>
          <p:spPr>
            <a:xfrm>
              <a:off x="4817800" y="4555275"/>
              <a:ext cx="53725" cy="18975"/>
            </a:xfrm>
            <a:custGeom>
              <a:avLst/>
              <a:gdLst/>
              <a:ahLst/>
              <a:cxnLst/>
              <a:rect l="l" t="t" r="r" b="b"/>
              <a:pathLst>
                <a:path w="2149" h="759" extrusionOk="0">
                  <a:moveTo>
                    <a:pt x="199" y="1"/>
                  </a:moveTo>
                  <a:cubicBezTo>
                    <a:pt x="153" y="1"/>
                    <a:pt x="107" y="2"/>
                    <a:pt x="60" y="3"/>
                  </a:cubicBezTo>
                  <a:lnTo>
                    <a:pt x="40" y="62"/>
                  </a:lnTo>
                  <a:cubicBezTo>
                    <a:pt x="1" y="460"/>
                    <a:pt x="518" y="301"/>
                    <a:pt x="538" y="600"/>
                  </a:cubicBezTo>
                  <a:cubicBezTo>
                    <a:pt x="756" y="759"/>
                    <a:pt x="1035" y="739"/>
                    <a:pt x="1294" y="759"/>
                  </a:cubicBezTo>
                  <a:cubicBezTo>
                    <a:pt x="1592" y="600"/>
                    <a:pt x="1930" y="659"/>
                    <a:pt x="2129" y="401"/>
                  </a:cubicBezTo>
                  <a:lnTo>
                    <a:pt x="2149" y="381"/>
                  </a:lnTo>
                  <a:cubicBezTo>
                    <a:pt x="1534" y="138"/>
                    <a:pt x="884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9"/>
            <p:cNvSpPr/>
            <p:nvPr/>
          </p:nvSpPr>
          <p:spPr>
            <a:xfrm>
              <a:off x="5050550" y="4092200"/>
              <a:ext cx="55725" cy="19125"/>
            </a:xfrm>
            <a:custGeom>
              <a:avLst/>
              <a:gdLst/>
              <a:ahLst/>
              <a:cxnLst/>
              <a:rect l="l" t="t" r="r" b="b"/>
              <a:pathLst>
                <a:path w="2229" h="765" extrusionOk="0">
                  <a:moveTo>
                    <a:pt x="896" y="284"/>
                  </a:moveTo>
                  <a:lnTo>
                    <a:pt x="896" y="284"/>
                  </a:lnTo>
                  <a:cubicBezTo>
                    <a:pt x="1000" y="321"/>
                    <a:pt x="1097" y="358"/>
                    <a:pt x="1179" y="378"/>
                  </a:cubicBezTo>
                  <a:lnTo>
                    <a:pt x="1179" y="378"/>
                  </a:lnTo>
                  <a:cubicBezTo>
                    <a:pt x="1087" y="370"/>
                    <a:pt x="992" y="343"/>
                    <a:pt x="896" y="284"/>
                  </a:cubicBezTo>
                  <a:close/>
                  <a:moveTo>
                    <a:pt x="779" y="1"/>
                  </a:moveTo>
                  <a:cubicBezTo>
                    <a:pt x="562" y="1"/>
                    <a:pt x="348" y="26"/>
                    <a:pt x="140" y="65"/>
                  </a:cubicBezTo>
                  <a:cubicBezTo>
                    <a:pt x="40" y="125"/>
                    <a:pt x="0" y="205"/>
                    <a:pt x="60" y="304"/>
                  </a:cubicBezTo>
                  <a:cubicBezTo>
                    <a:pt x="239" y="384"/>
                    <a:pt x="339" y="483"/>
                    <a:pt x="398" y="662"/>
                  </a:cubicBezTo>
                  <a:cubicBezTo>
                    <a:pt x="836" y="682"/>
                    <a:pt x="1234" y="682"/>
                    <a:pt x="1651" y="682"/>
                  </a:cubicBezTo>
                  <a:cubicBezTo>
                    <a:pt x="1737" y="739"/>
                    <a:pt x="1818" y="764"/>
                    <a:pt x="1901" y="764"/>
                  </a:cubicBezTo>
                  <a:cubicBezTo>
                    <a:pt x="1991" y="764"/>
                    <a:pt x="2085" y="734"/>
                    <a:pt x="2189" y="682"/>
                  </a:cubicBezTo>
                  <a:cubicBezTo>
                    <a:pt x="2228" y="583"/>
                    <a:pt x="2189" y="503"/>
                    <a:pt x="2129" y="423"/>
                  </a:cubicBezTo>
                  <a:cubicBezTo>
                    <a:pt x="2029" y="340"/>
                    <a:pt x="1924" y="314"/>
                    <a:pt x="1814" y="314"/>
                  </a:cubicBezTo>
                  <a:cubicBezTo>
                    <a:pt x="1675" y="314"/>
                    <a:pt x="1528" y="356"/>
                    <a:pt x="1375" y="374"/>
                  </a:cubicBezTo>
                  <a:lnTo>
                    <a:pt x="1375" y="374"/>
                  </a:lnTo>
                  <a:cubicBezTo>
                    <a:pt x="1432" y="338"/>
                    <a:pt x="1455" y="253"/>
                    <a:pt x="1433" y="85"/>
                  </a:cubicBezTo>
                  <a:cubicBezTo>
                    <a:pt x="1214" y="26"/>
                    <a:pt x="995" y="1"/>
                    <a:pt x="7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9"/>
            <p:cNvSpPr/>
            <p:nvPr/>
          </p:nvSpPr>
          <p:spPr>
            <a:xfrm>
              <a:off x="4674575" y="4096225"/>
              <a:ext cx="42800" cy="18225"/>
            </a:xfrm>
            <a:custGeom>
              <a:avLst/>
              <a:gdLst/>
              <a:ahLst/>
              <a:cxnLst/>
              <a:rect l="l" t="t" r="r" b="b"/>
              <a:pathLst>
                <a:path w="1712" h="729" extrusionOk="0">
                  <a:moveTo>
                    <a:pt x="1172" y="0"/>
                  </a:moveTo>
                  <a:cubicBezTo>
                    <a:pt x="1136" y="0"/>
                    <a:pt x="1097" y="8"/>
                    <a:pt x="1055" y="24"/>
                  </a:cubicBezTo>
                  <a:cubicBezTo>
                    <a:pt x="717" y="143"/>
                    <a:pt x="438" y="322"/>
                    <a:pt x="0" y="541"/>
                  </a:cubicBezTo>
                  <a:cubicBezTo>
                    <a:pt x="76" y="565"/>
                    <a:pt x="150" y="575"/>
                    <a:pt x="221" y="575"/>
                  </a:cubicBezTo>
                  <a:cubicBezTo>
                    <a:pt x="490" y="575"/>
                    <a:pt x="726" y="439"/>
                    <a:pt x="928" y="439"/>
                  </a:cubicBezTo>
                  <a:cubicBezTo>
                    <a:pt x="1066" y="439"/>
                    <a:pt x="1189" y="503"/>
                    <a:pt x="1293" y="720"/>
                  </a:cubicBezTo>
                  <a:cubicBezTo>
                    <a:pt x="1297" y="726"/>
                    <a:pt x="1302" y="729"/>
                    <a:pt x="1308" y="729"/>
                  </a:cubicBezTo>
                  <a:cubicBezTo>
                    <a:pt x="1344" y="729"/>
                    <a:pt x="1422" y="648"/>
                    <a:pt x="1473" y="581"/>
                  </a:cubicBezTo>
                  <a:cubicBezTo>
                    <a:pt x="1512" y="521"/>
                    <a:pt x="1711" y="481"/>
                    <a:pt x="1592" y="342"/>
                  </a:cubicBezTo>
                  <a:cubicBezTo>
                    <a:pt x="1475" y="192"/>
                    <a:pt x="1359" y="0"/>
                    <a:pt x="1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9"/>
            <p:cNvSpPr/>
            <p:nvPr/>
          </p:nvSpPr>
          <p:spPr>
            <a:xfrm>
              <a:off x="5157475" y="4272625"/>
              <a:ext cx="59200" cy="15675"/>
            </a:xfrm>
            <a:custGeom>
              <a:avLst/>
              <a:gdLst/>
              <a:ahLst/>
              <a:cxnLst/>
              <a:rect l="l" t="t" r="r" b="b"/>
              <a:pathLst>
                <a:path w="2368" h="627" extrusionOk="0">
                  <a:moveTo>
                    <a:pt x="1825" y="1"/>
                  </a:moveTo>
                  <a:cubicBezTo>
                    <a:pt x="1750" y="1"/>
                    <a:pt x="1671" y="25"/>
                    <a:pt x="1592" y="69"/>
                  </a:cubicBezTo>
                  <a:cubicBezTo>
                    <a:pt x="1459" y="115"/>
                    <a:pt x="1323" y="128"/>
                    <a:pt x="1185" y="128"/>
                  </a:cubicBezTo>
                  <a:cubicBezTo>
                    <a:pt x="996" y="128"/>
                    <a:pt x="805" y="104"/>
                    <a:pt x="617" y="104"/>
                  </a:cubicBezTo>
                  <a:cubicBezTo>
                    <a:pt x="404" y="104"/>
                    <a:pt x="196" y="135"/>
                    <a:pt x="0" y="268"/>
                  </a:cubicBezTo>
                  <a:cubicBezTo>
                    <a:pt x="597" y="348"/>
                    <a:pt x="1174" y="427"/>
                    <a:pt x="1751" y="507"/>
                  </a:cubicBezTo>
                  <a:cubicBezTo>
                    <a:pt x="1930" y="427"/>
                    <a:pt x="2368" y="626"/>
                    <a:pt x="2089" y="129"/>
                  </a:cubicBezTo>
                  <a:cubicBezTo>
                    <a:pt x="2011" y="40"/>
                    <a:pt x="1921" y="1"/>
                    <a:pt x="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9"/>
            <p:cNvSpPr/>
            <p:nvPr/>
          </p:nvSpPr>
          <p:spPr>
            <a:xfrm>
              <a:off x="5209700" y="4301200"/>
              <a:ext cx="71125" cy="9975"/>
            </a:xfrm>
            <a:custGeom>
              <a:avLst/>
              <a:gdLst/>
              <a:ahLst/>
              <a:cxnLst/>
              <a:rect l="l" t="t" r="r" b="b"/>
              <a:pathLst>
                <a:path w="2845" h="399" extrusionOk="0">
                  <a:moveTo>
                    <a:pt x="378" y="1"/>
                  </a:moveTo>
                  <a:cubicBezTo>
                    <a:pt x="259" y="1"/>
                    <a:pt x="139" y="20"/>
                    <a:pt x="0" y="20"/>
                  </a:cubicBezTo>
                  <a:lnTo>
                    <a:pt x="0" y="398"/>
                  </a:lnTo>
                  <a:cubicBezTo>
                    <a:pt x="935" y="180"/>
                    <a:pt x="1890" y="259"/>
                    <a:pt x="2845" y="120"/>
                  </a:cubicBezTo>
                  <a:cubicBezTo>
                    <a:pt x="2463" y="27"/>
                    <a:pt x="2077" y="8"/>
                    <a:pt x="1690" y="8"/>
                  </a:cubicBezTo>
                  <a:cubicBezTo>
                    <a:pt x="1424" y="8"/>
                    <a:pt x="1157" y="17"/>
                    <a:pt x="891" y="17"/>
                  </a:cubicBezTo>
                  <a:cubicBezTo>
                    <a:pt x="720" y="17"/>
                    <a:pt x="548" y="13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9"/>
            <p:cNvSpPr/>
            <p:nvPr/>
          </p:nvSpPr>
          <p:spPr>
            <a:xfrm>
              <a:off x="4806375" y="4419750"/>
              <a:ext cx="31350" cy="16750"/>
            </a:xfrm>
            <a:custGeom>
              <a:avLst/>
              <a:gdLst/>
              <a:ahLst/>
              <a:cxnLst/>
              <a:rect l="l" t="t" r="r" b="b"/>
              <a:pathLst>
                <a:path w="1254" h="670" extrusionOk="0">
                  <a:moveTo>
                    <a:pt x="705" y="0"/>
                  </a:moveTo>
                  <a:cubicBezTo>
                    <a:pt x="565" y="0"/>
                    <a:pt x="421" y="15"/>
                    <a:pt x="274" y="15"/>
                  </a:cubicBezTo>
                  <a:cubicBezTo>
                    <a:pt x="242" y="15"/>
                    <a:pt x="211" y="15"/>
                    <a:pt x="179" y="13"/>
                  </a:cubicBezTo>
                  <a:cubicBezTo>
                    <a:pt x="179" y="152"/>
                    <a:pt x="159" y="311"/>
                    <a:pt x="0" y="391"/>
                  </a:cubicBezTo>
                  <a:cubicBezTo>
                    <a:pt x="161" y="587"/>
                    <a:pt x="229" y="669"/>
                    <a:pt x="412" y="669"/>
                  </a:cubicBezTo>
                  <a:cubicBezTo>
                    <a:pt x="545" y="669"/>
                    <a:pt x="739" y="625"/>
                    <a:pt x="1074" y="550"/>
                  </a:cubicBezTo>
                  <a:cubicBezTo>
                    <a:pt x="1094" y="411"/>
                    <a:pt x="1213" y="311"/>
                    <a:pt x="1253" y="152"/>
                  </a:cubicBezTo>
                  <a:cubicBezTo>
                    <a:pt x="1076" y="27"/>
                    <a:pt x="893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9"/>
            <p:cNvSpPr/>
            <p:nvPr/>
          </p:nvSpPr>
          <p:spPr>
            <a:xfrm>
              <a:off x="5248475" y="4317950"/>
              <a:ext cx="57725" cy="10125"/>
            </a:xfrm>
            <a:custGeom>
              <a:avLst/>
              <a:gdLst/>
              <a:ahLst/>
              <a:cxnLst/>
              <a:rect l="l" t="t" r="r" b="b"/>
              <a:pathLst>
                <a:path w="2309" h="405" extrusionOk="0">
                  <a:moveTo>
                    <a:pt x="1260" y="1"/>
                  </a:moveTo>
                  <a:cubicBezTo>
                    <a:pt x="842" y="1"/>
                    <a:pt x="424" y="65"/>
                    <a:pt x="1" y="206"/>
                  </a:cubicBezTo>
                  <a:cubicBezTo>
                    <a:pt x="70" y="315"/>
                    <a:pt x="170" y="320"/>
                    <a:pt x="269" y="320"/>
                  </a:cubicBezTo>
                  <a:cubicBezTo>
                    <a:pt x="279" y="320"/>
                    <a:pt x="289" y="320"/>
                    <a:pt x="299" y="320"/>
                  </a:cubicBezTo>
                  <a:cubicBezTo>
                    <a:pt x="388" y="320"/>
                    <a:pt x="475" y="324"/>
                    <a:pt x="538" y="405"/>
                  </a:cubicBezTo>
                  <a:cubicBezTo>
                    <a:pt x="1135" y="325"/>
                    <a:pt x="1711" y="186"/>
                    <a:pt x="2308" y="126"/>
                  </a:cubicBezTo>
                  <a:cubicBezTo>
                    <a:pt x="1956" y="45"/>
                    <a:pt x="1608" y="1"/>
                    <a:pt x="1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9"/>
            <p:cNvSpPr/>
            <p:nvPr/>
          </p:nvSpPr>
          <p:spPr>
            <a:xfrm>
              <a:off x="5271350" y="4485700"/>
              <a:ext cx="48775" cy="12950"/>
            </a:xfrm>
            <a:custGeom>
              <a:avLst/>
              <a:gdLst/>
              <a:ahLst/>
              <a:cxnLst/>
              <a:rect l="l" t="t" r="r" b="b"/>
              <a:pathLst>
                <a:path w="1951" h="518" extrusionOk="0">
                  <a:moveTo>
                    <a:pt x="1592" y="1"/>
                  </a:moveTo>
                  <a:cubicBezTo>
                    <a:pt x="1015" y="41"/>
                    <a:pt x="478" y="100"/>
                    <a:pt x="1" y="518"/>
                  </a:cubicBezTo>
                  <a:cubicBezTo>
                    <a:pt x="637" y="359"/>
                    <a:pt x="1314" y="458"/>
                    <a:pt x="1950" y="200"/>
                  </a:cubicBezTo>
                  <a:cubicBezTo>
                    <a:pt x="1811" y="160"/>
                    <a:pt x="1672" y="1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9"/>
            <p:cNvSpPr/>
            <p:nvPr/>
          </p:nvSpPr>
          <p:spPr>
            <a:xfrm>
              <a:off x="4761600" y="4467225"/>
              <a:ext cx="44800" cy="13525"/>
            </a:xfrm>
            <a:custGeom>
              <a:avLst/>
              <a:gdLst/>
              <a:ahLst/>
              <a:cxnLst/>
              <a:rect l="l" t="t" r="r" b="b"/>
              <a:pathLst>
                <a:path w="1792" h="541" extrusionOk="0">
                  <a:moveTo>
                    <a:pt x="905" y="1"/>
                  </a:moveTo>
                  <a:cubicBezTo>
                    <a:pt x="582" y="1"/>
                    <a:pt x="272" y="79"/>
                    <a:pt x="1" y="382"/>
                  </a:cubicBezTo>
                  <a:cubicBezTo>
                    <a:pt x="21" y="441"/>
                    <a:pt x="80" y="481"/>
                    <a:pt x="120" y="501"/>
                  </a:cubicBezTo>
                  <a:cubicBezTo>
                    <a:pt x="152" y="501"/>
                    <a:pt x="187" y="498"/>
                    <a:pt x="223" y="498"/>
                  </a:cubicBezTo>
                  <a:cubicBezTo>
                    <a:pt x="276" y="498"/>
                    <a:pt x="331" y="505"/>
                    <a:pt x="379" y="541"/>
                  </a:cubicBezTo>
                  <a:cubicBezTo>
                    <a:pt x="776" y="382"/>
                    <a:pt x="1194" y="441"/>
                    <a:pt x="1612" y="382"/>
                  </a:cubicBezTo>
                  <a:cubicBezTo>
                    <a:pt x="1692" y="282"/>
                    <a:pt x="1751" y="183"/>
                    <a:pt x="1791" y="83"/>
                  </a:cubicBezTo>
                  <a:cubicBezTo>
                    <a:pt x="1498" y="64"/>
                    <a:pt x="1197" y="1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9"/>
            <p:cNvSpPr/>
            <p:nvPr/>
          </p:nvSpPr>
          <p:spPr>
            <a:xfrm>
              <a:off x="5106750" y="4473150"/>
              <a:ext cx="46775" cy="17050"/>
            </a:xfrm>
            <a:custGeom>
              <a:avLst/>
              <a:gdLst/>
              <a:ahLst/>
              <a:cxnLst/>
              <a:rect l="l" t="t" r="r" b="b"/>
              <a:pathLst>
                <a:path w="1871" h="682" extrusionOk="0">
                  <a:moveTo>
                    <a:pt x="650" y="0"/>
                  </a:moveTo>
                  <a:cubicBezTo>
                    <a:pt x="530" y="0"/>
                    <a:pt x="375" y="128"/>
                    <a:pt x="239" y="185"/>
                  </a:cubicBezTo>
                  <a:lnTo>
                    <a:pt x="80" y="364"/>
                  </a:lnTo>
                  <a:cubicBezTo>
                    <a:pt x="80" y="364"/>
                    <a:pt x="40" y="383"/>
                    <a:pt x="20" y="383"/>
                  </a:cubicBezTo>
                  <a:cubicBezTo>
                    <a:pt x="0" y="443"/>
                    <a:pt x="0" y="463"/>
                    <a:pt x="40" y="483"/>
                  </a:cubicBezTo>
                  <a:cubicBezTo>
                    <a:pt x="239" y="543"/>
                    <a:pt x="478" y="483"/>
                    <a:pt x="597" y="682"/>
                  </a:cubicBezTo>
                  <a:lnTo>
                    <a:pt x="1870" y="463"/>
                  </a:lnTo>
                  <a:lnTo>
                    <a:pt x="1870" y="304"/>
                  </a:lnTo>
                  <a:lnTo>
                    <a:pt x="836" y="304"/>
                  </a:lnTo>
                  <a:cubicBezTo>
                    <a:pt x="810" y="73"/>
                    <a:pt x="740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9"/>
            <p:cNvSpPr/>
            <p:nvPr/>
          </p:nvSpPr>
          <p:spPr>
            <a:xfrm>
              <a:off x="5476750" y="4284300"/>
              <a:ext cx="40800" cy="11150"/>
            </a:xfrm>
            <a:custGeom>
              <a:avLst/>
              <a:gdLst/>
              <a:ahLst/>
              <a:cxnLst/>
              <a:rect l="l" t="t" r="r" b="b"/>
              <a:pathLst>
                <a:path w="1632" h="446" extrusionOk="0">
                  <a:moveTo>
                    <a:pt x="557" y="0"/>
                  </a:moveTo>
                  <a:cubicBezTo>
                    <a:pt x="358" y="80"/>
                    <a:pt x="199" y="179"/>
                    <a:pt x="0" y="299"/>
                  </a:cubicBezTo>
                  <a:cubicBezTo>
                    <a:pt x="225" y="411"/>
                    <a:pt x="450" y="446"/>
                    <a:pt x="672" y="446"/>
                  </a:cubicBezTo>
                  <a:cubicBezTo>
                    <a:pt x="1001" y="446"/>
                    <a:pt x="1323" y="370"/>
                    <a:pt x="1632" y="358"/>
                  </a:cubicBezTo>
                  <a:lnTo>
                    <a:pt x="1632" y="40"/>
                  </a:lnTo>
                  <a:cubicBezTo>
                    <a:pt x="1293" y="0"/>
                    <a:pt x="91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9"/>
            <p:cNvSpPr/>
            <p:nvPr/>
          </p:nvSpPr>
          <p:spPr>
            <a:xfrm>
              <a:off x="4963525" y="4196275"/>
              <a:ext cx="18925" cy="44775"/>
            </a:xfrm>
            <a:custGeom>
              <a:avLst/>
              <a:gdLst/>
              <a:ahLst/>
              <a:cxnLst/>
              <a:rect l="l" t="t" r="r" b="b"/>
              <a:pathLst>
                <a:path w="757" h="1791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40"/>
                    <a:pt x="259" y="120"/>
                    <a:pt x="199" y="199"/>
                  </a:cubicBezTo>
                  <a:cubicBezTo>
                    <a:pt x="100" y="299"/>
                    <a:pt x="80" y="418"/>
                    <a:pt x="179" y="537"/>
                  </a:cubicBezTo>
                  <a:cubicBezTo>
                    <a:pt x="199" y="796"/>
                    <a:pt x="199" y="1074"/>
                    <a:pt x="259" y="1293"/>
                  </a:cubicBezTo>
                  <a:cubicBezTo>
                    <a:pt x="299" y="1532"/>
                    <a:pt x="159" y="1552"/>
                    <a:pt x="0" y="1612"/>
                  </a:cubicBezTo>
                  <a:cubicBezTo>
                    <a:pt x="159" y="1751"/>
                    <a:pt x="338" y="1751"/>
                    <a:pt x="497" y="1791"/>
                  </a:cubicBezTo>
                  <a:cubicBezTo>
                    <a:pt x="657" y="1711"/>
                    <a:pt x="756" y="1612"/>
                    <a:pt x="657" y="1472"/>
                  </a:cubicBezTo>
                  <a:cubicBezTo>
                    <a:pt x="557" y="1214"/>
                    <a:pt x="557" y="975"/>
                    <a:pt x="557" y="716"/>
                  </a:cubicBezTo>
                  <a:cubicBezTo>
                    <a:pt x="299" y="537"/>
                    <a:pt x="438" y="23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9"/>
            <p:cNvSpPr/>
            <p:nvPr/>
          </p:nvSpPr>
          <p:spPr>
            <a:xfrm>
              <a:off x="4227475" y="4345475"/>
              <a:ext cx="46775" cy="14025"/>
            </a:xfrm>
            <a:custGeom>
              <a:avLst/>
              <a:gdLst/>
              <a:ahLst/>
              <a:cxnLst/>
              <a:rect l="l" t="t" r="r" b="b"/>
              <a:pathLst>
                <a:path w="1871" h="561" extrusionOk="0">
                  <a:moveTo>
                    <a:pt x="896" y="0"/>
                  </a:moveTo>
                  <a:cubicBezTo>
                    <a:pt x="817" y="100"/>
                    <a:pt x="757" y="139"/>
                    <a:pt x="657" y="179"/>
                  </a:cubicBezTo>
                  <a:cubicBezTo>
                    <a:pt x="541" y="179"/>
                    <a:pt x="420" y="151"/>
                    <a:pt x="311" y="151"/>
                  </a:cubicBezTo>
                  <a:cubicBezTo>
                    <a:pt x="180" y="151"/>
                    <a:pt x="66" y="193"/>
                    <a:pt x="1" y="378"/>
                  </a:cubicBezTo>
                  <a:cubicBezTo>
                    <a:pt x="263" y="523"/>
                    <a:pt x="530" y="561"/>
                    <a:pt x="799" y="561"/>
                  </a:cubicBezTo>
                  <a:cubicBezTo>
                    <a:pt x="1092" y="561"/>
                    <a:pt x="1387" y="516"/>
                    <a:pt x="1683" y="516"/>
                  </a:cubicBezTo>
                  <a:cubicBezTo>
                    <a:pt x="1712" y="516"/>
                    <a:pt x="1742" y="516"/>
                    <a:pt x="1771" y="517"/>
                  </a:cubicBezTo>
                  <a:cubicBezTo>
                    <a:pt x="1871" y="318"/>
                    <a:pt x="1592" y="318"/>
                    <a:pt x="1572" y="179"/>
                  </a:cubicBezTo>
                  <a:cubicBezTo>
                    <a:pt x="1572" y="119"/>
                    <a:pt x="1592" y="80"/>
                    <a:pt x="1592" y="20"/>
                  </a:cubicBezTo>
                  <a:cubicBezTo>
                    <a:pt x="1374" y="20"/>
                    <a:pt x="113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9"/>
            <p:cNvSpPr/>
            <p:nvPr/>
          </p:nvSpPr>
          <p:spPr>
            <a:xfrm>
              <a:off x="4210075" y="4340925"/>
              <a:ext cx="37825" cy="14000"/>
            </a:xfrm>
            <a:custGeom>
              <a:avLst/>
              <a:gdLst/>
              <a:ahLst/>
              <a:cxnLst/>
              <a:rect l="l" t="t" r="r" b="b"/>
              <a:pathLst>
                <a:path w="1513" h="560" extrusionOk="0">
                  <a:moveTo>
                    <a:pt x="664" y="0"/>
                  </a:moveTo>
                  <a:cubicBezTo>
                    <a:pt x="570" y="0"/>
                    <a:pt x="474" y="3"/>
                    <a:pt x="379" y="3"/>
                  </a:cubicBezTo>
                  <a:cubicBezTo>
                    <a:pt x="239" y="23"/>
                    <a:pt x="80" y="63"/>
                    <a:pt x="1" y="202"/>
                  </a:cubicBezTo>
                  <a:cubicBezTo>
                    <a:pt x="279" y="202"/>
                    <a:pt x="458" y="461"/>
                    <a:pt x="697" y="560"/>
                  </a:cubicBezTo>
                  <a:cubicBezTo>
                    <a:pt x="786" y="491"/>
                    <a:pt x="871" y="470"/>
                    <a:pt x="954" y="470"/>
                  </a:cubicBezTo>
                  <a:cubicBezTo>
                    <a:pt x="1089" y="470"/>
                    <a:pt x="1219" y="526"/>
                    <a:pt x="1360" y="526"/>
                  </a:cubicBezTo>
                  <a:cubicBezTo>
                    <a:pt x="1384" y="526"/>
                    <a:pt x="1408" y="524"/>
                    <a:pt x="1433" y="520"/>
                  </a:cubicBezTo>
                  <a:cubicBezTo>
                    <a:pt x="1493" y="401"/>
                    <a:pt x="1513" y="301"/>
                    <a:pt x="1393" y="182"/>
                  </a:cubicBezTo>
                  <a:cubicBezTo>
                    <a:pt x="1174" y="22"/>
                    <a:pt x="923" y="0"/>
                    <a:pt x="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9"/>
            <p:cNvSpPr/>
            <p:nvPr/>
          </p:nvSpPr>
          <p:spPr>
            <a:xfrm>
              <a:off x="4560700" y="4355775"/>
              <a:ext cx="61675" cy="12650"/>
            </a:xfrm>
            <a:custGeom>
              <a:avLst/>
              <a:gdLst/>
              <a:ahLst/>
              <a:cxnLst/>
              <a:rect l="l" t="t" r="r" b="b"/>
              <a:pathLst>
                <a:path w="2467" h="506" extrusionOk="0">
                  <a:moveTo>
                    <a:pt x="227" y="1"/>
                  </a:moveTo>
                  <a:cubicBezTo>
                    <a:pt x="148" y="1"/>
                    <a:pt x="72" y="32"/>
                    <a:pt x="0" y="125"/>
                  </a:cubicBezTo>
                  <a:cubicBezTo>
                    <a:pt x="739" y="384"/>
                    <a:pt x="1513" y="505"/>
                    <a:pt x="2289" y="505"/>
                  </a:cubicBezTo>
                  <a:cubicBezTo>
                    <a:pt x="2348" y="505"/>
                    <a:pt x="2407" y="505"/>
                    <a:pt x="2467" y="503"/>
                  </a:cubicBezTo>
                  <a:cubicBezTo>
                    <a:pt x="1870" y="205"/>
                    <a:pt x="1233" y="264"/>
                    <a:pt x="637" y="125"/>
                  </a:cubicBezTo>
                  <a:cubicBezTo>
                    <a:pt x="509" y="100"/>
                    <a:pt x="36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9"/>
            <p:cNvSpPr/>
            <p:nvPr/>
          </p:nvSpPr>
          <p:spPr>
            <a:xfrm>
              <a:off x="5423525" y="4417575"/>
              <a:ext cx="34350" cy="22100"/>
            </a:xfrm>
            <a:custGeom>
              <a:avLst/>
              <a:gdLst/>
              <a:ahLst/>
              <a:cxnLst/>
              <a:rect l="l" t="t" r="r" b="b"/>
              <a:pathLst>
                <a:path w="1374" h="884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916" y="40"/>
                    <a:pt x="498" y="60"/>
                    <a:pt x="80" y="120"/>
                  </a:cubicBezTo>
                  <a:cubicBezTo>
                    <a:pt x="61" y="180"/>
                    <a:pt x="41" y="199"/>
                    <a:pt x="1" y="239"/>
                  </a:cubicBezTo>
                  <a:cubicBezTo>
                    <a:pt x="61" y="398"/>
                    <a:pt x="180" y="478"/>
                    <a:pt x="339" y="518"/>
                  </a:cubicBezTo>
                  <a:cubicBezTo>
                    <a:pt x="458" y="557"/>
                    <a:pt x="598" y="518"/>
                    <a:pt x="737" y="617"/>
                  </a:cubicBezTo>
                  <a:lnTo>
                    <a:pt x="1095" y="776"/>
                  </a:lnTo>
                  <a:cubicBezTo>
                    <a:pt x="1095" y="796"/>
                    <a:pt x="1135" y="836"/>
                    <a:pt x="1135" y="876"/>
                  </a:cubicBezTo>
                  <a:cubicBezTo>
                    <a:pt x="1151" y="881"/>
                    <a:pt x="1167" y="884"/>
                    <a:pt x="1183" y="884"/>
                  </a:cubicBezTo>
                  <a:cubicBezTo>
                    <a:pt x="1228" y="884"/>
                    <a:pt x="1275" y="865"/>
                    <a:pt x="1334" y="836"/>
                  </a:cubicBezTo>
                  <a:cubicBezTo>
                    <a:pt x="1354" y="776"/>
                    <a:pt x="1354" y="697"/>
                    <a:pt x="1294" y="637"/>
                  </a:cubicBezTo>
                  <a:cubicBezTo>
                    <a:pt x="876" y="398"/>
                    <a:pt x="1373" y="199"/>
                    <a:pt x="1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9"/>
            <p:cNvSpPr/>
            <p:nvPr/>
          </p:nvSpPr>
          <p:spPr>
            <a:xfrm>
              <a:off x="4977450" y="4272950"/>
              <a:ext cx="16925" cy="37725"/>
            </a:xfrm>
            <a:custGeom>
              <a:avLst/>
              <a:gdLst/>
              <a:ahLst/>
              <a:cxnLst/>
              <a:rect l="l" t="t" r="r" b="b"/>
              <a:pathLst>
                <a:path w="677" h="1509" extrusionOk="0">
                  <a:moveTo>
                    <a:pt x="324" y="0"/>
                  </a:moveTo>
                  <a:cubicBezTo>
                    <a:pt x="116" y="0"/>
                    <a:pt x="172" y="318"/>
                    <a:pt x="119" y="494"/>
                  </a:cubicBezTo>
                  <a:cubicBezTo>
                    <a:pt x="40" y="653"/>
                    <a:pt x="20" y="812"/>
                    <a:pt x="0" y="991"/>
                  </a:cubicBezTo>
                  <a:cubicBezTo>
                    <a:pt x="139" y="1111"/>
                    <a:pt x="0" y="1330"/>
                    <a:pt x="139" y="1449"/>
                  </a:cubicBezTo>
                  <a:lnTo>
                    <a:pt x="179" y="1509"/>
                  </a:lnTo>
                  <a:cubicBezTo>
                    <a:pt x="219" y="1489"/>
                    <a:pt x="279" y="1489"/>
                    <a:pt x="318" y="1449"/>
                  </a:cubicBezTo>
                  <a:cubicBezTo>
                    <a:pt x="398" y="1170"/>
                    <a:pt x="478" y="912"/>
                    <a:pt x="478" y="633"/>
                  </a:cubicBezTo>
                  <a:cubicBezTo>
                    <a:pt x="497" y="414"/>
                    <a:pt x="676" y="96"/>
                    <a:pt x="418" y="17"/>
                  </a:cubicBezTo>
                  <a:cubicBezTo>
                    <a:pt x="382" y="5"/>
                    <a:pt x="351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9"/>
            <p:cNvSpPr/>
            <p:nvPr/>
          </p:nvSpPr>
          <p:spPr>
            <a:xfrm>
              <a:off x="5091325" y="4432000"/>
              <a:ext cx="53250" cy="10475"/>
            </a:xfrm>
            <a:custGeom>
              <a:avLst/>
              <a:gdLst/>
              <a:ahLst/>
              <a:cxnLst/>
              <a:rect l="l" t="t" r="r" b="b"/>
              <a:pathLst>
                <a:path w="2130" h="419" extrusionOk="0">
                  <a:moveTo>
                    <a:pt x="2129" y="0"/>
                  </a:moveTo>
                  <a:lnTo>
                    <a:pt x="2129" y="0"/>
                  </a:lnTo>
                  <a:cubicBezTo>
                    <a:pt x="1632" y="60"/>
                    <a:pt x="1154" y="60"/>
                    <a:pt x="657" y="60"/>
                  </a:cubicBezTo>
                  <a:cubicBezTo>
                    <a:pt x="597" y="55"/>
                    <a:pt x="539" y="51"/>
                    <a:pt x="482" y="51"/>
                  </a:cubicBezTo>
                  <a:cubicBezTo>
                    <a:pt x="310" y="51"/>
                    <a:pt x="150" y="85"/>
                    <a:pt x="1" y="219"/>
                  </a:cubicBezTo>
                  <a:cubicBezTo>
                    <a:pt x="40" y="219"/>
                    <a:pt x="120" y="239"/>
                    <a:pt x="160" y="259"/>
                  </a:cubicBezTo>
                  <a:cubicBezTo>
                    <a:pt x="223" y="323"/>
                    <a:pt x="297" y="332"/>
                    <a:pt x="372" y="332"/>
                  </a:cubicBezTo>
                  <a:cubicBezTo>
                    <a:pt x="404" y="332"/>
                    <a:pt x="436" y="330"/>
                    <a:pt x="469" y="330"/>
                  </a:cubicBezTo>
                  <a:cubicBezTo>
                    <a:pt x="549" y="330"/>
                    <a:pt x="629" y="341"/>
                    <a:pt x="697" y="418"/>
                  </a:cubicBezTo>
                  <a:cubicBezTo>
                    <a:pt x="955" y="358"/>
                    <a:pt x="1214" y="299"/>
                    <a:pt x="1453" y="259"/>
                  </a:cubicBezTo>
                  <a:cubicBezTo>
                    <a:pt x="1711" y="219"/>
                    <a:pt x="1990" y="299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9"/>
            <p:cNvSpPr/>
            <p:nvPr/>
          </p:nvSpPr>
          <p:spPr>
            <a:xfrm>
              <a:off x="5191775" y="4342850"/>
              <a:ext cx="35350" cy="20050"/>
            </a:xfrm>
            <a:custGeom>
              <a:avLst/>
              <a:gdLst/>
              <a:ahLst/>
              <a:cxnLst/>
              <a:rect l="l" t="t" r="r" b="b"/>
              <a:pathLst>
                <a:path w="1414" h="802" extrusionOk="0">
                  <a:moveTo>
                    <a:pt x="930" y="0"/>
                  </a:moveTo>
                  <a:cubicBezTo>
                    <a:pt x="742" y="0"/>
                    <a:pt x="550" y="43"/>
                    <a:pt x="359" y="85"/>
                  </a:cubicBezTo>
                  <a:cubicBezTo>
                    <a:pt x="220" y="105"/>
                    <a:pt x="80" y="145"/>
                    <a:pt x="1" y="284"/>
                  </a:cubicBezTo>
                  <a:lnTo>
                    <a:pt x="80" y="304"/>
                  </a:lnTo>
                  <a:cubicBezTo>
                    <a:pt x="180" y="384"/>
                    <a:pt x="299" y="384"/>
                    <a:pt x="379" y="443"/>
                  </a:cubicBezTo>
                  <a:cubicBezTo>
                    <a:pt x="379" y="602"/>
                    <a:pt x="379" y="742"/>
                    <a:pt x="578" y="801"/>
                  </a:cubicBezTo>
                  <a:cubicBezTo>
                    <a:pt x="876" y="582"/>
                    <a:pt x="1175" y="344"/>
                    <a:pt x="1413" y="125"/>
                  </a:cubicBezTo>
                  <a:cubicBezTo>
                    <a:pt x="1256" y="32"/>
                    <a:pt x="1094" y="0"/>
                    <a:pt x="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9"/>
            <p:cNvSpPr/>
            <p:nvPr/>
          </p:nvSpPr>
          <p:spPr>
            <a:xfrm>
              <a:off x="4600975" y="4127150"/>
              <a:ext cx="44775" cy="14975"/>
            </a:xfrm>
            <a:custGeom>
              <a:avLst/>
              <a:gdLst/>
              <a:ahLst/>
              <a:cxnLst/>
              <a:rect l="l" t="t" r="r" b="b"/>
              <a:pathLst>
                <a:path w="1791" h="599" extrusionOk="0">
                  <a:moveTo>
                    <a:pt x="1552" y="0"/>
                  </a:moveTo>
                  <a:cubicBezTo>
                    <a:pt x="1482" y="53"/>
                    <a:pt x="1474" y="166"/>
                    <a:pt x="1392" y="166"/>
                  </a:cubicBezTo>
                  <a:cubicBezTo>
                    <a:pt x="1380" y="166"/>
                    <a:pt x="1368" y="164"/>
                    <a:pt x="1353" y="159"/>
                  </a:cubicBezTo>
                  <a:cubicBezTo>
                    <a:pt x="1182" y="273"/>
                    <a:pt x="1020" y="324"/>
                    <a:pt x="861" y="324"/>
                  </a:cubicBezTo>
                  <a:cubicBezTo>
                    <a:pt x="687" y="324"/>
                    <a:pt x="515" y="263"/>
                    <a:pt x="339" y="159"/>
                  </a:cubicBezTo>
                  <a:cubicBezTo>
                    <a:pt x="259" y="259"/>
                    <a:pt x="80" y="219"/>
                    <a:pt x="0" y="318"/>
                  </a:cubicBezTo>
                  <a:cubicBezTo>
                    <a:pt x="260" y="535"/>
                    <a:pt x="543" y="598"/>
                    <a:pt x="831" y="598"/>
                  </a:cubicBezTo>
                  <a:cubicBezTo>
                    <a:pt x="1072" y="598"/>
                    <a:pt x="1316" y="554"/>
                    <a:pt x="1552" y="517"/>
                  </a:cubicBezTo>
                  <a:cubicBezTo>
                    <a:pt x="1589" y="554"/>
                    <a:pt x="1626" y="570"/>
                    <a:pt x="1659" y="570"/>
                  </a:cubicBezTo>
                  <a:cubicBezTo>
                    <a:pt x="1697" y="570"/>
                    <a:pt x="1730" y="549"/>
                    <a:pt x="1751" y="517"/>
                  </a:cubicBezTo>
                  <a:cubicBezTo>
                    <a:pt x="1731" y="318"/>
                    <a:pt x="1791" y="100"/>
                    <a:pt x="15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9"/>
            <p:cNvSpPr/>
            <p:nvPr/>
          </p:nvSpPr>
          <p:spPr>
            <a:xfrm>
              <a:off x="4524875" y="4471350"/>
              <a:ext cx="35850" cy="15375"/>
            </a:xfrm>
            <a:custGeom>
              <a:avLst/>
              <a:gdLst/>
              <a:ahLst/>
              <a:cxnLst/>
              <a:rect l="l" t="t" r="r" b="b"/>
              <a:pathLst>
                <a:path w="1434" h="615" extrusionOk="0">
                  <a:moveTo>
                    <a:pt x="748" y="0"/>
                  </a:moveTo>
                  <a:cubicBezTo>
                    <a:pt x="509" y="0"/>
                    <a:pt x="279" y="71"/>
                    <a:pt x="41" y="177"/>
                  </a:cubicBezTo>
                  <a:cubicBezTo>
                    <a:pt x="1" y="257"/>
                    <a:pt x="1" y="336"/>
                    <a:pt x="41" y="416"/>
                  </a:cubicBezTo>
                  <a:cubicBezTo>
                    <a:pt x="199" y="549"/>
                    <a:pt x="367" y="578"/>
                    <a:pt x="540" y="578"/>
                  </a:cubicBezTo>
                  <a:cubicBezTo>
                    <a:pt x="672" y="578"/>
                    <a:pt x="806" y="561"/>
                    <a:pt x="940" y="561"/>
                  </a:cubicBezTo>
                  <a:cubicBezTo>
                    <a:pt x="1052" y="561"/>
                    <a:pt x="1163" y="572"/>
                    <a:pt x="1274" y="615"/>
                  </a:cubicBezTo>
                  <a:cubicBezTo>
                    <a:pt x="1314" y="535"/>
                    <a:pt x="1393" y="475"/>
                    <a:pt x="1433" y="416"/>
                  </a:cubicBezTo>
                  <a:cubicBezTo>
                    <a:pt x="1314" y="316"/>
                    <a:pt x="1274" y="157"/>
                    <a:pt x="1115" y="58"/>
                  </a:cubicBezTo>
                  <a:cubicBezTo>
                    <a:pt x="989" y="18"/>
                    <a:pt x="867" y="0"/>
                    <a:pt x="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9"/>
            <p:cNvSpPr/>
            <p:nvPr/>
          </p:nvSpPr>
          <p:spPr>
            <a:xfrm>
              <a:off x="5400650" y="4464450"/>
              <a:ext cx="50250" cy="12850"/>
            </a:xfrm>
            <a:custGeom>
              <a:avLst/>
              <a:gdLst/>
              <a:ahLst/>
              <a:cxnLst/>
              <a:rect l="l" t="t" r="r" b="b"/>
              <a:pathLst>
                <a:path w="2010" h="514" extrusionOk="0">
                  <a:moveTo>
                    <a:pt x="1366" y="1"/>
                  </a:moveTo>
                  <a:cubicBezTo>
                    <a:pt x="950" y="1"/>
                    <a:pt x="534" y="148"/>
                    <a:pt x="100" y="174"/>
                  </a:cubicBezTo>
                  <a:lnTo>
                    <a:pt x="100" y="353"/>
                  </a:lnTo>
                  <a:cubicBezTo>
                    <a:pt x="80" y="353"/>
                    <a:pt x="60" y="353"/>
                    <a:pt x="21" y="413"/>
                  </a:cubicBezTo>
                  <a:cubicBezTo>
                    <a:pt x="1" y="433"/>
                    <a:pt x="21" y="473"/>
                    <a:pt x="80" y="513"/>
                  </a:cubicBezTo>
                  <a:cubicBezTo>
                    <a:pt x="106" y="513"/>
                    <a:pt x="131" y="514"/>
                    <a:pt x="156" y="514"/>
                  </a:cubicBezTo>
                  <a:cubicBezTo>
                    <a:pt x="713" y="514"/>
                    <a:pt x="1231" y="338"/>
                    <a:pt x="1755" y="338"/>
                  </a:cubicBezTo>
                  <a:cubicBezTo>
                    <a:pt x="1840" y="338"/>
                    <a:pt x="1925" y="343"/>
                    <a:pt x="2010" y="353"/>
                  </a:cubicBezTo>
                  <a:lnTo>
                    <a:pt x="2010" y="155"/>
                  </a:lnTo>
                  <a:cubicBezTo>
                    <a:pt x="1794" y="40"/>
                    <a:pt x="1580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9"/>
            <p:cNvSpPr/>
            <p:nvPr/>
          </p:nvSpPr>
          <p:spPr>
            <a:xfrm>
              <a:off x="4748675" y="4492850"/>
              <a:ext cx="27375" cy="28700"/>
            </a:xfrm>
            <a:custGeom>
              <a:avLst/>
              <a:gdLst/>
              <a:ahLst/>
              <a:cxnLst/>
              <a:rect l="l" t="t" r="r" b="b"/>
              <a:pathLst>
                <a:path w="1095" h="1148" extrusionOk="0">
                  <a:moveTo>
                    <a:pt x="212" y="1"/>
                  </a:moveTo>
                  <a:cubicBezTo>
                    <a:pt x="151" y="1"/>
                    <a:pt x="83" y="30"/>
                    <a:pt x="20" y="93"/>
                  </a:cubicBezTo>
                  <a:cubicBezTo>
                    <a:pt x="0" y="690"/>
                    <a:pt x="438" y="908"/>
                    <a:pt x="896" y="1147"/>
                  </a:cubicBezTo>
                  <a:cubicBezTo>
                    <a:pt x="955" y="1068"/>
                    <a:pt x="1095" y="1068"/>
                    <a:pt x="1095" y="948"/>
                  </a:cubicBezTo>
                  <a:cubicBezTo>
                    <a:pt x="916" y="590"/>
                    <a:pt x="359" y="570"/>
                    <a:pt x="359" y="73"/>
                  </a:cubicBezTo>
                  <a:cubicBezTo>
                    <a:pt x="321" y="25"/>
                    <a:pt x="269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9"/>
            <p:cNvSpPr/>
            <p:nvPr/>
          </p:nvSpPr>
          <p:spPr>
            <a:xfrm>
              <a:off x="5306175" y="4367000"/>
              <a:ext cx="44275" cy="9250"/>
            </a:xfrm>
            <a:custGeom>
              <a:avLst/>
              <a:gdLst/>
              <a:ahLst/>
              <a:cxnLst/>
              <a:rect l="l" t="t" r="r" b="b"/>
              <a:pathLst>
                <a:path w="1771" h="370" extrusionOk="0">
                  <a:moveTo>
                    <a:pt x="797" y="1"/>
                  </a:moveTo>
                  <a:cubicBezTo>
                    <a:pt x="529" y="1"/>
                    <a:pt x="262" y="38"/>
                    <a:pt x="0" y="173"/>
                  </a:cubicBezTo>
                  <a:cubicBezTo>
                    <a:pt x="179" y="233"/>
                    <a:pt x="398" y="154"/>
                    <a:pt x="517" y="353"/>
                  </a:cubicBezTo>
                  <a:cubicBezTo>
                    <a:pt x="603" y="364"/>
                    <a:pt x="687" y="369"/>
                    <a:pt x="769" y="369"/>
                  </a:cubicBezTo>
                  <a:cubicBezTo>
                    <a:pt x="1124" y="369"/>
                    <a:pt x="1447" y="264"/>
                    <a:pt x="1771" y="54"/>
                  </a:cubicBezTo>
                  <a:cubicBezTo>
                    <a:pt x="1445" y="54"/>
                    <a:pt x="1120" y="1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9"/>
            <p:cNvSpPr/>
            <p:nvPr/>
          </p:nvSpPr>
          <p:spPr>
            <a:xfrm>
              <a:off x="4639750" y="4139575"/>
              <a:ext cx="37825" cy="11125"/>
            </a:xfrm>
            <a:custGeom>
              <a:avLst/>
              <a:gdLst/>
              <a:ahLst/>
              <a:cxnLst/>
              <a:rect l="l" t="t" r="r" b="b"/>
              <a:pathLst>
                <a:path w="1513" h="445" extrusionOk="0">
                  <a:moveTo>
                    <a:pt x="220" y="0"/>
                  </a:moveTo>
                  <a:cubicBezTo>
                    <a:pt x="160" y="20"/>
                    <a:pt x="81" y="20"/>
                    <a:pt x="1" y="20"/>
                  </a:cubicBezTo>
                  <a:cubicBezTo>
                    <a:pt x="234" y="376"/>
                    <a:pt x="528" y="444"/>
                    <a:pt x="859" y="444"/>
                  </a:cubicBezTo>
                  <a:cubicBezTo>
                    <a:pt x="1064" y="444"/>
                    <a:pt x="1284" y="418"/>
                    <a:pt x="1513" y="418"/>
                  </a:cubicBezTo>
                  <a:cubicBezTo>
                    <a:pt x="1377" y="222"/>
                    <a:pt x="1264" y="38"/>
                    <a:pt x="1079" y="38"/>
                  </a:cubicBezTo>
                  <a:cubicBezTo>
                    <a:pt x="1020" y="38"/>
                    <a:pt x="953" y="57"/>
                    <a:pt x="876" y="100"/>
                  </a:cubicBezTo>
                  <a:cubicBezTo>
                    <a:pt x="799" y="136"/>
                    <a:pt x="727" y="150"/>
                    <a:pt x="659" y="150"/>
                  </a:cubicBezTo>
                  <a:cubicBezTo>
                    <a:pt x="499" y="150"/>
                    <a:pt x="359" y="7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9"/>
            <p:cNvSpPr/>
            <p:nvPr/>
          </p:nvSpPr>
          <p:spPr>
            <a:xfrm>
              <a:off x="4833225" y="4073925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0" y="1"/>
                  </a:moveTo>
                  <a:lnTo>
                    <a:pt x="0" y="339"/>
                  </a:lnTo>
                  <a:cubicBezTo>
                    <a:pt x="398" y="418"/>
                    <a:pt x="796" y="458"/>
                    <a:pt x="1214" y="518"/>
                  </a:cubicBezTo>
                  <a:cubicBezTo>
                    <a:pt x="1273" y="504"/>
                    <a:pt x="1332" y="501"/>
                    <a:pt x="1390" y="501"/>
                  </a:cubicBezTo>
                  <a:cubicBezTo>
                    <a:pt x="1444" y="501"/>
                    <a:pt x="1497" y="504"/>
                    <a:pt x="1549" y="504"/>
                  </a:cubicBezTo>
                  <a:cubicBezTo>
                    <a:pt x="1688" y="504"/>
                    <a:pt x="1818" y="484"/>
                    <a:pt x="1930" y="339"/>
                  </a:cubicBezTo>
                  <a:lnTo>
                    <a:pt x="1930" y="339"/>
                  </a:lnTo>
                  <a:cubicBezTo>
                    <a:pt x="1843" y="354"/>
                    <a:pt x="1758" y="360"/>
                    <a:pt x="1675" y="360"/>
                  </a:cubicBezTo>
                  <a:cubicBezTo>
                    <a:pt x="1085" y="360"/>
                    <a:pt x="558" y="35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9"/>
            <p:cNvSpPr/>
            <p:nvPr/>
          </p:nvSpPr>
          <p:spPr>
            <a:xfrm>
              <a:off x="5485200" y="4328375"/>
              <a:ext cx="44775" cy="10925"/>
            </a:xfrm>
            <a:custGeom>
              <a:avLst/>
              <a:gdLst/>
              <a:ahLst/>
              <a:cxnLst/>
              <a:rect l="l" t="t" r="r" b="b"/>
              <a:pathLst>
                <a:path w="1791" h="437" extrusionOk="0">
                  <a:moveTo>
                    <a:pt x="1580" y="1"/>
                  </a:moveTo>
                  <a:cubicBezTo>
                    <a:pt x="1042" y="1"/>
                    <a:pt x="529" y="132"/>
                    <a:pt x="1" y="326"/>
                  </a:cubicBezTo>
                  <a:cubicBezTo>
                    <a:pt x="65" y="401"/>
                    <a:pt x="142" y="436"/>
                    <a:pt x="217" y="436"/>
                  </a:cubicBezTo>
                  <a:cubicBezTo>
                    <a:pt x="281" y="436"/>
                    <a:pt x="344" y="411"/>
                    <a:pt x="398" y="366"/>
                  </a:cubicBezTo>
                  <a:cubicBezTo>
                    <a:pt x="508" y="402"/>
                    <a:pt x="617" y="416"/>
                    <a:pt x="724" y="416"/>
                  </a:cubicBezTo>
                  <a:cubicBezTo>
                    <a:pt x="1005" y="416"/>
                    <a:pt x="1280" y="325"/>
                    <a:pt x="1554" y="325"/>
                  </a:cubicBezTo>
                  <a:cubicBezTo>
                    <a:pt x="1573" y="325"/>
                    <a:pt x="1593" y="325"/>
                    <a:pt x="1612" y="326"/>
                  </a:cubicBezTo>
                  <a:cubicBezTo>
                    <a:pt x="1672" y="227"/>
                    <a:pt x="1751" y="107"/>
                    <a:pt x="1791" y="8"/>
                  </a:cubicBezTo>
                  <a:cubicBezTo>
                    <a:pt x="1720" y="3"/>
                    <a:pt x="1650" y="1"/>
                    <a:pt x="1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9"/>
            <p:cNvSpPr/>
            <p:nvPr/>
          </p:nvSpPr>
          <p:spPr>
            <a:xfrm>
              <a:off x="4549250" y="4096000"/>
              <a:ext cx="23400" cy="29175"/>
            </a:xfrm>
            <a:custGeom>
              <a:avLst/>
              <a:gdLst/>
              <a:ahLst/>
              <a:cxnLst/>
              <a:rect l="l" t="t" r="r" b="b"/>
              <a:pathLst>
                <a:path w="936" h="1167" extrusionOk="0">
                  <a:moveTo>
                    <a:pt x="749" y="1"/>
                  </a:moveTo>
                  <a:cubicBezTo>
                    <a:pt x="640" y="1"/>
                    <a:pt x="537" y="58"/>
                    <a:pt x="458" y="152"/>
                  </a:cubicBezTo>
                  <a:cubicBezTo>
                    <a:pt x="737" y="649"/>
                    <a:pt x="1" y="729"/>
                    <a:pt x="40" y="1167"/>
                  </a:cubicBezTo>
                  <a:cubicBezTo>
                    <a:pt x="697" y="968"/>
                    <a:pt x="935" y="629"/>
                    <a:pt x="836" y="13"/>
                  </a:cubicBezTo>
                  <a:cubicBezTo>
                    <a:pt x="807" y="4"/>
                    <a:pt x="778" y="1"/>
                    <a:pt x="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9"/>
            <p:cNvSpPr/>
            <p:nvPr/>
          </p:nvSpPr>
          <p:spPr>
            <a:xfrm>
              <a:off x="5195775" y="4210700"/>
              <a:ext cx="53225" cy="8525"/>
            </a:xfrm>
            <a:custGeom>
              <a:avLst/>
              <a:gdLst/>
              <a:ahLst/>
              <a:cxnLst/>
              <a:rect l="l" t="t" r="r" b="b"/>
              <a:pathLst>
                <a:path w="2129" h="341" extrusionOk="0">
                  <a:moveTo>
                    <a:pt x="2129" y="0"/>
                  </a:moveTo>
                  <a:cubicBezTo>
                    <a:pt x="2042" y="3"/>
                    <a:pt x="1954" y="3"/>
                    <a:pt x="1866" y="3"/>
                  </a:cubicBezTo>
                  <a:cubicBezTo>
                    <a:pt x="1762" y="3"/>
                    <a:pt x="1657" y="2"/>
                    <a:pt x="1552" y="2"/>
                  </a:cubicBezTo>
                  <a:cubicBezTo>
                    <a:pt x="1018" y="2"/>
                    <a:pt x="482" y="26"/>
                    <a:pt x="0" y="318"/>
                  </a:cubicBezTo>
                  <a:cubicBezTo>
                    <a:pt x="76" y="323"/>
                    <a:pt x="151" y="325"/>
                    <a:pt x="226" y="325"/>
                  </a:cubicBezTo>
                  <a:cubicBezTo>
                    <a:pt x="483" y="325"/>
                    <a:pt x="737" y="296"/>
                    <a:pt x="1015" y="219"/>
                  </a:cubicBezTo>
                  <a:cubicBezTo>
                    <a:pt x="1169" y="171"/>
                    <a:pt x="1334" y="127"/>
                    <a:pt x="1496" y="127"/>
                  </a:cubicBezTo>
                  <a:cubicBezTo>
                    <a:pt x="1667" y="127"/>
                    <a:pt x="1836" y="175"/>
                    <a:pt x="1989" y="318"/>
                  </a:cubicBezTo>
                  <a:cubicBezTo>
                    <a:pt x="2004" y="334"/>
                    <a:pt x="2025" y="340"/>
                    <a:pt x="2047" y="340"/>
                  </a:cubicBezTo>
                  <a:cubicBezTo>
                    <a:pt x="2081" y="340"/>
                    <a:pt x="2116" y="323"/>
                    <a:pt x="2129" y="2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9"/>
            <p:cNvSpPr/>
            <p:nvPr/>
          </p:nvSpPr>
          <p:spPr>
            <a:xfrm>
              <a:off x="4574625" y="4512450"/>
              <a:ext cx="31850" cy="10575"/>
            </a:xfrm>
            <a:custGeom>
              <a:avLst/>
              <a:gdLst/>
              <a:ahLst/>
              <a:cxnLst/>
              <a:rect l="l" t="t" r="r" b="b"/>
              <a:pathLst>
                <a:path w="1274" h="423" extrusionOk="0">
                  <a:moveTo>
                    <a:pt x="193" y="0"/>
                  </a:moveTo>
                  <a:cubicBezTo>
                    <a:pt x="129" y="0"/>
                    <a:pt x="65" y="2"/>
                    <a:pt x="0" y="5"/>
                  </a:cubicBezTo>
                  <a:cubicBezTo>
                    <a:pt x="125" y="329"/>
                    <a:pt x="349" y="378"/>
                    <a:pt x="597" y="378"/>
                  </a:cubicBezTo>
                  <a:cubicBezTo>
                    <a:pt x="707" y="378"/>
                    <a:pt x="821" y="369"/>
                    <a:pt x="934" y="369"/>
                  </a:cubicBezTo>
                  <a:cubicBezTo>
                    <a:pt x="1051" y="369"/>
                    <a:pt x="1167" y="379"/>
                    <a:pt x="1273" y="423"/>
                  </a:cubicBezTo>
                  <a:cubicBezTo>
                    <a:pt x="1233" y="323"/>
                    <a:pt x="1233" y="244"/>
                    <a:pt x="1213" y="184"/>
                  </a:cubicBezTo>
                  <a:cubicBezTo>
                    <a:pt x="877" y="50"/>
                    <a:pt x="541" y="0"/>
                    <a:pt x="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9"/>
            <p:cNvSpPr/>
            <p:nvPr/>
          </p:nvSpPr>
          <p:spPr>
            <a:xfrm>
              <a:off x="4995350" y="4481225"/>
              <a:ext cx="48750" cy="15950"/>
            </a:xfrm>
            <a:custGeom>
              <a:avLst/>
              <a:gdLst/>
              <a:ahLst/>
              <a:cxnLst/>
              <a:rect l="l" t="t" r="r" b="b"/>
              <a:pathLst>
                <a:path w="1950" h="638" extrusionOk="0">
                  <a:moveTo>
                    <a:pt x="299" y="1"/>
                  </a:moveTo>
                  <a:cubicBezTo>
                    <a:pt x="199" y="1"/>
                    <a:pt x="120" y="41"/>
                    <a:pt x="80" y="100"/>
                  </a:cubicBezTo>
                  <a:cubicBezTo>
                    <a:pt x="80" y="319"/>
                    <a:pt x="0" y="538"/>
                    <a:pt x="279" y="637"/>
                  </a:cubicBezTo>
                  <a:cubicBezTo>
                    <a:pt x="616" y="637"/>
                    <a:pt x="897" y="437"/>
                    <a:pt x="1217" y="437"/>
                  </a:cubicBezTo>
                  <a:cubicBezTo>
                    <a:pt x="1274" y="437"/>
                    <a:pt x="1332" y="443"/>
                    <a:pt x="1393" y="458"/>
                  </a:cubicBezTo>
                  <a:cubicBezTo>
                    <a:pt x="1472" y="458"/>
                    <a:pt x="1552" y="478"/>
                    <a:pt x="1612" y="478"/>
                  </a:cubicBezTo>
                  <a:cubicBezTo>
                    <a:pt x="1691" y="478"/>
                    <a:pt x="1771" y="478"/>
                    <a:pt x="1850" y="458"/>
                  </a:cubicBezTo>
                  <a:cubicBezTo>
                    <a:pt x="1890" y="438"/>
                    <a:pt x="1910" y="419"/>
                    <a:pt x="1950" y="379"/>
                  </a:cubicBezTo>
                  <a:cubicBezTo>
                    <a:pt x="1910" y="319"/>
                    <a:pt x="1910" y="259"/>
                    <a:pt x="1910" y="180"/>
                  </a:cubicBezTo>
                  <a:cubicBezTo>
                    <a:pt x="1709" y="61"/>
                    <a:pt x="1486" y="6"/>
                    <a:pt x="1251" y="6"/>
                  </a:cubicBezTo>
                  <a:cubicBezTo>
                    <a:pt x="1091" y="6"/>
                    <a:pt x="925" y="32"/>
                    <a:pt x="756" y="80"/>
                  </a:cubicBezTo>
                  <a:cubicBezTo>
                    <a:pt x="674" y="108"/>
                    <a:pt x="597" y="131"/>
                    <a:pt x="525" y="131"/>
                  </a:cubicBezTo>
                  <a:cubicBezTo>
                    <a:pt x="440" y="131"/>
                    <a:pt x="363" y="98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9"/>
            <p:cNvSpPr/>
            <p:nvPr/>
          </p:nvSpPr>
          <p:spPr>
            <a:xfrm>
              <a:off x="4818800" y="4305675"/>
              <a:ext cx="15450" cy="47775"/>
            </a:xfrm>
            <a:custGeom>
              <a:avLst/>
              <a:gdLst/>
              <a:ahLst/>
              <a:cxnLst/>
              <a:rect l="l" t="t" r="r" b="b"/>
              <a:pathLst>
                <a:path w="618" h="1911" extrusionOk="0">
                  <a:moveTo>
                    <a:pt x="378" y="1"/>
                  </a:moveTo>
                  <a:cubicBezTo>
                    <a:pt x="0" y="617"/>
                    <a:pt x="279" y="1194"/>
                    <a:pt x="498" y="1910"/>
                  </a:cubicBezTo>
                  <a:cubicBezTo>
                    <a:pt x="617" y="1433"/>
                    <a:pt x="597" y="1055"/>
                    <a:pt x="577" y="717"/>
                  </a:cubicBezTo>
                  <a:cubicBezTo>
                    <a:pt x="299" y="518"/>
                    <a:pt x="458" y="23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9"/>
            <p:cNvSpPr/>
            <p:nvPr/>
          </p:nvSpPr>
          <p:spPr>
            <a:xfrm>
              <a:off x="4981925" y="4455000"/>
              <a:ext cx="26375" cy="28900"/>
            </a:xfrm>
            <a:custGeom>
              <a:avLst/>
              <a:gdLst/>
              <a:ahLst/>
              <a:cxnLst/>
              <a:rect l="l" t="t" r="r" b="b"/>
              <a:pathLst>
                <a:path w="1055" h="1156" extrusionOk="0">
                  <a:moveTo>
                    <a:pt x="803" y="0"/>
                  </a:moveTo>
                  <a:cubicBezTo>
                    <a:pt x="716" y="0"/>
                    <a:pt x="627" y="5"/>
                    <a:pt x="537" y="15"/>
                  </a:cubicBezTo>
                  <a:lnTo>
                    <a:pt x="458" y="95"/>
                  </a:lnTo>
                  <a:cubicBezTo>
                    <a:pt x="318" y="194"/>
                    <a:pt x="100" y="194"/>
                    <a:pt x="0" y="393"/>
                  </a:cubicBezTo>
                  <a:cubicBezTo>
                    <a:pt x="0" y="612"/>
                    <a:pt x="20" y="871"/>
                    <a:pt x="20" y="1090"/>
                  </a:cubicBezTo>
                  <a:cubicBezTo>
                    <a:pt x="43" y="1136"/>
                    <a:pt x="80" y="1155"/>
                    <a:pt x="123" y="1155"/>
                  </a:cubicBezTo>
                  <a:cubicBezTo>
                    <a:pt x="153" y="1155"/>
                    <a:pt x="186" y="1146"/>
                    <a:pt x="219" y="1129"/>
                  </a:cubicBezTo>
                  <a:cubicBezTo>
                    <a:pt x="438" y="1010"/>
                    <a:pt x="358" y="731"/>
                    <a:pt x="517" y="572"/>
                  </a:cubicBezTo>
                  <a:lnTo>
                    <a:pt x="1054" y="15"/>
                  </a:lnTo>
                  <a:cubicBezTo>
                    <a:pt x="975" y="5"/>
                    <a:pt x="890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9"/>
            <p:cNvSpPr/>
            <p:nvPr/>
          </p:nvSpPr>
          <p:spPr>
            <a:xfrm>
              <a:off x="4425425" y="4455375"/>
              <a:ext cx="25875" cy="12950"/>
            </a:xfrm>
            <a:custGeom>
              <a:avLst/>
              <a:gdLst/>
              <a:ahLst/>
              <a:cxnLst/>
              <a:rect l="l" t="t" r="r" b="b"/>
              <a:pathLst>
                <a:path w="1035" h="518" extrusionOk="0">
                  <a:moveTo>
                    <a:pt x="0" y="0"/>
                  </a:moveTo>
                  <a:cubicBezTo>
                    <a:pt x="139" y="398"/>
                    <a:pt x="517" y="458"/>
                    <a:pt x="895" y="5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9"/>
            <p:cNvSpPr/>
            <p:nvPr/>
          </p:nvSpPr>
          <p:spPr>
            <a:xfrm>
              <a:off x="5221125" y="4380275"/>
              <a:ext cx="32350" cy="10100"/>
            </a:xfrm>
            <a:custGeom>
              <a:avLst/>
              <a:gdLst/>
              <a:ahLst/>
              <a:cxnLst/>
              <a:rect l="l" t="t" r="r" b="b"/>
              <a:pathLst>
                <a:path w="1294" h="404" extrusionOk="0">
                  <a:moveTo>
                    <a:pt x="916" y="1"/>
                  </a:moveTo>
                  <a:cubicBezTo>
                    <a:pt x="865" y="19"/>
                    <a:pt x="809" y="24"/>
                    <a:pt x="751" y="24"/>
                  </a:cubicBezTo>
                  <a:cubicBezTo>
                    <a:pt x="659" y="24"/>
                    <a:pt x="560" y="10"/>
                    <a:pt x="463" y="10"/>
                  </a:cubicBezTo>
                  <a:cubicBezTo>
                    <a:pt x="287" y="10"/>
                    <a:pt x="116" y="57"/>
                    <a:pt x="1" y="319"/>
                  </a:cubicBezTo>
                  <a:cubicBezTo>
                    <a:pt x="147" y="380"/>
                    <a:pt x="286" y="403"/>
                    <a:pt x="420" y="403"/>
                  </a:cubicBezTo>
                  <a:cubicBezTo>
                    <a:pt x="724" y="403"/>
                    <a:pt x="1004" y="282"/>
                    <a:pt x="1294" y="199"/>
                  </a:cubicBezTo>
                  <a:cubicBezTo>
                    <a:pt x="1214" y="20"/>
                    <a:pt x="1075" y="20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9"/>
            <p:cNvSpPr/>
            <p:nvPr/>
          </p:nvSpPr>
          <p:spPr>
            <a:xfrm>
              <a:off x="5379775" y="4427175"/>
              <a:ext cx="46275" cy="14800"/>
            </a:xfrm>
            <a:custGeom>
              <a:avLst/>
              <a:gdLst/>
              <a:ahLst/>
              <a:cxnLst/>
              <a:rect l="l" t="t" r="r" b="b"/>
              <a:pathLst>
                <a:path w="1851" h="592" extrusionOk="0">
                  <a:moveTo>
                    <a:pt x="1613" y="0"/>
                  </a:moveTo>
                  <a:cubicBezTo>
                    <a:pt x="1415" y="0"/>
                    <a:pt x="1221" y="114"/>
                    <a:pt x="1055" y="213"/>
                  </a:cubicBezTo>
                  <a:cubicBezTo>
                    <a:pt x="736" y="313"/>
                    <a:pt x="398" y="432"/>
                    <a:pt x="40" y="432"/>
                  </a:cubicBezTo>
                  <a:cubicBezTo>
                    <a:pt x="20" y="432"/>
                    <a:pt x="20" y="452"/>
                    <a:pt x="0" y="492"/>
                  </a:cubicBezTo>
                  <a:cubicBezTo>
                    <a:pt x="0" y="512"/>
                    <a:pt x="0" y="532"/>
                    <a:pt x="40" y="591"/>
                  </a:cubicBezTo>
                  <a:lnTo>
                    <a:pt x="915" y="591"/>
                  </a:lnTo>
                  <a:cubicBezTo>
                    <a:pt x="995" y="532"/>
                    <a:pt x="1035" y="452"/>
                    <a:pt x="1094" y="452"/>
                  </a:cubicBezTo>
                  <a:cubicBezTo>
                    <a:pt x="1313" y="452"/>
                    <a:pt x="1532" y="432"/>
                    <a:pt x="1751" y="412"/>
                  </a:cubicBezTo>
                  <a:cubicBezTo>
                    <a:pt x="1811" y="353"/>
                    <a:pt x="1850" y="293"/>
                    <a:pt x="1850" y="213"/>
                  </a:cubicBezTo>
                  <a:cubicBezTo>
                    <a:pt x="1850" y="114"/>
                    <a:pt x="1811" y="54"/>
                    <a:pt x="1731" y="14"/>
                  </a:cubicBezTo>
                  <a:cubicBezTo>
                    <a:pt x="1692" y="5"/>
                    <a:pt x="1652" y="0"/>
                    <a:pt x="1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9"/>
            <p:cNvSpPr/>
            <p:nvPr/>
          </p:nvSpPr>
          <p:spPr>
            <a:xfrm>
              <a:off x="5209700" y="4521525"/>
              <a:ext cx="33325" cy="15925"/>
            </a:xfrm>
            <a:custGeom>
              <a:avLst/>
              <a:gdLst/>
              <a:ahLst/>
              <a:cxnLst/>
              <a:rect l="l" t="t" r="r" b="b"/>
              <a:pathLst>
                <a:path w="1333" h="637" extrusionOk="0">
                  <a:moveTo>
                    <a:pt x="619" y="0"/>
                  </a:moveTo>
                  <a:cubicBezTo>
                    <a:pt x="408" y="0"/>
                    <a:pt x="199" y="30"/>
                    <a:pt x="0" y="159"/>
                  </a:cubicBezTo>
                  <a:cubicBezTo>
                    <a:pt x="159" y="239"/>
                    <a:pt x="279" y="338"/>
                    <a:pt x="358" y="517"/>
                  </a:cubicBezTo>
                  <a:cubicBezTo>
                    <a:pt x="398" y="557"/>
                    <a:pt x="477" y="597"/>
                    <a:pt x="557" y="637"/>
                  </a:cubicBezTo>
                  <a:cubicBezTo>
                    <a:pt x="736" y="637"/>
                    <a:pt x="855" y="557"/>
                    <a:pt x="975" y="458"/>
                  </a:cubicBezTo>
                  <a:cubicBezTo>
                    <a:pt x="1094" y="338"/>
                    <a:pt x="1333" y="259"/>
                    <a:pt x="1253" y="20"/>
                  </a:cubicBezTo>
                  <a:lnTo>
                    <a:pt x="1253" y="20"/>
                  </a:lnTo>
                  <a:cubicBezTo>
                    <a:pt x="1223" y="21"/>
                    <a:pt x="1193" y="22"/>
                    <a:pt x="1163" y="22"/>
                  </a:cubicBezTo>
                  <a:cubicBezTo>
                    <a:pt x="983" y="22"/>
                    <a:pt x="800" y="0"/>
                    <a:pt x="6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9"/>
            <p:cNvSpPr/>
            <p:nvPr/>
          </p:nvSpPr>
          <p:spPr>
            <a:xfrm>
              <a:off x="4476150" y="4104400"/>
              <a:ext cx="45775" cy="15125"/>
            </a:xfrm>
            <a:custGeom>
              <a:avLst/>
              <a:gdLst/>
              <a:ahLst/>
              <a:cxnLst/>
              <a:rect l="l" t="t" r="r" b="b"/>
              <a:pathLst>
                <a:path w="1831" h="605" extrusionOk="0">
                  <a:moveTo>
                    <a:pt x="1124" y="0"/>
                  </a:moveTo>
                  <a:cubicBezTo>
                    <a:pt x="1070" y="0"/>
                    <a:pt x="1015" y="5"/>
                    <a:pt x="955" y="15"/>
                  </a:cubicBezTo>
                  <a:lnTo>
                    <a:pt x="915" y="35"/>
                  </a:lnTo>
                  <a:cubicBezTo>
                    <a:pt x="816" y="134"/>
                    <a:pt x="697" y="95"/>
                    <a:pt x="577" y="134"/>
                  </a:cubicBezTo>
                  <a:cubicBezTo>
                    <a:pt x="498" y="174"/>
                    <a:pt x="398" y="214"/>
                    <a:pt x="299" y="234"/>
                  </a:cubicBezTo>
                  <a:cubicBezTo>
                    <a:pt x="199" y="274"/>
                    <a:pt x="100" y="293"/>
                    <a:pt x="20" y="373"/>
                  </a:cubicBezTo>
                  <a:cubicBezTo>
                    <a:pt x="0" y="433"/>
                    <a:pt x="20" y="492"/>
                    <a:pt x="80" y="532"/>
                  </a:cubicBezTo>
                  <a:cubicBezTo>
                    <a:pt x="144" y="586"/>
                    <a:pt x="208" y="605"/>
                    <a:pt x="278" y="605"/>
                  </a:cubicBezTo>
                  <a:cubicBezTo>
                    <a:pt x="339" y="605"/>
                    <a:pt x="404" y="590"/>
                    <a:pt x="478" y="572"/>
                  </a:cubicBezTo>
                  <a:cubicBezTo>
                    <a:pt x="577" y="532"/>
                    <a:pt x="677" y="532"/>
                    <a:pt x="776" y="512"/>
                  </a:cubicBezTo>
                  <a:cubicBezTo>
                    <a:pt x="876" y="413"/>
                    <a:pt x="1055" y="433"/>
                    <a:pt x="1154" y="373"/>
                  </a:cubicBezTo>
                  <a:cubicBezTo>
                    <a:pt x="1373" y="333"/>
                    <a:pt x="1631" y="373"/>
                    <a:pt x="1830" y="194"/>
                  </a:cubicBezTo>
                  <a:cubicBezTo>
                    <a:pt x="1651" y="174"/>
                    <a:pt x="1433" y="214"/>
                    <a:pt x="1293" y="15"/>
                  </a:cubicBezTo>
                  <a:cubicBezTo>
                    <a:pt x="1234" y="5"/>
                    <a:pt x="1179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9"/>
            <p:cNvSpPr/>
            <p:nvPr/>
          </p:nvSpPr>
          <p:spPr>
            <a:xfrm>
              <a:off x="4985900" y="4169825"/>
              <a:ext cx="48250" cy="9050"/>
            </a:xfrm>
            <a:custGeom>
              <a:avLst/>
              <a:gdLst/>
              <a:ahLst/>
              <a:cxnLst/>
              <a:rect l="l" t="t" r="r" b="b"/>
              <a:pathLst>
                <a:path w="1930" h="362" extrusionOk="0">
                  <a:moveTo>
                    <a:pt x="1246" y="0"/>
                  </a:moveTo>
                  <a:cubicBezTo>
                    <a:pt x="788" y="0"/>
                    <a:pt x="394" y="129"/>
                    <a:pt x="0" y="183"/>
                  </a:cubicBezTo>
                  <a:lnTo>
                    <a:pt x="0" y="362"/>
                  </a:lnTo>
                  <a:cubicBezTo>
                    <a:pt x="597" y="282"/>
                    <a:pt x="1194" y="203"/>
                    <a:pt x="1930" y="103"/>
                  </a:cubicBezTo>
                  <a:cubicBezTo>
                    <a:pt x="1684" y="28"/>
                    <a:pt x="1458" y="0"/>
                    <a:pt x="1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9"/>
            <p:cNvSpPr/>
            <p:nvPr/>
          </p:nvSpPr>
          <p:spPr>
            <a:xfrm>
              <a:off x="5231575" y="4517050"/>
              <a:ext cx="31850" cy="19150"/>
            </a:xfrm>
            <a:custGeom>
              <a:avLst/>
              <a:gdLst/>
              <a:ahLst/>
              <a:cxnLst/>
              <a:rect l="l" t="t" r="r" b="b"/>
              <a:pathLst>
                <a:path w="1274" h="766" extrusionOk="0">
                  <a:moveTo>
                    <a:pt x="1074" y="0"/>
                  </a:moveTo>
                  <a:cubicBezTo>
                    <a:pt x="975" y="0"/>
                    <a:pt x="856" y="20"/>
                    <a:pt x="756" y="20"/>
                  </a:cubicBezTo>
                  <a:cubicBezTo>
                    <a:pt x="677" y="40"/>
                    <a:pt x="597" y="100"/>
                    <a:pt x="517" y="119"/>
                  </a:cubicBezTo>
                  <a:cubicBezTo>
                    <a:pt x="478" y="119"/>
                    <a:pt x="418" y="139"/>
                    <a:pt x="378" y="179"/>
                  </a:cubicBezTo>
                  <a:cubicBezTo>
                    <a:pt x="259" y="298"/>
                    <a:pt x="120" y="398"/>
                    <a:pt x="0" y="517"/>
                  </a:cubicBezTo>
                  <a:cubicBezTo>
                    <a:pt x="20" y="537"/>
                    <a:pt x="20" y="597"/>
                    <a:pt x="40" y="617"/>
                  </a:cubicBezTo>
                  <a:cubicBezTo>
                    <a:pt x="100" y="676"/>
                    <a:pt x="140" y="716"/>
                    <a:pt x="219" y="736"/>
                  </a:cubicBezTo>
                  <a:cubicBezTo>
                    <a:pt x="259" y="756"/>
                    <a:pt x="299" y="766"/>
                    <a:pt x="336" y="766"/>
                  </a:cubicBezTo>
                  <a:cubicBezTo>
                    <a:pt x="373" y="766"/>
                    <a:pt x="408" y="756"/>
                    <a:pt x="438" y="736"/>
                  </a:cubicBezTo>
                  <a:cubicBezTo>
                    <a:pt x="597" y="716"/>
                    <a:pt x="736" y="676"/>
                    <a:pt x="876" y="617"/>
                  </a:cubicBezTo>
                  <a:cubicBezTo>
                    <a:pt x="915" y="597"/>
                    <a:pt x="995" y="537"/>
                    <a:pt x="1055" y="497"/>
                  </a:cubicBezTo>
                  <a:cubicBezTo>
                    <a:pt x="1134" y="338"/>
                    <a:pt x="1273" y="179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9"/>
            <p:cNvSpPr/>
            <p:nvPr/>
          </p:nvSpPr>
          <p:spPr>
            <a:xfrm>
              <a:off x="5012750" y="4086400"/>
              <a:ext cx="27075" cy="14300"/>
            </a:xfrm>
            <a:custGeom>
              <a:avLst/>
              <a:gdLst/>
              <a:ahLst/>
              <a:cxnLst/>
              <a:rect l="l" t="t" r="r" b="b"/>
              <a:pathLst>
                <a:path w="1083" h="572" extrusionOk="0">
                  <a:moveTo>
                    <a:pt x="874" y="1"/>
                  </a:moveTo>
                  <a:cubicBezTo>
                    <a:pt x="548" y="1"/>
                    <a:pt x="253" y="172"/>
                    <a:pt x="0" y="357"/>
                  </a:cubicBezTo>
                  <a:cubicBezTo>
                    <a:pt x="186" y="502"/>
                    <a:pt x="367" y="571"/>
                    <a:pt x="548" y="571"/>
                  </a:cubicBezTo>
                  <a:cubicBezTo>
                    <a:pt x="715" y="571"/>
                    <a:pt x="883" y="512"/>
                    <a:pt x="1055" y="397"/>
                  </a:cubicBezTo>
                  <a:cubicBezTo>
                    <a:pt x="1015" y="238"/>
                    <a:pt x="796" y="397"/>
                    <a:pt x="776" y="218"/>
                  </a:cubicBezTo>
                  <a:lnTo>
                    <a:pt x="776" y="218"/>
                  </a:lnTo>
                  <a:cubicBezTo>
                    <a:pt x="843" y="248"/>
                    <a:pt x="899" y="264"/>
                    <a:pt x="943" y="264"/>
                  </a:cubicBezTo>
                  <a:cubicBezTo>
                    <a:pt x="1043" y="264"/>
                    <a:pt x="1082" y="184"/>
                    <a:pt x="1055" y="19"/>
                  </a:cubicBezTo>
                  <a:cubicBezTo>
                    <a:pt x="994" y="7"/>
                    <a:pt x="933" y="1"/>
                    <a:pt x="8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9"/>
            <p:cNvSpPr/>
            <p:nvPr/>
          </p:nvSpPr>
          <p:spPr>
            <a:xfrm>
              <a:off x="5404625" y="4435975"/>
              <a:ext cx="48775" cy="14450"/>
            </a:xfrm>
            <a:custGeom>
              <a:avLst/>
              <a:gdLst/>
              <a:ahLst/>
              <a:cxnLst/>
              <a:rect l="l" t="t" r="r" b="b"/>
              <a:pathLst>
                <a:path w="1951" h="578" extrusionOk="0">
                  <a:moveTo>
                    <a:pt x="1831" y="1"/>
                  </a:moveTo>
                  <a:lnTo>
                    <a:pt x="1692" y="80"/>
                  </a:lnTo>
                  <a:cubicBezTo>
                    <a:pt x="1632" y="140"/>
                    <a:pt x="1553" y="180"/>
                    <a:pt x="1453" y="239"/>
                  </a:cubicBezTo>
                  <a:cubicBezTo>
                    <a:pt x="1234" y="239"/>
                    <a:pt x="1015" y="259"/>
                    <a:pt x="777" y="259"/>
                  </a:cubicBezTo>
                  <a:cubicBezTo>
                    <a:pt x="657" y="359"/>
                    <a:pt x="518" y="299"/>
                    <a:pt x="419" y="398"/>
                  </a:cubicBezTo>
                  <a:cubicBezTo>
                    <a:pt x="319" y="398"/>
                    <a:pt x="180" y="438"/>
                    <a:pt x="100" y="438"/>
                  </a:cubicBezTo>
                  <a:cubicBezTo>
                    <a:pt x="61" y="438"/>
                    <a:pt x="41" y="458"/>
                    <a:pt x="21" y="478"/>
                  </a:cubicBezTo>
                  <a:cubicBezTo>
                    <a:pt x="1" y="498"/>
                    <a:pt x="1" y="558"/>
                    <a:pt x="61" y="577"/>
                  </a:cubicBezTo>
                  <a:lnTo>
                    <a:pt x="936" y="577"/>
                  </a:lnTo>
                  <a:cubicBezTo>
                    <a:pt x="1042" y="502"/>
                    <a:pt x="1156" y="484"/>
                    <a:pt x="1273" y="484"/>
                  </a:cubicBezTo>
                  <a:cubicBezTo>
                    <a:pt x="1380" y="484"/>
                    <a:pt x="1490" y="499"/>
                    <a:pt x="1596" y="499"/>
                  </a:cubicBezTo>
                  <a:cubicBezTo>
                    <a:pt x="1677" y="499"/>
                    <a:pt x="1756" y="490"/>
                    <a:pt x="1831" y="458"/>
                  </a:cubicBezTo>
                  <a:cubicBezTo>
                    <a:pt x="1931" y="359"/>
                    <a:pt x="1950" y="239"/>
                    <a:pt x="1851" y="100"/>
                  </a:cubicBezTo>
                  <a:cubicBezTo>
                    <a:pt x="1851" y="60"/>
                    <a:pt x="1851" y="40"/>
                    <a:pt x="18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9"/>
            <p:cNvSpPr/>
            <p:nvPr/>
          </p:nvSpPr>
          <p:spPr>
            <a:xfrm>
              <a:off x="4826250" y="4424525"/>
              <a:ext cx="33850" cy="14075"/>
            </a:xfrm>
            <a:custGeom>
              <a:avLst/>
              <a:gdLst/>
              <a:ahLst/>
              <a:cxnLst/>
              <a:rect l="l" t="t" r="r" b="b"/>
              <a:pathLst>
                <a:path w="1354" h="563" extrusionOk="0">
                  <a:moveTo>
                    <a:pt x="478" y="1"/>
                  </a:moveTo>
                  <a:cubicBezTo>
                    <a:pt x="259" y="41"/>
                    <a:pt x="1" y="100"/>
                    <a:pt x="299" y="399"/>
                  </a:cubicBezTo>
                  <a:cubicBezTo>
                    <a:pt x="530" y="399"/>
                    <a:pt x="733" y="562"/>
                    <a:pt x="988" y="562"/>
                  </a:cubicBezTo>
                  <a:cubicBezTo>
                    <a:pt x="1041" y="562"/>
                    <a:pt x="1096" y="555"/>
                    <a:pt x="1155" y="538"/>
                  </a:cubicBezTo>
                  <a:cubicBezTo>
                    <a:pt x="1214" y="419"/>
                    <a:pt x="1274" y="299"/>
                    <a:pt x="1353" y="160"/>
                  </a:cubicBezTo>
                  <a:cubicBezTo>
                    <a:pt x="1277" y="116"/>
                    <a:pt x="1194" y="104"/>
                    <a:pt x="1110" y="104"/>
                  </a:cubicBezTo>
                  <a:cubicBezTo>
                    <a:pt x="1004" y="104"/>
                    <a:pt x="896" y="123"/>
                    <a:pt x="793" y="123"/>
                  </a:cubicBezTo>
                  <a:cubicBezTo>
                    <a:pt x="678" y="123"/>
                    <a:pt x="569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9"/>
            <p:cNvSpPr/>
            <p:nvPr/>
          </p:nvSpPr>
          <p:spPr>
            <a:xfrm>
              <a:off x="4440825" y="4326925"/>
              <a:ext cx="37825" cy="13825"/>
            </a:xfrm>
            <a:custGeom>
              <a:avLst/>
              <a:gdLst/>
              <a:ahLst/>
              <a:cxnLst/>
              <a:rect l="l" t="t" r="r" b="b"/>
              <a:pathLst>
                <a:path w="1513" h="553" extrusionOk="0">
                  <a:moveTo>
                    <a:pt x="691" y="1"/>
                  </a:moveTo>
                  <a:cubicBezTo>
                    <a:pt x="542" y="1"/>
                    <a:pt x="391" y="12"/>
                    <a:pt x="240" y="26"/>
                  </a:cubicBezTo>
                  <a:cubicBezTo>
                    <a:pt x="677" y="483"/>
                    <a:pt x="220" y="364"/>
                    <a:pt x="1" y="424"/>
                  </a:cubicBezTo>
                  <a:cubicBezTo>
                    <a:pt x="174" y="525"/>
                    <a:pt x="368" y="553"/>
                    <a:pt x="561" y="553"/>
                  </a:cubicBezTo>
                  <a:cubicBezTo>
                    <a:pt x="633" y="553"/>
                    <a:pt x="706" y="549"/>
                    <a:pt x="777" y="543"/>
                  </a:cubicBezTo>
                  <a:cubicBezTo>
                    <a:pt x="816" y="225"/>
                    <a:pt x="1007" y="207"/>
                    <a:pt x="1211" y="207"/>
                  </a:cubicBezTo>
                  <a:cubicBezTo>
                    <a:pt x="1237" y="207"/>
                    <a:pt x="1263" y="207"/>
                    <a:pt x="1289" y="207"/>
                  </a:cubicBezTo>
                  <a:cubicBezTo>
                    <a:pt x="1366" y="207"/>
                    <a:pt x="1443" y="205"/>
                    <a:pt x="1513" y="185"/>
                  </a:cubicBezTo>
                  <a:cubicBezTo>
                    <a:pt x="1252" y="42"/>
                    <a:pt x="975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9"/>
            <p:cNvSpPr/>
            <p:nvPr/>
          </p:nvSpPr>
          <p:spPr>
            <a:xfrm>
              <a:off x="4998575" y="4240825"/>
              <a:ext cx="33100" cy="14675"/>
            </a:xfrm>
            <a:custGeom>
              <a:avLst/>
              <a:gdLst/>
              <a:ahLst/>
              <a:cxnLst/>
              <a:rect l="l" t="t" r="r" b="b"/>
              <a:pathLst>
                <a:path w="1324" h="587" extrusionOk="0">
                  <a:moveTo>
                    <a:pt x="294" y="1"/>
                  </a:moveTo>
                  <a:cubicBezTo>
                    <a:pt x="0" y="1"/>
                    <a:pt x="49" y="270"/>
                    <a:pt x="30" y="506"/>
                  </a:cubicBezTo>
                  <a:cubicBezTo>
                    <a:pt x="145" y="567"/>
                    <a:pt x="265" y="586"/>
                    <a:pt x="386" y="586"/>
                  </a:cubicBezTo>
                  <a:cubicBezTo>
                    <a:pt x="602" y="586"/>
                    <a:pt x="822" y="524"/>
                    <a:pt x="1029" y="524"/>
                  </a:cubicBezTo>
                  <a:cubicBezTo>
                    <a:pt x="1048" y="524"/>
                    <a:pt x="1066" y="525"/>
                    <a:pt x="1085" y="526"/>
                  </a:cubicBezTo>
                  <a:cubicBezTo>
                    <a:pt x="1144" y="506"/>
                    <a:pt x="1184" y="506"/>
                    <a:pt x="1224" y="506"/>
                  </a:cubicBezTo>
                  <a:cubicBezTo>
                    <a:pt x="1244" y="506"/>
                    <a:pt x="1264" y="506"/>
                    <a:pt x="1284" y="446"/>
                  </a:cubicBezTo>
                  <a:cubicBezTo>
                    <a:pt x="1323" y="406"/>
                    <a:pt x="1284" y="387"/>
                    <a:pt x="1224" y="347"/>
                  </a:cubicBezTo>
                  <a:cubicBezTo>
                    <a:pt x="965" y="347"/>
                    <a:pt x="727" y="347"/>
                    <a:pt x="468" y="327"/>
                  </a:cubicBezTo>
                  <a:cubicBezTo>
                    <a:pt x="170" y="307"/>
                    <a:pt x="329" y="148"/>
                    <a:pt x="388" y="9"/>
                  </a:cubicBezTo>
                  <a:cubicBezTo>
                    <a:pt x="354" y="3"/>
                    <a:pt x="322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9"/>
            <p:cNvSpPr/>
            <p:nvPr/>
          </p:nvSpPr>
          <p:spPr>
            <a:xfrm>
              <a:off x="4442825" y="4372000"/>
              <a:ext cx="35325" cy="8450"/>
            </a:xfrm>
            <a:custGeom>
              <a:avLst/>
              <a:gdLst/>
              <a:ahLst/>
              <a:cxnLst/>
              <a:rect l="l" t="t" r="r" b="b"/>
              <a:pathLst>
                <a:path w="1413" h="338" extrusionOk="0">
                  <a:moveTo>
                    <a:pt x="164" y="0"/>
                  </a:moveTo>
                  <a:cubicBezTo>
                    <a:pt x="110" y="0"/>
                    <a:pt x="56" y="4"/>
                    <a:pt x="0" y="13"/>
                  </a:cubicBezTo>
                  <a:cubicBezTo>
                    <a:pt x="227" y="263"/>
                    <a:pt x="486" y="338"/>
                    <a:pt x="763" y="338"/>
                  </a:cubicBezTo>
                  <a:cubicBezTo>
                    <a:pt x="971" y="338"/>
                    <a:pt x="1190" y="295"/>
                    <a:pt x="1413" y="252"/>
                  </a:cubicBezTo>
                  <a:cubicBezTo>
                    <a:pt x="971" y="252"/>
                    <a:pt x="59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9"/>
            <p:cNvSpPr/>
            <p:nvPr/>
          </p:nvSpPr>
          <p:spPr>
            <a:xfrm>
              <a:off x="4495550" y="4466200"/>
              <a:ext cx="30350" cy="14550"/>
            </a:xfrm>
            <a:custGeom>
              <a:avLst/>
              <a:gdLst/>
              <a:ahLst/>
              <a:cxnLst/>
              <a:rect l="l" t="t" r="r" b="b"/>
              <a:pathLst>
                <a:path w="1214" h="582" extrusionOk="0">
                  <a:moveTo>
                    <a:pt x="522" y="1"/>
                  </a:moveTo>
                  <a:cubicBezTo>
                    <a:pt x="427" y="1"/>
                    <a:pt x="326" y="16"/>
                    <a:pt x="219" y="45"/>
                  </a:cubicBezTo>
                  <a:cubicBezTo>
                    <a:pt x="0" y="144"/>
                    <a:pt x="139" y="283"/>
                    <a:pt x="179" y="423"/>
                  </a:cubicBezTo>
                  <a:cubicBezTo>
                    <a:pt x="517" y="463"/>
                    <a:pt x="875" y="542"/>
                    <a:pt x="1214" y="582"/>
                  </a:cubicBezTo>
                  <a:lnTo>
                    <a:pt x="1214" y="443"/>
                  </a:lnTo>
                  <a:cubicBezTo>
                    <a:pt x="1048" y="142"/>
                    <a:pt x="815" y="1"/>
                    <a:pt x="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9"/>
            <p:cNvSpPr/>
            <p:nvPr/>
          </p:nvSpPr>
          <p:spPr>
            <a:xfrm>
              <a:off x="4403050" y="4122675"/>
              <a:ext cx="22400" cy="13450"/>
            </a:xfrm>
            <a:custGeom>
              <a:avLst/>
              <a:gdLst/>
              <a:ahLst/>
              <a:cxnLst/>
              <a:rect l="l" t="t" r="r" b="b"/>
              <a:pathLst>
                <a:path w="896" h="538" extrusionOk="0">
                  <a:moveTo>
                    <a:pt x="199" y="0"/>
                  </a:moveTo>
                  <a:cubicBezTo>
                    <a:pt x="119" y="60"/>
                    <a:pt x="80" y="100"/>
                    <a:pt x="0" y="159"/>
                  </a:cubicBezTo>
                  <a:cubicBezTo>
                    <a:pt x="20" y="398"/>
                    <a:pt x="179" y="497"/>
                    <a:pt x="398" y="537"/>
                  </a:cubicBezTo>
                  <a:cubicBezTo>
                    <a:pt x="577" y="537"/>
                    <a:pt x="736" y="478"/>
                    <a:pt x="895" y="358"/>
                  </a:cubicBezTo>
                  <a:cubicBezTo>
                    <a:pt x="736" y="80"/>
                    <a:pt x="4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9"/>
            <p:cNvSpPr/>
            <p:nvPr/>
          </p:nvSpPr>
          <p:spPr>
            <a:xfrm>
              <a:off x="5104250" y="4099875"/>
              <a:ext cx="45350" cy="11575"/>
            </a:xfrm>
            <a:custGeom>
              <a:avLst/>
              <a:gdLst/>
              <a:ahLst/>
              <a:cxnLst/>
              <a:rect l="l" t="t" r="r" b="b"/>
              <a:pathLst>
                <a:path w="1814" h="463" extrusionOk="0">
                  <a:moveTo>
                    <a:pt x="570" y="0"/>
                  </a:moveTo>
                  <a:cubicBezTo>
                    <a:pt x="432" y="0"/>
                    <a:pt x="290" y="35"/>
                    <a:pt x="140" y="97"/>
                  </a:cubicBezTo>
                  <a:lnTo>
                    <a:pt x="41" y="196"/>
                  </a:lnTo>
                  <a:cubicBezTo>
                    <a:pt x="21" y="256"/>
                    <a:pt x="21" y="295"/>
                    <a:pt x="1" y="355"/>
                  </a:cubicBezTo>
                  <a:cubicBezTo>
                    <a:pt x="118" y="439"/>
                    <a:pt x="241" y="459"/>
                    <a:pt x="371" y="459"/>
                  </a:cubicBezTo>
                  <a:cubicBezTo>
                    <a:pt x="495" y="459"/>
                    <a:pt x="624" y="440"/>
                    <a:pt x="757" y="440"/>
                  </a:cubicBezTo>
                  <a:cubicBezTo>
                    <a:pt x="816" y="440"/>
                    <a:pt x="875" y="444"/>
                    <a:pt x="936" y="455"/>
                  </a:cubicBezTo>
                  <a:cubicBezTo>
                    <a:pt x="1024" y="455"/>
                    <a:pt x="1113" y="462"/>
                    <a:pt x="1201" y="462"/>
                  </a:cubicBezTo>
                  <a:cubicBezTo>
                    <a:pt x="1311" y="462"/>
                    <a:pt x="1422" y="450"/>
                    <a:pt x="1532" y="395"/>
                  </a:cubicBezTo>
                  <a:lnTo>
                    <a:pt x="1592" y="395"/>
                  </a:lnTo>
                  <a:cubicBezTo>
                    <a:pt x="1672" y="375"/>
                    <a:pt x="1771" y="355"/>
                    <a:pt x="1791" y="295"/>
                  </a:cubicBezTo>
                  <a:cubicBezTo>
                    <a:pt x="1814" y="204"/>
                    <a:pt x="1778" y="185"/>
                    <a:pt x="1732" y="185"/>
                  </a:cubicBezTo>
                  <a:cubicBezTo>
                    <a:pt x="1698" y="185"/>
                    <a:pt x="1658" y="196"/>
                    <a:pt x="1632" y="196"/>
                  </a:cubicBezTo>
                  <a:cubicBezTo>
                    <a:pt x="1433" y="176"/>
                    <a:pt x="1274" y="176"/>
                    <a:pt x="1075" y="176"/>
                  </a:cubicBezTo>
                  <a:cubicBezTo>
                    <a:pt x="909" y="54"/>
                    <a:pt x="743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9"/>
            <p:cNvSpPr/>
            <p:nvPr/>
          </p:nvSpPr>
          <p:spPr>
            <a:xfrm>
              <a:off x="5017225" y="4152675"/>
              <a:ext cx="44275" cy="8800"/>
            </a:xfrm>
            <a:custGeom>
              <a:avLst/>
              <a:gdLst/>
              <a:ahLst/>
              <a:cxnLst/>
              <a:rect l="l" t="t" r="r" b="b"/>
              <a:pathLst>
                <a:path w="1771" h="352" extrusionOk="0">
                  <a:moveTo>
                    <a:pt x="979" y="1"/>
                  </a:moveTo>
                  <a:cubicBezTo>
                    <a:pt x="621" y="1"/>
                    <a:pt x="311" y="65"/>
                    <a:pt x="1" y="173"/>
                  </a:cubicBezTo>
                  <a:lnTo>
                    <a:pt x="1" y="352"/>
                  </a:lnTo>
                  <a:cubicBezTo>
                    <a:pt x="518" y="272"/>
                    <a:pt x="1035" y="193"/>
                    <a:pt x="1771" y="93"/>
                  </a:cubicBezTo>
                  <a:cubicBezTo>
                    <a:pt x="1477" y="29"/>
                    <a:pt x="1217" y="1"/>
                    <a:pt x="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9"/>
            <p:cNvSpPr/>
            <p:nvPr/>
          </p:nvSpPr>
          <p:spPr>
            <a:xfrm>
              <a:off x="5275825" y="4348075"/>
              <a:ext cx="35125" cy="10875"/>
            </a:xfrm>
            <a:custGeom>
              <a:avLst/>
              <a:gdLst/>
              <a:ahLst/>
              <a:cxnLst/>
              <a:rect l="l" t="t" r="r" b="b"/>
              <a:pathLst>
                <a:path w="1405" h="435" extrusionOk="0">
                  <a:moveTo>
                    <a:pt x="1258" y="0"/>
                  </a:moveTo>
                  <a:cubicBezTo>
                    <a:pt x="1192" y="0"/>
                    <a:pt x="1112" y="30"/>
                    <a:pt x="1035" y="55"/>
                  </a:cubicBezTo>
                  <a:cubicBezTo>
                    <a:pt x="951" y="65"/>
                    <a:pt x="864" y="66"/>
                    <a:pt x="776" y="66"/>
                  </a:cubicBezTo>
                  <a:cubicBezTo>
                    <a:pt x="746" y="66"/>
                    <a:pt x="717" y="66"/>
                    <a:pt x="687" y="66"/>
                  </a:cubicBezTo>
                  <a:cubicBezTo>
                    <a:pt x="452" y="66"/>
                    <a:pt x="213" y="75"/>
                    <a:pt x="1" y="234"/>
                  </a:cubicBezTo>
                  <a:cubicBezTo>
                    <a:pt x="41" y="274"/>
                    <a:pt x="120" y="274"/>
                    <a:pt x="200" y="294"/>
                  </a:cubicBezTo>
                  <a:cubicBezTo>
                    <a:pt x="299" y="373"/>
                    <a:pt x="438" y="334"/>
                    <a:pt x="518" y="433"/>
                  </a:cubicBezTo>
                  <a:cubicBezTo>
                    <a:pt x="535" y="434"/>
                    <a:pt x="551" y="435"/>
                    <a:pt x="567" y="435"/>
                  </a:cubicBezTo>
                  <a:cubicBezTo>
                    <a:pt x="863" y="435"/>
                    <a:pt x="1110" y="272"/>
                    <a:pt x="1393" y="234"/>
                  </a:cubicBezTo>
                  <a:cubicBezTo>
                    <a:pt x="1405" y="52"/>
                    <a:pt x="1345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9"/>
            <p:cNvSpPr/>
            <p:nvPr/>
          </p:nvSpPr>
          <p:spPr>
            <a:xfrm>
              <a:off x="5374800" y="4446500"/>
              <a:ext cx="32850" cy="10400"/>
            </a:xfrm>
            <a:custGeom>
              <a:avLst/>
              <a:gdLst/>
              <a:ahLst/>
              <a:cxnLst/>
              <a:rect l="l" t="t" r="r" b="b"/>
              <a:pathLst>
                <a:path w="1314" h="416" extrusionOk="0">
                  <a:moveTo>
                    <a:pt x="1093" y="1"/>
                  </a:moveTo>
                  <a:cubicBezTo>
                    <a:pt x="757" y="1"/>
                    <a:pt x="426" y="121"/>
                    <a:pt x="0" y="415"/>
                  </a:cubicBezTo>
                  <a:cubicBezTo>
                    <a:pt x="557" y="355"/>
                    <a:pt x="955" y="375"/>
                    <a:pt x="1313" y="156"/>
                  </a:cubicBezTo>
                  <a:lnTo>
                    <a:pt x="1313" y="17"/>
                  </a:lnTo>
                  <a:cubicBezTo>
                    <a:pt x="1239" y="7"/>
                    <a:pt x="1166" y="1"/>
                    <a:pt x="1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9"/>
            <p:cNvSpPr/>
            <p:nvPr/>
          </p:nvSpPr>
          <p:spPr>
            <a:xfrm>
              <a:off x="5186800" y="4433400"/>
              <a:ext cx="21925" cy="17475"/>
            </a:xfrm>
            <a:custGeom>
              <a:avLst/>
              <a:gdLst/>
              <a:ahLst/>
              <a:cxnLst/>
              <a:rect l="l" t="t" r="r" b="b"/>
              <a:pathLst>
                <a:path w="877" h="699" extrusionOk="0">
                  <a:moveTo>
                    <a:pt x="395" y="0"/>
                  </a:moveTo>
                  <a:cubicBezTo>
                    <a:pt x="197" y="0"/>
                    <a:pt x="1" y="33"/>
                    <a:pt x="1" y="283"/>
                  </a:cubicBezTo>
                  <a:cubicBezTo>
                    <a:pt x="1" y="588"/>
                    <a:pt x="195" y="698"/>
                    <a:pt x="438" y="698"/>
                  </a:cubicBezTo>
                  <a:cubicBezTo>
                    <a:pt x="495" y="698"/>
                    <a:pt x="556" y="692"/>
                    <a:pt x="618" y="680"/>
                  </a:cubicBezTo>
                  <a:cubicBezTo>
                    <a:pt x="697" y="680"/>
                    <a:pt x="797" y="661"/>
                    <a:pt x="876" y="641"/>
                  </a:cubicBezTo>
                  <a:cubicBezTo>
                    <a:pt x="757" y="541"/>
                    <a:pt x="618" y="541"/>
                    <a:pt x="478" y="501"/>
                  </a:cubicBezTo>
                  <a:cubicBezTo>
                    <a:pt x="399" y="481"/>
                    <a:pt x="299" y="462"/>
                    <a:pt x="279" y="402"/>
                  </a:cubicBezTo>
                  <a:cubicBezTo>
                    <a:pt x="220" y="263"/>
                    <a:pt x="359" y="243"/>
                    <a:pt x="458" y="183"/>
                  </a:cubicBezTo>
                  <a:cubicBezTo>
                    <a:pt x="498" y="163"/>
                    <a:pt x="558" y="64"/>
                    <a:pt x="598" y="4"/>
                  </a:cubicBezTo>
                  <a:cubicBezTo>
                    <a:pt x="535" y="4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9"/>
            <p:cNvSpPr/>
            <p:nvPr/>
          </p:nvSpPr>
          <p:spPr>
            <a:xfrm>
              <a:off x="4590025" y="443747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140" y="139"/>
                    <a:pt x="339" y="537"/>
                    <a:pt x="80" y="696"/>
                  </a:cubicBezTo>
                  <a:cubicBezTo>
                    <a:pt x="21" y="776"/>
                    <a:pt x="1" y="816"/>
                    <a:pt x="1" y="895"/>
                  </a:cubicBezTo>
                  <a:cubicBezTo>
                    <a:pt x="1" y="915"/>
                    <a:pt x="21" y="975"/>
                    <a:pt x="21" y="995"/>
                  </a:cubicBezTo>
                  <a:cubicBezTo>
                    <a:pt x="80" y="1094"/>
                    <a:pt x="160" y="1174"/>
                    <a:pt x="220" y="1234"/>
                  </a:cubicBezTo>
                  <a:cubicBezTo>
                    <a:pt x="279" y="1234"/>
                    <a:pt x="339" y="1273"/>
                    <a:pt x="399" y="1273"/>
                  </a:cubicBezTo>
                  <a:cubicBezTo>
                    <a:pt x="478" y="895"/>
                    <a:pt x="299" y="478"/>
                    <a:pt x="597" y="100"/>
                  </a:cubicBezTo>
                  <a:cubicBezTo>
                    <a:pt x="637" y="40"/>
                    <a:pt x="498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9"/>
            <p:cNvSpPr/>
            <p:nvPr/>
          </p:nvSpPr>
          <p:spPr>
            <a:xfrm>
              <a:off x="5220625" y="4322575"/>
              <a:ext cx="41300" cy="7650"/>
            </a:xfrm>
            <a:custGeom>
              <a:avLst/>
              <a:gdLst/>
              <a:ahLst/>
              <a:cxnLst/>
              <a:rect l="l" t="t" r="r" b="b"/>
              <a:pathLst>
                <a:path w="1652" h="306" extrusionOk="0">
                  <a:moveTo>
                    <a:pt x="1115" y="21"/>
                  </a:moveTo>
                  <a:cubicBezTo>
                    <a:pt x="737" y="61"/>
                    <a:pt x="339" y="1"/>
                    <a:pt x="1" y="120"/>
                  </a:cubicBezTo>
                  <a:cubicBezTo>
                    <a:pt x="108" y="263"/>
                    <a:pt x="227" y="306"/>
                    <a:pt x="353" y="306"/>
                  </a:cubicBezTo>
                  <a:cubicBezTo>
                    <a:pt x="507" y="306"/>
                    <a:pt x="672" y="242"/>
                    <a:pt x="836" y="220"/>
                  </a:cubicBezTo>
                  <a:cubicBezTo>
                    <a:pt x="961" y="238"/>
                    <a:pt x="1087" y="248"/>
                    <a:pt x="1210" y="248"/>
                  </a:cubicBezTo>
                  <a:cubicBezTo>
                    <a:pt x="1361" y="248"/>
                    <a:pt x="1509" y="233"/>
                    <a:pt x="1652" y="200"/>
                  </a:cubicBezTo>
                  <a:cubicBezTo>
                    <a:pt x="1532" y="1"/>
                    <a:pt x="1294" y="61"/>
                    <a:pt x="111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9"/>
            <p:cNvSpPr/>
            <p:nvPr/>
          </p:nvSpPr>
          <p:spPr>
            <a:xfrm>
              <a:off x="5201225" y="4326075"/>
              <a:ext cx="39825" cy="7475"/>
            </a:xfrm>
            <a:custGeom>
              <a:avLst/>
              <a:gdLst/>
              <a:ahLst/>
              <a:cxnLst/>
              <a:rect l="l" t="t" r="r" b="b"/>
              <a:pathLst>
                <a:path w="1593" h="299" extrusionOk="0">
                  <a:moveTo>
                    <a:pt x="737" y="0"/>
                  </a:moveTo>
                  <a:cubicBezTo>
                    <a:pt x="498" y="20"/>
                    <a:pt x="240" y="60"/>
                    <a:pt x="1" y="100"/>
                  </a:cubicBezTo>
                  <a:lnTo>
                    <a:pt x="1" y="299"/>
                  </a:lnTo>
                  <a:cubicBezTo>
                    <a:pt x="140" y="277"/>
                    <a:pt x="284" y="273"/>
                    <a:pt x="430" y="273"/>
                  </a:cubicBezTo>
                  <a:cubicBezTo>
                    <a:pt x="519" y="273"/>
                    <a:pt x="610" y="275"/>
                    <a:pt x="700" y="275"/>
                  </a:cubicBezTo>
                  <a:cubicBezTo>
                    <a:pt x="1006" y="275"/>
                    <a:pt x="1312" y="257"/>
                    <a:pt x="1592" y="100"/>
                  </a:cubicBezTo>
                  <a:cubicBezTo>
                    <a:pt x="1537" y="92"/>
                    <a:pt x="1480" y="89"/>
                    <a:pt x="1423" y="89"/>
                  </a:cubicBezTo>
                  <a:cubicBezTo>
                    <a:pt x="1338" y="89"/>
                    <a:pt x="1251" y="95"/>
                    <a:pt x="1165" y="95"/>
                  </a:cubicBezTo>
                  <a:cubicBezTo>
                    <a:pt x="1020" y="95"/>
                    <a:pt x="876" y="8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9"/>
            <p:cNvSpPr/>
            <p:nvPr/>
          </p:nvSpPr>
          <p:spPr>
            <a:xfrm>
              <a:off x="5301700" y="4344975"/>
              <a:ext cx="29350" cy="9275"/>
            </a:xfrm>
            <a:custGeom>
              <a:avLst/>
              <a:gdLst/>
              <a:ahLst/>
              <a:cxnLst/>
              <a:rect l="l" t="t" r="r" b="b"/>
              <a:pathLst>
                <a:path w="1174" h="37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070" y="14"/>
                    <a:pt x="968" y="17"/>
                    <a:pt x="869" y="17"/>
                  </a:cubicBezTo>
                  <a:cubicBezTo>
                    <a:pt x="798" y="17"/>
                    <a:pt x="728" y="16"/>
                    <a:pt x="659" y="16"/>
                  </a:cubicBezTo>
                  <a:cubicBezTo>
                    <a:pt x="422" y="16"/>
                    <a:pt x="200" y="34"/>
                    <a:pt x="0" y="199"/>
                  </a:cubicBezTo>
                  <a:cubicBezTo>
                    <a:pt x="139" y="219"/>
                    <a:pt x="279" y="219"/>
                    <a:pt x="358" y="358"/>
                  </a:cubicBezTo>
                  <a:cubicBezTo>
                    <a:pt x="416" y="366"/>
                    <a:pt x="473" y="371"/>
                    <a:pt x="529" y="371"/>
                  </a:cubicBezTo>
                  <a:cubicBezTo>
                    <a:pt x="763" y="371"/>
                    <a:pt x="981" y="289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9"/>
            <p:cNvSpPr/>
            <p:nvPr/>
          </p:nvSpPr>
          <p:spPr>
            <a:xfrm>
              <a:off x="4350825" y="4147350"/>
              <a:ext cx="43275" cy="5500"/>
            </a:xfrm>
            <a:custGeom>
              <a:avLst/>
              <a:gdLst/>
              <a:ahLst/>
              <a:cxnLst/>
              <a:rect l="l" t="t" r="r" b="b"/>
              <a:pathLst>
                <a:path w="1731" h="220" extrusionOk="0">
                  <a:moveTo>
                    <a:pt x="841" y="0"/>
                  </a:moveTo>
                  <a:cubicBezTo>
                    <a:pt x="561" y="0"/>
                    <a:pt x="283" y="60"/>
                    <a:pt x="0" y="207"/>
                  </a:cubicBezTo>
                  <a:cubicBezTo>
                    <a:pt x="60" y="216"/>
                    <a:pt x="119" y="219"/>
                    <a:pt x="178" y="219"/>
                  </a:cubicBezTo>
                  <a:cubicBezTo>
                    <a:pt x="427" y="219"/>
                    <a:pt x="677" y="156"/>
                    <a:pt x="933" y="156"/>
                  </a:cubicBezTo>
                  <a:cubicBezTo>
                    <a:pt x="1026" y="156"/>
                    <a:pt x="1119" y="164"/>
                    <a:pt x="1214" y="187"/>
                  </a:cubicBezTo>
                  <a:cubicBezTo>
                    <a:pt x="1393" y="187"/>
                    <a:pt x="1552" y="167"/>
                    <a:pt x="1731" y="167"/>
                  </a:cubicBezTo>
                  <a:cubicBezTo>
                    <a:pt x="1427" y="65"/>
                    <a:pt x="1133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9"/>
            <p:cNvSpPr/>
            <p:nvPr/>
          </p:nvSpPr>
          <p:spPr>
            <a:xfrm>
              <a:off x="4776025" y="4516575"/>
              <a:ext cx="23400" cy="10375"/>
            </a:xfrm>
            <a:custGeom>
              <a:avLst/>
              <a:gdLst/>
              <a:ahLst/>
              <a:cxnLst/>
              <a:rect l="l" t="t" r="r" b="b"/>
              <a:pathLst>
                <a:path w="936" h="415" extrusionOk="0">
                  <a:moveTo>
                    <a:pt x="358" y="0"/>
                  </a:moveTo>
                  <a:cubicBezTo>
                    <a:pt x="301" y="0"/>
                    <a:pt x="242" y="7"/>
                    <a:pt x="180" y="19"/>
                  </a:cubicBezTo>
                  <a:cubicBezTo>
                    <a:pt x="100" y="99"/>
                    <a:pt x="1" y="99"/>
                    <a:pt x="1" y="218"/>
                  </a:cubicBezTo>
                  <a:cubicBezTo>
                    <a:pt x="167" y="308"/>
                    <a:pt x="359" y="414"/>
                    <a:pt x="571" y="414"/>
                  </a:cubicBezTo>
                  <a:cubicBezTo>
                    <a:pt x="687" y="414"/>
                    <a:pt x="809" y="382"/>
                    <a:pt x="936" y="298"/>
                  </a:cubicBezTo>
                  <a:cubicBezTo>
                    <a:pt x="762" y="93"/>
                    <a:pt x="576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9"/>
            <p:cNvSpPr/>
            <p:nvPr/>
          </p:nvSpPr>
          <p:spPr>
            <a:xfrm>
              <a:off x="4728275" y="4033275"/>
              <a:ext cx="29375" cy="21025"/>
            </a:xfrm>
            <a:custGeom>
              <a:avLst/>
              <a:gdLst/>
              <a:ahLst/>
              <a:cxnLst/>
              <a:rect l="l" t="t" r="r" b="b"/>
              <a:pathLst>
                <a:path w="1175" h="841" extrusionOk="0">
                  <a:moveTo>
                    <a:pt x="751" y="1"/>
                  </a:moveTo>
                  <a:cubicBezTo>
                    <a:pt x="732" y="1"/>
                    <a:pt x="713" y="12"/>
                    <a:pt x="697" y="35"/>
                  </a:cubicBezTo>
                  <a:lnTo>
                    <a:pt x="458" y="254"/>
                  </a:lnTo>
                  <a:cubicBezTo>
                    <a:pt x="419" y="294"/>
                    <a:pt x="359" y="353"/>
                    <a:pt x="339" y="433"/>
                  </a:cubicBezTo>
                  <a:cubicBezTo>
                    <a:pt x="220" y="533"/>
                    <a:pt x="120" y="652"/>
                    <a:pt x="1" y="751"/>
                  </a:cubicBezTo>
                  <a:cubicBezTo>
                    <a:pt x="24" y="809"/>
                    <a:pt x="54" y="840"/>
                    <a:pt x="95" y="840"/>
                  </a:cubicBezTo>
                  <a:cubicBezTo>
                    <a:pt x="124" y="840"/>
                    <a:pt x="158" y="824"/>
                    <a:pt x="200" y="791"/>
                  </a:cubicBezTo>
                  <a:cubicBezTo>
                    <a:pt x="319" y="771"/>
                    <a:pt x="419" y="771"/>
                    <a:pt x="518" y="751"/>
                  </a:cubicBezTo>
                  <a:cubicBezTo>
                    <a:pt x="618" y="513"/>
                    <a:pt x="1175" y="513"/>
                    <a:pt x="836" y="75"/>
                  </a:cubicBezTo>
                  <a:cubicBezTo>
                    <a:pt x="812" y="27"/>
                    <a:pt x="781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9"/>
            <p:cNvSpPr/>
            <p:nvPr/>
          </p:nvSpPr>
          <p:spPr>
            <a:xfrm>
              <a:off x="5437450" y="4173900"/>
              <a:ext cx="39825" cy="5425"/>
            </a:xfrm>
            <a:custGeom>
              <a:avLst/>
              <a:gdLst/>
              <a:ahLst/>
              <a:cxnLst/>
              <a:rect l="l" t="t" r="r" b="b"/>
              <a:pathLst>
                <a:path w="1593" h="217" extrusionOk="0">
                  <a:moveTo>
                    <a:pt x="1592" y="40"/>
                  </a:moveTo>
                  <a:lnTo>
                    <a:pt x="1592" y="40"/>
                  </a:lnTo>
                  <a:cubicBezTo>
                    <a:pt x="1075" y="119"/>
                    <a:pt x="518" y="0"/>
                    <a:pt x="1" y="199"/>
                  </a:cubicBezTo>
                  <a:cubicBezTo>
                    <a:pt x="58" y="195"/>
                    <a:pt x="116" y="193"/>
                    <a:pt x="174" y="193"/>
                  </a:cubicBezTo>
                  <a:cubicBezTo>
                    <a:pt x="390" y="193"/>
                    <a:pt x="613" y="217"/>
                    <a:pt x="834" y="217"/>
                  </a:cubicBezTo>
                  <a:cubicBezTo>
                    <a:pt x="1095" y="217"/>
                    <a:pt x="1353" y="184"/>
                    <a:pt x="1592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9"/>
            <p:cNvSpPr/>
            <p:nvPr/>
          </p:nvSpPr>
          <p:spPr>
            <a:xfrm>
              <a:off x="5253950" y="4514000"/>
              <a:ext cx="17925" cy="18925"/>
            </a:xfrm>
            <a:custGeom>
              <a:avLst/>
              <a:gdLst/>
              <a:ahLst/>
              <a:cxnLst/>
              <a:rect l="l" t="t" r="r" b="b"/>
              <a:pathLst>
                <a:path w="717" h="757" extrusionOk="0">
                  <a:moveTo>
                    <a:pt x="493" y="0"/>
                  </a:moveTo>
                  <a:cubicBezTo>
                    <a:pt x="373" y="0"/>
                    <a:pt x="259" y="73"/>
                    <a:pt x="160" y="122"/>
                  </a:cubicBezTo>
                  <a:lnTo>
                    <a:pt x="0" y="639"/>
                  </a:lnTo>
                  <a:cubicBezTo>
                    <a:pt x="97" y="716"/>
                    <a:pt x="189" y="756"/>
                    <a:pt x="274" y="756"/>
                  </a:cubicBezTo>
                  <a:cubicBezTo>
                    <a:pt x="364" y="756"/>
                    <a:pt x="446" y="712"/>
                    <a:pt x="518" y="619"/>
                  </a:cubicBezTo>
                  <a:cubicBezTo>
                    <a:pt x="518" y="420"/>
                    <a:pt x="498" y="222"/>
                    <a:pt x="717" y="102"/>
                  </a:cubicBezTo>
                  <a:cubicBezTo>
                    <a:pt x="641" y="27"/>
                    <a:pt x="566" y="0"/>
                    <a:pt x="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9"/>
            <p:cNvSpPr/>
            <p:nvPr/>
          </p:nvSpPr>
          <p:spPr>
            <a:xfrm>
              <a:off x="4538300" y="4288775"/>
              <a:ext cx="13950" cy="23900"/>
            </a:xfrm>
            <a:custGeom>
              <a:avLst/>
              <a:gdLst/>
              <a:ahLst/>
              <a:cxnLst/>
              <a:rect l="l" t="t" r="r" b="b"/>
              <a:pathLst>
                <a:path w="558" h="956" extrusionOk="0">
                  <a:moveTo>
                    <a:pt x="41" y="0"/>
                  </a:moveTo>
                  <a:cubicBezTo>
                    <a:pt x="1" y="319"/>
                    <a:pt x="80" y="617"/>
                    <a:pt x="558" y="955"/>
                  </a:cubicBezTo>
                  <a:cubicBezTo>
                    <a:pt x="359" y="517"/>
                    <a:pt x="458" y="21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9"/>
            <p:cNvSpPr/>
            <p:nvPr/>
          </p:nvSpPr>
          <p:spPr>
            <a:xfrm>
              <a:off x="4582575" y="4179425"/>
              <a:ext cx="26375" cy="8900"/>
            </a:xfrm>
            <a:custGeom>
              <a:avLst/>
              <a:gdLst/>
              <a:ahLst/>
              <a:cxnLst/>
              <a:rect l="l" t="t" r="r" b="b"/>
              <a:pathLst>
                <a:path w="1055" h="356" extrusionOk="0">
                  <a:moveTo>
                    <a:pt x="381" y="1"/>
                  </a:moveTo>
                  <a:cubicBezTo>
                    <a:pt x="263" y="1"/>
                    <a:pt x="138" y="45"/>
                    <a:pt x="0" y="157"/>
                  </a:cubicBezTo>
                  <a:cubicBezTo>
                    <a:pt x="20" y="197"/>
                    <a:pt x="20" y="256"/>
                    <a:pt x="20" y="296"/>
                  </a:cubicBezTo>
                  <a:cubicBezTo>
                    <a:pt x="378" y="316"/>
                    <a:pt x="716" y="356"/>
                    <a:pt x="1055" y="356"/>
                  </a:cubicBezTo>
                  <a:cubicBezTo>
                    <a:pt x="828" y="183"/>
                    <a:pt x="62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9"/>
            <p:cNvSpPr/>
            <p:nvPr/>
          </p:nvSpPr>
          <p:spPr>
            <a:xfrm>
              <a:off x="4843650" y="4399325"/>
              <a:ext cx="41800" cy="8350"/>
            </a:xfrm>
            <a:custGeom>
              <a:avLst/>
              <a:gdLst/>
              <a:ahLst/>
              <a:cxnLst/>
              <a:rect l="l" t="t" r="r" b="b"/>
              <a:pathLst>
                <a:path w="1672" h="334" extrusionOk="0">
                  <a:moveTo>
                    <a:pt x="1040" y="1"/>
                  </a:moveTo>
                  <a:cubicBezTo>
                    <a:pt x="851" y="1"/>
                    <a:pt x="655" y="50"/>
                    <a:pt x="459" y="94"/>
                  </a:cubicBezTo>
                  <a:cubicBezTo>
                    <a:pt x="299" y="134"/>
                    <a:pt x="160" y="134"/>
                    <a:pt x="1" y="154"/>
                  </a:cubicBezTo>
                  <a:cubicBezTo>
                    <a:pt x="306" y="306"/>
                    <a:pt x="611" y="333"/>
                    <a:pt x="915" y="333"/>
                  </a:cubicBezTo>
                  <a:cubicBezTo>
                    <a:pt x="1086" y="333"/>
                    <a:pt x="1256" y="325"/>
                    <a:pt x="1426" y="325"/>
                  </a:cubicBezTo>
                  <a:cubicBezTo>
                    <a:pt x="1508" y="325"/>
                    <a:pt x="1590" y="327"/>
                    <a:pt x="1672" y="333"/>
                  </a:cubicBezTo>
                  <a:cubicBezTo>
                    <a:pt x="1612" y="253"/>
                    <a:pt x="1553" y="213"/>
                    <a:pt x="1493" y="134"/>
                  </a:cubicBezTo>
                  <a:cubicBezTo>
                    <a:pt x="1349" y="35"/>
                    <a:pt x="1197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9"/>
            <p:cNvSpPr/>
            <p:nvPr/>
          </p:nvSpPr>
          <p:spPr>
            <a:xfrm>
              <a:off x="5029150" y="4087350"/>
              <a:ext cx="25900" cy="12950"/>
            </a:xfrm>
            <a:custGeom>
              <a:avLst/>
              <a:gdLst/>
              <a:ahLst/>
              <a:cxnLst/>
              <a:rect l="l" t="t" r="r" b="b"/>
              <a:pathLst>
                <a:path w="1036" h="518" extrusionOk="0">
                  <a:moveTo>
                    <a:pt x="399" y="1"/>
                  </a:moveTo>
                  <a:cubicBezTo>
                    <a:pt x="319" y="180"/>
                    <a:pt x="61" y="100"/>
                    <a:pt x="1" y="279"/>
                  </a:cubicBezTo>
                  <a:cubicBezTo>
                    <a:pt x="120" y="379"/>
                    <a:pt x="260" y="319"/>
                    <a:pt x="399" y="359"/>
                  </a:cubicBezTo>
                  <a:lnTo>
                    <a:pt x="598" y="359"/>
                  </a:lnTo>
                  <a:cubicBezTo>
                    <a:pt x="618" y="319"/>
                    <a:pt x="642" y="299"/>
                    <a:pt x="667" y="299"/>
                  </a:cubicBezTo>
                  <a:cubicBezTo>
                    <a:pt x="692" y="299"/>
                    <a:pt x="717" y="319"/>
                    <a:pt x="737" y="359"/>
                  </a:cubicBezTo>
                  <a:cubicBezTo>
                    <a:pt x="817" y="418"/>
                    <a:pt x="856" y="478"/>
                    <a:pt x="936" y="518"/>
                  </a:cubicBezTo>
                  <a:lnTo>
                    <a:pt x="936" y="359"/>
                  </a:lnTo>
                  <a:cubicBezTo>
                    <a:pt x="1035" y="259"/>
                    <a:pt x="1035" y="120"/>
                    <a:pt x="936" y="21"/>
                  </a:cubicBezTo>
                  <a:cubicBezTo>
                    <a:pt x="737" y="21"/>
                    <a:pt x="55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9"/>
            <p:cNvSpPr/>
            <p:nvPr/>
          </p:nvSpPr>
          <p:spPr>
            <a:xfrm>
              <a:off x="5201225" y="4426450"/>
              <a:ext cx="30875" cy="8050"/>
            </a:xfrm>
            <a:custGeom>
              <a:avLst/>
              <a:gdLst/>
              <a:ahLst/>
              <a:cxnLst/>
              <a:rect l="l" t="t" r="r" b="b"/>
              <a:pathLst>
                <a:path w="1235" h="322" extrusionOk="0">
                  <a:moveTo>
                    <a:pt x="609" y="1"/>
                  </a:moveTo>
                  <a:cubicBezTo>
                    <a:pt x="389" y="1"/>
                    <a:pt x="178" y="82"/>
                    <a:pt x="1" y="322"/>
                  </a:cubicBezTo>
                  <a:cubicBezTo>
                    <a:pt x="399" y="282"/>
                    <a:pt x="797" y="282"/>
                    <a:pt x="1194" y="262"/>
                  </a:cubicBezTo>
                  <a:cubicBezTo>
                    <a:pt x="1214" y="222"/>
                    <a:pt x="1234" y="163"/>
                    <a:pt x="1214" y="143"/>
                  </a:cubicBezTo>
                  <a:cubicBezTo>
                    <a:pt x="1016" y="67"/>
                    <a:pt x="808" y="1"/>
                    <a:pt x="6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9"/>
            <p:cNvSpPr/>
            <p:nvPr/>
          </p:nvSpPr>
          <p:spPr>
            <a:xfrm>
              <a:off x="4749675" y="4476750"/>
              <a:ext cx="18425" cy="17925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478" y="1"/>
                  </a:moveTo>
                  <a:cubicBezTo>
                    <a:pt x="239" y="160"/>
                    <a:pt x="0" y="359"/>
                    <a:pt x="0" y="717"/>
                  </a:cubicBezTo>
                  <a:lnTo>
                    <a:pt x="319" y="717"/>
                  </a:lnTo>
                  <a:cubicBezTo>
                    <a:pt x="478" y="558"/>
                    <a:pt x="597" y="399"/>
                    <a:pt x="736" y="239"/>
                  </a:cubicBezTo>
                  <a:cubicBezTo>
                    <a:pt x="736" y="120"/>
                    <a:pt x="597" y="120"/>
                    <a:pt x="557" y="41"/>
                  </a:cubicBezTo>
                  <a:cubicBezTo>
                    <a:pt x="537" y="21"/>
                    <a:pt x="49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9"/>
            <p:cNvSpPr/>
            <p:nvPr/>
          </p:nvSpPr>
          <p:spPr>
            <a:xfrm>
              <a:off x="5186800" y="4388225"/>
              <a:ext cx="16450" cy="17925"/>
            </a:xfrm>
            <a:custGeom>
              <a:avLst/>
              <a:gdLst/>
              <a:ahLst/>
              <a:cxnLst/>
              <a:rect l="l" t="t" r="r" b="b"/>
              <a:pathLst>
                <a:path w="658" h="717" extrusionOk="0">
                  <a:moveTo>
                    <a:pt x="317" y="1"/>
                  </a:moveTo>
                  <a:cubicBezTo>
                    <a:pt x="284" y="1"/>
                    <a:pt x="250" y="21"/>
                    <a:pt x="220" y="61"/>
                  </a:cubicBezTo>
                  <a:lnTo>
                    <a:pt x="1" y="279"/>
                  </a:lnTo>
                  <a:cubicBezTo>
                    <a:pt x="100" y="558"/>
                    <a:pt x="299" y="717"/>
                    <a:pt x="657" y="717"/>
                  </a:cubicBezTo>
                  <a:cubicBezTo>
                    <a:pt x="618" y="419"/>
                    <a:pt x="498" y="259"/>
                    <a:pt x="399" y="61"/>
                  </a:cubicBezTo>
                  <a:cubicBezTo>
                    <a:pt x="379" y="21"/>
                    <a:pt x="349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9"/>
            <p:cNvSpPr/>
            <p:nvPr/>
          </p:nvSpPr>
          <p:spPr>
            <a:xfrm>
              <a:off x="4732275" y="4196225"/>
              <a:ext cx="36325" cy="11775"/>
            </a:xfrm>
            <a:custGeom>
              <a:avLst/>
              <a:gdLst/>
              <a:ahLst/>
              <a:cxnLst/>
              <a:rect l="l" t="t" r="r" b="b"/>
              <a:pathLst>
                <a:path w="1453" h="471" extrusionOk="0">
                  <a:moveTo>
                    <a:pt x="106" y="0"/>
                  </a:moveTo>
                  <a:cubicBezTo>
                    <a:pt x="70" y="0"/>
                    <a:pt x="35" y="1"/>
                    <a:pt x="0" y="2"/>
                  </a:cubicBezTo>
                  <a:cubicBezTo>
                    <a:pt x="139" y="301"/>
                    <a:pt x="517" y="102"/>
                    <a:pt x="696" y="340"/>
                  </a:cubicBezTo>
                  <a:cubicBezTo>
                    <a:pt x="783" y="438"/>
                    <a:pt x="869" y="470"/>
                    <a:pt x="959" y="470"/>
                  </a:cubicBezTo>
                  <a:cubicBezTo>
                    <a:pt x="1034" y="470"/>
                    <a:pt x="1112" y="447"/>
                    <a:pt x="1194" y="420"/>
                  </a:cubicBezTo>
                  <a:cubicBezTo>
                    <a:pt x="1253" y="400"/>
                    <a:pt x="1333" y="400"/>
                    <a:pt x="1393" y="400"/>
                  </a:cubicBezTo>
                  <a:lnTo>
                    <a:pt x="1452" y="321"/>
                  </a:lnTo>
                  <a:lnTo>
                    <a:pt x="1393" y="241"/>
                  </a:lnTo>
                  <a:cubicBezTo>
                    <a:pt x="987" y="112"/>
                    <a:pt x="548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9"/>
            <p:cNvSpPr/>
            <p:nvPr/>
          </p:nvSpPr>
          <p:spPr>
            <a:xfrm>
              <a:off x="5092325" y="4108750"/>
              <a:ext cx="36325" cy="5475"/>
            </a:xfrm>
            <a:custGeom>
              <a:avLst/>
              <a:gdLst/>
              <a:ahLst/>
              <a:cxnLst/>
              <a:rect l="l" t="t" r="r" b="b"/>
              <a:pathLst>
                <a:path w="1453" h="219" extrusionOk="0">
                  <a:moveTo>
                    <a:pt x="478" y="0"/>
                  </a:moveTo>
                  <a:cubicBezTo>
                    <a:pt x="299" y="0"/>
                    <a:pt x="120" y="0"/>
                    <a:pt x="0" y="20"/>
                  </a:cubicBezTo>
                  <a:cubicBezTo>
                    <a:pt x="146" y="166"/>
                    <a:pt x="313" y="195"/>
                    <a:pt x="485" y="195"/>
                  </a:cubicBezTo>
                  <a:cubicBezTo>
                    <a:pt x="598" y="195"/>
                    <a:pt x="714" y="182"/>
                    <a:pt x="828" y="182"/>
                  </a:cubicBezTo>
                  <a:cubicBezTo>
                    <a:pt x="919" y="182"/>
                    <a:pt x="1008" y="190"/>
                    <a:pt x="1094" y="219"/>
                  </a:cubicBezTo>
                  <a:cubicBezTo>
                    <a:pt x="1194" y="199"/>
                    <a:pt x="1293" y="199"/>
                    <a:pt x="1393" y="159"/>
                  </a:cubicBezTo>
                  <a:lnTo>
                    <a:pt x="1452" y="119"/>
                  </a:lnTo>
                  <a:cubicBezTo>
                    <a:pt x="1452" y="100"/>
                    <a:pt x="1413" y="40"/>
                    <a:pt x="1373" y="20"/>
                  </a:cubicBezTo>
                  <a:cubicBezTo>
                    <a:pt x="1075" y="20"/>
                    <a:pt x="776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9"/>
            <p:cNvSpPr/>
            <p:nvPr/>
          </p:nvSpPr>
          <p:spPr>
            <a:xfrm>
              <a:off x="5017225" y="4103950"/>
              <a:ext cx="34850" cy="5300"/>
            </a:xfrm>
            <a:custGeom>
              <a:avLst/>
              <a:gdLst/>
              <a:ahLst/>
              <a:cxnLst/>
              <a:rect l="l" t="t" r="r" b="b"/>
              <a:pathLst>
                <a:path w="1394" h="212" extrusionOk="0">
                  <a:moveTo>
                    <a:pt x="684" y="1"/>
                  </a:moveTo>
                  <a:cubicBezTo>
                    <a:pt x="460" y="1"/>
                    <a:pt x="235" y="66"/>
                    <a:pt x="1" y="212"/>
                  </a:cubicBezTo>
                  <a:cubicBezTo>
                    <a:pt x="478" y="212"/>
                    <a:pt x="916" y="192"/>
                    <a:pt x="1393" y="192"/>
                  </a:cubicBezTo>
                  <a:cubicBezTo>
                    <a:pt x="1150" y="71"/>
                    <a:pt x="917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9"/>
            <p:cNvSpPr/>
            <p:nvPr/>
          </p:nvSpPr>
          <p:spPr>
            <a:xfrm>
              <a:off x="4741700" y="4115325"/>
              <a:ext cx="16950" cy="11350"/>
            </a:xfrm>
            <a:custGeom>
              <a:avLst/>
              <a:gdLst/>
              <a:ahLst/>
              <a:cxnLst/>
              <a:rect l="l" t="t" r="r" b="b"/>
              <a:pathLst>
                <a:path w="678" h="454" extrusionOk="0">
                  <a:moveTo>
                    <a:pt x="197" y="0"/>
                  </a:moveTo>
                  <a:cubicBezTo>
                    <a:pt x="137" y="0"/>
                    <a:pt x="72" y="15"/>
                    <a:pt x="1" y="55"/>
                  </a:cubicBezTo>
                  <a:cubicBezTo>
                    <a:pt x="140" y="354"/>
                    <a:pt x="399" y="433"/>
                    <a:pt x="677" y="453"/>
                  </a:cubicBezTo>
                  <a:lnTo>
                    <a:pt x="677" y="95"/>
                  </a:lnTo>
                  <a:cubicBezTo>
                    <a:pt x="660" y="98"/>
                    <a:pt x="643" y="100"/>
                    <a:pt x="626" y="100"/>
                  </a:cubicBezTo>
                  <a:cubicBezTo>
                    <a:pt x="484" y="100"/>
                    <a:pt x="355" y="0"/>
                    <a:pt x="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9"/>
            <p:cNvSpPr/>
            <p:nvPr/>
          </p:nvSpPr>
          <p:spPr>
            <a:xfrm>
              <a:off x="4845225" y="4236525"/>
              <a:ext cx="13875" cy="21425"/>
            </a:xfrm>
            <a:custGeom>
              <a:avLst/>
              <a:gdLst/>
              <a:ahLst/>
              <a:cxnLst/>
              <a:rect l="l" t="t" r="r" b="b"/>
              <a:pathLst>
                <a:path w="555" h="857" extrusionOk="0">
                  <a:moveTo>
                    <a:pt x="232" y="1"/>
                  </a:moveTo>
                  <a:cubicBezTo>
                    <a:pt x="0" y="1"/>
                    <a:pt x="37" y="286"/>
                    <a:pt x="18" y="459"/>
                  </a:cubicBezTo>
                  <a:cubicBezTo>
                    <a:pt x="57" y="598"/>
                    <a:pt x="57" y="777"/>
                    <a:pt x="216" y="857"/>
                  </a:cubicBezTo>
                  <a:cubicBezTo>
                    <a:pt x="316" y="777"/>
                    <a:pt x="256" y="598"/>
                    <a:pt x="356" y="479"/>
                  </a:cubicBezTo>
                  <a:cubicBezTo>
                    <a:pt x="396" y="300"/>
                    <a:pt x="555" y="21"/>
                    <a:pt x="256" y="2"/>
                  </a:cubicBezTo>
                  <a:cubicBezTo>
                    <a:pt x="248" y="1"/>
                    <a:pt x="240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9"/>
            <p:cNvSpPr/>
            <p:nvPr/>
          </p:nvSpPr>
          <p:spPr>
            <a:xfrm>
              <a:off x="5114200" y="4200275"/>
              <a:ext cx="34350" cy="5475"/>
            </a:xfrm>
            <a:custGeom>
              <a:avLst/>
              <a:gdLst/>
              <a:ahLst/>
              <a:cxnLst/>
              <a:rect l="l" t="t" r="r" b="b"/>
              <a:pathLst>
                <a:path w="1374" h="219" extrusionOk="0">
                  <a:moveTo>
                    <a:pt x="827" y="1"/>
                  </a:moveTo>
                  <a:cubicBezTo>
                    <a:pt x="651" y="1"/>
                    <a:pt x="473" y="30"/>
                    <a:pt x="302" y="30"/>
                  </a:cubicBezTo>
                  <a:cubicBezTo>
                    <a:pt x="247" y="30"/>
                    <a:pt x="193" y="27"/>
                    <a:pt x="140" y="19"/>
                  </a:cubicBezTo>
                  <a:cubicBezTo>
                    <a:pt x="100" y="19"/>
                    <a:pt x="20" y="39"/>
                    <a:pt x="1" y="39"/>
                  </a:cubicBezTo>
                  <a:cubicBezTo>
                    <a:pt x="80" y="178"/>
                    <a:pt x="200" y="178"/>
                    <a:pt x="339" y="218"/>
                  </a:cubicBezTo>
                  <a:cubicBezTo>
                    <a:pt x="697" y="218"/>
                    <a:pt x="1015" y="178"/>
                    <a:pt x="1373" y="178"/>
                  </a:cubicBezTo>
                  <a:cubicBezTo>
                    <a:pt x="1203" y="35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9"/>
            <p:cNvSpPr/>
            <p:nvPr/>
          </p:nvSpPr>
          <p:spPr>
            <a:xfrm>
              <a:off x="4416475" y="4323575"/>
              <a:ext cx="30350" cy="6400"/>
            </a:xfrm>
            <a:custGeom>
              <a:avLst/>
              <a:gdLst/>
              <a:ahLst/>
              <a:cxnLst/>
              <a:rect l="l" t="t" r="r" b="b"/>
              <a:pathLst>
                <a:path w="1214" h="256" extrusionOk="0">
                  <a:moveTo>
                    <a:pt x="217" y="0"/>
                  </a:moveTo>
                  <a:cubicBezTo>
                    <a:pt x="145" y="0"/>
                    <a:pt x="73" y="1"/>
                    <a:pt x="0" y="1"/>
                  </a:cubicBezTo>
                  <a:cubicBezTo>
                    <a:pt x="196" y="197"/>
                    <a:pt x="416" y="256"/>
                    <a:pt x="644" y="256"/>
                  </a:cubicBezTo>
                  <a:cubicBezTo>
                    <a:pt x="832" y="256"/>
                    <a:pt x="1025" y="216"/>
                    <a:pt x="1214" y="180"/>
                  </a:cubicBezTo>
                  <a:cubicBezTo>
                    <a:pt x="915" y="14"/>
                    <a:pt x="575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9"/>
            <p:cNvSpPr/>
            <p:nvPr/>
          </p:nvSpPr>
          <p:spPr>
            <a:xfrm>
              <a:off x="4697450" y="4357825"/>
              <a:ext cx="22400" cy="13025"/>
            </a:xfrm>
            <a:custGeom>
              <a:avLst/>
              <a:gdLst/>
              <a:ahLst/>
              <a:cxnLst/>
              <a:rect l="l" t="t" r="r" b="b"/>
              <a:pathLst>
                <a:path w="896" h="521" extrusionOk="0">
                  <a:moveTo>
                    <a:pt x="566" y="0"/>
                  </a:moveTo>
                  <a:cubicBezTo>
                    <a:pt x="496" y="0"/>
                    <a:pt x="423" y="6"/>
                    <a:pt x="339" y="23"/>
                  </a:cubicBezTo>
                  <a:cubicBezTo>
                    <a:pt x="299" y="182"/>
                    <a:pt x="1" y="381"/>
                    <a:pt x="359" y="521"/>
                  </a:cubicBezTo>
                  <a:cubicBezTo>
                    <a:pt x="478" y="322"/>
                    <a:pt x="896" y="401"/>
                    <a:pt x="856" y="23"/>
                  </a:cubicBezTo>
                  <a:cubicBezTo>
                    <a:pt x="753" y="12"/>
                    <a:pt x="662" y="0"/>
                    <a:pt x="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9"/>
            <p:cNvSpPr/>
            <p:nvPr/>
          </p:nvSpPr>
          <p:spPr>
            <a:xfrm>
              <a:off x="5407125" y="442355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657" y="0"/>
                  </a:moveTo>
                  <a:cubicBezTo>
                    <a:pt x="438" y="20"/>
                    <a:pt x="239" y="20"/>
                    <a:pt x="20" y="60"/>
                  </a:cubicBezTo>
                  <a:cubicBezTo>
                    <a:pt x="0" y="159"/>
                    <a:pt x="0" y="259"/>
                    <a:pt x="0" y="358"/>
                  </a:cubicBezTo>
                  <a:cubicBezTo>
                    <a:pt x="239" y="318"/>
                    <a:pt x="498" y="279"/>
                    <a:pt x="736" y="259"/>
                  </a:cubicBezTo>
                  <a:cubicBezTo>
                    <a:pt x="786" y="292"/>
                    <a:pt x="832" y="311"/>
                    <a:pt x="876" y="311"/>
                  </a:cubicBezTo>
                  <a:cubicBezTo>
                    <a:pt x="938" y="311"/>
                    <a:pt x="996" y="272"/>
                    <a:pt x="1055" y="179"/>
                  </a:cubicBezTo>
                  <a:cubicBezTo>
                    <a:pt x="955" y="60"/>
                    <a:pt x="816" y="6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9"/>
            <p:cNvSpPr/>
            <p:nvPr/>
          </p:nvSpPr>
          <p:spPr>
            <a:xfrm>
              <a:off x="4749675" y="4419575"/>
              <a:ext cx="31350" cy="9725"/>
            </a:xfrm>
            <a:custGeom>
              <a:avLst/>
              <a:gdLst/>
              <a:ahLst/>
              <a:cxnLst/>
              <a:rect l="l" t="t" r="r" b="b"/>
              <a:pathLst>
                <a:path w="1254" h="389" extrusionOk="0">
                  <a:moveTo>
                    <a:pt x="199" y="0"/>
                  </a:moveTo>
                  <a:lnTo>
                    <a:pt x="159" y="40"/>
                  </a:lnTo>
                  <a:lnTo>
                    <a:pt x="0" y="199"/>
                  </a:lnTo>
                  <a:cubicBezTo>
                    <a:pt x="207" y="323"/>
                    <a:pt x="420" y="388"/>
                    <a:pt x="638" y="388"/>
                  </a:cubicBezTo>
                  <a:cubicBezTo>
                    <a:pt x="839" y="388"/>
                    <a:pt x="1044" y="333"/>
                    <a:pt x="1253" y="219"/>
                  </a:cubicBezTo>
                  <a:cubicBezTo>
                    <a:pt x="895" y="199"/>
                    <a:pt x="517" y="21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9"/>
            <p:cNvSpPr/>
            <p:nvPr/>
          </p:nvSpPr>
          <p:spPr>
            <a:xfrm>
              <a:off x="5010275" y="4530050"/>
              <a:ext cx="27875" cy="8500"/>
            </a:xfrm>
            <a:custGeom>
              <a:avLst/>
              <a:gdLst/>
              <a:ahLst/>
              <a:cxnLst/>
              <a:rect l="l" t="t" r="r" b="b"/>
              <a:pathLst>
                <a:path w="1115" h="340" extrusionOk="0">
                  <a:moveTo>
                    <a:pt x="765" y="1"/>
                  </a:moveTo>
                  <a:cubicBezTo>
                    <a:pt x="526" y="1"/>
                    <a:pt x="281" y="189"/>
                    <a:pt x="0" y="216"/>
                  </a:cubicBezTo>
                  <a:cubicBezTo>
                    <a:pt x="113" y="308"/>
                    <a:pt x="216" y="339"/>
                    <a:pt x="312" y="339"/>
                  </a:cubicBezTo>
                  <a:cubicBezTo>
                    <a:pt x="488" y="339"/>
                    <a:pt x="642" y="235"/>
                    <a:pt x="796" y="196"/>
                  </a:cubicBezTo>
                  <a:cubicBezTo>
                    <a:pt x="915" y="176"/>
                    <a:pt x="1015" y="176"/>
                    <a:pt x="1114" y="176"/>
                  </a:cubicBezTo>
                  <a:cubicBezTo>
                    <a:pt x="997" y="46"/>
                    <a:pt x="881" y="1"/>
                    <a:pt x="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9"/>
            <p:cNvSpPr/>
            <p:nvPr/>
          </p:nvSpPr>
          <p:spPr>
            <a:xfrm>
              <a:off x="5480225" y="4310650"/>
              <a:ext cx="25400" cy="6900"/>
            </a:xfrm>
            <a:custGeom>
              <a:avLst/>
              <a:gdLst/>
              <a:ahLst/>
              <a:cxnLst/>
              <a:rect l="l" t="t" r="r" b="b"/>
              <a:pathLst>
                <a:path w="1016" h="276" extrusionOk="0">
                  <a:moveTo>
                    <a:pt x="1" y="1"/>
                  </a:moveTo>
                  <a:cubicBezTo>
                    <a:pt x="125" y="215"/>
                    <a:pt x="255" y="276"/>
                    <a:pt x="389" y="276"/>
                  </a:cubicBezTo>
                  <a:cubicBezTo>
                    <a:pt x="560" y="276"/>
                    <a:pt x="735" y="177"/>
                    <a:pt x="906" y="177"/>
                  </a:cubicBezTo>
                  <a:cubicBezTo>
                    <a:pt x="922" y="177"/>
                    <a:pt x="939" y="178"/>
                    <a:pt x="955" y="180"/>
                  </a:cubicBezTo>
                  <a:cubicBezTo>
                    <a:pt x="975" y="180"/>
                    <a:pt x="995" y="140"/>
                    <a:pt x="995" y="120"/>
                  </a:cubicBezTo>
                  <a:cubicBezTo>
                    <a:pt x="1015" y="60"/>
                    <a:pt x="995" y="4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9"/>
            <p:cNvSpPr/>
            <p:nvPr/>
          </p:nvSpPr>
          <p:spPr>
            <a:xfrm>
              <a:off x="4653675" y="4499025"/>
              <a:ext cx="18925" cy="8725"/>
            </a:xfrm>
            <a:custGeom>
              <a:avLst/>
              <a:gdLst/>
              <a:ahLst/>
              <a:cxnLst/>
              <a:rect l="l" t="t" r="r" b="b"/>
              <a:pathLst>
                <a:path w="757" h="349" extrusionOk="0">
                  <a:moveTo>
                    <a:pt x="353" y="0"/>
                  </a:moveTo>
                  <a:cubicBezTo>
                    <a:pt x="290" y="0"/>
                    <a:pt x="225" y="5"/>
                    <a:pt x="160" y="5"/>
                  </a:cubicBezTo>
                  <a:cubicBezTo>
                    <a:pt x="100" y="65"/>
                    <a:pt x="1" y="104"/>
                    <a:pt x="1" y="164"/>
                  </a:cubicBezTo>
                  <a:cubicBezTo>
                    <a:pt x="117" y="301"/>
                    <a:pt x="238" y="348"/>
                    <a:pt x="370" y="348"/>
                  </a:cubicBezTo>
                  <a:cubicBezTo>
                    <a:pt x="489" y="348"/>
                    <a:pt x="616" y="310"/>
                    <a:pt x="757" y="264"/>
                  </a:cubicBezTo>
                  <a:cubicBezTo>
                    <a:pt x="670" y="32"/>
                    <a:pt x="520" y="0"/>
                    <a:pt x="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9"/>
            <p:cNvSpPr/>
            <p:nvPr/>
          </p:nvSpPr>
          <p:spPr>
            <a:xfrm>
              <a:off x="4386125" y="4317625"/>
              <a:ext cx="30375" cy="6750"/>
            </a:xfrm>
            <a:custGeom>
              <a:avLst/>
              <a:gdLst/>
              <a:ahLst/>
              <a:cxnLst/>
              <a:rect l="l" t="t" r="r" b="b"/>
              <a:pathLst>
                <a:path w="1215" h="270" extrusionOk="0">
                  <a:moveTo>
                    <a:pt x="1" y="60"/>
                  </a:moveTo>
                  <a:lnTo>
                    <a:pt x="1" y="60"/>
                  </a:lnTo>
                  <a:cubicBezTo>
                    <a:pt x="169" y="228"/>
                    <a:pt x="356" y="269"/>
                    <a:pt x="549" y="269"/>
                  </a:cubicBezTo>
                  <a:cubicBezTo>
                    <a:pt x="730" y="269"/>
                    <a:pt x="916" y="234"/>
                    <a:pt x="1101" y="234"/>
                  </a:cubicBezTo>
                  <a:cubicBezTo>
                    <a:pt x="1139" y="234"/>
                    <a:pt x="1177" y="235"/>
                    <a:pt x="1214" y="239"/>
                  </a:cubicBezTo>
                  <a:cubicBezTo>
                    <a:pt x="816" y="0"/>
                    <a:pt x="399" y="119"/>
                    <a:pt x="1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9"/>
            <p:cNvSpPr/>
            <p:nvPr/>
          </p:nvSpPr>
          <p:spPr>
            <a:xfrm>
              <a:off x="5504100" y="4307750"/>
              <a:ext cx="22400" cy="7400"/>
            </a:xfrm>
            <a:custGeom>
              <a:avLst/>
              <a:gdLst/>
              <a:ahLst/>
              <a:cxnLst/>
              <a:rect l="l" t="t" r="r" b="b"/>
              <a:pathLst>
                <a:path w="896" h="296" extrusionOk="0">
                  <a:moveTo>
                    <a:pt x="279" y="0"/>
                  </a:moveTo>
                  <a:cubicBezTo>
                    <a:pt x="182" y="0"/>
                    <a:pt x="89" y="28"/>
                    <a:pt x="0" y="117"/>
                  </a:cubicBezTo>
                  <a:lnTo>
                    <a:pt x="0" y="296"/>
                  </a:lnTo>
                  <a:cubicBezTo>
                    <a:pt x="299" y="296"/>
                    <a:pt x="557" y="256"/>
                    <a:pt x="896" y="256"/>
                  </a:cubicBezTo>
                  <a:cubicBezTo>
                    <a:pt x="856" y="216"/>
                    <a:pt x="856" y="136"/>
                    <a:pt x="856" y="77"/>
                  </a:cubicBezTo>
                  <a:cubicBezTo>
                    <a:pt x="834" y="80"/>
                    <a:pt x="812" y="81"/>
                    <a:pt x="789" y="81"/>
                  </a:cubicBezTo>
                  <a:cubicBezTo>
                    <a:pt x="616" y="81"/>
                    <a:pt x="443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9"/>
            <p:cNvSpPr/>
            <p:nvPr/>
          </p:nvSpPr>
          <p:spPr>
            <a:xfrm>
              <a:off x="4821775" y="4497400"/>
              <a:ext cx="19925" cy="10800"/>
            </a:xfrm>
            <a:custGeom>
              <a:avLst/>
              <a:gdLst/>
              <a:ahLst/>
              <a:cxnLst/>
              <a:rect l="l" t="t" r="r" b="b"/>
              <a:pathLst>
                <a:path w="797" h="432" extrusionOk="0">
                  <a:moveTo>
                    <a:pt x="612" y="0"/>
                  </a:moveTo>
                  <a:cubicBezTo>
                    <a:pt x="548" y="0"/>
                    <a:pt x="478" y="30"/>
                    <a:pt x="399" y="90"/>
                  </a:cubicBezTo>
                  <a:cubicBezTo>
                    <a:pt x="259" y="110"/>
                    <a:pt x="1" y="130"/>
                    <a:pt x="60" y="329"/>
                  </a:cubicBezTo>
                  <a:cubicBezTo>
                    <a:pt x="91" y="405"/>
                    <a:pt x="140" y="432"/>
                    <a:pt x="196" y="432"/>
                  </a:cubicBezTo>
                  <a:cubicBezTo>
                    <a:pt x="285" y="432"/>
                    <a:pt x="393" y="365"/>
                    <a:pt x="478" y="329"/>
                  </a:cubicBezTo>
                  <a:cubicBezTo>
                    <a:pt x="597" y="289"/>
                    <a:pt x="757" y="229"/>
                    <a:pt x="796" y="90"/>
                  </a:cubicBezTo>
                  <a:cubicBezTo>
                    <a:pt x="737" y="30"/>
                    <a:pt x="677" y="0"/>
                    <a:pt x="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9"/>
            <p:cNvSpPr/>
            <p:nvPr/>
          </p:nvSpPr>
          <p:spPr>
            <a:xfrm>
              <a:off x="5004300" y="4516450"/>
              <a:ext cx="25875" cy="6150"/>
            </a:xfrm>
            <a:custGeom>
              <a:avLst/>
              <a:gdLst/>
              <a:ahLst/>
              <a:cxnLst/>
              <a:rect l="l" t="t" r="r" b="b"/>
              <a:pathLst>
                <a:path w="1035" h="246" extrusionOk="0">
                  <a:moveTo>
                    <a:pt x="580" y="1"/>
                  </a:moveTo>
                  <a:cubicBezTo>
                    <a:pt x="430" y="1"/>
                    <a:pt x="275" y="34"/>
                    <a:pt x="127" y="34"/>
                  </a:cubicBezTo>
                  <a:cubicBezTo>
                    <a:pt x="84" y="34"/>
                    <a:pt x="42" y="31"/>
                    <a:pt x="0" y="24"/>
                  </a:cubicBezTo>
                  <a:lnTo>
                    <a:pt x="0" y="24"/>
                  </a:lnTo>
                  <a:cubicBezTo>
                    <a:pt x="0" y="151"/>
                    <a:pt x="17" y="245"/>
                    <a:pt x="187" y="245"/>
                  </a:cubicBezTo>
                  <a:cubicBezTo>
                    <a:pt x="203" y="245"/>
                    <a:pt x="220" y="245"/>
                    <a:pt x="239" y="243"/>
                  </a:cubicBezTo>
                  <a:cubicBezTo>
                    <a:pt x="458" y="223"/>
                    <a:pt x="657" y="223"/>
                    <a:pt x="895" y="223"/>
                  </a:cubicBezTo>
                  <a:cubicBezTo>
                    <a:pt x="935" y="203"/>
                    <a:pt x="995" y="203"/>
                    <a:pt x="1035" y="203"/>
                  </a:cubicBezTo>
                  <a:cubicBezTo>
                    <a:pt x="899" y="40"/>
                    <a:pt x="74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9"/>
            <p:cNvSpPr/>
            <p:nvPr/>
          </p:nvSpPr>
          <p:spPr>
            <a:xfrm>
              <a:off x="4977450" y="4455550"/>
              <a:ext cx="15925" cy="8800"/>
            </a:xfrm>
            <a:custGeom>
              <a:avLst/>
              <a:gdLst/>
              <a:ahLst/>
              <a:cxnLst/>
              <a:rect l="l" t="t" r="r" b="b"/>
              <a:pathLst>
                <a:path w="637" h="352" extrusionOk="0">
                  <a:moveTo>
                    <a:pt x="315" y="1"/>
                  </a:moveTo>
                  <a:cubicBezTo>
                    <a:pt x="201" y="1"/>
                    <a:pt x="93" y="39"/>
                    <a:pt x="0" y="172"/>
                  </a:cubicBezTo>
                  <a:cubicBezTo>
                    <a:pt x="80" y="212"/>
                    <a:pt x="119" y="292"/>
                    <a:pt x="179" y="351"/>
                  </a:cubicBezTo>
                  <a:cubicBezTo>
                    <a:pt x="378" y="351"/>
                    <a:pt x="577" y="292"/>
                    <a:pt x="637" y="53"/>
                  </a:cubicBezTo>
                  <a:cubicBezTo>
                    <a:pt x="531" y="34"/>
                    <a:pt x="421" y="1"/>
                    <a:pt x="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9"/>
            <p:cNvSpPr/>
            <p:nvPr/>
          </p:nvSpPr>
          <p:spPr>
            <a:xfrm>
              <a:off x="5136075" y="4166425"/>
              <a:ext cx="17450" cy="9475"/>
            </a:xfrm>
            <a:custGeom>
              <a:avLst/>
              <a:gdLst/>
              <a:ahLst/>
              <a:cxnLst/>
              <a:rect l="l" t="t" r="r" b="b"/>
              <a:pathLst>
                <a:path w="698" h="379" extrusionOk="0">
                  <a:moveTo>
                    <a:pt x="498" y="1"/>
                  </a:moveTo>
                  <a:cubicBezTo>
                    <a:pt x="319" y="21"/>
                    <a:pt x="140" y="21"/>
                    <a:pt x="1" y="60"/>
                  </a:cubicBezTo>
                  <a:lnTo>
                    <a:pt x="1" y="379"/>
                  </a:lnTo>
                  <a:cubicBezTo>
                    <a:pt x="220" y="339"/>
                    <a:pt x="458" y="339"/>
                    <a:pt x="697" y="339"/>
                  </a:cubicBezTo>
                  <a:cubicBezTo>
                    <a:pt x="618" y="219"/>
                    <a:pt x="558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9"/>
            <p:cNvSpPr/>
            <p:nvPr/>
          </p:nvSpPr>
          <p:spPr>
            <a:xfrm>
              <a:off x="4488575" y="4378200"/>
              <a:ext cx="12450" cy="7575"/>
            </a:xfrm>
            <a:custGeom>
              <a:avLst/>
              <a:gdLst/>
              <a:ahLst/>
              <a:cxnLst/>
              <a:rect l="l" t="t" r="r" b="b"/>
              <a:pathLst>
                <a:path w="498" h="303" extrusionOk="0">
                  <a:moveTo>
                    <a:pt x="148" y="1"/>
                  </a:moveTo>
                  <a:cubicBezTo>
                    <a:pt x="132" y="1"/>
                    <a:pt x="116" y="2"/>
                    <a:pt x="100" y="4"/>
                  </a:cubicBezTo>
                  <a:cubicBezTo>
                    <a:pt x="60" y="4"/>
                    <a:pt x="1" y="84"/>
                    <a:pt x="1" y="103"/>
                  </a:cubicBezTo>
                  <a:cubicBezTo>
                    <a:pt x="20" y="302"/>
                    <a:pt x="200" y="263"/>
                    <a:pt x="319" y="282"/>
                  </a:cubicBezTo>
                  <a:cubicBezTo>
                    <a:pt x="379" y="263"/>
                    <a:pt x="498" y="282"/>
                    <a:pt x="458" y="183"/>
                  </a:cubicBezTo>
                  <a:cubicBezTo>
                    <a:pt x="387" y="76"/>
                    <a:pt x="283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9"/>
            <p:cNvSpPr/>
            <p:nvPr/>
          </p:nvSpPr>
          <p:spPr>
            <a:xfrm>
              <a:off x="4687500" y="4135400"/>
              <a:ext cx="7500" cy="11225"/>
            </a:xfrm>
            <a:custGeom>
              <a:avLst/>
              <a:gdLst/>
              <a:ahLst/>
              <a:cxnLst/>
              <a:rect l="l" t="t" r="r" b="b"/>
              <a:pathLst>
                <a:path w="300" h="449" extrusionOk="0">
                  <a:moveTo>
                    <a:pt x="90" y="0"/>
                  </a:moveTo>
                  <a:cubicBezTo>
                    <a:pt x="1" y="0"/>
                    <a:pt x="1" y="99"/>
                    <a:pt x="1" y="167"/>
                  </a:cubicBezTo>
                  <a:cubicBezTo>
                    <a:pt x="1" y="287"/>
                    <a:pt x="40" y="406"/>
                    <a:pt x="160" y="446"/>
                  </a:cubicBezTo>
                  <a:cubicBezTo>
                    <a:pt x="170" y="448"/>
                    <a:pt x="179" y="449"/>
                    <a:pt x="188" y="449"/>
                  </a:cubicBezTo>
                  <a:cubicBezTo>
                    <a:pt x="267" y="449"/>
                    <a:pt x="299" y="372"/>
                    <a:pt x="299" y="247"/>
                  </a:cubicBezTo>
                  <a:cubicBezTo>
                    <a:pt x="279" y="167"/>
                    <a:pt x="239" y="48"/>
                    <a:pt x="140" y="8"/>
                  </a:cubicBezTo>
                  <a:cubicBezTo>
                    <a:pt x="121" y="3"/>
                    <a:pt x="104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9"/>
            <p:cNvSpPr/>
            <p:nvPr/>
          </p:nvSpPr>
          <p:spPr>
            <a:xfrm>
              <a:off x="4990875" y="4091450"/>
              <a:ext cx="21900" cy="8850"/>
            </a:xfrm>
            <a:custGeom>
              <a:avLst/>
              <a:gdLst/>
              <a:ahLst/>
              <a:cxnLst/>
              <a:rect l="l" t="t" r="r" b="b"/>
              <a:pathLst>
                <a:path w="876" h="354" extrusionOk="0">
                  <a:moveTo>
                    <a:pt x="425" y="0"/>
                  </a:moveTo>
                  <a:cubicBezTo>
                    <a:pt x="306" y="0"/>
                    <a:pt x="183" y="18"/>
                    <a:pt x="66" y="18"/>
                  </a:cubicBezTo>
                  <a:cubicBezTo>
                    <a:pt x="44" y="18"/>
                    <a:pt x="22" y="17"/>
                    <a:pt x="0" y="16"/>
                  </a:cubicBezTo>
                  <a:lnTo>
                    <a:pt x="0" y="16"/>
                  </a:lnTo>
                  <a:lnTo>
                    <a:pt x="358" y="354"/>
                  </a:lnTo>
                  <a:cubicBezTo>
                    <a:pt x="516" y="302"/>
                    <a:pt x="642" y="188"/>
                    <a:pt x="805" y="188"/>
                  </a:cubicBezTo>
                  <a:cubicBezTo>
                    <a:pt x="828" y="188"/>
                    <a:pt x="851" y="190"/>
                    <a:pt x="875" y="195"/>
                  </a:cubicBezTo>
                  <a:cubicBezTo>
                    <a:pt x="747" y="34"/>
                    <a:pt x="589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9"/>
            <p:cNvSpPr/>
            <p:nvPr/>
          </p:nvSpPr>
          <p:spPr>
            <a:xfrm>
              <a:off x="4788450" y="4424450"/>
              <a:ext cx="17950" cy="7525"/>
            </a:xfrm>
            <a:custGeom>
              <a:avLst/>
              <a:gdLst/>
              <a:ahLst/>
              <a:cxnLst/>
              <a:rect l="l" t="t" r="r" b="b"/>
              <a:pathLst>
                <a:path w="718" h="301" extrusionOk="0">
                  <a:moveTo>
                    <a:pt x="339" y="0"/>
                  </a:moveTo>
                  <a:cubicBezTo>
                    <a:pt x="225" y="0"/>
                    <a:pt x="107" y="24"/>
                    <a:pt x="1" y="24"/>
                  </a:cubicBezTo>
                  <a:cubicBezTo>
                    <a:pt x="110" y="217"/>
                    <a:pt x="240" y="300"/>
                    <a:pt x="393" y="300"/>
                  </a:cubicBezTo>
                  <a:cubicBezTo>
                    <a:pt x="492" y="300"/>
                    <a:pt x="600" y="265"/>
                    <a:pt x="717" y="203"/>
                  </a:cubicBezTo>
                  <a:cubicBezTo>
                    <a:pt x="618" y="37"/>
                    <a:pt x="481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9"/>
            <p:cNvSpPr/>
            <p:nvPr/>
          </p:nvSpPr>
          <p:spPr>
            <a:xfrm>
              <a:off x="5043075" y="4113275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456" y="1"/>
                  </a:moveTo>
                  <a:cubicBezTo>
                    <a:pt x="306" y="1"/>
                    <a:pt x="154" y="56"/>
                    <a:pt x="1" y="137"/>
                  </a:cubicBezTo>
                  <a:lnTo>
                    <a:pt x="757" y="217"/>
                  </a:lnTo>
                  <a:cubicBezTo>
                    <a:pt x="797" y="217"/>
                    <a:pt x="856" y="217"/>
                    <a:pt x="876" y="177"/>
                  </a:cubicBezTo>
                  <a:cubicBezTo>
                    <a:pt x="740" y="51"/>
                    <a:pt x="600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9"/>
            <p:cNvSpPr/>
            <p:nvPr/>
          </p:nvSpPr>
          <p:spPr>
            <a:xfrm>
              <a:off x="4656175" y="4196400"/>
              <a:ext cx="27875" cy="6850"/>
            </a:xfrm>
            <a:custGeom>
              <a:avLst/>
              <a:gdLst/>
              <a:ahLst/>
              <a:cxnLst/>
              <a:rect l="l" t="t" r="r" b="b"/>
              <a:pathLst>
                <a:path w="1115" h="274" extrusionOk="0">
                  <a:moveTo>
                    <a:pt x="557" y="0"/>
                  </a:moveTo>
                  <a:cubicBezTo>
                    <a:pt x="368" y="0"/>
                    <a:pt x="179" y="35"/>
                    <a:pt x="0" y="35"/>
                  </a:cubicBezTo>
                  <a:cubicBezTo>
                    <a:pt x="20" y="75"/>
                    <a:pt x="60" y="115"/>
                    <a:pt x="80" y="174"/>
                  </a:cubicBezTo>
                  <a:cubicBezTo>
                    <a:pt x="155" y="149"/>
                    <a:pt x="226" y="138"/>
                    <a:pt x="296" y="138"/>
                  </a:cubicBezTo>
                  <a:cubicBezTo>
                    <a:pt x="392" y="138"/>
                    <a:pt x="485" y="159"/>
                    <a:pt x="577" y="194"/>
                  </a:cubicBezTo>
                  <a:cubicBezTo>
                    <a:pt x="667" y="244"/>
                    <a:pt x="756" y="274"/>
                    <a:pt x="846" y="274"/>
                  </a:cubicBezTo>
                  <a:cubicBezTo>
                    <a:pt x="935" y="274"/>
                    <a:pt x="1025" y="244"/>
                    <a:pt x="1114" y="174"/>
                  </a:cubicBezTo>
                  <a:cubicBezTo>
                    <a:pt x="935" y="35"/>
                    <a:pt x="746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9"/>
            <p:cNvSpPr/>
            <p:nvPr/>
          </p:nvSpPr>
          <p:spPr>
            <a:xfrm>
              <a:off x="5201225" y="4340300"/>
              <a:ext cx="28375" cy="5675"/>
            </a:xfrm>
            <a:custGeom>
              <a:avLst/>
              <a:gdLst/>
              <a:ahLst/>
              <a:cxnLst/>
              <a:rect l="l" t="t" r="r" b="b"/>
              <a:pathLst>
                <a:path w="1135" h="227" extrusionOk="0">
                  <a:moveTo>
                    <a:pt x="586" y="0"/>
                  </a:moveTo>
                  <a:cubicBezTo>
                    <a:pt x="385" y="0"/>
                    <a:pt x="187" y="15"/>
                    <a:pt x="1" y="48"/>
                  </a:cubicBezTo>
                  <a:lnTo>
                    <a:pt x="1" y="167"/>
                  </a:lnTo>
                  <a:cubicBezTo>
                    <a:pt x="339" y="207"/>
                    <a:pt x="717" y="207"/>
                    <a:pt x="1075" y="227"/>
                  </a:cubicBezTo>
                  <a:cubicBezTo>
                    <a:pt x="1095" y="227"/>
                    <a:pt x="1095" y="207"/>
                    <a:pt x="1115" y="147"/>
                  </a:cubicBezTo>
                  <a:cubicBezTo>
                    <a:pt x="1135" y="127"/>
                    <a:pt x="1115" y="88"/>
                    <a:pt x="1075" y="28"/>
                  </a:cubicBezTo>
                  <a:cubicBezTo>
                    <a:pt x="914" y="10"/>
                    <a:pt x="749" y="0"/>
                    <a:pt x="5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9"/>
            <p:cNvSpPr/>
            <p:nvPr/>
          </p:nvSpPr>
          <p:spPr>
            <a:xfrm>
              <a:off x="4490075" y="4345350"/>
              <a:ext cx="27375" cy="4625"/>
            </a:xfrm>
            <a:custGeom>
              <a:avLst/>
              <a:gdLst/>
              <a:ahLst/>
              <a:cxnLst/>
              <a:rect l="l" t="t" r="r" b="b"/>
              <a:pathLst>
                <a:path w="1095" h="185" extrusionOk="0">
                  <a:moveTo>
                    <a:pt x="570" y="0"/>
                  </a:moveTo>
                  <a:cubicBezTo>
                    <a:pt x="407" y="0"/>
                    <a:pt x="238" y="27"/>
                    <a:pt x="71" y="27"/>
                  </a:cubicBezTo>
                  <a:cubicBezTo>
                    <a:pt x="48" y="27"/>
                    <a:pt x="24" y="26"/>
                    <a:pt x="0" y="25"/>
                  </a:cubicBezTo>
                  <a:lnTo>
                    <a:pt x="0" y="25"/>
                  </a:lnTo>
                  <a:cubicBezTo>
                    <a:pt x="277" y="171"/>
                    <a:pt x="580" y="185"/>
                    <a:pt x="888" y="185"/>
                  </a:cubicBezTo>
                  <a:cubicBezTo>
                    <a:pt x="957" y="185"/>
                    <a:pt x="1026" y="184"/>
                    <a:pt x="1094" y="184"/>
                  </a:cubicBezTo>
                  <a:cubicBezTo>
                    <a:pt x="935" y="35"/>
                    <a:pt x="756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9"/>
            <p:cNvSpPr/>
            <p:nvPr/>
          </p:nvSpPr>
          <p:spPr>
            <a:xfrm>
              <a:off x="5228100" y="4339175"/>
              <a:ext cx="15925" cy="6975"/>
            </a:xfrm>
            <a:custGeom>
              <a:avLst/>
              <a:gdLst/>
              <a:ahLst/>
              <a:cxnLst/>
              <a:rect l="l" t="t" r="r" b="b"/>
              <a:pathLst>
                <a:path w="637" h="279" extrusionOk="0">
                  <a:moveTo>
                    <a:pt x="304" y="1"/>
                  </a:moveTo>
                  <a:cubicBezTo>
                    <a:pt x="204" y="1"/>
                    <a:pt x="104" y="26"/>
                    <a:pt x="0" y="73"/>
                  </a:cubicBezTo>
                  <a:lnTo>
                    <a:pt x="0" y="272"/>
                  </a:lnTo>
                  <a:cubicBezTo>
                    <a:pt x="73" y="272"/>
                    <a:pt x="146" y="279"/>
                    <a:pt x="218" y="279"/>
                  </a:cubicBezTo>
                  <a:cubicBezTo>
                    <a:pt x="363" y="279"/>
                    <a:pt x="504" y="252"/>
                    <a:pt x="637" y="93"/>
                  </a:cubicBezTo>
                  <a:cubicBezTo>
                    <a:pt x="522" y="31"/>
                    <a:pt x="413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9"/>
            <p:cNvSpPr/>
            <p:nvPr/>
          </p:nvSpPr>
          <p:spPr>
            <a:xfrm>
              <a:off x="4629325" y="4190400"/>
              <a:ext cx="19425" cy="6100"/>
            </a:xfrm>
            <a:custGeom>
              <a:avLst/>
              <a:gdLst/>
              <a:ahLst/>
              <a:cxnLst/>
              <a:rect l="l" t="t" r="r" b="b"/>
              <a:pathLst>
                <a:path w="777" h="244" extrusionOk="0">
                  <a:moveTo>
                    <a:pt x="506" y="1"/>
                  </a:moveTo>
                  <a:cubicBezTo>
                    <a:pt x="343" y="1"/>
                    <a:pt x="180" y="63"/>
                    <a:pt x="0" y="76"/>
                  </a:cubicBezTo>
                  <a:cubicBezTo>
                    <a:pt x="179" y="210"/>
                    <a:pt x="369" y="244"/>
                    <a:pt x="571" y="244"/>
                  </a:cubicBezTo>
                  <a:cubicBezTo>
                    <a:pt x="638" y="244"/>
                    <a:pt x="706" y="240"/>
                    <a:pt x="776" y="235"/>
                  </a:cubicBezTo>
                  <a:lnTo>
                    <a:pt x="776" y="76"/>
                  </a:lnTo>
                  <a:cubicBezTo>
                    <a:pt x="684" y="20"/>
                    <a:pt x="595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9"/>
            <p:cNvSpPr/>
            <p:nvPr/>
          </p:nvSpPr>
          <p:spPr>
            <a:xfrm>
              <a:off x="5091825" y="4438200"/>
              <a:ext cx="16925" cy="7875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376" y="0"/>
                  </a:moveTo>
                  <a:cubicBezTo>
                    <a:pt x="297" y="0"/>
                    <a:pt x="216" y="11"/>
                    <a:pt x="140" y="11"/>
                  </a:cubicBezTo>
                  <a:lnTo>
                    <a:pt x="0" y="309"/>
                  </a:lnTo>
                  <a:cubicBezTo>
                    <a:pt x="22" y="313"/>
                    <a:pt x="43" y="315"/>
                    <a:pt x="64" y="315"/>
                  </a:cubicBezTo>
                  <a:cubicBezTo>
                    <a:pt x="275" y="315"/>
                    <a:pt x="460" y="147"/>
                    <a:pt x="677" y="110"/>
                  </a:cubicBezTo>
                  <a:cubicBezTo>
                    <a:pt x="586" y="20"/>
                    <a:pt x="482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9"/>
            <p:cNvSpPr/>
            <p:nvPr/>
          </p:nvSpPr>
          <p:spPr>
            <a:xfrm>
              <a:off x="5382250" y="4473275"/>
              <a:ext cx="20925" cy="5000"/>
            </a:xfrm>
            <a:custGeom>
              <a:avLst/>
              <a:gdLst/>
              <a:ahLst/>
              <a:cxnLst/>
              <a:rect l="l" t="t" r="r" b="b"/>
              <a:pathLst>
                <a:path w="837" h="200" extrusionOk="0">
                  <a:moveTo>
                    <a:pt x="836" y="0"/>
                  </a:moveTo>
                  <a:cubicBezTo>
                    <a:pt x="538" y="0"/>
                    <a:pt x="259" y="0"/>
                    <a:pt x="1" y="40"/>
                  </a:cubicBezTo>
                  <a:cubicBezTo>
                    <a:pt x="60" y="180"/>
                    <a:pt x="220" y="160"/>
                    <a:pt x="339" y="199"/>
                  </a:cubicBezTo>
                  <a:cubicBezTo>
                    <a:pt x="518" y="180"/>
                    <a:pt x="657" y="180"/>
                    <a:pt x="836" y="160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9"/>
            <p:cNvSpPr/>
            <p:nvPr/>
          </p:nvSpPr>
          <p:spPr>
            <a:xfrm>
              <a:off x="4766575" y="4113425"/>
              <a:ext cx="13950" cy="8350"/>
            </a:xfrm>
            <a:custGeom>
              <a:avLst/>
              <a:gdLst/>
              <a:ahLst/>
              <a:cxnLst/>
              <a:rect l="l" t="t" r="r" b="b"/>
              <a:pathLst>
                <a:path w="558" h="334" extrusionOk="0">
                  <a:moveTo>
                    <a:pt x="217" y="0"/>
                  </a:moveTo>
                  <a:cubicBezTo>
                    <a:pt x="147" y="0"/>
                    <a:pt x="75" y="39"/>
                    <a:pt x="1" y="151"/>
                  </a:cubicBezTo>
                  <a:cubicBezTo>
                    <a:pt x="96" y="268"/>
                    <a:pt x="191" y="334"/>
                    <a:pt x="290" y="334"/>
                  </a:cubicBezTo>
                  <a:cubicBezTo>
                    <a:pt x="376" y="334"/>
                    <a:pt x="465" y="283"/>
                    <a:pt x="558" y="171"/>
                  </a:cubicBezTo>
                  <a:cubicBezTo>
                    <a:pt x="446" y="109"/>
                    <a:pt x="334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9"/>
            <p:cNvSpPr/>
            <p:nvPr/>
          </p:nvSpPr>
          <p:spPr>
            <a:xfrm>
              <a:off x="4644725" y="41788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1" y="1"/>
                  </a:moveTo>
                  <a:cubicBezTo>
                    <a:pt x="122" y="167"/>
                    <a:pt x="287" y="204"/>
                    <a:pt x="460" y="204"/>
                  </a:cubicBezTo>
                  <a:cubicBezTo>
                    <a:pt x="599" y="204"/>
                    <a:pt x="744" y="180"/>
                    <a:pt x="876" y="180"/>
                  </a:cubicBezTo>
                  <a:cubicBezTo>
                    <a:pt x="598" y="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9"/>
            <p:cNvSpPr/>
            <p:nvPr/>
          </p:nvSpPr>
          <p:spPr>
            <a:xfrm>
              <a:off x="4709875" y="4191775"/>
              <a:ext cx="22400" cy="5150"/>
            </a:xfrm>
            <a:custGeom>
              <a:avLst/>
              <a:gdLst/>
              <a:ahLst/>
              <a:cxnLst/>
              <a:rect l="l" t="t" r="r" b="b"/>
              <a:pathLst>
                <a:path w="896" h="206" extrusionOk="0">
                  <a:moveTo>
                    <a:pt x="303" y="0"/>
                  </a:moveTo>
                  <a:cubicBezTo>
                    <a:pt x="206" y="0"/>
                    <a:pt x="105" y="9"/>
                    <a:pt x="1" y="21"/>
                  </a:cubicBezTo>
                  <a:cubicBezTo>
                    <a:pt x="151" y="171"/>
                    <a:pt x="312" y="206"/>
                    <a:pt x="476" y="206"/>
                  </a:cubicBezTo>
                  <a:cubicBezTo>
                    <a:pt x="616" y="206"/>
                    <a:pt x="758" y="180"/>
                    <a:pt x="896" y="180"/>
                  </a:cubicBezTo>
                  <a:cubicBezTo>
                    <a:pt x="717" y="43"/>
                    <a:pt x="520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9"/>
            <p:cNvSpPr/>
            <p:nvPr/>
          </p:nvSpPr>
          <p:spPr>
            <a:xfrm>
              <a:off x="4670600" y="4200750"/>
              <a:ext cx="22900" cy="4000"/>
            </a:xfrm>
            <a:custGeom>
              <a:avLst/>
              <a:gdLst/>
              <a:ahLst/>
              <a:cxnLst/>
              <a:rect l="l" t="t" r="r" b="b"/>
              <a:pathLst>
                <a:path w="916" h="160" extrusionOk="0">
                  <a:moveTo>
                    <a:pt x="537" y="0"/>
                  </a:moveTo>
                  <a:cubicBezTo>
                    <a:pt x="358" y="0"/>
                    <a:pt x="179" y="20"/>
                    <a:pt x="0" y="20"/>
                  </a:cubicBezTo>
                  <a:lnTo>
                    <a:pt x="0" y="159"/>
                  </a:lnTo>
                  <a:lnTo>
                    <a:pt x="915" y="159"/>
                  </a:lnTo>
                  <a:cubicBezTo>
                    <a:pt x="816" y="40"/>
                    <a:pt x="65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9"/>
            <p:cNvSpPr/>
            <p:nvPr/>
          </p:nvSpPr>
          <p:spPr>
            <a:xfrm>
              <a:off x="4614900" y="4520025"/>
              <a:ext cx="11950" cy="8200"/>
            </a:xfrm>
            <a:custGeom>
              <a:avLst/>
              <a:gdLst/>
              <a:ahLst/>
              <a:cxnLst/>
              <a:rect l="l" t="t" r="r" b="b"/>
              <a:pathLst>
                <a:path w="478" h="328" extrusionOk="0">
                  <a:moveTo>
                    <a:pt x="179" y="0"/>
                  </a:moveTo>
                  <a:cubicBezTo>
                    <a:pt x="0" y="100"/>
                    <a:pt x="20" y="219"/>
                    <a:pt x="179" y="299"/>
                  </a:cubicBezTo>
                  <a:cubicBezTo>
                    <a:pt x="227" y="319"/>
                    <a:pt x="267" y="327"/>
                    <a:pt x="300" y="327"/>
                  </a:cubicBezTo>
                  <a:cubicBezTo>
                    <a:pt x="433" y="327"/>
                    <a:pt x="462" y="187"/>
                    <a:pt x="478" y="60"/>
                  </a:cubicBezTo>
                  <a:cubicBezTo>
                    <a:pt x="378" y="6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9"/>
            <p:cNvSpPr/>
            <p:nvPr/>
          </p:nvSpPr>
          <p:spPr>
            <a:xfrm>
              <a:off x="4718825" y="4405475"/>
              <a:ext cx="13450" cy="8400"/>
            </a:xfrm>
            <a:custGeom>
              <a:avLst/>
              <a:gdLst/>
              <a:ahLst/>
              <a:cxnLst/>
              <a:rect l="l" t="t" r="r" b="b"/>
              <a:pathLst>
                <a:path w="538" h="336" extrusionOk="0">
                  <a:moveTo>
                    <a:pt x="173" y="0"/>
                  </a:moveTo>
                  <a:cubicBezTo>
                    <a:pt x="115" y="0"/>
                    <a:pt x="57" y="17"/>
                    <a:pt x="1" y="67"/>
                  </a:cubicBezTo>
                  <a:cubicBezTo>
                    <a:pt x="90" y="246"/>
                    <a:pt x="175" y="335"/>
                    <a:pt x="262" y="335"/>
                  </a:cubicBezTo>
                  <a:cubicBezTo>
                    <a:pt x="349" y="335"/>
                    <a:pt x="439" y="246"/>
                    <a:pt x="538" y="67"/>
                  </a:cubicBezTo>
                  <a:lnTo>
                    <a:pt x="538" y="67"/>
                  </a:lnTo>
                  <a:cubicBezTo>
                    <a:pt x="529" y="68"/>
                    <a:pt x="521" y="68"/>
                    <a:pt x="512" y="68"/>
                  </a:cubicBezTo>
                  <a:cubicBezTo>
                    <a:pt x="409" y="68"/>
                    <a:pt x="291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9"/>
            <p:cNvSpPr/>
            <p:nvPr/>
          </p:nvSpPr>
          <p:spPr>
            <a:xfrm>
              <a:off x="4774050" y="4218500"/>
              <a:ext cx="23375" cy="4725"/>
            </a:xfrm>
            <a:custGeom>
              <a:avLst/>
              <a:gdLst/>
              <a:ahLst/>
              <a:cxnLst/>
              <a:rect l="l" t="t" r="r" b="b"/>
              <a:pathLst>
                <a:path w="935" h="189" extrusionOk="0">
                  <a:moveTo>
                    <a:pt x="452" y="1"/>
                  </a:moveTo>
                  <a:cubicBezTo>
                    <a:pt x="302" y="1"/>
                    <a:pt x="147" y="26"/>
                    <a:pt x="0" y="26"/>
                  </a:cubicBezTo>
                  <a:cubicBezTo>
                    <a:pt x="213" y="168"/>
                    <a:pt x="436" y="189"/>
                    <a:pt x="663" y="189"/>
                  </a:cubicBezTo>
                  <a:cubicBezTo>
                    <a:pt x="753" y="189"/>
                    <a:pt x="844" y="185"/>
                    <a:pt x="935" y="185"/>
                  </a:cubicBezTo>
                  <a:cubicBezTo>
                    <a:pt x="796" y="35"/>
                    <a:pt x="628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9"/>
            <p:cNvSpPr/>
            <p:nvPr/>
          </p:nvSpPr>
          <p:spPr>
            <a:xfrm>
              <a:off x="5223125" y="4358700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547" y="1"/>
                  </a:moveTo>
                  <a:cubicBezTo>
                    <a:pt x="342" y="1"/>
                    <a:pt x="155" y="26"/>
                    <a:pt x="0" y="167"/>
                  </a:cubicBezTo>
                  <a:cubicBezTo>
                    <a:pt x="22" y="166"/>
                    <a:pt x="43" y="165"/>
                    <a:pt x="65" y="165"/>
                  </a:cubicBezTo>
                  <a:cubicBezTo>
                    <a:pt x="188" y="165"/>
                    <a:pt x="313" y="185"/>
                    <a:pt x="437" y="185"/>
                  </a:cubicBezTo>
                  <a:cubicBezTo>
                    <a:pt x="595" y="185"/>
                    <a:pt x="750" y="153"/>
                    <a:pt x="895" y="8"/>
                  </a:cubicBezTo>
                  <a:cubicBezTo>
                    <a:pt x="776" y="8"/>
                    <a:pt x="659" y="1"/>
                    <a:pt x="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9"/>
            <p:cNvSpPr/>
            <p:nvPr/>
          </p:nvSpPr>
          <p:spPr>
            <a:xfrm>
              <a:off x="4396575" y="4332150"/>
              <a:ext cx="24400" cy="4375"/>
            </a:xfrm>
            <a:custGeom>
              <a:avLst/>
              <a:gdLst/>
              <a:ahLst/>
              <a:cxnLst/>
              <a:rect l="l" t="t" r="r" b="b"/>
              <a:pathLst>
                <a:path w="976" h="175" extrusionOk="0">
                  <a:moveTo>
                    <a:pt x="535" y="0"/>
                  </a:moveTo>
                  <a:cubicBezTo>
                    <a:pt x="379" y="0"/>
                    <a:pt x="218" y="37"/>
                    <a:pt x="56" y="37"/>
                  </a:cubicBezTo>
                  <a:cubicBezTo>
                    <a:pt x="38" y="37"/>
                    <a:pt x="19" y="37"/>
                    <a:pt x="0" y="36"/>
                  </a:cubicBezTo>
                  <a:lnTo>
                    <a:pt x="0" y="36"/>
                  </a:lnTo>
                  <a:cubicBezTo>
                    <a:pt x="299" y="155"/>
                    <a:pt x="637" y="175"/>
                    <a:pt x="975" y="175"/>
                  </a:cubicBezTo>
                  <a:cubicBezTo>
                    <a:pt x="836" y="36"/>
                    <a:pt x="688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9"/>
            <p:cNvSpPr/>
            <p:nvPr/>
          </p:nvSpPr>
          <p:spPr>
            <a:xfrm>
              <a:off x="4837700" y="4424275"/>
              <a:ext cx="21400" cy="5075"/>
            </a:xfrm>
            <a:custGeom>
              <a:avLst/>
              <a:gdLst/>
              <a:ahLst/>
              <a:cxnLst/>
              <a:rect l="l" t="t" r="r" b="b"/>
              <a:pathLst>
                <a:path w="856" h="203" extrusionOk="0">
                  <a:moveTo>
                    <a:pt x="491" y="0"/>
                  </a:moveTo>
                  <a:cubicBezTo>
                    <a:pt x="376" y="0"/>
                    <a:pt x="254" y="23"/>
                    <a:pt x="134" y="23"/>
                  </a:cubicBezTo>
                  <a:cubicBezTo>
                    <a:pt x="89" y="23"/>
                    <a:pt x="44" y="20"/>
                    <a:pt x="0" y="11"/>
                  </a:cubicBezTo>
                  <a:lnTo>
                    <a:pt x="0" y="11"/>
                  </a:lnTo>
                  <a:cubicBezTo>
                    <a:pt x="106" y="165"/>
                    <a:pt x="240" y="203"/>
                    <a:pt x="384" y="203"/>
                  </a:cubicBezTo>
                  <a:cubicBezTo>
                    <a:pt x="521" y="203"/>
                    <a:pt x="666" y="169"/>
                    <a:pt x="806" y="169"/>
                  </a:cubicBezTo>
                  <a:cubicBezTo>
                    <a:pt x="822" y="169"/>
                    <a:pt x="839" y="169"/>
                    <a:pt x="856" y="170"/>
                  </a:cubicBezTo>
                  <a:cubicBezTo>
                    <a:pt x="754" y="32"/>
                    <a:pt x="628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9"/>
            <p:cNvSpPr/>
            <p:nvPr/>
          </p:nvSpPr>
          <p:spPr>
            <a:xfrm>
              <a:off x="4731775" y="4207850"/>
              <a:ext cx="22400" cy="6350"/>
            </a:xfrm>
            <a:custGeom>
              <a:avLst/>
              <a:gdLst/>
              <a:ahLst/>
              <a:cxnLst/>
              <a:rect l="l" t="t" r="r" b="b"/>
              <a:pathLst>
                <a:path w="896" h="254" extrusionOk="0">
                  <a:moveTo>
                    <a:pt x="722" y="1"/>
                  </a:moveTo>
                  <a:cubicBezTo>
                    <a:pt x="676" y="1"/>
                    <a:pt x="628" y="20"/>
                    <a:pt x="577" y="54"/>
                  </a:cubicBezTo>
                  <a:cubicBezTo>
                    <a:pt x="378" y="54"/>
                    <a:pt x="199" y="74"/>
                    <a:pt x="0" y="74"/>
                  </a:cubicBezTo>
                  <a:lnTo>
                    <a:pt x="80" y="233"/>
                  </a:lnTo>
                  <a:cubicBezTo>
                    <a:pt x="338" y="233"/>
                    <a:pt x="617" y="253"/>
                    <a:pt x="895" y="253"/>
                  </a:cubicBezTo>
                  <a:lnTo>
                    <a:pt x="895" y="114"/>
                  </a:lnTo>
                  <a:cubicBezTo>
                    <a:pt x="839" y="35"/>
                    <a:pt x="782" y="1"/>
                    <a:pt x="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9"/>
            <p:cNvSpPr/>
            <p:nvPr/>
          </p:nvSpPr>
          <p:spPr>
            <a:xfrm>
              <a:off x="4390600" y="4406125"/>
              <a:ext cx="18925" cy="9975"/>
            </a:xfrm>
            <a:custGeom>
              <a:avLst/>
              <a:gdLst/>
              <a:ahLst/>
              <a:cxnLst/>
              <a:rect l="l" t="t" r="r" b="b"/>
              <a:pathLst>
                <a:path w="757" h="399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19" y="81"/>
                    <a:pt x="1" y="81"/>
                    <a:pt x="339" y="399"/>
                  </a:cubicBezTo>
                  <a:cubicBezTo>
                    <a:pt x="498" y="299"/>
                    <a:pt x="757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9"/>
            <p:cNvSpPr/>
            <p:nvPr/>
          </p:nvSpPr>
          <p:spPr>
            <a:xfrm>
              <a:off x="4991175" y="4213850"/>
              <a:ext cx="12150" cy="9475"/>
            </a:xfrm>
            <a:custGeom>
              <a:avLst/>
              <a:gdLst/>
              <a:ahLst/>
              <a:cxnLst/>
              <a:rect l="l" t="t" r="r" b="b"/>
              <a:pathLst>
                <a:path w="486" h="379" extrusionOk="0">
                  <a:moveTo>
                    <a:pt x="192" y="1"/>
                  </a:moveTo>
                  <a:cubicBezTo>
                    <a:pt x="85" y="1"/>
                    <a:pt x="1" y="30"/>
                    <a:pt x="28" y="153"/>
                  </a:cubicBezTo>
                  <a:cubicBezTo>
                    <a:pt x="39" y="331"/>
                    <a:pt x="119" y="378"/>
                    <a:pt x="222" y="378"/>
                  </a:cubicBezTo>
                  <a:cubicBezTo>
                    <a:pt x="303" y="378"/>
                    <a:pt x="398" y="349"/>
                    <a:pt x="486" y="332"/>
                  </a:cubicBezTo>
                  <a:cubicBezTo>
                    <a:pt x="446" y="232"/>
                    <a:pt x="386" y="113"/>
                    <a:pt x="346" y="13"/>
                  </a:cubicBezTo>
                  <a:cubicBezTo>
                    <a:pt x="296" y="7"/>
                    <a:pt x="242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9"/>
            <p:cNvSpPr/>
            <p:nvPr/>
          </p:nvSpPr>
          <p:spPr>
            <a:xfrm>
              <a:off x="4521400" y="4293250"/>
              <a:ext cx="10475" cy="8975"/>
            </a:xfrm>
            <a:custGeom>
              <a:avLst/>
              <a:gdLst/>
              <a:ahLst/>
              <a:cxnLst/>
              <a:rect l="l" t="t" r="r" b="b"/>
              <a:pathLst>
                <a:path w="419" h="359" extrusionOk="0">
                  <a:moveTo>
                    <a:pt x="1" y="0"/>
                  </a:moveTo>
                  <a:cubicBezTo>
                    <a:pt x="60" y="140"/>
                    <a:pt x="120" y="358"/>
                    <a:pt x="279" y="358"/>
                  </a:cubicBezTo>
                  <a:cubicBezTo>
                    <a:pt x="418" y="338"/>
                    <a:pt x="3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9"/>
            <p:cNvSpPr/>
            <p:nvPr/>
          </p:nvSpPr>
          <p:spPr>
            <a:xfrm>
              <a:off x="5004300" y="4106975"/>
              <a:ext cx="12950" cy="7250"/>
            </a:xfrm>
            <a:custGeom>
              <a:avLst/>
              <a:gdLst/>
              <a:ahLst/>
              <a:cxnLst/>
              <a:rect l="l" t="t" r="r" b="b"/>
              <a:pathLst>
                <a:path w="518" h="290" extrusionOk="0">
                  <a:moveTo>
                    <a:pt x="258" y="0"/>
                  </a:moveTo>
                  <a:cubicBezTo>
                    <a:pt x="130" y="0"/>
                    <a:pt x="38" y="90"/>
                    <a:pt x="0" y="290"/>
                  </a:cubicBezTo>
                  <a:cubicBezTo>
                    <a:pt x="159" y="210"/>
                    <a:pt x="358" y="230"/>
                    <a:pt x="518" y="91"/>
                  </a:cubicBezTo>
                  <a:cubicBezTo>
                    <a:pt x="421" y="32"/>
                    <a:pt x="333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9"/>
            <p:cNvSpPr/>
            <p:nvPr/>
          </p:nvSpPr>
          <p:spPr>
            <a:xfrm>
              <a:off x="5384750" y="4424375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502" y="1"/>
                  </a:moveTo>
                  <a:cubicBezTo>
                    <a:pt x="320" y="1"/>
                    <a:pt x="155" y="53"/>
                    <a:pt x="0" y="166"/>
                  </a:cubicBezTo>
                  <a:cubicBezTo>
                    <a:pt x="101" y="183"/>
                    <a:pt x="209" y="203"/>
                    <a:pt x="316" y="203"/>
                  </a:cubicBezTo>
                  <a:cubicBezTo>
                    <a:pt x="463" y="203"/>
                    <a:pt x="610" y="165"/>
                    <a:pt x="736" y="27"/>
                  </a:cubicBezTo>
                  <a:cubicBezTo>
                    <a:pt x="655" y="9"/>
                    <a:pt x="57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9"/>
            <p:cNvSpPr/>
            <p:nvPr/>
          </p:nvSpPr>
          <p:spPr>
            <a:xfrm>
              <a:off x="4690000" y="4209700"/>
              <a:ext cx="10950" cy="13450"/>
            </a:xfrm>
            <a:custGeom>
              <a:avLst/>
              <a:gdLst/>
              <a:ahLst/>
              <a:cxnLst/>
              <a:rect l="l" t="t" r="r" b="b"/>
              <a:pathLst>
                <a:path w="438" h="538" extrusionOk="0">
                  <a:moveTo>
                    <a:pt x="139" y="0"/>
                  </a:moveTo>
                  <a:cubicBezTo>
                    <a:pt x="40" y="80"/>
                    <a:pt x="0" y="179"/>
                    <a:pt x="60" y="299"/>
                  </a:cubicBezTo>
                  <a:lnTo>
                    <a:pt x="279" y="537"/>
                  </a:lnTo>
                  <a:cubicBezTo>
                    <a:pt x="438" y="358"/>
                    <a:pt x="378" y="199"/>
                    <a:pt x="259" y="40"/>
                  </a:cubicBezTo>
                  <a:cubicBezTo>
                    <a:pt x="199" y="40"/>
                    <a:pt x="179" y="4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9"/>
            <p:cNvSpPr/>
            <p:nvPr/>
          </p:nvSpPr>
          <p:spPr>
            <a:xfrm>
              <a:off x="5425025" y="4428525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339" y="0"/>
                  </a:moveTo>
                  <a:cubicBezTo>
                    <a:pt x="239" y="0"/>
                    <a:pt x="120" y="40"/>
                    <a:pt x="20" y="60"/>
                  </a:cubicBezTo>
                  <a:cubicBezTo>
                    <a:pt x="1" y="100"/>
                    <a:pt x="1" y="139"/>
                    <a:pt x="1" y="199"/>
                  </a:cubicBezTo>
                  <a:cubicBezTo>
                    <a:pt x="57" y="255"/>
                    <a:pt x="119" y="280"/>
                    <a:pt x="184" y="280"/>
                  </a:cubicBezTo>
                  <a:cubicBezTo>
                    <a:pt x="235" y="280"/>
                    <a:pt x="287" y="265"/>
                    <a:pt x="339" y="239"/>
                  </a:cubicBezTo>
                  <a:cubicBezTo>
                    <a:pt x="478" y="199"/>
                    <a:pt x="577" y="199"/>
                    <a:pt x="677" y="179"/>
                  </a:cubicBezTo>
                  <a:cubicBezTo>
                    <a:pt x="617" y="40"/>
                    <a:pt x="478" y="6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9"/>
            <p:cNvSpPr/>
            <p:nvPr/>
          </p:nvSpPr>
          <p:spPr>
            <a:xfrm>
              <a:off x="4911300" y="4446125"/>
              <a:ext cx="18425" cy="4800"/>
            </a:xfrm>
            <a:custGeom>
              <a:avLst/>
              <a:gdLst/>
              <a:ahLst/>
              <a:cxnLst/>
              <a:rect l="l" t="t" r="r" b="b"/>
              <a:pathLst>
                <a:path w="737" h="192" extrusionOk="0">
                  <a:moveTo>
                    <a:pt x="308" y="1"/>
                  </a:moveTo>
                  <a:cubicBezTo>
                    <a:pt x="206" y="1"/>
                    <a:pt x="102" y="17"/>
                    <a:pt x="0" y="32"/>
                  </a:cubicBezTo>
                  <a:cubicBezTo>
                    <a:pt x="109" y="162"/>
                    <a:pt x="241" y="192"/>
                    <a:pt x="381" y="192"/>
                  </a:cubicBezTo>
                  <a:cubicBezTo>
                    <a:pt x="497" y="192"/>
                    <a:pt x="619" y="171"/>
                    <a:pt x="736" y="171"/>
                  </a:cubicBezTo>
                  <a:cubicBezTo>
                    <a:pt x="616" y="38"/>
                    <a:pt x="465" y="1"/>
                    <a:pt x="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9"/>
            <p:cNvSpPr/>
            <p:nvPr/>
          </p:nvSpPr>
          <p:spPr>
            <a:xfrm>
              <a:off x="5068950" y="4437950"/>
              <a:ext cx="18425" cy="4500"/>
            </a:xfrm>
            <a:custGeom>
              <a:avLst/>
              <a:gdLst/>
              <a:ahLst/>
              <a:cxnLst/>
              <a:rect l="l" t="t" r="r" b="b"/>
              <a:pathLst>
                <a:path w="737" h="180" extrusionOk="0">
                  <a:moveTo>
                    <a:pt x="588" y="0"/>
                  </a:moveTo>
                  <a:cubicBezTo>
                    <a:pt x="372" y="0"/>
                    <a:pt x="179" y="14"/>
                    <a:pt x="0" y="160"/>
                  </a:cubicBezTo>
                  <a:cubicBezTo>
                    <a:pt x="104" y="160"/>
                    <a:pt x="215" y="179"/>
                    <a:pt x="326" y="179"/>
                  </a:cubicBezTo>
                  <a:cubicBezTo>
                    <a:pt x="470" y="179"/>
                    <a:pt x="613" y="147"/>
                    <a:pt x="736" y="1"/>
                  </a:cubicBezTo>
                  <a:cubicBezTo>
                    <a:pt x="686" y="1"/>
                    <a:pt x="636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9"/>
            <p:cNvSpPr/>
            <p:nvPr/>
          </p:nvSpPr>
          <p:spPr>
            <a:xfrm>
              <a:off x="5251950" y="4498050"/>
              <a:ext cx="9475" cy="5100"/>
            </a:xfrm>
            <a:custGeom>
              <a:avLst/>
              <a:gdLst/>
              <a:ahLst/>
              <a:cxnLst/>
              <a:rect l="l" t="t" r="r" b="b"/>
              <a:pathLst>
                <a:path w="379" h="204" extrusionOk="0">
                  <a:moveTo>
                    <a:pt x="301" y="1"/>
                  </a:moveTo>
                  <a:cubicBezTo>
                    <a:pt x="300" y="1"/>
                    <a:pt x="299" y="2"/>
                    <a:pt x="299" y="4"/>
                  </a:cubicBezTo>
                  <a:cubicBezTo>
                    <a:pt x="240" y="4"/>
                    <a:pt x="140" y="44"/>
                    <a:pt x="80" y="84"/>
                  </a:cubicBezTo>
                  <a:cubicBezTo>
                    <a:pt x="1" y="183"/>
                    <a:pt x="100" y="203"/>
                    <a:pt x="180" y="203"/>
                  </a:cubicBezTo>
                  <a:cubicBezTo>
                    <a:pt x="259" y="183"/>
                    <a:pt x="299" y="143"/>
                    <a:pt x="379" y="104"/>
                  </a:cubicBezTo>
                  <a:cubicBezTo>
                    <a:pt x="343" y="68"/>
                    <a:pt x="308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9"/>
            <p:cNvSpPr/>
            <p:nvPr/>
          </p:nvSpPr>
          <p:spPr>
            <a:xfrm>
              <a:off x="5184825" y="4363375"/>
              <a:ext cx="7475" cy="19100"/>
            </a:xfrm>
            <a:custGeom>
              <a:avLst/>
              <a:gdLst/>
              <a:ahLst/>
              <a:cxnLst/>
              <a:rect l="l" t="t" r="r" b="b"/>
              <a:pathLst>
                <a:path w="299" h="764" extrusionOk="0">
                  <a:moveTo>
                    <a:pt x="160" y="0"/>
                  </a:moveTo>
                  <a:cubicBezTo>
                    <a:pt x="160" y="120"/>
                    <a:pt x="140" y="219"/>
                    <a:pt x="100" y="358"/>
                  </a:cubicBezTo>
                  <a:cubicBezTo>
                    <a:pt x="0" y="458"/>
                    <a:pt x="40" y="577"/>
                    <a:pt x="100" y="696"/>
                  </a:cubicBezTo>
                  <a:cubicBezTo>
                    <a:pt x="130" y="741"/>
                    <a:pt x="160" y="764"/>
                    <a:pt x="206" y="764"/>
                  </a:cubicBezTo>
                  <a:cubicBezTo>
                    <a:pt x="222" y="764"/>
                    <a:pt x="239" y="761"/>
                    <a:pt x="259" y="756"/>
                  </a:cubicBezTo>
                  <a:cubicBezTo>
                    <a:pt x="279" y="716"/>
                    <a:pt x="279" y="696"/>
                    <a:pt x="299" y="677"/>
                  </a:cubicBezTo>
                  <a:lnTo>
                    <a:pt x="299" y="179"/>
                  </a:lnTo>
                  <a:cubicBezTo>
                    <a:pt x="259" y="120"/>
                    <a:pt x="199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9"/>
            <p:cNvSpPr/>
            <p:nvPr/>
          </p:nvSpPr>
          <p:spPr>
            <a:xfrm>
              <a:off x="4666625" y="4182975"/>
              <a:ext cx="17925" cy="6925"/>
            </a:xfrm>
            <a:custGeom>
              <a:avLst/>
              <a:gdLst/>
              <a:ahLst/>
              <a:cxnLst/>
              <a:rect l="l" t="t" r="r" b="b"/>
              <a:pathLst>
                <a:path w="717" h="277" extrusionOk="0">
                  <a:moveTo>
                    <a:pt x="286" y="0"/>
                  </a:moveTo>
                  <a:cubicBezTo>
                    <a:pt x="201" y="0"/>
                    <a:pt x="112" y="14"/>
                    <a:pt x="20" y="35"/>
                  </a:cubicBezTo>
                  <a:cubicBezTo>
                    <a:pt x="0" y="75"/>
                    <a:pt x="0" y="154"/>
                    <a:pt x="0" y="214"/>
                  </a:cubicBezTo>
                  <a:cubicBezTo>
                    <a:pt x="43" y="257"/>
                    <a:pt x="97" y="276"/>
                    <a:pt x="153" y="276"/>
                  </a:cubicBezTo>
                  <a:cubicBezTo>
                    <a:pt x="202" y="276"/>
                    <a:pt x="252" y="262"/>
                    <a:pt x="299" y="234"/>
                  </a:cubicBezTo>
                  <a:cubicBezTo>
                    <a:pt x="438" y="214"/>
                    <a:pt x="577" y="214"/>
                    <a:pt x="716" y="174"/>
                  </a:cubicBezTo>
                  <a:cubicBezTo>
                    <a:pt x="588" y="46"/>
                    <a:pt x="443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9"/>
            <p:cNvSpPr/>
            <p:nvPr/>
          </p:nvSpPr>
          <p:spPr>
            <a:xfrm>
              <a:off x="4608425" y="4188100"/>
              <a:ext cx="18425" cy="4300"/>
            </a:xfrm>
            <a:custGeom>
              <a:avLst/>
              <a:gdLst/>
              <a:ahLst/>
              <a:cxnLst/>
              <a:rect l="l" t="t" r="r" b="b"/>
              <a:pathLst>
                <a:path w="737" h="172" extrusionOk="0">
                  <a:moveTo>
                    <a:pt x="342" y="0"/>
                  </a:moveTo>
                  <a:cubicBezTo>
                    <a:pt x="230" y="0"/>
                    <a:pt x="114" y="20"/>
                    <a:pt x="1" y="29"/>
                  </a:cubicBezTo>
                  <a:cubicBezTo>
                    <a:pt x="166" y="153"/>
                    <a:pt x="331" y="172"/>
                    <a:pt x="503" y="172"/>
                  </a:cubicBezTo>
                  <a:cubicBezTo>
                    <a:pt x="580" y="172"/>
                    <a:pt x="657" y="168"/>
                    <a:pt x="737" y="168"/>
                  </a:cubicBezTo>
                  <a:cubicBezTo>
                    <a:pt x="625" y="34"/>
                    <a:pt x="487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9"/>
            <p:cNvSpPr/>
            <p:nvPr/>
          </p:nvSpPr>
          <p:spPr>
            <a:xfrm>
              <a:off x="4451275" y="4469300"/>
              <a:ext cx="9475" cy="12450"/>
            </a:xfrm>
            <a:custGeom>
              <a:avLst/>
              <a:gdLst/>
              <a:ahLst/>
              <a:cxnLst/>
              <a:rect l="l" t="t" r="r" b="b"/>
              <a:pathLst>
                <a:path w="379" h="498" extrusionOk="0">
                  <a:moveTo>
                    <a:pt x="379" y="0"/>
                  </a:moveTo>
                  <a:lnTo>
                    <a:pt x="1" y="140"/>
                  </a:lnTo>
                  <a:cubicBezTo>
                    <a:pt x="1" y="299"/>
                    <a:pt x="40" y="418"/>
                    <a:pt x="180" y="498"/>
                  </a:cubicBezTo>
                  <a:cubicBezTo>
                    <a:pt x="259" y="319"/>
                    <a:pt x="299" y="15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9"/>
            <p:cNvSpPr/>
            <p:nvPr/>
          </p:nvSpPr>
          <p:spPr>
            <a:xfrm>
              <a:off x="4599975" y="4124650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60" y="1"/>
                  </a:moveTo>
                  <a:cubicBezTo>
                    <a:pt x="1" y="120"/>
                    <a:pt x="1" y="279"/>
                    <a:pt x="60" y="399"/>
                  </a:cubicBezTo>
                  <a:cubicBezTo>
                    <a:pt x="180" y="399"/>
                    <a:pt x="319" y="379"/>
                    <a:pt x="379" y="219"/>
                  </a:cubicBezTo>
                  <a:cubicBezTo>
                    <a:pt x="279" y="18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9"/>
            <p:cNvSpPr/>
            <p:nvPr/>
          </p:nvSpPr>
          <p:spPr>
            <a:xfrm>
              <a:off x="4639750" y="4394250"/>
              <a:ext cx="13950" cy="3950"/>
            </a:xfrm>
            <a:custGeom>
              <a:avLst/>
              <a:gdLst/>
              <a:ahLst/>
              <a:cxnLst/>
              <a:rect l="l" t="t" r="r" b="b"/>
              <a:pathLst>
                <a:path w="558" h="158" extrusionOk="0">
                  <a:moveTo>
                    <a:pt x="273" y="1"/>
                  </a:moveTo>
                  <a:cubicBezTo>
                    <a:pt x="180" y="1"/>
                    <a:pt x="88" y="51"/>
                    <a:pt x="1" y="158"/>
                  </a:cubicBezTo>
                  <a:lnTo>
                    <a:pt x="558" y="158"/>
                  </a:lnTo>
                  <a:cubicBezTo>
                    <a:pt x="466" y="56"/>
                    <a:pt x="369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9"/>
            <p:cNvSpPr/>
            <p:nvPr/>
          </p:nvSpPr>
          <p:spPr>
            <a:xfrm>
              <a:off x="4986900" y="4372150"/>
              <a:ext cx="7975" cy="8150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48" y="0"/>
                  </a:moveTo>
                  <a:cubicBezTo>
                    <a:pt x="78" y="0"/>
                    <a:pt x="0" y="132"/>
                    <a:pt x="0" y="326"/>
                  </a:cubicBezTo>
                  <a:cubicBezTo>
                    <a:pt x="159" y="266"/>
                    <a:pt x="259" y="166"/>
                    <a:pt x="318" y="7"/>
                  </a:cubicBezTo>
                  <a:cubicBezTo>
                    <a:pt x="293" y="3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9"/>
            <p:cNvSpPr/>
            <p:nvPr/>
          </p:nvSpPr>
          <p:spPr>
            <a:xfrm>
              <a:off x="4963025" y="44155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597" y="1"/>
                  </a:moveTo>
                  <a:cubicBezTo>
                    <a:pt x="378" y="21"/>
                    <a:pt x="179" y="21"/>
                    <a:pt x="0" y="21"/>
                  </a:cubicBezTo>
                  <a:cubicBezTo>
                    <a:pt x="179" y="120"/>
                    <a:pt x="398" y="160"/>
                    <a:pt x="597" y="160"/>
                  </a:cubicBezTo>
                  <a:lnTo>
                    <a:pt x="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9"/>
            <p:cNvSpPr/>
            <p:nvPr/>
          </p:nvSpPr>
          <p:spPr>
            <a:xfrm>
              <a:off x="4519900" y="4350400"/>
              <a:ext cx="14950" cy="4700"/>
            </a:xfrm>
            <a:custGeom>
              <a:avLst/>
              <a:gdLst/>
              <a:ahLst/>
              <a:cxnLst/>
              <a:rect l="l" t="t" r="r" b="b"/>
              <a:pathLst>
                <a:path w="598" h="188" extrusionOk="0">
                  <a:moveTo>
                    <a:pt x="252" y="1"/>
                  </a:moveTo>
                  <a:cubicBezTo>
                    <a:pt x="170" y="1"/>
                    <a:pt x="86" y="14"/>
                    <a:pt x="1" y="22"/>
                  </a:cubicBezTo>
                  <a:cubicBezTo>
                    <a:pt x="144" y="149"/>
                    <a:pt x="300" y="187"/>
                    <a:pt x="469" y="187"/>
                  </a:cubicBezTo>
                  <a:cubicBezTo>
                    <a:pt x="511" y="187"/>
                    <a:pt x="554" y="185"/>
                    <a:pt x="598" y="181"/>
                  </a:cubicBezTo>
                  <a:cubicBezTo>
                    <a:pt x="500" y="35"/>
                    <a:pt x="3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9"/>
            <p:cNvSpPr/>
            <p:nvPr/>
          </p:nvSpPr>
          <p:spPr>
            <a:xfrm>
              <a:off x="4244900" y="4345475"/>
              <a:ext cx="9025" cy="8600"/>
            </a:xfrm>
            <a:custGeom>
              <a:avLst/>
              <a:gdLst/>
              <a:ahLst/>
              <a:cxnLst/>
              <a:rect l="l" t="t" r="r" b="b"/>
              <a:pathLst>
                <a:path w="361" h="344" extrusionOk="0">
                  <a:moveTo>
                    <a:pt x="0" y="0"/>
                  </a:moveTo>
                  <a:cubicBezTo>
                    <a:pt x="40" y="119"/>
                    <a:pt x="40" y="219"/>
                    <a:pt x="40" y="338"/>
                  </a:cubicBezTo>
                  <a:cubicBezTo>
                    <a:pt x="70" y="342"/>
                    <a:pt x="96" y="343"/>
                    <a:pt x="119" y="343"/>
                  </a:cubicBezTo>
                  <a:cubicBezTo>
                    <a:pt x="361" y="343"/>
                    <a:pt x="270" y="1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9"/>
            <p:cNvSpPr/>
            <p:nvPr/>
          </p:nvSpPr>
          <p:spPr>
            <a:xfrm>
              <a:off x="4472675" y="4341175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178" y="1"/>
                  </a:moveTo>
                  <a:cubicBezTo>
                    <a:pt x="120" y="1"/>
                    <a:pt x="60" y="7"/>
                    <a:pt x="0" y="13"/>
                  </a:cubicBezTo>
                  <a:cubicBezTo>
                    <a:pt x="114" y="159"/>
                    <a:pt x="268" y="173"/>
                    <a:pt x="429" y="173"/>
                  </a:cubicBezTo>
                  <a:cubicBezTo>
                    <a:pt x="465" y="173"/>
                    <a:pt x="501" y="172"/>
                    <a:pt x="537" y="172"/>
                  </a:cubicBezTo>
                  <a:cubicBezTo>
                    <a:pt x="440" y="33"/>
                    <a:pt x="313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9"/>
            <p:cNvSpPr/>
            <p:nvPr/>
          </p:nvSpPr>
          <p:spPr>
            <a:xfrm>
              <a:off x="5483200" y="4336500"/>
              <a:ext cx="12475" cy="4625"/>
            </a:xfrm>
            <a:custGeom>
              <a:avLst/>
              <a:gdLst/>
              <a:ahLst/>
              <a:cxnLst/>
              <a:rect l="l" t="t" r="r" b="b"/>
              <a:pathLst>
                <a:path w="499" h="185" extrusionOk="0">
                  <a:moveTo>
                    <a:pt x="100" y="1"/>
                  </a:moveTo>
                  <a:cubicBezTo>
                    <a:pt x="1" y="81"/>
                    <a:pt x="41" y="160"/>
                    <a:pt x="160" y="180"/>
                  </a:cubicBezTo>
                  <a:cubicBezTo>
                    <a:pt x="182" y="183"/>
                    <a:pt x="203" y="185"/>
                    <a:pt x="224" y="185"/>
                  </a:cubicBezTo>
                  <a:cubicBezTo>
                    <a:pt x="341" y="185"/>
                    <a:pt x="448" y="13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9"/>
            <p:cNvSpPr/>
            <p:nvPr/>
          </p:nvSpPr>
          <p:spPr>
            <a:xfrm>
              <a:off x="4144425" y="4332525"/>
              <a:ext cx="12975" cy="4200"/>
            </a:xfrm>
            <a:custGeom>
              <a:avLst/>
              <a:gdLst/>
              <a:ahLst/>
              <a:cxnLst/>
              <a:rect l="l" t="t" r="r" b="b"/>
              <a:pathLst>
                <a:path w="519" h="16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39" y="21"/>
                    <a:pt x="160" y="21"/>
                    <a:pt x="1" y="21"/>
                  </a:cubicBezTo>
                  <a:cubicBezTo>
                    <a:pt x="88" y="118"/>
                    <a:pt x="171" y="168"/>
                    <a:pt x="253" y="168"/>
                  </a:cubicBezTo>
                  <a:cubicBezTo>
                    <a:pt x="340" y="168"/>
                    <a:pt x="426" y="113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9"/>
            <p:cNvSpPr/>
            <p:nvPr/>
          </p:nvSpPr>
          <p:spPr>
            <a:xfrm>
              <a:off x="4542300" y="4354075"/>
              <a:ext cx="14425" cy="3600"/>
            </a:xfrm>
            <a:custGeom>
              <a:avLst/>
              <a:gdLst/>
              <a:ahLst/>
              <a:cxnLst/>
              <a:rect l="l" t="t" r="r" b="b"/>
              <a:pathLst>
                <a:path w="577" h="144" extrusionOk="0">
                  <a:moveTo>
                    <a:pt x="253" y="0"/>
                  </a:moveTo>
                  <a:cubicBezTo>
                    <a:pt x="170" y="0"/>
                    <a:pt x="85" y="17"/>
                    <a:pt x="0" y="34"/>
                  </a:cubicBezTo>
                  <a:cubicBezTo>
                    <a:pt x="113" y="119"/>
                    <a:pt x="256" y="143"/>
                    <a:pt x="401" y="143"/>
                  </a:cubicBezTo>
                  <a:cubicBezTo>
                    <a:pt x="460" y="143"/>
                    <a:pt x="519" y="139"/>
                    <a:pt x="577" y="133"/>
                  </a:cubicBezTo>
                  <a:cubicBezTo>
                    <a:pt x="474" y="31"/>
                    <a:pt x="36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9"/>
            <p:cNvSpPr/>
            <p:nvPr/>
          </p:nvSpPr>
          <p:spPr>
            <a:xfrm>
              <a:off x="5008275" y="4468650"/>
              <a:ext cx="13950" cy="4175"/>
            </a:xfrm>
            <a:custGeom>
              <a:avLst/>
              <a:gdLst/>
              <a:ahLst/>
              <a:cxnLst/>
              <a:rect l="l" t="t" r="r" b="b"/>
              <a:pathLst>
                <a:path w="558" h="167" extrusionOk="0">
                  <a:moveTo>
                    <a:pt x="345" y="0"/>
                  </a:moveTo>
                  <a:cubicBezTo>
                    <a:pt x="221" y="0"/>
                    <a:pt x="103" y="38"/>
                    <a:pt x="0" y="166"/>
                  </a:cubicBezTo>
                  <a:cubicBezTo>
                    <a:pt x="40" y="166"/>
                    <a:pt x="80" y="166"/>
                    <a:pt x="119" y="166"/>
                  </a:cubicBezTo>
                  <a:cubicBezTo>
                    <a:pt x="277" y="166"/>
                    <a:pt x="430" y="154"/>
                    <a:pt x="557" y="26"/>
                  </a:cubicBezTo>
                  <a:cubicBezTo>
                    <a:pt x="486" y="12"/>
                    <a:pt x="415" y="0"/>
                    <a:pt x="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9"/>
            <p:cNvSpPr/>
            <p:nvPr/>
          </p:nvSpPr>
          <p:spPr>
            <a:xfrm>
              <a:off x="5459850" y="4495075"/>
              <a:ext cx="14425" cy="4500"/>
            </a:xfrm>
            <a:custGeom>
              <a:avLst/>
              <a:gdLst/>
              <a:ahLst/>
              <a:cxnLst/>
              <a:rect l="l" t="t" r="r" b="b"/>
              <a:pathLst>
                <a:path w="577" h="180" extrusionOk="0">
                  <a:moveTo>
                    <a:pt x="400" y="1"/>
                  </a:moveTo>
                  <a:cubicBezTo>
                    <a:pt x="250" y="1"/>
                    <a:pt x="99" y="21"/>
                    <a:pt x="0" y="163"/>
                  </a:cubicBezTo>
                  <a:cubicBezTo>
                    <a:pt x="69" y="170"/>
                    <a:pt x="141" y="179"/>
                    <a:pt x="212" y="179"/>
                  </a:cubicBezTo>
                  <a:cubicBezTo>
                    <a:pt x="344" y="179"/>
                    <a:pt x="473" y="146"/>
                    <a:pt x="577" y="4"/>
                  </a:cubicBezTo>
                  <a:cubicBezTo>
                    <a:pt x="520" y="4"/>
                    <a:pt x="460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9"/>
            <p:cNvSpPr/>
            <p:nvPr/>
          </p:nvSpPr>
          <p:spPr>
            <a:xfrm>
              <a:off x="5376300" y="4495150"/>
              <a:ext cx="13950" cy="6575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557" y="1"/>
                  </a:moveTo>
                  <a:cubicBezTo>
                    <a:pt x="378" y="1"/>
                    <a:pt x="179" y="1"/>
                    <a:pt x="0" y="21"/>
                  </a:cubicBezTo>
                  <a:cubicBezTo>
                    <a:pt x="80" y="80"/>
                    <a:pt x="139" y="160"/>
                    <a:pt x="199" y="200"/>
                  </a:cubicBezTo>
                  <a:cubicBezTo>
                    <a:pt x="265" y="238"/>
                    <a:pt x="327" y="262"/>
                    <a:pt x="383" y="262"/>
                  </a:cubicBezTo>
                  <a:cubicBezTo>
                    <a:pt x="443" y="262"/>
                    <a:pt x="496" y="233"/>
                    <a:pt x="537" y="160"/>
                  </a:cubicBezTo>
                  <a:cubicBezTo>
                    <a:pt x="537" y="100"/>
                    <a:pt x="557" y="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9"/>
            <p:cNvSpPr/>
            <p:nvPr/>
          </p:nvSpPr>
          <p:spPr>
            <a:xfrm>
              <a:off x="4976950" y="4534450"/>
              <a:ext cx="5975" cy="12950"/>
            </a:xfrm>
            <a:custGeom>
              <a:avLst/>
              <a:gdLst/>
              <a:ahLst/>
              <a:cxnLst/>
              <a:rect l="l" t="t" r="r" b="b"/>
              <a:pathLst>
                <a:path w="239" h="51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398"/>
                    <a:pt x="219" y="517"/>
                  </a:cubicBezTo>
                  <a:cubicBezTo>
                    <a:pt x="219" y="338"/>
                    <a:pt x="239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9"/>
            <p:cNvSpPr/>
            <p:nvPr/>
          </p:nvSpPr>
          <p:spPr>
            <a:xfrm>
              <a:off x="4832725" y="449282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130" y="1"/>
                  </a:moveTo>
                  <a:cubicBezTo>
                    <a:pt x="92" y="1"/>
                    <a:pt x="55" y="24"/>
                    <a:pt x="20" y="94"/>
                  </a:cubicBezTo>
                  <a:cubicBezTo>
                    <a:pt x="20" y="153"/>
                    <a:pt x="0" y="213"/>
                    <a:pt x="0" y="273"/>
                  </a:cubicBezTo>
                  <a:lnTo>
                    <a:pt x="358" y="273"/>
                  </a:lnTo>
                  <a:cubicBezTo>
                    <a:pt x="339" y="193"/>
                    <a:pt x="339" y="153"/>
                    <a:pt x="339" y="94"/>
                  </a:cubicBezTo>
                  <a:cubicBezTo>
                    <a:pt x="274" y="81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9"/>
            <p:cNvSpPr/>
            <p:nvPr/>
          </p:nvSpPr>
          <p:spPr>
            <a:xfrm>
              <a:off x="5050550" y="4442325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492" y="0"/>
                  </a:moveTo>
                  <a:cubicBezTo>
                    <a:pt x="314" y="0"/>
                    <a:pt x="150" y="44"/>
                    <a:pt x="0" y="144"/>
                  </a:cubicBezTo>
                  <a:cubicBezTo>
                    <a:pt x="94" y="160"/>
                    <a:pt x="185" y="176"/>
                    <a:pt x="268" y="176"/>
                  </a:cubicBezTo>
                  <a:cubicBezTo>
                    <a:pt x="398" y="176"/>
                    <a:pt x="512" y="138"/>
                    <a:pt x="597" y="5"/>
                  </a:cubicBezTo>
                  <a:cubicBezTo>
                    <a:pt x="562" y="2"/>
                    <a:pt x="527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9"/>
            <p:cNvSpPr/>
            <p:nvPr/>
          </p:nvSpPr>
          <p:spPr>
            <a:xfrm>
              <a:off x="5069950" y="44469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332" y="1"/>
                  </a:moveTo>
                  <a:cubicBezTo>
                    <a:pt x="197" y="1"/>
                    <a:pt x="75" y="38"/>
                    <a:pt x="0" y="200"/>
                  </a:cubicBezTo>
                  <a:cubicBezTo>
                    <a:pt x="199" y="160"/>
                    <a:pt x="418" y="160"/>
                    <a:pt x="577" y="21"/>
                  </a:cubicBezTo>
                  <a:cubicBezTo>
                    <a:pt x="496" y="14"/>
                    <a:pt x="412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9"/>
            <p:cNvSpPr/>
            <p:nvPr/>
          </p:nvSpPr>
          <p:spPr>
            <a:xfrm>
              <a:off x="5069450" y="4114425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87" y="0"/>
                  </a:moveTo>
                  <a:cubicBezTo>
                    <a:pt x="126" y="0"/>
                    <a:pt x="63" y="42"/>
                    <a:pt x="0" y="131"/>
                  </a:cubicBezTo>
                  <a:cubicBezTo>
                    <a:pt x="120" y="191"/>
                    <a:pt x="239" y="231"/>
                    <a:pt x="338" y="290"/>
                  </a:cubicBezTo>
                  <a:cubicBezTo>
                    <a:pt x="338" y="231"/>
                    <a:pt x="378" y="211"/>
                    <a:pt x="398" y="171"/>
                  </a:cubicBezTo>
                  <a:cubicBezTo>
                    <a:pt x="333" y="62"/>
                    <a:pt x="261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9"/>
            <p:cNvSpPr/>
            <p:nvPr/>
          </p:nvSpPr>
          <p:spPr>
            <a:xfrm>
              <a:off x="5126625" y="4109250"/>
              <a:ext cx="14950" cy="4275"/>
            </a:xfrm>
            <a:custGeom>
              <a:avLst/>
              <a:gdLst/>
              <a:ahLst/>
              <a:cxnLst/>
              <a:rect l="l" t="t" r="r" b="b"/>
              <a:pathLst>
                <a:path w="598" h="171" extrusionOk="0">
                  <a:moveTo>
                    <a:pt x="1" y="0"/>
                  </a:moveTo>
                  <a:lnTo>
                    <a:pt x="1" y="139"/>
                  </a:lnTo>
                  <a:cubicBezTo>
                    <a:pt x="74" y="159"/>
                    <a:pt x="145" y="170"/>
                    <a:pt x="213" y="170"/>
                  </a:cubicBezTo>
                  <a:cubicBezTo>
                    <a:pt x="350" y="170"/>
                    <a:pt x="478" y="126"/>
                    <a:pt x="598" y="20"/>
                  </a:cubicBezTo>
                  <a:cubicBezTo>
                    <a:pt x="399" y="20"/>
                    <a:pt x="2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9"/>
            <p:cNvSpPr/>
            <p:nvPr/>
          </p:nvSpPr>
          <p:spPr>
            <a:xfrm>
              <a:off x="4521400" y="410485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57" y="1"/>
                  </a:moveTo>
                  <a:cubicBezTo>
                    <a:pt x="225" y="1"/>
                    <a:pt x="104" y="33"/>
                    <a:pt x="1" y="176"/>
                  </a:cubicBezTo>
                  <a:cubicBezTo>
                    <a:pt x="219" y="176"/>
                    <a:pt x="418" y="176"/>
                    <a:pt x="577" y="17"/>
                  </a:cubicBezTo>
                  <a:cubicBezTo>
                    <a:pt x="501" y="10"/>
                    <a:pt x="427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9"/>
            <p:cNvSpPr/>
            <p:nvPr/>
          </p:nvSpPr>
          <p:spPr>
            <a:xfrm>
              <a:off x="4976950" y="4297725"/>
              <a:ext cx="5500" cy="11450"/>
            </a:xfrm>
            <a:custGeom>
              <a:avLst/>
              <a:gdLst/>
              <a:ahLst/>
              <a:cxnLst/>
              <a:rect l="l" t="t" r="r" b="b"/>
              <a:pathLst>
                <a:path w="220" h="458" extrusionOk="0">
                  <a:moveTo>
                    <a:pt x="40" y="0"/>
                  </a:moveTo>
                  <a:cubicBezTo>
                    <a:pt x="20" y="40"/>
                    <a:pt x="0" y="100"/>
                    <a:pt x="0" y="120"/>
                  </a:cubicBezTo>
                  <a:cubicBezTo>
                    <a:pt x="40" y="239"/>
                    <a:pt x="20" y="418"/>
                    <a:pt x="199" y="458"/>
                  </a:cubicBezTo>
                  <a:cubicBezTo>
                    <a:pt x="199" y="299"/>
                    <a:pt x="21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9"/>
            <p:cNvSpPr/>
            <p:nvPr/>
          </p:nvSpPr>
          <p:spPr>
            <a:xfrm>
              <a:off x="4688500" y="41881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192" y="1"/>
                  </a:moveTo>
                  <a:cubicBezTo>
                    <a:pt x="130" y="1"/>
                    <a:pt x="66" y="10"/>
                    <a:pt x="0" y="28"/>
                  </a:cubicBezTo>
                  <a:cubicBezTo>
                    <a:pt x="81" y="142"/>
                    <a:pt x="187" y="171"/>
                    <a:pt x="309" y="171"/>
                  </a:cubicBezTo>
                  <a:cubicBezTo>
                    <a:pt x="398" y="171"/>
                    <a:pt x="496" y="156"/>
                    <a:pt x="597" y="147"/>
                  </a:cubicBezTo>
                  <a:cubicBezTo>
                    <a:pt x="472" y="50"/>
                    <a:pt x="33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9"/>
            <p:cNvSpPr/>
            <p:nvPr/>
          </p:nvSpPr>
          <p:spPr>
            <a:xfrm>
              <a:off x="4815325" y="423407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00" y="0"/>
                  </a:moveTo>
                  <a:cubicBezTo>
                    <a:pt x="0" y="100"/>
                    <a:pt x="40" y="199"/>
                    <a:pt x="60" y="298"/>
                  </a:cubicBezTo>
                  <a:cubicBezTo>
                    <a:pt x="60" y="358"/>
                    <a:pt x="139" y="378"/>
                    <a:pt x="159" y="418"/>
                  </a:cubicBezTo>
                  <a:cubicBezTo>
                    <a:pt x="179" y="378"/>
                    <a:pt x="179" y="318"/>
                    <a:pt x="199" y="279"/>
                  </a:cubicBezTo>
                  <a:cubicBezTo>
                    <a:pt x="159" y="179"/>
                    <a:pt x="119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9"/>
            <p:cNvSpPr/>
            <p:nvPr/>
          </p:nvSpPr>
          <p:spPr>
            <a:xfrm>
              <a:off x="4814325" y="4222950"/>
              <a:ext cx="13950" cy="4675"/>
            </a:xfrm>
            <a:custGeom>
              <a:avLst/>
              <a:gdLst/>
              <a:ahLst/>
              <a:cxnLst/>
              <a:rect l="l" t="t" r="r" b="b"/>
              <a:pathLst>
                <a:path w="558" h="187" extrusionOk="0">
                  <a:moveTo>
                    <a:pt x="221" y="0"/>
                  </a:moveTo>
                  <a:cubicBezTo>
                    <a:pt x="149" y="0"/>
                    <a:pt x="75" y="12"/>
                    <a:pt x="0" y="27"/>
                  </a:cubicBezTo>
                  <a:cubicBezTo>
                    <a:pt x="140" y="107"/>
                    <a:pt x="279" y="147"/>
                    <a:pt x="398" y="186"/>
                  </a:cubicBezTo>
                  <a:cubicBezTo>
                    <a:pt x="458" y="186"/>
                    <a:pt x="498" y="167"/>
                    <a:pt x="557" y="147"/>
                  </a:cubicBezTo>
                  <a:cubicBezTo>
                    <a:pt x="458" y="34"/>
                    <a:pt x="342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9"/>
            <p:cNvSpPr/>
            <p:nvPr/>
          </p:nvSpPr>
          <p:spPr>
            <a:xfrm>
              <a:off x="4756625" y="4214275"/>
              <a:ext cx="14950" cy="4625"/>
            </a:xfrm>
            <a:custGeom>
              <a:avLst/>
              <a:gdLst/>
              <a:ahLst/>
              <a:cxnLst/>
              <a:rect l="l" t="t" r="r" b="b"/>
              <a:pathLst>
                <a:path w="598" h="185" extrusionOk="0">
                  <a:moveTo>
                    <a:pt x="231" y="0"/>
                  </a:moveTo>
                  <a:cubicBezTo>
                    <a:pt x="155" y="0"/>
                    <a:pt x="77" y="9"/>
                    <a:pt x="1" y="16"/>
                  </a:cubicBezTo>
                  <a:cubicBezTo>
                    <a:pt x="135" y="151"/>
                    <a:pt x="280" y="184"/>
                    <a:pt x="437" y="184"/>
                  </a:cubicBezTo>
                  <a:cubicBezTo>
                    <a:pt x="489" y="184"/>
                    <a:pt x="543" y="180"/>
                    <a:pt x="598" y="175"/>
                  </a:cubicBezTo>
                  <a:cubicBezTo>
                    <a:pt x="507" y="33"/>
                    <a:pt x="37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9"/>
            <p:cNvSpPr/>
            <p:nvPr/>
          </p:nvSpPr>
          <p:spPr>
            <a:xfrm>
              <a:off x="4772050" y="4516550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199" y="0"/>
                  </a:moveTo>
                  <a:lnTo>
                    <a:pt x="0" y="179"/>
                  </a:lnTo>
                  <a:cubicBezTo>
                    <a:pt x="60" y="179"/>
                    <a:pt x="100" y="219"/>
                    <a:pt x="160" y="219"/>
                  </a:cubicBezTo>
                  <a:cubicBezTo>
                    <a:pt x="199" y="139"/>
                    <a:pt x="279" y="80"/>
                    <a:pt x="339" y="20"/>
                  </a:cubicBezTo>
                  <a:cubicBezTo>
                    <a:pt x="279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9"/>
            <p:cNvSpPr/>
            <p:nvPr/>
          </p:nvSpPr>
          <p:spPr>
            <a:xfrm>
              <a:off x="4389600" y="4279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cubicBezTo>
                    <a:pt x="1" y="140"/>
                    <a:pt x="41" y="239"/>
                    <a:pt x="41" y="338"/>
                  </a:cubicBezTo>
                  <a:cubicBezTo>
                    <a:pt x="81" y="299"/>
                    <a:pt x="140" y="259"/>
                    <a:pt x="180" y="199"/>
                  </a:cubicBezTo>
                  <a:cubicBezTo>
                    <a:pt x="180" y="159"/>
                    <a:pt x="160" y="100"/>
                    <a:pt x="180" y="40"/>
                  </a:cubicBezTo>
                  <a:cubicBezTo>
                    <a:pt x="100" y="4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9"/>
            <p:cNvSpPr/>
            <p:nvPr/>
          </p:nvSpPr>
          <p:spPr>
            <a:xfrm>
              <a:off x="5002800" y="4283725"/>
              <a:ext cx="9475" cy="4600"/>
            </a:xfrm>
            <a:custGeom>
              <a:avLst/>
              <a:gdLst/>
              <a:ahLst/>
              <a:cxnLst/>
              <a:rect l="l" t="t" r="r" b="b"/>
              <a:pathLst>
                <a:path w="379" h="184" extrusionOk="0">
                  <a:moveTo>
                    <a:pt x="253" y="1"/>
                  </a:moveTo>
                  <a:cubicBezTo>
                    <a:pt x="141" y="1"/>
                    <a:pt x="60" y="64"/>
                    <a:pt x="1" y="182"/>
                  </a:cubicBezTo>
                  <a:cubicBezTo>
                    <a:pt x="30" y="182"/>
                    <a:pt x="58" y="183"/>
                    <a:pt x="85" y="183"/>
                  </a:cubicBezTo>
                  <a:cubicBezTo>
                    <a:pt x="208" y="183"/>
                    <a:pt x="313" y="170"/>
                    <a:pt x="379" y="23"/>
                  </a:cubicBezTo>
                  <a:cubicBezTo>
                    <a:pt x="333" y="8"/>
                    <a:pt x="291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9"/>
            <p:cNvSpPr/>
            <p:nvPr/>
          </p:nvSpPr>
          <p:spPr>
            <a:xfrm>
              <a:off x="4850125" y="42489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60" y="1"/>
                  </a:moveTo>
                  <a:cubicBezTo>
                    <a:pt x="40" y="80"/>
                    <a:pt x="1" y="200"/>
                    <a:pt x="20" y="359"/>
                  </a:cubicBezTo>
                  <a:lnTo>
                    <a:pt x="160" y="359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9"/>
            <p:cNvSpPr/>
            <p:nvPr/>
          </p:nvSpPr>
          <p:spPr>
            <a:xfrm>
              <a:off x="5280800" y="435517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08" y="1"/>
                  </a:moveTo>
                  <a:cubicBezTo>
                    <a:pt x="73" y="1"/>
                    <a:pt x="37" y="5"/>
                    <a:pt x="1" y="10"/>
                  </a:cubicBezTo>
                  <a:cubicBezTo>
                    <a:pt x="40" y="50"/>
                    <a:pt x="120" y="109"/>
                    <a:pt x="200" y="189"/>
                  </a:cubicBezTo>
                  <a:lnTo>
                    <a:pt x="279" y="189"/>
                  </a:lnTo>
                  <a:lnTo>
                    <a:pt x="339" y="149"/>
                  </a:lnTo>
                  <a:cubicBezTo>
                    <a:pt x="295" y="32"/>
                    <a:pt x="207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9"/>
            <p:cNvSpPr/>
            <p:nvPr/>
          </p:nvSpPr>
          <p:spPr>
            <a:xfrm>
              <a:off x="4464700" y="4337700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173" y="0"/>
                  </a:moveTo>
                  <a:cubicBezTo>
                    <a:pt x="117" y="0"/>
                    <a:pt x="59" y="45"/>
                    <a:pt x="1" y="132"/>
                  </a:cubicBezTo>
                  <a:cubicBezTo>
                    <a:pt x="120" y="152"/>
                    <a:pt x="220" y="152"/>
                    <a:pt x="339" y="152"/>
                  </a:cubicBezTo>
                  <a:cubicBezTo>
                    <a:pt x="288" y="50"/>
                    <a:pt x="232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9"/>
            <p:cNvSpPr/>
            <p:nvPr/>
          </p:nvSpPr>
          <p:spPr>
            <a:xfrm>
              <a:off x="5415575" y="417920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288" y="1"/>
                  </a:moveTo>
                  <a:cubicBezTo>
                    <a:pt x="172" y="1"/>
                    <a:pt x="80" y="39"/>
                    <a:pt x="1" y="166"/>
                  </a:cubicBezTo>
                  <a:lnTo>
                    <a:pt x="379" y="166"/>
                  </a:lnTo>
                  <a:lnTo>
                    <a:pt x="379" y="7"/>
                  </a:lnTo>
                  <a:cubicBezTo>
                    <a:pt x="347" y="3"/>
                    <a:pt x="316" y="1"/>
                    <a:pt x="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9"/>
            <p:cNvSpPr/>
            <p:nvPr/>
          </p:nvSpPr>
          <p:spPr>
            <a:xfrm>
              <a:off x="4635275" y="41266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80" y="0"/>
                  </a:moveTo>
                  <a:cubicBezTo>
                    <a:pt x="81" y="0"/>
                    <a:pt x="41" y="60"/>
                    <a:pt x="1" y="139"/>
                  </a:cubicBezTo>
                  <a:cubicBezTo>
                    <a:pt x="21" y="179"/>
                    <a:pt x="81" y="219"/>
                    <a:pt x="120" y="239"/>
                  </a:cubicBezTo>
                  <a:cubicBezTo>
                    <a:pt x="120" y="179"/>
                    <a:pt x="16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9"/>
            <p:cNvSpPr/>
            <p:nvPr/>
          </p:nvSpPr>
          <p:spPr>
            <a:xfrm>
              <a:off x="4749675" y="41486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110" y="1"/>
                  </a:moveTo>
                  <a:cubicBezTo>
                    <a:pt x="85" y="1"/>
                    <a:pt x="60" y="5"/>
                    <a:pt x="40" y="15"/>
                  </a:cubicBezTo>
                  <a:cubicBezTo>
                    <a:pt x="0" y="135"/>
                    <a:pt x="0" y="274"/>
                    <a:pt x="179" y="334"/>
                  </a:cubicBezTo>
                  <a:cubicBezTo>
                    <a:pt x="179" y="234"/>
                    <a:pt x="159" y="115"/>
                    <a:pt x="179" y="15"/>
                  </a:cubicBezTo>
                  <a:cubicBezTo>
                    <a:pt x="159" y="5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9"/>
            <p:cNvSpPr/>
            <p:nvPr/>
          </p:nvSpPr>
          <p:spPr>
            <a:xfrm>
              <a:off x="5157475" y="4170850"/>
              <a:ext cx="7475" cy="3550"/>
            </a:xfrm>
            <a:custGeom>
              <a:avLst/>
              <a:gdLst/>
              <a:ahLst/>
              <a:cxnLst/>
              <a:rect l="l" t="t" r="r" b="b"/>
              <a:pathLst>
                <a:path w="299" h="142" extrusionOk="0">
                  <a:moveTo>
                    <a:pt x="153" y="0"/>
                  </a:moveTo>
                  <a:cubicBezTo>
                    <a:pt x="102" y="0"/>
                    <a:pt x="51" y="50"/>
                    <a:pt x="0" y="142"/>
                  </a:cubicBezTo>
                  <a:lnTo>
                    <a:pt x="299" y="142"/>
                  </a:lnTo>
                  <a:cubicBezTo>
                    <a:pt x="250" y="45"/>
                    <a:pt x="202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9"/>
            <p:cNvSpPr/>
            <p:nvPr/>
          </p:nvSpPr>
          <p:spPr>
            <a:xfrm>
              <a:off x="4341875" y="4152850"/>
              <a:ext cx="9475" cy="3825"/>
            </a:xfrm>
            <a:custGeom>
              <a:avLst/>
              <a:gdLst/>
              <a:ahLst/>
              <a:cxnLst/>
              <a:rect l="l" t="t" r="r" b="b"/>
              <a:pathLst>
                <a:path w="379" h="153" extrusionOk="0">
                  <a:moveTo>
                    <a:pt x="284" y="0"/>
                  </a:moveTo>
                  <a:cubicBezTo>
                    <a:pt x="170" y="0"/>
                    <a:pt x="79" y="35"/>
                    <a:pt x="0" y="146"/>
                  </a:cubicBezTo>
                  <a:cubicBezTo>
                    <a:pt x="33" y="150"/>
                    <a:pt x="64" y="152"/>
                    <a:pt x="94" y="152"/>
                  </a:cubicBezTo>
                  <a:cubicBezTo>
                    <a:pt x="208" y="152"/>
                    <a:pt x="299" y="117"/>
                    <a:pt x="378" y="7"/>
                  </a:cubicBezTo>
                  <a:cubicBezTo>
                    <a:pt x="345" y="2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9"/>
            <p:cNvSpPr/>
            <p:nvPr/>
          </p:nvSpPr>
          <p:spPr>
            <a:xfrm>
              <a:off x="4477625" y="4117700"/>
              <a:ext cx="9975" cy="4175"/>
            </a:xfrm>
            <a:custGeom>
              <a:avLst/>
              <a:gdLst/>
              <a:ahLst/>
              <a:cxnLst/>
              <a:rect l="l" t="t" r="r" b="b"/>
              <a:pathLst>
                <a:path w="399" h="167" extrusionOk="0">
                  <a:moveTo>
                    <a:pt x="1" y="0"/>
                  </a:moveTo>
                  <a:lnTo>
                    <a:pt x="1" y="159"/>
                  </a:lnTo>
                  <a:cubicBezTo>
                    <a:pt x="31" y="164"/>
                    <a:pt x="62" y="166"/>
                    <a:pt x="93" y="166"/>
                  </a:cubicBezTo>
                  <a:cubicBezTo>
                    <a:pt x="206" y="166"/>
                    <a:pt x="321" y="134"/>
                    <a:pt x="399" y="40"/>
                  </a:cubicBezTo>
                  <a:cubicBezTo>
                    <a:pt x="27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9"/>
            <p:cNvSpPr/>
            <p:nvPr/>
          </p:nvSpPr>
          <p:spPr>
            <a:xfrm>
              <a:off x="4495550" y="4113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83" y="1"/>
                  </a:moveTo>
                  <a:cubicBezTo>
                    <a:pt x="170" y="1"/>
                    <a:pt x="79" y="58"/>
                    <a:pt x="0" y="152"/>
                  </a:cubicBezTo>
                  <a:cubicBezTo>
                    <a:pt x="17" y="154"/>
                    <a:pt x="33" y="155"/>
                    <a:pt x="49" y="155"/>
                  </a:cubicBezTo>
                  <a:cubicBezTo>
                    <a:pt x="180" y="155"/>
                    <a:pt x="271" y="84"/>
                    <a:pt x="378" y="13"/>
                  </a:cubicBezTo>
                  <a:cubicBezTo>
                    <a:pt x="345" y="5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9"/>
            <p:cNvSpPr/>
            <p:nvPr/>
          </p:nvSpPr>
          <p:spPr>
            <a:xfrm>
              <a:off x="4688500" y="4209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60"/>
                    <a:pt x="0" y="199"/>
                    <a:pt x="0" y="358"/>
                  </a:cubicBezTo>
                  <a:cubicBezTo>
                    <a:pt x="40" y="358"/>
                    <a:pt x="60" y="339"/>
                    <a:pt x="120" y="29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9"/>
            <p:cNvSpPr/>
            <p:nvPr/>
          </p:nvSpPr>
          <p:spPr>
            <a:xfrm>
              <a:off x="5424525" y="44330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1" y="0"/>
                  </a:moveTo>
                  <a:cubicBezTo>
                    <a:pt x="21" y="80"/>
                    <a:pt x="21" y="120"/>
                    <a:pt x="1" y="159"/>
                  </a:cubicBezTo>
                  <a:cubicBezTo>
                    <a:pt x="29" y="163"/>
                    <a:pt x="57" y="166"/>
                    <a:pt x="85" y="166"/>
                  </a:cubicBezTo>
                  <a:cubicBezTo>
                    <a:pt x="188" y="166"/>
                    <a:pt x="280" y="130"/>
                    <a:pt x="359" y="20"/>
                  </a:cubicBezTo>
                  <a:cubicBezTo>
                    <a:pt x="25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9"/>
            <p:cNvSpPr/>
            <p:nvPr/>
          </p:nvSpPr>
          <p:spPr>
            <a:xfrm>
              <a:off x="5415575" y="44424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0"/>
                  </a:moveTo>
                  <a:cubicBezTo>
                    <a:pt x="219" y="0"/>
                    <a:pt x="100" y="20"/>
                    <a:pt x="1" y="139"/>
                  </a:cubicBezTo>
                  <a:cubicBezTo>
                    <a:pt x="160" y="139"/>
                    <a:pt x="279" y="1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9"/>
            <p:cNvSpPr/>
            <p:nvPr/>
          </p:nvSpPr>
          <p:spPr>
            <a:xfrm>
              <a:off x="5376300" y="4437975"/>
              <a:ext cx="4975" cy="5000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99" y="0"/>
                  </a:moveTo>
                  <a:cubicBezTo>
                    <a:pt x="80" y="20"/>
                    <a:pt x="0" y="80"/>
                    <a:pt x="80" y="199"/>
                  </a:cubicBezTo>
                  <a:cubicBezTo>
                    <a:pt x="139" y="179"/>
                    <a:pt x="159" y="179"/>
                    <a:pt x="199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9"/>
            <p:cNvSpPr/>
            <p:nvPr/>
          </p:nvSpPr>
          <p:spPr>
            <a:xfrm>
              <a:off x="4649200" y="44991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1" y="1"/>
                  </a:moveTo>
                  <a:lnTo>
                    <a:pt x="1" y="21"/>
                  </a:lnTo>
                  <a:cubicBezTo>
                    <a:pt x="2" y="21"/>
                    <a:pt x="4" y="21"/>
                    <a:pt x="6" y="21"/>
                  </a:cubicBezTo>
                  <a:lnTo>
                    <a:pt x="6" y="21"/>
                  </a:lnTo>
                  <a:cubicBezTo>
                    <a:pt x="29" y="108"/>
                    <a:pt x="87" y="163"/>
                    <a:pt x="180" y="200"/>
                  </a:cubicBezTo>
                  <a:cubicBezTo>
                    <a:pt x="220" y="120"/>
                    <a:pt x="299" y="61"/>
                    <a:pt x="339" y="1"/>
                  </a:cubicBezTo>
                  <a:cubicBezTo>
                    <a:pt x="222" y="1"/>
                    <a:pt x="104" y="20"/>
                    <a:pt x="6" y="21"/>
                  </a:cubicBezTo>
                  <a:lnTo>
                    <a:pt x="6" y="21"/>
                  </a:lnTo>
                  <a:cubicBezTo>
                    <a:pt x="4" y="14"/>
                    <a:pt x="2" y="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9"/>
            <p:cNvSpPr/>
            <p:nvPr/>
          </p:nvSpPr>
          <p:spPr>
            <a:xfrm>
              <a:off x="4996825" y="4472775"/>
              <a:ext cx="8500" cy="9475"/>
            </a:xfrm>
            <a:custGeom>
              <a:avLst/>
              <a:gdLst/>
              <a:ahLst/>
              <a:cxnLst/>
              <a:rect l="l" t="t" r="r" b="b"/>
              <a:pathLst>
                <a:path w="340" h="379" extrusionOk="0">
                  <a:moveTo>
                    <a:pt x="120" y="1"/>
                  </a:moveTo>
                  <a:cubicBezTo>
                    <a:pt x="21" y="80"/>
                    <a:pt x="1" y="180"/>
                    <a:pt x="41" y="299"/>
                  </a:cubicBezTo>
                  <a:lnTo>
                    <a:pt x="120" y="379"/>
                  </a:lnTo>
                  <a:cubicBezTo>
                    <a:pt x="160" y="359"/>
                    <a:pt x="220" y="319"/>
                    <a:pt x="260" y="319"/>
                  </a:cubicBezTo>
                  <a:lnTo>
                    <a:pt x="339" y="20"/>
                  </a:lnTo>
                  <a:cubicBezTo>
                    <a:pt x="260" y="2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9"/>
            <p:cNvSpPr/>
            <p:nvPr/>
          </p:nvSpPr>
          <p:spPr>
            <a:xfrm>
              <a:off x="4763600" y="4477750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0" y="1"/>
                  </a:moveTo>
                  <a:cubicBezTo>
                    <a:pt x="80" y="80"/>
                    <a:pt x="120" y="120"/>
                    <a:pt x="179" y="199"/>
                  </a:cubicBezTo>
                  <a:cubicBezTo>
                    <a:pt x="219" y="180"/>
                    <a:pt x="259" y="160"/>
                    <a:pt x="299" y="120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9"/>
            <p:cNvSpPr/>
            <p:nvPr/>
          </p:nvSpPr>
          <p:spPr>
            <a:xfrm>
              <a:off x="5189800" y="4380275"/>
              <a:ext cx="7475" cy="9475"/>
            </a:xfrm>
            <a:custGeom>
              <a:avLst/>
              <a:gdLst/>
              <a:ahLst/>
              <a:cxnLst/>
              <a:rect l="l" t="t" r="r" b="b"/>
              <a:pathLst>
                <a:path w="299" h="379" extrusionOk="0">
                  <a:moveTo>
                    <a:pt x="140" y="1"/>
                  </a:moveTo>
                  <a:lnTo>
                    <a:pt x="80" y="40"/>
                  </a:lnTo>
                  <a:cubicBezTo>
                    <a:pt x="0" y="180"/>
                    <a:pt x="40" y="279"/>
                    <a:pt x="100" y="379"/>
                  </a:cubicBezTo>
                  <a:lnTo>
                    <a:pt x="279" y="379"/>
                  </a:lnTo>
                  <a:cubicBezTo>
                    <a:pt x="299" y="219"/>
                    <a:pt x="239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9"/>
            <p:cNvSpPr/>
            <p:nvPr/>
          </p:nvSpPr>
          <p:spPr>
            <a:xfrm>
              <a:off x="5025175" y="4404200"/>
              <a:ext cx="9475" cy="2950"/>
            </a:xfrm>
            <a:custGeom>
              <a:avLst/>
              <a:gdLst/>
              <a:ahLst/>
              <a:cxnLst/>
              <a:rect l="l" t="t" r="r" b="b"/>
              <a:pathLst>
                <a:path w="379" h="118" extrusionOk="0">
                  <a:moveTo>
                    <a:pt x="182" y="1"/>
                  </a:moveTo>
                  <a:cubicBezTo>
                    <a:pt x="120" y="1"/>
                    <a:pt x="58" y="30"/>
                    <a:pt x="1" y="78"/>
                  </a:cubicBezTo>
                  <a:cubicBezTo>
                    <a:pt x="120" y="78"/>
                    <a:pt x="259" y="118"/>
                    <a:pt x="379" y="118"/>
                  </a:cubicBezTo>
                  <a:cubicBezTo>
                    <a:pt x="317" y="35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9"/>
            <p:cNvSpPr/>
            <p:nvPr/>
          </p:nvSpPr>
          <p:spPr>
            <a:xfrm>
              <a:off x="4722825" y="40515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0"/>
                  </a:moveTo>
                  <a:cubicBezTo>
                    <a:pt x="159" y="40"/>
                    <a:pt x="80" y="120"/>
                    <a:pt x="0" y="160"/>
                  </a:cubicBezTo>
                  <a:cubicBezTo>
                    <a:pt x="40" y="170"/>
                    <a:pt x="80" y="175"/>
                    <a:pt x="118" y="175"/>
                  </a:cubicBezTo>
                  <a:cubicBezTo>
                    <a:pt x="234" y="175"/>
                    <a:pt x="338" y="130"/>
                    <a:pt x="398" y="40"/>
                  </a:cubicBezTo>
                  <a:cubicBezTo>
                    <a:pt x="338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9"/>
            <p:cNvSpPr/>
            <p:nvPr/>
          </p:nvSpPr>
          <p:spPr>
            <a:xfrm>
              <a:off x="4801875" y="4372225"/>
              <a:ext cx="10975" cy="3825"/>
            </a:xfrm>
            <a:custGeom>
              <a:avLst/>
              <a:gdLst/>
              <a:ahLst/>
              <a:cxnLst/>
              <a:rect l="l" t="t" r="r" b="b"/>
              <a:pathLst>
                <a:path w="439" h="153" extrusionOk="0">
                  <a:moveTo>
                    <a:pt x="134" y="1"/>
                  </a:moveTo>
                  <a:cubicBezTo>
                    <a:pt x="93" y="1"/>
                    <a:pt x="49" y="8"/>
                    <a:pt x="1" y="24"/>
                  </a:cubicBezTo>
                  <a:cubicBezTo>
                    <a:pt x="73" y="125"/>
                    <a:pt x="177" y="153"/>
                    <a:pt x="297" y="153"/>
                  </a:cubicBezTo>
                  <a:cubicBezTo>
                    <a:pt x="342" y="153"/>
                    <a:pt x="390" y="149"/>
                    <a:pt x="439" y="144"/>
                  </a:cubicBezTo>
                  <a:cubicBezTo>
                    <a:pt x="337" y="56"/>
                    <a:pt x="245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9"/>
            <p:cNvSpPr/>
            <p:nvPr/>
          </p:nvSpPr>
          <p:spPr>
            <a:xfrm>
              <a:off x="5104750" y="4201025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131" y="1"/>
                  </a:moveTo>
                  <a:cubicBezTo>
                    <a:pt x="93" y="1"/>
                    <a:pt x="57" y="15"/>
                    <a:pt x="1" y="29"/>
                  </a:cubicBezTo>
                  <a:cubicBezTo>
                    <a:pt x="36" y="74"/>
                    <a:pt x="64" y="94"/>
                    <a:pt x="89" y="94"/>
                  </a:cubicBezTo>
                  <a:cubicBezTo>
                    <a:pt x="120" y="94"/>
                    <a:pt x="147" y="64"/>
                    <a:pt x="180" y="9"/>
                  </a:cubicBezTo>
                  <a:cubicBezTo>
                    <a:pt x="162" y="3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9"/>
            <p:cNvSpPr/>
            <p:nvPr/>
          </p:nvSpPr>
          <p:spPr>
            <a:xfrm>
              <a:off x="4767075" y="4202075"/>
              <a:ext cx="5000" cy="3675"/>
            </a:xfrm>
            <a:custGeom>
              <a:avLst/>
              <a:gdLst/>
              <a:ahLst/>
              <a:cxnLst/>
              <a:rect l="l" t="t" r="r" b="b"/>
              <a:pathLst>
                <a:path w="200" h="147" extrusionOk="0">
                  <a:moveTo>
                    <a:pt x="64" y="0"/>
                  </a:moveTo>
                  <a:cubicBezTo>
                    <a:pt x="44" y="0"/>
                    <a:pt x="23" y="2"/>
                    <a:pt x="1" y="7"/>
                  </a:cubicBezTo>
                  <a:lnTo>
                    <a:pt x="1" y="146"/>
                  </a:lnTo>
                  <a:cubicBezTo>
                    <a:pt x="80" y="106"/>
                    <a:pt x="120" y="106"/>
                    <a:pt x="199" y="106"/>
                  </a:cubicBezTo>
                  <a:cubicBezTo>
                    <a:pt x="184" y="29"/>
                    <a:pt x="133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9"/>
            <p:cNvSpPr/>
            <p:nvPr/>
          </p:nvSpPr>
          <p:spPr>
            <a:xfrm>
              <a:off x="5008275" y="45652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40" y="1"/>
                    <a:pt x="60" y="60"/>
                    <a:pt x="0" y="140"/>
                  </a:cubicBezTo>
                  <a:cubicBezTo>
                    <a:pt x="60" y="160"/>
                    <a:pt x="100" y="160"/>
                    <a:pt x="160" y="160"/>
                  </a:cubicBezTo>
                  <a:cubicBezTo>
                    <a:pt x="179" y="10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9"/>
            <p:cNvSpPr/>
            <p:nvPr/>
          </p:nvSpPr>
          <p:spPr>
            <a:xfrm>
              <a:off x="4597000" y="44727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20" y="1"/>
                  </a:moveTo>
                  <a:cubicBezTo>
                    <a:pt x="0" y="80"/>
                    <a:pt x="20" y="120"/>
                    <a:pt x="120" y="20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9"/>
            <p:cNvSpPr/>
            <p:nvPr/>
          </p:nvSpPr>
          <p:spPr>
            <a:xfrm>
              <a:off x="5441925" y="4437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61" y="100"/>
                    <a:pt x="1" y="159"/>
                  </a:cubicBezTo>
                  <a:cubicBezTo>
                    <a:pt x="61" y="10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9"/>
            <p:cNvSpPr/>
            <p:nvPr/>
          </p:nvSpPr>
          <p:spPr>
            <a:xfrm>
              <a:off x="5402650" y="44384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1"/>
                    <a:pt x="40" y="61"/>
                    <a:pt x="0" y="140"/>
                  </a:cubicBezTo>
                  <a:cubicBezTo>
                    <a:pt x="80" y="100"/>
                    <a:pt x="140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9"/>
            <p:cNvSpPr/>
            <p:nvPr/>
          </p:nvSpPr>
          <p:spPr>
            <a:xfrm>
              <a:off x="5200725" y="45255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1" y="0"/>
                  </a:moveTo>
                  <a:cubicBezTo>
                    <a:pt x="21" y="60"/>
                    <a:pt x="1" y="100"/>
                    <a:pt x="1" y="159"/>
                  </a:cubicBezTo>
                  <a:cubicBezTo>
                    <a:pt x="61" y="139"/>
                    <a:pt x="120" y="80"/>
                    <a:pt x="200" y="40"/>
                  </a:cubicBezTo>
                  <a:cubicBezTo>
                    <a:pt x="140" y="0"/>
                    <a:pt x="1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9"/>
            <p:cNvSpPr/>
            <p:nvPr/>
          </p:nvSpPr>
          <p:spPr>
            <a:xfrm>
              <a:off x="5244000" y="4517525"/>
              <a:ext cx="5500" cy="2650"/>
            </a:xfrm>
            <a:custGeom>
              <a:avLst/>
              <a:gdLst/>
              <a:ahLst/>
              <a:cxnLst/>
              <a:rect l="l" t="t" r="r" b="b"/>
              <a:pathLst>
                <a:path w="220" h="106" extrusionOk="0">
                  <a:moveTo>
                    <a:pt x="219" y="1"/>
                  </a:moveTo>
                  <a:cubicBezTo>
                    <a:pt x="160" y="1"/>
                    <a:pt x="80" y="61"/>
                    <a:pt x="1" y="100"/>
                  </a:cubicBezTo>
                  <a:cubicBezTo>
                    <a:pt x="18" y="104"/>
                    <a:pt x="34" y="105"/>
                    <a:pt x="50" y="105"/>
                  </a:cubicBezTo>
                  <a:cubicBezTo>
                    <a:pt x="126" y="105"/>
                    <a:pt x="186" y="67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9"/>
            <p:cNvSpPr/>
            <p:nvPr/>
          </p:nvSpPr>
          <p:spPr>
            <a:xfrm>
              <a:off x="4980925" y="4481725"/>
              <a:ext cx="6975" cy="5500"/>
            </a:xfrm>
            <a:custGeom>
              <a:avLst/>
              <a:gdLst/>
              <a:ahLst/>
              <a:cxnLst/>
              <a:rect l="l" t="t" r="r" b="b"/>
              <a:pathLst>
                <a:path w="279" h="220" extrusionOk="0">
                  <a:moveTo>
                    <a:pt x="60" y="1"/>
                  </a:moveTo>
                  <a:cubicBezTo>
                    <a:pt x="40" y="40"/>
                    <a:pt x="0" y="120"/>
                    <a:pt x="40" y="160"/>
                  </a:cubicBezTo>
                  <a:cubicBezTo>
                    <a:pt x="60" y="200"/>
                    <a:pt x="80" y="200"/>
                    <a:pt x="100" y="219"/>
                  </a:cubicBezTo>
                  <a:cubicBezTo>
                    <a:pt x="239" y="200"/>
                    <a:pt x="2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9"/>
            <p:cNvSpPr/>
            <p:nvPr/>
          </p:nvSpPr>
          <p:spPr>
            <a:xfrm>
              <a:off x="4298600" y="43534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cubicBezTo>
                    <a:pt x="20" y="80"/>
                    <a:pt x="45" y="120"/>
                    <a:pt x="70" y="120"/>
                  </a:cubicBezTo>
                  <a:cubicBezTo>
                    <a:pt x="95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9"/>
            <p:cNvSpPr/>
            <p:nvPr/>
          </p:nvSpPr>
          <p:spPr>
            <a:xfrm>
              <a:off x="4763100" y="441110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9"/>
            <p:cNvSpPr/>
            <p:nvPr/>
          </p:nvSpPr>
          <p:spPr>
            <a:xfrm>
              <a:off x="4657175" y="43981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80" y="80"/>
                    <a:pt x="120" y="120"/>
                    <a:pt x="199" y="180"/>
                  </a:cubicBezTo>
                  <a:cubicBezTo>
                    <a:pt x="159" y="12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9"/>
            <p:cNvSpPr/>
            <p:nvPr/>
          </p:nvSpPr>
          <p:spPr>
            <a:xfrm>
              <a:off x="5180850" y="438525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cubicBezTo>
                    <a:pt x="0" y="80"/>
                    <a:pt x="40" y="140"/>
                    <a:pt x="100" y="199"/>
                  </a:cubicBezTo>
                  <a:cubicBezTo>
                    <a:pt x="120" y="10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9"/>
            <p:cNvSpPr/>
            <p:nvPr/>
          </p:nvSpPr>
          <p:spPr>
            <a:xfrm>
              <a:off x="5043075" y="4094450"/>
              <a:ext cx="4025" cy="1875"/>
            </a:xfrm>
            <a:custGeom>
              <a:avLst/>
              <a:gdLst/>
              <a:ahLst/>
              <a:cxnLst/>
              <a:rect l="l" t="t" r="r" b="b"/>
              <a:pathLst>
                <a:path w="161" h="75" extrusionOk="0">
                  <a:moveTo>
                    <a:pt x="81" y="0"/>
                  </a:moveTo>
                  <a:cubicBezTo>
                    <a:pt x="56" y="0"/>
                    <a:pt x="31" y="25"/>
                    <a:pt x="1" y="75"/>
                  </a:cubicBezTo>
                  <a:lnTo>
                    <a:pt x="160" y="75"/>
                  </a:lnTo>
                  <a:cubicBezTo>
                    <a:pt x="130" y="25"/>
                    <a:pt x="105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9"/>
            <p:cNvSpPr/>
            <p:nvPr/>
          </p:nvSpPr>
          <p:spPr>
            <a:xfrm>
              <a:off x="4197650" y="417040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876" y="1"/>
                  </a:moveTo>
                  <a:cubicBezTo>
                    <a:pt x="640" y="102"/>
                    <a:pt x="390" y="189"/>
                    <a:pt x="137" y="189"/>
                  </a:cubicBezTo>
                  <a:cubicBezTo>
                    <a:pt x="92" y="189"/>
                    <a:pt x="46" y="186"/>
                    <a:pt x="0" y="180"/>
                  </a:cubicBezTo>
                  <a:lnTo>
                    <a:pt x="0" y="180"/>
                  </a:lnTo>
                  <a:cubicBezTo>
                    <a:pt x="67" y="339"/>
                    <a:pt x="186" y="357"/>
                    <a:pt x="311" y="357"/>
                  </a:cubicBezTo>
                  <a:cubicBezTo>
                    <a:pt x="347" y="357"/>
                    <a:pt x="383" y="355"/>
                    <a:pt x="419" y="355"/>
                  </a:cubicBezTo>
                  <a:cubicBezTo>
                    <a:pt x="446" y="355"/>
                    <a:pt x="472" y="356"/>
                    <a:pt x="498" y="359"/>
                  </a:cubicBezTo>
                  <a:cubicBezTo>
                    <a:pt x="697" y="339"/>
                    <a:pt x="896" y="359"/>
                    <a:pt x="1055" y="220"/>
                  </a:cubicBezTo>
                  <a:cubicBezTo>
                    <a:pt x="1055" y="80"/>
                    <a:pt x="955" y="8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9"/>
            <p:cNvSpPr/>
            <p:nvPr/>
          </p:nvSpPr>
          <p:spPr>
            <a:xfrm>
              <a:off x="4095200" y="4332600"/>
              <a:ext cx="19425" cy="4675"/>
            </a:xfrm>
            <a:custGeom>
              <a:avLst/>
              <a:gdLst/>
              <a:ahLst/>
              <a:cxnLst/>
              <a:rect l="l" t="t" r="r" b="b"/>
              <a:pathLst>
                <a:path w="777" h="187" extrusionOk="0">
                  <a:moveTo>
                    <a:pt x="410" y="0"/>
                  </a:moveTo>
                  <a:cubicBezTo>
                    <a:pt x="278" y="0"/>
                    <a:pt x="148" y="24"/>
                    <a:pt x="0" y="97"/>
                  </a:cubicBezTo>
                  <a:cubicBezTo>
                    <a:pt x="140" y="147"/>
                    <a:pt x="264" y="187"/>
                    <a:pt x="388" y="187"/>
                  </a:cubicBezTo>
                  <a:cubicBezTo>
                    <a:pt x="513" y="187"/>
                    <a:pt x="637" y="147"/>
                    <a:pt x="776" y="38"/>
                  </a:cubicBezTo>
                  <a:cubicBezTo>
                    <a:pt x="645" y="19"/>
                    <a:pt x="52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9"/>
            <p:cNvSpPr/>
            <p:nvPr/>
          </p:nvSpPr>
          <p:spPr>
            <a:xfrm>
              <a:off x="4064875" y="43280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1"/>
                  </a:moveTo>
                  <a:lnTo>
                    <a:pt x="0" y="80"/>
                  </a:lnTo>
                  <a:cubicBezTo>
                    <a:pt x="40" y="150"/>
                    <a:pt x="85" y="175"/>
                    <a:pt x="132" y="175"/>
                  </a:cubicBezTo>
                  <a:cubicBezTo>
                    <a:pt x="179" y="175"/>
                    <a:pt x="229" y="150"/>
                    <a:pt x="279" y="120"/>
                  </a:cubicBezTo>
                  <a:cubicBezTo>
                    <a:pt x="318" y="100"/>
                    <a:pt x="3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9"/>
            <p:cNvSpPr/>
            <p:nvPr/>
          </p:nvSpPr>
          <p:spPr>
            <a:xfrm>
              <a:off x="4085750" y="42678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cubicBezTo>
                    <a:pt x="100" y="41"/>
                    <a:pt x="140" y="21"/>
                    <a:pt x="120" y="21"/>
                  </a:cubicBez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9"/>
            <p:cNvSpPr/>
            <p:nvPr/>
          </p:nvSpPr>
          <p:spPr>
            <a:xfrm>
              <a:off x="3973850" y="4415575"/>
              <a:ext cx="17425" cy="7275"/>
            </a:xfrm>
            <a:custGeom>
              <a:avLst/>
              <a:gdLst/>
              <a:ahLst/>
              <a:cxnLst/>
              <a:rect l="l" t="t" r="r" b="b"/>
              <a:pathLst>
                <a:path w="697" h="291" extrusionOk="0">
                  <a:moveTo>
                    <a:pt x="180" y="1"/>
                  </a:moveTo>
                  <a:cubicBezTo>
                    <a:pt x="100" y="1"/>
                    <a:pt x="60" y="21"/>
                    <a:pt x="1" y="80"/>
                  </a:cubicBezTo>
                  <a:cubicBezTo>
                    <a:pt x="80" y="180"/>
                    <a:pt x="219" y="200"/>
                    <a:pt x="359" y="220"/>
                  </a:cubicBezTo>
                  <a:cubicBezTo>
                    <a:pt x="425" y="273"/>
                    <a:pt x="491" y="290"/>
                    <a:pt x="558" y="290"/>
                  </a:cubicBezTo>
                  <a:cubicBezTo>
                    <a:pt x="591" y="290"/>
                    <a:pt x="624" y="286"/>
                    <a:pt x="657" y="279"/>
                  </a:cubicBezTo>
                  <a:cubicBezTo>
                    <a:pt x="657" y="220"/>
                    <a:pt x="677" y="200"/>
                    <a:pt x="697" y="180"/>
                  </a:cubicBezTo>
                  <a:cubicBezTo>
                    <a:pt x="558" y="61"/>
                    <a:pt x="3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9"/>
            <p:cNvSpPr/>
            <p:nvPr/>
          </p:nvSpPr>
          <p:spPr>
            <a:xfrm>
              <a:off x="4063875" y="4360875"/>
              <a:ext cx="8475" cy="24400"/>
            </a:xfrm>
            <a:custGeom>
              <a:avLst/>
              <a:gdLst/>
              <a:ahLst/>
              <a:cxnLst/>
              <a:rect l="l" t="t" r="r" b="b"/>
              <a:pathLst>
                <a:path w="339" h="976" extrusionOk="0">
                  <a:moveTo>
                    <a:pt x="219" y="1"/>
                  </a:moveTo>
                  <a:cubicBezTo>
                    <a:pt x="0" y="100"/>
                    <a:pt x="120" y="319"/>
                    <a:pt x="60" y="478"/>
                  </a:cubicBezTo>
                  <a:cubicBezTo>
                    <a:pt x="60" y="657"/>
                    <a:pt x="80" y="796"/>
                    <a:pt x="80" y="975"/>
                  </a:cubicBezTo>
                  <a:cubicBezTo>
                    <a:pt x="338" y="677"/>
                    <a:pt x="239" y="3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9"/>
            <p:cNvSpPr/>
            <p:nvPr/>
          </p:nvSpPr>
          <p:spPr>
            <a:xfrm>
              <a:off x="4436350" y="3683525"/>
              <a:ext cx="33850" cy="37825"/>
            </a:xfrm>
            <a:custGeom>
              <a:avLst/>
              <a:gdLst/>
              <a:ahLst/>
              <a:cxnLst/>
              <a:rect l="l" t="t" r="r" b="b"/>
              <a:pathLst>
                <a:path w="1354" h="1513" extrusionOk="0">
                  <a:moveTo>
                    <a:pt x="259" y="1"/>
                  </a:moveTo>
                  <a:cubicBezTo>
                    <a:pt x="259" y="160"/>
                    <a:pt x="200" y="319"/>
                    <a:pt x="1" y="399"/>
                  </a:cubicBezTo>
                  <a:cubicBezTo>
                    <a:pt x="379" y="697"/>
                    <a:pt x="737" y="1015"/>
                    <a:pt x="956" y="1413"/>
                  </a:cubicBezTo>
                  <a:cubicBezTo>
                    <a:pt x="995" y="1493"/>
                    <a:pt x="1075" y="1513"/>
                    <a:pt x="1155" y="1513"/>
                  </a:cubicBezTo>
                  <a:cubicBezTo>
                    <a:pt x="1254" y="1453"/>
                    <a:pt x="1354" y="1413"/>
                    <a:pt x="1274" y="1254"/>
                  </a:cubicBezTo>
                  <a:cubicBezTo>
                    <a:pt x="1075" y="737"/>
                    <a:pt x="836" y="2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9"/>
            <p:cNvSpPr/>
            <p:nvPr/>
          </p:nvSpPr>
          <p:spPr>
            <a:xfrm>
              <a:off x="4403050" y="3666125"/>
              <a:ext cx="17925" cy="17425"/>
            </a:xfrm>
            <a:custGeom>
              <a:avLst/>
              <a:gdLst/>
              <a:ahLst/>
              <a:cxnLst/>
              <a:rect l="l" t="t" r="r" b="b"/>
              <a:pathLst>
                <a:path w="717" h="697" extrusionOk="0">
                  <a:moveTo>
                    <a:pt x="0" y="1"/>
                  </a:moveTo>
                  <a:cubicBezTo>
                    <a:pt x="0" y="398"/>
                    <a:pt x="358" y="458"/>
                    <a:pt x="537" y="697"/>
                  </a:cubicBezTo>
                  <a:lnTo>
                    <a:pt x="716" y="697"/>
                  </a:lnTo>
                  <a:cubicBezTo>
                    <a:pt x="637" y="259"/>
                    <a:pt x="239" y="2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9"/>
            <p:cNvSpPr/>
            <p:nvPr/>
          </p:nvSpPr>
          <p:spPr>
            <a:xfrm>
              <a:off x="4420950" y="3666125"/>
              <a:ext cx="16925" cy="13450"/>
            </a:xfrm>
            <a:custGeom>
              <a:avLst/>
              <a:gdLst/>
              <a:ahLst/>
              <a:cxnLst/>
              <a:rect l="l" t="t" r="r" b="b"/>
              <a:pathLst>
                <a:path w="677" h="538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259"/>
                    <a:pt x="318" y="498"/>
                    <a:pt x="677" y="538"/>
                  </a:cubicBezTo>
                  <a:cubicBezTo>
                    <a:pt x="557" y="239"/>
                    <a:pt x="358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9"/>
            <p:cNvSpPr/>
            <p:nvPr/>
          </p:nvSpPr>
          <p:spPr>
            <a:xfrm>
              <a:off x="4423925" y="3684250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22" y="0"/>
                  </a:moveTo>
                  <a:cubicBezTo>
                    <a:pt x="85" y="0"/>
                    <a:pt x="44" y="4"/>
                    <a:pt x="1" y="12"/>
                  </a:cubicBezTo>
                  <a:cubicBezTo>
                    <a:pt x="140" y="91"/>
                    <a:pt x="279" y="191"/>
                    <a:pt x="398" y="290"/>
                  </a:cubicBezTo>
                  <a:cubicBezTo>
                    <a:pt x="382" y="79"/>
                    <a:pt x="286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9"/>
            <p:cNvSpPr/>
            <p:nvPr/>
          </p:nvSpPr>
          <p:spPr>
            <a:xfrm>
              <a:off x="4412500" y="36611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60"/>
                    <a:pt x="199" y="200"/>
                    <a:pt x="338" y="200"/>
                  </a:cubicBezTo>
                  <a:cubicBezTo>
                    <a:pt x="259" y="4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9"/>
            <p:cNvSpPr/>
            <p:nvPr/>
          </p:nvSpPr>
          <p:spPr>
            <a:xfrm>
              <a:off x="4372200" y="3635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80" y="139"/>
                    <a:pt x="180" y="179"/>
                    <a:pt x="339" y="199"/>
                  </a:cubicBezTo>
                  <a:cubicBezTo>
                    <a:pt x="25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9"/>
            <p:cNvSpPr/>
            <p:nvPr/>
          </p:nvSpPr>
          <p:spPr>
            <a:xfrm>
              <a:off x="4398575" y="3653375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94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67" y="113"/>
                    <a:pt x="161" y="157"/>
                    <a:pt x="284" y="157"/>
                  </a:cubicBezTo>
                  <a:cubicBezTo>
                    <a:pt x="307" y="157"/>
                    <a:pt x="332" y="156"/>
                    <a:pt x="358" y="153"/>
                  </a:cubicBezTo>
                  <a:cubicBezTo>
                    <a:pt x="295" y="58"/>
                    <a:pt x="207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9"/>
            <p:cNvSpPr/>
            <p:nvPr/>
          </p:nvSpPr>
          <p:spPr>
            <a:xfrm>
              <a:off x="4390600" y="3647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21" y="100"/>
                    <a:pt x="100" y="160"/>
                    <a:pt x="200" y="180"/>
                  </a:cubicBezTo>
                  <a:cubicBezTo>
                    <a:pt x="18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9"/>
            <p:cNvSpPr/>
            <p:nvPr/>
          </p:nvSpPr>
          <p:spPr>
            <a:xfrm>
              <a:off x="4408000" y="3657175"/>
              <a:ext cx="5000" cy="3325"/>
            </a:xfrm>
            <a:custGeom>
              <a:avLst/>
              <a:gdLst/>
              <a:ahLst/>
              <a:cxnLst/>
              <a:rect l="l" t="t" r="r" b="b"/>
              <a:pathLst>
                <a:path w="200" h="133" extrusionOk="0">
                  <a:moveTo>
                    <a:pt x="1" y="1"/>
                  </a:moveTo>
                  <a:cubicBezTo>
                    <a:pt x="17" y="79"/>
                    <a:pt x="45" y="132"/>
                    <a:pt x="123" y="132"/>
                  </a:cubicBezTo>
                  <a:cubicBezTo>
                    <a:pt x="145" y="132"/>
                    <a:pt x="170" y="128"/>
                    <a:pt x="200" y="12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9"/>
            <p:cNvSpPr/>
            <p:nvPr/>
          </p:nvSpPr>
          <p:spPr>
            <a:xfrm>
              <a:off x="4438350" y="367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40"/>
                    <a:pt x="120" y="100"/>
                    <a:pt x="199" y="160"/>
                  </a:cubicBezTo>
                  <a:cubicBezTo>
                    <a:pt x="16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9"/>
            <p:cNvSpPr/>
            <p:nvPr/>
          </p:nvSpPr>
          <p:spPr>
            <a:xfrm>
              <a:off x="4350825" y="36671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69" y="0"/>
                  </a:moveTo>
                  <a:cubicBezTo>
                    <a:pt x="115" y="0"/>
                    <a:pt x="60" y="40"/>
                    <a:pt x="0" y="120"/>
                  </a:cubicBezTo>
                  <a:lnTo>
                    <a:pt x="338" y="120"/>
                  </a:lnTo>
                  <a:cubicBezTo>
                    <a:pt x="279" y="40"/>
                    <a:pt x="224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9"/>
            <p:cNvSpPr/>
            <p:nvPr/>
          </p:nvSpPr>
          <p:spPr>
            <a:xfrm>
              <a:off x="4294125" y="35820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40"/>
                    <a:pt x="180" y="200"/>
                    <a:pt x="319" y="220"/>
                  </a:cubicBezTo>
                  <a:cubicBezTo>
                    <a:pt x="279" y="60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9"/>
            <p:cNvSpPr/>
            <p:nvPr/>
          </p:nvSpPr>
          <p:spPr>
            <a:xfrm>
              <a:off x="4275225" y="3569400"/>
              <a:ext cx="8475" cy="5750"/>
            </a:xfrm>
            <a:custGeom>
              <a:avLst/>
              <a:gdLst/>
              <a:ahLst/>
              <a:cxnLst/>
              <a:rect l="l" t="t" r="r" b="b"/>
              <a:pathLst>
                <a:path w="339" h="230" extrusionOk="0">
                  <a:moveTo>
                    <a:pt x="79" y="0"/>
                  </a:moveTo>
                  <a:cubicBezTo>
                    <a:pt x="54" y="0"/>
                    <a:pt x="28" y="4"/>
                    <a:pt x="1" y="10"/>
                  </a:cubicBezTo>
                  <a:cubicBezTo>
                    <a:pt x="80" y="70"/>
                    <a:pt x="140" y="150"/>
                    <a:pt x="180" y="229"/>
                  </a:cubicBezTo>
                  <a:cubicBezTo>
                    <a:pt x="259" y="209"/>
                    <a:pt x="319" y="209"/>
                    <a:pt x="339" y="209"/>
                  </a:cubicBezTo>
                  <a:cubicBezTo>
                    <a:pt x="289" y="77"/>
                    <a:pt x="199" y="0"/>
                    <a:pt x="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9"/>
            <p:cNvSpPr/>
            <p:nvPr/>
          </p:nvSpPr>
          <p:spPr>
            <a:xfrm>
              <a:off x="4284675" y="3574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20" y="100"/>
                    <a:pt x="100" y="140"/>
                    <a:pt x="200" y="140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9"/>
            <p:cNvSpPr/>
            <p:nvPr/>
          </p:nvSpPr>
          <p:spPr>
            <a:xfrm>
              <a:off x="5193275" y="3938600"/>
              <a:ext cx="149725" cy="15500"/>
            </a:xfrm>
            <a:custGeom>
              <a:avLst/>
              <a:gdLst/>
              <a:ahLst/>
              <a:cxnLst/>
              <a:rect l="l" t="t" r="r" b="b"/>
              <a:pathLst>
                <a:path w="5989" h="620" extrusionOk="0">
                  <a:moveTo>
                    <a:pt x="4485" y="394"/>
                  </a:moveTo>
                  <a:cubicBezTo>
                    <a:pt x="4490" y="394"/>
                    <a:pt x="4495" y="394"/>
                    <a:pt x="4499" y="394"/>
                  </a:cubicBezTo>
                  <a:lnTo>
                    <a:pt x="4499" y="394"/>
                  </a:lnTo>
                  <a:cubicBezTo>
                    <a:pt x="4434" y="404"/>
                    <a:pt x="4367" y="416"/>
                    <a:pt x="4304" y="416"/>
                  </a:cubicBezTo>
                  <a:cubicBezTo>
                    <a:pt x="4291" y="416"/>
                    <a:pt x="4278" y="415"/>
                    <a:pt x="4266" y="414"/>
                  </a:cubicBezTo>
                  <a:lnTo>
                    <a:pt x="4266" y="414"/>
                  </a:lnTo>
                  <a:cubicBezTo>
                    <a:pt x="4339" y="400"/>
                    <a:pt x="4412" y="394"/>
                    <a:pt x="4485" y="394"/>
                  </a:cubicBezTo>
                  <a:close/>
                  <a:moveTo>
                    <a:pt x="4135" y="450"/>
                  </a:moveTo>
                  <a:cubicBezTo>
                    <a:pt x="4136" y="453"/>
                    <a:pt x="4137" y="457"/>
                    <a:pt x="4138" y="460"/>
                  </a:cubicBezTo>
                  <a:cubicBezTo>
                    <a:pt x="4169" y="499"/>
                    <a:pt x="4158" y="510"/>
                    <a:pt x="4136" y="510"/>
                  </a:cubicBezTo>
                  <a:cubicBezTo>
                    <a:pt x="4100" y="510"/>
                    <a:pt x="4034" y="480"/>
                    <a:pt x="4059" y="480"/>
                  </a:cubicBezTo>
                  <a:cubicBezTo>
                    <a:pt x="4084" y="469"/>
                    <a:pt x="4109" y="459"/>
                    <a:pt x="4135" y="450"/>
                  </a:cubicBezTo>
                  <a:close/>
                  <a:moveTo>
                    <a:pt x="3500" y="0"/>
                  </a:moveTo>
                  <a:cubicBezTo>
                    <a:pt x="3428" y="0"/>
                    <a:pt x="3357" y="88"/>
                    <a:pt x="3303" y="142"/>
                  </a:cubicBezTo>
                  <a:cubicBezTo>
                    <a:pt x="3267" y="232"/>
                    <a:pt x="3223" y="265"/>
                    <a:pt x="3174" y="265"/>
                  </a:cubicBezTo>
                  <a:cubicBezTo>
                    <a:pt x="3115" y="265"/>
                    <a:pt x="3050" y="216"/>
                    <a:pt x="2984" y="162"/>
                  </a:cubicBezTo>
                  <a:cubicBezTo>
                    <a:pt x="2288" y="162"/>
                    <a:pt x="1552" y="142"/>
                    <a:pt x="856" y="142"/>
                  </a:cubicBezTo>
                  <a:cubicBezTo>
                    <a:pt x="823" y="147"/>
                    <a:pt x="789" y="148"/>
                    <a:pt x="754" y="148"/>
                  </a:cubicBezTo>
                  <a:cubicBezTo>
                    <a:pt x="641" y="148"/>
                    <a:pt x="525" y="129"/>
                    <a:pt x="414" y="129"/>
                  </a:cubicBezTo>
                  <a:cubicBezTo>
                    <a:pt x="259" y="129"/>
                    <a:pt x="114" y="166"/>
                    <a:pt x="1" y="341"/>
                  </a:cubicBezTo>
                  <a:cubicBezTo>
                    <a:pt x="41" y="477"/>
                    <a:pt x="129" y="539"/>
                    <a:pt x="243" y="539"/>
                  </a:cubicBezTo>
                  <a:cubicBezTo>
                    <a:pt x="296" y="539"/>
                    <a:pt x="355" y="525"/>
                    <a:pt x="418" y="500"/>
                  </a:cubicBezTo>
                  <a:cubicBezTo>
                    <a:pt x="955" y="460"/>
                    <a:pt x="1512" y="500"/>
                    <a:pt x="2049" y="440"/>
                  </a:cubicBezTo>
                  <a:cubicBezTo>
                    <a:pt x="2169" y="440"/>
                    <a:pt x="1950" y="560"/>
                    <a:pt x="2049" y="619"/>
                  </a:cubicBezTo>
                  <a:lnTo>
                    <a:pt x="4894" y="619"/>
                  </a:lnTo>
                  <a:cubicBezTo>
                    <a:pt x="4869" y="512"/>
                    <a:pt x="4826" y="451"/>
                    <a:pt x="4773" y="418"/>
                  </a:cubicBezTo>
                  <a:lnTo>
                    <a:pt x="4773" y="418"/>
                  </a:lnTo>
                  <a:cubicBezTo>
                    <a:pt x="4986" y="448"/>
                    <a:pt x="5197" y="497"/>
                    <a:pt x="5400" y="497"/>
                  </a:cubicBezTo>
                  <a:cubicBezTo>
                    <a:pt x="5605" y="497"/>
                    <a:pt x="5803" y="448"/>
                    <a:pt x="5988" y="281"/>
                  </a:cubicBezTo>
                  <a:cubicBezTo>
                    <a:pt x="5849" y="182"/>
                    <a:pt x="5730" y="142"/>
                    <a:pt x="5590" y="142"/>
                  </a:cubicBezTo>
                  <a:cubicBezTo>
                    <a:pt x="5329" y="142"/>
                    <a:pt x="5068" y="150"/>
                    <a:pt x="4808" y="150"/>
                  </a:cubicBezTo>
                  <a:cubicBezTo>
                    <a:pt x="4375" y="150"/>
                    <a:pt x="3944" y="127"/>
                    <a:pt x="3522" y="3"/>
                  </a:cubicBezTo>
                  <a:cubicBezTo>
                    <a:pt x="3515" y="1"/>
                    <a:pt x="3507" y="0"/>
                    <a:pt x="3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9"/>
            <p:cNvSpPr/>
            <p:nvPr/>
          </p:nvSpPr>
          <p:spPr>
            <a:xfrm>
              <a:off x="5378825" y="3948600"/>
              <a:ext cx="102925" cy="19425"/>
            </a:xfrm>
            <a:custGeom>
              <a:avLst/>
              <a:gdLst/>
              <a:ahLst/>
              <a:cxnLst/>
              <a:rect l="l" t="t" r="r" b="b"/>
              <a:pathLst>
                <a:path w="4117" h="777" extrusionOk="0">
                  <a:moveTo>
                    <a:pt x="237" y="0"/>
                  </a:moveTo>
                  <a:cubicBezTo>
                    <a:pt x="90" y="0"/>
                    <a:pt x="0" y="83"/>
                    <a:pt x="78" y="438"/>
                  </a:cubicBezTo>
                  <a:cubicBezTo>
                    <a:pt x="1331" y="458"/>
                    <a:pt x="2565" y="558"/>
                    <a:pt x="3778" y="776"/>
                  </a:cubicBezTo>
                  <a:cubicBezTo>
                    <a:pt x="3878" y="657"/>
                    <a:pt x="4017" y="558"/>
                    <a:pt x="4116" y="438"/>
                  </a:cubicBezTo>
                  <a:cubicBezTo>
                    <a:pt x="2982" y="160"/>
                    <a:pt x="1829" y="60"/>
                    <a:pt x="635" y="60"/>
                  </a:cubicBezTo>
                  <a:cubicBezTo>
                    <a:pt x="503" y="52"/>
                    <a:pt x="352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9"/>
            <p:cNvSpPr/>
            <p:nvPr/>
          </p:nvSpPr>
          <p:spPr>
            <a:xfrm>
              <a:off x="5122650" y="3947100"/>
              <a:ext cx="83975" cy="30200"/>
            </a:xfrm>
            <a:custGeom>
              <a:avLst/>
              <a:gdLst/>
              <a:ahLst/>
              <a:cxnLst/>
              <a:rect l="l" t="t" r="r" b="b"/>
              <a:pathLst>
                <a:path w="3359" h="1208" extrusionOk="0">
                  <a:moveTo>
                    <a:pt x="2826" y="1"/>
                  </a:moveTo>
                  <a:cubicBezTo>
                    <a:pt x="2686" y="100"/>
                    <a:pt x="2547" y="41"/>
                    <a:pt x="2467" y="160"/>
                  </a:cubicBezTo>
                  <a:cubicBezTo>
                    <a:pt x="1652" y="319"/>
                    <a:pt x="796" y="419"/>
                    <a:pt x="1" y="697"/>
                  </a:cubicBezTo>
                  <a:lnTo>
                    <a:pt x="1" y="1195"/>
                  </a:lnTo>
                  <a:cubicBezTo>
                    <a:pt x="104" y="1195"/>
                    <a:pt x="204" y="1207"/>
                    <a:pt x="300" y="1207"/>
                  </a:cubicBezTo>
                  <a:cubicBezTo>
                    <a:pt x="444" y="1207"/>
                    <a:pt x="578" y="1179"/>
                    <a:pt x="697" y="1035"/>
                  </a:cubicBezTo>
                  <a:cubicBezTo>
                    <a:pt x="1572" y="777"/>
                    <a:pt x="2467" y="558"/>
                    <a:pt x="3343" y="339"/>
                  </a:cubicBezTo>
                  <a:cubicBezTo>
                    <a:pt x="3359" y="195"/>
                    <a:pt x="3349" y="128"/>
                    <a:pt x="3241" y="128"/>
                  </a:cubicBezTo>
                  <a:cubicBezTo>
                    <a:pt x="3215" y="128"/>
                    <a:pt x="3183" y="132"/>
                    <a:pt x="3144" y="140"/>
                  </a:cubicBezTo>
                  <a:cubicBezTo>
                    <a:pt x="3044" y="100"/>
                    <a:pt x="2925" y="41"/>
                    <a:pt x="28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9"/>
            <p:cNvSpPr/>
            <p:nvPr/>
          </p:nvSpPr>
          <p:spPr>
            <a:xfrm>
              <a:off x="5216650" y="3965575"/>
              <a:ext cx="86050" cy="19850"/>
            </a:xfrm>
            <a:custGeom>
              <a:avLst/>
              <a:gdLst/>
              <a:ahLst/>
              <a:cxnLst/>
              <a:rect l="l" t="t" r="r" b="b"/>
              <a:pathLst>
                <a:path w="3442" h="794" extrusionOk="0">
                  <a:moveTo>
                    <a:pt x="1863" y="0"/>
                  </a:moveTo>
                  <a:cubicBezTo>
                    <a:pt x="1444" y="0"/>
                    <a:pt x="999" y="95"/>
                    <a:pt x="418" y="277"/>
                  </a:cubicBezTo>
                  <a:cubicBezTo>
                    <a:pt x="319" y="475"/>
                    <a:pt x="1" y="495"/>
                    <a:pt x="100" y="794"/>
                  </a:cubicBezTo>
                  <a:cubicBezTo>
                    <a:pt x="1013" y="794"/>
                    <a:pt x="1885" y="340"/>
                    <a:pt x="2816" y="340"/>
                  </a:cubicBezTo>
                  <a:cubicBezTo>
                    <a:pt x="3022" y="340"/>
                    <a:pt x="3230" y="362"/>
                    <a:pt x="3442" y="416"/>
                  </a:cubicBezTo>
                  <a:cubicBezTo>
                    <a:pt x="2826" y="135"/>
                    <a:pt x="2362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9"/>
            <p:cNvSpPr/>
            <p:nvPr/>
          </p:nvSpPr>
          <p:spPr>
            <a:xfrm>
              <a:off x="5110725" y="3980900"/>
              <a:ext cx="66175" cy="19700"/>
            </a:xfrm>
            <a:custGeom>
              <a:avLst/>
              <a:gdLst/>
              <a:ahLst/>
              <a:cxnLst/>
              <a:rect l="l" t="t" r="r" b="b"/>
              <a:pathLst>
                <a:path w="2647" h="788" extrusionOk="0">
                  <a:moveTo>
                    <a:pt x="2453" y="0"/>
                  </a:moveTo>
                  <a:cubicBezTo>
                    <a:pt x="1890" y="0"/>
                    <a:pt x="1344" y="163"/>
                    <a:pt x="816" y="201"/>
                  </a:cubicBezTo>
                  <a:cubicBezTo>
                    <a:pt x="716" y="340"/>
                    <a:pt x="537" y="280"/>
                    <a:pt x="378" y="320"/>
                  </a:cubicBezTo>
                  <a:cubicBezTo>
                    <a:pt x="179" y="419"/>
                    <a:pt x="0" y="499"/>
                    <a:pt x="60" y="758"/>
                  </a:cubicBezTo>
                  <a:cubicBezTo>
                    <a:pt x="100" y="777"/>
                    <a:pt x="140" y="787"/>
                    <a:pt x="177" y="787"/>
                  </a:cubicBezTo>
                  <a:cubicBezTo>
                    <a:pt x="214" y="787"/>
                    <a:pt x="249" y="777"/>
                    <a:pt x="279" y="758"/>
                  </a:cubicBezTo>
                  <a:cubicBezTo>
                    <a:pt x="1035" y="598"/>
                    <a:pt x="1811" y="658"/>
                    <a:pt x="2547" y="400"/>
                  </a:cubicBezTo>
                  <a:cubicBezTo>
                    <a:pt x="2586" y="360"/>
                    <a:pt x="2646" y="280"/>
                    <a:pt x="2646" y="201"/>
                  </a:cubicBezTo>
                  <a:cubicBezTo>
                    <a:pt x="2646" y="141"/>
                    <a:pt x="2606" y="61"/>
                    <a:pt x="2547" y="2"/>
                  </a:cubicBezTo>
                  <a:cubicBezTo>
                    <a:pt x="2515" y="1"/>
                    <a:pt x="2484" y="0"/>
                    <a:pt x="2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9"/>
            <p:cNvSpPr/>
            <p:nvPr/>
          </p:nvSpPr>
          <p:spPr>
            <a:xfrm>
              <a:off x="5174875" y="3971800"/>
              <a:ext cx="54225" cy="18600"/>
            </a:xfrm>
            <a:custGeom>
              <a:avLst/>
              <a:gdLst/>
              <a:ahLst/>
              <a:cxnLst/>
              <a:rect l="l" t="t" r="r" b="b"/>
              <a:pathLst>
                <a:path w="2169" h="744" extrusionOk="0">
                  <a:moveTo>
                    <a:pt x="1762" y="1"/>
                  </a:moveTo>
                  <a:cubicBezTo>
                    <a:pt x="1702" y="1"/>
                    <a:pt x="1645" y="8"/>
                    <a:pt x="1592" y="28"/>
                  </a:cubicBezTo>
                  <a:cubicBezTo>
                    <a:pt x="1455" y="75"/>
                    <a:pt x="1311" y="86"/>
                    <a:pt x="1165" y="86"/>
                  </a:cubicBezTo>
                  <a:cubicBezTo>
                    <a:pt x="1035" y="86"/>
                    <a:pt x="904" y="77"/>
                    <a:pt x="774" y="77"/>
                  </a:cubicBezTo>
                  <a:cubicBezTo>
                    <a:pt x="498" y="77"/>
                    <a:pt x="229" y="117"/>
                    <a:pt x="1" y="366"/>
                  </a:cubicBezTo>
                  <a:lnTo>
                    <a:pt x="1" y="565"/>
                  </a:lnTo>
                  <a:cubicBezTo>
                    <a:pt x="60" y="644"/>
                    <a:pt x="100" y="704"/>
                    <a:pt x="199" y="744"/>
                  </a:cubicBezTo>
                  <a:cubicBezTo>
                    <a:pt x="498" y="664"/>
                    <a:pt x="836" y="664"/>
                    <a:pt x="1075" y="545"/>
                  </a:cubicBezTo>
                  <a:cubicBezTo>
                    <a:pt x="1176" y="498"/>
                    <a:pt x="1272" y="482"/>
                    <a:pt x="1363" y="482"/>
                  </a:cubicBezTo>
                  <a:cubicBezTo>
                    <a:pt x="1505" y="482"/>
                    <a:pt x="1638" y="521"/>
                    <a:pt x="1771" y="545"/>
                  </a:cubicBezTo>
                  <a:cubicBezTo>
                    <a:pt x="1890" y="366"/>
                    <a:pt x="2169" y="306"/>
                    <a:pt x="2129" y="28"/>
                  </a:cubicBezTo>
                  <a:cubicBezTo>
                    <a:pt x="2010" y="28"/>
                    <a:pt x="1881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9"/>
            <p:cNvSpPr/>
            <p:nvPr/>
          </p:nvSpPr>
          <p:spPr>
            <a:xfrm>
              <a:off x="5200725" y="3945625"/>
              <a:ext cx="51250" cy="12075"/>
            </a:xfrm>
            <a:custGeom>
              <a:avLst/>
              <a:gdLst/>
              <a:ahLst/>
              <a:cxnLst/>
              <a:rect l="l" t="t" r="r" b="b"/>
              <a:pathLst>
                <a:path w="2050" h="483" extrusionOk="0">
                  <a:moveTo>
                    <a:pt x="2050" y="0"/>
                  </a:moveTo>
                  <a:lnTo>
                    <a:pt x="2050" y="0"/>
                  </a:lnTo>
                  <a:cubicBezTo>
                    <a:pt x="1887" y="27"/>
                    <a:pt x="1728" y="35"/>
                    <a:pt x="1571" y="35"/>
                  </a:cubicBezTo>
                  <a:cubicBezTo>
                    <a:pt x="1334" y="35"/>
                    <a:pt x="1102" y="16"/>
                    <a:pt x="877" y="16"/>
                  </a:cubicBezTo>
                  <a:cubicBezTo>
                    <a:pt x="576" y="16"/>
                    <a:pt x="284" y="49"/>
                    <a:pt x="1" y="199"/>
                  </a:cubicBezTo>
                  <a:lnTo>
                    <a:pt x="200" y="398"/>
                  </a:lnTo>
                  <a:cubicBezTo>
                    <a:pt x="353" y="461"/>
                    <a:pt x="503" y="482"/>
                    <a:pt x="650" y="482"/>
                  </a:cubicBezTo>
                  <a:cubicBezTo>
                    <a:pt x="1002" y="482"/>
                    <a:pt x="1341" y="357"/>
                    <a:pt x="1679" y="357"/>
                  </a:cubicBezTo>
                  <a:cubicBezTo>
                    <a:pt x="1697" y="357"/>
                    <a:pt x="1714" y="358"/>
                    <a:pt x="1732" y="358"/>
                  </a:cubicBezTo>
                  <a:cubicBezTo>
                    <a:pt x="1811" y="279"/>
                    <a:pt x="1871" y="199"/>
                    <a:pt x="2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9"/>
            <p:cNvSpPr/>
            <p:nvPr/>
          </p:nvSpPr>
          <p:spPr>
            <a:xfrm>
              <a:off x="5064475" y="3986900"/>
              <a:ext cx="45775" cy="21250"/>
            </a:xfrm>
            <a:custGeom>
              <a:avLst/>
              <a:gdLst/>
              <a:ahLst/>
              <a:cxnLst/>
              <a:rect l="l" t="t" r="r" b="b"/>
              <a:pathLst>
                <a:path w="1831" h="850" extrusionOk="0">
                  <a:moveTo>
                    <a:pt x="1293" y="0"/>
                  </a:moveTo>
                  <a:cubicBezTo>
                    <a:pt x="856" y="100"/>
                    <a:pt x="418" y="40"/>
                    <a:pt x="40" y="339"/>
                  </a:cubicBezTo>
                  <a:cubicBezTo>
                    <a:pt x="0" y="418"/>
                    <a:pt x="0" y="498"/>
                    <a:pt x="40" y="537"/>
                  </a:cubicBezTo>
                  <a:cubicBezTo>
                    <a:pt x="76" y="609"/>
                    <a:pt x="147" y="619"/>
                    <a:pt x="224" y="619"/>
                  </a:cubicBezTo>
                  <a:cubicBezTo>
                    <a:pt x="255" y="619"/>
                    <a:pt x="287" y="617"/>
                    <a:pt x="319" y="617"/>
                  </a:cubicBezTo>
                  <a:cubicBezTo>
                    <a:pt x="428" y="617"/>
                    <a:pt x="527" y="637"/>
                    <a:pt x="537" y="816"/>
                  </a:cubicBezTo>
                  <a:cubicBezTo>
                    <a:pt x="648" y="833"/>
                    <a:pt x="762" y="850"/>
                    <a:pt x="873" y="850"/>
                  </a:cubicBezTo>
                  <a:cubicBezTo>
                    <a:pt x="1023" y="850"/>
                    <a:pt x="1168" y="819"/>
                    <a:pt x="1293" y="717"/>
                  </a:cubicBezTo>
                  <a:cubicBezTo>
                    <a:pt x="1293" y="637"/>
                    <a:pt x="1313" y="597"/>
                    <a:pt x="1353" y="537"/>
                  </a:cubicBezTo>
                  <a:cubicBezTo>
                    <a:pt x="1532" y="438"/>
                    <a:pt x="1791" y="458"/>
                    <a:pt x="1830" y="179"/>
                  </a:cubicBezTo>
                  <a:lnTo>
                    <a:pt x="1771" y="120"/>
                  </a:lnTo>
                  <a:cubicBezTo>
                    <a:pt x="1699" y="120"/>
                    <a:pt x="1628" y="129"/>
                    <a:pt x="1560" y="129"/>
                  </a:cubicBezTo>
                  <a:cubicBezTo>
                    <a:pt x="1458" y="129"/>
                    <a:pt x="1365" y="108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9"/>
            <p:cNvSpPr/>
            <p:nvPr/>
          </p:nvSpPr>
          <p:spPr>
            <a:xfrm>
              <a:off x="5343475" y="3946400"/>
              <a:ext cx="51725" cy="14300"/>
            </a:xfrm>
            <a:custGeom>
              <a:avLst/>
              <a:gdLst/>
              <a:ahLst/>
              <a:cxnLst/>
              <a:rect l="l" t="t" r="r" b="b"/>
              <a:pathLst>
                <a:path w="2069" h="572" extrusionOk="0">
                  <a:moveTo>
                    <a:pt x="1184" y="0"/>
                  </a:moveTo>
                  <a:cubicBezTo>
                    <a:pt x="887" y="0"/>
                    <a:pt x="590" y="34"/>
                    <a:pt x="293" y="34"/>
                  </a:cubicBezTo>
                  <a:cubicBezTo>
                    <a:pt x="229" y="34"/>
                    <a:pt x="164" y="33"/>
                    <a:pt x="100" y="29"/>
                  </a:cubicBezTo>
                  <a:cubicBezTo>
                    <a:pt x="0" y="148"/>
                    <a:pt x="0" y="268"/>
                    <a:pt x="100" y="387"/>
                  </a:cubicBezTo>
                  <a:cubicBezTo>
                    <a:pt x="346" y="537"/>
                    <a:pt x="604" y="572"/>
                    <a:pt x="861" y="572"/>
                  </a:cubicBezTo>
                  <a:cubicBezTo>
                    <a:pt x="1081" y="572"/>
                    <a:pt x="1301" y="546"/>
                    <a:pt x="1512" y="546"/>
                  </a:cubicBezTo>
                  <a:cubicBezTo>
                    <a:pt x="1552" y="168"/>
                    <a:pt x="1810" y="188"/>
                    <a:pt x="2069" y="168"/>
                  </a:cubicBezTo>
                  <a:cubicBezTo>
                    <a:pt x="1774" y="34"/>
                    <a:pt x="1479" y="0"/>
                    <a:pt x="1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9"/>
            <p:cNvSpPr/>
            <p:nvPr/>
          </p:nvSpPr>
          <p:spPr>
            <a:xfrm>
              <a:off x="5288750" y="3946125"/>
              <a:ext cx="57225" cy="9975"/>
            </a:xfrm>
            <a:custGeom>
              <a:avLst/>
              <a:gdLst/>
              <a:ahLst/>
              <a:cxnLst/>
              <a:rect l="l" t="t" r="r" b="b"/>
              <a:pathLst>
                <a:path w="2289" h="399" extrusionOk="0">
                  <a:moveTo>
                    <a:pt x="2149" y="0"/>
                  </a:moveTo>
                  <a:cubicBezTo>
                    <a:pt x="1493" y="0"/>
                    <a:pt x="856" y="20"/>
                    <a:pt x="1" y="60"/>
                  </a:cubicBezTo>
                  <a:cubicBezTo>
                    <a:pt x="478" y="299"/>
                    <a:pt x="817" y="80"/>
                    <a:pt x="1075" y="358"/>
                  </a:cubicBezTo>
                  <a:cubicBezTo>
                    <a:pt x="1473" y="378"/>
                    <a:pt x="1891" y="378"/>
                    <a:pt x="2289" y="398"/>
                  </a:cubicBezTo>
                  <a:lnTo>
                    <a:pt x="2289" y="40"/>
                  </a:lnTo>
                  <a:cubicBezTo>
                    <a:pt x="2249" y="0"/>
                    <a:pt x="2189" y="0"/>
                    <a:pt x="2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9"/>
            <p:cNvSpPr/>
            <p:nvPr/>
          </p:nvSpPr>
          <p:spPr>
            <a:xfrm>
              <a:off x="5044575" y="3994850"/>
              <a:ext cx="27875" cy="22400"/>
            </a:xfrm>
            <a:custGeom>
              <a:avLst/>
              <a:gdLst/>
              <a:ahLst/>
              <a:cxnLst/>
              <a:rect l="l" t="t" r="r" b="b"/>
              <a:pathLst>
                <a:path w="1115" h="896" extrusionOk="0">
                  <a:moveTo>
                    <a:pt x="836" y="21"/>
                  </a:moveTo>
                  <a:cubicBezTo>
                    <a:pt x="637" y="80"/>
                    <a:pt x="379" y="1"/>
                    <a:pt x="498" y="399"/>
                  </a:cubicBezTo>
                  <a:cubicBezTo>
                    <a:pt x="538" y="538"/>
                    <a:pt x="40" y="538"/>
                    <a:pt x="1" y="836"/>
                  </a:cubicBezTo>
                  <a:cubicBezTo>
                    <a:pt x="200" y="836"/>
                    <a:pt x="418" y="856"/>
                    <a:pt x="637" y="896"/>
                  </a:cubicBezTo>
                  <a:cubicBezTo>
                    <a:pt x="717" y="896"/>
                    <a:pt x="776" y="856"/>
                    <a:pt x="836" y="836"/>
                  </a:cubicBezTo>
                  <a:cubicBezTo>
                    <a:pt x="836" y="717"/>
                    <a:pt x="896" y="597"/>
                    <a:pt x="1015" y="518"/>
                  </a:cubicBezTo>
                  <a:cubicBezTo>
                    <a:pt x="1115" y="339"/>
                    <a:pt x="936" y="279"/>
                    <a:pt x="836" y="200"/>
                  </a:cubicBezTo>
                  <a:lnTo>
                    <a:pt x="83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9"/>
            <p:cNvSpPr/>
            <p:nvPr/>
          </p:nvSpPr>
          <p:spPr>
            <a:xfrm>
              <a:off x="5065475" y="3998325"/>
              <a:ext cx="21400" cy="9475"/>
            </a:xfrm>
            <a:custGeom>
              <a:avLst/>
              <a:gdLst/>
              <a:ahLst/>
              <a:cxnLst/>
              <a:rect l="l" t="t" r="r" b="b"/>
              <a:pathLst>
                <a:path w="856" h="37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41"/>
                    <a:pt x="259" y="41"/>
                    <a:pt x="0" y="61"/>
                  </a:cubicBezTo>
                  <a:cubicBezTo>
                    <a:pt x="60" y="160"/>
                    <a:pt x="139" y="279"/>
                    <a:pt x="179" y="379"/>
                  </a:cubicBezTo>
                  <a:lnTo>
                    <a:pt x="497" y="379"/>
                  </a:lnTo>
                  <a:cubicBezTo>
                    <a:pt x="577" y="220"/>
                    <a:pt x="856" y="260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9"/>
            <p:cNvSpPr/>
            <p:nvPr/>
          </p:nvSpPr>
          <p:spPr>
            <a:xfrm>
              <a:off x="5107750" y="3985775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467" y="1"/>
                  </a:moveTo>
                  <a:cubicBezTo>
                    <a:pt x="308" y="1"/>
                    <a:pt x="149" y="26"/>
                    <a:pt x="0" y="145"/>
                  </a:cubicBezTo>
                  <a:lnTo>
                    <a:pt x="60" y="185"/>
                  </a:lnTo>
                  <a:cubicBezTo>
                    <a:pt x="149" y="234"/>
                    <a:pt x="229" y="259"/>
                    <a:pt x="308" y="259"/>
                  </a:cubicBezTo>
                  <a:cubicBezTo>
                    <a:pt x="388" y="259"/>
                    <a:pt x="467" y="234"/>
                    <a:pt x="557" y="185"/>
                  </a:cubicBezTo>
                  <a:cubicBezTo>
                    <a:pt x="696" y="185"/>
                    <a:pt x="835" y="145"/>
                    <a:pt x="935" y="6"/>
                  </a:cubicBezTo>
                  <a:lnTo>
                    <a:pt x="935" y="6"/>
                  </a:lnTo>
                  <a:cubicBezTo>
                    <a:pt x="892" y="11"/>
                    <a:pt x="849" y="13"/>
                    <a:pt x="805" y="13"/>
                  </a:cubicBezTo>
                  <a:cubicBezTo>
                    <a:pt x="695" y="13"/>
                    <a:pt x="581" y="1"/>
                    <a:pt x="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9"/>
            <p:cNvSpPr/>
            <p:nvPr/>
          </p:nvSpPr>
          <p:spPr>
            <a:xfrm>
              <a:off x="5096300" y="3996400"/>
              <a:ext cx="22400" cy="9425"/>
            </a:xfrm>
            <a:custGeom>
              <a:avLst/>
              <a:gdLst/>
              <a:ahLst/>
              <a:cxnLst/>
              <a:rect l="l" t="t" r="r" b="b"/>
              <a:pathLst>
                <a:path w="896" h="377" extrusionOk="0">
                  <a:moveTo>
                    <a:pt x="268" y="0"/>
                  </a:moveTo>
                  <a:cubicBezTo>
                    <a:pt x="153" y="0"/>
                    <a:pt x="57" y="60"/>
                    <a:pt x="0" y="257"/>
                  </a:cubicBezTo>
                  <a:lnTo>
                    <a:pt x="40" y="337"/>
                  </a:lnTo>
                  <a:cubicBezTo>
                    <a:pt x="319" y="257"/>
                    <a:pt x="637" y="376"/>
                    <a:pt x="896" y="138"/>
                  </a:cubicBezTo>
                  <a:cubicBezTo>
                    <a:pt x="816" y="138"/>
                    <a:pt x="756" y="118"/>
                    <a:pt x="697" y="118"/>
                  </a:cubicBezTo>
                  <a:cubicBezTo>
                    <a:pt x="549" y="76"/>
                    <a:pt x="397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9"/>
            <p:cNvSpPr/>
            <p:nvPr/>
          </p:nvSpPr>
          <p:spPr>
            <a:xfrm>
              <a:off x="5504100" y="3964325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260" y="1"/>
                  </a:moveTo>
                  <a:cubicBezTo>
                    <a:pt x="175" y="1"/>
                    <a:pt x="88" y="50"/>
                    <a:pt x="0" y="147"/>
                  </a:cubicBezTo>
                  <a:cubicBezTo>
                    <a:pt x="160" y="147"/>
                    <a:pt x="339" y="167"/>
                    <a:pt x="518" y="167"/>
                  </a:cubicBezTo>
                  <a:cubicBezTo>
                    <a:pt x="436" y="55"/>
                    <a:pt x="350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9"/>
            <p:cNvSpPr/>
            <p:nvPr/>
          </p:nvSpPr>
          <p:spPr>
            <a:xfrm>
              <a:off x="5104750" y="39787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67" y="1"/>
                  </a:moveTo>
                  <a:cubicBezTo>
                    <a:pt x="112" y="1"/>
                    <a:pt x="59" y="41"/>
                    <a:pt x="1" y="127"/>
                  </a:cubicBezTo>
                  <a:lnTo>
                    <a:pt x="359" y="127"/>
                  </a:lnTo>
                  <a:cubicBezTo>
                    <a:pt x="287" y="46"/>
                    <a:pt x="22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9"/>
            <p:cNvSpPr/>
            <p:nvPr/>
          </p:nvSpPr>
          <p:spPr>
            <a:xfrm>
              <a:off x="5096800" y="39819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cubicBezTo>
                    <a:pt x="179" y="0"/>
                    <a:pt x="40" y="40"/>
                    <a:pt x="0" y="199"/>
                  </a:cubicBezTo>
                  <a:cubicBezTo>
                    <a:pt x="140" y="160"/>
                    <a:pt x="279" y="14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9"/>
            <p:cNvSpPr/>
            <p:nvPr/>
          </p:nvSpPr>
          <p:spPr>
            <a:xfrm>
              <a:off x="5174875" y="39859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1" y="80"/>
                    <a:pt x="1" y="140"/>
                    <a:pt x="40" y="200"/>
                  </a:cubicBezTo>
                  <a:lnTo>
                    <a:pt x="100" y="20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9"/>
            <p:cNvSpPr/>
            <p:nvPr/>
          </p:nvSpPr>
          <p:spPr>
            <a:xfrm>
              <a:off x="5117175" y="39774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61" y="80"/>
                    <a:pt x="1" y="140"/>
                  </a:cubicBezTo>
                  <a:cubicBezTo>
                    <a:pt x="100" y="140"/>
                    <a:pt x="18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9"/>
            <p:cNvSpPr/>
            <p:nvPr/>
          </p:nvSpPr>
          <p:spPr>
            <a:xfrm>
              <a:off x="5363350" y="4017175"/>
              <a:ext cx="48775" cy="10025"/>
            </a:xfrm>
            <a:custGeom>
              <a:avLst/>
              <a:gdLst/>
              <a:ahLst/>
              <a:cxnLst/>
              <a:rect l="l" t="t" r="r" b="b"/>
              <a:pathLst>
                <a:path w="1951" h="401" extrusionOk="0">
                  <a:moveTo>
                    <a:pt x="635" y="0"/>
                  </a:moveTo>
                  <a:cubicBezTo>
                    <a:pt x="417" y="0"/>
                    <a:pt x="201" y="91"/>
                    <a:pt x="1" y="182"/>
                  </a:cubicBezTo>
                  <a:lnTo>
                    <a:pt x="1" y="341"/>
                  </a:lnTo>
                  <a:cubicBezTo>
                    <a:pt x="41" y="371"/>
                    <a:pt x="70" y="386"/>
                    <a:pt x="100" y="386"/>
                  </a:cubicBezTo>
                  <a:cubicBezTo>
                    <a:pt x="130" y="386"/>
                    <a:pt x="160" y="371"/>
                    <a:pt x="200" y="341"/>
                  </a:cubicBezTo>
                  <a:cubicBezTo>
                    <a:pt x="451" y="383"/>
                    <a:pt x="698" y="400"/>
                    <a:pt x="943" y="400"/>
                  </a:cubicBezTo>
                  <a:cubicBezTo>
                    <a:pt x="1281" y="400"/>
                    <a:pt x="1616" y="367"/>
                    <a:pt x="1950" y="321"/>
                  </a:cubicBezTo>
                  <a:cubicBezTo>
                    <a:pt x="1871" y="222"/>
                    <a:pt x="1811" y="102"/>
                    <a:pt x="1751" y="3"/>
                  </a:cubicBezTo>
                  <a:cubicBezTo>
                    <a:pt x="1563" y="81"/>
                    <a:pt x="1386" y="160"/>
                    <a:pt x="1203" y="160"/>
                  </a:cubicBezTo>
                  <a:cubicBezTo>
                    <a:pt x="1154" y="160"/>
                    <a:pt x="1105" y="155"/>
                    <a:pt x="1055" y="142"/>
                  </a:cubicBezTo>
                  <a:cubicBezTo>
                    <a:pt x="956" y="63"/>
                    <a:pt x="797" y="102"/>
                    <a:pt x="697" y="3"/>
                  </a:cubicBezTo>
                  <a:cubicBezTo>
                    <a:pt x="676" y="1"/>
                    <a:pt x="655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9"/>
            <p:cNvSpPr/>
            <p:nvPr/>
          </p:nvSpPr>
          <p:spPr>
            <a:xfrm>
              <a:off x="5420550" y="4020600"/>
              <a:ext cx="34825" cy="5275"/>
            </a:xfrm>
            <a:custGeom>
              <a:avLst/>
              <a:gdLst/>
              <a:ahLst/>
              <a:cxnLst/>
              <a:rect l="l" t="t" r="r" b="b"/>
              <a:pathLst>
                <a:path w="1393" h="211" extrusionOk="0">
                  <a:moveTo>
                    <a:pt x="697" y="0"/>
                  </a:moveTo>
                  <a:cubicBezTo>
                    <a:pt x="468" y="0"/>
                    <a:pt x="239" y="55"/>
                    <a:pt x="1" y="164"/>
                  </a:cubicBezTo>
                  <a:cubicBezTo>
                    <a:pt x="276" y="187"/>
                    <a:pt x="539" y="210"/>
                    <a:pt x="803" y="210"/>
                  </a:cubicBezTo>
                  <a:cubicBezTo>
                    <a:pt x="997" y="210"/>
                    <a:pt x="1191" y="198"/>
                    <a:pt x="1393" y="164"/>
                  </a:cubicBezTo>
                  <a:cubicBezTo>
                    <a:pt x="1154" y="55"/>
                    <a:pt x="926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9"/>
            <p:cNvSpPr/>
            <p:nvPr/>
          </p:nvSpPr>
          <p:spPr>
            <a:xfrm>
              <a:off x="5464325" y="4021000"/>
              <a:ext cx="32350" cy="4725"/>
            </a:xfrm>
            <a:custGeom>
              <a:avLst/>
              <a:gdLst/>
              <a:ahLst/>
              <a:cxnLst/>
              <a:rect l="l" t="t" r="r" b="b"/>
              <a:pathLst>
                <a:path w="1294" h="189" extrusionOk="0">
                  <a:moveTo>
                    <a:pt x="572" y="0"/>
                  </a:moveTo>
                  <a:cubicBezTo>
                    <a:pt x="379" y="0"/>
                    <a:pt x="187" y="32"/>
                    <a:pt x="0" y="148"/>
                  </a:cubicBezTo>
                  <a:cubicBezTo>
                    <a:pt x="219" y="158"/>
                    <a:pt x="433" y="188"/>
                    <a:pt x="647" y="188"/>
                  </a:cubicBezTo>
                  <a:cubicBezTo>
                    <a:pt x="860" y="188"/>
                    <a:pt x="1074" y="158"/>
                    <a:pt x="1293" y="49"/>
                  </a:cubicBezTo>
                  <a:cubicBezTo>
                    <a:pt x="1052" y="49"/>
                    <a:pt x="810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9"/>
            <p:cNvSpPr/>
            <p:nvPr/>
          </p:nvSpPr>
          <p:spPr>
            <a:xfrm>
              <a:off x="5273850" y="4025100"/>
              <a:ext cx="32350" cy="4000"/>
            </a:xfrm>
            <a:custGeom>
              <a:avLst/>
              <a:gdLst/>
              <a:ahLst/>
              <a:cxnLst/>
              <a:rect l="l" t="t" r="r" b="b"/>
              <a:pathLst>
                <a:path w="1294" h="160" extrusionOk="0">
                  <a:moveTo>
                    <a:pt x="731" y="0"/>
                  </a:moveTo>
                  <a:cubicBezTo>
                    <a:pt x="533" y="0"/>
                    <a:pt x="331" y="30"/>
                    <a:pt x="138" y="30"/>
                  </a:cubicBezTo>
                  <a:cubicBezTo>
                    <a:pt x="92" y="30"/>
                    <a:pt x="46" y="28"/>
                    <a:pt x="0" y="24"/>
                  </a:cubicBezTo>
                  <a:lnTo>
                    <a:pt x="0" y="24"/>
                  </a:lnTo>
                  <a:cubicBezTo>
                    <a:pt x="232" y="135"/>
                    <a:pt x="470" y="159"/>
                    <a:pt x="711" y="159"/>
                  </a:cubicBezTo>
                  <a:cubicBezTo>
                    <a:pt x="904" y="159"/>
                    <a:pt x="1099" y="143"/>
                    <a:pt x="1293" y="143"/>
                  </a:cubicBezTo>
                  <a:cubicBezTo>
                    <a:pt x="1117" y="29"/>
                    <a:pt x="926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9"/>
            <p:cNvSpPr/>
            <p:nvPr/>
          </p:nvSpPr>
          <p:spPr>
            <a:xfrm>
              <a:off x="5208200" y="4021200"/>
              <a:ext cx="18925" cy="4100"/>
            </a:xfrm>
            <a:custGeom>
              <a:avLst/>
              <a:gdLst/>
              <a:ahLst/>
              <a:cxnLst/>
              <a:rect l="l" t="t" r="r" b="b"/>
              <a:pathLst>
                <a:path w="757" h="164" extrusionOk="0">
                  <a:moveTo>
                    <a:pt x="378" y="1"/>
                  </a:moveTo>
                  <a:cubicBezTo>
                    <a:pt x="249" y="1"/>
                    <a:pt x="120" y="31"/>
                    <a:pt x="0" y="41"/>
                  </a:cubicBezTo>
                  <a:cubicBezTo>
                    <a:pt x="156" y="132"/>
                    <a:pt x="320" y="163"/>
                    <a:pt x="487" y="163"/>
                  </a:cubicBezTo>
                  <a:cubicBezTo>
                    <a:pt x="576" y="163"/>
                    <a:pt x="666" y="154"/>
                    <a:pt x="756" y="140"/>
                  </a:cubicBezTo>
                  <a:cubicBezTo>
                    <a:pt x="637" y="31"/>
                    <a:pt x="508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9"/>
            <p:cNvSpPr/>
            <p:nvPr/>
          </p:nvSpPr>
          <p:spPr>
            <a:xfrm>
              <a:off x="5333025" y="40257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66" y="0"/>
                  </a:moveTo>
                  <a:cubicBezTo>
                    <a:pt x="239" y="0"/>
                    <a:pt x="115" y="33"/>
                    <a:pt x="0" y="157"/>
                  </a:cubicBezTo>
                  <a:cubicBezTo>
                    <a:pt x="60" y="161"/>
                    <a:pt x="118" y="164"/>
                    <a:pt x="175" y="164"/>
                  </a:cubicBezTo>
                  <a:cubicBezTo>
                    <a:pt x="383" y="164"/>
                    <a:pt x="573" y="131"/>
                    <a:pt x="776" y="38"/>
                  </a:cubicBezTo>
                  <a:cubicBezTo>
                    <a:pt x="642" y="38"/>
                    <a:pt x="503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9"/>
            <p:cNvSpPr/>
            <p:nvPr/>
          </p:nvSpPr>
          <p:spPr>
            <a:xfrm>
              <a:off x="5380775" y="4017225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0" y="1"/>
                  </a:moveTo>
                  <a:cubicBezTo>
                    <a:pt x="80" y="140"/>
                    <a:pt x="199" y="140"/>
                    <a:pt x="358" y="14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9"/>
            <p:cNvSpPr/>
            <p:nvPr/>
          </p:nvSpPr>
          <p:spPr>
            <a:xfrm>
              <a:off x="5011750" y="4024700"/>
              <a:ext cx="119375" cy="14950"/>
            </a:xfrm>
            <a:custGeom>
              <a:avLst/>
              <a:gdLst/>
              <a:ahLst/>
              <a:cxnLst/>
              <a:rect l="l" t="t" r="r" b="b"/>
              <a:pathLst>
                <a:path w="4775" h="598" extrusionOk="0">
                  <a:moveTo>
                    <a:pt x="4417" y="0"/>
                  </a:moveTo>
                  <a:cubicBezTo>
                    <a:pt x="3323" y="20"/>
                    <a:pt x="2209" y="40"/>
                    <a:pt x="1095" y="80"/>
                  </a:cubicBezTo>
                  <a:cubicBezTo>
                    <a:pt x="1044" y="111"/>
                    <a:pt x="988" y="119"/>
                    <a:pt x="929" y="119"/>
                  </a:cubicBezTo>
                  <a:cubicBezTo>
                    <a:pt x="876" y="119"/>
                    <a:pt x="821" y="113"/>
                    <a:pt x="767" y="113"/>
                  </a:cubicBezTo>
                  <a:cubicBezTo>
                    <a:pt x="693" y="113"/>
                    <a:pt x="620" y="124"/>
                    <a:pt x="558" y="179"/>
                  </a:cubicBezTo>
                  <a:cubicBezTo>
                    <a:pt x="399" y="179"/>
                    <a:pt x="220" y="139"/>
                    <a:pt x="40" y="139"/>
                  </a:cubicBezTo>
                  <a:cubicBezTo>
                    <a:pt x="1" y="239"/>
                    <a:pt x="1" y="319"/>
                    <a:pt x="60" y="398"/>
                  </a:cubicBezTo>
                  <a:cubicBezTo>
                    <a:pt x="259" y="597"/>
                    <a:pt x="538" y="577"/>
                    <a:pt x="796" y="597"/>
                  </a:cubicBezTo>
                  <a:lnTo>
                    <a:pt x="1035" y="597"/>
                  </a:lnTo>
                  <a:cubicBezTo>
                    <a:pt x="1254" y="577"/>
                    <a:pt x="1473" y="577"/>
                    <a:pt x="1632" y="378"/>
                  </a:cubicBezTo>
                  <a:cubicBezTo>
                    <a:pt x="1805" y="215"/>
                    <a:pt x="1993" y="177"/>
                    <a:pt x="2185" y="177"/>
                  </a:cubicBezTo>
                  <a:cubicBezTo>
                    <a:pt x="2350" y="177"/>
                    <a:pt x="2519" y="205"/>
                    <a:pt x="2686" y="205"/>
                  </a:cubicBezTo>
                  <a:cubicBezTo>
                    <a:pt x="2726" y="205"/>
                    <a:pt x="2766" y="203"/>
                    <a:pt x="2806" y="199"/>
                  </a:cubicBezTo>
                  <a:cubicBezTo>
                    <a:pt x="2917" y="185"/>
                    <a:pt x="3030" y="180"/>
                    <a:pt x="3144" y="180"/>
                  </a:cubicBezTo>
                  <a:cubicBezTo>
                    <a:pt x="3391" y="180"/>
                    <a:pt x="3642" y="203"/>
                    <a:pt x="3895" y="203"/>
                  </a:cubicBezTo>
                  <a:cubicBezTo>
                    <a:pt x="4189" y="203"/>
                    <a:pt x="4484" y="172"/>
                    <a:pt x="4775" y="40"/>
                  </a:cubicBezTo>
                  <a:cubicBezTo>
                    <a:pt x="4636" y="40"/>
                    <a:pt x="4536" y="20"/>
                    <a:pt x="4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9"/>
            <p:cNvSpPr/>
            <p:nvPr/>
          </p:nvSpPr>
          <p:spPr>
            <a:xfrm>
              <a:off x="5025675" y="4019725"/>
              <a:ext cx="13450" cy="9850"/>
            </a:xfrm>
            <a:custGeom>
              <a:avLst/>
              <a:gdLst/>
              <a:ahLst/>
              <a:cxnLst/>
              <a:rect l="l" t="t" r="r" b="b"/>
              <a:pathLst>
                <a:path w="538" h="394" extrusionOk="0">
                  <a:moveTo>
                    <a:pt x="40" y="0"/>
                  </a:moveTo>
                  <a:cubicBezTo>
                    <a:pt x="40" y="120"/>
                    <a:pt x="1" y="239"/>
                    <a:pt x="1" y="358"/>
                  </a:cubicBezTo>
                  <a:cubicBezTo>
                    <a:pt x="90" y="376"/>
                    <a:pt x="175" y="394"/>
                    <a:pt x="256" y="394"/>
                  </a:cubicBezTo>
                  <a:cubicBezTo>
                    <a:pt x="356" y="394"/>
                    <a:pt x="450" y="367"/>
                    <a:pt x="538" y="279"/>
                  </a:cubicBezTo>
                  <a:cubicBezTo>
                    <a:pt x="399" y="219"/>
                    <a:pt x="259" y="199"/>
                    <a:pt x="180" y="40"/>
                  </a:cubicBezTo>
                  <a:cubicBezTo>
                    <a:pt x="140" y="20"/>
                    <a:pt x="80" y="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9"/>
            <p:cNvSpPr/>
            <p:nvPr/>
          </p:nvSpPr>
          <p:spPr>
            <a:xfrm>
              <a:off x="4024075" y="4686625"/>
              <a:ext cx="28375" cy="90050"/>
            </a:xfrm>
            <a:custGeom>
              <a:avLst/>
              <a:gdLst/>
              <a:ahLst/>
              <a:cxnLst/>
              <a:rect l="l" t="t" r="r" b="b"/>
              <a:pathLst>
                <a:path w="1135" h="3602" extrusionOk="0">
                  <a:moveTo>
                    <a:pt x="737" y="0"/>
                  </a:moveTo>
                  <a:cubicBezTo>
                    <a:pt x="478" y="1114"/>
                    <a:pt x="1" y="2189"/>
                    <a:pt x="80" y="3362"/>
                  </a:cubicBezTo>
                  <a:cubicBezTo>
                    <a:pt x="200" y="3462"/>
                    <a:pt x="299" y="3561"/>
                    <a:pt x="458" y="3601"/>
                  </a:cubicBezTo>
                  <a:cubicBezTo>
                    <a:pt x="677" y="2487"/>
                    <a:pt x="916" y="1353"/>
                    <a:pt x="1135" y="219"/>
                  </a:cubicBezTo>
                  <a:cubicBezTo>
                    <a:pt x="1035" y="100"/>
                    <a:pt x="93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9"/>
            <p:cNvSpPr/>
            <p:nvPr/>
          </p:nvSpPr>
          <p:spPr>
            <a:xfrm>
              <a:off x="4030550" y="4888050"/>
              <a:ext cx="32850" cy="102450"/>
            </a:xfrm>
            <a:custGeom>
              <a:avLst/>
              <a:gdLst/>
              <a:ahLst/>
              <a:cxnLst/>
              <a:rect l="l" t="t" r="r" b="b"/>
              <a:pathLst>
                <a:path w="1314" h="4098" extrusionOk="0">
                  <a:moveTo>
                    <a:pt x="398" y="0"/>
                  </a:moveTo>
                  <a:cubicBezTo>
                    <a:pt x="219" y="80"/>
                    <a:pt x="199" y="219"/>
                    <a:pt x="219" y="378"/>
                  </a:cubicBezTo>
                  <a:cubicBezTo>
                    <a:pt x="166" y="396"/>
                    <a:pt x="349" y="524"/>
                    <a:pt x="236" y="524"/>
                  </a:cubicBezTo>
                  <a:cubicBezTo>
                    <a:pt x="222" y="524"/>
                    <a:pt x="204" y="522"/>
                    <a:pt x="179" y="517"/>
                  </a:cubicBezTo>
                  <a:cubicBezTo>
                    <a:pt x="120" y="517"/>
                    <a:pt x="80" y="517"/>
                    <a:pt x="20" y="577"/>
                  </a:cubicBezTo>
                  <a:cubicBezTo>
                    <a:pt x="20" y="855"/>
                    <a:pt x="60" y="1094"/>
                    <a:pt x="120" y="1353"/>
                  </a:cubicBezTo>
                  <a:cubicBezTo>
                    <a:pt x="279" y="1950"/>
                    <a:pt x="398" y="2507"/>
                    <a:pt x="518" y="3103"/>
                  </a:cubicBezTo>
                  <a:cubicBezTo>
                    <a:pt x="595" y="3488"/>
                    <a:pt x="486" y="3761"/>
                    <a:pt x="47" y="3761"/>
                  </a:cubicBezTo>
                  <a:cubicBezTo>
                    <a:pt x="32" y="3761"/>
                    <a:pt x="16" y="3760"/>
                    <a:pt x="0" y="3760"/>
                  </a:cubicBezTo>
                  <a:lnTo>
                    <a:pt x="0" y="3760"/>
                  </a:lnTo>
                  <a:cubicBezTo>
                    <a:pt x="0" y="4078"/>
                    <a:pt x="279" y="4058"/>
                    <a:pt x="478" y="4098"/>
                  </a:cubicBezTo>
                  <a:cubicBezTo>
                    <a:pt x="617" y="4098"/>
                    <a:pt x="736" y="4098"/>
                    <a:pt x="876" y="4058"/>
                  </a:cubicBezTo>
                  <a:cubicBezTo>
                    <a:pt x="935" y="4038"/>
                    <a:pt x="1015" y="3979"/>
                    <a:pt x="1075" y="3899"/>
                  </a:cubicBezTo>
                  <a:cubicBezTo>
                    <a:pt x="1114" y="3740"/>
                    <a:pt x="1313" y="3561"/>
                    <a:pt x="1075" y="3382"/>
                  </a:cubicBezTo>
                  <a:cubicBezTo>
                    <a:pt x="876" y="3143"/>
                    <a:pt x="836" y="2845"/>
                    <a:pt x="876" y="2507"/>
                  </a:cubicBezTo>
                  <a:cubicBezTo>
                    <a:pt x="697" y="1671"/>
                    <a:pt x="557" y="855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9"/>
            <p:cNvSpPr/>
            <p:nvPr/>
          </p:nvSpPr>
          <p:spPr>
            <a:xfrm>
              <a:off x="4021100" y="4769800"/>
              <a:ext cx="14950" cy="71525"/>
            </a:xfrm>
            <a:custGeom>
              <a:avLst/>
              <a:gdLst/>
              <a:ahLst/>
              <a:cxnLst/>
              <a:rect l="l" t="t" r="r" b="b"/>
              <a:pathLst>
                <a:path w="598" h="2861" extrusionOk="0">
                  <a:moveTo>
                    <a:pt x="412" y="0"/>
                  </a:moveTo>
                  <a:cubicBezTo>
                    <a:pt x="366" y="0"/>
                    <a:pt x="309" y="17"/>
                    <a:pt x="239" y="55"/>
                  </a:cubicBezTo>
                  <a:cubicBezTo>
                    <a:pt x="100" y="970"/>
                    <a:pt x="0" y="1925"/>
                    <a:pt x="80" y="2860"/>
                  </a:cubicBezTo>
                  <a:cubicBezTo>
                    <a:pt x="251" y="2860"/>
                    <a:pt x="333" y="2685"/>
                    <a:pt x="479" y="2685"/>
                  </a:cubicBezTo>
                  <a:cubicBezTo>
                    <a:pt x="503" y="2685"/>
                    <a:pt x="529" y="2690"/>
                    <a:pt x="557" y="2701"/>
                  </a:cubicBezTo>
                  <a:cubicBezTo>
                    <a:pt x="557" y="1905"/>
                    <a:pt x="577" y="1110"/>
                    <a:pt x="597" y="314"/>
                  </a:cubicBezTo>
                  <a:cubicBezTo>
                    <a:pt x="583" y="125"/>
                    <a:pt x="537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9"/>
            <p:cNvSpPr/>
            <p:nvPr/>
          </p:nvSpPr>
          <p:spPr>
            <a:xfrm>
              <a:off x="4022600" y="4857700"/>
              <a:ext cx="19400" cy="45900"/>
            </a:xfrm>
            <a:custGeom>
              <a:avLst/>
              <a:gdLst/>
              <a:ahLst/>
              <a:cxnLst/>
              <a:rect l="l" t="t" r="r" b="b"/>
              <a:pathLst>
                <a:path w="776" h="1836" extrusionOk="0">
                  <a:moveTo>
                    <a:pt x="497" y="1"/>
                  </a:moveTo>
                  <a:cubicBezTo>
                    <a:pt x="358" y="20"/>
                    <a:pt x="338" y="120"/>
                    <a:pt x="239" y="199"/>
                  </a:cubicBezTo>
                  <a:cubicBezTo>
                    <a:pt x="0" y="458"/>
                    <a:pt x="119" y="756"/>
                    <a:pt x="139" y="1055"/>
                  </a:cubicBezTo>
                  <a:cubicBezTo>
                    <a:pt x="159" y="1055"/>
                    <a:pt x="199" y="1055"/>
                    <a:pt x="219" y="1115"/>
                  </a:cubicBezTo>
                  <a:cubicBezTo>
                    <a:pt x="259" y="1194"/>
                    <a:pt x="239" y="1234"/>
                    <a:pt x="159" y="1274"/>
                  </a:cubicBezTo>
                  <a:cubicBezTo>
                    <a:pt x="139" y="1333"/>
                    <a:pt x="139" y="1393"/>
                    <a:pt x="159" y="1433"/>
                  </a:cubicBezTo>
                  <a:cubicBezTo>
                    <a:pt x="239" y="1532"/>
                    <a:pt x="219" y="1691"/>
                    <a:pt x="318" y="1791"/>
                  </a:cubicBezTo>
                  <a:lnTo>
                    <a:pt x="497" y="1791"/>
                  </a:lnTo>
                  <a:cubicBezTo>
                    <a:pt x="517" y="1821"/>
                    <a:pt x="547" y="1836"/>
                    <a:pt x="577" y="1836"/>
                  </a:cubicBezTo>
                  <a:cubicBezTo>
                    <a:pt x="607" y="1836"/>
                    <a:pt x="637" y="1821"/>
                    <a:pt x="657" y="1791"/>
                  </a:cubicBezTo>
                  <a:cubicBezTo>
                    <a:pt x="696" y="1612"/>
                    <a:pt x="696" y="1413"/>
                    <a:pt x="716" y="1214"/>
                  </a:cubicBezTo>
                  <a:cubicBezTo>
                    <a:pt x="617" y="816"/>
                    <a:pt x="776" y="39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9"/>
            <p:cNvSpPr/>
            <p:nvPr/>
          </p:nvSpPr>
          <p:spPr>
            <a:xfrm>
              <a:off x="4050950" y="4629550"/>
              <a:ext cx="28850" cy="46150"/>
            </a:xfrm>
            <a:custGeom>
              <a:avLst/>
              <a:gdLst/>
              <a:ahLst/>
              <a:cxnLst/>
              <a:rect l="l" t="t" r="r" b="b"/>
              <a:pathLst>
                <a:path w="1154" h="1846" extrusionOk="0">
                  <a:moveTo>
                    <a:pt x="1037" y="1"/>
                  </a:moveTo>
                  <a:cubicBezTo>
                    <a:pt x="1000" y="1"/>
                    <a:pt x="965" y="26"/>
                    <a:pt x="935" y="75"/>
                  </a:cubicBezTo>
                  <a:cubicBezTo>
                    <a:pt x="497" y="453"/>
                    <a:pt x="0" y="772"/>
                    <a:pt x="60" y="1448"/>
                  </a:cubicBezTo>
                  <a:cubicBezTo>
                    <a:pt x="80" y="1607"/>
                    <a:pt x="99" y="1766"/>
                    <a:pt x="279" y="1846"/>
                  </a:cubicBezTo>
                  <a:cubicBezTo>
                    <a:pt x="577" y="1249"/>
                    <a:pt x="855" y="672"/>
                    <a:pt x="1154" y="75"/>
                  </a:cubicBezTo>
                  <a:cubicBezTo>
                    <a:pt x="1114" y="26"/>
                    <a:pt x="1074" y="1"/>
                    <a:pt x="1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9"/>
            <p:cNvSpPr/>
            <p:nvPr/>
          </p:nvSpPr>
          <p:spPr>
            <a:xfrm>
              <a:off x="3913675" y="4845275"/>
              <a:ext cx="43575" cy="30500"/>
            </a:xfrm>
            <a:custGeom>
              <a:avLst/>
              <a:gdLst/>
              <a:ahLst/>
              <a:cxnLst/>
              <a:rect l="l" t="t" r="r" b="b"/>
              <a:pathLst>
                <a:path w="1743" h="1220" extrusionOk="0">
                  <a:moveTo>
                    <a:pt x="279" y="0"/>
                  </a:moveTo>
                  <a:cubicBezTo>
                    <a:pt x="40" y="139"/>
                    <a:pt x="1" y="319"/>
                    <a:pt x="80" y="577"/>
                  </a:cubicBezTo>
                  <a:cubicBezTo>
                    <a:pt x="160" y="617"/>
                    <a:pt x="299" y="617"/>
                    <a:pt x="239" y="776"/>
                  </a:cubicBezTo>
                  <a:cubicBezTo>
                    <a:pt x="478" y="915"/>
                    <a:pt x="677" y="1174"/>
                    <a:pt x="896" y="1214"/>
                  </a:cubicBezTo>
                  <a:cubicBezTo>
                    <a:pt x="920" y="1218"/>
                    <a:pt x="944" y="1220"/>
                    <a:pt x="967" y="1220"/>
                  </a:cubicBezTo>
                  <a:cubicBezTo>
                    <a:pt x="1276" y="1220"/>
                    <a:pt x="1432" y="865"/>
                    <a:pt x="1692" y="716"/>
                  </a:cubicBezTo>
                  <a:cubicBezTo>
                    <a:pt x="1742" y="564"/>
                    <a:pt x="1693" y="513"/>
                    <a:pt x="1555" y="513"/>
                  </a:cubicBezTo>
                  <a:cubicBezTo>
                    <a:pt x="1530" y="513"/>
                    <a:pt x="1503" y="514"/>
                    <a:pt x="1473" y="517"/>
                  </a:cubicBezTo>
                  <a:cubicBezTo>
                    <a:pt x="1214" y="621"/>
                    <a:pt x="1051" y="686"/>
                    <a:pt x="924" y="686"/>
                  </a:cubicBezTo>
                  <a:cubicBezTo>
                    <a:pt x="708" y="686"/>
                    <a:pt x="592" y="5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9"/>
            <p:cNvSpPr/>
            <p:nvPr/>
          </p:nvSpPr>
          <p:spPr>
            <a:xfrm>
              <a:off x="4012650" y="4981525"/>
              <a:ext cx="39800" cy="15950"/>
            </a:xfrm>
            <a:custGeom>
              <a:avLst/>
              <a:gdLst/>
              <a:ahLst/>
              <a:cxnLst/>
              <a:rect l="l" t="t" r="r" b="b"/>
              <a:pathLst>
                <a:path w="1592" h="638" extrusionOk="0">
                  <a:moveTo>
                    <a:pt x="199" y="1"/>
                  </a:moveTo>
                  <a:cubicBezTo>
                    <a:pt x="179" y="120"/>
                    <a:pt x="140" y="259"/>
                    <a:pt x="0" y="339"/>
                  </a:cubicBezTo>
                  <a:cubicBezTo>
                    <a:pt x="199" y="558"/>
                    <a:pt x="478" y="498"/>
                    <a:pt x="697" y="538"/>
                  </a:cubicBezTo>
                  <a:cubicBezTo>
                    <a:pt x="935" y="558"/>
                    <a:pt x="1174" y="618"/>
                    <a:pt x="1413" y="637"/>
                  </a:cubicBezTo>
                  <a:cubicBezTo>
                    <a:pt x="1592" y="419"/>
                    <a:pt x="1433" y="299"/>
                    <a:pt x="1234" y="200"/>
                  </a:cubicBezTo>
                  <a:cubicBezTo>
                    <a:pt x="1035" y="160"/>
                    <a:pt x="836" y="200"/>
                    <a:pt x="697" y="21"/>
                  </a:cubicBezTo>
                  <a:cubicBezTo>
                    <a:pt x="517" y="21"/>
                    <a:pt x="37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9"/>
            <p:cNvSpPr/>
            <p:nvPr/>
          </p:nvSpPr>
          <p:spPr>
            <a:xfrm>
              <a:off x="3909200" y="4799850"/>
              <a:ext cx="13950" cy="38350"/>
            </a:xfrm>
            <a:custGeom>
              <a:avLst/>
              <a:gdLst/>
              <a:ahLst/>
              <a:cxnLst/>
              <a:rect l="l" t="t" r="r" b="b"/>
              <a:pathLst>
                <a:path w="558" h="1534" extrusionOk="0">
                  <a:moveTo>
                    <a:pt x="327" y="1"/>
                  </a:moveTo>
                  <a:cubicBezTo>
                    <a:pt x="312" y="1"/>
                    <a:pt x="296" y="3"/>
                    <a:pt x="279" y="7"/>
                  </a:cubicBezTo>
                  <a:cubicBezTo>
                    <a:pt x="140" y="7"/>
                    <a:pt x="100" y="146"/>
                    <a:pt x="100" y="246"/>
                  </a:cubicBezTo>
                  <a:cubicBezTo>
                    <a:pt x="80" y="644"/>
                    <a:pt x="1" y="1061"/>
                    <a:pt x="140" y="1459"/>
                  </a:cubicBezTo>
                  <a:cubicBezTo>
                    <a:pt x="164" y="1507"/>
                    <a:pt x="203" y="1534"/>
                    <a:pt x="247" y="1534"/>
                  </a:cubicBezTo>
                  <a:cubicBezTo>
                    <a:pt x="276" y="1534"/>
                    <a:pt x="307" y="1522"/>
                    <a:pt x="339" y="1499"/>
                  </a:cubicBezTo>
                  <a:cubicBezTo>
                    <a:pt x="558" y="1101"/>
                    <a:pt x="379" y="644"/>
                    <a:pt x="478" y="226"/>
                  </a:cubicBezTo>
                  <a:cubicBezTo>
                    <a:pt x="496" y="137"/>
                    <a:pt x="450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9"/>
            <p:cNvSpPr/>
            <p:nvPr/>
          </p:nvSpPr>
          <p:spPr>
            <a:xfrm>
              <a:off x="4020100" y="4834575"/>
              <a:ext cx="15450" cy="28125"/>
            </a:xfrm>
            <a:custGeom>
              <a:avLst/>
              <a:gdLst/>
              <a:ahLst/>
              <a:cxnLst/>
              <a:rect l="l" t="t" r="r" b="b"/>
              <a:pathLst>
                <a:path w="618" h="1125" extrusionOk="0">
                  <a:moveTo>
                    <a:pt x="410" y="0"/>
                  </a:moveTo>
                  <a:cubicBezTo>
                    <a:pt x="268" y="0"/>
                    <a:pt x="189" y="175"/>
                    <a:pt x="100" y="249"/>
                  </a:cubicBezTo>
                  <a:cubicBezTo>
                    <a:pt x="1" y="607"/>
                    <a:pt x="140" y="866"/>
                    <a:pt x="379" y="1124"/>
                  </a:cubicBezTo>
                  <a:cubicBezTo>
                    <a:pt x="438" y="1045"/>
                    <a:pt x="538" y="1005"/>
                    <a:pt x="617" y="926"/>
                  </a:cubicBezTo>
                  <a:cubicBezTo>
                    <a:pt x="597" y="647"/>
                    <a:pt x="597" y="369"/>
                    <a:pt x="578" y="70"/>
                  </a:cubicBezTo>
                  <a:cubicBezTo>
                    <a:pt x="512" y="20"/>
                    <a:pt x="45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9"/>
            <p:cNvSpPr/>
            <p:nvPr/>
          </p:nvSpPr>
          <p:spPr>
            <a:xfrm>
              <a:off x="3951475" y="4831350"/>
              <a:ext cx="24400" cy="31850"/>
            </a:xfrm>
            <a:custGeom>
              <a:avLst/>
              <a:gdLst/>
              <a:ahLst/>
              <a:cxnLst/>
              <a:rect l="l" t="t" r="r" b="b"/>
              <a:pathLst>
                <a:path w="976" h="1274" extrusionOk="0">
                  <a:moveTo>
                    <a:pt x="975" y="0"/>
                  </a:moveTo>
                  <a:cubicBezTo>
                    <a:pt x="856" y="40"/>
                    <a:pt x="756" y="100"/>
                    <a:pt x="677" y="179"/>
                  </a:cubicBezTo>
                  <a:lnTo>
                    <a:pt x="0" y="1074"/>
                  </a:lnTo>
                  <a:cubicBezTo>
                    <a:pt x="60" y="1154"/>
                    <a:pt x="120" y="1194"/>
                    <a:pt x="180" y="1273"/>
                  </a:cubicBezTo>
                  <a:cubicBezTo>
                    <a:pt x="737" y="1035"/>
                    <a:pt x="737" y="458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9"/>
            <p:cNvSpPr/>
            <p:nvPr/>
          </p:nvSpPr>
          <p:spPr>
            <a:xfrm>
              <a:off x="3924625" y="4761600"/>
              <a:ext cx="44275" cy="15925"/>
            </a:xfrm>
            <a:custGeom>
              <a:avLst/>
              <a:gdLst/>
              <a:ahLst/>
              <a:cxnLst/>
              <a:rect l="l" t="t" r="r" b="b"/>
              <a:pathLst>
                <a:path w="1771" h="637" extrusionOk="0">
                  <a:moveTo>
                    <a:pt x="963" y="0"/>
                  </a:moveTo>
                  <a:cubicBezTo>
                    <a:pt x="724" y="0"/>
                    <a:pt x="491" y="178"/>
                    <a:pt x="0" y="562"/>
                  </a:cubicBezTo>
                  <a:cubicBezTo>
                    <a:pt x="70" y="612"/>
                    <a:pt x="135" y="637"/>
                    <a:pt x="197" y="637"/>
                  </a:cubicBezTo>
                  <a:cubicBezTo>
                    <a:pt x="259" y="637"/>
                    <a:pt x="319" y="612"/>
                    <a:pt x="378" y="562"/>
                  </a:cubicBezTo>
                  <a:cubicBezTo>
                    <a:pt x="635" y="411"/>
                    <a:pt x="892" y="375"/>
                    <a:pt x="1158" y="375"/>
                  </a:cubicBezTo>
                  <a:cubicBezTo>
                    <a:pt x="1242" y="375"/>
                    <a:pt x="1327" y="378"/>
                    <a:pt x="1413" y="383"/>
                  </a:cubicBezTo>
                  <a:cubicBezTo>
                    <a:pt x="1482" y="433"/>
                    <a:pt x="1547" y="458"/>
                    <a:pt x="1607" y="458"/>
                  </a:cubicBezTo>
                  <a:cubicBezTo>
                    <a:pt x="1666" y="458"/>
                    <a:pt x="1721" y="433"/>
                    <a:pt x="1771" y="383"/>
                  </a:cubicBezTo>
                  <a:cubicBezTo>
                    <a:pt x="1383" y="134"/>
                    <a:pt x="1171" y="0"/>
                    <a:pt x="9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9"/>
            <p:cNvSpPr/>
            <p:nvPr/>
          </p:nvSpPr>
          <p:spPr>
            <a:xfrm>
              <a:off x="4043475" y="4665725"/>
              <a:ext cx="14450" cy="26400"/>
            </a:xfrm>
            <a:custGeom>
              <a:avLst/>
              <a:gdLst/>
              <a:ahLst/>
              <a:cxnLst/>
              <a:rect l="l" t="t" r="r" b="b"/>
              <a:pathLst>
                <a:path w="578" h="1056" extrusionOk="0">
                  <a:moveTo>
                    <a:pt x="359" y="1"/>
                  </a:moveTo>
                  <a:cubicBezTo>
                    <a:pt x="140" y="240"/>
                    <a:pt x="80" y="558"/>
                    <a:pt x="1" y="856"/>
                  </a:cubicBezTo>
                  <a:cubicBezTo>
                    <a:pt x="80" y="1015"/>
                    <a:pt x="200" y="1055"/>
                    <a:pt x="379" y="1055"/>
                  </a:cubicBezTo>
                  <a:cubicBezTo>
                    <a:pt x="418" y="836"/>
                    <a:pt x="498" y="618"/>
                    <a:pt x="578" y="399"/>
                  </a:cubicBezTo>
                  <a:cubicBezTo>
                    <a:pt x="538" y="240"/>
                    <a:pt x="538" y="61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9"/>
            <p:cNvSpPr/>
            <p:nvPr/>
          </p:nvSpPr>
          <p:spPr>
            <a:xfrm>
              <a:off x="3906225" y="4836325"/>
              <a:ext cx="14950" cy="22400"/>
            </a:xfrm>
            <a:custGeom>
              <a:avLst/>
              <a:gdLst/>
              <a:ahLst/>
              <a:cxnLst/>
              <a:rect l="l" t="t" r="r" b="b"/>
              <a:pathLst>
                <a:path w="598" h="896" extrusionOk="0">
                  <a:moveTo>
                    <a:pt x="259" y="0"/>
                  </a:moveTo>
                  <a:cubicBezTo>
                    <a:pt x="20" y="358"/>
                    <a:pt x="0" y="677"/>
                    <a:pt x="398" y="895"/>
                  </a:cubicBezTo>
                  <a:cubicBezTo>
                    <a:pt x="458" y="696"/>
                    <a:pt x="517" y="537"/>
                    <a:pt x="597" y="338"/>
                  </a:cubicBezTo>
                  <a:cubicBezTo>
                    <a:pt x="557" y="239"/>
                    <a:pt x="478" y="139"/>
                    <a:pt x="418" y="40"/>
                  </a:cubicBezTo>
                  <a:cubicBezTo>
                    <a:pt x="378" y="4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9"/>
            <p:cNvSpPr/>
            <p:nvPr/>
          </p:nvSpPr>
          <p:spPr>
            <a:xfrm>
              <a:off x="3911200" y="4775650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577" y="0"/>
                  </a:moveTo>
                  <a:cubicBezTo>
                    <a:pt x="458" y="179"/>
                    <a:pt x="0" y="239"/>
                    <a:pt x="318" y="537"/>
                  </a:cubicBezTo>
                  <a:cubicBezTo>
                    <a:pt x="377" y="591"/>
                    <a:pt x="423" y="612"/>
                    <a:pt x="460" y="612"/>
                  </a:cubicBezTo>
                  <a:cubicBezTo>
                    <a:pt x="591" y="612"/>
                    <a:pt x="624" y="356"/>
                    <a:pt x="716" y="279"/>
                  </a:cubicBezTo>
                  <a:cubicBezTo>
                    <a:pt x="816" y="199"/>
                    <a:pt x="836" y="10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9"/>
            <p:cNvSpPr/>
            <p:nvPr/>
          </p:nvSpPr>
          <p:spPr>
            <a:xfrm>
              <a:off x="4050450" y="4625950"/>
              <a:ext cx="32850" cy="5500"/>
            </a:xfrm>
            <a:custGeom>
              <a:avLst/>
              <a:gdLst/>
              <a:ahLst/>
              <a:cxnLst/>
              <a:rect l="l" t="t" r="r" b="b"/>
              <a:pathLst>
                <a:path w="1314" h="220" extrusionOk="0">
                  <a:moveTo>
                    <a:pt x="710" y="0"/>
                  </a:moveTo>
                  <a:cubicBezTo>
                    <a:pt x="501" y="0"/>
                    <a:pt x="287" y="42"/>
                    <a:pt x="68" y="42"/>
                  </a:cubicBezTo>
                  <a:cubicBezTo>
                    <a:pt x="46" y="42"/>
                    <a:pt x="23" y="41"/>
                    <a:pt x="0" y="40"/>
                  </a:cubicBezTo>
                  <a:lnTo>
                    <a:pt x="0" y="40"/>
                  </a:lnTo>
                  <a:cubicBezTo>
                    <a:pt x="299" y="199"/>
                    <a:pt x="657" y="120"/>
                    <a:pt x="955" y="219"/>
                  </a:cubicBezTo>
                  <a:lnTo>
                    <a:pt x="1174" y="219"/>
                  </a:lnTo>
                  <a:cubicBezTo>
                    <a:pt x="1214" y="219"/>
                    <a:pt x="1273" y="219"/>
                    <a:pt x="1313" y="199"/>
                  </a:cubicBezTo>
                  <a:cubicBezTo>
                    <a:pt x="1116" y="40"/>
                    <a:pt x="915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9"/>
            <p:cNvSpPr/>
            <p:nvPr/>
          </p:nvSpPr>
          <p:spPr>
            <a:xfrm>
              <a:off x="3995250" y="4977050"/>
              <a:ext cx="21900" cy="6325"/>
            </a:xfrm>
            <a:custGeom>
              <a:avLst/>
              <a:gdLst/>
              <a:ahLst/>
              <a:cxnLst/>
              <a:rect l="l" t="t" r="r" b="b"/>
              <a:pathLst>
                <a:path w="876" h="253" extrusionOk="0">
                  <a:moveTo>
                    <a:pt x="0" y="1"/>
                  </a:moveTo>
                  <a:cubicBezTo>
                    <a:pt x="163" y="150"/>
                    <a:pt x="353" y="253"/>
                    <a:pt x="565" y="253"/>
                  </a:cubicBezTo>
                  <a:cubicBezTo>
                    <a:pt x="664" y="253"/>
                    <a:pt x="768" y="231"/>
                    <a:pt x="875" y="180"/>
                  </a:cubicBezTo>
                  <a:cubicBezTo>
                    <a:pt x="617" y="1"/>
                    <a:pt x="31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9"/>
            <p:cNvSpPr/>
            <p:nvPr/>
          </p:nvSpPr>
          <p:spPr>
            <a:xfrm>
              <a:off x="3959925" y="4770675"/>
              <a:ext cx="14450" cy="9450"/>
            </a:xfrm>
            <a:custGeom>
              <a:avLst/>
              <a:gdLst/>
              <a:ahLst/>
              <a:cxnLst/>
              <a:rect l="l" t="t" r="r" b="b"/>
              <a:pathLst>
                <a:path w="578" h="378" extrusionOk="0">
                  <a:moveTo>
                    <a:pt x="399" y="0"/>
                  </a:moveTo>
                  <a:cubicBezTo>
                    <a:pt x="259" y="20"/>
                    <a:pt x="120" y="20"/>
                    <a:pt x="1" y="20"/>
                  </a:cubicBezTo>
                  <a:cubicBezTo>
                    <a:pt x="60" y="100"/>
                    <a:pt x="120" y="179"/>
                    <a:pt x="180" y="179"/>
                  </a:cubicBezTo>
                  <a:cubicBezTo>
                    <a:pt x="291" y="195"/>
                    <a:pt x="326" y="377"/>
                    <a:pt x="418" y="377"/>
                  </a:cubicBezTo>
                  <a:cubicBezTo>
                    <a:pt x="440" y="377"/>
                    <a:pt x="466" y="366"/>
                    <a:pt x="498" y="339"/>
                  </a:cubicBezTo>
                  <a:cubicBezTo>
                    <a:pt x="578" y="279"/>
                    <a:pt x="518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9"/>
            <p:cNvSpPr/>
            <p:nvPr/>
          </p:nvSpPr>
          <p:spPr>
            <a:xfrm>
              <a:off x="3967875" y="4617175"/>
              <a:ext cx="18425" cy="4725"/>
            </a:xfrm>
            <a:custGeom>
              <a:avLst/>
              <a:gdLst/>
              <a:ahLst/>
              <a:cxnLst/>
              <a:rect l="l" t="t" r="r" b="b"/>
              <a:pathLst>
                <a:path w="737" h="189" extrusionOk="0">
                  <a:moveTo>
                    <a:pt x="363" y="1"/>
                  </a:moveTo>
                  <a:cubicBezTo>
                    <a:pt x="241" y="1"/>
                    <a:pt x="116" y="34"/>
                    <a:pt x="1" y="53"/>
                  </a:cubicBezTo>
                  <a:cubicBezTo>
                    <a:pt x="123" y="164"/>
                    <a:pt x="262" y="188"/>
                    <a:pt x="404" y="188"/>
                  </a:cubicBezTo>
                  <a:cubicBezTo>
                    <a:pt x="517" y="188"/>
                    <a:pt x="631" y="173"/>
                    <a:pt x="737" y="173"/>
                  </a:cubicBezTo>
                  <a:cubicBezTo>
                    <a:pt x="624" y="39"/>
                    <a:pt x="495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9"/>
            <p:cNvSpPr/>
            <p:nvPr/>
          </p:nvSpPr>
          <p:spPr>
            <a:xfrm>
              <a:off x="3884325" y="460905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20"/>
                    <a:pt x="61" y="338"/>
                    <a:pt x="61" y="537"/>
                  </a:cubicBezTo>
                  <a:cubicBezTo>
                    <a:pt x="279" y="418"/>
                    <a:pt x="279" y="1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9"/>
            <p:cNvSpPr/>
            <p:nvPr/>
          </p:nvSpPr>
          <p:spPr>
            <a:xfrm>
              <a:off x="3949475" y="4613775"/>
              <a:ext cx="10475" cy="3475"/>
            </a:xfrm>
            <a:custGeom>
              <a:avLst/>
              <a:gdLst/>
              <a:ahLst/>
              <a:cxnLst/>
              <a:rect l="l" t="t" r="r" b="b"/>
              <a:pathLst>
                <a:path w="419" h="139" extrusionOk="0">
                  <a:moveTo>
                    <a:pt x="131" y="1"/>
                  </a:moveTo>
                  <a:cubicBezTo>
                    <a:pt x="88" y="1"/>
                    <a:pt x="45" y="5"/>
                    <a:pt x="1" y="10"/>
                  </a:cubicBezTo>
                  <a:cubicBezTo>
                    <a:pt x="102" y="111"/>
                    <a:pt x="193" y="139"/>
                    <a:pt x="295" y="139"/>
                  </a:cubicBezTo>
                  <a:cubicBezTo>
                    <a:pt x="334" y="139"/>
                    <a:pt x="375" y="135"/>
                    <a:pt x="419" y="129"/>
                  </a:cubicBezTo>
                  <a:cubicBezTo>
                    <a:pt x="346" y="28"/>
                    <a:pt x="243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9"/>
            <p:cNvSpPr/>
            <p:nvPr/>
          </p:nvSpPr>
          <p:spPr>
            <a:xfrm>
              <a:off x="3890300" y="45996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20" y="299"/>
                    <a:pt x="120" y="159"/>
                    <a:pt x="160" y="20"/>
                  </a:cubicBezTo>
                  <a:cubicBezTo>
                    <a:pt x="120" y="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9"/>
            <p:cNvSpPr/>
            <p:nvPr/>
          </p:nvSpPr>
          <p:spPr>
            <a:xfrm>
              <a:off x="3990775" y="4618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74" y="1"/>
                  </a:moveTo>
                  <a:cubicBezTo>
                    <a:pt x="117" y="1"/>
                    <a:pt x="56" y="41"/>
                    <a:pt x="0" y="126"/>
                  </a:cubicBezTo>
                  <a:cubicBezTo>
                    <a:pt x="119" y="145"/>
                    <a:pt x="259" y="145"/>
                    <a:pt x="338" y="145"/>
                  </a:cubicBezTo>
                  <a:cubicBezTo>
                    <a:pt x="296" y="51"/>
                    <a:pt x="238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9"/>
            <p:cNvSpPr/>
            <p:nvPr/>
          </p:nvSpPr>
          <p:spPr>
            <a:xfrm>
              <a:off x="4026075" y="4893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40" y="1"/>
                  </a:moveTo>
                  <a:cubicBezTo>
                    <a:pt x="0" y="160"/>
                    <a:pt x="60" y="279"/>
                    <a:pt x="179" y="359"/>
                  </a:cubicBezTo>
                  <a:cubicBezTo>
                    <a:pt x="179" y="200"/>
                    <a:pt x="160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9"/>
            <p:cNvSpPr/>
            <p:nvPr/>
          </p:nvSpPr>
          <p:spPr>
            <a:xfrm>
              <a:off x="3916175" y="4857200"/>
              <a:ext cx="8475" cy="6500"/>
            </a:xfrm>
            <a:custGeom>
              <a:avLst/>
              <a:gdLst/>
              <a:ahLst/>
              <a:cxnLst/>
              <a:rect l="l" t="t" r="r" b="b"/>
              <a:pathLst>
                <a:path w="339" h="260" extrusionOk="0">
                  <a:moveTo>
                    <a:pt x="0" y="60"/>
                  </a:moveTo>
                  <a:cubicBezTo>
                    <a:pt x="60" y="140"/>
                    <a:pt x="100" y="200"/>
                    <a:pt x="179" y="259"/>
                  </a:cubicBezTo>
                  <a:cubicBezTo>
                    <a:pt x="338" y="1"/>
                    <a:pt x="80" y="120"/>
                    <a:pt x="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9"/>
            <p:cNvSpPr/>
            <p:nvPr/>
          </p:nvSpPr>
          <p:spPr>
            <a:xfrm>
              <a:off x="4027075" y="4885050"/>
              <a:ext cx="5475" cy="5000"/>
            </a:xfrm>
            <a:custGeom>
              <a:avLst/>
              <a:gdLst/>
              <a:ahLst/>
              <a:cxnLst/>
              <a:rect l="l" t="t" r="r" b="b"/>
              <a:pathLst>
                <a:path w="219" h="200" extrusionOk="0">
                  <a:moveTo>
                    <a:pt x="0" y="1"/>
                  </a:moveTo>
                  <a:cubicBezTo>
                    <a:pt x="0" y="40"/>
                    <a:pt x="0" y="120"/>
                    <a:pt x="20" y="200"/>
                  </a:cubicBezTo>
                  <a:cubicBezTo>
                    <a:pt x="60" y="180"/>
                    <a:pt x="139" y="120"/>
                    <a:pt x="219" y="100"/>
                  </a:cubicBezTo>
                  <a:cubicBezTo>
                    <a:pt x="139" y="80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9"/>
            <p:cNvSpPr/>
            <p:nvPr/>
          </p:nvSpPr>
          <p:spPr>
            <a:xfrm>
              <a:off x="3885825" y="4626450"/>
              <a:ext cx="2025" cy="5000"/>
            </a:xfrm>
            <a:custGeom>
              <a:avLst/>
              <a:gdLst/>
              <a:ahLst/>
              <a:cxnLst/>
              <a:rect l="l" t="t" r="r" b="b"/>
              <a:pathLst>
                <a:path w="81" h="200" extrusionOk="0">
                  <a:moveTo>
                    <a:pt x="1" y="0"/>
                  </a:moveTo>
                  <a:lnTo>
                    <a:pt x="1" y="199"/>
                  </a:lnTo>
                  <a:cubicBezTo>
                    <a:pt x="21" y="179"/>
                    <a:pt x="80" y="140"/>
                    <a:pt x="80" y="120"/>
                  </a:cubicBezTo>
                  <a:cubicBezTo>
                    <a:pt x="40" y="10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9"/>
            <p:cNvSpPr/>
            <p:nvPr/>
          </p:nvSpPr>
          <p:spPr>
            <a:xfrm>
              <a:off x="5397175" y="4694950"/>
              <a:ext cx="362575" cy="80225"/>
            </a:xfrm>
            <a:custGeom>
              <a:avLst/>
              <a:gdLst/>
              <a:ahLst/>
              <a:cxnLst/>
              <a:rect l="l" t="t" r="r" b="b"/>
              <a:pathLst>
                <a:path w="14503" h="3209" extrusionOk="0">
                  <a:moveTo>
                    <a:pt x="14246" y="1"/>
                  </a:moveTo>
                  <a:cubicBezTo>
                    <a:pt x="14179" y="1"/>
                    <a:pt x="14104" y="26"/>
                    <a:pt x="14045" y="65"/>
                  </a:cubicBezTo>
                  <a:lnTo>
                    <a:pt x="13727" y="65"/>
                  </a:lnTo>
                  <a:cubicBezTo>
                    <a:pt x="13628" y="149"/>
                    <a:pt x="13518" y="166"/>
                    <a:pt x="13403" y="166"/>
                  </a:cubicBezTo>
                  <a:cubicBezTo>
                    <a:pt x="13326" y="166"/>
                    <a:pt x="13247" y="158"/>
                    <a:pt x="13168" y="158"/>
                  </a:cubicBezTo>
                  <a:cubicBezTo>
                    <a:pt x="13059" y="158"/>
                    <a:pt x="12951" y="173"/>
                    <a:pt x="12851" y="244"/>
                  </a:cubicBezTo>
                  <a:cubicBezTo>
                    <a:pt x="12762" y="334"/>
                    <a:pt x="12662" y="344"/>
                    <a:pt x="12563" y="344"/>
                  </a:cubicBezTo>
                  <a:cubicBezTo>
                    <a:pt x="12534" y="344"/>
                    <a:pt x="12506" y="343"/>
                    <a:pt x="12478" y="343"/>
                  </a:cubicBezTo>
                  <a:cubicBezTo>
                    <a:pt x="12407" y="343"/>
                    <a:pt x="12338" y="348"/>
                    <a:pt x="12274" y="384"/>
                  </a:cubicBezTo>
                  <a:cubicBezTo>
                    <a:pt x="11538" y="384"/>
                    <a:pt x="10842" y="762"/>
                    <a:pt x="10086" y="781"/>
                  </a:cubicBezTo>
                  <a:cubicBezTo>
                    <a:pt x="9450" y="1060"/>
                    <a:pt x="8753" y="1140"/>
                    <a:pt x="8077" y="1259"/>
                  </a:cubicBezTo>
                  <a:cubicBezTo>
                    <a:pt x="5332" y="1716"/>
                    <a:pt x="2706" y="2472"/>
                    <a:pt x="1" y="3009"/>
                  </a:cubicBezTo>
                  <a:cubicBezTo>
                    <a:pt x="60" y="3129"/>
                    <a:pt x="165" y="3139"/>
                    <a:pt x="269" y="3139"/>
                  </a:cubicBezTo>
                  <a:cubicBezTo>
                    <a:pt x="290" y="3139"/>
                    <a:pt x="311" y="3138"/>
                    <a:pt x="331" y="3138"/>
                  </a:cubicBezTo>
                  <a:cubicBezTo>
                    <a:pt x="414" y="3138"/>
                    <a:pt x="490" y="3145"/>
                    <a:pt x="538" y="3208"/>
                  </a:cubicBezTo>
                  <a:cubicBezTo>
                    <a:pt x="737" y="3169"/>
                    <a:pt x="936" y="3169"/>
                    <a:pt x="1134" y="3149"/>
                  </a:cubicBezTo>
                  <a:cubicBezTo>
                    <a:pt x="3124" y="2830"/>
                    <a:pt x="5033" y="2254"/>
                    <a:pt x="7023" y="1915"/>
                  </a:cubicBezTo>
                  <a:cubicBezTo>
                    <a:pt x="8674" y="1637"/>
                    <a:pt x="10285" y="1259"/>
                    <a:pt x="11896" y="941"/>
                  </a:cubicBezTo>
                  <a:cubicBezTo>
                    <a:pt x="11984" y="877"/>
                    <a:pt x="12084" y="867"/>
                    <a:pt x="12188" y="867"/>
                  </a:cubicBezTo>
                  <a:cubicBezTo>
                    <a:pt x="12233" y="867"/>
                    <a:pt x="12278" y="869"/>
                    <a:pt x="12323" y="869"/>
                  </a:cubicBezTo>
                  <a:cubicBezTo>
                    <a:pt x="12437" y="869"/>
                    <a:pt x="12550" y="858"/>
                    <a:pt x="12652" y="781"/>
                  </a:cubicBezTo>
                  <a:cubicBezTo>
                    <a:pt x="12672" y="762"/>
                    <a:pt x="12712" y="762"/>
                    <a:pt x="12772" y="762"/>
                  </a:cubicBezTo>
                  <a:lnTo>
                    <a:pt x="12990" y="622"/>
                  </a:lnTo>
                  <a:cubicBezTo>
                    <a:pt x="13209" y="443"/>
                    <a:pt x="13508" y="583"/>
                    <a:pt x="13746" y="463"/>
                  </a:cubicBezTo>
                  <a:cubicBezTo>
                    <a:pt x="13906" y="443"/>
                    <a:pt x="14065" y="443"/>
                    <a:pt x="14244" y="403"/>
                  </a:cubicBezTo>
                  <a:cubicBezTo>
                    <a:pt x="14383" y="344"/>
                    <a:pt x="14502" y="244"/>
                    <a:pt x="14403" y="85"/>
                  </a:cubicBezTo>
                  <a:cubicBezTo>
                    <a:pt x="14373" y="26"/>
                    <a:pt x="14313" y="1"/>
                    <a:pt x="1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9"/>
            <p:cNvSpPr/>
            <p:nvPr/>
          </p:nvSpPr>
          <p:spPr>
            <a:xfrm>
              <a:off x="4197650" y="4638625"/>
              <a:ext cx="320300" cy="52300"/>
            </a:xfrm>
            <a:custGeom>
              <a:avLst/>
              <a:gdLst/>
              <a:ahLst/>
              <a:cxnLst/>
              <a:rect l="l" t="t" r="r" b="b"/>
              <a:pathLst>
                <a:path w="12812" h="2092" extrusionOk="0">
                  <a:moveTo>
                    <a:pt x="202" y="0"/>
                  </a:moveTo>
                  <a:cubicBezTo>
                    <a:pt x="170" y="0"/>
                    <a:pt x="136" y="9"/>
                    <a:pt x="100" y="31"/>
                  </a:cubicBezTo>
                  <a:cubicBezTo>
                    <a:pt x="0" y="150"/>
                    <a:pt x="0" y="269"/>
                    <a:pt x="100" y="409"/>
                  </a:cubicBezTo>
                  <a:cubicBezTo>
                    <a:pt x="199" y="409"/>
                    <a:pt x="299" y="429"/>
                    <a:pt x="398" y="429"/>
                  </a:cubicBezTo>
                  <a:cubicBezTo>
                    <a:pt x="557" y="508"/>
                    <a:pt x="697" y="508"/>
                    <a:pt x="856" y="508"/>
                  </a:cubicBezTo>
                  <a:cubicBezTo>
                    <a:pt x="975" y="508"/>
                    <a:pt x="1075" y="508"/>
                    <a:pt x="1174" y="568"/>
                  </a:cubicBezTo>
                  <a:cubicBezTo>
                    <a:pt x="1333" y="608"/>
                    <a:pt x="1472" y="608"/>
                    <a:pt x="1632" y="627"/>
                  </a:cubicBezTo>
                  <a:cubicBezTo>
                    <a:pt x="1786" y="694"/>
                    <a:pt x="1947" y="708"/>
                    <a:pt x="2109" y="708"/>
                  </a:cubicBezTo>
                  <a:cubicBezTo>
                    <a:pt x="2235" y="708"/>
                    <a:pt x="2362" y="700"/>
                    <a:pt x="2489" y="700"/>
                  </a:cubicBezTo>
                  <a:cubicBezTo>
                    <a:pt x="2642" y="700"/>
                    <a:pt x="2794" y="712"/>
                    <a:pt x="2944" y="767"/>
                  </a:cubicBezTo>
                  <a:cubicBezTo>
                    <a:pt x="3362" y="846"/>
                    <a:pt x="3760" y="906"/>
                    <a:pt x="4158" y="966"/>
                  </a:cubicBezTo>
                  <a:cubicBezTo>
                    <a:pt x="5550" y="1244"/>
                    <a:pt x="6983" y="1204"/>
                    <a:pt x="8395" y="1523"/>
                  </a:cubicBezTo>
                  <a:cubicBezTo>
                    <a:pt x="8554" y="1622"/>
                    <a:pt x="8793" y="1523"/>
                    <a:pt x="8932" y="1642"/>
                  </a:cubicBezTo>
                  <a:cubicBezTo>
                    <a:pt x="9085" y="1728"/>
                    <a:pt x="9242" y="1750"/>
                    <a:pt x="9399" y="1750"/>
                  </a:cubicBezTo>
                  <a:cubicBezTo>
                    <a:pt x="9565" y="1750"/>
                    <a:pt x="9732" y="1726"/>
                    <a:pt x="9895" y="1726"/>
                  </a:cubicBezTo>
                  <a:cubicBezTo>
                    <a:pt x="10042" y="1726"/>
                    <a:pt x="10186" y="1746"/>
                    <a:pt x="10325" y="1821"/>
                  </a:cubicBezTo>
                  <a:cubicBezTo>
                    <a:pt x="10643" y="1821"/>
                    <a:pt x="10981" y="1841"/>
                    <a:pt x="11299" y="1841"/>
                  </a:cubicBezTo>
                  <a:cubicBezTo>
                    <a:pt x="11498" y="1920"/>
                    <a:pt x="11697" y="1881"/>
                    <a:pt x="11896" y="1980"/>
                  </a:cubicBezTo>
                  <a:cubicBezTo>
                    <a:pt x="11976" y="2000"/>
                    <a:pt x="12075" y="2000"/>
                    <a:pt x="12175" y="2020"/>
                  </a:cubicBezTo>
                  <a:cubicBezTo>
                    <a:pt x="12285" y="2031"/>
                    <a:pt x="12414" y="2091"/>
                    <a:pt x="12524" y="2091"/>
                  </a:cubicBezTo>
                  <a:cubicBezTo>
                    <a:pt x="12612" y="2091"/>
                    <a:pt x="12688" y="2053"/>
                    <a:pt x="12732" y="1920"/>
                  </a:cubicBezTo>
                  <a:cubicBezTo>
                    <a:pt x="12811" y="1702"/>
                    <a:pt x="12493" y="1741"/>
                    <a:pt x="12413" y="1622"/>
                  </a:cubicBezTo>
                  <a:cubicBezTo>
                    <a:pt x="12402" y="1599"/>
                    <a:pt x="12390" y="1589"/>
                    <a:pt x="12370" y="1589"/>
                  </a:cubicBezTo>
                  <a:cubicBezTo>
                    <a:pt x="12357" y="1589"/>
                    <a:pt x="12339" y="1594"/>
                    <a:pt x="12314" y="1602"/>
                  </a:cubicBezTo>
                  <a:cubicBezTo>
                    <a:pt x="12195" y="1543"/>
                    <a:pt x="12069" y="1527"/>
                    <a:pt x="11941" y="1527"/>
                  </a:cubicBezTo>
                  <a:cubicBezTo>
                    <a:pt x="11804" y="1527"/>
                    <a:pt x="11665" y="1545"/>
                    <a:pt x="11531" y="1545"/>
                  </a:cubicBezTo>
                  <a:cubicBezTo>
                    <a:pt x="11416" y="1545"/>
                    <a:pt x="11304" y="1532"/>
                    <a:pt x="11200" y="1483"/>
                  </a:cubicBezTo>
                  <a:cubicBezTo>
                    <a:pt x="10902" y="1403"/>
                    <a:pt x="10603" y="1304"/>
                    <a:pt x="10285" y="1244"/>
                  </a:cubicBezTo>
                  <a:cubicBezTo>
                    <a:pt x="8455" y="926"/>
                    <a:pt x="6625" y="767"/>
                    <a:pt x="4775" y="588"/>
                  </a:cubicBezTo>
                  <a:cubicBezTo>
                    <a:pt x="4606" y="519"/>
                    <a:pt x="4434" y="501"/>
                    <a:pt x="4260" y="501"/>
                  </a:cubicBezTo>
                  <a:cubicBezTo>
                    <a:pt x="4075" y="501"/>
                    <a:pt x="3889" y="522"/>
                    <a:pt x="3706" y="522"/>
                  </a:cubicBezTo>
                  <a:cubicBezTo>
                    <a:pt x="3514" y="522"/>
                    <a:pt x="3325" y="499"/>
                    <a:pt x="3143" y="409"/>
                  </a:cubicBezTo>
                  <a:cubicBezTo>
                    <a:pt x="2911" y="328"/>
                    <a:pt x="2666" y="324"/>
                    <a:pt x="2420" y="324"/>
                  </a:cubicBezTo>
                  <a:cubicBezTo>
                    <a:pt x="2392" y="324"/>
                    <a:pt x="2365" y="324"/>
                    <a:pt x="2338" y="324"/>
                  </a:cubicBezTo>
                  <a:cubicBezTo>
                    <a:pt x="2064" y="324"/>
                    <a:pt x="1791" y="319"/>
                    <a:pt x="1532" y="210"/>
                  </a:cubicBezTo>
                  <a:lnTo>
                    <a:pt x="1472" y="170"/>
                  </a:lnTo>
                  <a:lnTo>
                    <a:pt x="1433" y="210"/>
                  </a:lnTo>
                  <a:cubicBezTo>
                    <a:pt x="1305" y="153"/>
                    <a:pt x="1173" y="142"/>
                    <a:pt x="1040" y="142"/>
                  </a:cubicBezTo>
                  <a:cubicBezTo>
                    <a:pt x="953" y="142"/>
                    <a:pt x="866" y="147"/>
                    <a:pt x="780" y="147"/>
                  </a:cubicBezTo>
                  <a:cubicBezTo>
                    <a:pt x="632" y="147"/>
                    <a:pt x="488" y="132"/>
                    <a:pt x="358" y="51"/>
                  </a:cubicBezTo>
                  <a:cubicBezTo>
                    <a:pt x="308" y="25"/>
                    <a:pt x="258" y="0"/>
                    <a:pt x="2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9"/>
            <p:cNvSpPr/>
            <p:nvPr/>
          </p:nvSpPr>
          <p:spPr>
            <a:xfrm>
              <a:off x="5104750" y="4949700"/>
              <a:ext cx="51750" cy="264275"/>
            </a:xfrm>
            <a:custGeom>
              <a:avLst/>
              <a:gdLst/>
              <a:ahLst/>
              <a:cxnLst/>
              <a:rect l="l" t="t" r="r" b="b"/>
              <a:pathLst>
                <a:path w="2070" h="10571" extrusionOk="0">
                  <a:moveTo>
                    <a:pt x="578" y="1"/>
                  </a:moveTo>
                  <a:cubicBezTo>
                    <a:pt x="478" y="41"/>
                    <a:pt x="458" y="140"/>
                    <a:pt x="379" y="220"/>
                  </a:cubicBezTo>
                  <a:lnTo>
                    <a:pt x="359" y="239"/>
                  </a:lnTo>
                  <a:lnTo>
                    <a:pt x="379" y="299"/>
                  </a:lnTo>
                  <a:cubicBezTo>
                    <a:pt x="259" y="538"/>
                    <a:pt x="379" y="836"/>
                    <a:pt x="219" y="1095"/>
                  </a:cubicBezTo>
                  <a:cubicBezTo>
                    <a:pt x="180" y="1154"/>
                    <a:pt x="180" y="1254"/>
                    <a:pt x="200" y="1353"/>
                  </a:cubicBezTo>
                  <a:cubicBezTo>
                    <a:pt x="21" y="1851"/>
                    <a:pt x="239" y="2388"/>
                    <a:pt x="60" y="2845"/>
                  </a:cubicBezTo>
                  <a:lnTo>
                    <a:pt x="60" y="3024"/>
                  </a:lnTo>
                  <a:cubicBezTo>
                    <a:pt x="239" y="3880"/>
                    <a:pt x="1" y="4715"/>
                    <a:pt x="180" y="5571"/>
                  </a:cubicBezTo>
                  <a:cubicBezTo>
                    <a:pt x="120" y="5670"/>
                    <a:pt x="120" y="5770"/>
                    <a:pt x="200" y="5849"/>
                  </a:cubicBezTo>
                  <a:cubicBezTo>
                    <a:pt x="219" y="5849"/>
                    <a:pt x="219" y="5849"/>
                    <a:pt x="259" y="5889"/>
                  </a:cubicBezTo>
                  <a:cubicBezTo>
                    <a:pt x="259" y="5949"/>
                    <a:pt x="259" y="5969"/>
                    <a:pt x="200" y="6008"/>
                  </a:cubicBezTo>
                  <a:cubicBezTo>
                    <a:pt x="160" y="7063"/>
                    <a:pt x="359" y="8037"/>
                    <a:pt x="717" y="8992"/>
                  </a:cubicBezTo>
                  <a:cubicBezTo>
                    <a:pt x="776" y="9072"/>
                    <a:pt x="856" y="9131"/>
                    <a:pt x="936" y="9171"/>
                  </a:cubicBezTo>
                  <a:cubicBezTo>
                    <a:pt x="916" y="9211"/>
                    <a:pt x="936" y="9251"/>
                    <a:pt x="995" y="9271"/>
                  </a:cubicBezTo>
                  <a:cubicBezTo>
                    <a:pt x="1035" y="9350"/>
                    <a:pt x="1095" y="9410"/>
                    <a:pt x="1115" y="9490"/>
                  </a:cubicBezTo>
                  <a:cubicBezTo>
                    <a:pt x="1095" y="9549"/>
                    <a:pt x="1115" y="9589"/>
                    <a:pt x="1174" y="9609"/>
                  </a:cubicBezTo>
                  <a:cubicBezTo>
                    <a:pt x="1214" y="9688"/>
                    <a:pt x="1274" y="9768"/>
                    <a:pt x="1294" y="9848"/>
                  </a:cubicBezTo>
                  <a:cubicBezTo>
                    <a:pt x="1274" y="9907"/>
                    <a:pt x="1294" y="9967"/>
                    <a:pt x="1333" y="9987"/>
                  </a:cubicBezTo>
                  <a:cubicBezTo>
                    <a:pt x="1393" y="10047"/>
                    <a:pt x="1413" y="10106"/>
                    <a:pt x="1473" y="10186"/>
                  </a:cubicBezTo>
                  <a:cubicBezTo>
                    <a:pt x="1433" y="10245"/>
                    <a:pt x="1473" y="10265"/>
                    <a:pt x="1493" y="10305"/>
                  </a:cubicBezTo>
                  <a:cubicBezTo>
                    <a:pt x="1532" y="10365"/>
                    <a:pt x="1592" y="10444"/>
                    <a:pt x="1632" y="10484"/>
                  </a:cubicBezTo>
                  <a:cubicBezTo>
                    <a:pt x="1693" y="10545"/>
                    <a:pt x="1777" y="10571"/>
                    <a:pt x="1857" y="10571"/>
                  </a:cubicBezTo>
                  <a:cubicBezTo>
                    <a:pt x="1882" y="10571"/>
                    <a:pt x="1907" y="10568"/>
                    <a:pt x="1930" y="10564"/>
                  </a:cubicBezTo>
                  <a:cubicBezTo>
                    <a:pt x="1990" y="10564"/>
                    <a:pt x="2010" y="10544"/>
                    <a:pt x="2030" y="10504"/>
                  </a:cubicBezTo>
                  <a:cubicBezTo>
                    <a:pt x="2030" y="10484"/>
                    <a:pt x="2069" y="10444"/>
                    <a:pt x="2069" y="10405"/>
                  </a:cubicBezTo>
                  <a:cubicBezTo>
                    <a:pt x="2030" y="10385"/>
                    <a:pt x="2030" y="10345"/>
                    <a:pt x="2030" y="10305"/>
                  </a:cubicBezTo>
                  <a:cubicBezTo>
                    <a:pt x="2010" y="10265"/>
                    <a:pt x="1990" y="10186"/>
                    <a:pt x="1930" y="10146"/>
                  </a:cubicBezTo>
                  <a:cubicBezTo>
                    <a:pt x="1930" y="10106"/>
                    <a:pt x="1910" y="10086"/>
                    <a:pt x="1890" y="10066"/>
                  </a:cubicBezTo>
                  <a:cubicBezTo>
                    <a:pt x="1871" y="10007"/>
                    <a:pt x="1811" y="9947"/>
                    <a:pt x="1791" y="9887"/>
                  </a:cubicBezTo>
                  <a:cubicBezTo>
                    <a:pt x="1711" y="9768"/>
                    <a:pt x="1672" y="9649"/>
                    <a:pt x="1612" y="9509"/>
                  </a:cubicBezTo>
                  <a:cubicBezTo>
                    <a:pt x="1592" y="9470"/>
                    <a:pt x="1532" y="9390"/>
                    <a:pt x="1512" y="9350"/>
                  </a:cubicBezTo>
                  <a:cubicBezTo>
                    <a:pt x="1433" y="9191"/>
                    <a:pt x="1473" y="9012"/>
                    <a:pt x="1413" y="8853"/>
                  </a:cubicBezTo>
                  <a:cubicBezTo>
                    <a:pt x="1393" y="8773"/>
                    <a:pt x="1373" y="8714"/>
                    <a:pt x="1333" y="8654"/>
                  </a:cubicBezTo>
                  <a:cubicBezTo>
                    <a:pt x="1314" y="8574"/>
                    <a:pt x="1294" y="8515"/>
                    <a:pt x="1274" y="8455"/>
                  </a:cubicBezTo>
                  <a:cubicBezTo>
                    <a:pt x="1254" y="8395"/>
                    <a:pt x="1214" y="8316"/>
                    <a:pt x="1194" y="8256"/>
                  </a:cubicBezTo>
                  <a:cubicBezTo>
                    <a:pt x="1055" y="7560"/>
                    <a:pt x="1055" y="6864"/>
                    <a:pt x="955" y="6167"/>
                  </a:cubicBezTo>
                  <a:cubicBezTo>
                    <a:pt x="955" y="6088"/>
                    <a:pt x="916" y="6008"/>
                    <a:pt x="896" y="5929"/>
                  </a:cubicBezTo>
                  <a:cubicBezTo>
                    <a:pt x="816" y="5829"/>
                    <a:pt x="737" y="5730"/>
                    <a:pt x="836" y="5610"/>
                  </a:cubicBezTo>
                  <a:lnTo>
                    <a:pt x="836" y="5412"/>
                  </a:lnTo>
                  <a:cubicBezTo>
                    <a:pt x="796" y="5272"/>
                    <a:pt x="776" y="5093"/>
                    <a:pt x="776" y="4914"/>
                  </a:cubicBezTo>
                  <a:cubicBezTo>
                    <a:pt x="776" y="4874"/>
                    <a:pt x="776" y="4795"/>
                    <a:pt x="737" y="4715"/>
                  </a:cubicBezTo>
                  <a:cubicBezTo>
                    <a:pt x="697" y="4516"/>
                    <a:pt x="617" y="4317"/>
                    <a:pt x="717" y="4119"/>
                  </a:cubicBezTo>
                  <a:cubicBezTo>
                    <a:pt x="717" y="4059"/>
                    <a:pt x="737" y="3979"/>
                    <a:pt x="737" y="3900"/>
                  </a:cubicBezTo>
                  <a:cubicBezTo>
                    <a:pt x="737" y="3760"/>
                    <a:pt x="737" y="3601"/>
                    <a:pt x="697" y="3482"/>
                  </a:cubicBezTo>
                  <a:cubicBezTo>
                    <a:pt x="597" y="3382"/>
                    <a:pt x="578" y="3283"/>
                    <a:pt x="677" y="3184"/>
                  </a:cubicBezTo>
                  <a:cubicBezTo>
                    <a:pt x="697" y="3084"/>
                    <a:pt x="697" y="2985"/>
                    <a:pt x="697" y="2885"/>
                  </a:cubicBezTo>
                  <a:cubicBezTo>
                    <a:pt x="697" y="2806"/>
                    <a:pt x="697" y="2746"/>
                    <a:pt x="677" y="2686"/>
                  </a:cubicBezTo>
                  <a:cubicBezTo>
                    <a:pt x="637" y="2487"/>
                    <a:pt x="697" y="2328"/>
                    <a:pt x="796" y="2189"/>
                  </a:cubicBezTo>
                  <a:cubicBezTo>
                    <a:pt x="816" y="2089"/>
                    <a:pt x="816" y="1990"/>
                    <a:pt x="816" y="1891"/>
                  </a:cubicBezTo>
                  <a:cubicBezTo>
                    <a:pt x="796" y="1751"/>
                    <a:pt x="717" y="1632"/>
                    <a:pt x="796" y="1513"/>
                  </a:cubicBezTo>
                  <a:cubicBezTo>
                    <a:pt x="816" y="1473"/>
                    <a:pt x="816" y="1433"/>
                    <a:pt x="836" y="1413"/>
                  </a:cubicBezTo>
                  <a:cubicBezTo>
                    <a:pt x="836" y="1373"/>
                    <a:pt x="876" y="1334"/>
                    <a:pt x="876" y="1314"/>
                  </a:cubicBezTo>
                  <a:cubicBezTo>
                    <a:pt x="896" y="1234"/>
                    <a:pt x="896" y="1135"/>
                    <a:pt x="876" y="1035"/>
                  </a:cubicBezTo>
                  <a:cubicBezTo>
                    <a:pt x="836" y="995"/>
                    <a:pt x="836" y="916"/>
                    <a:pt x="816" y="856"/>
                  </a:cubicBezTo>
                  <a:cubicBezTo>
                    <a:pt x="796" y="757"/>
                    <a:pt x="796" y="657"/>
                    <a:pt x="816" y="597"/>
                  </a:cubicBezTo>
                  <a:cubicBezTo>
                    <a:pt x="836" y="538"/>
                    <a:pt x="876" y="458"/>
                    <a:pt x="876" y="418"/>
                  </a:cubicBezTo>
                  <a:cubicBezTo>
                    <a:pt x="876" y="299"/>
                    <a:pt x="876" y="160"/>
                    <a:pt x="776" y="41"/>
                  </a:cubicBezTo>
                  <a:cubicBezTo>
                    <a:pt x="697" y="1"/>
                    <a:pt x="657" y="1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9"/>
            <p:cNvSpPr/>
            <p:nvPr/>
          </p:nvSpPr>
          <p:spPr>
            <a:xfrm>
              <a:off x="4717350" y="4709350"/>
              <a:ext cx="173075" cy="30575"/>
            </a:xfrm>
            <a:custGeom>
              <a:avLst/>
              <a:gdLst/>
              <a:ahLst/>
              <a:cxnLst/>
              <a:rect l="l" t="t" r="r" b="b"/>
              <a:pathLst>
                <a:path w="6923" h="1223" extrusionOk="0">
                  <a:moveTo>
                    <a:pt x="657" y="0"/>
                  </a:moveTo>
                  <a:cubicBezTo>
                    <a:pt x="571" y="0"/>
                    <a:pt x="484" y="2"/>
                    <a:pt x="398" y="7"/>
                  </a:cubicBezTo>
                  <a:cubicBezTo>
                    <a:pt x="259" y="186"/>
                    <a:pt x="80" y="345"/>
                    <a:pt x="0" y="544"/>
                  </a:cubicBezTo>
                  <a:cubicBezTo>
                    <a:pt x="1691" y="882"/>
                    <a:pt x="3422" y="1041"/>
                    <a:pt x="5133" y="1200"/>
                  </a:cubicBezTo>
                  <a:cubicBezTo>
                    <a:pt x="5232" y="1213"/>
                    <a:pt x="5329" y="1222"/>
                    <a:pt x="5424" y="1222"/>
                  </a:cubicBezTo>
                  <a:cubicBezTo>
                    <a:pt x="5614" y="1222"/>
                    <a:pt x="5796" y="1187"/>
                    <a:pt x="5968" y="1081"/>
                  </a:cubicBezTo>
                  <a:cubicBezTo>
                    <a:pt x="6038" y="1062"/>
                    <a:pt x="6113" y="1058"/>
                    <a:pt x="6190" y="1058"/>
                  </a:cubicBezTo>
                  <a:cubicBezTo>
                    <a:pt x="6262" y="1058"/>
                    <a:pt x="6336" y="1062"/>
                    <a:pt x="6410" y="1062"/>
                  </a:cubicBezTo>
                  <a:cubicBezTo>
                    <a:pt x="6597" y="1062"/>
                    <a:pt x="6781" y="1037"/>
                    <a:pt x="6923" y="862"/>
                  </a:cubicBezTo>
                  <a:cubicBezTo>
                    <a:pt x="5948" y="544"/>
                    <a:pt x="4934" y="544"/>
                    <a:pt x="3939" y="444"/>
                  </a:cubicBezTo>
                  <a:cubicBezTo>
                    <a:pt x="2850" y="333"/>
                    <a:pt x="1761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9"/>
            <p:cNvSpPr/>
            <p:nvPr/>
          </p:nvSpPr>
          <p:spPr>
            <a:xfrm>
              <a:off x="5151500" y="4590400"/>
              <a:ext cx="68150" cy="164775"/>
            </a:xfrm>
            <a:custGeom>
              <a:avLst/>
              <a:gdLst/>
              <a:ahLst/>
              <a:cxnLst/>
              <a:rect l="l" t="t" r="r" b="b"/>
              <a:pathLst>
                <a:path w="2726" h="6591" extrusionOk="0">
                  <a:moveTo>
                    <a:pt x="1880" y="0"/>
                  </a:moveTo>
                  <a:cubicBezTo>
                    <a:pt x="1826" y="0"/>
                    <a:pt x="1771" y="10"/>
                    <a:pt x="1711" y="30"/>
                  </a:cubicBezTo>
                  <a:cubicBezTo>
                    <a:pt x="1632" y="30"/>
                    <a:pt x="1552" y="50"/>
                    <a:pt x="1493" y="70"/>
                  </a:cubicBezTo>
                  <a:cubicBezTo>
                    <a:pt x="1413" y="130"/>
                    <a:pt x="1333" y="149"/>
                    <a:pt x="1294" y="189"/>
                  </a:cubicBezTo>
                  <a:cubicBezTo>
                    <a:pt x="1214" y="249"/>
                    <a:pt x="1174" y="289"/>
                    <a:pt x="1115" y="348"/>
                  </a:cubicBezTo>
                  <a:cubicBezTo>
                    <a:pt x="995" y="448"/>
                    <a:pt x="816" y="527"/>
                    <a:pt x="677" y="587"/>
                  </a:cubicBezTo>
                  <a:lnTo>
                    <a:pt x="518" y="746"/>
                  </a:lnTo>
                  <a:cubicBezTo>
                    <a:pt x="498" y="826"/>
                    <a:pt x="518" y="885"/>
                    <a:pt x="577" y="945"/>
                  </a:cubicBezTo>
                  <a:cubicBezTo>
                    <a:pt x="597" y="1602"/>
                    <a:pt x="498" y="2258"/>
                    <a:pt x="299" y="2915"/>
                  </a:cubicBezTo>
                  <a:cubicBezTo>
                    <a:pt x="1" y="3849"/>
                    <a:pt x="180" y="4765"/>
                    <a:pt x="359" y="5660"/>
                  </a:cubicBezTo>
                  <a:cubicBezTo>
                    <a:pt x="438" y="5998"/>
                    <a:pt x="538" y="6356"/>
                    <a:pt x="916" y="6535"/>
                  </a:cubicBezTo>
                  <a:cubicBezTo>
                    <a:pt x="962" y="6570"/>
                    <a:pt x="995" y="6591"/>
                    <a:pt x="1030" y="6591"/>
                  </a:cubicBezTo>
                  <a:cubicBezTo>
                    <a:pt x="1055" y="6591"/>
                    <a:pt x="1081" y="6580"/>
                    <a:pt x="1115" y="6555"/>
                  </a:cubicBezTo>
                  <a:cubicBezTo>
                    <a:pt x="1234" y="6356"/>
                    <a:pt x="1174" y="6137"/>
                    <a:pt x="1214" y="5938"/>
                  </a:cubicBezTo>
                  <a:cubicBezTo>
                    <a:pt x="1214" y="5859"/>
                    <a:pt x="1214" y="5799"/>
                    <a:pt x="1194" y="5719"/>
                  </a:cubicBezTo>
                  <a:cubicBezTo>
                    <a:pt x="1174" y="5660"/>
                    <a:pt x="1115" y="5600"/>
                    <a:pt x="1075" y="5540"/>
                  </a:cubicBezTo>
                  <a:cubicBezTo>
                    <a:pt x="597" y="5202"/>
                    <a:pt x="737" y="4645"/>
                    <a:pt x="637" y="4168"/>
                  </a:cubicBezTo>
                  <a:cubicBezTo>
                    <a:pt x="617" y="3849"/>
                    <a:pt x="717" y="3551"/>
                    <a:pt x="776" y="3253"/>
                  </a:cubicBezTo>
                  <a:cubicBezTo>
                    <a:pt x="796" y="3113"/>
                    <a:pt x="737" y="2915"/>
                    <a:pt x="856" y="2855"/>
                  </a:cubicBezTo>
                  <a:cubicBezTo>
                    <a:pt x="877" y="2844"/>
                    <a:pt x="896" y="2840"/>
                    <a:pt x="913" y="2840"/>
                  </a:cubicBezTo>
                  <a:cubicBezTo>
                    <a:pt x="1027" y="2840"/>
                    <a:pt x="1073" y="3036"/>
                    <a:pt x="1194" y="3054"/>
                  </a:cubicBezTo>
                  <a:cubicBezTo>
                    <a:pt x="1240" y="3062"/>
                    <a:pt x="1283" y="3066"/>
                    <a:pt x="1323" y="3066"/>
                  </a:cubicBezTo>
                  <a:cubicBezTo>
                    <a:pt x="1657" y="3066"/>
                    <a:pt x="1768" y="2783"/>
                    <a:pt x="1910" y="2517"/>
                  </a:cubicBezTo>
                  <a:cubicBezTo>
                    <a:pt x="1930" y="2377"/>
                    <a:pt x="1930" y="2278"/>
                    <a:pt x="1890" y="2159"/>
                  </a:cubicBezTo>
                  <a:cubicBezTo>
                    <a:pt x="1791" y="1920"/>
                    <a:pt x="1532" y="1840"/>
                    <a:pt x="1313" y="1741"/>
                  </a:cubicBezTo>
                  <a:cubicBezTo>
                    <a:pt x="1254" y="1681"/>
                    <a:pt x="1234" y="1641"/>
                    <a:pt x="1254" y="1582"/>
                  </a:cubicBezTo>
                  <a:cubicBezTo>
                    <a:pt x="1294" y="1542"/>
                    <a:pt x="1313" y="1482"/>
                    <a:pt x="1353" y="1462"/>
                  </a:cubicBezTo>
                  <a:cubicBezTo>
                    <a:pt x="1393" y="1442"/>
                    <a:pt x="1433" y="1383"/>
                    <a:pt x="1493" y="1363"/>
                  </a:cubicBezTo>
                  <a:lnTo>
                    <a:pt x="1632" y="1283"/>
                  </a:lnTo>
                  <a:cubicBezTo>
                    <a:pt x="1731" y="1263"/>
                    <a:pt x="1811" y="1244"/>
                    <a:pt x="1910" y="1224"/>
                  </a:cubicBezTo>
                  <a:cubicBezTo>
                    <a:pt x="1950" y="1184"/>
                    <a:pt x="2030" y="1164"/>
                    <a:pt x="2089" y="1144"/>
                  </a:cubicBezTo>
                  <a:lnTo>
                    <a:pt x="2527" y="846"/>
                  </a:lnTo>
                  <a:cubicBezTo>
                    <a:pt x="2587" y="786"/>
                    <a:pt x="2626" y="726"/>
                    <a:pt x="2686" y="667"/>
                  </a:cubicBezTo>
                  <a:cubicBezTo>
                    <a:pt x="2726" y="587"/>
                    <a:pt x="2726" y="527"/>
                    <a:pt x="2726" y="448"/>
                  </a:cubicBezTo>
                  <a:cubicBezTo>
                    <a:pt x="2607" y="149"/>
                    <a:pt x="2328" y="70"/>
                    <a:pt x="2050" y="30"/>
                  </a:cubicBezTo>
                  <a:cubicBezTo>
                    <a:pt x="1990" y="10"/>
                    <a:pt x="1935" y="0"/>
                    <a:pt x="1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9"/>
            <p:cNvSpPr/>
            <p:nvPr/>
          </p:nvSpPr>
          <p:spPr>
            <a:xfrm>
              <a:off x="4867525" y="4731050"/>
              <a:ext cx="216875" cy="37950"/>
            </a:xfrm>
            <a:custGeom>
              <a:avLst/>
              <a:gdLst/>
              <a:ahLst/>
              <a:cxnLst/>
              <a:rect l="l" t="t" r="r" b="b"/>
              <a:pathLst>
                <a:path w="8675" h="1518" extrusionOk="0">
                  <a:moveTo>
                    <a:pt x="1143" y="1"/>
                  </a:moveTo>
                  <a:cubicBezTo>
                    <a:pt x="1077" y="1"/>
                    <a:pt x="1010" y="6"/>
                    <a:pt x="936" y="14"/>
                  </a:cubicBezTo>
                  <a:cubicBezTo>
                    <a:pt x="866" y="32"/>
                    <a:pt x="791" y="37"/>
                    <a:pt x="714" y="37"/>
                  </a:cubicBezTo>
                  <a:cubicBezTo>
                    <a:pt x="642" y="37"/>
                    <a:pt x="568" y="33"/>
                    <a:pt x="495" y="33"/>
                  </a:cubicBezTo>
                  <a:cubicBezTo>
                    <a:pt x="311" y="33"/>
                    <a:pt x="132" y="58"/>
                    <a:pt x="1" y="233"/>
                  </a:cubicBezTo>
                  <a:cubicBezTo>
                    <a:pt x="220" y="312"/>
                    <a:pt x="498" y="233"/>
                    <a:pt x="717" y="412"/>
                  </a:cubicBezTo>
                  <a:cubicBezTo>
                    <a:pt x="1950" y="730"/>
                    <a:pt x="3223" y="889"/>
                    <a:pt x="4516" y="929"/>
                  </a:cubicBezTo>
                  <a:cubicBezTo>
                    <a:pt x="4696" y="1028"/>
                    <a:pt x="4914" y="929"/>
                    <a:pt x="5093" y="1068"/>
                  </a:cubicBezTo>
                  <a:cubicBezTo>
                    <a:pt x="5232" y="1106"/>
                    <a:pt x="5371" y="1120"/>
                    <a:pt x="5510" y="1120"/>
                  </a:cubicBezTo>
                  <a:cubicBezTo>
                    <a:pt x="5590" y="1120"/>
                    <a:pt x="5670" y="1115"/>
                    <a:pt x="5750" y="1108"/>
                  </a:cubicBezTo>
                  <a:cubicBezTo>
                    <a:pt x="5855" y="1171"/>
                    <a:pt x="5967" y="1185"/>
                    <a:pt x="6081" y="1185"/>
                  </a:cubicBezTo>
                  <a:cubicBezTo>
                    <a:pt x="6169" y="1185"/>
                    <a:pt x="6257" y="1176"/>
                    <a:pt x="6344" y="1176"/>
                  </a:cubicBezTo>
                  <a:cubicBezTo>
                    <a:pt x="6464" y="1176"/>
                    <a:pt x="6580" y="1192"/>
                    <a:pt x="6685" y="1267"/>
                  </a:cubicBezTo>
                  <a:lnTo>
                    <a:pt x="6725" y="1307"/>
                  </a:lnTo>
                  <a:lnTo>
                    <a:pt x="6784" y="1307"/>
                  </a:lnTo>
                  <a:cubicBezTo>
                    <a:pt x="6943" y="1360"/>
                    <a:pt x="7111" y="1369"/>
                    <a:pt x="7276" y="1369"/>
                  </a:cubicBezTo>
                  <a:cubicBezTo>
                    <a:pt x="7359" y="1369"/>
                    <a:pt x="7441" y="1367"/>
                    <a:pt x="7520" y="1367"/>
                  </a:cubicBezTo>
                  <a:cubicBezTo>
                    <a:pt x="7754" y="1367"/>
                    <a:pt x="8008" y="1517"/>
                    <a:pt x="8238" y="1517"/>
                  </a:cubicBezTo>
                  <a:cubicBezTo>
                    <a:pt x="8400" y="1517"/>
                    <a:pt x="8551" y="1442"/>
                    <a:pt x="8674" y="1187"/>
                  </a:cubicBezTo>
                  <a:cubicBezTo>
                    <a:pt x="8654" y="1028"/>
                    <a:pt x="8515" y="1008"/>
                    <a:pt x="8455" y="909"/>
                  </a:cubicBezTo>
                  <a:cubicBezTo>
                    <a:pt x="8415" y="899"/>
                    <a:pt x="8381" y="894"/>
                    <a:pt x="8348" y="894"/>
                  </a:cubicBezTo>
                  <a:cubicBezTo>
                    <a:pt x="8316" y="894"/>
                    <a:pt x="8286" y="899"/>
                    <a:pt x="8256" y="909"/>
                  </a:cubicBezTo>
                  <a:cubicBezTo>
                    <a:pt x="8167" y="960"/>
                    <a:pt x="8079" y="976"/>
                    <a:pt x="7990" y="976"/>
                  </a:cubicBezTo>
                  <a:cubicBezTo>
                    <a:pt x="7829" y="976"/>
                    <a:pt x="7669" y="923"/>
                    <a:pt x="7508" y="923"/>
                  </a:cubicBezTo>
                  <a:cubicBezTo>
                    <a:pt x="7479" y="923"/>
                    <a:pt x="7450" y="925"/>
                    <a:pt x="7421" y="929"/>
                  </a:cubicBezTo>
                  <a:cubicBezTo>
                    <a:pt x="7321" y="909"/>
                    <a:pt x="7222" y="909"/>
                    <a:pt x="7122" y="889"/>
                  </a:cubicBezTo>
                  <a:cubicBezTo>
                    <a:pt x="7083" y="869"/>
                    <a:pt x="7063" y="869"/>
                    <a:pt x="7023" y="829"/>
                  </a:cubicBezTo>
                  <a:cubicBezTo>
                    <a:pt x="6963" y="810"/>
                    <a:pt x="6904" y="770"/>
                    <a:pt x="6884" y="710"/>
                  </a:cubicBezTo>
                  <a:cubicBezTo>
                    <a:pt x="6750" y="652"/>
                    <a:pt x="6613" y="636"/>
                    <a:pt x="6475" y="636"/>
                  </a:cubicBezTo>
                  <a:cubicBezTo>
                    <a:pt x="6314" y="636"/>
                    <a:pt x="6151" y="658"/>
                    <a:pt x="5991" y="658"/>
                  </a:cubicBezTo>
                  <a:cubicBezTo>
                    <a:pt x="5820" y="658"/>
                    <a:pt x="5652" y="633"/>
                    <a:pt x="5491" y="531"/>
                  </a:cubicBezTo>
                  <a:cubicBezTo>
                    <a:pt x="4516" y="332"/>
                    <a:pt x="3542" y="272"/>
                    <a:pt x="2587" y="193"/>
                  </a:cubicBezTo>
                  <a:cubicBezTo>
                    <a:pt x="2436" y="129"/>
                    <a:pt x="2281" y="120"/>
                    <a:pt x="2126" y="120"/>
                  </a:cubicBezTo>
                  <a:cubicBezTo>
                    <a:pt x="2060" y="120"/>
                    <a:pt x="1993" y="121"/>
                    <a:pt x="1927" y="121"/>
                  </a:cubicBezTo>
                  <a:cubicBezTo>
                    <a:pt x="1761" y="121"/>
                    <a:pt x="1595" y="110"/>
                    <a:pt x="1433" y="34"/>
                  </a:cubicBezTo>
                  <a:cubicBezTo>
                    <a:pt x="1328" y="10"/>
                    <a:pt x="1237" y="1"/>
                    <a:pt x="1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9"/>
            <p:cNvSpPr/>
            <p:nvPr/>
          </p:nvSpPr>
          <p:spPr>
            <a:xfrm>
              <a:off x="5217150" y="5150700"/>
              <a:ext cx="181050" cy="56700"/>
            </a:xfrm>
            <a:custGeom>
              <a:avLst/>
              <a:gdLst/>
              <a:ahLst/>
              <a:cxnLst/>
              <a:rect l="l" t="t" r="r" b="b"/>
              <a:pathLst>
                <a:path w="7242" h="2268" extrusionOk="0">
                  <a:moveTo>
                    <a:pt x="7062" y="1"/>
                  </a:moveTo>
                  <a:cubicBezTo>
                    <a:pt x="6988" y="1"/>
                    <a:pt x="6902" y="28"/>
                    <a:pt x="6824" y="37"/>
                  </a:cubicBezTo>
                  <a:cubicBezTo>
                    <a:pt x="6028" y="216"/>
                    <a:pt x="5232" y="355"/>
                    <a:pt x="4456" y="634"/>
                  </a:cubicBezTo>
                  <a:cubicBezTo>
                    <a:pt x="3462" y="1091"/>
                    <a:pt x="2427" y="1330"/>
                    <a:pt x="1353" y="1509"/>
                  </a:cubicBezTo>
                  <a:cubicBezTo>
                    <a:pt x="995" y="1549"/>
                    <a:pt x="677" y="1688"/>
                    <a:pt x="339" y="1748"/>
                  </a:cubicBezTo>
                  <a:cubicBezTo>
                    <a:pt x="199" y="1768"/>
                    <a:pt x="140" y="1847"/>
                    <a:pt x="60" y="1947"/>
                  </a:cubicBezTo>
                  <a:cubicBezTo>
                    <a:pt x="0" y="2026"/>
                    <a:pt x="0" y="2106"/>
                    <a:pt x="60" y="2166"/>
                  </a:cubicBezTo>
                  <a:cubicBezTo>
                    <a:pt x="146" y="2242"/>
                    <a:pt x="236" y="2268"/>
                    <a:pt x="324" y="2268"/>
                  </a:cubicBezTo>
                  <a:cubicBezTo>
                    <a:pt x="420" y="2268"/>
                    <a:pt x="514" y="2237"/>
                    <a:pt x="597" y="2205"/>
                  </a:cubicBezTo>
                  <a:cubicBezTo>
                    <a:pt x="677" y="2110"/>
                    <a:pt x="772" y="2091"/>
                    <a:pt x="873" y="2091"/>
                  </a:cubicBezTo>
                  <a:cubicBezTo>
                    <a:pt x="941" y="2091"/>
                    <a:pt x="1011" y="2099"/>
                    <a:pt x="1080" y="2099"/>
                  </a:cubicBezTo>
                  <a:cubicBezTo>
                    <a:pt x="1167" y="2099"/>
                    <a:pt x="1254" y="2086"/>
                    <a:pt x="1333" y="2026"/>
                  </a:cubicBezTo>
                  <a:cubicBezTo>
                    <a:pt x="2149" y="2007"/>
                    <a:pt x="2885" y="1569"/>
                    <a:pt x="3720" y="1450"/>
                  </a:cubicBezTo>
                  <a:cubicBezTo>
                    <a:pt x="4914" y="1052"/>
                    <a:pt x="6068" y="634"/>
                    <a:pt x="7241" y="236"/>
                  </a:cubicBezTo>
                  <a:cubicBezTo>
                    <a:pt x="7230" y="46"/>
                    <a:pt x="7156" y="1"/>
                    <a:pt x="7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9"/>
            <p:cNvSpPr/>
            <p:nvPr/>
          </p:nvSpPr>
          <p:spPr>
            <a:xfrm>
              <a:off x="5271850" y="4670225"/>
              <a:ext cx="136800" cy="65650"/>
            </a:xfrm>
            <a:custGeom>
              <a:avLst/>
              <a:gdLst/>
              <a:ahLst/>
              <a:cxnLst/>
              <a:rect l="l" t="t" r="r" b="b"/>
              <a:pathLst>
                <a:path w="5472" h="2626" extrusionOk="0">
                  <a:moveTo>
                    <a:pt x="4954" y="0"/>
                  </a:moveTo>
                  <a:cubicBezTo>
                    <a:pt x="4874" y="0"/>
                    <a:pt x="4775" y="0"/>
                    <a:pt x="4715" y="40"/>
                  </a:cubicBezTo>
                  <a:cubicBezTo>
                    <a:pt x="4616" y="60"/>
                    <a:pt x="4476" y="99"/>
                    <a:pt x="4357" y="139"/>
                  </a:cubicBezTo>
                  <a:cubicBezTo>
                    <a:pt x="3362" y="398"/>
                    <a:pt x="2527" y="995"/>
                    <a:pt x="1592" y="1392"/>
                  </a:cubicBezTo>
                  <a:cubicBezTo>
                    <a:pt x="1473" y="1452"/>
                    <a:pt x="1333" y="1532"/>
                    <a:pt x="1174" y="1572"/>
                  </a:cubicBezTo>
                  <a:lnTo>
                    <a:pt x="737" y="1731"/>
                  </a:lnTo>
                  <a:cubicBezTo>
                    <a:pt x="558" y="1770"/>
                    <a:pt x="379" y="1870"/>
                    <a:pt x="239" y="2029"/>
                  </a:cubicBezTo>
                  <a:cubicBezTo>
                    <a:pt x="80" y="2248"/>
                    <a:pt x="1" y="2467"/>
                    <a:pt x="339" y="2626"/>
                  </a:cubicBezTo>
                  <a:cubicBezTo>
                    <a:pt x="379" y="2626"/>
                    <a:pt x="458" y="2606"/>
                    <a:pt x="498" y="2566"/>
                  </a:cubicBezTo>
                  <a:cubicBezTo>
                    <a:pt x="577" y="2546"/>
                    <a:pt x="637" y="2506"/>
                    <a:pt x="677" y="2467"/>
                  </a:cubicBezTo>
                  <a:cubicBezTo>
                    <a:pt x="796" y="2308"/>
                    <a:pt x="1055" y="2447"/>
                    <a:pt x="1194" y="2308"/>
                  </a:cubicBezTo>
                  <a:cubicBezTo>
                    <a:pt x="1532" y="2308"/>
                    <a:pt x="1791" y="2129"/>
                    <a:pt x="2089" y="1989"/>
                  </a:cubicBezTo>
                  <a:cubicBezTo>
                    <a:pt x="2965" y="1651"/>
                    <a:pt x="3780" y="1094"/>
                    <a:pt x="4715" y="875"/>
                  </a:cubicBezTo>
                  <a:cubicBezTo>
                    <a:pt x="4874" y="875"/>
                    <a:pt x="5073" y="875"/>
                    <a:pt x="5173" y="676"/>
                  </a:cubicBezTo>
                  <a:cubicBezTo>
                    <a:pt x="5252" y="597"/>
                    <a:pt x="5332" y="557"/>
                    <a:pt x="5411" y="497"/>
                  </a:cubicBezTo>
                  <a:cubicBezTo>
                    <a:pt x="5471" y="139"/>
                    <a:pt x="5232" y="60"/>
                    <a:pt x="49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9"/>
            <p:cNvSpPr/>
            <p:nvPr/>
          </p:nvSpPr>
          <p:spPr>
            <a:xfrm>
              <a:off x="4940650" y="4985600"/>
              <a:ext cx="21575" cy="154600"/>
            </a:xfrm>
            <a:custGeom>
              <a:avLst/>
              <a:gdLst/>
              <a:ahLst/>
              <a:cxnLst/>
              <a:rect l="l" t="t" r="r" b="b"/>
              <a:pathLst>
                <a:path w="863" h="6184" extrusionOk="0">
                  <a:moveTo>
                    <a:pt x="498" y="1"/>
                  </a:moveTo>
                  <a:cubicBezTo>
                    <a:pt x="454" y="1"/>
                    <a:pt x="413" y="22"/>
                    <a:pt x="378" y="57"/>
                  </a:cubicBezTo>
                  <a:cubicBezTo>
                    <a:pt x="159" y="355"/>
                    <a:pt x="398" y="773"/>
                    <a:pt x="100" y="1071"/>
                  </a:cubicBezTo>
                  <a:cubicBezTo>
                    <a:pt x="80" y="1648"/>
                    <a:pt x="0" y="2225"/>
                    <a:pt x="20" y="2782"/>
                  </a:cubicBezTo>
                  <a:cubicBezTo>
                    <a:pt x="100" y="3936"/>
                    <a:pt x="100" y="5109"/>
                    <a:pt x="577" y="6164"/>
                  </a:cubicBezTo>
                  <a:cubicBezTo>
                    <a:pt x="620" y="6177"/>
                    <a:pt x="659" y="6183"/>
                    <a:pt x="692" y="6183"/>
                  </a:cubicBezTo>
                  <a:cubicBezTo>
                    <a:pt x="812" y="6183"/>
                    <a:pt x="862" y="6101"/>
                    <a:pt x="816" y="5945"/>
                  </a:cubicBezTo>
                  <a:cubicBezTo>
                    <a:pt x="796" y="5686"/>
                    <a:pt x="756" y="5428"/>
                    <a:pt x="716" y="5169"/>
                  </a:cubicBezTo>
                  <a:cubicBezTo>
                    <a:pt x="657" y="4274"/>
                    <a:pt x="438" y="3379"/>
                    <a:pt x="497" y="2484"/>
                  </a:cubicBezTo>
                  <a:cubicBezTo>
                    <a:pt x="537" y="1668"/>
                    <a:pt x="597" y="852"/>
                    <a:pt x="597" y="37"/>
                  </a:cubicBezTo>
                  <a:cubicBezTo>
                    <a:pt x="564" y="12"/>
                    <a:pt x="530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9"/>
            <p:cNvSpPr/>
            <p:nvPr/>
          </p:nvSpPr>
          <p:spPr>
            <a:xfrm>
              <a:off x="5230575" y="4748800"/>
              <a:ext cx="140275" cy="42950"/>
            </a:xfrm>
            <a:custGeom>
              <a:avLst/>
              <a:gdLst/>
              <a:ahLst/>
              <a:cxnLst/>
              <a:rect l="l" t="t" r="r" b="b"/>
              <a:pathLst>
                <a:path w="5611" h="1718" extrusionOk="0">
                  <a:moveTo>
                    <a:pt x="5511" y="0"/>
                  </a:moveTo>
                  <a:lnTo>
                    <a:pt x="5511" y="0"/>
                  </a:lnTo>
                  <a:cubicBezTo>
                    <a:pt x="3939" y="219"/>
                    <a:pt x="2447" y="676"/>
                    <a:pt x="935" y="1054"/>
                  </a:cubicBezTo>
                  <a:cubicBezTo>
                    <a:pt x="914" y="1087"/>
                    <a:pt x="886" y="1102"/>
                    <a:pt x="852" y="1102"/>
                  </a:cubicBezTo>
                  <a:cubicBezTo>
                    <a:pt x="824" y="1102"/>
                    <a:pt x="792" y="1092"/>
                    <a:pt x="756" y="1074"/>
                  </a:cubicBezTo>
                  <a:lnTo>
                    <a:pt x="438" y="1074"/>
                  </a:lnTo>
                  <a:cubicBezTo>
                    <a:pt x="359" y="1114"/>
                    <a:pt x="299" y="1174"/>
                    <a:pt x="219" y="1194"/>
                  </a:cubicBezTo>
                  <a:cubicBezTo>
                    <a:pt x="160" y="1194"/>
                    <a:pt x="120" y="1194"/>
                    <a:pt x="60" y="1214"/>
                  </a:cubicBezTo>
                  <a:cubicBezTo>
                    <a:pt x="0" y="1293"/>
                    <a:pt x="0" y="1373"/>
                    <a:pt x="40" y="1452"/>
                  </a:cubicBezTo>
                  <a:cubicBezTo>
                    <a:pt x="160" y="1572"/>
                    <a:pt x="319" y="1651"/>
                    <a:pt x="498" y="1691"/>
                  </a:cubicBezTo>
                  <a:cubicBezTo>
                    <a:pt x="569" y="1709"/>
                    <a:pt x="637" y="1717"/>
                    <a:pt x="704" y="1717"/>
                  </a:cubicBezTo>
                  <a:cubicBezTo>
                    <a:pt x="936" y="1717"/>
                    <a:pt x="1139" y="1609"/>
                    <a:pt x="1294" y="1393"/>
                  </a:cubicBezTo>
                  <a:cubicBezTo>
                    <a:pt x="1374" y="1320"/>
                    <a:pt x="1464" y="1306"/>
                    <a:pt x="1559" y="1306"/>
                  </a:cubicBezTo>
                  <a:cubicBezTo>
                    <a:pt x="1617" y="1306"/>
                    <a:pt x="1678" y="1312"/>
                    <a:pt x="1738" y="1312"/>
                  </a:cubicBezTo>
                  <a:cubicBezTo>
                    <a:pt x="1822" y="1312"/>
                    <a:pt x="1907" y="1301"/>
                    <a:pt x="1990" y="1253"/>
                  </a:cubicBezTo>
                  <a:cubicBezTo>
                    <a:pt x="2248" y="1214"/>
                    <a:pt x="2507" y="1074"/>
                    <a:pt x="2805" y="1054"/>
                  </a:cubicBezTo>
                  <a:cubicBezTo>
                    <a:pt x="3601" y="955"/>
                    <a:pt x="4377" y="716"/>
                    <a:pt x="5133" y="497"/>
                  </a:cubicBezTo>
                  <a:cubicBezTo>
                    <a:pt x="5272" y="358"/>
                    <a:pt x="5610" y="358"/>
                    <a:pt x="5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9"/>
            <p:cNvSpPr/>
            <p:nvPr/>
          </p:nvSpPr>
          <p:spPr>
            <a:xfrm>
              <a:off x="4579100" y="4847750"/>
              <a:ext cx="22900" cy="143625"/>
            </a:xfrm>
            <a:custGeom>
              <a:avLst/>
              <a:gdLst/>
              <a:ahLst/>
              <a:cxnLst/>
              <a:rect l="l" t="t" r="r" b="b"/>
              <a:pathLst>
                <a:path w="916" h="5745" extrusionOk="0">
                  <a:moveTo>
                    <a:pt x="756" y="1"/>
                  </a:moveTo>
                  <a:cubicBezTo>
                    <a:pt x="617" y="21"/>
                    <a:pt x="597" y="140"/>
                    <a:pt x="517" y="239"/>
                  </a:cubicBezTo>
                  <a:cubicBezTo>
                    <a:pt x="497" y="339"/>
                    <a:pt x="497" y="438"/>
                    <a:pt x="458" y="538"/>
                  </a:cubicBezTo>
                  <a:cubicBezTo>
                    <a:pt x="398" y="737"/>
                    <a:pt x="458" y="956"/>
                    <a:pt x="338" y="1135"/>
                  </a:cubicBezTo>
                  <a:lnTo>
                    <a:pt x="338" y="1314"/>
                  </a:lnTo>
                  <a:cubicBezTo>
                    <a:pt x="358" y="1314"/>
                    <a:pt x="358" y="1334"/>
                    <a:pt x="358" y="1334"/>
                  </a:cubicBezTo>
                  <a:cubicBezTo>
                    <a:pt x="358" y="1393"/>
                    <a:pt x="358" y="1433"/>
                    <a:pt x="318" y="1473"/>
                  </a:cubicBezTo>
                  <a:cubicBezTo>
                    <a:pt x="0" y="2865"/>
                    <a:pt x="119" y="4278"/>
                    <a:pt x="318" y="5670"/>
                  </a:cubicBezTo>
                  <a:cubicBezTo>
                    <a:pt x="368" y="5720"/>
                    <a:pt x="423" y="5745"/>
                    <a:pt x="480" y="5745"/>
                  </a:cubicBezTo>
                  <a:cubicBezTo>
                    <a:pt x="537" y="5745"/>
                    <a:pt x="597" y="5720"/>
                    <a:pt x="657" y="5670"/>
                  </a:cubicBezTo>
                  <a:cubicBezTo>
                    <a:pt x="637" y="5610"/>
                    <a:pt x="637" y="5551"/>
                    <a:pt x="617" y="5491"/>
                  </a:cubicBezTo>
                  <a:cubicBezTo>
                    <a:pt x="537" y="5312"/>
                    <a:pt x="537" y="5153"/>
                    <a:pt x="617" y="4974"/>
                  </a:cubicBezTo>
                  <a:cubicBezTo>
                    <a:pt x="676" y="4278"/>
                    <a:pt x="676" y="3562"/>
                    <a:pt x="637" y="2865"/>
                  </a:cubicBezTo>
                  <a:cubicBezTo>
                    <a:pt x="537" y="2507"/>
                    <a:pt x="477" y="2169"/>
                    <a:pt x="657" y="1811"/>
                  </a:cubicBezTo>
                  <a:cubicBezTo>
                    <a:pt x="676" y="1791"/>
                    <a:pt x="716" y="1771"/>
                    <a:pt x="676" y="1711"/>
                  </a:cubicBezTo>
                  <a:cubicBezTo>
                    <a:pt x="776" y="1473"/>
                    <a:pt x="657" y="1174"/>
                    <a:pt x="816" y="936"/>
                  </a:cubicBezTo>
                  <a:cubicBezTo>
                    <a:pt x="836" y="836"/>
                    <a:pt x="836" y="737"/>
                    <a:pt x="855" y="637"/>
                  </a:cubicBezTo>
                  <a:cubicBezTo>
                    <a:pt x="915" y="458"/>
                    <a:pt x="915" y="319"/>
                    <a:pt x="915" y="140"/>
                  </a:cubicBezTo>
                  <a:cubicBezTo>
                    <a:pt x="915" y="60"/>
                    <a:pt x="836" y="2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9"/>
            <p:cNvSpPr/>
            <p:nvPr/>
          </p:nvSpPr>
          <p:spPr>
            <a:xfrm>
              <a:off x="4620375" y="4559650"/>
              <a:ext cx="59700" cy="113075"/>
            </a:xfrm>
            <a:custGeom>
              <a:avLst/>
              <a:gdLst/>
              <a:ahLst/>
              <a:cxnLst/>
              <a:rect l="l" t="t" r="r" b="b"/>
              <a:pathLst>
                <a:path w="2388" h="4523" extrusionOk="0">
                  <a:moveTo>
                    <a:pt x="632" y="0"/>
                  </a:moveTo>
                  <a:cubicBezTo>
                    <a:pt x="449" y="0"/>
                    <a:pt x="265" y="7"/>
                    <a:pt x="80" y="27"/>
                  </a:cubicBezTo>
                  <a:cubicBezTo>
                    <a:pt x="60" y="27"/>
                    <a:pt x="20" y="66"/>
                    <a:pt x="40" y="106"/>
                  </a:cubicBezTo>
                  <a:cubicBezTo>
                    <a:pt x="0" y="126"/>
                    <a:pt x="40" y="186"/>
                    <a:pt x="80" y="206"/>
                  </a:cubicBezTo>
                  <a:cubicBezTo>
                    <a:pt x="537" y="345"/>
                    <a:pt x="975" y="405"/>
                    <a:pt x="1452" y="405"/>
                  </a:cubicBezTo>
                  <a:cubicBezTo>
                    <a:pt x="1989" y="405"/>
                    <a:pt x="2029" y="444"/>
                    <a:pt x="1989" y="1021"/>
                  </a:cubicBezTo>
                  <a:cubicBezTo>
                    <a:pt x="1989" y="1220"/>
                    <a:pt x="1989" y="1419"/>
                    <a:pt x="1950" y="1618"/>
                  </a:cubicBezTo>
                  <a:cubicBezTo>
                    <a:pt x="1751" y="2235"/>
                    <a:pt x="1830" y="2871"/>
                    <a:pt x="1830" y="3508"/>
                  </a:cubicBezTo>
                  <a:cubicBezTo>
                    <a:pt x="1791" y="3886"/>
                    <a:pt x="1950" y="4204"/>
                    <a:pt x="2248" y="4522"/>
                  </a:cubicBezTo>
                  <a:cubicBezTo>
                    <a:pt x="2387" y="3886"/>
                    <a:pt x="2149" y="3369"/>
                    <a:pt x="2188" y="2812"/>
                  </a:cubicBezTo>
                  <a:cubicBezTo>
                    <a:pt x="2248" y="2255"/>
                    <a:pt x="2328" y="1678"/>
                    <a:pt x="2387" y="1101"/>
                  </a:cubicBezTo>
                  <a:cubicBezTo>
                    <a:pt x="2367" y="1081"/>
                    <a:pt x="2367" y="1021"/>
                    <a:pt x="2367" y="1001"/>
                  </a:cubicBezTo>
                  <a:cubicBezTo>
                    <a:pt x="2347" y="822"/>
                    <a:pt x="2347" y="623"/>
                    <a:pt x="2367" y="444"/>
                  </a:cubicBezTo>
                  <a:cubicBezTo>
                    <a:pt x="2387" y="425"/>
                    <a:pt x="2387" y="385"/>
                    <a:pt x="2387" y="345"/>
                  </a:cubicBezTo>
                  <a:cubicBezTo>
                    <a:pt x="2248" y="86"/>
                    <a:pt x="1989" y="27"/>
                    <a:pt x="1731" y="27"/>
                  </a:cubicBezTo>
                  <a:cubicBezTo>
                    <a:pt x="1359" y="27"/>
                    <a:pt x="997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9"/>
            <p:cNvSpPr/>
            <p:nvPr/>
          </p:nvSpPr>
          <p:spPr>
            <a:xfrm>
              <a:off x="4570125" y="4689150"/>
              <a:ext cx="114925" cy="26850"/>
            </a:xfrm>
            <a:custGeom>
              <a:avLst/>
              <a:gdLst/>
              <a:ahLst/>
              <a:cxnLst/>
              <a:rect l="l" t="t" r="r" b="b"/>
              <a:pathLst>
                <a:path w="4597" h="1074" extrusionOk="0">
                  <a:moveTo>
                    <a:pt x="318" y="1"/>
                  </a:moveTo>
                  <a:cubicBezTo>
                    <a:pt x="160" y="1"/>
                    <a:pt x="37" y="87"/>
                    <a:pt x="1" y="417"/>
                  </a:cubicBezTo>
                  <a:cubicBezTo>
                    <a:pt x="399" y="496"/>
                    <a:pt x="817" y="576"/>
                    <a:pt x="1214" y="655"/>
                  </a:cubicBezTo>
                  <a:cubicBezTo>
                    <a:pt x="1349" y="739"/>
                    <a:pt x="1483" y="824"/>
                    <a:pt x="1642" y="824"/>
                  </a:cubicBezTo>
                  <a:cubicBezTo>
                    <a:pt x="1671" y="824"/>
                    <a:pt x="1701" y="821"/>
                    <a:pt x="1732" y="815"/>
                  </a:cubicBezTo>
                  <a:cubicBezTo>
                    <a:pt x="1799" y="809"/>
                    <a:pt x="1865" y="807"/>
                    <a:pt x="1932" y="807"/>
                  </a:cubicBezTo>
                  <a:cubicBezTo>
                    <a:pt x="2565" y="807"/>
                    <a:pt x="3166" y="1021"/>
                    <a:pt x="3800" y="1021"/>
                  </a:cubicBezTo>
                  <a:cubicBezTo>
                    <a:pt x="3866" y="1021"/>
                    <a:pt x="3932" y="1019"/>
                    <a:pt x="3999" y="1013"/>
                  </a:cubicBezTo>
                  <a:cubicBezTo>
                    <a:pt x="4238" y="954"/>
                    <a:pt x="4596" y="1073"/>
                    <a:pt x="4556" y="616"/>
                  </a:cubicBezTo>
                  <a:cubicBezTo>
                    <a:pt x="3980" y="417"/>
                    <a:pt x="3323" y="576"/>
                    <a:pt x="2766" y="317"/>
                  </a:cubicBezTo>
                  <a:cubicBezTo>
                    <a:pt x="2717" y="320"/>
                    <a:pt x="2669" y="322"/>
                    <a:pt x="2621" y="322"/>
                  </a:cubicBezTo>
                  <a:cubicBezTo>
                    <a:pt x="2044" y="322"/>
                    <a:pt x="1525" y="117"/>
                    <a:pt x="956" y="98"/>
                  </a:cubicBezTo>
                  <a:cubicBezTo>
                    <a:pt x="934" y="102"/>
                    <a:pt x="911" y="104"/>
                    <a:pt x="888" y="104"/>
                  </a:cubicBezTo>
                  <a:cubicBezTo>
                    <a:pt x="704" y="104"/>
                    <a:pt x="490" y="1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9"/>
            <p:cNvSpPr/>
            <p:nvPr/>
          </p:nvSpPr>
          <p:spPr>
            <a:xfrm>
              <a:off x="4777025" y="5077650"/>
              <a:ext cx="49250" cy="87375"/>
            </a:xfrm>
            <a:custGeom>
              <a:avLst/>
              <a:gdLst/>
              <a:ahLst/>
              <a:cxnLst/>
              <a:rect l="l" t="t" r="r" b="b"/>
              <a:pathLst>
                <a:path w="1970" h="3495" extrusionOk="0">
                  <a:moveTo>
                    <a:pt x="267" y="1"/>
                  </a:moveTo>
                  <a:cubicBezTo>
                    <a:pt x="238" y="1"/>
                    <a:pt x="208" y="11"/>
                    <a:pt x="179" y="35"/>
                  </a:cubicBezTo>
                  <a:cubicBezTo>
                    <a:pt x="0" y="174"/>
                    <a:pt x="40" y="373"/>
                    <a:pt x="159" y="552"/>
                  </a:cubicBezTo>
                  <a:cubicBezTo>
                    <a:pt x="60" y="970"/>
                    <a:pt x="299" y="1328"/>
                    <a:pt x="458" y="1686"/>
                  </a:cubicBezTo>
                  <a:lnTo>
                    <a:pt x="1055" y="2880"/>
                  </a:lnTo>
                  <a:cubicBezTo>
                    <a:pt x="932" y="2985"/>
                    <a:pt x="821" y="3013"/>
                    <a:pt x="716" y="3013"/>
                  </a:cubicBezTo>
                  <a:cubicBezTo>
                    <a:pt x="598" y="3013"/>
                    <a:pt x="488" y="2977"/>
                    <a:pt x="379" y="2977"/>
                  </a:cubicBezTo>
                  <a:cubicBezTo>
                    <a:pt x="366" y="2977"/>
                    <a:pt x="352" y="2978"/>
                    <a:pt x="339" y="2979"/>
                  </a:cubicBezTo>
                  <a:lnTo>
                    <a:pt x="339" y="3178"/>
                  </a:lnTo>
                  <a:cubicBezTo>
                    <a:pt x="497" y="3399"/>
                    <a:pt x="718" y="3495"/>
                    <a:pt x="961" y="3495"/>
                  </a:cubicBezTo>
                  <a:cubicBezTo>
                    <a:pt x="1024" y="3495"/>
                    <a:pt x="1089" y="3489"/>
                    <a:pt x="1154" y="3476"/>
                  </a:cubicBezTo>
                  <a:cubicBezTo>
                    <a:pt x="1214" y="3456"/>
                    <a:pt x="1293" y="3417"/>
                    <a:pt x="1353" y="3337"/>
                  </a:cubicBezTo>
                  <a:cubicBezTo>
                    <a:pt x="1353" y="3277"/>
                    <a:pt x="1353" y="3238"/>
                    <a:pt x="1373" y="3178"/>
                  </a:cubicBezTo>
                  <a:cubicBezTo>
                    <a:pt x="1403" y="3148"/>
                    <a:pt x="1433" y="3133"/>
                    <a:pt x="1465" y="3133"/>
                  </a:cubicBezTo>
                  <a:cubicBezTo>
                    <a:pt x="1497" y="3133"/>
                    <a:pt x="1532" y="3148"/>
                    <a:pt x="1572" y="3178"/>
                  </a:cubicBezTo>
                  <a:cubicBezTo>
                    <a:pt x="1651" y="3178"/>
                    <a:pt x="1691" y="3178"/>
                    <a:pt x="1751" y="3218"/>
                  </a:cubicBezTo>
                  <a:cubicBezTo>
                    <a:pt x="1781" y="3238"/>
                    <a:pt x="1811" y="3248"/>
                    <a:pt x="1843" y="3248"/>
                  </a:cubicBezTo>
                  <a:cubicBezTo>
                    <a:pt x="1875" y="3248"/>
                    <a:pt x="1910" y="3238"/>
                    <a:pt x="1950" y="3218"/>
                  </a:cubicBezTo>
                  <a:cubicBezTo>
                    <a:pt x="1950" y="3218"/>
                    <a:pt x="1970" y="3178"/>
                    <a:pt x="1970" y="3138"/>
                  </a:cubicBezTo>
                  <a:cubicBezTo>
                    <a:pt x="1970" y="3079"/>
                    <a:pt x="1950" y="3039"/>
                    <a:pt x="1890" y="3019"/>
                  </a:cubicBezTo>
                  <a:cubicBezTo>
                    <a:pt x="1174" y="2183"/>
                    <a:pt x="716" y="1268"/>
                    <a:pt x="498" y="194"/>
                  </a:cubicBezTo>
                  <a:cubicBezTo>
                    <a:pt x="452" y="103"/>
                    <a:pt x="361" y="1"/>
                    <a:pt x="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9"/>
            <p:cNvSpPr/>
            <p:nvPr/>
          </p:nvSpPr>
          <p:spPr>
            <a:xfrm>
              <a:off x="5042100" y="4598250"/>
              <a:ext cx="124350" cy="18050"/>
            </a:xfrm>
            <a:custGeom>
              <a:avLst/>
              <a:gdLst/>
              <a:ahLst/>
              <a:cxnLst/>
              <a:rect l="l" t="t" r="r" b="b"/>
              <a:pathLst>
                <a:path w="4974" h="722" extrusionOk="0">
                  <a:moveTo>
                    <a:pt x="3760" y="1"/>
                  </a:moveTo>
                  <a:cubicBezTo>
                    <a:pt x="3439" y="1"/>
                    <a:pt x="3139" y="122"/>
                    <a:pt x="2823" y="122"/>
                  </a:cubicBezTo>
                  <a:cubicBezTo>
                    <a:pt x="2720" y="122"/>
                    <a:pt x="2614" y="109"/>
                    <a:pt x="2507" y="74"/>
                  </a:cubicBezTo>
                  <a:cubicBezTo>
                    <a:pt x="2156" y="110"/>
                    <a:pt x="1806" y="169"/>
                    <a:pt x="1460" y="169"/>
                  </a:cubicBezTo>
                  <a:cubicBezTo>
                    <a:pt x="1236" y="169"/>
                    <a:pt x="1014" y="144"/>
                    <a:pt x="796" y="74"/>
                  </a:cubicBezTo>
                  <a:cubicBezTo>
                    <a:pt x="743" y="62"/>
                    <a:pt x="692" y="56"/>
                    <a:pt x="641" y="56"/>
                  </a:cubicBezTo>
                  <a:cubicBezTo>
                    <a:pt x="441" y="56"/>
                    <a:pt x="254" y="142"/>
                    <a:pt x="80" y="253"/>
                  </a:cubicBezTo>
                  <a:cubicBezTo>
                    <a:pt x="40" y="253"/>
                    <a:pt x="20" y="273"/>
                    <a:pt x="0" y="313"/>
                  </a:cubicBezTo>
                  <a:cubicBezTo>
                    <a:pt x="0" y="333"/>
                    <a:pt x="0" y="373"/>
                    <a:pt x="80" y="412"/>
                  </a:cubicBezTo>
                  <a:cubicBezTo>
                    <a:pt x="239" y="472"/>
                    <a:pt x="458" y="432"/>
                    <a:pt x="637" y="571"/>
                  </a:cubicBezTo>
                  <a:cubicBezTo>
                    <a:pt x="1671" y="611"/>
                    <a:pt x="2666" y="611"/>
                    <a:pt x="3680" y="671"/>
                  </a:cubicBezTo>
                  <a:cubicBezTo>
                    <a:pt x="3914" y="693"/>
                    <a:pt x="4147" y="722"/>
                    <a:pt x="4383" y="722"/>
                  </a:cubicBezTo>
                  <a:cubicBezTo>
                    <a:pt x="4571" y="722"/>
                    <a:pt x="4760" y="704"/>
                    <a:pt x="4953" y="651"/>
                  </a:cubicBezTo>
                  <a:cubicBezTo>
                    <a:pt x="4973" y="571"/>
                    <a:pt x="4973" y="512"/>
                    <a:pt x="4973" y="432"/>
                  </a:cubicBezTo>
                  <a:cubicBezTo>
                    <a:pt x="4715" y="54"/>
                    <a:pt x="4317" y="54"/>
                    <a:pt x="3939" y="14"/>
                  </a:cubicBezTo>
                  <a:cubicBezTo>
                    <a:pt x="3878" y="5"/>
                    <a:pt x="3819" y="1"/>
                    <a:pt x="3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9"/>
            <p:cNvSpPr/>
            <p:nvPr/>
          </p:nvSpPr>
          <p:spPr>
            <a:xfrm>
              <a:off x="4128025" y="4999425"/>
              <a:ext cx="100475" cy="29875"/>
            </a:xfrm>
            <a:custGeom>
              <a:avLst/>
              <a:gdLst/>
              <a:ahLst/>
              <a:cxnLst/>
              <a:rect l="l" t="t" r="r" b="b"/>
              <a:pathLst>
                <a:path w="4019" h="1195" extrusionOk="0">
                  <a:moveTo>
                    <a:pt x="100" y="1"/>
                  </a:moveTo>
                  <a:cubicBezTo>
                    <a:pt x="0" y="439"/>
                    <a:pt x="557" y="260"/>
                    <a:pt x="637" y="518"/>
                  </a:cubicBezTo>
                  <a:cubicBezTo>
                    <a:pt x="876" y="618"/>
                    <a:pt x="1094" y="717"/>
                    <a:pt x="1353" y="817"/>
                  </a:cubicBezTo>
                  <a:cubicBezTo>
                    <a:pt x="1890" y="817"/>
                    <a:pt x="2407" y="936"/>
                    <a:pt x="2905" y="1195"/>
                  </a:cubicBezTo>
                  <a:lnTo>
                    <a:pt x="3462" y="1195"/>
                  </a:lnTo>
                  <a:cubicBezTo>
                    <a:pt x="3621" y="996"/>
                    <a:pt x="3840" y="936"/>
                    <a:pt x="4019" y="836"/>
                  </a:cubicBezTo>
                  <a:cubicBezTo>
                    <a:pt x="2746" y="439"/>
                    <a:pt x="1453" y="1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9"/>
            <p:cNvSpPr/>
            <p:nvPr/>
          </p:nvSpPr>
          <p:spPr>
            <a:xfrm>
              <a:off x="4543275" y="4835125"/>
              <a:ext cx="23900" cy="103175"/>
            </a:xfrm>
            <a:custGeom>
              <a:avLst/>
              <a:gdLst/>
              <a:ahLst/>
              <a:cxnLst/>
              <a:rect l="l" t="t" r="r" b="b"/>
              <a:pathLst>
                <a:path w="956" h="4127" extrusionOk="0">
                  <a:moveTo>
                    <a:pt x="677" y="1"/>
                  </a:moveTo>
                  <a:cubicBezTo>
                    <a:pt x="627" y="1"/>
                    <a:pt x="587" y="19"/>
                    <a:pt x="558" y="48"/>
                  </a:cubicBezTo>
                  <a:cubicBezTo>
                    <a:pt x="458" y="347"/>
                    <a:pt x="339" y="645"/>
                    <a:pt x="240" y="943"/>
                  </a:cubicBezTo>
                  <a:cubicBezTo>
                    <a:pt x="279" y="1202"/>
                    <a:pt x="180" y="1421"/>
                    <a:pt x="180" y="1640"/>
                  </a:cubicBezTo>
                  <a:cubicBezTo>
                    <a:pt x="120" y="2475"/>
                    <a:pt x="1" y="3311"/>
                    <a:pt x="180" y="4126"/>
                  </a:cubicBezTo>
                  <a:cubicBezTo>
                    <a:pt x="379" y="4067"/>
                    <a:pt x="399" y="3828"/>
                    <a:pt x="558" y="3728"/>
                  </a:cubicBezTo>
                  <a:lnTo>
                    <a:pt x="558" y="3569"/>
                  </a:lnTo>
                  <a:cubicBezTo>
                    <a:pt x="399" y="3350"/>
                    <a:pt x="578" y="3191"/>
                    <a:pt x="558" y="3012"/>
                  </a:cubicBezTo>
                  <a:cubicBezTo>
                    <a:pt x="796" y="2356"/>
                    <a:pt x="578" y="1679"/>
                    <a:pt x="856" y="1023"/>
                  </a:cubicBezTo>
                  <a:cubicBezTo>
                    <a:pt x="876" y="1023"/>
                    <a:pt x="896" y="1023"/>
                    <a:pt x="936" y="1003"/>
                  </a:cubicBezTo>
                  <a:cubicBezTo>
                    <a:pt x="956" y="983"/>
                    <a:pt x="936" y="943"/>
                    <a:pt x="876" y="923"/>
                  </a:cubicBezTo>
                  <a:lnTo>
                    <a:pt x="876" y="227"/>
                  </a:lnTo>
                  <a:lnTo>
                    <a:pt x="737" y="8"/>
                  </a:lnTo>
                  <a:cubicBezTo>
                    <a:pt x="715" y="3"/>
                    <a:pt x="696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9"/>
            <p:cNvSpPr/>
            <p:nvPr/>
          </p:nvSpPr>
          <p:spPr>
            <a:xfrm>
              <a:off x="4043475" y="4987000"/>
              <a:ext cx="102975" cy="27375"/>
            </a:xfrm>
            <a:custGeom>
              <a:avLst/>
              <a:gdLst/>
              <a:ahLst/>
              <a:cxnLst/>
              <a:rect l="l" t="t" r="r" b="b"/>
              <a:pathLst>
                <a:path w="4119" h="1095" extrusionOk="0">
                  <a:moveTo>
                    <a:pt x="1" y="1"/>
                  </a:moveTo>
                  <a:cubicBezTo>
                    <a:pt x="60" y="140"/>
                    <a:pt x="140" y="299"/>
                    <a:pt x="180" y="438"/>
                  </a:cubicBezTo>
                  <a:cubicBezTo>
                    <a:pt x="313" y="498"/>
                    <a:pt x="452" y="507"/>
                    <a:pt x="591" y="507"/>
                  </a:cubicBezTo>
                  <a:cubicBezTo>
                    <a:pt x="658" y="507"/>
                    <a:pt x="724" y="505"/>
                    <a:pt x="790" y="505"/>
                  </a:cubicBezTo>
                  <a:cubicBezTo>
                    <a:pt x="958" y="505"/>
                    <a:pt x="1122" y="519"/>
                    <a:pt x="1274" y="617"/>
                  </a:cubicBezTo>
                  <a:cubicBezTo>
                    <a:pt x="1791" y="1095"/>
                    <a:pt x="2467" y="796"/>
                    <a:pt x="3044" y="995"/>
                  </a:cubicBezTo>
                  <a:cubicBezTo>
                    <a:pt x="3362" y="995"/>
                    <a:pt x="3721" y="1015"/>
                    <a:pt x="4039" y="1015"/>
                  </a:cubicBezTo>
                  <a:cubicBezTo>
                    <a:pt x="4118" y="936"/>
                    <a:pt x="4118" y="876"/>
                    <a:pt x="4019" y="816"/>
                  </a:cubicBezTo>
                  <a:cubicBezTo>
                    <a:pt x="3840" y="717"/>
                    <a:pt x="3621" y="697"/>
                    <a:pt x="3522" y="498"/>
                  </a:cubicBezTo>
                  <a:cubicBezTo>
                    <a:pt x="2657" y="332"/>
                    <a:pt x="1826" y="116"/>
                    <a:pt x="934" y="116"/>
                  </a:cubicBezTo>
                  <a:cubicBezTo>
                    <a:pt x="862" y="116"/>
                    <a:pt x="790" y="117"/>
                    <a:pt x="717" y="120"/>
                  </a:cubicBezTo>
                  <a:cubicBezTo>
                    <a:pt x="637" y="40"/>
                    <a:pt x="478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9"/>
            <p:cNvSpPr/>
            <p:nvPr/>
          </p:nvSpPr>
          <p:spPr>
            <a:xfrm>
              <a:off x="4545775" y="4945225"/>
              <a:ext cx="23400" cy="106450"/>
            </a:xfrm>
            <a:custGeom>
              <a:avLst/>
              <a:gdLst/>
              <a:ahLst/>
              <a:cxnLst/>
              <a:rect l="l" t="t" r="r" b="b"/>
              <a:pathLst>
                <a:path w="936" h="4258" extrusionOk="0">
                  <a:moveTo>
                    <a:pt x="367" y="1184"/>
                  </a:moveTo>
                  <a:cubicBezTo>
                    <a:pt x="375" y="1276"/>
                    <a:pt x="369" y="1366"/>
                    <a:pt x="338" y="1453"/>
                  </a:cubicBezTo>
                  <a:cubicBezTo>
                    <a:pt x="313" y="1378"/>
                    <a:pt x="352" y="1278"/>
                    <a:pt x="367" y="1184"/>
                  </a:cubicBezTo>
                  <a:close/>
                  <a:moveTo>
                    <a:pt x="458" y="1"/>
                  </a:moveTo>
                  <a:lnTo>
                    <a:pt x="458" y="1"/>
                  </a:lnTo>
                  <a:cubicBezTo>
                    <a:pt x="127" y="318"/>
                    <a:pt x="274" y="673"/>
                    <a:pt x="342" y="1013"/>
                  </a:cubicBezTo>
                  <a:lnTo>
                    <a:pt x="342" y="1013"/>
                  </a:lnTo>
                  <a:cubicBezTo>
                    <a:pt x="304" y="964"/>
                    <a:pt x="227" y="928"/>
                    <a:pt x="80" y="916"/>
                  </a:cubicBezTo>
                  <a:cubicBezTo>
                    <a:pt x="80" y="1254"/>
                    <a:pt x="0" y="1572"/>
                    <a:pt x="80" y="1871"/>
                  </a:cubicBezTo>
                  <a:cubicBezTo>
                    <a:pt x="259" y="2666"/>
                    <a:pt x="80" y="3542"/>
                    <a:pt x="597" y="4258"/>
                  </a:cubicBezTo>
                  <a:cubicBezTo>
                    <a:pt x="736" y="4079"/>
                    <a:pt x="935" y="3999"/>
                    <a:pt x="856" y="3681"/>
                  </a:cubicBezTo>
                  <a:cubicBezTo>
                    <a:pt x="657" y="2806"/>
                    <a:pt x="577" y="1910"/>
                    <a:pt x="577" y="1015"/>
                  </a:cubicBezTo>
                  <a:cubicBezTo>
                    <a:pt x="577" y="677"/>
                    <a:pt x="637" y="319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9"/>
            <p:cNvSpPr/>
            <p:nvPr/>
          </p:nvSpPr>
          <p:spPr>
            <a:xfrm>
              <a:off x="4729775" y="4945225"/>
              <a:ext cx="14950" cy="111250"/>
            </a:xfrm>
            <a:custGeom>
              <a:avLst/>
              <a:gdLst/>
              <a:ahLst/>
              <a:cxnLst/>
              <a:rect l="l" t="t" r="r" b="b"/>
              <a:pathLst>
                <a:path w="598" h="4450" extrusionOk="0">
                  <a:moveTo>
                    <a:pt x="259" y="1"/>
                  </a:moveTo>
                  <a:cubicBezTo>
                    <a:pt x="100" y="180"/>
                    <a:pt x="160" y="399"/>
                    <a:pt x="140" y="597"/>
                  </a:cubicBezTo>
                  <a:cubicBezTo>
                    <a:pt x="1" y="1811"/>
                    <a:pt x="60" y="3044"/>
                    <a:pt x="100" y="4258"/>
                  </a:cubicBezTo>
                  <a:cubicBezTo>
                    <a:pt x="201" y="4369"/>
                    <a:pt x="302" y="4449"/>
                    <a:pt x="382" y="4449"/>
                  </a:cubicBezTo>
                  <a:cubicBezTo>
                    <a:pt x="460" y="4449"/>
                    <a:pt x="518" y="4374"/>
                    <a:pt x="538" y="4178"/>
                  </a:cubicBezTo>
                  <a:cubicBezTo>
                    <a:pt x="558" y="3800"/>
                    <a:pt x="597" y="3402"/>
                    <a:pt x="478" y="3004"/>
                  </a:cubicBezTo>
                  <a:lnTo>
                    <a:pt x="478" y="2885"/>
                  </a:lnTo>
                  <a:cubicBezTo>
                    <a:pt x="558" y="2646"/>
                    <a:pt x="558" y="2388"/>
                    <a:pt x="478" y="2149"/>
                  </a:cubicBezTo>
                  <a:cubicBezTo>
                    <a:pt x="498" y="1572"/>
                    <a:pt x="558" y="975"/>
                    <a:pt x="597" y="399"/>
                  </a:cubicBezTo>
                  <a:cubicBezTo>
                    <a:pt x="478" y="279"/>
                    <a:pt x="458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9"/>
            <p:cNvSpPr/>
            <p:nvPr/>
          </p:nvSpPr>
          <p:spPr>
            <a:xfrm>
              <a:off x="4736750" y="4840800"/>
              <a:ext cx="29850" cy="101475"/>
            </a:xfrm>
            <a:custGeom>
              <a:avLst/>
              <a:gdLst/>
              <a:ahLst/>
              <a:cxnLst/>
              <a:rect l="l" t="t" r="r" b="b"/>
              <a:pathLst>
                <a:path w="1194" h="4059" extrusionOk="0">
                  <a:moveTo>
                    <a:pt x="875" y="0"/>
                  </a:moveTo>
                  <a:cubicBezTo>
                    <a:pt x="259" y="1293"/>
                    <a:pt x="100" y="2666"/>
                    <a:pt x="0" y="4058"/>
                  </a:cubicBezTo>
                  <a:cubicBezTo>
                    <a:pt x="497" y="4058"/>
                    <a:pt x="199" y="3501"/>
                    <a:pt x="477" y="3342"/>
                  </a:cubicBezTo>
                  <a:cubicBezTo>
                    <a:pt x="716" y="2288"/>
                    <a:pt x="935" y="1214"/>
                    <a:pt x="1194" y="179"/>
                  </a:cubicBezTo>
                  <a:lnTo>
                    <a:pt x="1194" y="179"/>
                  </a:lnTo>
                  <a:cubicBezTo>
                    <a:pt x="1166" y="187"/>
                    <a:pt x="1138" y="191"/>
                    <a:pt x="1111" y="191"/>
                  </a:cubicBezTo>
                  <a:cubicBezTo>
                    <a:pt x="1003" y="191"/>
                    <a:pt x="907" y="128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9"/>
            <p:cNvSpPr/>
            <p:nvPr/>
          </p:nvSpPr>
          <p:spPr>
            <a:xfrm>
              <a:off x="5221625" y="4712300"/>
              <a:ext cx="58700" cy="41000"/>
            </a:xfrm>
            <a:custGeom>
              <a:avLst/>
              <a:gdLst/>
              <a:ahLst/>
              <a:cxnLst/>
              <a:rect l="l" t="t" r="r" b="b"/>
              <a:pathLst>
                <a:path w="2348" h="1640" extrusionOk="0">
                  <a:moveTo>
                    <a:pt x="1532" y="0"/>
                  </a:moveTo>
                  <a:cubicBezTo>
                    <a:pt x="1421" y="0"/>
                    <a:pt x="1312" y="48"/>
                    <a:pt x="1194" y="87"/>
                  </a:cubicBezTo>
                  <a:cubicBezTo>
                    <a:pt x="1095" y="147"/>
                    <a:pt x="995" y="227"/>
                    <a:pt x="915" y="266"/>
                  </a:cubicBezTo>
                  <a:cubicBezTo>
                    <a:pt x="876" y="286"/>
                    <a:pt x="796" y="346"/>
                    <a:pt x="736" y="366"/>
                  </a:cubicBezTo>
                  <a:cubicBezTo>
                    <a:pt x="637" y="386"/>
                    <a:pt x="538" y="446"/>
                    <a:pt x="438" y="465"/>
                  </a:cubicBezTo>
                  <a:cubicBezTo>
                    <a:pt x="279" y="545"/>
                    <a:pt x="100" y="625"/>
                    <a:pt x="0" y="764"/>
                  </a:cubicBezTo>
                  <a:cubicBezTo>
                    <a:pt x="0" y="843"/>
                    <a:pt x="0" y="883"/>
                    <a:pt x="20" y="963"/>
                  </a:cubicBezTo>
                  <a:cubicBezTo>
                    <a:pt x="120" y="1082"/>
                    <a:pt x="279" y="1182"/>
                    <a:pt x="319" y="1361"/>
                  </a:cubicBezTo>
                  <a:cubicBezTo>
                    <a:pt x="398" y="1579"/>
                    <a:pt x="617" y="1540"/>
                    <a:pt x="756" y="1639"/>
                  </a:cubicBezTo>
                  <a:cubicBezTo>
                    <a:pt x="1274" y="1420"/>
                    <a:pt x="1870" y="1321"/>
                    <a:pt x="2348" y="963"/>
                  </a:cubicBezTo>
                  <a:cubicBezTo>
                    <a:pt x="2248" y="784"/>
                    <a:pt x="2209" y="625"/>
                    <a:pt x="2348" y="446"/>
                  </a:cubicBezTo>
                  <a:cubicBezTo>
                    <a:pt x="2286" y="368"/>
                    <a:pt x="2200" y="339"/>
                    <a:pt x="2100" y="339"/>
                  </a:cubicBezTo>
                  <a:cubicBezTo>
                    <a:pt x="2071" y="339"/>
                    <a:pt x="2041" y="342"/>
                    <a:pt x="2010" y="346"/>
                  </a:cubicBezTo>
                  <a:cubicBezTo>
                    <a:pt x="1632" y="545"/>
                    <a:pt x="1293" y="784"/>
                    <a:pt x="816" y="863"/>
                  </a:cubicBezTo>
                  <a:cubicBezTo>
                    <a:pt x="1254" y="764"/>
                    <a:pt x="1592" y="625"/>
                    <a:pt x="1870" y="346"/>
                  </a:cubicBezTo>
                  <a:cubicBezTo>
                    <a:pt x="1890" y="227"/>
                    <a:pt x="1811" y="127"/>
                    <a:pt x="1711" y="48"/>
                  </a:cubicBezTo>
                  <a:cubicBezTo>
                    <a:pt x="1650" y="14"/>
                    <a:pt x="1591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9"/>
            <p:cNvSpPr/>
            <p:nvPr/>
          </p:nvSpPr>
          <p:spPr>
            <a:xfrm>
              <a:off x="4982900" y="4866150"/>
              <a:ext cx="38825" cy="99500"/>
            </a:xfrm>
            <a:custGeom>
              <a:avLst/>
              <a:gdLst/>
              <a:ahLst/>
              <a:cxnLst/>
              <a:rect l="l" t="t" r="r" b="b"/>
              <a:pathLst>
                <a:path w="1553" h="3980" extrusionOk="0">
                  <a:moveTo>
                    <a:pt x="1294" y="1"/>
                  </a:moveTo>
                  <a:cubicBezTo>
                    <a:pt x="518" y="1174"/>
                    <a:pt x="1" y="3024"/>
                    <a:pt x="220" y="3979"/>
                  </a:cubicBezTo>
                  <a:cubicBezTo>
                    <a:pt x="598" y="3064"/>
                    <a:pt x="697" y="2089"/>
                    <a:pt x="1175" y="1274"/>
                  </a:cubicBezTo>
                  <a:cubicBezTo>
                    <a:pt x="1194" y="876"/>
                    <a:pt x="1553" y="598"/>
                    <a:pt x="1493" y="239"/>
                  </a:cubicBezTo>
                  <a:cubicBezTo>
                    <a:pt x="1453" y="140"/>
                    <a:pt x="1453" y="4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9"/>
            <p:cNvSpPr/>
            <p:nvPr/>
          </p:nvSpPr>
          <p:spPr>
            <a:xfrm>
              <a:off x="4502500" y="4678675"/>
              <a:ext cx="91525" cy="20900"/>
            </a:xfrm>
            <a:custGeom>
              <a:avLst/>
              <a:gdLst/>
              <a:ahLst/>
              <a:cxnLst/>
              <a:rect l="l" t="t" r="r" b="b"/>
              <a:pathLst>
                <a:path w="3661" h="836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99" y="60"/>
                    <a:pt x="438" y="199"/>
                    <a:pt x="418" y="239"/>
                  </a:cubicBezTo>
                  <a:cubicBezTo>
                    <a:pt x="375" y="347"/>
                    <a:pt x="297" y="361"/>
                    <a:pt x="212" y="361"/>
                  </a:cubicBezTo>
                  <a:cubicBezTo>
                    <a:pt x="182" y="361"/>
                    <a:pt x="150" y="359"/>
                    <a:pt x="119" y="359"/>
                  </a:cubicBezTo>
                  <a:cubicBezTo>
                    <a:pt x="78" y="359"/>
                    <a:pt x="37" y="363"/>
                    <a:pt x="1" y="378"/>
                  </a:cubicBezTo>
                  <a:cubicBezTo>
                    <a:pt x="876" y="696"/>
                    <a:pt x="1811" y="696"/>
                    <a:pt x="2706" y="836"/>
                  </a:cubicBezTo>
                  <a:cubicBezTo>
                    <a:pt x="2776" y="577"/>
                    <a:pt x="2930" y="527"/>
                    <a:pt x="3109" y="527"/>
                  </a:cubicBezTo>
                  <a:cubicBezTo>
                    <a:pt x="3221" y="527"/>
                    <a:pt x="3342" y="547"/>
                    <a:pt x="3459" y="547"/>
                  </a:cubicBezTo>
                  <a:cubicBezTo>
                    <a:pt x="3529" y="547"/>
                    <a:pt x="3597" y="540"/>
                    <a:pt x="3661" y="517"/>
                  </a:cubicBezTo>
                  <a:cubicBezTo>
                    <a:pt x="2527" y="199"/>
                    <a:pt x="1393" y="13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9"/>
            <p:cNvSpPr/>
            <p:nvPr/>
          </p:nvSpPr>
          <p:spPr>
            <a:xfrm>
              <a:off x="4368225" y="4703550"/>
              <a:ext cx="40600" cy="90525"/>
            </a:xfrm>
            <a:custGeom>
              <a:avLst/>
              <a:gdLst/>
              <a:ahLst/>
              <a:cxnLst/>
              <a:rect l="l" t="t" r="r" b="b"/>
              <a:pathLst>
                <a:path w="1624" h="3621" extrusionOk="0">
                  <a:moveTo>
                    <a:pt x="1488" y="0"/>
                  </a:moveTo>
                  <a:cubicBezTo>
                    <a:pt x="1424" y="0"/>
                    <a:pt x="1341" y="36"/>
                    <a:pt x="1254" y="79"/>
                  </a:cubicBezTo>
                  <a:cubicBezTo>
                    <a:pt x="1134" y="179"/>
                    <a:pt x="1194" y="338"/>
                    <a:pt x="1075" y="418"/>
                  </a:cubicBezTo>
                  <a:cubicBezTo>
                    <a:pt x="1015" y="477"/>
                    <a:pt x="995" y="517"/>
                    <a:pt x="936" y="597"/>
                  </a:cubicBezTo>
                  <a:cubicBezTo>
                    <a:pt x="677" y="1412"/>
                    <a:pt x="199" y="2168"/>
                    <a:pt x="1" y="3004"/>
                  </a:cubicBezTo>
                  <a:cubicBezTo>
                    <a:pt x="1" y="3083"/>
                    <a:pt x="20" y="3123"/>
                    <a:pt x="20" y="3203"/>
                  </a:cubicBezTo>
                  <a:cubicBezTo>
                    <a:pt x="40" y="3382"/>
                    <a:pt x="40" y="3561"/>
                    <a:pt x="219" y="3620"/>
                  </a:cubicBezTo>
                  <a:cubicBezTo>
                    <a:pt x="597" y="2765"/>
                    <a:pt x="936" y="1890"/>
                    <a:pt x="1234" y="975"/>
                  </a:cubicBezTo>
                  <a:cubicBezTo>
                    <a:pt x="1313" y="875"/>
                    <a:pt x="1294" y="696"/>
                    <a:pt x="1433" y="597"/>
                  </a:cubicBezTo>
                  <a:cubicBezTo>
                    <a:pt x="1532" y="497"/>
                    <a:pt x="1512" y="338"/>
                    <a:pt x="1612" y="239"/>
                  </a:cubicBezTo>
                  <a:cubicBezTo>
                    <a:pt x="1623" y="59"/>
                    <a:pt x="1571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9"/>
            <p:cNvSpPr/>
            <p:nvPr/>
          </p:nvSpPr>
          <p:spPr>
            <a:xfrm>
              <a:off x="4346850" y="4813975"/>
              <a:ext cx="20900" cy="95175"/>
            </a:xfrm>
            <a:custGeom>
              <a:avLst/>
              <a:gdLst/>
              <a:ahLst/>
              <a:cxnLst/>
              <a:rect l="l" t="t" r="r" b="b"/>
              <a:pathLst>
                <a:path w="836" h="3807" extrusionOk="0">
                  <a:moveTo>
                    <a:pt x="710" y="1"/>
                  </a:moveTo>
                  <a:cubicBezTo>
                    <a:pt x="535" y="1"/>
                    <a:pt x="632" y="339"/>
                    <a:pt x="463" y="339"/>
                  </a:cubicBezTo>
                  <a:cubicBezTo>
                    <a:pt x="455" y="339"/>
                    <a:pt x="447" y="339"/>
                    <a:pt x="438" y="337"/>
                  </a:cubicBezTo>
                  <a:cubicBezTo>
                    <a:pt x="139" y="1093"/>
                    <a:pt x="159" y="1948"/>
                    <a:pt x="100" y="2764"/>
                  </a:cubicBezTo>
                  <a:cubicBezTo>
                    <a:pt x="100" y="3062"/>
                    <a:pt x="179" y="3381"/>
                    <a:pt x="0" y="3679"/>
                  </a:cubicBezTo>
                  <a:cubicBezTo>
                    <a:pt x="92" y="3771"/>
                    <a:pt x="164" y="3807"/>
                    <a:pt x="223" y="3807"/>
                  </a:cubicBezTo>
                  <a:cubicBezTo>
                    <a:pt x="342" y="3807"/>
                    <a:pt x="404" y="3660"/>
                    <a:pt x="458" y="3540"/>
                  </a:cubicBezTo>
                  <a:lnTo>
                    <a:pt x="836" y="39"/>
                  </a:lnTo>
                  <a:cubicBezTo>
                    <a:pt x="783" y="12"/>
                    <a:pt x="742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9"/>
            <p:cNvSpPr/>
            <p:nvPr/>
          </p:nvSpPr>
          <p:spPr>
            <a:xfrm>
              <a:off x="4945125" y="4885050"/>
              <a:ext cx="34325" cy="102000"/>
            </a:xfrm>
            <a:custGeom>
              <a:avLst/>
              <a:gdLst/>
              <a:ahLst/>
              <a:cxnLst/>
              <a:rect l="l" t="t" r="r" b="b"/>
              <a:pathLst>
                <a:path w="1373" h="4080" extrusionOk="0">
                  <a:moveTo>
                    <a:pt x="935" y="1"/>
                  </a:moveTo>
                  <a:cubicBezTo>
                    <a:pt x="915" y="40"/>
                    <a:pt x="895" y="80"/>
                    <a:pt x="915" y="120"/>
                  </a:cubicBezTo>
                  <a:cubicBezTo>
                    <a:pt x="836" y="239"/>
                    <a:pt x="875" y="399"/>
                    <a:pt x="776" y="518"/>
                  </a:cubicBezTo>
                  <a:cubicBezTo>
                    <a:pt x="736" y="538"/>
                    <a:pt x="716" y="597"/>
                    <a:pt x="736" y="637"/>
                  </a:cubicBezTo>
                  <a:cubicBezTo>
                    <a:pt x="617" y="816"/>
                    <a:pt x="736" y="1035"/>
                    <a:pt x="597" y="1214"/>
                  </a:cubicBezTo>
                  <a:cubicBezTo>
                    <a:pt x="398" y="1612"/>
                    <a:pt x="497" y="2089"/>
                    <a:pt x="239" y="2467"/>
                  </a:cubicBezTo>
                  <a:cubicBezTo>
                    <a:pt x="298" y="2925"/>
                    <a:pt x="0" y="3363"/>
                    <a:pt x="40" y="3820"/>
                  </a:cubicBezTo>
                  <a:cubicBezTo>
                    <a:pt x="0" y="3900"/>
                    <a:pt x="0" y="3979"/>
                    <a:pt x="20" y="4059"/>
                  </a:cubicBezTo>
                  <a:cubicBezTo>
                    <a:pt x="48" y="4073"/>
                    <a:pt x="71" y="4079"/>
                    <a:pt x="93" y="4079"/>
                  </a:cubicBezTo>
                  <a:cubicBezTo>
                    <a:pt x="133" y="4079"/>
                    <a:pt x="168" y="4058"/>
                    <a:pt x="219" y="4019"/>
                  </a:cubicBezTo>
                  <a:lnTo>
                    <a:pt x="398" y="4019"/>
                  </a:lnTo>
                  <a:cubicBezTo>
                    <a:pt x="676" y="3124"/>
                    <a:pt x="915" y="2209"/>
                    <a:pt x="975" y="1274"/>
                  </a:cubicBezTo>
                  <a:cubicBezTo>
                    <a:pt x="1074" y="1095"/>
                    <a:pt x="975" y="876"/>
                    <a:pt x="1114" y="697"/>
                  </a:cubicBezTo>
                  <a:cubicBezTo>
                    <a:pt x="1134" y="677"/>
                    <a:pt x="1174" y="617"/>
                    <a:pt x="1134" y="578"/>
                  </a:cubicBezTo>
                  <a:cubicBezTo>
                    <a:pt x="1174" y="339"/>
                    <a:pt x="1373" y="80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9"/>
            <p:cNvSpPr/>
            <p:nvPr/>
          </p:nvSpPr>
          <p:spPr>
            <a:xfrm>
              <a:off x="4968500" y="4808475"/>
              <a:ext cx="38300" cy="91025"/>
            </a:xfrm>
            <a:custGeom>
              <a:avLst/>
              <a:gdLst/>
              <a:ahLst/>
              <a:cxnLst/>
              <a:rect l="l" t="t" r="r" b="b"/>
              <a:pathLst>
                <a:path w="1532" h="3641" extrusionOk="0">
                  <a:moveTo>
                    <a:pt x="1253" y="0"/>
                  </a:moveTo>
                  <a:cubicBezTo>
                    <a:pt x="557" y="895"/>
                    <a:pt x="179" y="1950"/>
                    <a:pt x="0" y="3064"/>
                  </a:cubicBezTo>
                  <a:cubicBezTo>
                    <a:pt x="239" y="3203"/>
                    <a:pt x="159" y="3442"/>
                    <a:pt x="199" y="3641"/>
                  </a:cubicBezTo>
                  <a:cubicBezTo>
                    <a:pt x="637" y="2546"/>
                    <a:pt x="836" y="1353"/>
                    <a:pt x="1452" y="318"/>
                  </a:cubicBezTo>
                  <a:cubicBezTo>
                    <a:pt x="1532" y="199"/>
                    <a:pt x="1492" y="6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9"/>
            <p:cNvSpPr/>
            <p:nvPr/>
          </p:nvSpPr>
          <p:spPr>
            <a:xfrm>
              <a:off x="4529850" y="4556550"/>
              <a:ext cx="53250" cy="93050"/>
            </a:xfrm>
            <a:custGeom>
              <a:avLst/>
              <a:gdLst/>
              <a:ahLst/>
              <a:cxnLst/>
              <a:rect l="l" t="t" r="r" b="b"/>
              <a:pathLst>
                <a:path w="2130" h="3722" extrusionOk="0">
                  <a:moveTo>
                    <a:pt x="1583" y="1"/>
                  </a:moveTo>
                  <a:cubicBezTo>
                    <a:pt x="1427" y="1"/>
                    <a:pt x="1269" y="22"/>
                    <a:pt x="1115" y="31"/>
                  </a:cubicBezTo>
                  <a:cubicBezTo>
                    <a:pt x="836" y="31"/>
                    <a:pt x="498" y="151"/>
                    <a:pt x="418" y="449"/>
                  </a:cubicBezTo>
                  <a:cubicBezTo>
                    <a:pt x="200" y="1285"/>
                    <a:pt x="1" y="2120"/>
                    <a:pt x="160" y="2995"/>
                  </a:cubicBezTo>
                  <a:cubicBezTo>
                    <a:pt x="140" y="3035"/>
                    <a:pt x="140" y="3095"/>
                    <a:pt x="160" y="3135"/>
                  </a:cubicBezTo>
                  <a:cubicBezTo>
                    <a:pt x="379" y="3274"/>
                    <a:pt x="239" y="3493"/>
                    <a:pt x="319" y="3692"/>
                  </a:cubicBezTo>
                  <a:cubicBezTo>
                    <a:pt x="359" y="3712"/>
                    <a:pt x="389" y="3721"/>
                    <a:pt x="418" y="3721"/>
                  </a:cubicBezTo>
                  <a:cubicBezTo>
                    <a:pt x="448" y="3721"/>
                    <a:pt x="478" y="3712"/>
                    <a:pt x="518" y="3692"/>
                  </a:cubicBezTo>
                  <a:lnTo>
                    <a:pt x="518" y="2737"/>
                  </a:lnTo>
                  <a:cubicBezTo>
                    <a:pt x="518" y="2140"/>
                    <a:pt x="418" y="1563"/>
                    <a:pt x="617" y="1006"/>
                  </a:cubicBezTo>
                  <a:cubicBezTo>
                    <a:pt x="717" y="728"/>
                    <a:pt x="697" y="409"/>
                    <a:pt x="1075" y="350"/>
                  </a:cubicBezTo>
                  <a:cubicBezTo>
                    <a:pt x="1152" y="292"/>
                    <a:pt x="1236" y="274"/>
                    <a:pt x="1323" y="274"/>
                  </a:cubicBezTo>
                  <a:cubicBezTo>
                    <a:pt x="1471" y="274"/>
                    <a:pt x="1629" y="326"/>
                    <a:pt x="1779" y="326"/>
                  </a:cubicBezTo>
                  <a:cubicBezTo>
                    <a:pt x="1905" y="326"/>
                    <a:pt x="2026" y="289"/>
                    <a:pt x="2129" y="151"/>
                  </a:cubicBezTo>
                  <a:cubicBezTo>
                    <a:pt x="1956" y="32"/>
                    <a:pt x="1771" y="1"/>
                    <a:pt x="15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9"/>
            <p:cNvSpPr/>
            <p:nvPr/>
          </p:nvSpPr>
          <p:spPr>
            <a:xfrm>
              <a:off x="4578100" y="4705000"/>
              <a:ext cx="35825" cy="80125"/>
            </a:xfrm>
            <a:custGeom>
              <a:avLst/>
              <a:gdLst/>
              <a:ahLst/>
              <a:cxnLst/>
              <a:rect l="l" t="t" r="r" b="b"/>
              <a:pathLst>
                <a:path w="1433" h="3205" extrusionOk="0">
                  <a:moveTo>
                    <a:pt x="1078" y="1"/>
                  </a:moveTo>
                  <a:cubicBezTo>
                    <a:pt x="1018" y="1"/>
                    <a:pt x="957" y="9"/>
                    <a:pt x="895" y="21"/>
                  </a:cubicBezTo>
                  <a:cubicBezTo>
                    <a:pt x="1134" y="260"/>
                    <a:pt x="975" y="459"/>
                    <a:pt x="836" y="678"/>
                  </a:cubicBezTo>
                  <a:cubicBezTo>
                    <a:pt x="398" y="1334"/>
                    <a:pt x="60" y="2011"/>
                    <a:pt x="0" y="2806"/>
                  </a:cubicBezTo>
                  <a:cubicBezTo>
                    <a:pt x="40" y="2946"/>
                    <a:pt x="60" y="3125"/>
                    <a:pt x="239" y="3204"/>
                  </a:cubicBezTo>
                  <a:cubicBezTo>
                    <a:pt x="776" y="2249"/>
                    <a:pt x="895" y="1155"/>
                    <a:pt x="1433" y="181"/>
                  </a:cubicBezTo>
                  <a:cubicBezTo>
                    <a:pt x="1336" y="43"/>
                    <a:pt x="1212" y="1"/>
                    <a:pt x="1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9"/>
            <p:cNvSpPr/>
            <p:nvPr/>
          </p:nvSpPr>
          <p:spPr>
            <a:xfrm>
              <a:off x="5118675" y="4830875"/>
              <a:ext cx="37825" cy="120425"/>
            </a:xfrm>
            <a:custGeom>
              <a:avLst/>
              <a:gdLst/>
              <a:ahLst/>
              <a:cxnLst/>
              <a:rect l="l" t="t" r="r" b="b"/>
              <a:pathLst>
                <a:path w="1513" h="4817" extrusionOk="0">
                  <a:moveTo>
                    <a:pt x="1322" y="0"/>
                  </a:moveTo>
                  <a:cubicBezTo>
                    <a:pt x="1295" y="0"/>
                    <a:pt x="1265" y="7"/>
                    <a:pt x="1234" y="19"/>
                  </a:cubicBezTo>
                  <a:cubicBezTo>
                    <a:pt x="1214" y="79"/>
                    <a:pt x="1214" y="119"/>
                    <a:pt x="1214" y="178"/>
                  </a:cubicBezTo>
                  <a:cubicBezTo>
                    <a:pt x="1135" y="278"/>
                    <a:pt x="1154" y="457"/>
                    <a:pt x="1055" y="556"/>
                  </a:cubicBezTo>
                  <a:cubicBezTo>
                    <a:pt x="1035" y="576"/>
                    <a:pt x="1015" y="596"/>
                    <a:pt x="1035" y="656"/>
                  </a:cubicBezTo>
                  <a:cubicBezTo>
                    <a:pt x="1035" y="755"/>
                    <a:pt x="955" y="815"/>
                    <a:pt x="916" y="895"/>
                  </a:cubicBezTo>
                  <a:cubicBezTo>
                    <a:pt x="856" y="954"/>
                    <a:pt x="836" y="994"/>
                    <a:pt x="856" y="1054"/>
                  </a:cubicBezTo>
                  <a:cubicBezTo>
                    <a:pt x="796" y="1173"/>
                    <a:pt x="816" y="1312"/>
                    <a:pt x="717" y="1452"/>
                  </a:cubicBezTo>
                  <a:cubicBezTo>
                    <a:pt x="697" y="1491"/>
                    <a:pt x="657" y="1551"/>
                    <a:pt x="697" y="1591"/>
                  </a:cubicBezTo>
                  <a:cubicBezTo>
                    <a:pt x="617" y="1710"/>
                    <a:pt x="637" y="1889"/>
                    <a:pt x="518" y="1989"/>
                  </a:cubicBezTo>
                  <a:cubicBezTo>
                    <a:pt x="458" y="2009"/>
                    <a:pt x="458" y="2048"/>
                    <a:pt x="498" y="2088"/>
                  </a:cubicBezTo>
                  <a:cubicBezTo>
                    <a:pt x="438" y="2247"/>
                    <a:pt x="458" y="2386"/>
                    <a:pt x="339" y="2506"/>
                  </a:cubicBezTo>
                  <a:cubicBezTo>
                    <a:pt x="299" y="2546"/>
                    <a:pt x="299" y="2566"/>
                    <a:pt x="319" y="2605"/>
                  </a:cubicBezTo>
                  <a:cubicBezTo>
                    <a:pt x="200" y="2864"/>
                    <a:pt x="359" y="3162"/>
                    <a:pt x="160" y="3381"/>
                  </a:cubicBezTo>
                  <a:cubicBezTo>
                    <a:pt x="120" y="3381"/>
                    <a:pt x="120" y="3441"/>
                    <a:pt x="140" y="3461"/>
                  </a:cubicBezTo>
                  <a:cubicBezTo>
                    <a:pt x="60" y="3660"/>
                    <a:pt x="120" y="3878"/>
                    <a:pt x="21" y="4077"/>
                  </a:cubicBezTo>
                  <a:cubicBezTo>
                    <a:pt x="1" y="4157"/>
                    <a:pt x="1" y="4197"/>
                    <a:pt x="1" y="4276"/>
                  </a:cubicBezTo>
                  <a:cubicBezTo>
                    <a:pt x="100" y="4435"/>
                    <a:pt x="120" y="4634"/>
                    <a:pt x="259" y="4754"/>
                  </a:cubicBezTo>
                  <a:cubicBezTo>
                    <a:pt x="291" y="4796"/>
                    <a:pt x="329" y="4816"/>
                    <a:pt x="366" y="4816"/>
                  </a:cubicBezTo>
                  <a:cubicBezTo>
                    <a:pt x="398" y="4816"/>
                    <a:pt x="430" y="4801"/>
                    <a:pt x="458" y="4774"/>
                  </a:cubicBezTo>
                  <a:cubicBezTo>
                    <a:pt x="518" y="4754"/>
                    <a:pt x="518" y="4734"/>
                    <a:pt x="538" y="4674"/>
                  </a:cubicBezTo>
                  <a:cubicBezTo>
                    <a:pt x="597" y="4555"/>
                    <a:pt x="657" y="4455"/>
                    <a:pt x="657" y="4276"/>
                  </a:cubicBezTo>
                  <a:cubicBezTo>
                    <a:pt x="657" y="4157"/>
                    <a:pt x="617" y="4057"/>
                    <a:pt x="617" y="3918"/>
                  </a:cubicBezTo>
                  <a:cubicBezTo>
                    <a:pt x="697" y="3699"/>
                    <a:pt x="717" y="3461"/>
                    <a:pt x="757" y="3222"/>
                  </a:cubicBezTo>
                  <a:lnTo>
                    <a:pt x="757" y="3003"/>
                  </a:lnTo>
                  <a:cubicBezTo>
                    <a:pt x="617" y="2506"/>
                    <a:pt x="896" y="2168"/>
                    <a:pt x="1135" y="1810"/>
                  </a:cubicBezTo>
                  <a:cubicBezTo>
                    <a:pt x="1294" y="1591"/>
                    <a:pt x="1214" y="1292"/>
                    <a:pt x="1393" y="1074"/>
                  </a:cubicBezTo>
                  <a:cubicBezTo>
                    <a:pt x="1413" y="1014"/>
                    <a:pt x="1433" y="994"/>
                    <a:pt x="1413" y="934"/>
                  </a:cubicBezTo>
                  <a:cubicBezTo>
                    <a:pt x="1512" y="676"/>
                    <a:pt x="1453" y="397"/>
                    <a:pt x="1453" y="99"/>
                  </a:cubicBezTo>
                  <a:cubicBezTo>
                    <a:pt x="1426" y="31"/>
                    <a:pt x="1380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9"/>
            <p:cNvSpPr/>
            <p:nvPr/>
          </p:nvSpPr>
          <p:spPr>
            <a:xfrm>
              <a:off x="4767075" y="4937275"/>
              <a:ext cx="19925" cy="105450"/>
            </a:xfrm>
            <a:custGeom>
              <a:avLst/>
              <a:gdLst/>
              <a:ahLst/>
              <a:cxnLst/>
              <a:rect l="l" t="t" r="r" b="b"/>
              <a:pathLst>
                <a:path w="797" h="4218" extrusionOk="0">
                  <a:moveTo>
                    <a:pt x="697" y="0"/>
                  </a:moveTo>
                  <a:cubicBezTo>
                    <a:pt x="299" y="637"/>
                    <a:pt x="359" y="1373"/>
                    <a:pt x="279" y="2069"/>
                  </a:cubicBezTo>
                  <a:cubicBezTo>
                    <a:pt x="239" y="2467"/>
                    <a:pt x="1" y="2905"/>
                    <a:pt x="299" y="3322"/>
                  </a:cubicBezTo>
                  <a:cubicBezTo>
                    <a:pt x="458" y="3621"/>
                    <a:pt x="160" y="4098"/>
                    <a:pt x="677" y="4218"/>
                  </a:cubicBezTo>
                  <a:lnTo>
                    <a:pt x="677" y="3203"/>
                  </a:lnTo>
                  <a:cubicBezTo>
                    <a:pt x="657" y="3124"/>
                    <a:pt x="657" y="3064"/>
                    <a:pt x="597" y="2984"/>
                  </a:cubicBezTo>
                  <a:cubicBezTo>
                    <a:pt x="557" y="2885"/>
                    <a:pt x="697" y="2905"/>
                    <a:pt x="737" y="2825"/>
                  </a:cubicBezTo>
                  <a:cubicBezTo>
                    <a:pt x="776" y="2706"/>
                    <a:pt x="796" y="2586"/>
                    <a:pt x="697" y="2487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9"/>
            <p:cNvSpPr/>
            <p:nvPr/>
          </p:nvSpPr>
          <p:spPr>
            <a:xfrm>
              <a:off x="5061475" y="4953175"/>
              <a:ext cx="19925" cy="116425"/>
            </a:xfrm>
            <a:custGeom>
              <a:avLst/>
              <a:gdLst/>
              <a:ahLst/>
              <a:cxnLst/>
              <a:rect l="l" t="t" r="r" b="b"/>
              <a:pathLst>
                <a:path w="797" h="4657" extrusionOk="0">
                  <a:moveTo>
                    <a:pt x="459" y="1"/>
                  </a:moveTo>
                  <a:cubicBezTo>
                    <a:pt x="100" y="1553"/>
                    <a:pt x="1" y="3084"/>
                    <a:pt x="140" y="4656"/>
                  </a:cubicBezTo>
                  <a:cubicBezTo>
                    <a:pt x="153" y="4657"/>
                    <a:pt x="166" y="4657"/>
                    <a:pt x="178" y="4657"/>
                  </a:cubicBezTo>
                  <a:cubicBezTo>
                    <a:pt x="491" y="4657"/>
                    <a:pt x="400" y="4411"/>
                    <a:pt x="419" y="4258"/>
                  </a:cubicBezTo>
                  <a:cubicBezTo>
                    <a:pt x="459" y="3860"/>
                    <a:pt x="339" y="3462"/>
                    <a:pt x="478" y="3064"/>
                  </a:cubicBezTo>
                  <a:cubicBezTo>
                    <a:pt x="538" y="2289"/>
                    <a:pt x="618" y="1553"/>
                    <a:pt x="657" y="777"/>
                  </a:cubicBezTo>
                  <a:cubicBezTo>
                    <a:pt x="598" y="538"/>
                    <a:pt x="797" y="200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9"/>
            <p:cNvSpPr/>
            <p:nvPr/>
          </p:nvSpPr>
          <p:spPr>
            <a:xfrm>
              <a:off x="5410100" y="4722925"/>
              <a:ext cx="82575" cy="28025"/>
            </a:xfrm>
            <a:custGeom>
              <a:avLst/>
              <a:gdLst/>
              <a:ahLst/>
              <a:cxnLst/>
              <a:rect l="l" t="t" r="r" b="b"/>
              <a:pathLst>
                <a:path w="3303" h="1121" extrusionOk="0">
                  <a:moveTo>
                    <a:pt x="3203" y="1"/>
                  </a:moveTo>
                  <a:cubicBezTo>
                    <a:pt x="2129" y="160"/>
                    <a:pt x="1115" y="597"/>
                    <a:pt x="41" y="717"/>
                  </a:cubicBezTo>
                  <a:cubicBezTo>
                    <a:pt x="21" y="757"/>
                    <a:pt x="21" y="796"/>
                    <a:pt x="1" y="836"/>
                  </a:cubicBezTo>
                  <a:cubicBezTo>
                    <a:pt x="21" y="896"/>
                    <a:pt x="21" y="916"/>
                    <a:pt x="41" y="955"/>
                  </a:cubicBezTo>
                  <a:cubicBezTo>
                    <a:pt x="180" y="1072"/>
                    <a:pt x="320" y="1120"/>
                    <a:pt x="468" y="1120"/>
                  </a:cubicBezTo>
                  <a:cubicBezTo>
                    <a:pt x="573" y="1120"/>
                    <a:pt x="681" y="1096"/>
                    <a:pt x="796" y="1055"/>
                  </a:cubicBezTo>
                  <a:cubicBezTo>
                    <a:pt x="1572" y="836"/>
                    <a:pt x="2308" y="617"/>
                    <a:pt x="3064" y="398"/>
                  </a:cubicBezTo>
                  <a:cubicBezTo>
                    <a:pt x="3184" y="299"/>
                    <a:pt x="3303" y="200"/>
                    <a:pt x="3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9"/>
            <p:cNvSpPr/>
            <p:nvPr/>
          </p:nvSpPr>
          <p:spPr>
            <a:xfrm>
              <a:off x="4729775" y="5020325"/>
              <a:ext cx="24400" cy="93550"/>
            </a:xfrm>
            <a:custGeom>
              <a:avLst/>
              <a:gdLst/>
              <a:ahLst/>
              <a:cxnLst/>
              <a:rect l="l" t="t" r="r" b="b"/>
              <a:pathLst>
                <a:path w="976" h="3742" extrusionOk="0">
                  <a:moveTo>
                    <a:pt x="478" y="0"/>
                  </a:moveTo>
                  <a:cubicBezTo>
                    <a:pt x="478" y="378"/>
                    <a:pt x="458" y="737"/>
                    <a:pt x="458" y="1095"/>
                  </a:cubicBezTo>
                  <a:cubicBezTo>
                    <a:pt x="447" y="1262"/>
                    <a:pt x="392" y="1310"/>
                    <a:pt x="315" y="1310"/>
                  </a:cubicBezTo>
                  <a:cubicBezTo>
                    <a:pt x="254" y="1310"/>
                    <a:pt x="179" y="1280"/>
                    <a:pt x="100" y="1254"/>
                  </a:cubicBezTo>
                  <a:lnTo>
                    <a:pt x="100" y="1254"/>
                  </a:lnTo>
                  <a:cubicBezTo>
                    <a:pt x="120" y="1552"/>
                    <a:pt x="1" y="1870"/>
                    <a:pt x="239" y="2129"/>
                  </a:cubicBezTo>
                  <a:cubicBezTo>
                    <a:pt x="279" y="2089"/>
                    <a:pt x="299" y="2049"/>
                    <a:pt x="339" y="2030"/>
                  </a:cubicBezTo>
                  <a:lnTo>
                    <a:pt x="339" y="2030"/>
                  </a:lnTo>
                  <a:cubicBezTo>
                    <a:pt x="299" y="2069"/>
                    <a:pt x="279" y="2129"/>
                    <a:pt x="259" y="2149"/>
                  </a:cubicBezTo>
                  <a:cubicBezTo>
                    <a:pt x="199" y="2567"/>
                    <a:pt x="478" y="2905"/>
                    <a:pt x="458" y="3342"/>
                  </a:cubicBezTo>
                  <a:cubicBezTo>
                    <a:pt x="652" y="3381"/>
                    <a:pt x="562" y="3741"/>
                    <a:pt x="834" y="3741"/>
                  </a:cubicBezTo>
                  <a:cubicBezTo>
                    <a:pt x="841" y="3741"/>
                    <a:pt x="848" y="3741"/>
                    <a:pt x="856" y="3740"/>
                  </a:cubicBezTo>
                  <a:cubicBezTo>
                    <a:pt x="896" y="3661"/>
                    <a:pt x="975" y="3581"/>
                    <a:pt x="955" y="3521"/>
                  </a:cubicBezTo>
                  <a:cubicBezTo>
                    <a:pt x="697" y="2408"/>
                    <a:pt x="597" y="1313"/>
                    <a:pt x="597" y="239"/>
                  </a:cubicBezTo>
                  <a:cubicBezTo>
                    <a:pt x="597" y="160"/>
                    <a:pt x="538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9"/>
            <p:cNvSpPr/>
            <p:nvPr/>
          </p:nvSpPr>
          <p:spPr>
            <a:xfrm>
              <a:off x="5059000" y="4755500"/>
              <a:ext cx="78600" cy="16575"/>
            </a:xfrm>
            <a:custGeom>
              <a:avLst/>
              <a:gdLst/>
              <a:ahLst/>
              <a:cxnLst/>
              <a:rect l="l" t="t" r="r" b="b"/>
              <a:pathLst>
                <a:path w="3144" h="663" extrusionOk="0">
                  <a:moveTo>
                    <a:pt x="1466" y="0"/>
                  </a:moveTo>
                  <a:cubicBezTo>
                    <a:pt x="1288" y="0"/>
                    <a:pt x="1109" y="28"/>
                    <a:pt x="935" y="110"/>
                  </a:cubicBezTo>
                  <a:cubicBezTo>
                    <a:pt x="838" y="325"/>
                    <a:pt x="707" y="386"/>
                    <a:pt x="564" y="386"/>
                  </a:cubicBezTo>
                  <a:cubicBezTo>
                    <a:pt x="415" y="386"/>
                    <a:pt x="252" y="319"/>
                    <a:pt x="100" y="289"/>
                  </a:cubicBezTo>
                  <a:cubicBezTo>
                    <a:pt x="60" y="289"/>
                    <a:pt x="40" y="309"/>
                    <a:pt x="20" y="329"/>
                  </a:cubicBezTo>
                  <a:cubicBezTo>
                    <a:pt x="1" y="389"/>
                    <a:pt x="20" y="408"/>
                    <a:pt x="60" y="448"/>
                  </a:cubicBezTo>
                  <a:cubicBezTo>
                    <a:pt x="465" y="604"/>
                    <a:pt x="864" y="662"/>
                    <a:pt x="1263" y="662"/>
                  </a:cubicBezTo>
                  <a:cubicBezTo>
                    <a:pt x="1883" y="662"/>
                    <a:pt x="2502" y="522"/>
                    <a:pt x="3144" y="389"/>
                  </a:cubicBezTo>
                  <a:cubicBezTo>
                    <a:pt x="2928" y="106"/>
                    <a:pt x="2676" y="60"/>
                    <a:pt x="2430" y="60"/>
                  </a:cubicBezTo>
                  <a:cubicBezTo>
                    <a:pt x="2314" y="60"/>
                    <a:pt x="2198" y="70"/>
                    <a:pt x="2089" y="70"/>
                  </a:cubicBezTo>
                  <a:cubicBezTo>
                    <a:pt x="1885" y="38"/>
                    <a:pt x="1675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9"/>
            <p:cNvSpPr/>
            <p:nvPr/>
          </p:nvSpPr>
          <p:spPr>
            <a:xfrm>
              <a:off x="5071925" y="4876075"/>
              <a:ext cx="27700" cy="96525"/>
            </a:xfrm>
            <a:custGeom>
              <a:avLst/>
              <a:gdLst/>
              <a:ahLst/>
              <a:cxnLst/>
              <a:rect l="l" t="t" r="r" b="b"/>
              <a:pathLst>
                <a:path w="1108" h="3861" extrusionOk="0">
                  <a:moveTo>
                    <a:pt x="821" y="0"/>
                  </a:moveTo>
                  <a:cubicBezTo>
                    <a:pt x="807" y="0"/>
                    <a:pt x="792" y="1"/>
                    <a:pt x="777" y="2"/>
                  </a:cubicBezTo>
                  <a:cubicBezTo>
                    <a:pt x="677" y="101"/>
                    <a:pt x="697" y="260"/>
                    <a:pt x="617" y="360"/>
                  </a:cubicBezTo>
                  <a:cubicBezTo>
                    <a:pt x="598" y="399"/>
                    <a:pt x="578" y="459"/>
                    <a:pt x="598" y="499"/>
                  </a:cubicBezTo>
                  <a:cubicBezTo>
                    <a:pt x="478" y="658"/>
                    <a:pt x="598" y="897"/>
                    <a:pt x="438" y="1056"/>
                  </a:cubicBezTo>
                  <a:cubicBezTo>
                    <a:pt x="200" y="1732"/>
                    <a:pt x="120" y="2389"/>
                    <a:pt x="41" y="3085"/>
                  </a:cubicBezTo>
                  <a:cubicBezTo>
                    <a:pt x="120" y="3344"/>
                    <a:pt x="1" y="3662"/>
                    <a:pt x="239" y="3861"/>
                  </a:cubicBezTo>
                  <a:cubicBezTo>
                    <a:pt x="438" y="2946"/>
                    <a:pt x="617" y="2031"/>
                    <a:pt x="796" y="1096"/>
                  </a:cubicBezTo>
                  <a:cubicBezTo>
                    <a:pt x="896" y="937"/>
                    <a:pt x="796" y="698"/>
                    <a:pt x="916" y="539"/>
                  </a:cubicBezTo>
                  <a:cubicBezTo>
                    <a:pt x="975" y="479"/>
                    <a:pt x="975" y="439"/>
                    <a:pt x="975" y="380"/>
                  </a:cubicBezTo>
                  <a:cubicBezTo>
                    <a:pt x="1032" y="190"/>
                    <a:pt x="1107" y="0"/>
                    <a:pt x="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9"/>
            <p:cNvSpPr/>
            <p:nvPr/>
          </p:nvSpPr>
          <p:spPr>
            <a:xfrm>
              <a:off x="5452875" y="4626950"/>
              <a:ext cx="59700" cy="33850"/>
            </a:xfrm>
            <a:custGeom>
              <a:avLst/>
              <a:gdLst/>
              <a:ahLst/>
              <a:cxnLst/>
              <a:rect l="l" t="t" r="r" b="b"/>
              <a:pathLst>
                <a:path w="2388" h="1354" extrusionOk="0">
                  <a:moveTo>
                    <a:pt x="2189" y="0"/>
                  </a:moveTo>
                  <a:lnTo>
                    <a:pt x="1811" y="299"/>
                  </a:lnTo>
                  <a:cubicBezTo>
                    <a:pt x="1715" y="281"/>
                    <a:pt x="1621" y="273"/>
                    <a:pt x="1529" y="273"/>
                  </a:cubicBezTo>
                  <a:cubicBezTo>
                    <a:pt x="992" y="273"/>
                    <a:pt x="522" y="550"/>
                    <a:pt x="80" y="856"/>
                  </a:cubicBezTo>
                  <a:cubicBezTo>
                    <a:pt x="1" y="1174"/>
                    <a:pt x="359" y="1174"/>
                    <a:pt x="458" y="1353"/>
                  </a:cubicBezTo>
                  <a:cubicBezTo>
                    <a:pt x="1174" y="1194"/>
                    <a:pt x="1870" y="1075"/>
                    <a:pt x="2388" y="498"/>
                  </a:cubicBezTo>
                  <a:cubicBezTo>
                    <a:pt x="2368" y="299"/>
                    <a:pt x="2288" y="159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9"/>
            <p:cNvSpPr/>
            <p:nvPr/>
          </p:nvSpPr>
          <p:spPr>
            <a:xfrm>
              <a:off x="5157475" y="5198800"/>
              <a:ext cx="75600" cy="27025"/>
            </a:xfrm>
            <a:custGeom>
              <a:avLst/>
              <a:gdLst/>
              <a:ahLst/>
              <a:cxnLst/>
              <a:rect l="l" t="t" r="r" b="b"/>
              <a:pathLst>
                <a:path w="3024" h="1081" extrusionOk="0">
                  <a:moveTo>
                    <a:pt x="2199" y="0"/>
                  </a:moveTo>
                  <a:cubicBezTo>
                    <a:pt x="2115" y="0"/>
                    <a:pt x="2042" y="30"/>
                    <a:pt x="1990" y="102"/>
                  </a:cubicBezTo>
                  <a:cubicBezTo>
                    <a:pt x="1850" y="222"/>
                    <a:pt x="1592" y="102"/>
                    <a:pt x="1452" y="262"/>
                  </a:cubicBezTo>
                  <a:cubicBezTo>
                    <a:pt x="1393" y="281"/>
                    <a:pt x="1373" y="281"/>
                    <a:pt x="1333" y="281"/>
                  </a:cubicBezTo>
                  <a:cubicBezTo>
                    <a:pt x="1254" y="301"/>
                    <a:pt x="1174" y="361"/>
                    <a:pt x="1094" y="401"/>
                  </a:cubicBezTo>
                  <a:cubicBezTo>
                    <a:pt x="1055" y="421"/>
                    <a:pt x="995" y="421"/>
                    <a:pt x="955" y="421"/>
                  </a:cubicBezTo>
                  <a:cubicBezTo>
                    <a:pt x="861" y="502"/>
                    <a:pt x="762" y="523"/>
                    <a:pt x="661" y="523"/>
                  </a:cubicBezTo>
                  <a:cubicBezTo>
                    <a:pt x="548" y="523"/>
                    <a:pt x="432" y="496"/>
                    <a:pt x="320" y="496"/>
                  </a:cubicBezTo>
                  <a:cubicBezTo>
                    <a:pt x="238" y="496"/>
                    <a:pt x="157" y="510"/>
                    <a:pt x="80" y="560"/>
                  </a:cubicBezTo>
                  <a:cubicBezTo>
                    <a:pt x="0" y="600"/>
                    <a:pt x="0" y="699"/>
                    <a:pt x="40" y="779"/>
                  </a:cubicBezTo>
                  <a:lnTo>
                    <a:pt x="199" y="958"/>
                  </a:lnTo>
                  <a:cubicBezTo>
                    <a:pt x="270" y="1011"/>
                    <a:pt x="341" y="1080"/>
                    <a:pt x="441" y="1080"/>
                  </a:cubicBezTo>
                  <a:cubicBezTo>
                    <a:pt x="453" y="1080"/>
                    <a:pt x="465" y="1079"/>
                    <a:pt x="478" y="1077"/>
                  </a:cubicBezTo>
                  <a:cubicBezTo>
                    <a:pt x="597" y="918"/>
                    <a:pt x="776" y="958"/>
                    <a:pt x="955" y="898"/>
                  </a:cubicBezTo>
                  <a:cubicBezTo>
                    <a:pt x="1651" y="719"/>
                    <a:pt x="2368" y="580"/>
                    <a:pt x="3024" y="262"/>
                  </a:cubicBezTo>
                  <a:cubicBezTo>
                    <a:pt x="2785" y="222"/>
                    <a:pt x="2566" y="281"/>
                    <a:pt x="2447" y="63"/>
                  </a:cubicBezTo>
                  <a:cubicBezTo>
                    <a:pt x="2362" y="25"/>
                    <a:pt x="2276" y="0"/>
                    <a:pt x="2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9"/>
            <p:cNvSpPr/>
            <p:nvPr/>
          </p:nvSpPr>
          <p:spPr>
            <a:xfrm>
              <a:off x="4555725" y="4775150"/>
              <a:ext cx="27875" cy="62175"/>
            </a:xfrm>
            <a:custGeom>
              <a:avLst/>
              <a:gdLst/>
              <a:ahLst/>
              <a:cxnLst/>
              <a:rect l="l" t="t" r="r" b="b"/>
              <a:pathLst>
                <a:path w="1115" h="2487" extrusionOk="0">
                  <a:moveTo>
                    <a:pt x="895" y="0"/>
                  </a:moveTo>
                  <a:cubicBezTo>
                    <a:pt x="497" y="796"/>
                    <a:pt x="0" y="1532"/>
                    <a:pt x="60" y="2427"/>
                  </a:cubicBezTo>
                  <a:lnTo>
                    <a:pt x="239" y="2427"/>
                  </a:lnTo>
                  <a:lnTo>
                    <a:pt x="298" y="2368"/>
                  </a:lnTo>
                  <a:lnTo>
                    <a:pt x="298" y="2308"/>
                  </a:lnTo>
                  <a:lnTo>
                    <a:pt x="279" y="2228"/>
                  </a:lnTo>
                  <a:lnTo>
                    <a:pt x="338" y="2308"/>
                  </a:lnTo>
                  <a:cubicBezTo>
                    <a:pt x="338" y="2387"/>
                    <a:pt x="358" y="2427"/>
                    <a:pt x="378" y="2487"/>
                  </a:cubicBezTo>
                  <a:lnTo>
                    <a:pt x="458" y="2487"/>
                  </a:lnTo>
                  <a:cubicBezTo>
                    <a:pt x="657" y="2089"/>
                    <a:pt x="577" y="1592"/>
                    <a:pt x="935" y="1234"/>
                  </a:cubicBezTo>
                  <a:cubicBezTo>
                    <a:pt x="995" y="955"/>
                    <a:pt x="1054" y="657"/>
                    <a:pt x="1114" y="398"/>
                  </a:cubicBezTo>
                  <a:cubicBezTo>
                    <a:pt x="1094" y="239"/>
                    <a:pt x="1074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9"/>
            <p:cNvSpPr/>
            <p:nvPr/>
          </p:nvSpPr>
          <p:spPr>
            <a:xfrm>
              <a:off x="4746200" y="4621725"/>
              <a:ext cx="77600" cy="36575"/>
            </a:xfrm>
            <a:custGeom>
              <a:avLst/>
              <a:gdLst/>
              <a:ahLst/>
              <a:cxnLst/>
              <a:rect l="l" t="t" r="r" b="b"/>
              <a:pathLst>
                <a:path w="3104" h="1463" extrusionOk="0">
                  <a:moveTo>
                    <a:pt x="1681" y="0"/>
                  </a:moveTo>
                  <a:cubicBezTo>
                    <a:pt x="996" y="0"/>
                    <a:pt x="536" y="329"/>
                    <a:pt x="0" y="1085"/>
                  </a:cubicBezTo>
                  <a:cubicBezTo>
                    <a:pt x="60" y="1204"/>
                    <a:pt x="0" y="1383"/>
                    <a:pt x="159" y="1463"/>
                  </a:cubicBezTo>
                  <a:cubicBezTo>
                    <a:pt x="530" y="800"/>
                    <a:pt x="1014" y="328"/>
                    <a:pt x="1839" y="328"/>
                  </a:cubicBezTo>
                  <a:cubicBezTo>
                    <a:pt x="1856" y="328"/>
                    <a:pt x="1873" y="328"/>
                    <a:pt x="1890" y="329"/>
                  </a:cubicBezTo>
                  <a:cubicBezTo>
                    <a:pt x="2288" y="329"/>
                    <a:pt x="2586" y="587"/>
                    <a:pt x="2924" y="707"/>
                  </a:cubicBezTo>
                  <a:cubicBezTo>
                    <a:pt x="2964" y="736"/>
                    <a:pt x="2994" y="751"/>
                    <a:pt x="3021" y="751"/>
                  </a:cubicBezTo>
                  <a:cubicBezTo>
                    <a:pt x="3049" y="751"/>
                    <a:pt x="3073" y="736"/>
                    <a:pt x="3103" y="707"/>
                  </a:cubicBezTo>
                  <a:cubicBezTo>
                    <a:pt x="3024" y="587"/>
                    <a:pt x="2984" y="488"/>
                    <a:pt x="2904" y="368"/>
                  </a:cubicBezTo>
                  <a:cubicBezTo>
                    <a:pt x="2865" y="309"/>
                    <a:pt x="2805" y="229"/>
                    <a:pt x="2765" y="189"/>
                  </a:cubicBezTo>
                  <a:cubicBezTo>
                    <a:pt x="2340" y="66"/>
                    <a:pt x="1988" y="0"/>
                    <a:pt x="1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9"/>
            <p:cNvSpPr/>
            <p:nvPr/>
          </p:nvSpPr>
          <p:spPr>
            <a:xfrm>
              <a:off x="4670100" y="4704525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57" y="1"/>
                  </a:moveTo>
                  <a:cubicBezTo>
                    <a:pt x="458" y="259"/>
                    <a:pt x="100" y="160"/>
                    <a:pt x="0" y="398"/>
                  </a:cubicBezTo>
                  <a:cubicBezTo>
                    <a:pt x="637" y="657"/>
                    <a:pt x="1274" y="737"/>
                    <a:pt x="1930" y="757"/>
                  </a:cubicBezTo>
                  <a:cubicBezTo>
                    <a:pt x="2268" y="737"/>
                    <a:pt x="2348" y="498"/>
                    <a:pt x="2328" y="200"/>
                  </a:cubicBezTo>
                  <a:cubicBezTo>
                    <a:pt x="2293" y="176"/>
                    <a:pt x="2265" y="167"/>
                    <a:pt x="2235" y="167"/>
                  </a:cubicBezTo>
                  <a:cubicBezTo>
                    <a:pt x="2215" y="167"/>
                    <a:pt x="2193" y="171"/>
                    <a:pt x="2169" y="180"/>
                  </a:cubicBezTo>
                  <a:cubicBezTo>
                    <a:pt x="2061" y="123"/>
                    <a:pt x="1948" y="108"/>
                    <a:pt x="1832" y="108"/>
                  </a:cubicBezTo>
                  <a:cubicBezTo>
                    <a:pt x="1707" y="108"/>
                    <a:pt x="1578" y="125"/>
                    <a:pt x="1451" y="125"/>
                  </a:cubicBezTo>
                  <a:cubicBezTo>
                    <a:pt x="1323" y="125"/>
                    <a:pt x="1197" y="108"/>
                    <a:pt x="1075" y="40"/>
                  </a:cubicBezTo>
                  <a:cubicBezTo>
                    <a:pt x="896" y="40"/>
                    <a:pt x="736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9"/>
            <p:cNvSpPr/>
            <p:nvPr/>
          </p:nvSpPr>
          <p:spPr>
            <a:xfrm>
              <a:off x="4376175" y="4835825"/>
              <a:ext cx="19425" cy="73325"/>
            </a:xfrm>
            <a:custGeom>
              <a:avLst/>
              <a:gdLst/>
              <a:ahLst/>
              <a:cxnLst/>
              <a:rect l="l" t="t" r="r" b="b"/>
              <a:pathLst>
                <a:path w="777" h="2933" extrusionOk="0">
                  <a:moveTo>
                    <a:pt x="478" y="0"/>
                  </a:moveTo>
                  <a:cubicBezTo>
                    <a:pt x="319" y="955"/>
                    <a:pt x="1" y="1910"/>
                    <a:pt x="419" y="2865"/>
                  </a:cubicBezTo>
                  <a:cubicBezTo>
                    <a:pt x="466" y="2912"/>
                    <a:pt x="513" y="2932"/>
                    <a:pt x="560" y="2932"/>
                  </a:cubicBezTo>
                  <a:cubicBezTo>
                    <a:pt x="612" y="2932"/>
                    <a:pt x="665" y="2907"/>
                    <a:pt x="717" y="2865"/>
                  </a:cubicBezTo>
                  <a:cubicBezTo>
                    <a:pt x="777" y="1890"/>
                    <a:pt x="598" y="955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9"/>
            <p:cNvSpPr/>
            <p:nvPr/>
          </p:nvSpPr>
          <p:spPr>
            <a:xfrm>
              <a:off x="4120075" y="4625075"/>
              <a:ext cx="81575" cy="23275"/>
            </a:xfrm>
            <a:custGeom>
              <a:avLst/>
              <a:gdLst/>
              <a:ahLst/>
              <a:cxnLst/>
              <a:rect l="l" t="t" r="r" b="b"/>
              <a:pathLst>
                <a:path w="3263" h="931" extrusionOk="0">
                  <a:moveTo>
                    <a:pt x="174" y="1"/>
                  </a:moveTo>
                  <a:cubicBezTo>
                    <a:pt x="135" y="1"/>
                    <a:pt x="104" y="27"/>
                    <a:pt x="80" y="75"/>
                  </a:cubicBezTo>
                  <a:lnTo>
                    <a:pt x="80" y="234"/>
                  </a:lnTo>
                  <a:lnTo>
                    <a:pt x="20" y="274"/>
                  </a:lnTo>
                  <a:cubicBezTo>
                    <a:pt x="0" y="294"/>
                    <a:pt x="20" y="354"/>
                    <a:pt x="80" y="374"/>
                  </a:cubicBezTo>
                  <a:lnTo>
                    <a:pt x="139" y="394"/>
                  </a:lnTo>
                  <a:lnTo>
                    <a:pt x="219" y="394"/>
                  </a:lnTo>
                  <a:cubicBezTo>
                    <a:pt x="378" y="473"/>
                    <a:pt x="517" y="473"/>
                    <a:pt x="676" y="473"/>
                  </a:cubicBezTo>
                  <a:cubicBezTo>
                    <a:pt x="776" y="473"/>
                    <a:pt x="895" y="473"/>
                    <a:pt x="975" y="573"/>
                  </a:cubicBezTo>
                  <a:cubicBezTo>
                    <a:pt x="1711" y="851"/>
                    <a:pt x="2487" y="931"/>
                    <a:pt x="3263" y="931"/>
                  </a:cubicBezTo>
                  <a:lnTo>
                    <a:pt x="3263" y="593"/>
                  </a:lnTo>
                  <a:cubicBezTo>
                    <a:pt x="3183" y="453"/>
                    <a:pt x="2984" y="533"/>
                    <a:pt x="2865" y="374"/>
                  </a:cubicBezTo>
                  <a:cubicBezTo>
                    <a:pt x="2781" y="321"/>
                    <a:pt x="2697" y="296"/>
                    <a:pt x="2610" y="296"/>
                  </a:cubicBezTo>
                  <a:cubicBezTo>
                    <a:pt x="2532" y="296"/>
                    <a:pt x="2452" y="316"/>
                    <a:pt x="2367" y="354"/>
                  </a:cubicBezTo>
                  <a:cubicBezTo>
                    <a:pt x="2137" y="354"/>
                    <a:pt x="1908" y="291"/>
                    <a:pt x="1678" y="291"/>
                  </a:cubicBezTo>
                  <a:cubicBezTo>
                    <a:pt x="1649" y="291"/>
                    <a:pt x="1620" y="292"/>
                    <a:pt x="1592" y="294"/>
                  </a:cubicBezTo>
                  <a:cubicBezTo>
                    <a:pt x="1472" y="294"/>
                    <a:pt x="1373" y="294"/>
                    <a:pt x="1293" y="195"/>
                  </a:cubicBezTo>
                  <a:cubicBezTo>
                    <a:pt x="1196" y="134"/>
                    <a:pt x="1091" y="118"/>
                    <a:pt x="984" y="118"/>
                  </a:cubicBezTo>
                  <a:cubicBezTo>
                    <a:pt x="861" y="118"/>
                    <a:pt x="734" y="139"/>
                    <a:pt x="611" y="139"/>
                  </a:cubicBezTo>
                  <a:cubicBezTo>
                    <a:pt x="488" y="139"/>
                    <a:pt x="369" y="118"/>
                    <a:pt x="259" y="36"/>
                  </a:cubicBezTo>
                  <a:cubicBezTo>
                    <a:pt x="227" y="12"/>
                    <a:pt x="199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9"/>
            <p:cNvSpPr/>
            <p:nvPr/>
          </p:nvSpPr>
          <p:spPr>
            <a:xfrm>
              <a:off x="4768575" y="5020325"/>
              <a:ext cx="20900" cy="71150"/>
            </a:xfrm>
            <a:custGeom>
              <a:avLst/>
              <a:gdLst/>
              <a:ahLst/>
              <a:cxnLst/>
              <a:rect l="l" t="t" r="r" b="b"/>
              <a:pathLst>
                <a:path w="836" h="2846" extrusionOk="0">
                  <a:moveTo>
                    <a:pt x="279" y="0"/>
                  </a:moveTo>
                  <a:cubicBezTo>
                    <a:pt x="0" y="975"/>
                    <a:pt x="219" y="1890"/>
                    <a:pt x="497" y="2845"/>
                  </a:cubicBezTo>
                  <a:cubicBezTo>
                    <a:pt x="529" y="2703"/>
                    <a:pt x="435" y="2423"/>
                    <a:pt x="624" y="2423"/>
                  </a:cubicBezTo>
                  <a:cubicBezTo>
                    <a:pt x="673" y="2423"/>
                    <a:pt x="741" y="2442"/>
                    <a:pt x="836" y="2487"/>
                  </a:cubicBezTo>
                  <a:cubicBezTo>
                    <a:pt x="776" y="1970"/>
                    <a:pt x="716" y="1433"/>
                    <a:pt x="637" y="896"/>
                  </a:cubicBezTo>
                  <a:cubicBezTo>
                    <a:pt x="338" y="677"/>
                    <a:pt x="637" y="19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9"/>
            <p:cNvSpPr/>
            <p:nvPr/>
          </p:nvSpPr>
          <p:spPr>
            <a:xfrm>
              <a:off x="4229475" y="4713200"/>
              <a:ext cx="19425" cy="72075"/>
            </a:xfrm>
            <a:custGeom>
              <a:avLst/>
              <a:gdLst/>
              <a:ahLst/>
              <a:cxnLst/>
              <a:rect l="l" t="t" r="r" b="b"/>
              <a:pathLst>
                <a:path w="777" h="2883" extrusionOk="0">
                  <a:moveTo>
                    <a:pt x="568" y="0"/>
                  </a:moveTo>
                  <a:cubicBezTo>
                    <a:pt x="538" y="0"/>
                    <a:pt x="502" y="10"/>
                    <a:pt x="458" y="32"/>
                  </a:cubicBezTo>
                  <a:cubicBezTo>
                    <a:pt x="160" y="827"/>
                    <a:pt x="0" y="1623"/>
                    <a:pt x="279" y="2478"/>
                  </a:cubicBezTo>
                  <a:cubicBezTo>
                    <a:pt x="180" y="2598"/>
                    <a:pt x="199" y="2717"/>
                    <a:pt x="219" y="2876"/>
                  </a:cubicBezTo>
                  <a:cubicBezTo>
                    <a:pt x="253" y="2880"/>
                    <a:pt x="284" y="2882"/>
                    <a:pt x="311" y="2882"/>
                  </a:cubicBezTo>
                  <a:cubicBezTo>
                    <a:pt x="430" y="2882"/>
                    <a:pt x="487" y="2839"/>
                    <a:pt x="438" y="2677"/>
                  </a:cubicBezTo>
                  <a:cubicBezTo>
                    <a:pt x="597" y="2399"/>
                    <a:pt x="677" y="2100"/>
                    <a:pt x="617" y="1782"/>
                  </a:cubicBezTo>
                  <a:cubicBezTo>
                    <a:pt x="557" y="1225"/>
                    <a:pt x="657" y="728"/>
                    <a:pt x="776" y="211"/>
                  </a:cubicBezTo>
                  <a:cubicBezTo>
                    <a:pt x="714" y="118"/>
                    <a:pt x="676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9"/>
            <p:cNvSpPr/>
            <p:nvPr/>
          </p:nvSpPr>
          <p:spPr>
            <a:xfrm>
              <a:off x="5393700" y="4653800"/>
              <a:ext cx="63175" cy="29375"/>
            </a:xfrm>
            <a:custGeom>
              <a:avLst/>
              <a:gdLst/>
              <a:ahLst/>
              <a:cxnLst/>
              <a:rect l="l" t="t" r="r" b="b"/>
              <a:pathLst>
                <a:path w="2527" h="1175" extrusionOk="0">
                  <a:moveTo>
                    <a:pt x="1930" y="1"/>
                  </a:moveTo>
                  <a:cubicBezTo>
                    <a:pt x="1194" y="100"/>
                    <a:pt x="478" y="180"/>
                    <a:pt x="0" y="816"/>
                  </a:cubicBezTo>
                  <a:cubicBezTo>
                    <a:pt x="259" y="836"/>
                    <a:pt x="458" y="916"/>
                    <a:pt x="557" y="1174"/>
                  </a:cubicBezTo>
                  <a:cubicBezTo>
                    <a:pt x="1254" y="1015"/>
                    <a:pt x="1870" y="677"/>
                    <a:pt x="2527" y="319"/>
                  </a:cubicBezTo>
                  <a:cubicBezTo>
                    <a:pt x="2368" y="100"/>
                    <a:pt x="2149" y="40"/>
                    <a:pt x="1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9"/>
            <p:cNvSpPr/>
            <p:nvPr/>
          </p:nvSpPr>
          <p:spPr>
            <a:xfrm>
              <a:off x="4644725" y="5120775"/>
              <a:ext cx="59225" cy="22400"/>
            </a:xfrm>
            <a:custGeom>
              <a:avLst/>
              <a:gdLst/>
              <a:ahLst/>
              <a:cxnLst/>
              <a:rect l="l" t="t" r="r" b="b"/>
              <a:pathLst>
                <a:path w="2369" h="896" extrusionOk="0">
                  <a:moveTo>
                    <a:pt x="379" y="1"/>
                  </a:moveTo>
                  <a:cubicBezTo>
                    <a:pt x="200" y="41"/>
                    <a:pt x="1" y="60"/>
                    <a:pt x="260" y="299"/>
                  </a:cubicBezTo>
                  <a:cubicBezTo>
                    <a:pt x="319" y="339"/>
                    <a:pt x="319" y="458"/>
                    <a:pt x="359" y="538"/>
                  </a:cubicBezTo>
                  <a:cubicBezTo>
                    <a:pt x="896" y="737"/>
                    <a:pt x="1493" y="816"/>
                    <a:pt x="2090" y="896"/>
                  </a:cubicBezTo>
                  <a:cubicBezTo>
                    <a:pt x="2368" y="458"/>
                    <a:pt x="1851" y="538"/>
                    <a:pt x="1751" y="339"/>
                  </a:cubicBezTo>
                  <a:cubicBezTo>
                    <a:pt x="1314" y="140"/>
                    <a:pt x="856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9"/>
            <p:cNvSpPr/>
            <p:nvPr/>
          </p:nvSpPr>
          <p:spPr>
            <a:xfrm>
              <a:off x="4342875" y="4902450"/>
              <a:ext cx="18900" cy="71100"/>
            </a:xfrm>
            <a:custGeom>
              <a:avLst/>
              <a:gdLst/>
              <a:ahLst/>
              <a:cxnLst/>
              <a:rect l="l" t="t" r="r" b="b"/>
              <a:pathLst>
                <a:path w="756" h="2844" extrusionOk="0">
                  <a:moveTo>
                    <a:pt x="373" y="736"/>
                  </a:moveTo>
                  <a:cubicBezTo>
                    <a:pt x="408" y="929"/>
                    <a:pt x="353" y="1121"/>
                    <a:pt x="398" y="1314"/>
                  </a:cubicBezTo>
                  <a:cubicBezTo>
                    <a:pt x="341" y="1114"/>
                    <a:pt x="396" y="914"/>
                    <a:pt x="373" y="736"/>
                  </a:cubicBezTo>
                  <a:close/>
                  <a:moveTo>
                    <a:pt x="637" y="1"/>
                  </a:moveTo>
                  <a:lnTo>
                    <a:pt x="637" y="1"/>
                  </a:lnTo>
                  <a:cubicBezTo>
                    <a:pt x="519" y="68"/>
                    <a:pt x="388" y="149"/>
                    <a:pt x="242" y="149"/>
                  </a:cubicBezTo>
                  <a:cubicBezTo>
                    <a:pt x="215" y="149"/>
                    <a:pt x="187" y="146"/>
                    <a:pt x="159" y="140"/>
                  </a:cubicBezTo>
                  <a:lnTo>
                    <a:pt x="159" y="140"/>
                  </a:lnTo>
                  <a:cubicBezTo>
                    <a:pt x="219" y="279"/>
                    <a:pt x="259" y="399"/>
                    <a:pt x="298" y="538"/>
                  </a:cubicBezTo>
                  <a:cubicBezTo>
                    <a:pt x="0" y="1294"/>
                    <a:pt x="99" y="2050"/>
                    <a:pt x="298" y="2826"/>
                  </a:cubicBezTo>
                  <a:cubicBezTo>
                    <a:pt x="341" y="2838"/>
                    <a:pt x="376" y="2844"/>
                    <a:pt x="405" y="2844"/>
                  </a:cubicBezTo>
                  <a:cubicBezTo>
                    <a:pt x="606" y="2844"/>
                    <a:pt x="512" y="2572"/>
                    <a:pt x="617" y="2468"/>
                  </a:cubicBezTo>
                  <a:cubicBezTo>
                    <a:pt x="557" y="2289"/>
                    <a:pt x="458" y="2090"/>
                    <a:pt x="517" y="1970"/>
                  </a:cubicBezTo>
                  <a:cubicBezTo>
                    <a:pt x="756" y="1314"/>
                    <a:pt x="637" y="637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9"/>
            <p:cNvSpPr/>
            <p:nvPr/>
          </p:nvSpPr>
          <p:spPr>
            <a:xfrm>
              <a:off x="5358375" y="4740825"/>
              <a:ext cx="72150" cy="20425"/>
            </a:xfrm>
            <a:custGeom>
              <a:avLst/>
              <a:gdLst/>
              <a:ahLst/>
              <a:cxnLst/>
              <a:rect l="l" t="t" r="r" b="b"/>
              <a:pathLst>
                <a:path w="2886" h="817" extrusionOk="0">
                  <a:moveTo>
                    <a:pt x="2110" y="1"/>
                  </a:moveTo>
                  <a:cubicBezTo>
                    <a:pt x="1553" y="100"/>
                    <a:pt x="956" y="220"/>
                    <a:pt x="379" y="319"/>
                  </a:cubicBezTo>
                  <a:cubicBezTo>
                    <a:pt x="279" y="498"/>
                    <a:pt x="1" y="538"/>
                    <a:pt x="21" y="816"/>
                  </a:cubicBezTo>
                  <a:cubicBezTo>
                    <a:pt x="885" y="701"/>
                    <a:pt x="1750" y="437"/>
                    <a:pt x="2650" y="437"/>
                  </a:cubicBezTo>
                  <a:cubicBezTo>
                    <a:pt x="2682" y="437"/>
                    <a:pt x="2714" y="438"/>
                    <a:pt x="2746" y="438"/>
                  </a:cubicBezTo>
                  <a:cubicBezTo>
                    <a:pt x="2786" y="438"/>
                    <a:pt x="2846" y="379"/>
                    <a:pt x="2885" y="339"/>
                  </a:cubicBezTo>
                  <a:cubicBezTo>
                    <a:pt x="2607" y="339"/>
                    <a:pt x="2368" y="279"/>
                    <a:pt x="2149" y="140"/>
                  </a:cubicBezTo>
                  <a:cubicBezTo>
                    <a:pt x="2149" y="100"/>
                    <a:pt x="2149" y="41"/>
                    <a:pt x="2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9"/>
            <p:cNvSpPr/>
            <p:nvPr/>
          </p:nvSpPr>
          <p:spPr>
            <a:xfrm>
              <a:off x="5055525" y="4624800"/>
              <a:ext cx="31350" cy="54400"/>
            </a:xfrm>
            <a:custGeom>
              <a:avLst/>
              <a:gdLst/>
              <a:ahLst/>
              <a:cxnLst/>
              <a:rect l="l" t="t" r="r" b="b"/>
              <a:pathLst>
                <a:path w="1254" h="2176" extrusionOk="0">
                  <a:moveTo>
                    <a:pt x="778" y="0"/>
                  </a:moveTo>
                  <a:cubicBezTo>
                    <a:pt x="527" y="0"/>
                    <a:pt x="366" y="199"/>
                    <a:pt x="279" y="504"/>
                  </a:cubicBezTo>
                  <a:cubicBezTo>
                    <a:pt x="140" y="1041"/>
                    <a:pt x="0" y="1598"/>
                    <a:pt x="60" y="2175"/>
                  </a:cubicBezTo>
                  <a:cubicBezTo>
                    <a:pt x="70" y="2176"/>
                    <a:pt x="80" y="2176"/>
                    <a:pt x="90" y="2176"/>
                  </a:cubicBezTo>
                  <a:cubicBezTo>
                    <a:pt x="438" y="2176"/>
                    <a:pt x="443" y="1833"/>
                    <a:pt x="637" y="1678"/>
                  </a:cubicBezTo>
                  <a:cubicBezTo>
                    <a:pt x="895" y="1479"/>
                    <a:pt x="498" y="922"/>
                    <a:pt x="1035" y="822"/>
                  </a:cubicBezTo>
                  <a:cubicBezTo>
                    <a:pt x="1194" y="763"/>
                    <a:pt x="1254" y="604"/>
                    <a:pt x="1254" y="425"/>
                  </a:cubicBezTo>
                  <a:cubicBezTo>
                    <a:pt x="1214" y="285"/>
                    <a:pt x="1174" y="186"/>
                    <a:pt x="1094" y="86"/>
                  </a:cubicBezTo>
                  <a:cubicBezTo>
                    <a:pt x="976" y="27"/>
                    <a:pt x="871" y="0"/>
                    <a:pt x="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9"/>
            <p:cNvSpPr/>
            <p:nvPr/>
          </p:nvSpPr>
          <p:spPr>
            <a:xfrm>
              <a:off x="5091325" y="4822400"/>
              <a:ext cx="29875" cy="63175"/>
            </a:xfrm>
            <a:custGeom>
              <a:avLst/>
              <a:gdLst/>
              <a:ahLst/>
              <a:cxnLst/>
              <a:rect l="l" t="t" r="r" b="b"/>
              <a:pathLst>
                <a:path w="1195" h="2527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498" y="517"/>
                    <a:pt x="359" y="1234"/>
                    <a:pt x="40" y="1830"/>
                  </a:cubicBezTo>
                  <a:cubicBezTo>
                    <a:pt x="20" y="1930"/>
                    <a:pt x="20" y="2049"/>
                    <a:pt x="1" y="2149"/>
                  </a:cubicBezTo>
                  <a:cubicBezTo>
                    <a:pt x="160" y="2228"/>
                    <a:pt x="160" y="2387"/>
                    <a:pt x="199" y="2527"/>
                  </a:cubicBezTo>
                  <a:cubicBezTo>
                    <a:pt x="458" y="2188"/>
                    <a:pt x="538" y="1731"/>
                    <a:pt x="697" y="1333"/>
                  </a:cubicBezTo>
                  <a:cubicBezTo>
                    <a:pt x="836" y="935"/>
                    <a:pt x="1194" y="597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9"/>
            <p:cNvSpPr/>
            <p:nvPr/>
          </p:nvSpPr>
          <p:spPr>
            <a:xfrm>
              <a:off x="5203725" y="4790050"/>
              <a:ext cx="90525" cy="22925"/>
            </a:xfrm>
            <a:custGeom>
              <a:avLst/>
              <a:gdLst/>
              <a:ahLst/>
              <a:cxnLst/>
              <a:rect l="l" t="t" r="r" b="b"/>
              <a:pathLst>
                <a:path w="3621" h="917" extrusionOk="0">
                  <a:moveTo>
                    <a:pt x="2504" y="0"/>
                  </a:moveTo>
                  <a:cubicBezTo>
                    <a:pt x="1983" y="0"/>
                    <a:pt x="1451" y="92"/>
                    <a:pt x="955" y="339"/>
                  </a:cubicBezTo>
                  <a:cubicBezTo>
                    <a:pt x="816" y="558"/>
                    <a:pt x="557" y="538"/>
                    <a:pt x="358" y="618"/>
                  </a:cubicBezTo>
                  <a:cubicBezTo>
                    <a:pt x="259" y="638"/>
                    <a:pt x="159" y="638"/>
                    <a:pt x="60" y="658"/>
                  </a:cubicBezTo>
                  <a:cubicBezTo>
                    <a:pt x="20" y="717"/>
                    <a:pt x="0" y="757"/>
                    <a:pt x="20" y="837"/>
                  </a:cubicBezTo>
                  <a:cubicBezTo>
                    <a:pt x="60" y="896"/>
                    <a:pt x="120" y="916"/>
                    <a:pt x="199" y="916"/>
                  </a:cubicBezTo>
                  <a:cubicBezTo>
                    <a:pt x="299" y="916"/>
                    <a:pt x="398" y="857"/>
                    <a:pt x="498" y="857"/>
                  </a:cubicBezTo>
                  <a:cubicBezTo>
                    <a:pt x="716" y="837"/>
                    <a:pt x="915" y="817"/>
                    <a:pt x="1134" y="797"/>
                  </a:cubicBezTo>
                  <a:cubicBezTo>
                    <a:pt x="1254" y="737"/>
                    <a:pt x="1413" y="717"/>
                    <a:pt x="1572" y="697"/>
                  </a:cubicBezTo>
                  <a:cubicBezTo>
                    <a:pt x="1890" y="697"/>
                    <a:pt x="2228" y="697"/>
                    <a:pt x="2527" y="498"/>
                  </a:cubicBezTo>
                  <a:cubicBezTo>
                    <a:pt x="2765" y="300"/>
                    <a:pt x="3084" y="439"/>
                    <a:pt x="3322" y="319"/>
                  </a:cubicBezTo>
                  <a:cubicBezTo>
                    <a:pt x="3402" y="319"/>
                    <a:pt x="3501" y="300"/>
                    <a:pt x="3581" y="300"/>
                  </a:cubicBezTo>
                  <a:cubicBezTo>
                    <a:pt x="3621" y="200"/>
                    <a:pt x="3621" y="121"/>
                    <a:pt x="3501" y="41"/>
                  </a:cubicBezTo>
                  <a:cubicBezTo>
                    <a:pt x="3412" y="21"/>
                    <a:pt x="3317" y="16"/>
                    <a:pt x="3223" y="16"/>
                  </a:cubicBezTo>
                  <a:cubicBezTo>
                    <a:pt x="3128" y="16"/>
                    <a:pt x="3034" y="21"/>
                    <a:pt x="2944" y="21"/>
                  </a:cubicBezTo>
                  <a:cubicBezTo>
                    <a:pt x="2799" y="8"/>
                    <a:pt x="2652" y="0"/>
                    <a:pt x="2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9"/>
            <p:cNvSpPr/>
            <p:nvPr/>
          </p:nvSpPr>
          <p:spPr>
            <a:xfrm>
              <a:off x="5063975" y="5029775"/>
              <a:ext cx="9975" cy="83575"/>
            </a:xfrm>
            <a:custGeom>
              <a:avLst/>
              <a:gdLst/>
              <a:ahLst/>
              <a:cxnLst/>
              <a:rect l="l" t="t" r="r" b="b"/>
              <a:pathLst>
                <a:path w="399" h="3343" extrusionOk="0">
                  <a:moveTo>
                    <a:pt x="398" y="0"/>
                  </a:moveTo>
                  <a:cubicBezTo>
                    <a:pt x="140" y="279"/>
                    <a:pt x="239" y="597"/>
                    <a:pt x="219" y="896"/>
                  </a:cubicBezTo>
                  <a:cubicBezTo>
                    <a:pt x="199" y="1154"/>
                    <a:pt x="319" y="1413"/>
                    <a:pt x="40" y="1592"/>
                  </a:cubicBezTo>
                  <a:cubicBezTo>
                    <a:pt x="0" y="2865"/>
                    <a:pt x="0" y="2865"/>
                    <a:pt x="398" y="3342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9"/>
            <p:cNvSpPr/>
            <p:nvPr/>
          </p:nvSpPr>
          <p:spPr>
            <a:xfrm>
              <a:off x="5015725" y="4815625"/>
              <a:ext cx="33550" cy="56525"/>
            </a:xfrm>
            <a:custGeom>
              <a:avLst/>
              <a:gdLst/>
              <a:ahLst/>
              <a:cxnLst/>
              <a:rect l="l" t="t" r="r" b="b"/>
              <a:pathLst>
                <a:path w="1342" h="2261" extrusionOk="0">
                  <a:moveTo>
                    <a:pt x="1189" y="1"/>
                  </a:moveTo>
                  <a:cubicBezTo>
                    <a:pt x="1161" y="1"/>
                    <a:pt x="1130" y="5"/>
                    <a:pt x="1095" y="13"/>
                  </a:cubicBezTo>
                  <a:cubicBezTo>
                    <a:pt x="1055" y="72"/>
                    <a:pt x="995" y="112"/>
                    <a:pt x="956" y="192"/>
                  </a:cubicBezTo>
                  <a:cubicBezTo>
                    <a:pt x="836" y="271"/>
                    <a:pt x="876" y="430"/>
                    <a:pt x="757" y="510"/>
                  </a:cubicBezTo>
                  <a:cubicBezTo>
                    <a:pt x="438" y="987"/>
                    <a:pt x="160" y="1485"/>
                    <a:pt x="1" y="2022"/>
                  </a:cubicBezTo>
                  <a:cubicBezTo>
                    <a:pt x="80" y="2101"/>
                    <a:pt x="140" y="2181"/>
                    <a:pt x="200" y="2260"/>
                  </a:cubicBezTo>
                  <a:cubicBezTo>
                    <a:pt x="498" y="1723"/>
                    <a:pt x="797" y="1206"/>
                    <a:pt x="1095" y="729"/>
                  </a:cubicBezTo>
                  <a:cubicBezTo>
                    <a:pt x="1194" y="609"/>
                    <a:pt x="1155" y="470"/>
                    <a:pt x="1254" y="371"/>
                  </a:cubicBezTo>
                  <a:cubicBezTo>
                    <a:pt x="1274" y="311"/>
                    <a:pt x="1294" y="271"/>
                    <a:pt x="1294" y="211"/>
                  </a:cubicBezTo>
                  <a:cubicBezTo>
                    <a:pt x="1342" y="68"/>
                    <a:pt x="1300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9"/>
            <p:cNvSpPr/>
            <p:nvPr/>
          </p:nvSpPr>
          <p:spPr>
            <a:xfrm>
              <a:off x="4382650" y="4907425"/>
              <a:ext cx="20900" cy="65675"/>
            </a:xfrm>
            <a:custGeom>
              <a:avLst/>
              <a:gdLst/>
              <a:ahLst/>
              <a:cxnLst/>
              <a:rect l="l" t="t" r="r" b="b"/>
              <a:pathLst>
                <a:path w="836" h="2627" extrusionOk="0">
                  <a:moveTo>
                    <a:pt x="160" y="1"/>
                  </a:moveTo>
                  <a:cubicBezTo>
                    <a:pt x="140" y="41"/>
                    <a:pt x="120" y="100"/>
                    <a:pt x="140" y="200"/>
                  </a:cubicBezTo>
                  <a:cubicBezTo>
                    <a:pt x="299" y="419"/>
                    <a:pt x="0" y="637"/>
                    <a:pt x="120" y="896"/>
                  </a:cubicBezTo>
                  <a:cubicBezTo>
                    <a:pt x="140" y="896"/>
                    <a:pt x="140" y="916"/>
                    <a:pt x="160" y="936"/>
                  </a:cubicBezTo>
                  <a:cubicBezTo>
                    <a:pt x="199" y="995"/>
                    <a:pt x="199" y="1015"/>
                    <a:pt x="140" y="1075"/>
                  </a:cubicBezTo>
                  <a:cubicBezTo>
                    <a:pt x="259" y="1592"/>
                    <a:pt x="359" y="2109"/>
                    <a:pt x="498" y="2627"/>
                  </a:cubicBezTo>
                  <a:cubicBezTo>
                    <a:pt x="617" y="2527"/>
                    <a:pt x="717" y="2408"/>
                    <a:pt x="836" y="2288"/>
                  </a:cubicBezTo>
                  <a:cubicBezTo>
                    <a:pt x="756" y="1811"/>
                    <a:pt x="717" y="1373"/>
                    <a:pt x="637" y="896"/>
                  </a:cubicBezTo>
                  <a:cubicBezTo>
                    <a:pt x="538" y="777"/>
                    <a:pt x="597" y="618"/>
                    <a:pt x="498" y="518"/>
                  </a:cubicBezTo>
                  <a:cubicBezTo>
                    <a:pt x="458" y="339"/>
                    <a:pt x="458" y="18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9"/>
            <p:cNvSpPr/>
            <p:nvPr/>
          </p:nvSpPr>
          <p:spPr>
            <a:xfrm>
              <a:off x="5213675" y="4784100"/>
              <a:ext cx="68150" cy="18950"/>
            </a:xfrm>
            <a:custGeom>
              <a:avLst/>
              <a:gdLst/>
              <a:ahLst/>
              <a:cxnLst/>
              <a:rect l="l" t="t" r="r" b="b"/>
              <a:pathLst>
                <a:path w="2726" h="758" extrusionOk="0">
                  <a:moveTo>
                    <a:pt x="1970" y="0"/>
                  </a:moveTo>
                  <a:cubicBezTo>
                    <a:pt x="1714" y="0"/>
                    <a:pt x="1473" y="176"/>
                    <a:pt x="1208" y="176"/>
                  </a:cubicBezTo>
                  <a:cubicBezTo>
                    <a:pt x="1164" y="176"/>
                    <a:pt x="1120" y="171"/>
                    <a:pt x="1074" y="160"/>
                  </a:cubicBezTo>
                  <a:cubicBezTo>
                    <a:pt x="929" y="101"/>
                    <a:pt x="783" y="64"/>
                    <a:pt x="622" y="64"/>
                  </a:cubicBezTo>
                  <a:cubicBezTo>
                    <a:pt x="563" y="64"/>
                    <a:pt x="502" y="69"/>
                    <a:pt x="438" y="80"/>
                  </a:cubicBezTo>
                  <a:cubicBezTo>
                    <a:pt x="279" y="179"/>
                    <a:pt x="0" y="199"/>
                    <a:pt x="20" y="498"/>
                  </a:cubicBezTo>
                  <a:cubicBezTo>
                    <a:pt x="139" y="538"/>
                    <a:pt x="299" y="557"/>
                    <a:pt x="378" y="697"/>
                  </a:cubicBezTo>
                  <a:cubicBezTo>
                    <a:pt x="404" y="735"/>
                    <a:pt x="438" y="757"/>
                    <a:pt x="475" y="757"/>
                  </a:cubicBezTo>
                  <a:cubicBezTo>
                    <a:pt x="495" y="757"/>
                    <a:pt x="516" y="751"/>
                    <a:pt x="537" y="736"/>
                  </a:cubicBezTo>
                  <a:cubicBezTo>
                    <a:pt x="1188" y="588"/>
                    <a:pt x="1821" y="335"/>
                    <a:pt x="2486" y="335"/>
                  </a:cubicBezTo>
                  <a:cubicBezTo>
                    <a:pt x="2532" y="335"/>
                    <a:pt x="2579" y="336"/>
                    <a:pt x="2626" y="339"/>
                  </a:cubicBezTo>
                  <a:cubicBezTo>
                    <a:pt x="2706" y="339"/>
                    <a:pt x="2725" y="279"/>
                    <a:pt x="2706" y="199"/>
                  </a:cubicBezTo>
                  <a:cubicBezTo>
                    <a:pt x="2649" y="185"/>
                    <a:pt x="2589" y="182"/>
                    <a:pt x="2528" y="182"/>
                  </a:cubicBezTo>
                  <a:cubicBezTo>
                    <a:pt x="2484" y="182"/>
                    <a:pt x="2439" y="184"/>
                    <a:pt x="2394" y="184"/>
                  </a:cubicBezTo>
                  <a:cubicBezTo>
                    <a:pt x="2240" y="184"/>
                    <a:pt x="2087" y="165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9"/>
            <p:cNvSpPr/>
            <p:nvPr/>
          </p:nvSpPr>
          <p:spPr>
            <a:xfrm>
              <a:off x="4617875" y="4736850"/>
              <a:ext cx="29875" cy="51750"/>
            </a:xfrm>
            <a:custGeom>
              <a:avLst/>
              <a:gdLst/>
              <a:ahLst/>
              <a:cxnLst/>
              <a:rect l="l" t="t" r="r" b="b"/>
              <a:pathLst>
                <a:path w="1195" h="2070" extrusionOk="0">
                  <a:moveTo>
                    <a:pt x="717" y="1"/>
                  </a:moveTo>
                  <a:cubicBezTo>
                    <a:pt x="498" y="637"/>
                    <a:pt x="60" y="1174"/>
                    <a:pt x="1" y="1890"/>
                  </a:cubicBezTo>
                  <a:cubicBezTo>
                    <a:pt x="80" y="2030"/>
                    <a:pt x="200" y="2069"/>
                    <a:pt x="359" y="2069"/>
                  </a:cubicBezTo>
                  <a:cubicBezTo>
                    <a:pt x="399" y="2050"/>
                    <a:pt x="458" y="2050"/>
                    <a:pt x="498" y="2030"/>
                  </a:cubicBezTo>
                  <a:cubicBezTo>
                    <a:pt x="498" y="1552"/>
                    <a:pt x="796" y="1154"/>
                    <a:pt x="896" y="697"/>
                  </a:cubicBezTo>
                  <a:cubicBezTo>
                    <a:pt x="936" y="458"/>
                    <a:pt x="1194" y="140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9"/>
            <p:cNvSpPr/>
            <p:nvPr/>
          </p:nvSpPr>
          <p:spPr>
            <a:xfrm>
              <a:off x="4732275" y="4648825"/>
              <a:ext cx="37300" cy="42800"/>
            </a:xfrm>
            <a:custGeom>
              <a:avLst/>
              <a:gdLst/>
              <a:ahLst/>
              <a:cxnLst/>
              <a:rect l="l" t="t" r="r" b="b"/>
              <a:pathLst>
                <a:path w="1492" h="1712" extrusionOk="0">
                  <a:moveTo>
                    <a:pt x="557" y="1"/>
                  </a:moveTo>
                  <a:cubicBezTo>
                    <a:pt x="0" y="916"/>
                    <a:pt x="20" y="1015"/>
                    <a:pt x="855" y="1572"/>
                  </a:cubicBezTo>
                  <a:cubicBezTo>
                    <a:pt x="955" y="1672"/>
                    <a:pt x="1134" y="1612"/>
                    <a:pt x="1233" y="1711"/>
                  </a:cubicBezTo>
                  <a:lnTo>
                    <a:pt x="1393" y="1711"/>
                  </a:lnTo>
                  <a:cubicBezTo>
                    <a:pt x="1492" y="1592"/>
                    <a:pt x="1492" y="1493"/>
                    <a:pt x="1393" y="1393"/>
                  </a:cubicBezTo>
                  <a:cubicBezTo>
                    <a:pt x="975" y="1194"/>
                    <a:pt x="537" y="995"/>
                    <a:pt x="736" y="379"/>
                  </a:cubicBezTo>
                  <a:cubicBezTo>
                    <a:pt x="696" y="239"/>
                    <a:pt x="696" y="10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9"/>
            <p:cNvSpPr/>
            <p:nvPr/>
          </p:nvSpPr>
          <p:spPr>
            <a:xfrm>
              <a:off x="4962525" y="4652300"/>
              <a:ext cx="54725" cy="35850"/>
            </a:xfrm>
            <a:custGeom>
              <a:avLst/>
              <a:gdLst/>
              <a:ahLst/>
              <a:cxnLst/>
              <a:rect l="l" t="t" r="r" b="b"/>
              <a:pathLst>
                <a:path w="2189" h="1434" extrusionOk="0">
                  <a:moveTo>
                    <a:pt x="239" y="1"/>
                  </a:moveTo>
                  <a:cubicBezTo>
                    <a:pt x="179" y="100"/>
                    <a:pt x="0" y="140"/>
                    <a:pt x="80" y="339"/>
                  </a:cubicBezTo>
                  <a:cubicBezTo>
                    <a:pt x="160" y="348"/>
                    <a:pt x="241" y="351"/>
                    <a:pt x="323" y="351"/>
                  </a:cubicBezTo>
                  <a:cubicBezTo>
                    <a:pt x="512" y="351"/>
                    <a:pt x="703" y="334"/>
                    <a:pt x="891" y="334"/>
                  </a:cubicBezTo>
                  <a:cubicBezTo>
                    <a:pt x="1159" y="334"/>
                    <a:pt x="1423" y="369"/>
                    <a:pt x="1671" y="538"/>
                  </a:cubicBezTo>
                  <a:cubicBezTo>
                    <a:pt x="1970" y="757"/>
                    <a:pt x="1433" y="1294"/>
                    <a:pt x="2009" y="1433"/>
                  </a:cubicBezTo>
                  <a:cubicBezTo>
                    <a:pt x="2069" y="1354"/>
                    <a:pt x="2129" y="1294"/>
                    <a:pt x="2189" y="1254"/>
                  </a:cubicBezTo>
                  <a:cubicBezTo>
                    <a:pt x="2069" y="240"/>
                    <a:pt x="1811" y="1"/>
                    <a:pt x="776" y="1"/>
                  </a:cubicBezTo>
                  <a:cubicBezTo>
                    <a:pt x="722" y="55"/>
                    <a:pt x="657" y="91"/>
                    <a:pt x="589" y="91"/>
                  </a:cubicBezTo>
                  <a:cubicBezTo>
                    <a:pt x="532" y="91"/>
                    <a:pt x="473" y="65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9"/>
            <p:cNvSpPr/>
            <p:nvPr/>
          </p:nvSpPr>
          <p:spPr>
            <a:xfrm>
              <a:off x="4231475" y="47796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378" y="0"/>
                  </a:moveTo>
                  <a:lnTo>
                    <a:pt x="199" y="179"/>
                  </a:lnTo>
                  <a:cubicBezTo>
                    <a:pt x="139" y="239"/>
                    <a:pt x="80" y="279"/>
                    <a:pt x="0" y="339"/>
                  </a:cubicBezTo>
                  <a:lnTo>
                    <a:pt x="0" y="2527"/>
                  </a:lnTo>
                  <a:cubicBezTo>
                    <a:pt x="259" y="2407"/>
                    <a:pt x="259" y="2149"/>
                    <a:pt x="298" y="1990"/>
                  </a:cubicBezTo>
                  <a:cubicBezTo>
                    <a:pt x="398" y="1373"/>
                    <a:pt x="418" y="756"/>
                    <a:pt x="477" y="140"/>
                  </a:cubicBezTo>
                  <a:cubicBezTo>
                    <a:pt x="477" y="100"/>
                    <a:pt x="39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9"/>
            <p:cNvSpPr/>
            <p:nvPr/>
          </p:nvSpPr>
          <p:spPr>
            <a:xfrm>
              <a:off x="4766575" y="4780125"/>
              <a:ext cx="28875" cy="53225"/>
            </a:xfrm>
            <a:custGeom>
              <a:avLst/>
              <a:gdLst/>
              <a:ahLst/>
              <a:cxnLst/>
              <a:rect l="l" t="t" r="r" b="b"/>
              <a:pathLst>
                <a:path w="1155" h="2129" extrusionOk="0">
                  <a:moveTo>
                    <a:pt x="717" y="0"/>
                  </a:moveTo>
                  <a:cubicBezTo>
                    <a:pt x="498" y="597"/>
                    <a:pt x="21" y="1055"/>
                    <a:pt x="1" y="1731"/>
                  </a:cubicBezTo>
                  <a:cubicBezTo>
                    <a:pt x="21" y="1890"/>
                    <a:pt x="60" y="2029"/>
                    <a:pt x="180" y="2129"/>
                  </a:cubicBezTo>
                  <a:cubicBezTo>
                    <a:pt x="418" y="1612"/>
                    <a:pt x="657" y="1094"/>
                    <a:pt x="896" y="557"/>
                  </a:cubicBezTo>
                  <a:cubicBezTo>
                    <a:pt x="955" y="338"/>
                    <a:pt x="1154" y="6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9"/>
            <p:cNvSpPr/>
            <p:nvPr/>
          </p:nvSpPr>
          <p:spPr>
            <a:xfrm>
              <a:off x="5068950" y="4647325"/>
              <a:ext cx="19925" cy="80100"/>
            </a:xfrm>
            <a:custGeom>
              <a:avLst/>
              <a:gdLst/>
              <a:ahLst/>
              <a:cxnLst/>
              <a:rect l="l" t="t" r="r" b="b"/>
              <a:pathLst>
                <a:path w="797" h="3204" extrusionOk="0">
                  <a:moveTo>
                    <a:pt x="736" y="1"/>
                  </a:moveTo>
                  <a:cubicBezTo>
                    <a:pt x="40" y="379"/>
                    <a:pt x="259" y="1095"/>
                    <a:pt x="140" y="1672"/>
                  </a:cubicBezTo>
                  <a:cubicBezTo>
                    <a:pt x="140" y="1751"/>
                    <a:pt x="120" y="1811"/>
                    <a:pt x="120" y="1891"/>
                  </a:cubicBezTo>
                  <a:cubicBezTo>
                    <a:pt x="120" y="2010"/>
                    <a:pt x="120" y="2149"/>
                    <a:pt x="20" y="2249"/>
                  </a:cubicBezTo>
                  <a:cubicBezTo>
                    <a:pt x="20" y="2289"/>
                    <a:pt x="0" y="2308"/>
                    <a:pt x="0" y="2348"/>
                  </a:cubicBezTo>
                  <a:cubicBezTo>
                    <a:pt x="120" y="2607"/>
                    <a:pt x="140" y="2905"/>
                    <a:pt x="398" y="3204"/>
                  </a:cubicBezTo>
                  <a:cubicBezTo>
                    <a:pt x="438" y="2965"/>
                    <a:pt x="498" y="2806"/>
                    <a:pt x="518" y="2647"/>
                  </a:cubicBezTo>
                  <a:cubicBezTo>
                    <a:pt x="537" y="2388"/>
                    <a:pt x="518" y="2169"/>
                    <a:pt x="537" y="1950"/>
                  </a:cubicBezTo>
                  <a:cubicBezTo>
                    <a:pt x="597" y="1592"/>
                    <a:pt x="458" y="1195"/>
                    <a:pt x="717" y="876"/>
                  </a:cubicBezTo>
                  <a:cubicBezTo>
                    <a:pt x="796" y="856"/>
                    <a:pt x="796" y="797"/>
                    <a:pt x="736" y="697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9"/>
            <p:cNvSpPr/>
            <p:nvPr/>
          </p:nvSpPr>
          <p:spPr>
            <a:xfrm>
              <a:off x="4972475" y="4665725"/>
              <a:ext cx="40300" cy="52250"/>
            </a:xfrm>
            <a:custGeom>
              <a:avLst/>
              <a:gdLst/>
              <a:ahLst/>
              <a:cxnLst/>
              <a:rect l="l" t="t" r="r" b="b"/>
              <a:pathLst>
                <a:path w="1612" h="2090" extrusionOk="0">
                  <a:moveTo>
                    <a:pt x="1273" y="1"/>
                  </a:moveTo>
                  <a:cubicBezTo>
                    <a:pt x="1234" y="399"/>
                    <a:pt x="1373" y="817"/>
                    <a:pt x="1035" y="1155"/>
                  </a:cubicBezTo>
                  <a:cubicBezTo>
                    <a:pt x="776" y="1453"/>
                    <a:pt x="239" y="1453"/>
                    <a:pt x="0" y="2090"/>
                  </a:cubicBezTo>
                  <a:cubicBezTo>
                    <a:pt x="696" y="1692"/>
                    <a:pt x="1432" y="1692"/>
                    <a:pt x="1611" y="856"/>
                  </a:cubicBezTo>
                  <a:cubicBezTo>
                    <a:pt x="1293" y="657"/>
                    <a:pt x="1592" y="200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9"/>
            <p:cNvSpPr/>
            <p:nvPr/>
          </p:nvSpPr>
          <p:spPr>
            <a:xfrm>
              <a:off x="5544875" y="4701050"/>
              <a:ext cx="48775" cy="17925"/>
            </a:xfrm>
            <a:custGeom>
              <a:avLst/>
              <a:gdLst/>
              <a:ahLst/>
              <a:cxnLst/>
              <a:rect l="l" t="t" r="r" b="b"/>
              <a:pathLst>
                <a:path w="1951" h="717" extrusionOk="0">
                  <a:moveTo>
                    <a:pt x="1950" y="0"/>
                  </a:moveTo>
                  <a:cubicBezTo>
                    <a:pt x="1274" y="80"/>
                    <a:pt x="677" y="120"/>
                    <a:pt x="80" y="339"/>
                  </a:cubicBezTo>
                  <a:cubicBezTo>
                    <a:pt x="80" y="478"/>
                    <a:pt x="1" y="597"/>
                    <a:pt x="100" y="716"/>
                  </a:cubicBezTo>
                  <a:cubicBezTo>
                    <a:pt x="220" y="716"/>
                    <a:pt x="319" y="697"/>
                    <a:pt x="458" y="697"/>
                  </a:cubicBezTo>
                  <a:cubicBezTo>
                    <a:pt x="486" y="669"/>
                    <a:pt x="514" y="654"/>
                    <a:pt x="539" y="654"/>
                  </a:cubicBezTo>
                  <a:cubicBezTo>
                    <a:pt x="569" y="654"/>
                    <a:pt x="596" y="674"/>
                    <a:pt x="617" y="716"/>
                  </a:cubicBezTo>
                  <a:lnTo>
                    <a:pt x="776" y="716"/>
                  </a:lnTo>
                  <a:cubicBezTo>
                    <a:pt x="956" y="577"/>
                    <a:pt x="1174" y="697"/>
                    <a:pt x="1314" y="577"/>
                  </a:cubicBezTo>
                  <a:cubicBezTo>
                    <a:pt x="1513" y="418"/>
                    <a:pt x="1851" y="418"/>
                    <a:pt x="19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9"/>
            <p:cNvSpPr/>
            <p:nvPr/>
          </p:nvSpPr>
          <p:spPr>
            <a:xfrm>
              <a:off x="4965000" y="4766775"/>
              <a:ext cx="61825" cy="18050"/>
            </a:xfrm>
            <a:custGeom>
              <a:avLst/>
              <a:gdLst/>
              <a:ahLst/>
              <a:cxnLst/>
              <a:rect l="l" t="t" r="r" b="b"/>
              <a:pathLst>
                <a:path w="2473" h="722" extrusionOk="0">
                  <a:moveTo>
                    <a:pt x="224" y="0"/>
                  </a:moveTo>
                  <a:cubicBezTo>
                    <a:pt x="159" y="0"/>
                    <a:pt x="106" y="32"/>
                    <a:pt x="80" y="136"/>
                  </a:cubicBezTo>
                  <a:cubicBezTo>
                    <a:pt x="1" y="355"/>
                    <a:pt x="299" y="355"/>
                    <a:pt x="379" y="495"/>
                  </a:cubicBezTo>
                  <a:cubicBezTo>
                    <a:pt x="442" y="557"/>
                    <a:pt x="505" y="597"/>
                    <a:pt x="573" y="597"/>
                  </a:cubicBezTo>
                  <a:cubicBezTo>
                    <a:pt x="612" y="597"/>
                    <a:pt x="653" y="583"/>
                    <a:pt x="697" y="554"/>
                  </a:cubicBezTo>
                  <a:cubicBezTo>
                    <a:pt x="1035" y="676"/>
                    <a:pt x="1391" y="715"/>
                    <a:pt x="1754" y="715"/>
                  </a:cubicBezTo>
                  <a:cubicBezTo>
                    <a:pt x="1924" y="715"/>
                    <a:pt x="2096" y="706"/>
                    <a:pt x="2269" y="693"/>
                  </a:cubicBezTo>
                  <a:cubicBezTo>
                    <a:pt x="2317" y="713"/>
                    <a:pt x="2354" y="721"/>
                    <a:pt x="2383" y="721"/>
                  </a:cubicBezTo>
                  <a:cubicBezTo>
                    <a:pt x="2472" y="721"/>
                    <a:pt x="2473" y="635"/>
                    <a:pt x="2428" y="514"/>
                  </a:cubicBezTo>
                  <a:cubicBezTo>
                    <a:pt x="1771" y="495"/>
                    <a:pt x="1135" y="256"/>
                    <a:pt x="518" y="77"/>
                  </a:cubicBezTo>
                  <a:cubicBezTo>
                    <a:pt x="417" y="54"/>
                    <a:pt x="31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9"/>
            <p:cNvSpPr/>
            <p:nvPr/>
          </p:nvSpPr>
          <p:spPr>
            <a:xfrm>
              <a:off x="4545275" y="4927825"/>
              <a:ext cx="12950" cy="58700"/>
            </a:xfrm>
            <a:custGeom>
              <a:avLst/>
              <a:gdLst/>
              <a:ahLst/>
              <a:cxnLst/>
              <a:rect l="l" t="t" r="r" b="b"/>
              <a:pathLst>
                <a:path w="518" h="2348" extrusionOk="0">
                  <a:moveTo>
                    <a:pt x="458" y="0"/>
                  </a:moveTo>
                  <a:cubicBezTo>
                    <a:pt x="199" y="0"/>
                    <a:pt x="120" y="199"/>
                    <a:pt x="80" y="398"/>
                  </a:cubicBezTo>
                  <a:cubicBezTo>
                    <a:pt x="20" y="796"/>
                    <a:pt x="0" y="1194"/>
                    <a:pt x="100" y="1592"/>
                  </a:cubicBezTo>
                  <a:cubicBezTo>
                    <a:pt x="398" y="1711"/>
                    <a:pt x="140" y="2109"/>
                    <a:pt x="458" y="2348"/>
                  </a:cubicBezTo>
                  <a:cubicBezTo>
                    <a:pt x="478" y="1751"/>
                    <a:pt x="378" y="1214"/>
                    <a:pt x="478" y="697"/>
                  </a:cubicBezTo>
                  <a:cubicBezTo>
                    <a:pt x="498" y="498"/>
                    <a:pt x="518" y="27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9"/>
            <p:cNvSpPr/>
            <p:nvPr/>
          </p:nvSpPr>
          <p:spPr>
            <a:xfrm>
              <a:off x="5021700" y="4779625"/>
              <a:ext cx="60700" cy="17425"/>
            </a:xfrm>
            <a:custGeom>
              <a:avLst/>
              <a:gdLst/>
              <a:ahLst/>
              <a:cxnLst/>
              <a:rect l="l" t="t" r="r" b="b"/>
              <a:pathLst>
                <a:path w="2428" h="697" extrusionOk="0">
                  <a:moveTo>
                    <a:pt x="160" y="0"/>
                  </a:moveTo>
                  <a:cubicBezTo>
                    <a:pt x="100" y="60"/>
                    <a:pt x="40" y="140"/>
                    <a:pt x="1" y="179"/>
                  </a:cubicBezTo>
                  <a:cubicBezTo>
                    <a:pt x="100" y="319"/>
                    <a:pt x="219" y="319"/>
                    <a:pt x="398" y="358"/>
                  </a:cubicBezTo>
                  <a:cubicBezTo>
                    <a:pt x="955" y="597"/>
                    <a:pt x="1592" y="398"/>
                    <a:pt x="2129" y="697"/>
                  </a:cubicBezTo>
                  <a:lnTo>
                    <a:pt x="2288" y="697"/>
                  </a:lnTo>
                  <a:cubicBezTo>
                    <a:pt x="2308" y="577"/>
                    <a:pt x="2427" y="418"/>
                    <a:pt x="2209" y="358"/>
                  </a:cubicBezTo>
                  <a:cubicBezTo>
                    <a:pt x="1532" y="239"/>
                    <a:pt x="836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9"/>
            <p:cNvSpPr/>
            <p:nvPr/>
          </p:nvSpPr>
          <p:spPr>
            <a:xfrm>
              <a:off x="5050050" y="4686975"/>
              <a:ext cx="25375" cy="46425"/>
            </a:xfrm>
            <a:custGeom>
              <a:avLst/>
              <a:gdLst/>
              <a:ahLst/>
              <a:cxnLst/>
              <a:rect l="l" t="t" r="r" b="b"/>
              <a:pathLst>
                <a:path w="1015" h="1857" extrusionOk="0">
                  <a:moveTo>
                    <a:pt x="327" y="1"/>
                  </a:moveTo>
                  <a:cubicBezTo>
                    <a:pt x="307" y="1"/>
                    <a:pt x="285" y="14"/>
                    <a:pt x="259" y="46"/>
                  </a:cubicBezTo>
                  <a:cubicBezTo>
                    <a:pt x="319" y="603"/>
                    <a:pt x="0" y="1220"/>
                    <a:pt x="299" y="1856"/>
                  </a:cubicBezTo>
                  <a:cubicBezTo>
                    <a:pt x="617" y="1538"/>
                    <a:pt x="498" y="1081"/>
                    <a:pt x="756" y="782"/>
                  </a:cubicBezTo>
                  <a:lnTo>
                    <a:pt x="796" y="722"/>
                  </a:lnTo>
                  <a:cubicBezTo>
                    <a:pt x="896" y="623"/>
                    <a:pt x="856" y="484"/>
                    <a:pt x="935" y="384"/>
                  </a:cubicBezTo>
                  <a:cubicBezTo>
                    <a:pt x="995" y="325"/>
                    <a:pt x="1015" y="265"/>
                    <a:pt x="975" y="185"/>
                  </a:cubicBezTo>
                  <a:cubicBezTo>
                    <a:pt x="899" y="125"/>
                    <a:pt x="823" y="99"/>
                    <a:pt x="738" y="99"/>
                  </a:cubicBezTo>
                  <a:cubicBezTo>
                    <a:pt x="712" y="99"/>
                    <a:pt x="685" y="101"/>
                    <a:pt x="657" y="106"/>
                  </a:cubicBezTo>
                  <a:cubicBezTo>
                    <a:pt x="610" y="166"/>
                    <a:pt x="572" y="188"/>
                    <a:pt x="540" y="188"/>
                  </a:cubicBezTo>
                  <a:cubicBezTo>
                    <a:pt x="447" y="188"/>
                    <a:pt x="404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9"/>
            <p:cNvSpPr/>
            <p:nvPr/>
          </p:nvSpPr>
          <p:spPr>
            <a:xfrm>
              <a:off x="5166425" y="4749275"/>
              <a:ext cx="31350" cy="27050"/>
            </a:xfrm>
            <a:custGeom>
              <a:avLst/>
              <a:gdLst/>
              <a:ahLst/>
              <a:cxnLst/>
              <a:rect l="l" t="t" r="r" b="b"/>
              <a:pathLst>
                <a:path w="1254" h="1082" extrusionOk="0">
                  <a:moveTo>
                    <a:pt x="833" y="0"/>
                  </a:moveTo>
                  <a:cubicBezTo>
                    <a:pt x="710" y="0"/>
                    <a:pt x="594" y="45"/>
                    <a:pt x="478" y="140"/>
                  </a:cubicBezTo>
                  <a:cubicBezTo>
                    <a:pt x="418" y="140"/>
                    <a:pt x="378" y="160"/>
                    <a:pt x="319" y="180"/>
                  </a:cubicBezTo>
                  <a:cubicBezTo>
                    <a:pt x="279" y="439"/>
                    <a:pt x="0" y="677"/>
                    <a:pt x="140" y="876"/>
                  </a:cubicBezTo>
                  <a:cubicBezTo>
                    <a:pt x="248" y="1017"/>
                    <a:pt x="404" y="1081"/>
                    <a:pt x="572" y="1081"/>
                  </a:cubicBezTo>
                  <a:cubicBezTo>
                    <a:pt x="712" y="1081"/>
                    <a:pt x="859" y="1037"/>
                    <a:pt x="995" y="956"/>
                  </a:cubicBezTo>
                  <a:cubicBezTo>
                    <a:pt x="1015" y="936"/>
                    <a:pt x="1015" y="896"/>
                    <a:pt x="1035" y="876"/>
                  </a:cubicBezTo>
                  <a:cubicBezTo>
                    <a:pt x="1035" y="777"/>
                    <a:pt x="1015" y="677"/>
                    <a:pt x="1094" y="578"/>
                  </a:cubicBezTo>
                  <a:cubicBezTo>
                    <a:pt x="1174" y="498"/>
                    <a:pt x="1234" y="419"/>
                    <a:pt x="1254" y="299"/>
                  </a:cubicBezTo>
                  <a:cubicBezTo>
                    <a:pt x="1254" y="220"/>
                    <a:pt x="1214" y="160"/>
                    <a:pt x="1174" y="100"/>
                  </a:cubicBezTo>
                  <a:cubicBezTo>
                    <a:pt x="1053" y="35"/>
                    <a:pt x="940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9"/>
            <p:cNvSpPr/>
            <p:nvPr/>
          </p:nvSpPr>
          <p:spPr>
            <a:xfrm>
              <a:off x="5067950" y="4626450"/>
              <a:ext cx="29875" cy="70150"/>
            </a:xfrm>
            <a:custGeom>
              <a:avLst/>
              <a:gdLst/>
              <a:ahLst/>
              <a:cxnLst/>
              <a:rect l="l" t="t" r="r" b="b"/>
              <a:pathLst>
                <a:path w="1195" h="2806" extrusionOk="0">
                  <a:moveTo>
                    <a:pt x="796" y="0"/>
                  </a:moveTo>
                  <a:cubicBezTo>
                    <a:pt x="677" y="100"/>
                    <a:pt x="757" y="279"/>
                    <a:pt x="637" y="339"/>
                  </a:cubicBezTo>
                  <a:cubicBezTo>
                    <a:pt x="637" y="498"/>
                    <a:pt x="597" y="617"/>
                    <a:pt x="478" y="717"/>
                  </a:cubicBezTo>
                  <a:cubicBezTo>
                    <a:pt x="180" y="935"/>
                    <a:pt x="259" y="1333"/>
                    <a:pt x="140" y="1632"/>
                  </a:cubicBezTo>
                  <a:cubicBezTo>
                    <a:pt x="1" y="1990"/>
                    <a:pt x="1" y="2328"/>
                    <a:pt x="259" y="2626"/>
                  </a:cubicBezTo>
                  <a:lnTo>
                    <a:pt x="259" y="2805"/>
                  </a:lnTo>
                  <a:cubicBezTo>
                    <a:pt x="458" y="2626"/>
                    <a:pt x="398" y="2407"/>
                    <a:pt x="458" y="2169"/>
                  </a:cubicBezTo>
                  <a:cubicBezTo>
                    <a:pt x="458" y="1711"/>
                    <a:pt x="577" y="1274"/>
                    <a:pt x="796" y="876"/>
                  </a:cubicBezTo>
                  <a:cubicBezTo>
                    <a:pt x="876" y="577"/>
                    <a:pt x="1194" y="29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9"/>
            <p:cNvSpPr/>
            <p:nvPr/>
          </p:nvSpPr>
          <p:spPr>
            <a:xfrm>
              <a:off x="4556700" y="4559800"/>
              <a:ext cx="65675" cy="9425"/>
            </a:xfrm>
            <a:custGeom>
              <a:avLst/>
              <a:gdLst/>
              <a:ahLst/>
              <a:cxnLst/>
              <a:rect l="l" t="t" r="r" b="b"/>
              <a:pathLst>
                <a:path w="2627" h="377" extrusionOk="0">
                  <a:moveTo>
                    <a:pt x="1055" y="1"/>
                  </a:moveTo>
                  <a:cubicBezTo>
                    <a:pt x="981" y="27"/>
                    <a:pt x="902" y="35"/>
                    <a:pt x="822" y="35"/>
                  </a:cubicBezTo>
                  <a:cubicBezTo>
                    <a:pt x="700" y="35"/>
                    <a:pt x="575" y="17"/>
                    <a:pt x="453" y="17"/>
                  </a:cubicBezTo>
                  <a:cubicBezTo>
                    <a:pt x="290" y="17"/>
                    <a:pt x="134" y="49"/>
                    <a:pt x="1" y="200"/>
                  </a:cubicBezTo>
                  <a:cubicBezTo>
                    <a:pt x="320" y="330"/>
                    <a:pt x="659" y="376"/>
                    <a:pt x="1013" y="376"/>
                  </a:cubicBezTo>
                  <a:cubicBezTo>
                    <a:pt x="1144" y="376"/>
                    <a:pt x="1278" y="370"/>
                    <a:pt x="1413" y="359"/>
                  </a:cubicBezTo>
                  <a:cubicBezTo>
                    <a:pt x="1529" y="298"/>
                    <a:pt x="1649" y="283"/>
                    <a:pt x="1771" y="283"/>
                  </a:cubicBezTo>
                  <a:cubicBezTo>
                    <a:pt x="1884" y="283"/>
                    <a:pt x="1997" y="296"/>
                    <a:pt x="2110" y="296"/>
                  </a:cubicBezTo>
                  <a:cubicBezTo>
                    <a:pt x="2232" y="296"/>
                    <a:pt x="2352" y="281"/>
                    <a:pt x="2468" y="220"/>
                  </a:cubicBezTo>
                  <a:cubicBezTo>
                    <a:pt x="2527" y="220"/>
                    <a:pt x="2567" y="220"/>
                    <a:pt x="2627" y="200"/>
                  </a:cubicBezTo>
                  <a:lnTo>
                    <a:pt x="2627" y="21"/>
                  </a:lnTo>
                  <a:cubicBezTo>
                    <a:pt x="2110" y="21"/>
                    <a:pt x="1572" y="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9"/>
            <p:cNvSpPr/>
            <p:nvPr/>
          </p:nvSpPr>
          <p:spPr>
            <a:xfrm>
              <a:off x="4600975" y="4795525"/>
              <a:ext cx="21400" cy="41150"/>
            </a:xfrm>
            <a:custGeom>
              <a:avLst/>
              <a:gdLst/>
              <a:ahLst/>
              <a:cxnLst/>
              <a:rect l="l" t="t" r="r" b="b"/>
              <a:pathLst>
                <a:path w="856" h="1646" extrusionOk="0">
                  <a:moveTo>
                    <a:pt x="478" y="1"/>
                  </a:moveTo>
                  <a:cubicBezTo>
                    <a:pt x="259" y="419"/>
                    <a:pt x="80" y="836"/>
                    <a:pt x="0" y="1294"/>
                  </a:cubicBezTo>
                  <a:cubicBezTo>
                    <a:pt x="71" y="1400"/>
                    <a:pt x="17" y="1645"/>
                    <a:pt x="210" y="1645"/>
                  </a:cubicBezTo>
                  <a:cubicBezTo>
                    <a:pt x="235" y="1645"/>
                    <a:pt x="264" y="1641"/>
                    <a:pt x="299" y="1632"/>
                  </a:cubicBezTo>
                  <a:cubicBezTo>
                    <a:pt x="478" y="1115"/>
                    <a:pt x="677" y="598"/>
                    <a:pt x="856" y="81"/>
                  </a:cubicBezTo>
                  <a:cubicBezTo>
                    <a:pt x="807" y="40"/>
                    <a:pt x="752" y="32"/>
                    <a:pt x="696" y="32"/>
                  </a:cubicBezTo>
                  <a:cubicBezTo>
                    <a:pt x="664" y="32"/>
                    <a:pt x="633" y="35"/>
                    <a:pt x="602" y="35"/>
                  </a:cubicBezTo>
                  <a:cubicBezTo>
                    <a:pt x="556" y="35"/>
                    <a:pt x="513" y="2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9"/>
            <p:cNvSpPr/>
            <p:nvPr/>
          </p:nvSpPr>
          <p:spPr>
            <a:xfrm>
              <a:off x="4586550" y="4990000"/>
              <a:ext cx="14450" cy="39800"/>
            </a:xfrm>
            <a:custGeom>
              <a:avLst/>
              <a:gdLst/>
              <a:ahLst/>
              <a:cxnLst/>
              <a:rect l="l" t="t" r="r" b="b"/>
              <a:pathLst>
                <a:path w="578" h="1592" extrusionOk="0">
                  <a:moveTo>
                    <a:pt x="40" y="0"/>
                  </a:moveTo>
                  <a:cubicBezTo>
                    <a:pt x="0" y="597"/>
                    <a:pt x="20" y="1154"/>
                    <a:pt x="518" y="1591"/>
                  </a:cubicBezTo>
                  <a:cubicBezTo>
                    <a:pt x="319" y="1074"/>
                    <a:pt x="577" y="51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9"/>
            <p:cNvSpPr/>
            <p:nvPr/>
          </p:nvSpPr>
          <p:spPr>
            <a:xfrm>
              <a:off x="4933175" y="4652300"/>
              <a:ext cx="36325" cy="30875"/>
            </a:xfrm>
            <a:custGeom>
              <a:avLst/>
              <a:gdLst/>
              <a:ahLst/>
              <a:cxnLst/>
              <a:rect l="l" t="t" r="r" b="b"/>
              <a:pathLst>
                <a:path w="1453" h="1235" extrusionOk="0">
                  <a:moveTo>
                    <a:pt x="1453" y="1"/>
                  </a:moveTo>
                  <a:lnTo>
                    <a:pt x="1453" y="1"/>
                  </a:lnTo>
                  <a:cubicBezTo>
                    <a:pt x="299" y="61"/>
                    <a:pt x="1" y="339"/>
                    <a:pt x="80" y="1234"/>
                  </a:cubicBezTo>
                  <a:cubicBezTo>
                    <a:pt x="359" y="1155"/>
                    <a:pt x="299" y="797"/>
                    <a:pt x="558" y="697"/>
                  </a:cubicBezTo>
                  <a:cubicBezTo>
                    <a:pt x="677" y="379"/>
                    <a:pt x="995" y="379"/>
                    <a:pt x="1274" y="339"/>
                  </a:cubicBezTo>
                  <a:cubicBezTo>
                    <a:pt x="1314" y="240"/>
                    <a:pt x="1393" y="100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9"/>
            <p:cNvSpPr/>
            <p:nvPr/>
          </p:nvSpPr>
          <p:spPr>
            <a:xfrm>
              <a:off x="5199250" y="4742325"/>
              <a:ext cx="37825" cy="23900"/>
            </a:xfrm>
            <a:custGeom>
              <a:avLst/>
              <a:gdLst/>
              <a:ahLst/>
              <a:cxnLst/>
              <a:rect l="l" t="t" r="r" b="b"/>
              <a:pathLst>
                <a:path w="1513" h="956" extrusionOk="0">
                  <a:moveTo>
                    <a:pt x="438" y="0"/>
                  </a:moveTo>
                  <a:cubicBezTo>
                    <a:pt x="378" y="0"/>
                    <a:pt x="299" y="40"/>
                    <a:pt x="219" y="60"/>
                  </a:cubicBezTo>
                  <a:cubicBezTo>
                    <a:pt x="80" y="219"/>
                    <a:pt x="0" y="378"/>
                    <a:pt x="20" y="577"/>
                  </a:cubicBezTo>
                  <a:cubicBezTo>
                    <a:pt x="80" y="816"/>
                    <a:pt x="279" y="856"/>
                    <a:pt x="418" y="955"/>
                  </a:cubicBezTo>
                  <a:cubicBezTo>
                    <a:pt x="856" y="955"/>
                    <a:pt x="1174" y="677"/>
                    <a:pt x="1512" y="478"/>
                  </a:cubicBezTo>
                  <a:cubicBezTo>
                    <a:pt x="1393" y="319"/>
                    <a:pt x="1174" y="279"/>
                    <a:pt x="1015" y="160"/>
                  </a:cubicBezTo>
                  <a:cubicBezTo>
                    <a:pt x="816" y="100"/>
                    <a:pt x="637" y="4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9"/>
            <p:cNvSpPr/>
            <p:nvPr/>
          </p:nvSpPr>
          <p:spPr>
            <a:xfrm>
              <a:off x="5142550" y="4808650"/>
              <a:ext cx="64675" cy="13275"/>
            </a:xfrm>
            <a:custGeom>
              <a:avLst/>
              <a:gdLst/>
              <a:ahLst/>
              <a:cxnLst/>
              <a:rect l="l" t="t" r="r" b="b"/>
              <a:pathLst>
                <a:path w="2587" h="531" extrusionOk="0">
                  <a:moveTo>
                    <a:pt x="2183" y="0"/>
                  </a:moveTo>
                  <a:cubicBezTo>
                    <a:pt x="2056" y="0"/>
                    <a:pt x="1926" y="31"/>
                    <a:pt x="1791" y="73"/>
                  </a:cubicBezTo>
                  <a:cubicBezTo>
                    <a:pt x="1274" y="113"/>
                    <a:pt x="776" y="172"/>
                    <a:pt x="259" y="252"/>
                  </a:cubicBezTo>
                  <a:cubicBezTo>
                    <a:pt x="160" y="252"/>
                    <a:pt x="0" y="311"/>
                    <a:pt x="180" y="451"/>
                  </a:cubicBezTo>
                  <a:cubicBezTo>
                    <a:pt x="239" y="471"/>
                    <a:pt x="299" y="471"/>
                    <a:pt x="359" y="471"/>
                  </a:cubicBezTo>
                  <a:cubicBezTo>
                    <a:pt x="408" y="510"/>
                    <a:pt x="463" y="530"/>
                    <a:pt x="518" y="530"/>
                  </a:cubicBezTo>
                  <a:cubicBezTo>
                    <a:pt x="572" y="530"/>
                    <a:pt x="627" y="510"/>
                    <a:pt x="677" y="471"/>
                  </a:cubicBezTo>
                  <a:cubicBezTo>
                    <a:pt x="815" y="492"/>
                    <a:pt x="951" y="501"/>
                    <a:pt x="1085" y="501"/>
                  </a:cubicBezTo>
                  <a:cubicBezTo>
                    <a:pt x="1585" y="501"/>
                    <a:pt x="2056" y="369"/>
                    <a:pt x="2527" y="212"/>
                  </a:cubicBezTo>
                  <a:cubicBezTo>
                    <a:pt x="2547" y="212"/>
                    <a:pt x="2567" y="192"/>
                    <a:pt x="2567" y="192"/>
                  </a:cubicBezTo>
                  <a:cubicBezTo>
                    <a:pt x="2587" y="172"/>
                    <a:pt x="2567" y="113"/>
                    <a:pt x="2527" y="93"/>
                  </a:cubicBezTo>
                  <a:cubicBezTo>
                    <a:pt x="2413" y="26"/>
                    <a:pt x="2299" y="0"/>
                    <a:pt x="2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9"/>
            <p:cNvSpPr/>
            <p:nvPr/>
          </p:nvSpPr>
          <p:spPr>
            <a:xfrm>
              <a:off x="4358275" y="4778625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379" y="1"/>
                  </a:moveTo>
                  <a:cubicBezTo>
                    <a:pt x="120" y="558"/>
                    <a:pt x="1" y="1154"/>
                    <a:pt x="1" y="1751"/>
                  </a:cubicBezTo>
                  <a:cubicBezTo>
                    <a:pt x="27" y="1790"/>
                    <a:pt x="62" y="1847"/>
                    <a:pt x="105" y="1847"/>
                  </a:cubicBezTo>
                  <a:cubicBezTo>
                    <a:pt x="128" y="1847"/>
                    <a:pt x="153" y="1832"/>
                    <a:pt x="180" y="1791"/>
                  </a:cubicBezTo>
                  <a:cubicBezTo>
                    <a:pt x="239" y="1672"/>
                    <a:pt x="239" y="1512"/>
                    <a:pt x="399" y="1453"/>
                  </a:cubicBezTo>
                  <a:cubicBezTo>
                    <a:pt x="518" y="1214"/>
                    <a:pt x="558" y="995"/>
                    <a:pt x="578" y="757"/>
                  </a:cubicBezTo>
                  <a:cubicBezTo>
                    <a:pt x="399" y="578"/>
                    <a:pt x="578" y="299"/>
                    <a:pt x="418" y="100"/>
                  </a:cubicBezTo>
                  <a:cubicBezTo>
                    <a:pt x="399" y="80"/>
                    <a:pt x="399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9"/>
            <p:cNvSpPr/>
            <p:nvPr/>
          </p:nvSpPr>
          <p:spPr>
            <a:xfrm>
              <a:off x="4784975" y="4759225"/>
              <a:ext cx="21900" cy="34850"/>
            </a:xfrm>
            <a:custGeom>
              <a:avLst/>
              <a:gdLst/>
              <a:ahLst/>
              <a:cxnLst/>
              <a:rect l="l" t="t" r="r" b="b"/>
              <a:pathLst>
                <a:path w="876" h="1394" extrusionOk="0">
                  <a:moveTo>
                    <a:pt x="876" y="1"/>
                  </a:moveTo>
                  <a:lnTo>
                    <a:pt x="876" y="1"/>
                  </a:lnTo>
                  <a:cubicBezTo>
                    <a:pt x="319" y="80"/>
                    <a:pt x="140" y="438"/>
                    <a:pt x="1" y="836"/>
                  </a:cubicBezTo>
                  <a:cubicBezTo>
                    <a:pt x="219" y="976"/>
                    <a:pt x="160" y="1194"/>
                    <a:pt x="180" y="1393"/>
                  </a:cubicBezTo>
                  <a:cubicBezTo>
                    <a:pt x="438" y="976"/>
                    <a:pt x="677" y="558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9"/>
            <p:cNvSpPr/>
            <p:nvPr/>
          </p:nvSpPr>
          <p:spPr>
            <a:xfrm>
              <a:off x="4955050" y="5134200"/>
              <a:ext cx="18425" cy="40325"/>
            </a:xfrm>
            <a:custGeom>
              <a:avLst/>
              <a:gdLst/>
              <a:ahLst/>
              <a:cxnLst/>
              <a:rect l="l" t="t" r="r" b="b"/>
              <a:pathLst>
                <a:path w="737" h="1613" extrusionOk="0">
                  <a:moveTo>
                    <a:pt x="240" y="1"/>
                  </a:moveTo>
                  <a:cubicBezTo>
                    <a:pt x="140" y="80"/>
                    <a:pt x="81" y="160"/>
                    <a:pt x="1" y="220"/>
                  </a:cubicBezTo>
                  <a:cubicBezTo>
                    <a:pt x="41" y="697"/>
                    <a:pt x="220" y="1155"/>
                    <a:pt x="419" y="1612"/>
                  </a:cubicBezTo>
                  <a:lnTo>
                    <a:pt x="737" y="1612"/>
                  </a:lnTo>
                  <a:cubicBezTo>
                    <a:pt x="737" y="1572"/>
                    <a:pt x="717" y="1493"/>
                    <a:pt x="717" y="1453"/>
                  </a:cubicBezTo>
                  <a:cubicBezTo>
                    <a:pt x="638" y="1354"/>
                    <a:pt x="677" y="1194"/>
                    <a:pt x="598" y="1075"/>
                  </a:cubicBezTo>
                  <a:cubicBezTo>
                    <a:pt x="538" y="697"/>
                    <a:pt x="478" y="31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9"/>
            <p:cNvSpPr/>
            <p:nvPr/>
          </p:nvSpPr>
          <p:spPr>
            <a:xfrm>
              <a:off x="4635775" y="4723425"/>
              <a:ext cx="19425" cy="30850"/>
            </a:xfrm>
            <a:custGeom>
              <a:avLst/>
              <a:gdLst/>
              <a:ahLst/>
              <a:cxnLst/>
              <a:rect l="l" t="t" r="r" b="b"/>
              <a:pathLst>
                <a:path w="777" h="1234" extrusionOk="0">
                  <a:moveTo>
                    <a:pt x="697" y="1"/>
                  </a:moveTo>
                  <a:cubicBezTo>
                    <a:pt x="319" y="1"/>
                    <a:pt x="140" y="239"/>
                    <a:pt x="1" y="538"/>
                  </a:cubicBezTo>
                  <a:cubicBezTo>
                    <a:pt x="259" y="717"/>
                    <a:pt x="120" y="1015"/>
                    <a:pt x="180" y="1234"/>
                  </a:cubicBezTo>
                  <a:cubicBezTo>
                    <a:pt x="259" y="1174"/>
                    <a:pt x="319" y="1095"/>
                    <a:pt x="339" y="1035"/>
                  </a:cubicBezTo>
                  <a:cubicBezTo>
                    <a:pt x="399" y="697"/>
                    <a:pt x="777" y="43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9"/>
            <p:cNvSpPr/>
            <p:nvPr/>
          </p:nvSpPr>
          <p:spPr>
            <a:xfrm>
              <a:off x="4243400" y="4674700"/>
              <a:ext cx="16425" cy="40800"/>
            </a:xfrm>
            <a:custGeom>
              <a:avLst/>
              <a:gdLst/>
              <a:ahLst/>
              <a:cxnLst/>
              <a:rect l="l" t="t" r="r" b="b"/>
              <a:pathLst>
                <a:path w="657" h="1632" extrusionOk="0">
                  <a:moveTo>
                    <a:pt x="418" y="0"/>
                  </a:moveTo>
                  <a:cubicBezTo>
                    <a:pt x="219" y="199"/>
                    <a:pt x="100" y="438"/>
                    <a:pt x="100" y="736"/>
                  </a:cubicBezTo>
                  <a:cubicBezTo>
                    <a:pt x="120" y="1034"/>
                    <a:pt x="0" y="1373"/>
                    <a:pt x="299" y="1631"/>
                  </a:cubicBezTo>
                  <a:cubicBezTo>
                    <a:pt x="518" y="1174"/>
                    <a:pt x="557" y="696"/>
                    <a:pt x="657" y="239"/>
                  </a:cubicBezTo>
                  <a:cubicBezTo>
                    <a:pt x="657" y="159"/>
                    <a:pt x="657" y="100"/>
                    <a:pt x="617" y="100"/>
                  </a:cubicBezTo>
                  <a:cubicBezTo>
                    <a:pt x="597" y="6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9"/>
            <p:cNvSpPr/>
            <p:nvPr/>
          </p:nvSpPr>
          <p:spPr>
            <a:xfrm>
              <a:off x="4407025" y="4678675"/>
              <a:ext cx="48750" cy="17425"/>
            </a:xfrm>
            <a:custGeom>
              <a:avLst/>
              <a:gdLst/>
              <a:ahLst/>
              <a:cxnLst/>
              <a:rect l="l" t="t" r="r" b="b"/>
              <a:pathLst>
                <a:path w="1950" h="697" extrusionOk="0">
                  <a:moveTo>
                    <a:pt x="557" y="0"/>
                  </a:moveTo>
                  <a:cubicBezTo>
                    <a:pt x="458" y="219"/>
                    <a:pt x="139" y="120"/>
                    <a:pt x="0" y="299"/>
                  </a:cubicBezTo>
                  <a:cubicBezTo>
                    <a:pt x="40" y="338"/>
                    <a:pt x="40" y="378"/>
                    <a:pt x="40" y="398"/>
                  </a:cubicBezTo>
                  <a:cubicBezTo>
                    <a:pt x="80" y="478"/>
                    <a:pt x="139" y="537"/>
                    <a:pt x="199" y="597"/>
                  </a:cubicBezTo>
                  <a:cubicBezTo>
                    <a:pt x="259" y="637"/>
                    <a:pt x="299" y="677"/>
                    <a:pt x="358" y="696"/>
                  </a:cubicBezTo>
                  <a:cubicBezTo>
                    <a:pt x="594" y="343"/>
                    <a:pt x="914" y="161"/>
                    <a:pt x="1308" y="161"/>
                  </a:cubicBezTo>
                  <a:cubicBezTo>
                    <a:pt x="1380" y="161"/>
                    <a:pt x="1455" y="167"/>
                    <a:pt x="1532" y="179"/>
                  </a:cubicBezTo>
                  <a:cubicBezTo>
                    <a:pt x="1572" y="186"/>
                    <a:pt x="1616" y="188"/>
                    <a:pt x="1662" y="188"/>
                  </a:cubicBezTo>
                  <a:cubicBezTo>
                    <a:pt x="1755" y="188"/>
                    <a:pt x="1857" y="179"/>
                    <a:pt x="1950" y="179"/>
                  </a:cubicBezTo>
                  <a:cubicBezTo>
                    <a:pt x="1658" y="20"/>
                    <a:pt x="1348" y="11"/>
                    <a:pt x="1033" y="11"/>
                  </a:cubicBezTo>
                  <a:cubicBezTo>
                    <a:pt x="994" y="11"/>
                    <a:pt x="954" y="11"/>
                    <a:pt x="915" y="11"/>
                  </a:cubicBezTo>
                  <a:cubicBezTo>
                    <a:pt x="796" y="11"/>
                    <a:pt x="677" y="1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9"/>
            <p:cNvSpPr/>
            <p:nvPr/>
          </p:nvSpPr>
          <p:spPr>
            <a:xfrm>
              <a:off x="4346850" y="4964125"/>
              <a:ext cx="14925" cy="34850"/>
            </a:xfrm>
            <a:custGeom>
              <a:avLst/>
              <a:gdLst/>
              <a:ahLst/>
              <a:cxnLst/>
              <a:rect l="l" t="t" r="r" b="b"/>
              <a:pathLst>
                <a:path w="597" h="1394" extrusionOk="0">
                  <a:moveTo>
                    <a:pt x="458" y="1"/>
                  </a:moveTo>
                  <a:lnTo>
                    <a:pt x="458" y="1"/>
                  </a:lnTo>
                  <a:cubicBezTo>
                    <a:pt x="358" y="120"/>
                    <a:pt x="239" y="239"/>
                    <a:pt x="139" y="359"/>
                  </a:cubicBezTo>
                  <a:cubicBezTo>
                    <a:pt x="0" y="697"/>
                    <a:pt x="100" y="995"/>
                    <a:pt x="259" y="1393"/>
                  </a:cubicBezTo>
                  <a:cubicBezTo>
                    <a:pt x="597" y="896"/>
                    <a:pt x="458" y="438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9"/>
            <p:cNvSpPr/>
            <p:nvPr/>
          </p:nvSpPr>
          <p:spPr>
            <a:xfrm>
              <a:off x="5102775" y="5025300"/>
              <a:ext cx="9950" cy="63675"/>
            </a:xfrm>
            <a:custGeom>
              <a:avLst/>
              <a:gdLst/>
              <a:ahLst/>
              <a:cxnLst/>
              <a:rect l="l" t="t" r="r" b="b"/>
              <a:pathLst>
                <a:path w="398" h="2547" extrusionOk="0">
                  <a:moveTo>
                    <a:pt x="100" y="0"/>
                  </a:moveTo>
                  <a:cubicBezTo>
                    <a:pt x="139" y="856"/>
                    <a:pt x="0" y="1691"/>
                    <a:pt x="239" y="2547"/>
                  </a:cubicBezTo>
                  <a:cubicBezTo>
                    <a:pt x="259" y="2129"/>
                    <a:pt x="279" y="1671"/>
                    <a:pt x="259" y="1254"/>
                  </a:cubicBezTo>
                  <a:cubicBezTo>
                    <a:pt x="239" y="836"/>
                    <a:pt x="398" y="37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9"/>
            <p:cNvSpPr/>
            <p:nvPr/>
          </p:nvSpPr>
          <p:spPr>
            <a:xfrm>
              <a:off x="4758000" y="4823375"/>
              <a:ext cx="13575" cy="24150"/>
            </a:xfrm>
            <a:custGeom>
              <a:avLst/>
              <a:gdLst/>
              <a:ahLst/>
              <a:cxnLst/>
              <a:rect l="l" t="t" r="r" b="b"/>
              <a:pathLst>
                <a:path w="543" h="966" extrusionOk="0">
                  <a:moveTo>
                    <a:pt x="344" y="1"/>
                  </a:moveTo>
                  <a:cubicBezTo>
                    <a:pt x="145" y="200"/>
                    <a:pt x="105" y="458"/>
                    <a:pt x="25" y="717"/>
                  </a:cubicBezTo>
                  <a:cubicBezTo>
                    <a:pt x="0" y="893"/>
                    <a:pt x="46" y="965"/>
                    <a:pt x="138" y="965"/>
                  </a:cubicBezTo>
                  <a:cubicBezTo>
                    <a:pt x="193" y="965"/>
                    <a:pt x="263" y="940"/>
                    <a:pt x="344" y="896"/>
                  </a:cubicBezTo>
                  <a:cubicBezTo>
                    <a:pt x="403" y="817"/>
                    <a:pt x="463" y="777"/>
                    <a:pt x="523" y="697"/>
                  </a:cubicBezTo>
                  <a:cubicBezTo>
                    <a:pt x="523" y="578"/>
                    <a:pt x="543" y="478"/>
                    <a:pt x="543" y="379"/>
                  </a:cubicBezTo>
                  <a:cubicBezTo>
                    <a:pt x="523" y="220"/>
                    <a:pt x="523" y="81"/>
                    <a:pt x="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9"/>
            <p:cNvSpPr/>
            <p:nvPr/>
          </p:nvSpPr>
          <p:spPr>
            <a:xfrm>
              <a:off x="5486700" y="4717700"/>
              <a:ext cx="27875" cy="16700"/>
            </a:xfrm>
            <a:custGeom>
              <a:avLst/>
              <a:gdLst/>
              <a:ahLst/>
              <a:cxnLst/>
              <a:rect l="l" t="t" r="r" b="b"/>
              <a:pathLst>
                <a:path w="1115" h="668" extrusionOk="0">
                  <a:moveTo>
                    <a:pt x="918" y="1"/>
                  </a:moveTo>
                  <a:cubicBezTo>
                    <a:pt x="890" y="1"/>
                    <a:pt x="866" y="11"/>
                    <a:pt x="836" y="31"/>
                  </a:cubicBezTo>
                  <a:cubicBezTo>
                    <a:pt x="657" y="170"/>
                    <a:pt x="438" y="70"/>
                    <a:pt x="259" y="170"/>
                  </a:cubicBezTo>
                  <a:cubicBezTo>
                    <a:pt x="219" y="170"/>
                    <a:pt x="199" y="170"/>
                    <a:pt x="139" y="210"/>
                  </a:cubicBezTo>
                  <a:cubicBezTo>
                    <a:pt x="100" y="329"/>
                    <a:pt x="40" y="468"/>
                    <a:pt x="0" y="607"/>
                  </a:cubicBezTo>
                  <a:cubicBezTo>
                    <a:pt x="338" y="528"/>
                    <a:pt x="736" y="667"/>
                    <a:pt x="1035" y="409"/>
                  </a:cubicBezTo>
                  <a:cubicBezTo>
                    <a:pt x="1114" y="269"/>
                    <a:pt x="1114" y="150"/>
                    <a:pt x="1015" y="31"/>
                  </a:cubicBezTo>
                  <a:cubicBezTo>
                    <a:pt x="975" y="11"/>
                    <a:pt x="945" y="1"/>
                    <a:pt x="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9"/>
            <p:cNvSpPr/>
            <p:nvPr/>
          </p:nvSpPr>
          <p:spPr>
            <a:xfrm>
              <a:off x="4735750" y="4923675"/>
              <a:ext cx="13950" cy="31525"/>
            </a:xfrm>
            <a:custGeom>
              <a:avLst/>
              <a:gdLst/>
              <a:ahLst/>
              <a:cxnLst/>
              <a:rect l="l" t="t" r="r" b="b"/>
              <a:pathLst>
                <a:path w="558" h="1261" extrusionOk="0">
                  <a:moveTo>
                    <a:pt x="357" y="0"/>
                  </a:moveTo>
                  <a:cubicBezTo>
                    <a:pt x="268" y="0"/>
                    <a:pt x="219" y="60"/>
                    <a:pt x="219" y="226"/>
                  </a:cubicBezTo>
                  <a:cubicBezTo>
                    <a:pt x="219" y="385"/>
                    <a:pt x="239" y="624"/>
                    <a:pt x="40" y="743"/>
                  </a:cubicBezTo>
                  <a:cubicBezTo>
                    <a:pt x="20" y="763"/>
                    <a:pt x="0" y="823"/>
                    <a:pt x="40" y="863"/>
                  </a:cubicBezTo>
                  <a:cubicBezTo>
                    <a:pt x="60" y="1082"/>
                    <a:pt x="140" y="1261"/>
                    <a:pt x="378" y="1261"/>
                  </a:cubicBezTo>
                  <a:cubicBezTo>
                    <a:pt x="418" y="1161"/>
                    <a:pt x="418" y="1062"/>
                    <a:pt x="438" y="962"/>
                  </a:cubicBezTo>
                  <a:cubicBezTo>
                    <a:pt x="557" y="743"/>
                    <a:pt x="418" y="445"/>
                    <a:pt x="557" y="226"/>
                  </a:cubicBezTo>
                  <a:cubicBezTo>
                    <a:pt x="537" y="166"/>
                    <a:pt x="537" y="87"/>
                    <a:pt x="537" y="47"/>
                  </a:cubicBezTo>
                  <a:cubicBezTo>
                    <a:pt x="466" y="19"/>
                    <a:pt x="406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9"/>
            <p:cNvSpPr/>
            <p:nvPr/>
          </p:nvSpPr>
          <p:spPr>
            <a:xfrm>
              <a:off x="5042100" y="4748275"/>
              <a:ext cx="31850" cy="10100"/>
            </a:xfrm>
            <a:custGeom>
              <a:avLst/>
              <a:gdLst/>
              <a:ahLst/>
              <a:cxnLst/>
              <a:rect l="l" t="t" r="r" b="b"/>
              <a:pathLst>
                <a:path w="1274" h="404" extrusionOk="0">
                  <a:moveTo>
                    <a:pt x="427" y="1"/>
                  </a:moveTo>
                  <a:cubicBezTo>
                    <a:pt x="300" y="1"/>
                    <a:pt x="171" y="9"/>
                    <a:pt x="40" y="21"/>
                  </a:cubicBezTo>
                  <a:cubicBezTo>
                    <a:pt x="20" y="21"/>
                    <a:pt x="20" y="41"/>
                    <a:pt x="0" y="101"/>
                  </a:cubicBezTo>
                  <a:cubicBezTo>
                    <a:pt x="0" y="140"/>
                    <a:pt x="0" y="160"/>
                    <a:pt x="40" y="220"/>
                  </a:cubicBezTo>
                  <a:lnTo>
                    <a:pt x="219" y="399"/>
                  </a:lnTo>
                  <a:cubicBezTo>
                    <a:pt x="273" y="390"/>
                    <a:pt x="327" y="387"/>
                    <a:pt x="382" y="387"/>
                  </a:cubicBezTo>
                  <a:cubicBezTo>
                    <a:pt x="511" y="387"/>
                    <a:pt x="641" y="404"/>
                    <a:pt x="769" y="404"/>
                  </a:cubicBezTo>
                  <a:cubicBezTo>
                    <a:pt x="950" y="404"/>
                    <a:pt x="1124" y="369"/>
                    <a:pt x="1273" y="200"/>
                  </a:cubicBezTo>
                  <a:cubicBezTo>
                    <a:pt x="1008" y="47"/>
                    <a:pt x="724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9"/>
            <p:cNvSpPr/>
            <p:nvPr/>
          </p:nvSpPr>
          <p:spPr>
            <a:xfrm>
              <a:off x="5512050" y="4713475"/>
              <a:ext cx="25400" cy="14450"/>
            </a:xfrm>
            <a:custGeom>
              <a:avLst/>
              <a:gdLst/>
              <a:ahLst/>
              <a:cxnLst/>
              <a:rect l="l" t="t" r="r" b="b"/>
              <a:pathLst>
                <a:path w="1016" h="578" extrusionOk="0">
                  <a:moveTo>
                    <a:pt x="578" y="0"/>
                  </a:moveTo>
                  <a:cubicBezTo>
                    <a:pt x="361" y="0"/>
                    <a:pt x="152" y="14"/>
                    <a:pt x="1" y="200"/>
                  </a:cubicBezTo>
                  <a:cubicBezTo>
                    <a:pt x="21" y="319"/>
                    <a:pt x="21" y="438"/>
                    <a:pt x="21" y="578"/>
                  </a:cubicBezTo>
                  <a:cubicBezTo>
                    <a:pt x="140" y="538"/>
                    <a:pt x="239" y="518"/>
                    <a:pt x="359" y="498"/>
                  </a:cubicBezTo>
                  <a:cubicBezTo>
                    <a:pt x="518" y="399"/>
                    <a:pt x="717" y="438"/>
                    <a:pt x="896" y="379"/>
                  </a:cubicBezTo>
                  <a:cubicBezTo>
                    <a:pt x="995" y="140"/>
                    <a:pt x="1015" y="1"/>
                    <a:pt x="697" y="1"/>
                  </a:cubicBezTo>
                  <a:cubicBezTo>
                    <a:pt x="657" y="1"/>
                    <a:pt x="617" y="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9"/>
            <p:cNvSpPr/>
            <p:nvPr/>
          </p:nvSpPr>
          <p:spPr>
            <a:xfrm>
              <a:off x="5529475" y="4708500"/>
              <a:ext cx="22400" cy="14675"/>
            </a:xfrm>
            <a:custGeom>
              <a:avLst/>
              <a:gdLst/>
              <a:ahLst/>
              <a:cxnLst/>
              <a:rect l="l" t="t" r="r" b="b"/>
              <a:pathLst>
                <a:path w="896" h="587" extrusionOk="0">
                  <a:moveTo>
                    <a:pt x="696" y="21"/>
                  </a:moveTo>
                  <a:cubicBezTo>
                    <a:pt x="477" y="80"/>
                    <a:pt x="199" y="1"/>
                    <a:pt x="0" y="200"/>
                  </a:cubicBezTo>
                  <a:cubicBezTo>
                    <a:pt x="139" y="279"/>
                    <a:pt x="199" y="418"/>
                    <a:pt x="199" y="578"/>
                  </a:cubicBezTo>
                  <a:cubicBezTo>
                    <a:pt x="247" y="582"/>
                    <a:pt x="295" y="586"/>
                    <a:pt x="341" y="586"/>
                  </a:cubicBezTo>
                  <a:cubicBezTo>
                    <a:pt x="489" y="586"/>
                    <a:pt x="625" y="550"/>
                    <a:pt x="716" y="399"/>
                  </a:cubicBezTo>
                  <a:cubicBezTo>
                    <a:pt x="736" y="279"/>
                    <a:pt x="895" y="140"/>
                    <a:pt x="69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9"/>
            <p:cNvSpPr/>
            <p:nvPr/>
          </p:nvSpPr>
          <p:spPr>
            <a:xfrm>
              <a:off x="5198750" y="4783100"/>
              <a:ext cx="25375" cy="13275"/>
            </a:xfrm>
            <a:custGeom>
              <a:avLst/>
              <a:gdLst/>
              <a:ahLst/>
              <a:cxnLst/>
              <a:rect l="l" t="t" r="r" b="b"/>
              <a:pathLst>
                <a:path w="1015" h="531" extrusionOk="0">
                  <a:moveTo>
                    <a:pt x="975" y="1"/>
                  </a:moveTo>
                  <a:cubicBezTo>
                    <a:pt x="637" y="60"/>
                    <a:pt x="319" y="140"/>
                    <a:pt x="0" y="239"/>
                  </a:cubicBezTo>
                  <a:cubicBezTo>
                    <a:pt x="101" y="483"/>
                    <a:pt x="253" y="531"/>
                    <a:pt x="412" y="531"/>
                  </a:cubicBezTo>
                  <a:cubicBezTo>
                    <a:pt x="473" y="531"/>
                    <a:pt x="536" y="523"/>
                    <a:pt x="597" y="518"/>
                  </a:cubicBezTo>
                  <a:cubicBezTo>
                    <a:pt x="717" y="418"/>
                    <a:pt x="836" y="299"/>
                    <a:pt x="975" y="200"/>
                  </a:cubicBezTo>
                  <a:cubicBezTo>
                    <a:pt x="995" y="180"/>
                    <a:pt x="1015" y="140"/>
                    <a:pt x="1015" y="100"/>
                  </a:cubicBezTo>
                  <a:cubicBezTo>
                    <a:pt x="1015" y="60"/>
                    <a:pt x="995" y="21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9"/>
            <p:cNvSpPr/>
            <p:nvPr/>
          </p:nvSpPr>
          <p:spPr>
            <a:xfrm>
              <a:off x="5183325" y="4756625"/>
              <a:ext cx="26375" cy="15075"/>
            </a:xfrm>
            <a:custGeom>
              <a:avLst/>
              <a:gdLst/>
              <a:ahLst/>
              <a:cxnLst/>
              <a:rect l="l" t="t" r="r" b="b"/>
              <a:pathLst>
                <a:path w="1055" h="603" extrusionOk="0">
                  <a:moveTo>
                    <a:pt x="620" y="0"/>
                  </a:moveTo>
                  <a:cubicBezTo>
                    <a:pt x="592" y="0"/>
                    <a:pt x="568" y="15"/>
                    <a:pt x="538" y="45"/>
                  </a:cubicBezTo>
                  <a:cubicBezTo>
                    <a:pt x="498" y="105"/>
                    <a:pt x="418" y="164"/>
                    <a:pt x="359" y="204"/>
                  </a:cubicBezTo>
                  <a:cubicBezTo>
                    <a:pt x="239" y="264"/>
                    <a:pt x="120" y="284"/>
                    <a:pt x="1" y="304"/>
                  </a:cubicBezTo>
                  <a:cubicBezTo>
                    <a:pt x="100" y="383"/>
                    <a:pt x="220" y="483"/>
                    <a:pt x="319" y="562"/>
                  </a:cubicBezTo>
                  <a:cubicBezTo>
                    <a:pt x="339" y="582"/>
                    <a:pt x="359" y="582"/>
                    <a:pt x="399" y="602"/>
                  </a:cubicBezTo>
                  <a:cubicBezTo>
                    <a:pt x="438" y="582"/>
                    <a:pt x="498" y="582"/>
                    <a:pt x="538" y="562"/>
                  </a:cubicBezTo>
                  <a:cubicBezTo>
                    <a:pt x="637" y="483"/>
                    <a:pt x="796" y="503"/>
                    <a:pt x="916" y="443"/>
                  </a:cubicBezTo>
                  <a:cubicBezTo>
                    <a:pt x="956" y="443"/>
                    <a:pt x="1015" y="403"/>
                    <a:pt x="1055" y="383"/>
                  </a:cubicBezTo>
                  <a:cubicBezTo>
                    <a:pt x="995" y="204"/>
                    <a:pt x="856" y="105"/>
                    <a:pt x="717" y="45"/>
                  </a:cubicBezTo>
                  <a:cubicBezTo>
                    <a:pt x="677" y="15"/>
                    <a:pt x="647" y="0"/>
                    <a:pt x="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9"/>
            <p:cNvSpPr/>
            <p:nvPr/>
          </p:nvSpPr>
          <p:spPr>
            <a:xfrm>
              <a:off x="4593025" y="4828350"/>
              <a:ext cx="16425" cy="23775"/>
            </a:xfrm>
            <a:custGeom>
              <a:avLst/>
              <a:gdLst/>
              <a:ahLst/>
              <a:cxnLst/>
              <a:rect l="l" t="t" r="r" b="b"/>
              <a:pathLst>
                <a:path w="657" h="951" extrusionOk="0">
                  <a:moveTo>
                    <a:pt x="298" y="1"/>
                  </a:moveTo>
                  <a:cubicBezTo>
                    <a:pt x="259" y="180"/>
                    <a:pt x="179" y="319"/>
                    <a:pt x="80" y="518"/>
                  </a:cubicBezTo>
                  <a:cubicBezTo>
                    <a:pt x="0" y="657"/>
                    <a:pt x="0" y="757"/>
                    <a:pt x="100" y="876"/>
                  </a:cubicBezTo>
                  <a:lnTo>
                    <a:pt x="279" y="876"/>
                  </a:lnTo>
                  <a:cubicBezTo>
                    <a:pt x="308" y="926"/>
                    <a:pt x="333" y="951"/>
                    <a:pt x="358" y="951"/>
                  </a:cubicBezTo>
                  <a:cubicBezTo>
                    <a:pt x="383" y="951"/>
                    <a:pt x="408" y="926"/>
                    <a:pt x="438" y="876"/>
                  </a:cubicBezTo>
                  <a:cubicBezTo>
                    <a:pt x="537" y="717"/>
                    <a:pt x="657" y="538"/>
                    <a:pt x="597" y="359"/>
                  </a:cubicBezTo>
                  <a:cubicBezTo>
                    <a:pt x="497" y="220"/>
                    <a:pt x="398" y="120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9"/>
            <p:cNvSpPr/>
            <p:nvPr/>
          </p:nvSpPr>
          <p:spPr>
            <a:xfrm>
              <a:off x="4399050" y="4686625"/>
              <a:ext cx="17450" cy="22900"/>
            </a:xfrm>
            <a:custGeom>
              <a:avLst/>
              <a:gdLst/>
              <a:ahLst/>
              <a:cxnLst/>
              <a:rect l="l" t="t" r="r" b="b"/>
              <a:pathLst>
                <a:path w="698" h="916" extrusionOk="0">
                  <a:moveTo>
                    <a:pt x="359" y="0"/>
                  </a:moveTo>
                  <a:cubicBezTo>
                    <a:pt x="100" y="199"/>
                    <a:pt x="160" y="518"/>
                    <a:pt x="1" y="756"/>
                  </a:cubicBezTo>
                  <a:cubicBezTo>
                    <a:pt x="160" y="756"/>
                    <a:pt x="279" y="796"/>
                    <a:pt x="359" y="916"/>
                  </a:cubicBezTo>
                  <a:cubicBezTo>
                    <a:pt x="478" y="756"/>
                    <a:pt x="578" y="577"/>
                    <a:pt x="697" y="398"/>
                  </a:cubicBezTo>
                  <a:cubicBezTo>
                    <a:pt x="697" y="359"/>
                    <a:pt x="677" y="279"/>
                    <a:pt x="677" y="219"/>
                  </a:cubicBezTo>
                  <a:cubicBezTo>
                    <a:pt x="558" y="179"/>
                    <a:pt x="419" y="179"/>
                    <a:pt x="359" y="100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9"/>
            <p:cNvSpPr/>
            <p:nvPr/>
          </p:nvSpPr>
          <p:spPr>
            <a:xfrm>
              <a:off x="5057000" y="4666225"/>
              <a:ext cx="15450" cy="27100"/>
            </a:xfrm>
            <a:custGeom>
              <a:avLst/>
              <a:gdLst/>
              <a:ahLst/>
              <a:cxnLst/>
              <a:rect l="l" t="t" r="r" b="b"/>
              <a:pathLst>
                <a:path w="618" h="1084" extrusionOk="0">
                  <a:moveTo>
                    <a:pt x="473" y="0"/>
                  </a:moveTo>
                  <a:cubicBezTo>
                    <a:pt x="125" y="0"/>
                    <a:pt x="215" y="401"/>
                    <a:pt x="1" y="518"/>
                  </a:cubicBezTo>
                  <a:lnTo>
                    <a:pt x="1" y="876"/>
                  </a:lnTo>
                  <a:cubicBezTo>
                    <a:pt x="8" y="874"/>
                    <a:pt x="15" y="873"/>
                    <a:pt x="21" y="873"/>
                  </a:cubicBezTo>
                  <a:cubicBezTo>
                    <a:pt x="113" y="873"/>
                    <a:pt x="116" y="1084"/>
                    <a:pt x="218" y="1084"/>
                  </a:cubicBezTo>
                  <a:cubicBezTo>
                    <a:pt x="244" y="1084"/>
                    <a:pt x="277" y="1070"/>
                    <a:pt x="319" y="1035"/>
                  </a:cubicBezTo>
                  <a:cubicBezTo>
                    <a:pt x="618" y="777"/>
                    <a:pt x="439" y="419"/>
                    <a:pt x="538" y="120"/>
                  </a:cubicBezTo>
                  <a:cubicBezTo>
                    <a:pt x="518" y="61"/>
                    <a:pt x="518" y="41"/>
                    <a:pt x="498" y="1"/>
                  </a:cubicBezTo>
                  <a:cubicBezTo>
                    <a:pt x="490" y="0"/>
                    <a:pt x="481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9"/>
            <p:cNvSpPr/>
            <p:nvPr/>
          </p:nvSpPr>
          <p:spPr>
            <a:xfrm>
              <a:off x="4044475" y="4949200"/>
              <a:ext cx="12950" cy="23400"/>
            </a:xfrm>
            <a:custGeom>
              <a:avLst/>
              <a:gdLst/>
              <a:ahLst/>
              <a:cxnLst/>
              <a:rect l="l" t="t" r="r" b="b"/>
              <a:pathLst>
                <a:path w="518" h="936" extrusionOk="0">
                  <a:moveTo>
                    <a:pt x="60" y="1"/>
                  </a:moveTo>
                  <a:lnTo>
                    <a:pt x="60" y="1"/>
                  </a:lnTo>
                  <a:cubicBezTo>
                    <a:pt x="299" y="299"/>
                    <a:pt x="0" y="816"/>
                    <a:pt x="518" y="936"/>
                  </a:cubicBezTo>
                  <a:cubicBezTo>
                    <a:pt x="518" y="637"/>
                    <a:pt x="498" y="339"/>
                    <a:pt x="319" y="61"/>
                  </a:cubicBezTo>
                  <a:cubicBezTo>
                    <a:pt x="219" y="41"/>
                    <a:pt x="140" y="2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9"/>
            <p:cNvSpPr/>
            <p:nvPr/>
          </p:nvSpPr>
          <p:spPr>
            <a:xfrm>
              <a:off x="5442425" y="4650825"/>
              <a:ext cx="25900" cy="10950"/>
            </a:xfrm>
            <a:custGeom>
              <a:avLst/>
              <a:gdLst/>
              <a:ahLst/>
              <a:cxnLst/>
              <a:rect l="l" t="t" r="r" b="b"/>
              <a:pathLst>
                <a:path w="1036" h="438" extrusionOk="0">
                  <a:moveTo>
                    <a:pt x="339" y="0"/>
                  </a:moveTo>
                  <a:cubicBezTo>
                    <a:pt x="239" y="20"/>
                    <a:pt x="140" y="60"/>
                    <a:pt x="80" y="139"/>
                  </a:cubicBezTo>
                  <a:lnTo>
                    <a:pt x="1" y="219"/>
                  </a:lnTo>
                  <a:cubicBezTo>
                    <a:pt x="120" y="438"/>
                    <a:pt x="379" y="398"/>
                    <a:pt x="578" y="438"/>
                  </a:cubicBezTo>
                  <a:cubicBezTo>
                    <a:pt x="677" y="438"/>
                    <a:pt x="777" y="418"/>
                    <a:pt x="916" y="398"/>
                  </a:cubicBezTo>
                  <a:cubicBezTo>
                    <a:pt x="1035" y="112"/>
                    <a:pt x="933" y="76"/>
                    <a:pt x="797" y="76"/>
                  </a:cubicBezTo>
                  <a:cubicBezTo>
                    <a:pt x="752" y="76"/>
                    <a:pt x="703" y="80"/>
                    <a:pt x="657" y="80"/>
                  </a:cubicBezTo>
                  <a:cubicBezTo>
                    <a:pt x="612" y="80"/>
                    <a:pt x="570" y="76"/>
                    <a:pt x="538" y="60"/>
                  </a:cubicBezTo>
                  <a:cubicBezTo>
                    <a:pt x="49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9"/>
            <p:cNvSpPr/>
            <p:nvPr/>
          </p:nvSpPr>
          <p:spPr>
            <a:xfrm>
              <a:off x="4559700" y="5051650"/>
              <a:ext cx="15425" cy="20925"/>
            </a:xfrm>
            <a:custGeom>
              <a:avLst/>
              <a:gdLst/>
              <a:ahLst/>
              <a:cxnLst/>
              <a:rect l="l" t="t" r="r" b="b"/>
              <a:pathLst>
                <a:path w="617" h="837" extrusionOk="0">
                  <a:moveTo>
                    <a:pt x="40" y="1"/>
                  </a:moveTo>
                  <a:cubicBezTo>
                    <a:pt x="40" y="279"/>
                    <a:pt x="0" y="578"/>
                    <a:pt x="338" y="836"/>
                  </a:cubicBezTo>
                  <a:cubicBezTo>
                    <a:pt x="319" y="438"/>
                    <a:pt x="617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9"/>
            <p:cNvSpPr/>
            <p:nvPr/>
          </p:nvSpPr>
          <p:spPr>
            <a:xfrm>
              <a:off x="5603575" y="4696550"/>
              <a:ext cx="25875" cy="10625"/>
            </a:xfrm>
            <a:custGeom>
              <a:avLst/>
              <a:gdLst/>
              <a:ahLst/>
              <a:cxnLst/>
              <a:rect l="l" t="t" r="r" b="b"/>
              <a:pathLst>
                <a:path w="1035" h="425" extrusionOk="0">
                  <a:moveTo>
                    <a:pt x="629" y="0"/>
                  </a:moveTo>
                  <a:cubicBezTo>
                    <a:pt x="406" y="0"/>
                    <a:pt x="219" y="78"/>
                    <a:pt x="40" y="180"/>
                  </a:cubicBezTo>
                  <a:cubicBezTo>
                    <a:pt x="20" y="180"/>
                    <a:pt x="20" y="200"/>
                    <a:pt x="20" y="220"/>
                  </a:cubicBezTo>
                  <a:cubicBezTo>
                    <a:pt x="0" y="280"/>
                    <a:pt x="20" y="320"/>
                    <a:pt x="60" y="359"/>
                  </a:cubicBezTo>
                  <a:cubicBezTo>
                    <a:pt x="143" y="405"/>
                    <a:pt x="218" y="424"/>
                    <a:pt x="288" y="424"/>
                  </a:cubicBezTo>
                  <a:cubicBezTo>
                    <a:pt x="549" y="424"/>
                    <a:pt x="736" y="159"/>
                    <a:pt x="1034" y="81"/>
                  </a:cubicBezTo>
                  <a:cubicBezTo>
                    <a:pt x="885" y="24"/>
                    <a:pt x="752" y="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9"/>
            <p:cNvSpPr/>
            <p:nvPr/>
          </p:nvSpPr>
          <p:spPr>
            <a:xfrm>
              <a:off x="5748775" y="4691600"/>
              <a:ext cx="22400" cy="13400"/>
            </a:xfrm>
            <a:custGeom>
              <a:avLst/>
              <a:gdLst/>
              <a:ahLst/>
              <a:cxnLst/>
              <a:rect l="l" t="t" r="r" b="b"/>
              <a:pathLst>
                <a:path w="896" h="536" extrusionOk="0">
                  <a:moveTo>
                    <a:pt x="558" y="0"/>
                  </a:moveTo>
                  <a:cubicBezTo>
                    <a:pt x="359" y="60"/>
                    <a:pt x="160" y="0"/>
                    <a:pt x="1" y="179"/>
                  </a:cubicBezTo>
                  <a:cubicBezTo>
                    <a:pt x="220" y="199"/>
                    <a:pt x="379" y="279"/>
                    <a:pt x="200" y="518"/>
                  </a:cubicBezTo>
                  <a:cubicBezTo>
                    <a:pt x="254" y="530"/>
                    <a:pt x="306" y="536"/>
                    <a:pt x="357" y="536"/>
                  </a:cubicBezTo>
                  <a:cubicBezTo>
                    <a:pt x="550" y="536"/>
                    <a:pt x="723" y="457"/>
                    <a:pt x="896" y="378"/>
                  </a:cubicBezTo>
                  <a:cubicBezTo>
                    <a:pt x="876" y="279"/>
                    <a:pt x="816" y="219"/>
                    <a:pt x="717" y="199"/>
                  </a:cubicBezTo>
                  <a:cubicBezTo>
                    <a:pt x="677" y="120"/>
                    <a:pt x="597" y="8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9"/>
            <p:cNvSpPr/>
            <p:nvPr/>
          </p:nvSpPr>
          <p:spPr>
            <a:xfrm>
              <a:off x="5103750" y="4984025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200" y="0"/>
                  </a:moveTo>
                  <a:cubicBezTo>
                    <a:pt x="1" y="458"/>
                    <a:pt x="41" y="995"/>
                    <a:pt x="41" y="1492"/>
                  </a:cubicBezTo>
                  <a:cubicBezTo>
                    <a:pt x="359" y="1015"/>
                    <a:pt x="160" y="498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9"/>
            <p:cNvSpPr/>
            <p:nvPr/>
          </p:nvSpPr>
          <p:spPr>
            <a:xfrm>
              <a:off x="4688500" y="5129525"/>
              <a:ext cx="17425" cy="17950"/>
            </a:xfrm>
            <a:custGeom>
              <a:avLst/>
              <a:gdLst/>
              <a:ahLst/>
              <a:cxnLst/>
              <a:rect l="l" t="t" r="r" b="b"/>
              <a:pathLst>
                <a:path w="697" h="718" extrusionOk="0">
                  <a:moveTo>
                    <a:pt x="114" y="0"/>
                  </a:moveTo>
                  <a:cubicBezTo>
                    <a:pt x="77" y="0"/>
                    <a:pt x="40" y="3"/>
                    <a:pt x="0" y="9"/>
                  </a:cubicBezTo>
                  <a:cubicBezTo>
                    <a:pt x="60" y="208"/>
                    <a:pt x="359" y="287"/>
                    <a:pt x="339" y="566"/>
                  </a:cubicBezTo>
                  <a:cubicBezTo>
                    <a:pt x="402" y="660"/>
                    <a:pt x="489" y="717"/>
                    <a:pt x="602" y="717"/>
                  </a:cubicBezTo>
                  <a:cubicBezTo>
                    <a:pt x="632" y="717"/>
                    <a:pt x="663" y="713"/>
                    <a:pt x="697" y="705"/>
                  </a:cubicBezTo>
                  <a:cubicBezTo>
                    <a:pt x="557" y="526"/>
                    <a:pt x="597" y="387"/>
                    <a:pt x="697" y="208"/>
                  </a:cubicBezTo>
                  <a:cubicBezTo>
                    <a:pt x="494" y="90"/>
                    <a:pt x="320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9"/>
            <p:cNvSpPr/>
            <p:nvPr/>
          </p:nvSpPr>
          <p:spPr>
            <a:xfrm>
              <a:off x="5004800" y="4743825"/>
              <a:ext cx="34825" cy="5950"/>
            </a:xfrm>
            <a:custGeom>
              <a:avLst/>
              <a:gdLst/>
              <a:ahLst/>
              <a:cxnLst/>
              <a:rect l="l" t="t" r="r" b="b"/>
              <a:pathLst>
                <a:path w="1393" h="238" extrusionOk="0">
                  <a:moveTo>
                    <a:pt x="0" y="20"/>
                  </a:moveTo>
                  <a:lnTo>
                    <a:pt x="0" y="20"/>
                  </a:lnTo>
                  <a:cubicBezTo>
                    <a:pt x="192" y="194"/>
                    <a:pt x="401" y="237"/>
                    <a:pt x="618" y="237"/>
                  </a:cubicBezTo>
                  <a:cubicBezTo>
                    <a:pt x="833" y="237"/>
                    <a:pt x="1055" y="194"/>
                    <a:pt x="1274" y="194"/>
                  </a:cubicBezTo>
                  <a:cubicBezTo>
                    <a:pt x="1314" y="194"/>
                    <a:pt x="1353" y="196"/>
                    <a:pt x="1393" y="199"/>
                  </a:cubicBezTo>
                  <a:cubicBezTo>
                    <a:pt x="935" y="0"/>
                    <a:pt x="438" y="60"/>
                    <a:pt x="0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9"/>
            <p:cNvSpPr/>
            <p:nvPr/>
          </p:nvSpPr>
          <p:spPr>
            <a:xfrm>
              <a:off x="4612400" y="4784100"/>
              <a:ext cx="14450" cy="15000"/>
            </a:xfrm>
            <a:custGeom>
              <a:avLst/>
              <a:gdLst/>
              <a:ahLst/>
              <a:cxnLst/>
              <a:rect l="l" t="t" r="r" b="b"/>
              <a:pathLst>
                <a:path w="578" h="600" extrusionOk="0">
                  <a:moveTo>
                    <a:pt x="220" y="0"/>
                  </a:moveTo>
                  <a:cubicBezTo>
                    <a:pt x="160" y="160"/>
                    <a:pt x="80" y="319"/>
                    <a:pt x="1" y="478"/>
                  </a:cubicBezTo>
                  <a:cubicBezTo>
                    <a:pt x="43" y="571"/>
                    <a:pt x="97" y="599"/>
                    <a:pt x="155" y="599"/>
                  </a:cubicBezTo>
                  <a:cubicBezTo>
                    <a:pt x="233" y="599"/>
                    <a:pt x="319" y="549"/>
                    <a:pt x="399" y="538"/>
                  </a:cubicBezTo>
                  <a:cubicBezTo>
                    <a:pt x="478" y="398"/>
                    <a:pt x="518" y="299"/>
                    <a:pt x="578" y="179"/>
                  </a:cubicBezTo>
                  <a:cubicBezTo>
                    <a:pt x="498" y="60"/>
                    <a:pt x="37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9"/>
            <p:cNvSpPr/>
            <p:nvPr/>
          </p:nvSpPr>
          <p:spPr>
            <a:xfrm>
              <a:off x="4767075" y="4683150"/>
              <a:ext cx="19425" cy="9150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187" y="1"/>
                  </a:moveTo>
                  <a:cubicBezTo>
                    <a:pt x="127" y="1"/>
                    <a:pt x="64" y="7"/>
                    <a:pt x="1" y="20"/>
                  </a:cubicBezTo>
                  <a:lnTo>
                    <a:pt x="1" y="338"/>
                  </a:lnTo>
                  <a:cubicBezTo>
                    <a:pt x="122" y="348"/>
                    <a:pt x="240" y="366"/>
                    <a:pt x="359" y="366"/>
                  </a:cubicBezTo>
                  <a:cubicBezTo>
                    <a:pt x="493" y="366"/>
                    <a:pt x="629" y="343"/>
                    <a:pt x="776" y="259"/>
                  </a:cubicBezTo>
                  <a:cubicBezTo>
                    <a:pt x="604" y="87"/>
                    <a:pt x="408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9"/>
            <p:cNvSpPr/>
            <p:nvPr/>
          </p:nvSpPr>
          <p:spPr>
            <a:xfrm>
              <a:off x="5078900" y="4753250"/>
              <a:ext cx="32350" cy="5000"/>
            </a:xfrm>
            <a:custGeom>
              <a:avLst/>
              <a:gdLst/>
              <a:ahLst/>
              <a:cxnLst/>
              <a:rect l="l" t="t" r="r" b="b"/>
              <a:pathLst>
                <a:path w="1294" h="200" extrusionOk="0">
                  <a:moveTo>
                    <a:pt x="220" y="1"/>
                  </a:moveTo>
                  <a:cubicBezTo>
                    <a:pt x="147" y="1"/>
                    <a:pt x="73" y="1"/>
                    <a:pt x="0" y="1"/>
                  </a:cubicBezTo>
                  <a:cubicBezTo>
                    <a:pt x="0" y="101"/>
                    <a:pt x="60" y="140"/>
                    <a:pt x="139" y="200"/>
                  </a:cubicBezTo>
                  <a:cubicBezTo>
                    <a:pt x="517" y="200"/>
                    <a:pt x="915" y="180"/>
                    <a:pt x="1293" y="180"/>
                  </a:cubicBezTo>
                  <a:cubicBezTo>
                    <a:pt x="962" y="14"/>
                    <a:pt x="589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9"/>
            <p:cNvSpPr/>
            <p:nvPr/>
          </p:nvSpPr>
          <p:spPr>
            <a:xfrm>
              <a:off x="5044075" y="4804950"/>
              <a:ext cx="10975" cy="15475"/>
            </a:xfrm>
            <a:custGeom>
              <a:avLst/>
              <a:gdLst/>
              <a:ahLst/>
              <a:cxnLst/>
              <a:rect l="l" t="t" r="r" b="b"/>
              <a:pathLst>
                <a:path w="439" h="619" extrusionOk="0">
                  <a:moveTo>
                    <a:pt x="230" y="1"/>
                  </a:moveTo>
                  <a:cubicBezTo>
                    <a:pt x="164" y="1"/>
                    <a:pt x="115" y="61"/>
                    <a:pt x="100" y="121"/>
                  </a:cubicBezTo>
                  <a:cubicBezTo>
                    <a:pt x="41" y="201"/>
                    <a:pt x="21" y="320"/>
                    <a:pt x="1" y="420"/>
                  </a:cubicBezTo>
                  <a:cubicBezTo>
                    <a:pt x="41" y="499"/>
                    <a:pt x="120" y="539"/>
                    <a:pt x="200" y="619"/>
                  </a:cubicBezTo>
                  <a:cubicBezTo>
                    <a:pt x="319" y="519"/>
                    <a:pt x="339" y="360"/>
                    <a:pt x="399" y="300"/>
                  </a:cubicBezTo>
                  <a:cubicBezTo>
                    <a:pt x="438" y="161"/>
                    <a:pt x="418" y="62"/>
                    <a:pt x="299" y="22"/>
                  </a:cubicBezTo>
                  <a:cubicBezTo>
                    <a:pt x="275" y="7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9"/>
            <p:cNvSpPr/>
            <p:nvPr/>
          </p:nvSpPr>
          <p:spPr>
            <a:xfrm>
              <a:off x="4534325" y="4646850"/>
              <a:ext cx="13450" cy="15750"/>
            </a:xfrm>
            <a:custGeom>
              <a:avLst/>
              <a:gdLst/>
              <a:ahLst/>
              <a:cxnLst/>
              <a:rect l="l" t="t" r="r" b="b"/>
              <a:pathLst>
                <a:path w="538" h="630" extrusionOk="0">
                  <a:moveTo>
                    <a:pt x="123" y="0"/>
                  </a:moveTo>
                  <a:cubicBezTo>
                    <a:pt x="100" y="0"/>
                    <a:pt x="80" y="20"/>
                    <a:pt x="60" y="60"/>
                  </a:cubicBezTo>
                  <a:cubicBezTo>
                    <a:pt x="127" y="242"/>
                    <a:pt x="0" y="630"/>
                    <a:pt x="299" y="630"/>
                  </a:cubicBezTo>
                  <a:cubicBezTo>
                    <a:pt x="359" y="630"/>
                    <a:pt x="437" y="614"/>
                    <a:pt x="538" y="577"/>
                  </a:cubicBezTo>
                  <a:cubicBezTo>
                    <a:pt x="458" y="398"/>
                    <a:pt x="418" y="219"/>
                    <a:pt x="339" y="60"/>
                  </a:cubicBezTo>
                  <a:lnTo>
                    <a:pt x="200" y="60"/>
                  </a:lnTo>
                  <a:cubicBezTo>
                    <a:pt x="170" y="20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9"/>
            <p:cNvSpPr/>
            <p:nvPr/>
          </p:nvSpPr>
          <p:spPr>
            <a:xfrm>
              <a:off x="4253850" y="4663675"/>
              <a:ext cx="13450" cy="16000"/>
            </a:xfrm>
            <a:custGeom>
              <a:avLst/>
              <a:gdLst/>
              <a:ahLst/>
              <a:cxnLst/>
              <a:rect l="l" t="t" r="r" b="b"/>
              <a:pathLst>
                <a:path w="538" h="640" extrusionOk="0">
                  <a:moveTo>
                    <a:pt x="299" y="1"/>
                  </a:moveTo>
                  <a:cubicBezTo>
                    <a:pt x="183" y="1"/>
                    <a:pt x="183" y="192"/>
                    <a:pt x="100" y="242"/>
                  </a:cubicBezTo>
                  <a:cubicBezTo>
                    <a:pt x="40" y="302"/>
                    <a:pt x="20" y="342"/>
                    <a:pt x="0" y="401"/>
                  </a:cubicBezTo>
                  <a:lnTo>
                    <a:pt x="40" y="441"/>
                  </a:lnTo>
                  <a:cubicBezTo>
                    <a:pt x="100" y="481"/>
                    <a:pt x="120" y="521"/>
                    <a:pt x="179" y="580"/>
                  </a:cubicBezTo>
                  <a:lnTo>
                    <a:pt x="239" y="640"/>
                  </a:lnTo>
                  <a:cubicBezTo>
                    <a:pt x="319" y="580"/>
                    <a:pt x="418" y="501"/>
                    <a:pt x="478" y="401"/>
                  </a:cubicBezTo>
                  <a:cubicBezTo>
                    <a:pt x="537" y="242"/>
                    <a:pt x="517" y="103"/>
                    <a:pt x="378" y="23"/>
                  </a:cubicBezTo>
                  <a:cubicBezTo>
                    <a:pt x="347" y="8"/>
                    <a:pt x="321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9"/>
            <p:cNvSpPr/>
            <p:nvPr/>
          </p:nvSpPr>
          <p:spPr>
            <a:xfrm>
              <a:off x="4238925" y="4652225"/>
              <a:ext cx="32850" cy="4800"/>
            </a:xfrm>
            <a:custGeom>
              <a:avLst/>
              <a:gdLst/>
              <a:ahLst/>
              <a:cxnLst/>
              <a:rect l="l" t="t" r="r" b="b"/>
              <a:pathLst>
                <a:path w="1314" h="192" extrusionOk="0">
                  <a:moveTo>
                    <a:pt x="724" y="0"/>
                  </a:moveTo>
                  <a:cubicBezTo>
                    <a:pt x="505" y="0"/>
                    <a:pt x="283" y="45"/>
                    <a:pt x="66" y="45"/>
                  </a:cubicBezTo>
                  <a:cubicBezTo>
                    <a:pt x="44" y="45"/>
                    <a:pt x="22" y="45"/>
                    <a:pt x="0" y="44"/>
                  </a:cubicBezTo>
                  <a:lnTo>
                    <a:pt x="0" y="44"/>
                  </a:lnTo>
                  <a:cubicBezTo>
                    <a:pt x="262" y="168"/>
                    <a:pt x="530" y="191"/>
                    <a:pt x="807" y="191"/>
                  </a:cubicBezTo>
                  <a:cubicBezTo>
                    <a:pt x="973" y="191"/>
                    <a:pt x="1142" y="183"/>
                    <a:pt x="1313" y="183"/>
                  </a:cubicBezTo>
                  <a:cubicBezTo>
                    <a:pt x="1123" y="38"/>
                    <a:pt x="925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9"/>
            <p:cNvSpPr/>
            <p:nvPr/>
          </p:nvSpPr>
          <p:spPr>
            <a:xfrm>
              <a:off x="4240425" y="4692100"/>
              <a:ext cx="12950" cy="25875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219" y="0"/>
                  </a:moveTo>
                  <a:cubicBezTo>
                    <a:pt x="20" y="199"/>
                    <a:pt x="219" y="498"/>
                    <a:pt x="40" y="677"/>
                  </a:cubicBezTo>
                  <a:cubicBezTo>
                    <a:pt x="0" y="736"/>
                    <a:pt x="0" y="796"/>
                    <a:pt x="40" y="856"/>
                  </a:cubicBezTo>
                  <a:cubicBezTo>
                    <a:pt x="139" y="935"/>
                    <a:pt x="259" y="975"/>
                    <a:pt x="358" y="1035"/>
                  </a:cubicBezTo>
                  <a:cubicBezTo>
                    <a:pt x="378" y="995"/>
                    <a:pt x="398" y="955"/>
                    <a:pt x="398" y="895"/>
                  </a:cubicBezTo>
                  <a:cubicBezTo>
                    <a:pt x="299" y="597"/>
                    <a:pt x="517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9"/>
            <p:cNvSpPr/>
            <p:nvPr/>
          </p:nvSpPr>
          <p:spPr>
            <a:xfrm>
              <a:off x="4095200" y="4630925"/>
              <a:ext cx="27375" cy="4650"/>
            </a:xfrm>
            <a:custGeom>
              <a:avLst/>
              <a:gdLst/>
              <a:ahLst/>
              <a:cxnLst/>
              <a:rect l="l" t="t" r="r" b="b"/>
              <a:pathLst>
                <a:path w="1095" h="186" extrusionOk="0">
                  <a:moveTo>
                    <a:pt x="1095" y="0"/>
                  </a:moveTo>
                  <a:cubicBezTo>
                    <a:pt x="717" y="0"/>
                    <a:pt x="378" y="20"/>
                    <a:pt x="0" y="20"/>
                  </a:cubicBezTo>
                  <a:cubicBezTo>
                    <a:pt x="230" y="148"/>
                    <a:pt x="460" y="186"/>
                    <a:pt x="695" y="186"/>
                  </a:cubicBezTo>
                  <a:cubicBezTo>
                    <a:pt x="826" y="186"/>
                    <a:pt x="959" y="174"/>
                    <a:pt x="1095" y="160"/>
                  </a:cubicBezTo>
                  <a:lnTo>
                    <a:pt x="10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9"/>
            <p:cNvSpPr/>
            <p:nvPr/>
          </p:nvSpPr>
          <p:spPr>
            <a:xfrm>
              <a:off x="4378175" y="4910925"/>
              <a:ext cx="15450" cy="17425"/>
            </a:xfrm>
            <a:custGeom>
              <a:avLst/>
              <a:gdLst/>
              <a:ahLst/>
              <a:cxnLst/>
              <a:rect l="l" t="t" r="r" b="b"/>
              <a:pathLst>
                <a:path w="618" h="697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19" y="259"/>
                    <a:pt x="0" y="478"/>
                    <a:pt x="299" y="696"/>
                  </a:cubicBezTo>
                  <a:cubicBezTo>
                    <a:pt x="398" y="478"/>
                    <a:pt x="617" y="2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9"/>
            <p:cNvSpPr/>
            <p:nvPr/>
          </p:nvSpPr>
          <p:spPr>
            <a:xfrm>
              <a:off x="4696950" y="4704875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405" y="0"/>
                  </a:moveTo>
                  <a:cubicBezTo>
                    <a:pt x="271" y="0"/>
                    <a:pt x="136" y="12"/>
                    <a:pt x="1" y="26"/>
                  </a:cubicBezTo>
                  <a:cubicBezTo>
                    <a:pt x="149" y="166"/>
                    <a:pt x="315" y="201"/>
                    <a:pt x="488" y="201"/>
                  </a:cubicBezTo>
                  <a:cubicBezTo>
                    <a:pt x="666" y="201"/>
                    <a:pt x="850" y="164"/>
                    <a:pt x="1032" y="164"/>
                  </a:cubicBezTo>
                  <a:cubicBezTo>
                    <a:pt x="1053" y="164"/>
                    <a:pt x="1074" y="165"/>
                    <a:pt x="1095" y="166"/>
                  </a:cubicBezTo>
                  <a:cubicBezTo>
                    <a:pt x="878" y="38"/>
                    <a:pt x="644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9"/>
            <p:cNvSpPr/>
            <p:nvPr/>
          </p:nvSpPr>
          <p:spPr>
            <a:xfrm>
              <a:off x="5639375" y="4669650"/>
              <a:ext cx="26875" cy="5125"/>
            </a:xfrm>
            <a:custGeom>
              <a:avLst/>
              <a:gdLst/>
              <a:ahLst/>
              <a:cxnLst/>
              <a:rect l="l" t="t" r="r" b="b"/>
              <a:pathLst>
                <a:path w="1075" h="205" extrusionOk="0">
                  <a:moveTo>
                    <a:pt x="577" y="1"/>
                  </a:moveTo>
                  <a:cubicBezTo>
                    <a:pt x="390" y="1"/>
                    <a:pt x="195" y="43"/>
                    <a:pt x="0" y="43"/>
                  </a:cubicBezTo>
                  <a:cubicBezTo>
                    <a:pt x="190" y="173"/>
                    <a:pt x="401" y="205"/>
                    <a:pt x="620" y="205"/>
                  </a:cubicBezTo>
                  <a:cubicBezTo>
                    <a:pt x="769" y="205"/>
                    <a:pt x="922" y="190"/>
                    <a:pt x="1075" y="182"/>
                  </a:cubicBezTo>
                  <a:cubicBezTo>
                    <a:pt x="920" y="38"/>
                    <a:pt x="753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9"/>
            <p:cNvSpPr/>
            <p:nvPr/>
          </p:nvSpPr>
          <p:spPr>
            <a:xfrm>
              <a:off x="4902850" y="4731175"/>
              <a:ext cx="28375" cy="5025"/>
            </a:xfrm>
            <a:custGeom>
              <a:avLst/>
              <a:gdLst/>
              <a:ahLst/>
              <a:cxnLst/>
              <a:rect l="l" t="t" r="r" b="b"/>
              <a:pathLst>
                <a:path w="1135" h="201" extrusionOk="0">
                  <a:moveTo>
                    <a:pt x="298" y="0"/>
                  </a:moveTo>
                  <a:cubicBezTo>
                    <a:pt x="199" y="0"/>
                    <a:pt x="100" y="4"/>
                    <a:pt x="0" y="9"/>
                  </a:cubicBezTo>
                  <a:cubicBezTo>
                    <a:pt x="175" y="163"/>
                    <a:pt x="377" y="200"/>
                    <a:pt x="580" y="200"/>
                  </a:cubicBezTo>
                  <a:cubicBezTo>
                    <a:pt x="770" y="200"/>
                    <a:pt x="961" y="168"/>
                    <a:pt x="1134" y="168"/>
                  </a:cubicBezTo>
                  <a:cubicBezTo>
                    <a:pt x="880" y="34"/>
                    <a:pt x="593" y="0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9"/>
            <p:cNvSpPr/>
            <p:nvPr/>
          </p:nvSpPr>
          <p:spPr>
            <a:xfrm>
              <a:off x="4589525" y="4893500"/>
              <a:ext cx="7000" cy="26400"/>
            </a:xfrm>
            <a:custGeom>
              <a:avLst/>
              <a:gdLst/>
              <a:ahLst/>
              <a:cxnLst/>
              <a:rect l="l" t="t" r="r" b="b"/>
              <a:pathLst>
                <a:path w="280" h="1056" extrusionOk="0">
                  <a:moveTo>
                    <a:pt x="279" y="1"/>
                  </a:moveTo>
                  <a:cubicBezTo>
                    <a:pt x="1" y="359"/>
                    <a:pt x="21" y="697"/>
                    <a:pt x="240" y="1055"/>
                  </a:cubicBezTo>
                  <a:cubicBezTo>
                    <a:pt x="240" y="697"/>
                    <a:pt x="259" y="359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9"/>
            <p:cNvSpPr/>
            <p:nvPr/>
          </p:nvSpPr>
          <p:spPr>
            <a:xfrm>
              <a:off x="4592025" y="4564225"/>
              <a:ext cx="26875" cy="5475"/>
            </a:xfrm>
            <a:custGeom>
              <a:avLst/>
              <a:gdLst/>
              <a:ahLst/>
              <a:cxnLst/>
              <a:rect l="l" t="t" r="r" b="b"/>
              <a:pathLst>
                <a:path w="1075" h="219" extrusionOk="0">
                  <a:moveTo>
                    <a:pt x="541" y="0"/>
                  </a:moveTo>
                  <a:cubicBezTo>
                    <a:pt x="351" y="0"/>
                    <a:pt x="165" y="38"/>
                    <a:pt x="0" y="182"/>
                  </a:cubicBezTo>
                  <a:cubicBezTo>
                    <a:pt x="143" y="199"/>
                    <a:pt x="292" y="219"/>
                    <a:pt x="445" y="219"/>
                  </a:cubicBezTo>
                  <a:cubicBezTo>
                    <a:pt x="654" y="219"/>
                    <a:pt x="867" y="181"/>
                    <a:pt x="1074" y="43"/>
                  </a:cubicBezTo>
                  <a:cubicBezTo>
                    <a:pt x="902" y="33"/>
                    <a:pt x="719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9"/>
            <p:cNvSpPr/>
            <p:nvPr/>
          </p:nvSpPr>
          <p:spPr>
            <a:xfrm>
              <a:off x="4227975" y="4852225"/>
              <a:ext cx="8975" cy="11525"/>
            </a:xfrm>
            <a:custGeom>
              <a:avLst/>
              <a:gdLst/>
              <a:ahLst/>
              <a:cxnLst/>
              <a:rect l="l" t="t" r="r" b="b"/>
              <a:pathLst>
                <a:path w="359" h="461" extrusionOk="0">
                  <a:moveTo>
                    <a:pt x="220" y="1"/>
                  </a:moveTo>
                  <a:cubicBezTo>
                    <a:pt x="160" y="1"/>
                    <a:pt x="80" y="21"/>
                    <a:pt x="60" y="41"/>
                  </a:cubicBezTo>
                  <a:cubicBezTo>
                    <a:pt x="1" y="200"/>
                    <a:pt x="80" y="319"/>
                    <a:pt x="180" y="418"/>
                  </a:cubicBezTo>
                  <a:cubicBezTo>
                    <a:pt x="204" y="448"/>
                    <a:pt x="227" y="460"/>
                    <a:pt x="249" y="460"/>
                  </a:cubicBezTo>
                  <a:cubicBezTo>
                    <a:pt x="300" y="460"/>
                    <a:pt x="339" y="395"/>
                    <a:pt x="339" y="339"/>
                  </a:cubicBezTo>
                  <a:cubicBezTo>
                    <a:pt x="359" y="220"/>
                    <a:pt x="359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9"/>
            <p:cNvSpPr/>
            <p:nvPr/>
          </p:nvSpPr>
          <p:spPr>
            <a:xfrm>
              <a:off x="5223125" y="4743325"/>
              <a:ext cx="17425" cy="11950"/>
            </a:xfrm>
            <a:custGeom>
              <a:avLst/>
              <a:gdLst/>
              <a:ahLst/>
              <a:cxnLst/>
              <a:rect l="l" t="t" r="r" b="b"/>
              <a:pathLst>
                <a:path w="697" h="478" extrusionOk="0">
                  <a:moveTo>
                    <a:pt x="159" y="0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39"/>
                    <a:pt x="0" y="199"/>
                    <a:pt x="0" y="219"/>
                  </a:cubicBezTo>
                  <a:cubicBezTo>
                    <a:pt x="119" y="478"/>
                    <a:pt x="358" y="398"/>
                    <a:pt x="557" y="438"/>
                  </a:cubicBezTo>
                  <a:cubicBezTo>
                    <a:pt x="617" y="438"/>
                    <a:pt x="657" y="418"/>
                    <a:pt x="696" y="378"/>
                  </a:cubicBezTo>
                  <a:cubicBezTo>
                    <a:pt x="557" y="279"/>
                    <a:pt x="458" y="179"/>
                    <a:pt x="338" y="80"/>
                  </a:cubicBezTo>
                  <a:cubicBezTo>
                    <a:pt x="298" y="20"/>
                    <a:pt x="23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9"/>
            <p:cNvSpPr/>
            <p:nvPr/>
          </p:nvSpPr>
          <p:spPr>
            <a:xfrm>
              <a:off x="4867525" y="4735600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356" y="0"/>
                  </a:moveTo>
                  <a:cubicBezTo>
                    <a:pt x="237" y="0"/>
                    <a:pt x="112" y="31"/>
                    <a:pt x="1" y="31"/>
                  </a:cubicBezTo>
                  <a:cubicBezTo>
                    <a:pt x="127" y="195"/>
                    <a:pt x="277" y="239"/>
                    <a:pt x="437" y="239"/>
                  </a:cubicBezTo>
                  <a:cubicBezTo>
                    <a:pt x="528" y="239"/>
                    <a:pt x="623" y="224"/>
                    <a:pt x="717" y="210"/>
                  </a:cubicBezTo>
                  <a:cubicBezTo>
                    <a:pt x="621" y="40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9"/>
            <p:cNvSpPr/>
            <p:nvPr/>
          </p:nvSpPr>
          <p:spPr>
            <a:xfrm>
              <a:off x="4550750" y="491092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59" y="0"/>
                  </a:moveTo>
                  <a:cubicBezTo>
                    <a:pt x="0" y="199"/>
                    <a:pt x="0" y="378"/>
                    <a:pt x="259" y="557"/>
                  </a:cubicBezTo>
                  <a:cubicBezTo>
                    <a:pt x="318" y="378"/>
                    <a:pt x="398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9"/>
            <p:cNvSpPr/>
            <p:nvPr/>
          </p:nvSpPr>
          <p:spPr>
            <a:xfrm>
              <a:off x="5012250" y="47575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55" y="1"/>
                  </a:moveTo>
                  <a:cubicBezTo>
                    <a:pt x="306" y="1"/>
                    <a:pt x="153" y="28"/>
                    <a:pt x="1" y="28"/>
                  </a:cubicBezTo>
                  <a:cubicBezTo>
                    <a:pt x="212" y="133"/>
                    <a:pt x="434" y="182"/>
                    <a:pt x="676" y="182"/>
                  </a:cubicBezTo>
                  <a:cubicBezTo>
                    <a:pt x="754" y="182"/>
                    <a:pt x="834" y="177"/>
                    <a:pt x="916" y="167"/>
                  </a:cubicBezTo>
                  <a:cubicBezTo>
                    <a:pt x="771" y="33"/>
                    <a:pt x="615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9"/>
            <p:cNvSpPr/>
            <p:nvPr/>
          </p:nvSpPr>
          <p:spPr>
            <a:xfrm>
              <a:off x="5037625" y="4762725"/>
              <a:ext cx="23875" cy="4000"/>
            </a:xfrm>
            <a:custGeom>
              <a:avLst/>
              <a:gdLst/>
              <a:ahLst/>
              <a:cxnLst/>
              <a:rect l="l" t="t" r="r" b="b"/>
              <a:pathLst>
                <a:path w="955" h="160" extrusionOk="0">
                  <a:moveTo>
                    <a:pt x="955" y="0"/>
                  </a:moveTo>
                  <a:cubicBezTo>
                    <a:pt x="617" y="0"/>
                    <a:pt x="299" y="0"/>
                    <a:pt x="0" y="20"/>
                  </a:cubicBezTo>
                  <a:cubicBezTo>
                    <a:pt x="299" y="159"/>
                    <a:pt x="617" y="139"/>
                    <a:pt x="955" y="15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9"/>
            <p:cNvSpPr/>
            <p:nvPr/>
          </p:nvSpPr>
          <p:spPr>
            <a:xfrm>
              <a:off x="5718950" y="4695575"/>
              <a:ext cx="21900" cy="6075"/>
            </a:xfrm>
            <a:custGeom>
              <a:avLst/>
              <a:gdLst/>
              <a:ahLst/>
              <a:cxnLst/>
              <a:rect l="l" t="t" r="r" b="b"/>
              <a:pathLst>
                <a:path w="876" h="243" extrusionOk="0">
                  <a:moveTo>
                    <a:pt x="875" y="40"/>
                  </a:moveTo>
                  <a:lnTo>
                    <a:pt x="875" y="40"/>
                  </a:lnTo>
                  <a:cubicBezTo>
                    <a:pt x="577" y="60"/>
                    <a:pt x="259" y="1"/>
                    <a:pt x="0" y="219"/>
                  </a:cubicBezTo>
                  <a:cubicBezTo>
                    <a:pt x="133" y="219"/>
                    <a:pt x="269" y="243"/>
                    <a:pt x="403" y="243"/>
                  </a:cubicBezTo>
                  <a:cubicBezTo>
                    <a:pt x="570" y="243"/>
                    <a:pt x="732" y="206"/>
                    <a:pt x="87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9"/>
            <p:cNvSpPr/>
            <p:nvPr/>
          </p:nvSpPr>
          <p:spPr>
            <a:xfrm>
              <a:off x="5114700" y="4937775"/>
              <a:ext cx="12450" cy="14450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160" y="0"/>
                  </a:moveTo>
                  <a:cubicBezTo>
                    <a:pt x="100" y="20"/>
                    <a:pt x="100" y="80"/>
                    <a:pt x="100" y="100"/>
                  </a:cubicBezTo>
                  <a:cubicBezTo>
                    <a:pt x="20" y="239"/>
                    <a:pt x="0" y="378"/>
                    <a:pt x="120" y="498"/>
                  </a:cubicBezTo>
                  <a:cubicBezTo>
                    <a:pt x="180" y="518"/>
                    <a:pt x="259" y="518"/>
                    <a:pt x="299" y="518"/>
                  </a:cubicBezTo>
                  <a:cubicBezTo>
                    <a:pt x="319" y="557"/>
                    <a:pt x="378" y="557"/>
                    <a:pt x="398" y="577"/>
                  </a:cubicBezTo>
                  <a:lnTo>
                    <a:pt x="478" y="498"/>
                  </a:lnTo>
                  <a:cubicBezTo>
                    <a:pt x="498" y="259"/>
                    <a:pt x="378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9"/>
            <p:cNvSpPr/>
            <p:nvPr/>
          </p:nvSpPr>
          <p:spPr>
            <a:xfrm>
              <a:off x="5187300" y="4805775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555" y="0"/>
                  </a:moveTo>
                  <a:cubicBezTo>
                    <a:pt x="359" y="0"/>
                    <a:pt x="180" y="34"/>
                    <a:pt x="1" y="168"/>
                  </a:cubicBezTo>
                  <a:cubicBezTo>
                    <a:pt x="240" y="168"/>
                    <a:pt x="478" y="188"/>
                    <a:pt x="737" y="188"/>
                  </a:cubicBezTo>
                  <a:cubicBezTo>
                    <a:pt x="737" y="128"/>
                    <a:pt x="737" y="88"/>
                    <a:pt x="757" y="9"/>
                  </a:cubicBezTo>
                  <a:cubicBezTo>
                    <a:pt x="687" y="4"/>
                    <a:pt x="620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9"/>
            <p:cNvSpPr/>
            <p:nvPr/>
          </p:nvSpPr>
          <p:spPr>
            <a:xfrm>
              <a:off x="5232075" y="5200750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382" y="1"/>
                  </a:moveTo>
                  <a:cubicBezTo>
                    <a:pt x="236" y="1"/>
                    <a:pt x="100" y="38"/>
                    <a:pt x="0" y="203"/>
                  </a:cubicBezTo>
                  <a:cubicBezTo>
                    <a:pt x="259" y="184"/>
                    <a:pt x="497" y="184"/>
                    <a:pt x="736" y="24"/>
                  </a:cubicBezTo>
                  <a:cubicBezTo>
                    <a:pt x="621" y="24"/>
                    <a:pt x="498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9"/>
            <p:cNvSpPr/>
            <p:nvPr/>
          </p:nvSpPr>
          <p:spPr>
            <a:xfrm>
              <a:off x="4594000" y="4872125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240" y="0"/>
                  </a:moveTo>
                  <a:cubicBezTo>
                    <a:pt x="1" y="219"/>
                    <a:pt x="120" y="498"/>
                    <a:pt x="120" y="756"/>
                  </a:cubicBezTo>
                  <a:cubicBezTo>
                    <a:pt x="319" y="538"/>
                    <a:pt x="240" y="25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9"/>
            <p:cNvSpPr/>
            <p:nvPr/>
          </p:nvSpPr>
          <p:spPr>
            <a:xfrm>
              <a:off x="5121650" y="4896000"/>
              <a:ext cx="7500" cy="19425"/>
            </a:xfrm>
            <a:custGeom>
              <a:avLst/>
              <a:gdLst/>
              <a:ahLst/>
              <a:cxnLst/>
              <a:rect l="l" t="t" r="r" b="b"/>
              <a:pathLst>
                <a:path w="300" h="777" extrusionOk="0">
                  <a:moveTo>
                    <a:pt x="180" y="0"/>
                  </a:moveTo>
                  <a:cubicBezTo>
                    <a:pt x="1" y="259"/>
                    <a:pt x="41" y="537"/>
                    <a:pt x="21" y="776"/>
                  </a:cubicBezTo>
                  <a:cubicBezTo>
                    <a:pt x="299" y="577"/>
                    <a:pt x="180" y="27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9"/>
            <p:cNvSpPr/>
            <p:nvPr/>
          </p:nvSpPr>
          <p:spPr>
            <a:xfrm>
              <a:off x="4741700" y="4998950"/>
              <a:ext cx="5000" cy="18425"/>
            </a:xfrm>
            <a:custGeom>
              <a:avLst/>
              <a:gdLst/>
              <a:ahLst/>
              <a:cxnLst/>
              <a:rect l="l" t="t" r="r" b="b"/>
              <a:pathLst>
                <a:path w="200" h="737" extrusionOk="0">
                  <a:moveTo>
                    <a:pt x="1" y="0"/>
                  </a:moveTo>
                  <a:lnTo>
                    <a:pt x="1" y="736"/>
                  </a:lnTo>
                  <a:cubicBezTo>
                    <a:pt x="200" y="497"/>
                    <a:pt x="140" y="23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9"/>
            <p:cNvSpPr/>
            <p:nvPr/>
          </p:nvSpPr>
          <p:spPr>
            <a:xfrm>
              <a:off x="4676575" y="4568750"/>
              <a:ext cx="8475" cy="18425"/>
            </a:xfrm>
            <a:custGeom>
              <a:avLst/>
              <a:gdLst/>
              <a:ahLst/>
              <a:cxnLst/>
              <a:rect l="l" t="t" r="r" b="b"/>
              <a:pathLst>
                <a:path w="339" h="737" extrusionOk="0">
                  <a:moveTo>
                    <a:pt x="139" y="1"/>
                  </a:moveTo>
                  <a:lnTo>
                    <a:pt x="99" y="41"/>
                  </a:lnTo>
                  <a:cubicBezTo>
                    <a:pt x="20" y="240"/>
                    <a:pt x="0" y="458"/>
                    <a:pt x="99" y="657"/>
                  </a:cubicBezTo>
                  <a:lnTo>
                    <a:pt x="139" y="737"/>
                  </a:lnTo>
                  <a:cubicBezTo>
                    <a:pt x="179" y="717"/>
                    <a:pt x="219" y="717"/>
                    <a:pt x="259" y="697"/>
                  </a:cubicBezTo>
                  <a:cubicBezTo>
                    <a:pt x="298" y="458"/>
                    <a:pt x="338" y="2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9"/>
            <p:cNvSpPr/>
            <p:nvPr/>
          </p:nvSpPr>
          <p:spPr>
            <a:xfrm>
              <a:off x="4743700" y="4929325"/>
              <a:ext cx="7000" cy="18425"/>
            </a:xfrm>
            <a:custGeom>
              <a:avLst/>
              <a:gdLst/>
              <a:ahLst/>
              <a:cxnLst/>
              <a:rect l="l" t="t" r="r" b="b"/>
              <a:pathLst>
                <a:path w="280" h="73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219"/>
                    <a:pt x="60" y="497"/>
                    <a:pt x="100" y="736"/>
                  </a:cubicBezTo>
                  <a:cubicBezTo>
                    <a:pt x="279" y="517"/>
                    <a:pt x="2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9"/>
            <p:cNvSpPr/>
            <p:nvPr/>
          </p:nvSpPr>
          <p:spPr>
            <a:xfrm>
              <a:off x="5609025" y="4665850"/>
              <a:ext cx="17450" cy="3425"/>
            </a:xfrm>
            <a:custGeom>
              <a:avLst/>
              <a:gdLst/>
              <a:ahLst/>
              <a:cxnLst/>
              <a:rect l="l" t="t" r="r" b="b"/>
              <a:pathLst>
                <a:path w="698" h="137" extrusionOk="0">
                  <a:moveTo>
                    <a:pt x="324" y="0"/>
                  </a:moveTo>
                  <a:cubicBezTo>
                    <a:pt x="217" y="0"/>
                    <a:pt x="107" y="16"/>
                    <a:pt x="1" y="16"/>
                  </a:cubicBezTo>
                  <a:cubicBezTo>
                    <a:pt x="156" y="124"/>
                    <a:pt x="334" y="136"/>
                    <a:pt x="528" y="136"/>
                  </a:cubicBezTo>
                  <a:cubicBezTo>
                    <a:pt x="583" y="136"/>
                    <a:pt x="640" y="135"/>
                    <a:pt x="697" y="135"/>
                  </a:cubicBezTo>
                  <a:cubicBezTo>
                    <a:pt x="587" y="25"/>
                    <a:pt x="45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9"/>
            <p:cNvSpPr/>
            <p:nvPr/>
          </p:nvSpPr>
          <p:spPr>
            <a:xfrm>
              <a:off x="5591125" y="4661325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11" y="1"/>
                  </a:moveTo>
                  <a:cubicBezTo>
                    <a:pt x="207" y="1"/>
                    <a:pt x="100" y="18"/>
                    <a:pt x="1" y="18"/>
                  </a:cubicBezTo>
                  <a:cubicBezTo>
                    <a:pt x="177" y="162"/>
                    <a:pt x="366" y="203"/>
                    <a:pt x="569" y="203"/>
                  </a:cubicBezTo>
                  <a:cubicBezTo>
                    <a:pt x="617" y="203"/>
                    <a:pt x="667" y="201"/>
                    <a:pt x="717" y="197"/>
                  </a:cubicBezTo>
                  <a:cubicBezTo>
                    <a:pt x="601" y="34"/>
                    <a:pt x="458" y="1"/>
                    <a:pt x="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9"/>
            <p:cNvSpPr/>
            <p:nvPr/>
          </p:nvSpPr>
          <p:spPr>
            <a:xfrm>
              <a:off x="4239425" y="4692100"/>
              <a:ext cx="7475" cy="17425"/>
            </a:xfrm>
            <a:custGeom>
              <a:avLst/>
              <a:gdLst/>
              <a:ahLst/>
              <a:cxnLst/>
              <a:rect l="l" t="t" r="r" b="b"/>
              <a:pathLst>
                <a:path w="299" h="69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79"/>
                    <a:pt x="60" y="458"/>
                    <a:pt x="40" y="697"/>
                  </a:cubicBezTo>
                  <a:cubicBezTo>
                    <a:pt x="299" y="537"/>
                    <a:pt x="219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9"/>
            <p:cNvSpPr/>
            <p:nvPr/>
          </p:nvSpPr>
          <p:spPr>
            <a:xfrm>
              <a:off x="4366225" y="478112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100" y="0"/>
                  </a:moveTo>
                  <a:cubicBezTo>
                    <a:pt x="100" y="219"/>
                    <a:pt x="1" y="478"/>
                    <a:pt x="240" y="657"/>
                  </a:cubicBezTo>
                  <a:cubicBezTo>
                    <a:pt x="279" y="617"/>
                    <a:pt x="299" y="577"/>
                    <a:pt x="299" y="517"/>
                  </a:cubicBezTo>
                  <a:cubicBezTo>
                    <a:pt x="220" y="358"/>
                    <a:pt x="33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9"/>
            <p:cNvSpPr/>
            <p:nvPr/>
          </p:nvSpPr>
          <p:spPr>
            <a:xfrm>
              <a:off x="5108725" y="4957650"/>
              <a:ext cx="7500" cy="19925"/>
            </a:xfrm>
            <a:custGeom>
              <a:avLst/>
              <a:gdLst/>
              <a:ahLst/>
              <a:cxnLst/>
              <a:rect l="l" t="t" r="r" b="b"/>
              <a:pathLst>
                <a:path w="300" h="797" extrusionOk="0">
                  <a:moveTo>
                    <a:pt x="160" y="1"/>
                  </a:moveTo>
                  <a:cubicBezTo>
                    <a:pt x="1" y="220"/>
                    <a:pt x="100" y="518"/>
                    <a:pt x="21" y="797"/>
                  </a:cubicBezTo>
                  <a:cubicBezTo>
                    <a:pt x="299" y="578"/>
                    <a:pt x="160" y="27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9"/>
            <p:cNvSpPr/>
            <p:nvPr/>
          </p:nvSpPr>
          <p:spPr>
            <a:xfrm>
              <a:off x="4232450" y="50210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115" y="1"/>
                  </a:moveTo>
                  <a:cubicBezTo>
                    <a:pt x="76" y="1"/>
                    <a:pt x="38" y="5"/>
                    <a:pt x="1" y="13"/>
                  </a:cubicBezTo>
                  <a:cubicBezTo>
                    <a:pt x="77" y="140"/>
                    <a:pt x="193" y="170"/>
                    <a:pt x="318" y="170"/>
                  </a:cubicBezTo>
                  <a:cubicBezTo>
                    <a:pt x="390" y="170"/>
                    <a:pt x="465" y="160"/>
                    <a:pt x="538" y="153"/>
                  </a:cubicBezTo>
                  <a:cubicBezTo>
                    <a:pt x="412" y="58"/>
                    <a:pt x="261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9"/>
            <p:cNvSpPr/>
            <p:nvPr/>
          </p:nvSpPr>
          <p:spPr>
            <a:xfrm>
              <a:off x="4709875" y="5135325"/>
              <a:ext cx="14450" cy="4225"/>
            </a:xfrm>
            <a:custGeom>
              <a:avLst/>
              <a:gdLst/>
              <a:ahLst/>
              <a:cxnLst/>
              <a:rect l="l" t="t" r="r" b="b"/>
              <a:pathLst>
                <a:path w="578" h="169" extrusionOk="0">
                  <a:moveTo>
                    <a:pt x="165" y="1"/>
                  </a:moveTo>
                  <a:cubicBezTo>
                    <a:pt x="113" y="1"/>
                    <a:pt x="59" y="6"/>
                    <a:pt x="1" y="16"/>
                  </a:cubicBezTo>
                  <a:cubicBezTo>
                    <a:pt x="93" y="142"/>
                    <a:pt x="205" y="169"/>
                    <a:pt x="322" y="169"/>
                  </a:cubicBezTo>
                  <a:cubicBezTo>
                    <a:pt x="407" y="169"/>
                    <a:pt x="494" y="155"/>
                    <a:pt x="578" y="155"/>
                  </a:cubicBezTo>
                  <a:cubicBezTo>
                    <a:pt x="457" y="49"/>
                    <a:pt x="325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9"/>
            <p:cNvSpPr/>
            <p:nvPr/>
          </p:nvSpPr>
          <p:spPr>
            <a:xfrm>
              <a:off x="4408000" y="4675125"/>
              <a:ext cx="13475" cy="3900"/>
            </a:xfrm>
            <a:custGeom>
              <a:avLst/>
              <a:gdLst/>
              <a:ahLst/>
              <a:cxnLst/>
              <a:rect l="l" t="t" r="r" b="b"/>
              <a:pathLst>
                <a:path w="539" h="156" extrusionOk="0">
                  <a:moveTo>
                    <a:pt x="198" y="1"/>
                  </a:moveTo>
                  <a:cubicBezTo>
                    <a:pt x="134" y="1"/>
                    <a:pt x="67" y="10"/>
                    <a:pt x="1" y="23"/>
                  </a:cubicBezTo>
                  <a:cubicBezTo>
                    <a:pt x="81" y="129"/>
                    <a:pt x="195" y="155"/>
                    <a:pt x="328" y="155"/>
                  </a:cubicBezTo>
                  <a:cubicBezTo>
                    <a:pt x="394" y="155"/>
                    <a:pt x="465" y="149"/>
                    <a:pt x="538" y="142"/>
                  </a:cubicBezTo>
                  <a:cubicBezTo>
                    <a:pt x="445" y="36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9"/>
            <p:cNvSpPr/>
            <p:nvPr/>
          </p:nvSpPr>
          <p:spPr>
            <a:xfrm>
              <a:off x="4125525" y="4634900"/>
              <a:ext cx="15950" cy="4375"/>
            </a:xfrm>
            <a:custGeom>
              <a:avLst/>
              <a:gdLst/>
              <a:ahLst/>
              <a:cxnLst/>
              <a:rect l="l" t="t" r="r" b="b"/>
              <a:pathLst>
                <a:path w="638" h="175" extrusionOk="0">
                  <a:moveTo>
                    <a:pt x="578" y="1"/>
                  </a:moveTo>
                  <a:cubicBezTo>
                    <a:pt x="379" y="40"/>
                    <a:pt x="200" y="40"/>
                    <a:pt x="1" y="40"/>
                  </a:cubicBezTo>
                  <a:cubicBezTo>
                    <a:pt x="135" y="130"/>
                    <a:pt x="281" y="175"/>
                    <a:pt x="437" y="175"/>
                  </a:cubicBezTo>
                  <a:cubicBezTo>
                    <a:pt x="490" y="175"/>
                    <a:pt x="543" y="170"/>
                    <a:pt x="598" y="160"/>
                  </a:cubicBezTo>
                  <a:cubicBezTo>
                    <a:pt x="598" y="160"/>
                    <a:pt x="637" y="140"/>
                    <a:pt x="637" y="100"/>
                  </a:cubicBezTo>
                  <a:cubicBezTo>
                    <a:pt x="637" y="80"/>
                    <a:pt x="637" y="4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9"/>
            <p:cNvSpPr/>
            <p:nvPr/>
          </p:nvSpPr>
          <p:spPr>
            <a:xfrm>
              <a:off x="4209075" y="4648325"/>
              <a:ext cx="15450" cy="3675"/>
            </a:xfrm>
            <a:custGeom>
              <a:avLst/>
              <a:gdLst/>
              <a:ahLst/>
              <a:cxnLst/>
              <a:rect l="l" t="t" r="r" b="b"/>
              <a:pathLst>
                <a:path w="618" h="147" extrusionOk="0">
                  <a:moveTo>
                    <a:pt x="558" y="1"/>
                  </a:moveTo>
                  <a:cubicBezTo>
                    <a:pt x="379" y="21"/>
                    <a:pt x="200" y="21"/>
                    <a:pt x="1" y="21"/>
                  </a:cubicBezTo>
                  <a:cubicBezTo>
                    <a:pt x="141" y="114"/>
                    <a:pt x="294" y="147"/>
                    <a:pt x="440" y="147"/>
                  </a:cubicBezTo>
                  <a:cubicBezTo>
                    <a:pt x="480" y="147"/>
                    <a:pt x="519" y="144"/>
                    <a:pt x="558" y="140"/>
                  </a:cubicBezTo>
                  <a:lnTo>
                    <a:pt x="618" y="6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9"/>
            <p:cNvSpPr/>
            <p:nvPr/>
          </p:nvSpPr>
          <p:spPr>
            <a:xfrm>
              <a:off x="5494150" y="471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99" y="1"/>
                  </a:moveTo>
                  <a:cubicBezTo>
                    <a:pt x="250" y="1"/>
                    <a:pt x="104" y="31"/>
                    <a:pt x="1" y="149"/>
                  </a:cubicBezTo>
                  <a:cubicBezTo>
                    <a:pt x="72" y="163"/>
                    <a:pt x="146" y="175"/>
                    <a:pt x="218" y="175"/>
                  </a:cubicBezTo>
                  <a:cubicBezTo>
                    <a:pt x="346" y="175"/>
                    <a:pt x="468" y="137"/>
                    <a:pt x="558" y="10"/>
                  </a:cubicBezTo>
                  <a:cubicBezTo>
                    <a:pt x="506" y="4"/>
                    <a:pt x="452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9"/>
            <p:cNvSpPr/>
            <p:nvPr/>
          </p:nvSpPr>
          <p:spPr>
            <a:xfrm>
              <a:off x="5289250" y="47272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326" y="0"/>
                  </a:moveTo>
                  <a:cubicBezTo>
                    <a:pt x="200" y="0"/>
                    <a:pt x="92" y="41"/>
                    <a:pt x="1" y="185"/>
                  </a:cubicBezTo>
                  <a:cubicBezTo>
                    <a:pt x="180" y="165"/>
                    <a:pt x="379" y="165"/>
                    <a:pt x="538" y="26"/>
                  </a:cubicBezTo>
                  <a:cubicBezTo>
                    <a:pt x="462" y="12"/>
                    <a:pt x="392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9"/>
            <p:cNvSpPr/>
            <p:nvPr/>
          </p:nvSpPr>
          <p:spPr>
            <a:xfrm>
              <a:off x="4480125" y="4683750"/>
              <a:ext cx="14950" cy="3975"/>
            </a:xfrm>
            <a:custGeom>
              <a:avLst/>
              <a:gdLst/>
              <a:ahLst/>
              <a:cxnLst/>
              <a:rect l="l" t="t" r="r" b="b"/>
              <a:pathLst>
                <a:path w="598" h="159" extrusionOk="0">
                  <a:moveTo>
                    <a:pt x="272" y="0"/>
                  </a:moveTo>
                  <a:cubicBezTo>
                    <a:pt x="181" y="0"/>
                    <a:pt x="89" y="16"/>
                    <a:pt x="0" y="16"/>
                  </a:cubicBezTo>
                  <a:cubicBezTo>
                    <a:pt x="117" y="103"/>
                    <a:pt x="265" y="159"/>
                    <a:pt x="422" y="159"/>
                  </a:cubicBezTo>
                  <a:cubicBezTo>
                    <a:pt x="480" y="159"/>
                    <a:pt x="539" y="151"/>
                    <a:pt x="597" y="135"/>
                  </a:cubicBezTo>
                  <a:cubicBezTo>
                    <a:pt x="498" y="25"/>
                    <a:pt x="386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9"/>
            <p:cNvSpPr/>
            <p:nvPr/>
          </p:nvSpPr>
          <p:spPr>
            <a:xfrm>
              <a:off x="5704025" y="4700825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422" y="0"/>
                  </a:moveTo>
                  <a:cubicBezTo>
                    <a:pt x="276" y="0"/>
                    <a:pt x="133" y="31"/>
                    <a:pt x="0" y="149"/>
                  </a:cubicBezTo>
                  <a:cubicBezTo>
                    <a:pt x="78" y="164"/>
                    <a:pt x="159" y="180"/>
                    <a:pt x="239" y="180"/>
                  </a:cubicBezTo>
                  <a:cubicBezTo>
                    <a:pt x="362" y="180"/>
                    <a:pt x="481" y="142"/>
                    <a:pt x="577" y="9"/>
                  </a:cubicBezTo>
                  <a:cubicBezTo>
                    <a:pt x="525" y="4"/>
                    <a:pt x="473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9"/>
            <p:cNvSpPr/>
            <p:nvPr/>
          </p:nvSpPr>
          <p:spPr>
            <a:xfrm>
              <a:off x="5117675" y="4917875"/>
              <a:ext cx="5500" cy="15450"/>
            </a:xfrm>
            <a:custGeom>
              <a:avLst/>
              <a:gdLst/>
              <a:ahLst/>
              <a:cxnLst/>
              <a:rect l="l" t="t" r="r" b="b"/>
              <a:pathLst>
                <a:path w="220" h="61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41" y="180"/>
                    <a:pt x="1" y="398"/>
                    <a:pt x="41" y="617"/>
                  </a:cubicBezTo>
                  <a:cubicBezTo>
                    <a:pt x="220" y="438"/>
                    <a:pt x="180" y="21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9"/>
            <p:cNvSpPr/>
            <p:nvPr/>
          </p:nvSpPr>
          <p:spPr>
            <a:xfrm>
              <a:off x="5112225" y="49407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60"/>
                    <a:pt x="60" y="379"/>
                    <a:pt x="20" y="578"/>
                  </a:cubicBezTo>
                  <a:cubicBezTo>
                    <a:pt x="99" y="538"/>
                    <a:pt x="159" y="458"/>
                    <a:pt x="219" y="399"/>
                  </a:cubicBezTo>
                  <a:cubicBezTo>
                    <a:pt x="21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9"/>
            <p:cNvSpPr/>
            <p:nvPr/>
          </p:nvSpPr>
          <p:spPr>
            <a:xfrm>
              <a:off x="5082375" y="4888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180"/>
                    <a:pt x="0" y="359"/>
                    <a:pt x="20" y="558"/>
                  </a:cubicBezTo>
                  <a:cubicBezTo>
                    <a:pt x="219" y="399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9"/>
            <p:cNvSpPr/>
            <p:nvPr/>
          </p:nvSpPr>
          <p:spPr>
            <a:xfrm>
              <a:off x="5091325" y="4889525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160" y="1"/>
                  </a:moveTo>
                  <a:cubicBezTo>
                    <a:pt x="1" y="160"/>
                    <a:pt x="20" y="359"/>
                    <a:pt x="40" y="558"/>
                  </a:cubicBezTo>
                  <a:cubicBezTo>
                    <a:pt x="160" y="399"/>
                    <a:pt x="19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9"/>
            <p:cNvSpPr/>
            <p:nvPr/>
          </p:nvSpPr>
          <p:spPr>
            <a:xfrm>
              <a:off x="4960025" y="4901975"/>
              <a:ext cx="6000" cy="13925"/>
            </a:xfrm>
            <a:custGeom>
              <a:avLst/>
              <a:gdLst/>
              <a:ahLst/>
              <a:cxnLst/>
              <a:rect l="l" t="t" r="r" b="b"/>
              <a:pathLst>
                <a:path w="240" h="557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1" y="139"/>
                    <a:pt x="1" y="338"/>
                    <a:pt x="21" y="557"/>
                  </a:cubicBezTo>
                  <a:cubicBezTo>
                    <a:pt x="24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9"/>
            <p:cNvSpPr/>
            <p:nvPr/>
          </p:nvSpPr>
          <p:spPr>
            <a:xfrm>
              <a:off x="4968000" y="49024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40"/>
                    <a:pt x="20" y="379"/>
                    <a:pt x="60" y="578"/>
                  </a:cubicBezTo>
                  <a:cubicBezTo>
                    <a:pt x="219" y="419"/>
                    <a:pt x="219" y="2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9"/>
            <p:cNvSpPr/>
            <p:nvPr/>
          </p:nvSpPr>
          <p:spPr>
            <a:xfrm>
              <a:off x="4395075" y="497705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21" y="1"/>
                  </a:moveTo>
                  <a:lnTo>
                    <a:pt x="21" y="1"/>
                  </a:lnTo>
                  <a:cubicBezTo>
                    <a:pt x="1" y="200"/>
                    <a:pt x="1" y="399"/>
                    <a:pt x="140" y="538"/>
                  </a:cubicBezTo>
                  <a:cubicBezTo>
                    <a:pt x="160" y="339"/>
                    <a:pt x="20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9"/>
            <p:cNvSpPr/>
            <p:nvPr/>
          </p:nvSpPr>
          <p:spPr>
            <a:xfrm>
              <a:off x="4590525" y="49725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0" y="1"/>
                  </a:moveTo>
                  <a:cubicBezTo>
                    <a:pt x="1" y="180"/>
                    <a:pt x="40" y="359"/>
                    <a:pt x="200" y="518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9"/>
            <p:cNvSpPr/>
            <p:nvPr/>
          </p:nvSpPr>
          <p:spPr>
            <a:xfrm>
              <a:off x="4228975" y="477515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259" y="0"/>
                  </a:moveTo>
                  <a:cubicBezTo>
                    <a:pt x="1" y="120"/>
                    <a:pt x="120" y="339"/>
                    <a:pt x="120" y="537"/>
                  </a:cubicBezTo>
                  <a:lnTo>
                    <a:pt x="299" y="358"/>
                  </a:lnTo>
                  <a:cubicBezTo>
                    <a:pt x="299" y="239"/>
                    <a:pt x="299" y="1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9"/>
            <p:cNvSpPr/>
            <p:nvPr/>
          </p:nvSpPr>
          <p:spPr>
            <a:xfrm>
              <a:off x="5213175" y="4801500"/>
              <a:ext cx="13950" cy="4350"/>
            </a:xfrm>
            <a:custGeom>
              <a:avLst/>
              <a:gdLst/>
              <a:ahLst/>
              <a:cxnLst/>
              <a:rect l="l" t="t" r="r" b="b"/>
              <a:pathLst>
                <a:path w="558" h="174" extrusionOk="0">
                  <a:moveTo>
                    <a:pt x="398" y="1"/>
                  </a:moveTo>
                  <a:cubicBezTo>
                    <a:pt x="259" y="60"/>
                    <a:pt x="140" y="100"/>
                    <a:pt x="0" y="160"/>
                  </a:cubicBezTo>
                  <a:cubicBezTo>
                    <a:pt x="67" y="166"/>
                    <a:pt x="135" y="173"/>
                    <a:pt x="202" y="173"/>
                  </a:cubicBezTo>
                  <a:cubicBezTo>
                    <a:pt x="336" y="173"/>
                    <a:pt x="464" y="147"/>
                    <a:pt x="557" y="40"/>
                  </a:cubicBezTo>
                  <a:cubicBezTo>
                    <a:pt x="517" y="40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9"/>
            <p:cNvSpPr/>
            <p:nvPr/>
          </p:nvSpPr>
          <p:spPr>
            <a:xfrm>
              <a:off x="4980425" y="47531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258" y="1"/>
                  </a:moveTo>
                  <a:cubicBezTo>
                    <a:pt x="173" y="1"/>
                    <a:pt x="85" y="17"/>
                    <a:pt x="0" y="25"/>
                  </a:cubicBezTo>
                  <a:cubicBezTo>
                    <a:pt x="135" y="114"/>
                    <a:pt x="280" y="159"/>
                    <a:pt x="428" y="159"/>
                  </a:cubicBezTo>
                  <a:cubicBezTo>
                    <a:pt x="478" y="159"/>
                    <a:pt x="528" y="154"/>
                    <a:pt x="577" y="144"/>
                  </a:cubicBezTo>
                  <a:cubicBezTo>
                    <a:pt x="486" y="30"/>
                    <a:pt x="374" y="1"/>
                    <a:pt x="2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9"/>
            <p:cNvSpPr/>
            <p:nvPr/>
          </p:nvSpPr>
          <p:spPr>
            <a:xfrm>
              <a:off x="4600475" y="48502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0" y="0"/>
                  </a:moveTo>
                  <a:cubicBezTo>
                    <a:pt x="0" y="199"/>
                    <a:pt x="40" y="378"/>
                    <a:pt x="40" y="597"/>
                  </a:cubicBezTo>
                  <a:cubicBezTo>
                    <a:pt x="199" y="41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9"/>
            <p:cNvSpPr/>
            <p:nvPr/>
          </p:nvSpPr>
          <p:spPr>
            <a:xfrm>
              <a:off x="4587550" y="4861175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159" y="1"/>
                  </a:moveTo>
                  <a:cubicBezTo>
                    <a:pt x="0" y="180"/>
                    <a:pt x="0" y="379"/>
                    <a:pt x="20" y="598"/>
                  </a:cubicBezTo>
                  <a:cubicBezTo>
                    <a:pt x="219" y="438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9"/>
            <p:cNvSpPr/>
            <p:nvPr/>
          </p:nvSpPr>
          <p:spPr>
            <a:xfrm>
              <a:off x="4591525" y="48408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0" y="159"/>
                    <a:pt x="0" y="358"/>
                    <a:pt x="20" y="517"/>
                  </a:cubicBezTo>
                  <a:lnTo>
                    <a:pt x="199" y="358"/>
                  </a:lnTo>
                  <a:cubicBezTo>
                    <a:pt x="160" y="259"/>
                    <a:pt x="160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9"/>
            <p:cNvSpPr/>
            <p:nvPr/>
          </p:nvSpPr>
          <p:spPr>
            <a:xfrm>
              <a:off x="5034625" y="48199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41" y="60"/>
                    <a:pt x="1" y="160"/>
                    <a:pt x="1" y="319"/>
                  </a:cubicBezTo>
                  <a:cubicBezTo>
                    <a:pt x="120" y="239"/>
                    <a:pt x="200" y="14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9"/>
            <p:cNvSpPr/>
            <p:nvPr/>
          </p:nvSpPr>
          <p:spPr>
            <a:xfrm>
              <a:off x="5151500" y="4819900"/>
              <a:ext cx="7975" cy="9375"/>
            </a:xfrm>
            <a:custGeom>
              <a:avLst/>
              <a:gdLst/>
              <a:ahLst/>
              <a:cxnLst/>
              <a:rect l="l" t="t" r="r" b="b"/>
              <a:pathLst>
                <a:path w="319" h="375" extrusionOk="0">
                  <a:moveTo>
                    <a:pt x="1" y="1"/>
                  </a:moveTo>
                  <a:cubicBezTo>
                    <a:pt x="1" y="100"/>
                    <a:pt x="20" y="200"/>
                    <a:pt x="20" y="259"/>
                  </a:cubicBezTo>
                  <a:cubicBezTo>
                    <a:pt x="40" y="299"/>
                    <a:pt x="40" y="339"/>
                    <a:pt x="80" y="359"/>
                  </a:cubicBezTo>
                  <a:cubicBezTo>
                    <a:pt x="97" y="370"/>
                    <a:pt x="113" y="375"/>
                    <a:pt x="130" y="375"/>
                  </a:cubicBezTo>
                  <a:cubicBezTo>
                    <a:pt x="172" y="375"/>
                    <a:pt x="211" y="342"/>
                    <a:pt x="239" y="2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9"/>
            <p:cNvSpPr/>
            <p:nvPr/>
          </p:nvSpPr>
          <p:spPr>
            <a:xfrm>
              <a:off x="5044075" y="48233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20"/>
                    <a:pt x="1" y="379"/>
                  </a:cubicBezTo>
                  <a:cubicBezTo>
                    <a:pt x="120" y="279"/>
                    <a:pt x="160" y="16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9"/>
            <p:cNvSpPr/>
            <p:nvPr/>
          </p:nvSpPr>
          <p:spPr>
            <a:xfrm>
              <a:off x="5223600" y="4780125"/>
              <a:ext cx="8500" cy="6475"/>
            </a:xfrm>
            <a:custGeom>
              <a:avLst/>
              <a:gdLst/>
              <a:ahLst/>
              <a:cxnLst/>
              <a:rect l="l" t="t" r="r" b="b"/>
              <a:pathLst>
                <a:path w="340" h="259" extrusionOk="0">
                  <a:moveTo>
                    <a:pt x="339" y="0"/>
                  </a:moveTo>
                  <a:cubicBezTo>
                    <a:pt x="200" y="0"/>
                    <a:pt x="81" y="20"/>
                    <a:pt x="1" y="140"/>
                  </a:cubicBezTo>
                  <a:lnTo>
                    <a:pt x="1" y="239"/>
                  </a:lnTo>
                  <a:cubicBezTo>
                    <a:pt x="49" y="247"/>
                    <a:pt x="98" y="258"/>
                    <a:pt x="144" y="258"/>
                  </a:cubicBezTo>
                  <a:cubicBezTo>
                    <a:pt x="211" y="258"/>
                    <a:pt x="272" y="234"/>
                    <a:pt x="319" y="140"/>
                  </a:cubicBezTo>
                  <a:cubicBezTo>
                    <a:pt x="319" y="100"/>
                    <a:pt x="33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9"/>
            <p:cNvSpPr/>
            <p:nvPr/>
          </p:nvSpPr>
          <p:spPr>
            <a:xfrm>
              <a:off x="5196750" y="4766525"/>
              <a:ext cx="9475" cy="4125"/>
            </a:xfrm>
            <a:custGeom>
              <a:avLst/>
              <a:gdLst/>
              <a:ahLst/>
              <a:cxnLst/>
              <a:rect l="l" t="t" r="r" b="b"/>
              <a:pathLst>
                <a:path w="379" h="165" extrusionOk="0">
                  <a:moveTo>
                    <a:pt x="285" y="1"/>
                  </a:moveTo>
                  <a:cubicBezTo>
                    <a:pt x="171" y="1"/>
                    <a:pt x="80" y="36"/>
                    <a:pt x="1" y="146"/>
                  </a:cubicBezTo>
                  <a:cubicBezTo>
                    <a:pt x="45" y="158"/>
                    <a:pt x="87" y="164"/>
                    <a:pt x="126" y="164"/>
                  </a:cubicBezTo>
                  <a:cubicBezTo>
                    <a:pt x="225" y="164"/>
                    <a:pt x="307" y="122"/>
                    <a:pt x="379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9"/>
            <p:cNvSpPr/>
            <p:nvPr/>
          </p:nvSpPr>
          <p:spPr>
            <a:xfrm>
              <a:off x="4973450" y="4652300"/>
              <a:ext cx="9000" cy="3575"/>
            </a:xfrm>
            <a:custGeom>
              <a:avLst/>
              <a:gdLst/>
              <a:ahLst/>
              <a:cxnLst/>
              <a:rect l="l" t="t" r="r" b="b"/>
              <a:pathLst>
                <a:path w="360" h="143" extrusionOk="0">
                  <a:moveTo>
                    <a:pt x="1" y="1"/>
                  </a:moveTo>
                  <a:cubicBezTo>
                    <a:pt x="72" y="93"/>
                    <a:pt x="133" y="143"/>
                    <a:pt x="192" y="143"/>
                  </a:cubicBezTo>
                  <a:cubicBezTo>
                    <a:pt x="248" y="143"/>
                    <a:pt x="301" y="98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9"/>
            <p:cNvSpPr/>
            <p:nvPr/>
          </p:nvSpPr>
          <p:spPr>
            <a:xfrm>
              <a:off x="4819300" y="4639375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0" y="1"/>
                  </a:moveTo>
                  <a:cubicBezTo>
                    <a:pt x="13" y="107"/>
                    <a:pt x="53" y="160"/>
                    <a:pt x="120" y="160"/>
                  </a:cubicBezTo>
                  <a:cubicBezTo>
                    <a:pt x="153" y="160"/>
                    <a:pt x="193" y="147"/>
                    <a:pt x="239" y="120"/>
                  </a:cubicBezTo>
                  <a:cubicBezTo>
                    <a:pt x="279" y="100"/>
                    <a:pt x="259" y="2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9"/>
            <p:cNvSpPr/>
            <p:nvPr/>
          </p:nvSpPr>
          <p:spPr>
            <a:xfrm>
              <a:off x="5082875" y="4626125"/>
              <a:ext cx="4500" cy="8800"/>
            </a:xfrm>
            <a:custGeom>
              <a:avLst/>
              <a:gdLst/>
              <a:ahLst/>
              <a:cxnLst/>
              <a:rect l="l" t="t" r="r" b="b"/>
              <a:pathLst>
                <a:path w="180" h="352" extrusionOk="0">
                  <a:moveTo>
                    <a:pt x="100" y="0"/>
                  </a:moveTo>
                  <a:cubicBezTo>
                    <a:pt x="70" y="0"/>
                    <a:pt x="52" y="10"/>
                    <a:pt x="40" y="33"/>
                  </a:cubicBezTo>
                  <a:cubicBezTo>
                    <a:pt x="0" y="133"/>
                    <a:pt x="0" y="252"/>
                    <a:pt x="0" y="352"/>
                  </a:cubicBezTo>
                  <a:cubicBezTo>
                    <a:pt x="179" y="292"/>
                    <a:pt x="179" y="153"/>
                    <a:pt x="179" y="13"/>
                  </a:cubicBezTo>
                  <a:cubicBezTo>
                    <a:pt x="146" y="5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9"/>
            <p:cNvSpPr/>
            <p:nvPr/>
          </p:nvSpPr>
          <p:spPr>
            <a:xfrm>
              <a:off x="4393600" y="4705525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80" y="60"/>
                    <a:pt x="20" y="199"/>
                    <a:pt x="0" y="339"/>
                  </a:cubicBezTo>
                  <a:cubicBezTo>
                    <a:pt x="179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9"/>
            <p:cNvSpPr/>
            <p:nvPr/>
          </p:nvSpPr>
          <p:spPr>
            <a:xfrm>
              <a:off x="4403525" y="4709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0"/>
                    <a:pt x="1" y="199"/>
                    <a:pt x="1" y="359"/>
                  </a:cubicBezTo>
                  <a:cubicBezTo>
                    <a:pt x="100" y="279"/>
                    <a:pt x="180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9"/>
            <p:cNvSpPr/>
            <p:nvPr/>
          </p:nvSpPr>
          <p:spPr>
            <a:xfrm>
              <a:off x="4399050" y="4718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1" y="100"/>
                    <a:pt x="1" y="219"/>
                    <a:pt x="1" y="379"/>
                  </a:cubicBezTo>
                  <a:cubicBezTo>
                    <a:pt x="100" y="279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9"/>
            <p:cNvSpPr/>
            <p:nvPr/>
          </p:nvSpPr>
          <p:spPr>
            <a:xfrm>
              <a:off x="4753650" y="468812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0" y="0"/>
                  </a:moveTo>
                  <a:cubicBezTo>
                    <a:pt x="87" y="87"/>
                    <a:pt x="189" y="143"/>
                    <a:pt x="319" y="143"/>
                  </a:cubicBezTo>
                  <a:cubicBezTo>
                    <a:pt x="338" y="143"/>
                    <a:pt x="358" y="142"/>
                    <a:pt x="378" y="139"/>
                  </a:cubicBezTo>
                  <a:cubicBezTo>
                    <a:pt x="279" y="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9"/>
            <p:cNvSpPr/>
            <p:nvPr/>
          </p:nvSpPr>
          <p:spPr>
            <a:xfrm>
              <a:off x="5599575" y="4701050"/>
              <a:ext cx="5000" cy="5625"/>
            </a:xfrm>
            <a:custGeom>
              <a:avLst/>
              <a:gdLst/>
              <a:ahLst/>
              <a:cxnLst/>
              <a:rect l="l" t="t" r="r" b="b"/>
              <a:pathLst>
                <a:path w="200" h="225" extrusionOk="0">
                  <a:moveTo>
                    <a:pt x="200" y="0"/>
                  </a:moveTo>
                  <a:cubicBezTo>
                    <a:pt x="80" y="40"/>
                    <a:pt x="1" y="120"/>
                    <a:pt x="80" y="219"/>
                  </a:cubicBezTo>
                  <a:cubicBezTo>
                    <a:pt x="80" y="223"/>
                    <a:pt x="83" y="225"/>
                    <a:pt x="88" y="225"/>
                  </a:cubicBezTo>
                  <a:cubicBezTo>
                    <a:pt x="109" y="225"/>
                    <a:pt x="168" y="195"/>
                    <a:pt x="200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9"/>
            <p:cNvSpPr/>
            <p:nvPr/>
          </p:nvSpPr>
          <p:spPr>
            <a:xfrm>
              <a:off x="4968500" y="51610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19"/>
                    <a:pt x="40" y="279"/>
                    <a:pt x="159" y="378"/>
                  </a:cubicBezTo>
                  <a:cubicBezTo>
                    <a:pt x="179" y="219"/>
                    <a:pt x="159" y="10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9"/>
            <p:cNvSpPr/>
            <p:nvPr/>
          </p:nvSpPr>
          <p:spPr>
            <a:xfrm>
              <a:off x="5144050" y="52137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0" y="1"/>
                  </a:moveTo>
                  <a:cubicBezTo>
                    <a:pt x="80" y="200"/>
                    <a:pt x="219" y="160"/>
                    <a:pt x="338" y="180"/>
                  </a:cubicBezTo>
                  <a:cubicBezTo>
                    <a:pt x="378" y="180"/>
                    <a:pt x="378" y="180"/>
                    <a:pt x="398" y="120"/>
                  </a:cubicBez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9"/>
            <p:cNvSpPr/>
            <p:nvPr/>
          </p:nvSpPr>
          <p:spPr>
            <a:xfrm>
              <a:off x="4394075" y="49198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39"/>
                    <a:pt x="61" y="279"/>
                    <a:pt x="180" y="378"/>
                  </a:cubicBezTo>
                  <a:cubicBezTo>
                    <a:pt x="200" y="219"/>
                    <a:pt x="120" y="10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9"/>
            <p:cNvSpPr/>
            <p:nvPr/>
          </p:nvSpPr>
          <p:spPr>
            <a:xfrm>
              <a:off x="5144050" y="48363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40" y="100"/>
                    <a:pt x="0" y="239"/>
                    <a:pt x="20" y="378"/>
                  </a:cubicBezTo>
                  <a:cubicBezTo>
                    <a:pt x="179" y="299"/>
                    <a:pt x="199" y="15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9"/>
            <p:cNvSpPr/>
            <p:nvPr/>
          </p:nvSpPr>
          <p:spPr>
            <a:xfrm>
              <a:off x="5126625" y="4883075"/>
              <a:ext cx="4500" cy="10450"/>
            </a:xfrm>
            <a:custGeom>
              <a:avLst/>
              <a:gdLst/>
              <a:ahLst/>
              <a:cxnLst/>
              <a:rect l="l" t="t" r="r" b="b"/>
              <a:pathLst>
                <a:path w="180" h="4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19"/>
                    <a:pt x="1" y="279"/>
                    <a:pt x="1" y="418"/>
                  </a:cubicBezTo>
                  <a:cubicBezTo>
                    <a:pt x="180" y="318"/>
                    <a:pt x="180" y="17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9"/>
            <p:cNvSpPr/>
            <p:nvPr/>
          </p:nvSpPr>
          <p:spPr>
            <a:xfrm>
              <a:off x="4964500" y="4888050"/>
              <a:ext cx="4025" cy="9950"/>
            </a:xfrm>
            <a:custGeom>
              <a:avLst/>
              <a:gdLst/>
              <a:ahLst/>
              <a:cxnLst/>
              <a:rect l="l" t="t" r="r" b="b"/>
              <a:pathLst>
                <a:path w="161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99"/>
                    <a:pt x="1" y="259"/>
                    <a:pt x="1" y="398"/>
                  </a:cubicBezTo>
                  <a:cubicBezTo>
                    <a:pt x="16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9"/>
            <p:cNvSpPr/>
            <p:nvPr/>
          </p:nvSpPr>
          <p:spPr>
            <a:xfrm>
              <a:off x="5135100" y="4857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80" y="120"/>
                    <a:pt x="0" y="239"/>
                    <a:pt x="40" y="398"/>
                  </a:cubicBezTo>
                  <a:cubicBezTo>
                    <a:pt x="17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9"/>
            <p:cNvSpPr/>
            <p:nvPr/>
          </p:nvSpPr>
          <p:spPr>
            <a:xfrm>
              <a:off x="5130125" y="4870625"/>
              <a:ext cx="5975" cy="9975"/>
            </a:xfrm>
            <a:custGeom>
              <a:avLst/>
              <a:gdLst/>
              <a:ahLst/>
              <a:cxnLst/>
              <a:rect l="l" t="t" r="r" b="b"/>
              <a:pathLst>
                <a:path w="239" h="39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80" y="100"/>
                    <a:pt x="0" y="259"/>
                    <a:pt x="40" y="399"/>
                  </a:cubicBezTo>
                  <a:cubicBezTo>
                    <a:pt x="199" y="299"/>
                    <a:pt x="239" y="1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9"/>
            <p:cNvSpPr/>
            <p:nvPr/>
          </p:nvSpPr>
          <p:spPr>
            <a:xfrm>
              <a:off x="5087350" y="48761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60" y="100"/>
                    <a:pt x="0" y="200"/>
                    <a:pt x="20" y="35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9"/>
            <p:cNvSpPr/>
            <p:nvPr/>
          </p:nvSpPr>
          <p:spPr>
            <a:xfrm>
              <a:off x="4402050" y="49641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40" y="259"/>
                    <a:pt x="179" y="339"/>
                  </a:cubicBezTo>
                  <a:cubicBezTo>
                    <a:pt x="219" y="200"/>
                    <a:pt x="179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9"/>
            <p:cNvSpPr/>
            <p:nvPr/>
          </p:nvSpPr>
          <p:spPr>
            <a:xfrm>
              <a:off x="4052925" y="49865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79" y="114"/>
                    <a:pt x="169" y="147"/>
                    <a:pt x="281" y="147"/>
                  </a:cubicBezTo>
                  <a:cubicBezTo>
                    <a:pt x="312" y="147"/>
                    <a:pt x="344" y="144"/>
                    <a:pt x="379" y="140"/>
                  </a:cubicBezTo>
                  <a:cubicBezTo>
                    <a:pt x="299" y="100"/>
                    <a:pt x="219" y="2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9"/>
            <p:cNvSpPr/>
            <p:nvPr/>
          </p:nvSpPr>
          <p:spPr>
            <a:xfrm>
              <a:off x="5235550" y="47761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60" y="20"/>
                    <a:pt x="100" y="80"/>
                    <a:pt x="0" y="120"/>
                  </a:cubicBezTo>
                  <a:cubicBezTo>
                    <a:pt x="100" y="120"/>
                    <a:pt x="16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9"/>
            <p:cNvSpPr/>
            <p:nvPr/>
          </p:nvSpPr>
          <p:spPr>
            <a:xfrm>
              <a:off x="5249475" y="4775650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38" y="68"/>
                    <a:pt x="72" y="92"/>
                    <a:pt x="101" y="92"/>
                  </a:cubicBezTo>
                  <a:cubicBezTo>
                    <a:pt x="132" y="92"/>
                    <a:pt x="159" y="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9"/>
            <p:cNvSpPr/>
            <p:nvPr/>
          </p:nvSpPr>
          <p:spPr>
            <a:xfrm>
              <a:off x="5149025" y="4827375"/>
              <a:ext cx="5975" cy="5475"/>
            </a:xfrm>
            <a:custGeom>
              <a:avLst/>
              <a:gdLst/>
              <a:ahLst/>
              <a:cxnLst/>
              <a:rect l="l" t="t" r="r" b="b"/>
              <a:pathLst>
                <a:path w="239" h="219" extrusionOk="0">
                  <a:moveTo>
                    <a:pt x="139" y="0"/>
                  </a:moveTo>
                  <a:cubicBezTo>
                    <a:pt x="40" y="40"/>
                    <a:pt x="0" y="119"/>
                    <a:pt x="20" y="219"/>
                  </a:cubicBezTo>
                  <a:lnTo>
                    <a:pt x="179" y="219"/>
                  </a:lnTo>
                  <a:cubicBezTo>
                    <a:pt x="179" y="219"/>
                    <a:pt x="199" y="199"/>
                    <a:pt x="219" y="139"/>
                  </a:cubicBezTo>
                  <a:cubicBezTo>
                    <a:pt x="239" y="119"/>
                    <a:pt x="219" y="100"/>
                    <a:pt x="199" y="4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9"/>
            <p:cNvSpPr/>
            <p:nvPr/>
          </p:nvSpPr>
          <p:spPr>
            <a:xfrm>
              <a:off x="5039600" y="48149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cubicBezTo>
                    <a:pt x="80" y="41"/>
                    <a:pt x="21" y="100"/>
                    <a:pt x="1" y="160"/>
                  </a:cubicBezTo>
                  <a:cubicBezTo>
                    <a:pt x="80" y="140"/>
                    <a:pt x="14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9"/>
            <p:cNvSpPr/>
            <p:nvPr/>
          </p:nvSpPr>
          <p:spPr>
            <a:xfrm>
              <a:off x="5284275" y="4731375"/>
              <a:ext cx="4500" cy="3325"/>
            </a:xfrm>
            <a:custGeom>
              <a:avLst/>
              <a:gdLst/>
              <a:ahLst/>
              <a:cxnLst/>
              <a:rect l="l" t="t" r="r" b="b"/>
              <a:pathLst>
                <a:path w="180" h="133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60"/>
                    <a:pt x="61" y="80"/>
                    <a:pt x="1" y="120"/>
                  </a:cubicBezTo>
                  <a:cubicBezTo>
                    <a:pt x="22" y="129"/>
                    <a:pt x="43" y="133"/>
                    <a:pt x="61" y="133"/>
                  </a:cubicBezTo>
                  <a:cubicBezTo>
                    <a:pt x="131" y="133"/>
                    <a:pt x="180" y="79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9"/>
            <p:cNvSpPr/>
            <p:nvPr/>
          </p:nvSpPr>
          <p:spPr>
            <a:xfrm>
              <a:off x="4391100" y="47139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60" y="20"/>
                    <a:pt x="1" y="80"/>
                    <a:pt x="1" y="180"/>
                  </a:cubicBezTo>
                  <a:cubicBezTo>
                    <a:pt x="21" y="120"/>
                    <a:pt x="8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9"/>
            <p:cNvSpPr/>
            <p:nvPr/>
          </p:nvSpPr>
          <p:spPr>
            <a:xfrm>
              <a:off x="5039600" y="4748050"/>
              <a:ext cx="3500" cy="5725"/>
            </a:xfrm>
            <a:custGeom>
              <a:avLst/>
              <a:gdLst/>
              <a:ahLst/>
              <a:cxnLst/>
              <a:rect l="l" t="t" r="r" b="b"/>
              <a:pathLst>
                <a:path w="140" h="229" extrusionOk="0">
                  <a:moveTo>
                    <a:pt x="70" y="0"/>
                  </a:moveTo>
                  <a:cubicBezTo>
                    <a:pt x="45" y="0"/>
                    <a:pt x="21" y="10"/>
                    <a:pt x="1" y="30"/>
                  </a:cubicBezTo>
                  <a:cubicBezTo>
                    <a:pt x="1" y="130"/>
                    <a:pt x="40" y="209"/>
                    <a:pt x="140" y="229"/>
                  </a:cubicBezTo>
                  <a:lnTo>
                    <a:pt x="140" y="30"/>
                  </a:lnTo>
                  <a:cubicBezTo>
                    <a:pt x="120" y="10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9"/>
            <p:cNvSpPr/>
            <p:nvPr/>
          </p:nvSpPr>
          <p:spPr>
            <a:xfrm>
              <a:off x="5073925" y="47510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199" y="90"/>
                  </a:lnTo>
                  <a:cubicBezTo>
                    <a:pt x="169" y="30"/>
                    <a:pt x="135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9"/>
            <p:cNvSpPr/>
            <p:nvPr/>
          </p:nvSpPr>
          <p:spPr>
            <a:xfrm>
              <a:off x="4385625" y="49293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cubicBezTo>
                    <a:pt x="1" y="40"/>
                    <a:pt x="1" y="119"/>
                    <a:pt x="21" y="159"/>
                  </a:cubicBez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9"/>
            <p:cNvSpPr/>
            <p:nvPr/>
          </p:nvSpPr>
          <p:spPr>
            <a:xfrm>
              <a:off x="5140075" y="4847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60" y="80"/>
                    <a:pt x="0" y="140"/>
                    <a:pt x="0" y="239"/>
                  </a:cubicBezTo>
                  <a:cubicBezTo>
                    <a:pt x="99" y="20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9"/>
            <p:cNvSpPr/>
            <p:nvPr/>
          </p:nvSpPr>
          <p:spPr>
            <a:xfrm>
              <a:off x="4560700" y="4835200"/>
              <a:ext cx="5975" cy="5625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82" y="0"/>
                  </a:moveTo>
                  <a:cubicBezTo>
                    <a:pt x="55" y="0"/>
                    <a:pt x="30" y="15"/>
                    <a:pt x="0" y="45"/>
                  </a:cubicBezTo>
                  <a:lnTo>
                    <a:pt x="179" y="224"/>
                  </a:lnTo>
                  <a:cubicBezTo>
                    <a:pt x="239" y="204"/>
                    <a:pt x="239" y="125"/>
                    <a:pt x="239" y="45"/>
                  </a:cubicBezTo>
                  <a:lnTo>
                    <a:pt x="179" y="45"/>
                  </a:lnTo>
                  <a:cubicBezTo>
                    <a:pt x="139" y="1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9"/>
            <p:cNvSpPr/>
            <p:nvPr/>
          </p:nvSpPr>
          <p:spPr>
            <a:xfrm>
              <a:off x="4587050" y="48805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20" y="1"/>
                  </a:moveTo>
                  <a:cubicBezTo>
                    <a:pt x="20" y="60"/>
                    <a:pt x="20" y="120"/>
                    <a:pt x="0" y="180"/>
                  </a:cubicBezTo>
                  <a:cubicBezTo>
                    <a:pt x="20" y="160"/>
                    <a:pt x="80" y="120"/>
                    <a:pt x="80" y="120"/>
                  </a:cubicBezTo>
                  <a:cubicBezTo>
                    <a:pt x="80" y="80"/>
                    <a:pt x="40" y="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9"/>
            <p:cNvSpPr/>
            <p:nvPr/>
          </p:nvSpPr>
          <p:spPr>
            <a:xfrm>
              <a:off x="5630925" y="46662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140"/>
                    <a:pt x="119" y="180"/>
                    <a:pt x="159" y="180"/>
                  </a:cubicBezTo>
                  <a:cubicBezTo>
                    <a:pt x="199" y="180"/>
                    <a:pt x="199" y="180"/>
                    <a:pt x="219" y="120"/>
                  </a:cubicBezTo>
                  <a:cubicBezTo>
                    <a:pt x="219" y="6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9"/>
            <p:cNvSpPr/>
            <p:nvPr/>
          </p:nvSpPr>
          <p:spPr>
            <a:xfrm>
              <a:off x="5634900" y="4666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80"/>
                  </a:lnTo>
                  <a:cubicBezTo>
                    <a:pt x="80" y="180"/>
                    <a:pt x="140" y="180"/>
                    <a:pt x="179" y="200"/>
                  </a:cubicBezTo>
                  <a:cubicBezTo>
                    <a:pt x="140" y="12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9"/>
            <p:cNvSpPr/>
            <p:nvPr/>
          </p:nvSpPr>
          <p:spPr>
            <a:xfrm>
              <a:off x="4139950" y="4634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60"/>
                  </a:lnTo>
                  <a:cubicBezTo>
                    <a:pt x="80" y="180"/>
                    <a:pt x="12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9"/>
            <p:cNvSpPr/>
            <p:nvPr/>
          </p:nvSpPr>
          <p:spPr>
            <a:xfrm>
              <a:off x="4223000" y="46488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20"/>
                  </a:lnTo>
                  <a:cubicBezTo>
                    <a:pt x="80" y="120"/>
                    <a:pt x="140" y="120"/>
                    <a:pt x="180" y="140"/>
                  </a:cubicBezTo>
                  <a:cubicBezTo>
                    <a:pt x="14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9"/>
            <p:cNvSpPr/>
            <p:nvPr/>
          </p:nvSpPr>
          <p:spPr>
            <a:xfrm>
              <a:off x="5152500" y="52118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80" y="0"/>
                  </a:moveTo>
                  <a:lnTo>
                    <a:pt x="0" y="80"/>
                  </a:lnTo>
                  <a:cubicBezTo>
                    <a:pt x="40" y="139"/>
                    <a:pt x="40" y="199"/>
                    <a:pt x="0" y="259"/>
                  </a:cubicBezTo>
                  <a:lnTo>
                    <a:pt x="100" y="239"/>
                  </a:lnTo>
                  <a:lnTo>
                    <a:pt x="179" y="239"/>
                  </a:lnTo>
                  <a:lnTo>
                    <a:pt x="179" y="60"/>
                  </a:lnTo>
                  <a:cubicBezTo>
                    <a:pt x="140" y="60"/>
                    <a:pt x="10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9"/>
            <p:cNvSpPr/>
            <p:nvPr/>
          </p:nvSpPr>
          <p:spPr>
            <a:xfrm>
              <a:off x="5157475" y="5218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59" y="8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9"/>
            <p:cNvSpPr/>
            <p:nvPr/>
          </p:nvSpPr>
          <p:spPr>
            <a:xfrm>
              <a:off x="5161950" y="5222725"/>
              <a:ext cx="6975" cy="3150"/>
            </a:xfrm>
            <a:custGeom>
              <a:avLst/>
              <a:gdLst/>
              <a:ahLst/>
              <a:cxnLst/>
              <a:rect l="l" t="t" r="r" b="b"/>
              <a:pathLst>
                <a:path w="279" h="126" extrusionOk="0">
                  <a:moveTo>
                    <a:pt x="0" y="1"/>
                  </a:moveTo>
                  <a:lnTo>
                    <a:pt x="0" y="1"/>
                  </a:lnTo>
                  <a:cubicBezTo>
                    <a:pt x="50" y="84"/>
                    <a:pt x="127" y="125"/>
                    <a:pt x="221" y="125"/>
                  </a:cubicBezTo>
                  <a:cubicBezTo>
                    <a:pt x="240" y="125"/>
                    <a:pt x="259" y="123"/>
                    <a:pt x="279" y="120"/>
                  </a:cubicBezTo>
                  <a:cubicBezTo>
                    <a:pt x="17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9"/>
            <p:cNvSpPr/>
            <p:nvPr/>
          </p:nvSpPr>
          <p:spPr>
            <a:xfrm>
              <a:off x="5122150" y="51745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0"/>
                    <a:pt x="61" y="199"/>
                    <a:pt x="160" y="259"/>
                  </a:cubicBezTo>
                  <a:cubicBezTo>
                    <a:pt x="180" y="159"/>
                    <a:pt x="12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9"/>
            <p:cNvSpPr/>
            <p:nvPr/>
          </p:nvSpPr>
          <p:spPr>
            <a:xfrm>
              <a:off x="5136575" y="5200850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" y="1"/>
                  </a:moveTo>
                  <a:cubicBezTo>
                    <a:pt x="1" y="100"/>
                    <a:pt x="41" y="180"/>
                    <a:pt x="120" y="199"/>
                  </a:cubicBezTo>
                  <a:cubicBezTo>
                    <a:pt x="120" y="12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9"/>
            <p:cNvSpPr/>
            <p:nvPr/>
          </p:nvSpPr>
          <p:spPr>
            <a:xfrm>
              <a:off x="5140075" y="5209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100"/>
                    <a:pt x="60" y="180"/>
                    <a:pt x="159" y="180"/>
                  </a:cubicBezTo>
                  <a:cubicBezTo>
                    <a:pt x="159" y="80"/>
                    <a:pt x="9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9"/>
            <p:cNvSpPr/>
            <p:nvPr/>
          </p:nvSpPr>
          <p:spPr>
            <a:xfrm>
              <a:off x="5127125" y="51834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80"/>
                    <a:pt x="100" y="140"/>
                    <a:pt x="120" y="219"/>
                  </a:cubicBezTo>
                  <a:cubicBezTo>
                    <a:pt x="12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9"/>
            <p:cNvSpPr/>
            <p:nvPr/>
          </p:nvSpPr>
          <p:spPr>
            <a:xfrm>
              <a:off x="5132100" y="5191900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" y="0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9"/>
            <p:cNvSpPr/>
            <p:nvPr/>
          </p:nvSpPr>
          <p:spPr>
            <a:xfrm>
              <a:off x="5109225" y="50959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9"/>
            <p:cNvSpPr/>
            <p:nvPr/>
          </p:nvSpPr>
          <p:spPr>
            <a:xfrm>
              <a:off x="4822275" y="5152600"/>
              <a:ext cx="76125" cy="27400"/>
            </a:xfrm>
            <a:custGeom>
              <a:avLst/>
              <a:gdLst/>
              <a:ahLst/>
              <a:cxnLst/>
              <a:rect l="l" t="t" r="r" b="b"/>
              <a:pathLst>
                <a:path w="3045" h="1096" extrusionOk="0">
                  <a:moveTo>
                    <a:pt x="60" y="1"/>
                  </a:moveTo>
                  <a:lnTo>
                    <a:pt x="60" y="180"/>
                  </a:lnTo>
                  <a:cubicBezTo>
                    <a:pt x="40" y="180"/>
                    <a:pt x="40" y="220"/>
                    <a:pt x="1" y="260"/>
                  </a:cubicBezTo>
                  <a:cubicBezTo>
                    <a:pt x="1" y="319"/>
                    <a:pt x="60" y="339"/>
                    <a:pt x="100" y="339"/>
                  </a:cubicBezTo>
                  <a:lnTo>
                    <a:pt x="80" y="339"/>
                  </a:lnTo>
                  <a:cubicBezTo>
                    <a:pt x="180" y="498"/>
                    <a:pt x="359" y="478"/>
                    <a:pt x="498" y="538"/>
                  </a:cubicBezTo>
                  <a:lnTo>
                    <a:pt x="558" y="498"/>
                  </a:lnTo>
                  <a:lnTo>
                    <a:pt x="597" y="538"/>
                  </a:lnTo>
                  <a:cubicBezTo>
                    <a:pt x="1453" y="598"/>
                    <a:pt x="2189" y="1075"/>
                    <a:pt x="3044" y="1095"/>
                  </a:cubicBezTo>
                  <a:cubicBezTo>
                    <a:pt x="2945" y="797"/>
                    <a:pt x="2746" y="697"/>
                    <a:pt x="2447" y="697"/>
                  </a:cubicBezTo>
                  <a:cubicBezTo>
                    <a:pt x="2406" y="701"/>
                    <a:pt x="2364" y="702"/>
                    <a:pt x="2323" y="702"/>
                  </a:cubicBezTo>
                  <a:cubicBezTo>
                    <a:pt x="1897" y="702"/>
                    <a:pt x="1516" y="522"/>
                    <a:pt x="1134" y="359"/>
                  </a:cubicBezTo>
                  <a:cubicBezTo>
                    <a:pt x="776" y="200"/>
                    <a:pt x="438" y="6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9"/>
            <p:cNvSpPr/>
            <p:nvPr/>
          </p:nvSpPr>
          <p:spPr>
            <a:xfrm>
              <a:off x="4941125" y="4985500"/>
              <a:ext cx="9975" cy="26400"/>
            </a:xfrm>
            <a:custGeom>
              <a:avLst/>
              <a:gdLst/>
              <a:ahLst/>
              <a:cxnLst/>
              <a:rect l="l" t="t" r="r" b="b"/>
              <a:pathLst>
                <a:path w="399" h="1056" extrusionOk="0">
                  <a:moveTo>
                    <a:pt x="399" y="1"/>
                  </a:moveTo>
                  <a:cubicBezTo>
                    <a:pt x="359" y="1"/>
                    <a:pt x="299" y="1"/>
                    <a:pt x="260" y="41"/>
                  </a:cubicBezTo>
                  <a:cubicBezTo>
                    <a:pt x="1" y="279"/>
                    <a:pt x="260" y="638"/>
                    <a:pt x="81" y="876"/>
                  </a:cubicBezTo>
                  <a:cubicBezTo>
                    <a:pt x="61" y="936"/>
                    <a:pt x="61" y="996"/>
                    <a:pt x="81" y="1055"/>
                  </a:cubicBezTo>
                  <a:cubicBezTo>
                    <a:pt x="339" y="1035"/>
                    <a:pt x="399" y="876"/>
                    <a:pt x="399" y="657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9"/>
            <p:cNvSpPr/>
            <p:nvPr/>
          </p:nvSpPr>
          <p:spPr>
            <a:xfrm>
              <a:off x="4939150" y="4980050"/>
              <a:ext cx="10975" cy="27375"/>
            </a:xfrm>
            <a:custGeom>
              <a:avLst/>
              <a:gdLst/>
              <a:ahLst/>
              <a:cxnLst/>
              <a:rect l="l" t="t" r="r" b="b"/>
              <a:pathLst>
                <a:path w="439" h="1095" extrusionOk="0">
                  <a:moveTo>
                    <a:pt x="279" y="0"/>
                  </a:moveTo>
                  <a:cubicBezTo>
                    <a:pt x="0" y="358"/>
                    <a:pt x="140" y="716"/>
                    <a:pt x="160" y="1094"/>
                  </a:cubicBezTo>
                  <a:cubicBezTo>
                    <a:pt x="438" y="856"/>
                    <a:pt x="259" y="517"/>
                    <a:pt x="339" y="259"/>
                  </a:cubicBezTo>
                  <a:cubicBezTo>
                    <a:pt x="319" y="179"/>
                    <a:pt x="319" y="1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9"/>
            <p:cNvSpPr/>
            <p:nvPr/>
          </p:nvSpPr>
          <p:spPr>
            <a:xfrm>
              <a:off x="5126150" y="5255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159" y="1"/>
                  </a:moveTo>
                  <a:cubicBezTo>
                    <a:pt x="99" y="41"/>
                    <a:pt x="40" y="100"/>
                    <a:pt x="0" y="140"/>
                  </a:cubicBezTo>
                  <a:lnTo>
                    <a:pt x="219" y="61"/>
                  </a:lnTo>
                  <a:cubicBezTo>
                    <a:pt x="219" y="41"/>
                    <a:pt x="19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9"/>
            <p:cNvSpPr/>
            <p:nvPr/>
          </p:nvSpPr>
          <p:spPr>
            <a:xfrm>
              <a:off x="5267875" y="39416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319" y="0"/>
                  </a:moveTo>
                  <a:cubicBezTo>
                    <a:pt x="199" y="40"/>
                    <a:pt x="100" y="40"/>
                    <a:pt x="0" y="40"/>
                  </a:cubicBezTo>
                  <a:cubicBezTo>
                    <a:pt x="0" y="274"/>
                    <a:pt x="130" y="361"/>
                    <a:pt x="332" y="361"/>
                  </a:cubicBezTo>
                  <a:cubicBezTo>
                    <a:pt x="353" y="361"/>
                    <a:pt x="375" y="360"/>
                    <a:pt x="398" y="358"/>
                  </a:cubicBezTo>
                  <a:cubicBezTo>
                    <a:pt x="458" y="358"/>
                    <a:pt x="597" y="358"/>
                    <a:pt x="557" y="239"/>
                  </a:cubicBezTo>
                  <a:cubicBezTo>
                    <a:pt x="538" y="100"/>
                    <a:pt x="418" y="6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9"/>
            <p:cNvSpPr/>
            <p:nvPr/>
          </p:nvSpPr>
          <p:spPr>
            <a:xfrm>
              <a:off x="5412100" y="3916350"/>
              <a:ext cx="12450" cy="4675"/>
            </a:xfrm>
            <a:custGeom>
              <a:avLst/>
              <a:gdLst/>
              <a:ahLst/>
              <a:cxnLst/>
              <a:rect l="l" t="t" r="r" b="b"/>
              <a:pathLst>
                <a:path w="498" h="187" extrusionOk="0">
                  <a:moveTo>
                    <a:pt x="255" y="0"/>
                  </a:moveTo>
                  <a:cubicBezTo>
                    <a:pt x="168" y="0"/>
                    <a:pt x="82" y="55"/>
                    <a:pt x="0" y="157"/>
                  </a:cubicBezTo>
                  <a:cubicBezTo>
                    <a:pt x="80" y="177"/>
                    <a:pt x="164" y="187"/>
                    <a:pt x="249" y="187"/>
                  </a:cubicBezTo>
                  <a:cubicBezTo>
                    <a:pt x="334" y="187"/>
                    <a:pt x="418" y="177"/>
                    <a:pt x="498" y="157"/>
                  </a:cubicBezTo>
                  <a:cubicBezTo>
                    <a:pt x="420" y="50"/>
                    <a:pt x="338" y="0"/>
                    <a:pt x="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9"/>
            <p:cNvSpPr/>
            <p:nvPr/>
          </p:nvSpPr>
          <p:spPr>
            <a:xfrm>
              <a:off x="5500125" y="39302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26" y="0"/>
                  </a:moveTo>
                  <a:cubicBezTo>
                    <a:pt x="77" y="0"/>
                    <a:pt x="39" y="56"/>
                    <a:pt x="0" y="120"/>
                  </a:cubicBezTo>
                  <a:cubicBezTo>
                    <a:pt x="20" y="140"/>
                    <a:pt x="80" y="140"/>
                    <a:pt x="120" y="160"/>
                  </a:cubicBezTo>
                  <a:lnTo>
                    <a:pt x="219" y="60"/>
                  </a:lnTo>
                  <a:cubicBezTo>
                    <a:pt x="184" y="18"/>
                    <a:pt x="153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9"/>
            <p:cNvSpPr/>
            <p:nvPr/>
          </p:nvSpPr>
          <p:spPr>
            <a:xfrm>
              <a:off x="5301700" y="39129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86" y="1"/>
                  </a:moveTo>
                  <a:cubicBezTo>
                    <a:pt x="57" y="1"/>
                    <a:pt x="31" y="30"/>
                    <a:pt x="0" y="93"/>
                  </a:cubicBezTo>
                  <a:cubicBezTo>
                    <a:pt x="80" y="93"/>
                    <a:pt x="139" y="93"/>
                    <a:pt x="179" y="73"/>
                  </a:cubicBezTo>
                  <a:cubicBezTo>
                    <a:pt x="141" y="25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9"/>
            <p:cNvSpPr/>
            <p:nvPr/>
          </p:nvSpPr>
          <p:spPr>
            <a:xfrm>
              <a:off x="5473275" y="3925650"/>
              <a:ext cx="8475" cy="3075"/>
            </a:xfrm>
            <a:custGeom>
              <a:avLst/>
              <a:gdLst/>
              <a:ahLst/>
              <a:cxnLst/>
              <a:rect l="l" t="t" r="r" b="b"/>
              <a:pathLst>
                <a:path w="339" h="123" extrusionOk="0">
                  <a:moveTo>
                    <a:pt x="186" y="1"/>
                  </a:moveTo>
                  <a:cubicBezTo>
                    <a:pt x="130" y="1"/>
                    <a:pt x="67" y="36"/>
                    <a:pt x="0" y="103"/>
                  </a:cubicBezTo>
                  <a:cubicBezTo>
                    <a:pt x="100" y="103"/>
                    <a:pt x="239" y="123"/>
                    <a:pt x="338" y="123"/>
                  </a:cubicBezTo>
                  <a:cubicBezTo>
                    <a:pt x="297" y="41"/>
                    <a:pt x="245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9"/>
            <p:cNvSpPr/>
            <p:nvPr/>
          </p:nvSpPr>
          <p:spPr>
            <a:xfrm>
              <a:off x="4218025" y="3788475"/>
              <a:ext cx="284500" cy="41575"/>
            </a:xfrm>
            <a:custGeom>
              <a:avLst/>
              <a:gdLst/>
              <a:ahLst/>
              <a:cxnLst/>
              <a:rect l="l" t="t" r="r" b="b"/>
              <a:pathLst>
                <a:path w="11380" h="1663" extrusionOk="0">
                  <a:moveTo>
                    <a:pt x="1652" y="0"/>
                  </a:moveTo>
                  <a:cubicBezTo>
                    <a:pt x="1612" y="40"/>
                    <a:pt x="1572" y="100"/>
                    <a:pt x="1612" y="179"/>
                  </a:cubicBezTo>
                  <a:cubicBezTo>
                    <a:pt x="1652" y="219"/>
                    <a:pt x="1692" y="239"/>
                    <a:pt x="1732" y="299"/>
                  </a:cubicBezTo>
                  <a:cubicBezTo>
                    <a:pt x="1652" y="279"/>
                    <a:pt x="1553" y="219"/>
                    <a:pt x="1473" y="179"/>
                  </a:cubicBezTo>
                  <a:cubicBezTo>
                    <a:pt x="1393" y="120"/>
                    <a:pt x="1354" y="80"/>
                    <a:pt x="1294" y="20"/>
                  </a:cubicBezTo>
                  <a:lnTo>
                    <a:pt x="777" y="20"/>
                  </a:lnTo>
                  <a:cubicBezTo>
                    <a:pt x="558" y="100"/>
                    <a:pt x="279" y="40"/>
                    <a:pt x="61" y="139"/>
                  </a:cubicBezTo>
                  <a:cubicBezTo>
                    <a:pt x="1" y="219"/>
                    <a:pt x="1" y="299"/>
                    <a:pt x="61" y="378"/>
                  </a:cubicBezTo>
                  <a:cubicBezTo>
                    <a:pt x="120" y="408"/>
                    <a:pt x="180" y="423"/>
                    <a:pt x="242" y="423"/>
                  </a:cubicBezTo>
                  <a:cubicBezTo>
                    <a:pt x="304" y="423"/>
                    <a:pt x="369" y="408"/>
                    <a:pt x="439" y="378"/>
                  </a:cubicBezTo>
                  <a:cubicBezTo>
                    <a:pt x="876" y="378"/>
                    <a:pt x="1274" y="517"/>
                    <a:pt x="1732" y="537"/>
                  </a:cubicBezTo>
                  <a:cubicBezTo>
                    <a:pt x="1975" y="546"/>
                    <a:pt x="2220" y="549"/>
                    <a:pt x="2464" y="549"/>
                  </a:cubicBezTo>
                  <a:cubicBezTo>
                    <a:pt x="2895" y="549"/>
                    <a:pt x="3326" y="540"/>
                    <a:pt x="3757" y="540"/>
                  </a:cubicBezTo>
                  <a:cubicBezTo>
                    <a:pt x="4756" y="540"/>
                    <a:pt x="5751" y="587"/>
                    <a:pt x="6725" y="895"/>
                  </a:cubicBezTo>
                  <a:cubicBezTo>
                    <a:pt x="6885" y="822"/>
                    <a:pt x="7032" y="787"/>
                    <a:pt x="7156" y="787"/>
                  </a:cubicBezTo>
                  <a:cubicBezTo>
                    <a:pt x="7370" y="787"/>
                    <a:pt x="7515" y="893"/>
                    <a:pt x="7540" y="1094"/>
                  </a:cubicBezTo>
                  <a:cubicBezTo>
                    <a:pt x="7729" y="1216"/>
                    <a:pt x="7936" y="1264"/>
                    <a:pt x="8155" y="1264"/>
                  </a:cubicBezTo>
                  <a:cubicBezTo>
                    <a:pt x="8259" y="1264"/>
                    <a:pt x="8366" y="1253"/>
                    <a:pt x="8475" y="1234"/>
                  </a:cubicBezTo>
                  <a:cubicBezTo>
                    <a:pt x="8535" y="1194"/>
                    <a:pt x="8615" y="1114"/>
                    <a:pt x="8714" y="1094"/>
                  </a:cubicBezTo>
                  <a:lnTo>
                    <a:pt x="8714" y="1094"/>
                  </a:lnTo>
                  <a:cubicBezTo>
                    <a:pt x="8694" y="1134"/>
                    <a:pt x="8634" y="1154"/>
                    <a:pt x="8615" y="1214"/>
                  </a:cubicBezTo>
                  <a:cubicBezTo>
                    <a:pt x="8868" y="1325"/>
                    <a:pt x="9147" y="1410"/>
                    <a:pt x="9441" y="1410"/>
                  </a:cubicBezTo>
                  <a:cubicBezTo>
                    <a:pt x="9516" y="1410"/>
                    <a:pt x="9592" y="1405"/>
                    <a:pt x="9669" y="1393"/>
                  </a:cubicBezTo>
                  <a:cubicBezTo>
                    <a:pt x="9758" y="1465"/>
                    <a:pt x="9860" y="1476"/>
                    <a:pt x="9964" y="1476"/>
                  </a:cubicBezTo>
                  <a:cubicBezTo>
                    <a:pt x="10006" y="1476"/>
                    <a:pt x="10048" y="1474"/>
                    <a:pt x="10090" y="1474"/>
                  </a:cubicBezTo>
                  <a:cubicBezTo>
                    <a:pt x="10201" y="1474"/>
                    <a:pt x="10310" y="1486"/>
                    <a:pt x="10405" y="1572"/>
                  </a:cubicBezTo>
                  <a:cubicBezTo>
                    <a:pt x="10504" y="1572"/>
                    <a:pt x="10584" y="1592"/>
                    <a:pt x="10683" y="1592"/>
                  </a:cubicBezTo>
                  <a:cubicBezTo>
                    <a:pt x="10805" y="1603"/>
                    <a:pt x="10951" y="1663"/>
                    <a:pt x="11071" y="1663"/>
                  </a:cubicBezTo>
                  <a:cubicBezTo>
                    <a:pt x="11166" y="1663"/>
                    <a:pt x="11245" y="1625"/>
                    <a:pt x="11280" y="1492"/>
                  </a:cubicBezTo>
                  <a:cubicBezTo>
                    <a:pt x="11380" y="1134"/>
                    <a:pt x="10982" y="1174"/>
                    <a:pt x="10783" y="1035"/>
                  </a:cubicBezTo>
                  <a:lnTo>
                    <a:pt x="10604" y="1035"/>
                  </a:lnTo>
                  <a:cubicBezTo>
                    <a:pt x="10546" y="1093"/>
                    <a:pt x="10494" y="1120"/>
                    <a:pt x="10449" y="1120"/>
                  </a:cubicBezTo>
                  <a:cubicBezTo>
                    <a:pt x="10385" y="1120"/>
                    <a:pt x="10332" y="1068"/>
                    <a:pt x="10285" y="975"/>
                  </a:cubicBezTo>
                  <a:cubicBezTo>
                    <a:pt x="9629" y="796"/>
                    <a:pt x="8992" y="677"/>
                    <a:pt x="8376" y="438"/>
                  </a:cubicBezTo>
                  <a:cubicBezTo>
                    <a:pt x="7640" y="199"/>
                    <a:pt x="6904" y="80"/>
                    <a:pt x="6148" y="40"/>
                  </a:cubicBezTo>
                  <a:cubicBezTo>
                    <a:pt x="5402" y="10"/>
                    <a:pt x="4651" y="5"/>
                    <a:pt x="3900" y="5"/>
                  </a:cubicBezTo>
                  <a:cubicBezTo>
                    <a:pt x="3524" y="5"/>
                    <a:pt x="3149" y="6"/>
                    <a:pt x="2774" y="6"/>
                  </a:cubicBezTo>
                  <a:cubicBezTo>
                    <a:pt x="2399" y="6"/>
                    <a:pt x="2025" y="5"/>
                    <a:pt x="16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9"/>
            <p:cNvSpPr/>
            <p:nvPr/>
          </p:nvSpPr>
          <p:spPr>
            <a:xfrm>
              <a:off x="4375675" y="3762100"/>
              <a:ext cx="225825" cy="58000"/>
            </a:xfrm>
            <a:custGeom>
              <a:avLst/>
              <a:gdLst/>
              <a:ahLst/>
              <a:cxnLst/>
              <a:rect l="l" t="t" r="r" b="b"/>
              <a:pathLst>
                <a:path w="9033" h="2320" extrusionOk="0">
                  <a:moveTo>
                    <a:pt x="81" y="1"/>
                  </a:moveTo>
                  <a:cubicBezTo>
                    <a:pt x="41" y="1"/>
                    <a:pt x="41" y="1"/>
                    <a:pt x="21" y="61"/>
                  </a:cubicBezTo>
                  <a:cubicBezTo>
                    <a:pt x="1" y="100"/>
                    <a:pt x="21" y="140"/>
                    <a:pt x="81" y="180"/>
                  </a:cubicBezTo>
                  <a:cubicBezTo>
                    <a:pt x="1195" y="598"/>
                    <a:pt x="2348" y="677"/>
                    <a:pt x="3522" y="876"/>
                  </a:cubicBezTo>
                  <a:cubicBezTo>
                    <a:pt x="4497" y="1055"/>
                    <a:pt x="5471" y="1214"/>
                    <a:pt x="6387" y="1493"/>
                  </a:cubicBezTo>
                  <a:cubicBezTo>
                    <a:pt x="7182" y="1751"/>
                    <a:pt x="8018" y="1950"/>
                    <a:pt x="8813" y="2289"/>
                  </a:cubicBezTo>
                  <a:cubicBezTo>
                    <a:pt x="8860" y="2309"/>
                    <a:pt x="8897" y="2319"/>
                    <a:pt x="8926" y="2319"/>
                  </a:cubicBezTo>
                  <a:cubicBezTo>
                    <a:pt x="9010" y="2319"/>
                    <a:pt x="9032" y="2237"/>
                    <a:pt x="9032" y="2090"/>
                  </a:cubicBezTo>
                  <a:cubicBezTo>
                    <a:pt x="8197" y="1692"/>
                    <a:pt x="7341" y="1473"/>
                    <a:pt x="6466" y="1254"/>
                  </a:cubicBezTo>
                  <a:cubicBezTo>
                    <a:pt x="4377" y="677"/>
                    <a:pt x="2209" y="319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9"/>
            <p:cNvSpPr/>
            <p:nvPr/>
          </p:nvSpPr>
          <p:spPr>
            <a:xfrm>
              <a:off x="4503425" y="3822175"/>
              <a:ext cx="103550" cy="30400"/>
            </a:xfrm>
            <a:custGeom>
              <a:avLst/>
              <a:gdLst/>
              <a:ahLst/>
              <a:cxnLst/>
              <a:rect l="l" t="t" r="r" b="b"/>
              <a:pathLst>
                <a:path w="4142" h="1216" extrusionOk="0">
                  <a:moveTo>
                    <a:pt x="322" y="0"/>
                  </a:moveTo>
                  <a:cubicBezTo>
                    <a:pt x="133" y="0"/>
                    <a:pt x="0" y="113"/>
                    <a:pt x="43" y="443"/>
                  </a:cubicBezTo>
                  <a:cubicBezTo>
                    <a:pt x="1157" y="821"/>
                    <a:pt x="2351" y="940"/>
                    <a:pt x="3485" y="1159"/>
                  </a:cubicBezTo>
                  <a:cubicBezTo>
                    <a:pt x="3596" y="1159"/>
                    <a:pt x="3727" y="1215"/>
                    <a:pt x="3842" y="1215"/>
                  </a:cubicBezTo>
                  <a:cubicBezTo>
                    <a:pt x="3930" y="1215"/>
                    <a:pt x="4009" y="1181"/>
                    <a:pt x="4061" y="1059"/>
                  </a:cubicBezTo>
                  <a:cubicBezTo>
                    <a:pt x="4141" y="860"/>
                    <a:pt x="3803" y="920"/>
                    <a:pt x="3743" y="781"/>
                  </a:cubicBezTo>
                  <a:cubicBezTo>
                    <a:pt x="3112" y="582"/>
                    <a:pt x="2513" y="253"/>
                    <a:pt x="1842" y="253"/>
                  </a:cubicBezTo>
                  <a:cubicBezTo>
                    <a:pt x="1774" y="253"/>
                    <a:pt x="1705" y="256"/>
                    <a:pt x="1635" y="264"/>
                  </a:cubicBezTo>
                  <a:cubicBezTo>
                    <a:pt x="1257" y="224"/>
                    <a:pt x="899" y="144"/>
                    <a:pt x="560" y="45"/>
                  </a:cubicBezTo>
                  <a:cubicBezTo>
                    <a:pt x="477" y="17"/>
                    <a:pt x="395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9"/>
            <p:cNvSpPr/>
            <p:nvPr/>
          </p:nvSpPr>
          <p:spPr>
            <a:xfrm>
              <a:off x="4283925" y="3718150"/>
              <a:ext cx="191750" cy="18125"/>
            </a:xfrm>
            <a:custGeom>
              <a:avLst/>
              <a:gdLst/>
              <a:ahLst/>
              <a:cxnLst/>
              <a:rect l="l" t="t" r="r" b="b"/>
              <a:pathLst>
                <a:path w="7670" h="725" extrusionOk="0">
                  <a:moveTo>
                    <a:pt x="103" y="0"/>
                  </a:moveTo>
                  <a:cubicBezTo>
                    <a:pt x="16" y="0"/>
                    <a:pt x="0" y="87"/>
                    <a:pt x="31" y="207"/>
                  </a:cubicBezTo>
                  <a:cubicBezTo>
                    <a:pt x="402" y="196"/>
                    <a:pt x="773" y="190"/>
                    <a:pt x="1143" y="190"/>
                  </a:cubicBezTo>
                  <a:cubicBezTo>
                    <a:pt x="3308" y="190"/>
                    <a:pt x="5446" y="385"/>
                    <a:pt x="7570" y="724"/>
                  </a:cubicBezTo>
                  <a:cubicBezTo>
                    <a:pt x="7669" y="366"/>
                    <a:pt x="7391" y="227"/>
                    <a:pt x="7192" y="48"/>
                  </a:cubicBezTo>
                  <a:cubicBezTo>
                    <a:pt x="7152" y="28"/>
                    <a:pt x="7092" y="28"/>
                    <a:pt x="7053" y="28"/>
                  </a:cubicBezTo>
                  <a:cubicBezTo>
                    <a:pt x="7021" y="266"/>
                    <a:pt x="6914" y="339"/>
                    <a:pt x="6720" y="339"/>
                  </a:cubicBezTo>
                  <a:cubicBezTo>
                    <a:pt x="6671" y="339"/>
                    <a:pt x="6616" y="335"/>
                    <a:pt x="6555" y="327"/>
                  </a:cubicBezTo>
                  <a:cubicBezTo>
                    <a:pt x="5686" y="122"/>
                    <a:pt x="4787" y="20"/>
                    <a:pt x="3896" y="20"/>
                  </a:cubicBezTo>
                  <a:cubicBezTo>
                    <a:pt x="3748" y="20"/>
                    <a:pt x="3600" y="23"/>
                    <a:pt x="3452" y="28"/>
                  </a:cubicBezTo>
                  <a:lnTo>
                    <a:pt x="210" y="28"/>
                  </a:lnTo>
                  <a:cubicBezTo>
                    <a:pt x="166" y="9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9"/>
            <p:cNvSpPr/>
            <p:nvPr/>
          </p:nvSpPr>
          <p:spPr>
            <a:xfrm>
              <a:off x="4221025" y="3910550"/>
              <a:ext cx="104950" cy="28050"/>
            </a:xfrm>
            <a:custGeom>
              <a:avLst/>
              <a:gdLst/>
              <a:ahLst/>
              <a:cxnLst/>
              <a:rect l="l" t="t" r="r" b="b"/>
              <a:pathLst>
                <a:path w="4198" h="1122" extrusionOk="0">
                  <a:moveTo>
                    <a:pt x="3683" y="1"/>
                  </a:moveTo>
                  <a:cubicBezTo>
                    <a:pt x="3651" y="1"/>
                    <a:pt x="3621" y="11"/>
                    <a:pt x="3601" y="31"/>
                  </a:cubicBezTo>
                  <a:cubicBezTo>
                    <a:pt x="3468" y="121"/>
                    <a:pt x="3328" y="144"/>
                    <a:pt x="3185" y="144"/>
                  </a:cubicBezTo>
                  <a:cubicBezTo>
                    <a:pt x="3049" y="144"/>
                    <a:pt x="2909" y="123"/>
                    <a:pt x="2771" y="123"/>
                  </a:cubicBezTo>
                  <a:cubicBezTo>
                    <a:pt x="2641" y="123"/>
                    <a:pt x="2512" y="141"/>
                    <a:pt x="2387" y="210"/>
                  </a:cubicBezTo>
                  <a:cubicBezTo>
                    <a:pt x="1731" y="289"/>
                    <a:pt x="1075" y="289"/>
                    <a:pt x="498" y="528"/>
                  </a:cubicBezTo>
                  <a:cubicBezTo>
                    <a:pt x="0" y="608"/>
                    <a:pt x="398" y="747"/>
                    <a:pt x="458" y="886"/>
                  </a:cubicBezTo>
                  <a:cubicBezTo>
                    <a:pt x="574" y="1063"/>
                    <a:pt x="692" y="1121"/>
                    <a:pt x="810" y="1121"/>
                  </a:cubicBezTo>
                  <a:cubicBezTo>
                    <a:pt x="1039" y="1121"/>
                    <a:pt x="1270" y="906"/>
                    <a:pt x="1492" y="906"/>
                  </a:cubicBezTo>
                  <a:cubicBezTo>
                    <a:pt x="2109" y="687"/>
                    <a:pt x="2785" y="687"/>
                    <a:pt x="3422" y="528"/>
                  </a:cubicBezTo>
                  <a:cubicBezTo>
                    <a:pt x="3479" y="471"/>
                    <a:pt x="3560" y="457"/>
                    <a:pt x="3647" y="457"/>
                  </a:cubicBezTo>
                  <a:cubicBezTo>
                    <a:pt x="3727" y="457"/>
                    <a:pt x="3812" y="468"/>
                    <a:pt x="3892" y="468"/>
                  </a:cubicBezTo>
                  <a:cubicBezTo>
                    <a:pt x="4058" y="468"/>
                    <a:pt x="4198" y="419"/>
                    <a:pt x="4198" y="110"/>
                  </a:cubicBezTo>
                  <a:cubicBezTo>
                    <a:pt x="4178" y="90"/>
                    <a:pt x="4138" y="31"/>
                    <a:pt x="4118" y="11"/>
                  </a:cubicBezTo>
                  <a:cubicBezTo>
                    <a:pt x="4078" y="11"/>
                    <a:pt x="3999" y="31"/>
                    <a:pt x="3939" y="31"/>
                  </a:cubicBezTo>
                  <a:cubicBezTo>
                    <a:pt x="3909" y="70"/>
                    <a:pt x="3879" y="90"/>
                    <a:pt x="3852" y="90"/>
                  </a:cubicBezTo>
                  <a:cubicBezTo>
                    <a:pt x="3825" y="90"/>
                    <a:pt x="3800" y="70"/>
                    <a:pt x="3780" y="31"/>
                  </a:cubicBezTo>
                  <a:cubicBezTo>
                    <a:pt x="3750" y="11"/>
                    <a:pt x="3715" y="1"/>
                    <a:pt x="3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9"/>
            <p:cNvSpPr/>
            <p:nvPr/>
          </p:nvSpPr>
          <p:spPr>
            <a:xfrm>
              <a:off x="4390100" y="3858350"/>
              <a:ext cx="159675" cy="17675"/>
            </a:xfrm>
            <a:custGeom>
              <a:avLst/>
              <a:gdLst/>
              <a:ahLst/>
              <a:cxnLst/>
              <a:rect l="l" t="t" r="r" b="b"/>
              <a:pathLst>
                <a:path w="6387" h="707" extrusionOk="0">
                  <a:moveTo>
                    <a:pt x="1141" y="1"/>
                  </a:moveTo>
                  <a:cubicBezTo>
                    <a:pt x="947" y="1"/>
                    <a:pt x="752" y="4"/>
                    <a:pt x="558" y="10"/>
                  </a:cubicBezTo>
                  <a:cubicBezTo>
                    <a:pt x="359" y="30"/>
                    <a:pt x="140" y="10"/>
                    <a:pt x="1" y="189"/>
                  </a:cubicBezTo>
                  <a:cubicBezTo>
                    <a:pt x="109" y="270"/>
                    <a:pt x="229" y="289"/>
                    <a:pt x="352" y="289"/>
                  </a:cubicBezTo>
                  <a:cubicBezTo>
                    <a:pt x="462" y="289"/>
                    <a:pt x="574" y="274"/>
                    <a:pt x="684" y="274"/>
                  </a:cubicBezTo>
                  <a:cubicBezTo>
                    <a:pt x="814" y="274"/>
                    <a:pt x="941" y="295"/>
                    <a:pt x="1055" y="388"/>
                  </a:cubicBezTo>
                  <a:cubicBezTo>
                    <a:pt x="1234" y="348"/>
                    <a:pt x="1433" y="348"/>
                    <a:pt x="1612" y="348"/>
                  </a:cubicBezTo>
                  <a:cubicBezTo>
                    <a:pt x="1830" y="305"/>
                    <a:pt x="2049" y="273"/>
                    <a:pt x="2267" y="273"/>
                  </a:cubicBezTo>
                  <a:cubicBezTo>
                    <a:pt x="2447" y="273"/>
                    <a:pt x="2626" y="294"/>
                    <a:pt x="2806" y="348"/>
                  </a:cubicBezTo>
                  <a:cubicBezTo>
                    <a:pt x="3959" y="706"/>
                    <a:pt x="5173" y="388"/>
                    <a:pt x="6386" y="686"/>
                  </a:cubicBezTo>
                  <a:cubicBezTo>
                    <a:pt x="6307" y="388"/>
                    <a:pt x="6168" y="388"/>
                    <a:pt x="6008" y="348"/>
                  </a:cubicBezTo>
                  <a:cubicBezTo>
                    <a:pt x="4392" y="206"/>
                    <a:pt x="2761" y="1"/>
                    <a:pt x="1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9"/>
            <p:cNvSpPr/>
            <p:nvPr/>
          </p:nvSpPr>
          <p:spPr>
            <a:xfrm>
              <a:off x="4768075" y="3851025"/>
              <a:ext cx="57200" cy="47375"/>
            </a:xfrm>
            <a:custGeom>
              <a:avLst/>
              <a:gdLst/>
              <a:ahLst/>
              <a:cxnLst/>
              <a:rect l="l" t="t" r="r" b="b"/>
              <a:pathLst>
                <a:path w="2288" h="1895" extrusionOk="0">
                  <a:moveTo>
                    <a:pt x="1333" y="1178"/>
                  </a:moveTo>
                  <a:lnTo>
                    <a:pt x="1333" y="1178"/>
                  </a:lnTo>
                  <a:cubicBezTo>
                    <a:pt x="1323" y="1220"/>
                    <a:pt x="1296" y="1250"/>
                    <a:pt x="1267" y="1282"/>
                  </a:cubicBezTo>
                  <a:lnTo>
                    <a:pt x="1267" y="1282"/>
                  </a:lnTo>
                  <a:cubicBezTo>
                    <a:pt x="1289" y="1240"/>
                    <a:pt x="1311" y="1200"/>
                    <a:pt x="1333" y="1178"/>
                  </a:cubicBezTo>
                  <a:close/>
                  <a:moveTo>
                    <a:pt x="402" y="0"/>
                  </a:moveTo>
                  <a:cubicBezTo>
                    <a:pt x="387" y="0"/>
                    <a:pt x="373" y="2"/>
                    <a:pt x="358" y="5"/>
                  </a:cubicBezTo>
                  <a:cubicBezTo>
                    <a:pt x="299" y="5"/>
                    <a:pt x="219" y="64"/>
                    <a:pt x="159" y="104"/>
                  </a:cubicBezTo>
                  <a:cubicBezTo>
                    <a:pt x="299" y="303"/>
                    <a:pt x="259" y="462"/>
                    <a:pt x="0" y="482"/>
                  </a:cubicBezTo>
                  <a:cubicBezTo>
                    <a:pt x="295" y="915"/>
                    <a:pt x="707" y="1192"/>
                    <a:pt x="1197" y="1371"/>
                  </a:cubicBezTo>
                  <a:lnTo>
                    <a:pt x="1197" y="1371"/>
                  </a:lnTo>
                  <a:cubicBezTo>
                    <a:pt x="1196" y="1373"/>
                    <a:pt x="1195" y="1375"/>
                    <a:pt x="1194" y="1377"/>
                  </a:cubicBezTo>
                  <a:cubicBezTo>
                    <a:pt x="1393" y="1696"/>
                    <a:pt x="1751" y="1755"/>
                    <a:pt x="2049" y="1894"/>
                  </a:cubicBezTo>
                  <a:lnTo>
                    <a:pt x="2129" y="1815"/>
                  </a:lnTo>
                  <a:lnTo>
                    <a:pt x="2288" y="1158"/>
                  </a:lnTo>
                  <a:cubicBezTo>
                    <a:pt x="1850" y="820"/>
                    <a:pt x="1452" y="482"/>
                    <a:pt x="1035" y="124"/>
                  </a:cubicBezTo>
                  <a:cubicBezTo>
                    <a:pt x="989" y="140"/>
                    <a:pt x="946" y="147"/>
                    <a:pt x="904" y="147"/>
                  </a:cubicBezTo>
                  <a:cubicBezTo>
                    <a:pt x="710" y="147"/>
                    <a:pt x="554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9"/>
            <p:cNvSpPr/>
            <p:nvPr/>
          </p:nvSpPr>
          <p:spPr>
            <a:xfrm>
              <a:off x="4590525" y="3841175"/>
              <a:ext cx="82575" cy="32850"/>
            </a:xfrm>
            <a:custGeom>
              <a:avLst/>
              <a:gdLst/>
              <a:ahLst/>
              <a:cxnLst/>
              <a:rect l="l" t="t" r="r" b="b"/>
              <a:pathLst>
                <a:path w="3303" h="1314" extrusionOk="0">
                  <a:moveTo>
                    <a:pt x="219" y="1"/>
                  </a:moveTo>
                  <a:cubicBezTo>
                    <a:pt x="697" y="458"/>
                    <a:pt x="200" y="359"/>
                    <a:pt x="1" y="399"/>
                  </a:cubicBezTo>
                  <a:cubicBezTo>
                    <a:pt x="697" y="598"/>
                    <a:pt x="1433" y="816"/>
                    <a:pt x="2149" y="1055"/>
                  </a:cubicBezTo>
                  <a:cubicBezTo>
                    <a:pt x="2248" y="1095"/>
                    <a:pt x="2348" y="1174"/>
                    <a:pt x="2447" y="1194"/>
                  </a:cubicBezTo>
                  <a:cubicBezTo>
                    <a:pt x="2587" y="1254"/>
                    <a:pt x="2706" y="1294"/>
                    <a:pt x="2865" y="1314"/>
                  </a:cubicBezTo>
                  <a:cubicBezTo>
                    <a:pt x="2945" y="1314"/>
                    <a:pt x="3024" y="1294"/>
                    <a:pt x="3084" y="1274"/>
                  </a:cubicBezTo>
                  <a:cubicBezTo>
                    <a:pt x="3183" y="1174"/>
                    <a:pt x="3303" y="1075"/>
                    <a:pt x="3203" y="896"/>
                  </a:cubicBezTo>
                  <a:cubicBezTo>
                    <a:pt x="3164" y="856"/>
                    <a:pt x="3104" y="797"/>
                    <a:pt x="3044" y="777"/>
                  </a:cubicBezTo>
                  <a:cubicBezTo>
                    <a:pt x="2129" y="419"/>
                    <a:pt x="1214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9"/>
            <p:cNvSpPr/>
            <p:nvPr/>
          </p:nvSpPr>
          <p:spPr>
            <a:xfrm>
              <a:off x="4556700" y="3865800"/>
              <a:ext cx="114925" cy="15675"/>
            </a:xfrm>
            <a:custGeom>
              <a:avLst/>
              <a:gdLst/>
              <a:ahLst/>
              <a:cxnLst/>
              <a:rect l="l" t="t" r="r" b="b"/>
              <a:pathLst>
                <a:path w="4597" h="627" extrusionOk="0">
                  <a:moveTo>
                    <a:pt x="3592" y="0"/>
                  </a:moveTo>
                  <a:cubicBezTo>
                    <a:pt x="3563" y="0"/>
                    <a:pt x="3533" y="14"/>
                    <a:pt x="3502" y="50"/>
                  </a:cubicBezTo>
                  <a:cubicBezTo>
                    <a:pt x="3447" y="196"/>
                    <a:pt x="3326" y="291"/>
                    <a:pt x="3169" y="291"/>
                  </a:cubicBezTo>
                  <a:cubicBezTo>
                    <a:pt x="3154" y="291"/>
                    <a:pt x="3139" y="291"/>
                    <a:pt x="3124" y="289"/>
                  </a:cubicBezTo>
                  <a:cubicBezTo>
                    <a:pt x="2929" y="265"/>
                    <a:pt x="2732" y="258"/>
                    <a:pt x="2533" y="258"/>
                  </a:cubicBezTo>
                  <a:cubicBezTo>
                    <a:pt x="2275" y="258"/>
                    <a:pt x="2014" y="270"/>
                    <a:pt x="1754" y="270"/>
                  </a:cubicBezTo>
                  <a:cubicBezTo>
                    <a:pt x="1379" y="270"/>
                    <a:pt x="1004" y="246"/>
                    <a:pt x="637" y="130"/>
                  </a:cubicBezTo>
                  <a:cubicBezTo>
                    <a:pt x="532" y="111"/>
                    <a:pt x="432" y="82"/>
                    <a:pt x="332" y="82"/>
                  </a:cubicBezTo>
                  <a:cubicBezTo>
                    <a:pt x="223" y="82"/>
                    <a:pt x="115" y="116"/>
                    <a:pt x="1" y="229"/>
                  </a:cubicBezTo>
                  <a:cubicBezTo>
                    <a:pt x="359" y="495"/>
                    <a:pt x="744" y="512"/>
                    <a:pt x="1119" y="512"/>
                  </a:cubicBezTo>
                  <a:cubicBezTo>
                    <a:pt x="1177" y="512"/>
                    <a:pt x="1235" y="512"/>
                    <a:pt x="1292" y="512"/>
                  </a:cubicBezTo>
                  <a:cubicBezTo>
                    <a:pt x="1421" y="512"/>
                    <a:pt x="1548" y="514"/>
                    <a:pt x="1672" y="528"/>
                  </a:cubicBezTo>
                  <a:cubicBezTo>
                    <a:pt x="2231" y="598"/>
                    <a:pt x="2797" y="627"/>
                    <a:pt x="3358" y="627"/>
                  </a:cubicBezTo>
                  <a:cubicBezTo>
                    <a:pt x="3755" y="627"/>
                    <a:pt x="4149" y="612"/>
                    <a:pt x="4536" y="587"/>
                  </a:cubicBezTo>
                  <a:cubicBezTo>
                    <a:pt x="4596" y="289"/>
                    <a:pt x="4318" y="329"/>
                    <a:pt x="4158" y="269"/>
                  </a:cubicBezTo>
                  <a:cubicBezTo>
                    <a:pt x="4099" y="130"/>
                    <a:pt x="3920" y="189"/>
                    <a:pt x="3820" y="90"/>
                  </a:cubicBezTo>
                  <a:cubicBezTo>
                    <a:pt x="3815" y="91"/>
                    <a:pt x="3811" y="91"/>
                    <a:pt x="3806" y="91"/>
                  </a:cubicBezTo>
                  <a:cubicBezTo>
                    <a:pt x="3737" y="91"/>
                    <a:pt x="3668" y="0"/>
                    <a:pt x="3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9"/>
            <p:cNvSpPr/>
            <p:nvPr/>
          </p:nvSpPr>
          <p:spPr>
            <a:xfrm>
              <a:off x="4202125" y="3674925"/>
              <a:ext cx="119875" cy="13875"/>
            </a:xfrm>
            <a:custGeom>
              <a:avLst/>
              <a:gdLst/>
              <a:ahLst/>
              <a:cxnLst/>
              <a:rect l="l" t="t" r="r" b="b"/>
              <a:pathLst>
                <a:path w="4795" h="555" extrusionOk="0">
                  <a:moveTo>
                    <a:pt x="345" y="1"/>
                  </a:moveTo>
                  <a:cubicBezTo>
                    <a:pt x="216" y="1"/>
                    <a:pt x="94" y="45"/>
                    <a:pt x="0" y="186"/>
                  </a:cubicBezTo>
                  <a:cubicBezTo>
                    <a:pt x="80" y="265"/>
                    <a:pt x="219" y="225"/>
                    <a:pt x="319" y="345"/>
                  </a:cubicBezTo>
                  <a:cubicBezTo>
                    <a:pt x="1382" y="517"/>
                    <a:pt x="2446" y="555"/>
                    <a:pt x="3510" y="555"/>
                  </a:cubicBezTo>
                  <a:cubicBezTo>
                    <a:pt x="3918" y="555"/>
                    <a:pt x="4327" y="549"/>
                    <a:pt x="4735" y="544"/>
                  </a:cubicBezTo>
                  <a:lnTo>
                    <a:pt x="4775" y="484"/>
                  </a:lnTo>
                  <a:cubicBezTo>
                    <a:pt x="4795" y="464"/>
                    <a:pt x="4775" y="405"/>
                    <a:pt x="4735" y="385"/>
                  </a:cubicBezTo>
                  <a:cubicBezTo>
                    <a:pt x="4714" y="386"/>
                    <a:pt x="4693" y="386"/>
                    <a:pt x="4672" y="386"/>
                  </a:cubicBezTo>
                  <a:cubicBezTo>
                    <a:pt x="4295" y="386"/>
                    <a:pt x="3918" y="225"/>
                    <a:pt x="3541" y="225"/>
                  </a:cubicBezTo>
                  <a:cubicBezTo>
                    <a:pt x="2547" y="225"/>
                    <a:pt x="1592" y="206"/>
                    <a:pt x="617" y="46"/>
                  </a:cubicBezTo>
                  <a:cubicBezTo>
                    <a:pt x="527" y="22"/>
                    <a:pt x="434" y="1"/>
                    <a:pt x="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9"/>
            <p:cNvSpPr/>
            <p:nvPr/>
          </p:nvSpPr>
          <p:spPr>
            <a:xfrm>
              <a:off x="4592025" y="3764825"/>
              <a:ext cx="70650" cy="33625"/>
            </a:xfrm>
            <a:custGeom>
              <a:avLst/>
              <a:gdLst/>
              <a:ahLst/>
              <a:cxnLst/>
              <a:rect l="l" t="t" r="r" b="b"/>
              <a:pathLst>
                <a:path w="2826" h="1345" extrusionOk="0">
                  <a:moveTo>
                    <a:pt x="215" y="1"/>
                  </a:moveTo>
                  <a:cubicBezTo>
                    <a:pt x="107" y="1"/>
                    <a:pt x="21" y="61"/>
                    <a:pt x="0" y="290"/>
                  </a:cubicBezTo>
                  <a:cubicBezTo>
                    <a:pt x="756" y="747"/>
                    <a:pt x="1631" y="966"/>
                    <a:pt x="2427" y="1344"/>
                  </a:cubicBezTo>
                  <a:cubicBezTo>
                    <a:pt x="2467" y="1344"/>
                    <a:pt x="2507" y="1324"/>
                    <a:pt x="2527" y="1324"/>
                  </a:cubicBezTo>
                  <a:cubicBezTo>
                    <a:pt x="2626" y="1245"/>
                    <a:pt x="2726" y="1145"/>
                    <a:pt x="2805" y="1026"/>
                  </a:cubicBezTo>
                  <a:cubicBezTo>
                    <a:pt x="2825" y="1026"/>
                    <a:pt x="2825" y="986"/>
                    <a:pt x="2825" y="946"/>
                  </a:cubicBezTo>
                  <a:cubicBezTo>
                    <a:pt x="2825" y="887"/>
                    <a:pt x="2825" y="847"/>
                    <a:pt x="2785" y="827"/>
                  </a:cubicBezTo>
                  <a:lnTo>
                    <a:pt x="2805" y="827"/>
                  </a:lnTo>
                  <a:cubicBezTo>
                    <a:pt x="2686" y="628"/>
                    <a:pt x="2407" y="767"/>
                    <a:pt x="2288" y="628"/>
                  </a:cubicBezTo>
                  <a:cubicBezTo>
                    <a:pt x="2109" y="449"/>
                    <a:pt x="1890" y="568"/>
                    <a:pt x="1711" y="449"/>
                  </a:cubicBezTo>
                  <a:cubicBezTo>
                    <a:pt x="1313" y="330"/>
                    <a:pt x="935" y="190"/>
                    <a:pt x="537" y="71"/>
                  </a:cubicBezTo>
                  <a:cubicBezTo>
                    <a:pt x="433" y="52"/>
                    <a:pt x="31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9"/>
            <p:cNvSpPr/>
            <p:nvPr/>
          </p:nvSpPr>
          <p:spPr>
            <a:xfrm>
              <a:off x="4391100" y="3901825"/>
              <a:ext cx="90550" cy="18900"/>
            </a:xfrm>
            <a:custGeom>
              <a:avLst/>
              <a:gdLst/>
              <a:ahLst/>
              <a:cxnLst/>
              <a:rect l="l" t="t" r="r" b="b"/>
              <a:pathLst>
                <a:path w="3622" h="756" extrusionOk="0">
                  <a:moveTo>
                    <a:pt x="863" y="0"/>
                  </a:moveTo>
                  <a:cubicBezTo>
                    <a:pt x="607" y="0"/>
                    <a:pt x="352" y="47"/>
                    <a:pt x="100" y="181"/>
                  </a:cubicBezTo>
                  <a:cubicBezTo>
                    <a:pt x="21" y="221"/>
                    <a:pt x="1" y="260"/>
                    <a:pt x="21" y="340"/>
                  </a:cubicBezTo>
                  <a:cubicBezTo>
                    <a:pt x="40" y="419"/>
                    <a:pt x="100" y="459"/>
                    <a:pt x="140" y="479"/>
                  </a:cubicBezTo>
                  <a:cubicBezTo>
                    <a:pt x="200" y="519"/>
                    <a:pt x="239" y="559"/>
                    <a:pt x="299" y="579"/>
                  </a:cubicBezTo>
                  <a:cubicBezTo>
                    <a:pt x="319" y="638"/>
                    <a:pt x="379" y="658"/>
                    <a:pt x="418" y="718"/>
                  </a:cubicBezTo>
                  <a:cubicBezTo>
                    <a:pt x="582" y="740"/>
                    <a:pt x="746" y="756"/>
                    <a:pt x="909" y="756"/>
                  </a:cubicBezTo>
                  <a:cubicBezTo>
                    <a:pt x="1044" y="756"/>
                    <a:pt x="1179" y="745"/>
                    <a:pt x="1314" y="718"/>
                  </a:cubicBezTo>
                  <a:cubicBezTo>
                    <a:pt x="1433" y="618"/>
                    <a:pt x="1592" y="638"/>
                    <a:pt x="1692" y="559"/>
                  </a:cubicBezTo>
                  <a:cubicBezTo>
                    <a:pt x="1731" y="519"/>
                    <a:pt x="1761" y="499"/>
                    <a:pt x="1788" y="499"/>
                  </a:cubicBezTo>
                  <a:cubicBezTo>
                    <a:pt x="1816" y="499"/>
                    <a:pt x="1841" y="519"/>
                    <a:pt x="1871" y="559"/>
                  </a:cubicBezTo>
                  <a:cubicBezTo>
                    <a:pt x="2053" y="632"/>
                    <a:pt x="2232" y="659"/>
                    <a:pt x="2410" y="659"/>
                  </a:cubicBezTo>
                  <a:cubicBezTo>
                    <a:pt x="2620" y="659"/>
                    <a:pt x="2829" y="622"/>
                    <a:pt x="3044" y="579"/>
                  </a:cubicBezTo>
                  <a:cubicBezTo>
                    <a:pt x="3151" y="588"/>
                    <a:pt x="3262" y="636"/>
                    <a:pt x="3362" y="636"/>
                  </a:cubicBezTo>
                  <a:cubicBezTo>
                    <a:pt x="3468" y="636"/>
                    <a:pt x="3560" y="583"/>
                    <a:pt x="3621" y="380"/>
                  </a:cubicBezTo>
                  <a:cubicBezTo>
                    <a:pt x="3497" y="300"/>
                    <a:pt x="3366" y="284"/>
                    <a:pt x="3233" y="284"/>
                  </a:cubicBezTo>
                  <a:cubicBezTo>
                    <a:pt x="3143" y="284"/>
                    <a:pt x="3052" y="291"/>
                    <a:pt x="2963" y="291"/>
                  </a:cubicBezTo>
                  <a:cubicBezTo>
                    <a:pt x="2824" y="291"/>
                    <a:pt x="2690" y="273"/>
                    <a:pt x="2567" y="181"/>
                  </a:cubicBezTo>
                  <a:cubicBezTo>
                    <a:pt x="2525" y="167"/>
                    <a:pt x="2472" y="153"/>
                    <a:pt x="2431" y="153"/>
                  </a:cubicBezTo>
                  <a:cubicBezTo>
                    <a:pt x="2414" y="153"/>
                    <a:pt x="2399" y="155"/>
                    <a:pt x="2388" y="161"/>
                  </a:cubicBezTo>
                  <a:cubicBezTo>
                    <a:pt x="2321" y="174"/>
                    <a:pt x="2245" y="242"/>
                    <a:pt x="2159" y="242"/>
                  </a:cubicBezTo>
                  <a:cubicBezTo>
                    <a:pt x="2118" y="242"/>
                    <a:pt x="2075" y="226"/>
                    <a:pt x="2030" y="181"/>
                  </a:cubicBezTo>
                  <a:cubicBezTo>
                    <a:pt x="1645" y="109"/>
                    <a:pt x="125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9"/>
            <p:cNvSpPr/>
            <p:nvPr/>
          </p:nvSpPr>
          <p:spPr>
            <a:xfrm>
              <a:off x="4544775" y="3744150"/>
              <a:ext cx="60700" cy="27425"/>
            </a:xfrm>
            <a:custGeom>
              <a:avLst/>
              <a:gdLst/>
              <a:ahLst/>
              <a:cxnLst/>
              <a:rect l="l" t="t" r="r" b="b"/>
              <a:pathLst>
                <a:path w="2428" h="1097" extrusionOk="0">
                  <a:moveTo>
                    <a:pt x="223" y="1"/>
                  </a:moveTo>
                  <a:cubicBezTo>
                    <a:pt x="189" y="1"/>
                    <a:pt x="155" y="1"/>
                    <a:pt x="120" y="3"/>
                  </a:cubicBezTo>
                  <a:cubicBezTo>
                    <a:pt x="0" y="142"/>
                    <a:pt x="0" y="281"/>
                    <a:pt x="100" y="420"/>
                  </a:cubicBezTo>
                  <a:cubicBezTo>
                    <a:pt x="637" y="779"/>
                    <a:pt x="1214" y="997"/>
                    <a:pt x="1870" y="1097"/>
                  </a:cubicBezTo>
                  <a:cubicBezTo>
                    <a:pt x="2010" y="878"/>
                    <a:pt x="2228" y="918"/>
                    <a:pt x="2427" y="898"/>
                  </a:cubicBezTo>
                  <a:cubicBezTo>
                    <a:pt x="2169" y="759"/>
                    <a:pt x="1870" y="600"/>
                    <a:pt x="1592" y="420"/>
                  </a:cubicBezTo>
                  <a:cubicBezTo>
                    <a:pt x="1163" y="141"/>
                    <a:pt x="734" y="1"/>
                    <a:pt x="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9"/>
            <p:cNvSpPr/>
            <p:nvPr/>
          </p:nvSpPr>
          <p:spPr>
            <a:xfrm>
              <a:off x="4464700" y="3715350"/>
              <a:ext cx="83075" cy="40325"/>
            </a:xfrm>
            <a:custGeom>
              <a:avLst/>
              <a:gdLst/>
              <a:ahLst/>
              <a:cxnLst/>
              <a:rect l="l" t="t" r="r" b="b"/>
              <a:pathLst>
                <a:path w="3323" h="1613" extrusionOk="0">
                  <a:moveTo>
                    <a:pt x="160" y="1"/>
                  </a:moveTo>
                  <a:lnTo>
                    <a:pt x="1" y="180"/>
                  </a:lnTo>
                  <a:cubicBezTo>
                    <a:pt x="21" y="458"/>
                    <a:pt x="259" y="598"/>
                    <a:pt x="359" y="856"/>
                  </a:cubicBezTo>
                  <a:cubicBezTo>
                    <a:pt x="936" y="976"/>
                    <a:pt x="1493" y="1095"/>
                    <a:pt x="2050" y="1234"/>
                  </a:cubicBezTo>
                  <a:cubicBezTo>
                    <a:pt x="2229" y="1334"/>
                    <a:pt x="2448" y="1234"/>
                    <a:pt x="2627" y="1374"/>
                  </a:cubicBezTo>
                  <a:cubicBezTo>
                    <a:pt x="2686" y="1413"/>
                    <a:pt x="2706" y="1413"/>
                    <a:pt x="2746" y="1413"/>
                  </a:cubicBezTo>
                  <a:cubicBezTo>
                    <a:pt x="2845" y="1433"/>
                    <a:pt x="2905" y="1473"/>
                    <a:pt x="2985" y="1553"/>
                  </a:cubicBezTo>
                  <a:cubicBezTo>
                    <a:pt x="3084" y="1572"/>
                    <a:pt x="3203" y="1572"/>
                    <a:pt x="3303" y="1612"/>
                  </a:cubicBezTo>
                  <a:cubicBezTo>
                    <a:pt x="3303" y="1453"/>
                    <a:pt x="3323" y="1334"/>
                    <a:pt x="3323" y="1175"/>
                  </a:cubicBezTo>
                  <a:cubicBezTo>
                    <a:pt x="3313" y="1155"/>
                    <a:pt x="3293" y="1145"/>
                    <a:pt x="3271" y="1145"/>
                  </a:cubicBezTo>
                  <a:cubicBezTo>
                    <a:pt x="3248" y="1145"/>
                    <a:pt x="3223" y="1155"/>
                    <a:pt x="3203" y="1175"/>
                  </a:cubicBezTo>
                  <a:cubicBezTo>
                    <a:pt x="3084" y="1135"/>
                    <a:pt x="2925" y="1155"/>
                    <a:pt x="2806" y="1055"/>
                  </a:cubicBezTo>
                  <a:cubicBezTo>
                    <a:pt x="2746" y="1035"/>
                    <a:pt x="2706" y="1035"/>
                    <a:pt x="2646" y="1035"/>
                  </a:cubicBezTo>
                  <a:cubicBezTo>
                    <a:pt x="2229" y="936"/>
                    <a:pt x="1831" y="836"/>
                    <a:pt x="1413" y="697"/>
                  </a:cubicBezTo>
                  <a:cubicBezTo>
                    <a:pt x="995" y="478"/>
                    <a:pt x="418" y="538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9"/>
            <p:cNvSpPr/>
            <p:nvPr/>
          </p:nvSpPr>
          <p:spPr>
            <a:xfrm>
              <a:off x="4166325" y="3814150"/>
              <a:ext cx="88550" cy="17100"/>
            </a:xfrm>
            <a:custGeom>
              <a:avLst/>
              <a:gdLst/>
              <a:ahLst/>
              <a:cxnLst/>
              <a:rect l="l" t="t" r="r" b="b"/>
              <a:pathLst>
                <a:path w="3542" h="684" extrusionOk="0">
                  <a:moveTo>
                    <a:pt x="3170" y="0"/>
                  </a:moveTo>
                  <a:cubicBezTo>
                    <a:pt x="1856" y="0"/>
                    <a:pt x="637" y="284"/>
                    <a:pt x="0" y="684"/>
                  </a:cubicBezTo>
                  <a:cubicBezTo>
                    <a:pt x="1313" y="664"/>
                    <a:pt x="2407" y="167"/>
                    <a:pt x="3541" y="8"/>
                  </a:cubicBezTo>
                  <a:cubicBezTo>
                    <a:pt x="3417" y="3"/>
                    <a:pt x="3293" y="0"/>
                    <a:pt x="3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9"/>
            <p:cNvSpPr/>
            <p:nvPr/>
          </p:nvSpPr>
          <p:spPr>
            <a:xfrm>
              <a:off x="4620875" y="3924800"/>
              <a:ext cx="107925" cy="27675"/>
            </a:xfrm>
            <a:custGeom>
              <a:avLst/>
              <a:gdLst/>
              <a:ahLst/>
              <a:cxnLst/>
              <a:rect l="l" t="t" r="r" b="b"/>
              <a:pathLst>
                <a:path w="4317" h="1107" extrusionOk="0">
                  <a:moveTo>
                    <a:pt x="391" y="0"/>
                  </a:moveTo>
                  <a:cubicBezTo>
                    <a:pt x="274" y="0"/>
                    <a:pt x="158" y="6"/>
                    <a:pt x="40" y="18"/>
                  </a:cubicBezTo>
                  <a:cubicBezTo>
                    <a:pt x="0" y="97"/>
                    <a:pt x="0" y="157"/>
                    <a:pt x="40" y="256"/>
                  </a:cubicBezTo>
                  <a:cubicBezTo>
                    <a:pt x="80" y="316"/>
                    <a:pt x="159" y="356"/>
                    <a:pt x="239" y="376"/>
                  </a:cubicBezTo>
                  <a:cubicBezTo>
                    <a:pt x="676" y="435"/>
                    <a:pt x="1134" y="435"/>
                    <a:pt x="1512" y="674"/>
                  </a:cubicBezTo>
                  <a:cubicBezTo>
                    <a:pt x="2129" y="833"/>
                    <a:pt x="2745" y="893"/>
                    <a:pt x="3362" y="1092"/>
                  </a:cubicBezTo>
                  <a:cubicBezTo>
                    <a:pt x="3451" y="1102"/>
                    <a:pt x="3536" y="1107"/>
                    <a:pt x="3618" y="1107"/>
                  </a:cubicBezTo>
                  <a:cubicBezTo>
                    <a:pt x="3700" y="1107"/>
                    <a:pt x="3780" y="1102"/>
                    <a:pt x="3859" y="1092"/>
                  </a:cubicBezTo>
                  <a:cubicBezTo>
                    <a:pt x="3959" y="1052"/>
                    <a:pt x="4038" y="1032"/>
                    <a:pt x="4118" y="1012"/>
                  </a:cubicBezTo>
                  <a:cubicBezTo>
                    <a:pt x="4237" y="953"/>
                    <a:pt x="4317" y="893"/>
                    <a:pt x="4317" y="734"/>
                  </a:cubicBezTo>
                  <a:cubicBezTo>
                    <a:pt x="4257" y="654"/>
                    <a:pt x="4217" y="614"/>
                    <a:pt x="4138" y="595"/>
                  </a:cubicBezTo>
                  <a:cubicBezTo>
                    <a:pt x="3959" y="535"/>
                    <a:pt x="3760" y="475"/>
                    <a:pt x="3601" y="416"/>
                  </a:cubicBezTo>
                  <a:cubicBezTo>
                    <a:pt x="3422" y="356"/>
                    <a:pt x="3262" y="217"/>
                    <a:pt x="3064" y="177"/>
                  </a:cubicBezTo>
                  <a:cubicBezTo>
                    <a:pt x="2886" y="354"/>
                    <a:pt x="2705" y="413"/>
                    <a:pt x="2525" y="413"/>
                  </a:cubicBezTo>
                  <a:cubicBezTo>
                    <a:pt x="2281" y="413"/>
                    <a:pt x="2039" y="305"/>
                    <a:pt x="1810" y="237"/>
                  </a:cubicBezTo>
                  <a:cubicBezTo>
                    <a:pt x="1331" y="93"/>
                    <a:pt x="865" y="0"/>
                    <a:pt x="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9"/>
            <p:cNvSpPr/>
            <p:nvPr/>
          </p:nvSpPr>
          <p:spPr>
            <a:xfrm>
              <a:off x="4262800" y="3862300"/>
              <a:ext cx="88050" cy="18175"/>
            </a:xfrm>
            <a:custGeom>
              <a:avLst/>
              <a:gdLst/>
              <a:ahLst/>
              <a:cxnLst/>
              <a:rect l="l" t="t" r="r" b="b"/>
              <a:pathLst>
                <a:path w="3522" h="727" extrusionOk="0">
                  <a:moveTo>
                    <a:pt x="2722" y="1"/>
                  </a:moveTo>
                  <a:cubicBezTo>
                    <a:pt x="1806" y="1"/>
                    <a:pt x="950" y="332"/>
                    <a:pt x="0" y="528"/>
                  </a:cubicBezTo>
                  <a:cubicBezTo>
                    <a:pt x="138" y="679"/>
                    <a:pt x="260" y="726"/>
                    <a:pt x="371" y="726"/>
                  </a:cubicBezTo>
                  <a:cubicBezTo>
                    <a:pt x="436" y="726"/>
                    <a:pt x="498" y="710"/>
                    <a:pt x="557" y="688"/>
                  </a:cubicBezTo>
                  <a:cubicBezTo>
                    <a:pt x="1254" y="429"/>
                    <a:pt x="1970" y="429"/>
                    <a:pt x="2706" y="329"/>
                  </a:cubicBezTo>
                  <a:cubicBezTo>
                    <a:pt x="2725" y="327"/>
                    <a:pt x="2745" y="325"/>
                    <a:pt x="2765" y="325"/>
                  </a:cubicBezTo>
                  <a:cubicBezTo>
                    <a:pt x="2908" y="325"/>
                    <a:pt x="3070" y="391"/>
                    <a:pt x="3220" y="391"/>
                  </a:cubicBezTo>
                  <a:cubicBezTo>
                    <a:pt x="3331" y="391"/>
                    <a:pt x="3435" y="355"/>
                    <a:pt x="3521" y="230"/>
                  </a:cubicBezTo>
                  <a:cubicBezTo>
                    <a:pt x="3501" y="131"/>
                    <a:pt x="3382" y="111"/>
                    <a:pt x="3322" y="51"/>
                  </a:cubicBezTo>
                  <a:cubicBezTo>
                    <a:pt x="3118" y="16"/>
                    <a:pt x="291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9"/>
            <p:cNvSpPr/>
            <p:nvPr/>
          </p:nvSpPr>
          <p:spPr>
            <a:xfrm>
              <a:off x="4652200" y="3791950"/>
              <a:ext cx="66175" cy="41300"/>
            </a:xfrm>
            <a:custGeom>
              <a:avLst/>
              <a:gdLst/>
              <a:ahLst/>
              <a:cxnLst/>
              <a:rect l="l" t="t" r="r" b="b"/>
              <a:pathLst>
                <a:path w="2647" h="1652" extrusionOk="0">
                  <a:moveTo>
                    <a:pt x="597" y="0"/>
                  </a:moveTo>
                  <a:cubicBezTo>
                    <a:pt x="398" y="20"/>
                    <a:pt x="219" y="60"/>
                    <a:pt x="100" y="199"/>
                  </a:cubicBezTo>
                  <a:cubicBezTo>
                    <a:pt x="80" y="219"/>
                    <a:pt x="20" y="259"/>
                    <a:pt x="0" y="259"/>
                  </a:cubicBezTo>
                  <a:cubicBezTo>
                    <a:pt x="418" y="498"/>
                    <a:pt x="796" y="796"/>
                    <a:pt x="1273" y="935"/>
                  </a:cubicBezTo>
                  <a:cubicBezTo>
                    <a:pt x="1691" y="1154"/>
                    <a:pt x="2049" y="1473"/>
                    <a:pt x="2487" y="1652"/>
                  </a:cubicBezTo>
                  <a:cubicBezTo>
                    <a:pt x="2586" y="1572"/>
                    <a:pt x="2646" y="1453"/>
                    <a:pt x="2626" y="1333"/>
                  </a:cubicBezTo>
                  <a:cubicBezTo>
                    <a:pt x="2606" y="1234"/>
                    <a:pt x="2586" y="1154"/>
                    <a:pt x="2566" y="1075"/>
                  </a:cubicBezTo>
                  <a:cubicBezTo>
                    <a:pt x="2228" y="756"/>
                    <a:pt x="1910" y="478"/>
                    <a:pt x="1492" y="339"/>
                  </a:cubicBezTo>
                  <a:cubicBezTo>
                    <a:pt x="1443" y="319"/>
                    <a:pt x="1388" y="309"/>
                    <a:pt x="1333" y="309"/>
                  </a:cubicBezTo>
                  <a:cubicBezTo>
                    <a:pt x="1278" y="309"/>
                    <a:pt x="1224" y="319"/>
                    <a:pt x="1174" y="339"/>
                  </a:cubicBezTo>
                  <a:cubicBezTo>
                    <a:pt x="1114" y="359"/>
                    <a:pt x="1094" y="398"/>
                    <a:pt x="1094" y="458"/>
                  </a:cubicBezTo>
                  <a:cubicBezTo>
                    <a:pt x="1074" y="398"/>
                    <a:pt x="1074" y="359"/>
                    <a:pt x="1114" y="299"/>
                  </a:cubicBezTo>
                  <a:cubicBezTo>
                    <a:pt x="1015" y="100"/>
                    <a:pt x="796" y="6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9"/>
            <p:cNvSpPr/>
            <p:nvPr/>
          </p:nvSpPr>
          <p:spPr>
            <a:xfrm>
              <a:off x="4738225" y="3939025"/>
              <a:ext cx="77600" cy="29000"/>
            </a:xfrm>
            <a:custGeom>
              <a:avLst/>
              <a:gdLst/>
              <a:ahLst/>
              <a:cxnLst/>
              <a:rect l="l" t="t" r="r" b="b"/>
              <a:pathLst>
                <a:path w="3104" h="1160" extrusionOk="0">
                  <a:moveTo>
                    <a:pt x="358" y="0"/>
                  </a:moveTo>
                  <a:cubicBezTo>
                    <a:pt x="254" y="0"/>
                    <a:pt x="163" y="48"/>
                    <a:pt x="100" y="185"/>
                  </a:cubicBezTo>
                  <a:cubicBezTo>
                    <a:pt x="1" y="443"/>
                    <a:pt x="200" y="543"/>
                    <a:pt x="359" y="642"/>
                  </a:cubicBezTo>
                  <a:cubicBezTo>
                    <a:pt x="498" y="722"/>
                    <a:pt x="637" y="742"/>
                    <a:pt x="757" y="782"/>
                  </a:cubicBezTo>
                  <a:cubicBezTo>
                    <a:pt x="790" y="779"/>
                    <a:pt x="822" y="778"/>
                    <a:pt x="854" y="778"/>
                  </a:cubicBezTo>
                  <a:cubicBezTo>
                    <a:pt x="1406" y="778"/>
                    <a:pt x="1863" y="1084"/>
                    <a:pt x="2408" y="1159"/>
                  </a:cubicBezTo>
                  <a:cubicBezTo>
                    <a:pt x="2502" y="1013"/>
                    <a:pt x="2617" y="988"/>
                    <a:pt x="2744" y="988"/>
                  </a:cubicBezTo>
                  <a:cubicBezTo>
                    <a:pt x="2812" y="988"/>
                    <a:pt x="2884" y="995"/>
                    <a:pt x="2956" y="995"/>
                  </a:cubicBezTo>
                  <a:cubicBezTo>
                    <a:pt x="3005" y="995"/>
                    <a:pt x="3055" y="992"/>
                    <a:pt x="3104" y="980"/>
                  </a:cubicBezTo>
                  <a:cubicBezTo>
                    <a:pt x="2428" y="602"/>
                    <a:pt x="1731" y="324"/>
                    <a:pt x="975" y="225"/>
                  </a:cubicBezTo>
                  <a:cubicBezTo>
                    <a:pt x="856" y="225"/>
                    <a:pt x="757" y="145"/>
                    <a:pt x="657" y="85"/>
                  </a:cubicBezTo>
                  <a:cubicBezTo>
                    <a:pt x="554" y="38"/>
                    <a:pt x="451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9"/>
            <p:cNvSpPr/>
            <p:nvPr/>
          </p:nvSpPr>
          <p:spPr>
            <a:xfrm>
              <a:off x="4501150" y="3907875"/>
              <a:ext cx="56075" cy="16925"/>
            </a:xfrm>
            <a:custGeom>
              <a:avLst/>
              <a:gdLst/>
              <a:ahLst/>
              <a:cxnLst/>
              <a:rect l="l" t="t" r="r" b="b"/>
              <a:pathLst>
                <a:path w="2243" h="677" extrusionOk="0">
                  <a:moveTo>
                    <a:pt x="709" y="1"/>
                  </a:moveTo>
                  <a:cubicBezTo>
                    <a:pt x="500" y="1"/>
                    <a:pt x="366" y="105"/>
                    <a:pt x="94" y="317"/>
                  </a:cubicBezTo>
                  <a:cubicBezTo>
                    <a:pt x="1" y="523"/>
                    <a:pt x="48" y="676"/>
                    <a:pt x="305" y="676"/>
                  </a:cubicBezTo>
                  <a:cubicBezTo>
                    <a:pt x="320" y="676"/>
                    <a:pt x="336" y="676"/>
                    <a:pt x="353" y="675"/>
                  </a:cubicBezTo>
                  <a:cubicBezTo>
                    <a:pt x="641" y="645"/>
                    <a:pt x="920" y="630"/>
                    <a:pt x="1198" y="630"/>
                  </a:cubicBezTo>
                  <a:cubicBezTo>
                    <a:pt x="1477" y="630"/>
                    <a:pt x="1755" y="645"/>
                    <a:pt x="2044" y="675"/>
                  </a:cubicBezTo>
                  <a:cubicBezTo>
                    <a:pt x="2123" y="615"/>
                    <a:pt x="2223" y="595"/>
                    <a:pt x="2243" y="476"/>
                  </a:cubicBezTo>
                  <a:cubicBezTo>
                    <a:pt x="2143" y="337"/>
                    <a:pt x="1984" y="337"/>
                    <a:pt x="1845" y="337"/>
                  </a:cubicBezTo>
                  <a:cubicBezTo>
                    <a:pt x="1813" y="369"/>
                    <a:pt x="1769" y="407"/>
                    <a:pt x="1742" y="407"/>
                  </a:cubicBezTo>
                  <a:cubicBezTo>
                    <a:pt x="1718" y="407"/>
                    <a:pt x="1707" y="379"/>
                    <a:pt x="1726" y="297"/>
                  </a:cubicBezTo>
                  <a:cubicBezTo>
                    <a:pt x="1185" y="100"/>
                    <a:pt x="912" y="1"/>
                    <a:pt x="7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9"/>
            <p:cNvSpPr/>
            <p:nvPr/>
          </p:nvSpPr>
          <p:spPr>
            <a:xfrm>
              <a:off x="4168800" y="3749675"/>
              <a:ext cx="52250" cy="50250"/>
            </a:xfrm>
            <a:custGeom>
              <a:avLst/>
              <a:gdLst/>
              <a:ahLst/>
              <a:cxnLst/>
              <a:rect l="l" t="t" r="r" b="b"/>
              <a:pathLst>
                <a:path w="2090" h="2010" extrusionOk="0">
                  <a:moveTo>
                    <a:pt x="239" y="1"/>
                  </a:moveTo>
                  <a:cubicBezTo>
                    <a:pt x="160" y="1"/>
                    <a:pt x="100" y="60"/>
                    <a:pt x="40" y="100"/>
                  </a:cubicBezTo>
                  <a:cubicBezTo>
                    <a:pt x="1" y="180"/>
                    <a:pt x="1" y="259"/>
                    <a:pt x="1" y="319"/>
                  </a:cubicBezTo>
                  <a:cubicBezTo>
                    <a:pt x="20" y="359"/>
                    <a:pt x="20" y="398"/>
                    <a:pt x="40" y="418"/>
                  </a:cubicBezTo>
                  <a:cubicBezTo>
                    <a:pt x="100" y="478"/>
                    <a:pt x="140" y="558"/>
                    <a:pt x="200" y="597"/>
                  </a:cubicBezTo>
                  <a:lnTo>
                    <a:pt x="259" y="677"/>
                  </a:lnTo>
                  <a:cubicBezTo>
                    <a:pt x="319" y="717"/>
                    <a:pt x="359" y="776"/>
                    <a:pt x="438" y="816"/>
                  </a:cubicBezTo>
                  <a:cubicBezTo>
                    <a:pt x="856" y="1194"/>
                    <a:pt x="1194" y="1592"/>
                    <a:pt x="1532" y="2010"/>
                  </a:cubicBezTo>
                  <a:cubicBezTo>
                    <a:pt x="1711" y="1990"/>
                    <a:pt x="1851" y="1950"/>
                    <a:pt x="2010" y="1910"/>
                  </a:cubicBezTo>
                  <a:cubicBezTo>
                    <a:pt x="2010" y="1851"/>
                    <a:pt x="2030" y="1791"/>
                    <a:pt x="2030" y="1711"/>
                  </a:cubicBezTo>
                  <a:cubicBezTo>
                    <a:pt x="2030" y="1711"/>
                    <a:pt x="2050" y="1711"/>
                    <a:pt x="2089" y="1672"/>
                  </a:cubicBezTo>
                  <a:cubicBezTo>
                    <a:pt x="2089" y="1652"/>
                    <a:pt x="2050" y="1592"/>
                    <a:pt x="2010" y="1572"/>
                  </a:cubicBezTo>
                  <a:cubicBezTo>
                    <a:pt x="1333" y="1134"/>
                    <a:pt x="916" y="43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9"/>
            <p:cNvSpPr/>
            <p:nvPr/>
          </p:nvSpPr>
          <p:spPr>
            <a:xfrm>
              <a:off x="4160850" y="3752750"/>
              <a:ext cx="48750" cy="49175"/>
            </a:xfrm>
            <a:custGeom>
              <a:avLst/>
              <a:gdLst/>
              <a:ahLst/>
              <a:cxnLst/>
              <a:rect l="l" t="t" r="r" b="b"/>
              <a:pathLst>
                <a:path w="1950" h="1967" extrusionOk="0">
                  <a:moveTo>
                    <a:pt x="121" y="1"/>
                  </a:moveTo>
                  <a:cubicBezTo>
                    <a:pt x="76" y="1"/>
                    <a:pt x="43" y="33"/>
                    <a:pt x="0" y="76"/>
                  </a:cubicBezTo>
                  <a:cubicBezTo>
                    <a:pt x="40" y="236"/>
                    <a:pt x="80" y="355"/>
                    <a:pt x="179" y="454"/>
                  </a:cubicBezTo>
                  <a:cubicBezTo>
                    <a:pt x="617" y="872"/>
                    <a:pt x="1114" y="1210"/>
                    <a:pt x="1313" y="1827"/>
                  </a:cubicBezTo>
                  <a:cubicBezTo>
                    <a:pt x="1343" y="1936"/>
                    <a:pt x="1423" y="1966"/>
                    <a:pt x="1520" y="1966"/>
                  </a:cubicBezTo>
                  <a:cubicBezTo>
                    <a:pt x="1617" y="1966"/>
                    <a:pt x="1731" y="1936"/>
                    <a:pt x="1830" y="1927"/>
                  </a:cubicBezTo>
                  <a:cubicBezTo>
                    <a:pt x="1811" y="1728"/>
                    <a:pt x="1950" y="1549"/>
                    <a:pt x="1711" y="1370"/>
                  </a:cubicBezTo>
                  <a:cubicBezTo>
                    <a:pt x="1353" y="1151"/>
                    <a:pt x="1055" y="832"/>
                    <a:pt x="736" y="554"/>
                  </a:cubicBezTo>
                  <a:cubicBezTo>
                    <a:pt x="677" y="514"/>
                    <a:pt x="637" y="454"/>
                    <a:pt x="557" y="415"/>
                  </a:cubicBezTo>
                  <a:cubicBezTo>
                    <a:pt x="498" y="335"/>
                    <a:pt x="458" y="275"/>
                    <a:pt x="378" y="236"/>
                  </a:cubicBezTo>
                  <a:cubicBezTo>
                    <a:pt x="358" y="176"/>
                    <a:pt x="319" y="136"/>
                    <a:pt x="279" y="57"/>
                  </a:cubicBezTo>
                  <a:cubicBezTo>
                    <a:pt x="239" y="57"/>
                    <a:pt x="219" y="37"/>
                    <a:pt x="179" y="17"/>
                  </a:cubicBezTo>
                  <a:cubicBezTo>
                    <a:pt x="157" y="6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9"/>
            <p:cNvSpPr/>
            <p:nvPr/>
          </p:nvSpPr>
          <p:spPr>
            <a:xfrm>
              <a:off x="4721825" y="3933175"/>
              <a:ext cx="42800" cy="31675"/>
            </a:xfrm>
            <a:custGeom>
              <a:avLst/>
              <a:gdLst/>
              <a:ahLst/>
              <a:cxnLst/>
              <a:rect l="l" t="t" r="r" b="b"/>
              <a:pathLst>
                <a:path w="1712" h="1267" extrusionOk="0">
                  <a:moveTo>
                    <a:pt x="194" y="1"/>
                  </a:moveTo>
                  <a:cubicBezTo>
                    <a:pt x="156" y="1"/>
                    <a:pt x="118" y="1"/>
                    <a:pt x="80" y="1"/>
                  </a:cubicBezTo>
                  <a:cubicBezTo>
                    <a:pt x="20" y="61"/>
                    <a:pt x="20" y="100"/>
                    <a:pt x="20" y="180"/>
                  </a:cubicBezTo>
                  <a:cubicBezTo>
                    <a:pt x="60" y="220"/>
                    <a:pt x="100" y="260"/>
                    <a:pt x="179" y="260"/>
                  </a:cubicBezTo>
                  <a:cubicBezTo>
                    <a:pt x="259" y="260"/>
                    <a:pt x="279" y="279"/>
                    <a:pt x="259" y="359"/>
                  </a:cubicBezTo>
                  <a:cubicBezTo>
                    <a:pt x="179" y="419"/>
                    <a:pt x="100" y="478"/>
                    <a:pt x="20" y="558"/>
                  </a:cubicBezTo>
                  <a:cubicBezTo>
                    <a:pt x="0" y="677"/>
                    <a:pt x="60" y="777"/>
                    <a:pt x="159" y="876"/>
                  </a:cubicBezTo>
                  <a:cubicBezTo>
                    <a:pt x="219" y="916"/>
                    <a:pt x="299" y="936"/>
                    <a:pt x="378" y="936"/>
                  </a:cubicBezTo>
                  <a:cubicBezTo>
                    <a:pt x="406" y="930"/>
                    <a:pt x="433" y="927"/>
                    <a:pt x="460" y="927"/>
                  </a:cubicBezTo>
                  <a:cubicBezTo>
                    <a:pt x="754" y="927"/>
                    <a:pt x="1016" y="1266"/>
                    <a:pt x="1319" y="1266"/>
                  </a:cubicBezTo>
                  <a:cubicBezTo>
                    <a:pt x="1430" y="1266"/>
                    <a:pt x="1546" y="1220"/>
                    <a:pt x="1671" y="1095"/>
                  </a:cubicBezTo>
                  <a:cubicBezTo>
                    <a:pt x="1671" y="1095"/>
                    <a:pt x="1691" y="1075"/>
                    <a:pt x="1691" y="1016"/>
                  </a:cubicBezTo>
                  <a:cubicBezTo>
                    <a:pt x="1711" y="976"/>
                    <a:pt x="1691" y="956"/>
                    <a:pt x="1651" y="896"/>
                  </a:cubicBezTo>
                  <a:cubicBezTo>
                    <a:pt x="1492" y="836"/>
                    <a:pt x="1313" y="777"/>
                    <a:pt x="1174" y="717"/>
                  </a:cubicBezTo>
                  <a:cubicBezTo>
                    <a:pt x="1055" y="677"/>
                    <a:pt x="816" y="717"/>
                    <a:pt x="876" y="518"/>
                  </a:cubicBezTo>
                  <a:cubicBezTo>
                    <a:pt x="900" y="397"/>
                    <a:pt x="997" y="379"/>
                    <a:pt x="1102" y="379"/>
                  </a:cubicBezTo>
                  <a:cubicBezTo>
                    <a:pt x="1146" y="379"/>
                    <a:pt x="1191" y="382"/>
                    <a:pt x="1233" y="382"/>
                  </a:cubicBezTo>
                  <a:cubicBezTo>
                    <a:pt x="1254" y="382"/>
                    <a:pt x="1275" y="382"/>
                    <a:pt x="1293" y="379"/>
                  </a:cubicBezTo>
                  <a:cubicBezTo>
                    <a:pt x="968" y="17"/>
                    <a:pt x="576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9"/>
            <p:cNvSpPr/>
            <p:nvPr/>
          </p:nvSpPr>
          <p:spPr>
            <a:xfrm>
              <a:off x="4596000" y="3815325"/>
              <a:ext cx="71150" cy="24900"/>
            </a:xfrm>
            <a:custGeom>
              <a:avLst/>
              <a:gdLst/>
              <a:ahLst/>
              <a:cxnLst/>
              <a:rect l="l" t="t" r="r" b="b"/>
              <a:pathLst>
                <a:path w="2846" h="996" extrusionOk="0">
                  <a:moveTo>
                    <a:pt x="179" y="0"/>
                  </a:moveTo>
                  <a:lnTo>
                    <a:pt x="0" y="160"/>
                  </a:lnTo>
                  <a:cubicBezTo>
                    <a:pt x="915" y="617"/>
                    <a:pt x="1870" y="736"/>
                    <a:pt x="2845" y="995"/>
                  </a:cubicBezTo>
                  <a:cubicBezTo>
                    <a:pt x="2029" y="458"/>
                    <a:pt x="1134" y="1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9"/>
            <p:cNvSpPr/>
            <p:nvPr/>
          </p:nvSpPr>
          <p:spPr>
            <a:xfrm>
              <a:off x="4662150" y="3863075"/>
              <a:ext cx="41300" cy="22400"/>
            </a:xfrm>
            <a:custGeom>
              <a:avLst/>
              <a:gdLst/>
              <a:ahLst/>
              <a:cxnLst/>
              <a:rect l="l" t="t" r="r" b="b"/>
              <a:pathLst>
                <a:path w="1652" h="896" extrusionOk="0">
                  <a:moveTo>
                    <a:pt x="378" y="0"/>
                  </a:moveTo>
                  <a:cubicBezTo>
                    <a:pt x="299" y="179"/>
                    <a:pt x="179" y="298"/>
                    <a:pt x="0" y="378"/>
                  </a:cubicBezTo>
                  <a:cubicBezTo>
                    <a:pt x="60" y="577"/>
                    <a:pt x="299" y="537"/>
                    <a:pt x="378" y="696"/>
                  </a:cubicBezTo>
                  <a:cubicBezTo>
                    <a:pt x="776" y="776"/>
                    <a:pt x="1154" y="836"/>
                    <a:pt x="1592" y="895"/>
                  </a:cubicBezTo>
                  <a:cubicBezTo>
                    <a:pt x="1592" y="836"/>
                    <a:pt x="1611" y="816"/>
                    <a:pt x="1651" y="796"/>
                  </a:cubicBezTo>
                  <a:cubicBezTo>
                    <a:pt x="1592" y="577"/>
                    <a:pt x="1333" y="517"/>
                    <a:pt x="1253" y="318"/>
                  </a:cubicBezTo>
                  <a:cubicBezTo>
                    <a:pt x="995" y="100"/>
                    <a:pt x="696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9"/>
            <p:cNvSpPr/>
            <p:nvPr/>
          </p:nvSpPr>
          <p:spPr>
            <a:xfrm>
              <a:off x="4484100" y="3816825"/>
              <a:ext cx="59200" cy="16925"/>
            </a:xfrm>
            <a:custGeom>
              <a:avLst/>
              <a:gdLst/>
              <a:ahLst/>
              <a:cxnLst/>
              <a:rect l="l" t="t" r="r" b="b"/>
              <a:pathLst>
                <a:path w="2368" h="677" extrusionOk="0">
                  <a:moveTo>
                    <a:pt x="80" y="0"/>
                  </a:moveTo>
                  <a:cubicBezTo>
                    <a:pt x="160" y="179"/>
                    <a:pt x="498" y="159"/>
                    <a:pt x="458" y="398"/>
                  </a:cubicBezTo>
                  <a:cubicBezTo>
                    <a:pt x="418" y="577"/>
                    <a:pt x="160" y="478"/>
                    <a:pt x="1" y="537"/>
                  </a:cubicBezTo>
                  <a:cubicBezTo>
                    <a:pt x="146" y="658"/>
                    <a:pt x="298" y="676"/>
                    <a:pt x="458" y="676"/>
                  </a:cubicBezTo>
                  <a:cubicBezTo>
                    <a:pt x="526" y="676"/>
                    <a:pt x="595" y="673"/>
                    <a:pt x="665" y="673"/>
                  </a:cubicBezTo>
                  <a:cubicBezTo>
                    <a:pt x="702" y="673"/>
                    <a:pt x="739" y="674"/>
                    <a:pt x="776" y="676"/>
                  </a:cubicBezTo>
                  <a:cubicBezTo>
                    <a:pt x="883" y="448"/>
                    <a:pt x="1002" y="383"/>
                    <a:pt x="1203" y="383"/>
                  </a:cubicBezTo>
                  <a:cubicBezTo>
                    <a:pt x="1265" y="383"/>
                    <a:pt x="1334" y="389"/>
                    <a:pt x="1413" y="398"/>
                  </a:cubicBezTo>
                  <a:cubicBezTo>
                    <a:pt x="1635" y="426"/>
                    <a:pt x="1848" y="599"/>
                    <a:pt x="2072" y="599"/>
                  </a:cubicBezTo>
                  <a:cubicBezTo>
                    <a:pt x="2168" y="599"/>
                    <a:pt x="2266" y="567"/>
                    <a:pt x="2368" y="478"/>
                  </a:cubicBezTo>
                  <a:cubicBezTo>
                    <a:pt x="1652" y="100"/>
                    <a:pt x="856" y="13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9"/>
            <p:cNvSpPr/>
            <p:nvPr/>
          </p:nvSpPr>
          <p:spPr>
            <a:xfrm>
              <a:off x="4455750" y="3907325"/>
              <a:ext cx="48775" cy="13075"/>
            </a:xfrm>
            <a:custGeom>
              <a:avLst/>
              <a:gdLst/>
              <a:ahLst/>
              <a:cxnLst/>
              <a:rect l="l" t="t" r="r" b="b"/>
              <a:pathLst>
                <a:path w="1951" h="523" extrusionOk="0">
                  <a:moveTo>
                    <a:pt x="1" y="1"/>
                  </a:moveTo>
                  <a:cubicBezTo>
                    <a:pt x="200" y="319"/>
                    <a:pt x="617" y="40"/>
                    <a:pt x="956" y="319"/>
                  </a:cubicBezTo>
                  <a:cubicBezTo>
                    <a:pt x="717" y="339"/>
                    <a:pt x="597" y="339"/>
                    <a:pt x="458" y="359"/>
                  </a:cubicBezTo>
                  <a:cubicBezTo>
                    <a:pt x="681" y="474"/>
                    <a:pt x="903" y="522"/>
                    <a:pt x="1125" y="522"/>
                  </a:cubicBezTo>
                  <a:cubicBezTo>
                    <a:pt x="1400" y="522"/>
                    <a:pt x="1675" y="449"/>
                    <a:pt x="1950" y="339"/>
                  </a:cubicBezTo>
                  <a:cubicBezTo>
                    <a:pt x="1804" y="120"/>
                    <a:pt x="1625" y="18"/>
                    <a:pt x="1366" y="18"/>
                  </a:cubicBezTo>
                  <a:cubicBezTo>
                    <a:pt x="1342" y="18"/>
                    <a:pt x="1318" y="19"/>
                    <a:pt x="1294" y="20"/>
                  </a:cubicBezTo>
                  <a:cubicBezTo>
                    <a:pt x="1210" y="24"/>
                    <a:pt x="1125" y="26"/>
                    <a:pt x="1039" y="26"/>
                  </a:cubicBezTo>
                  <a:cubicBezTo>
                    <a:pt x="695" y="26"/>
                    <a:pt x="33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9"/>
            <p:cNvSpPr/>
            <p:nvPr/>
          </p:nvSpPr>
          <p:spPr>
            <a:xfrm>
              <a:off x="4867525" y="3932700"/>
              <a:ext cx="30875" cy="27950"/>
            </a:xfrm>
            <a:custGeom>
              <a:avLst/>
              <a:gdLst/>
              <a:ahLst/>
              <a:cxnLst/>
              <a:rect l="l" t="t" r="r" b="b"/>
              <a:pathLst>
                <a:path w="1235" h="1118" extrusionOk="0">
                  <a:moveTo>
                    <a:pt x="518" y="40"/>
                  </a:moveTo>
                  <a:cubicBezTo>
                    <a:pt x="339" y="119"/>
                    <a:pt x="120" y="0"/>
                    <a:pt x="1" y="219"/>
                  </a:cubicBezTo>
                  <a:cubicBezTo>
                    <a:pt x="299" y="517"/>
                    <a:pt x="518" y="855"/>
                    <a:pt x="896" y="1094"/>
                  </a:cubicBezTo>
                  <a:cubicBezTo>
                    <a:pt x="936" y="1110"/>
                    <a:pt x="971" y="1117"/>
                    <a:pt x="1001" y="1117"/>
                  </a:cubicBezTo>
                  <a:cubicBezTo>
                    <a:pt x="1120" y="1117"/>
                    <a:pt x="1171" y="1006"/>
                    <a:pt x="1234" y="895"/>
                  </a:cubicBezTo>
                  <a:cubicBezTo>
                    <a:pt x="1055" y="577"/>
                    <a:pt x="936" y="179"/>
                    <a:pt x="51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9"/>
            <p:cNvSpPr/>
            <p:nvPr/>
          </p:nvSpPr>
          <p:spPr>
            <a:xfrm>
              <a:off x="4818800" y="3892900"/>
              <a:ext cx="40300" cy="29000"/>
            </a:xfrm>
            <a:custGeom>
              <a:avLst/>
              <a:gdLst/>
              <a:ahLst/>
              <a:cxnLst/>
              <a:rect l="l" t="t" r="r" b="b"/>
              <a:pathLst>
                <a:path w="1612" h="1160" extrusionOk="0">
                  <a:moveTo>
                    <a:pt x="955" y="1"/>
                  </a:moveTo>
                  <a:cubicBezTo>
                    <a:pt x="896" y="21"/>
                    <a:pt x="816" y="40"/>
                    <a:pt x="756" y="60"/>
                  </a:cubicBezTo>
                  <a:cubicBezTo>
                    <a:pt x="663" y="113"/>
                    <a:pt x="571" y="122"/>
                    <a:pt x="484" y="122"/>
                  </a:cubicBezTo>
                  <a:cubicBezTo>
                    <a:pt x="440" y="122"/>
                    <a:pt x="398" y="120"/>
                    <a:pt x="358" y="120"/>
                  </a:cubicBezTo>
                  <a:cubicBezTo>
                    <a:pt x="335" y="115"/>
                    <a:pt x="311" y="113"/>
                    <a:pt x="288" y="113"/>
                  </a:cubicBezTo>
                  <a:cubicBezTo>
                    <a:pt x="212" y="113"/>
                    <a:pt x="136" y="139"/>
                    <a:pt x="60" y="200"/>
                  </a:cubicBezTo>
                  <a:lnTo>
                    <a:pt x="0" y="239"/>
                  </a:lnTo>
                  <a:cubicBezTo>
                    <a:pt x="319" y="637"/>
                    <a:pt x="796" y="876"/>
                    <a:pt x="1254" y="1095"/>
                  </a:cubicBezTo>
                  <a:cubicBezTo>
                    <a:pt x="1338" y="1133"/>
                    <a:pt x="1410" y="1160"/>
                    <a:pt x="1467" y="1160"/>
                  </a:cubicBezTo>
                  <a:cubicBezTo>
                    <a:pt x="1559" y="1160"/>
                    <a:pt x="1612" y="1092"/>
                    <a:pt x="1612" y="896"/>
                  </a:cubicBezTo>
                  <a:cubicBezTo>
                    <a:pt x="1273" y="697"/>
                    <a:pt x="1154" y="319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9"/>
            <p:cNvSpPr/>
            <p:nvPr/>
          </p:nvSpPr>
          <p:spPr>
            <a:xfrm>
              <a:off x="4380150" y="3802425"/>
              <a:ext cx="43800" cy="15900"/>
            </a:xfrm>
            <a:custGeom>
              <a:avLst/>
              <a:gdLst/>
              <a:ahLst/>
              <a:cxnLst/>
              <a:rect l="l" t="t" r="r" b="b"/>
              <a:pathLst>
                <a:path w="1752" h="636" extrusionOk="0">
                  <a:moveTo>
                    <a:pt x="301" y="1"/>
                  </a:moveTo>
                  <a:cubicBezTo>
                    <a:pt x="203" y="1"/>
                    <a:pt x="104" y="6"/>
                    <a:pt x="1" y="19"/>
                  </a:cubicBezTo>
                  <a:cubicBezTo>
                    <a:pt x="100" y="158"/>
                    <a:pt x="140" y="238"/>
                    <a:pt x="220" y="337"/>
                  </a:cubicBezTo>
                  <a:cubicBezTo>
                    <a:pt x="359" y="477"/>
                    <a:pt x="598" y="357"/>
                    <a:pt x="737" y="477"/>
                  </a:cubicBezTo>
                  <a:cubicBezTo>
                    <a:pt x="836" y="516"/>
                    <a:pt x="936" y="516"/>
                    <a:pt x="1035" y="536"/>
                  </a:cubicBezTo>
                  <a:cubicBezTo>
                    <a:pt x="1254" y="437"/>
                    <a:pt x="1592" y="636"/>
                    <a:pt x="1752" y="218"/>
                  </a:cubicBezTo>
                  <a:cubicBezTo>
                    <a:pt x="1251" y="151"/>
                    <a:pt x="807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9"/>
            <p:cNvSpPr/>
            <p:nvPr/>
          </p:nvSpPr>
          <p:spPr>
            <a:xfrm>
              <a:off x="4728275" y="3831225"/>
              <a:ext cx="33350" cy="28875"/>
            </a:xfrm>
            <a:custGeom>
              <a:avLst/>
              <a:gdLst/>
              <a:ahLst/>
              <a:cxnLst/>
              <a:rect l="l" t="t" r="r" b="b"/>
              <a:pathLst>
                <a:path w="1334" h="1155" extrusionOk="0">
                  <a:moveTo>
                    <a:pt x="180" y="1"/>
                  </a:moveTo>
                  <a:cubicBezTo>
                    <a:pt x="41" y="81"/>
                    <a:pt x="1" y="220"/>
                    <a:pt x="1" y="399"/>
                  </a:cubicBezTo>
                  <a:cubicBezTo>
                    <a:pt x="339" y="757"/>
                    <a:pt x="657" y="1095"/>
                    <a:pt x="1175" y="1155"/>
                  </a:cubicBezTo>
                  <a:cubicBezTo>
                    <a:pt x="1314" y="1075"/>
                    <a:pt x="1334" y="936"/>
                    <a:pt x="1334" y="797"/>
                  </a:cubicBezTo>
                  <a:cubicBezTo>
                    <a:pt x="1314" y="717"/>
                    <a:pt x="1294" y="638"/>
                    <a:pt x="1234" y="578"/>
                  </a:cubicBezTo>
                  <a:cubicBezTo>
                    <a:pt x="916" y="359"/>
                    <a:pt x="637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9"/>
            <p:cNvSpPr/>
            <p:nvPr/>
          </p:nvSpPr>
          <p:spPr>
            <a:xfrm>
              <a:off x="4749175" y="3902850"/>
              <a:ext cx="49250" cy="22900"/>
            </a:xfrm>
            <a:custGeom>
              <a:avLst/>
              <a:gdLst/>
              <a:ahLst/>
              <a:cxnLst/>
              <a:rect l="l" t="t" r="r" b="b"/>
              <a:pathLst>
                <a:path w="1970" h="916" extrusionOk="0">
                  <a:moveTo>
                    <a:pt x="378" y="1"/>
                  </a:moveTo>
                  <a:cubicBezTo>
                    <a:pt x="219" y="1"/>
                    <a:pt x="80" y="20"/>
                    <a:pt x="0" y="219"/>
                  </a:cubicBezTo>
                  <a:cubicBezTo>
                    <a:pt x="577" y="538"/>
                    <a:pt x="1214" y="737"/>
                    <a:pt x="1970" y="916"/>
                  </a:cubicBezTo>
                  <a:cubicBezTo>
                    <a:pt x="1512" y="339"/>
                    <a:pt x="876" y="27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9"/>
            <p:cNvSpPr/>
            <p:nvPr/>
          </p:nvSpPr>
          <p:spPr>
            <a:xfrm>
              <a:off x="4323975" y="3904225"/>
              <a:ext cx="70125" cy="13325"/>
            </a:xfrm>
            <a:custGeom>
              <a:avLst/>
              <a:gdLst/>
              <a:ahLst/>
              <a:cxnLst/>
              <a:rect l="l" t="t" r="r" b="b"/>
              <a:pathLst>
                <a:path w="2805" h="533" extrusionOk="0">
                  <a:moveTo>
                    <a:pt x="1957" y="0"/>
                  </a:moveTo>
                  <a:cubicBezTo>
                    <a:pt x="1305" y="0"/>
                    <a:pt x="652" y="181"/>
                    <a:pt x="0" y="264"/>
                  </a:cubicBezTo>
                  <a:lnTo>
                    <a:pt x="0" y="343"/>
                  </a:lnTo>
                  <a:cubicBezTo>
                    <a:pt x="344" y="482"/>
                    <a:pt x="688" y="533"/>
                    <a:pt x="1032" y="533"/>
                  </a:cubicBezTo>
                  <a:cubicBezTo>
                    <a:pt x="1623" y="533"/>
                    <a:pt x="2214" y="384"/>
                    <a:pt x="2805" y="284"/>
                  </a:cubicBezTo>
                  <a:lnTo>
                    <a:pt x="2805" y="125"/>
                  </a:lnTo>
                  <a:cubicBezTo>
                    <a:pt x="2522" y="34"/>
                    <a:pt x="2239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9"/>
            <p:cNvSpPr/>
            <p:nvPr/>
          </p:nvSpPr>
          <p:spPr>
            <a:xfrm>
              <a:off x="4231475" y="3714650"/>
              <a:ext cx="57700" cy="8700"/>
            </a:xfrm>
            <a:custGeom>
              <a:avLst/>
              <a:gdLst/>
              <a:ahLst/>
              <a:cxnLst/>
              <a:rect l="l" t="t" r="r" b="b"/>
              <a:pathLst>
                <a:path w="2308" h="348" extrusionOk="0">
                  <a:moveTo>
                    <a:pt x="2051" y="0"/>
                  </a:moveTo>
                  <a:cubicBezTo>
                    <a:pt x="2032" y="0"/>
                    <a:pt x="2011" y="3"/>
                    <a:pt x="1989" y="9"/>
                  </a:cubicBezTo>
                  <a:cubicBezTo>
                    <a:pt x="1688" y="75"/>
                    <a:pt x="1391" y="96"/>
                    <a:pt x="1097" y="96"/>
                  </a:cubicBezTo>
                  <a:cubicBezTo>
                    <a:pt x="769" y="96"/>
                    <a:pt x="444" y="70"/>
                    <a:pt x="119" y="49"/>
                  </a:cubicBezTo>
                  <a:cubicBezTo>
                    <a:pt x="100" y="49"/>
                    <a:pt x="40" y="109"/>
                    <a:pt x="0" y="148"/>
                  </a:cubicBezTo>
                  <a:cubicBezTo>
                    <a:pt x="60" y="288"/>
                    <a:pt x="259" y="208"/>
                    <a:pt x="358" y="347"/>
                  </a:cubicBezTo>
                  <a:lnTo>
                    <a:pt x="2129" y="347"/>
                  </a:lnTo>
                  <a:lnTo>
                    <a:pt x="2308" y="168"/>
                  </a:lnTo>
                  <a:cubicBezTo>
                    <a:pt x="2240" y="84"/>
                    <a:pt x="2159" y="0"/>
                    <a:pt x="2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9"/>
            <p:cNvSpPr/>
            <p:nvPr/>
          </p:nvSpPr>
          <p:spPr>
            <a:xfrm>
              <a:off x="4319500" y="3683375"/>
              <a:ext cx="57200" cy="9600"/>
            </a:xfrm>
            <a:custGeom>
              <a:avLst/>
              <a:gdLst/>
              <a:ahLst/>
              <a:cxnLst/>
              <a:rect l="l" t="t" r="r" b="b"/>
              <a:pathLst>
                <a:path w="2288" h="384" extrusionOk="0">
                  <a:moveTo>
                    <a:pt x="525" y="0"/>
                  </a:moveTo>
                  <a:cubicBezTo>
                    <a:pt x="352" y="0"/>
                    <a:pt x="177" y="9"/>
                    <a:pt x="0" y="27"/>
                  </a:cubicBezTo>
                  <a:lnTo>
                    <a:pt x="0" y="206"/>
                  </a:lnTo>
                  <a:cubicBezTo>
                    <a:pt x="58" y="201"/>
                    <a:pt x="116" y="199"/>
                    <a:pt x="174" y="199"/>
                  </a:cubicBezTo>
                  <a:cubicBezTo>
                    <a:pt x="727" y="199"/>
                    <a:pt x="1279" y="384"/>
                    <a:pt x="1815" y="384"/>
                  </a:cubicBezTo>
                  <a:cubicBezTo>
                    <a:pt x="1974" y="384"/>
                    <a:pt x="2132" y="367"/>
                    <a:pt x="2288" y="325"/>
                  </a:cubicBezTo>
                  <a:cubicBezTo>
                    <a:pt x="1715" y="109"/>
                    <a:pt x="1131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9"/>
            <p:cNvSpPr/>
            <p:nvPr/>
          </p:nvSpPr>
          <p:spPr>
            <a:xfrm>
              <a:off x="4213550" y="3837950"/>
              <a:ext cx="48775" cy="12200"/>
            </a:xfrm>
            <a:custGeom>
              <a:avLst/>
              <a:gdLst/>
              <a:ahLst/>
              <a:cxnLst/>
              <a:rect l="l" t="t" r="r" b="b"/>
              <a:pathLst>
                <a:path w="1951" h="488" extrusionOk="0">
                  <a:moveTo>
                    <a:pt x="1264" y="1"/>
                  </a:moveTo>
                  <a:cubicBezTo>
                    <a:pt x="826" y="1"/>
                    <a:pt x="409" y="111"/>
                    <a:pt x="1" y="309"/>
                  </a:cubicBezTo>
                  <a:cubicBezTo>
                    <a:pt x="21" y="349"/>
                    <a:pt x="41" y="408"/>
                    <a:pt x="41" y="488"/>
                  </a:cubicBezTo>
                  <a:cubicBezTo>
                    <a:pt x="697" y="329"/>
                    <a:pt x="1314" y="209"/>
                    <a:pt x="1950" y="90"/>
                  </a:cubicBezTo>
                  <a:cubicBezTo>
                    <a:pt x="1715" y="30"/>
                    <a:pt x="1487" y="1"/>
                    <a:pt x="1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9"/>
            <p:cNvSpPr/>
            <p:nvPr/>
          </p:nvSpPr>
          <p:spPr>
            <a:xfrm>
              <a:off x="4701425" y="3880475"/>
              <a:ext cx="42300" cy="22400"/>
            </a:xfrm>
            <a:custGeom>
              <a:avLst/>
              <a:gdLst/>
              <a:ahLst/>
              <a:cxnLst/>
              <a:rect l="l" t="t" r="r" b="b"/>
              <a:pathLst>
                <a:path w="1692" h="896" extrusionOk="0">
                  <a:moveTo>
                    <a:pt x="578" y="0"/>
                  </a:moveTo>
                  <a:cubicBezTo>
                    <a:pt x="399" y="40"/>
                    <a:pt x="200" y="20"/>
                    <a:pt x="40" y="159"/>
                  </a:cubicBezTo>
                  <a:lnTo>
                    <a:pt x="1" y="219"/>
                  </a:lnTo>
                  <a:cubicBezTo>
                    <a:pt x="538" y="418"/>
                    <a:pt x="1095" y="577"/>
                    <a:pt x="1592" y="896"/>
                  </a:cubicBezTo>
                  <a:cubicBezTo>
                    <a:pt x="1692" y="776"/>
                    <a:pt x="1692" y="637"/>
                    <a:pt x="1612" y="498"/>
                  </a:cubicBezTo>
                  <a:cubicBezTo>
                    <a:pt x="1294" y="259"/>
                    <a:pt x="975" y="4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9"/>
            <p:cNvSpPr/>
            <p:nvPr/>
          </p:nvSpPr>
          <p:spPr>
            <a:xfrm>
              <a:off x="4850625" y="3915275"/>
              <a:ext cx="30350" cy="23400"/>
            </a:xfrm>
            <a:custGeom>
              <a:avLst/>
              <a:gdLst/>
              <a:ahLst/>
              <a:cxnLst/>
              <a:rect l="l" t="t" r="r" b="b"/>
              <a:pathLst>
                <a:path w="1214" h="936" extrusionOk="0">
                  <a:moveTo>
                    <a:pt x="378" y="1"/>
                  </a:moveTo>
                  <a:cubicBezTo>
                    <a:pt x="299" y="160"/>
                    <a:pt x="140" y="160"/>
                    <a:pt x="0" y="200"/>
                  </a:cubicBezTo>
                  <a:cubicBezTo>
                    <a:pt x="140" y="518"/>
                    <a:pt x="398" y="737"/>
                    <a:pt x="697" y="916"/>
                  </a:cubicBezTo>
                  <a:cubicBezTo>
                    <a:pt x="876" y="896"/>
                    <a:pt x="1095" y="936"/>
                    <a:pt x="1214" y="737"/>
                  </a:cubicBezTo>
                  <a:cubicBezTo>
                    <a:pt x="916" y="518"/>
                    <a:pt x="737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9"/>
            <p:cNvSpPr/>
            <p:nvPr/>
          </p:nvSpPr>
          <p:spPr>
            <a:xfrm>
              <a:off x="4293125" y="3753125"/>
              <a:ext cx="40325" cy="9250"/>
            </a:xfrm>
            <a:custGeom>
              <a:avLst/>
              <a:gdLst/>
              <a:ahLst/>
              <a:cxnLst/>
              <a:rect l="l" t="t" r="r" b="b"/>
              <a:pathLst>
                <a:path w="1613" h="370" extrusionOk="0">
                  <a:moveTo>
                    <a:pt x="849" y="1"/>
                  </a:moveTo>
                  <a:cubicBezTo>
                    <a:pt x="561" y="1"/>
                    <a:pt x="278" y="81"/>
                    <a:pt x="1" y="241"/>
                  </a:cubicBezTo>
                  <a:cubicBezTo>
                    <a:pt x="251" y="348"/>
                    <a:pt x="502" y="369"/>
                    <a:pt x="753" y="369"/>
                  </a:cubicBezTo>
                  <a:cubicBezTo>
                    <a:pt x="920" y="369"/>
                    <a:pt x="1087" y="360"/>
                    <a:pt x="1254" y="360"/>
                  </a:cubicBezTo>
                  <a:cubicBezTo>
                    <a:pt x="1334" y="241"/>
                    <a:pt x="1533" y="340"/>
                    <a:pt x="1612" y="181"/>
                  </a:cubicBezTo>
                  <a:cubicBezTo>
                    <a:pt x="1353" y="61"/>
                    <a:pt x="1099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9"/>
            <p:cNvSpPr/>
            <p:nvPr/>
          </p:nvSpPr>
          <p:spPr>
            <a:xfrm>
              <a:off x="4100675" y="3785025"/>
              <a:ext cx="34325" cy="9750"/>
            </a:xfrm>
            <a:custGeom>
              <a:avLst/>
              <a:gdLst/>
              <a:ahLst/>
              <a:cxnLst/>
              <a:rect l="l" t="t" r="r" b="b"/>
              <a:pathLst>
                <a:path w="1373" h="390" extrusionOk="0">
                  <a:moveTo>
                    <a:pt x="795" y="0"/>
                  </a:moveTo>
                  <a:cubicBezTo>
                    <a:pt x="512" y="0"/>
                    <a:pt x="238" y="68"/>
                    <a:pt x="0" y="377"/>
                  </a:cubicBezTo>
                  <a:cubicBezTo>
                    <a:pt x="61" y="386"/>
                    <a:pt x="120" y="390"/>
                    <a:pt x="177" y="390"/>
                  </a:cubicBezTo>
                  <a:cubicBezTo>
                    <a:pt x="644" y="390"/>
                    <a:pt x="1001" y="127"/>
                    <a:pt x="1373" y="39"/>
                  </a:cubicBezTo>
                  <a:cubicBezTo>
                    <a:pt x="1181" y="31"/>
                    <a:pt x="986" y="0"/>
                    <a:pt x="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9"/>
            <p:cNvSpPr/>
            <p:nvPr/>
          </p:nvSpPr>
          <p:spPr>
            <a:xfrm>
              <a:off x="4403525" y="3695475"/>
              <a:ext cx="27400" cy="10950"/>
            </a:xfrm>
            <a:custGeom>
              <a:avLst/>
              <a:gdLst/>
              <a:ahLst/>
              <a:cxnLst/>
              <a:rect l="l" t="t" r="r" b="b"/>
              <a:pathLst>
                <a:path w="1096" h="438" extrusionOk="0">
                  <a:moveTo>
                    <a:pt x="1" y="0"/>
                  </a:moveTo>
                  <a:cubicBezTo>
                    <a:pt x="148" y="352"/>
                    <a:pt x="373" y="393"/>
                    <a:pt x="602" y="393"/>
                  </a:cubicBezTo>
                  <a:cubicBezTo>
                    <a:pt x="672" y="393"/>
                    <a:pt x="743" y="389"/>
                    <a:pt x="812" y="389"/>
                  </a:cubicBezTo>
                  <a:cubicBezTo>
                    <a:pt x="912" y="389"/>
                    <a:pt x="1009" y="397"/>
                    <a:pt x="1095" y="438"/>
                  </a:cubicBezTo>
                  <a:cubicBezTo>
                    <a:pt x="856" y="2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9"/>
            <p:cNvSpPr/>
            <p:nvPr/>
          </p:nvSpPr>
          <p:spPr>
            <a:xfrm>
              <a:off x="4889900" y="3955075"/>
              <a:ext cx="21425" cy="27375"/>
            </a:xfrm>
            <a:custGeom>
              <a:avLst/>
              <a:gdLst/>
              <a:ahLst/>
              <a:cxnLst/>
              <a:rect l="l" t="t" r="r" b="b"/>
              <a:pathLst>
                <a:path w="857" h="1095" extrusionOk="0">
                  <a:moveTo>
                    <a:pt x="339" y="0"/>
                  </a:moveTo>
                  <a:cubicBezTo>
                    <a:pt x="220" y="80"/>
                    <a:pt x="120" y="120"/>
                    <a:pt x="1" y="199"/>
                  </a:cubicBezTo>
                  <a:cubicBezTo>
                    <a:pt x="240" y="498"/>
                    <a:pt x="459" y="776"/>
                    <a:pt x="697" y="1035"/>
                  </a:cubicBezTo>
                  <a:cubicBezTo>
                    <a:pt x="717" y="1074"/>
                    <a:pt x="747" y="1094"/>
                    <a:pt x="777" y="1094"/>
                  </a:cubicBezTo>
                  <a:cubicBezTo>
                    <a:pt x="807" y="1094"/>
                    <a:pt x="836" y="1074"/>
                    <a:pt x="856" y="1035"/>
                  </a:cubicBezTo>
                  <a:cubicBezTo>
                    <a:pt x="856" y="617"/>
                    <a:pt x="558" y="3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9"/>
            <p:cNvSpPr/>
            <p:nvPr/>
          </p:nvSpPr>
          <p:spPr>
            <a:xfrm>
              <a:off x="4552225" y="3918525"/>
              <a:ext cx="30875" cy="10225"/>
            </a:xfrm>
            <a:custGeom>
              <a:avLst/>
              <a:gdLst/>
              <a:ahLst/>
              <a:cxnLst/>
              <a:rect l="l" t="t" r="r" b="b"/>
              <a:pathLst>
                <a:path w="1235" h="409" extrusionOk="0">
                  <a:moveTo>
                    <a:pt x="557" y="1"/>
                  </a:moveTo>
                  <a:cubicBezTo>
                    <a:pt x="442" y="1"/>
                    <a:pt x="324" y="17"/>
                    <a:pt x="200" y="50"/>
                  </a:cubicBezTo>
                  <a:lnTo>
                    <a:pt x="1" y="249"/>
                  </a:lnTo>
                  <a:cubicBezTo>
                    <a:pt x="344" y="281"/>
                    <a:pt x="661" y="408"/>
                    <a:pt x="994" y="408"/>
                  </a:cubicBezTo>
                  <a:cubicBezTo>
                    <a:pt x="1067" y="408"/>
                    <a:pt x="1140" y="402"/>
                    <a:pt x="1214" y="388"/>
                  </a:cubicBezTo>
                  <a:cubicBezTo>
                    <a:pt x="1234" y="249"/>
                    <a:pt x="1175" y="169"/>
                    <a:pt x="1035" y="90"/>
                  </a:cubicBezTo>
                  <a:cubicBezTo>
                    <a:pt x="873" y="32"/>
                    <a:pt x="718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9"/>
            <p:cNvSpPr/>
            <p:nvPr/>
          </p:nvSpPr>
          <p:spPr>
            <a:xfrm>
              <a:off x="4883950" y="3985150"/>
              <a:ext cx="32350" cy="21850"/>
            </a:xfrm>
            <a:custGeom>
              <a:avLst/>
              <a:gdLst/>
              <a:ahLst/>
              <a:cxnLst/>
              <a:rect l="l" t="t" r="r" b="b"/>
              <a:pathLst>
                <a:path w="1294" h="874" extrusionOk="0">
                  <a:moveTo>
                    <a:pt x="1052" y="1"/>
                  </a:moveTo>
                  <a:cubicBezTo>
                    <a:pt x="1025" y="1"/>
                    <a:pt x="995" y="11"/>
                    <a:pt x="955" y="31"/>
                  </a:cubicBezTo>
                  <a:cubicBezTo>
                    <a:pt x="856" y="31"/>
                    <a:pt x="736" y="70"/>
                    <a:pt x="637" y="70"/>
                  </a:cubicBezTo>
                  <a:cubicBezTo>
                    <a:pt x="438" y="110"/>
                    <a:pt x="239" y="170"/>
                    <a:pt x="100" y="329"/>
                  </a:cubicBezTo>
                  <a:cubicBezTo>
                    <a:pt x="0" y="428"/>
                    <a:pt x="60" y="568"/>
                    <a:pt x="140" y="667"/>
                  </a:cubicBezTo>
                  <a:cubicBezTo>
                    <a:pt x="289" y="771"/>
                    <a:pt x="451" y="874"/>
                    <a:pt x="616" y="874"/>
                  </a:cubicBezTo>
                  <a:cubicBezTo>
                    <a:pt x="736" y="874"/>
                    <a:pt x="857" y="819"/>
                    <a:pt x="975" y="667"/>
                  </a:cubicBezTo>
                  <a:cubicBezTo>
                    <a:pt x="677" y="389"/>
                    <a:pt x="1293" y="289"/>
                    <a:pt x="1134" y="31"/>
                  </a:cubicBezTo>
                  <a:cubicBezTo>
                    <a:pt x="1104" y="1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9"/>
            <p:cNvSpPr/>
            <p:nvPr/>
          </p:nvSpPr>
          <p:spPr>
            <a:xfrm>
              <a:off x="4675075" y="3916700"/>
              <a:ext cx="21900" cy="10775"/>
            </a:xfrm>
            <a:custGeom>
              <a:avLst/>
              <a:gdLst/>
              <a:ahLst/>
              <a:cxnLst/>
              <a:rect l="l" t="t" r="r" b="b"/>
              <a:pathLst>
                <a:path w="876" h="431" extrusionOk="0">
                  <a:moveTo>
                    <a:pt x="475" y="1"/>
                  </a:moveTo>
                  <a:cubicBezTo>
                    <a:pt x="323" y="1"/>
                    <a:pt x="157" y="74"/>
                    <a:pt x="0" y="143"/>
                  </a:cubicBezTo>
                  <a:cubicBezTo>
                    <a:pt x="87" y="367"/>
                    <a:pt x="206" y="430"/>
                    <a:pt x="339" y="430"/>
                  </a:cubicBezTo>
                  <a:cubicBezTo>
                    <a:pt x="512" y="430"/>
                    <a:pt x="707" y="322"/>
                    <a:pt x="876" y="322"/>
                  </a:cubicBezTo>
                  <a:cubicBezTo>
                    <a:pt x="775" y="79"/>
                    <a:pt x="632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9"/>
            <p:cNvSpPr/>
            <p:nvPr/>
          </p:nvSpPr>
          <p:spPr>
            <a:xfrm>
              <a:off x="4714350" y="3822850"/>
              <a:ext cx="17450" cy="18350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12" y="0"/>
                  </a:moveTo>
                  <a:cubicBezTo>
                    <a:pt x="148" y="0"/>
                    <a:pt x="77" y="12"/>
                    <a:pt x="1" y="38"/>
                  </a:cubicBezTo>
                  <a:lnTo>
                    <a:pt x="1" y="416"/>
                  </a:lnTo>
                  <a:cubicBezTo>
                    <a:pt x="160" y="595"/>
                    <a:pt x="359" y="634"/>
                    <a:pt x="558" y="734"/>
                  </a:cubicBezTo>
                  <a:cubicBezTo>
                    <a:pt x="677" y="654"/>
                    <a:pt x="697" y="535"/>
                    <a:pt x="697" y="396"/>
                  </a:cubicBezTo>
                  <a:cubicBezTo>
                    <a:pt x="603" y="161"/>
                    <a:pt x="448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9"/>
            <p:cNvSpPr/>
            <p:nvPr/>
          </p:nvSpPr>
          <p:spPr>
            <a:xfrm>
              <a:off x="4757625" y="3848125"/>
              <a:ext cx="20425" cy="16200"/>
            </a:xfrm>
            <a:custGeom>
              <a:avLst/>
              <a:gdLst/>
              <a:ahLst/>
              <a:cxnLst/>
              <a:rect l="l" t="t" r="r" b="b"/>
              <a:pathLst>
                <a:path w="817" h="648" extrusionOk="0">
                  <a:moveTo>
                    <a:pt x="222" y="0"/>
                  </a:moveTo>
                  <a:cubicBezTo>
                    <a:pt x="166" y="0"/>
                    <a:pt x="106" y="14"/>
                    <a:pt x="40" y="41"/>
                  </a:cubicBezTo>
                  <a:cubicBezTo>
                    <a:pt x="40" y="180"/>
                    <a:pt x="1" y="320"/>
                    <a:pt x="1" y="479"/>
                  </a:cubicBezTo>
                  <a:cubicBezTo>
                    <a:pt x="120" y="598"/>
                    <a:pt x="239" y="578"/>
                    <a:pt x="339" y="638"/>
                  </a:cubicBezTo>
                  <a:cubicBezTo>
                    <a:pt x="398" y="638"/>
                    <a:pt x="478" y="648"/>
                    <a:pt x="550" y="648"/>
                  </a:cubicBezTo>
                  <a:cubicBezTo>
                    <a:pt x="622" y="648"/>
                    <a:pt x="687" y="638"/>
                    <a:pt x="717" y="598"/>
                  </a:cubicBezTo>
                  <a:cubicBezTo>
                    <a:pt x="816" y="439"/>
                    <a:pt x="577" y="419"/>
                    <a:pt x="538" y="300"/>
                  </a:cubicBezTo>
                  <a:cubicBezTo>
                    <a:pt x="480" y="97"/>
                    <a:pt x="370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9"/>
            <p:cNvSpPr/>
            <p:nvPr/>
          </p:nvSpPr>
          <p:spPr>
            <a:xfrm>
              <a:off x="4377100" y="3861775"/>
              <a:ext cx="39400" cy="6300"/>
            </a:xfrm>
            <a:custGeom>
              <a:avLst/>
              <a:gdLst/>
              <a:ahLst/>
              <a:cxnLst/>
              <a:rect l="l" t="t" r="r" b="b"/>
              <a:pathLst>
                <a:path w="1576" h="252" extrusionOk="0">
                  <a:moveTo>
                    <a:pt x="140" y="0"/>
                  </a:moveTo>
                  <a:cubicBezTo>
                    <a:pt x="53" y="0"/>
                    <a:pt x="0" y="64"/>
                    <a:pt x="24" y="251"/>
                  </a:cubicBezTo>
                  <a:lnTo>
                    <a:pt x="1575" y="251"/>
                  </a:lnTo>
                  <a:cubicBezTo>
                    <a:pt x="1440" y="89"/>
                    <a:pt x="1282" y="53"/>
                    <a:pt x="1117" y="53"/>
                  </a:cubicBezTo>
                  <a:cubicBezTo>
                    <a:pt x="984" y="53"/>
                    <a:pt x="847" y="77"/>
                    <a:pt x="716" y="77"/>
                  </a:cubicBezTo>
                  <a:cubicBezTo>
                    <a:pt x="649" y="77"/>
                    <a:pt x="584" y="71"/>
                    <a:pt x="521" y="52"/>
                  </a:cubicBezTo>
                  <a:cubicBezTo>
                    <a:pt x="461" y="52"/>
                    <a:pt x="421" y="52"/>
                    <a:pt x="362" y="72"/>
                  </a:cubicBezTo>
                  <a:cubicBezTo>
                    <a:pt x="280" y="31"/>
                    <a:pt x="202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9"/>
            <p:cNvSpPr/>
            <p:nvPr/>
          </p:nvSpPr>
          <p:spPr>
            <a:xfrm>
              <a:off x="4865550" y="397297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279" y="0"/>
                  </a:moveTo>
                  <a:cubicBezTo>
                    <a:pt x="0" y="0"/>
                    <a:pt x="0" y="160"/>
                    <a:pt x="100" y="358"/>
                  </a:cubicBezTo>
                  <a:cubicBezTo>
                    <a:pt x="239" y="557"/>
                    <a:pt x="438" y="577"/>
                    <a:pt x="677" y="597"/>
                  </a:cubicBezTo>
                  <a:cubicBezTo>
                    <a:pt x="876" y="498"/>
                    <a:pt x="915" y="378"/>
                    <a:pt x="776" y="199"/>
                  </a:cubicBezTo>
                  <a:cubicBezTo>
                    <a:pt x="617" y="120"/>
                    <a:pt x="438" y="8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9"/>
            <p:cNvSpPr/>
            <p:nvPr/>
          </p:nvSpPr>
          <p:spPr>
            <a:xfrm>
              <a:off x="4741225" y="3892900"/>
              <a:ext cx="17925" cy="14950"/>
            </a:xfrm>
            <a:custGeom>
              <a:avLst/>
              <a:gdLst/>
              <a:ahLst/>
              <a:cxnLst/>
              <a:rect l="l" t="t" r="r" b="b"/>
              <a:pathLst>
                <a:path w="717" h="598" extrusionOk="0">
                  <a:moveTo>
                    <a:pt x="20" y="1"/>
                  </a:moveTo>
                  <a:cubicBezTo>
                    <a:pt x="20" y="140"/>
                    <a:pt x="0" y="279"/>
                    <a:pt x="0" y="399"/>
                  </a:cubicBezTo>
                  <a:cubicBezTo>
                    <a:pt x="40" y="518"/>
                    <a:pt x="199" y="578"/>
                    <a:pt x="338" y="597"/>
                  </a:cubicBezTo>
                  <a:cubicBezTo>
                    <a:pt x="497" y="578"/>
                    <a:pt x="637" y="578"/>
                    <a:pt x="716" y="399"/>
                  </a:cubicBezTo>
                  <a:cubicBezTo>
                    <a:pt x="617" y="279"/>
                    <a:pt x="497" y="219"/>
                    <a:pt x="338" y="219"/>
                  </a:cubicBezTo>
                  <a:cubicBezTo>
                    <a:pt x="298" y="60"/>
                    <a:pt x="179" y="2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9"/>
            <p:cNvSpPr/>
            <p:nvPr/>
          </p:nvSpPr>
          <p:spPr>
            <a:xfrm>
              <a:off x="4691475" y="3871525"/>
              <a:ext cx="23400" cy="13725"/>
            </a:xfrm>
            <a:custGeom>
              <a:avLst/>
              <a:gdLst/>
              <a:ahLst/>
              <a:cxnLst/>
              <a:rect l="l" t="t" r="r" b="b"/>
              <a:pathLst>
                <a:path w="936" h="549" extrusionOk="0">
                  <a:moveTo>
                    <a:pt x="41" y="0"/>
                  </a:moveTo>
                  <a:cubicBezTo>
                    <a:pt x="1" y="299"/>
                    <a:pt x="240" y="378"/>
                    <a:pt x="419" y="537"/>
                  </a:cubicBezTo>
                  <a:cubicBezTo>
                    <a:pt x="476" y="543"/>
                    <a:pt x="533" y="549"/>
                    <a:pt x="589" y="549"/>
                  </a:cubicBezTo>
                  <a:cubicBezTo>
                    <a:pt x="726" y="549"/>
                    <a:pt x="851" y="514"/>
                    <a:pt x="936" y="358"/>
                  </a:cubicBezTo>
                  <a:cubicBezTo>
                    <a:pt x="797" y="239"/>
                    <a:pt x="617" y="199"/>
                    <a:pt x="438" y="179"/>
                  </a:cubicBezTo>
                  <a:cubicBezTo>
                    <a:pt x="339" y="179"/>
                    <a:pt x="299" y="100"/>
                    <a:pt x="220" y="60"/>
                  </a:cubicBezTo>
                  <a:cubicBezTo>
                    <a:pt x="160" y="40"/>
                    <a:pt x="100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9"/>
            <p:cNvSpPr/>
            <p:nvPr/>
          </p:nvSpPr>
          <p:spPr>
            <a:xfrm>
              <a:off x="4587050" y="3920650"/>
              <a:ext cx="35825" cy="11475"/>
            </a:xfrm>
            <a:custGeom>
              <a:avLst/>
              <a:gdLst/>
              <a:ahLst/>
              <a:cxnLst/>
              <a:rect l="l" t="t" r="r" b="b"/>
              <a:pathLst>
                <a:path w="1433" h="459" extrusionOk="0">
                  <a:moveTo>
                    <a:pt x="203" y="1"/>
                  </a:moveTo>
                  <a:cubicBezTo>
                    <a:pt x="137" y="1"/>
                    <a:pt x="69" y="8"/>
                    <a:pt x="0" y="25"/>
                  </a:cubicBezTo>
                  <a:cubicBezTo>
                    <a:pt x="20" y="422"/>
                    <a:pt x="478" y="204"/>
                    <a:pt x="617" y="422"/>
                  </a:cubicBezTo>
                  <a:cubicBezTo>
                    <a:pt x="644" y="419"/>
                    <a:pt x="671" y="417"/>
                    <a:pt x="699" y="417"/>
                  </a:cubicBezTo>
                  <a:cubicBezTo>
                    <a:pt x="837" y="417"/>
                    <a:pt x="978" y="458"/>
                    <a:pt x="1113" y="458"/>
                  </a:cubicBezTo>
                  <a:cubicBezTo>
                    <a:pt x="1226" y="458"/>
                    <a:pt x="1334" y="429"/>
                    <a:pt x="1433" y="323"/>
                  </a:cubicBezTo>
                  <a:cubicBezTo>
                    <a:pt x="1413" y="283"/>
                    <a:pt x="1413" y="223"/>
                    <a:pt x="1393" y="184"/>
                  </a:cubicBezTo>
                  <a:cubicBezTo>
                    <a:pt x="1336" y="195"/>
                    <a:pt x="1281" y="201"/>
                    <a:pt x="1225" y="201"/>
                  </a:cubicBezTo>
                  <a:cubicBezTo>
                    <a:pt x="880" y="201"/>
                    <a:pt x="558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9"/>
            <p:cNvSpPr/>
            <p:nvPr/>
          </p:nvSpPr>
          <p:spPr>
            <a:xfrm>
              <a:off x="4157375" y="3740725"/>
              <a:ext cx="17425" cy="14575"/>
            </a:xfrm>
            <a:custGeom>
              <a:avLst/>
              <a:gdLst/>
              <a:ahLst/>
              <a:cxnLst/>
              <a:rect l="l" t="t" r="r" b="b"/>
              <a:pathLst>
                <a:path w="697" h="583" extrusionOk="0">
                  <a:moveTo>
                    <a:pt x="338" y="0"/>
                  </a:moveTo>
                  <a:cubicBezTo>
                    <a:pt x="100" y="20"/>
                    <a:pt x="20" y="140"/>
                    <a:pt x="0" y="359"/>
                  </a:cubicBezTo>
                  <a:cubicBezTo>
                    <a:pt x="100" y="438"/>
                    <a:pt x="239" y="418"/>
                    <a:pt x="338" y="538"/>
                  </a:cubicBezTo>
                  <a:cubicBezTo>
                    <a:pt x="368" y="567"/>
                    <a:pt x="403" y="582"/>
                    <a:pt x="435" y="582"/>
                  </a:cubicBezTo>
                  <a:cubicBezTo>
                    <a:pt x="468" y="582"/>
                    <a:pt x="497" y="567"/>
                    <a:pt x="517" y="538"/>
                  </a:cubicBezTo>
                  <a:cubicBezTo>
                    <a:pt x="577" y="458"/>
                    <a:pt x="637" y="418"/>
                    <a:pt x="696" y="359"/>
                  </a:cubicBezTo>
                  <a:cubicBezTo>
                    <a:pt x="617" y="199"/>
                    <a:pt x="497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9"/>
            <p:cNvSpPr/>
            <p:nvPr/>
          </p:nvSpPr>
          <p:spPr>
            <a:xfrm>
              <a:off x="4696950" y="3927450"/>
              <a:ext cx="26375" cy="12800"/>
            </a:xfrm>
            <a:custGeom>
              <a:avLst/>
              <a:gdLst/>
              <a:ahLst/>
              <a:cxnLst/>
              <a:rect l="l" t="t" r="r" b="b"/>
              <a:pathLst>
                <a:path w="1055" h="512" extrusionOk="0">
                  <a:moveTo>
                    <a:pt x="158" y="1"/>
                  </a:moveTo>
                  <a:cubicBezTo>
                    <a:pt x="106" y="1"/>
                    <a:pt x="55" y="27"/>
                    <a:pt x="1" y="91"/>
                  </a:cubicBezTo>
                  <a:cubicBezTo>
                    <a:pt x="100" y="310"/>
                    <a:pt x="299" y="409"/>
                    <a:pt x="518" y="429"/>
                  </a:cubicBezTo>
                  <a:cubicBezTo>
                    <a:pt x="611" y="481"/>
                    <a:pt x="705" y="511"/>
                    <a:pt x="799" y="511"/>
                  </a:cubicBezTo>
                  <a:cubicBezTo>
                    <a:pt x="884" y="511"/>
                    <a:pt x="969" y="486"/>
                    <a:pt x="1055" y="429"/>
                  </a:cubicBezTo>
                  <a:lnTo>
                    <a:pt x="1055" y="250"/>
                  </a:lnTo>
                  <a:cubicBezTo>
                    <a:pt x="975" y="160"/>
                    <a:pt x="881" y="155"/>
                    <a:pt x="784" y="155"/>
                  </a:cubicBezTo>
                  <a:cubicBezTo>
                    <a:pt x="772" y="155"/>
                    <a:pt x="760" y="155"/>
                    <a:pt x="747" y="155"/>
                  </a:cubicBezTo>
                  <a:cubicBezTo>
                    <a:pt x="662" y="155"/>
                    <a:pt x="576" y="152"/>
                    <a:pt x="498" y="91"/>
                  </a:cubicBezTo>
                  <a:lnTo>
                    <a:pt x="359" y="91"/>
                  </a:lnTo>
                  <a:cubicBezTo>
                    <a:pt x="283" y="37"/>
                    <a:pt x="220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9"/>
            <p:cNvSpPr/>
            <p:nvPr/>
          </p:nvSpPr>
          <p:spPr>
            <a:xfrm>
              <a:off x="4880475" y="3977950"/>
              <a:ext cx="19400" cy="16925"/>
            </a:xfrm>
            <a:custGeom>
              <a:avLst/>
              <a:gdLst/>
              <a:ahLst/>
              <a:cxnLst/>
              <a:rect l="l" t="t" r="r" b="b"/>
              <a:pathLst>
                <a:path w="776" h="677" extrusionOk="0">
                  <a:moveTo>
                    <a:pt x="199" y="0"/>
                  </a:moveTo>
                  <a:cubicBezTo>
                    <a:pt x="199" y="120"/>
                    <a:pt x="179" y="259"/>
                    <a:pt x="40" y="319"/>
                  </a:cubicBezTo>
                  <a:cubicBezTo>
                    <a:pt x="20" y="358"/>
                    <a:pt x="0" y="398"/>
                    <a:pt x="0" y="458"/>
                  </a:cubicBezTo>
                  <a:cubicBezTo>
                    <a:pt x="40" y="657"/>
                    <a:pt x="219" y="617"/>
                    <a:pt x="378" y="677"/>
                  </a:cubicBezTo>
                  <a:cubicBezTo>
                    <a:pt x="537" y="657"/>
                    <a:pt x="676" y="518"/>
                    <a:pt x="776" y="378"/>
                  </a:cubicBezTo>
                  <a:cubicBezTo>
                    <a:pt x="577" y="259"/>
                    <a:pt x="39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9"/>
            <p:cNvSpPr/>
            <p:nvPr/>
          </p:nvSpPr>
          <p:spPr>
            <a:xfrm>
              <a:off x="4429900" y="3812700"/>
              <a:ext cx="18425" cy="8125"/>
            </a:xfrm>
            <a:custGeom>
              <a:avLst/>
              <a:gdLst/>
              <a:ahLst/>
              <a:cxnLst/>
              <a:rect l="l" t="t" r="r" b="b"/>
              <a:pathLst>
                <a:path w="737" h="325" extrusionOk="0">
                  <a:moveTo>
                    <a:pt x="426" y="1"/>
                  </a:moveTo>
                  <a:cubicBezTo>
                    <a:pt x="282" y="1"/>
                    <a:pt x="210" y="68"/>
                    <a:pt x="0" y="265"/>
                  </a:cubicBezTo>
                  <a:lnTo>
                    <a:pt x="60" y="304"/>
                  </a:lnTo>
                  <a:lnTo>
                    <a:pt x="140" y="304"/>
                  </a:lnTo>
                  <a:cubicBezTo>
                    <a:pt x="338" y="225"/>
                    <a:pt x="617" y="324"/>
                    <a:pt x="736" y="46"/>
                  </a:cubicBezTo>
                  <a:cubicBezTo>
                    <a:pt x="594" y="19"/>
                    <a:pt x="500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9"/>
            <p:cNvSpPr/>
            <p:nvPr/>
          </p:nvSpPr>
          <p:spPr>
            <a:xfrm>
              <a:off x="4324475" y="3756650"/>
              <a:ext cx="26375" cy="5475"/>
            </a:xfrm>
            <a:custGeom>
              <a:avLst/>
              <a:gdLst/>
              <a:ahLst/>
              <a:cxnLst/>
              <a:rect l="l" t="t" r="r" b="b"/>
              <a:pathLst>
                <a:path w="1055" h="219" extrusionOk="0">
                  <a:moveTo>
                    <a:pt x="358" y="40"/>
                  </a:moveTo>
                  <a:cubicBezTo>
                    <a:pt x="199" y="40"/>
                    <a:pt x="80" y="80"/>
                    <a:pt x="0" y="219"/>
                  </a:cubicBezTo>
                  <a:lnTo>
                    <a:pt x="1054" y="219"/>
                  </a:lnTo>
                  <a:cubicBezTo>
                    <a:pt x="796" y="0"/>
                    <a:pt x="557" y="80"/>
                    <a:pt x="35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9"/>
            <p:cNvSpPr/>
            <p:nvPr/>
          </p:nvSpPr>
          <p:spPr>
            <a:xfrm>
              <a:off x="4430400" y="3862500"/>
              <a:ext cx="29850" cy="5575"/>
            </a:xfrm>
            <a:custGeom>
              <a:avLst/>
              <a:gdLst/>
              <a:ahLst/>
              <a:cxnLst/>
              <a:rect l="l" t="t" r="r" b="b"/>
              <a:pathLst>
                <a:path w="1194" h="223" extrusionOk="0">
                  <a:moveTo>
                    <a:pt x="586" y="1"/>
                  </a:moveTo>
                  <a:cubicBezTo>
                    <a:pt x="391" y="1"/>
                    <a:pt x="195" y="65"/>
                    <a:pt x="0" y="182"/>
                  </a:cubicBezTo>
                  <a:cubicBezTo>
                    <a:pt x="398" y="182"/>
                    <a:pt x="796" y="222"/>
                    <a:pt x="1194" y="222"/>
                  </a:cubicBezTo>
                  <a:cubicBezTo>
                    <a:pt x="991" y="70"/>
                    <a:pt x="788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9"/>
            <p:cNvSpPr/>
            <p:nvPr/>
          </p:nvSpPr>
          <p:spPr>
            <a:xfrm>
              <a:off x="4280700" y="3911125"/>
              <a:ext cx="30350" cy="5050"/>
            </a:xfrm>
            <a:custGeom>
              <a:avLst/>
              <a:gdLst/>
              <a:ahLst/>
              <a:cxnLst/>
              <a:rect l="l" t="t" r="r" b="b"/>
              <a:pathLst>
                <a:path w="1214" h="202" extrusionOk="0">
                  <a:moveTo>
                    <a:pt x="610" y="0"/>
                  </a:moveTo>
                  <a:cubicBezTo>
                    <a:pt x="395" y="0"/>
                    <a:pt x="187" y="31"/>
                    <a:pt x="0" y="187"/>
                  </a:cubicBezTo>
                  <a:cubicBezTo>
                    <a:pt x="45" y="182"/>
                    <a:pt x="89" y="181"/>
                    <a:pt x="134" y="181"/>
                  </a:cubicBezTo>
                  <a:cubicBezTo>
                    <a:pt x="292" y="181"/>
                    <a:pt x="454" y="202"/>
                    <a:pt x="615" y="202"/>
                  </a:cubicBezTo>
                  <a:cubicBezTo>
                    <a:pt x="821" y="202"/>
                    <a:pt x="1025" y="167"/>
                    <a:pt x="1214" y="8"/>
                  </a:cubicBezTo>
                  <a:lnTo>
                    <a:pt x="1214" y="8"/>
                  </a:lnTo>
                  <a:cubicBezTo>
                    <a:pt x="1161" y="13"/>
                    <a:pt x="1108" y="15"/>
                    <a:pt x="1055" y="15"/>
                  </a:cubicBezTo>
                  <a:cubicBezTo>
                    <a:pt x="906" y="15"/>
                    <a:pt x="756" y="0"/>
                    <a:pt x="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9"/>
            <p:cNvSpPr/>
            <p:nvPr/>
          </p:nvSpPr>
          <p:spPr>
            <a:xfrm>
              <a:off x="4373700" y="3824100"/>
              <a:ext cx="24400" cy="2675"/>
            </a:xfrm>
            <a:custGeom>
              <a:avLst/>
              <a:gdLst/>
              <a:ahLst/>
              <a:cxnLst/>
              <a:rect l="l" t="t" r="r" b="b"/>
              <a:pathLst>
                <a:path w="976" h="107" extrusionOk="0">
                  <a:moveTo>
                    <a:pt x="467" y="0"/>
                  </a:moveTo>
                  <a:cubicBezTo>
                    <a:pt x="326" y="0"/>
                    <a:pt x="172" y="30"/>
                    <a:pt x="0" y="107"/>
                  </a:cubicBezTo>
                  <a:lnTo>
                    <a:pt x="975" y="107"/>
                  </a:lnTo>
                  <a:cubicBezTo>
                    <a:pt x="817" y="50"/>
                    <a:pt x="653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9"/>
            <p:cNvSpPr/>
            <p:nvPr/>
          </p:nvSpPr>
          <p:spPr>
            <a:xfrm>
              <a:off x="4358775" y="3763100"/>
              <a:ext cx="17925" cy="5350"/>
            </a:xfrm>
            <a:custGeom>
              <a:avLst/>
              <a:gdLst/>
              <a:ahLst/>
              <a:cxnLst/>
              <a:rect l="l" t="t" r="r" b="b"/>
              <a:pathLst>
                <a:path w="717" h="214" extrusionOk="0">
                  <a:moveTo>
                    <a:pt x="1" y="1"/>
                  </a:moveTo>
                  <a:cubicBezTo>
                    <a:pt x="189" y="102"/>
                    <a:pt x="356" y="214"/>
                    <a:pt x="524" y="214"/>
                  </a:cubicBezTo>
                  <a:cubicBezTo>
                    <a:pt x="588" y="214"/>
                    <a:pt x="652" y="198"/>
                    <a:pt x="717" y="160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9"/>
            <p:cNvSpPr/>
            <p:nvPr/>
          </p:nvSpPr>
          <p:spPr>
            <a:xfrm>
              <a:off x="4578100" y="3920250"/>
              <a:ext cx="22400" cy="10475"/>
            </a:xfrm>
            <a:custGeom>
              <a:avLst/>
              <a:gdLst/>
              <a:ahLst/>
              <a:cxnLst/>
              <a:rect l="l" t="t" r="r" b="b"/>
              <a:pathLst>
                <a:path w="896" h="419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00"/>
                    <a:pt x="120" y="200"/>
                    <a:pt x="179" y="299"/>
                  </a:cubicBezTo>
                  <a:cubicBezTo>
                    <a:pt x="289" y="360"/>
                    <a:pt x="384" y="384"/>
                    <a:pt x="482" y="384"/>
                  </a:cubicBezTo>
                  <a:cubicBezTo>
                    <a:pt x="544" y="384"/>
                    <a:pt x="607" y="374"/>
                    <a:pt x="677" y="359"/>
                  </a:cubicBezTo>
                  <a:cubicBezTo>
                    <a:pt x="716" y="399"/>
                    <a:pt x="796" y="399"/>
                    <a:pt x="856" y="419"/>
                  </a:cubicBezTo>
                  <a:cubicBezTo>
                    <a:pt x="876" y="399"/>
                    <a:pt x="876" y="359"/>
                    <a:pt x="895" y="339"/>
                  </a:cubicBezTo>
                  <a:cubicBezTo>
                    <a:pt x="796" y="140"/>
                    <a:pt x="498" y="220"/>
                    <a:pt x="378" y="21"/>
                  </a:cubicBezTo>
                  <a:cubicBezTo>
                    <a:pt x="259" y="21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9"/>
            <p:cNvSpPr/>
            <p:nvPr/>
          </p:nvSpPr>
          <p:spPr>
            <a:xfrm>
              <a:off x="4366225" y="3858950"/>
              <a:ext cx="19425" cy="9125"/>
            </a:xfrm>
            <a:custGeom>
              <a:avLst/>
              <a:gdLst/>
              <a:ahLst/>
              <a:cxnLst/>
              <a:rect l="l" t="t" r="r" b="b"/>
              <a:pathLst>
                <a:path w="777" h="365" extrusionOk="0">
                  <a:moveTo>
                    <a:pt x="429" y="1"/>
                  </a:moveTo>
                  <a:cubicBezTo>
                    <a:pt x="309" y="1"/>
                    <a:pt x="190" y="56"/>
                    <a:pt x="81" y="165"/>
                  </a:cubicBezTo>
                  <a:cubicBezTo>
                    <a:pt x="61" y="165"/>
                    <a:pt x="61" y="185"/>
                    <a:pt x="21" y="245"/>
                  </a:cubicBezTo>
                  <a:cubicBezTo>
                    <a:pt x="1" y="284"/>
                    <a:pt x="21" y="304"/>
                    <a:pt x="81" y="364"/>
                  </a:cubicBezTo>
                  <a:cubicBezTo>
                    <a:pt x="180" y="344"/>
                    <a:pt x="299" y="344"/>
                    <a:pt x="419" y="344"/>
                  </a:cubicBezTo>
                  <a:cubicBezTo>
                    <a:pt x="498" y="205"/>
                    <a:pt x="657" y="185"/>
                    <a:pt x="777" y="165"/>
                  </a:cubicBezTo>
                  <a:cubicBezTo>
                    <a:pt x="667" y="56"/>
                    <a:pt x="548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9"/>
            <p:cNvSpPr/>
            <p:nvPr/>
          </p:nvSpPr>
          <p:spPr>
            <a:xfrm>
              <a:off x="4219025" y="3786050"/>
              <a:ext cx="17425" cy="7100"/>
            </a:xfrm>
            <a:custGeom>
              <a:avLst/>
              <a:gdLst/>
              <a:ahLst/>
              <a:cxnLst/>
              <a:rect l="l" t="t" r="r" b="b"/>
              <a:pathLst>
                <a:path w="697" h="284" extrusionOk="0">
                  <a:moveTo>
                    <a:pt x="403" y="1"/>
                  </a:moveTo>
                  <a:cubicBezTo>
                    <a:pt x="271" y="1"/>
                    <a:pt x="136" y="52"/>
                    <a:pt x="1" y="97"/>
                  </a:cubicBezTo>
                  <a:cubicBezTo>
                    <a:pt x="1" y="137"/>
                    <a:pt x="21" y="217"/>
                    <a:pt x="21" y="256"/>
                  </a:cubicBezTo>
                  <a:cubicBezTo>
                    <a:pt x="126" y="256"/>
                    <a:pt x="244" y="284"/>
                    <a:pt x="359" y="284"/>
                  </a:cubicBezTo>
                  <a:cubicBezTo>
                    <a:pt x="484" y="284"/>
                    <a:pt x="604" y="252"/>
                    <a:pt x="697" y="117"/>
                  </a:cubicBezTo>
                  <a:cubicBezTo>
                    <a:pt x="602" y="31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9"/>
            <p:cNvSpPr/>
            <p:nvPr/>
          </p:nvSpPr>
          <p:spPr>
            <a:xfrm>
              <a:off x="4346350" y="3861200"/>
              <a:ext cx="21900" cy="8375"/>
            </a:xfrm>
            <a:custGeom>
              <a:avLst/>
              <a:gdLst/>
              <a:ahLst/>
              <a:cxnLst/>
              <a:rect l="l" t="t" r="r" b="b"/>
              <a:pathLst>
                <a:path w="876" h="335" extrusionOk="0">
                  <a:moveTo>
                    <a:pt x="440" y="1"/>
                  </a:moveTo>
                  <a:cubicBezTo>
                    <a:pt x="353" y="1"/>
                    <a:pt x="269" y="25"/>
                    <a:pt x="179" y="75"/>
                  </a:cubicBezTo>
                  <a:cubicBezTo>
                    <a:pt x="120" y="95"/>
                    <a:pt x="60" y="95"/>
                    <a:pt x="0" y="95"/>
                  </a:cubicBezTo>
                  <a:lnTo>
                    <a:pt x="179" y="274"/>
                  </a:lnTo>
                  <a:lnTo>
                    <a:pt x="517" y="274"/>
                  </a:lnTo>
                  <a:cubicBezTo>
                    <a:pt x="579" y="318"/>
                    <a:pt x="632" y="335"/>
                    <a:pt x="683" y="335"/>
                  </a:cubicBezTo>
                  <a:cubicBezTo>
                    <a:pt x="748" y="335"/>
                    <a:pt x="809" y="307"/>
                    <a:pt x="876" y="274"/>
                  </a:cubicBezTo>
                  <a:lnTo>
                    <a:pt x="876" y="75"/>
                  </a:lnTo>
                  <a:lnTo>
                    <a:pt x="716" y="75"/>
                  </a:lnTo>
                  <a:cubicBezTo>
                    <a:pt x="617" y="25"/>
                    <a:pt x="527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9"/>
            <p:cNvSpPr/>
            <p:nvPr/>
          </p:nvSpPr>
          <p:spPr>
            <a:xfrm>
              <a:off x="4459225" y="3823850"/>
              <a:ext cx="18925" cy="4925"/>
            </a:xfrm>
            <a:custGeom>
              <a:avLst/>
              <a:gdLst/>
              <a:ahLst/>
              <a:cxnLst/>
              <a:rect l="l" t="t" r="r" b="b"/>
              <a:pathLst>
                <a:path w="757" h="197" extrusionOk="0">
                  <a:moveTo>
                    <a:pt x="335" y="0"/>
                  </a:moveTo>
                  <a:cubicBezTo>
                    <a:pt x="223" y="0"/>
                    <a:pt x="109" y="17"/>
                    <a:pt x="1" y="17"/>
                  </a:cubicBezTo>
                  <a:cubicBezTo>
                    <a:pt x="240" y="177"/>
                    <a:pt x="478" y="157"/>
                    <a:pt x="757" y="197"/>
                  </a:cubicBezTo>
                  <a:cubicBezTo>
                    <a:pt x="641" y="34"/>
                    <a:pt x="491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9"/>
            <p:cNvSpPr/>
            <p:nvPr/>
          </p:nvSpPr>
          <p:spPr>
            <a:xfrm>
              <a:off x="4088300" y="3673900"/>
              <a:ext cx="13400" cy="10200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273" y="0"/>
                  </a:moveTo>
                  <a:cubicBezTo>
                    <a:pt x="217" y="0"/>
                    <a:pt x="166" y="19"/>
                    <a:pt x="137" y="48"/>
                  </a:cubicBezTo>
                  <a:cubicBezTo>
                    <a:pt x="25" y="271"/>
                    <a:pt x="1" y="408"/>
                    <a:pt x="276" y="408"/>
                  </a:cubicBezTo>
                  <a:cubicBezTo>
                    <a:pt x="295" y="408"/>
                    <a:pt x="315" y="407"/>
                    <a:pt x="336" y="406"/>
                  </a:cubicBezTo>
                  <a:lnTo>
                    <a:pt x="495" y="227"/>
                  </a:lnTo>
                  <a:cubicBezTo>
                    <a:pt x="495" y="227"/>
                    <a:pt x="535" y="207"/>
                    <a:pt x="515" y="187"/>
                  </a:cubicBezTo>
                  <a:cubicBezTo>
                    <a:pt x="515" y="127"/>
                    <a:pt x="495" y="107"/>
                    <a:pt x="456" y="87"/>
                  </a:cubicBezTo>
                  <a:cubicBezTo>
                    <a:pt x="396" y="48"/>
                    <a:pt x="376" y="28"/>
                    <a:pt x="336" y="8"/>
                  </a:cubicBezTo>
                  <a:cubicBezTo>
                    <a:pt x="315" y="3"/>
                    <a:pt x="294" y="0"/>
                    <a:pt x="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9"/>
            <p:cNvSpPr/>
            <p:nvPr/>
          </p:nvSpPr>
          <p:spPr>
            <a:xfrm>
              <a:off x="4030550" y="3756650"/>
              <a:ext cx="16925" cy="5925"/>
            </a:xfrm>
            <a:custGeom>
              <a:avLst/>
              <a:gdLst/>
              <a:ahLst/>
              <a:cxnLst/>
              <a:rect l="l" t="t" r="r" b="b"/>
              <a:pathLst>
                <a:path w="677" h="237" extrusionOk="0">
                  <a:moveTo>
                    <a:pt x="677" y="40"/>
                  </a:moveTo>
                  <a:lnTo>
                    <a:pt x="677" y="40"/>
                  </a:lnTo>
                  <a:cubicBezTo>
                    <a:pt x="438" y="80"/>
                    <a:pt x="179" y="0"/>
                    <a:pt x="0" y="219"/>
                  </a:cubicBezTo>
                  <a:cubicBezTo>
                    <a:pt x="92" y="219"/>
                    <a:pt x="193" y="236"/>
                    <a:pt x="294" y="236"/>
                  </a:cubicBezTo>
                  <a:cubicBezTo>
                    <a:pt x="434" y="236"/>
                    <a:pt x="572" y="202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9"/>
            <p:cNvSpPr/>
            <p:nvPr/>
          </p:nvSpPr>
          <p:spPr>
            <a:xfrm>
              <a:off x="4709375" y="392822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" y="20"/>
                  </a:moveTo>
                  <a:lnTo>
                    <a:pt x="1" y="20"/>
                  </a:lnTo>
                  <a:cubicBezTo>
                    <a:pt x="134" y="186"/>
                    <a:pt x="294" y="200"/>
                    <a:pt x="459" y="200"/>
                  </a:cubicBezTo>
                  <a:cubicBezTo>
                    <a:pt x="492" y="200"/>
                    <a:pt x="525" y="199"/>
                    <a:pt x="558" y="199"/>
                  </a:cubicBezTo>
                  <a:cubicBezTo>
                    <a:pt x="419" y="0"/>
                    <a:pt x="220" y="40"/>
                    <a:pt x="1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9"/>
            <p:cNvSpPr/>
            <p:nvPr/>
          </p:nvSpPr>
          <p:spPr>
            <a:xfrm>
              <a:off x="4385625" y="3810425"/>
              <a:ext cx="12950" cy="4475"/>
            </a:xfrm>
            <a:custGeom>
              <a:avLst/>
              <a:gdLst/>
              <a:ahLst/>
              <a:cxnLst/>
              <a:rect l="l" t="t" r="r" b="b"/>
              <a:pathLst>
                <a:path w="518" h="179" extrusionOk="0">
                  <a:moveTo>
                    <a:pt x="215" y="0"/>
                  </a:moveTo>
                  <a:cubicBezTo>
                    <a:pt x="146" y="0"/>
                    <a:pt x="73" y="10"/>
                    <a:pt x="1" y="17"/>
                  </a:cubicBezTo>
                  <a:cubicBezTo>
                    <a:pt x="95" y="139"/>
                    <a:pt x="208" y="178"/>
                    <a:pt x="334" y="178"/>
                  </a:cubicBezTo>
                  <a:cubicBezTo>
                    <a:pt x="393" y="178"/>
                    <a:pt x="454" y="169"/>
                    <a:pt x="518" y="157"/>
                  </a:cubicBezTo>
                  <a:cubicBezTo>
                    <a:pt x="442" y="30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9"/>
            <p:cNvSpPr/>
            <p:nvPr/>
          </p:nvSpPr>
          <p:spPr>
            <a:xfrm>
              <a:off x="4349825" y="3859325"/>
              <a:ext cx="13950" cy="3775"/>
            </a:xfrm>
            <a:custGeom>
              <a:avLst/>
              <a:gdLst/>
              <a:ahLst/>
              <a:cxnLst/>
              <a:rect l="l" t="t" r="r" b="b"/>
              <a:pathLst>
                <a:path w="558" h="151" extrusionOk="0">
                  <a:moveTo>
                    <a:pt x="294" y="1"/>
                  </a:moveTo>
                  <a:cubicBezTo>
                    <a:pt x="204" y="1"/>
                    <a:pt x="110" y="51"/>
                    <a:pt x="1" y="150"/>
                  </a:cubicBezTo>
                  <a:lnTo>
                    <a:pt x="558" y="150"/>
                  </a:lnTo>
                  <a:cubicBezTo>
                    <a:pt x="468" y="51"/>
                    <a:pt x="38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9"/>
            <p:cNvSpPr/>
            <p:nvPr/>
          </p:nvSpPr>
          <p:spPr>
            <a:xfrm>
              <a:off x="4442825" y="3904825"/>
              <a:ext cx="8475" cy="5625"/>
            </a:xfrm>
            <a:custGeom>
              <a:avLst/>
              <a:gdLst/>
              <a:ahLst/>
              <a:cxnLst/>
              <a:rect l="l" t="t" r="r" b="b"/>
              <a:pathLst>
                <a:path w="339" h="225" extrusionOk="0">
                  <a:moveTo>
                    <a:pt x="229" y="0"/>
                  </a:moveTo>
                  <a:cubicBezTo>
                    <a:pt x="154" y="0"/>
                    <a:pt x="82" y="73"/>
                    <a:pt x="0" y="101"/>
                  </a:cubicBezTo>
                  <a:cubicBezTo>
                    <a:pt x="52" y="187"/>
                    <a:pt x="104" y="225"/>
                    <a:pt x="155" y="225"/>
                  </a:cubicBezTo>
                  <a:cubicBezTo>
                    <a:pt x="220" y="225"/>
                    <a:pt x="283" y="162"/>
                    <a:pt x="339" y="61"/>
                  </a:cubicBezTo>
                  <a:cubicBezTo>
                    <a:pt x="301" y="16"/>
                    <a:pt x="26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9"/>
            <p:cNvSpPr/>
            <p:nvPr/>
          </p:nvSpPr>
          <p:spPr>
            <a:xfrm>
              <a:off x="4515425" y="3744925"/>
              <a:ext cx="14450" cy="4275"/>
            </a:xfrm>
            <a:custGeom>
              <a:avLst/>
              <a:gdLst/>
              <a:ahLst/>
              <a:cxnLst/>
              <a:rect l="l" t="t" r="r" b="b"/>
              <a:pathLst>
                <a:path w="578" h="171" extrusionOk="0">
                  <a:moveTo>
                    <a:pt x="239" y="0"/>
                  </a:moveTo>
                  <a:cubicBezTo>
                    <a:pt x="160" y="0"/>
                    <a:pt x="79" y="16"/>
                    <a:pt x="1" y="31"/>
                  </a:cubicBezTo>
                  <a:cubicBezTo>
                    <a:pt x="180" y="171"/>
                    <a:pt x="379" y="171"/>
                    <a:pt x="578" y="171"/>
                  </a:cubicBezTo>
                  <a:cubicBezTo>
                    <a:pt x="481" y="38"/>
                    <a:pt x="362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9"/>
            <p:cNvSpPr/>
            <p:nvPr/>
          </p:nvSpPr>
          <p:spPr>
            <a:xfrm>
              <a:off x="4231500" y="3717850"/>
              <a:ext cx="9925" cy="5500"/>
            </a:xfrm>
            <a:custGeom>
              <a:avLst/>
              <a:gdLst/>
              <a:ahLst/>
              <a:cxnLst/>
              <a:rect l="l" t="t" r="r" b="b"/>
              <a:pathLst>
                <a:path w="397" h="220" extrusionOk="0">
                  <a:moveTo>
                    <a:pt x="19" y="0"/>
                  </a:moveTo>
                  <a:lnTo>
                    <a:pt x="19" y="0"/>
                  </a:lnTo>
                  <a:cubicBezTo>
                    <a:pt x="0" y="179"/>
                    <a:pt x="48" y="220"/>
                    <a:pt x="120" y="220"/>
                  </a:cubicBezTo>
                  <a:cubicBezTo>
                    <a:pt x="182" y="220"/>
                    <a:pt x="262" y="189"/>
                    <a:pt x="334" y="189"/>
                  </a:cubicBezTo>
                  <a:cubicBezTo>
                    <a:pt x="356" y="189"/>
                    <a:pt x="377" y="192"/>
                    <a:pt x="397" y="199"/>
                  </a:cubicBezTo>
                  <a:cubicBezTo>
                    <a:pt x="317" y="40"/>
                    <a:pt x="178" y="4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9"/>
            <p:cNvSpPr/>
            <p:nvPr/>
          </p:nvSpPr>
          <p:spPr>
            <a:xfrm>
              <a:off x="4359275" y="38680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0" y="0"/>
                  </a:moveTo>
                  <a:cubicBezTo>
                    <a:pt x="70" y="90"/>
                    <a:pt x="130" y="134"/>
                    <a:pt x="187" y="134"/>
                  </a:cubicBezTo>
                  <a:cubicBezTo>
                    <a:pt x="244" y="134"/>
                    <a:pt x="299" y="9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9"/>
            <p:cNvSpPr/>
            <p:nvPr/>
          </p:nvSpPr>
          <p:spPr>
            <a:xfrm>
              <a:off x="4105650" y="36835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40"/>
                    <a:pt x="179" y="200"/>
                    <a:pt x="338" y="200"/>
                  </a:cubicBezTo>
                  <a:cubicBezTo>
                    <a:pt x="259" y="4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9"/>
            <p:cNvSpPr/>
            <p:nvPr/>
          </p:nvSpPr>
          <p:spPr>
            <a:xfrm>
              <a:off x="4202125" y="36795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17" y="147"/>
                    <a:pt x="126" y="160"/>
                    <a:pt x="242" y="160"/>
                  </a:cubicBezTo>
                  <a:cubicBezTo>
                    <a:pt x="267" y="160"/>
                    <a:pt x="293" y="160"/>
                    <a:pt x="319" y="160"/>
                  </a:cubicBezTo>
                  <a:cubicBezTo>
                    <a:pt x="25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9"/>
            <p:cNvSpPr/>
            <p:nvPr/>
          </p:nvSpPr>
          <p:spPr>
            <a:xfrm>
              <a:off x="4696950" y="39252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lnTo>
                    <a:pt x="1" y="160"/>
                  </a:lnTo>
                  <a:lnTo>
                    <a:pt x="359" y="160"/>
                  </a:ln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9"/>
            <p:cNvSpPr/>
            <p:nvPr/>
          </p:nvSpPr>
          <p:spPr>
            <a:xfrm>
              <a:off x="4060875" y="3652700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1" y="0"/>
                  </a:moveTo>
                  <a:cubicBezTo>
                    <a:pt x="65" y="128"/>
                    <a:pt x="166" y="166"/>
                    <a:pt x="296" y="166"/>
                  </a:cubicBezTo>
                  <a:cubicBezTo>
                    <a:pt x="329" y="166"/>
                    <a:pt x="363" y="164"/>
                    <a:pt x="399" y="160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9"/>
            <p:cNvSpPr/>
            <p:nvPr/>
          </p:nvSpPr>
          <p:spPr>
            <a:xfrm>
              <a:off x="4669600" y="39168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86" y="1"/>
                  </a:moveTo>
                  <a:cubicBezTo>
                    <a:pt x="63" y="1"/>
                    <a:pt x="35" y="16"/>
                    <a:pt x="1" y="56"/>
                  </a:cubicBezTo>
                  <a:lnTo>
                    <a:pt x="219" y="136"/>
                  </a:lnTo>
                  <a:cubicBezTo>
                    <a:pt x="177" y="93"/>
                    <a:pt x="145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9"/>
            <p:cNvSpPr/>
            <p:nvPr/>
          </p:nvSpPr>
          <p:spPr>
            <a:xfrm>
              <a:off x="4539800" y="3915275"/>
              <a:ext cx="7475" cy="4575"/>
            </a:xfrm>
            <a:custGeom>
              <a:avLst/>
              <a:gdLst/>
              <a:ahLst/>
              <a:cxnLst/>
              <a:rect l="l" t="t" r="r" b="b"/>
              <a:pathLst>
                <a:path w="299" h="183" extrusionOk="0">
                  <a:moveTo>
                    <a:pt x="180" y="1"/>
                  </a:moveTo>
                  <a:cubicBezTo>
                    <a:pt x="120" y="41"/>
                    <a:pt x="1" y="100"/>
                    <a:pt x="120" y="180"/>
                  </a:cubicBezTo>
                  <a:cubicBezTo>
                    <a:pt x="128" y="182"/>
                    <a:pt x="136" y="183"/>
                    <a:pt x="144" y="183"/>
                  </a:cubicBezTo>
                  <a:cubicBezTo>
                    <a:pt x="212" y="183"/>
                    <a:pt x="263" y="112"/>
                    <a:pt x="299" y="41"/>
                  </a:cubicBezTo>
                  <a:cubicBezTo>
                    <a:pt x="259" y="21"/>
                    <a:pt x="21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9"/>
            <p:cNvSpPr/>
            <p:nvPr/>
          </p:nvSpPr>
          <p:spPr>
            <a:xfrm>
              <a:off x="4219025" y="3797925"/>
              <a:ext cx="9475" cy="3425"/>
            </a:xfrm>
            <a:custGeom>
              <a:avLst/>
              <a:gdLst/>
              <a:ahLst/>
              <a:cxnLst/>
              <a:rect l="l" t="t" r="r" b="b"/>
              <a:pathLst>
                <a:path w="379" h="137" extrusionOk="0">
                  <a:moveTo>
                    <a:pt x="1" y="0"/>
                  </a:moveTo>
                  <a:cubicBezTo>
                    <a:pt x="54" y="98"/>
                    <a:pt x="107" y="136"/>
                    <a:pt x="162" y="136"/>
                  </a:cubicBezTo>
                  <a:cubicBezTo>
                    <a:pt x="231" y="136"/>
                    <a:pt x="302" y="7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9"/>
            <p:cNvSpPr/>
            <p:nvPr/>
          </p:nvSpPr>
          <p:spPr>
            <a:xfrm>
              <a:off x="4157375" y="3749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60" y="60"/>
                    <a:pt x="100" y="140"/>
                    <a:pt x="159" y="199"/>
                  </a:cubicBezTo>
                  <a:cubicBezTo>
                    <a:pt x="219" y="199"/>
                    <a:pt x="279" y="180"/>
                    <a:pt x="358" y="180"/>
                  </a:cubicBezTo>
                  <a:cubicBezTo>
                    <a:pt x="298" y="4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9"/>
            <p:cNvSpPr/>
            <p:nvPr/>
          </p:nvSpPr>
          <p:spPr>
            <a:xfrm>
              <a:off x="4249875" y="3788975"/>
              <a:ext cx="8975" cy="6350"/>
            </a:xfrm>
            <a:custGeom>
              <a:avLst/>
              <a:gdLst/>
              <a:ahLst/>
              <a:cxnLst/>
              <a:rect l="l" t="t" r="r" b="b"/>
              <a:pathLst>
                <a:path w="359" h="254" extrusionOk="0">
                  <a:moveTo>
                    <a:pt x="358" y="0"/>
                  </a:moveTo>
                  <a:cubicBezTo>
                    <a:pt x="239" y="0"/>
                    <a:pt x="100" y="0"/>
                    <a:pt x="0" y="20"/>
                  </a:cubicBezTo>
                  <a:lnTo>
                    <a:pt x="0" y="179"/>
                  </a:lnTo>
                  <a:cubicBezTo>
                    <a:pt x="70" y="229"/>
                    <a:pt x="129" y="254"/>
                    <a:pt x="187" y="254"/>
                  </a:cubicBezTo>
                  <a:cubicBezTo>
                    <a:pt x="244" y="254"/>
                    <a:pt x="298" y="22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9"/>
            <p:cNvSpPr/>
            <p:nvPr/>
          </p:nvSpPr>
          <p:spPr>
            <a:xfrm>
              <a:off x="4473650" y="3813325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27"/>
                    <a:pt x="89" y="193"/>
                    <a:pt x="159" y="193"/>
                  </a:cubicBezTo>
                  <a:cubicBezTo>
                    <a:pt x="211" y="193"/>
                    <a:pt x="271" y="157"/>
                    <a:pt x="339" y="80"/>
                  </a:cubicBezTo>
                  <a:cubicBezTo>
                    <a:pt x="240" y="41"/>
                    <a:pt x="14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9"/>
            <p:cNvSpPr/>
            <p:nvPr/>
          </p:nvSpPr>
          <p:spPr>
            <a:xfrm>
              <a:off x="4533325" y="37496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240" y="160"/>
                  </a:ln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9"/>
            <p:cNvSpPr/>
            <p:nvPr/>
          </p:nvSpPr>
          <p:spPr>
            <a:xfrm>
              <a:off x="4074800" y="3657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41" y="80"/>
                    <a:pt x="120" y="140"/>
                    <a:pt x="220" y="140"/>
                  </a:cubicBezTo>
                  <a:cubicBezTo>
                    <a:pt x="14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9"/>
            <p:cNvSpPr/>
            <p:nvPr/>
          </p:nvSpPr>
          <p:spPr>
            <a:xfrm>
              <a:off x="4082775" y="36626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60"/>
                    <a:pt x="120" y="100"/>
                    <a:pt x="179" y="140"/>
                  </a:cubicBezTo>
                  <a:cubicBezTo>
                    <a:pt x="12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9"/>
            <p:cNvSpPr/>
            <p:nvPr/>
          </p:nvSpPr>
          <p:spPr>
            <a:xfrm>
              <a:off x="4100175" y="36760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40"/>
                    <a:pt x="20" y="100"/>
                    <a:pt x="20" y="140"/>
                  </a:cubicBezTo>
                  <a:cubicBezTo>
                    <a:pt x="80" y="140"/>
                    <a:pt x="100" y="140"/>
                    <a:pt x="179" y="160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9"/>
            <p:cNvSpPr/>
            <p:nvPr/>
          </p:nvSpPr>
          <p:spPr>
            <a:xfrm>
              <a:off x="4092225" y="3670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" y="1"/>
                  </a:moveTo>
                  <a:cubicBezTo>
                    <a:pt x="20" y="80"/>
                    <a:pt x="0" y="140"/>
                    <a:pt x="0" y="200"/>
                  </a:cubicBezTo>
                  <a:cubicBezTo>
                    <a:pt x="80" y="180"/>
                    <a:pt x="119" y="180"/>
                    <a:pt x="199" y="160"/>
                  </a:cubicBezTo>
                  <a:cubicBezTo>
                    <a:pt x="139" y="80"/>
                    <a:pt x="8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9"/>
            <p:cNvSpPr/>
            <p:nvPr/>
          </p:nvSpPr>
          <p:spPr>
            <a:xfrm>
              <a:off x="4696950" y="38725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100"/>
                    <a:pt x="120" y="119"/>
                    <a:pt x="219" y="119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9"/>
            <p:cNvSpPr/>
            <p:nvPr/>
          </p:nvSpPr>
          <p:spPr>
            <a:xfrm>
              <a:off x="4666625" y="386007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cubicBezTo>
                    <a:pt x="40" y="41"/>
                    <a:pt x="120" y="60"/>
                    <a:pt x="159" y="120"/>
                  </a:cubicBezTo>
                  <a:cubicBezTo>
                    <a:pt x="12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9"/>
            <p:cNvSpPr/>
            <p:nvPr/>
          </p:nvSpPr>
          <p:spPr>
            <a:xfrm>
              <a:off x="4315025" y="391092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04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30" y="85"/>
                    <a:pt x="65" y="120"/>
                    <a:pt x="97" y="120"/>
                  </a:cubicBezTo>
                  <a:cubicBezTo>
                    <a:pt x="129" y="120"/>
                    <a:pt x="159" y="85"/>
                    <a:pt x="179" y="16"/>
                  </a:cubicBezTo>
                  <a:cubicBezTo>
                    <a:pt x="159" y="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9"/>
            <p:cNvSpPr/>
            <p:nvPr/>
          </p:nvSpPr>
          <p:spPr>
            <a:xfrm>
              <a:off x="4311525" y="3909550"/>
              <a:ext cx="4000" cy="2775"/>
            </a:xfrm>
            <a:custGeom>
              <a:avLst/>
              <a:gdLst/>
              <a:ahLst/>
              <a:cxnLst/>
              <a:rect l="l" t="t" r="r" b="b"/>
              <a:pathLst>
                <a:path w="160" h="111" extrusionOk="0">
                  <a:moveTo>
                    <a:pt x="87" y="0"/>
                  </a:moveTo>
                  <a:cubicBezTo>
                    <a:pt x="60" y="0"/>
                    <a:pt x="33" y="35"/>
                    <a:pt x="1" y="110"/>
                  </a:cubicBezTo>
                  <a:lnTo>
                    <a:pt x="80" y="110"/>
                  </a:lnTo>
                  <a:lnTo>
                    <a:pt x="160" y="71"/>
                  </a:lnTo>
                  <a:cubicBezTo>
                    <a:pt x="133" y="25"/>
                    <a:pt x="10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9"/>
            <p:cNvSpPr/>
            <p:nvPr/>
          </p:nvSpPr>
          <p:spPr>
            <a:xfrm>
              <a:off x="4907825" y="3981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9"/>
            <p:cNvSpPr/>
            <p:nvPr/>
          </p:nvSpPr>
          <p:spPr>
            <a:xfrm>
              <a:off x="4076300" y="3669600"/>
              <a:ext cx="29375" cy="26900"/>
            </a:xfrm>
            <a:custGeom>
              <a:avLst/>
              <a:gdLst/>
              <a:ahLst/>
              <a:cxnLst/>
              <a:rect l="l" t="t" r="r" b="b"/>
              <a:pathLst>
                <a:path w="1175" h="1076" extrusionOk="0">
                  <a:moveTo>
                    <a:pt x="140" y="1"/>
                  </a:moveTo>
                  <a:cubicBezTo>
                    <a:pt x="80" y="80"/>
                    <a:pt x="1" y="200"/>
                    <a:pt x="1" y="200"/>
                  </a:cubicBezTo>
                  <a:cubicBezTo>
                    <a:pt x="398" y="498"/>
                    <a:pt x="617" y="1015"/>
                    <a:pt x="1174" y="1075"/>
                  </a:cubicBezTo>
                  <a:cubicBezTo>
                    <a:pt x="1154" y="856"/>
                    <a:pt x="936" y="737"/>
                    <a:pt x="836" y="538"/>
                  </a:cubicBezTo>
                  <a:cubicBezTo>
                    <a:pt x="657" y="478"/>
                    <a:pt x="637" y="359"/>
                    <a:pt x="637" y="200"/>
                  </a:cubicBezTo>
                  <a:cubicBezTo>
                    <a:pt x="622" y="201"/>
                    <a:pt x="608" y="202"/>
                    <a:pt x="593" y="202"/>
                  </a:cubicBezTo>
                  <a:cubicBezTo>
                    <a:pt x="415" y="202"/>
                    <a:pt x="269" y="9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9"/>
            <p:cNvSpPr/>
            <p:nvPr/>
          </p:nvSpPr>
          <p:spPr>
            <a:xfrm>
              <a:off x="4105150" y="3696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59" y="8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9"/>
            <p:cNvSpPr/>
            <p:nvPr/>
          </p:nvSpPr>
          <p:spPr>
            <a:xfrm>
              <a:off x="4580575" y="3963825"/>
              <a:ext cx="88550" cy="18625"/>
            </a:xfrm>
            <a:custGeom>
              <a:avLst/>
              <a:gdLst/>
              <a:ahLst/>
              <a:cxnLst/>
              <a:rect l="l" t="t" r="r" b="b"/>
              <a:pathLst>
                <a:path w="3542" h="745" extrusionOk="0">
                  <a:moveTo>
                    <a:pt x="2901" y="1"/>
                  </a:moveTo>
                  <a:cubicBezTo>
                    <a:pt x="2719" y="1"/>
                    <a:pt x="2540" y="129"/>
                    <a:pt x="2368" y="227"/>
                  </a:cubicBezTo>
                  <a:cubicBezTo>
                    <a:pt x="1879" y="200"/>
                    <a:pt x="1399" y="136"/>
                    <a:pt x="922" y="136"/>
                  </a:cubicBezTo>
                  <a:cubicBezTo>
                    <a:pt x="701" y="136"/>
                    <a:pt x="480" y="150"/>
                    <a:pt x="259" y="187"/>
                  </a:cubicBezTo>
                  <a:cubicBezTo>
                    <a:pt x="160" y="267"/>
                    <a:pt x="1" y="347"/>
                    <a:pt x="100" y="526"/>
                  </a:cubicBezTo>
                  <a:cubicBezTo>
                    <a:pt x="130" y="521"/>
                    <a:pt x="160" y="519"/>
                    <a:pt x="190" y="519"/>
                  </a:cubicBezTo>
                  <a:cubicBezTo>
                    <a:pt x="443" y="519"/>
                    <a:pt x="697" y="662"/>
                    <a:pt x="962" y="662"/>
                  </a:cubicBezTo>
                  <a:cubicBezTo>
                    <a:pt x="1083" y="662"/>
                    <a:pt x="1207" y="632"/>
                    <a:pt x="1334" y="545"/>
                  </a:cubicBezTo>
                  <a:cubicBezTo>
                    <a:pt x="1393" y="685"/>
                    <a:pt x="1552" y="685"/>
                    <a:pt x="1672" y="744"/>
                  </a:cubicBezTo>
                  <a:cubicBezTo>
                    <a:pt x="1791" y="744"/>
                    <a:pt x="1891" y="724"/>
                    <a:pt x="2030" y="724"/>
                  </a:cubicBezTo>
                  <a:cubicBezTo>
                    <a:pt x="2113" y="690"/>
                    <a:pt x="2200" y="680"/>
                    <a:pt x="2288" y="680"/>
                  </a:cubicBezTo>
                  <a:cubicBezTo>
                    <a:pt x="2416" y="680"/>
                    <a:pt x="2547" y="702"/>
                    <a:pt x="2674" y="702"/>
                  </a:cubicBezTo>
                  <a:cubicBezTo>
                    <a:pt x="2813" y="702"/>
                    <a:pt x="2946" y="675"/>
                    <a:pt x="3064" y="565"/>
                  </a:cubicBezTo>
                  <a:cubicBezTo>
                    <a:pt x="3323" y="526"/>
                    <a:pt x="3542" y="466"/>
                    <a:pt x="3243" y="187"/>
                  </a:cubicBezTo>
                  <a:cubicBezTo>
                    <a:pt x="3129" y="50"/>
                    <a:pt x="3015" y="1"/>
                    <a:pt x="2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9"/>
            <p:cNvSpPr/>
            <p:nvPr/>
          </p:nvSpPr>
          <p:spPr>
            <a:xfrm>
              <a:off x="4306550" y="3910425"/>
              <a:ext cx="96525" cy="13350"/>
            </a:xfrm>
            <a:custGeom>
              <a:avLst/>
              <a:gdLst/>
              <a:ahLst/>
              <a:cxnLst/>
              <a:rect l="l" t="t" r="r" b="b"/>
              <a:pathLst>
                <a:path w="3861" h="534" extrusionOk="0">
                  <a:moveTo>
                    <a:pt x="2786" y="0"/>
                  </a:moveTo>
                  <a:cubicBezTo>
                    <a:pt x="2095" y="0"/>
                    <a:pt x="1390" y="81"/>
                    <a:pt x="697" y="95"/>
                  </a:cubicBezTo>
                  <a:cubicBezTo>
                    <a:pt x="677" y="533"/>
                    <a:pt x="180" y="294"/>
                    <a:pt x="1" y="533"/>
                  </a:cubicBezTo>
                  <a:cubicBezTo>
                    <a:pt x="1055" y="493"/>
                    <a:pt x="2109" y="414"/>
                    <a:pt x="3164" y="374"/>
                  </a:cubicBezTo>
                  <a:cubicBezTo>
                    <a:pt x="3234" y="327"/>
                    <a:pt x="3297" y="308"/>
                    <a:pt x="3361" y="308"/>
                  </a:cubicBezTo>
                  <a:cubicBezTo>
                    <a:pt x="3407" y="308"/>
                    <a:pt x="3453" y="318"/>
                    <a:pt x="3502" y="334"/>
                  </a:cubicBezTo>
                  <a:cubicBezTo>
                    <a:pt x="3565" y="372"/>
                    <a:pt x="3644" y="386"/>
                    <a:pt x="3724" y="386"/>
                  </a:cubicBezTo>
                  <a:cubicBezTo>
                    <a:pt x="3770" y="386"/>
                    <a:pt x="3816" y="381"/>
                    <a:pt x="3860" y="374"/>
                  </a:cubicBezTo>
                  <a:lnTo>
                    <a:pt x="3860" y="215"/>
                  </a:lnTo>
                  <a:lnTo>
                    <a:pt x="3681" y="36"/>
                  </a:lnTo>
                  <a:lnTo>
                    <a:pt x="3502" y="36"/>
                  </a:lnTo>
                  <a:cubicBezTo>
                    <a:pt x="3266" y="10"/>
                    <a:pt x="3026" y="0"/>
                    <a:pt x="2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9"/>
            <p:cNvSpPr/>
            <p:nvPr/>
          </p:nvSpPr>
          <p:spPr>
            <a:xfrm>
              <a:off x="3923125" y="3930200"/>
              <a:ext cx="63175" cy="37450"/>
            </a:xfrm>
            <a:custGeom>
              <a:avLst/>
              <a:gdLst/>
              <a:ahLst/>
              <a:cxnLst/>
              <a:rect l="l" t="t" r="r" b="b"/>
              <a:pathLst>
                <a:path w="2527" h="1498" extrusionOk="0">
                  <a:moveTo>
                    <a:pt x="100" y="1"/>
                  </a:moveTo>
                  <a:cubicBezTo>
                    <a:pt x="40" y="40"/>
                    <a:pt x="1" y="80"/>
                    <a:pt x="1" y="140"/>
                  </a:cubicBezTo>
                  <a:cubicBezTo>
                    <a:pt x="1" y="200"/>
                    <a:pt x="20" y="239"/>
                    <a:pt x="80" y="299"/>
                  </a:cubicBezTo>
                  <a:cubicBezTo>
                    <a:pt x="379" y="617"/>
                    <a:pt x="816" y="717"/>
                    <a:pt x="1134" y="1015"/>
                  </a:cubicBezTo>
                  <a:cubicBezTo>
                    <a:pt x="1234" y="1135"/>
                    <a:pt x="1373" y="1274"/>
                    <a:pt x="1512" y="1333"/>
                  </a:cubicBezTo>
                  <a:cubicBezTo>
                    <a:pt x="1685" y="1408"/>
                    <a:pt x="1851" y="1497"/>
                    <a:pt x="2027" y="1497"/>
                  </a:cubicBezTo>
                  <a:cubicBezTo>
                    <a:pt x="2135" y="1497"/>
                    <a:pt x="2247" y="1464"/>
                    <a:pt x="2368" y="1373"/>
                  </a:cubicBezTo>
                  <a:cubicBezTo>
                    <a:pt x="2408" y="1314"/>
                    <a:pt x="2487" y="1274"/>
                    <a:pt x="2527" y="1214"/>
                  </a:cubicBezTo>
                  <a:cubicBezTo>
                    <a:pt x="1711" y="816"/>
                    <a:pt x="896" y="398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9"/>
            <p:cNvSpPr/>
            <p:nvPr/>
          </p:nvSpPr>
          <p:spPr>
            <a:xfrm>
              <a:off x="4297100" y="4005475"/>
              <a:ext cx="76125" cy="21225"/>
            </a:xfrm>
            <a:custGeom>
              <a:avLst/>
              <a:gdLst/>
              <a:ahLst/>
              <a:cxnLst/>
              <a:rect l="l" t="t" r="r" b="b"/>
              <a:pathLst>
                <a:path w="3045" h="849" extrusionOk="0">
                  <a:moveTo>
                    <a:pt x="2815" y="1"/>
                  </a:moveTo>
                  <a:cubicBezTo>
                    <a:pt x="2710" y="1"/>
                    <a:pt x="2589" y="54"/>
                    <a:pt x="2491" y="54"/>
                  </a:cubicBezTo>
                  <a:cubicBezTo>
                    <a:pt x="2483" y="54"/>
                    <a:pt x="2475" y="54"/>
                    <a:pt x="2468" y="53"/>
                  </a:cubicBezTo>
                  <a:cubicBezTo>
                    <a:pt x="1891" y="212"/>
                    <a:pt x="1334" y="312"/>
                    <a:pt x="737" y="391"/>
                  </a:cubicBezTo>
                  <a:cubicBezTo>
                    <a:pt x="478" y="411"/>
                    <a:pt x="240" y="371"/>
                    <a:pt x="1" y="570"/>
                  </a:cubicBezTo>
                  <a:cubicBezTo>
                    <a:pt x="140" y="849"/>
                    <a:pt x="399" y="690"/>
                    <a:pt x="578" y="789"/>
                  </a:cubicBezTo>
                  <a:cubicBezTo>
                    <a:pt x="662" y="806"/>
                    <a:pt x="745" y="813"/>
                    <a:pt x="827" y="813"/>
                  </a:cubicBezTo>
                  <a:cubicBezTo>
                    <a:pt x="1034" y="813"/>
                    <a:pt x="1234" y="767"/>
                    <a:pt x="1433" y="710"/>
                  </a:cubicBezTo>
                  <a:cubicBezTo>
                    <a:pt x="1950" y="570"/>
                    <a:pt x="2487" y="451"/>
                    <a:pt x="3044" y="292"/>
                  </a:cubicBezTo>
                  <a:cubicBezTo>
                    <a:pt x="3015" y="58"/>
                    <a:pt x="2924" y="1"/>
                    <a:pt x="2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9"/>
            <p:cNvSpPr/>
            <p:nvPr/>
          </p:nvSpPr>
          <p:spPr>
            <a:xfrm>
              <a:off x="4652300" y="3936975"/>
              <a:ext cx="76000" cy="23950"/>
            </a:xfrm>
            <a:custGeom>
              <a:avLst/>
              <a:gdLst/>
              <a:ahLst/>
              <a:cxnLst/>
              <a:rect l="l" t="t" r="r" b="b"/>
              <a:pathLst>
                <a:path w="3040" h="958" extrusionOk="0">
                  <a:moveTo>
                    <a:pt x="146" y="1"/>
                  </a:moveTo>
                  <a:cubicBezTo>
                    <a:pt x="32" y="1"/>
                    <a:pt x="1" y="95"/>
                    <a:pt x="16" y="247"/>
                  </a:cubicBezTo>
                  <a:cubicBezTo>
                    <a:pt x="275" y="505"/>
                    <a:pt x="593" y="466"/>
                    <a:pt x="891" y="545"/>
                  </a:cubicBezTo>
                  <a:cubicBezTo>
                    <a:pt x="1250" y="625"/>
                    <a:pt x="1608" y="565"/>
                    <a:pt x="1966" y="744"/>
                  </a:cubicBezTo>
                  <a:cubicBezTo>
                    <a:pt x="2180" y="857"/>
                    <a:pt x="2382" y="957"/>
                    <a:pt x="2582" y="957"/>
                  </a:cubicBezTo>
                  <a:cubicBezTo>
                    <a:pt x="2734" y="957"/>
                    <a:pt x="2885" y="899"/>
                    <a:pt x="3040" y="744"/>
                  </a:cubicBezTo>
                  <a:cubicBezTo>
                    <a:pt x="2960" y="645"/>
                    <a:pt x="2881" y="525"/>
                    <a:pt x="2801" y="426"/>
                  </a:cubicBezTo>
                  <a:lnTo>
                    <a:pt x="2702" y="426"/>
                  </a:lnTo>
                  <a:cubicBezTo>
                    <a:pt x="2598" y="467"/>
                    <a:pt x="2494" y="498"/>
                    <a:pt x="2396" y="498"/>
                  </a:cubicBezTo>
                  <a:cubicBezTo>
                    <a:pt x="2306" y="498"/>
                    <a:pt x="2221" y="472"/>
                    <a:pt x="2145" y="406"/>
                  </a:cubicBezTo>
                  <a:cubicBezTo>
                    <a:pt x="1566" y="352"/>
                    <a:pt x="1052" y="18"/>
                    <a:pt x="455" y="18"/>
                  </a:cubicBezTo>
                  <a:cubicBezTo>
                    <a:pt x="396" y="18"/>
                    <a:pt x="336" y="21"/>
                    <a:pt x="275" y="28"/>
                  </a:cubicBezTo>
                  <a:cubicBezTo>
                    <a:pt x="223" y="9"/>
                    <a:pt x="18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9"/>
            <p:cNvSpPr/>
            <p:nvPr/>
          </p:nvSpPr>
          <p:spPr>
            <a:xfrm>
              <a:off x="4229975" y="3946125"/>
              <a:ext cx="86050" cy="26375"/>
            </a:xfrm>
            <a:custGeom>
              <a:avLst/>
              <a:gdLst/>
              <a:ahLst/>
              <a:cxnLst/>
              <a:rect l="l" t="t" r="r" b="b"/>
              <a:pathLst>
                <a:path w="3442" h="1055" extrusionOk="0">
                  <a:moveTo>
                    <a:pt x="3243" y="0"/>
                  </a:moveTo>
                  <a:cubicBezTo>
                    <a:pt x="2567" y="179"/>
                    <a:pt x="1890" y="398"/>
                    <a:pt x="1234" y="498"/>
                  </a:cubicBezTo>
                  <a:cubicBezTo>
                    <a:pt x="796" y="577"/>
                    <a:pt x="458" y="736"/>
                    <a:pt x="80" y="895"/>
                  </a:cubicBezTo>
                  <a:cubicBezTo>
                    <a:pt x="60" y="895"/>
                    <a:pt x="60" y="935"/>
                    <a:pt x="40" y="955"/>
                  </a:cubicBezTo>
                  <a:cubicBezTo>
                    <a:pt x="0" y="975"/>
                    <a:pt x="40" y="1015"/>
                    <a:pt x="80" y="1055"/>
                  </a:cubicBezTo>
                  <a:cubicBezTo>
                    <a:pt x="1194" y="776"/>
                    <a:pt x="2348" y="557"/>
                    <a:pt x="3442" y="199"/>
                  </a:cubicBezTo>
                  <a:cubicBezTo>
                    <a:pt x="3422" y="80"/>
                    <a:pt x="3322" y="80"/>
                    <a:pt x="3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9"/>
            <p:cNvSpPr/>
            <p:nvPr/>
          </p:nvSpPr>
          <p:spPr>
            <a:xfrm>
              <a:off x="4358775" y="3998350"/>
              <a:ext cx="72150" cy="14425"/>
            </a:xfrm>
            <a:custGeom>
              <a:avLst/>
              <a:gdLst/>
              <a:ahLst/>
              <a:cxnLst/>
              <a:rect l="l" t="t" r="r" b="b"/>
              <a:pathLst>
                <a:path w="2886" h="577" extrusionOk="0">
                  <a:moveTo>
                    <a:pt x="2274" y="0"/>
                  </a:moveTo>
                  <a:cubicBezTo>
                    <a:pt x="1508" y="0"/>
                    <a:pt x="767" y="198"/>
                    <a:pt x="1" y="358"/>
                  </a:cubicBezTo>
                  <a:cubicBezTo>
                    <a:pt x="200" y="398"/>
                    <a:pt x="458" y="358"/>
                    <a:pt x="577" y="577"/>
                  </a:cubicBezTo>
                  <a:cubicBezTo>
                    <a:pt x="617" y="577"/>
                    <a:pt x="677" y="577"/>
                    <a:pt x="757" y="537"/>
                  </a:cubicBezTo>
                  <a:cubicBezTo>
                    <a:pt x="776" y="507"/>
                    <a:pt x="806" y="492"/>
                    <a:pt x="836" y="492"/>
                  </a:cubicBezTo>
                  <a:cubicBezTo>
                    <a:pt x="866" y="492"/>
                    <a:pt x="896" y="507"/>
                    <a:pt x="916" y="537"/>
                  </a:cubicBezTo>
                  <a:cubicBezTo>
                    <a:pt x="1413" y="398"/>
                    <a:pt x="1970" y="358"/>
                    <a:pt x="2487" y="358"/>
                  </a:cubicBezTo>
                  <a:cubicBezTo>
                    <a:pt x="2567" y="298"/>
                    <a:pt x="2607" y="239"/>
                    <a:pt x="2686" y="199"/>
                  </a:cubicBezTo>
                  <a:lnTo>
                    <a:pt x="2845" y="199"/>
                  </a:lnTo>
                  <a:cubicBezTo>
                    <a:pt x="2865" y="199"/>
                    <a:pt x="2865" y="199"/>
                    <a:pt x="2885" y="159"/>
                  </a:cubicBezTo>
                  <a:cubicBezTo>
                    <a:pt x="2885" y="99"/>
                    <a:pt x="2885" y="79"/>
                    <a:pt x="2845" y="40"/>
                  </a:cubicBezTo>
                  <a:cubicBezTo>
                    <a:pt x="2653" y="12"/>
                    <a:pt x="2463" y="0"/>
                    <a:pt x="2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9"/>
            <p:cNvSpPr/>
            <p:nvPr/>
          </p:nvSpPr>
          <p:spPr>
            <a:xfrm>
              <a:off x="4530350" y="3955825"/>
              <a:ext cx="57225" cy="21100"/>
            </a:xfrm>
            <a:custGeom>
              <a:avLst/>
              <a:gdLst/>
              <a:ahLst/>
              <a:cxnLst/>
              <a:rect l="l" t="t" r="r" b="b"/>
              <a:pathLst>
                <a:path w="2289" h="844" extrusionOk="0">
                  <a:moveTo>
                    <a:pt x="566" y="1"/>
                  </a:moveTo>
                  <a:cubicBezTo>
                    <a:pt x="377" y="1"/>
                    <a:pt x="172" y="88"/>
                    <a:pt x="1" y="249"/>
                  </a:cubicBezTo>
                  <a:cubicBezTo>
                    <a:pt x="100" y="313"/>
                    <a:pt x="209" y="323"/>
                    <a:pt x="320" y="323"/>
                  </a:cubicBezTo>
                  <a:cubicBezTo>
                    <a:pt x="376" y="323"/>
                    <a:pt x="432" y="321"/>
                    <a:pt x="487" y="321"/>
                  </a:cubicBezTo>
                  <a:cubicBezTo>
                    <a:pt x="629" y="321"/>
                    <a:pt x="765" y="339"/>
                    <a:pt x="876" y="468"/>
                  </a:cubicBezTo>
                  <a:cubicBezTo>
                    <a:pt x="1117" y="752"/>
                    <a:pt x="1420" y="843"/>
                    <a:pt x="1740" y="843"/>
                  </a:cubicBezTo>
                  <a:cubicBezTo>
                    <a:pt x="1868" y="843"/>
                    <a:pt x="1998" y="828"/>
                    <a:pt x="2129" y="806"/>
                  </a:cubicBezTo>
                  <a:cubicBezTo>
                    <a:pt x="2189" y="706"/>
                    <a:pt x="2229" y="587"/>
                    <a:pt x="2288" y="487"/>
                  </a:cubicBezTo>
                  <a:cubicBezTo>
                    <a:pt x="1811" y="408"/>
                    <a:pt x="1353" y="547"/>
                    <a:pt x="936" y="149"/>
                  </a:cubicBezTo>
                  <a:cubicBezTo>
                    <a:pt x="834" y="48"/>
                    <a:pt x="70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9"/>
            <p:cNvSpPr/>
            <p:nvPr/>
          </p:nvSpPr>
          <p:spPr>
            <a:xfrm>
              <a:off x="4063375" y="3903850"/>
              <a:ext cx="58700" cy="16950"/>
            </a:xfrm>
            <a:custGeom>
              <a:avLst/>
              <a:gdLst/>
              <a:ahLst/>
              <a:cxnLst/>
              <a:rect l="l" t="t" r="r" b="b"/>
              <a:pathLst>
                <a:path w="2348" h="678" extrusionOk="0">
                  <a:moveTo>
                    <a:pt x="2348" y="0"/>
                  </a:moveTo>
                  <a:cubicBezTo>
                    <a:pt x="1532" y="140"/>
                    <a:pt x="677" y="159"/>
                    <a:pt x="0" y="677"/>
                  </a:cubicBezTo>
                  <a:cubicBezTo>
                    <a:pt x="24" y="677"/>
                    <a:pt x="48" y="677"/>
                    <a:pt x="72" y="677"/>
                  </a:cubicBezTo>
                  <a:cubicBezTo>
                    <a:pt x="897" y="677"/>
                    <a:pt x="1613" y="348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9"/>
            <p:cNvSpPr/>
            <p:nvPr/>
          </p:nvSpPr>
          <p:spPr>
            <a:xfrm>
              <a:off x="4179250" y="3912800"/>
              <a:ext cx="37325" cy="25375"/>
            </a:xfrm>
            <a:custGeom>
              <a:avLst/>
              <a:gdLst/>
              <a:ahLst/>
              <a:cxnLst/>
              <a:rect l="l" t="t" r="r" b="b"/>
              <a:pathLst>
                <a:path w="1493" h="1015" extrusionOk="0">
                  <a:moveTo>
                    <a:pt x="697" y="0"/>
                  </a:moveTo>
                  <a:cubicBezTo>
                    <a:pt x="518" y="219"/>
                    <a:pt x="179" y="20"/>
                    <a:pt x="0" y="299"/>
                  </a:cubicBezTo>
                  <a:cubicBezTo>
                    <a:pt x="40" y="378"/>
                    <a:pt x="100" y="418"/>
                    <a:pt x="179" y="478"/>
                  </a:cubicBezTo>
                  <a:cubicBezTo>
                    <a:pt x="915" y="1015"/>
                    <a:pt x="915" y="1015"/>
                    <a:pt x="1413" y="1015"/>
                  </a:cubicBezTo>
                  <a:lnTo>
                    <a:pt x="1472" y="975"/>
                  </a:lnTo>
                  <a:cubicBezTo>
                    <a:pt x="1492" y="935"/>
                    <a:pt x="1472" y="896"/>
                    <a:pt x="1413" y="876"/>
                  </a:cubicBezTo>
                  <a:cubicBezTo>
                    <a:pt x="1234" y="836"/>
                    <a:pt x="1075" y="816"/>
                    <a:pt x="876" y="796"/>
                  </a:cubicBezTo>
                  <a:cubicBezTo>
                    <a:pt x="1015" y="617"/>
                    <a:pt x="1273" y="776"/>
                    <a:pt x="1333" y="518"/>
                  </a:cubicBezTo>
                  <a:cubicBezTo>
                    <a:pt x="1214" y="239"/>
                    <a:pt x="935" y="1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9"/>
            <p:cNvSpPr/>
            <p:nvPr/>
          </p:nvSpPr>
          <p:spPr>
            <a:xfrm>
              <a:off x="4637275" y="3951100"/>
              <a:ext cx="57225" cy="17550"/>
            </a:xfrm>
            <a:custGeom>
              <a:avLst/>
              <a:gdLst/>
              <a:ahLst/>
              <a:cxnLst/>
              <a:rect l="l" t="t" r="r" b="b"/>
              <a:pathLst>
                <a:path w="2289" h="702" extrusionOk="0">
                  <a:moveTo>
                    <a:pt x="100" y="0"/>
                  </a:moveTo>
                  <a:cubicBezTo>
                    <a:pt x="1" y="100"/>
                    <a:pt x="1" y="199"/>
                    <a:pt x="100" y="338"/>
                  </a:cubicBezTo>
                  <a:cubicBezTo>
                    <a:pt x="299" y="458"/>
                    <a:pt x="120" y="577"/>
                    <a:pt x="100" y="696"/>
                  </a:cubicBezTo>
                  <a:cubicBezTo>
                    <a:pt x="128" y="700"/>
                    <a:pt x="156" y="702"/>
                    <a:pt x="184" y="702"/>
                  </a:cubicBezTo>
                  <a:cubicBezTo>
                    <a:pt x="372" y="702"/>
                    <a:pt x="554" y="626"/>
                    <a:pt x="740" y="626"/>
                  </a:cubicBezTo>
                  <a:cubicBezTo>
                    <a:pt x="818" y="626"/>
                    <a:pt x="896" y="639"/>
                    <a:pt x="975" y="676"/>
                  </a:cubicBezTo>
                  <a:cubicBezTo>
                    <a:pt x="1095" y="577"/>
                    <a:pt x="1214" y="522"/>
                    <a:pt x="1333" y="522"/>
                  </a:cubicBezTo>
                  <a:cubicBezTo>
                    <a:pt x="1453" y="522"/>
                    <a:pt x="1572" y="577"/>
                    <a:pt x="1691" y="696"/>
                  </a:cubicBezTo>
                  <a:cubicBezTo>
                    <a:pt x="1870" y="657"/>
                    <a:pt x="2030" y="577"/>
                    <a:pt x="2209" y="537"/>
                  </a:cubicBezTo>
                  <a:cubicBezTo>
                    <a:pt x="2248" y="537"/>
                    <a:pt x="2248" y="537"/>
                    <a:pt x="2268" y="478"/>
                  </a:cubicBezTo>
                  <a:cubicBezTo>
                    <a:pt x="2288" y="438"/>
                    <a:pt x="2268" y="398"/>
                    <a:pt x="2209" y="358"/>
                  </a:cubicBezTo>
                  <a:cubicBezTo>
                    <a:pt x="2163" y="359"/>
                    <a:pt x="2118" y="360"/>
                    <a:pt x="2073" y="360"/>
                  </a:cubicBezTo>
                  <a:cubicBezTo>
                    <a:pt x="1404" y="360"/>
                    <a:pt x="752" y="22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9"/>
            <p:cNvSpPr/>
            <p:nvPr/>
          </p:nvSpPr>
          <p:spPr>
            <a:xfrm>
              <a:off x="4144925" y="3947050"/>
              <a:ext cx="61200" cy="18000"/>
            </a:xfrm>
            <a:custGeom>
              <a:avLst/>
              <a:gdLst/>
              <a:ahLst/>
              <a:cxnLst/>
              <a:rect l="l" t="t" r="r" b="b"/>
              <a:pathLst>
                <a:path w="2448" h="720" extrusionOk="0">
                  <a:moveTo>
                    <a:pt x="2355" y="1"/>
                  </a:moveTo>
                  <a:cubicBezTo>
                    <a:pt x="1647" y="1"/>
                    <a:pt x="1000" y="403"/>
                    <a:pt x="275" y="403"/>
                  </a:cubicBezTo>
                  <a:cubicBezTo>
                    <a:pt x="243" y="403"/>
                    <a:pt x="212" y="402"/>
                    <a:pt x="180" y="401"/>
                  </a:cubicBezTo>
                  <a:cubicBezTo>
                    <a:pt x="1" y="401"/>
                    <a:pt x="60" y="600"/>
                    <a:pt x="140" y="719"/>
                  </a:cubicBezTo>
                  <a:cubicBezTo>
                    <a:pt x="167" y="719"/>
                    <a:pt x="184" y="710"/>
                    <a:pt x="199" y="710"/>
                  </a:cubicBezTo>
                  <a:cubicBezTo>
                    <a:pt x="206" y="710"/>
                    <a:pt x="213" y="712"/>
                    <a:pt x="220" y="719"/>
                  </a:cubicBezTo>
                  <a:lnTo>
                    <a:pt x="518" y="719"/>
                  </a:lnTo>
                  <a:cubicBezTo>
                    <a:pt x="1174" y="520"/>
                    <a:pt x="1910" y="520"/>
                    <a:pt x="2448" y="3"/>
                  </a:cubicBezTo>
                  <a:cubicBezTo>
                    <a:pt x="2416" y="1"/>
                    <a:pt x="2385" y="1"/>
                    <a:pt x="2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9"/>
            <p:cNvSpPr/>
            <p:nvPr/>
          </p:nvSpPr>
          <p:spPr>
            <a:xfrm>
              <a:off x="4114100" y="3920250"/>
              <a:ext cx="70150" cy="21425"/>
            </a:xfrm>
            <a:custGeom>
              <a:avLst/>
              <a:gdLst/>
              <a:ahLst/>
              <a:cxnLst/>
              <a:rect l="l" t="t" r="r" b="b"/>
              <a:pathLst>
                <a:path w="2806" h="857" extrusionOk="0">
                  <a:moveTo>
                    <a:pt x="2626" y="1"/>
                  </a:moveTo>
                  <a:cubicBezTo>
                    <a:pt x="1731" y="239"/>
                    <a:pt x="816" y="299"/>
                    <a:pt x="0" y="697"/>
                  </a:cubicBezTo>
                  <a:cubicBezTo>
                    <a:pt x="60" y="836"/>
                    <a:pt x="239" y="777"/>
                    <a:pt x="339" y="856"/>
                  </a:cubicBezTo>
                  <a:cubicBezTo>
                    <a:pt x="1154" y="637"/>
                    <a:pt x="1990" y="399"/>
                    <a:pt x="2805" y="180"/>
                  </a:cubicBezTo>
                  <a:cubicBezTo>
                    <a:pt x="2746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9"/>
            <p:cNvSpPr/>
            <p:nvPr/>
          </p:nvSpPr>
          <p:spPr>
            <a:xfrm>
              <a:off x="4206100" y="4021675"/>
              <a:ext cx="57725" cy="28700"/>
            </a:xfrm>
            <a:custGeom>
              <a:avLst/>
              <a:gdLst/>
              <a:ahLst/>
              <a:cxnLst/>
              <a:rect l="l" t="t" r="r" b="b"/>
              <a:pathLst>
                <a:path w="2309" h="1148" extrusionOk="0">
                  <a:moveTo>
                    <a:pt x="1409" y="1"/>
                  </a:moveTo>
                  <a:cubicBezTo>
                    <a:pt x="1340" y="1"/>
                    <a:pt x="1273" y="46"/>
                    <a:pt x="1214" y="141"/>
                  </a:cubicBezTo>
                  <a:cubicBezTo>
                    <a:pt x="896" y="360"/>
                    <a:pt x="498" y="360"/>
                    <a:pt x="160" y="559"/>
                  </a:cubicBezTo>
                  <a:cubicBezTo>
                    <a:pt x="60" y="638"/>
                    <a:pt x="1" y="738"/>
                    <a:pt x="1" y="857"/>
                  </a:cubicBezTo>
                  <a:lnTo>
                    <a:pt x="1" y="1016"/>
                  </a:lnTo>
                  <a:cubicBezTo>
                    <a:pt x="71" y="1113"/>
                    <a:pt x="149" y="1148"/>
                    <a:pt x="231" y="1148"/>
                  </a:cubicBezTo>
                  <a:cubicBezTo>
                    <a:pt x="335" y="1148"/>
                    <a:pt x="446" y="1092"/>
                    <a:pt x="558" y="1036"/>
                  </a:cubicBezTo>
                  <a:lnTo>
                    <a:pt x="796" y="957"/>
                  </a:lnTo>
                  <a:cubicBezTo>
                    <a:pt x="1254" y="778"/>
                    <a:pt x="1751" y="718"/>
                    <a:pt x="2209" y="539"/>
                  </a:cubicBezTo>
                  <a:cubicBezTo>
                    <a:pt x="2288" y="499"/>
                    <a:pt x="2308" y="420"/>
                    <a:pt x="2288" y="320"/>
                  </a:cubicBezTo>
                  <a:cubicBezTo>
                    <a:pt x="2010" y="320"/>
                    <a:pt x="1751" y="241"/>
                    <a:pt x="1552" y="62"/>
                  </a:cubicBezTo>
                  <a:cubicBezTo>
                    <a:pt x="1504" y="21"/>
                    <a:pt x="1456" y="1"/>
                    <a:pt x="1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9"/>
            <p:cNvSpPr/>
            <p:nvPr/>
          </p:nvSpPr>
          <p:spPr>
            <a:xfrm>
              <a:off x="4205100" y="3932700"/>
              <a:ext cx="53250" cy="14575"/>
            </a:xfrm>
            <a:custGeom>
              <a:avLst/>
              <a:gdLst/>
              <a:ahLst/>
              <a:cxnLst/>
              <a:rect l="l" t="t" r="r" b="b"/>
              <a:pathLst>
                <a:path w="2130" h="583" extrusionOk="0">
                  <a:moveTo>
                    <a:pt x="1075" y="0"/>
                  </a:moveTo>
                  <a:cubicBezTo>
                    <a:pt x="856" y="20"/>
                    <a:pt x="598" y="40"/>
                    <a:pt x="379" y="80"/>
                  </a:cubicBezTo>
                  <a:lnTo>
                    <a:pt x="379" y="219"/>
                  </a:lnTo>
                  <a:cubicBezTo>
                    <a:pt x="438" y="219"/>
                    <a:pt x="498" y="219"/>
                    <a:pt x="498" y="279"/>
                  </a:cubicBezTo>
                  <a:cubicBezTo>
                    <a:pt x="598" y="378"/>
                    <a:pt x="498" y="398"/>
                    <a:pt x="438" y="398"/>
                  </a:cubicBezTo>
                  <a:cubicBezTo>
                    <a:pt x="259" y="398"/>
                    <a:pt x="100" y="398"/>
                    <a:pt x="1" y="577"/>
                  </a:cubicBezTo>
                  <a:cubicBezTo>
                    <a:pt x="71" y="581"/>
                    <a:pt x="141" y="582"/>
                    <a:pt x="210" y="582"/>
                  </a:cubicBezTo>
                  <a:cubicBezTo>
                    <a:pt x="903" y="582"/>
                    <a:pt x="1532" y="402"/>
                    <a:pt x="2129" y="40"/>
                  </a:cubicBezTo>
                  <a:cubicBezTo>
                    <a:pt x="2083" y="27"/>
                    <a:pt x="2037" y="22"/>
                    <a:pt x="1991" y="22"/>
                  </a:cubicBezTo>
                  <a:cubicBezTo>
                    <a:pt x="1789" y="22"/>
                    <a:pt x="1588" y="122"/>
                    <a:pt x="1392" y="122"/>
                  </a:cubicBezTo>
                  <a:cubicBezTo>
                    <a:pt x="1285" y="122"/>
                    <a:pt x="1179" y="92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9"/>
            <p:cNvSpPr/>
            <p:nvPr/>
          </p:nvSpPr>
          <p:spPr>
            <a:xfrm>
              <a:off x="4429900" y="3994850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035" y="1"/>
                  </a:moveTo>
                  <a:cubicBezTo>
                    <a:pt x="716" y="140"/>
                    <a:pt x="338" y="140"/>
                    <a:pt x="0" y="200"/>
                  </a:cubicBezTo>
                  <a:lnTo>
                    <a:pt x="0" y="359"/>
                  </a:lnTo>
                  <a:cubicBezTo>
                    <a:pt x="148" y="418"/>
                    <a:pt x="293" y="440"/>
                    <a:pt x="436" y="440"/>
                  </a:cubicBezTo>
                  <a:cubicBezTo>
                    <a:pt x="869" y="440"/>
                    <a:pt x="1287" y="234"/>
                    <a:pt x="1751" y="219"/>
                  </a:cubicBezTo>
                  <a:cubicBezTo>
                    <a:pt x="1512" y="140"/>
                    <a:pt x="1293" y="60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9"/>
            <p:cNvSpPr/>
            <p:nvPr/>
          </p:nvSpPr>
          <p:spPr>
            <a:xfrm>
              <a:off x="4692475" y="3955175"/>
              <a:ext cx="41300" cy="13925"/>
            </a:xfrm>
            <a:custGeom>
              <a:avLst/>
              <a:gdLst/>
              <a:ahLst/>
              <a:cxnLst/>
              <a:rect l="l" t="t" r="r" b="b"/>
              <a:pathLst>
                <a:path w="1652" h="557" extrusionOk="0">
                  <a:moveTo>
                    <a:pt x="502" y="0"/>
                  </a:moveTo>
                  <a:cubicBezTo>
                    <a:pt x="454" y="0"/>
                    <a:pt x="406" y="5"/>
                    <a:pt x="359" y="16"/>
                  </a:cubicBezTo>
                  <a:cubicBezTo>
                    <a:pt x="279" y="155"/>
                    <a:pt x="160" y="195"/>
                    <a:pt x="1" y="195"/>
                  </a:cubicBezTo>
                  <a:lnTo>
                    <a:pt x="1" y="374"/>
                  </a:lnTo>
                  <a:cubicBezTo>
                    <a:pt x="60" y="414"/>
                    <a:pt x="120" y="414"/>
                    <a:pt x="219" y="414"/>
                  </a:cubicBezTo>
                  <a:cubicBezTo>
                    <a:pt x="315" y="457"/>
                    <a:pt x="406" y="476"/>
                    <a:pt x="493" y="476"/>
                  </a:cubicBezTo>
                  <a:cubicBezTo>
                    <a:pt x="569" y="476"/>
                    <a:pt x="643" y="462"/>
                    <a:pt x="717" y="434"/>
                  </a:cubicBezTo>
                  <a:cubicBezTo>
                    <a:pt x="790" y="412"/>
                    <a:pt x="862" y="398"/>
                    <a:pt x="933" y="398"/>
                  </a:cubicBezTo>
                  <a:cubicBezTo>
                    <a:pt x="1056" y="398"/>
                    <a:pt x="1173" y="440"/>
                    <a:pt x="1274" y="553"/>
                  </a:cubicBezTo>
                  <a:cubicBezTo>
                    <a:pt x="1289" y="551"/>
                    <a:pt x="1305" y="550"/>
                    <a:pt x="1322" y="550"/>
                  </a:cubicBezTo>
                  <a:cubicBezTo>
                    <a:pt x="1366" y="550"/>
                    <a:pt x="1414" y="556"/>
                    <a:pt x="1461" y="556"/>
                  </a:cubicBezTo>
                  <a:cubicBezTo>
                    <a:pt x="1537" y="556"/>
                    <a:pt x="1609" y="540"/>
                    <a:pt x="1652" y="454"/>
                  </a:cubicBezTo>
                  <a:cubicBezTo>
                    <a:pt x="1652" y="394"/>
                    <a:pt x="1512" y="295"/>
                    <a:pt x="1453" y="195"/>
                  </a:cubicBezTo>
                  <a:cubicBezTo>
                    <a:pt x="1453" y="195"/>
                    <a:pt x="1473" y="195"/>
                    <a:pt x="1493" y="136"/>
                  </a:cubicBezTo>
                  <a:cubicBezTo>
                    <a:pt x="1493" y="96"/>
                    <a:pt x="1493" y="36"/>
                    <a:pt x="1413" y="16"/>
                  </a:cubicBezTo>
                  <a:cubicBezTo>
                    <a:pt x="1317" y="64"/>
                    <a:pt x="1221" y="81"/>
                    <a:pt x="1125" y="81"/>
                  </a:cubicBezTo>
                  <a:cubicBezTo>
                    <a:pt x="914" y="81"/>
                    <a:pt x="705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9"/>
            <p:cNvSpPr/>
            <p:nvPr/>
          </p:nvSpPr>
          <p:spPr>
            <a:xfrm>
              <a:off x="4483600" y="3934050"/>
              <a:ext cx="35825" cy="8050"/>
            </a:xfrm>
            <a:custGeom>
              <a:avLst/>
              <a:gdLst/>
              <a:ahLst/>
              <a:cxnLst/>
              <a:rect l="l" t="t" r="r" b="b"/>
              <a:pathLst>
                <a:path w="1433" h="322" extrusionOk="0">
                  <a:moveTo>
                    <a:pt x="574" y="0"/>
                  </a:moveTo>
                  <a:cubicBezTo>
                    <a:pt x="386" y="0"/>
                    <a:pt x="195" y="63"/>
                    <a:pt x="1" y="264"/>
                  </a:cubicBezTo>
                  <a:cubicBezTo>
                    <a:pt x="238" y="298"/>
                    <a:pt x="449" y="321"/>
                    <a:pt x="650" y="321"/>
                  </a:cubicBezTo>
                  <a:cubicBezTo>
                    <a:pt x="920" y="321"/>
                    <a:pt x="1170" y="279"/>
                    <a:pt x="1433" y="165"/>
                  </a:cubicBezTo>
                  <a:cubicBezTo>
                    <a:pt x="1154" y="153"/>
                    <a:pt x="867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9"/>
            <p:cNvSpPr/>
            <p:nvPr/>
          </p:nvSpPr>
          <p:spPr>
            <a:xfrm>
              <a:off x="4612400" y="3927725"/>
              <a:ext cx="46775" cy="14925"/>
            </a:xfrm>
            <a:custGeom>
              <a:avLst/>
              <a:gdLst/>
              <a:ahLst/>
              <a:cxnLst/>
              <a:rect l="l" t="t" r="r" b="b"/>
              <a:pathLst>
                <a:path w="1871" h="597" extrusionOk="0">
                  <a:moveTo>
                    <a:pt x="578" y="60"/>
                  </a:moveTo>
                  <a:cubicBezTo>
                    <a:pt x="511" y="119"/>
                    <a:pt x="436" y="129"/>
                    <a:pt x="360" y="129"/>
                  </a:cubicBezTo>
                  <a:cubicBezTo>
                    <a:pt x="324" y="129"/>
                    <a:pt x="287" y="127"/>
                    <a:pt x="251" y="127"/>
                  </a:cubicBezTo>
                  <a:cubicBezTo>
                    <a:pt x="160" y="127"/>
                    <a:pt x="72" y="140"/>
                    <a:pt x="1" y="239"/>
                  </a:cubicBezTo>
                  <a:cubicBezTo>
                    <a:pt x="498" y="537"/>
                    <a:pt x="1095" y="398"/>
                    <a:pt x="1612" y="597"/>
                  </a:cubicBezTo>
                  <a:cubicBezTo>
                    <a:pt x="1712" y="517"/>
                    <a:pt x="1791" y="438"/>
                    <a:pt x="1871" y="378"/>
                  </a:cubicBezTo>
                  <a:cubicBezTo>
                    <a:pt x="1493" y="0"/>
                    <a:pt x="996" y="219"/>
                    <a:pt x="578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9"/>
            <p:cNvSpPr/>
            <p:nvPr/>
          </p:nvSpPr>
          <p:spPr>
            <a:xfrm>
              <a:off x="4381150" y="3928925"/>
              <a:ext cx="53750" cy="8750"/>
            </a:xfrm>
            <a:custGeom>
              <a:avLst/>
              <a:gdLst/>
              <a:ahLst/>
              <a:cxnLst/>
              <a:rect l="l" t="t" r="r" b="b"/>
              <a:pathLst>
                <a:path w="2150" h="350" extrusionOk="0">
                  <a:moveTo>
                    <a:pt x="860" y="1"/>
                  </a:moveTo>
                  <a:cubicBezTo>
                    <a:pt x="570" y="1"/>
                    <a:pt x="284" y="42"/>
                    <a:pt x="1" y="171"/>
                  </a:cubicBezTo>
                  <a:cubicBezTo>
                    <a:pt x="78" y="257"/>
                    <a:pt x="178" y="269"/>
                    <a:pt x="283" y="269"/>
                  </a:cubicBezTo>
                  <a:cubicBezTo>
                    <a:pt x="323" y="269"/>
                    <a:pt x="364" y="267"/>
                    <a:pt x="404" y="267"/>
                  </a:cubicBezTo>
                  <a:cubicBezTo>
                    <a:pt x="506" y="267"/>
                    <a:pt x="608" y="277"/>
                    <a:pt x="697" y="350"/>
                  </a:cubicBezTo>
                  <a:cubicBezTo>
                    <a:pt x="1194" y="270"/>
                    <a:pt x="1672" y="191"/>
                    <a:pt x="2149" y="111"/>
                  </a:cubicBezTo>
                  <a:cubicBezTo>
                    <a:pt x="1712" y="88"/>
                    <a:pt x="1282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9"/>
            <p:cNvSpPr/>
            <p:nvPr/>
          </p:nvSpPr>
          <p:spPr>
            <a:xfrm>
              <a:off x="4348825" y="3933025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1144" y="0"/>
                  </a:moveTo>
                  <a:cubicBezTo>
                    <a:pt x="781" y="0"/>
                    <a:pt x="430" y="118"/>
                    <a:pt x="80" y="206"/>
                  </a:cubicBezTo>
                  <a:cubicBezTo>
                    <a:pt x="80" y="206"/>
                    <a:pt x="41" y="206"/>
                    <a:pt x="21" y="266"/>
                  </a:cubicBezTo>
                  <a:cubicBezTo>
                    <a:pt x="1" y="305"/>
                    <a:pt x="21" y="325"/>
                    <a:pt x="80" y="385"/>
                  </a:cubicBezTo>
                  <a:cubicBezTo>
                    <a:pt x="156" y="394"/>
                    <a:pt x="231" y="398"/>
                    <a:pt x="306" y="398"/>
                  </a:cubicBezTo>
                  <a:cubicBezTo>
                    <a:pt x="847" y="398"/>
                    <a:pt x="1387" y="185"/>
                    <a:pt x="1928" y="185"/>
                  </a:cubicBezTo>
                  <a:cubicBezTo>
                    <a:pt x="1949" y="185"/>
                    <a:pt x="1969" y="185"/>
                    <a:pt x="1990" y="186"/>
                  </a:cubicBezTo>
                  <a:cubicBezTo>
                    <a:pt x="1890" y="41"/>
                    <a:pt x="1751" y="21"/>
                    <a:pt x="1611" y="21"/>
                  </a:cubicBezTo>
                  <a:cubicBezTo>
                    <a:pt x="1558" y="21"/>
                    <a:pt x="1505" y="24"/>
                    <a:pt x="1453" y="24"/>
                  </a:cubicBezTo>
                  <a:cubicBezTo>
                    <a:pt x="1398" y="24"/>
                    <a:pt x="1344" y="21"/>
                    <a:pt x="1294" y="7"/>
                  </a:cubicBezTo>
                  <a:cubicBezTo>
                    <a:pt x="1244" y="2"/>
                    <a:pt x="1194" y="0"/>
                    <a:pt x="1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9"/>
            <p:cNvSpPr/>
            <p:nvPr/>
          </p:nvSpPr>
          <p:spPr>
            <a:xfrm>
              <a:off x="4262300" y="4021150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910" y="1"/>
                  </a:moveTo>
                  <a:cubicBezTo>
                    <a:pt x="585" y="1"/>
                    <a:pt x="330" y="209"/>
                    <a:pt x="60" y="361"/>
                  </a:cubicBezTo>
                  <a:cubicBezTo>
                    <a:pt x="40" y="381"/>
                    <a:pt x="40" y="441"/>
                    <a:pt x="0" y="480"/>
                  </a:cubicBezTo>
                  <a:cubicBezTo>
                    <a:pt x="0" y="540"/>
                    <a:pt x="0" y="560"/>
                    <a:pt x="60" y="580"/>
                  </a:cubicBezTo>
                  <a:cubicBezTo>
                    <a:pt x="80" y="640"/>
                    <a:pt x="140" y="679"/>
                    <a:pt x="179" y="719"/>
                  </a:cubicBezTo>
                  <a:cubicBezTo>
                    <a:pt x="199" y="739"/>
                    <a:pt x="239" y="739"/>
                    <a:pt x="259" y="739"/>
                  </a:cubicBezTo>
                  <a:cubicBezTo>
                    <a:pt x="538" y="620"/>
                    <a:pt x="836" y="520"/>
                    <a:pt x="1134" y="381"/>
                  </a:cubicBezTo>
                  <a:cubicBezTo>
                    <a:pt x="1095" y="262"/>
                    <a:pt x="1194" y="142"/>
                    <a:pt x="1095" y="23"/>
                  </a:cubicBezTo>
                  <a:cubicBezTo>
                    <a:pt x="1030" y="8"/>
                    <a:pt x="969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9"/>
            <p:cNvSpPr/>
            <p:nvPr/>
          </p:nvSpPr>
          <p:spPr>
            <a:xfrm>
              <a:off x="4169300" y="4033075"/>
              <a:ext cx="42150" cy="10050"/>
            </a:xfrm>
            <a:custGeom>
              <a:avLst/>
              <a:gdLst/>
              <a:ahLst/>
              <a:cxnLst/>
              <a:rect l="l" t="t" r="r" b="b"/>
              <a:pathLst>
                <a:path w="1686" h="402" extrusionOk="0">
                  <a:moveTo>
                    <a:pt x="1474" y="0"/>
                  </a:moveTo>
                  <a:cubicBezTo>
                    <a:pt x="1455" y="0"/>
                    <a:pt x="1435" y="1"/>
                    <a:pt x="1413" y="3"/>
                  </a:cubicBezTo>
                  <a:cubicBezTo>
                    <a:pt x="1294" y="13"/>
                    <a:pt x="1173" y="15"/>
                    <a:pt x="1052" y="15"/>
                  </a:cubicBezTo>
                  <a:cubicBezTo>
                    <a:pt x="1012" y="15"/>
                    <a:pt x="972" y="14"/>
                    <a:pt x="932" y="14"/>
                  </a:cubicBezTo>
                  <a:cubicBezTo>
                    <a:pt x="611" y="14"/>
                    <a:pt x="292" y="23"/>
                    <a:pt x="0" y="182"/>
                  </a:cubicBezTo>
                  <a:cubicBezTo>
                    <a:pt x="65" y="204"/>
                    <a:pt x="134" y="208"/>
                    <a:pt x="204" y="208"/>
                  </a:cubicBezTo>
                  <a:cubicBezTo>
                    <a:pt x="247" y="208"/>
                    <a:pt x="290" y="206"/>
                    <a:pt x="334" y="206"/>
                  </a:cubicBezTo>
                  <a:cubicBezTo>
                    <a:pt x="481" y="206"/>
                    <a:pt x="624" y="224"/>
                    <a:pt x="737" y="381"/>
                  </a:cubicBezTo>
                  <a:cubicBezTo>
                    <a:pt x="975" y="401"/>
                    <a:pt x="1214" y="401"/>
                    <a:pt x="1433" y="401"/>
                  </a:cubicBezTo>
                  <a:cubicBezTo>
                    <a:pt x="1512" y="361"/>
                    <a:pt x="1572" y="282"/>
                    <a:pt x="1632" y="242"/>
                  </a:cubicBezTo>
                  <a:cubicBezTo>
                    <a:pt x="1685" y="81"/>
                    <a:pt x="1642" y="0"/>
                    <a:pt x="1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9"/>
            <p:cNvSpPr/>
            <p:nvPr/>
          </p:nvSpPr>
          <p:spPr>
            <a:xfrm>
              <a:off x="4017625" y="3894425"/>
              <a:ext cx="41800" cy="12925"/>
            </a:xfrm>
            <a:custGeom>
              <a:avLst/>
              <a:gdLst/>
              <a:ahLst/>
              <a:cxnLst/>
              <a:rect l="l" t="t" r="r" b="b"/>
              <a:pathLst>
                <a:path w="1672" h="517" extrusionOk="0">
                  <a:moveTo>
                    <a:pt x="1284" y="1"/>
                  </a:moveTo>
                  <a:cubicBezTo>
                    <a:pt x="790" y="1"/>
                    <a:pt x="382" y="103"/>
                    <a:pt x="0" y="357"/>
                  </a:cubicBezTo>
                  <a:cubicBezTo>
                    <a:pt x="100" y="437"/>
                    <a:pt x="219" y="397"/>
                    <a:pt x="299" y="517"/>
                  </a:cubicBezTo>
                  <a:cubicBezTo>
                    <a:pt x="716" y="338"/>
                    <a:pt x="1194" y="357"/>
                    <a:pt x="1671" y="19"/>
                  </a:cubicBezTo>
                  <a:cubicBezTo>
                    <a:pt x="1536" y="7"/>
                    <a:pt x="1407" y="1"/>
                    <a:pt x="1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9"/>
            <p:cNvSpPr/>
            <p:nvPr/>
          </p:nvSpPr>
          <p:spPr>
            <a:xfrm>
              <a:off x="4190175" y="3968500"/>
              <a:ext cx="41800" cy="16425"/>
            </a:xfrm>
            <a:custGeom>
              <a:avLst/>
              <a:gdLst/>
              <a:ahLst/>
              <a:cxnLst/>
              <a:rect l="l" t="t" r="r" b="b"/>
              <a:pathLst>
                <a:path w="1672" h="657" extrusionOk="0">
                  <a:moveTo>
                    <a:pt x="1672" y="0"/>
                  </a:moveTo>
                  <a:cubicBezTo>
                    <a:pt x="1466" y="52"/>
                    <a:pt x="1246" y="148"/>
                    <a:pt x="1036" y="148"/>
                  </a:cubicBezTo>
                  <a:cubicBezTo>
                    <a:pt x="1002" y="148"/>
                    <a:pt x="969" y="145"/>
                    <a:pt x="936" y="140"/>
                  </a:cubicBezTo>
                  <a:cubicBezTo>
                    <a:pt x="875" y="127"/>
                    <a:pt x="818" y="122"/>
                    <a:pt x="764" y="122"/>
                  </a:cubicBezTo>
                  <a:cubicBezTo>
                    <a:pt x="466" y="122"/>
                    <a:pt x="266" y="295"/>
                    <a:pt x="81" y="498"/>
                  </a:cubicBezTo>
                  <a:lnTo>
                    <a:pt x="41" y="557"/>
                  </a:lnTo>
                  <a:cubicBezTo>
                    <a:pt x="1" y="577"/>
                    <a:pt x="41" y="597"/>
                    <a:pt x="81" y="657"/>
                  </a:cubicBezTo>
                  <a:cubicBezTo>
                    <a:pt x="598" y="498"/>
                    <a:pt x="1155" y="339"/>
                    <a:pt x="1672" y="160"/>
                  </a:cubicBezTo>
                  <a:lnTo>
                    <a:pt x="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9"/>
            <p:cNvSpPr/>
            <p:nvPr/>
          </p:nvSpPr>
          <p:spPr>
            <a:xfrm>
              <a:off x="4311025" y="3937675"/>
              <a:ext cx="39825" cy="13725"/>
            </a:xfrm>
            <a:custGeom>
              <a:avLst/>
              <a:gdLst/>
              <a:ahLst/>
              <a:cxnLst/>
              <a:rect l="l" t="t" r="r" b="b"/>
              <a:pathLst>
                <a:path w="1593" h="549" extrusionOk="0">
                  <a:moveTo>
                    <a:pt x="1592" y="0"/>
                  </a:moveTo>
                  <a:cubicBezTo>
                    <a:pt x="1035" y="20"/>
                    <a:pt x="518" y="239"/>
                    <a:pt x="1" y="338"/>
                  </a:cubicBezTo>
                  <a:lnTo>
                    <a:pt x="200" y="537"/>
                  </a:lnTo>
                  <a:cubicBezTo>
                    <a:pt x="249" y="545"/>
                    <a:pt x="297" y="548"/>
                    <a:pt x="343" y="548"/>
                  </a:cubicBezTo>
                  <a:cubicBezTo>
                    <a:pt x="793" y="548"/>
                    <a:pt x="1160" y="233"/>
                    <a:pt x="1592" y="179"/>
                  </a:cubicBezTo>
                  <a:lnTo>
                    <a:pt x="15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9"/>
            <p:cNvSpPr/>
            <p:nvPr/>
          </p:nvSpPr>
          <p:spPr>
            <a:xfrm>
              <a:off x="4486100" y="3959825"/>
              <a:ext cx="36825" cy="9000"/>
            </a:xfrm>
            <a:custGeom>
              <a:avLst/>
              <a:gdLst/>
              <a:ahLst/>
              <a:cxnLst/>
              <a:rect l="l" t="t" r="r" b="b"/>
              <a:pathLst>
                <a:path w="1473" h="360" extrusionOk="0">
                  <a:moveTo>
                    <a:pt x="632" y="1"/>
                  </a:moveTo>
                  <a:cubicBezTo>
                    <a:pt x="438" y="1"/>
                    <a:pt x="234" y="52"/>
                    <a:pt x="0" y="148"/>
                  </a:cubicBezTo>
                  <a:cubicBezTo>
                    <a:pt x="463" y="217"/>
                    <a:pt x="793" y="359"/>
                    <a:pt x="1244" y="359"/>
                  </a:cubicBezTo>
                  <a:cubicBezTo>
                    <a:pt x="1316" y="359"/>
                    <a:pt x="1392" y="356"/>
                    <a:pt x="1472" y="347"/>
                  </a:cubicBezTo>
                  <a:cubicBezTo>
                    <a:pt x="1176" y="111"/>
                    <a:pt x="916" y="1"/>
                    <a:pt x="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9"/>
            <p:cNvSpPr/>
            <p:nvPr/>
          </p:nvSpPr>
          <p:spPr>
            <a:xfrm>
              <a:off x="4205100" y="4025625"/>
              <a:ext cx="31350" cy="13525"/>
            </a:xfrm>
            <a:custGeom>
              <a:avLst/>
              <a:gdLst/>
              <a:ahLst/>
              <a:cxnLst/>
              <a:rect l="l" t="t" r="r" b="b"/>
              <a:pathLst>
                <a:path w="1254" h="541" extrusionOk="0">
                  <a:moveTo>
                    <a:pt x="1124" y="0"/>
                  </a:moveTo>
                  <a:cubicBezTo>
                    <a:pt x="717" y="0"/>
                    <a:pt x="343" y="89"/>
                    <a:pt x="1" y="341"/>
                  </a:cubicBezTo>
                  <a:lnTo>
                    <a:pt x="200" y="540"/>
                  </a:lnTo>
                  <a:cubicBezTo>
                    <a:pt x="578" y="401"/>
                    <a:pt x="1035" y="441"/>
                    <a:pt x="1254" y="3"/>
                  </a:cubicBezTo>
                  <a:cubicBezTo>
                    <a:pt x="1210" y="1"/>
                    <a:pt x="1167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9"/>
            <p:cNvSpPr/>
            <p:nvPr/>
          </p:nvSpPr>
          <p:spPr>
            <a:xfrm>
              <a:off x="4582575" y="3947925"/>
              <a:ext cx="32850" cy="11650"/>
            </a:xfrm>
            <a:custGeom>
              <a:avLst/>
              <a:gdLst/>
              <a:ahLst/>
              <a:cxnLst/>
              <a:rect l="l" t="t" r="r" b="b"/>
              <a:pathLst>
                <a:path w="1314" h="466" extrusionOk="0">
                  <a:moveTo>
                    <a:pt x="864" y="0"/>
                  </a:moveTo>
                  <a:cubicBezTo>
                    <a:pt x="836" y="0"/>
                    <a:pt x="807" y="3"/>
                    <a:pt x="776" y="8"/>
                  </a:cubicBezTo>
                  <a:cubicBezTo>
                    <a:pt x="518" y="67"/>
                    <a:pt x="259" y="87"/>
                    <a:pt x="0" y="127"/>
                  </a:cubicBezTo>
                  <a:cubicBezTo>
                    <a:pt x="378" y="465"/>
                    <a:pt x="856" y="306"/>
                    <a:pt x="1254" y="465"/>
                  </a:cubicBezTo>
                  <a:cubicBezTo>
                    <a:pt x="1273" y="465"/>
                    <a:pt x="1293" y="426"/>
                    <a:pt x="1293" y="406"/>
                  </a:cubicBezTo>
                  <a:cubicBezTo>
                    <a:pt x="1313" y="366"/>
                    <a:pt x="1293" y="326"/>
                    <a:pt x="1254" y="286"/>
                  </a:cubicBezTo>
                  <a:cubicBezTo>
                    <a:pt x="1167" y="113"/>
                    <a:pt x="1050" y="0"/>
                    <a:pt x="8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9"/>
            <p:cNvSpPr/>
            <p:nvPr/>
          </p:nvSpPr>
          <p:spPr>
            <a:xfrm>
              <a:off x="4084750" y="3938150"/>
              <a:ext cx="29375" cy="8950"/>
            </a:xfrm>
            <a:custGeom>
              <a:avLst/>
              <a:gdLst/>
              <a:ahLst/>
              <a:cxnLst/>
              <a:rect l="l" t="t" r="r" b="b"/>
              <a:pathLst>
                <a:path w="1175" h="358" extrusionOk="0">
                  <a:moveTo>
                    <a:pt x="816" y="1"/>
                  </a:moveTo>
                  <a:cubicBezTo>
                    <a:pt x="538" y="100"/>
                    <a:pt x="279" y="180"/>
                    <a:pt x="1" y="279"/>
                  </a:cubicBezTo>
                  <a:cubicBezTo>
                    <a:pt x="191" y="325"/>
                    <a:pt x="376" y="357"/>
                    <a:pt x="556" y="357"/>
                  </a:cubicBezTo>
                  <a:cubicBezTo>
                    <a:pt x="772" y="357"/>
                    <a:pt x="979" y="310"/>
                    <a:pt x="1174" y="180"/>
                  </a:cubicBezTo>
                  <a:cubicBezTo>
                    <a:pt x="1095" y="21"/>
                    <a:pt x="916" y="120"/>
                    <a:pt x="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9"/>
            <p:cNvSpPr/>
            <p:nvPr/>
          </p:nvSpPr>
          <p:spPr>
            <a:xfrm>
              <a:off x="4284675" y="4020225"/>
              <a:ext cx="26375" cy="10450"/>
            </a:xfrm>
            <a:custGeom>
              <a:avLst/>
              <a:gdLst/>
              <a:ahLst/>
              <a:cxnLst/>
              <a:rect l="l" t="t" r="r" b="b"/>
              <a:pathLst>
                <a:path w="1055" h="418" extrusionOk="0">
                  <a:moveTo>
                    <a:pt x="478" y="0"/>
                  </a:moveTo>
                  <a:cubicBezTo>
                    <a:pt x="379" y="20"/>
                    <a:pt x="279" y="20"/>
                    <a:pt x="180" y="60"/>
                  </a:cubicBezTo>
                  <a:cubicBezTo>
                    <a:pt x="140" y="179"/>
                    <a:pt x="1" y="318"/>
                    <a:pt x="200" y="418"/>
                  </a:cubicBezTo>
                  <a:cubicBezTo>
                    <a:pt x="498" y="418"/>
                    <a:pt x="796" y="338"/>
                    <a:pt x="1055" y="219"/>
                  </a:cubicBezTo>
                  <a:cubicBezTo>
                    <a:pt x="896" y="0"/>
                    <a:pt x="677" y="6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9"/>
            <p:cNvSpPr/>
            <p:nvPr/>
          </p:nvSpPr>
          <p:spPr>
            <a:xfrm>
              <a:off x="4613900" y="3951100"/>
              <a:ext cx="25875" cy="10150"/>
            </a:xfrm>
            <a:custGeom>
              <a:avLst/>
              <a:gdLst/>
              <a:ahLst/>
              <a:cxnLst/>
              <a:rect l="l" t="t" r="r" b="b"/>
              <a:pathLst>
                <a:path w="1035" h="406" extrusionOk="0">
                  <a:moveTo>
                    <a:pt x="1035" y="0"/>
                  </a:moveTo>
                  <a:lnTo>
                    <a:pt x="1" y="159"/>
                  </a:lnTo>
                  <a:lnTo>
                    <a:pt x="1" y="338"/>
                  </a:lnTo>
                  <a:cubicBezTo>
                    <a:pt x="199" y="362"/>
                    <a:pt x="405" y="406"/>
                    <a:pt x="609" y="406"/>
                  </a:cubicBezTo>
                  <a:cubicBezTo>
                    <a:pt x="753" y="406"/>
                    <a:pt x="896" y="384"/>
                    <a:pt x="1035" y="3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9"/>
            <p:cNvSpPr/>
            <p:nvPr/>
          </p:nvSpPr>
          <p:spPr>
            <a:xfrm>
              <a:off x="3898750" y="3911300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21" y="1"/>
                  </a:moveTo>
                  <a:cubicBezTo>
                    <a:pt x="21" y="40"/>
                    <a:pt x="21" y="80"/>
                    <a:pt x="1" y="100"/>
                  </a:cubicBezTo>
                  <a:lnTo>
                    <a:pt x="21" y="180"/>
                  </a:lnTo>
                  <a:cubicBezTo>
                    <a:pt x="80" y="299"/>
                    <a:pt x="160" y="438"/>
                    <a:pt x="200" y="558"/>
                  </a:cubicBezTo>
                  <a:cubicBezTo>
                    <a:pt x="379" y="657"/>
                    <a:pt x="558" y="796"/>
                    <a:pt x="777" y="836"/>
                  </a:cubicBezTo>
                  <a:cubicBezTo>
                    <a:pt x="856" y="796"/>
                    <a:pt x="896" y="757"/>
                    <a:pt x="916" y="677"/>
                  </a:cubicBezTo>
                  <a:cubicBezTo>
                    <a:pt x="717" y="339"/>
                    <a:pt x="299" y="259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9"/>
            <p:cNvSpPr/>
            <p:nvPr/>
          </p:nvSpPr>
          <p:spPr>
            <a:xfrm>
              <a:off x="4544275" y="3947100"/>
              <a:ext cx="22900" cy="7950"/>
            </a:xfrm>
            <a:custGeom>
              <a:avLst/>
              <a:gdLst/>
              <a:ahLst/>
              <a:cxnLst/>
              <a:rect l="l" t="t" r="r" b="b"/>
              <a:pathLst>
                <a:path w="916" h="318" extrusionOk="0">
                  <a:moveTo>
                    <a:pt x="448" y="1"/>
                  </a:moveTo>
                  <a:cubicBezTo>
                    <a:pt x="314" y="1"/>
                    <a:pt x="170" y="21"/>
                    <a:pt x="1" y="100"/>
                  </a:cubicBezTo>
                  <a:cubicBezTo>
                    <a:pt x="216" y="189"/>
                    <a:pt x="383" y="318"/>
                    <a:pt x="547" y="318"/>
                  </a:cubicBezTo>
                  <a:cubicBezTo>
                    <a:pt x="641" y="318"/>
                    <a:pt x="735" y="276"/>
                    <a:pt x="836" y="160"/>
                  </a:cubicBezTo>
                  <a:cubicBezTo>
                    <a:pt x="856" y="160"/>
                    <a:pt x="896" y="140"/>
                    <a:pt x="896" y="120"/>
                  </a:cubicBezTo>
                  <a:cubicBezTo>
                    <a:pt x="916" y="100"/>
                    <a:pt x="896" y="41"/>
                    <a:pt x="836" y="21"/>
                  </a:cubicBezTo>
                  <a:cubicBezTo>
                    <a:pt x="707" y="21"/>
                    <a:pt x="582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9"/>
            <p:cNvSpPr/>
            <p:nvPr/>
          </p:nvSpPr>
          <p:spPr>
            <a:xfrm>
              <a:off x="4437850" y="3916275"/>
              <a:ext cx="28375" cy="4625"/>
            </a:xfrm>
            <a:custGeom>
              <a:avLst/>
              <a:gdLst/>
              <a:ahLst/>
              <a:cxnLst/>
              <a:rect l="l" t="t" r="r" b="b"/>
              <a:pathLst>
                <a:path w="1135" h="185" extrusionOk="0">
                  <a:moveTo>
                    <a:pt x="1" y="1"/>
                  </a:moveTo>
                  <a:cubicBezTo>
                    <a:pt x="209" y="125"/>
                    <a:pt x="411" y="185"/>
                    <a:pt x="608" y="185"/>
                  </a:cubicBezTo>
                  <a:cubicBezTo>
                    <a:pt x="788" y="185"/>
                    <a:pt x="964" y="135"/>
                    <a:pt x="1134" y="40"/>
                  </a:cubicBezTo>
                  <a:cubicBezTo>
                    <a:pt x="776" y="1"/>
                    <a:pt x="35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9"/>
            <p:cNvSpPr/>
            <p:nvPr/>
          </p:nvSpPr>
          <p:spPr>
            <a:xfrm>
              <a:off x="4599475" y="3928225"/>
              <a:ext cx="27375" cy="5975"/>
            </a:xfrm>
            <a:custGeom>
              <a:avLst/>
              <a:gdLst/>
              <a:ahLst/>
              <a:cxnLst/>
              <a:rect l="l" t="t" r="r" b="b"/>
              <a:pathLst>
                <a:path w="1095" h="239" extrusionOk="0">
                  <a:moveTo>
                    <a:pt x="975" y="0"/>
                  </a:moveTo>
                  <a:cubicBezTo>
                    <a:pt x="637" y="0"/>
                    <a:pt x="339" y="20"/>
                    <a:pt x="40" y="20"/>
                  </a:cubicBezTo>
                  <a:cubicBezTo>
                    <a:pt x="21" y="20"/>
                    <a:pt x="21" y="40"/>
                    <a:pt x="1" y="80"/>
                  </a:cubicBezTo>
                  <a:cubicBezTo>
                    <a:pt x="1" y="119"/>
                    <a:pt x="1" y="139"/>
                    <a:pt x="40" y="179"/>
                  </a:cubicBezTo>
                  <a:cubicBezTo>
                    <a:pt x="200" y="179"/>
                    <a:pt x="379" y="199"/>
                    <a:pt x="518" y="219"/>
                  </a:cubicBezTo>
                  <a:cubicBezTo>
                    <a:pt x="717" y="199"/>
                    <a:pt x="936" y="239"/>
                    <a:pt x="1095" y="40"/>
                  </a:cubicBezTo>
                  <a:cubicBezTo>
                    <a:pt x="1035" y="20"/>
                    <a:pt x="995" y="2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9"/>
            <p:cNvSpPr/>
            <p:nvPr/>
          </p:nvSpPr>
          <p:spPr>
            <a:xfrm>
              <a:off x="4565175" y="3944000"/>
              <a:ext cx="17425" cy="8100"/>
            </a:xfrm>
            <a:custGeom>
              <a:avLst/>
              <a:gdLst/>
              <a:ahLst/>
              <a:cxnLst/>
              <a:rect l="l" t="t" r="r" b="b"/>
              <a:pathLst>
                <a:path w="697" h="324" extrusionOk="0">
                  <a:moveTo>
                    <a:pt x="365" y="0"/>
                  </a:moveTo>
                  <a:cubicBezTo>
                    <a:pt x="256" y="0"/>
                    <a:pt x="132" y="57"/>
                    <a:pt x="0" y="145"/>
                  </a:cubicBezTo>
                  <a:lnTo>
                    <a:pt x="0" y="284"/>
                  </a:lnTo>
                  <a:cubicBezTo>
                    <a:pt x="239" y="284"/>
                    <a:pt x="477" y="284"/>
                    <a:pt x="696" y="324"/>
                  </a:cubicBezTo>
                  <a:cubicBezTo>
                    <a:pt x="619" y="91"/>
                    <a:pt x="504" y="0"/>
                    <a:pt x="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9"/>
            <p:cNvSpPr/>
            <p:nvPr/>
          </p:nvSpPr>
          <p:spPr>
            <a:xfrm>
              <a:off x="4081275" y="3999775"/>
              <a:ext cx="14450" cy="8525"/>
            </a:xfrm>
            <a:custGeom>
              <a:avLst/>
              <a:gdLst/>
              <a:ahLst/>
              <a:cxnLst/>
              <a:rect l="l" t="t" r="r" b="b"/>
              <a:pathLst>
                <a:path w="578" h="341" extrusionOk="0">
                  <a:moveTo>
                    <a:pt x="77" y="0"/>
                  </a:moveTo>
                  <a:cubicBezTo>
                    <a:pt x="52" y="0"/>
                    <a:pt x="27" y="1"/>
                    <a:pt x="0" y="3"/>
                  </a:cubicBezTo>
                  <a:cubicBezTo>
                    <a:pt x="140" y="122"/>
                    <a:pt x="279" y="221"/>
                    <a:pt x="398" y="341"/>
                  </a:cubicBezTo>
                  <a:lnTo>
                    <a:pt x="577" y="341"/>
                  </a:lnTo>
                  <a:cubicBezTo>
                    <a:pt x="523" y="103"/>
                    <a:pt x="351" y="0"/>
                    <a:pt x="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9"/>
            <p:cNvSpPr/>
            <p:nvPr/>
          </p:nvSpPr>
          <p:spPr>
            <a:xfrm>
              <a:off x="4105150" y="3937675"/>
              <a:ext cx="16925" cy="4975"/>
            </a:xfrm>
            <a:custGeom>
              <a:avLst/>
              <a:gdLst/>
              <a:ahLst/>
              <a:cxnLst/>
              <a:rect l="l" t="t" r="r" b="b"/>
              <a:pathLst>
                <a:path w="677" h="199" extrusionOk="0">
                  <a:moveTo>
                    <a:pt x="319" y="0"/>
                  </a:moveTo>
                  <a:cubicBezTo>
                    <a:pt x="219" y="0"/>
                    <a:pt x="100" y="20"/>
                    <a:pt x="0" y="20"/>
                  </a:cubicBezTo>
                  <a:cubicBezTo>
                    <a:pt x="80" y="159"/>
                    <a:pt x="219" y="159"/>
                    <a:pt x="358" y="199"/>
                  </a:cubicBezTo>
                  <a:cubicBezTo>
                    <a:pt x="478" y="199"/>
                    <a:pt x="577" y="159"/>
                    <a:pt x="677" y="159"/>
                  </a:cubicBezTo>
                  <a:cubicBezTo>
                    <a:pt x="597" y="20"/>
                    <a:pt x="458" y="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9"/>
            <p:cNvSpPr/>
            <p:nvPr/>
          </p:nvSpPr>
          <p:spPr>
            <a:xfrm>
              <a:off x="3934075" y="3890250"/>
              <a:ext cx="8975" cy="3925"/>
            </a:xfrm>
            <a:custGeom>
              <a:avLst/>
              <a:gdLst/>
              <a:ahLst/>
              <a:cxnLst/>
              <a:rect l="l" t="t" r="r" b="b"/>
              <a:pathLst>
                <a:path w="359" h="157" extrusionOk="0">
                  <a:moveTo>
                    <a:pt x="265" y="1"/>
                  </a:moveTo>
                  <a:cubicBezTo>
                    <a:pt x="151" y="1"/>
                    <a:pt x="63" y="36"/>
                    <a:pt x="0" y="146"/>
                  </a:cubicBezTo>
                  <a:cubicBezTo>
                    <a:pt x="29" y="154"/>
                    <a:pt x="56" y="157"/>
                    <a:pt x="81" y="157"/>
                  </a:cubicBezTo>
                  <a:cubicBezTo>
                    <a:pt x="195" y="157"/>
                    <a:pt x="277" y="89"/>
                    <a:pt x="358" y="7"/>
                  </a:cubicBezTo>
                  <a:cubicBezTo>
                    <a:pt x="325" y="3"/>
                    <a:pt x="294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9"/>
            <p:cNvSpPr/>
            <p:nvPr/>
          </p:nvSpPr>
          <p:spPr>
            <a:xfrm>
              <a:off x="4017625" y="39033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0"/>
                  </a:moveTo>
                  <a:cubicBezTo>
                    <a:pt x="33" y="147"/>
                    <a:pt x="132" y="160"/>
                    <a:pt x="243" y="160"/>
                  </a:cubicBezTo>
                  <a:cubicBezTo>
                    <a:pt x="268" y="160"/>
                    <a:pt x="293" y="160"/>
                    <a:pt x="318" y="160"/>
                  </a:cubicBezTo>
                  <a:cubicBezTo>
                    <a:pt x="239" y="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9"/>
            <p:cNvSpPr/>
            <p:nvPr/>
          </p:nvSpPr>
          <p:spPr>
            <a:xfrm>
              <a:off x="4148400" y="3962875"/>
              <a:ext cx="9475" cy="4525"/>
            </a:xfrm>
            <a:custGeom>
              <a:avLst/>
              <a:gdLst/>
              <a:ahLst/>
              <a:cxnLst/>
              <a:rect l="l" t="t" r="r" b="b"/>
              <a:pathLst>
                <a:path w="379" h="181" extrusionOk="0">
                  <a:moveTo>
                    <a:pt x="216" y="0"/>
                  </a:moveTo>
                  <a:cubicBezTo>
                    <a:pt x="157" y="0"/>
                    <a:pt x="99" y="20"/>
                    <a:pt x="41" y="66"/>
                  </a:cubicBezTo>
                  <a:lnTo>
                    <a:pt x="1" y="86"/>
                  </a:lnTo>
                  <a:cubicBezTo>
                    <a:pt x="71" y="146"/>
                    <a:pt x="135" y="181"/>
                    <a:pt x="197" y="181"/>
                  </a:cubicBezTo>
                  <a:cubicBezTo>
                    <a:pt x="260" y="181"/>
                    <a:pt x="319" y="146"/>
                    <a:pt x="379" y="66"/>
                  </a:cubicBezTo>
                  <a:lnTo>
                    <a:pt x="339" y="26"/>
                  </a:lnTo>
                  <a:cubicBezTo>
                    <a:pt x="298" y="10"/>
                    <a:pt x="257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9"/>
            <p:cNvSpPr/>
            <p:nvPr/>
          </p:nvSpPr>
          <p:spPr>
            <a:xfrm>
              <a:off x="4184225" y="3906325"/>
              <a:ext cx="9475" cy="4675"/>
            </a:xfrm>
            <a:custGeom>
              <a:avLst/>
              <a:gdLst/>
              <a:ahLst/>
              <a:cxnLst/>
              <a:rect l="l" t="t" r="r" b="b"/>
              <a:pathLst>
                <a:path w="379" h="187" extrusionOk="0">
                  <a:moveTo>
                    <a:pt x="0" y="1"/>
                  </a:moveTo>
                  <a:cubicBezTo>
                    <a:pt x="48" y="145"/>
                    <a:pt x="161" y="186"/>
                    <a:pt x="286" y="186"/>
                  </a:cubicBezTo>
                  <a:cubicBezTo>
                    <a:pt x="317" y="186"/>
                    <a:pt x="347" y="184"/>
                    <a:pt x="378" y="18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9"/>
            <p:cNvSpPr/>
            <p:nvPr/>
          </p:nvSpPr>
          <p:spPr>
            <a:xfrm>
              <a:off x="4425425" y="391627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219" y="1"/>
                    <a:pt x="60" y="21"/>
                    <a:pt x="0" y="160"/>
                  </a:cubicBezTo>
                  <a:cubicBezTo>
                    <a:pt x="139" y="160"/>
                    <a:pt x="279" y="1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9"/>
            <p:cNvSpPr/>
            <p:nvPr/>
          </p:nvSpPr>
          <p:spPr>
            <a:xfrm>
              <a:off x="4385625" y="39169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80" y="1"/>
                  </a:moveTo>
                  <a:cubicBezTo>
                    <a:pt x="116" y="1"/>
                    <a:pt x="55" y="46"/>
                    <a:pt x="1" y="134"/>
                  </a:cubicBezTo>
                  <a:cubicBezTo>
                    <a:pt x="120" y="114"/>
                    <a:pt x="220" y="114"/>
                    <a:pt x="339" y="94"/>
                  </a:cubicBezTo>
                  <a:cubicBezTo>
                    <a:pt x="285" y="31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9"/>
            <p:cNvSpPr/>
            <p:nvPr/>
          </p:nvSpPr>
          <p:spPr>
            <a:xfrm>
              <a:off x="4185700" y="3981925"/>
              <a:ext cx="7000" cy="4025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79" y="0"/>
                  </a:moveTo>
                  <a:cubicBezTo>
                    <a:pt x="180" y="0"/>
                    <a:pt x="1" y="0"/>
                    <a:pt x="41" y="60"/>
                  </a:cubicBezTo>
                  <a:cubicBezTo>
                    <a:pt x="41" y="139"/>
                    <a:pt x="86" y="161"/>
                    <a:pt x="143" y="161"/>
                  </a:cubicBezTo>
                  <a:cubicBezTo>
                    <a:pt x="186" y="161"/>
                    <a:pt x="237" y="148"/>
                    <a:pt x="279" y="1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9"/>
            <p:cNvSpPr/>
            <p:nvPr/>
          </p:nvSpPr>
          <p:spPr>
            <a:xfrm>
              <a:off x="4433875" y="391385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86" y="1"/>
                  </a:moveTo>
                  <a:cubicBezTo>
                    <a:pt x="57" y="1"/>
                    <a:pt x="31" y="36"/>
                    <a:pt x="0" y="98"/>
                  </a:cubicBezTo>
                  <a:lnTo>
                    <a:pt x="179" y="98"/>
                  </a:lnTo>
                  <a:cubicBezTo>
                    <a:pt x="141" y="31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9"/>
            <p:cNvSpPr/>
            <p:nvPr/>
          </p:nvSpPr>
          <p:spPr>
            <a:xfrm>
              <a:off x="4170300" y="3907325"/>
              <a:ext cx="2000" cy="1625"/>
            </a:xfrm>
            <a:custGeom>
              <a:avLst/>
              <a:gdLst/>
              <a:ahLst/>
              <a:cxnLst/>
              <a:rect l="l" t="t" r="r" b="b"/>
              <a:pathLst>
                <a:path w="80" h="65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36"/>
                    <a:pt x="58" y="65"/>
                    <a:pt x="69" y="65"/>
                  </a:cubicBezTo>
                  <a:cubicBezTo>
                    <a:pt x="77" y="65"/>
                    <a:pt x="80" y="52"/>
                    <a:pt x="80" y="2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9"/>
            <p:cNvSpPr/>
            <p:nvPr/>
          </p:nvSpPr>
          <p:spPr>
            <a:xfrm>
              <a:off x="4179750" y="3903750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2"/>
                    <a:pt x="0" y="4"/>
                  </a:cubicBezTo>
                  <a:cubicBezTo>
                    <a:pt x="20" y="84"/>
                    <a:pt x="100" y="144"/>
                    <a:pt x="199" y="144"/>
                  </a:cubicBezTo>
                  <a:cubicBezTo>
                    <a:pt x="165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9"/>
            <p:cNvSpPr/>
            <p:nvPr/>
          </p:nvSpPr>
          <p:spPr>
            <a:xfrm>
              <a:off x="4095700" y="40082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00"/>
                    <a:pt x="80" y="160"/>
                    <a:pt x="179" y="180"/>
                  </a:cubicBezTo>
                  <a:cubicBezTo>
                    <a:pt x="160" y="8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9"/>
            <p:cNvSpPr/>
            <p:nvPr/>
          </p:nvSpPr>
          <p:spPr>
            <a:xfrm>
              <a:off x="4595000" y="39287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19" y="1"/>
                  </a:moveTo>
                  <a:cubicBezTo>
                    <a:pt x="160" y="21"/>
                    <a:pt x="80" y="21"/>
                    <a:pt x="1" y="41"/>
                  </a:cubicBezTo>
                  <a:cubicBezTo>
                    <a:pt x="80" y="81"/>
                    <a:pt x="160" y="10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9"/>
            <p:cNvSpPr/>
            <p:nvPr/>
          </p:nvSpPr>
          <p:spPr>
            <a:xfrm>
              <a:off x="3919150" y="3927725"/>
              <a:ext cx="6000" cy="6175"/>
            </a:xfrm>
            <a:custGeom>
              <a:avLst/>
              <a:gdLst/>
              <a:ahLst/>
              <a:cxnLst/>
              <a:rect l="l" t="t" r="r" b="b"/>
              <a:pathLst>
                <a:path w="240" h="247" extrusionOk="0">
                  <a:moveTo>
                    <a:pt x="80" y="0"/>
                  </a:moveTo>
                  <a:lnTo>
                    <a:pt x="60" y="40"/>
                  </a:lnTo>
                  <a:cubicBezTo>
                    <a:pt x="40" y="120"/>
                    <a:pt x="0" y="199"/>
                    <a:pt x="100" y="239"/>
                  </a:cubicBezTo>
                  <a:cubicBezTo>
                    <a:pt x="111" y="244"/>
                    <a:pt x="121" y="247"/>
                    <a:pt x="132" y="247"/>
                  </a:cubicBezTo>
                  <a:cubicBezTo>
                    <a:pt x="162" y="247"/>
                    <a:pt x="195" y="228"/>
                    <a:pt x="239" y="199"/>
                  </a:cubicBezTo>
                  <a:lnTo>
                    <a:pt x="239" y="100"/>
                  </a:lnTo>
                  <a:cubicBezTo>
                    <a:pt x="199" y="40"/>
                    <a:pt x="16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9"/>
            <p:cNvSpPr/>
            <p:nvPr/>
          </p:nvSpPr>
          <p:spPr>
            <a:xfrm>
              <a:off x="4256825" y="4155200"/>
              <a:ext cx="32150" cy="11375"/>
            </a:xfrm>
            <a:custGeom>
              <a:avLst/>
              <a:gdLst/>
              <a:ahLst/>
              <a:cxnLst/>
              <a:rect l="l" t="t" r="r" b="b"/>
              <a:pathLst>
                <a:path w="1286" h="455" extrusionOk="0">
                  <a:moveTo>
                    <a:pt x="1114" y="0"/>
                  </a:moveTo>
                  <a:cubicBezTo>
                    <a:pt x="1050" y="0"/>
                    <a:pt x="971" y="14"/>
                    <a:pt x="888" y="14"/>
                  </a:cubicBezTo>
                  <a:cubicBezTo>
                    <a:pt x="871" y="14"/>
                    <a:pt x="854" y="13"/>
                    <a:pt x="836" y="12"/>
                  </a:cubicBezTo>
                  <a:cubicBezTo>
                    <a:pt x="697" y="52"/>
                    <a:pt x="558" y="52"/>
                    <a:pt x="398" y="72"/>
                  </a:cubicBezTo>
                  <a:cubicBezTo>
                    <a:pt x="299" y="131"/>
                    <a:pt x="180" y="191"/>
                    <a:pt x="60" y="251"/>
                  </a:cubicBezTo>
                  <a:cubicBezTo>
                    <a:pt x="20" y="251"/>
                    <a:pt x="20" y="271"/>
                    <a:pt x="1" y="330"/>
                  </a:cubicBezTo>
                  <a:cubicBezTo>
                    <a:pt x="1" y="350"/>
                    <a:pt x="1" y="390"/>
                    <a:pt x="60" y="450"/>
                  </a:cubicBezTo>
                  <a:cubicBezTo>
                    <a:pt x="95" y="453"/>
                    <a:pt x="129" y="454"/>
                    <a:pt x="164" y="454"/>
                  </a:cubicBezTo>
                  <a:cubicBezTo>
                    <a:pt x="544" y="454"/>
                    <a:pt x="909" y="267"/>
                    <a:pt x="1274" y="231"/>
                  </a:cubicBezTo>
                  <a:cubicBezTo>
                    <a:pt x="1285" y="37"/>
                    <a:pt x="1218" y="0"/>
                    <a:pt x="1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9"/>
            <p:cNvSpPr/>
            <p:nvPr/>
          </p:nvSpPr>
          <p:spPr>
            <a:xfrm>
              <a:off x="4231950" y="4161950"/>
              <a:ext cx="26900" cy="11975"/>
            </a:xfrm>
            <a:custGeom>
              <a:avLst/>
              <a:gdLst/>
              <a:ahLst/>
              <a:cxnLst/>
              <a:rect l="l" t="t" r="r" b="b"/>
              <a:pathLst>
                <a:path w="1076" h="479" extrusionOk="0">
                  <a:moveTo>
                    <a:pt x="1075" y="1"/>
                  </a:moveTo>
                  <a:cubicBezTo>
                    <a:pt x="697" y="100"/>
                    <a:pt x="319" y="100"/>
                    <a:pt x="1" y="319"/>
                  </a:cubicBezTo>
                  <a:cubicBezTo>
                    <a:pt x="61" y="398"/>
                    <a:pt x="100" y="458"/>
                    <a:pt x="180" y="478"/>
                  </a:cubicBezTo>
                  <a:cubicBezTo>
                    <a:pt x="478" y="379"/>
                    <a:pt x="797" y="398"/>
                    <a:pt x="1075" y="200"/>
                  </a:cubicBezTo>
                  <a:lnTo>
                    <a:pt x="10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9"/>
            <p:cNvSpPr/>
            <p:nvPr/>
          </p:nvSpPr>
          <p:spPr>
            <a:xfrm>
              <a:off x="4220025" y="4169900"/>
              <a:ext cx="16425" cy="6000"/>
            </a:xfrm>
            <a:custGeom>
              <a:avLst/>
              <a:gdLst/>
              <a:ahLst/>
              <a:cxnLst/>
              <a:rect l="l" t="t" r="r" b="b"/>
              <a:pathLst>
                <a:path w="657" h="240" extrusionOk="0">
                  <a:moveTo>
                    <a:pt x="478" y="1"/>
                  </a:moveTo>
                  <a:cubicBezTo>
                    <a:pt x="299" y="1"/>
                    <a:pt x="160" y="41"/>
                    <a:pt x="1" y="61"/>
                  </a:cubicBezTo>
                  <a:lnTo>
                    <a:pt x="180" y="240"/>
                  </a:lnTo>
                  <a:cubicBezTo>
                    <a:pt x="339" y="200"/>
                    <a:pt x="498" y="180"/>
                    <a:pt x="657" y="160"/>
                  </a:cubicBezTo>
                  <a:cubicBezTo>
                    <a:pt x="577" y="100"/>
                    <a:pt x="538" y="6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9"/>
            <p:cNvSpPr/>
            <p:nvPr/>
          </p:nvSpPr>
          <p:spPr>
            <a:xfrm>
              <a:off x="4278700" y="4152500"/>
              <a:ext cx="29375" cy="8475"/>
            </a:xfrm>
            <a:custGeom>
              <a:avLst/>
              <a:gdLst/>
              <a:ahLst/>
              <a:cxnLst/>
              <a:rect l="l" t="t" r="r" b="b"/>
              <a:pathLst>
                <a:path w="1175" h="339" extrusionOk="0">
                  <a:moveTo>
                    <a:pt x="61" y="1"/>
                  </a:moveTo>
                  <a:cubicBezTo>
                    <a:pt x="41" y="60"/>
                    <a:pt x="21" y="100"/>
                    <a:pt x="1" y="140"/>
                  </a:cubicBezTo>
                  <a:cubicBezTo>
                    <a:pt x="140" y="180"/>
                    <a:pt x="319" y="180"/>
                    <a:pt x="399" y="339"/>
                  </a:cubicBezTo>
                  <a:cubicBezTo>
                    <a:pt x="637" y="279"/>
                    <a:pt x="876" y="239"/>
                    <a:pt x="1095" y="160"/>
                  </a:cubicBezTo>
                  <a:cubicBezTo>
                    <a:pt x="1115" y="160"/>
                    <a:pt x="1115" y="140"/>
                    <a:pt x="1135" y="100"/>
                  </a:cubicBezTo>
                  <a:cubicBezTo>
                    <a:pt x="1175" y="80"/>
                    <a:pt x="1175" y="6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9"/>
            <p:cNvSpPr/>
            <p:nvPr/>
          </p:nvSpPr>
          <p:spPr>
            <a:xfrm>
              <a:off x="4169800" y="4452875"/>
              <a:ext cx="174075" cy="38050"/>
            </a:xfrm>
            <a:custGeom>
              <a:avLst/>
              <a:gdLst/>
              <a:ahLst/>
              <a:cxnLst/>
              <a:rect l="l" t="t" r="r" b="b"/>
              <a:pathLst>
                <a:path w="6963" h="1522" extrusionOk="0">
                  <a:moveTo>
                    <a:pt x="915" y="1"/>
                  </a:moveTo>
                  <a:cubicBezTo>
                    <a:pt x="657" y="220"/>
                    <a:pt x="219" y="21"/>
                    <a:pt x="0" y="359"/>
                  </a:cubicBezTo>
                  <a:cubicBezTo>
                    <a:pt x="458" y="578"/>
                    <a:pt x="975" y="518"/>
                    <a:pt x="1453" y="598"/>
                  </a:cubicBezTo>
                  <a:cubicBezTo>
                    <a:pt x="2109" y="677"/>
                    <a:pt x="2765" y="777"/>
                    <a:pt x="3382" y="1015"/>
                  </a:cubicBezTo>
                  <a:cubicBezTo>
                    <a:pt x="4277" y="1393"/>
                    <a:pt x="5232" y="1373"/>
                    <a:pt x="6167" y="1513"/>
                  </a:cubicBezTo>
                  <a:cubicBezTo>
                    <a:pt x="6191" y="1519"/>
                    <a:pt x="6214" y="1522"/>
                    <a:pt x="6237" y="1522"/>
                  </a:cubicBezTo>
                  <a:cubicBezTo>
                    <a:pt x="6362" y="1522"/>
                    <a:pt x="6461" y="1432"/>
                    <a:pt x="6545" y="1314"/>
                  </a:cubicBezTo>
                  <a:cubicBezTo>
                    <a:pt x="6565" y="1075"/>
                    <a:pt x="6724" y="996"/>
                    <a:pt x="6943" y="976"/>
                  </a:cubicBezTo>
                  <a:cubicBezTo>
                    <a:pt x="6963" y="896"/>
                    <a:pt x="6943" y="856"/>
                    <a:pt x="6883" y="816"/>
                  </a:cubicBezTo>
                  <a:cubicBezTo>
                    <a:pt x="5869" y="657"/>
                    <a:pt x="4854" y="458"/>
                    <a:pt x="3800" y="399"/>
                  </a:cubicBezTo>
                  <a:cubicBezTo>
                    <a:pt x="3402" y="379"/>
                    <a:pt x="2984" y="359"/>
                    <a:pt x="2626" y="120"/>
                  </a:cubicBezTo>
                  <a:cubicBezTo>
                    <a:pt x="2069" y="61"/>
                    <a:pt x="1492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9"/>
            <p:cNvSpPr/>
            <p:nvPr/>
          </p:nvSpPr>
          <p:spPr>
            <a:xfrm>
              <a:off x="4035025" y="4429500"/>
              <a:ext cx="157675" cy="32350"/>
            </a:xfrm>
            <a:custGeom>
              <a:avLst/>
              <a:gdLst/>
              <a:ahLst/>
              <a:cxnLst/>
              <a:rect l="l" t="t" r="r" b="b"/>
              <a:pathLst>
                <a:path w="6307" h="1294" extrusionOk="0">
                  <a:moveTo>
                    <a:pt x="0" y="1"/>
                  </a:moveTo>
                  <a:cubicBezTo>
                    <a:pt x="199" y="299"/>
                    <a:pt x="736" y="61"/>
                    <a:pt x="856" y="518"/>
                  </a:cubicBezTo>
                  <a:cubicBezTo>
                    <a:pt x="2348" y="836"/>
                    <a:pt x="3880" y="1035"/>
                    <a:pt x="5391" y="1234"/>
                  </a:cubicBezTo>
                  <a:cubicBezTo>
                    <a:pt x="5749" y="1194"/>
                    <a:pt x="6108" y="1294"/>
                    <a:pt x="6306" y="896"/>
                  </a:cubicBezTo>
                  <a:cubicBezTo>
                    <a:pt x="6187" y="896"/>
                    <a:pt x="6068" y="856"/>
                    <a:pt x="5988" y="856"/>
                  </a:cubicBezTo>
                  <a:cubicBezTo>
                    <a:pt x="5769" y="757"/>
                    <a:pt x="5511" y="817"/>
                    <a:pt x="5292" y="717"/>
                  </a:cubicBezTo>
                  <a:cubicBezTo>
                    <a:pt x="4476" y="458"/>
                    <a:pt x="3601" y="518"/>
                    <a:pt x="2785" y="319"/>
                  </a:cubicBezTo>
                  <a:cubicBezTo>
                    <a:pt x="1850" y="80"/>
                    <a:pt x="93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9"/>
            <p:cNvSpPr/>
            <p:nvPr/>
          </p:nvSpPr>
          <p:spPr>
            <a:xfrm>
              <a:off x="4003700" y="4472925"/>
              <a:ext cx="155675" cy="29075"/>
            </a:xfrm>
            <a:custGeom>
              <a:avLst/>
              <a:gdLst/>
              <a:ahLst/>
              <a:cxnLst/>
              <a:rect l="l" t="t" r="r" b="b"/>
              <a:pathLst>
                <a:path w="6227" h="1163" extrusionOk="0">
                  <a:moveTo>
                    <a:pt x="720" y="0"/>
                  </a:moveTo>
                  <a:cubicBezTo>
                    <a:pt x="450" y="0"/>
                    <a:pt x="215" y="155"/>
                    <a:pt x="0" y="412"/>
                  </a:cubicBezTo>
                  <a:cubicBezTo>
                    <a:pt x="299" y="711"/>
                    <a:pt x="657" y="751"/>
                    <a:pt x="995" y="751"/>
                  </a:cubicBezTo>
                  <a:cubicBezTo>
                    <a:pt x="1174" y="744"/>
                    <a:pt x="1351" y="742"/>
                    <a:pt x="1528" y="742"/>
                  </a:cubicBezTo>
                  <a:cubicBezTo>
                    <a:pt x="2494" y="742"/>
                    <a:pt x="3435" y="826"/>
                    <a:pt x="4377" y="910"/>
                  </a:cubicBezTo>
                  <a:cubicBezTo>
                    <a:pt x="4814" y="1069"/>
                    <a:pt x="5232" y="969"/>
                    <a:pt x="5650" y="1109"/>
                  </a:cubicBezTo>
                  <a:cubicBezTo>
                    <a:pt x="5723" y="1145"/>
                    <a:pt x="5792" y="1162"/>
                    <a:pt x="5855" y="1162"/>
                  </a:cubicBezTo>
                  <a:cubicBezTo>
                    <a:pt x="6033" y="1162"/>
                    <a:pt x="6168" y="1025"/>
                    <a:pt x="6227" y="790"/>
                  </a:cubicBezTo>
                  <a:cubicBezTo>
                    <a:pt x="6137" y="671"/>
                    <a:pt x="6033" y="646"/>
                    <a:pt x="5921" y="646"/>
                  </a:cubicBezTo>
                  <a:cubicBezTo>
                    <a:pt x="5841" y="646"/>
                    <a:pt x="5757" y="659"/>
                    <a:pt x="5672" y="659"/>
                  </a:cubicBezTo>
                  <a:cubicBezTo>
                    <a:pt x="5638" y="659"/>
                    <a:pt x="5604" y="657"/>
                    <a:pt x="5570" y="651"/>
                  </a:cubicBezTo>
                  <a:cubicBezTo>
                    <a:pt x="5526" y="643"/>
                    <a:pt x="5483" y="641"/>
                    <a:pt x="5439" y="641"/>
                  </a:cubicBezTo>
                  <a:cubicBezTo>
                    <a:pt x="5374" y="641"/>
                    <a:pt x="5309" y="646"/>
                    <a:pt x="5244" y="646"/>
                  </a:cubicBezTo>
                  <a:cubicBezTo>
                    <a:pt x="5138" y="646"/>
                    <a:pt x="5033" y="631"/>
                    <a:pt x="4934" y="552"/>
                  </a:cubicBezTo>
                  <a:cubicBezTo>
                    <a:pt x="4896" y="514"/>
                    <a:pt x="4866" y="500"/>
                    <a:pt x="4834" y="500"/>
                  </a:cubicBezTo>
                  <a:cubicBezTo>
                    <a:pt x="4815" y="500"/>
                    <a:pt x="4796" y="505"/>
                    <a:pt x="4774" y="512"/>
                  </a:cubicBezTo>
                  <a:cubicBezTo>
                    <a:pt x="4562" y="451"/>
                    <a:pt x="4347" y="435"/>
                    <a:pt x="4132" y="435"/>
                  </a:cubicBezTo>
                  <a:cubicBezTo>
                    <a:pt x="3886" y="435"/>
                    <a:pt x="3639" y="456"/>
                    <a:pt x="3393" y="456"/>
                  </a:cubicBezTo>
                  <a:cubicBezTo>
                    <a:pt x="3150" y="456"/>
                    <a:pt x="2906" y="435"/>
                    <a:pt x="2666" y="353"/>
                  </a:cubicBezTo>
                  <a:cubicBezTo>
                    <a:pt x="2129" y="293"/>
                    <a:pt x="1572" y="293"/>
                    <a:pt x="1055" y="74"/>
                  </a:cubicBezTo>
                  <a:cubicBezTo>
                    <a:pt x="937" y="24"/>
                    <a:pt x="826" y="0"/>
                    <a:pt x="7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9"/>
            <p:cNvSpPr/>
            <p:nvPr/>
          </p:nvSpPr>
          <p:spPr>
            <a:xfrm>
              <a:off x="4182725" y="4478250"/>
              <a:ext cx="160175" cy="31300"/>
            </a:xfrm>
            <a:custGeom>
              <a:avLst/>
              <a:gdLst/>
              <a:ahLst/>
              <a:cxnLst/>
              <a:rect l="l" t="t" r="r" b="b"/>
              <a:pathLst>
                <a:path w="6407" h="1252" extrusionOk="0">
                  <a:moveTo>
                    <a:pt x="1" y="0"/>
                  </a:moveTo>
                  <a:cubicBezTo>
                    <a:pt x="60" y="259"/>
                    <a:pt x="200" y="299"/>
                    <a:pt x="379" y="339"/>
                  </a:cubicBezTo>
                  <a:cubicBezTo>
                    <a:pt x="955" y="776"/>
                    <a:pt x="1691" y="657"/>
                    <a:pt x="2288" y="876"/>
                  </a:cubicBezTo>
                  <a:cubicBezTo>
                    <a:pt x="3164" y="995"/>
                    <a:pt x="4039" y="1075"/>
                    <a:pt x="4914" y="1194"/>
                  </a:cubicBezTo>
                  <a:cubicBezTo>
                    <a:pt x="5074" y="1232"/>
                    <a:pt x="5238" y="1251"/>
                    <a:pt x="5402" y="1251"/>
                  </a:cubicBezTo>
                  <a:cubicBezTo>
                    <a:pt x="5586" y="1251"/>
                    <a:pt x="5770" y="1227"/>
                    <a:pt x="5949" y="1174"/>
                  </a:cubicBezTo>
                  <a:cubicBezTo>
                    <a:pt x="6147" y="1095"/>
                    <a:pt x="6326" y="995"/>
                    <a:pt x="6406" y="796"/>
                  </a:cubicBezTo>
                  <a:cubicBezTo>
                    <a:pt x="6406" y="677"/>
                    <a:pt x="6346" y="637"/>
                    <a:pt x="6227" y="597"/>
                  </a:cubicBezTo>
                  <a:cubicBezTo>
                    <a:pt x="5153" y="458"/>
                    <a:pt x="4098" y="358"/>
                    <a:pt x="3044" y="199"/>
                  </a:cubicBezTo>
                  <a:cubicBezTo>
                    <a:pt x="2787" y="223"/>
                    <a:pt x="2537" y="267"/>
                    <a:pt x="2289" y="267"/>
                  </a:cubicBezTo>
                  <a:cubicBezTo>
                    <a:pt x="2116" y="267"/>
                    <a:pt x="1943" y="245"/>
                    <a:pt x="1771" y="179"/>
                  </a:cubicBezTo>
                  <a:cubicBezTo>
                    <a:pt x="1743" y="180"/>
                    <a:pt x="1714" y="181"/>
                    <a:pt x="1686" y="181"/>
                  </a:cubicBezTo>
                  <a:cubicBezTo>
                    <a:pt x="1119" y="181"/>
                    <a:pt x="56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9"/>
            <p:cNvSpPr/>
            <p:nvPr/>
          </p:nvSpPr>
          <p:spPr>
            <a:xfrm>
              <a:off x="4165325" y="4493175"/>
              <a:ext cx="146725" cy="21725"/>
            </a:xfrm>
            <a:custGeom>
              <a:avLst/>
              <a:gdLst/>
              <a:ahLst/>
              <a:cxnLst/>
              <a:rect l="l" t="t" r="r" b="b"/>
              <a:pathLst>
                <a:path w="5869" h="869" extrusionOk="0">
                  <a:moveTo>
                    <a:pt x="2268" y="0"/>
                  </a:moveTo>
                  <a:cubicBezTo>
                    <a:pt x="2169" y="0"/>
                    <a:pt x="2089" y="0"/>
                    <a:pt x="2029" y="60"/>
                  </a:cubicBezTo>
                  <a:cubicBezTo>
                    <a:pt x="1950" y="100"/>
                    <a:pt x="1870" y="139"/>
                    <a:pt x="1791" y="159"/>
                  </a:cubicBezTo>
                  <a:cubicBezTo>
                    <a:pt x="1670" y="189"/>
                    <a:pt x="1544" y="198"/>
                    <a:pt x="1415" y="198"/>
                  </a:cubicBezTo>
                  <a:cubicBezTo>
                    <a:pt x="1237" y="198"/>
                    <a:pt x="1053" y="182"/>
                    <a:pt x="870" y="182"/>
                  </a:cubicBezTo>
                  <a:cubicBezTo>
                    <a:pt x="570" y="182"/>
                    <a:pt x="271" y="226"/>
                    <a:pt x="0" y="458"/>
                  </a:cubicBezTo>
                  <a:cubicBezTo>
                    <a:pt x="159" y="478"/>
                    <a:pt x="279" y="557"/>
                    <a:pt x="438" y="557"/>
                  </a:cubicBezTo>
                  <a:cubicBezTo>
                    <a:pt x="535" y="556"/>
                    <a:pt x="631" y="555"/>
                    <a:pt x="728" y="555"/>
                  </a:cubicBezTo>
                  <a:cubicBezTo>
                    <a:pt x="2118" y="555"/>
                    <a:pt x="3479" y="684"/>
                    <a:pt x="4874" y="796"/>
                  </a:cubicBezTo>
                  <a:cubicBezTo>
                    <a:pt x="4984" y="851"/>
                    <a:pt x="5098" y="869"/>
                    <a:pt x="5212" y="869"/>
                  </a:cubicBezTo>
                  <a:cubicBezTo>
                    <a:pt x="5386" y="869"/>
                    <a:pt x="5561" y="828"/>
                    <a:pt x="5729" y="816"/>
                  </a:cubicBezTo>
                  <a:cubicBezTo>
                    <a:pt x="5829" y="796"/>
                    <a:pt x="5869" y="696"/>
                    <a:pt x="5849" y="597"/>
                  </a:cubicBezTo>
                  <a:cubicBezTo>
                    <a:pt x="5769" y="517"/>
                    <a:pt x="5710" y="498"/>
                    <a:pt x="5610" y="478"/>
                  </a:cubicBezTo>
                  <a:cubicBezTo>
                    <a:pt x="4775" y="338"/>
                    <a:pt x="3959" y="299"/>
                    <a:pt x="3143" y="159"/>
                  </a:cubicBezTo>
                  <a:cubicBezTo>
                    <a:pt x="3112" y="163"/>
                    <a:pt x="3081" y="165"/>
                    <a:pt x="3052" y="165"/>
                  </a:cubicBezTo>
                  <a:cubicBezTo>
                    <a:pt x="2914" y="165"/>
                    <a:pt x="2793" y="129"/>
                    <a:pt x="2646" y="80"/>
                  </a:cubicBezTo>
                  <a:cubicBezTo>
                    <a:pt x="2527" y="60"/>
                    <a:pt x="2387" y="60"/>
                    <a:pt x="2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9"/>
            <p:cNvSpPr/>
            <p:nvPr/>
          </p:nvSpPr>
          <p:spPr>
            <a:xfrm>
              <a:off x="4194175" y="4512575"/>
              <a:ext cx="117875" cy="23500"/>
            </a:xfrm>
            <a:custGeom>
              <a:avLst/>
              <a:gdLst/>
              <a:ahLst/>
              <a:cxnLst/>
              <a:rect l="l" t="t" r="r" b="b"/>
              <a:pathLst>
                <a:path w="4715" h="940" extrusionOk="0">
                  <a:moveTo>
                    <a:pt x="4675" y="0"/>
                  </a:moveTo>
                  <a:cubicBezTo>
                    <a:pt x="4377" y="0"/>
                    <a:pt x="4058" y="20"/>
                    <a:pt x="3720" y="20"/>
                  </a:cubicBezTo>
                  <a:cubicBezTo>
                    <a:pt x="3601" y="199"/>
                    <a:pt x="3422" y="179"/>
                    <a:pt x="3282" y="199"/>
                  </a:cubicBezTo>
                  <a:cubicBezTo>
                    <a:pt x="2407" y="199"/>
                    <a:pt x="1572" y="259"/>
                    <a:pt x="696" y="358"/>
                  </a:cubicBezTo>
                  <a:cubicBezTo>
                    <a:pt x="552" y="358"/>
                    <a:pt x="388" y="271"/>
                    <a:pt x="251" y="271"/>
                  </a:cubicBezTo>
                  <a:cubicBezTo>
                    <a:pt x="144" y="271"/>
                    <a:pt x="53" y="325"/>
                    <a:pt x="0" y="517"/>
                  </a:cubicBezTo>
                  <a:cubicBezTo>
                    <a:pt x="270" y="585"/>
                    <a:pt x="522" y="625"/>
                    <a:pt x="793" y="625"/>
                  </a:cubicBezTo>
                  <a:cubicBezTo>
                    <a:pt x="921" y="625"/>
                    <a:pt x="1053" y="616"/>
                    <a:pt x="1194" y="597"/>
                  </a:cubicBezTo>
                  <a:cubicBezTo>
                    <a:pt x="1711" y="517"/>
                    <a:pt x="2228" y="557"/>
                    <a:pt x="2745" y="517"/>
                  </a:cubicBezTo>
                  <a:cubicBezTo>
                    <a:pt x="3024" y="517"/>
                    <a:pt x="3282" y="517"/>
                    <a:pt x="3302" y="895"/>
                  </a:cubicBezTo>
                  <a:cubicBezTo>
                    <a:pt x="3332" y="925"/>
                    <a:pt x="3362" y="940"/>
                    <a:pt x="3392" y="940"/>
                  </a:cubicBezTo>
                  <a:cubicBezTo>
                    <a:pt x="3422" y="940"/>
                    <a:pt x="3451" y="925"/>
                    <a:pt x="3481" y="895"/>
                  </a:cubicBezTo>
                  <a:cubicBezTo>
                    <a:pt x="3544" y="864"/>
                    <a:pt x="3533" y="746"/>
                    <a:pt x="3603" y="746"/>
                  </a:cubicBezTo>
                  <a:cubicBezTo>
                    <a:pt x="3622" y="746"/>
                    <a:pt x="3646" y="755"/>
                    <a:pt x="3680" y="776"/>
                  </a:cubicBezTo>
                  <a:cubicBezTo>
                    <a:pt x="3929" y="491"/>
                    <a:pt x="4130" y="144"/>
                    <a:pt x="4539" y="144"/>
                  </a:cubicBezTo>
                  <a:cubicBezTo>
                    <a:pt x="4588" y="144"/>
                    <a:pt x="4640" y="149"/>
                    <a:pt x="4695" y="159"/>
                  </a:cubicBezTo>
                  <a:cubicBezTo>
                    <a:pt x="4695" y="159"/>
                    <a:pt x="4715" y="119"/>
                    <a:pt x="4715" y="99"/>
                  </a:cubicBezTo>
                  <a:cubicBezTo>
                    <a:pt x="4715" y="60"/>
                    <a:pt x="4715" y="20"/>
                    <a:pt x="4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9"/>
            <p:cNvSpPr/>
            <p:nvPr/>
          </p:nvSpPr>
          <p:spPr>
            <a:xfrm>
              <a:off x="4166325" y="4514000"/>
              <a:ext cx="44275" cy="88600"/>
            </a:xfrm>
            <a:custGeom>
              <a:avLst/>
              <a:gdLst/>
              <a:ahLst/>
              <a:cxnLst/>
              <a:rect l="l" t="t" r="r" b="b"/>
              <a:pathLst>
                <a:path w="1771" h="3544" extrusionOk="0">
                  <a:moveTo>
                    <a:pt x="805" y="0"/>
                  </a:moveTo>
                  <a:cubicBezTo>
                    <a:pt x="607" y="0"/>
                    <a:pt x="491" y="152"/>
                    <a:pt x="418" y="401"/>
                  </a:cubicBezTo>
                  <a:cubicBezTo>
                    <a:pt x="299" y="898"/>
                    <a:pt x="20" y="1335"/>
                    <a:pt x="40" y="1892"/>
                  </a:cubicBezTo>
                  <a:cubicBezTo>
                    <a:pt x="139" y="2012"/>
                    <a:pt x="119" y="2131"/>
                    <a:pt x="20" y="2231"/>
                  </a:cubicBezTo>
                  <a:lnTo>
                    <a:pt x="20" y="2410"/>
                  </a:lnTo>
                  <a:cubicBezTo>
                    <a:pt x="139" y="2589"/>
                    <a:pt x="139" y="2748"/>
                    <a:pt x="20" y="2927"/>
                  </a:cubicBezTo>
                  <a:cubicBezTo>
                    <a:pt x="0" y="3186"/>
                    <a:pt x="60" y="3345"/>
                    <a:pt x="338" y="3544"/>
                  </a:cubicBezTo>
                  <a:lnTo>
                    <a:pt x="338" y="2191"/>
                  </a:lnTo>
                  <a:cubicBezTo>
                    <a:pt x="338" y="1694"/>
                    <a:pt x="458" y="1216"/>
                    <a:pt x="597" y="739"/>
                  </a:cubicBezTo>
                  <a:cubicBezTo>
                    <a:pt x="644" y="549"/>
                    <a:pt x="754" y="410"/>
                    <a:pt x="936" y="410"/>
                  </a:cubicBezTo>
                  <a:cubicBezTo>
                    <a:pt x="984" y="410"/>
                    <a:pt x="1037" y="420"/>
                    <a:pt x="1094" y="440"/>
                  </a:cubicBezTo>
                  <a:cubicBezTo>
                    <a:pt x="1273" y="222"/>
                    <a:pt x="1552" y="341"/>
                    <a:pt x="1771" y="261"/>
                  </a:cubicBezTo>
                  <a:cubicBezTo>
                    <a:pt x="1552" y="62"/>
                    <a:pt x="1253" y="162"/>
                    <a:pt x="1054" y="62"/>
                  </a:cubicBezTo>
                  <a:cubicBezTo>
                    <a:pt x="959" y="20"/>
                    <a:pt x="877" y="0"/>
                    <a:pt x="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9"/>
            <p:cNvSpPr/>
            <p:nvPr/>
          </p:nvSpPr>
          <p:spPr>
            <a:xfrm>
              <a:off x="4227475" y="4477475"/>
              <a:ext cx="111925" cy="15550"/>
            </a:xfrm>
            <a:custGeom>
              <a:avLst/>
              <a:gdLst/>
              <a:ahLst/>
              <a:cxnLst/>
              <a:rect l="l" t="t" r="r" b="b"/>
              <a:pathLst>
                <a:path w="4477" h="622" extrusionOk="0">
                  <a:moveTo>
                    <a:pt x="1367" y="1"/>
                  </a:moveTo>
                  <a:cubicBezTo>
                    <a:pt x="1270" y="1"/>
                    <a:pt x="1173" y="4"/>
                    <a:pt x="1075" y="12"/>
                  </a:cubicBezTo>
                  <a:cubicBezTo>
                    <a:pt x="929" y="148"/>
                    <a:pt x="767" y="176"/>
                    <a:pt x="600" y="176"/>
                  </a:cubicBezTo>
                  <a:cubicBezTo>
                    <a:pt x="481" y="176"/>
                    <a:pt x="361" y="162"/>
                    <a:pt x="241" y="162"/>
                  </a:cubicBezTo>
                  <a:cubicBezTo>
                    <a:pt x="160" y="162"/>
                    <a:pt x="80" y="169"/>
                    <a:pt x="1" y="191"/>
                  </a:cubicBezTo>
                  <a:cubicBezTo>
                    <a:pt x="180" y="330"/>
                    <a:pt x="379" y="355"/>
                    <a:pt x="583" y="355"/>
                  </a:cubicBezTo>
                  <a:cubicBezTo>
                    <a:pt x="696" y="355"/>
                    <a:pt x="811" y="347"/>
                    <a:pt x="925" y="347"/>
                  </a:cubicBezTo>
                  <a:cubicBezTo>
                    <a:pt x="1016" y="347"/>
                    <a:pt x="1106" y="352"/>
                    <a:pt x="1194" y="370"/>
                  </a:cubicBezTo>
                  <a:cubicBezTo>
                    <a:pt x="2006" y="370"/>
                    <a:pt x="2807" y="621"/>
                    <a:pt x="3621" y="621"/>
                  </a:cubicBezTo>
                  <a:cubicBezTo>
                    <a:pt x="3904" y="621"/>
                    <a:pt x="4189" y="591"/>
                    <a:pt x="4477" y="509"/>
                  </a:cubicBezTo>
                  <a:cubicBezTo>
                    <a:pt x="4377" y="449"/>
                    <a:pt x="4298" y="389"/>
                    <a:pt x="4238" y="330"/>
                  </a:cubicBezTo>
                  <a:cubicBezTo>
                    <a:pt x="3262" y="330"/>
                    <a:pt x="2334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9"/>
            <p:cNvSpPr/>
            <p:nvPr/>
          </p:nvSpPr>
          <p:spPr>
            <a:xfrm>
              <a:off x="4449775" y="4547800"/>
              <a:ext cx="46275" cy="49075"/>
            </a:xfrm>
            <a:custGeom>
              <a:avLst/>
              <a:gdLst/>
              <a:ahLst/>
              <a:cxnLst/>
              <a:rect l="l" t="t" r="r" b="b"/>
              <a:pathLst>
                <a:path w="1851" h="1963" extrusionOk="0">
                  <a:moveTo>
                    <a:pt x="750" y="1"/>
                  </a:moveTo>
                  <a:cubicBezTo>
                    <a:pt x="719" y="1"/>
                    <a:pt x="688" y="2"/>
                    <a:pt x="657" y="3"/>
                  </a:cubicBezTo>
                  <a:cubicBezTo>
                    <a:pt x="419" y="43"/>
                    <a:pt x="160" y="63"/>
                    <a:pt x="1" y="282"/>
                  </a:cubicBezTo>
                  <a:cubicBezTo>
                    <a:pt x="120" y="380"/>
                    <a:pt x="236" y="409"/>
                    <a:pt x="350" y="409"/>
                  </a:cubicBezTo>
                  <a:cubicBezTo>
                    <a:pt x="517" y="409"/>
                    <a:pt x="678" y="347"/>
                    <a:pt x="835" y="347"/>
                  </a:cubicBezTo>
                  <a:cubicBezTo>
                    <a:pt x="875" y="347"/>
                    <a:pt x="916" y="351"/>
                    <a:pt x="956" y="361"/>
                  </a:cubicBezTo>
                  <a:cubicBezTo>
                    <a:pt x="1214" y="401"/>
                    <a:pt x="1413" y="481"/>
                    <a:pt x="1334" y="799"/>
                  </a:cubicBezTo>
                  <a:cubicBezTo>
                    <a:pt x="1254" y="1177"/>
                    <a:pt x="1234" y="1555"/>
                    <a:pt x="1294" y="1933"/>
                  </a:cubicBezTo>
                  <a:cubicBezTo>
                    <a:pt x="1324" y="1953"/>
                    <a:pt x="1354" y="1963"/>
                    <a:pt x="1386" y="1963"/>
                  </a:cubicBezTo>
                  <a:cubicBezTo>
                    <a:pt x="1418" y="1963"/>
                    <a:pt x="1453" y="1953"/>
                    <a:pt x="1493" y="1933"/>
                  </a:cubicBezTo>
                  <a:cubicBezTo>
                    <a:pt x="1752" y="1495"/>
                    <a:pt x="1592" y="958"/>
                    <a:pt x="1811" y="501"/>
                  </a:cubicBezTo>
                  <a:cubicBezTo>
                    <a:pt x="1851" y="381"/>
                    <a:pt x="1791" y="262"/>
                    <a:pt x="1692" y="202"/>
                  </a:cubicBezTo>
                  <a:cubicBezTo>
                    <a:pt x="1383" y="93"/>
                    <a:pt x="1074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9"/>
            <p:cNvSpPr/>
            <p:nvPr/>
          </p:nvSpPr>
          <p:spPr>
            <a:xfrm>
              <a:off x="4473650" y="4596100"/>
              <a:ext cx="16950" cy="62725"/>
            </a:xfrm>
            <a:custGeom>
              <a:avLst/>
              <a:gdLst/>
              <a:ahLst/>
              <a:cxnLst/>
              <a:rect l="l" t="t" r="r" b="b"/>
              <a:pathLst>
                <a:path w="678" h="2509" extrusionOk="0">
                  <a:moveTo>
                    <a:pt x="339" y="1"/>
                  </a:moveTo>
                  <a:cubicBezTo>
                    <a:pt x="1" y="618"/>
                    <a:pt x="180" y="1294"/>
                    <a:pt x="160" y="1950"/>
                  </a:cubicBezTo>
                  <a:cubicBezTo>
                    <a:pt x="160" y="2182"/>
                    <a:pt x="104" y="2508"/>
                    <a:pt x="374" y="2508"/>
                  </a:cubicBezTo>
                  <a:cubicBezTo>
                    <a:pt x="382" y="2508"/>
                    <a:pt x="390" y="2508"/>
                    <a:pt x="399" y="2507"/>
                  </a:cubicBezTo>
                  <a:cubicBezTo>
                    <a:pt x="677" y="2488"/>
                    <a:pt x="657" y="2149"/>
                    <a:pt x="598" y="1931"/>
                  </a:cubicBezTo>
                  <a:cubicBezTo>
                    <a:pt x="458" y="1354"/>
                    <a:pt x="458" y="797"/>
                    <a:pt x="598" y="220"/>
                  </a:cubicBezTo>
                  <a:cubicBezTo>
                    <a:pt x="637" y="14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9"/>
            <p:cNvSpPr/>
            <p:nvPr/>
          </p:nvSpPr>
          <p:spPr>
            <a:xfrm>
              <a:off x="4422925" y="4577225"/>
              <a:ext cx="20425" cy="72625"/>
            </a:xfrm>
            <a:custGeom>
              <a:avLst/>
              <a:gdLst/>
              <a:ahLst/>
              <a:cxnLst/>
              <a:rect l="l" t="t" r="r" b="b"/>
              <a:pathLst>
                <a:path w="817" h="2905" extrusionOk="0">
                  <a:moveTo>
                    <a:pt x="578" y="0"/>
                  </a:moveTo>
                  <a:cubicBezTo>
                    <a:pt x="299" y="995"/>
                    <a:pt x="1" y="1989"/>
                    <a:pt x="816" y="2904"/>
                  </a:cubicBezTo>
                  <a:cubicBezTo>
                    <a:pt x="538" y="2069"/>
                    <a:pt x="737" y="1214"/>
                    <a:pt x="777" y="378"/>
                  </a:cubicBezTo>
                  <a:cubicBezTo>
                    <a:pt x="637" y="279"/>
                    <a:pt x="777" y="8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9"/>
            <p:cNvSpPr/>
            <p:nvPr/>
          </p:nvSpPr>
          <p:spPr>
            <a:xfrm>
              <a:off x="4268275" y="4537925"/>
              <a:ext cx="12950" cy="77100"/>
            </a:xfrm>
            <a:custGeom>
              <a:avLst/>
              <a:gdLst/>
              <a:ahLst/>
              <a:cxnLst/>
              <a:rect l="l" t="t" r="r" b="b"/>
              <a:pathLst>
                <a:path w="518" h="308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0" y="856"/>
                    <a:pt x="20" y="2547"/>
                    <a:pt x="398" y="3084"/>
                  </a:cubicBezTo>
                  <a:cubicBezTo>
                    <a:pt x="358" y="2129"/>
                    <a:pt x="517" y="1174"/>
                    <a:pt x="497" y="199"/>
                  </a:cubicBezTo>
                  <a:cubicBezTo>
                    <a:pt x="458" y="100"/>
                    <a:pt x="398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9"/>
            <p:cNvSpPr/>
            <p:nvPr/>
          </p:nvSpPr>
          <p:spPr>
            <a:xfrm>
              <a:off x="4771550" y="4552525"/>
              <a:ext cx="66675" cy="17250"/>
            </a:xfrm>
            <a:custGeom>
              <a:avLst/>
              <a:gdLst/>
              <a:ahLst/>
              <a:cxnLst/>
              <a:rect l="l" t="t" r="r" b="b"/>
              <a:pathLst>
                <a:path w="2667" h="690" extrusionOk="0">
                  <a:moveTo>
                    <a:pt x="263" y="0"/>
                  </a:moveTo>
                  <a:cubicBezTo>
                    <a:pt x="145" y="0"/>
                    <a:pt x="38" y="57"/>
                    <a:pt x="1" y="272"/>
                  </a:cubicBezTo>
                  <a:cubicBezTo>
                    <a:pt x="796" y="411"/>
                    <a:pt x="1592" y="650"/>
                    <a:pt x="2408" y="690"/>
                  </a:cubicBezTo>
                  <a:cubicBezTo>
                    <a:pt x="2587" y="570"/>
                    <a:pt x="2666" y="451"/>
                    <a:pt x="2388" y="351"/>
                  </a:cubicBezTo>
                  <a:cubicBezTo>
                    <a:pt x="2248" y="292"/>
                    <a:pt x="2049" y="312"/>
                    <a:pt x="1910" y="172"/>
                  </a:cubicBezTo>
                  <a:cubicBezTo>
                    <a:pt x="1492" y="113"/>
                    <a:pt x="1055" y="153"/>
                    <a:pt x="617" y="73"/>
                  </a:cubicBezTo>
                  <a:cubicBezTo>
                    <a:pt x="543" y="73"/>
                    <a:pt x="397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9"/>
            <p:cNvSpPr/>
            <p:nvPr/>
          </p:nvSpPr>
          <p:spPr>
            <a:xfrm>
              <a:off x="4371200" y="4503125"/>
              <a:ext cx="93525" cy="19900"/>
            </a:xfrm>
            <a:custGeom>
              <a:avLst/>
              <a:gdLst/>
              <a:ahLst/>
              <a:cxnLst/>
              <a:rect l="l" t="t" r="r" b="b"/>
              <a:pathLst>
                <a:path w="3741" h="796" extrusionOk="0">
                  <a:moveTo>
                    <a:pt x="1694" y="53"/>
                  </a:moveTo>
                  <a:cubicBezTo>
                    <a:pt x="1619" y="53"/>
                    <a:pt x="1546" y="55"/>
                    <a:pt x="1473" y="60"/>
                  </a:cubicBezTo>
                  <a:cubicBezTo>
                    <a:pt x="996" y="239"/>
                    <a:pt x="458" y="0"/>
                    <a:pt x="21" y="358"/>
                  </a:cubicBezTo>
                  <a:cubicBezTo>
                    <a:pt x="1" y="676"/>
                    <a:pt x="240" y="597"/>
                    <a:pt x="419" y="637"/>
                  </a:cubicBezTo>
                  <a:cubicBezTo>
                    <a:pt x="448" y="638"/>
                    <a:pt x="477" y="639"/>
                    <a:pt x="506" y="639"/>
                  </a:cubicBezTo>
                  <a:cubicBezTo>
                    <a:pt x="685" y="639"/>
                    <a:pt x="859" y="612"/>
                    <a:pt x="1031" y="612"/>
                  </a:cubicBezTo>
                  <a:cubicBezTo>
                    <a:pt x="1173" y="612"/>
                    <a:pt x="1313" y="630"/>
                    <a:pt x="1453" y="696"/>
                  </a:cubicBezTo>
                  <a:cubicBezTo>
                    <a:pt x="1493" y="736"/>
                    <a:pt x="1572" y="736"/>
                    <a:pt x="1612" y="736"/>
                  </a:cubicBezTo>
                  <a:cubicBezTo>
                    <a:pt x="1692" y="796"/>
                    <a:pt x="1811" y="796"/>
                    <a:pt x="1911" y="796"/>
                  </a:cubicBezTo>
                  <a:cubicBezTo>
                    <a:pt x="2090" y="736"/>
                    <a:pt x="2010" y="497"/>
                    <a:pt x="2169" y="398"/>
                  </a:cubicBezTo>
                  <a:cubicBezTo>
                    <a:pt x="2686" y="378"/>
                    <a:pt x="3204" y="378"/>
                    <a:pt x="3741" y="358"/>
                  </a:cubicBezTo>
                  <a:cubicBezTo>
                    <a:pt x="3552" y="229"/>
                    <a:pt x="3343" y="209"/>
                    <a:pt x="3132" y="209"/>
                  </a:cubicBezTo>
                  <a:cubicBezTo>
                    <a:pt x="3038" y="209"/>
                    <a:pt x="2943" y="213"/>
                    <a:pt x="2850" y="213"/>
                  </a:cubicBezTo>
                  <a:cubicBezTo>
                    <a:pt x="2733" y="213"/>
                    <a:pt x="2618" y="207"/>
                    <a:pt x="2507" y="179"/>
                  </a:cubicBezTo>
                  <a:cubicBezTo>
                    <a:pt x="2242" y="85"/>
                    <a:pt x="1964" y="53"/>
                    <a:pt x="169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9"/>
            <p:cNvSpPr/>
            <p:nvPr/>
          </p:nvSpPr>
          <p:spPr>
            <a:xfrm>
              <a:off x="4174275" y="4613850"/>
              <a:ext cx="64175" cy="11125"/>
            </a:xfrm>
            <a:custGeom>
              <a:avLst/>
              <a:gdLst/>
              <a:ahLst/>
              <a:cxnLst/>
              <a:rect l="l" t="t" r="r" b="b"/>
              <a:pathLst>
                <a:path w="2567" h="445" extrusionOk="0">
                  <a:moveTo>
                    <a:pt x="1381" y="1"/>
                  </a:moveTo>
                  <a:cubicBezTo>
                    <a:pt x="1285" y="1"/>
                    <a:pt x="1189" y="3"/>
                    <a:pt x="1095" y="7"/>
                  </a:cubicBezTo>
                  <a:cubicBezTo>
                    <a:pt x="1020" y="50"/>
                    <a:pt x="951" y="70"/>
                    <a:pt x="888" y="70"/>
                  </a:cubicBezTo>
                  <a:cubicBezTo>
                    <a:pt x="833" y="70"/>
                    <a:pt x="783" y="55"/>
                    <a:pt x="736" y="27"/>
                  </a:cubicBezTo>
                  <a:cubicBezTo>
                    <a:pt x="617" y="7"/>
                    <a:pt x="518" y="7"/>
                    <a:pt x="398" y="7"/>
                  </a:cubicBezTo>
                  <a:cubicBezTo>
                    <a:pt x="299" y="146"/>
                    <a:pt x="60" y="47"/>
                    <a:pt x="0" y="206"/>
                  </a:cubicBezTo>
                  <a:cubicBezTo>
                    <a:pt x="736" y="445"/>
                    <a:pt x="1512" y="306"/>
                    <a:pt x="2288" y="405"/>
                  </a:cubicBezTo>
                  <a:cubicBezTo>
                    <a:pt x="2487" y="405"/>
                    <a:pt x="2567" y="325"/>
                    <a:pt x="2507" y="146"/>
                  </a:cubicBezTo>
                  <a:cubicBezTo>
                    <a:pt x="2128" y="36"/>
                    <a:pt x="1750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9"/>
            <p:cNvSpPr/>
            <p:nvPr/>
          </p:nvSpPr>
          <p:spPr>
            <a:xfrm>
              <a:off x="4336900" y="4510075"/>
              <a:ext cx="71125" cy="12150"/>
            </a:xfrm>
            <a:custGeom>
              <a:avLst/>
              <a:gdLst/>
              <a:ahLst/>
              <a:cxnLst/>
              <a:rect l="l" t="t" r="r" b="b"/>
              <a:pathLst>
                <a:path w="2845" h="486" extrusionOk="0">
                  <a:moveTo>
                    <a:pt x="915" y="1"/>
                  </a:moveTo>
                  <a:cubicBezTo>
                    <a:pt x="876" y="1"/>
                    <a:pt x="796" y="1"/>
                    <a:pt x="736" y="20"/>
                  </a:cubicBezTo>
                  <a:cubicBezTo>
                    <a:pt x="478" y="100"/>
                    <a:pt x="179" y="20"/>
                    <a:pt x="0" y="299"/>
                  </a:cubicBezTo>
                  <a:cubicBezTo>
                    <a:pt x="555" y="449"/>
                    <a:pt x="1103" y="485"/>
                    <a:pt x="1652" y="485"/>
                  </a:cubicBezTo>
                  <a:cubicBezTo>
                    <a:pt x="2048" y="485"/>
                    <a:pt x="2445" y="466"/>
                    <a:pt x="2845" y="458"/>
                  </a:cubicBezTo>
                  <a:cubicBezTo>
                    <a:pt x="2726" y="299"/>
                    <a:pt x="2589" y="281"/>
                    <a:pt x="2446" y="281"/>
                  </a:cubicBezTo>
                  <a:cubicBezTo>
                    <a:pt x="2405" y="281"/>
                    <a:pt x="2363" y="283"/>
                    <a:pt x="2322" y="283"/>
                  </a:cubicBezTo>
                  <a:cubicBezTo>
                    <a:pt x="2291" y="283"/>
                    <a:pt x="2260" y="282"/>
                    <a:pt x="2228" y="279"/>
                  </a:cubicBezTo>
                  <a:cubicBezTo>
                    <a:pt x="1950" y="259"/>
                    <a:pt x="1651" y="319"/>
                    <a:pt x="1413" y="100"/>
                  </a:cubicBezTo>
                  <a:cubicBezTo>
                    <a:pt x="1373" y="60"/>
                    <a:pt x="1333" y="20"/>
                    <a:pt x="1273" y="20"/>
                  </a:cubicBezTo>
                  <a:cubicBezTo>
                    <a:pt x="1234" y="20"/>
                    <a:pt x="1194" y="60"/>
                    <a:pt x="1174" y="60"/>
                  </a:cubicBezTo>
                  <a:cubicBezTo>
                    <a:pt x="1157" y="67"/>
                    <a:pt x="1142" y="70"/>
                    <a:pt x="1127" y="70"/>
                  </a:cubicBezTo>
                  <a:cubicBezTo>
                    <a:pt x="1054" y="70"/>
                    <a:pt x="998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9"/>
            <p:cNvSpPr/>
            <p:nvPr/>
          </p:nvSpPr>
          <p:spPr>
            <a:xfrm>
              <a:off x="4112600" y="4488425"/>
              <a:ext cx="56725" cy="15100"/>
            </a:xfrm>
            <a:custGeom>
              <a:avLst/>
              <a:gdLst/>
              <a:ahLst/>
              <a:cxnLst/>
              <a:rect l="l" t="t" r="r" b="b"/>
              <a:pathLst>
                <a:path w="2269" h="604" extrusionOk="0">
                  <a:moveTo>
                    <a:pt x="1979" y="0"/>
                  </a:moveTo>
                  <a:cubicBezTo>
                    <a:pt x="1910" y="0"/>
                    <a:pt x="1847" y="23"/>
                    <a:pt x="1791" y="91"/>
                  </a:cubicBezTo>
                  <a:cubicBezTo>
                    <a:pt x="1699" y="260"/>
                    <a:pt x="1582" y="382"/>
                    <a:pt x="1414" y="382"/>
                  </a:cubicBezTo>
                  <a:cubicBezTo>
                    <a:pt x="1365" y="382"/>
                    <a:pt x="1312" y="372"/>
                    <a:pt x="1254" y="349"/>
                  </a:cubicBezTo>
                  <a:cubicBezTo>
                    <a:pt x="1043" y="265"/>
                    <a:pt x="822" y="242"/>
                    <a:pt x="598" y="242"/>
                  </a:cubicBezTo>
                  <a:cubicBezTo>
                    <a:pt x="399" y="242"/>
                    <a:pt x="197" y="260"/>
                    <a:pt x="1" y="270"/>
                  </a:cubicBezTo>
                  <a:cubicBezTo>
                    <a:pt x="546" y="484"/>
                    <a:pt x="1077" y="603"/>
                    <a:pt x="1640" y="603"/>
                  </a:cubicBezTo>
                  <a:cubicBezTo>
                    <a:pt x="1755" y="603"/>
                    <a:pt x="1872" y="598"/>
                    <a:pt x="1990" y="588"/>
                  </a:cubicBezTo>
                  <a:cubicBezTo>
                    <a:pt x="2089" y="528"/>
                    <a:pt x="2209" y="469"/>
                    <a:pt x="2268" y="349"/>
                  </a:cubicBezTo>
                  <a:cubicBezTo>
                    <a:pt x="2268" y="210"/>
                    <a:pt x="2268" y="91"/>
                    <a:pt x="2149" y="31"/>
                  </a:cubicBezTo>
                  <a:cubicBezTo>
                    <a:pt x="2089" y="14"/>
                    <a:pt x="2032" y="0"/>
                    <a:pt x="19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9"/>
            <p:cNvSpPr/>
            <p:nvPr/>
          </p:nvSpPr>
          <p:spPr>
            <a:xfrm>
              <a:off x="4166325" y="4488125"/>
              <a:ext cx="53225" cy="13350"/>
            </a:xfrm>
            <a:custGeom>
              <a:avLst/>
              <a:gdLst/>
              <a:ahLst/>
              <a:cxnLst/>
              <a:rect l="l" t="t" r="r" b="b"/>
              <a:pathLst>
                <a:path w="2129" h="534" extrusionOk="0">
                  <a:moveTo>
                    <a:pt x="270" y="1"/>
                  </a:moveTo>
                  <a:cubicBezTo>
                    <a:pt x="170" y="1"/>
                    <a:pt x="76" y="27"/>
                    <a:pt x="0" y="103"/>
                  </a:cubicBezTo>
                  <a:cubicBezTo>
                    <a:pt x="0" y="202"/>
                    <a:pt x="20" y="341"/>
                    <a:pt x="20" y="441"/>
                  </a:cubicBezTo>
                  <a:cubicBezTo>
                    <a:pt x="353" y="507"/>
                    <a:pt x="685" y="533"/>
                    <a:pt x="1020" y="533"/>
                  </a:cubicBezTo>
                  <a:cubicBezTo>
                    <a:pt x="1386" y="533"/>
                    <a:pt x="1755" y="502"/>
                    <a:pt x="2129" y="461"/>
                  </a:cubicBezTo>
                  <a:lnTo>
                    <a:pt x="2129" y="282"/>
                  </a:lnTo>
                  <a:cubicBezTo>
                    <a:pt x="1825" y="130"/>
                    <a:pt x="1535" y="78"/>
                    <a:pt x="1224" y="78"/>
                  </a:cubicBezTo>
                  <a:cubicBezTo>
                    <a:pt x="1168" y="78"/>
                    <a:pt x="1112" y="80"/>
                    <a:pt x="1054" y="83"/>
                  </a:cubicBezTo>
                  <a:cubicBezTo>
                    <a:pt x="915" y="83"/>
                    <a:pt x="736" y="63"/>
                    <a:pt x="597" y="63"/>
                  </a:cubicBezTo>
                  <a:cubicBezTo>
                    <a:pt x="493" y="32"/>
                    <a:pt x="378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9"/>
            <p:cNvSpPr/>
            <p:nvPr/>
          </p:nvSpPr>
          <p:spPr>
            <a:xfrm>
              <a:off x="4191675" y="4485700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" y="1"/>
                  </a:moveTo>
                  <a:cubicBezTo>
                    <a:pt x="21" y="80"/>
                    <a:pt x="21" y="140"/>
                    <a:pt x="21" y="180"/>
                  </a:cubicBezTo>
                  <a:cubicBezTo>
                    <a:pt x="238" y="357"/>
                    <a:pt x="484" y="385"/>
                    <a:pt x="739" y="385"/>
                  </a:cubicBezTo>
                  <a:cubicBezTo>
                    <a:pt x="856" y="385"/>
                    <a:pt x="975" y="379"/>
                    <a:pt x="1095" y="379"/>
                  </a:cubicBezTo>
                  <a:lnTo>
                    <a:pt x="1174" y="359"/>
                  </a:lnTo>
                  <a:lnTo>
                    <a:pt x="1234" y="359"/>
                  </a:lnTo>
                  <a:cubicBezTo>
                    <a:pt x="1314" y="399"/>
                    <a:pt x="1373" y="458"/>
                    <a:pt x="1433" y="498"/>
                  </a:cubicBezTo>
                  <a:lnTo>
                    <a:pt x="1970" y="498"/>
                  </a:lnTo>
                  <a:cubicBezTo>
                    <a:pt x="1990" y="498"/>
                    <a:pt x="1990" y="478"/>
                    <a:pt x="2010" y="458"/>
                  </a:cubicBezTo>
                  <a:cubicBezTo>
                    <a:pt x="2030" y="419"/>
                    <a:pt x="2010" y="379"/>
                    <a:pt x="1970" y="359"/>
                  </a:cubicBezTo>
                  <a:cubicBezTo>
                    <a:pt x="1314" y="160"/>
                    <a:pt x="677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9"/>
            <p:cNvSpPr/>
            <p:nvPr/>
          </p:nvSpPr>
          <p:spPr>
            <a:xfrm>
              <a:off x="4850125" y="4564875"/>
              <a:ext cx="30850" cy="13850"/>
            </a:xfrm>
            <a:custGeom>
              <a:avLst/>
              <a:gdLst/>
              <a:ahLst/>
              <a:cxnLst/>
              <a:rect l="l" t="t" r="r" b="b"/>
              <a:pathLst>
                <a:path w="1234" h="554" extrusionOk="0">
                  <a:moveTo>
                    <a:pt x="395" y="0"/>
                  </a:moveTo>
                  <a:cubicBezTo>
                    <a:pt x="218" y="0"/>
                    <a:pt x="65" y="62"/>
                    <a:pt x="1" y="375"/>
                  </a:cubicBezTo>
                  <a:cubicBezTo>
                    <a:pt x="160" y="494"/>
                    <a:pt x="359" y="395"/>
                    <a:pt x="538" y="494"/>
                  </a:cubicBezTo>
                  <a:cubicBezTo>
                    <a:pt x="637" y="514"/>
                    <a:pt x="757" y="514"/>
                    <a:pt x="856" y="554"/>
                  </a:cubicBezTo>
                  <a:cubicBezTo>
                    <a:pt x="1234" y="375"/>
                    <a:pt x="1134" y="196"/>
                    <a:pt x="856" y="17"/>
                  </a:cubicBezTo>
                  <a:cubicBezTo>
                    <a:pt x="821" y="23"/>
                    <a:pt x="785" y="26"/>
                    <a:pt x="749" y="26"/>
                  </a:cubicBezTo>
                  <a:cubicBezTo>
                    <a:pt x="632" y="26"/>
                    <a:pt x="508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9"/>
            <p:cNvSpPr/>
            <p:nvPr/>
          </p:nvSpPr>
          <p:spPr>
            <a:xfrm>
              <a:off x="4161850" y="4499125"/>
              <a:ext cx="57200" cy="5500"/>
            </a:xfrm>
            <a:custGeom>
              <a:avLst/>
              <a:gdLst/>
              <a:ahLst/>
              <a:cxnLst/>
              <a:rect l="l" t="t" r="r" b="b"/>
              <a:pathLst>
                <a:path w="2288" h="220" extrusionOk="0">
                  <a:moveTo>
                    <a:pt x="199" y="1"/>
                  </a:moveTo>
                  <a:cubicBezTo>
                    <a:pt x="119" y="41"/>
                    <a:pt x="80" y="120"/>
                    <a:pt x="0" y="200"/>
                  </a:cubicBezTo>
                  <a:lnTo>
                    <a:pt x="80" y="220"/>
                  </a:lnTo>
                  <a:lnTo>
                    <a:pt x="139" y="220"/>
                  </a:lnTo>
                  <a:cubicBezTo>
                    <a:pt x="497" y="200"/>
                    <a:pt x="836" y="200"/>
                    <a:pt x="1194" y="160"/>
                  </a:cubicBezTo>
                  <a:cubicBezTo>
                    <a:pt x="1231" y="156"/>
                    <a:pt x="1268" y="155"/>
                    <a:pt x="1305" y="155"/>
                  </a:cubicBezTo>
                  <a:cubicBezTo>
                    <a:pt x="1478" y="155"/>
                    <a:pt x="1652" y="189"/>
                    <a:pt x="1819" y="189"/>
                  </a:cubicBezTo>
                  <a:cubicBezTo>
                    <a:pt x="1986" y="189"/>
                    <a:pt x="2145" y="155"/>
                    <a:pt x="2288" y="21"/>
                  </a:cubicBezTo>
                  <a:cubicBezTo>
                    <a:pt x="1592" y="21"/>
                    <a:pt x="895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9"/>
            <p:cNvSpPr/>
            <p:nvPr/>
          </p:nvSpPr>
          <p:spPr>
            <a:xfrm>
              <a:off x="4231475" y="4616825"/>
              <a:ext cx="31850" cy="9825"/>
            </a:xfrm>
            <a:custGeom>
              <a:avLst/>
              <a:gdLst/>
              <a:ahLst/>
              <a:cxnLst/>
              <a:rect l="l" t="t" r="r" b="b"/>
              <a:pathLst>
                <a:path w="1274" h="393" extrusionOk="0">
                  <a:moveTo>
                    <a:pt x="354" y="1"/>
                  </a:moveTo>
                  <a:cubicBezTo>
                    <a:pt x="310" y="1"/>
                    <a:pt x="265" y="3"/>
                    <a:pt x="219" y="7"/>
                  </a:cubicBezTo>
                  <a:cubicBezTo>
                    <a:pt x="139" y="107"/>
                    <a:pt x="80" y="187"/>
                    <a:pt x="0" y="266"/>
                  </a:cubicBezTo>
                  <a:cubicBezTo>
                    <a:pt x="182" y="361"/>
                    <a:pt x="363" y="392"/>
                    <a:pt x="546" y="392"/>
                  </a:cubicBezTo>
                  <a:cubicBezTo>
                    <a:pt x="785" y="392"/>
                    <a:pt x="1026" y="340"/>
                    <a:pt x="1273" y="306"/>
                  </a:cubicBezTo>
                  <a:cubicBezTo>
                    <a:pt x="974" y="130"/>
                    <a:pt x="691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9"/>
            <p:cNvSpPr/>
            <p:nvPr/>
          </p:nvSpPr>
          <p:spPr>
            <a:xfrm>
              <a:off x="4069825" y="4481500"/>
              <a:ext cx="53250" cy="5325"/>
            </a:xfrm>
            <a:custGeom>
              <a:avLst/>
              <a:gdLst/>
              <a:ahLst/>
              <a:cxnLst/>
              <a:rect l="l" t="t" r="r" b="b"/>
              <a:pathLst>
                <a:path w="2130" h="213" extrusionOk="0">
                  <a:moveTo>
                    <a:pt x="937" y="1"/>
                  </a:moveTo>
                  <a:cubicBezTo>
                    <a:pt x="626" y="1"/>
                    <a:pt x="313" y="21"/>
                    <a:pt x="1" y="30"/>
                  </a:cubicBezTo>
                  <a:cubicBezTo>
                    <a:pt x="318" y="174"/>
                    <a:pt x="639" y="212"/>
                    <a:pt x="962" y="212"/>
                  </a:cubicBezTo>
                  <a:cubicBezTo>
                    <a:pt x="1314" y="212"/>
                    <a:pt x="1668" y="167"/>
                    <a:pt x="2023" y="167"/>
                  </a:cubicBezTo>
                  <a:cubicBezTo>
                    <a:pt x="2058" y="167"/>
                    <a:pt x="2094" y="168"/>
                    <a:pt x="2129" y="169"/>
                  </a:cubicBezTo>
                  <a:cubicBezTo>
                    <a:pt x="1737" y="34"/>
                    <a:pt x="1338" y="1"/>
                    <a:pt x="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9"/>
            <p:cNvSpPr/>
            <p:nvPr/>
          </p:nvSpPr>
          <p:spPr>
            <a:xfrm>
              <a:off x="4235450" y="4642550"/>
              <a:ext cx="40800" cy="6350"/>
            </a:xfrm>
            <a:custGeom>
              <a:avLst/>
              <a:gdLst/>
              <a:ahLst/>
              <a:cxnLst/>
              <a:rect l="l" t="t" r="r" b="b"/>
              <a:pathLst>
                <a:path w="1632" h="254" extrusionOk="0">
                  <a:moveTo>
                    <a:pt x="554" y="0"/>
                  </a:moveTo>
                  <a:cubicBezTo>
                    <a:pt x="373" y="0"/>
                    <a:pt x="187" y="13"/>
                    <a:pt x="0" y="33"/>
                  </a:cubicBezTo>
                  <a:cubicBezTo>
                    <a:pt x="222" y="211"/>
                    <a:pt x="460" y="253"/>
                    <a:pt x="705" y="253"/>
                  </a:cubicBezTo>
                  <a:cubicBezTo>
                    <a:pt x="933" y="253"/>
                    <a:pt x="1166" y="217"/>
                    <a:pt x="1398" y="217"/>
                  </a:cubicBezTo>
                  <a:cubicBezTo>
                    <a:pt x="1476" y="217"/>
                    <a:pt x="1554" y="221"/>
                    <a:pt x="1631" y="232"/>
                  </a:cubicBezTo>
                  <a:cubicBezTo>
                    <a:pt x="1295" y="57"/>
                    <a:pt x="932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9"/>
            <p:cNvSpPr/>
            <p:nvPr/>
          </p:nvSpPr>
          <p:spPr>
            <a:xfrm>
              <a:off x="4316000" y="4506450"/>
              <a:ext cx="42800" cy="11100"/>
            </a:xfrm>
            <a:custGeom>
              <a:avLst/>
              <a:gdLst/>
              <a:ahLst/>
              <a:cxnLst/>
              <a:rect l="l" t="t" r="r" b="b"/>
              <a:pathLst>
                <a:path w="1712" h="444" extrusionOk="0">
                  <a:moveTo>
                    <a:pt x="1123" y="1"/>
                  </a:moveTo>
                  <a:cubicBezTo>
                    <a:pt x="896" y="1"/>
                    <a:pt x="657" y="66"/>
                    <a:pt x="419" y="66"/>
                  </a:cubicBezTo>
                  <a:cubicBezTo>
                    <a:pt x="220" y="126"/>
                    <a:pt x="1" y="106"/>
                    <a:pt x="1" y="404"/>
                  </a:cubicBezTo>
                  <a:cubicBezTo>
                    <a:pt x="259" y="404"/>
                    <a:pt x="538" y="424"/>
                    <a:pt x="816" y="444"/>
                  </a:cubicBezTo>
                  <a:cubicBezTo>
                    <a:pt x="899" y="416"/>
                    <a:pt x="987" y="410"/>
                    <a:pt x="1075" y="410"/>
                  </a:cubicBezTo>
                  <a:cubicBezTo>
                    <a:pt x="1146" y="410"/>
                    <a:pt x="1217" y="414"/>
                    <a:pt x="1286" y="414"/>
                  </a:cubicBezTo>
                  <a:cubicBezTo>
                    <a:pt x="1443" y="414"/>
                    <a:pt x="1592" y="394"/>
                    <a:pt x="1712" y="265"/>
                  </a:cubicBezTo>
                  <a:cubicBezTo>
                    <a:pt x="1531" y="56"/>
                    <a:pt x="1332" y="1"/>
                    <a:pt x="1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9"/>
            <p:cNvSpPr/>
            <p:nvPr/>
          </p:nvSpPr>
          <p:spPr>
            <a:xfrm>
              <a:off x="3964900" y="4608975"/>
              <a:ext cx="40300" cy="4700"/>
            </a:xfrm>
            <a:custGeom>
              <a:avLst/>
              <a:gdLst/>
              <a:ahLst/>
              <a:cxnLst/>
              <a:rect l="l" t="t" r="r" b="b"/>
              <a:pathLst>
                <a:path w="1612" h="188" extrusionOk="0">
                  <a:moveTo>
                    <a:pt x="775" y="1"/>
                  </a:moveTo>
                  <a:cubicBezTo>
                    <a:pt x="517" y="1"/>
                    <a:pt x="256" y="23"/>
                    <a:pt x="1" y="23"/>
                  </a:cubicBezTo>
                  <a:cubicBezTo>
                    <a:pt x="242" y="153"/>
                    <a:pt x="488" y="188"/>
                    <a:pt x="738" y="188"/>
                  </a:cubicBezTo>
                  <a:cubicBezTo>
                    <a:pt x="1023" y="188"/>
                    <a:pt x="1315" y="142"/>
                    <a:pt x="1612" y="142"/>
                  </a:cubicBezTo>
                  <a:cubicBezTo>
                    <a:pt x="1341" y="28"/>
                    <a:pt x="1059" y="1"/>
                    <a:pt x="7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9"/>
            <p:cNvSpPr/>
            <p:nvPr/>
          </p:nvSpPr>
          <p:spPr>
            <a:xfrm>
              <a:off x="4435375" y="4560300"/>
              <a:ext cx="12950" cy="26400"/>
            </a:xfrm>
            <a:custGeom>
              <a:avLst/>
              <a:gdLst/>
              <a:ahLst/>
              <a:cxnLst/>
              <a:rect l="l" t="t" r="r" b="b"/>
              <a:pathLst>
                <a:path w="518" h="1056" extrusionOk="0">
                  <a:moveTo>
                    <a:pt x="398" y="1"/>
                  </a:moveTo>
                  <a:cubicBezTo>
                    <a:pt x="0" y="160"/>
                    <a:pt x="199" y="478"/>
                    <a:pt x="100" y="677"/>
                  </a:cubicBezTo>
                  <a:cubicBezTo>
                    <a:pt x="119" y="836"/>
                    <a:pt x="119" y="975"/>
                    <a:pt x="279" y="1055"/>
                  </a:cubicBezTo>
                  <a:cubicBezTo>
                    <a:pt x="338" y="737"/>
                    <a:pt x="517" y="37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9"/>
            <p:cNvSpPr/>
            <p:nvPr/>
          </p:nvSpPr>
          <p:spPr>
            <a:xfrm>
              <a:off x="4137475" y="4485775"/>
              <a:ext cx="42800" cy="4925"/>
            </a:xfrm>
            <a:custGeom>
              <a:avLst/>
              <a:gdLst/>
              <a:ahLst/>
              <a:cxnLst/>
              <a:rect l="l" t="t" r="r" b="b"/>
              <a:pathLst>
                <a:path w="1712" h="197" extrusionOk="0">
                  <a:moveTo>
                    <a:pt x="948" y="0"/>
                  </a:moveTo>
                  <a:cubicBezTo>
                    <a:pt x="667" y="0"/>
                    <a:pt x="379" y="38"/>
                    <a:pt x="80" y="38"/>
                  </a:cubicBezTo>
                  <a:cubicBezTo>
                    <a:pt x="60" y="38"/>
                    <a:pt x="20" y="38"/>
                    <a:pt x="20" y="77"/>
                  </a:cubicBezTo>
                  <a:cubicBezTo>
                    <a:pt x="0" y="97"/>
                    <a:pt x="20" y="137"/>
                    <a:pt x="100" y="157"/>
                  </a:cubicBezTo>
                  <a:cubicBezTo>
                    <a:pt x="319" y="177"/>
                    <a:pt x="557" y="177"/>
                    <a:pt x="776" y="197"/>
                  </a:cubicBezTo>
                  <a:lnTo>
                    <a:pt x="1114" y="197"/>
                  </a:lnTo>
                  <a:cubicBezTo>
                    <a:pt x="1313" y="177"/>
                    <a:pt x="1512" y="177"/>
                    <a:pt x="1711" y="157"/>
                  </a:cubicBezTo>
                  <a:cubicBezTo>
                    <a:pt x="1462" y="32"/>
                    <a:pt x="1208" y="0"/>
                    <a:pt x="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9"/>
            <p:cNvSpPr/>
            <p:nvPr/>
          </p:nvSpPr>
          <p:spPr>
            <a:xfrm>
              <a:off x="4276225" y="4648250"/>
              <a:ext cx="40800" cy="5125"/>
            </a:xfrm>
            <a:custGeom>
              <a:avLst/>
              <a:gdLst/>
              <a:ahLst/>
              <a:cxnLst/>
              <a:rect l="l" t="t" r="r" b="b"/>
              <a:pathLst>
                <a:path w="1632" h="205" extrusionOk="0">
                  <a:moveTo>
                    <a:pt x="465" y="0"/>
                  </a:moveTo>
                  <a:cubicBezTo>
                    <a:pt x="309" y="0"/>
                    <a:pt x="154" y="4"/>
                    <a:pt x="0" y="4"/>
                  </a:cubicBezTo>
                  <a:cubicBezTo>
                    <a:pt x="231" y="163"/>
                    <a:pt x="473" y="204"/>
                    <a:pt x="719" y="204"/>
                  </a:cubicBezTo>
                  <a:cubicBezTo>
                    <a:pt x="979" y="204"/>
                    <a:pt x="1242" y="158"/>
                    <a:pt x="1499" y="158"/>
                  </a:cubicBezTo>
                  <a:cubicBezTo>
                    <a:pt x="1543" y="158"/>
                    <a:pt x="1588" y="160"/>
                    <a:pt x="1632" y="163"/>
                  </a:cubicBezTo>
                  <a:cubicBezTo>
                    <a:pt x="1248" y="21"/>
                    <a:pt x="854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9"/>
            <p:cNvSpPr/>
            <p:nvPr/>
          </p:nvSpPr>
          <p:spPr>
            <a:xfrm>
              <a:off x="4162825" y="4609875"/>
              <a:ext cx="21425" cy="8150"/>
            </a:xfrm>
            <a:custGeom>
              <a:avLst/>
              <a:gdLst/>
              <a:ahLst/>
              <a:cxnLst/>
              <a:rect l="l" t="t" r="r" b="b"/>
              <a:pathLst>
                <a:path w="857" h="326" extrusionOk="0">
                  <a:moveTo>
                    <a:pt x="230" y="0"/>
                  </a:moveTo>
                  <a:cubicBezTo>
                    <a:pt x="71" y="0"/>
                    <a:pt x="36" y="127"/>
                    <a:pt x="1" y="285"/>
                  </a:cubicBezTo>
                  <a:cubicBezTo>
                    <a:pt x="160" y="305"/>
                    <a:pt x="299" y="305"/>
                    <a:pt x="458" y="325"/>
                  </a:cubicBezTo>
                  <a:cubicBezTo>
                    <a:pt x="598" y="305"/>
                    <a:pt x="777" y="285"/>
                    <a:pt x="856" y="146"/>
                  </a:cubicBezTo>
                  <a:cubicBezTo>
                    <a:pt x="657" y="87"/>
                    <a:pt x="478" y="47"/>
                    <a:pt x="299" y="7"/>
                  </a:cubicBezTo>
                  <a:cubicBezTo>
                    <a:pt x="274" y="2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9"/>
            <p:cNvSpPr/>
            <p:nvPr/>
          </p:nvSpPr>
          <p:spPr>
            <a:xfrm>
              <a:off x="4096200" y="4621750"/>
              <a:ext cx="30850" cy="5725"/>
            </a:xfrm>
            <a:custGeom>
              <a:avLst/>
              <a:gdLst/>
              <a:ahLst/>
              <a:cxnLst/>
              <a:rect l="l" t="t" r="r" b="b"/>
              <a:pathLst>
                <a:path w="1234" h="229" extrusionOk="0">
                  <a:moveTo>
                    <a:pt x="556" y="1"/>
                  </a:moveTo>
                  <a:cubicBezTo>
                    <a:pt x="411" y="1"/>
                    <a:pt x="263" y="12"/>
                    <a:pt x="112" y="12"/>
                  </a:cubicBezTo>
                  <a:cubicBezTo>
                    <a:pt x="75" y="12"/>
                    <a:pt x="38" y="11"/>
                    <a:pt x="0" y="9"/>
                  </a:cubicBezTo>
                  <a:lnTo>
                    <a:pt x="0" y="9"/>
                  </a:lnTo>
                  <a:cubicBezTo>
                    <a:pt x="134" y="182"/>
                    <a:pt x="301" y="216"/>
                    <a:pt x="478" y="216"/>
                  </a:cubicBezTo>
                  <a:cubicBezTo>
                    <a:pt x="592" y="216"/>
                    <a:pt x="711" y="202"/>
                    <a:pt x="828" y="202"/>
                  </a:cubicBezTo>
                  <a:cubicBezTo>
                    <a:pt x="905" y="202"/>
                    <a:pt x="981" y="208"/>
                    <a:pt x="1055" y="228"/>
                  </a:cubicBezTo>
                  <a:cubicBezTo>
                    <a:pt x="1094" y="208"/>
                    <a:pt x="1174" y="208"/>
                    <a:pt x="1234" y="188"/>
                  </a:cubicBezTo>
                  <a:cubicBezTo>
                    <a:pt x="1019" y="31"/>
                    <a:pt x="792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9"/>
            <p:cNvSpPr/>
            <p:nvPr/>
          </p:nvSpPr>
          <p:spPr>
            <a:xfrm>
              <a:off x="4017125" y="4612775"/>
              <a:ext cx="32850" cy="5375"/>
            </a:xfrm>
            <a:custGeom>
              <a:avLst/>
              <a:gdLst/>
              <a:ahLst/>
              <a:cxnLst/>
              <a:rect l="l" t="t" r="r" b="b"/>
              <a:pathLst>
                <a:path w="1314" h="215" extrusionOk="0">
                  <a:moveTo>
                    <a:pt x="523" y="0"/>
                  </a:moveTo>
                  <a:cubicBezTo>
                    <a:pt x="352" y="0"/>
                    <a:pt x="178" y="19"/>
                    <a:pt x="0" y="50"/>
                  </a:cubicBezTo>
                  <a:cubicBezTo>
                    <a:pt x="195" y="180"/>
                    <a:pt x="395" y="215"/>
                    <a:pt x="598" y="215"/>
                  </a:cubicBezTo>
                  <a:cubicBezTo>
                    <a:pt x="831" y="215"/>
                    <a:pt x="1069" y="169"/>
                    <a:pt x="1313" y="169"/>
                  </a:cubicBezTo>
                  <a:cubicBezTo>
                    <a:pt x="1057" y="48"/>
                    <a:pt x="794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9"/>
            <p:cNvSpPr/>
            <p:nvPr/>
          </p:nvSpPr>
          <p:spPr>
            <a:xfrm>
              <a:off x="4155875" y="4630650"/>
              <a:ext cx="23900" cy="5800"/>
            </a:xfrm>
            <a:custGeom>
              <a:avLst/>
              <a:gdLst/>
              <a:ahLst/>
              <a:cxnLst/>
              <a:rect l="l" t="t" r="r" b="b"/>
              <a:pathLst>
                <a:path w="956" h="232" extrusionOk="0">
                  <a:moveTo>
                    <a:pt x="482" y="1"/>
                  </a:moveTo>
                  <a:cubicBezTo>
                    <a:pt x="346" y="1"/>
                    <a:pt x="205" y="22"/>
                    <a:pt x="60" y="31"/>
                  </a:cubicBezTo>
                  <a:cubicBezTo>
                    <a:pt x="40" y="31"/>
                    <a:pt x="0" y="31"/>
                    <a:pt x="0" y="71"/>
                  </a:cubicBezTo>
                  <a:cubicBezTo>
                    <a:pt x="0" y="111"/>
                    <a:pt x="0" y="151"/>
                    <a:pt x="60" y="171"/>
                  </a:cubicBezTo>
                  <a:cubicBezTo>
                    <a:pt x="95" y="164"/>
                    <a:pt x="130" y="161"/>
                    <a:pt x="165" y="161"/>
                  </a:cubicBezTo>
                  <a:cubicBezTo>
                    <a:pt x="337" y="161"/>
                    <a:pt x="509" y="231"/>
                    <a:pt x="681" y="231"/>
                  </a:cubicBezTo>
                  <a:cubicBezTo>
                    <a:pt x="773" y="231"/>
                    <a:pt x="864" y="212"/>
                    <a:pt x="955" y="151"/>
                  </a:cubicBezTo>
                  <a:cubicBezTo>
                    <a:pt x="804" y="32"/>
                    <a:pt x="646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9"/>
            <p:cNvSpPr/>
            <p:nvPr/>
          </p:nvSpPr>
          <p:spPr>
            <a:xfrm>
              <a:off x="4205100" y="4637650"/>
              <a:ext cx="28875" cy="6250"/>
            </a:xfrm>
            <a:custGeom>
              <a:avLst/>
              <a:gdLst/>
              <a:ahLst/>
              <a:cxnLst/>
              <a:rect l="l" t="t" r="r" b="b"/>
              <a:pathLst>
                <a:path w="1155" h="250" extrusionOk="0">
                  <a:moveTo>
                    <a:pt x="144" y="1"/>
                  </a:moveTo>
                  <a:cubicBezTo>
                    <a:pt x="93" y="1"/>
                    <a:pt x="47" y="32"/>
                    <a:pt x="1" y="90"/>
                  </a:cubicBezTo>
                  <a:cubicBezTo>
                    <a:pt x="166" y="218"/>
                    <a:pt x="345" y="249"/>
                    <a:pt x="526" y="249"/>
                  </a:cubicBezTo>
                  <a:cubicBezTo>
                    <a:pt x="694" y="249"/>
                    <a:pt x="864" y="223"/>
                    <a:pt x="1029" y="223"/>
                  </a:cubicBezTo>
                  <a:cubicBezTo>
                    <a:pt x="1071" y="223"/>
                    <a:pt x="1113" y="224"/>
                    <a:pt x="1155" y="229"/>
                  </a:cubicBezTo>
                  <a:cubicBezTo>
                    <a:pt x="939" y="105"/>
                    <a:pt x="711" y="30"/>
                    <a:pt x="471" y="30"/>
                  </a:cubicBezTo>
                  <a:cubicBezTo>
                    <a:pt x="402" y="30"/>
                    <a:pt x="331" y="36"/>
                    <a:pt x="259" y="50"/>
                  </a:cubicBezTo>
                  <a:cubicBezTo>
                    <a:pt x="218" y="17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9"/>
            <p:cNvSpPr/>
            <p:nvPr/>
          </p:nvSpPr>
          <p:spPr>
            <a:xfrm>
              <a:off x="4127525" y="4626300"/>
              <a:ext cx="26375" cy="5025"/>
            </a:xfrm>
            <a:custGeom>
              <a:avLst/>
              <a:gdLst/>
              <a:ahLst/>
              <a:cxnLst/>
              <a:rect l="l" t="t" r="r" b="b"/>
              <a:pathLst>
                <a:path w="1055" h="201" extrusionOk="0">
                  <a:moveTo>
                    <a:pt x="199" y="0"/>
                  </a:moveTo>
                  <a:cubicBezTo>
                    <a:pt x="132" y="0"/>
                    <a:pt x="66" y="3"/>
                    <a:pt x="0" y="6"/>
                  </a:cubicBezTo>
                  <a:cubicBezTo>
                    <a:pt x="150" y="166"/>
                    <a:pt x="324" y="200"/>
                    <a:pt x="505" y="200"/>
                  </a:cubicBezTo>
                  <a:cubicBezTo>
                    <a:pt x="646" y="200"/>
                    <a:pt x="792" y="179"/>
                    <a:pt x="934" y="179"/>
                  </a:cubicBezTo>
                  <a:cubicBezTo>
                    <a:pt x="975" y="179"/>
                    <a:pt x="1015" y="181"/>
                    <a:pt x="1055" y="185"/>
                  </a:cubicBezTo>
                  <a:cubicBezTo>
                    <a:pt x="766" y="41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9"/>
            <p:cNvSpPr/>
            <p:nvPr/>
          </p:nvSpPr>
          <p:spPr>
            <a:xfrm>
              <a:off x="4477625" y="4674475"/>
              <a:ext cx="27875" cy="5225"/>
            </a:xfrm>
            <a:custGeom>
              <a:avLst/>
              <a:gdLst/>
              <a:ahLst/>
              <a:cxnLst/>
              <a:rect l="l" t="t" r="r" b="b"/>
              <a:pathLst>
                <a:path w="1115" h="209" extrusionOk="0">
                  <a:moveTo>
                    <a:pt x="293" y="0"/>
                  </a:moveTo>
                  <a:cubicBezTo>
                    <a:pt x="197" y="0"/>
                    <a:pt x="100" y="4"/>
                    <a:pt x="1" y="9"/>
                  </a:cubicBezTo>
                  <a:cubicBezTo>
                    <a:pt x="160" y="168"/>
                    <a:pt x="333" y="208"/>
                    <a:pt x="510" y="208"/>
                  </a:cubicBezTo>
                  <a:cubicBezTo>
                    <a:pt x="691" y="208"/>
                    <a:pt x="876" y="167"/>
                    <a:pt x="1058" y="167"/>
                  </a:cubicBezTo>
                  <a:cubicBezTo>
                    <a:pt x="1077" y="167"/>
                    <a:pt x="1096" y="167"/>
                    <a:pt x="1115" y="168"/>
                  </a:cubicBezTo>
                  <a:cubicBezTo>
                    <a:pt x="846" y="34"/>
                    <a:pt x="578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9"/>
            <p:cNvSpPr/>
            <p:nvPr/>
          </p:nvSpPr>
          <p:spPr>
            <a:xfrm>
              <a:off x="4411500" y="4518650"/>
              <a:ext cx="24875" cy="7625"/>
            </a:xfrm>
            <a:custGeom>
              <a:avLst/>
              <a:gdLst/>
              <a:ahLst/>
              <a:cxnLst/>
              <a:rect l="l" t="t" r="r" b="b"/>
              <a:pathLst>
                <a:path w="995" h="305" extrusionOk="0">
                  <a:moveTo>
                    <a:pt x="550" y="1"/>
                  </a:moveTo>
                  <a:cubicBezTo>
                    <a:pt x="493" y="1"/>
                    <a:pt x="438" y="26"/>
                    <a:pt x="378" y="75"/>
                  </a:cubicBezTo>
                  <a:cubicBezTo>
                    <a:pt x="259" y="115"/>
                    <a:pt x="139" y="115"/>
                    <a:pt x="0" y="115"/>
                  </a:cubicBezTo>
                  <a:cubicBezTo>
                    <a:pt x="149" y="253"/>
                    <a:pt x="325" y="304"/>
                    <a:pt x="500" y="304"/>
                  </a:cubicBezTo>
                  <a:cubicBezTo>
                    <a:pt x="629" y="304"/>
                    <a:pt x="758" y="277"/>
                    <a:pt x="876" y="234"/>
                  </a:cubicBezTo>
                  <a:cubicBezTo>
                    <a:pt x="995" y="175"/>
                    <a:pt x="796" y="115"/>
                    <a:pt x="736" y="75"/>
                  </a:cubicBezTo>
                  <a:cubicBezTo>
                    <a:pt x="667" y="26"/>
                    <a:pt x="60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9"/>
            <p:cNvSpPr/>
            <p:nvPr/>
          </p:nvSpPr>
          <p:spPr>
            <a:xfrm>
              <a:off x="4074800" y="4617700"/>
              <a:ext cx="21925" cy="4800"/>
            </a:xfrm>
            <a:custGeom>
              <a:avLst/>
              <a:gdLst/>
              <a:ahLst/>
              <a:cxnLst/>
              <a:rect l="l" t="t" r="r" b="b"/>
              <a:pathLst>
                <a:path w="877" h="192" extrusionOk="0">
                  <a:moveTo>
                    <a:pt x="351" y="1"/>
                  </a:moveTo>
                  <a:cubicBezTo>
                    <a:pt x="235" y="1"/>
                    <a:pt x="118" y="17"/>
                    <a:pt x="1" y="32"/>
                  </a:cubicBezTo>
                  <a:cubicBezTo>
                    <a:pt x="120" y="161"/>
                    <a:pt x="259" y="191"/>
                    <a:pt x="409" y="191"/>
                  </a:cubicBezTo>
                  <a:cubicBezTo>
                    <a:pt x="537" y="191"/>
                    <a:pt x="672" y="169"/>
                    <a:pt x="808" y="169"/>
                  </a:cubicBezTo>
                  <a:cubicBezTo>
                    <a:pt x="831" y="169"/>
                    <a:pt x="853" y="170"/>
                    <a:pt x="876" y="171"/>
                  </a:cubicBezTo>
                  <a:cubicBezTo>
                    <a:pt x="707" y="38"/>
                    <a:pt x="530" y="1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9"/>
            <p:cNvSpPr/>
            <p:nvPr/>
          </p:nvSpPr>
          <p:spPr>
            <a:xfrm>
              <a:off x="4025575" y="4437525"/>
              <a:ext cx="22400" cy="5125"/>
            </a:xfrm>
            <a:custGeom>
              <a:avLst/>
              <a:gdLst/>
              <a:ahLst/>
              <a:cxnLst/>
              <a:rect l="l" t="t" r="r" b="b"/>
              <a:pathLst>
                <a:path w="896" h="205" extrusionOk="0">
                  <a:moveTo>
                    <a:pt x="437" y="1"/>
                  </a:moveTo>
                  <a:cubicBezTo>
                    <a:pt x="313" y="1"/>
                    <a:pt x="188" y="20"/>
                    <a:pt x="65" y="20"/>
                  </a:cubicBezTo>
                  <a:cubicBezTo>
                    <a:pt x="43" y="20"/>
                    <a:pt x="22" y="20"/>
                    <a:pt x="0" y="18"/>
                  </a:cubicBezTo>
                  <a:lnTo>
                    <a:pt x="0" y="18"/>
                  </a:lnTo>
                  <a:cubicBezTo>
                    <a:pt x="162" y="168"/>
                    <a:pt x="337" y="204"/>
                    <a:pt x="514" y="204"/>
                  </a:cubicBezTo>
                  <a:cubicBezTo>
                    <a:pt x="642" y="204"/>
                    <a:pt x="771" y="186"/>
                    <a:pt x="896" y="177"/>
                  </a:cubicBezTo>
                  <a:cubicBezTo>
                    <a:pt x="751" y="32"/>
                    <a:pt x="59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9"/>
            <p:cNvSpPr/>
            <p:nvPr/>
          </p:nvSpPr>
          <p:spPr>
            <a:xfrm>
              <a:off x="4416875" y="4512400"/>
              <a:ext cx="13050" cy="8150"/>
            </a:xfrm>
            <a:custGeom>
              <a:avLst/>
              <a:gdLst/>
              <a:ahLst/>
              <a:cxnLst/>
              <a:rect l="l" t="t" r="r" b="b"/>
              <a:pathLst>
                <a:path w="522" h="326" extrusionOk="0">
                  <a:moveTo>
                    <a:pt x="244" y="1"/>
                  </a:moveTo>
                  <a:cubicBezTo>
                    <a:pt x="1" y="1"/>
                    <a:pt x="74" y="147"/>
                    <a:pt x="163" y="325"/>
                  </a:cubicBezTo>
                  <a:lnTo>
                    <a:pt x="521" y="325"/>
                  </a:lnTo>
                  <a:cubicBezTo>
                    <a:pt x="462" y="226"/>
                    <a:pt x="382" y="126"/>
                    <a:pt x="342" y="7"/>
                  </a:cubicBezTo>
                  <a:cubicBezTo>
                    <a:pt x="305" y="3"/>
                    <a:pt x="272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9"/>
            <p:cNvSpPr/>
            <p:nvPr/>
          </p:nvSpPr>
          <p:spPr>
            <a:xfrm>
              <a:off x="4311025" y="4506150"/>
              <a:ext cx="14950" cy="10425"/>
            </a:xfrm>
            <a:custGeom>
              <a:avLst/>
              <a:gdLst/>
              <a:ahLst/>
              <a:cxnLst/>
              <a:rect l="l" t="t" r="r" b="b"/>
              <a:pathLst>
                <a:path w="598" h="417" extrusionOk="0">
                  <a:moveTo>
                    <a:pt x="243" y="1"/>
                  </a:moveTo>
                  <a:cubicBezTo>
                    <a:pt x="150" y="1"/>
                    <a:pt x="64" y="23"/>
                    <a:pt x="1" y="118"/>
                  </a:cubicBezTo>
                  <a:lnTo>
                    <a:pt x="1" y="257"/>
                  </a:lnTo>
                  <a:lnTo>
                    <a:pt x="1" y="416"/>
                  </a:lnTo>
                  <a:lnTo>
                    <a:pt x="180" y="416"/>
                  </a:lnTo>
                  <a:cubicBezTo>
                    <a:pt x="279" y="257"/>
                    <a:pt x="399" y="257"/>
                    <a:pt x="538" y="237"/>
                  </a:cubicBezTo>
                  <a:cubicBezTo>
                    <a:pt x="598" y="138"/>
                    <a:pt x="578" y="58"/>
                    <a:pt x="498" y="18"/>
                  </a:cubicBezTo>
                  <a:cubicBezTo>
                    <a:pt x="414" y="18"/>
                    <a:pt x="325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9"/>
            <p:cNvSpPr/>
            <p:nvPr/>
          </p:nvSpPr>
          <p:spPr>
            <a:xfrm>
              <a:off x="4192675" y="4634875"/>
              <a:ext cx="18925" cy="5025"/>
            </a:xfrm>
            <a:custGeom>
              <a:avLst/>
              <a:gdLst/>
              <a:ahLst/>
              <a:cxnLst/>
              <a:rect l="l" t="t" r="r" b="b"/>
              <a:pathLst>
                <a:path w="757" h="201" extrusionOk="0">
                  <a:moveTo>
                    <a:pt x="143" y="1"/>
                  </a:moveTo>
                  <a:cubicBezTo>
                    <a:pt x="95" y="1"/>
                    <a:pt x="47" y="2"/>
                    <a:pt x="0" y="2"/>
                  </a:cubicBezTo>
                  <a:cubicBezTo>
                    <a:pt x="80" y="161"/>
                    <a:pt x="199" y="181"/>
                    <a:pt x="359" y="201"/>
                  </a:cubicBezTo>
                  <a:lnTo>
                    <a:pt x="498" y="201"/>
                  </a:lnTo>
                  <a:cubicBezTo>
                    <a:pt x="577" y="181"/>
                    <a:pt x="677" y="181"/>
                    <a:pt x="756" y="161"/>
                  </a:cubicBezTo>
                  <a:cubicBezTo>
                    <a:pt x="577" y="14"/>
                    <a:pt x="358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9"/>
            <p:cNvSpPr/>
            <p:nvPr/>
          </p:nvSpPr>
          <p:spPr>
            <a:xfrm>
              <a:off x="4533825" y="463490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80"/>
                    <a:pt x="41" y="359"/>
                    <a:pt x="61" y="538"/>
                  </a:cubicBezTo>
                  <a:lnTo>
                    <a:pt x="220" y="538"/>
                  </a:lnTo>
                  <a:cubicBezTo>
                    <a:pt x="220" y="339"/>
                    <a:pt x="24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9"/>
            <p:cNvSpPr/>
            <p:nvPr/>
          </p:nvSpPr>
          <p:spPr>
            <a:xfrm>
              <a:off x="4127525" y="4486250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160" y="1"/>
                  </a:moveTo>
                  <a:cubicBezTo>
                    <a:pt x="107" y="1"/>
                    <a:pt x="54" y="5"/>
                    <a:pt x="0" y="19"/>
                  </a:cubicBezTo>
                  <a:cubicBezTo>
                    <a:pt x="76" y="145"/>
                    <a:pt x="200" y="175"/>
                    <a:pt x="332" y="175"/>
                  </a:cubicBezTo>
                  <a:cubicBezTo>
                    <a:pt x="407" y="175"/>
                    <a:pt x="485" y="165"/>
                    <a:pt x="557" y="158"/>
                  </a:cubicBezTo>
                  <a:cubicBezTo>
                    <a:pt x="518" y="118"/>
                    <a:pt x="498" y="58"/>
                    <a:pt x="498" y="19"/>
                  </a:cubicBezTo>
                  <a:cubicBezTo>
                    <a:pt x="378" y="19"/>
                    <a:pt x="268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9"/>
            <p:cNvSpPr/>
            <p:nvPr/>
          </p:nvSpPr>
          <p:spPr>
            <a:xfrm>
              <a:off x="4279700" y="4525450"/>
              <a:ext cx="5500" cy="11500"/>
            </a:xfrm>
            <a:custGeom>
              <a:avLst/>
              <a:gdLst/>
              <a:ahLst/>
              <a:cxnLst/>
              <a:rect l="l" t="t" r="r" b="b"/>
              <a:pathLst>
                <a:path w="220" h="460" extrusionOk="0">
                  <a:moveTo>
                    <a:pt x="115" y="1"/>
                  </a:moveTo>
                  <a:cubicBezTo>
                    <a:pt x="110" y="1"/>
                    <a:pt x="105" y="1"/>
                    <a:pt x="100" y="2"/>
                  </a:cubicBezTo>
                  <a:cubicBezTo>
                    <a:pt x="1" y="2"/>
                    <a:pt x="40" y="181"/>
                    <a:pt x="40" y="281"/>
                  </a:cubicBezTo>
                  <a:lnTo>
                    <a:pt x="40" y="360"/>
                  </a:lnTo>
                  <a:lnTo>
                    <a:pt x="140" y="460"/>
                  </a:lnTo>
                  <a:lnTo>
                    <a:pt x="200" y="380"/>
                  </a:lnTo>
                  <a:cubicBezTo>
                    <a:pt x="200" y="340"/>
                    <a:pt x="219" y="301"/>
                    <a:pt x="219" y="261"/>
                  </a:cubicBezTo>
                  <a:cubicBezTo>
                    <a:pt x="201" y="167"/>
                    <a:pt x="20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9"/>
            <p:cNvSpPr/>
            <p:nvPr/>
          </p:nvSpPr>
          <p:spPr>
            <a:xfrm>
              <a:off x="4166825" y="4573725"/>
              <a:ext cx="5475" cy="12975"/>
            </a:xfrm>
            <a:custGeom>
              <a:avLst/>
              <a:gdLst/>
              <a:ahLst/>
              <a:cxnLst/>
              <a:rect l="l" t="t" r="r" b="b"/>
              <a:pathLst>
                <a:path w="219" h="519" extrusionOk="0">
                  <a:moveTo>
                    <a:pt x="0" y="1"/>
                  </a:moveTo>
                  <a:lnTo>
                    <a:pt x="0" y="518"/>
                  </a:lnTo>
                  <a:cubicBezTo>
                    <a:pt x="219" y="339"/>
                    <a:pt x="219" y="1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9"/>
            <p:cNvSpPr/>
            <p:nvPr/>
          </p:nvSpPr>
          <p:spPr>
            <a:xfrm>
              <a:off x="4850125" y="4574000"/>
              <a:ext cx="12950" cy="3400"/>
            </a:xfrm>
            <a:custGeom>
              <a:avLst/>
              <a:gdLst/>
              <a:ahLst/>
              <a:cxnLst/>
              <a:rect l="l" t="t" r="r" b="b"/>
              <a:pathLst>
                <a:path w="518" h="136" extrusionOk="0">
                  <a:moveTo>
                    <a:pt x="234" y="0"/>
                  </a:moveTo>
                  <a:cubicBezTo>
                    <a:pt x="160" y="0"/>
                    <a:pt x="80" y="10"/>
                    <a:pt x="1" y="10"/>
                  </a:cubicBezTo>
                  <a:cubicBezTo>
                    <a:pt x="125" y="103"/>
                    <a:pt x="263" y="136"/>
                    <a:pt x="402" y="136"/>
                  </a:cubicBezTo>
                  <a:cubicBezTo>
                    <a:pt x="441" y="136"/>
                    <a:pt x="479" y="133"/>
                    <a:pt x="518" y="129"/>
                  </a:cubicBezTo>
                  <a:cubicBezTo>
                    <a:pt x="446" y="22"/>
                    <a:pt x="346" y="0"/>
                    <a:pt x="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9"/>
            <p:cNvSpPr/>
            <p:nvPr/>
          </p:nvSpPr>
          <p:spPr>
            <a:xfrm>
              <a:off x="4166825" y="4561300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0" y="219"/>
                    <a:pt x="0" y="339"/>
                  </a:cubicBezTo>
                  <a:cubicBezTo>
                    <a:pt x="179" y="219"/>
                    <a:pt x="199" y="1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9"/>
            <p:cNvSpPr/>
            <p:nvPr/>
          </p:nvSpPr>
          <p:spPr>
            <a:xfrm>
              <a:off x="4275725" y="4534450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20" y="0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99" y="338"/>
                  </a:lnTo>
                  <a:cubicBezTo>
                    <a:pt x="299" y="219"/>
                    <a:pt x="299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9"/>
            <p:cNvSpPr/>
            <p:nvPr/>
          </p:nvSpPr>
          <p:spPr>
            <a:xfrm>
              <a:off x="4280700" y="45344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120" y="279"/>
                    <a:pt x="160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9"/>
            <p:cNvSpPr/>
            <p:nvPr/>
          </p:nvSpPr>
          <p:spPr>
            <a:xfrm>
              <a:off x="4192675" y="46136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79" y="0"/>
                  </a:moveTo>
                  <a:cubicBezTo>
                    <a:pt x="125" y="0"/>
                    <a:pt x="70" y="5"/>
                    <a:pt x="0" y="15"/>
                  </a:cubicBezTo>
                  <a:cubicBezTo>
                    <a:pt x="74" y="89"/>
                    <a:pt x="131" y="135"/>
                    <a:pt x="190" y="135"/>
                  </a:cubicBezTo>
                  <a:cubicBezTo>
                    <a:pt x="241" y="135"/>
                    <a:pt x="293" y="99"/>
                    <a:pt x="359" y="15"/>
                  </a:cubicBezTo>
                  <a:cubicBezTo>
                    <a:pt x="289" y="5"/>
                    <a:pt x="234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9"/>
            <p:cNvSpPr/>
            <p:nvPr/>
          </p:nvSpPr>
          <p:spPr>
            <a:xfrm>
              <a:off x="4017625" y="4434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67" y="0"/>
                  </a:moveTo>
                  <a:cubicBezTo>
                    <a:pt x="113" y="0"/>
                    <a:pt x="57" y="41"/>
                    <a:pt x="0" y="125"/>
                  </a:cubicBezTo>
                  <a:cubicBezTo>
                    <a:pt x="100" y="125"/>
                    <a:pt x="219" y="145"/>
                    <a:pt x="338" y="145"/>
                  </a:cubicBezTo>
                  <a:cubicBezTo>
                    <a:pt x="286" y="51"/>
                    <a:pt x="228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9"/>
            <p:cNvSpPr/>
            <p:nvPr/>
          </p:nvSpPr>
          <p:spPr>
            <a:xfrm>
              <a:off x="4152900" y="4629800"/>
              <a:ext cx="4500" cy="5125"/>
            </a:xfrm>
            <a:custGeom>
              <a:avLst/>
              <a:gdLst/>
              <a:ahLst/>
              <a:cxnLst/>
              <a:rect l="l" t="t" r="r" b="b"/>
              <a:pathLst>
                <a:path w="180" h="205" extrusionOk="0">
                  <a:moveTo>
                    <a:pt x="104" y="1"/>
                  </a:moveTo>
                  <a:cubicBezTo>
                    <a:pt x="75" y="1"/>
                    <a:pt x="40" y="16"/>
                    <a:pt x="0" y="45"/>
                  </a:cubicBezTo>
                  <a:cubicBezTo>
                    <a:pt x="40" y="145"/>
                    <a:pt x="80" y="185"/>
                    <a:pt x="179" y="205"/>
                  </a:cubicBezTo>
                  <a:lnTo>
                    <a:pt x="179" y="45"/>
                  </a:lnTo>
                  <a:cubicBezTo>
                    <a:pt x="159" y="1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9"/>
            <p:cNvSpPr/>
            <p:nvPr/>
          </p:nvSpPr>
          <p:spPr>
            <a:xfrm>
              <a:off x="3990775" y="4420050"/>
              <a:ext cx="22400" cy="7275"/>
            </a:xfrm>
            <a:custGeom>
              <a:avLst/>
              <a:gdLst/>
              <a:ahLst/>
              <a:cxnLst/>
              <a:rect l="l" t="t" r="r" b="b"/>
              <a:pathLst>
                <a:path w="896" h="291" extrusionOk="0">
                  <a:moveTo>
                    <a:pt x="20" y="1"/>
                  </a:moveTo>
                  <a:lnTo>
                    <a:pt x="0" y="81"/>
                  </a:lnTo>
                  <a:cubicBezTo>
                    <a:pt x="20" y="120"/>
                    <a:pt x="20" y="140"/>
                    <a:pt x="20" y="200"/>
                  </a:cubicBezTo>
                  <a:cubicBezTo>
                    <a:pt x="199" y="200"/>
                    <a:pt x="378" y="220"/>
                    <a:pt x="537" y="220"/>
                  </a:cubicBezTo>
                  <a:cubicBezTo>
                    <a:pt x="590" y="273"/>
                    <a:pt x="670" y="291"/>
                    <a:pt x="740" y="291"/>
                  </a:cubicBezTo>
                  <a:cubicBezTo>
                    <a:pt x="776" y="291"/>
                    <a:pt x="809" y="286"/>
                    <a:pt x="835" y="279"/>
                  </a:cubicBezTo>
                  <a:cubicBezTo>
                    <a:pt x="835" y="220"/>
                    <a:pt x="875" y="200"/>
                    <a:pt x="895" y="180"/>
                  </a:cubicBezTo>
                  <a:cubicBezTo>
                    <a:pt x="617" y="1"/>
                    <a:pt x="318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9"/>
            <p:cNvSpPr/>
            <p:nvPr/>
          </p:nvSpPr>
          <p:spPr>
            <a:xfrm>
              <a:off x="4010650" y="4424525"/>
              <a:ext cx="21425" cy="5000"/>
            </a:xfrm>
            <a:custGeom>
              <a:avLst/>
              <a:gdLst/>
              <a:ahLst/>
              <a:cxnLst/>
              <a:rect l="l" t="t" r="r" b="b"/>
              <a:pathLst>
                <a:path w="857" h="200" extrusionOk="0">
                  <a:moveTo>
                    <a:pt x="100" y="1"/>
                  </a:moveTo>
                  <a:lnTo>
                    <a:pt x="21" y="61"/>
                  </a:lnTo>
                  <a:cubicBezTo>
                    <a:pt x="21" y="61"/>
                    <a:pt x="1" y="100"/>
                    <a:pt x="1" y="120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19" y="160"/>
                    <a:pt x="597" y="160"/>
                    <a:pt x="856" y="160"/>
                  </a:cubicBezTo>
                  <a:cubicBezTo>
                    <a:pt x="617" y="21"/>
                    <a:pt x="379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9"/>
            <p:cNvSpPr/>
            <p:nvPr/>
          </p:nvSpPr>
          <p:spPr>
            <a:xfrm>
              <a:off x="4004675" y="4425150"/>
              <a:ext cx="8500" cy="4375"/>
            </a:xfrm>
            <a:custGeom>
              <a:avLst/>
              <a:gdLst/>
              <a:ahLst/>
              <a:cxnLst/>
              <a:rect l="l" t="t" r="r" b="b"/>
              <a:pathLst>
                <a:path w="340" h="175" extrusionOk="0">
                  <a:moveTo>
                    <a:pt x="153" y="1"/>
                  </a:moveTo>
                  <a:cubicBezTo>
                    <a:pt x="100" y="1"/>
                    <a:pt x="51" y="6"/>
                    <a:pt x="1" y="16"/>
                  </a:cubicBezTo>
                  <a:cubicBezTo>
                    <a:pt x="61" y="135"/>
                    <a:pt x="200" y="175"/>
                    <a:pt x="339" y="175"/>
                  </a:cubicBezTo>
                  <a:cubicBezTo>
                    <a:pt x="339" y="115"/>
                    <a:pt x="339" y="75"/>
                    <a:pt x="319" y="16"/>
                  </a:cubicBezTo>
                  <a:cubicBezTo>
                    <a:pt x="260" y="6"/>
                    <a:pt x="20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9"/>
            <p:cNvSpPr/>
            <p:nvPr/>
          </p:nvSpPr>
          <p:spPr>
            <a:xfrm>
              <a:off x="3982800" y="442055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0"/>
                    <a:pt x="200" y="160"/>
                    <a:pt x="339" y="160"/>
                  </a:cubicBezTo>
                  <a:cubicBezTo>
                    <a:pt x="339" y="100"/>
                    <a:pt x="319" y="80"/>
                    <a:pt x="319" y="21"/>
                  </a:cubicBezTo>
                  <a:cubicBezTo>
                    <a:pt x="20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9"/>
            <p:cNvSpPr/>
            <p:nvPr/>
          </p:nvSpPr>
          <p:spPr>
            <a:xfrm>
              <a:off x="4665125" y="3787900"/>
              <a:ext cx="32350" cy="16200"/>
            </a:xfrm>
            <a:custGeom>
              <a:avLst/>
              <a:gdLst/>
              <a:ahLst/>
              <a:cxnLst/>
              <a:rect l="l" t="t" r="r" b="b"/>
              <a:pathLst>
                <a:path w="1294" h="648" extrusionOk="0">
                  <a:moveTo>
                    <a:pt x="114" y="0"/>
                  </a:moveTo>
                  <a:cubicBezTo>
                    <a:pt x="102" y="0"/>
                    <a:pt x="91" y="1"/>
                    <a:pt x="80" y="3"/>
                  </a:cubicBezTo>
                  <a:cubicBezTo>
                    <a:pt x="60" y="23"/>
                    <a:pt x="20" y="23"/>
                    <a:pt x="1" y="43"/>
                  </a:cubicBezTo>
                  <a:lnTo>
                    <a:pt x="1" y="143"/>
                  </a:lnTo>
                  <a:cubicBezTo>
                    <a:pt x="1" y="162"/>
                    <a:pt x="20" y="182"/>
                    <a:pt x="60" y="222"/>
                  </a:cubicBezTo>
                  <a:cubicBezTo>
                    <a:pt x="199" y="361"/>
                    <a:pt x="478" y="341"/>
                    <a:pt x="597" y="540"/>
                  </a:cubicBezTo>
                  <a:cubicBezTo>
                    <a:pt x="697" y="560"/>
                    <a:pt x="796" y="560"/>
                    <a:pt x="896" y="600"/>
                  </a:cubicBezTo>
                  <a:cubicBezTo>
                    <a:pt x="967" y="624"/>
                    <a:pt x="1041" y="648"/>
                    <a:pt x="1106" y="648"/>
                  </a:cubicBezTo>
                  <a:cubicBezTo>
                    <a:pt x="1205" y="648"/>
                    <a:pt x="1282" y="593"/>
                    <a:pt x="1294" y="401"/>
                  </a:cubicBezTo>
                  <a:cubicBezTo>
                    <a:pt x="1254" y="322"/>
                    <a:pt x="1194" y="262"/>
                    <a:pt x="1114" y="242"/>
                  </a:cubicBezTo>
                  <a:cubicBezTo>
                    <a:pt x="995" y="162"/>
                    <a:pt x="896" y="103"/>
                    <a:pt x="776" y="23"/>
                  </a:cubicBezTo>
                  <a:cubicBezTo>
                    <a:pt x="698" y="119"/>
                    <a:pt x="624" y="152"/>
                    <a:pt x="552" y="152"/>
                  </a:cubicBezTo>
                  <a:cubicBezTo>
                    <a:pt x="398" y="152"/>
                    <a:pt x="255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9"/>
            <p:cNvSpPr/>
            <p:nvPr/>
          </p:nvSpPr>
          <p:spPr>
            <a:xfrm>
              <a:off x="4350325" y="3587350"/>
              <a:ext cx="17925" cy="14150"/>
            </a:xfrm>
            <a:custGeom>
              <a:avLst/>
              <a:gdLst/>
              <a:ahLst/>
              <a:cxnLst/>
              <a:rect l="l" t="t" r="r" b="b"/>
              <a:pathLst>
                <a:path w="717" h="566" extrusionOk="0">
                  <a:moveTo>
                    <a:pt x="358" y="0"/>
                  </a:moveTo>
                  <a:cubicBezTo>
                    <a:pt x="216" y="0"/>
                    <a:pt x="91" y="36"/>
                    <a:pt x="0" y="188"/>
                  </a:cubicBezTo>
                  <a:cubicBezTo>
                    <a:pt x="60" y="307"/>
                    <a:pt x="199" y="367"/>
                    <a:pt x="299" y="386"/>
                  </a:cubicBezTo>
                  <a:cubicBezTo>
                    <a:pt x="378" y="406"/>
                    <a:pt x="438" y="446"/>
                    <a:pt x="518" y="506"/>
                  </a:cubicBezTo>
                  <a:cubicBezTo>
                    <a:pt x="557" y="506"/>
                    <a:pt x="637" y="526"/>
                    <a:pt x="697" y="566"/>
                  </a:cubicBezTo>
                  <a:cubicBezTo>
                    <a:pt x="717" y="327"/>
                    <a:pt x="617" y="168"/>
                    <a:pt x="498" y="9"/>
                  </a:cubicBezTo>
                  <a:cubicBezTo>
                    <a:pt x="450" y="4"/>
                    <a:pt x="403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9"/>
            <p:cNvSpPr/>
            <p:nvPr/>
          </p:nvSpPr>
          <p:spPr>
            <a:xfrm>
              <a:off x="4276725" y="3556600"/>
              <a:ext cx="28875" cy="9100"/>
            </a:xfrm>
            <a:custGeom>
              <a:avLst/>
              <a:gdLst/>
              <a:ahLst/>
              <a:cxnLst/>
              <a:rect l="l" t="t" r="r" b="b"/>
              <a:pathLst>
                <a:path w="1155" h="364" extrusionOk="0">
                  <a:moveTo>
                    <a:pt x="309" y="0"/>
                  </a:moveTo>
                  <a:cubicBezTo>
                    <a:pt x="194" y="0"/>
                    <a:pt x="90" y="25"/>
                    <a:pt x="0" y="125"/>
                  </a:cubicBezTo>
                  <a:cubicBezTo>
                    <a:pt x="80" y="144"/>
                    <a:pt x="179" y="164"/>
                    <a:pt x="259" y="204"/>
                  </a:cubicBezTo>
                  <a:cubicBezTo>
                    <a:pt x="338" y="204"/>
                    <a:pt x="418" y="264"/>
                    <a:pt x="498" y="323"/>
                  </a:cubicBezTo>
                  <a:cubicBezTo>
                    <a:pt x="557" y="363"/>
                    <a:pt x="597" y="363"/>
                    <a:pt x="657" y="363"/>
                  </a:cubicBezTo>
                  <a:cubicBezTo>
                    <a:pt x="680" y="356"/>
                    <a:pt x="707" y="354"/>
                    <a:pt x="734" y="354"/>
                  </a:cubicBezTo>
                  <a:cubicBezTo>
                    <a:pt x="782" y="354"/>
                    <a:pt x="836" y="361"/>
                    <a:pt x="889" y="361"/>
                  </a:cubicBezTo>
                  <a:cubicBezTo>
                    <a:pt x="984" y="361"/>
                    <a:pt x="1080" y="340"/>
                    <a:pt x="1154" y="224"/>
                  </a:cubicBezTo>
                  <a:cubicBezTo>
                    <a:pt x="1055" y="204"/>
                    <a:pt x="975" y="204"/>
                    <a:pt x="876" y="164"/>
                  </a:cubicBezTo>
                  <a:cubicBezTo>
                    <a:pt x="816" y="125"/>
                    <a:pt x="756" y="65"/>
                    <a:pt x="677" y="25"/>
                  </a:cubicBezTo>
                  <a:cubicBezTo>
                    <a:pt x="547" y="25"/>
                    <a:pt x="423" y="0"/>
                    <a:pt x="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9"/>
            <p:cNvSpPr/>
            <p:nvPr/>
          </p:nvSpPr>
          <p:spPr>
            <a:xfrm>
              <a:off x="4500025" y="3731450"/>
              <a:ext cx="30850" cy="8725"/>
            </a:xfrm>
            <a:custGeom>
              <a:avLst/>
              <a:gdLst/>
              <a:ahLst/>
              <a:cxnLst/>
              <a:rect l="l" t="t" r="r" b="b"/>
              <a:pathLst>
                <a:path w="1234" h="349" extrusionOk="0">
                  <a:moveTo>
                    <a:pt x="188" y="1"/>
                  </a:moveTo>
                  <a:cubicBezTo>
                    <a:pt x="126" y="1"/>
                    <a:pt x="63" y="5"/>
                    <a:pt x="0" y="13"/>
                  </a:cubicBezTo>
                  <a:cubicBezTo>
                    <a:pt x="292" y="240"/>
                    <a:pt x="636" y="348"/>
                    <a:pt x="991" y="348"/>
                  </a:cubicBezTo>
                  <a:cubicBezTo>
                    <a:pt x="1071" y="348"/>
                    <a:pt x="1152" y="343"/>
                    <a:pt x="1233" y="332"/>
                  </a:cubicBezTo>
                  <a:cubicBezTo>
                    <a:pt x="910" y="144"/>
                    <a:pt x="557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9"/>
            <p:cNvSpPr/>
            <p:nvPr/>
          </p:nvSpPr>
          <p:spPr>
            <a:xfrm>
              <a:off x="4442825" y="3639775"/>
              <a:ext cx="12950" cy="7975"/>
            </a:xfrm>
            <a:custGeom>
              <a:avLst/>
              <a:gdLst/>
              <a:ahLst/>
              <a:cxnLst/>
              <a:rect l="l" t="t" r="r" b="b"/>
              <a:pathLst>
                <a:path w="518" h="319" extrusionOk="0">
                  <a:moveTo>
                    <a:pt x="0" y="0"/>
                  </a:moveTo>
                  <a:cubicBezTo>
                    <a:pt x="140" y="179"/>
                    <a:pt x="319" y="279"/>
                    <a:pt x="518" y="319"/>
                  </a:cubicBezTo>
                  <a:cubicBezTo>
                    <a:pt x="49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9"/>
            <p:cNvSpPr/>
            <p:nvPr/>
          </p:nvSpPr>
          <p:spPr>
            <a:xfrm>
              <a:off x="4472675" y="3655950"/>
              <a:ext cx="8475" cy="7725"/>
            </a:xfrm>
            <a:custGeom>
              <a:avLst/>
              <a:gdLst/>
              <a:ahLst/>
              <a:cxnLst/>
              <a:rect l="l" t="t" r="r" b="b"/>
              <a:pathLst>
                <a:path w="339" h="309" extrusionOk="0">
                  <a:moveTo>
                    <a:pt x="188" y="1"/>
                  </a:moveTo>
                  <a:cubicBezTo>
                    <a:pt x="144" y="1"/>
                    <a:pt x="84" y="32"/>
                    <a:pt x="0" y="109"/>
                  </a:cubicBezTo>
                  <a:cubicBezTo>
                    <a:pt x="119" y="169"/>
                    <a:pt x="239" y="229"/>
                    <a:pt x="338" y="308"/>
                  </a:cubicBezTo>
                  <a:cubicBezTo>
                    <a:pt x="310" y="169"/>
                    <a:pt x="292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9"/>
            <p:cNvSpPr/>
            <p:nvPr/>
          </p:nvSpPr>
          <p:spPr>
            <a:xfrm>
              <a:off x="4648225" y="3780150"/>
              <a:ext cx="13450" cy="5350"/>
            </a:xfrm>
            <a:custGeom>
              <a:avLst/>
              <a:gdLst/>
              <a:ahLst/>
              <a:cxnLst/>
              <a:rect l="l" t="t" r="r" b="b"/>
              <a:pathLst>
                <a:path w="538" h="214" extrusionOk="0">
                  <a:moveTo>
                    <a:pt x="206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139" y="214"/>
                    <a:pt x="338" y="214"/>
                    <a:pt x="537" y="214"/>
                  </a:cubicBezTo>
                  <a:cubicBezTo>
                    <a:pt x="470" y="38"/>
                    <a:pt x="34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9"/>
            <p:cNvSpPr/>
            <p:nvPr/>
          </p:nvSpPr>
          <p:spPr>
            <a:xfrm>
              <a:off x="4634300" y="3775625"/>
              <a:ext cx="14450" cy="4425"/>
            </a:xfrm>
            <a:custGeom>
              <a:avLst/>
              <a:gdLst/>
              <a:ahLst/>
              <a:cxnLst/>
              <a:rect l="l" t="t" r="r" b="b"/>
              <a:pathLst>
                <a:path w="578" h="177" extrusionOk="0">
                  <a:moveTo>
                    <a:pt x="225" y="1"/>
                  </a:moveTo>
                  <a:cubicBezTo>
                    <a:pt x="152" y="1"/>
                    <a:pt x="76" y="10"/>
                    <a:pt x="0" y="17"/>
                  </a:cubicBezTo>
                  <a:cubicBezTo>
                    <a:pt x="179" y="156"/>
                    <a:pt x="378" y="176"/>
                    <a:pt x="577" y="176"/>
                  </a:cubicBezTo>
                  <a:cubicBezTo>
                    <a:pt x="486" y="33"/>
                    <a:pt x="362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9"/>
            <p:cNvSpPr/>
            <p:nvPr/>
          </p:nvSpPr>
          <p:spPr>
            <a:xfrm>
              <a:off x="4535325" y="3741125"/>
              <a:ext cx="9975" cy="3350"/>
            </a:xfrm>
            <a:custGeom>
              <a:avLst/>
              <a:gdLst/>
              <a:ahLst/>
              <a:cxnLst/>
              <a:rect l="l" t="t" r="r" b="b"/>
              <a:pathLst>
                <a:path w="399" h="134" extrusionOk="0">
                  <a:moveTo>
                    <a:pt x="61" y="1"/>
                  </a:moveTo>
                  <a:cubicBezTo>
                    <a:pt x="42" y="1"/>
                    <a:pt x="21" y="2"/>
                    <a:pt x="1" y="4"/>
                  </a:cubicBezTo>
                  <a:cubicBezTo>
                    <a:pt x="73" y="105"/>
                    <a:pt x="176" y="133"/>
                    <a:pt x="281" y="133"/>
                  </a:cubicBezTo>
                  <a:cubicBezTo>
                    <a:pt x="320" y="133"/>
                    <a:pt x="360" y="129"/>
                    <a:pt x="398" y="124"/>
                  </a:cubicBezTo>
                  <a:cubicBezTo>
                    <a:pt x="295" y="55"/>
                    <a:pt x="191" y="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9"/>
            <p:cNvSpPr/>
            <p:nvPr/>
          </p:nvSpPr>
          <p:spPr>
            <a:xfrm>
              <a:off x="4358275" y="359650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1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80" y="4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9"/>
            <p:cNvSpPr/>
            <p:nvPr/>
          </p:nvSpPr>
          <p:spPr>
            <a:xfrm>
              <a:off x="4458750" y="36492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40"/>
                    <a:pt x="159" y="120"/>
                    <a:pt x="239" y="179"/>
                  </a:cubicBezTo>
                  <a:cubicBezTo>
                    <a:pt x="179" y="8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9"/>
            <p:cNvSpPr/>
            <p:nvPr/>
          </p:nvSpPr>
          <p:spPr>
            <a:xfrm>
              <a:off x="4463700" y="3653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20"/>
                    <a:pt x="200" y="140"/>
                  </a:cubicBezTo>
                  <a:cubicBezTo>
                    <a:pt x="140" y="80"/>
                    <a:pt x="8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9"/>
            <p:cNvSpPr/>
            <p:nvPr/>
          </p:nvSpPr>
          <p:spPr>
            <a:xfrm>
              <a:off x="4437850" y="3635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20" y="100"/>
                    <a:pt x="199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9"/>
            <p:cNvSpPr/>
            <p:nvPr/>
          </p:nvSpPr>
          <p:spPr>
            <a:xfrm>
              <a:off x="4271750" y="3565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80"/>
                    <a:pt x="80" y="159"/>
                    <a:pt x="179" y="159"/>
                  </a:cubicBezTo>
                  <a:cubicBezTo>
                    <a:pt x="160" y="6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9"/>
            <p:cNvSpPr/>
            <p:nvPr/>
          </p:nvSpPr>
          <p:spPr>
            <a:xfrm>
              <a:off x="4283175" y="35617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1" y="0"/>
                  </a:moveTo>
                  <a:cubicBezTo>
                    <a:pt x="41" y="60"/>
                    <a:pt x="120" y="119"/>
                    <a:pt x="240" y="119"/>
                  </a:cubicBezTo>
                  <a:cubicBezTo>
                    <a:pt x="18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9"/>
            <p:cNvSpPr/>
            <p:nvPr/>
          </p:nvSpPr>
          <p:spPr>
            <a:xfrm>
              <a:off x="4679550" y="3784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60"/>
                    <a:pt x="120" y="100"/>
                    <a:pt x="179" y="179"/>
                  </a:cubicBezTo>
                  <a:cubicBezTo>
                    <a:pt x="160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9"/>
            <p:cNvSpPr/>
            <p:nvPr/>
          </p:nvSpPr>
          <p:spPr>
            <a:xfrm>
              <a:off x="4661150" y="3784500"/>
              <a:ext cx="5500" cy="5400"/>
            </a:xfrm>
            <a:custGeom>
              <a:avLst/>
              <a:gdLst/>
              <a:ahLst/>
              <a:cxnLst/>
              <a:rect l="l" t="t" r="r" b="b"/>
              <a:pathLst>
                <a:path w="220" h="216" extrusionOk="0">
                  <a:moveTo>
                    <a:pt x="0" y="0"/>
                  </a:moveTo>
                  <a:lnTo>
                    <a:pt x="0" y="179"/>
                  </a:lnTo>
                  <a:cubicBezTo>
                    <a:pt x="28" y="193"/>
                    <a:pt x="46" y="216"/>
                    <a:pt x="67" y="216"/>
                  </a:cubicBezTo>
                  <a:cubicBezTo>
                    <a:pt x="77" y="216"/>
                    <a:pt x="87" y="211"/>
                    <a:pt x="100" y="199"/>
                  </a:cubicBezTo>
                  <a:cubicBezTo>
                    <a:pt x="120" y="199"/>
                    <a:pt x="160" y="179"/>
                    <a:pt x="199" y="159"/>
                  </a:cubicBezTo>
                  <a:lnTo>
                    <a:pt x="219" y="139"/>
                  </a:lnTo>
                  <a:cubicBezTo>
                    <a:pt x="140" y="8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9"/>
            <p:cNvSpPr/>
            <p:nvPr/>
          </p:nvSpPr>
          <p:spPr>
            <a:xfrm>
              <a:off x="4675075" y="37815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60" y="21"/>
                    <a:pt x="100" y="80"/>
                    <a:pt x="179" y="120"/>
                  </a:cubicBezTo>
                  <a:cubicBezTo>
                    <a:pt x="159" y="6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9"/>
            <p:cNvSpPr/>
            <p:nvPr/>
          </p:nvSpPr>
          <p:spPr>
            <a:xfrm>
              <a:off x="4666625" y="3776025"/>
              <a:ext cx="5475" cy="3150"/>
            </a:xfrm>
            <a:custGeom>
              <a:avLst/>
              <a:gdLst/>
              <a:ahLst/>
              <a:cxnLst/>
              <a:rect l="l" t="t" r="r" b="b"/>
              <a:pathLst>
                <a:path w="219" h="126" extrusionOk="0">
                  <a:moveTo>
                    <a:pt x="0" y="1"/>
                  </a:moveTo>
                  <a:cubicBezTo>
                    <a:pt x="33" y="84"/>
                    <a:pt x="94" y="125"/>
                    <a:pt x="171" y="125"/>
                  </a:cubicBezTo>
                  <a:cubicBezTo>
                    <a:pt x="186" y="125"/>
                    <a:pt x="202" y="124"/>
                    <a:pt x="219" y="120"/>
                  </a:cubicBez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9"/>
            <p:cNvSpPr/>
            <p:nvPr/>
          </p:nvSpPr>
          <p:spPr>
            <a:xfrm>
              <a:off x="5653300" y="4793050"/>
              <a:ext cx="61200" cy="97000"/>
            </a:xfrm>
            <a:custGeom>
              <a:avLst/>
              <a:gdLst/>
              <a:ahLst/>
              <a:cxnLst/>
              <a:rect l="l" t="t" r="r" b="b"/>
              <a:pathLst>
                <a:path w="2448" h="3880" extrusionOk="0">
                  <a:moveTo>
                    <a:pt x="2248" y="1"/>
                  </a:moveTo>
                  <a:cubicBezTo>
                    <a:pt x="1532" y="1"/>
                    <a:pt x="836" y="40"/>
                    <a:pt x="159" y="697"/>
                  </a:cubicBezTo>
                  <a:cubicBezTo>
                    <a:pt x="756" y="617"/>
                    <a:pt x="1214" y="558"/>
                    <a:pt x="1651" y="498"/>
                  </a:cubicBezTo>
                  <a:cubicBezTo>
                    <a:pt x="1730" y="474"/>
                    <a:pt x="1809" y="450"/>
                    <a:pt x="1879" y="450"/>
                  </a:cubicBezTo>
                  <a:cubicBezTo>
                    <a:pt x="1983" y="450"/>
                    <a:pt x="2065" y="505"/>
                    <a:pt x="2089" y="697"/>
                  </a:cubicBezTo>
                  <a:cubicBezTo>
                    <a:pt x="2089" y="955"/>
                    <a:pt x="1950" y="1055"/>
                    <a:pt x="1711" y="1055"/>
                  </a:cubicBezTo>
                  <a:cubicBezTo>
                    <a:pt x="1114" y="1055"/>
                    <a:pt x="537" y="1313"/>
                    <a:pt x="0" y="1552"/>
                  </a:cubicBezTo>
                  <a:cubicBezTo>
                    <a:pt x="93" y="1697"/>
                    <a:pt x="203" y="1743"/>
                    <a:pt x="322" y="1743"/>
                  </a:cubicBezTo>
                  <a:cubicBezTo>
                    <a:pt x="516" y="1743"/>
                    <a:pt x="733" y="1621"/>
                    <a:pt x="936" y="1621"/>
                  </a:cubicBezTo>
                  <a:cubicBezTo>
                    <a:pt x="1033" y="1621"/>
                    <a:pt x="1127" y="1649"/>
                    <a:pt x="1214" y="1731"/>
                  </a:cubicBezTo>
                  <a:cubicBezTo>
                    <a:pt x="1490" y="1676"/>
                    <a:pt x="1680" y="1638"/>
                    <a:pt x="1810" y="1638"/>
                  </a:cubicBezTo>
                  <a:cubicBezTo>
                    <a:pt x="2100" y="1638"/>
                    <a:pt x="2095" y="1829"/>
                    <a:pt x="2109" y="2447"/>
                  </a:cubicBezTo>
                  <a:cubicBezTo>
                    <a:pt x="2129" y="2925"/>
                    <a:pt x="1930" y="3422"/>
                    <a:pt x="2248" y="3880"/>
                  </a:cubicBezTo>
                  <a:cubicBezTo>
                    <a:pt x="2308" y="3820"/>
                    <a:pt x="2348" y="3780"/>
                    <a:pt x="2328" y="3701"/>
                  </a:cubicBezTo>
                  <a:lnTo>
                    <a:pt x="2328" y="3502"/>
                  </a:lnTo>
                  <a:lnTo>
                    <a:pt x="2328" y="3303"/>
                  </a:lnTo>
                  <a:lnTo>
                    <a:pt x="2328" y="3104"/>
                  </a:lnTo>
                  <a:lnTo>
                    <a:pt x="2328" y="2785"/>
                  </a:lnTo>
                  <a:lnTo>
                    <a:pt x="2328" y="2567"/>
                  </a:lnTo>
                  <a:lnTo>
                    <a:pt x="2328" y="2328"/>
                  </a:lnTo>
                  <a:lnTo>
                    <a:pt x="2328" y="2089"/>
                  </a:lnTo>
                  <a:cubicBezTo>
                    <a:pt x="2308" y="1791"/>
                    <a:pt x="2447" y="1492"/>
                    <a:pt x="2427" y="1194"/>
                  </a:cubicBezTo>
                  <a:lnTo>
                    <a:pt x="2427" y="916"/>
                  </a:lnTo>
                  <a:cubicBezTo>
                    <a:pt x="2348" y="617"/>
                    <a:pt x="2427" y="299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9"/>
            <p:cNvSpPr/>
            <p:nvPr/>
          </p:nvSpPr>
          <p:spPr>
            <a:xfrm>
              <a:off x="5558800" y="4827925"/>
              <a:ext cx="124850" cy="35275"/>
            </a:xfrm>
            <a:custGeom>
              <a:avLst/>
              <a:gdLst/>
              <a:ahLst/>
              <a:cxnLst/>
              <a:rect l="l" t="t" r="r" b="b"/>
              <a:pathLst>
                <a:path w="4994" h="1411" extrusionOk="0">
                  <a:moveTo>
                    <a:pt x="4749" y="0"/>
                  </a:moveTo>
                  <a:cubicBezTo>
                    <a:pt x="4703" y="0"/>
                    <a:pt x="4651" y="13"/>
                    <a:pt x="4596" y="38"/>
                  </a:cubicBezTo>
                  <a:cubicBezTo>
                    <a:pt x="4414" y="129"/>
                    <a:pt x="4231" y="169"/>
                    <a:pt x="4043" y="169"/>
                  </a:cubicBezTo>
                  <a:cubicBezTo>
                    <a:pt x="3944" y="169"/>
                    <a:pt x="3844" y="158"/>
                    <a:pt x="3741" y="137"/>
                  </a:cubicBezTo>
                  <a:cubicBezTo>
                    <a:pt x="3382" y="237"/>
                    <a:pt x="3024" y="396"/>
                    <a:pt x="2646" y="396"/>
                  </a:cubicBezTo>
                  <a:cubicBezTo>
                    <a:pt x="1751" y="475"/>
                    <a:pt x="936" y="794"/>
                    <a:pt x="60" y="993"/>
                  </a:cubicBezTo>
                  <a:cubicBezTo>
                    <a:pt x="1" y="1132"/>
                    <a:pt x="1" y="1291"/>
                    <a:pt x="100" y="1410"/>
                  </a:cubicBezTo>
                  <a:cubicBezTo>
                    <a:pt x="339" y="1390"/>
                    <a:pt x="558" y="1410"/>
                    <a:pt x="796" y="1331"/>
                  </a:cubicBezTo>
                  <a:cubicBezTo>
                    <a:pt x="2149" y="893"/>
                    <a:pt x="3601" y="694"/>
                    <a:pt x="4994" y="316"/>
                  </a:cubicBezTo>
                  <a:cubicBezTo>
                    <a:pt x="4979" y="108"/>
                    <a:pt x="4886" y="0"/>
                    <a:pt x="4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9"/>
            <p:cNvSpPr/>
            <p:nvPr/>
          </p:nvSpPr>
          <p:spPr>
            <a:xfrm>
              <a:off x="5127625" y="5110950"/>
              <a:ext cx="127850" cy="41275"/>
            </a:xfrm>
            <a:custGeom>
              <a:avLst/>
              <a:gdLst/>
              <a:ahLst/>
              <a:cxnLst/>
              <a:rect l="l" t="t" r="r" b="b"/>
              <a:pathLst>
                <a:path w="5114" h="1651" extrusionOk="0">
                  <a:moveTo>
                    <a:pt x="4596" y="1"/>
                  </a:moveTo>
                  <a:cubicBezTo>
                    <a:pt x="4556" y="1"/>
                    <a:pt x="4516" y="6"/>
                    <a:pt x="4477" y="16"/>
                  </a:cubicBezTo>
                  <a:cubicBezTo>
                    <a:pt x="4417" y="56"/>
                    <a:pt x="4317" y="135"/>
                    <a:pt x="4178" y="135"/>
                  </a:cubicBezTo>
                  <a:cubicBezTo>
                    <a:pt x="4158" y="137"/>
                    <a:pt x="4138" y="138"/>
                    <a:pt x="4119" y="138"/>
                  </a:cubicBezTo>
                  <a:cubicBezTo>
                    <a:pt x="4039" y="138"/>
                    <a:pt x="3961" y="125"/>
                    <a:pt x="3887" y="125"/>
                  </a:cubicBezTo>
                  <a:cubicBezTo>
                    <a:pt x="3795" y="125"/>
                    <a:pt x="3711" y="145"/>
                    <a:pt x="3641" y="235"/>
                  </a:cubicBezTo>
                  <a:cubicBezTo>
                    <a:pt x="3542" y="334"/>
                    <a:pt x="3382" y="314"/>
                    <a:pt x="3283" y="414"/>
                  </a:cubicBezTo>
                  <a:cubicBezTo>
                    <a:pt x="3203" y="480"/>
                    <a:pt x="3108" y="495"/>
                    <a:pt x="3008" y="495"/>
                  </a:cubicBezTo>
                  <a:cubicBezTo>
                    <a:pt x="2921" y="495"/>
                    <a:pt x="2829" y="484"/>
                    <a:pt x="2740" y="484"/>
                  </a:cubicBezTo>
                  <a:cubicBezTo>
                    <a:pt x="2626" y="484"/>
                    <a:pt x="2517" y="503"/>
                    <a:pt x="2428" y="593"/>
                  </a:cubicBezTo>
                  <a:cubicBezTo>
                    <a:pt x="2169" y="712"/>
                    <a:pt x="1891" y="752"/>
                    <a:pt x="1692" y="931"/>
                  </a:cubicBezTo>
                  <a:cubicBezTo>
                    <a:pt x="1550" y="1010"/>
                    <a:pt x="1410" y="1037"/>
                    <a:pt x="1270" y="1037"/>
                  </a:cubicBezTo>
                  <a:cubicBezTo>
                    <a:pt x="947" y="1037"/>
                    <a:pt x="627" y="890"/>
                    <a:pt x="301" y="890"/>
                  </a:cubicBezTo>
                  <a:cubicBezTo>
                    <a:pt x="235" y="890"/>
                    <a:pt x="168" y="896"/>
                    <a:pt x="100" y="911"/>
                  </a:cubicBezTo>
                  <a:cubicBezTo>
                    <a:pt x="1" y="1150"/>
                    <a:pt x="1" y="1408"/>
                    <a:pt x="140" y="1647"/>
                  </a:cubicBezTo>
                  <a:cubicBezTo>
                    <a:pt x="168" y="1650"/>
                    <a:pt x="196" y="1651"/>
                    <a:pt x="224" y="1651"/>
                  </a:cubicBezTo>
                  <a:cubicBezTo>
                    <a:pt x="546" y="1651"/>
                    <a:pt x="846" y="1486"/>
                    <a:pt x="1164" y="1486"/>
                  </a:cubicBezTo>
                  <a:cubicBezTo>
                    <a:pt x="1226" y="1486"/>
                    <a:pt x="1289" y="1493"/>
                    <a:pt x="1353" y="1508"/>
                  </a:cubicBezTo>
                  <a:cubicBezTo>
                    <a:pt x="1473" y="1508"/>
                    <a:pt x="1572" y="1488"/>
                    <a:pt x="1692" y="1488"/>
                  </a:cubicBezTo>
                  <a:cubicBezTo>
                    <a:pt x="1851" y="1329"/>
                    <a:pt x="2089" y="1448"/>
                    <a:pt x="2249" y="1309"/>
                  </a:cubicBezTo>
                  <a:cubicBezTo>
                    <a:pt x="3164" y="1010"/>
                    <a:pt x="4079" y="692"/>
                    <a:pt x="5034" y="394"/>
                  </a:cubicBezTo>
                  <a:cubicBezTo>
                    <a:pt x="5113" y="115"/>
                    <a:pt x="4855" y="95"/>
                    <a:pt x="4715" y="16"/>
                  </a:cubicBezTo>
                  <a:cubicBezTo>
                    <a:pt x="4675" y="6"/>
                    <a:pt x="4636" y="1"/>
                    <a:pt x="4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9"/>
            <p:cNvSpPr/>
            <p:nvPr/>
          </p:nvSpPr>
          <p:spPr>
            <a:xfrm>
              <a:off x="5128625" y="5148625"/>
              <a:ext cx="92525" cy="57400"/>
            </a:xfrm>
            <a:custGeom>
              <a:avLst/>
              <a:gdLst/>
              <a:ahLst/>
              <a:cxnLst/>
              <a:rect l="l" t="t" r="r" b="b"/>
              <a:pathLst>
                <a:path w="3701" h="2296" extrusionOk="0">
                  <a:moveTo>
                    <a:pt x="3601" y="1"/>
                  </a:moveTo>
                  <a:lnTo>
                    <a:pt x="3601" y="1"/>
                  </a:lnTo>
                  <a:cubicBezTo>
                    <a:pt x="2778" y="162"/>
                    <a:pt x="1938" y="388"/>
                    <a:pt x="1097" y="388"/>
                  </a:cubicBezTo>
                  <a:cubicBezTo>
                    <a:pt x="1003" y="388"/>
                    <a:pt x="910" y="385"/>
                    <a:pt x="816" y="379"/>
                  </a:cubicBezTo>
                  <a:cubicBezTo>
                    <a:pt x="774" y="402"/>
                    <a:pt x="734" y="411"/>
                    <a:pt x="694" y="411"/>
                  </a:cubicBezTo>
                  <a:cubicBezTo>
                    <a:pt x="549" y="411"/>
                    <a:pt x="416" y="290"/>
                    <a:pt x="268" y="290"/>
                  </a:cubicBezTo>
                  <a:cubicBezTo>
                    <a:pt x="245" y="290"/>
                    <a:pt x="223" y="293"/>
                    <a:pt x="199" y="299"/>
                  </a:cubicBezTo>
                  <a:cubicBezTo>
                    <a:pt x="100" y="339"/>
                    <a:pt x="0" y="399"/>
                    <a:pt x="120" y="518"/>
                  </a:cubicBezTo>
                  <a:cubicBezTo>
                    <a:pt x="140" y="578"/>
                    <a:pt x="140" y="598"/>
                    <a:pt x="120" y="637"/>
                  </a:cubicBezTo>
                  <a:cubicBezTo>
                    <a:pt x="140" y="717"/>
                    <a:pt x="219" y="797"/>
                    <a:pt x="239" y="816"/>
                  </a:cubicBezTo>
                  <a:cubicBezTo>
                    <a:pt x="438" y="995"/>
                    <a:pt x="180" y="1314"/>
                    <a:pt x="438" y="1493"/>
                  </a:cubicBezTo>
                  <a:cubicBezTo>
                    <a:pt x="518" y="1692"/>
                    <a:pt x="677" y="1811"/>
                    <a:pt x="677" y="2010"/>
                  </a:cubicBezTo>
                  <a:cubicBezTo>
                    <a:pt x="677" y="2090"/>
                    <a:pt x="737" y="2149"/>
                    <a:pt x="776" y="2209"/>
                  </a:cubicBezTo>
                  <a:cubicBezTo>
                    <a:pt x="822" y="2270"/>
                    <a:pt x="856" y="2296"/>
                    <a:pt x="905" y="2296"/>
                  </a:cubicBezTo>
                  <a:cubicBezTo>
                    <a:pt x="920" y="2296"/>
                    <a:pt x="937" y="2293"/>
                    <a:pt x="955" y="2288"/>
                  </a:cubicBezTo>
                  <a:cubicBezTo>
                    <a:pt x="1055" y="2229"/>
                    <a:pt x="1055" y="2149"/>
                    <a:pt x="1114" y="2070"/>
                  </a:cubicBezTo>
                  <a:cubicBezTo>
                    <a:pt x="1174" y="2030"/>
                    <a:pt x="1234" y="1970"/>
                    <a:pt x="1313" y="1911"/>
                  </a:cubicBezTo>
                  <a:cubicBezTo>
                    <a:pt x="1343" y="1881"/>
                    <a:pt x="1373" y="1866"/>
                    <a:pt x="1400" y="1866"/>
                  </a:cubicBezTo>
                  <a:cubicBezTo>
                    <a:pt x="1428" y="1866"/>
                    <a:pt x="1453" y="1881"/>
                    <a:pt x="1473" y="1911"/>
                  </a:cubicBezTo>
                  <a:cubicBezTo>
                    <a:pt x="1502" y="1940"/>
                    <a:pt x="1537" y="1955"/>
                    <a:pt x="1570" y="1955"/>
                  </a:cubicBezTo>
                  <a:cubicBezTo>
                    <a:pt x="1602" y="1955"/>
                    <a:pt x="1632" y="1940"/>
                    <a:pt x="1652" y="1911"/>
                  </a:cubicBezTo>
                  <a:lnTo>
                    <a:pt x="1652" y="1891"/>
                  </a:lnTo>
                  <a:cubicBezTo>
                    <a:pt x="1751" y="1791"/>
                    <a:pt x="1751" y="1692"/>
                    <a:pt x="1652" y="1572"/>
                  </a:cubicBezTo>
                  <a:lnTo>
                    <a:pt x="1134" y="1572"/>
                  </a:lnTo>
                  <a:cubicBezTo>
                    <a:pt x="916" y="1572"/>
                    <a:pt x="717" y="1493"/>
                    <a:pt x="697" y="1234"/>
                  </a:cubicBezTo>
                  <a:cubicBezTo>
                    <a:pt x="657" y="976"/>
                    <a:pt x="896" y="916"/>
                    <a:pt x="1095" y="896"/>
                  </a:cubicBezTo>
                  <a:cubicBezTo>
                    <a:pt x="1910" y="836"/>
                    <a:pt x="2686" y="637"/>
                    <a:pt x="3422" y="339"/>
                  </a:cubicBezTo>
                  <a:cubicBezTo>
                    <a:pt x="3522" y="240"/>
                    <a:pt x="3701" y="200"/>
                    <a:pt x="3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9"/>
            <p:cNvSpPr/>
            <p:nvPr/>
          </p:nvSpPr>
          <p:spPr>
            <a:xfrm>
              <a:off x="5118675" y="5055100"/>
              <a:ext cx="89550" cy="43450"/>
            </a:xfrm>
            <a:custGeom>
              <a:avLst/>
              <a:gdLst/>
              <a:ahLst/>
              <a:cxnLst/>
              <a:rect l="l" t="t" r="r" b="b"/>
              <a:pathLst>
                <a:path w="3582" h="1738" extrusionOk="0">
                  <a:moveTo>
                    <a:pt x="3373" y="0"/>
                  </a:moveTo>
                  <a:cubicBezTo>
                    <a:pt x="2699" y="0"/>
                    <a:pt x="2076" y="173"/>
                    <a:pt x="1453" y="400"/>
                  </a:cubicBezTo>
                  <a:cubicBezTo>
                    <a:pt x="1213" y="504"/>
                    <a:pt x="1035" y="556"/>
                    <a:pt x="884" y="556"/>
                  </a:cubicBezTo>
                  <a:cubicBezTo>
                    <a:pt x="658" y="556"/>
                    <a:pt x="494" y="439"/>
                    <a:pt x="279" y="201"/>
                  </a:cubicBezTo>
                  <a:cubicBezTo>
                    <a:pt x="242" y="176"/>
                    <a:pt x="205" y="159"/>
                    <a:pt x="168" y="159"/>
                  </a:cubicBezTo>
                  <a:cubicBezTo>
                    <a:pt x="146" y="159"/>
                    <a:pt x="123" y="166"/>
                    <a:pt x="100" y="181"/>
                  </a:cubicBezTo>
                  <a:cubicBezTo>
                    <a:pt x="40" y="340"/>
                    <a:pt x="40" y="479"/>
                    <a:pt x="1" y="599"/>
                  </a:cubicBezTo>
                  <a:lnTo>
                    <a:pt x="1" y="678"/>
                  </a:lnTo>
                  <a:cubicBezTo>
                    <a:pt x="100" y="857"/>
                    <a:pt x="21" y="1096"/>
                    <a:pt x="120" y="1215"/>
                  </a:cubicBezTo>
                  <a:cubicBezTo>
                    <a:pt x="140" y="1275"/>
                    <a:pt x="140" y="1355"/>
                    <a:pt x="140" y="1394"/>
                  </a:cubicBezTo>
                  <a:cubicBezTo>
                    <a:pt x="120" y="1394"/>
                    <a:pt x="120" y="1394"/>
                    <a:pt x="100" y="1454"/>
                  </a:cubicBezTo>
                  <a:cubicBezTo>
                    <a:pt x="60" y="1494"/>
                    <a:pt x="100" y="1514"/>
                    <a:pt x="140" y="1573"/>
                  </a:cubicBezTo>
                  <a:cubicBezTo>
                    <a:pt x="160" y="1633"/>
                    <a:pt x="160" y="1653"/>
                    <a:pt x="160" y="1693"/>
                  </a:cubicBezTo>
                  <a:cubicBezTo>
                    <a:pt x="200" y="1723"/>
                    <a:pt x="234" y="1738"/>
                    <a:pt x="267" y="1738"/>
                  </a:cubicBezTo>
                  <a:cubicBezTo>
                    <a:pt x="299" y="1738"/>
                    <a:pt x="329" y="1723"/>
                    <a:pt x="359" y="1693"/>
                  </a:cubicBezTo>
                  <a:cubicBezTo>
                    <a:pt x="498" y="1494"/>
                    <a:pt x="299" y="1235"/>
                    <a:pt x="498" y="1056"/>
                  </a:cubicBezTo>
                  <a:cubicBezTo>
                    <a:pt x="1493" y="857"/>
                    <a:pt x="2507" y="658"/>
                    <a:pt x="3482" y="340"/>
                  </a:cubicBezTo>
                  <a:cubicBezTo>
                    <a:pt x="3581" y="241"/>
                    <a:pt x="3581" y="101"/>
                    <a:pt x="3482" y="2"/>
                  </a:cubicBezTo>
                  <a:cubicBezTo>
                    <a:pt x="3445" y="1"/>
                    <a:pt x="3409" y="0"/>
                    <a:pt x="3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9"/>
            <p:cNvSpPr/>
            <p:nvPr/>
          </p:nvSpPr>
          <p:spPr>
            <a:xfrm>
              <a:off x="5411100" y="4964125"/>
              <a:ext cx="131825" cy="32550"/>
            </a:xfrm>
            <a:custGeom>
              <a:avLst/>
              <a:gdLst/>
              <a:ahLst/>
              <a:cxnLst/>
              <a:rect l="l" t="t" r="r" b="b"/>
              <a:pathLst>
                <a:path w="5273" h="1302" extrusionOk="0">
                  <a:moveTo>
                    <a:pt x="4755" y="1"/>
                  </a:moveTo>
                  <a:cubicBezTo>
                    <a:pt x="3323" y="100"/>
                    <a:pt x="1890" y="200"/>
                    <a:pt x="577" y="836"/>
                  </a:cubicBezTo>
                  <a:cubicBezTo>
                    <a:pt x="398" y="936"/>
                    <a:pt x="199" y="955"/>
                    <a:pt x="1" y="1035"/>
                  </a:cubicBezTo>
                  <a:cubicBezTo>
                    <a:pt x="1" y="1240"/>
                    <a:pt x="59" y="1302"/>
                    <a:pt x="147" y="1302"/>
                  </a:cubicBezTo>
                  <a:cubicBezTo>
                    <a:pt x="212" y="1302"/>
                    <a:pt x="294" y="1268"/>
                    <a:pt x="379" y="1234"/>
                  </a:cubicBezTo>
                  <a:cubicBezTo>
                    <a:pt x="836" y="1134"/>
                    <a:pt x="1333" y="1115"/>
                    <a:pt x="1731" y="916"/>
                  </a:cubicBezTo>
                  <a:cubicBezTo>
                    <a:pt x="1939" y="812"/>
                    <a:pt x="2104" y="683"/>
                    <a:pt x="2299" y="683"/>
                  </a:cubicBezTo>
                  <a:cubicBezTo>
                    <a:pt x="2403" y="683"/>
                    <a:pt x="2515" y="719"/>
                    <a:pt x="2646" y="816"/>
                  </a:cubicBezTo>
                  <a:cubicBezTo>
                    <a:pt x="2700" y="860"/>
                    <a:pt x="2753" y="879"/>
                    <a:pt x="2803" y="879"/>
                  </a:cubicBezTo>
                  <a:cubicBezTo>
                    <a:pt x="2958" y="879"/>
                    <a:pt x="3093" y="703"/>
                    <a:pt x="3183" y="538"/>
                  </a:cubicBezTo>
                  <a:cubicBezTo>
                    <a:pt x="3270" y="443"/>
                    <a:pt x="3383" y="430"/>
                    <a:pt x="3497" y="430"/>
                  </a:cubicBezTo>
                  <a:cubicBezTo>
                    <a:pt x="3538" y="430"/>
                    <a:pt x="3579" y="432"/>
                    <a:pt x="3619" y="432"/>
                  </a:cubicBezTo>
                  <a:cubicBezTo>
                    <a:pt x="3725" y="432"/>
                    <a:pt x="3826" y="421"/>
                    <a:pt x="3900" y="339"/>
                  </a:cubicBezTo>
                  <a:cubicBezTo>
                    <a:pt x="3962" y="297"/>
                    <a:pt x="4020" y="271"/>
                    <a:pt x="4075" y="271"/>
                  </a:cubicBezTo>
                  <a:cubicBezTo>
                    <a:pt x="4124" y="271"/>
                    <a:pt x="4171" y="292"/>
                    <a:pt x="4218" y="339"/>
                  </a:cubicBezTo>
                  <a:cubicBezTo>
                    <a:pt x="4253" y="335"/>
                    <a:pt x="4289" y="333"/>
                    <a:pt x="4326" y="333"/>
                  </a:cubicBezTo>
                  <a:cubicBezTo>
                    <a:pt x="4477" y="333"/>
                    <a:pt x="4634" y="361"/>
                    <a:pt x="4785" y="361"/>
                  </a:cubicBezTo>
                  <a:cubicBezTo>
                    <a:pt x="4960" y="361"/>
                    <a:pt x="5128" y="323"/>
                    <a:pt x="5272" y="160"/>
                  </a:cubicBezTo>
                  <a:cubicBezTo>
                    <a:pt x="5223" y="78"/>
                    <a:pt x="5151" y="64"/>
                    <a:pt x="5074" y="64"/>
                  </a:cubicBezTo>
                  <a:cubicBezTo>
                    <a:pt x="5029" y="64"/>
                    <a:pt x="4982" y="69"/>
                    <a:pt x="4937" y="69"/>
                  </a:cubicBezTo>
                  <a:cubicBezTo>
                    <a:pt x="4869" y="69"/>
                    <a:pt x="4804" y="57"/>
                    <a:pt x="4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9"/>
            <p:cNvSpPr/>
            <p:nvPr/>
          </p:nvSpPr>
          <p:spPr>
            <a:xfrm>
              <a:off x="5128625" y="5091950"/>
              <a:ext cx="118375" cy="40075"/>
            </a:xfrm>
            <a:custGeom>
              <a:avLst/>
              <a:gdLst/>
              <a:ahLst/>
              <a:cxnLst/>
              <a:rect l="l" t="t" r="r" b="b"/>
              <a:pathLst>
                <a:path w="4735" h="1603" extrusionOk="0">
                  <a:moveTo>
                    <a:pt x="4337" y="0"/>
                  </a:moveTo>
                  <a:cubicBezTo>
                    <a:pt x="4246" y="63"/>
                    <a:pt x="4143" y="77"/>
                    <a:pt x="4035" y="77"/>
                  </a:cubicBezTo>
                  <a:cubicBezTo>
                    <a:pt x="3952" y="77"/>
                    <a:pt x="3866" y="69"/>
                    <a:pt x="3781" y="69"/>
                  </a:cubicBezTo>
                  <a:cubicBezTo>
                    <a:pt x="3663" y="69"/>
                    <a:pt x="3547" y="84"/>
                    <a:pt x="3442" y="159"/>
                  </a:cubicBezTo>
                  <a:cubicBezTo>
                    <a:pt x="2544" y="354"/>
                    <a:pt x="1685" y="856"/>
                    <a:pt x="713" y="856"/>
                  </a:cubicBezTo>
                  <a:cubicBezTo>
                    <a:pt x="694" y="856"/>
                    <a:pt x="676" y="856"/>
                    <a:pt x="657" y="855"/>
                  </a:cubicBezTo>
                  <a:cubicBezTo>
                    <a:pt x="617" y="796"/>
                    <a:pt x="538" y="756"/>
                    <a:pt x="458" y="716"/>
                  </a:cubicBezTo>
                  <a:cubicBezTo>
                    <a:pt x="359" y="716"/>
                    <a:pt x="299" y="716"/>
                    <a:pt x="219" y="756"/>
                  </a:cubicBezTo>
                  <a:cubicBezTo>
                    <a:pt x="140" y="776"/>
                    <a:pt x="100" y="816"/>
                    <a:pt x="40" y="895"/>
                  </a:cubicBezTo>
                  <a:cubicBezTo>
                    <a:pt x="0" y="975"/>
                    <a:pt x="0" y="1054"/>
                    <a:pt x="0" y="1114"/>
                  </a:cubicBezTo>
                  <a:cubicBezTo>
                    <a:pt x="40" y="1273"/>
                    <a:pt x="0" y="1452"/>
                    <a:pt x="120" y="1572"/>
                  </a:cubicBezTo>
                  <a:cubicBezTo>
                    <a:pt x="177" y="1592"/>
                    <a:pt x="232" y="1602"/>
                    <a:pt x="284" y="1602"/>
                  </a:cubicBezTo>
                  <a:cubicBezTo>
                    <a:pt x="430" y="1602"/>
                    <a:pt x="554" y="1524"/>
                    <a:pt x="657" y="1393"/>
                  </a:cubicBezTo>
                  <a:cubicBezTo>
                    <a:pt x="756" y="1393"/>
                    <a:pt x="896" y="1373"/>
                    <a:pt x="995" y="1373"/>
                  </a:cubicBezTo>
                  <a:cubicBezTo>
                    <a:pt x="1114" y="1273"/>
                    <a:pt x="1254" y="1293"/>
                    <a:pt x="1353" y="1213"/>
                  </a:cubicBezTo>
                  <a:cubicBezTo>
                    <a:pt x="1413" y="1194"/>
                    <a:pt x="1492" y="1194"/>
                    <a:pt x="1532" y="1194"/>
                  </a:cubicBezTo>
                  <a:cubicBezTo>
                    <a:pt x="1691" y="1054"/>
                    <a:pt x="1910" y="1154"/>
                    <a:pt x="2049" y="1054"/>
                  </a:cubicBezTo>
                  <a:cubicBezTo>
                    <a:pt x="2149" y="1015"/>
                    <a:pt x="2288" y="1015"/>
                    <a:pt x="2388" y="995"/>
                  </a:cubicBezTo>
                  <a:cubicBezTo>
                    <a:pt x="2447" y="975"/>
                    <a:pt x="2507" y="895"/>
                    <a:pt x="2587" y="855"/>
                  </a:cubicBezTo>
                  <a:cubicBezTo>
                    <a:pt x="2626" y="816"/>
                    <a:pt x="2686" y="816"/>
                    <a:pt x="2726" y="816"/>
                  </a:cubicBezTo>
                  <a:cubicBezTo>
                    <a:pt x="2885" y="696"/>
                    <a:pt x="3124" y="796"/>
                    <a:pt x="3283" y="676"/>
                  </a:cubicBezTo>
                  <a:cubicBezTo>
                    <a:pt x="3323" y="656"/>
                    <a:pt x="3382" y="656"/>
                    <a:pt x="3422" y="656"/>
                  </a:cubicBezTo>
                  <a:cubicBezTo>
                    <a:pt x="3502" y="587"/>
                    <a:pt x="3596" y="587"/>
                    <a:pt x="3693" y="587"/>
                  </a:cubicBezTo>
                  <a:cubicBezTo>
                    <a:pt x="3790" y="587"/>
                    <a:pt x="3890" y="587"/>
                    <a:pt x="3979" y="517"/>
                  </a:cubicBezTo>
                  <a:lnTo>
                    <a:pt x="4039" y="497"/>
                  </a:lnTo>
                  <a:lnTo>
                    <a:pt x="4118" y="497"/>
                  </a:lnTo>
                  <a:cubicBezTo>
                    <a:pt x="4297" y="378"/>
                    <a:pt x="4735" y="458"/>
                    <a:pt x="44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9"/>
            <p:cNvSpPr/>
            <p:nvPr/>
          </p:nvSpPr>
          <p:spPr>
            <a:xfrm>
              <a:off x="5595100" y="4924350"/>
              <a:ext cx="96025" cy="33825"/>
            </a:xfrm>
            <a:custGeom>
              <a:avLst/>
              <a:gdLst/>
              <a:ahLst/>
              <a:cxnLst/>
              <a:rect l="l" t="t" r="r" b="b"/>
              <a:pathLst>
                <a:path w="3841" h="1353" extrusionOk="0">
                  <a:moveTo>
                    <a:pt x="3721" y="0"/>
                  </a:moveTo>
                  <a:lnTo>
                    <a:pt x="3721" y="0"/>
                  </a:lnTo>
                  <a:cubicBezTo>
                    <a:pt x="3064" y="239"/>
                    <a:pt x="2388" y="338"/>
                    <a:pt x="1732" y="537"/>
                  </a:cubicBezTo>
                  <a:cubicBezTo>
                    <a:pt x="1155" y="716"/>
                    <a:pt x="538" y="657"/>
                    <a:pt x="1" y="1035"/>
                  </a:cubicBezTo>
                  <a:cubicBezTo>
                    <a:pt x="1" y="1194"/>
                    <a:pt x="100" y="1293"/>
                    <a:pt x="200" y="1353"/>
                  </a:cubicBezTo>
                  <a:cubicBezTo>
                    <a:pt x="598" y="1214"/>
                    <a:pt x="1075" y="1313"/>
                    <a:pt x="1453" y="1035"/>
                  </a:cubicBezTo>
                  <a:cubicBezTo>
                    <a:pt x="1510" y="1039"/>
                    <a:pt x="1568" y="1042"/>
                    <a:pt x="1624" y="1042"/>
                  </a:cubicBezTo>
                  <a:cubicBezTo>
                    <a:pt x="2278" y="1042"/>
                    <a:pt x="2901" y="748"/>
                    <a:pt x="3542" y="657"/>
                  </a:cubicBezTo>
                  <a:cubicBezTo>
                    <a:pt x="3661" y="458"/>
                    <a:pt x="3840" y="259"/>
                    <a:pt x="3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9"/>
            <p:cNvSpPr/>
            <p:nvPr/>
          </p:nvSpPr>
          <p:spPr>
            <a:xfrm>
              <a:off x="5119675" y="5014950"/>
              <a:ext cx="122375" cy="46175"/>
            </a:xfrm>
            <a:custGeom>
              <a:avLst/>
              <a:gdLst/>
              <a:ahLst/>
              <a:cxnLst/>
              <a:rect l="l" t="t" r="r" b="b"/>
              <a:pathLst>
                <a:path w="4895" h="1847" extrusionOk="0">
                  <a:moveTo>
                    <a:pt x="4756" y="0"/>
                  </a:moveTo>
                  <a:cubicBezTo>
                    <a:pt x="4724" y="0"/>
                    <a:pt x="4688" y="8"/>
                    <a:pt x="4655" y="17"/>
                  </a:cubicBezTo>
                  <a:cubicBezTo>
                    <a:pt x="3999" y="215"/>
                    <a:pt x="3382" y="395"/>
                    <a:pt x="2746" y="574"/>
                  </a:cubicBezTo>
                  <a:cubicBezTo>
                    <a:pt x="1990" y="792"/>
                    <a:pt x="1214" y="1031"/>
                    <a:pt x="458" y="1270"/>
                  </a:cubicBezTo>
                  <a:cubicBezTo>
                    <a:pt x="378" y="1449"/>
                    <a:pt x="100" y="1310"/>
                    <a:pt x="60" y="1509"/>
                  </a:cubicBezTo>
                  <a:cubicBezTo>
                    <a:pt x="0" y="1628"/>
                    <a:pt x="0" y="1747"/>
                    <a:pt x="100" y="1807"/>
                  </a:cubicBezTo>
                  <a:cubicBezTo>
                    <a:pt x="160" y="1847"/>
                    <a:pt x="199" y="1847"/>
                    <a:pt x="259" y="1847"/>
                  </a:cubicBezTo>
                  <a:cubicBezTo>
                    <a:pt x="478" y="1588"/>
                    <a:pt x="816" y="1568"/>
                    <a:pt x="1114" y="1469"/>
                  </a:cubicBezTo>
                  <a:cubicBezTo>
                    <a:pt x="2308" y="1091"/>
                    <a:pt x="3482" y="733"/>
                    <a:pt x="4675" y="395"/>
                  </a:cubicBezTo>
                  <a:cubicBezTo>
                    <a:pt x="4775" y="295"/>
                    <a:pt x="4894" y="215"/>
                    <a:pt x="4854" y="76"/>
                  </a:cubicBezTo>
                  <a:cubicBezTo>
                    <a:pt x="4842" y="17"/>
                    <a:pt x="4803" y="0"/>
                    <a:pt x="4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9"/>
            <p:cNvSpPr/>
            <p:nvPr/>
          </p:nvSpPr>
          <p:spPr>
            <a:xfrm>
              <a:off x="5429625" y="4893425"/>
              <a:ext cx="103350" cy="27050"/>
            </a:xfrm>
            <a:custGeom>
              <a:avLst/>
              <a:gdLst/>
              <a:ahLst/>
              <a:cxnLst/>
              <a:rect l="l" t="t" r="r" b="b"/>
              <a:pathLst>
                <a:path w="4134" h="1082" extrusionOk="0">
                  <a:moveTo>
                    <a:pt x="3905" y="1"/>
                  </a:moveTo>
                  <a:cubicBezTo>
                    <a:pt x="3534" y="1"/>
                    <a:pt x="3179" y="76"/>
                    <a:pt x="2840" y="183"/>
                  </a:cubicBezTo>
                  <a:cubicBezTo>
                    <a:pt x="1925" y="501"/>
                    <a:pt x="950" y="561"/>
                    <a:pt x="15" y="740"/>
                  </a:cubicBezTo>
                  <a:cubicBezTo>
                    <a:pt x="0" y="1046"/>
                    <a:pt x="150" y="1081"/>
                    <a:pt x="346" y="1081"/>
                  </a:cubicBezTo>
                  <a:cubicBezTo>
                    <a:pt x="405" y="1081"/>
                    <a:pt x="468" y="1078"/>
                    <a:pt x="533" y="1078"/>
                  </a:cubicBezTo>
                  <a:cubicBezTo>
                    <a:pt x="1647" y="919"/>
                    <a:pt x="2761" y="621"/>
                    <a:pt x="3855" y="382"/>
                  </a:cubicBezTo>
                  <a:cubicBezTo>
                    <a:pt x="3934" y="262"/>
                    <a:pt x="4133" y="203"/>
                    <a:pt x="4034" y="4"/>
                  </a:cubicBezTo>
                  <a:cubicBezTo>
                    <a:pt x="3991" y="2"/>
                    <a:pt x="3948" y="1"/>
                    <a:pt x="3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9"/>
            <p:cNvSpPr/>
            <p:nvPr/>
          </p:nvSpPr>
          <p:spPr>
            <a:xfrm>
              <a:off x="5119175" y="4950200"/>
              <a:ext cx="93025" cy="36325"/>
            </a:xfrm>
            <a:custGeom>
              <a:avLst/>
              <a:gdLst/>
              <a:ahLst/>
              <a:cxnLst/>
              <a:rect l="l" t="t" r="r" b="b"/>
              <a:pathLst>
                <a:path w="3721" h="1453" extrusionOk="0">
                  <a:moveTo>
                    <a:pt x="299" y="1"/>
                  </a:moveTo>
                  <a:cubicBezTo>
                    <a:pt x="140" y="180"/>
                    <a:pt x="299" y="398"/>
                    <a:pt x="100" y="518"/>
                  </a:cubicBezTo>
                  <a:cubicBezTo>
                    <a:pt x="1" y="657"/>
                    <a:pt x="1" y="776"/>
                    <a:pt x="120" y="876"/>
                  </a:cubicBezTo>
                  <a:cubicBezTo>
                    <a:pt x="199" y="955"/>
                    <a:pt x="199" y="1075"/>
                    <a:pt x="199" y="1174"/>
                  </a:cubicBezTo>
                  <a:cubicBezTo>
                    <a:pt x="199" y="1254"/>
                    <a:pt x="199" y="1314"/>
                    <a:pt x="219" y="1393"/>
                  </a:cubicBezTo>
                  <a:cubicBezTo>
                    <a:pt x="239" y="1413"/>
                    <a:pt x="299" y="1413"/>
                    <a:pt x="319" y="1453"/>
                  </a:cubicBezTo>
                  <a:cubicBezTo>
                    <a:pt x="796" y="1274"/>
                    <a:pt x="1274" y="1174"/>
                    <a:pt x="1731" y="1075"/>
                  </a:cubicBezTo>
                  <a:cubicBezTo>
                    <a:pt x="2388" y="975"/>
                    <a:pt x="3024" y="796"/>
                    <a:pt x="3621" y="518"/>
                  </a:cubicBezTo>
                  <a:cubicBezTo>
                    <a:pt x="3720" y="418"/>
                    <a:pt x="3720" y="359"/>
                    <a:pt x="3621" y="259"/>
                  </a:cubicBezTo>
                  <a:cubicBezTo>
                    <a:pt x="2623" y="317"/>
                    <a:pt x="1681" y="818"/>
                    <a:pt x="652" y="818"/>
                  </a:cubicBezTo>
                  <a:cubicBezTo>
                    <a:pt x="614" y="818"/>
                    <a:pt x="576" y="818"/>
                    <a:pt x="538" y="816"/>
                  </a:cubicBezTo>
                  <a:cubicBezTo>
                    <a:pt x="398" y="518"/>
                    <a:pt x="478" y="259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9"/>
            <p:cNvSpPr/>
            <p:nvPr/>
          </p:nvSpPr>
          <p:spPr>
            <a:xfrm>
              <a:off x="5593625" y="4863675"/>
              <a:ext cx="78100" cy="25875"/>
            </a:xfrm>
            <a:custGeom>
              <a:avLst/>
              <a:gdLst/>
              <a:ahLst/>
              <a:cxnLst/>
              <a:rect l="l" t="t" r="r" b="b"/>
              <a:pathLst>
                <a:path w="3124" h="1035" extrusionOk="0">
                  <a:moveTo>
                    <a:pt x="2905" y="0"/>
                  </a:moveTo>
                  <a:cubicBezTo>
                    <a:pt x="1950" y="179"/>
                    <a:pt x="1015" y="398"/>
                    <a:pt x="80" y="677"/>
                  </a:cubicBezTo>
                  <a:cubicBezTo>
                    <a:pt x="0" y="876"/>
                    <a:pt x="120" y="955"/>
                    <a:pt x="259" y="1035"/>
                  </a:cubicBezTo>
                  <a:cubicBezTo>
                    <a:pt x="1253" y="955"/>
                    <a:pt x="2208" y="736"/>
                    <a:pt x="3123" y="378"/>
                  </a:cubicBezTo>
                  <a:cubicBezTo>
                    <a:pt x="3123" y="199"/>
                    <a:pt x="3024" y="10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9"/>
            <p:cNvSpPr/>
            <p:nvPr/>
          </p:nvSpPr>
          <p:spPr>
            <a:xfrm>
              <a:off x="5306175" y="4922775"/>
              <a:ext cx="94000" cy="23975"/>
            </a:xfrm>
            <a:custGeom>
              <a:avLst/>
              <a:gdLst/>
              <a:ahLst/>
              <a:cxnLst/>
              <a:rect l="l" t="t" r="r" b="b"/>
              <a:pathLst>
                <a:path w="3760" h="959" extrusionOk="0">
                  <a:moveTo>
                    <a:pt x="3495" y="1"/>
                  </a:moveTo>
                  <a:cubicBezTo>
                    <a:pt x="3435" y="1"/>
                    <a:pt x="3369" y="25"/>
                    <a:pt x="3302" y="63"/>
                  </a:cubicBezTo>
                  <a:cubicBezTo>
                    <a:pt x="2208" y="63"/>
                    <a:pt x="1273" y="600"/>
                    <a:pt x="199" y="700"/>
                  </a:cubicBezTo>
                  <a:cubicBezTo>
                    <a:pt x="120" y="700"/>
                    <a:pt x="80" y="859"/>
                    <a:pt x="0" y="958"/>
                  </a:cubicBezTo>
                  <a:cubicBezTo>
                    <a:pt x="895" y="839"/>
                    <a:pt x="1810" y="899"/>
                    <a:pt x="2666" y="521"/>
                  </a:cubicBezTo>
                  <a:cubicBezTo>
                    <a:pt x="2905" y="421"/>
                    <a:pt x="3243" y="461"/>
                    <a:pt x="3501" y="421"/>
                  </a:cubicBezTo>
                  <a:cubicBezTo>
                    <a:pt x="3641" y="362"/>
                    <a:pt x="3760" y="262"/>
                    <a:pt x="3660" y="103"/>
                  </a:cubicBezTo>
                  <a:cubicBezTo>
                    <a:pt x="3619" y="30"/>
                    <a:pt x="3561" y="1"/>
                    <a:pt x="34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9"/>
            <p:cNvSpPr/>
            <p:nvPr/>
          </p:nvSpPr>
          <p:spPr>
            <a:xfrm>
              <a:off x="5618975" y="4964625"/>
              <a:ext cx="78100" cy="22400"/>
            </a:xfrm>
            <a:custGeom>
              <a:avLst/>
              <a:gdLst/>
              <a:ahLst/>
              <a:cxnLst/>
              <a:rect l="l" t="t" r="r" b="b"/>
              <a:pathLst>
                <a:path w="3124" h="896" extrusionOk="0">
                  <a:moveTo>
                    <a:pt x="2229" y="0"/>
                  </a:moveTo>
                  <a:cubicBezTo>
                    <a:pt x="1572" y="219"/>
                    <a:pt x="816" y="199"/>
                    <a:pt x="120" y="498"/>
                  </a:cubicBezTo>
                  <a:cubicBezTo>
                    <a:pt x="1" y="717"/>
                    <a:pt x="1" y="896"/>
                    <a:pt x="319" y="896"/>
                  </a:cubicBezTo>
                  <a:cubicBezTo>
                    <a:pt x="1294" y="796"/>
                    <a:pt x="2209" y="597"/>
                    <a:pt x="3124" y="339"/>
                  </a:cubicBezTo>
                  <a:cubicBezTo>
                    <a:pt x="3071" y="318"/>
                    <a:pt x="3014" y="311"/>
                    <a:pt x="2954" y="311"/>
                  </a:cubicBezTo>
                  <a:cubicBezTo>
                    <a:pt x="2844" y="311"/>
                    <a:pt x="2726" y="334"/>
                    <a:pt x="2617" y="334"/>
                  </a:cubicBezTo>
                  <a:cubicBezTo>
                    <a:pt x="2447" y="334"/>
                    <a:pt x="2298" y="279"/>
                    <a:pt x="2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9"/>
            <p:cNvSpPr/>
            <p:nvPr/>
          </p:nvSpPr>
          <p:spPr>
            <a:xfrm>
              <a:off x="5484200" y="4853725"/>
              <a:ext cx="77125" cy="25875"/>
            </a:xfrm>
            <a:custGeom>
              <a:avLst/>
              <a:gdLst/>
              <a:ahLst/>
              <a:cxnLst/>
              <a:rect l="l" t="t" r="r" b="b"/>
              <a:pathLst>
                <a:path w="3085" h="1035" extrusionOk="0">
                  <a:moveTo>
                    <a:pt x="3044" y="0"/>
                  </a:moveTo>
                  <a:cubicBezTo>
                    <a:pt x="2487" y="140"/>
                    <a:pt x="1891" y="259"/>
                    <a:pt x="1334" y="398"/>
                  </a:cubicBezTo>
                  <a:cubicBezTo>
                    <a:pt x="1155" y="498"/>
                    <a:pt x="956" y="538"/>
                    <a:pt x="796" y="557"/>
                  </a:cubicBezTo>
                  <a:cubicBezTo>
                    <a:pt x="538" y="597"/>
                    <a:pt x="319" y="677"/>
                    <a:pt x="100" y="756"/>
                  </a:cubicBezTo>
                  <a:cubicBezTo>
                    <a:pt x="1" y="856"/>
                    <a:pt x="1" y="935"/>
                    <a:pt x="120" y="1035"/>
                  </a:cubicBezTo>
                  <a:cubicBezTo>
                    <a:pt x="1115" y="896"/>
                    <a:pt x="2109" y="776"/>
                    <a:pt x="3084" y="438"/>
                  </a:cubicBezTo>
                  <a:cubicBezTo>
                    <a:pt x="3044" y="279"/>
                    <a:pt x="3044" y="160"/>
                    <a:pt x="3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9"/>
            <p:cNvSpPr/>
            <p:nvPr/>
          </p:nvSpPr>
          <p:spPr>
            <a:xfrm>
              <a:off x="5279300" y="4775650"/>
              <a:ext cx="94525" cy="20900"/>
            </a:xfrm>
            <a:custGeom>
              <a:avLst/>
              <a:gdLst/>
              <a:ahLst/>
              <a:cxnLst/>
              <a:rect l="l" t="t" r="r" b="b"/>
              <a:pathLst>
                <a:path w="3781" h="836" extrusionOk="0">
                  <a:moveTo>
                    <a:pt x="3363" y="0"/>
                  </a:moveTo>
                  <a:cubicBezTo>
                    <a:pt x="2686" y="120"/>
                    <a:pt x="1990" y="239"/>
                    <a:pt x="1294" y="378"/>
                  </a:cubicBezTo>
                  <a:cubicBezTo>
                    <a:pt x="1195" y="425"/>
                    <a:pt x="1093" y="436"/>
                    <a:pt x="990" y="436"/>
                  </a:cubicBezTo>
                  <a:cubicBezTo>
                    <a:pt x="897" y="436"/>
                    <a:pt x="804" y="427"/>
                    <a:pt x="710" y="427"/>
                  </a:cubicBezTo>
                  <a:cubicBezTo>
                    <a:pt x="599" y="427"/>
                    <a:pt x="487" y="440"/>
                    <a:pt x="379" y="498"/>
                  </a:cubicBezTo>
                  <a:cubicBezTo>
                    <a:pt x="279" y="498"/>
                    <a:pt x="180" y="517"/>
                    <a:pt x="81" y="537"/>
                  </a:cubicBezTo>
                  <a:cubicBezTo>
                    <a:pt x="61" y="597"/>
                    <a:pt x="41" y="617"/>
                    <a:pt x="1" y="677"/>
                  </a:cubicBezTo>
                  <a:cubicBezTo>
                    <a:pt x="180" y="697"/>
                    <a:pt x="379" y="697"/>
                    <a:pt x="558" y="697"/>
                  </a:cubicBezTo>
                  <a:cubicBezTo>
                    <a:pt x="598" y="736"/>
                    <a:pt x="657" y="796"/>
                    <a:pt x="737" y="836"/>
                  </a:cubicBezTo>
                  <a:cubicBezTo>
                    <a:pt x="1752" y="617"/>
                    <a:pt x="2826" y="617"/>
                    <a:pt x="3781" y="199"/>
                  </a:cubicBezTo>
                  <a:cubicBezTo>
                    <a:pt x="3721" y="0"/>
                    <a:pt x="3482" y="10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9"/>
            <p:cNvSpPr/>
            <p:nvPr/>
          </p:nvSpPr>
          <p:spPr>
            <a:xfrm>
              <a:off x="5530450" y="4950200"/>
              <a:ext cx="69650" cy="18075"/>
            </a:xfrm>
            <a:custGeom>
              <a:avLst/>
              <a:gdLst/>
              <a:ahLst/>
              <a:cxnLst/>
              <a:rect l="l" t="t" r="r" b="b"/>
              <a:pathLst>
                <a:path w="2786" h="723" extrusionOk="0">
                  <a:moveTo>
                    <a:pt x="2587" y="1"/>
                  </a:moveTo>
                  <a:cubicBezTo>
                    <a:pt x="1692" y="1"/>
                    <a:pt x="836" y="279"/>
                    <a:pt x="1" y="558"/>
                  </a:cubicBezTo>
                  <a:cubicBezTo>
                    <a:pt x="86" y="700"/>
                    <a:pt x="222" y="720"/>
                    <a:pt x="365" y="720"/>
                  </a:cubicBezTo>
                  <a:cubicBezTo>
                    <a:pt x="423" y="720"/>
                    <a:pt x="481" y="717"/>
                    <a:pt x="538" y="717"/>
                  </a:cubicBezTo>
                  <a:cubicBezTo>
                    <a:pt x="613" y="663"/>
                    <a:pt x="699" y="644"/>
                    <a:pt x="790" y="644"/>
                  </a:cubicBezTo>
                  <a:cubicBezTo>
                    <a:pt x="869" y="644"/>
                    <a:pt x="952" y="659"/>
                    <a:pt x="1035" y="677"/>
                  </a:cubicBezTo>
                  <a:cubicBezTo>
                    <a:pt x="1146" y="695"/>
                    <a:pt x="1265" y="722"/>
                    <a:pt x="1380" y="722"/>
                  </a:cubicBezTo>
                  <a:cubicBezTo>
                    <a:pt x="1515" y="722"/>
                    <a:pt x="1644" y="686"/>
                    <a:pt x="1751" y="558"/>
                  </a:cubicBezTo>
                  <a:cubicBezTo>
                    <a:pt x="1778" y="559"/>
                    <a:pt x="1805" y="560"/>
                    <a:pt x="1831" y="560"/>
                  </a:cubicBezTo>
                  <a:cubicBezTo>
                    <a:pt x="2160" y="560"/>
                    <a:pt x="2473" y="451"/>
                    <a:pt x="2786" y="359"/>
                  </a:cubicBezTo>
                  <a:cubicBezTo>
                    <a:pt x="2786" y="200"/>
                    <a:pt x="2746" y="80"/>
                    <a:pt x="2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9"/>
            <p:cNvSpPr/>
            <p:nvPr/>
          </p:nvSpPr>
          <p:spPr>
            <a:xfrm>
              <a:off x="5499125" y="4911900"/>
              <a:ext cx="88050" cy="21725"/>
            </a:xfrm>
            <a:custGeom>
              <a:avLst/>
              <a:gdLst/>
              <a:ahLst/>
              <a:cxnLst/>
              <a:rect l="l" t="t" r="r" b="b"/>
              <a:pathLst>
                <a:path w="3522" h="869" extrusionOk="0">
                  <a:moveTo>
                    <a:pt x="3183" y="1"/>
                  </a:moveTo>
                  <a:cubicBezTo>
                    <a:pt x="2694" y="204"/>
                    <a:pt x="2247" y="421"/>
                    <a:pt x="1697" y="421"/>
                  </a:cubicBezTo>
                  <a:cubicBezTo>
                    <a:pt x="1599" y="421"/>
                    <a:pt x="1498" y="414"/>
                    <a:pt x="1393" y="399"/>
                  </a:cubicBezTo>
                  <a:cubicBezTo>
                    <a:pt x="1278" y="381"/>
                    <a:pt x="1140" y="366"/>
                    <a:pt x="994" y="366"/>
                  </a:cubicBezTo>
                  <a:cubicBezTo>
                    <a:pt x="634" y="366"/>
                    <a:pt x="227" y="460"/>
                    <a:pt x="1" y="856"/>
                  </a:cubicBezTo>
                  <a:cubicBezTo>
                    <a:pt x="79" y="864"/>
                    <a:pt x="157" y="868"/>
                    <a:pt x="234" y="868"/>
                  </a:cubicBezTo>
                  <a:cubicBezTo>
                    <a:pt x="553" y="868"/>
                    <a:pt x="866" y="801"/>
                    <a:pt x="1154" y="657"/>
                  </a:cubicBezTo>
                  <a:cubicBezTo>
                    <a:pt x="1228" y="628"/>
                    <a:pt x="1324" y="576"/>
                    <a:pt x="1409" y="576"/>
                  </a:cubicBezTo>
                  <a:cubicBezTo>
                    <a:pt x="1439" y="576"/>
                    <a:pt x="1467" y="582"/>
                    <a:pt x="1493" y="598"/>
                  </a:cubicBezTo>
                  <a:cubicBezTo>
                    <a:pt x="1737" y="732"/>
                    <a:pt x="1964" y="788"/>
                    <a:pt x="2179" y="788"/>
                  </a:cubicBezTo>
                  <a:cubicBezTo>
                    <a:pt x="2666" y="788"/>
                    <a:pt x="3094" y="503"/>
                    <a:pt x="3522" y="200"/>
                  </a:cubicBezTo>
                  <a:cubicBezTo>
                    <a:pt x="3482" y="21"/>
                    <a:pt x="3283" y="120"/>
                    <a:pt x="3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9"/>
            <p:cNvSpPr/>
            <p:nvPr/>
          </p:nvSpPr>
          <p:spPr>
            <a:xfrm>
              <a:off x="5116200" y="4984225"/>
              <a:ext cx="38300" cy="68050"/>
            </a:xfrm>
            <a:custGeom>
              <a:avLst/>
              <a:gdLst/>
              <a:ahLst/>
              <a:cxnLst/>
              <a:rect l="l" t="t" r="r" b="b"/>
              <a:pathLst>
                <a:path w="1532" h="2722" extrusionOk="0">
                  <a:moveTo>
                    <a:pt x="281" y="0"/>
                  </a:moveTo>
                  <a:cubicBezTo>
                    <a:pt x="252" y="0"/>
                    <a:pt x="232" y="14"/>
                    <a:pt x="219" y="52"/>
                  </a:cubicBezTo>
                  <a:cubicBezTo>
                    <a:pt x="139" y="151"/>
                    <a:pt x="139" y="291"/>
                    <a:pt x="199" y="410"/>
                  </a:cubicBezTo>
                  <a:cubicBezTo>
                    <a:pt x="219" y="510"/>
                    <a:pt x="219" y="629"/>
                    <a:pt x="219" y="748"/>
                  </a:cubicBezTo>
                  <a:cubicBezTo>
                    <a:pt x="139" y="987"/>
                    <a:pt x="0" y="1206"/>
                    <a:pt x="100" y="1444"/>
                  </a:cubicBezTo>
                  <a:cubicBezTo>
                    <a:pt x="239" y="1783"/>
                    <a:pt x="139" y="2101"/>
                    <a:pt x="159" y="2419"/>
                  </a:cubicBezTo>
                  <a:cubicBezTo>
                    <a:pt x="159" y="2499"/>
                    <a:pt x="159" y="2598"/>
                    <a:pt x="199" y="2678"/>
                  </a:cubicBezTo>
                  <a:cubicBezTo>
                    <a:pt x="239" y="2678"/>
                    <a:pt x="259" y="2698"/>
                    <a:pt x="318" y="2698"/>
                  </a:cubicBezTo>
                  <a:cubicBezTo>
                    <a:pt x="328" y="2690"/>
                    <a:pt x="341" y="2688"/>
                    <a:pt x="355" y="2688"/>
                  </a:cubicBezTo>
                  <a:cubicBezTo>
                    <a:pt x="404" y="2688"/>
                    <a:pt x="474" y="2721"/>
                    <a:pt x="527" y="2721"/>
                  </a:cubicBezTo>
                  <a:cubicBezTo>
                    <a:pt x="585" y="2721"/>
                    <a:pt x="624" y="2682"/>
                    <a:pt x="597" y="2519"/>
                  </a:cubicBezTo>
                  <a:cubicBezTo>
                    <a:pt x="338" y="2340"/>
                    <a:pt x="318" y="2021"/>
                    <a:pt x="438" y="1902"/>
                  </a:cubicBezTo>
                  <a:cubicBezTo>
                    <a:pt x="816" y="1683"/>
                    <a:pt x="816" y="1524"/>
                    <a:pt x="458" y="1305"/>
                  </a:cubicBezTo>
                  <a:cubicBezTo>
                    <a:pt x="557" y="1226"/>
                    <a:pt x="637" y="1146"/>
                    <a:pt x="716" y="1086"/>
                  </a:cubicBezTo>
                  <a:cubicBezTo>
                    <a:pt x="776" y="1027"/>
                    <a:pt x="836" y="987"/>
                    <a:pt x="915" y="927"/>
                  </a:cubicBezTo>
                  <a:cubicBezTo>
                    <a:pt x="995" y="927"/>
                    <a:pt x="1035" y="927"/>
                    <a:pt x="1094" y="907"/>
                  </a:cubicBezTo>
                  <a:cubicBezTo>
                    <a:pt x="1194" y="788"/>
                    <a:pt x="1532" y="927"/>
                    <a:pt x="1432" y="589"/>
                  </a:cubicBezTo>
                  <a:cubicBezTo>
                    <a:pt x="1253" y="589"/>
                    <a:pt x="1094" y="609"/>
                    <a:pt x="915" y="609"/>
                  </a:cubicBezTo>
                  <a:cubicBezTo>
                    <a:pt x="776" y="689"/>
                    <a:pt x="637" y="689"/>
                    <a:pt x="517" y="728"/>
                  </a:cubicBezTo>
                  <a:cubicBezTo>
                    <a:pt x="338" y="529"/>
                    <a:pt x="378" y="311"/>
                    <a:pt x="418" y="92"/>
                  </a:cubicBezTo>
                  <a:lnTo>
                    <a:pt x="338" y="12"/>
                  </a:lnTo>
                  <a:cubicBezTo>
                    <a:pt x="317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9"/>
            <p:cNvSpPr/>
            <p:nvPr/>
          </p:nvSpPr>
          <p:spPr>
            <a:xfrm>
              <a:off x="5388725" y="4911900"/>
              <a:ext cx="53725" cy="21425"/>
            </a:xfrm>
            <a:custGeom>
              <a:avLst/>
              <a:gdLst/>
              <a:ahLst/>
              <a:cxnLst/>
              <a:rect l="l" t="t" r="r" b="b"/>
              <a:pathLst>
                <a:path w="2149" h="857" extrusionOk="0">
                  <a:moveTo>
                    <a:pt x="1632" y="1"/>
                  </a:moveTo>
                  <a:cubicBezTo>
                    <a:pt x="1291" y="19"/>
                    <a:pt x="999" y="166"/>
                    <a:pt x="668" y="166"/>
                  </a:cubicBezTo>
                  <a:cubicBezTo>
                    <a:pt x="632" y="166"/>
                    <a:pt x="595" y="164"/>
                    <a:pt x="557" y="160"/>
                  </a:cubicBezTo>
                  <a:cubicBezTo>
                    <a:pt x="543" y="159"/>
                    <a:pt x="528" y="158"/>
                    <a:pt x="514" y="158"/>
                  </a:cubicBezTo>
                  <a:cubicBezTo>
                    <a:pt x="281" y="158"/>
                    <a:pt x="132" y="311"/>
                    <a:pt x="0" y="498"/>
                  </a:cubicBezTo>
                  <a:cubicBezTo>
                    <a:pt x="279" y="518"/>
                    <a:pt x="339" y="637"/>
                    <a:pt x="199" y="856"/>
                  </a:cubicBezTo>
                  <a:cubicBezTo>
                    <a:pt x="896" y="797"/>
                    <a:pt x="1532" y="598"/>
                    <a:pt x="2149" y="339"/>
                  </a:cubicBezTo>
                  <a:cubicBezTo>
                    <a:pt x="1970" y="220"/>
                    <a:pt x="1751" y="180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9"/>
            <p:cNvSpPr/>
            <p:nvPr/>
          </p:nvSpPr>
          <p:spPr>
            <a:xfrm>
              <a:off x="5592125" y="4767600"/>
              <a:ext cx="72125" cy="21800"/>
            </a:xfrm>
            <a:custGeom>
              <a:avLst/>
              <a:gdLst/>
              <a:ahLst/>
              <a:cxnLst/>
              <a:rect l="l" t="t" r="r" b="b"/>
              <a:pathLst>
                <a:path w="2885" h="872" extrusionOk="0">
                  <a:moveTo>
                    <a:pt x="2579" y="0"/>
                  </a:moveTo>
                  <a:cubicBezTo>
                    <a:pt x="2550" y="0"/>
                    <a:pt x="2519" y="8"/>
                    <a:pt x="2487" y="24"/>
                  </a:cubicBezTo>
                  <a:cubicBezTo>
                    <a:pt x="1711" y="322"/>
                    <a:pt x="856" y="342"/>
                    <a:pt x="0" y="859"/>
                  </a:cubicBezTo>
                  <a:cubicBezTo>
                    <a:pt x="101" y="868"/>
                    <a:pt x="200" y="871"/>
                    <a:pt x="296" y="871"/>
                  </a:cubicBezTo>
                  <a:cubicBezTo>
                    <a:pt x="1140" y="871"/>
                    <a:pt x="1857" y="586"/>
                    <a:pt x="2606" y="462"/>
                  </a:cubicBezTo>
                  <a:cubicBezTo>
                    <a:pt x="2706" y="402"/>
                    <a:pt x="2885" y="342"/>
                    <a:pt x="2785" y="143"/>
                  </a:cubicBezTo>
                  <a:cubicBezTo>
                    <a:pt x="2727" y="56"/>
                    <a:pt x="2658" y="0"/>
                    <a:pt x="2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9"/>
            <p:cNvSpPr/>
            <p:nvPr/>
          </p:nvSpPr>
          <p:spPr>
            <a:xfrm>
              <a:off x="5657275" y="4757275"/>
              <a:ext cx="64175" cy="31325"/>
            </a:xfrm>
            <a:custGeom>
              <a:avLst/>
              <a:gdLst/>
              <a:ahLst/>
              <a:cxnLst/>
              <a:rect l="l" t="t" r="r" b="b"/>
              <a:pathLst>
                <a:path w="2567" h="1253" extrusionOk="0">
                  <a:moveTo>
                    <a:pt x="2131" y="1"/>
                  </a:moveTo>
                  <a:cubicBezTo>
                    <a:pt x="1964" y="1"/>
                    <a:pt x="1804" y="76"/>
                    <a:pt x="1632" y="138"/>
                  </a:cubicBezTo>
                  <a:cubicBezTo>
                    <a:pt x="1134" y="278"/>
                    <a:pt x="677" y="536"/>
                    <a:pt x="160" y="556"/>
                  </a:cubicBezTo>
                  <a:cubicBezTo>
                    <a:pt x="100" y="656"/>
                    <a:pt x="60" y="775"/>
                    <a:pt x="0" y="875"/>
                  </a:cubicBezTo>
                  <a:cubicBezTo>
                    <a:pt x="458" y="835"/>
                    <a:pt x="876" y="755"/>
                    <a:pt x="1293" y="656"/>
                  </a:cubicBezTo>
                  <a:cubicBezTo>
                    <a:pt x="1517" y="613"/>
                    <a:pt x="1672" y="584"/>
                    <a:pt x="1783" y="584"/>
                  </a:cubicBezTo>
                  <a:cubicBezTo>
                    <a:pt x="2039" y="584"/>
                    <a:pt x="2060" y="740"/>
                    <a:pt x="2129" y="1252"/>
                  </a:cubicBezTo>
                  <a:cubicBezTo>
                    <a:pt x="2567" y="914"/>
                    <a:pt x="2328" y="437"/>
                    <a:pt x="2268" y="19"/>
                  </a:cubicBezTo>
                  <a:cubicBezTo>
                    <a:pt x="2222" y="6"/>
                    <a:pt x="2176" y="1"/>
                    <a:pt x="2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9"/>
            <p:cNvSpPr/>
            <p:nvPr/>
          </p:nvSpPr>
          <p:spPr>
            <a:xfrm>
              <a:off x="5353900" y="4990000"/>
              <a:ext cx="67175" cy="27375"/>
            </a:xfrm>
            <a:custGeom>
              <a:avLst/>
              <a:gdLst/>
              <a:ahLst/>
              <a:cxnLst/>
              <a:rect l="l" t="t" r="r" b="b"/>
              <a:pathLst>
                <a:path w="2687" h="1095" extrusionOk="0">
                  <a:moveTo>
                    <a:pt x="2328" y="0"/>
                  </a:moveTo>
                  <a:cubicBezTo>
                    <a:pt x="2051" y="16"/>
                    <a:pt x="1841" y="140"/>
                    <a:pt x="1598" y="140"/>
                  </a:cubicBezTo>
                  <a:cubicBezTo>
                    <a:pt x="1545" y="140"/>
                    <a:pt x="1490" y="134"/>
                    <a:pt x="1433" y="119"/>
                  </a:cubicBezTo>
                  <a:cubicBezTo>
                    <a:pt x="1365" y="101"/>
                    <a:pt x="1296" y="93"/>
                    <a:pt x="1227" y="93"/>
                  </a:cubicBezTo>
                  <a:cubicBezTo>
                    <a:pt x="913" y="93"/>
                    <a:pt x="593" y="262"/>
                    <a:pt x="299" y="458"/>
                  </a:cubicBezTo>
                  <a:cubicBezTo>
                    <a:pt x="100" y="577"/>
                    <a:pt x="1" y="776"/>
                    <a:pt x="41" y="1094"/>
                  </a:cubicBezTo>
                  <a:cubicBezTo>
                    <a:pt x="578" y="676"/>
                    <a:pt x="1075" y="458"/>
                    <a:pt x="1732" y="458"/>
                  </a:cubicBezTo>
                  <a:cubicBezTo>
                    <a:pt x="1794" y="458"/>
                    <a:pt x="1862" y="459"/>
                    <a:pt x="1931" y="459"/>
                  </a:cubicBezTo>
                  <a:cubicBezTo>
                    <a:pt x="2191" y="459"/>
                    <a:pt x="2482" y="435"/>
                    <a:pt x="2686" y="199"/>
                  </a:cubicBezTo>
                  <a:cubicBezTo>
                    <a:pt x="2547" y="179"/>
                    <a:pt x="2388" y="159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9"/>
            <p:cNvSpPr/>
            <p:nvPr/>
          </p:nvSpPr>
          <p:spPr>
            <a:xfrm>
              <a:off x="5587150" y="4902450"/>
              <a:ext cx="71150" cy="13450"/>
            </a:xfrm>
            <a:custGeom>
              <a:avLst/>
              <a:gdLst/>
              <a:ahLst/>
              <a:cxnLst/>
              <a:rect l="l" t="t" r="r" b="b"/>
              <a:pathLst>
                <a:path w="2846" h="538" extrusionOk="0">
                  <a:moveTo>
                    <a:pt x="2288" y="1"/>
                  </a:moveTo>
                  <a:cubicBezTo>
                    <a:pt x="1512" y="1"/>
                    <a:pt x="756" y="61"/>
                    <a:pt x="1" y="339"/>
                  </a:cubicBezTo>
                  <a:cubicBezTo>
                    <a:pt x="1" y="439"/>
                    <a:pt x="120" y="478"/>
                    <a:pt x="180" y="518"/>
                  </a:cubicBezTo>
                  <a:cubicBezTo>
                    <a:pt x="1075" y="498"/>
                    <a:pt x="1990" y="538"/>
                    <a:pt x="2845" y="200"/>
                  </a:cubicBezTo>
                  <a:cubicBezTo>
                    <a:pt x="2686" y="1"/>
                    <a:pt x="240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9"/>
            <p:cNvSpPr/>
            <p:nvPr/>
          </p:nvSpPr>
          <p:spPr>
            <a:xfrm>
              <a:off x="5421050" y="4872350"/>
              <a:ext cx="66175" cy="20350"/>
            </a:xfrm>
            <a:custGeom>
              <a:avLst/>
              <a:gdLst/>
              <a:ahLst/>
              <a:cxnLst/>
              <a:rect l="l" t="t" r="r" b="b"/>
              <a:pathLst>
                <a:path w="2647" h="814" extrusionOk="0">
                  <a:moveTo>
                    <a:pt x="2379" y="1"/>
                  </a:moveTo>
                  <a:cubicBezTo>
                    <a:pt x="1543" y="1"/>
                    <a:pt x="780" y="347"/>
                    <a:pt x="0" y="529"/>
                  </a:cubicBezTo>
                  <a:cubicBezTo>
                    <a:pt x="65" y="750"/>
                    <a:pt x="168" y="813"/>
                    <a:pt x="284" y="813"/>
                  </a:cubicBezTo>
                  <a:cubicBezTo>
                    <a:pt x="418" y="813"/>
                    <a:pt x="569" y="729"/>
                    <a:pt x="697" y="708"/>
                  </a:cubicBezTo>
                  <a:cubicBezTo>
                    <a:pt x="1353" y="548"/>
                    <a:pt x="1990" y="429"/>
                    <a:pt x="2646" y="290"/>
                  </a:cubicBezTo>
                  <a:cubicBezTo>
                    <a:pt x="2626" y="190"/>
                    <a:pt x="2626" y="111"/>
                    <a:pt x="2626" y="11"/>
                  </a:cubicBezTo>
                  <a:cubicBezTo>
                    <a:pt x="2543" y="4"/>
                    <a:pt x="2461" y="1"/>
                    <a:pt x="2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9"/>
            <p:cNvSpPr/>
            <p:nvPr/>
          </p:nvSpPr>
          <p:spPr>
            <a:xfrm>
              <a:off x="5132100" y="4925325"/>
              <a:ext cx="71650" cy="22425"/>
            </a:xfrm>
            <a:custGeom>
              <a:avLst/>
              <a:gdLst/>
              <a:ahLst/>
              <a:cxnLst/>
              <a:rect l="l" t="t" r="r" b="b"/>
              <a:pathLst>
                <a:path w="2866" h="897" extrusionOk="0">
                  <a:moveTo>
                    <a:pt x="2448" y="1"/>
                  </a:moveTo>
                  <a:cubicBezTo>
                    <a:pt x="2269" y="100"/>
                    <a:pt x="2050" y="21"/>
                    <a:pt x="1871" y="100"/>
                  </a:cubicBezTo>
                  <a:cubicBezTo>
                    <a:pt x="1771" y="120"/>
                    <a:pt x="1652" y="120"/>
                    <a:pt x="1552" y="140"/>
                  </a:cubicBezTo>
                  <a:cubicBezTo>
                    <a:pt x="1393" y="299"/>
                    <a:pt x="1174" y="200"/>
                    <a:pt x="995" y="299"/>
                  </a:cubicBezTo>
                  <a:cubicBezTo>
                    <a:pt x="896" y="319"/>
                    <a:pt x="777" y="319"/>
                    <a:pt x="677" y="359"/>
                  </a:cubicBezTo>
                  <a:cubicBezTo>
                    <a:pt x="593" y="418"/>
                    <a:pt x="496" y="427"/>
                    <a:pt x="396" y="427"/>
                  </a:cubicBezTo>
                  <a:cubicBezTo>
                    <a:pt x="349" y="427"/>
                    <a:pt x="302" y="425"/>
                    <a:pt x="256" y="425"/>
                  </a:cubicBezTo>
                  <a:cubicBezTo>
                    <a:pt x="165" y="425"/>
                    <a:pt x="77" y="433"/>
                    <a:pt x="1" y="478"/>
                  </a:cubicBezTo>
                  <a:lnTo>
                    <a:pt x="1" y="896"/>
                  </a:lnTo>
                  <a:cubicBezTo>
                    <a:pt x="160" y="876"/>
                    <a:pt x="299" y="856"/>
                    <a:pt x="478" y="817"/>
                  </a:cubicBezTo>
                  <a:cubicBezTo>
                    <a:pt x="637" y="697"/>
                    <a:pt x="836" y="797"/>
                    <a:pt x="1015" y="697"/>
                  </a:cubicBezTo>
                  <a:cubicBezTo>
                    <a:pt x="1592" y="578"/>
                    <a:pt x="2189" y="439"/>
                    <a:pt x="2766" y="319"/>
                  </a:cubicBezTo>
                  <a:cubicBezTo>
                    <a:pt x="2865" y="120"/>
                    <a:pt x="2686" y="81"/>
                    <a:pt x="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9"/>
            <p:cNvSpPr/>
            <p:nvPr/>
          </p:nvSpPr>
          <p:spPr>
            <a:xfrm>
              <a:off x="5578700" y="4975075"/>
              <a:ext cx="48250" cy="18950"/>
            </a:xfrm>
            <a:custGeom>
              <a:avLst/>
              <a:gdLst/>
              <a:ahLst/>
              <a:cxnLst/>
              <a:rect l="l" t="t" r="r" b="b"/>
              <a:pathLst>
                <a:path w="1930" h="758" extrusionOk="0">
                  <a:moveTo>
                    <a:pt x="1731" y="80"/>
                  </a:moveTo>
                  <a:cubicBezTo>
                    <a:pt x="1134" y="159"/>
                    <a:pt x="518" y="0"/>
                    <a:pt x="0" y="418"/>
                  </a:cubicBezTo>
                  <a:cubicBezTo>
                    <a:pt x="40" y="716"/>
                    <a:pt x="319" y="657"/>
                    <a:pt x="498" y="756"/>
                  </a:cubicBezTo>
                  <a:cubicBezTo>
                    <a:pt x="504" y="757"/>
                    <a:pt x="510" y="757"/>
                    <a:pt x="515" y="757"/>
                  </a:cubicBezTo>
                  <a:cubicBezTo>
                    <a:pt x="628" y="757"/>
                    <a:pt x="659" y="592"/>
                    <a:pt x="794" y="592"/>
                  </a:cubicBezTo>
                  <a:cubicBezTo>
                    <a:pt x="807" y="592"/>
                    <a:pt x="821" y="594"/>
                    <a:pt x="836" y="597"/>
                  </a:cubicBezTo>
                  <a:cubicBezTo>
                    <a:pt x="950" y="645"/>
                    <a:pt x="1063" y="664"/>
                    <a:pt x="1176" y="664"/>
                  </a:cubicBezTo>
                  <a:cubicBezTo>
                    <a:pt x="1438" y="664"/>
                    <a:pt x="1694" y="561"/>
                    <a:pt x="1930" y="478"/>
                  </a:cubicBezTo>
                  <a:cubicBezTo>
                    <a:pt x="1791" y="378"/>
                    <a:pt x="1731" y="259"/>
                    <a:pt x="1731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9"/>
            <p:cNvSpPr/>
            <p:nvPr/>
          </p:nvSpPr>
          <p:spPr>
            <a:xfrm>
              <a:off x="5214175" y="5138175"/>
              <a:ext cx="67150" cy="19550"/>
            </a:xfrm>
            <a:custGeom>
              <a:avLst/>
              <a:gdLst/>
              <a:ahLst/>
              <a:cxnLst/>
              <a:rect l="l" t="t" r="r" b="b"/>
              <a:pathLst>
                <a:path w="2686" h="782" extrusionOk="0">
                  <a:moveTo>
                    <a:pt x="2195" y="0"/>
                  </a:moveTo>
                  <a:cubicBezTo>
                    <a:pt x="1795" y="0"/>
                    <a:pt x="1425" y="171"/>
                    <a:pt x="1054" y="200"/>
                  </a:cubicBezTo>
                  <a:cubicBezTo>
                    <a:pt x="960" y="238"/>
                    <a:pt x="973" y="400"/>
                    <a:pt x="839" y="400"/>
                  </a:cubicBezTo>
                  <a:cubicBezTo>
                    <a:pt x="832" y="400"/>
                    <a:pt x="824" y="400"/>
                    <a:pt x="816" y="399"/>
                  </a:cubicBezTo>
                  <a:cubicBezTo>
                    <a:pt x="915" y="359"/>
                    <a:pt x="915" y="299"/>
                    <a:pt x="875" y="220"/>
                  </a:cubicBezTo>
                  <a:lnTo>
                    <a:pt x="875" y="220"/>
                  </a:lnTo>
                  <a:cubicBezTo>
                    <a:pt x="848" y="222"/>
                    <a:pt x="821" y="223"/>
                    <a:pt x="794" y="223"/>
                  </a:cubicBezTo>
                  <a:cubicBezTo>
                    <a:pt x="721" y="223"/>
                    <a:pt x="649" y="217"/>
                    <a:pt x="580" y="217"/>
                  </a:cubicBezTo>
                  <a:cubicBezTo>
                    <a:pt x="435" y="217"/>
                    <a:pt x="300" y="242"/>
                    <a:pt x="179" y="399"/>
                  </a:cubicBezTo>
                  <a:cubicBezTo>
                    <a:pt x="119" y="518"/>
                    <a:pt x="60" y="618"/>
                    <a:pt x="0" y="737"/>
                  </a:cubicBezTo>
                  <a:cubicBezTo>
                    <a:pt x="139" y="768"/>
                    <a:pt x="274" y="781"/>
                    <a:pt x="406" y="781"/>
                  </a:cubicBezTo>
                  <a:cubicBezTo>
                    <a:pt x="1214" y="781"/>
                    <a:pt x="1899" y="272"/>
                    <a:pt x="2686" y="101"/>
                  </a:cubicBezTo>
                  <a:cubicBezTo>
                    <a:pt x="2516" y="27"/>
                    <a:pt x="2353" y="0"/>
                    <a:pt x="2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9"/>
            <p:cNvSpPr/>
            <p:nvPr/>
          </p:nvSpPr>
          <p:spPr>
            <a:xfrm>
              <a:off x="5124650" y="5082500"/>
              <a:ext cx="40300" cy="30850"/>
            </a:xfrm>
            <a:custGeom>
              <a:avLst/>
              <a:gdLst/>
              <a:ahLst/>
              <a:cxnLst/>
              <a:rect l="l" t="t" r="r" b="b"/>
              <a:pathLst>
                <a:path w="1612" h="1234" extrusionOk="0">
                  <a:moveTo>
                    <a:pt x="279" y="0"/>
                  </a:moveTo>
                  <a:cubicBezTo>
                    <a:pt x="0" y="179"/>
                    <a:pt x="199" y="477"/>
                    <a:pt x="100" y="696"/>
                  </a:cubicBezTo>
                  <a:lnTo>
                    <a:pt x="100" y="836"/>
                  </a:lnTo>
                  <a:cubicBezTo>
                    <a:pt x="100" y="975"/>
                    <a:pt x="120" y="1134"/>
                    <a:pt x="279" y="1233"/>
                  </a:cubicBezTo>
                  <a:lnTo>
                    <a:pt x="458" y="1233"/>
                  </a:lnTo>
                  <a:cubicBezTo>
                    <a:pt x="481" y="1187"/>
                    <a:pt x="511" y="1168"/>
                    <a:pt x="544" y="1168"/>
                  </a:cubicBezTo>
                  <a:cubicBezTo>
                    <a:pt x="568" y="1168"/>
                    <a:pt x="592" y="1177"/>
                    <a:pt x="617" y="1194"/>
                  </a:cubicBezTo>
                  <a:lnTo>
                    <a:pt x="816" y="1194"/>
                  </a:lnTo>
                  <a:cubicBezTo>
                    <a:pt x="816" y="696"/>
                    <a:pt x="1413" y="855"/>
                    <a:pt x="1612" y="458"/>
                  </a:cubicBezTo>
                  <a:cubicBezTo>
                    <a:pt x="1441" y="362"/>
                    <a:pt x="1276" y="323"/>
                    <a:pt x="1114" y="323"/>
                  </a:cubicBezTo>
                  <a:cubicBezTo>
                    <a:pt x="973" y="323"/>
                    <a:pt x="835" y="352"/>
                    <a:pt x="697" y="398"/>
                  </a:cubicBezTo>
                  <a:cubicBezTo>
                    <a:pt x="612" y="430"/>
                    <a:pt x="545" y="444"/>
                    <a:pt x="491" y="444"/>
                  </a:cubicBezTo>
                  <a:cubicBezTo>
                    <a:pt x="279" y="444"/>
                    <a:pt x="279" y="222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9"/>
            <p:cNvSpPr/>
            <p:nvPr/>
          </p:nvSpPr>
          <p:spPr>
            <a:xfrm>
              <a:off x="5244500" y="5098675"/>
              <a:ext cx="68150" cy="23125"/>
            </a:xfrm>
            <a:custGeom>
              <a:avLst/>
              <a:gdLst/>
              <a:ahLst/>
              <a:cxnLst/>
              <a:rect l="l" t="t" r="r" b="b"/>
              <a:pathLst>
                <a:path w="2726" h="925" extrusionOk="0">
                  <a:moveTo>
                    <a:pt x="2474" y="1"/>
                  </a:moveTo>
                  <a:cubicBezTo>
                    <a:pt x="2415" y="1"/>
                    <a:pt x="2350" y="25"/>
                    <a:pt x="2288" y="69"/>
                  </a:cubicBezTo>
                  <a:cubicBezTo>
                    <a:pt x="2030" y="208"/>
                    <a:pt x="1691" y="69"/>
                    <a:pt x="1433" y="248"/>
                  </a:cubicBezTo>
                  <a:lnTo>
                    <a:pt x="1254" y="248"/>
                  </a:lnTo>
                  <a:cubicBezTo>
                    <a:pt x="1075" y="328"/>
                    <a:pt x="876" y="308"/>
                    <a:pt x="737" y="427"/>
                  </a:cubicBezTo>
                  <a:cubicBezTo>
                    <a:pt x="650" y="493"/>
                    <a:pt x="555" y="505"/>
                    <a:pt x="459" y="505"/>
                  </a:cubicBezTo>
                  <a:cubicBezTo>
                    <a:pt x="401" y="505"/>
                    <a:pt x="343" y="500"/>
                    <a:pt x="286" y="500"/>
                  </a:cubicBezTo>
                  <a:cubicBezTo>
                    <a:pt x="181" y="500"/>
                    <a:pt x="82" y="516"/>
                    <a:pt x="0" y="606"/>
                  </a:cubicBezTo>
                  <a:cubicBezTo>
                    <a:pt x="140" y="706"/>
                    <a:pt x="239" y="805"/>
                    <a:pt x="359" y="905"/>
                  </a:cubicBezTo>
                  <a:cubicBezTo>
                    <a:pt x="419" y="919"/>
                    <a:pt x="478" y="925"/>
                    <a:pt x="536" y="925"/>
                  </a:cubicBezTo>
                  <a:cubicBezTo>
                    <a:pt x="803" y="925"/>
                    <a:pt x="1045" y="798"/>
                    <a:pt x="1274" y="765"/>
                  </a:cubicBezTo>
                  <a:cubicBezTo>
                    <a:pt x="1658" y="708"/>
                    <a:pt x="2005" y="446"/>
                    <a:pt x="2404" y="446"/>
                  </a:cubicBezTo>
                  <a:cubicBezTo>
                    <a:pt x="2419" y="446"/>
                    <a:pt x="2433" y="446"/>
                    <a:pt x="2447" y="447"/>
                  </a:cubicBezTo>
                  <a:cubicBezTo>
                    <a:pt x="2567" y="368"/>
                    <a:pt x="2726" y="268"/>
                    <a:pt x="2646" y="129"/>
                  </a:cubicBezTo>
                  <a:cubicBezTo>
                    <a:pt x="2613" y="40"/>
                    <a:pt x="2549" y="1"/>
                    <a:pt x="2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9"/>
            <p:cNvSpPr/>
            <p:nvPr/>
          </p:nvSpPr>
          <p:spPr>
            <a:xfrm>
              <a:off x="5236550" y="5005400"/>
              <a:ext cx="44775" cy="19925"/>
            </a:xfrm>
            <a:custGeom>
              <a:avLst/>
              <a:gdLst/>
              <a:ahLst/>
              <a:cxnLst/>
              <a:rect l="l" t="t" r="r" b="b"/>
              <a:pathLst>
                <a:path w="1791" h="797" extrusionOk="0">
                  <a:moveTo>
                    <a:pt x="1791" y="1"/>
                  </a:moveTo>
                  <a:lnTo>
                    <a:pt x="1791" y="1"/>
                  </a:lnTo>
                  <a:cubicBezTo>
                    <a:pt x="1174" y="80"/>
                    <a:pt x="577" y="140"/>
                    <a:pt x="0" y="438"/>
                  </a:cubicBezTo>
                  <a:cubicBezTo>
                    <a:pt x="199" y="558"/>
                    <a:pt x="20" y="677"/>
                    <a:pt x="0" y="796"/>
                  </a:cubicBezTo>
                  <a:cubicBezTo>
                    <a:pt x="617" y="637"/>
                    <a:pt x="1373" y="677"/>
                    <a:pt x="1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9"/>
            <p:cNvSpPr/>
            <p:nvPr/>
          </p:nvSpPr>
          <p:spPr>
            <a:xfrm>
              <a:off x="5209200" y="5042700"/>
              <a:ext cx="51725" cy="17075"/>
            </a:xfrm>
            <a:custGeom>
              <a:avLst/>
              <a:gdLst/>
              <a:ahLst/>
              <a:cxnLst/>
              <a:rect l="l" t="t" r="r" b="b"/>
              <a:pathLst>
                <a:path w="2069" h="683" extrusionOk="0">
                  <a:moveTo>
                    <a:pt x="1989" y="1"/>
                  </a:moveTo>
                  <a:lnTo>
                    <a:pt x="1989" y="1"/>
                  </a:lnTo>
                  <a:cubicBezTo>
                    <a:pt x="1293" y="80"/>
                    <a:pt x="657" y="259"/>
                    <a:pt x="0" y="498"/>
                  </a:cubicBezTo>
                  <a:cubicBezTo>
                    <a:pt x="68" y="611"/>
                    <a:pt x="159" y="639"/>
                    <a:pt x="257" y="639"/>
                  </a:cubicBezTo>
                  <a:cubicBezTo>
                    <a:pt x="347" y="639"/>
                    <a:pt x="443" y="615"/>
                    <a:pt x="531" y="615"/>
                  </a:cubicBezTo>
                  <a:cubicBezTo>
                    <a:pt x="599" y="615"/>
                    <a:pt x="663" y="629"/>
                    <a:pt x="716" y="677"/>
                  </a:cubicBezTo>
                  <a:cubicBezTo>
                    <a:pt x="764" y="680"/>
                    <a:pt x="811" y="682"/>
                    <a:pt x="858" y="682"/>
                  </a:cubicBezTo>
                  <a:cubicBezTo>
                    <a:pt x="1083" y="682"/>
                    <a:pt x="1294" y="643"/>
                    <a:pt x="1492" y="578"/>
                  </a:cubicBezTo>
                  <a:cubicBezTo>
                    <a:pt x="1771" y="498"/>
                    <a:pt x="2069" y="478"/>
                    <a:pt x="19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9"/>
            <p:cNvSpPr/>
            <p:nvPr/>
          </p:nvSpPr>
          <p:spPr>
            <a:xfrm>
              <a:off x="5130125" y="4904750"/>
              <a:ext cx="46775" cy="21100"/>
            </a:xfrm>
            <a:custGeom>
              <a:avLst/>
              <a:gdLst/>
              <a:ahLst/>
              <a:cxnLst/>
              <a:rect l="l" t="t" r="r" b="b"/>
              <a:pathLst>
                <a:path w="1871" h="844" extrusionOk="0">
                  <a:moveTo>
                    <a:pt x="818" y="0"/>
                  </a:moveTo>
                  <a:cubicBezTo>
                    <a:pt x="679" y="0"/>
                    <a:pt x="542" y="68"/>
                    <a:pt x="398" y="128"/>
                  </a:cubicBezTo>
                  <a:cubicBezTo>
                    <a:pt x="338" y="187"/>
                    <a:pt x="279" y="227"/>
                    <a:pt x="239" y="307"/>
                  </a:cubicBezTo>
                  <a:cubicBezTo>
                    <a:pt x="0" y="605"/>
                    <a:pt x="199" y="725"/>
                    <a:pt x="478" y="824"/>
                  </a:cubicBezTo>
                  <a:cubicBezTo>
                    <a:pt x="537" y="824"/>
                    <a:pt x="557" y="844"/>
                    <a:pt x="597" y="844"/>
                  </a:cubicBezTo>
                  <a:cubicBezTo>
                    <a:pt x="1054" y="824"/>
                    <a:pt x="1452" y="705"/>
                    <a:pt x="1870" y="545"/>
                  </a:cubicBezTo>
                  <a:cubicBezTo>
                    <a:pt x="1671" y="187"/>
                    <a:pt x="1273" y="386"/>
                    <a:pt x="1094" y="108"/>
                  </a:cubicBezTo>
                  <a:cubicBezTo>
                    <a:pt x="1000" y="29"/>
                    <a:pt x="908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9"/>
            <p:cNvSpPr/>
            <p:nvPr/>
          </p:nvSpPr>
          <p:spPr>
            <a:xfrm>
              <a:off x="5525475" y="4885475"/>
              <a:ext cx="49775" cy="18000"/>
            </a:xfrm>
            <a:custGeom>
              <a:avLst/>
              <a:gdLst/>
              <a:ahLst/>
              <a:cxnLst/>
              <a:rect l="l" t="t" r="r" b="b"/>
              <a:pathLst>
                <a:path w="1991" h="720" extrusionOk="0">
                  <a:moveTo>
                    <a:pt x="1845" y="1"/>
                  </a:moveTo>
                  <a:cubicBezTo>
                    <a:pt x="1281" y="1"/>
                    <a:pt x="748" y="362"/>
                    <a:pt x="180" y="362"/>
                  </a:cubicBezTo>
                  <a:cubicBezTo>
                    <a:pt x="140" y="481"/>
                    <a:pt x="61" y="600"/>
                    <a:pt x="1" y="720"/>
                  </a:cubicBezTo>
                  <a:cubicBezTo>
                    <a:pt x="677" y="680"/>
                    <a:pt x="1334" y="580"/>
                    <a:pt x="1930" y="322"/>
                  </a:cubicBezTo>
                  <a:lnTo>
                    <a:pt x="1930" y="262"/>
                  </a:lnTo>
                  <a:cubicBezTo>
                    <a:pt x="1950" y="202"/>
                    <a:pt x="1970" y="183"/>
                    <a:pt x="1990" y="123"/>
                  </a:cubicBezTo>
                  <a:lnTo>
                    <a:pt x="1990" y="63"/>
                  </a:lnTo>
                  <a:lnTo>
                    <a:pt x="1930" y="4"/>
                  </a:lnTo>
                  <a:cubicBezTo>
                    <a:pt x="1902" y="2"/>
                    <a:pt x="1874" y="1"/>
                    <a:pt x="1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9"/>
            <p:cNvSpPr/>
            <p:nvPr/>
          </p:nvSpPr>
          <p:spPr>
            <a:xfrm>
              <a:off x="5503100" y="4990000"/>
              <a:ext cx="46775" cy="18075"/>
            </a:xfrm>
            <a:custGeom>
              <a:avLst/>
              <a:gdLst/>
              <a:ahLst/>
              <a:cxnLst/>
              <a:rect l="l" t="t" r="r" b="b"/>
              <a:pathLst>
                <a:path w="1871" h="723" extrusionOk="0">
                  <a:moveTo>
                    <a:pt x="1771" y="0"/>
                  </a:moveTo>
                  <a:lnTo>
                    <a:pt x="1771" y="0"/>
                  </a:lnTo>
                  <a:cubicBezTo>
                    <a:pt x="697" y="119"/>
                    <a:pt x="697" y="119"/>
                    <a:pt x="1" y="577"/>
                  </a:cubicBezTo>
                  <a:cubicBezTo>
                    <a:pt x="150" y="685"/>
                    <a:pt x="296" y="722"/>
                    <a:pt x="440" y="722"/>
                  </a:cubicBezTo>
                  <a:cubicBezTo>
                    <a:pt x="720" y="722"/>
                    <a:pt x="991" y="583"/>
                    <a:pt x="1254" y="557"/>
                  </a:cubicBezTo>
                  <a:cubicBezTo>
                    <a:pt x="1373" y="318"/>
                    <a:pt x="1871" y="458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9"/>
            <p:cNvSpPr/>
            <p:nvPr/>
          </p:nvSpPr>
          <p:spPr>
            <a:xfrm>
              <a:off x="5604550" y="5043700"/>
              <a:ext cx="47775" cy="17600"/>
            </a:xfrm>
            <a:custGeom>
              <a:avLst/>
              <a:gdLst/>
              <a:ahLst/>
              <a:cxnLst/>
              <a:rect l="l" t="t" r="r" b="b"/>
              <a:pathLst>
                <a:path w="1911" h="704" extrusionOk="0">
                  <a:moveTo>
                    <a:pt x="1254" y="0"/>
                  </a:moveTo>
                  <a:cubicBezTo>
                    <a:pt x="757" y="100"/>
                    <a:pt x="379" y="398"/>
                    <a:pt x="1" y="697"/>
                  </a:cubicBezTo>
                  <a:cubicBezTo>
                    <a:pt x="126" y="700"/>
                    <a:pt x="251" y="704"/>
                    <a:pt x="375" y="704"/>
                  </a:cubicBezTo>
                  <a:cubicBezTo>
                    <a:pt x="941" y="704"/>
                    <a:pt x="1486" y="629"/>
                    <a:pt x="1911" y="140"/>
                  </a:cubicBezTo>
                  <a:cubicBezTo>
                    <a:pt x="1854" y="54"/>
                    <a:pt x="1779" y="33"/>
                    <a:pt x="1697" y="33"/>
                  </a:cubicBezTo>
                  <a:cubicBezTo>
                    <a:pt x="1612" y="33"/>
                    <a:pt x="1520" y="56"/>
                    <a:pt x="1433" y="56"/>
                  </a:cubicBezTo>
                  <a:cubicBezTo>
                    <a:pt x="1369" y="56"/>
                    <a:pt x="1308" y="44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9"/>
            <p:cNvSpPr/>
            <p:nvPr/>
          </p:nvSpPr>
          <p:spPr>
            <a:xfrm>
              <a:off x="5664225" y="4886875"/>
              <a:ext cx="34850" cy="19600"/>
            </a:xfrm>
            <a:custGeom>
              <a:avLst/>
              <a:gdLst/>
              <a:ahLst/>
              <a:cxnLst/>
              <a:rect l="l" t="t" r="r" b="b"/>
              <a:pathLst>
                <a:path w="1394" h="784" extrusionOk="0">
                  <a:moveTo>
                    <a:pt x="1117" y="0"/>
                  </a:moveTo>
                  <a:cubicBezTo>
                    <a:pt x="1103" y="0"/>
                    <a:pt x="1090" y="2"/>
                    <a:pt x="1075" y="7"/>
                  </a:cubicBezTo>
                  <a:cubicBezTo>
                    <a:pt x="677" y="107"/>
                    <a:pt x="220" y="127"/>
                    <a:pt x="81" y="624"/>
                  </a:cubicBezTo>
                  <a:cubicBezTo>
                    <a:pt x="61" y="624"/>
                    <a:pt x="21" y="644"/>
                    <a:pt x="21" y="684"/>
                  </a:cubicBezTo>
                  <a:cubicBezTo>
                    <a:pt x="1" y="723"/>
                    <a:pt x="21" y="763"/>
                    <a:pt x="81" y="783"/>
                  </a:cubicBezTo>
                  <a:cubicBezTo>
                    <a:pt x="419" y="684"/>
                    <a:pt x="797" y="624"/>
                    <a:pt x="1155" y="524"/>
                  </a:cubicBezTo>
                  <a:cubicBezTo>
                    <a:pt x="1294" y="465"/>
                    <a:pt x="1393" y="365"/>
                    <a:pt x="1314" y="186"/>
                  </a:cubicBezTo>
                  <a:cubicBezTo>
                    <a:pt x="1279" y="116"/>
                    <a:pt x="1213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9"/>
            <p:cNvSpPr/>
            <p:nvPr/>
          </p:nvSpPr>
          <p:spPr>
            <a:xfrm>
              <a:off x="5144550" y="4858200"/>
              <a:ext cx="48450" cy="22900"/>
            </a:xfrm>
            <a:custGeom>
              <a:avLst/>
              <a:gdLst/>
              <a:ahLst/>
              <a:cxnLst/>
              <a:rect l="l" t="t" r="r" b="b"/>
              <a:pathLst>
                <a:path w="1938" h="91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00" y="179"/>
                    <a:pt x="0" y="418"/>
                    <a:pt x="0" y="697"/>
                  </a:cubicBezTo>
                  <a:cubicBezTo>
                    <a:pt x="119" y="916"/>
                    <a:pt x="378" y="756"/>
                    <a:pt x="477" y="876"/>
                  </a:cubicBezTo>
                  <a:cubicBezTo>
                    <a:pt x="955" y="816"/>
                    <a:pt x="1412" y="697"/>
                    <a:pt x="1890" y="557"/>
                  </a:cubicBezTo>
                  <a:cubicBezTo>
                    <a:pt x="1938" y="397"/>
                    <a:pt x="1909" y="302"/>
                    <a:pt x="1781" y="302"/>
                  </a:cubicBezTo>
                  <a:cubicBezTo>
                    <a:pt x="1750" y="302"/>
                    <a:pt x="1714" y="307"/>
                    <a:pt x="1671" y="319"/>
                  </a:cubicBezTo>
                  <a:cubicBezTo>
                    <a:pt x="1353" y="319"/>
                    <a:pt x="1054" y="378"/>
                    <a:pt x="756" y="478"/>
                  </a:cubicBezTo>
                  <a:cubicBezTo>
                    <a:pt x="685" y="496"/>
                    <a:pt x="626" y="505"/>
                    <a:pt x="576" y="505"/>
                  </a:cubicBezTo>
                  <a:cubicBezTo>
                    <a:pt x="304" y="505"/>
                    <a:pt x="318" y="253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9"/>
            <p:cNvSpPr/>
            <p:nvPr/>
          </p:nvSpPr>
          <p:spPr>
            <a:xfrm>
              <a:off x="5231575" y="5084350"/>
              <a:ext cx="43775" cy="19550"/>
            </a:xfrm>
            <a:custGeom>
              <a:avLst/>
              <a:gdLst/>
              <a:ahLst/>
              <a:cxnLst/>
              <a:rect l="l" t="t" r="r" b="b"/>
              <a:pathLst>
                <a:path w="1751" h="782" extrusionOk="0">
                  <a:moveTo>
                    <a:pt x="1510" y="1"/>
                  </a:moveTo>
                  <a:cubicBezTo>
                    <a:pt x="1457" y="1"/>
                    <a:pt x="1403" y="26"/>
                    <a:pt x="1353" y="65"/>
                  </a:cubicBezTo>
                  <a:cubicBezTo>
                    <a:pt x="1055" y="304"/>
                    <a:pt x="697" y="185"/>
                    <a:pt x="378" y="284"/>
                  </a:cubicBezTo>
                  <a:cubicBezTo>
                    <a:pt x="398" y="563"/>
                    <a:pt x="120" y="602"/>
                    <a:pt x="0" y="781"/>
                  </a:cubicBezTo>
                  <a:cubicBezTo>
                    <a:pt x="498" y="722"/>
                    <a:pt x="1015" y="682"/>
                    <a:pt x="1492" y="423"/>
                  </a:cubicBezTo>
                  <a:cubicBezTo>
                    <a:pt x="1612" y="384"/>
                    <a:pt x="1751" y="264"/>
                    <a:pt x="1651" y="85"/>
                  </a:cubicBezTo>
                  <a:cubicBezTo>
                    <a:pt x="1612" y="26"/>
                    <a:pt x="1562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9"/>
            <p:cNvSpPr/>
            <p:nvPr/>
          </p:nvSpPr>
          <p:spPr>
            <a:xfrm>
              <a:off x="5419550" y="4932800"/>
              <a:ext cx="46275" cy="21475"/>
            </a:xfrm>
            <a:custGeom>
              <a:avLst/>
              <a:gdLst/>
              <a:ahLst/>
              <a:cxnLst/>
              <a:rect l="l" t="t" r="r" b="b"/>
              <a:pathLst>
                <a:path w="1851" h="859" extrusionOk="0">
                  <a:moveTo>
                    <a:pt x="1791" y="0"/>
                  </a:moveTo>
                  <a:cubicBezTo>
                    <a:pt x="1194" y="179"/>
                    <a:pt x="617" y="518"/>
                    <a:pt x="1" y="597"/>
                  </a:cubicBezTo>
                  <a:cubicBezTo>
                    <a:pt x="19" y="776"/>
                    <a:pt x="117" y="859"/>
                    <a:pt x="209" y="859"/>
                  </a:cubicBezTo>
                  <a:cubicBezTo>
                    <a:pt x="220" y="859"/>
                    <a:pt x="230" y="858"/>
                    <a:pt x="239" y="856"/>
                  </a:cubicBezTo>
                  <a:cubicBezTo>
                    <a:pt x="737" y="717"/>
                    <a:pt x="1234" y="577"/>
                    <a:pt x="1711" y="418"/>
                  </a:cubicBezTo>
                  <a:cubicBezTo>
                    <a:pt x="1751" y="418"/>
                    <a:pt x="1791" y="279"/>
                    <a:pt x="1811" y="199"/>
                  </a:cubicBezTo>
                  <a:cubicBezTo>
                    <a:pt x="1811" y="199"/>
                    <a:pt x="1831" y="179"/>
                    <a:pt x="1851" y="120"/>
                  </a:cubicBezTo>
                  <a:cubicBezTo>
                    <a:pt x="1851" y="80"/>
                    <a:pt x="1831" y="60"/>
                    <a:pt x="1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9"/>
            <p:cNvSpPr/>
            <p:nvPr/>
          </p:nvSpPr>
          <p:spPr>
            <a:xfrm>
              <a:off x="5518025" y="5016850"/>
              <a:ext cx="54225" cy="20900"/>
            </a:xfrm>
            <a:custGeom>
              <a:avLst/>
              <a:gdLst/>
              <a:ahLst/>
              <a:cxnLst/>
              <a:rect l="l" t="t" r="r" b="b"/>
              <a:pathLst>
                <a:path w="2169" h="836" extrusionOk="0">
                  <a:moveTo>
                    <a:pt x="2049" y="0"/>
                  </a:moveTo>
                  <a:cubicBezTo>
                    <a:pt x="1313" y="80"/>
                    <a:pt x="617" y="279"/>
                    <a:pt x="0" y="677"/>
                  </a:cubicBezTo>
                  <a:cubicBezTo>
                    <a:pt x="40" y="716"/>
                    <a:pt x="40" y="796"/>
                    <a:pt x="60" y="836"/>
                  </a:cubicBezTo>
                  <a:cubicBezTo>
                    <a:pt x="597" y="677"/>
                    <a:pt x="1154" y="517"/>
                    <a:pt x="1691" y="338"/>
                  </a:cubicBezTo>
                  <a:cubicBezTo>
                    <a:pt x="1791" y="199"/>
                    <a:pt x="2169" y="338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9"/>
            <p:cNvSpPr/>
            <p:nvPr/>
          </p:nvSpPr>
          <p:spPr>
            <a:xfrm>
              <a:off x="5301700" y="5089950"/>
              <a:ext cx="36325" cy="19000"/>
            </a:xfrm>
            <a:custGeom>
              <a:avLst/>
              <a:gdLst/>
              <a:ahLst/>
              <a:cxnLst/>
              <a:rect l="l" t="t" r="r" b="b"/>
              <a:pathLst>
                <a:path w="1453" h="760" extrusionOk="0">
                  <a:moveTo>
                    <a:pt x="1452" y="0"/>
                  </a:moveTo>
                  <a:cubicBezTo>
                    <a:pt x="875" y="339"/>
                    <a:pt x="398" y="80"/>
                    <a:pt x="0" y="398"/>
                  </a:cubicBezTo>
                  <a:cubicBezTo>
                    <a:pt x="299" y="398"/>
                    <a:pt x="299" y="557"/>
                    <a:pt x="179" y="756"/>
                  </a:cubicBezTo>
                  <a:cubicBezTo>
                    <a:pt x="232" y="759"/>
                    <a:pt x="285" y="760"/>
                    <a:pt x="336" y="760"/>
                  </a:cubicBezTo>
                  <a:cubicBezTo>
                    <a:pt x="772" y="760"/>
                    <a:pt x="1168" y="658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9"/>
            <p:cNvSpPr/>
            <p:nvPr/>
          </p:nvSpPr>
          <p:spPr>
            <a:xfrm>
              <a:off x="5385250" y="4885550"/>
              <a:ext cx="52725" cy="16925"/>
            </a:xfrm>
            <a:custGeom>
              <a:avLst/>
              <a:gdLst/>
              <a:ahLst/>
              <a:cxnLst/>
              <a:rect l="l" t="t" r="r" b="b"/>
              <a:pathLst>
                <a:path w="2109" h="677" extrusionOk="0">
                  <a:moveTo>
                    <a:pt x="1413" y="1"/>
                  </a:moveTo>
                  <a:cubicBezTo>
                    <a:pt x="875" y="60"/>
                    <a:pt x="438" y="319"/>
                    <a:pt x="0" y="677"/>
                  </a:cubicBezTo>
                  <a:cubicBezTo>
                    <a:pt x="696" y="458"/>
                    <a:pt x="1413" y="398"/>
                    <a:pt x="2109" y="180"/>
                  </a:cubicBezTo>
                  <a:cubicBezTo>
                    <a:pt x="2054" y="166"/>
                    <a:pt x="1998" y="163"/>
                    <a:pt x="1941" y="163"/>
                  </a:cubicBezTo>
                  <a:cubicBezTo>
                    <a:pt x="1888" y="163"/>
                    <a:pt x="1835" y="166"/>
                    <a:pt x="1783" y="166"/>
                  </a:cubicBezTo>
                  <a:cubicBezTo>
                    <a:pt x="1645" y="166"/>
                    <a:pt x="1513" y="146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9"/>
            <p:cNvSpPr/>
            <p:nvPr/>
          </p:nvSpPr>
          <p:spPr>
            <a:xfrm>
              <a:off x="5204725" y="48557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790" y="1"/>
                  </a:moveTo>
                  <a:lnTo>
                    <a:pt x="1790" y="1"/>
                  </a:lnTo>
                  <a:cubicBezTo>
                    <a:pt x="1194" y="120"/>
                    <a:pt x="577" y="21"/>
                    <a:pt x="0" y="279"/>
                  </a:cubicBezTo>
                  <a:cubicBezTo>
                    <a:pt x="80" y="459"/>
                    <a:pt x="298" y="359"/>
                    <a:pt x="398" y="478"/>
                  </a:cubicBezTo>
                  <a:cubicBezTo>
                    <a:pt x="435" y="480"/>
                    <a:pt x="472" y="481"/>
                    <a:pt x="509" y="481"/>
                  </a:cubicBezTo>
                  <a:cubicBezTo>
                    <a:pt x="998" y="481"/>
                    <a:pt x="1420" y="353"/>
                    <a:pt x="1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9"/>
            <p:cNvSpPr/>
            <p:nvPr/>
          </p:nvSpPr>
          <p:spPr>
            <a:xfrm>
              <a:off x="5211175" y="4950400"/>
              <a:ext cx="43300" cy="13750"/>
            </a:xfrm>
            <a:custGeom>
              <a:avLst/>
              <a:gdLst/>
              <a:ahLst/>
              <a:cxnLst/>
              <a:rect l="l" t="t" r="r" b="b"/>
              <a:pathLst>
                <a:path w="1732" h="550" extrusionOk="0">
                  <a:moveTo>
                    <a:pt x="1359" y="0"/>
                  </a:moveTo>
                  <a:cubicBezTo>
                    <a:pt x="1061" y="0"/>
                    <a:pt x="775" y="121"/>
                    <a:pt x="478" y="192"/>
                  </a:cubicBezTo>
                  <a:cubicBezTo>
                    <a:pt x="418" y="371"/>
                    <a:pt x="1" y="192"/>
                    <a:pt x="120" y="550"/>
                  </a:cubicBezTo>
                  <a:cubicBezTo>
                    <a:pt x="975" y="490"/>
                    <a:pt x="1413" y="351"/>
                    <a:pt x="1731" y="72"/>
                  </a:cubicBezTo>
                  <a:cubicBezTo>
                    <a:pt x="1604" y="20"/>
                    <a:pt x="1481" y="0"/>
                    <a:pt x="1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9"/>
            <p:cNvSpPr/>
            <p:nvPr/>
          </p:nvSpPr>
          <p:spPr>
            <a:xfrm>
              <a:off x="5683125" y="4918000"/>
              <a:ext cx="22425" cy="23775"/>
            </a:xfrm>
            <a:custGeom>
              <a:avLst/>
              <a:gdLst/>
              <a:ahLst/>
              <a:cxnLst/>
              <a:rect l="l" t="t" r="r" b="b"/>
              <a:pathLst>
                <a:path w="897" h="951" extrusionOk="0">
                  <a:moveTo>
                    <a:pt x="626" y="0"/>
                  </a:moveTo>
                  <a:cubicBezTo>
                    <a:pt x="598" y="0"/>
                    <a:pt x="569" y="5"/>
                    <a:pt x="538" y="15"/>
                  </a:cubicBezTo>
                  <a:cubicBezTo>
                    <a:pt x="419" y="95"/>
                    <a:pt x="319" y="195"/>
                    <a:pt x="200" y="274"/>
                  </a:cubicBezTo>
                  <a:cubicBezTo>
                    <a:pt x="100" y="473"/>
                    <a:pt x="1" y="692"/>
                    <a:pt x="21" y="950"/>
                  </a:cubicBezTo>
                  <a:cubicBezTo>
                    <a:pt x="259" y="771"/>
                    <a:pt x="538" y="612"/>
                    <a:pt x="797" y="413"/>
                  </a:cubicBezTo>
                  <a:cubicBezTo>
                    <a:pt x="856" y="374"/>
                    <a:pt x="896" y="214"/>
                    <a:pt x="816" y="115"/>
                  </a:cubicBezTo>
                  <a:cubicBezTo>
                    <a:pt x="772" y="41"/>
                    <a:pt x="706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9"/>
            <p:cNvSpPr/>
            <p:nvPr/>
          </p:nvSpPr>
          <p:spPr>
            <a:xfrm>
              <a:off x="5709000" y="4757750"/>
              <a:ext cx="11450" cy="62175"/>
            </a:xfrm>
            <a:custGeom>
              <a:avLst/>
              <a:gdLst/>
              <a:ahLst/>
              <a:cxnLst/>
              <a:rect l="l" t="t" r="r" b="b"/>
              <a:pathLst>
                <a:path w="458" h="2487" extrusionOk="0">
                  <a:moveTo>
                    <a:pt x="358" y="0"/>
                  </a:moveTo>
                  <a:cubicBezTo>
                    <a:pt x="299" y="0"/>
                    <a:pt x="259" y="0"/>
                    <a:pt x="199" y="20"/>
                  </a:cubicBezTo>
                  <a:cubicBezTo>
                    <a:pt x="159" y="418"/>
                    <a:pt x="378" y="856"/>
                    <a:pt x="60" y="1253"/>
                  </a:cubicBezTo>
                  <a:cubicBezTo>
                    <a:pt x="60" y="1313"/>
                    <a:pt x="60" y="1353"/>
                    <a:pt x="0" y="1413"/>
                  </a:cubicBezTo>
                  <a:cubicBezTo>
                    <a:pt x="20" y="1790"/>
                    <a:pt x="20" y="2129"/>
                    <a:pt x="20" y="2487"/>
                  </a:cubicBezTo>
                  <a:cubicBezTo>
                    <a:pt x="458" y="2427"/>
                    <a:pt x="259" y="2188"/>
                    <a:pt x="199" y="1950"/>
                  </a:cubicBezTo>
                  <a:cubicBezTo>
                    <a:pt x="398" y="1313"/>
                    <a:pt x="378" y="657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9"/>
            <p:cNvSpPr/>
            <p:nvPr/>
          </p:nvSpPr>
          <p:spPr>
            <a:xfrm>
              <a:off x="5560300" y="5012300"/>
              <a:ext cx="41800" cy="13025"/>
            </a:xfrm>
            <a:custGeom>
              <a:avLst/>
              <a:gdLst/>
              <a:ahLst/>
              <a:cxnLst/>
              <a:rect l="l" t="t" r="r" b="b"/>
              <a:pathLst>
                <a:path w="1672" h="521" extrusionOk="0">
                  <a:moveTo>
                    <a:pt x="1116" y="0"/>
                  </a:moveTo>
                  <a:cubicBezTo>
                    <a:pt x="857" y="0"/>
                    <a:pt x="592" y="22"/>
                    <a:pt x="358" y="182"/>
                  </a:cubicBezTo>
                  <a:cubicBezTo>
                    <a:pt x="259" y="302"/>
                    <a:pt x="140" y="401"/>
                    <a:pt x="0" y="520"/>
                  </a:cubicBezTo>
                  <a:cubicBezTo>
                    <a:pt x="438" y="421"/>
                    <a:pt x="856" y="520"/>
                    <a:pt x="1234" y="381"/>
                  </a:cubicBezTo>
                  <a:cubicBezTo>
                    <a:pt x="1353" y="381"/>
                    <a:pt x="1453" y="361"/>
                    <a:pt x="1572" y="361"/>
                  </a:cubicBezTo>
                  <a:cubicBezTo>
                    <a:pt x="1671" y="162"/>
                    <a:pt x="1472" y="103"/>
                    <a:pt x="1393" y="3"/>
                  </a:cubicBezTo>
                  <a:cubicBezTo>
                    <a:pt x="1303" y="3"/>
                    <a:pt x="1210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9"/>
            <p:cNvSpPr/>
            <p:nvPr/>
          </p:nvSpPr>
          <p:spPr>
            <a:xfrm>
              <a:off x="5169900" y="5183450"/>
              <a:ext cx="33350" cy="13050"/>
            </a:xfrm>
            <a:custGeom>
              <a:avLst/>
              <a:gdLst/>
              <a:ahLst/>
              <a:cxnLst/>
              <a:rect l="l" t="t" r="r" b="b"/>
              <a:pathLst>
                <a:path w="1334" h="522" extrusionOk="0">
                  <a:moveTo>
                    <a:pt x="1234" y="0"/>
                  </a:moveTo>
                  <a:cubicBezTo>
                    <a:pt x="836" y="40"/>
                    <a:pt x="398" y="120"/>
                    <a:pt x="1" y="179"/>
                  </a:cubicBezTo>
                  <a:lnTo>
                    <a:pt x="1" y="498"/>
                  </a:lnTo>
                  <a:cubicBezTo>
                    <a:pt x="95" y="514"/>
                    <a:pt x="188" y="521"/>
                    <a:pt x="278" y="521"/>
                  </a:cubicBezTo>
                  <a:cubicBezTo>
                    <a:pt x="622" y="521"/>
                    <a:pt x="934" y="417"/>
                    <a:pt x="1234" y="338"/>
                  </a:cubicBezTo>
                  <a:cubicBezTo>
                    <a:pt x="1333" y="219"/>
                    <a:pt x="1333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9"/>
            <p:cNvSpPr/>
            <p:nvPr/>
          </p:nvSpPr>
          <p:spPr>
            <a:xfrm>
              <a:off x="5363350" y="4770675"/>
              <a:ext cx="47775" cy="10475"/>
            </a:xfrm>
            <a:custGeom>
              <a:avLst/>
              <a:gdLst/>
              <a:ahLst/>
              <a:cxnLst/>
              <a:rect l="l" t="t" r="r" b="b"/>
              <a:pathLst>
                <a:path w="1911" h="419" extrusionOk="0">
                  <a:moveTo>
                    <a:pt x="1334" y="0"/>
                  </a:moveTo>
                  <a:cubicBezTo>
                    <a:pt x="1194" y="20"/>
                    <a:pt x="1015" y="40"/>
                    <a:pt x="876" y="80"/>
                  </a:cubicBezTo>
                  <a:cubicBezTo>
                    <a:pt x="803" y="120"/>
                    <a:pt x="724" y="129"/>
                    <a:pt x="642" y="129"/>
                  </a:cubicBezTo>
                  <a:cubicBezTo>
                    <a:pt x="576" y="129"/>
                    <a:pt x="510" y="123"/>
                    <a:pt x="444" y="123"/>
                  </a:cubicBezTo>
                  <a:cubicBezTo>
                    <a:pt x="345" y="123"/>
                    <a:pt x="248" y="136"/>
                    <a:pt x="160" y="199"/>
                  </a:cubicBezTo>
                  <a:cubicBezTo>
                    <a:pt x="143" y="193"/>
                    <a:pt x="127" y="191"/>
                    <a:pt x="112" y="191"/>
                  </a:cubicBezTo>
                  <a:cubicBezTo>
                    <a:pt x="75" y="191"/>
                    <a:pt x="43" y="205"/>
                    <a:pt x="1" y="219"/>
                  </a:cubicBezTo>
                  <a:cubicBezTo>
                    <a:pt x="100" y="358"/>
                    <a:pt x="279" y="358"/>
                    <a:pt x="419" y="418"/>
                  </a:cubicBezTo>
                  <a:cubicBezTo>
                    <a:pt x="956" y="398"/>
                    <a:pt x="1453" y="339"/>
                    <a:pt x="1911" y="199"/>
                  </a:cubicBezTo>
                  <a:cubicBezTo>
                    <a:pt x="1791" y="0"/>
                    <a:pt x="1533" y="4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9"/>
            <p:cNvSpPr/>
            <p:nvPr/>
          </p:nvSpPr>
          <p:spPr>
            <a:xfrm>
              <a:off x="5129125" y="4875600"/>
              <a:ext cx="27875" cy="36325"/>
            </a:xfrm>
            <a:custGeom>
              <a:avLst/>
              <a:gdLst/>
              <a:ahLst/>
              <a:cxnLst/>
              <a:rect l="l" t="t" r="r" b="b"/>
              <a:pathLst>
                <a:path w="1115" h="1453" extrusionOk="0">
                  <a:moveTo>
                    <a:pt x="617" y="1"/>
                  </a:moveTo>
                  <a:cubicBezTo>
                    <a:pt x="279" y="418"/>
                    <a:pt x="0" y="876"/>
                    <a:pt x="259" y="1453"/>
                  </a:cubicBezTo>
                  <a:cubicBezTo>
                    <a:pt x="319" y="1453"/>
                    <a:pt x="339" y="1413"/>
                    <a:pt x="398" y="1393"/>
                  </a:cubicBezTo>
                  <a:cubicBezTo>
                    <a:pt x="518" y="1294"/>
                    <a:pt x="518" y="1174"/>
                    <a:pt x="438" y="1055"/>
                  </a:cubicBezTo>
                  <a:cubicBezTo>
                    <a:pt x="398" y="558"/>
                    <a:pt x="617" y="259"/>
                    <a:pt x="1114" y="180"/>
                  </a:cubicBezTo>
                  <a:cubicBezTo>
                    <a:pt x="995" y="1"/>
                    <a:pt x="796" y="21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9"/>
            <p:cNvSpPr/>
            <p:nvPr/>
          </p:nvSpPr>
          <p:spPr>
            <a:xfrm>
              <a:off x="5572725" y="4880450"/>
              <a:ext cx="27375" cy="13300"/>
            </a:xfrm>
            <a:custGeom>
              <a:avLst/>
              <a:gdLst/>
              <a:ahLst/>
              <a:cxnLst/>
              <a:rect l="l" t="t" r="r" b="b"/>
              <a:pathLst>
                <a:path w="1095" h="532" extrusionOk="0">
                  <a:moveTo>
                    <a:pt x="800" y="1"/>
                  </a:moveTo>
                  <a:cubicBezTo>
                    <a:pt x="547" y="1"/>
                    <a:pt x="297" y="53"/>
                    <a:pt x="60" y="205"/>
                  </a:cubicBezTo>
                  <a:lnTo>
                    <a:pt x="60" y="384"/>
                  </a:lnTo>
                  <a:cubicBezTo>
                    <a:pt x="40" y="384"/>
                    <a:pt x="40" y="403"/>
                    <a:pt x="1" y="423"/>
                  </a:cubicBezTo>
                  <a:cubicBezTo>
                    <a:pt x="1" y="463"/>
                    <a:pt x="1" y="503"/>
                    <a:pt x="60" y="523"/>
                  </a:cubicBezTo>
                  <a:cubicBezTo>
                    <a:pt x="145" y="528"/>
                    <a:pt x="232" y="532"/>
                    <a:pt x="320" y="532"/>
                  </a:cubicBezTo>
                  <a:cubicBezTo>
                    <a:pt x="584" y="532"/>
                    <a:pt x="856" y="498"/>
                    <a:pt x="1095" y="364"/>
                  </a:cubicBezTo>
                  <a:cubicBezTo>
                    <a:pt x="1055" y="224"/>
                    <a:pt x="975" y="125"/>
                    <a:pt x="936" y="6"/>
                  </a:cubicBezTo>
                  <a:cubicBezTo>
                    <a:pt x="890" y="3"/>
                    <a:pt x="845" y="1"/>
                    <a:pt x="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9"/>
            <p:cNvSpPr/>
            <p:nvPr/>
          </p:nvSpPr>
          <p:spPr>
            <a:xfrm>
              <a:off x="5635900" y="5034750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1731" y="0"/>
                  </a:moveTo>
                  <a:cubicBezTo>
                    <a:pt x="1134" y="60"/>
                    <a:pt x="557" y="199"/>
                    <a:pt x="0" y="358"/>
                  </a:cubicBezTo>
                  <a:cubicBezTo>
                    <a:pt x="80" y="488"/>
                    <a:pt x="189" y="518"/>
                    <a:pt x="306" y="518"/>
                  </a:cubicBezTo>
                  <a:cubicBezTo>
                    <a:pt x="406" y="518"/>
                    <a:pt x="512" y="496"/>
                    <a:pt x="609" y="496"/>
                  </a:cubicBezTo>
                  <a:cubicBezTo>
                    <a:pt x="625" y="496"/>
                    <a:pt x="641" y="496"/>
                    <a:pt x="657" y="498"/>
                  </a:cubicBezTo>
                  <a:cubicBezTo>
                    <a:pt x="1034" y="160"/>
                    <a:pt x="1532" y="398"/>
                    <a:pt x="1930" y="179"/>
                  </a:cubicBezTo>
                  <a:cubicBezTo>
                    <a:pt x="1850" y="120"/>
                    <a:pt x="1810" y="6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9"/>
            <p:cNvSpPr/>
            <p:nvPr/>
          </p:nvSpPr>
          <p:spPr>
            <a:xfrm>
              <a:off x="5130125" y="5126550"/>
              <a:ext cx="40800" cy="13350"/>
            </a:xfrm>
            <a:custGeom>
              <a:avLst/>
              <a:gdLst/>
              <a:ahLst/>
              <a:cxnLst/>
              <a:rect l="l" t="t" r="r" b="b"/>
              <a:pathLst>
                <a:path w="1632" h="534" extrusionOk="0">
                  <a:moveTo>
                    <a:pt x="499" y="1"/>
                  </a:moveTo>
                  <a:cubicBezTo>
                    <a:pt x="339" y="1"/>
                    <a:pt x="214" y="99"/>
                    <a:pt x="60" y="168"/>
                  </a:cubicBezTo>
                  <a:cubicBezTo>
                    <a:pt x="40" y="168"/>
                    <a:pt x="40" y="188"/>
                    <a:pt x="0" y="207"/>
                  </a:cubicBezTo>
                  <a:cubicBezTo>
                    <a:pt x="0" y="227"/>
                    <a:pt x="0" y="287"/>
                    <a:pt x="60" y="307"/>
                  </a:cubicBezTo>
                  <a:cubicBezTo>
                    <a:pt x="323" y="459"/>
                    <a:pt x="586" y="533"/>
                    <a:pt x="852" y="533"/>
                  </a:cubicBezTo>
                  <a:cubicBezTo>
                    <a:pt x="1108" y="533"/>
                    <a:pt x="1367" y="464"/>
                    <a:pt x="1631" y="327"/>
                  </a:cubicBezTo>
                  <a:cubicBezTo>
                    <a:pt x="1546" y="276"/>
                    <a:pt x="1450" y="263"/>
                    <a:pt x="1351" y="263"/>
                  </a:cubicBezTo>
                  <a:cubicBezTo>
                    <a:pt x="1239" y="263"/>
                    <a:pt x="1122" y="281"/>
                    <a:pt x="1011" y="281"/>
                  </a:cubicBezTo>
                  <a:cubicBezTo>
                    <a:pt x="836" y="281"/>
                    <a:pt x="677" y="237"/>
                    <a:pt x="577" y="9"/>
                  </a:cubicBezTo>
                  <a:cubicBezTo>
                    <a:pt x="550" y="3"/>
                    <a:pt x="52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9"/>
            <p:cNvSpPr/>
            <p:nvPr/>
          </p:nvSpPr>
          <p:spPr>
            <a:xfrm>
              <a:off x="5464800" y="4931050"/>
              <a:ext cx="34850" cy="11000"/>
            </a:xfrm>
            <a:custGeom>
              <a:avLst/>
              <a:gdLst/>
              <a:ahLst/>
              <a:cxnLst/>
              <a:rect l="l" t="t" r="r" b="b"/>
              <a:pathLst>
                <a:path w="1394" h="440" extrusionOk="0">
                  <a:moveTo>
                    <a:pt x="365" y="1"/>
                  </a:moveTo>
                  <a:cubicBezTo>
                    <a:pt x="245" y="1"/>
                    <a:pt x="124" y="24"/>
                    <a:pt x="1" y="90"/>
                  </a:cubicBezTo>
                  <a:lnTo>
                    <a:pt x="1" y="269"/>
                  </a:lnTo>
                  <a:cubicBezTo>
                    <a:pt x="279" y="269"/>
                    <a:pt x="538" y="289"/>
                    <a:pt x="817" y="389"/>
                  </a:cubicBezTo>
                  <a:cubicBezTo>
                    <a:pt x="905" y="420"/>
                    <a:pt x="989" y="440"/>
                    <a:pt x="1065" y="440"/>
                  </a:cubicBezTo>
                  <a:cubicBezTo>
                    <a:pt x="1228" y="440"/>
                    <a:pt x="1353" y="349"/>
                    <a:pt x="1393" y="90"/>
                  </a:cubicBezTo>
                  <a:lnTo>
                    <a:pt x="1393" y="90"/>
                  </a:lnTo>
                  <a:cubicBezTo>
                    <a:pt x="1322" y="112"/>
                    <a:pt x="1250" y="121"/>
                    <a:pt x="1178" y="121"/>
                  </a:cubicBezTo>
                  <a:cubicBezTo>
                    <a:pt x="909" y="121"/>
                    <a:pt x="640" y="1"/>
                    <a:pt x="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9"/>
            <p:cNvSpPr/>
            <p:nvPr/>
          </p:nvSpPr>
          <p:spPr>
            <a:xfrm>
              <a:off x="5534425" y="4990000"/>
              <a:ext cx="35850" cy="14475"/>
            </a:xfrm>
            <a:custGeom>
              <a:avLst/>
              <a:gdLst/>
              <a:ahLst/>
              <a:cxnLst/>
              <a:rect l="l" t="t" r="r" b="b"/>
              <a:pathLst>
                <a:path w="1434" h="579" extrusionOk="0">
                  <a:moveTo>
                    <a:pt x="538" y="0"/>
                  </a:moveTo>
                  <a:cubicBezTo>
                    <a:pt x="399" y="219"/>
                    <a:pt x="81" y="259"/>
                    <a:pt x="1" y="557"/>
                  </a:cubicBezTo>
                  <a:cubicBezTo>
                    <a:pt x="76" y="572"/>
                    <a:pt x="149" y="578"/>
                    <a:pt x="222" y="578"/>
                  </a:cubicBezTo>
                  <a:cubicBezTo>
                    <a:pt x="632" y="578"/>
                    <a:pt x="1011" y="375"/>
                    <a:pt x="1433" y="358"/>
                  </a:cubicBezTo>
                  <a:cubicBezTo>
                    <a:pt x="1433" y="100"/>
                    <a:pt x="1294" y="89"/>
                    <a:pt x="1154" y="89"/>
                  </a:cubicBezTo>
                  <a:cubicBezTo>
                    <a:pt x="1141" y="89"/>
                    <a:pt x="1128" y="89"/>
                    <a:pt x="1116" y="89"/>
                  </a:cubicBezTo>
                  <a:cubicBezTo>
                    <a:pt x="1022" y="89"/>
                    <a:pt x="934" y="84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9"/>
            <p:cNvSpPr/>
            <p:nvPr/>
          </p:nvSpPr>
          <p:spPr>
            <a:xfrm>
              <a:off x="5133600" y="5144800"/>
              <a:ext cx="27875" cy="16200"/>
            </a:xfrm>
            <a:custGeom>
              <a:avLst/>
              <a:gdLst/>
              <a:ahLst/>
              <a:cxnLst/>
              <a:rect l="l" t="t" r="r" b="b"/>
              <a:pathLst>
                <a:path w="1115" h="648" extrusionOk="0">
                  <a:moveTo>
                    <a:pt x="585" y="1"/>
                  </a:moveTo>
                  <a:cubicBezTo>
                    <a:pt x="387" y="1"/>
                    <a:pt x="202" y="87"/>
                    <a:pt x="40" y="313"/>
                  </a:cubicBezTo>
                  <a:cubicBezTo>
                    <a:pt x="40" y="313"/>
                    <a:pt x="20" y="353"/>
                    <a:pt x="20" y="373"/>
                  </a:cubicBezTo>
                  <a:cubicBezTo>
                    <a:pt x="0" y="412"/>
                    <a:pt x="20" y="452"/>
                    <a:pt x="60" y="472"/>
                  </a:cubicBezTo>
                  <a:cubicBezTo>
                    <a:pt x="158" y="580"/>
                    <a:pt x="255" y="647"/>
                    <a:pt x="356" y="647"/>
                  </a:cubicBezTo>
                  <a:cubicBezTo>
                    <a:pt x="440" y="647"/>
                    <a:pt x="527" y="601"/>
                    <a:pt x="617" y="492"/>
                  </a:cubicBezTo>
                  <a:cubicBezTo>
                    <a:pt x="498" y="353"/>
                    <a:pt x="617" y="333"/>
                    <a:pt x="717" y="293"/>
                  </a:cubicBezTo>
                  <a:cubicBezTo>
                    <a:pt x="856" y="293"/>
                    <a:pt x="1015" y="293"/>
                    <a:pt x="1114" y="154"/>
                  </a:cubicBezTo>
                  <a:cubicBezTo>
                    <a:pt x="932" y="63"/>
                    <a:pt x="754" y="1"/>
                    <a:pt x="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9"/>
            <p:cNvSpPr/>
            <p:nvPr/>
          </p:nvSpPr>
          <p:spPr>
            <a:xfrm>
              <a:off x="5556325" y="4985500"/>
              <a:ext cx="34825" cy="13600"/>
            </a:xfrm>
            <a:custGeom>
              <a:avLst/>
              <a:gdLst/>
              <a:ahLst/>
              <a:cxnLst/>
              <a:rect l="l" t="t" r="r" b="b"/>
              <a:pathLst>
                <a:path w="1393" h="544" extrusionOk="0">
                  <a:moveTo>
                    <a:pt x="895" y="1"/>
                  </a:moveTo>
                  <a:cubicBezTo>
                    <a:pt x="617" y="200"/>
                    <a:pt x="299" y="160"/>
                    <a:pt x="0" y="180"/>
                  </a:cubicBezTo>
                  <a:cubicBezTo>
                    <a:pt x="120" y="439"/>
                    <a:pt x="418" y="299"/>
                    <a:pt x="537" y="538"/>
                  </a:cubicBezTo>
                  <a:cubicBezTo>
                    <a:pt x="567" y="542"/>
                    <a:pt x="596" y="544"/>
                    <a:pt x="624" y="544"/>
                  </a:cubicBezTo>
                  <a:cubicBezTo>
                    <a:pt x="890" y="544"/>
                    <a:pt x="1141" y="391"/>
                    <a:pt x="1393" y="319"/>
                  </a:cubicBezTo>
                  <a:cubicBezTo>
                    <a:pt x="1253" y="160"/>
                    <a:pt x="1055" y="100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9"/>
            <p:cNvSpPr/>
            <p:nvPr/>
          </p:nvSpPr>
          <p:spPr>
            <a:xfrm>
              <a:off x="5595600" y="5007900"/>
              <a:ext cx="26400" cy="13375"/>
            </a:xfrm>
            <a:custGeom>
              <a:avLst/>
              <a:gdLst/>
              <a:ahLst/>
              <a:cxnLst/>
              <a:rect l="l" t="t" r="r" b="b"/>
              <a:pathLst>
                <a:path w="1056" h="535" extrusionOk="0">
                  <a:moveTo>
                    <a:pt x="876" y="0"/>
                  </a:moveTo>
                  <a:cubicBezTo>
                    <a:pt x="605" y="0"/>
                    <a:pt x="383" y="165"/>
                    <a:pt x="91" y="165"/>
                  </a:cubicBezTo>
                  <a:cubicBezTo>
                    <a:pt x="61" y="165"/>
                    <a:pt x="31" y="163"/>
                    <a:pt x="1" y="159"/>
                  </a:cubicBezTo>
                  <a:lnTo>
                    <a:pt x="1" y="159"/>
                  </a:lnTo>
                  <a:cubicBezTo>
                    <a:pt x="60" y="279"/>
                    <a:pt x="140" y="378"/>
                    <a:pt x="180" y="497"/>
                  </a:cubicBezTo>
                  <a:cubicBezTo>
                    <a:pt x="306" y="514"/>
                    <a:pt x="438" y="535"/>
                    <a:pt x="568" y="535"/>
                  </a:cubicBezTo>
                  <a:cubicBezTo>
                    <a:pt x="746" y="535"/>
                    <a:pt x="917" y="496"/>
                    <a:pt x="1055" y="358"/>
                  </a:cubicBezTo>
                  <a:cubicBezTo>
                    <a:pt x="995" y="239"/>
                    <a:pt x="936" y="13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9"/>
            <p:cNvSpPr/>
            <p:nvPr/>
          </p:nvSpPr>
          <p:spPr>
            <a:xfrm>
              <a:off x="5666225" y="4856625"/>
              <a:ext cx="21900" cy="16525"/>
            </a:xfrm>
            <a:custGeom>
              <a:avLst/>
              <a:gdLst/>
              <a:ahLst/>
              <a:cxnLst/>
              <a:rect l="l" t="t" r="r" b="b"/>
              <a:pathLst>
                <a:path w="876" h="661" extrusionOk="0">
                  <a:moveTo>
                    <a:pt x="585" y="0"/>
                  </a:moveTo>
                  <a:cubicBezTo>
                    <a:pt x="507" y="0"/>
                    <a:pt x="426" y="51"/>
                    <a:pt x="339" y="83"/>
                  </a:cubicBezTo>
                  <a:cubicBezTo>
                    <a:pt x="279" y="163"/>
                    <a:pt x="219" y="223"/>
                    <a:pt x="120" y="242"/>
                  </a:cubicBezTo>
                  <a:cubicBezTo>
                    <a:pt x="80" y="242"/>
                    <a:pt x="40" y="242"/>
                    <a:pt x="1" y="262"/>
                  </a:cubicBezTo>
                  <a:cubicBezTo>
                    <a:pt x="1" y="441"/>
                    <a:pt x="40" y="581"/>
                    <a:pt x="219" y="660"/>
                  </a:cubicBezTo>
                  <a:cubicBezTo>
                    <a:pt x="339" y="620"/>
                    <a:pt x="498" y="581"/>
                    <a:pt x="617" y="541"/>
                  </a:cubicBezTo>
                  <a:cubicBezTo>
                    <a:pt x="796" y="461"/>
                    <a:pt x="876" y="342"/>
                    <a:pt x="776" y="143"/>
                  </a:cubicBezTo>
                  <a:cubicBezTo>
                    <a:pt x="713" y="35"/>
                    <a:pt x="650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9"/>
            <p:cNvSpPr/>
            <p:nvPr/>
          </p:nvSpPr>
          <p:spPr>
            <a:xfrm>
              <a:off x="5208700" y="4920250"/>
              <a:ext cx="34325" cy="9650"/>
            </a:xfrm>
            <a:custGeom>
              <a:avLst/>
              <a:gdLst/>
              <a:ahLst/>
              <a:cxnLst/>
              <a:rect l="l" t="t" r="r" b="b"/>
              <a:pathLst>
                <a:path w="1373" h="386" extrusionOk="0">
                  <a:moveTo>
                    <a:pt x="562" y="0"/>
                  </a:moveTo>
                  <a:cubicBezTo>
                    <a:pt x="400" y="0"/>
                    <a:pt x="242" y="10"/>
                    <a:pt x="80" y="25"/>
                  </a:cubicBezTo>
                  <a:cubicBezTo>
                    <a:pt x="0" y="85"/>
                    <a:pt x="0" y="124"/>
                    <a:pt x="20" y="204"/>
                  </a:cubicBezTo>
                  <a:cubicBezTo>
                    <a:pt x="120" y="323"/>
                    <a:pt x="319" y="264"/>
                    <a:pt x="418" y="383"/>
                  </a:cubicBezTo>
                  <a:cubicBezTo>
                    <a:pt x="445" y="381"/>
                    <a:pt x="473" y="381"/>
                    <a:pt x="501" y="381"/>
                  </a:cubicBezTo>
                  <a:cubicBezTo>
                    <a:pt x="577" y="381"/>
                    <a:pt x="656" y="385"/>
                    <a:pt x="736" y="385"/>
                  </a:cubicBezTo>
                  <a:cubicBezTo>
                    <a:pt x="957" y="385"/>
                    <a:pt x="1187" y="350"/>
                    <a:pt x="1373" y="85"/>
                  </a:cubicBezTo>
                  <a:cubicBezTo>
                    <a:pt x="1080" y="24"/>
                    <a:pt x="818" y="0"/>
                    <a:pt x="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9"/>
            <p:cNvSpPr/>
            <p:nvPr/>
          </p:nvSpPr>
          <p:spPr>
            <a:xfrm>
              <a:off x="5144550" y="4995425"/>
              <a:ext cx="26875" cy="12000"/>
            </a:xfrm>
            <a:custGeom>
              <a:avLst/>
              <a:gdLst/>
              <a:ahLst/>
              <a:cxnLst/>
              <a:rect l="l" t="t" r="r" b="b"/>
              <a:pathLst>
                <a:path w="1075" h="480" extrusionOk="0">
                  <a:moveTo>
                    <a:pt x="907" y="0"/>
                  </a:moveTo>
                  <a:cubicBezTo>
                    <a:pt x="710" y="0"/>
                    <a:pt x="546" y="161"/>
                    <a:pt x="358" y="161"/>
                  </a:cubicBezTo>
                  <a:cubicBezTo>
                    <a:pt x="219" y="260"/>
                    <a:pt x="119" y="380"/>
                    <a:pt x="0" y="479"/>
                  </a:cubicBezTo>
                  <a:cubicBezTo>
                    <a:pt x="756" y="479"/>
                    <a:pt x="756" y="479"/>
                    <a:pt x="1074" y="42"/>
                  </a:cubicBezTo>
                  <a:cubicBezTo>
                    <a:pt x="1015" y="12"/>
                    <a:pt x="960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9"/>
            <p:cNvSpPr/>
            <p:nvPr/>
          </p:nvSpPr>
          <p:spPr>
            <a:xfrm>
              <a:off x="5151500" y="5200850"/>
              <a:ext cx="28375" cy="13275"/>
            </a:xfrm>
            <a:custGeom>
              <a:avLst/>
              <a:gdLst/>
              <a:ahLst/>
              <a:cxnLst/>
              <a:rect l="l" t="t" r="r" b="b"/>
              <a:pathLst>
                <a:path w="1135" h="531" extrusionOk="0">
                  <a:moveTo>
                    <a:pt x="219" y="1"/>
                  </a:moveTo>
                  <a:cubicBezTo>
                    <a:pt x="180" y="40"/>
                    <a:pt x="120" y="120"/>
                    <a:pt x="80" y="180"/>
                  </a:cubicBezTo>
                  <a:cubicBezTo>
                    <a:pt x="40" y="180"/>
                    <a:pt x="20" y="199"/>
                    <a:pt x="20" y="219"/>
                  </a:cubicBezTo>
                  <a:cubicBezTo>
                    <a:pt x="1" y="239"/>
                    <a:pt x="20" y="299"/>
                    <a:pt x="80" y="319"/>
                  </a:cubicBezTo>
                  <a:cubicBezTo>
                    <a:pt x="120" y="418"/>
                    <a:pt x="199" y="478"/>
                    <a:pt x="239" y="518"/>
                  </a:cubicBezTo>
                  <a:cubicBezTo>
                    <a:pt x="334" y="524"/>
                    <a:pt x="432" y="530"/>
                    <a:pt x="531" y="530"/>
                  </a:cubicBezTo>
                  <a:cubicBezTo>
                    <a:pt x="744" y="530"/>
                    <a:pt x="958" y="501"/>
                    <a:pt x="1134" y="379"/>
                  </a:cubicBezTo>
                  <a:cubicBezTo>
                    <a:pt x="796" y="339"/>
                    <a:pt x="478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9"/>
            <p:cNvSpPr/>
            <p:nvPr/>
          </p:nvSpPr>
          <p:spPr>
            <a:xfrm>
              <a:off x="5205700" y="5053650"/>
              <a:ext cx="21425" cy="11000"/>
            </a:xfrm>
            <a:custGeom>
              <a:avLst/>
              <a:gdLst/>
              <a:ahLst/>
              <a:cxnLst/>
              <a:rect l="l" t="t" r="r" b="b"/>
              <a:pathLst>
                <a:path w="857" h="440" extrusionOk="0">
                  <a:moveTo>
                    <a:pt x="140" y="60"/>
                  </a:moveTo>
                  <a:cubicBezTo>
                    <a:pt x="100" y="60"/>
                    <a:pt x="41" y="100"/>
                    <a:pt x="1" y="120"/>
                  </a:cubicBezTo>
                  <a:lnTo>
                    <a:pt x="1" y="438"/>
                  </a:lnTo>
                  <a:cubicBezTo>
                    <a:pt x="20" y="439"/>
                    <a:pt x="40" y="440"/>
                    <a:pt x="59" y="440"/>
                  </a:cubicBezTo>
                  <a:cubicBezTo>
                    <a:pt x="333" y="440"/>
                    <a:pt x="577" y="315"/>
                    <a:pt x="856" y="259"/>
                  </a:cubicBezTo>
                  <a:cubicBezTo>
                    <a:pt x="697" y="0"/>
                    <a:pt x="399" y="140"/>
                    <a:pt x="14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9"/>
            <p:cNvSpPr/>
            <p:nvPr/>
          </p:nvSpPr>
          <p:spPr>
            <a:xfrm>
              <a:off x="5218650" y="5187800"/>
              <a:ext cx="32350" cy="10600"/>
            </a:xfrm>
            <a:custGeom>
              <a:avLst/>
              <a:gdLst/>
              <a:ahLst/>
              <a:cxnLst/>
              <a:rect l="l" t="t" r="r" b="b"/>
              <a:pathLst>
                <a:path w="1294" h="424" extrusionOk="0">
                  <a:moveTo>
                    <a:pt x="1005" y="1"/>
                  </a:moveTo>
                  <a:cubicBezTo>
                    <a:pt x="644" y="1"/>
                    <a:pt x="316" y="118"/>
                    <a:pt x="0" y="324"/>
                  </a:cubicBezTo>
                  <a:cubicBezTo>
                    <a:pt x="20" y="344"/>
                    <a:pt x="40" y="403"/>
                    <a:pt x="80" y="423"/>
                  </a:cubicBezTo>
                  <a:cubicBezTo>
                    <a:pt x="119" y="423"/>
                    <a:pt x="139" y="403"/>
                    <a:pt x="199" y="403"/>
                  </a:cubicBezTo>
                  <a:cubicBezTo>
                    <a:pt x="537" y="244"/>
                    <a:pt x="975" y="264"/>
                    <a:pt x="1293" y="25"/>
                  </a:cubicBezTo>
                  <a:cubicBezTo>
                    <a:pt x="1195" y="9"/>
                    <a:pt x="1099" y="1"/>
                    <a:pt x="1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9"/>
            <p:cNvSpPr/>
            <p:nvPr/>
          </p:nvSpPr>
          <p:spPr>
            <a:xfrm>
              <a:off x="5201225" y="5179500"/>
              <a:ext cx="14450" cy="12425"/>
            </a:xfrm>
            <a:custGeom>
              <a:avLst/>
              <a:gdLst/>
              <a:ahLst/>
              <a:cxnLst/>
              <a:rect l="l" t="t" r="r" b="b"/>
              <a:pathLst>
                <a:path w="578" h="497" extrusionOk="0">
                  <a:moveTo>
                    <a:pt x="251" y="1"/>
                  </a:moveTo>
                  <a:cubicBezTo>
                    <a:pt x="162" y="1"/>
                    <a:pt x="74" y="61"/>
                    <a:pt x="1" y="158"/>
                  </a:cubicBezTo>
                  <a:lnTo>
                    <a:pt x="1" y="496"/>
                  </a:lnTo>
                  <a:lnTo>
                    <a:pt x="180" y="496"/>
                  </a:lnTo>
                  <a:cubicBezTo>
                    <a:pt x="200" y="477"/>
                    <a:pt x="225" y="467"/>
                    <a:pt x="249" y="467"/>
                  </a:cubicBezTo>
                  <a:cubicBezTo>
                    <a:pt x="274" y="467"/>
                    <a:pt x="299" y="477"/>
                    <a:pt x="319" y="496"/>
                  </a:cubicBezTo>
                  <a:cubicBezTo>
                    <a:pt x="498" y="377"/>
                    <a:pt x="578" y="238"/>
                    <a:pt x="419" y="79"/>
                  </a:cubicBezTo>
                  <a:cubicBezTo>
                    <a:pt x="365" y="25"/>
                    <a:pt x="308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9"/>
            <p:cNvSpPr/>
            <p:nvPr/>
          </p:nvSpPr>
          <p:spPr>
            <a:xfrm>
              <a:off x="5139075" y="4900475"/>
              <a:ext cx="24375" cy="9975"/>
            </a:xfrm>
            <a:custGeom>
              <a:avLst/>
              <a:gdLst/>
              <a:ahLst/>
              <a:cxnLst/>
              <a:rect l="l" t="t" r="r" b="b"/>
              <a:pathLst>
                <a:path w="975" h="399" extrusionOk="0">
                  <a:moveTo>
                    <a:pt x="796" y="0"/>
                  </a:moveTo>
                  <a:cubicBezTo>
                    <a:pt x="537" y="20"/>
                    <a:pt x="299" y="20"/>
                    <a:pt x="40" y="60"/>
                  </a:cubicBezTo>
                  <a:cubicBezTo>
                    <a:pt x="40" y="179"/>
                    <a:pt x="20" y="279"/>
                    <a:pt x="0" y="398"/>
                  </a:cubicBezTo>
                  <a:cubicBezTo>
                    <a:pt x="201" y="331"/>
                    <a:pt x="403" y="250"/>
                    <a:pt x="616" y="250"/>
                  </a:cubicBezTo>
                  <a:cubicBezTo>
                    <a:pt x="656" y="250"/>
                    <a:pt x="696" y="253"/>
                    <a:pt x="736" y="259"/>
                  </a:cubicBezTo>
                  <a:cubicBezTo>
                    <a:pt x="816" y="219"/>
                    <a:pt x="915" y="199"/>
                    <a:pt x="935" y="159"/>
                  </a:cubicBezTo>
                  <a:cubicBezTo>
                    <a:pt x="975" y="60"/>
                    <a:pt x="87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9"/>
            <p:cNvSpPr/>
            <p:nvPr/>
          </p:nvSpPr>
          <p:spPr>
            <a:xfrm>
              <a:off x="5187300" y="4862175"/>
              <a:ext cx="27375" cy="10475"/>
            </a:xfrm>
            <a:custGeom>
              <a:avLst/>
              <a:gdLst/>
              <a:ahLst/>
              <a:cxnLst/>
              <a:rect l="l" t="t" r="r" b="b"/>
              <a:pathLst>
                <a:path w="1095" h="419" extrusionOk="0">
                  <a:moveTo>
                    <a:pt x="697" y="20"/>
                  </a:moveTo>
                  <a:cubicBezTo>
                    <a:pt x="458" y="40"/>
                    <a:pt x="180" y="1"/>
                    <a:pt x="1" y="200"/>
                  </a:cubicBezTo>
                  <a:lnTo>
                    <a:pt x="240" y="418"/>
                  </a:lnTo>
                  <a:cubicBezTo>
                    <a:pt x="538" y="359"/>
                    <a:pt x="797" y="299"/>
                    <a:pt x="1095" y="239"/>
                  </a:cubicBezTo>
                  <a:cubicBezTo>
                    <a:pt x="1035" y="40"/>
                    <a:pt x="856" y="60"/>
                    <a:pt x="69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9"/>
            <p:cNvSpPr/>
            <p:nvPr/>
          </p:nvSpPr>
          <p:spPr>
            <a:xfrm>
              <a:off x="5708500" y="4883550"/>
              <a:ext cx="7475" cy="33350"/>
            </a:xfrm>
            <a:custGeom>
              <a:avLst/>
              <a:gdLst/>
              <a:ahLst/>
              <a:cxnLst/>
              <a:rect l="l" t="t" r="r" b="b"/>
              <a:pathLst>
                <a:path w="299" h="1334" extrusionOk="0">
                  <a:moveTo>
                    <a:pt x="169" y="1"/>
                  </a:moveTo>
                  <a:cubicBezTo>
                    <a:pt x="145" y="1"/>
                    <a:pt x="120" y="21"/>
                    <a:pt x="100" y="61"/>
                  </a:cubicBezTo>
                  <a:cubicBezTo>
                    <a:pt x="80" y="140"/>
                    <a:pt x="80" y="180"/>
                    <a:pt x="40" y="260"/>
                  </a:cubicBezTo>
                  <a:cubicBezTo>
                    <a:pt x="140" y="598"/>
                    <a:pt x="0" y="976"/>
                    <a:pt x="239" y="1334"/>
                  </a:cubicBezTo>
                  <a:cubicBezTo>
                    <a:pt x="279" y="1075"/>
                    <a:pt x="279" y="836"/>
                    <a:pt x="299" y="578"/>
                  </a:cubicBezTo>
                  <a:cubicBezTo>
                    <a:pt x="279" y="459"/>
                    <a:pt x="279" y="359"/>
                    <a:pt x="279" y="240"/>
                  </a:cubicBezTo>
                  <a:cubicBezTo>
                    <a:pt x="279" y="240"/>
                    <a:pt x="299" y="240"/>
                    <a:pt x="299" y="180"/>
                  </a:cubicBezTo>
                  <a:cubicBezTo>
                    <a:pt x="299" y="140"/>
                    <a:pt x="299" y="81"/>
                    <a:pt x="239" y="61"/>
                  </a:cubicBezTo>
                  <a:cubicBezTo>
                    <a:pt x="219" y="21"/>
                    <a:pt x="194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9"/>
            <p:cNvSpPr/>
            <p:nvPr/>
          </p:nvSpPr>
          <p:spPr>
            <a:xfrm>
              <a:off x="5153500" y="4827850"/>
              <a:ext cx="5975" cy="27875"/>
            </a:xfrm>
            <a:custGeom>
              <a:avLst/>
              <a:gdLst/>
              <a:ahLst/>
              <a:cxnLst/>
              <a:rect l="l" t="t" r="r" b="b"/>
              <a:pathLst>
                <a:path w="239" h="1115" extrusionOk="0">
                  <a:moveTo>
                    <a:pt x="199" y="1"/>
                  </a:moveTo>
                  <a:cubicBezTo>
                    <a:pt x="139" y="21"/>
                    <a:pt x="60" y="21"/>
                    <a:pt x="20" y="41"/>
                  </a:cubicBezTo>
                  <a:cubicBezTo>
                    <a:pt x="0" y="100"/>
                    <a:pt x="0" y="140"/>
                    <a:pt x="0" y="200"/>
                  </a:cubicBezTo>
                  <a:cubicBezTo>
                    <a:pt x="0" y="498"/>
                    <a:pt x="0" y="817"/>
                    <a:pt x="20" y="1115"/>
                  </a:cubicBezTo>
                  <a:cubicBezTo>
                    <a:pt x="219" y="876"/>
                    <a:pt x="159" y="538"/>
                    <a:pt x="199" y="240"/>
                  </a:cubicBezTo>
                  <a:cubicBezTo>
                    <a:pt x="239" y="180"/>
                    <a:pt x="239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9"/>
            <p:cNvSpPr/>
            <p:nvPr/>
          </p:nvSpPr>
          <p:spPr>
            <a:xfrm>
              <a:off x="5236050" y="5108275"/>
              <a:ext cx="26875" cy="6575"/>
            </a:xfrm>
            <a:custGeom>
              <a:avLst/>
              <a:gdLst/>
              <a:ahLst/>
              <a:cxnLst/>
              <a:rect l="l" t="t" r="r" b="b"/>
              <a:pathLst>
                <a:path w="1075" h="263" extrusionOk="0">
                  <a:moveTo>
                    <a:pt x="499" y="1"/>
                  </a:moveTo>
                  <a:cubicBezTo>
                    <a:pt x="323" y="1"/>
                    <a:pt x="153" y="29"/>
                    <a:pt x="0" y="143"/>
                  </a:cubicBezTo>
                  <a:cubicBezTo>
                    <a:pt x="20" y="163"/>
                    <a:pt x="40" y="222"/>
                    <a:pt x="80" y="242"/>
                  </a:cubicBezTo>
                  <a:cubicBezTo>
                    <a:pt x="120" y="242"/>
                    <a:pt x="140" y="222"/>
                    <a:pt x="199" y="202"/>
                  </a:cubicBezTo>
                  <a:lnTo>
                    <a:pt x="338" y="202"/>
                  </a:lnTo>
                  <a:cubicBezTo>
                    <a:pt x="597" y="143"/>
                    <a:pt x="876" y="262"/>
                    <a:pt x="1075" y="23"/>
                  </a:cubicBezTo>
                  <a:lnTo>
                    <a:pt x="1075" y="23"/>
                  </a:lnTo>
                  <a:cubicBezTo>
                    <a:pt x="1049" y="25"/>
                    <a:pt x="1023" y="25"/>
                    <a:pt x="998" y="25"/>
                  </a:cubicBezTo>
                  <a:cubicBezTo>
                    <a:pt x="834" y="25"/>
                    <a:pt x="66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9"/>
            <p:cNvSpPr/>
            <p:nvPr/>
          </p:nvSpPr>
          <p:spPr>
            <a:xfrm>
              <a:off x="5644350" y="4900725"/>
              <a:ext cx="21900" cy="7725"/>
            </a:xfrm>
            <a:custGeom>
              <a:avLst/>
              <a:gdLst/>
              <a:ahLst/>
              <a:cxnLst/>
              <a:rect l="l" t="t" r="r" b="b"/>
              <a:pathLst>
                <a:path w="876" h="309" extrusionOk="0">
                  <a:moveTo>
                    <a:pt x="290" y="1"/>
                  </a:moveTo>
                  <a:cubicBezTo>
                    <a:pt x="191" y="1"/>
                    <a:pt x="95" y="22"/>
                    <a:pt x="0" y="90"/>
                  </a:cubicBezTo>
                  <a:cubicBezTo>
                    <a:pt x="120" y="309"/>
                    <a:pt x="358" y="249"/>
                    <a:pt x="557" y="289"/>
                  </a:cubicBezTo>
                  <a:cubicBezTo>
                    <a:pt x="657" y="269"/>
                    <a:pt x="776" y="269"/>
                    <a:pt x="876" y="249"/>
                  </a:cubicBezTo>
                  <a:lnTo>
                    <a:pt x="876" y="70"/>
                  </a:lnTo>
                  <a:cubicBezTo>
                    <a:pt x="861" y="71"/>
                    <a:pt x="846" y="71"/>
                    <a:pt x="832" y="71"/>
                  </a:cubicBezTo>
                  <a:cubicBezTo>
                    <a:pt x="649" y="71"/>
                    <a:pt x="467" y="1"/>
                    <a:pt x="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9"/>
            <p:cNvSpPr/>
            <p:nvPr/>
          </p:nvSpPr>
          <p:spPr>
            <a:xfrm>
              <a:off x="5490675" y="4969100"/>
              <a:ext cx="23900" cy="8675"/>
            </a:xfrm>
            <a:custGeom>
              <a:avLst/>
              <a:gdLst/>
              <a:ahLst/>
              <a:cxnLst/>
              <a:rect l="l" t="t" r="r" b="b"/>
              <a:pathLst>
                <a:path w="956" h="347" extrusionOk="0">
                  <a:moveTo>
                    <a:pt x="876" y="1"/>
                  </a:moveTo>
                  <a:cubicBezTo>
                    <a:pt x="637" y="219"/>
                    <a:pt x="239" y="40"/>
                    <a:pt x="0" y="339"/>
                  </a:cubicBezTo>
                  <a:cubicBezTo>
                    <a:pt x="42" y="333"/>
                    <a:pt x="85" y="331"/>
                    <a:pt x="129" y="331"/>
                  </a:cubicBezTo>
                  <a:cubicBezTo>
                    <a:pt x="247" y="331"/>
                    <a:pt x="368" y="346"/>
                    <a:pt x="487" y="346"/>
                  </a:cubicBezTo>
                  <a:cubicBezTo>
                    <a:pt x="632" y="346"/>
                    <a:pt x="773" y="323"/>
                    <a:pt x="896" y="219"/>
                  </a:cubicBezTo>
                  <a:cubicBezTo>
                    <a:pt x="896" y="219"/>
                    <a:pt x="935" y="199"/>
                    <a:pt x="935" y="140"/>
                  </a:cubicBezTo>
                  <a:cubicBezTo>
                    <a:pt x="955" y="100"/>
                    <a:pt x="93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9"/>
            <p:cNvSpPr/>
            <p:nvPr/>
          </p:nvSpPr>
          <p:spPr>
            <a:xfrm>
              <a:off x="5280300" y="5098300"/>
              <a:ext cx="21425" cy="6475"/>
            </a:xfrm>
            <a:custGeom>
              <a:avLst/>
              <a:gdLst/>
              <a:ahLst/>
              <a:cxnLst/>
              <a:rect l="l" t="t" r="r" b="b"/>
              <a:pathLst>
                <a:path w="857" h="259" extrusionOk="0">
                  <a:moveTo>
                    <a:pt x="561" y="0"/>
                  </a:moveTo>
                  <a:cubicBezTo>
                    <a:pt x="355" y="0"/>
                    <a:pt x="164" y="94"/>
                    <a:pt x="1" y="243"/>
                  </a:cubicBezTo>
                  <a:cubicBezTo>
                    <a:pt x="22" y="242"/>
                    <a:pt x="44" y="241"/>
                    <a:pt x="66" y="241"/>
                  </a:cubicBezTo>
                  <a:cubicBezTo>
                    <a:pt x="183" y="241"/>
                    <a:pt x="302" y="259"/>
                    <a:pt x="416" y="259"/>
                  </a:cubicBezTo>
                  <a:cubicBezTo>
                    <a:pt x="576" y="259"/>
                    <a:pt x="727" y="225"/>
                    <a:pt x="856" y="64"/>
                  </a:cubicBezTo>
                  <a:cubicBezTo>
                    <a:pt x="755" y="20"/>
                    <a:pt x="65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9"/>
            <p:cNvSpPr/>
            <p:nvPr/>
          </p:nvSpPr>
          <p:spPr>
            <a:xfrm>
              <a:off x="5188300" y="5121775"/>
              <a:ext cx="21400" cy="5100"/>
            </a:xfrm>
            <a:custGeom>
              <a:avLst/>
              <a:gdLst/>
              <a:ahLst/>
              <a:cxnLst/>
              <a:rect l="l" t="t" r="r" b="b"/>
              <a:pathLst>
                <a:path w="856" h="204" extrusionOk="0">
                  <a:moveTo>
                    <a:pt x="406" y="1"/>
                  </a:moveTo>
                  <a:cubicBezTo>
                    <a:pt x="259" y="1"/>
                    <a:pt x="120" y="30"/>
                    <a:pt x="1" y="180"/>
                  </a:cubicBezTo>
                  <a:cubicBezTo>
                    <a:pt x="133" y="180"/>
                    <a:pt x="270" y="203"/>
                    <a:pt x="402" y="203"/>
                  </a:cubicBezTo>
                  <a:cubicBezTo>
                    <a:pt x="566" y="203"/>
                    <a:pt x="723" y="166"/>
                    <a:pt x="856" y="1"/>
                  </a:cubicBezTo>
                  <a:lnTo>
                    <a:pt x="856" y="1"/>
                  </a:lnTo>
                  <a:cubicBezTo>
                    <a:pt x="806" y="11"/>
                    <a:pt x="756" y="14"/>
                    <a:pt x="706" y="14"/>
                  </a:cubicBezTo>
                  <a:cubicBezTo>
                    <a:pt x="605" y="14"/>
                    <a:pt x="504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9"/>
            <p:cNvSpPr/>
            <p:nvPr/>
          </p:nvSpPr>
          <p:spPr>
            <a:xfrm>
              <a:off x="5214175" y="5090950"/>
              <a:ext cx="22400" cy="4500"/>
            </a:xfrm>
            <a:custGeom>
              <a:avLst/>
              <a:gdLst/>
              <a:ahLst/>
              <a:cxnLst/>
              <a:rect l="l" t="t" r="r" b="b"/>
              <a:pathLst>
                <a:path w="896" h="180" extrusionOk="0">
                  <a:moveTo>
                    <a:pt x="440" y="0"/>
                  </a:moveTo>
                  <a:cubicBezTo>
                    <a:pt x="288" y="0"/>
                    <a:pt x="139" y="30"/>
                    <a:pt x="0" y="159"/>
                  </a:cubicBezTo>
                  <a:cubicBezTo>
                    <a:pt x="136" y="159"/>
                    <a:pt x="275" y="180"/>
                    <a:pt x="414" y="180"/>
                  </a:cubicBezTo>
                  <a:cubicBezTo>
                    <a:pt x="580" y="180"/>
                    <a:pt x="743" y="150"/>
                    <a:pt x="895" y="20"/>
                  </a:cubicBezTo>
                  <a:lnTo>
                    <a:pt x="895" y="20"/>
                  </a:lnTo>
                  <a:cubicBezTo>
                    <a:pt x="874" y="22"/>
                    <a:pt x="852" y="22"/>
                    <a:pt x="831" y="22"/>
                  </a:cubicBezTo>
                  <a:cubicBezTo>
                    <a:pt x="702" y="22"/>
                    <a:pt x="570" y="0"/>
                    <a:pt x="4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9"/>
            <p:cNvSpPr/>
            <p:nvPr/>
          </p:nvSpPr>
          <p:spPr>
            <a:xfrm>
              <a:off x="5227100" y="5143650"/>
              <a:ext cx="13950" cy="8550"/>
            </a:xfrm>
            <a:custGeom>
              <a:avLst/>
              <a:gdLst/>
              <a:ahLst/>
              <a:cxnLst/>
              <a:rect l="l" t="t" r="r" b="b"/>
              <a:pathLst>
                <a:path w="558" h="342" extrusionOk="0">
                  <a:moveTo>
                    <a:pt x="398" y="1"/>
                  </a:moveTo>
                  <a:cubicBezTo>
                    <a:pt x="279" y="100"/>
                    <a:pt x="159" y="200"/>
                    <a:pt x="0" y="299"/>
                  </a:cubicBezTo>
                  <a:cubicBezTo>
                    <a:pt x="94" y="324"/>
                    <a:pt x="182" y="341"/>
                    <a:pt x="259" y="341"/>
                  </a:cubicBezTo>
                  <a:cubicBezTo>
                    <a:pt x="427" y="341"/>
                    <a:pt x="544" y="2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9"/>
            <p:cNvSpPr/>
            <p:nvPr/>
          </p:nvSpPr>
          <p:spPr>
            <a:xfrm>
              <a:off x="5169900" y="5126150"/>
              <a:ext cx="18425" cy="8575"/>
            </a:xfrm>
            <a:custGeom>
              <a:avLst/>
              <a:gdLst/>
              <a:ahLst/>
              <a:cxnLst/>
              <a:rect l="l" t="t" r="r" b="b"/>
              <a:pathLst>
                <a:path w="737" h="343" extrusionOk="0">
                  <a:moveTo>
                    <a:pt x="618" y="0"/>
                  </a:moveTo>
                  <a:cubicBezTo>
                    <a:pt x="366" y="0"/>
                    <a:pt x="138" y="67"/>
                    <a:pt x="1" y="343"/>
                  </a:cubicBezTo>
                  <a:cubicBezTo>
                    <a:pt x="279" y="303"/>
                    <a:pt x="558" y="223"/>
                    <a:pt x="737" y="5"/>
                  </a:cubicBezTo>
                  <a:cubicBezTo>
                    <a:pt x="697" y="2"/>
                    <a:pt x="65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9"/>
            <p:cNvSpPr/>
            <p:nvPr/>
          </p:nvSpPr>
          <p:spPr>
            <a:xfrm>
              <a:off x="5131600" y="4927425"/>
              <a:ext cx="17450" cy="10300"/>
            </a:xfrm>
            <a:custGeom>
              <a:avLst/>
              <a:gdLst/>
              <a:ahLst/>
              <a:cxnLst/>
              <a:rect l="l" t="t" r="r" b="b"/>
              <a:pathLst>
                <a:path w="698" h="412" extrusionOk="0">
                  <a:moveTo>
                    <a:pt x="93" y="1"/>
                  </a:moveTo>
                  <a:cubicBezTo>
                    <a:pt x="51" y="1"/>
                    <a:pt x="15" y="38"/>
                    <a:pt x="1" y="96"/>
                  </a:cubicBezTo>
                  <a:cubicBezTo>
                    <a:pt x="1" y="176"/>
                    <a:pt x="21" y="275"/>
                    <a:pt x="21" y="375"/>
                  </a:cubicBezTo>
                  <a:cubicBezTo>
                    <a:pt x="113" y="391"/>
                    <a:pt x="212" y="412"/>
                    <a:pt x="311" y="412"/>
                  </a:cubicBezTo>
                  <a:cubicBezTo>
                    <a:pt x="447" y="412"/>
                    <a:pt x="582" y="373"/>
                    <a:pt x="697" y="235"/>
                  </a:cubicBezTo>
                  <a:cubicBezTo>
                    <a:pt x="664" y="227"/>
                    <a:pt x="629" y="225"/>
                    <a:pt x="592" y="225"/>
                  </a:cubicBezTo>
                  <a:cubicBezTo>
                    <a:pt x="547" y="225"/>
                    <a:pt x="501" y="228"/>
                    <a:pt x="455" y="228"/>
                  </a:cubicBezTo>
                  <a:cubicBezTo>
                    <a:pt x="358" y="228"/>
                    <a:pt x="264" y="213"/>
                    <a:pt x="200" y="116"/>
                  </a:cubicBezTo>
                  <a:cubicBezTo>
                    <a:pt x="180" y="96"/>
                    <a:pt x="180" y="36"/>
                    <a:pt x="140" y="16"/>
                  </a:cubicBezTo>
                  <a:cubicBezTo>
                    <a:pt x="124" y="6"/>
                    <a:pt x="10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9"/>
            <p:cNvSpPr/>
            <p:nvPr/>
          </p:nvSpPr>
          <p:spPr>
            <a:xfrm>
              <a:off x="5203725" y="4923350"/>
              <a:ext cx="15925" cy="9475"/>
            </a:xfrm>
            <a:custGeom>
              <a:avLst/>
              <a:gdLst/>
              <a:ahLst/>
              <a:cxnLst/>
              <a:rect l="l" t="t" r="r" b="b"/>
              <a:pathLst>
                <a:path w="637" h="379" extrusionOk="0">
                  <a:moveTo>
                    <a:pt x="174" y="0"/>
                  </a:moveTo>
                  <a:cubicBezTo>
                    <a:pt x="145" y="0"/>
                    <a:pt x="120" y="20"/>
                    <a:pt x="100" y="60"/>
                  </a:cubicBezTo>
                  <a:cubicBezTo>
                    <a:pt x="0" y="179"/>
                    <a:pt x="0" y="279"/>
                    <a:pt x="120" y="378"/>
                  </a:cubicBezTo>
                  <a:cubicBezTo>
                    <a:pt x="299" y="358"/>
                    <a:pt x="478" y="299"/>
                    <a:pt x="637" y="259"/>
                  </a:cubicBezTo>
                  <a:cubicBezTo>
                    <a:pt x="577" y="80"/>
                    <a:pt x="418" y="60"/>
                    <a:pt x="279" y="60"/>
                  </a:cubicBezTo>
                  <a:cubicBezTo>
                    <a:pt x="239" y="20"/>
                    <a:pt x="204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9"/>
            <p:cNvSpPr/>
            <p:nvPr/>
          </p:nvSpPr>
          <p:spPr>
            <a:xfrm>
              <a:off x="5266875" y="4797625"/>
              <a:ext cx="19925" cy="4900"/>
            </a:xfrm>
            <a:custGeom>
              <a:avLst/>
              <a:gdLst/>
              <a:ahLst/>
              <a:cxnLst/>
              <a:rect l="l" t="t" r="r" b="b"/>
              <a:pathLst>
                <a:path w="797" h="196" extrusionOk="0">
                  <a:moveTo>
                    <a:pt x="423" y="1"/>
                  </a:moveTo>
                  <a:cubicBezTo>
                    <a:pt x="275" y="1"/>
                    <a:pt x="129" y="35"/>
                    <a:pt x="1" y="195"/>
                  </a:cubicBezTo>
                  <a:cubicBezTo>
                    <a:pt x="279" y="156"/>
                    <a:pt x="558" y="195"/>
                    <a:pt x="796" y="16"/>
                  </a:cubicBezTo>
                  <a:lnTo>
                    <a:pt x="796" y="16"/>
                  </a:lnTo>
                  <a:cubicBezTo>
                    <a:pt x="778" y="18"/>
                    <a:pt x="759" y="18"/>
                    <a:pt x="740" y="18"/>
                  </a:cubicBezTo>
                  <a:cubicBezTo>
                    <a:pt x="637" y="18"/>
                    <a:pt x="530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9"/>
            <p:cNvSpPr/>
            <p:nvPr/>
          </p:nvSpPr>
          <p:spPr>
            <a:xfrm>
              <a:off x="5262900" y="51026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330" y="1"/>
                  </a:moveTo>
                  <a:cubicBezTo>
                    <a:pt x="191" y="1"/>
                    <a:pt x="101" y="136"/>
                    <a:pt x="1" y="250"/>
                  </a:cubicBezTo>
                  <a:cubicBezTo>
                    <a:pt x="199" y="250"/>
                    <a:pt x="359" y="250"/>
                    <a:pt x="518" y="71"/>
                  </a:cubicBezTo>
                  <a:cubicBezTo>
                    <a:pt x="445" y="21"/>
                    <a:pt x="384" y="1"/>
                    <a:pt x="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9"/>
            <p:cNvSpPr/>
            <p:nvPr/>
          </p:nvSpPr>
          <p:spPr>
            <a:xfrm>
              <a:off x="5503100" y="4863150"/>
              <a:ext cx="13950" cy="5925"/>
            </a:xfrm>
            <a:custGeom>
              <a:avLst/>
              <a:gdLst/>
              <a:ahLst/>
              <a:cxnLst/>
              <a:rect l="l" t="t" r="r" b="b"/>
              <a:pathLst>
                <a:path w="558" h="237" extrusionOk="0">
                  <a:moveTo>
                    <a:pt x="449" y="1"/>
                  </a:moveTo>
                  <a:cubicBezTo>
                    <a:pt x="288" y="1"/>
                    <a:pt x="131" y="14"/>
                    <a:pt x="1" y="161"/>
                  </a:cubicBezTo>
                  <a:cubicBezTo>
                    <a:pt x="72" y="215"/>
                    <a:pt x="134" y="237"/>
                    <a:pt x="190" y="237"/>
                  </a:cubicBezTo>
                  <a:cubicBezTo>
                    <a:pt x="338" y="237"/>
                    <a:pt x="442" y="88"/>
                    <a:pt x="558" y="1"/>
                  </a:cubicBezTo>
                  <a:cubicBezTo>
                    <a:pt x="522" y="1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9"/>
            <p:cNvSpPr/>
            <p:nvPr/>
          </p:nvSpPr>
          <p:spPr>
            <a:xfrm>
              <a:off x="5219125" y="51133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677" y="0"/>
                  </a:moveTo>
                  <a:cubicBezTo>
                    <a:pt x="637" y="8"/>
                    <a:pt x="594" y="10"/>
                    <a:pt x="549" y="10"/>
                  </a:cubicBezTo>
                  <a:cubicBezTo>
                    <a:pt x="501" y="10"/>
                    <a:pt x="450" y="7"/>
                    <a:pt x="400" y="7"/>
                  </a:cubicBezTo>
                  <a:cubicBezTo>
                    <a:pt x="249" y="7"/>
                    <a:pt x="99" y="29"/>
                    <a:pt x="1" y="199"/>
                  </a:cubicBezTo>
                  <a:cubicBezTo>
                    <a:pt x="220" y="160"/>
                    <a:pt x="419" y="160"/>
                    <a:pt x="657" y="140"/>
                  </a:cubicBezTo>
                  <a:cubicBezTo>
                    <a:pt x="717" y="120"/>
                    <a:pt x="757" y="60"/>
                    <a:pt x="697" y="20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9"/>
            <p:cNvSpPr/>
            <p:nvPr/>
          </p:nvSpPr>
          <p:spPr>
            <a:xfrm>
              <a:off x="5294225" y="4946725"/>
              <a:ext cx="11975" cy="8300"/>
            </a:xfrm>
            <a:custGeom>
              <a:avLst/>
              <a:gdLst/>
              <a:ahLst/>
              <a:cxnLst/>
              <a:rect l="l" t="t" r="r" b="b"/>
              <a:pathLst>
                <a:path w="479" h="332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38" y="20"/>
                    <a:pt x="339" y="40"/>
                    <a:pt x="259" y="120"/>
                  </a:cubicBezTo>
                  <a:cubicBezTo>
                    <a:pt x="200" y="160"/>
                    <a:pt x="1" y="160"/>
                    <a:pt x="160" y="319"/>
                  </a:cubicBezTo>
                  <a:cubicBezTo>
                    <a:pt x="176" y="327"/>
                    <a:pt x="213" y="332"/>
                    <a:pt x="252" y="332"/>
                  </a:cubicBezTo>
                  <a:cubicBezTo>
                    <a:pt x="308" y="332"/>
                    <a:pt x="367" y="322"/>
                    <a:pt x="379" y="299"/>
                  </a:cubicBezTo>
                  <a:cubicBezTo>
                    <a:pt x="438" y="219"/>
                    <a:pt x="458" y="10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9"/>
            <p:cNvSpPr/>
            <p:nvPr/>
          </p:nvSpPr>
          <p:spPr>
            <a:xfrm>
              <a:off x="5696075" y="4713675"/>
              <a:ext cx="18425" cy="4975"/>
            </a:xfrm>
            <a:custGeom>
              <a:avLst/>
              <a:gdLst/>
              <a:ahLst/>
              <a:cxnLst/>
              <a:rect l="l" t="t" r="r" b="b"/>
              <a:pathLst>
                <a:path w="737" h="199" extrusionOk="0">
                  <a:moveTo>
                    <a:pt x="503" y="1"/>
                  </a:moveTo>
                  <a:cubicBezTo>
                    <a:pt x="325" y="1"/>
                    <a:pt x="153" y="33"/>
                    <a:pt x="0" y="172"/>
                  </a:cubicBezTo>
                  <a:cubicBezTo>
                    <a:pt x="100" y="180"/>
                    <a:pt x="207" y="199"/>
                    <a:pt x="314" y="199"/>
                  </a:cubicBezTo>
                  <a:cubicBezTo>
                    <a:pt x="462" y="199"/>
                    <a:pt x="609" y="163"/>
                    <a:pt x="736" y="13"/>
                  </a:cubicBezTo>
                  <a:cubicBezTo>
                    <a:pt x="658" y="7"/>
                    <a:pt x="580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9"/>
            <p:cNvSpPr/>
            <p:nvPr/>
          </p:nvSpPr>
          <p:spPr>
            <a:xfrm>
              <a:off x="5209700" y="4954875"/>
              <a:ext cx="13450" cy="9275"/>
            </a:xfrm>
            <a:custGeom>
              <a:avLst/>
              <a:gdLst/>
              <a:ahLst/>
              <a:cxnLst/>
              <a:rect l="l" t="t" r="r" b="b"/>
              <a:pathLst>
                <a:path w="538" h="371" extrusionOk="0">
                  <a:moveTo>
                    <a:pt x="341" y="1"/>
                  </a:moveTo>
                  <a:cubicBezTo>
                    <a:pt x="227" y="1"/>
                    <a:pt x="114" y="14"/>
                    <a:pt x="0" y="52"/>
                  </a:cubicBezTo>
                  <a:lnTo>
                    <a:pt x="0" y="331"/>
                  </a:lnTo>
                  <a:cubicBezTo>
                    <a:pt x="60" y="331"/>
                    <a:pt x="139" y="371"/>
                    <a:pt x="179" y="371"/>
                  </a:cubicBezTo>
                  <a:lnTo>
                    <a:pt x="537" y="13"/>
                  </a:lnTo>
                  <a:cubicBezTo>
                    <a:pt x="472" y="5"/>
                    <a:pt x="406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9"/>
            <p:cNvSpPr/>
            <p:nvPr/>
          </p:nvSpPr>
          <p:spPr>
            <a:xfrm>
              <a:off x="5222125" y="517937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123" y="0"/>
                  </a:moveTo>
                  <a:cubicBezTo>
                    <a:pt x="88" y="0"/>
                    <a:pt x="52" y="47"/>
                    <a:pt x="0" y="64"/>
                  </a:cubicBezTo>
                  <a:cubicBezTo>
                    <a:pt x="60" y="84"/>
                    <a:pt x="80" y="143"/>
                    <a:pt x="140" y="143"/>
                  </a:cubicBezTo>
                  <a:cubicBezTo>
                    <a:pt x="142" y="146"/>
                    <a:pt x="146" y="147"/>
                    <a:pt x="149" y="147"/>
                  </a:cubicBezTo>
                  <a:cubicBezTo>
                    <a:pt x="171" y="147"/>
                    <a:pt x="208" y="101"/>
                    <a:pt x="259" y="84"/>
                  </a:cubicBezTo>
                  <a:cubicBezTo>
                    <a:pt x="239" y="44"/>
                    <a:pt x="179" y="4"/>
                    <a:pt x="140" y="4"/>
                  </a:cubicBezTo>
                  <a:cubicBezTo>
                    <a:pt x="134" y="1"/>
                    <a:pt x="128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9"/>
            <p:cNvSpPr/>
            <p:nvPr/>
          </p:nvSpPr>
          <p:spPr>
            <a:xfrm>
              <a:off x="5169900" y="51439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409" y="0"/>
                  </a:moveTo>
                  <a:cubicBezTo>
                    <a:pt x="262" y="0"/>
                    <a:pt x="120" y="34"/>
                    <a:pt x="1" y="168"/>
                  </a:cubicBezTo>
                  <a:cubicBezTo>
                    <a:pt x="57" y="168"/>
                    <a:pt x="114" y="171"/>
                    <a:pt x="170" y="171"/>
                  </a:cubicBezTo>
                  <a:cubicBezTo>
                    <a:pt x="310" y="171"/>
                    <a:pt x="444" y="151"/>
                    <a:pt x="558" y="9"/>
                  </a:cubicBezTo>
                  <a:cubicBezTo>
                    <a:pt x="508" y="4"/>
                    <a:pt x="458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9"/>
            <p:cNvSpPr/>
            <p:nvPr/>
          </p:nvSpPr>
          <p:spPr>
            <a:xfrm>
              <a:off x="5165925" y="5118200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340" y="1"/>
                  </a:moveTo>
                  <a:cubicBezTo>
                    <a:pt x="212" y="1"/>
                    <a:pt x="97" y="20"/>
                    <a:pt x="0" y="144"/>
                  </a:cubicBezTo>
                  <a:cubicBezTo>
                    <a:pt x="40" y="144"/>
                    <a:pt x="80" y="144"/>
                    <a:pt x="119" y="144"/>
                  </a:cubicBezTo>
                  <a:cubicBezTo>
                    <a:pt x="276" y="144"/>
                    <a:pt x="422" y="132"/>
                    <a:pt x="518" y="4"/>
                  </a:cubicBezTo>
                  <a:cubicBezTo>
                    <a:pt x="456" y="4"/>
                    <a:pt x="39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9"/>
            <p:cNvSpPr/>
            <p:nvPr/>
          </p:nvSpPr>
          <p:spPr>
            <a:xfrm>
              <a:off x="5192275" y="5201050"/>
              <a:ext cx="13950" cy="4525"/>
            </a:xfrm>
            <a:custGeom>
              <a:avLst/>
              <a:gdLst/>
              <a:ahLst/>
              <a:cxnLst/>
              <a:rect l="l" t="t" r="r" b="b"/>
              <a:pathLst>
                <a:path w="558" h="181" extrusionOk="0">
                  <a:moveTo>
                    <a:pt x="375" y="0"/>
                  </a:moveTo>
                  <a:cubicBezTo>
                    <a:pt x="234" y="0"/>
                    <a:pt x="98" y="33"/>
                    <a:pt x="1" y="172"/>
                  </a:cubicBezTo>
                  <a:cubicBezTo>
                    <a:pt x="50" y="177"/>
                    <a:pt x="100" y="180"/>
                    <a:pt x="149" y="180"/>
                  </a:cubicBezTo>
                  <a:cubicBezTo>
                    <a:pt x="297" y="180"/>
                    <a:pt x="438" y="147"/>
                    <a:pt x="558" y="12"/>
                  </a:cubicBezTo>
                  <a:cubicBezTo>
                    <a:pt x="498" y="6"/>
                    <a:pt x="43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9"/>
            <p:cNvSpPr/>
            <p:nvPr/>
          </p:nvSpPr>
          <p:spPr>
            <a:xfrm>
              <a:off x="5196250" y="51088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19" y="1"/>
                  </a:moveTo>
                  <a:cubicBezTo>
                    <a:pt x="262" y="1"/>
                    <a:pt x="112" y="13"/>
                    <a:pt x="1" y="141"/>
                  </a:cubicBezTo>
                  <a:cubicBezTo>
                    <a:pt x="72" y="155"/>
                    <a:pt x="143" y="167"/>
                    <a:pt x="212" y="167"/>
                  </a:cubicBezTo>
                  <a:cubicBezTo>
                    <a:pt x="335" y="167"/>
                    <a:pt x="449" y="129"/>
                    <a:pt x="538" y="1"/>
                  </a:cubicBezTo>
                  <a:cubicBezTo>
                    <a:pt x="498" y="1"/>
                    <a:pt x="458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9"/>
            <p:cNvSpPr/>
            <p:nvPr/>
          </p:nvSpPr>
          <p:spPr>
            <a:xfrm>
              <a:off x="5214175" y="5103875"/>
              <a:ext cx="13950" cy="4775"/>
            </a:xfrm>
            <a:custGeom>
              <a:avLst/>
              <a:gdLst/>
              <a:ahLst/>
              <a:cxnLst/>
              <a:rect l="l" t="t" r="r" b="b"/>
              <a:pathLst>
                <a:path w="558" h="191" extrusionOk="0">
                  <a:moveTo>
                    <a:pt x="557" y="0"/>
                  </a:moveTo>
                  <a:cubicBezTo>
                    <a:pt x="358" y="0"/>
                    <a:pt x="159" y="0"/>
                    <a:pt x="0" y="179"/>
                  </a:cubicBezTo>
                  <a:cubicBezTo>
                    <a:pt x="57" y="185"/>
                    <a:pt x="115" y="191"/>
                    <a:pt x="171" y="191"/>
                  </a:cubicBezTo>
                  <a:cubicBezTo>
                    <a:pt x="311" y="191"/>
                    <a:pt x="444" y="156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9"/>
            <p:cNvSpPr/>
            <p:nvPr/>
          </p:nvSpPr>
          <p:spPr>
            <a:xfrm>
              <a:off x="5206200" y="5195375"/>
              <a:ext cx="14450" cy="5500"/>
            </a:xfrm>
            <a:custGeom>
              <a:avLst/>
              <a:gdLst/>
              <a:ahLst/>
              <a:cxnLst/>
              <a:rect l="l" t="t" r="r" b="b"/>
              <a:pathLst>
                <a:path w="578" h="220" extrusionOk="0">
                  <a:moveTo>
                    <a:pt x="498" y="1"/>
                  </a:moveTo>
                  <a:cubicBezTo>
                    <a:pt x="319" y="41"/>
                    <a:pt x="100" y="1"/>
                    <a:pt x="1" y="220"/>
                  </a:cubicBezTo>
                  <a:cubicBezTo>
                    <a:pt x="180" y="220"/>
                    <a:pt x="319" y="200"/>
                    <a:pt x="498" y="200"/>
                  </a:cubicBezTo>
                  <a:lnTo>
                    <a:pt x="578" y="120"/>
                  </a:lnTo>
                  <a:lnTo>
                    <a:pt x="538" y="4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9"/>
            <p:cNvSpPr/>
            <p:nvPr/>
          </p:nvSpPr>
          <p:spPr>
            <a:xfrm>
              <a:off x="5178850" y="492450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25" y="0"/>
                  </a:moveTo>
                  <a:cubicBezTo>
                    <a:pt x="213" y="0"/>
                    <a:pt x="103" y="31"/>
                    <a:pt x="1" y="133"/>
                  </a:cubicBezTo>
                  <a:cubicBezTo>
                    <a:pt x="83" y="158"/>
                    <a:pt x="164" y="176"/>
                    <a:pt x="245" y="176"/>
                  </a:cubicBezTo>
                  <a:cubicBezTo>
                    <a:pt x="360" y="176"/>
                    <a:pt x="472" y="139"/>
                    <a:pt x="578" y="34"/>
                  </a:cubicBezTo>
                  <a:cubicBezTo>
                    <a:pt x="493" y="17"/>
                    <a:pt x="40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9"/>
            <p:cNvSpPr/>
            <p:nvPr/>
          </p:nvSpPr>
          <p:spPr>
            <a:xfrm>
              <a:off x="5196250" y="492485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379" y="0"/>
                  </a:moveTo>
                  <a:cubicBezTo>
                    <a:pt x="240" y="0"/>
                    <a:pt x="120" y="0"/>
                    <a:pt x="1" y="20"/>
                  </a:cubicBezTo>
                  <a:cubicBezTo>
                    <a:pt x="80" y="119"/>
                    <a:pt x="120" y="239"/>
                    <a:pt x="200" y="338"/>
                  </a:cubicBezTo>
                  <a:cubicBezTo>
                    <a:pt x="279" y="318"/>
                    <a:pt x="319" y="318"/>
                    <a:pt x="399" y="318"/>
                  </a:cubicBezTo>
                  <a:cubicBezTo>
                    <a:pt x="379" y="219"/>
                    <a:pt x="379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9"/>
            <p:cNvSpPr/>
            <p:nvPr/>
          </p:nvSpPr>
          <p:spPr>
            <a:xfrm>
              <a:off x="5156975" y="4928775"/>
              <a:ext cx="13950" cy="4275"/>
            </a:xfrm>
            <a:custGeom>
              <a:avLst/>
              <a:gdLst/>
              <a:ahLst/>
              <a:cxnLst/>
              <a:rect l="l" t="t" r="r" b="b"/>
              <a:pathLst>
                <a:path w="558" h="171" extrusionOk="0">
                  <a:moveTo>
                    <a:pt x="367" y="1"/>
                  </a:moveTo>
                  <a:cubicBezTo>
                    <a:pt x="235" y="1"/>
                    <a:pt x="109" y="40"/>
                    <a:pt x="0" y="161"/>
                  </a:cubicBezTo>
                  <a:cubicBezTo>
                    <a:pt x="52" y="167"/>
                    <a:pt x="104" y="170"/>
                    <a:pt x="156" y="170"/>
                  </a:cubicBezTo>
                  <a:cubicBezTo>
                    <a:pt x="301" y="170"/>
                    <a:pt x="440" y="140"/>
                    <a:pt x="557" y="22"/>
                  </a:cubicBezTo>
                  <a:cubicBezTo>
                    <a:pt x="494" y="9"/>
                    <a:pt x="43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9"/>
            <p:cNvSpPr/>
            <p:nvPr/>
          </p:nvSpPr>
          <p:spPr>
            <a:xfrm>
              <a:off x="5144050" y="4942500"/>
              <a:ext cx="13450" cy="4150"/>
            </a:xfrm>
            <a:custGeom>
              <a:avLst/>
              <a:gdLst/>
              <a:ahLst/>
              <a:cxnLst/>
              <a:rect l="l" t="t" r="r" b="b"/>
              <a:pathLst>
                <a:path w="538" h="166" extrusionOk="0">
                  <a:moveTo>
                    <a:pt x="375" y="1"/>
                  </a:moveTo>
                  <a:cubicBezTo>
                    <a:pt x="234" y="1"/>
                    <a:pt x="101" y="29"/>
                    <a:pt x="0" y="130"/>
                  </a:cubicBezTo>
                  <a:cubicBezTo>
                    <a:pt x="73" y="151"/>
                    <a:pt x="146" y="165"/>
                    <a:pt x="216" y="165"/>
                  </a:cubicBezTo>
                  <a:cubicBezTo>
                    <a:pt x="337" y="165"/>
                    <a:pt x="449" y="124"/>
                    <a:pt x="537" y="10"/>
                  </a:cubicBezTo>
                  <a:cubicBezTo>
                    <a:pt x="483" y="5"/>
                    <a:pt x="428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9"/>
            <p:cNvSpPr/>
            <p:nvPr/>
          </p:nvSpPr>
          <p:spPr>
            <a:xfrm>
              <a:off x="5578700" y="491092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319" y="0"/>
                  </a:moveTo>
                  <a:cubicBezTo>
                    <a:pt x="219" y="0"/>
                    <a:pt x="120" y="0"/>
                    <a:pt x="0" y="40"/>
                  </a:cubicBezTo>
                  <a:cubicBezTo>
                    <a:pt x="60" y="179"/>
                    <a:pt x="219" y="199"/>
                    <a:pt x="339" y="239"/>
                  </a:cubicBezTo>
                  <a:cubicBezTo>
                    <a:pt x="398" y="199"/>
                    <a:pt x="438" y="199"/>
                    <a:pt x="498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9"/>
            <p:cNvSpPr/>
            <p:nvPr/>
          </p:nvSpPr>
          <p:spPr>
            <a:xfrm>
              <a:off x="5626925" y="5009425"/>
              <a:ext cx="7500" cy="6950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08" y="1"/>
                  </a:moveTo>
                  <a:cubicBezTo>
                    <a:pt x="1" y="1"/>
                    <a:pt x="1" y="160"/>
                    <a:pt x="1" y="277"/>
                  </a:cubicBezTo>
                  <a:lnTo>
                    <a:pt x="120" y="277"/>
                  </a:lnTo>
                  <a:cubicBezTo>
                    <a:pt x="160" y="198"/>
                    <a:pt x="299" y="78"/>
                    <a:pt x="180" y="19"/>
                  </a:cubicBezTo>
                  <a:cubicBezTo>
                    <a:pt x="152" y="6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9"/>
            <p:cNvSpPr/>
            <p:nvPr/>
          </p:nvSpPr>
          <p:spPr>
            <a:xfrm>
              <a:off x="5232075" y="4806775"/>
              <a:ext cx="10950" cy="3375"/>
            </a:xfrm>
            <a:custGeom>
              <a:avLst/>
              <a:gdLst/>
              <a:ahLst/>
              <a:cxnLst/>
              <a:rect l="l" t="t" r="r" b="b"/>
              <a:pathLst>
                <a:path w="438" h="135" extrusionOk="0">
                  <a:moveTo>
                    <a:pt x="259" y="0"/>
                  </a:moveTo>
                  <a:cubicBezTo>
                    <a:pt x="170" y="0"/>
                    <a:pt x="85" y="31"/>
                    <a:pt x="0" y="128"/>
                  </a:cubicBezTo>
                  <a:cubicBezTo>
                    <a:pt x="36" y="132"/>
                    <a:pt x="71" y="135"/>
                    <a:pt x="105" y="135"/>
                  </a:cubicBezTo>
                  <a:cubicBezTo>
                    <a:pt x="222" y="135"/>
                    <a:pt x="330" y="106"/>
                    <a:pt x="438" y="28"/>
                  </a:cubicBezTo>
                  <a:cubicBezTo>
                    <a:pt x="376" y="13"/>
                    <a:pt x="31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9"/>
            <p:cNvSpPr/>
            <p:nvPr/>
          </p:nvSpPr>
          <p:spPr>
            <a:xfrm>
              <a:off x="5205700" y="481045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" y="1"/>
                  </a:moveTo>
                  <a:lnTo>
                    <a:pt x="1" y="140"/>
                  </a:lnTo>
                  <a:cubicBezTo>
                    <a:pt x="36" y="150"/>
                    <a:pt x="72" y="155"/>
                    <a:pt x="108" y="155"/>
                  </a:cubicBezTo>
                  <a:cubicBezTo>
                    <a:pt x="217" y="155"/>
                    <a:pt x="329" y="110"/>
                    <a:pt x="419" y="21"/>
                  </a:cubicBezTo>
                  <a:cubicBezTo>
                    <a:pt x="259" y="2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9"/>
            <p:cNvSpPr/>
            <p:nvPr/>
          </p:nvSpPr>
          <p:spPr>
            <a:xfrm>
              <a:off x="5152500" y="5122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40"/>
                    <a:pt x="0" y="160"/>
                  </a:cubicBezTo>
                  <a:cubicBezTo>
                    <a:pt x="159" y="160"/>
                    <a:pt x="279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9"/>
            <p:cNvSpPr/>
            <p:nvPr/>
          </p:nvSpPr>
          <p:spPr>
            <a:xfrm>
              <a:off x="5210675" y="5117950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241" y="0"/>
                  </a:moveTo>
                  <a:cubicBezTo>
                    <a:pt x="138" y="0"/>
                    <a:pt x="46" y="52"/>
                    <a:pt x="1" y="173"/>
                  </a:cubicBezTo>
                  <a:cubicBezTo>
                    <a:pt x="120" y="154"/>
                    <a:pt x="259" y="134"/>
                    <a:pt x="339" y="14"/>
                  </a:cubicBezTo>
                  <a:cubicBezTo>
                    <a:pt x="306" y="5"/>
                    <a:pt x="273" y="0"/>
                    <a:pt x="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9"/>
            <p:cNvSpPr/>
            <p:nvPr/>
          </p:nvSpPr>
          <p:spPr>
            <a:xfrm>
              <a:off x="5134775" y="4922150"/>
              <a:ext cx="10275" cy="7675"/>
            </a:xfrm>
            <a:custGeom>
              <a:avLst/>
              <a:gdLst/>
              <a:ahLst/>
              <a:cxnLst/>
              <a:rect l="l" t="t" r="r" b="b"/>
              <a:pathLst>
                <a:path w="411" h="307" extrusionOk="0">
                  <a:moveTo>
                    <a:pt x="170" y="0"/>
                  </a:moveTo>
                  <a:cubicBezTo>
                    <a:pt x="71" y="0"/>
                    <a:pt x="0" y="47"/>
                    <a:pt x="13" y="227"/>
                  </a:cubicBezTo>
                  <a:lnTo>
                    <a:pt x="73" y="307"/>
                  </a:lnTo>
                  <a:cubicBezTo>
                    <a:pt x="192" y="247"/>
                    <a:pt x="292" y="188"/>
                    <a:pt x="411" y="128"/>
                  </a:cubicBezTo>
                  <a:cubicBezTo>
                    <a:pt x="391" y="108"/>
                    <a:pt x="371" y="88"/>
                    <a:pt x="351" y="29"/>
                  </a:cubicBezTo>
                  <a:cubicBezTo>
                    <a:pt x="288" y="14"/>
                    <a:pt x="225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9"/>
            <p:cNvSpPr/>
            <p:nvPr/>
          </p:nvSpPr>
          <p:spPr>
            <a:xfrm>
              <a:off x="5597100" y="5054650"/>
              <a:ext cx="2500" cy="2625"/>
            </a:xfrm>
            <a:custGeom>
              <a:avLst/>
              <a:gdLst/>
              <a:ahLst/>
              <a:cxnLst/>
              <a:rect l="l" t="t" r="r" b="b"/>
              <a:pathLst>
                <a:path w="100" h="105" extrusionOk="0">
                  <a:moveTo>
                    <a:pt x="20" y="0"/>
                  </a:moveTo>
                  <a:cubicBezTo>
                    <a:pt x="0" y="20"/>
                    <a:pt x="0" y="60"/>
                    <a:pt x="20" y="60"/>
                  </a:cubicBezTo>
                  <a:cubicBezTo>
                    <a:pt x="20" y="90"/>
                    <a:pt x="35" y="105"/>
                    <a:pt x="53" y="105"/>
                  </a:cubicBezTo>
                  <a:cubicBezTo>
                    <a:pt x="70" y="105"/>
                    <a:pt x="90" y="90"/>
                    <a:pt x="100" y="60"/>
                  </a:cubicBezTo>
                  <a:cubicBezTo>
                    <a:pt x="100" y="6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9"/>
            <p:cNvSpPr/>
            <p:nvPr/>
          </p:nvSpPr>
          <p:spPr>
            <a:xfrm>
              <a:off x="5129625" y="49997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308" y="0"/>
                  </a:moveTo>
                  <a:cubicBezTo>
                    <a:pt x="200" y="0"/>
                    <a:pt x="94" y="33"/>
                    <a:pt x="0" y="126"/>
                  </a:cubicBezTo>
                  <a:cubicBezTo>
                    <a:pt x="40" y="136"/>
                    <a:pt x="79" y="141"/>
                    <a:pt x="116" y="141"/>
                  </a:cubicBezTo>
                  <a:cubicBezTo>
                    <a:pt x="227" y="141"/>
                    <a:pt x="324" y="96"/>
                    <a:pt x="398" y="7"/>
                  </a:cubicBezTo>
                  <a:cubicBezTo>
                    <a:pt x="368" y="3"/>
                    <a:pt x="338" y="0"/>
                    <a:pt x="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9"/>
            <p:cNvSpPr/>
            <p:nvPr/>
          </p:nvSpPr>
          <p:spPr>
            <a:xfrm>
              <a:off x="5293225" y="4793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40"/>
                    <a:pt x="1" y="100"/>
                    <a:pt x="21" y="140"/>
                  </a:cubicBezTo>
                  <a:lnTo>
                    <a:pt x="100" y="180"/>
                  </a:lnTo>
                  <a:lnTo>
                    <a:pt x="180" y="140"/>
                  </a:ln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9"/>
            <p:cNvSpPr/>
            <p:nvPr/>
          </p:nvSpPr>
          <p:spPr>
            <a:xfrm>
              <a:off x="5158475" y="48278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lnTo>
                    <a:pt x="0" y="240"/>
                  </a:lnTo>
                  <a:cubicBezTo>
                    <a:pt x="100" y="140"/>
                    <a:pt x="139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9"/>
            <p:cNvSpPr/>
            <p:nvPr/>
          </p:nvSpPr>
          <p:spPr>
            <a:xfrm>
              <a:off x="5206200" y="49208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00" y="1"/>
                    <a:pt x="21" y="61"/>
                    <a:pt x="1" y="160"/>
                  </a:cubicBezTo>
                  <a:lnTo>
                    <a:pt x="180" y="160"/>
                  </a:lnTo>
                  <a:cubicBezTo>
                    <a:pt x="180" y="100"/>
                    <a:pt x="18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9"/>
            <p:cNvSpPr/>
            <p:nvPr/>
          </p:nvSpPr>
          <p:spPr>
            <a:xfrm>
              <a:off x="5669200" y="48587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20" y="0"/>
                  </a:moveTo>
                  <a:lnTo>
                    <a:pt x="1" y="159"/>
                  </a:lnTo>
                  <a:cubicBezTo>
                    <a:pt x="100" y="159"/>
                    <a:pt x="180" y="10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9"/>
            <p:cNvSpPr/>
            <p:nvPr/>
          </p:nvSpPr>
          <p:spPr>
            <a:xfrm>
              <a:off x="5183825" y="52058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1" y="120"/>
                  </a:cubicBezTo>
                  <a:cubicBezTo>
                    <a:pt x="100" y="120"/>
                    <a:pt x="18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9"/>
            <p:cNvSpPr/>
            <p:nvPr/>
          </p:nvSpPr>
          <p:spPr>
            <a:xfrm>
              <a:off x="5206200" y="51900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70" y="1"/>
                  </a:moveTo>
                  <a:cubicBezTo>
                    <a:pt x="46" y="1"/>
                    <a:pt x="21" y="26"/>
                    <a:pt x="1" y="75"/>
                  </a:cubicBezTo>
                  <a:lnTo>
                    <a:pt x="140" y="75"/>
                  </a:lnTo>
                  <a:cubicBezTo>
                    <a:pt x="120" y="26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9"/>
            <p:cNvSpPr/>
            <p:nvPr/>
          </p:nvSpPr>
          <p:spPr>
            <a:xfrm>
              <a:off x="5161950" y="51945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2" y="1"/>
                  </a:moveTo>
                  <a:cubicBezTo>
                    <a:pt x="55" y="1"/>
                    <a:pt x="30" y="26"/>
                    <a:pt x="0" y="76"/>
                  </a:cubicBezTo>
                  <a:lnTo>
                    <a:pt x="179" y="76"/>
                  </a:lnTo>
                  <a:cubicBezTo>
                    <a:pt x="140" y="2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9"/>
            <p:cNvSpPr/>
            <p:nvPr/>
          </p:nvSpPr>
          <p:spPr>
            <a:xfrm>
              <a:off x="5156975" y="5196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20" y="60"/>
                    <a:pt x="0" y="160"/>
                  </a:cubicBezTo>
                  <a:cubicBezTo>
                    <a:pt x="80" y="100"/>
                    <a:pt x="120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9"/>
            <p:cNvSpPr/>
            <p:nvPr/>
          </p:nvSpPr>
          <p:spPr>
            <a:xfrm>
              <a:off x="5166425" y="51963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20" y="50"/>
                    <a:pt x="45" y="75"/>
                    <a:pt x="75" y="75"/>
                  </a:cubicBezTo>
                  <a:cubicBezTo>
                    <a:pt x="105" y="75"/>
                    <a:pt x="140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9"/>
            <p:cNvSpPr/>
            <p:nvPr/>
          </p:nvSpPr>
          <p:spPr>
            <a:xfrm>
              <a:off x="5135100" y="5007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59"/>
                  </a:moveTo>
                  <a:cubicBezTo>
                    <a:pt x="80" y="100"/>
                    <a:pt x="139" y="60"/>
                    <a:pt x="199" y="0"/>
                  </a:cubicBezTo>
                  <a:cubicBezTo>
                    <a:pt x="139" y="60"/>
                    <a:pt x="80" y="100"/>
                    <a:pt x="0" y="1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9"/>
            <p:cNvSpPr/>
            <p:nvPr/>
          </p:nvSpPr>
          <p:spPr>
            <a:xfrm>
              <a:off x="5512550" y="49681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21" y="160"/>
                    <a:pt x="21" y="239"/>
                  </a:cubicBezTo>
                  <a:cubicBezTo>
                    <a:pt x="80" y="200"/>
                    <a:pt x="120" y="20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9"/>
            <p:cNvSpPr/>
            <p:nvPr/>
          </p:nvSpPr>
          <p:spPr>
            <a:xfrm>
              <a:off x="5187300" y="51133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76" y="16"/>
                    <a:pt x="153" y="35"/>
                    <a:pt x="128" y="55"/>
                  </a:cubicBezTo>
                  <a:lnTo>
                    <a:pt x="128" y="55"/>
                  </a:lnTo>
                  <a:cubicBezTo>
                    <a:pt x="157" y="35"/>
                    <a:pt x="182" y="18"/>
                    <a:pt x="200" y="0"/>
                  </a:cubicBezTo>
                  <a:close/>
                  <a:moveTo>
                    <a:pt x="128" y="55"/>
                  </a:moveTo>
                  <a:cubicBezTo>
                    <a:pt x="90" y="79"/>
                    <a:pt x="45" y="106"/>
                    <a:pt x="1" y="140"/>
                  </a:cubicBezTo>
                  <a:cubicBezTo>
                    <a:pt x="49" y="116"/>
                    <a:pt x="90" y="84"/>
                    <a:pt x="128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9"/>
            <p:cNvSpPr/>
            <p:nvPr/>
          </p:nvSpPr>
          <p:spPr>
            <a:xfrm>
              <a:off x="5746800" y="5020525"/>
              <a:ext cx="43775" cy="13250"/>
            </a:xfrm>
            <a:custGeom>
              <a:avLst/>
              <a:gdLst/>
              <a:ahLst/>
              <a:cxnLst/>
              <a:rect l="l" t="t" r="r" b="b"/>
              <a:pathLst>
                <a:path w="1751" h="530" extrusionOk="0">
                  <a:moveTo>
                    <a:pt x="1264" y="0"/>
                  </a:moveTo>
                  <a:cubicBezTo>
                    <a:pt x="1163" y="0"/>
                    <a:pt x="1061" y="22"/>
                    <a:pt x="955" y="52"/>
                  </a:cubicBezTo>
                  <a:cubicBezTo>
                    <a:pt x="840" y="94"/>
                    <a:pt x="724" y="120"/>
                    <a:pt x="609" y="120"/>
                  </a:cubicBezTo>
                  <a:cubicBezTo>
                    <a:pt x="505" y="120"/>
                    <a:pt x="402" y="99"/>
                    <a:pt x="299" y="52"/>
                  </a:cubicBezTo>
                  <a:cubicBezTo>
                    <a:pt x="239" y="92"/>
                    <a:pt x="179" y="132"/>
                    <a:pt x="100" y="172"/>
                  </a:cubicBezTo>
                  <a:cubicBezTo>
                    <a:pt x="0" y="291"/>
                    <a:pt x="0" y="390"/>
                    <a:pt x="100" y="530"/>
                  </a:cubicBezTo>
                  <a:lnTo>
                    <a:pt x="637" y="530"/>
                  </a:lnTo>
                  <a:cubicBezTo>
                    <a:pt x="764" y="385"/>
                    <a:pt x="920" y="364"/>
                    <a:pt x="1086" y="364"/>
                  </a:cubicBezTo>
                  <a:cubicBezTo>
                    <a:pt x="1154" y="364"/>
                    <a:pt x="1224" y="368"/>
                    <a:pt x="1294" y="368"/>
                  </a:cubicBezTo>
                  <a:cubicBezTo>
                    <a:pt x="1451" y="368"/>
                    <a:pt x="1609" y="350"/>
                    <a:pt x="1751" y="231"/>
                  </a:cubicBezTo>
                  <a:cubicBezTo>
                    <a:pt x="1590" y="58"/>
                    <a:pt x="1430" y="0"/>
                    <a:pt x="1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9"/>
            <p:cNvSpPr/>
            <p:nvPr/>
          </p:nvSpPr>
          <p:spPr>
            <a:xfrm>
              <a:off x="5713475" y="5012875"/>
              <a:ext cx="35825" cy="22825"/>
            </a:xfrm>
            <a:custGeom>
              <a:avLst/>
              <a:gdLst/>
              <a:ahLst/>
              <a:cxnLst/>
              <a:rect l="l" t="t" r="r" b="b"/>
              <a:pathLst>
                <a:path w="1433" h="913" extrusionOk="0">
                  <a:moveTo>
                    <a:pt x="577" y="0"/>
                  </a:moveTo>
                  <a:cubicBezTo>
                    <a:pt x="537" y="139"/>
                    <a:pt x="537" y="239"/>
                    <a:pt x="537" y="358"/>
                  </a:cubicBezTo>
                  <a:cubicBezTo>
                    <a:pt x="577" y="358"/>
                    <a:pt x="577" y="358"/>
                    <a:pt x="597" y="398"/>
                  </a:cubicBezTo>
                  <a:cubicBezTo>
                    <a:pt x="617" y="438"/>
                    <a:pt x="597" y="478"/>
                    <a:pt x="537" y="497"/>
                  </a:cubicBezTo>
                  <a:cubicBezTo>
                    <a:pt x="0" y="657"/>
                    <a:pt x="736" y="696"/>
                    <a:pt x="577" y="836"/>
                  </a:cubicBezTo>
                  <a:cubicBezTo>
                    <a:pt x="735" y="888"/>
                    <a:pt x="881" y="913"/>
                    <a:pt x="1028" y="913"/>
                  </a:cubicBezTo>
                  <a:cubicBezTo>
                    <a:pt x="1160" y="913"/>
                    <a:pt x="1292" y="893"/>
                    <a:pt x="1433" y="855"/>
                  </a:cubicBezTo>
                  <a:lnTo>
                    <a:pt x="1433" y="497"/>
                  </a:lnTo>
                  <a:cubicBezTo>
                    <a:pt x="1386" y="504"/>
                    <a:pt x="1342" y="508"/>
                    <a:pt x="1302" y="508"/>
                  </a:cubicBezTo>
                  <a:cubicBezTo>
                    <a:pt x="1004" y="508"/>
                    <a:pt x="895" y="316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9"/>
            <p:cNvSpPr/>
            <p:nvPr/>
          </p:nvSpPr>
          <p:spPr>
            <a:xfrm>
              <a:off x="5726400" y="50213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20" y="100"/>
                    <a:pt x="1" y="159"/>
                  </a:cubicBezTo>
                  <a:cubicBezTo>
                    <a:pt x="160" y="120"/>
                    <a:pt x="16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9"/>
            <p:cNvSpPr/>
            <p:nvPr/>
          </p:nvSpPr>
          <p:spPr>
            <a:xfrm>
              <a:off x="5042100" y="4036075"/>
              <a:ext cx="313825" cy="31775"/>
            </a:xfrm>
            <a:custGeom>
              <a:avLst/>
              <a:gdLst/>
              <a:ahLst/>
              <a:cxnLst/>
              <a:rect l="l" t="t" r="r" b="b"/>
              <a:pathLst>
                <a:path w="12553" h="1271" extrusionOk="0">
                  <a:moveTo>
                    <a:pt x="437" y="0"/>
                  </a:moveTo>
                  <a:cubicBezTo>
                    <a:pt x="316" y="0"/>
                    <a:pt x="202" y="39"/>
                    <a:pt x="100" y="142"/>
                  </a:cubicBezTo>
                  <a:cubicBezTo>
                    <a:pt x="0" y="261"/>
                    <a:pt x="139" y="381"/>
                    <a:pt x="239" y="480"/>
                  </a:cubicBezTo>
                  <a:cubicBezTo>
                    <a:pt x="418" y="639"/>
                    <a:pt x="617" y="619"/>
                    <a:pt x="816" y="639"/>
                  </a:cubicBezTo>
                  <a:cubicBezTo>
                    <a:pt x="1775" y="717"/>
                    <a:pt x="2747" y="770"/>
                    <a:pt x="3720" y="770"/>
                  </a:cubicBezTo>
                  <a:cubicBezTo>
                    <a:pt x="4483" y="770"/>
                    <a:pt x="5247" y="738"/>
                    <a:pt x="6008" y="659"/>
                  </a:cubicBezTo>
                  <a:cubicBezTo>
                    <a:pt x="6317" y="712"/>
                    <a:pt x="6631" y="723"/>
                    <a:pt x="6947" y="723"/>
                  </a:cubicBezTo>
                  <a:cubicBezTo>
                    <a:pt x="7192" y="723"/>
                    <a:pt x="7438" y="716"/>
                    <a:pt x="7683" y="716"/>
                  </a:cubicBezTo>
                  <a:cubicBezTo>
                    <a:pt x="8200" y="716"/>
                    <a:pt x="8714" y="747"/>
                    <a:pt x="9210" y="938"/>
                  </a:cubicBezTo>
                  <a:cubicBezTo>
                    <a:pt x="9847" y="1137"/>
                    <a:pt x="10523" y="938"/>
                    <a:pt x="11120" y="1256"/>
                  </a:cubicBezTo>
                  <a:cubicBezTo>
                    <a:pt x="11160" y="1266"/>
                    <a:pt x="11200" y="1271"/>
                    <a:pt x="11242" y="1271"/>
                  </a:cubicBezTo>
                  <a:cubicBezTo>
                    <a:pt x="11284" y="1271"/>
                    <a:pt x="11329" y="1266"/>
                    <a:pt x="11379" y="1256"/>
                  </a:cubicBezTo>
                  <a:cubicBezTo>
                    <a:pt x="11584" y="1000"/>
                    <a:pt x="11701" y="670"/>
                    <a:pt x="12057" y="670"/>
                  </a:cubicBezTo>
                  <a:cubicBezTo>
                    <a:pt x="12116" y="670"/>
                    <a:pt x="12181" y="679"/>
                    <a:pt x="12254" y="699"/>
                  </a:cubicBezTo>
                  <a:cubicBezTo>
                    <a:pt x="12271" y="703"/>
                    <a:pt x="12287" y="705"/>
                    <a:pt x="12303" y="705"/>
                  </a:cubicBezTo>
                  <a:cubicBezTo>
                    <a:pt x="12434" y="705"/>
                    <a:pt x="12517" y="565"/>
                    <a:pt x="12552" y="440"/>
                  </a:cubicBezTo>
                  <a:cubicBezTo>
                    <a:pt x="12456" y="316"/>
                    <a:pt x="12312" y="297"/>
                    <a:pt x="12166" y="297"/>
                  </a:cubicBezTo>
                  <a:cubicBezTo>
                    <a:pt x="12102" y="297"/>
                    <a:pt x="12037" y="301"/>
                    <a:pt x="11976" y="301"/>
                  </a:cubicBezTo>
                  <a:lnTo>
                    <a:pt x="796" y="82"/>
                  </a:lnTo>
                  <a:cubicBezTo>
                    <a:pt x="671" y="34"/>
                    <a:pt x="551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9"/>
            <p:cNvSpPr/>
            <p:nvPr/>
          </p:nvSpPr>
          <p:spPr>
            <a:xfrm>
              <a:off x="5321575" y="4044800"/>
              <a:ext cx="142775" cy="24250"/>
            </a:xfrm>
            <a:custGeom>
              <a:avLst/>
              <a:gdLst/>
              <a:ahLst/>
              <a:cxnLst/>
              <a:rect l="l" t="t" r="r" b="b"/>
              <a:pathLst>
                <a:path w="5711" h="970" extrusionOk="0">
                  <a:moveTo>
                    <a:pt x="2280" y="1"/>
                  </a:moveTo>
                  <a:cubicBezTo>
                    <a:pt x="1979" y="1"/>
                    <a:pt x="1677" y="20"/>
                    <a:pt x="1373" y="72"/>
                  </a:cubicBezTo>
                  <a:cubicBezTo>
                    <a:pt x="1257" y="181"/>
                    <a:pt x="1136" y="215"/>
                    <a:pt x="1008" y="215"/>
                  </a:cubicBezTo>
                  <a:cubicBezTo>
                    <a:pt x="799" y="215"/>
                    <a:pt x="572" y="124"/>
                    <a:pt x="321" y="124"/>
                  </a:cubicBezTo>
                  <a:cubicBezTo>
                    <a:pt x="281" y="124"/>
                    <a:pt x="241" y="126"/>
                    <a:pt x="200" y="131"/>
                  </a:cubicBezTo>
                  <a:cubicBezTo>
                    <a:pt x="578" y="330"/>
                    <a:pt x="1" y="529"/>
                    <a:pt x="279" y="768"/>
                  </a:cubicBezTo>
                  <a:cubicBezTo>
                    <a:pt x="367" y="914"/>
                    <a:pt x="478" y="969"/>
                    <a:pt x="600" y="969"/>
                  </a:cubicBezTo>
                  <a:cubicBezTo>
                    <a:pt x="726" y="969"/>
                    <a:pt x="863" y="909"/>
                    <a:pt x="995" y="827"/>
                  </a:cubicBezTo>
                  <a:cubicBezTo>
                    <a:pt x="1160" y="691"/>
                    <a:pt x="1332" y="650"/>
                    <a:pt x="1508" y="650"/>
                  </a:cubicBezTo>
                  <a:cubicBezTo>
                    <a:pt x="1714" y="650"/>
                    <a:pt x="1925" y="706"/>
                    <a:pt x="2129" y="728"/>
                  </a:cubicBezTo>
                  <a:cubicBezTo>
                    <a:pt x="2189" y="728"/>
                    <a:pt x="2269" y="708"/>
                    <a:pt x="2348" y="688"/>
                  </a:cubicBezTo>
                  <a:cubicBezTo>
                    <a:pt x="2388" y="629"/>
                    <a:pt x="2433" y="599"/>
                    <a:pt x="2480" y="599"/>
                  </a:cubicBezTo>
                  <a:cubicBezTo>
                    <a:pt x="2527" y="599"/>
                    <a:pt x="2577" y="629"/>
                    <a:pt x="2627" y="688"/>
                  </a:cubicBezTo>
                  <a:cubicBezTo>
                    <a:pt x="2697" y="712"/>
                    <a:pt x="2760" y="721"/>
                    <a:pt x="2824" y="721"/>
                  </a:cubicBezTo>
                  <a:cubicBezTo>
                    <a:pt x="2869" y="721"/>
                    <a:pt x="2915" y="716"/>
                    <a:pt x="2965" y="708"/>
                  </a:cubicBezTo>
                  <a:cubicBezTo>
                    <a:pt x="3071" y="671"/>
                    <a:pt x="3175" y="658"/>
                    <a:pt x="3279" y="658"/>
                  </a:cubicBezTo>
                  <a:cubicBezTo>
                    <a:pt x="3528" y="658"/>
                    <a:pt x="3770" y="733"/>
                    <a:pt x="4012" y="733"/>
                  </a:cubicBezTo>
                  <a:cubicBezTo>
                    <a:pt x="4048" y="733"/>
                    <a:pt x="4083" y="732"/>
                    <a:pt x="4119" y="728"/>
                  </a:cubicBezTo>
                  <a:cubicBezTo>
                    <a:pt x="4178" y="728"/>
                    <a:pt x="4258" y="688"/>
                    <a:pt x="4318" y="629"/>
                  </a:cubicBezTo>
                  <a:cubicBezTo>
                    <a:pt x="4455" y="468"/>
                    <a:pt x="4613" y="428"/>
                    <a:pt x="4785" y="428"/>
                  </a:cubicBezTo>
                  <a:cubicBezTo>
                    <a:pt x="4960" y="428"/>
                    <a:pt x="5150" y="469"/>
                    <a:pt x="5349" y="469"/>
                  </a:cubicBezTo>
                  <a:cubicBezTo>
                    <a:pt x="5467" y="469"/>
                    <a:pt x="5587" y="455"/>
                    <a:pt x="5710" y="410"/>
                  </a:cubicBezTo>
                  <a:cubicBezTo>
                    <a:pt x="5499" y="288"/>
                    <a:pt x="5307" y="265"/>
                    <a:pt x="5127" y="265"/>
                  </a:cubicBezTo>
                  <a:cubicBezTo>
                    <a:pt x="5017" y="265"/>
                    <a:pt x="4911" y="273"/>
                    <a:pt x="4808" y="273"/>
                  </a:cubicBezTo>
                  <a:cubicBezTo>
                    <a:pt x="4777" y="273"/>
                    <a:pt x="4746" y="272"/>
                    <a:pt x="4715" y="270"/>
                  </a:cubicBezTo>
                  <a:cubicBezTo>
                    <a:pt x="4658" y="259"/>
                    <a:pt x="4599" y="256"/>
                    <a:pt x="4539" y="256"/>
                  </a:cubicBezTo>
                  <a:cubicBezTo>
                    <a:pt x="4450" y="256"/>
                    <a:pt x="4358" y="263"/>
                    <a:pt x="4269" y="263"/>
                  </a:cubicBezTo>
                  <a:cubicBezTo>
                    <a:pt x="4104" y="263"/>
                    <a:pt x="3945" y="237"/>
                    <a:pt x="3820" y="91"/>
                  </a:cubicBezTo>
                  <a:cubicBezTo>
                    <a:pt x="3296" y="54"/>
                    <a:pt x="2788" y="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9"/>
            <p:cNvSpPr/>
            <p:nvPr/>
          </p:nvSpPr>
          <p:spPr>
            <a:xfrm>
              <a:off x="5031650" y="403365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836" y="0"/>
                  </a:moveTo>
                  <a:cubicBezTo>
                    <a:pt x="597" y="0"/>
                    <a:pt x="358" y="40"/>
                    <a:pt x="120" y="40"/>
                  </a:cubicBezTo>
                  <a:cubicBezTo>
                    <a:pt x="20" y="80"/>
                    <a:pt x="0" y="179"/>
                    <a:pt x="20" y="279"/>
                  </a:cubicBezTo>
                  <a:cubicBezTo>
                    <a:pt x="20" y="358"/>
                    <a:pt x="60" y="398"/>
                    <a:pt x="120" y="438"/>
                  </a:cubicBezTo>
                  <a:cubicBezTo>
                    <a:pt x="199" y="458"/>
                    <a:pt x="239" y="478"/>
                    <a:pt x="299" y="537"/>
                  </a:cubicBezTo>
                  <a:cubicBezTo>
                    <a:pt x="418" y="557"/>
                    <a:pt x="518" y="557"/>
                    <a:pt x="637" y="577"/>
                  </a:cubicBezTo>
                  <a:cubicBezTo>
                    <a:pt x="544" y="246"/>
                    <a:pt x="645" y="184"/>
                    <a:pt x="791" y="184"/>
                  </a:cubicBezTo>
                  <a:cubicBezTo>
                    <a:pt x="878" y="184"/>
                    <a:pt x="981" y="206"/>
                    <a:pt x="1069" y="206"/>
                  </a:cubicBezTo>
                  <a:cubicBezTo>
                    <a:pt x="1117" y="206"/>
                    <a:pt x="1160" y="200"/>
                    <a:pt x="1194" y="179"/>
                  </a:cubicBezTo>
                  <a:cubicBezTo>
                    <a:pt x="1055" y="140"/>
                    <a:pt x="935" y="8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9"/>
            <p:cNvSpPr/>
            <p:nvPr/>
          </p:nvSpPr>
          <p:spPr>
            <a:xfrm>
              <a:off x="5363350" y="40257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9"/>
            <p:cNvSpPr/>
            <p:nvPr/>
          </p:nvSpPr>
          <p:spPr>
            <a:xfrm>
              <a:off x="5013250" y="3828750"/>
              <a:ext cx="154200" cy="44975"/>
            </a:xfrm>
            <a:custGeom>
              <a:avLst/>
              <a:gdLst/>
              <a:ahLst/>
              <a:cxnLst/>
              <a:rect l="l" t="t" r="r" b="b"/>
              <a:pathLst>
                <a:path w="6168" h="1799" extrusionOk="0">
                  <a:moveTo>
                    <a:pt x="5769" y="1"/>
                  </a:moveTo>
                  <a:cubicBezTo>
                    <a:pt x="4874" y="199"/>
                    <a:pt x="3979" y="339"/>
                    <a:pt x="3124" y="617"/>
                  </a:cubicBezTo>
                  <a:cubicBezTo>
                    <a:pt x="2646" y="776"/>
                    <a:pt x="2129" y="776"/>
                    <a:pt x="1731" y="1075"/>
                  </a:cubicBezTo>
                  <a:cubicBezTo>
                    <a:pt x="1651" y="1114"/>
                    <a:pt x="1592" y="1194"/>
                    <a:pt x="1492" y="1194"/>
                  </a:cubicBezTo>
                  <a:cubicBezTo>
                    <a:pt x="1353" y="1214"/>
                    <a:pt x="1174" y="1214"/>
                    <a:pt x="1035" y="1234"/>
                  </a:cubicBezTo>
                  <a:cubicBezTo>
                    <a:pt x="955" y="1294"/>
                    <a:pt x="896" y="1373"/>
                    <a:pt x="796" y="1373"/>
                  </a:cubicBezTo>
                  <a:cubicBezTo>
                    <a:pt x="657" y="1373"/>
                    <a:pt x="478" y="1393"/>
                    <a:pt x="339" y="1413"/>
                  </a:cubicBezTo>
                  <a:cubicBezTo>
                    <a:pt x="259" y="1473"/>
                    <a:pt x="179" y="1512"/>
                    <a:pt x="160" y="1512"/>
                  </a:cubicBezTo>
                  <a:cubicBezTo>
                    <a:pt x="100" y="1512"/>
                    <a:pt x="60" y="1512"/>
                    <a:pt x="0" y="1532"/>
                  </a:cubicBezTo>
                  <a:cubicBezTo>
                    <a:pt x="31" y="1735"/>
                    <a:pt x="103" y="1798"/>
                    <a:pt x="195" y="1798"/>
                  </a:cubicBezTo>
                  <a:cubicBezTo>
                    <a:pt x="283" y="1798"/>
                    <a:pt x="391" y="1740"/>
                    <a:pt x="498" y="1691"/>
                  </a:cubicBezTo>
                  <a:lnTo>
                    <a:pt x="537" y="1691"/>
                  </a:lnTo>
                  <a:cubicBezTo>
                    <a:pt x="697" y="1572"/>
                    <a:pt x="915" y="1671"/>
                    <a:pt x="1094" y="1572"/>
                  </a:cubicBezTo>
                  <a:lnTo>
                    <a:pt x="1174" y="1572"/>
                  </a:lnTo>
                  <a:cubicBezTo>
                    <a:pt x="1224" y="1592"/>
                    <a:pt x="1269" y="1602"/>
                    <a:pt x="1313" y="1602"/>
                  </a:cubicBezTo>
                  <a:cubicBezTo>
                    <a:pt x="1358" y="1602"/>
                    <a:pt x="1403" y="1592"/>
                    <a:pt x="1453" y="1572"/>
                  </a:cubicBezTo>
                  <a:cubicBezTo>
                    <a:pt x="1463" y="1577"/>
                    <a:pt x="1475" y="1580"/>
                    <a:pt x="1488" y="1580"/>
                  </a:cubicBezTo>
                  <a:cubicBezTo>
                    <a:pt x="1523" y="1580"/>
                    <a:pt x="1563" y="1561"/>
                    <a:pt x="1592" y="1532"/>
                  </a:cubicBezTo>
                  <a:cubicBezTo>
                    <a:pt x="1651" y="1492"/>
                    <a:pt x="1691" y="1433"/>
                    <a:pt x="1771" y="1393"/>
                  </a:cubicBezTo>
                  <a:cubicBezTo>
                    <a:pt x="3243" y="1035"/>
                    <a:pt x="4715" y="637"/>
                    <a:pt x="6167" y="199"/>
                  </a:cubicBezTo>
                  <a:cubicBezTo>
                    <a:pt x="6068" y="20"/>
                    <a:pt x="5869" y="120"/>
                    <a:pt x="5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9"/>
            <p:cNvSpPr/>
            <p:nvPr/>
          </p:nvSpPr>
          <p:spPr>
            <a:xfrm>
              <a:off x="4879475" y="3988925"/>
              <a:ext cx="83575" cy="40275"/>
            </a:xfrm>
            <a:custGeom>
              <a:avLst/>
              <a:gdLst/>
              <a:ahLst/>
              <a:cxnLst/>
              <a:rect l="l" t="t" r="r" b="b"/>
              <a:pathLst>
                <a:path w="3343" h="1611" extrusionOk="0">
                  <a:moveTo>
                    <a:pt x="1586" y="1"/>
                  </a:moveTo>
                  <a:cubicBezTo>
                    <a:pt x="1355" y="1"/>
                    <a:pt x="1241" y="263"/>
                    <a:pt x="1114" y="437"/>
                  </a:cubicBezTo>
                  <a:cubicBezTo>
                    <a:pt x="1018" y="539"/>
                    <a:pt x="927" y="574"/>
                    <a:pt x="839" y="574"/>
                  </a:cubicBezTo>
                  <a:cubicBezTo>
                    <a:pt x="650" y="574"/>
                    <a:pt x="473" y="414"/>
                    <a:pt x="282" y="414"/>
                  </a:cubicBezTo>
                  <a:cubicBezTo>
                    <a:pt x="268" y="414"/>
                    <a:pt x="253" y="415"/>
                    <a:pt x="239" y="417"/>
                  </a:cubicBezTo>
                  <a:cubicBezTo>
                    <a:pt x="219" y="437"/>
                    <a:pt x="219" y="476"/>
                    <a:pt x="140" y="516"/>
                  </a:cubicBezTo>
                  <a:cubicBezTo>
                    <a:pt x="120" y="874"/>
                    <a:pt x="0" y="1312"/>
                    <a:pt x="438" y="1551"/>
                  </a:cubicBezTo>
                  <a:lnTo>
                    <a:pt x="677" y="1551"/>
                  </a:lnTo>
                  <a:cubicBezTo>
                    <a:pt x="995" y="1451"/>
                    <a:pt x="1433" y="1610"/>
                    <a:pt x="1651" y="1173"/>
                  </a:cubicBezTo>
                  <a:lnTo>
                    <a:pt x="1572" y="1033"/>
                  </a:lnTo>
                  <a:cubicBezTo>
                    <a:pt x="1505" y="922"/>
                    <a:pt x="1532" y="885"/>
                    <a:pt x="1582" y="885"/>
                  </a:cubicBezTo>
                  <a:cubicBezTo>
                    <a:pt x="1622" y="885"/>
                    <a:pt x="1676" y="908"/>
                    <a:pt x="1711" y="934"/>
                  </a:cubicBezTo>
                  <a:cubicBezTo>
                    <a:pt x="1970" y="1113"/>
                    <a:pt x="2169" y="1431"/>
                    <a:pt x="2507" y="1531"/>
                  </a:cubicBezTo>
                  <a:cubicBezTo>
                    <a:pt x="2785" y="1431"/>
                    <a:pt x="3342" y="1471"/>
                    <a:pt x="2845" y="934"/>
                  </a:cubicBezTo>
                  <a:cubicBezTo>
                    <a:pt x="2785" y="874"/>
                    <a:pt x="2726" y="834"/>
                    <a:pt x="2666" y="775"/>
                  </a:cubicBezTo>
                  <a:cubicBezTo>
                    <a:pt x="2527" y="516"/>
                    <a:pt x="2129" y="516"/>
                    <a:pt x="1970" y="238"/>
                  </a:cubicBezTo>
                  <a:cubicBezTo>
                    <a:pt x="1890" y="178"/>
                    <a:pt x="1850" y="118"/>
                    <a:pt x="1791" y="59"/>
                  </a:cubicBezTo>
                  <a:cubicBezTo>
                    <a:pt x="1713" y="18"/>
                    <a:pt x="1646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9"/>
            <p:cNvSpPr/>
            <p:nvPr/>
          </p:nvSpPr>
          <p:spPr>
            <a:xfrm>
              <a:off x="5069450" y="3797925"/>
              <a:ext cx="94500" cy="25875"/>
            </a:xfrm>
            <a:custGeom>
              <a:avLst/>
              <a:gdLst/>
              <a:ahLst/>
              <a:cxnLst/>
              <a:rect l="l" t="t" r="r" b="b"/>
              <a:pathLst>
                <a:path w="3780" h="1035" extrusionOk="0">
                  <a:moveTo>
                    <a:pt x="3700" y="0"/>
                  </a:moveTo>
                  <a:cubicBezTo>
                    <a:pt x="2427" y="100"/>
                    <a:pt x="1234" y="557"/>
                    <a:pt x="0" y="836"/>
                  </a:cubicBezTo>
                  <a:cubicBezTo>
                    <a:pt x="20" y="915"/>
                    <a:pt x="80" y="955"/>
                    <a:pt x="140" y="975"/>
                  </a:cubicBezTo>
                  <a:cubicBezTo>
                    <a:pt x="176" y="988"/>
                    <a:pt x="210" y="993"/>
                    <a:pt x="242" y="993"/>
                  </a:cubicBezTo>
                  <a:cubicBezTo>
                    <a:pt x="300" y="993"/>
                    <a:pt x="353" y="979"/>
                    <a:pt x="403" y="979"/>
                  </a:cubicBezTo>
                  <a:cubicBezTo>
                    <a:pt x="449" y="979"/>
                    <a:pt x="493" y="990"/>
                    <a:pt x="537" y="1035"/>
                  </a:cubicBezTo>
                  <a:cubicBezTo>
                    <a:pt x="1612" y="1015"/>
                    <a:pt x="2566" y="458"/>
                    <a:pt x="3601" y="318"/>
                  </a:cubicBezTo>
                  <a:cubicBezTo>
                    <a:pt x="3621" y="318"/>
                    <a:pt x="3680" y="239"/>
                    <a:pt x="3700" y="199"/>
                  </a:cubicBezTo>
                  <a:cubicBezTo>
                    <a:pt x="3720" y="199"/>
                    <a:pt x="3720" y="159"/>
                    <a:pt x="3760" y="120"/>
                  </a:cubicBezTo>
                  <a:cubicBezTo>
                    <a:pt x="3780" y="60"/>
                    <a:pt x="3760" y="4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9"/>
            <p:cNvSpPr/>
            <p:nvPr/>
          </p:nvSpPr>
          <p:spPr>
            <a:xfrm>
              <a:off x="5025175" y="3775625"/>
              <a:ext cx="94525" cy="18375"/>
            </a:xfrm>
            <a:custGeom>
              <a:avLst/>
              <a:gdLst/>
              <a:ahLst/>
              <a:cxnLst/>
              <a:rect l="l" t="t" r="r" b="b"/>
              <a:pathLst>
                <a:path w="3781" h="735" extrusionOk="0">
                  <a:moveTo>
                    <a:pt x="3278" y="1"/>
                  </a:moveTo>
                  <a:cubicBezTo>
                    <a:pt x="2170" y="1"/>
                    <a:pt x="1078" y="320"/>
                    <a:pt x="1" y="514"/>
                  </a:cubicBezTo>
                  <a:cubicBezTo>
                    <a:pt x="21" y="634"/>
                    <a:pt x="100" y="713"/>
                    <a:pt x="220" y="733"/>
                  </a:cubicBezTo>
                  <a:cubicBezTo>
                    <a:pt x="273" y="734"/>
                    <a:pt x="326" y="735"/>
                    <a:pt x="379" y="735"/>
                  </a:cubicBezTo>
                  <a:cubicBezTo>
                    <a:pt x="1157" y="735"/>
                    <a:pt x="1902" y="601"/>
                    <a:pt x="2647" y="415"/>
                  </a:cubicBezTo>
                  <a:cubicBezTo>
                    <a:pt x="2985" y="315"/>
                    <a:pt x="3383" y="395"/>
                    <a:pt x="3701" y="156"/>
                  </a:cubicBezTo>
                  <a:cubicBezTo>
                    <a:pt x="3741" y="156"/>
                    <a:pt x="3761" y="136"/>
                    <a:pt x="3761" y="116"/>
                  </a:cubicBezTo>
                  <a:cubicBezTo>
                    <a:pt x="3780" y="96"/>
                    <a:pt x="3761" y="37"/>
                    <a:pt x="3701" y="17"/>
                  </a:cubicBezTo>
                  <a:cubicBezTo>
                    <a:pt x="3560" y="6"/>
                    <a:pt x="3419" y="1"/>
                    <a:pt x="3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9"/>
            <p:cNvSpPr/>
            <p:nvPr/>
          </p:nvSpPr>
          <p:spPr>
            <a:xfrm>
              <a:off x="4927700" y="4012250"/>
              <a:ext cx="69150" cy="35850"/>
            </a:xfrm>
            <a:custGeom>
              <a:avLst/>
              <a:gdLst/>
              <a:ahLst/>
              <a:cxnLst/>
              <a:rect l="l" t="t" r="r" b="b"/>
              <a:pathLst>
                <a:path w="2766" h="1434" extrusionOk="0">
                  <a:moveTo>
                    <a:pt x="936" y="1"/>
                  </a:moveTo>
                  <a:cubicBezTo>
                    <a:pt x="1175" y="379"/>
                    <a:pt x="816" y="399"/>
                    <a:pt x="637" y="518"/>
                  </a:cubicBezTo>
                  <a:cubicBezTo>
                    <a:pt x="419" y="518"/>
                    <a:pt x="200" y="518"/>
                    <a:pt x="80" y="677"/>
                  </a:cubicBezTo>
                  <a:cubicBezTo>
                    <a:pt x="1" y="876"/>
                    <a:pt x="100" y="996"/>
                    <a:pt x="240" y="1115"/>
                  </a:cubicBezTo>
                  <a:cubicBezTo>
                    <a:pt x="319" y="1135"/>
                    <a:pt x="419" y="1194"/>
                    <a:pt x="498" y="1194"/>
                  </a:cubicBezTo>
                  <a:cubicBezTo>
                    <a:pt x="584" y="1208"/>
                    <a:pt x="671" y="1213"/>
                    <a:pt x="758" y="1213"/>
                  </a:cubicBezTo>
                  <a:cubicBezTo>
                    <a:pt x="1036" y="1213"/>
                    <a:pt x="1321" y="1162"/>
                    <a:pt x="1600" y="1162"/>
                  </a:cubicBezTo>
                  <a:cubicBezTo>
                    <a:pt x="1886" y="1162"/>
                    <a:pt x="2166" y="1215"/>
                    <a:pt x="2428" y="1433"/>
                  </a:cubicBezTo>
                  <a:cubicBezTo>
                    <a:pt x="2766" y="1294"/>
                    <a:pt x="2706" y="1035"/>
                    <a:pt x="2666" y="777"/>
                  </a:cubicBezTo>
                  <a:cubicBezTo>
                    <a:pt x="2607" y="637"/>
                    <a:pt x="2487" y="578"/>
                    <a:pt x="2368" y="518"/>
                  </a:cubicBezTo>
                  <a:cubicBezTo>
                    <a:pt x="2070" y="200"/>
                    <a:pt x="1592" y="299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9"/>
            <p:cNvSpPr/>
            <p:nvPr/>
          </p:nvSpPr>
          <p:spPr>
            <a:xfrm>
              <a:off x="4903350" y="3792450"/>
              <a:ext cx="109925" cy="30900"/>
            </a:xfrm>
            <a:custGeom>
              <a:avLst/>
              <a:gdLst/>
              <a:ahLst/>
              <a:cxnLst/>
              <a:rect l="l" t="t" r="r" b="b"/>
              <a:pathLst>
                <a:path w="4397" h="1236" extrusionOk="0">
                  <a:moveTo>
                    <a:pt x="3879" y="0"/>
                  </a:moveTo>
                  <a:cubicBezTo>
                    <a:pt x="2586" y="319"/>
                    <a:pt x="1273" y="657"/>
                    <a:pt x="0" y="1055"/>
                  </a:cubicBezTo>
                  <a:cubicBezTo>
                    <a:pt x="0" y="1154"/>
                    <a:pt x="100" y="1174"/>
                    <a:pt x="179" y="1234"/>
                  </a:cubicBezTo>
                  <a:cubicBezTo>
                    <a:pt x="206" y="1235"/>
                    <a:pt x="233" y="1236"/>
                    <a:pt x="259" y="1236"/>
                  </a:cubicBezTo>
                  <a:cubicBezTo>
                    <a:pt x="921" y="1236"/>
                    <a:pt x="1499" y="775"/>
                    <a:pt x="2168" y="756"/>
                  </a:cubicBezTo>
                  <a:cubicBezTo>
                    <a:pt x="2964" y="716"/>
                    <a:pt x="3660" y="358"/>
                    <a:pt x="4396" y="219"/>
                  </a:cubicBezTo>
                  <a:cubicBezTo>
                    <a:pt x="4327" y="110"/>
                    <a:pt x="4227" y="110"/>
                    <a:pt x="4130" y="110"/>
                  </a:cubicBezTo>
                  <a:cubicBezTo>
                    <a:pt x="4033" y="110"/>
                    <a:pt x="3939" y="110"/>
                    <a:pt x="3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9"/>
            <p:cNvSpPr/>
            <p:nvPr/>
          </p:nvSpPr>
          <p:spPr>
            <a:xfrm>
              <a:off x="4727300" y="3810850"/>
              <a:ext cx="66650" cy="49400"/>
            </a:xfrm>
            <a:custGeom>
              <a:avLst/>
              <a:gdLst/>
              <a:ahLst/>
              <a:cxnLst/>
              <a:rect l="l" t="t" r="r" b="b"/>
              <a:pathLst>
                <a:path w="2666" h="1976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cubicBezTo>
                    <a:pt x="0" y="199"/>
                    <a:pt x="20" y="239"/>
                    <a:pt x="20" y="259"/>
                  </a:cubicBezTo>
                  <a:cubicBezTo>
                    <a:pt x="60" y="339"/>
                    <a:pt x="100" y="398"/>
                    <a:pt x="159" y="438"/>
                  </a:cubicBezTo>
                  <a:cubicBezTo>
                    <a:pt x="279" y="537"/>
                    <a:pt x="418" y="677"/>
                    <a:pt x="557" y="796"/>
                  </a:cubicBezTo>
                  <a:lnTo>
                    <a:pt x="696" y="935"/>
                  </a:lnTo>
                  <a:cubicBezTo>
                    <a:pt x="855" y="1114"/>
                    <a:pt x="1054" y="1194"/>
                    <a:pt x="1253" y="1234"/>
                  </a:cubicBezTo>
                  <a:cubicBezTo>
                    <a:pt x="1293" y="1293"/>
                    <a:pt x="1373" y="1313"/>
                    <a:pt x="1432" y="1333"/>
                  </a:cubicBezTo>
                  <a:cubicBezTo>
                    <a:pt x="1492" y="1393"/>
                    <a:pt x="1592" y="1433"/>
                    <a:pt x="1651" y="1512"/>
                  </a:cubicBezTo>
                  <a:cubicBezTo>
                    <a:pt x="1731" y="1632"/>
                    <a:pt x="1850" y="1691"/>
                    <a:pt x="1950" y="1771"/>
                  </a:cubicBezTo>
                  <a:cubicBezTo>
                    <a:pt x="1967" y="1763"/>
                    <a:pt x="1986" y="1760"/>
                    <a:pt x="2004" y="1760"/>
                  </a:cubicBezTo>
                  <a:cubicBezTo>
                    <a:pt x="2150" y="1760"/>
                    <a:pt x="2301" y="1976"/>
                    <a:pt x="2445" y="1976"/>
                  </a:cubicBezTo>
                  <a:cubicBezTo>
                    <a:pt x="2522" y="1976"/>
                    <a:pt x="2596" y="1916"/>
                    <a:pt x="2666" y="1731"/>
                  </a:cubicBezTo>
                  <a:cubicBezTo>
                    <a:pt x="2586" y="1691"/>
                    <a:pt x="2546" y="1632"/>
                    <a:pt x="2467" y="1592"/>
                  </a:cubicBezTo>
                  <a:lnTo>
                    <a:pt x="2268" y="1393"/>
                  </a:lnTo>
                  <a:cubicBezTo>
                    <a:pt x="2109" y="1293"/>
                    <a:pt x="2009" y="1194"/>
                    <a:pt x="1910" y="1075"/>
                  </a:cubicBezTo>
                  <a:lnTo>
                    <a:pt x="1890" y="1035"/>
                  </a:lnTo>
                  <a:cubicBezTo>
                    <a:pt x="1810" y="935"/>
                    <a:pt x="1651" y="975"/>
                    <a:pt x="1592" y="816"/>
                  </a:cubicBezTo>
                  <a:cubicBezTo>
                    <a:pt x="1273" y="577"/>
                    <a:pt x="975" y="299"/>
                    <a:pt x="597" y="140"/>
                  </a:cubicBezTo>
                  <a:cubicBezTo>
                    <a:pt x="497" y="14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9"/>
            <p:cNvSpPr/>
            <p:nvPr/>
          </p:nvSpPr>
          <p:spPr>
            <a:xfrm>
              <a:off x="5256925" y="3794425"/>
              <a:ext cx="71150" cy="20000"/>
            </a:xfrm>
            <a:custGeom>
              <a:avLst/>
              <a:gdLst/>
              <a:ahLst/>
              <a:cxnLst/>
              <a:rect l="l" t="t" r="r" b="b"/>
              <a:pathLst>
                <a:path w="2846" h="800" extrusionOk="0">
                  <a:moveTo>
                    <a:pt x="2647" y="1"/>
                  </a:moveTo>
                  <a:cubicBezTo>
                    <a:pt x="1771" y="180"/>
                    <a:pt x="856" y="299"/>
                    <a:pt x="1" y="637"/>
                  </a:cubicBezTo>
                  <a:cubicBezTo>
                    <a:pt x="77" y="736"/>
                    <a:pt x="173" y="760"/>
                    <a:pt x="274" y="760"/>
                  </a:cubicBezTo>
                  <a:cubicBezTo>
                    <a:pt x="365" y="760"/>
                    <a:pt x="459" y="741"/>
                    <a:pt x="547" y="741"/>
                  </a:cubicBezTo>
                  <a:cubicBezTo>
                    <a:pt x="617" y="741"/>
                    <a:pt x="682" y="753"/>
                    <a:pt x="737" y="797"/>
                  </a:cubicBezTo>
                  <a:cubicBezTo>
                    <a:pt x="767" y="799"/>
                    <a:pt x="796" y="800"/>
                    <a:pt x="826" y="800"/>
                  </a:cubicBezTo>
                  <a:cubicBezTo>
                    <a:pt x="1372" y="800"/>
                    <a:pt x="1874" y="478"/>
                    <a:pt x="2440" y="478"/>
                  </a:cubicBezTo>
                  <a:cubicBezTo>
                    <a:pt x="2456" y="478"/>
                    <a:pt x="2472" y="478"/>
                    <a:pt x="2487" y="478"/>
                  </a:cubicBezTo>
                  <a:cubicBezTo>
                    <a:pt x="2587" y="379"/>
                    <a:pt x="2826" y="359"/>
                    <a:pt x="2845" y="140"/>
                  </a:cubicBezTo>
                  <a:cubicBezTo>
                    <a:pt x="2766" y="80"/>
                    <a:pt x="2686" y="1"/>
                    <a:pt x="2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9"/>
            <p:cNvSpPr/>
            <p:nvPr/>
          </p:nvSpPr>
          <p:spPr>
            <a:xfrm>
              <a:off x="4924225" y="3766375"/>
              <a:ext cx="78100" cy="17650"/>
            </a:xfrm>
            <a:custGeom>
              <a:avLst/>
              <a:gdLst/>
              <a:ahLst/>
              <a:cxnLst/>
              <a:rect l="l" t="t" r="r" b="b"/>
              <a:pathLst>
                <a:path w="3124" h="706" extrusionOk="0">
                  <a:moveTo>
                    <a:pt x="2717" y="0"/>
                  </a:moveTo>
                  <a:cubicBezTo>
                    <a:pt x="2100" y="0"/>
                    <a:pt x="1481" y="103"/>
                    <a:pt x="936" y="307"/>
                  </a:cubicBezTo>
                  <a:cubicBezTo>
                    <a:pt x="888" y="321"/>
                    <a:pt x="839" y="327"/>
                    <a:pt x="789" y="327"/>
                  </a:cubicBezTo>
                  <a:cubicBezTo>
                    <a:pt x="636" y="327"/>
                    <a:pt x="478" y="275"/>
                    <a:pt x="337" y="275"/>
                  </a:cubicBezTo>
                  <a:cubicBezTo>
                    <a:pt x="203" y="275"/>
                    <a:pt x="84" y="322"/>
                    <a:pt x="1" y="506"/>
                  </a:cubicBezTo>
                  <a:cubicBezTo>
                    <a:pt x="60" y="586"/>
                    <a:pt x="120" y="626"/>
                    <a:pt x="180" y="626"/>
                  </a:cubicBezTo>
                  <a:cubicBezTo>
                    <a:pt x="214" y="629"/>
                    <a:pt x="248" y="630"/>
                    <a:pt x="282" y="630"/>
                  </a:cubicBezTo>
                  <a:cubicBezTo>
                    <a:pt x="333" y="630"/>
                    <a:pt x="384" y="628"/>
                    <a:pt x="433" y="628"/>
                  </a:cubicBezTo>
                  <a:cubicBezTo>
                    <a:pt x="536" y="628"/>
                    <a:pt x="637" y="638"/>
                    <a:pt x="737" y="705"/>
                  </a:cubicBezTo>
                  <a:cubicBezTo>
                    <a:pt x="1373" y="606"/>
                    <a:pt x="1990" y="327"/>
                    <a:pt x="2666" y="327"/>
                  </a:cubicBezTo>
                  <a:cubicBezTo>
                    <a:pt x="2766" y="228"/>
                    <a:pt x="3124" y="367"/>
                    <a:pt x="3024" y="9"/>
                  </a:cubicBezTo>
                  <a:cubicBezTo>
                    <a:pt x="2922" y="3"/>
                    <a:pt x="2819" y="0"/>
                    <a:pt x="2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9"/>
            <p:cNvSpPr/>
            <p:nvPr/>
          </p:nvSpPr>
          <p:spPr>
            <a:xfrm>
              <a:off x="4990875" y="3761400"/>
              <a:ext cx="74625" cy="14225"/>
            </a:xfrm>
            <a:custGeom>
              <a:avLst/>
              <a:gdLst/>
              <a:ahLst/>
              <a:cxnLst/>
              <a:rect l="l" t="t" r="r" b="b"/>
              <a:pathLst>
                <a:path w="2985" h="569" extrusionOk="0">
                  <a:moveTo>
                    <a:pt x="2389" y="0"/>
                  </a:moveTo>
                  <a:cubicBezTo>
                    <a:pt x="1994" y="0"/>
                    <a:pt x="1605" y="36"/>
                    <a:pt x="1234" y="89"/>
                  </a:cubicBezTo>
                  <a:cubicBezTo>
                    <a:pt x="1211" y="92"/>
                    <a:pt x="1188" y="93"/>
                    <a:pt x="1164" y="93"/>
                  </a:cubicBezTo>
                  <a:cubicBezTo>
                    <a:pt x="1018" y="93"/>
                    <a:pt x="856" y="40"/>
                    <a:pt x="703" y="40"/>
                  </a:cubicBezTo>
                  <a:cubicBezTo>
                    <a:pt x="577" y="40"/>
                    <a:pt x="457" y="76"/>
                    <a:pt x="358" y="208"/>
                  </a:cubicBezTo>
                  <a:cubicBezTo>
                    <a:pt x="239" y="307"/>
                    <a:pt x="139" y="427"/>
                    <a:pt x="0" y="526"/>
                  </a:cubicBezTo>
                  <a:cubicBezTo>
                    <a:pt x="137" y="556"/>
                    <a:pt x="272" y="569"/>
                    <a:pt x="407" y="569"/>
                  </a:cubicBezTo>
                  <a:cubicBezTo>
                    <a:pt x="901" y="569"/>
                    <a:pt x="1386" y="401"/>
                    <a:pt x="1870" y="307"/>
                  </a:cubicBezTo>
                  <a:cubicBezTo>
                    <a:pt x="2228" y="228"/>
                    <a:pt x="2666" y="387"/>
                    <a:pt x="2984" y="29"/>
                  </a:cubicBezTo>
                  <a:cubicBezTo>
                    <a:pt x="2785" y="9"/>
                    <a:pt x="2586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9"/>
            <p:cNvSpPr/>
            <p:nvPr/>
          </p:nvSpPr>
          <p:spPr>
            <a:xfrm>
              <a:off x="5065475" y="3750000"/>
              <a:ext cx="70125" cy="12225"/>
            </a:xfrm>
            <a:custGeom>
              <a:avLst/>
              <a:gdLst/>
              <a:ahLst/>
              <a:cxnLst/>
              <a:rect l="l" t="t" r="r" b="b"/>
              <a:pathLst>
                <a:path w="2805" h="489" extrusionOk="0">
                  <a:moveTo>
                    <a:pt x="2182" y="1"/>
                  </a:moveTo>
                  <a:cubicBezTo>
                    <a:pt x="1454" y="1"/>
                    <a:pt x="727" y="109"/>
                    <a:pt x="0" y="326"/>
                  </a:cubicBezTo>
                  <a:cubicBezTo>
                    <a:pt x="139" y="485"/>
                    <a:pt x="378" y="346"/>
                    <a:pt x="517" y="485"/>
                  </a:cubicBezTo>
                  <a:cubicBezTo>
                    <a:pt x="572" y="488"/>
                    <a:pt x="627" y="489"/>
                    <a:pt x="682" y="489"/>
                  </a:cubicBezTo>
                  <a:cubicBezTo>
                    <a:pt x="1418" y="489"/>
                    <a:pt x="2120" y="250"/>
                    <a:pt x="2805" y="27"/>
                  </a:cubicBezTo>
                  <a:cubicBezTo>
                    <a:pt x="2597" y="10"/>
                    <a:pt x="2389" y="1"/>
                    <a:pt x="2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9"/>
            <p:cNvSpPr/>
            <p:nvPr/>
          </p:nvSpPr>
          <p:spPr>
            <a:xfrm>
              <a:off x="5194275" y="3781000"/>
              <a:ext cx="53725" cy="17175"/>
            </a:xfrm>
            <a:custGeom>
              <a:avLst/>
              <a:gdLst/>
              <a:ahLst/>
              <a:cxnLst/>
              <a:rect l="l" t="t" r="r" b="b"/>
              <a:pathLst>
                <a:path w="2149" h="687" extrusionOk="0">
                  <a:moveTo>
                    <a:pt x="2049" y="1"/>
                  </a:moveTo>
                  <a:cubicBezTo>
                    <a:pt x="1393" y="180"/>
                    <a:pt x="716" y="180"/>
                    <a:pt x="100" y="399"/>
                  </a:cubicBezTo>
                  <a:cubicBezTo>
                    <a:pt x="0" y="498"/>
                    <a:pt x="0" y="578"/>
                    <a:pt x="100" y="677"/>
                  </a:cubicBezTo>
                  <a:cubicBezTo>
                    <a:pt x="174" y="684"/>
                    <a:pt x="248" y="687"/>
                    <a:pt x="320" y="687"/>
                  </a:cubicBezTo>
                  <a:cubicBezTo>
                    <a:pt x="928" y="687"/>
                    <a:pt x="1481" y="479"/>
                    <a:pt x="2049" y="319"/>
                  </a:cubicBezTo>
                  <a:cubicBezTo>
                    <a:pt x="2149" y="200"/>
                    <a:pt x="2149" y="100"/>
                    <a:pt x="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9"/>
            <p:cNvSpPr/>
            <p:nvPr/>
          </p:nvSpPr>
          <p:spPr>
            <a:xfrm>
              <a:off x="4798400" y="3802900"/>
              <a:ext cx="57725" cy="29850"/>
            </a:xfrm>
            <a:custGeom>
              <a:avLst/>
              <a:gdLst/>
              <a:ahLst/>
              <a:cxnLst/>
              <a:rect l="l" t="t" r="r" b="b"/>
              <a:pathLst>
                <a:path w="2309" h="1194" extrusionOk="0">
                  <a:moveTo>
                    <a:pt x="1930" y="0"/>
                  </a:moveTo>
                  <a:cubicBezTo>
                    <a:pt x="1234" y="259"/>
                    <a:pt x="498" y="517"/>
                    <a:pt x="1" y="1194"/>
                  </a:cubicBezTo>
                  <a:cubicBezTo>
                    <a:pt x="777" y="855"/>
                    <a:pt x="1532" y="517"/>
                    <a:pt x="2308" y="159"/>
                  </a:cubicBezTo>
                  <a:cubicBezTo>
                    <a:pt x="2229" y="0"/>
                    <a:pt x="2030" y="80"/>
                    <a:pt x="1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9"/>
            <p:cNvSpPr/>
            <p:nvPr/>
          </p:nvSpPr>
          <p:spPr>
            <a:xfrm>
              <a:off x="4929700" y="3889925"/>
              <a:ext cx="34825" cy="23900"/>
            </a:xfrm>
            <a:custGeom>
              <a:avLst/>
              <a:gdLst/>
              <a:ahLst/>
              <a:cxnLst/>
              <a:rect l="l" t="t" r="r" b="b"/>
              <a:pathLst>
                <a:path w="1393" h="956" extrusionOk="0">
                  <a:moveTo>
                    <a:pt x="1214" y="0"/>
                  </a:moveTo>
                  <a:cubicBezTo>
                    <a:pt x="299" y="140"/>
                    <a:pt x="60" y="319"/>
                    <a:pt x="0" y="955"/>
                  </a:cubicBezTo>
                  <a:cubicBezTo>
                    <a:pt x="458" y="756"/>
                    <a:pt x="935" y="557"/>
                    <a:pt x="1393" y="358"/>
                  </a:cubicBezTo>
                  <a:cubicBezTo>
                    <a:pt x="1393" y="319"/>
                    <a:pt x="1393" y="299"/>
                    <a:pt x="1353" y="259"/>
                  </a:cubicBezTo>
                  <a:cubicBezTo>
                    <a:pt x="1333" y="159"/>
                    <a:pt x="1254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9"/>
            <p:cNvSpPr/>
            <p:nvPr/>
          </p:nvSpPr>
          <p:spPr>
            <a:xfrm>
              <a:off x="5025175" y="3818800"/>
              <a:ext cx="53750" cy="18925"/>
            </a:xfrm>
            <a:custGeom>
              <a:avLst/>
              <a:gdLst/>
              <a:ahLst/>
              <a:cxnLst/>
              <a:rect l="l" t="t" r="r" b="b"/>
              <a:pathLst>
                <a:path w="2150" h="757" extrusionOk="0">
                  <a:moveTo>
                    <a:pt x="1771" y="1"/>
                  </a:moveTo>
                  <a:cubicBezTo>
                    <a:pt x="1155" y="80"/>
                    <a:pt x="518" y="120"/>
                    <a:pt x="1" y="518"/>
                  </a:cubicBezTo>
                  <a:cubicBezTo>
                    <a:pt x="21" y="657"/>
                    <a:pt x="120" y="677"/>
                    <a:pt x="200" y="757"/>
                  </a:cubicBezTo>
                  <a:cubicBezTo>
                    <a:pt x="816" y="518"/>
                    <a:pt x="1513" y="498"/>
                    <a:pt x="2149" y="219"/>
                  </a:cubicBezTo>
                  <a:cubicBezTo>
                    <a:pt x="2090" y="80"/>
                    <a:pt x="1891" y="160"/>
                    <a:pt x="1811" y="60"/>
                  </a:cubicBezTo>
                  <a:lnTo>
                    <a:pt x="1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9"/>
            <p:cNvSpPr/>
            <p:nvPr/>
          </p:nvSpPr>
          <p:spPr>
            <a:xfrm>
              <a:off x="4897875" y="3850625"/>
              <a:ext cx="60200" cy="21925"/>
            </a:xfrm>
            <a:custGeom>
              <a:avLst/>
              <a:gdLst/>
              <a:ahLst/>
              <a:cxnLst/>
              <a:rect l="l" t="t" r="r" b="b"/>
              <a:pathLst>
                <a:path w="2408" h="877" extrusionOk="0">
                  <a:moveTo>
                    <a:pt x="2109" y="1"/>
                  </a:moveTo>
                  <a:cubicBezTo>
                    <a:pt x="1433" y="299"/>
                    <a:pt x="637" y="299"/>
                    <a:pt x="0" y="697"/>
                  </a:cubicBezTo>
                  <a:cubicBezTo>
                    <a:pt x="80" y="836"/>
                    <a:pt x="239" y="796"/>
                    <a:pt x="378" y="876"/>
                  </a:cubicBezTo>
                  <a:cubicBezTo>
                    <a:pt x="975" y="518"/>
                    <a:pt x="1691" y="578"/>
                    <a:pt x="2308" y="319"/>
                  </a:cubicBezTo>
                  <a:cubicBezTo>
                    <a:pt x="2407" y="120"/>
                    <a:pt x="2208" y="80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9"/>
            <p:cNvSpPr/>
            <p:nvPr/>
          </p:nvSpPr>
          <p:spPr>
            <a:xfrm>
              <a:off x="4962025" y="3873000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532" y="1"/>
                  </a:moveTo>
                  <a:cubicBezTo>
                    <a:pt x="995" y="61"/>
                    <a:pt x="557" y="399"/>
                    <a:pt x="120" y="697"/>
                  </a:cubicBezTo>
                  <a:cubicBezTo>
                    <a:pt x="0" y="797"/>
                    <a:pt x="20" y="896"/>
                    <a:pt x="100" y="996"/>
                  </a:cubicBezTo>
                  <a:lnTo>
                    <a:pt x="120" y="1035"/>
                  </a:lnTo>
                  <a:cubicBezTo>
                    <a:pt x="637" y="797"/>
                    <a:pt x="1154" y="578"/>
                    <a:pt x="1691" y="319"/>
                  </a:cubicBezTo>
                  <a:cubicBezTo>
                    <a:pt x="1811" y="120"/>
                    <a:pt x="1612" y="81"/>
                    <a:pt x="1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9"/>
            <p:cNvSpPr/>
            <p:nvPr/>
          </p:nvSpPr>
          <p:spPr>
            <a:xfrm>
              <a:off x="5213675" y="3810050"/>
              <a:ext cx="53225" cy="13725"/>
            </a:xfrm>
            <a:custGeom>
              <a:avLst/>
              <a:gdLst/>
              <a:ahLst/>
              <a:cxnLst/>
              <a:rect l="l" t="t" r="r" b="b"/>
              <a:pathLst>
                <a:path w="2129" h="549" extrusionOk="0">
                  <a:moveTo>
                    <a:pt x="1228" y="1"/>
                  </a:moveTo>
                  <a:cubicBezTo>
                    <a:pt x="789" y="1"/>
                    <a:pt x="380" y="158"/>
                    <a:pt x="0" y="331"/>
                  </a:cubicBezTo>
                  <a:cubicBezTo>
                    <a:pt x="20" y="450"/>
                    <a:pt x="120" y="450"/>
                    <a:pt x="199" y="530"/>
                  </a:cubicBezTo>
                  <a:cubicBezTo>
                    <a:pt x="311" y="543"/>
                    <a:pt x="422" y="549"/>
                    <a:pt x="532" y="549"/>
                  </a:cubicBezTo>
                  <a:cubicBezTo>
                    <a:pt x="1085" y="549"/>
                    <a:pt x="1614" y="394"/>
                    <a:pt x="2129" y="211"/>
                  </a:cubicBezTo>
                  <a:cubicBezTo>
                    <a:pt x="2047" y="130"/>
                    <a:pt x="1948" y="118"/>
                    <a:pt x="1847" y="118"/>
                  </a:cubicBezTo>
                  <a:cubicBezTo>
                    <a:pt x="1808" y="118"/>
                    <a:pt x="1770" y="120"/>
                    <a:pt x="1732" y="120"/>
                  </a:cubicBezTo>
                  <a:cubicBezTo>
                    <a:pt x="1624" y="120"/>
                    <a:pt x="1519" y="108"/>
                    <a:pt x="1432" y="12"/>
                  </a:cubicBezTo>
                  <a:cubicBezTo>
                    <a:pt x="1364" y="5"/>
                    <a:pt x="1295" y="1"/>
                    <a:pt x="1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9"/>
            <p:cNvSpPr/>
            <p:nvPr/>
          </p:nvSpPr>
          <p:spPr>
            <a:xfrm>
              <a:off x="5165925" y="3818425"/>
              <a:ext cx="52750" cy="15325"/>
            </a:xfrm>
            <a:custGeom>
              <a:avLst/>
              <a:gdLst/>
              <a:ahLst/>
              <a:cxnLst/>
              <a:rect l="l" t="t" r="r" b="b"/>
              <a:pathLst>
                <a:path w="2110" h="613" extrusionOk="0">
                  <a:moveTo>
                    <a:pt x="1654" y="1"/>
                  </a:moveTo>
                  <a:cubicBezTo>
                    <a:pt x="1076" y="1"/>
                    <a:pt x="538" y="218"/>
                    <a:pt x="0" y="374"/>
                  </a:cubicBezTo>
                  <a:cubicBezTo>
                    <a:pt x="20" y="493"/>
                    <a:pt x="140" y="513"/>
                    <a:pt x="219" y="593"/>
                  </a:cubicBezTo>
                  <a:lnTo>
                    <a:pt x="299" y="612"/>
                  </a:lnTo>
                  <a:lnTo>
                    <a:pt x="359" y="612"/>
                  </a:lnTo>
                  <a:cubicBezTo>
                    <a:pt x="390" y="570"/>
                    <a:pt x="417" y="550"/>
                    <a:pt x="447" y="550"/>
                  </a:cubicBezTo>
                  <a:cubicBezTo>
                    <a:pt x="472" y="550"/>
                    <a:pt x="501" y="565"/>
                    <a:pt x="538" y="593"/>
                  </a:cubicBezTo>
                  <a:cubicBezTo>
                    <a:pt x="1095" y="593"/>
                    <a:pt x="1552" y="234"/>
                    <a:pt x="2109" y="215"/>
                  </a:cubicBezTo>
                  <a:lnTo>
                    <a:pt x="1910" y="16"/>
                  </a:lnTo>
                  <a:cubicBezTo>
                    <a:pt x="1824" y="5"/>
                    <a:pt x="1738" y="1"/>
                    <a:pt x="1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9"/>
            <p:cNvSpPr/>
            <p:nvPr/>
          </p:nvSpPr>
          <p:spPr>
            <a:xfrm>
              <a:off x="4848150" y="3819800"/>
              <a:ext cx="48250" cy="21900"/>
            </a:xfrm>
            <a:custGeom>
              <a:avLst/>
              <a:gdLst/>
              <a:ahLst/>
              <a:cxnLst/>
              <a:rect l="l" t="t" r="r" b="b"/>
              <a:pathLst>
                <a:path w="1930" h="876" extrusionOk="0">
                  <a:moveTo>
                    <a:pt x="1870" y="0"/>
                  </a:moveTo>
                  <a:cubicBezTo>
                    <a:pt x="1233" y="179"/>
                    <a:pt x="637" y="359"/>
                    <a:pt x="99" y="677"/>
                  </a:cubicBezTo>
                  <a:cubicBezTo>
                    <a:pt x="20" y="717"/>
                    <a:pt x="0" y="756"/>
                    <a:pt x="20" y="816"/>
                  </a:cubicBezTo>
                  <a:lnTo>
                    <a:pt x="99" y="876"/>
                  </a:lnTo>
                  <a:cubicBezTo>
                    <a:pt x="696" y="677"/>
                    <a:pt x="1373" y="657"/>
                    <a:pt x="1870" y="160"/>
                  </a:cubicBezTo>
                  <a:lnTo>
                    <a:pt x="1910" y="100"/>
                  </a:lnTo>
                  <a:cubicBezTo>
                    <a:pt x="1930" y="80"/>
                    <a:pt x="1910" y="4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9"/>
            <p:cNvSpPr/>
            <p:nvPr/>
          </p:nvSpPr>
          <p:spPr>
            <a:xfrm>
              <a:off x="4983900" y="3831725"/>
              <a:ext cx="46275" cy="17550"/>
            </a:xfrm>
            <a:custGeom>
              <a:avLst/>
              <a:gdLst/>
              <a:ahLst/>
              <a:cxnLst/>
              <a:rect l="l" t="t" r="r" b="b"/>
              <a:pathLst>
                <a:path w="1851" h="702" extrusionOk="0">
                  <a:moveTo>
                    <a:pt x="1652" y="1"/>
                  </a:moveTo>
                  <a:cubicBezTo>
                    <a:pt x="1154" y="200"/>
                    <a:pt x="578" y="100"/>
                    <a:pt x="100" y="359"/>
                  </a:cubicBezTo>
                  <a:cubicBezTo>
                    <a:pt x="1" y="478"/>
                    <a:pt x="1" y="578"/>
                    <a:pt x="100" y="697"/>
                  </a:cubicBezTo>
                  <a:cubicBezTo>
                    <a:pt x="166" y="697"/>
                    <a:pt x="233" y="702"/>
                    <a:pt x="298" y="702"/>
                  </a:cubicBezTo>
                  <a:cubicBezTo>
                    <a:pt x="427" y="702"/>
                    <a:pt x="551" y="684"/>
                    <a:pt x="657" y="578"/>
                  </a:cubicBezTo>
                  <a:cubicBezTo>
                    <a:pt x="675" y="481"/>
                    <a:pt x="715" y="455"/>
                    <a:pt x="764" y="455"/>
                  </a:cubicBezTo>
                  <a:cubicBezTo>
                    <a:pt x="825" y="455"/>
                    <a:pt x="900" y="498"/>
                    <a:pt x="956" y="498"/>
                  </a:cubicBezTo>
                  <a:lnTo>
                    <a:pt x="1851" y="200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9"/>
            <p:cNvSpPr/>
            <p:nvPr/>
          </p:nvSpPr>
          <p:spPr>
            <a:xfrm>
              <a:off x="4885925" y="3779025"/>
              <a:ext cx="41300" cy="14925"/>
            </a:xfrm>
            <a:custGeom>
              <a:avLst/>
              <a:gdLst/>
              <a:ahLst/>
              <a:cxnLst/>
              <a:rect l="l" t="t" r="r" b="b"/>
              <a:pathLst>
                <a:path w="1652" h="597" extrusionOk="0">
                  <a:moveTo>
                    <a:pt x="1552" y="0"/>
                  </a:moveTo>
                  <a:cubicBezTo>
                    <a:pt x="1115" y="299"/>
                    <a:pt x="498" y="80"/>
                    <a:pt x="1" y="597"/>
                  </a:cubicBezTo>
                  <a:cubicBezTo>
                    <a:pt x="110" y="576"/>
                    <a:pt x="217" y="569"/>
                    <a:pt x="321" y="569"/>
                  </a:cubicBezTo>
                  <a:cubicBezTo>
                    <a:pt x="513" y="569"/>
                    <a:pt x="697" y="592"/>
                    <a:pt x="869" y="592"/>
                  </a:cubicBezTo>
                  <a:cubicBezTo>
                    <a:pt x="1135" y="592"/>
                    <a:pt x="1373" y="537"/>
                    <a:pt x="1572" y="259"/>
                  </a:cubicBezTo>
                  <a:cubicBezTo>
                    <a:pt x="1592" y="259"/>
                    <a:pt x="1592" y="219"/>
                    <a:pt x="1612" y="199"/>
                  </a:cubicBezTo>
                  <a:cubicBezTo>
                    <a:pt x="1652" y="139"/>
                    <a:pt x="1652" y="120"/>
                    <a:pt x="1592" y="80"/>
                  </a:cubicBezTo>
                  <a:lnTo>
                    <a:pt x="15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9"/>
            <p:cNvSpPr/>
            <p:nvPr/>
          </p:nvSpPr>
          <p:spPr>
            <a:xfrm>
              <a:off x="5161950" y="3790450"/>
              <a:ext cx="34825" cy="12500"/>
            </a:xfrm>
            <a:custGeom>
              <a:avLst/>
              <a:gdLst/>
              <a:ahLst/>
              <a:cxnLst/>
              <a:rect l="l" t="t" r="r" b="b"/>
              <a:pathLst>
                <a:path w="1393" h="500" extrusionOk="0">
                  <a:moveTo>
                    <a:pt x="1393" y="1"/>
                  </a:moveTo>
                  <a:cubicBezTo>
                    <a:pt x="915" y="80"/>
                    <a:pt x="418" y="21"/>
                    <a:pt x="0" y="279"/>
                  </a:cubicBezTo>
                  <a:lnTo>
                    <a:pt x="0" y="458"/>
                  </a:lnTo>
                  <a:cubicBezTo>
                    <a:pt x="156" y="484"/>
                    <a:pt x="311" y="500"/>
                    <a:pt x="465" y="500"/>
                  </a:cubicBezTo>
                  <a:cubicBezTo>
                    <a:pt x="785" y="500"/>
                    <a:pt x="1098" y="434"/>
                    <a:pt x="1393" y="2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9"/>
            <p:cNvSpPr/>
            <p:nvPr/>
          </p:nvSpPr>
          <p:spPr>
            <a:xfrm>
              <a:off x="4951075" y="3841175"/>
              <a:ext cx="34850" cy="17450"/>
            </a:xfrm>
            <a:custGeom>
              <a:avLst/>
              <a:gdLst/>
              <a:ahLst/>
              <a:cxnLst/>
              <a:rect l="l" t="t" r="r" b="b"/>
              <a:pathLst>
                <a:path w="1394" h="698" extrusionOk="0">
                  <a:moveTo>
                    <a:pt x="1393" y="1"/>
                  </a:moveTo>
                  <a:cubicBezTo>
                    <a:pt x="936" y="100"/>
                    <a:pt x="478" y="220"/>
                    <a:pt x="1" y="359"/>
                  </a:cubicBezTo>
                  <a:cubicBezTo>
                    <a:pt x="60" y="478"/>
                    <a:pt x="140" y="578"/>
                    <a:pt x="180" y="697"/>
                  </a:cubicBezTo>
                  <a:cubicBezTo>
                    <a:pt x="578" y="578"/>
                    <a:pt x="995" y="478"/>
                    <a:pt x="1393" y="3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9"/>
            <p:cNvSpPr/>
            <p:nvPr/>
          </p:nvSpPr>
          <p:spPr>
            <a:xfrm>
              <a:off x="5320100" y="3795025"/>
              <a:ext cx="33825" cy="11375"/>
            </a:xfrm>
            <a:custGeom>
              <a:avLst/>
              <a:gdLst/>
              <a:ahLst/>
              <a:cxnLst/>
              <a:rect l="l" t="t" r="r" b="b"/>
              <a:pathLst>
                <a:path w="1353" h="455" extrusionOk="0">
                  <a:moveTo>
                    <a:pt x="662" y="1"/>
                  </a:moveTo>
                  <a:cubicBezTo>
                    <a:pt x="557" y="1"/>
                    <a:pt x="450" y="30"/>
                    <a:pt x="338" y="116"/>
                  </a:cubicBezTo>
                  <a:cubicBezTo>
                    <a:pt x="199" y="156"/>
                    <a:pt x="60" y="275"/>
                    <a:pt x="0" y="454"/>
                  </a:cubicBezTo>
                  <a:cubicBezTo>
                    <a:pt x="458" y="454"/>
                    <a:pt x="915" y="315"/>
                    <a:pt x="1353" y="116"/>
                  </a:cubicBezTo>
                  <a:lnTo>
                    <a:pt x="1353" y="116"/>
                  </a:lnTo>
                  <a:cubicBezTo>
                    <a:pt x="1332" y="119"/>
                    <a:pt x="1312" y="120"/>
                    <a:pt x="1292" y="120"/>
                  </a:cubicBezTo>
                  <a:cubicBezTo>
                    <a:pt x="1080" y="120"/>
                    <a:pt x="875" y="1"/>
                    <a:pt x="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9"/>
            <p:cNvSpPr/>
            <p:nvPr/>
          </p:nvSpPr>
          <p:spPr>
            <a:xfrm>
              <a:off x="5272850" y="3775775"/>
              <a:ext cx="37825" cy="7300"/>
            </a:xfrm>
            <a:custGeom>
              <a:avLst/>
              <a:gdLst/>
              <a:ahLst/>
              <a:cxnLst/>
              <a:rect l="l" t="t" r="r" b="b"/>
              <a:pathLst>
                <a:path w="1513" h="292" extrusionOk="0">
                  <a:moveTo>
                    <a:pt x="823" y="1"/>
                  </a:moveTo>
                  <a:cubicBezTo>
                    <a:pt x="582" y="1"/>
                    <a:pt x="319" y="31"/>
                    <a:pt x="0" y="130"/>
                  </a:cubicBezTo>
                  <a:cubicBezTo>
                    <a:pt x="219" y="249"/>
                    <a:pt x="409" y="291"/>
                    <a:pt x="579" y="291"/>
                  </a:cubicBezTo>
                  <a:cubicBezTo>
                    <a:pt x="949" y="291"/>
                    <a:pt x="1226" y="92"/>
                    <a:pt x="1512" y="51"/>
                  </a:cubicBezTo>
                  <a:cubicBezTo>
                    <a:pt x="1283" y="31"/>
                    <a:pt x="1065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9"/>
            <p:cNvSpPr/>
            <p:nvPr/>
          </p:nvSpPr>
          <p:spPr>
            <a:xfrm>
              <a:off x="4846650" y="3796525"/>
              <a:ext cx="35825" cy="10375"/>
            </a:xfrm>
            <a:custGeom>
              <a:avLst/>
              <a:gdLst/>
              <a:ahLst/>
              <a:cxnLst/>
              <a:rect l="l" t="t" r="r" b="b"/>
              <a:pathLst>
                <a:path w="1433" h="415" extrusionOk="0">
                  <a:moveTo>
                    <a:pt x="1201" y="0"/>
                  </a:moveTo>
                  <a:cubicBezTo>
                    <a:pt x="743" y="0"/>
                    <a:pt x="394" y="187"/>
                    <a:pt x="0" y="255"/>
                  </a:cubicBezTo>
                  <a:cubicBezTo>
                    <a:pt x="100" y="374"/>
                    <a:pt x="239" y="394"/>
                    <a:pt x="378" y="414"/>
                  </a:cubicBezTo>
                  <a:cubicBezTo>
                    <a:pt x="697" y="374"/>
                    <a:pt x="1094" y="414"/>
                    <a:pt x="1433" y="16"/>
                  </a:cubicBezTo>
                  <a:cubicBezTo>
                    <a:pt x="1352" y="5"/>
                    <a:pt x="1275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9"/>
            <p:cNvSpPr/>
            <p:nvPr/>
          </p:nvSpPr>
          <p:spPr>
            <a:xfrm>
              <a:off x="4813825" y="3879475"/>
              <a:ext cx="21400" cy="18925"/>
            </a:xfrm>
            <a:custGeom>
              <a:avLst/>
              <a:gdLst/>
              <a:ahLst/>
              <a:cxnLst/>
              <a:rect l="l" t="t" r="r" b="b"/>
              <a:pathLst>
                <a:path w="856" h="757" extrusionOk="0">
                  <a:moveTo>
                    <a:pt x="478" y="1"/>
                  </a:moveTo>
                  <a:cubicBezTo>
                    <a:pt x="120" y="160"/>
                    <a:pt x="0" y="379"/>
                    <a:pt x="279" y="697"/>
                  </a:cubicBezTo>
                  <a:cubicBezTo>
                    <a:pt x="378" y="737"/>
                    <a:pt x="478" y="737"/>
                    <a:pt x="577" y="756"/>
                  </a:cubicBezTo>
                  <a:cubicBezTo>
                    <a:pt x="697" y="756"/>
                    <a:pt x="776" y="677"/>
                    <a:pt x="856" y="558"/>
                  </a:cubicBezTo>
                  <a:cubicBezTo>
                    <a:pt x="856" y="359"/>
                    <a:pt x="717" y="239"/>
                    <a:pt x="597" y="80"/>
                  </a:cubicBezTo>
                  <a:cubicBezTo>
                    <a:pt x="577" y="40"/>
                    <a:pt x="51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9"/>
            <p:cNvSpPr/>
            <p:nvPr/>
          </p:nvSpPr>
          <p:spPr>
            <a:xfrm>
              <a:off x="4986400" y="4020750"/>
              <a:ext cx="26875" cy="13825"/>
            </a:xfrm>
            <a:custGeom>
              <a:avLst/>
              <a:gdLst/>
              <a:ahLst/>
              <a:cxnLst/>
              <a:rect l="l" t="t" r="r" b="b"/>
              <a:pathLst>
                <a:path w="1075" h="553" extrusionOk="0">
                  <a:moveTo>
                    <a:pt x="627" y="1"/>
                  </a:moveTo>
                  <a:cubicBezTo>
                    <a:pt x="426" y="1"/>
                    <a:pt x="210" y="121"/>
                    <a:pt x="0" y="198"/>
                  </a:cubicBezTo>
                  <a:lnTo>
                    <a:pt x="179" y="377"/>
                  </a:lnTo>
                  <a:cubicBezTo>
                    <a:pt x="331" y="485"/>
                    <a:pt x="489" y="552"/>
                    <a:pt x="652" y="552"/>
                  </a:cubicBezTo>
                  <a:cubicBezTo>
                    <a:pt x="789" y="552"/>
                    <a:pt x="929" y="506"/>
                    <a:pt x="1074" y="397"/>
                  </a:cubicBezTo>
                  <a:lnTo>
                    <a:pt x="1074" y="317"/>
                  </a:lnTo>
                  <a:cubicBezTo>
                    <a:pt x="941" y="78"/>
                    <a:pt x="789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9"/>
            <p:cNvSpPr/>
            <p:nvPr/>
          </p:nvSpPr>
          <p:spPr>
            <a:xfrm>
              <a:off x="4999825" y="3868050"/>
              <a:ext cx="25375" cy="13000"/>
            </a:xfrm>
            <a:custGeom>
              <a:avLst/>
              <a:gdLst/>
              <a:ahLst/>
              <a:cxnLst/>
              <a:rect l="l" t="t" r="r" b="b"/>
              <a:pathLst>
                <a:path w="1015" h="520" extrusionOk="0">
                  <a:moveTo>
                    <a:pt x="517" y="0"/>
                  </a:moveTo>
                  <a:cubicBezTo>
                    <a:pt x="338" y="40"/>
                    <a:pt x="179" y="119"/>
                    <a:pt x="0" y="179"/>
                  </a:cubicBezTo>
                  <a:cubicBezTo>
                    <a:pt x="80" y="298"/>
                    <a:pt x="120" y="398"/>
                    <a:pt x="179" y="517"/>
                  </a:cubicBezTo>
                  <a:cubicBezTo>
                    <a:pt x="203" y="519"/>
                    <a:pt x="227" y="519"/>
                    <a:pt x="251" y="519"/>
                  </a:cubicBezTo>
                  <a:cubicBezTo>
                    <a:pt x="557" y="519"/>
                    <a:pt x="812" y="398"/>
                    <a:pt x="1015" y="139"/>
                  </a:cubicBezTo>
                  <a:cubicBezTo>
                    <a:pt x="948" y="139"/>
                    <a:pt x="878" y="148"/>
                    <a:pt x="810" y="148"/>
                  </a:cubicBezTo>
                  <a:cubicBezTo>
                    <a:pt x="698" y="148"/>
                    <a:pt x="592" y="124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9"/>
            <p:cNvSpPr/>
            <p:nvPr/>
          </p:nvSpPr>
          <p:spPr>
            <a:xfrm>
              <a:off x="4895875" y="3985825"/>
              <a:ext cx="29375" cy="14025"/>
            </a:xfrm>
            <a:custGeom>
              <a:avLst/>
              <a:gdLst/>
              <a:ahLst/>
              <a:cxnLst/>
              <a:rect l="l" t="t" r="r" b="b"/>
              <a:pathLst>
                <a:path w="1175" h="561" extrusionOk="0">
                  <a:moveTo>
                    <a:pt x="815" y="1"/>
                  </a:moveTo>
                  <a:cubicBezTo>
                    <a:pt x="763" y="1"/>
                    <a:pt x="710" y="4"/>
                    <a:pt x="657" y="4"/>
                  </a:cubicBezTo>
                  <a:cubicBezTo>
                    <a:pt x="597" y="163"/>
                    <a:pt x="418" y="163"/>
                    <a:pt x="319" y="262"/>
                  </a:cubicBezTo>
                  <a:cubicBezTo>
                    <a:pt x="1" y="541"/>
                    <a:pt x="279" y="501"/>
                    <a:pt x="478" y="561"/>
                  </a:cubicBezTo>
                  <a:cubicBezTo>
                    <a:pt x="757" y="541"/>
                    <a:pt x="876" y="183"/>
                    <a:pt x="1174" y="183"/>
                  </a:cubicBezTo>
                  <a:cubicBezTo>
                    <a:pt x="1087" y="22"/>
                    <a:pt x="957" y="1"/>
                    <a:pt x="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9"/>
            <p:cNvSpPr/>
            <p:nvPr/>
          </p:nvSpPr>
          <p:spPr>
            <a:xfrm>
              <a:off x="4999825" y="3788175"/>
              <a:ext cx="30850" cy="10275"/>
            </a:xfrm>
            <a:custGeom>
              <a:avLst/>
              <a:gdLst/>
              <a:ahLst/>
              <a:cxnLst/>
              <a:rect l="l" t="t" r="r" b="b"/>
              <a:pathLst>
                <a:path w="1234" h="411" extrusionOk="0">
                  <a:moveTo>
                    <a:pt x="874" y="0"/>
                  </a:moveTo>
                  <a:cubicBezTo>
                    <a:pt x="583" y="0"/>
                    <a:pt x="292" y="143"/>
                    <a:pt x="0" y="211"/>
                  </a:cubicBezTo>
                  <a:cubicBezTo>
                    <a:pt x="140" y="410"/>
                    <a:pt x="338" y="350"/>
                    <a:pt x="537" y="390"/>
                  </a:cubicBezTo>
                  <a:lnTo>
                    <a:pt x="697" y="390"/>
                  </a:lnTo>
                  <a:cubicBezTo>
                    <a:pt x="876" y="231"/>
                    <a:pt x="1094" y="350"/>
                    <a:pt x="1234" y="231"/>
                  </a:cubicBezTo>
                  <a:lnTo>
                    <a:pt x="1015" y="12"/>
                  </a:lnTo>
                  <a:cubicBezTo>
                    <a:pt x="968" y="4"/>
                    <a:pt x="921" y="0"/>
                    <a:pt x="8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9"/>
            <p:cNvSpPr/>
            <p:nvPr/>
          </p:nvSpPr>
          <p:spPr>
            <a:xfrm>
              <a:off x="4959525" y="4012750"/>
              <a:ext cx="26400" cy="12975"/>
            </a:xfrm>
            <a:custGeom>
              <a:avLst/>
              <a:gdLst/>
              <a:ahLst/>
              <a:cxnLst/>
              <a:rect l="l" t="t" r="r" b="b"/>
              <a:pathLst>
                <a:path w="1056" h="519" extrusionOk="0">
                  <a:moveTo>
                    <a:pt x="1" y="1"/>
                  </a:moveTo>
                  <a:lnTo>
                    <a:pt x="1" y="1"/>
                  </a:lnTo>
                  <a:cubicBezTo>
                    <a:pt x="260" y="379"/>
                    <a:pt x="697" y="379"/>
                    <a:pt x="1055" y="518"/>
                  </a:cubicBezTo>
                  <a:cubicBezTo>
                    <a:pt x="1055" y="379"/>
                    <a:pt x="1016" y="220"/>
                    <a:pt x="836" y="200"/>
                  </a:cubicBezTo>
                  <a:cubicBezTo>
                    <a:pt x="538" y="120"/>
                    <a:pt x="26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9"/>
            <p:cNvSpPr/>
            <p:nvPr/>
          </p:nvSpPr>
          <p:spPr>
            <a:xfrm>
              <a:off x="4865050" y="3872525"/>
              <a:ext cx="22900" cy="11650"/>
            </a:xfrm>
            <a:custGeom>
              <a:avLst/>
              <a:gdLst/>
              <a:ahLst/>
              <a:cxnLst/>
              <a:rect l="l" t="t" r="r" b="b"/>
              <a:pathLst>
                <a:path w="916" h="466" extrusionOk="0">
                  <a:moveTo>
                    <a:pt x="657" y="0"/>
                  </a:moveTo>
                  <a:cubicBezTo>
                    <a:pt x="458" y="119"/>
                    <a:pt x="160" y="100"/>
                    <a:pt x="0" y="358"/>
                  </a:cubicBezTo>
                  <a:cubicBezTo>
                    <a:pt x="97" y="437"/>
                    <a:pt x="183" y="465"/>
                    <a:pt x="264" y="465"/>
                  </a:cubicBezTo>
                  <a:cubicBezTo>
                    <a:pt x="453" y="465"/>
                    <a:pt x="611" y="315"/>
                    <a:pt x="791" y="315"/>
                  </a:cubicBezTo>
                  <a:cubicBezTo>
                    <a:pt x="806" y="315"/>
                    <a:pt x="821" y="316"/>
                    <a:pt x="836" y="318"/>
                  </a:cubicBezTo>
                  <a:cubicBezTo>
                    <a:pt x="915" y="139"/>
                    <a:pt x="756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9"/>
            <p:cNvSpPr/>
            <p:nvPr/>
          </p:nvSpPr>
          <p:spPr>
            <a:xfrm>
              <a:off x="4881450" y="3867050"/>
              <a:ext cx="25900" cy="13450"/>
            </a:xfrm>
            <a:custGeom>
              <a:avLst/>
              <a:gdLst/>
              <a:ahLst/>
              <a:cxnLst/>
              <a:rect l="l" t="t" r="r" b="b"/>
              <a:pathLst>
                <a:path w="1036" h="538" extrusionOk="0">
                  <a:moveTo>
                    <a:pt x="657" y="0"/>
                  </a:moveTo>
                  <a:cubicBezTo>
                    <a:pt x="458" y="159"/>
                    <a:pt x="220" y="179"/>
                    <a:pt x="1" y="239"/>
                  </a:cubicBezTo>
                  <a:cubicBezTo>
                    <a:pt x="80" y="338"/>
                    <a:pt x="140" y="438"/>
                    <a:pt x="180" y="537"/>
                  </a:cubicBezTo>
                  <a:lnTo>
                    <a:pt x="339" y="537"/>
                  </a:lnTo>
                  <a:cubicBezTo>
                    <a:pt x="379" y="478"/>
                    <a:pt x="458" y="458"/>
                    <a:pt x="538" y="418"/>
                  </a:cubicBezTo>
                  <a:cubicBezTo>
                    <a:pt x="697" y="338"/>
                    <a:pt x="856" y="259"/>
                    <a:pt x="1035" y="179"/>
                  </a:cubicBezTo>
                  <a:cubicBezTo>
                    <a:pt x="956" y="60"/>
                    <a:pt x="797" y="4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9"/>
            <p:cNvSpPr/>
            <p:nvPr/>
          </p:nvSpPr>
          <p:spPr>
            <a:xfrm>
              <a:off x="5245500" y="3781000"/>
              <a:ext cx="25375" cy="8000"/>
            </a:xfrm>
            <a:custGeom>
              <a:avLst/>
              <a:gdLst/>
              <a:ahLst/>
              <a:cxnLst/>
              <a:rect l="l" t="t" r="r" b="b"/>
              <a:pathLst>
                <a:path w="1015" h="320" extrusionOk="0">
                  <a:moveTo>
                    <a:pt x="0" y="1"/>
                  </a:moveTo>
                  <a:lnTo>
                    <a:pt x="0" y="319"/>
                  </a:lnTo>
                  <a:cubicBezTo>
                    <a:pt x="299" y="200"/>
                    <a:pt x="657" y="279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9"/>
            <p:cNvSpPr/>
            <p:nvPr/>
          </p:nvSpPr>
          <p:spPr>
            <a:xfrm>
              <a:off x="4835200" y="3836700"/>
              <a:ext cx="15950" cy="10125"/>
            </a:xfrm>
            <a:custGeom>
              <a:avLst/>
              <a:gdLst/>
              <a:ahLst/>
              <a:cxnLst/>
              <a:rect l="l" t="t" r="r" b="b"/>
              <a:pathLst>
                <a:path w="638" h="405" extrusionOk="0">
                  <a:moveTo>
                    <a:pt x="458" y="1"/>
                  </a:moveTo>
                  <a:cubicBezTo>
                    <a:pt x="220" y="41"/>
                    <a:pt x="21" y="80"/>
                    <a:pt x="1" y="399"/>
                  </a:cubicBezTo>
                  <a:cubicBezTo>
                    <a:pt x="43" y="402"/>
                    <a:pt x="86" y="405"/>
                    <a:pt x="128" y="405"/>
                  </a:cubicBezTo>
                  <a:cubicBezTo>
                    <a:pt x="303" y="405"/>
                    <a:pt x="473" y="364"/>
                    <a:pt x="617" y="220"/>
                  </a:cubicBezTo>
                  <a:lnTo>
                    <a:pt x="637" y="160"/>
                  </a:lnTo>
                  <a:cubicBezTo>
                    <a:pt x="598" y="100"/>
                    <a:pt x="518" y="6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9"/>
            <p:cNvSpPr/>
            <p:nvPr/>
          </p:nvSpPr>
          <p:spPr>
            <a:xfrm>
              <a:off x="5117675" y="3771425"/>
              <a:ext cx="20925" cy="8125"/>
            </a:xfrm>
            <a:custGeom>
              <a:avLst/>
              <a:gdLst/>
              <a:ahLst/>
              <a:cxnLst/>
              <a:rect l="l" t="t" r="r" b="b"/>
              <a:pathLst>
                <a:path w="837" h="325" extrusionOk="0">
                  <a:moveTo>
                    <a:pt x="375" y="0"/>
                  </a:moveTo>
                  <a:cubicBezTo>
                    <a:pt x="228" y="0"/>
                    <a:pt x="106" y="48"/>
                    <a:pt x="1" y="185"/>
                  </a:cubicBezTo>
                  <a:lnTo>
                    <a:pt x="1" y="324"/>
                  </a:lnTo>
                  <a:cubicBezTo>
                    <a:pt x="259" y="264"/>
                    <a:pt x="478" y="185"/>
                    <a:pt x="836" y="85"/>
                  </a:cubicBezTo>
                  <a:cubicBezTo>
                    <a:pt x="658" y="39"/>
                    <a:pt x="50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9"/>
            <p:cNvSpPr/>
            <p:nvPr/>
          </p:nvSpPr>
          <p:spPr>
            <a:xfrm>
              <a:off x="5248975" y="3808850"/>
              <a:ext cx="26375" cy="6500"/>
            </a:xfrm>
            <a:custGeom>
              <a:avLst/>
              <a:gdLst/>
              <a:ahLst/>
              <a:cxnLst/>
              <a:rect l="l" t="t" r="r" b="b"/>
              <a:pathLst>
                <a:path w="1055" h="260" extrusionOk="0">
                  <a:moveTo>
                    <a:pt x="319" y="41"/>
                  </a:moveTo>
                  <a:cubicBezTo>
                    <a:pt x="199" y="41"/>
                    <a:pt x="100" y="80"/>
                    <a:pt x="1" y="80"/>
                  </a:cubicBezTo>
                  <a:cubicBezTo>
                    <a:pt x="86" y="223"/>
                    <a:pt x="204" y="252"/>
                    <a:pt x="327" y="252"/>
                  </a:cubicBezTo>
                  <a:cubicBezTo>
                    <a:pt x="411" y="252"/>
                    <a:pt x="497" y="239"/>
                    <a:pt x="578" y="239"/>
                  </a:cubicBezTo>
                  <a:cubicBezTo>
                    <a:pt x="627" y="239"/>
                    <a:pt x="674" y="244"/>
                    <a:pt x="717" y="259"/>
                  </a:cubicBezTo>
                  <a:lnTo>
                    <a:pt x="1055" y="240"/>
                  </a:lnTo>
                  <a:cubicBezTo>
                    <a:pt x="856" y="1"/>
                    <a:pt x="558" y="140"/>
                    <a:pt x="319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9"/>
            <p:cNvSpPr/>
            <p:nvPr/>
          </p:nvSpPr>
          <p:spPr>
            <a:xfrm>
              <a:off x="4828750" y="3882450"/>
              <a:ext cx="14450" cy="13575"/>
            </a:xfrm>
            <a:custGeom>
              <a:avLst/>
              <a:gdLst/>
              <a:ahLst/>
              <a:cxnLst/>
              <a:rect l="l" t="t" r="r" b="b"/>
              <a:pathLst>
                <a:path w="578" h="54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140"/>
                    <a:pt x="120" y="319"/>
                    <a:pt x="179" y="458"/>
                  </a:cubicBezTo>
                  <a:cubicBezTo>
                    <a:pt x="240" y="519"/>
                    <a:pt x="301" y="543"/>
                    <a:pt x="367" y="543"/>
                  </a:cubicBezTo>
                  <a:cubicBezTo>
                    <a:pt x="408" y="543"/>
                    <a:pt x="451" y="534"/>
                    <a:pt x="498" y="518"/>
                  </a:cubicBezTo>
                  <a:lnTo>
                    <a:pt x="577" y="439"/>
                  </a:lnTo>
                  <a:cubicBezTo>
                    <a:pt x="438" y="200"/>
                    <a:pt x="27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9"/>
            <p:cNvSpPr/>
            <p:nvPr/>
          </p:nvSpPr>
          <p:spPr>
            <a:xfrm>
              <a:off x="4925225" y="3780250"/>
              <a:ext cx="16925" cy="5250"/>
            </a:xfrm>
            <a:custGeom>
              <a:avLst/>
              <a:gdLst/>
              <a:ahLst/>
              <a:cxnLst/>
              <a:rect l="l" t="t" r="r" b="b"/>
              <a:pathLst>
                <a:path w="677" h="210" extrusionOk="0">
                  <a:moveTo>
                    <a:pt x="363" y="1"/>
                  </a:moveTo>
                  <a:cubicBezTo>
                    <a:pt x="249" y="1"/>
                    <a:pt x="130" y="31"/>
                    <a:pt x="20" y="31"/>
                  </a:cubicBezTo>
                  <a:cubicBezTo>
                    <a:pt x="0" y="71"/>
                    <a:pt x="0" y="150"/>
                    <a:pt x="0" y="210"/>
                  </a:cubicBezTo>
                  <a:cubicBezTo>
                    <a:pt x="219" y="170"/>
                    <a:pt x="438" y="170"/>
                    <a:pt x="677" y="150"/>
                  </a:cubicBezTo>
                  <a:cubicBezTo>
                    <a:pt x="587" y="31"/>
                    <a:pt x="478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9"/>
            <p:cNvSpPr/>
            <p:nvPr/>
          </p:nvSpPr>
          <p:spPr>
            <a:xfrm>
              <a:off x="5362375" y="3792050"/>
              <a:ext cx="7975" cy="5950"/>
            </a:xfrm>
            <a:custGeom>
              <a:avLst/>
              <a:gdLst/>
              <a:ahLst/>
              <a:cxnLst/>
              <a:rect l="l" t="t" r="r" b="b"/>
              <a:pathLst>
                <a:path w="319" h="238" extrusionOk="0">
                  <a:moveTo>
                    <a:pt x="239" y="0"/>
                  </a:moveTo>
                  <a:cubicBezTo>
                    <a:pt x="208" y="0"/>
                    <a:pt x="172" y="8"/>
                    <a:pt x="139" y="16"/>
                  </a:cubicBezTo>
                  <a:cubicBezTo>
                    <a:pt x="60" y="56"/>
                    <a:pt x="0" y="76"/>
                    <a:pt x="0" y="175"/>
                  </a:cubicBezTo>
                  <a:cubicBezTo>
                    <a:pt x="32" y="218"/>
                    <a:pt x="70" y="238"/>
                    <a:pt x="110" y="238"/>
                  </a:cubicBezTo>
                  <a:cubicBezTo>
                    <a:pt x="145" y="238"/>
                    <a:pt x="182" y="223"/>
                    <a:pt x="219" y="195"/>
                  </a:cubicBezTo>
                  <a:cubicBezTo>
                    <a:pt x="259" y="175"/>
                    <a:pt x="318" y="96"/>
                    <a:pt x="318" y="76"/>
                  </a:cubicBezTo>
                  <a:cubicBezTo>
                    <a:pt x="318" y="17"/>
                    <a:pt x="284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9"/>
            <p:cNvSpPr/>
            <p:nvPr/>
          </p:nvSpPr>
          <p:spPr>
            <a:xfrm>
              <a:off x="5070450" y="3819475"/>
              <a:ext cx="11950" cy="4825"/>
            </a:xfrm>
            <a:custGeom>
              <a:avLst/>
              <a:gdLst/>
              <a:ahLst/>
              <a:cxnLst/>
              <a:rect l="l" t="t" r="r" b="b"/>
              <a:pathLst>
                <a:path w="478" h="193" extrusionOk="0">
                  <a:moveTo>
                    <a:pt x="172" y="1"/>
                  </a:moveTo>
                  <a:cubicBezTo>
                    <a:pt x="115" y="1"/>
                    <a:pt x="57" y="7"/>
                    <a:pt x="0" y="13"/>
                  </a:cubicBezTo>
                  <a:cubicBezTo>
                    <a:pt x="60" y="173"/>
                    <a:pt x="199" y="173"/>
                    <a:pt x="338" y="192"/>
                  </a:cubicBezTo>
                  <a:cubicBezTo>
                    <a:pt x="378" y="192"/>
                    <a:pt x="438" y="173"/>
                    <a:pt x="477" y="153"/>
                  </a:cubicBezTo>
                  <a:cubicBezTo>
                    <a:pt x="409" y="30"/>
                    <a:pt x="29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9"/>
            <p:cNvSpPr/>
            <p:nvPr/>
          </p:nvSpPr>
          <p:spPr>
            <a:xfrm>
              <a:off x="4894875" y="3819300"/>
              <a:ext cx="12475" cy="5000"/>
            </a:xfrm>
            <a:custGeom>
              <a:avLst/>
              <a:gdLst/>
              <a:ahLst/>
              <a:cxnLst/>
              <a:rect l="l" t="t" r="r" b="b"/>
              <a:pathLst>
                <a:path w="499" h="200" extrusionOk="0">
                  <a:moveTo>
                    <a:pt x="319" y="1"/>
                  </a:moveTo>
                  <a:cubicBezTo>
                    <a:pt x="220" y="1"/>
                    <a:pt x="100" y="20"/>
                    <a:pt x="1" y="20"/>
                  </a:cubicBezTo>
                  <a:lnTo>
                    <a:pt x="1" y="199"/>
                  </a:lnTo>
                  <a:cubicBezTo>
                    <a:pt x="140" y="180"/>
                    <a:pt x="319" y="180"/>
                    <a:pt x="498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9"/>
            <p:cNvSpPr/>
            <p:nvPr/>
          </p:nvSpPr>
          <p:spPr>
            <a:xfrm>
              <a:off x="5017225" y="4010700"/>
              <a:ext cx="7975" cy="5575"/>
            </a:xfrm>
            <a:custGeom>
              <a:avLst/>
              <a:gdLst/>
              <a:ahLst/>
              <a:cxnLst/>
              <a:rect l="l" t="t" r="r" b="b"/>
              <a:pathLst>
                <a:path w="319" h="223" extrusionOk="0">
                  <a:moveTo>
                    <a:pt x="118" y="0"/>
                  </a:moveTo>
                  <a:cubicBezTo>
                    <a:pt x="86" y="0"/>
                    <a:pt x="48" y="13"/>
                    <a:pt x="1" y="43"/>
                  </a:cubicBezTo>
                  <a:cubicBezTo>
                    <a:pt x="40" y="182"/>
                    <a:pt x="180" y="222"/>
                    <a:pt x="319" y="222"/>
                  </a:cubicBezTo>
                  <a:cubicBezTo>
                    <a:pt x="257" y="160"/>
                    <a:pt x="231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9"/>
            <p:cNvSpPr/>
            <p:nvPr/>
          </p:nvSpPr>
          <p:spPr>
            <a:xfrm>
              <a:off x="5156975" y="382775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319" y="1"/>
                  </a:moveTo>
                  <a:cubicBezTo>
                    <a:pt x="219" y="1"/>
                    <a:pt x="120" y="21"/>
                    <a:pt x="0" y="41"/>
                  </a:cubicBezTo>
                  <a:cubicBezTo>
                    <a:pt x="100" y="220"/>
                    <a:pt x="259" y="220"/>
                    <a:pt x="398" y="239"/>
                  </a:cubicBezTo>
                  <a:lnTo>
                    <a:pt x="478" y="239"/>
                  </a:lnTo>
                  <a:lnTo>
                    <a:pt x="557" y="220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9"/>
            <p:cNvSpPr/>
            <p:nvPr/>
          </p:nvSpPr>
          <p:spPr>
            <a:xfrm>
              <a:off x="4999325" y="4011700"/>
              <a:ext cx="13450" cy="5200"/>
            </a:xfrm>
            <a:custGeom>
              <a:avLst/>
              <a:gdLst/>
              <a:ahLst/>
              <a:cxnLst/>
              <a:rect l="l" t="t" r="r" b="b"/>
              <a:pathLst>
                <a:path w="538" h="208" extrusionOk="0">
                  <a:moveTo>
                    <a:pt x="378" y="0"/>
                  </a:moveTo>
                  <a:cubicBezTo>
                    <a:pt x="230" y="0"/>
                    <a:pt x="104" y="64"/>
                    <a:pt x="0" y="182"/>
                  </a:cubicBezTo>
                  <a:cubicBezTo>
                    <a:pt x="69" y="196"/>
                    <a:pt x="140" y="207"/>
                    <a:pt x="209" y="207"/>
                  </a:cubicBezTo>
                  <a:cubicBezTo>
                    <a:pt x="338" y="207"/>
                    <a:pt x="459" y="166"/>
                    <a:pt x="537" y="23"/>
                  </a:cubicBezTo>
                  <a:cubicBezTo>
                    <a:pt x="482" y="8"/>
                    <a:pt x="42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9"/>
            <p:cNvSpPr/>
            <p:nvPr/>
          </p:nvSpPr>
          <p:spPr>
            <a:xfrm>
              <a:off x="4955150" y="3888925"/>
              <a:ext cx="9375" cy="8600"/>
            </a:xfrm>
            <a:custGeom>
              <a:avLst/>
              <a:gdLst/>
              <a:ahLst/>
              <a:cxnLst/>
              <a:rect l="l" t="t" r="r" b="b"/>
              <a:pathLst>
                <a:path w="375" h="344" extrusionOk="0">
                  <a:moveTo>
                    <a:pt x="176" y="1"/>
                  </a:moveTo>
                  <a:cubicBezTo>
                    <a:pt x="122" y="164"/>
                    <a:pt x="1" y="344"/>
                    <a:pt x="252" y="344"/>
                  </a:cubicBezTo>
                  <a:cubicBezTo>
                    <a:pt x="276" y="344"/>
                    <a:pt x="304" y="342"/>
                    <a:pt x="335" y="339"/>
                  </a:cubicBezTo>
                  <a:cubicBezTo>
                    <a:pt x="375" y="219"/>
                    <a:pt x="375" y="120"/>
                    <a:pt x="375" y="40"/>
                  </a:cubicBezTo>
                  <a:cubicBezTo>
                    <a:pt x="315" y="40"/>
                    <a:pt x="236" y="40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9"/>
            <p:cNvSpPr/>
            <p:nvPr/>
          </p:nvSpPr>
          <p:spPr>
            <a:xfrm>
              <a:off x="5025675" y="3867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20" y="1"/>
                  </a:moveTo>
                  <a:cubicBezTo>
                    <a:pt x="204" y="1"/>
                    <a:pt x="92" y="30"/>
                    <a:pt x="1" y="144"/>
                  </a:cubicBezTo>
                  <a:cubicBezTo>
                    <a:pt x="67" y="144"/>
                    <a:pt x="138" y="149"/>
                    <a:pt x="208" y="149"/>
                  </a:cubicBezTo>
                  <a:cubicBezTo>
                    <a:pt x="348" y="149"/>
                    <a:pt x="485" y="131"/>
                    <a:pt x="578" y="25"/>
                  </a:cubicBezTo>
                  <a:cubicBezTo>
                    <a:pt x="493" y="16"/>
                    <a:pt x="405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9"/>
            <p:cNvSpPr/>
            <p:nvPr/>
          </p:nvSpPr>
          <p:spPr>
            <a:xfrm>
              <a:off x="4998325" y="3841775"/>
              <a:ext cx="9475" cy="4400"/>
            </a:xfrm>
            <a:custGeom>
              <a:avLst/>
              <a:gdLst/>
              <a:ahLst/>
              <a:cxnLst/>
              <a:rect l="l" t="t" r="r" b="b"/>
              <a:pathLst>
                <a:path w="379" h="176" extrusionOk="0">
                  <a:moveTo>
                    <a:pt x="170" y="0"/>
                  </a:moveTo>
                  <a:cubicBezTo>
                    <a:pt x="119" y="0"/>
                    <a:pt x="63" y="18"/>
                    <a:pt x="1" y="56"/>
                  </a:cubicBezTo>
                  <a:cubicBezTo>
                    <a:pt x="1" y="56"/>
                    <a:pt x="60" y="116"/>
                    <a:pt x="80" y="176"/>
                  </a:cubicBezTo>
                  <a:cubicBezTo>
                    <a:pt x="180" y="156"/>
                    <a:pt x="279" y="156"/>
                    <a:pt x="379" y="116"/>
                  </a:cubicBezTo>
                  <a:cubicBezTo>
                    <a:pt x="318" y="43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9"/>
            <p:cNvSpPr/>
            <p:nvPr/>
          </p:nvSpPr>
          <p:spPr>
            <a:xfrm>
              <a:off x="4775525" y="3837700"/>
              <a:ext cx="8475" cy="7975"/>
            </a:xfrm>
            <a:custGeom>
              <a:avLst/>
              <a:gdLst/>
              <a:ahLst/>
              <a:cxnLst/>
              <a:rect l="l" t="t" r="r" b="b"/>
              <a:pathLst>
                <a:path w="339" h="319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219"/>
                    <a:pt x="140" y="319"/>
                    <a:pt x="339" y="319"/>
                  </a:cubicBezTo>
                  <a:cubicBezTo>
                    <a:pt x="319" y="140"/>
                    <a:pt x="14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9"/>
            <p:cNvSpPr/>
            <p:nvPr/>
          </p:nvSpPr>
          <p:spPr>
            <a:xfrm>
              <a:off x="4946100" y="3732200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143" y="0"/>
                  </a:moveTo>
                  <a:cubicBezTo>
                    <a:pt x="129" y="0"/>
                    <a:pt x="115" y="1"/>
                    <a:pt x="100" y="3"/>
                  </a:cubicBezTo>
                  <a:cubicBezTo>
                    <a:pt x="61" y="3"/>
                    <a:pt x="41" y="83"/>
                    <a:pt x="1" y="103"/>
                  </a:cubicBezTo>
                  <a:cubicBezTo>
                    <a:pt x="100" y="123"/>
                    <a:pt x="180" y="162"/>
                    <a:pt x="259" y="182"/>
                  </a:cubicBezTo>
                  <a:lnTo>
                    <a:pt x="299" y="182"/>
                  </a:lnTo>
                  <a:lnTo>
                    <a:pt x="379" y="162"/>
                  </a:lnTo>
                  <a:cubicBezTo>
                    <a:pt x="343" y="73"/>
                    <a:pt x="260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9"/>
            <p:cNvSpPr/>
            <p:nvPr/>
          </p:nvSpPr>
          <p:spPr>
            <a:xfrm>
              <a:off x="5065475" y="37579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208" y="0"/>
                  </a:moveTo>
                  <a:cubicBezTo>
                    <a:pt x="141" y="0"/>
                    <a:pt x="70" y="8"/>
                    <a:pt x="0" y="8"/>
                  </a:cubicBezTo>
                  <a:lnTo>
                    <a:pt x="0" y="167"/>
                  </a:lnTo>
                  <a:lnTo>
                    <a:pt x="537" y="167"/>
                  </a:lnTo>
                  <a:cubicBezTo>
                    <a:pt x="447" y="25"/>
                    <a:pt x="332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9"/>
            <p:cNvSpPr/>
            <p:nvPr/>
          </p:nvSpPr>
          <p:spPr>
            <a:xfrm>
              <a:off x="5148525" y="3749175"/>
              <a:ext cx="8975" cy="4275"/>
            </a:xfrm>
            <a:custGeom>
              <a:avLst/>
              <a:gdLst/>
              <a:ahLst/>
              <a:cxnLst/>
              <a:rect l="l" t="t" r="r" b="b"/>
              <a:pathLst>
                <a:path w="359" h="171" extrusionOk="0">
                  <a:moveTo>
                    <a:pt x="358" y="1"/>
                  </a:moveTo>
                  <a:cubicBezTo>
                    <a:pt x="259" y="1"/>
                    <a:pt x="199" y="1"/>
                    <a:pt x="120" y="21"/>
                  </a:cubicBezTo>
                  <a:cubicBezTo>
                    <a:pt x="60" y="21"/>
                    <a:pt x="0" y="80"/>
                    <a:pt x="0" y="80"/>
                  </a:cubicBezTo>
                  <a:cubicBezTo>
                    <a:pt x="14" y="149"/>
                    <a:pt x="66" y="170"/>
                    <a:pt x="123" y="170"/>
                  </a:cubicBezTo>
                  <a:cubicBezTo>
                    <a:pt x="148" y="170"/>
                    <a:pt x="175" y="166"/>
                    <a:pt x="199" y="160"/>
                  </a:cubicBezTo>
                  <a:cubicBezTo>
                    <a:pt x="239" y="120"/>
                    <a:pt x="318" y="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9"/>
            <p:cNvSpPr/>
            <p:nvPr/>
          </p:nvSpPr>
          <p:spPr>
            <a:xfrm>
              <a:off x="5017225" y="3793225"/>
              <a:ext cx="13450" cy="4375"/>
            </a:xfrm>
            <a:custGeom>
              <a:avLst/>
              <a:gdLst/>
              <a:ahLst/>
              <a:cxnLst/>
              <a:rect l="l" t="t" r="r" b="b"/>
              <a:pathLst>
                <a:path w="538" h="175" extrusionOk="0">
                  <a:moveTo>
                    <a:pt x="317" y="1"/>
                  </a:moveTo>
                  <a:cubicBezTo>
                    <a:pt x="198" y="1"/>
                    <a:pt x="88" y="24"/>
                    <a:pt x="1" y="148"/>
                  </a:cubicBezTo>
                  <a:cubicBezTo>
                    <a:pt x="72" y="163"/>
                    <a:pt x="143" y="174"/>
                    <a:pt x="212" y="174"/>
                  </a:cubicBezTo>
                  <a:cubicBezTo>
                    <a:pt x="334" y="174"/>
                    <a:pt x="448" y="137"/>
                    <a:pt x="538" y="9"/>
                  </a:cubicBezTo>
                  <a:cubicBezTo>
                    <a:pt x="463" y="9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9"/>
            <p:cNvSpPr/>
            <p:nvPr/>
          </p:nvSpPr>
          <p:spPr>
            <a:xfrm>
              <a:off x="4768075" y="3831725"/>
              <a:ext cx="7475" cy="6000"/>
            </a:xfrm>
            <a:custGeom>
              <a:avLst/>
              <a:gdLst/>
              <a:ahLst/>
              <a:cxnLst/>
              <a:rect l="l" t="t" r="r" b="b"/>
              <a:pathLst>
                <a:path w="299" h="240" extrusionOk="0">
                  <a:moveTo>
                    <a:pt x="0" y="1"/>
                  </a:moveTo>
                  <a:cubicBezTo>
                    <a:pt x="20" y="160"/>
                    <a:pt x="140" y="200"/>
                    <a:pt x="299" y="240"/>
                  </a:cubicBezTo>
                  <a:cubicBezTo>
                    <a:pt x="239" y="6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9"/>
            <p:cNvSpPr/>
            <p:nvPr/>
          </p:nvSpPr>
          <p:spPr>
            <a:xfrm>
              <a:off x="5157475" y="3747200"/>
              <a:ext cx="2500" cy="2000"/>
            </a:xfrm>
            <a:custGeom>
              <a:avLst/>
              <a:gdLst/>
              <a:ahLst/>
              <a:cxnLst/>
              <a:rect l="l" t="t" r="r" b="b"/>
              <a:pathLst>
                <a:path w="100" h="80" extrusionOk="0">
                  <a:moveTo>
                    <a:pt x="60" y="0"/>
                  </a:moveTo>
                  <a:cubicBezTo>
                    <a:pt x="40" y="0"/>
                    <a:pt x="40" y="60"/>
                    <a:pt x="0" y="80"/>
                  </a:cubicBezTo>
                  <a:cubicBezTo>
                    <a:pt x="80" y="60"/>
                    <a:pt x="100" y="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9"/>
            <p:cNvSpPr/>
            <p:nvPr/>
          </p:nvSpPr>
          <p:spPr>
            <a:xfrm>
              <a:off x="4889900" y="38774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40" y="41"/>
                    <a:pt x="61" y="6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9"/>
            <p:cNvSpPr/>
            <p:nvPr/>
          </p:nvSpPr>
          <p:spPr>
            <a:xfrm>
              <a:off x="5042100" y="3868525"/>
              <a:ext cx="6975" cy="1725"/>
            </a:xfrm>
            <a:custGeom>
              <a:avLst/>
              <a:gdLst/>
              <a:ahLst/>
              <a:cxnLst/>
              <a:rect l="l" t="t" r="r" b="b"/>
              <a:pathLst>
                <a:path w="279" h="69" extrusionOk="0">
                  <a:moveTo>
                    <a:pt x="0" y="1"/>
                  </a:moveTo>
                  <a:cubicBezTo>
                    <a:pt x="47" y="48"/>
                    <a:pt x="90" y="68"/>
                    <a:pt x="132" y="68"/>
                  </a:cubicBezTo>
                  <a:cubicBezTo>
                    <a:pt x="179" y="68"/>
                    <a:pt x="226" y="43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9"/>
            <p:cNvSpPr/>
            <p:nvPr/>
          </p:nvSpPr>
          <p:spPr>
            <a:xfrm>
              <a:off x="5033150" y="3860075"/>
              <a:ext cx="5975" cy="3025"/>
            </a:xfrm>
            <a:custGeom>
              <a:avLst/>
              <a:gdLst/>
              <a:ahLst/>
              <a:cxnLst/>
              <a:rect l="l" t="t" r="r" b="b"/>
              <a:pathLst>
                <a:path w="239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6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9"/>
            <p:cNvSpPr/>
            <p:nvPr/>
          </p:nvSpPr>
          <p:spPr>
            <a:xfrm>
              <a:off x="5050550" y="385560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8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9"/>
            <p:cNvSpPr/>
            <p:nvPr/>
          </p:nvSpPr>
          <p:spPr>
            <a:xfrm>
              <a:off x="4788950" y="385062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cubicBezTo>
                    <a:pt x="80" y="41"/>
                    <a:pt x="120" y="100"/>
                    <a:pt x="200" y="140"/>
                  </a:cubicBezTo>
                  <a:cubicBezTo>
                    <a:pt x="180" y="4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9"/>
            <p:cNvSpPr/>
            <p:nvPr/>
          </p:nvSpPr>
          <p:spPr>
            <a:xfrm>
              <a:off x="4846150" y="3837250"/>
              <a:ext cx="4500" cy="3950"/>
            </a:xfrm>
            <a:custGeom>
              <a:avLst/>
              <a:gdLst/>
              <a:ahLst/>
              <a:cxnLst/>
              <a:rect l="l" t="t" r="r" b="b"/>
              <a:pathLst>
                <a:path w="180" h="158" extrusionOk="0">
                  <a:moveTo>
                    <a:pt x="120" y="1"/>
                  </a:moveTo>
                  <a:cubicBezTo>
                    <a:pt x="80" y="1"/>
                    <a:pt x="40" y="19"/>
                    <a:pt x="0" y="19"/>
                  </a:cubicBezTo>
                  <a:cubicBezTo>
                    <a:pt x="20" y="78"/>
                    <a:pt x="80" y="158"/>
                    <a:pt x="179" y="158"/>
                  </a:cubicBezTo>
                  <a:lnTo>
                    <a:pt x="179" y="19"/>
                  </a:lnTo>
                  <a:cubicBezTo>
                    <a:pt x="160" y="5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9"/>
            <p:cNvSpPr/>
            <p:nvPr/>
          </p:nvSpPr>
          <p:spPr>
            <a:xfrm>
              <a:off x="5052050" y="38635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19" y="61"/>
                    <a:pt x="40" y="100"/>
                    <a:pt x="0" y="140"/>
                  </a:cubicBezTo>
                  <a:cubicBezTo>
                    <a:pt x="99" y="14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9"/>
            <p:cNvSpPr/>
            <p:nvPr/>
          </p:nvSpPr>
          <p:spPr>
            <a:xfrm>
              <a:off x="5016725" y="38640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60"/>
                    <a:pt x="60" y="80"/>
                    <a:pt x="1" y="119"/>
                  </a:cubicBezTo>
                  <a:cubicBezTo>
                    <a:pt x="4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9"/>
            <p:cNvSpPr/>
            <p:nvPr/>
          </p:nvSpPr>
          <p:spPr>
            <a:xfrm>
              <a:off x="5442925" y="3777900"/>
              <a:ext cx="4500" cy="1650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1"/>
                  </a:moveTo>
                  <a:cubicBezTo>
                    <a:pt x="58" y="1"/>
                    <a:pt x="33" y="13"/>
                    <a:pt x="1" y="45"/>
                  </a:cubicBezTo>
                  <a:lnTo>
                    <a:pt x="100" y="65"/>
                  </a:lnTo>
                  <a:lnTo>
                    <a:pt x="180" y="65"/>
                  </a:lnTo>
                  <a:cubicBezTo>
                    <a:pt x="144" y="29"/>
                    <a:pt x="115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9"/>
            <p:cNvSpPr/>
            <p:nvPr/>
          </p:nvSpPr>
          <p:spPr>
            <a:xfrm>
              <a:off x="5174875" y="3830275"/>
              <a:ext cx="4500" cy="2975"/>
            </a:xfrm>
            <a:custGeom>
              <a:avLst/>
              <a:gdLst/>
              <a:ahLst/>
              <a:cxnLst/>
              <a:rect l="l" t="t" r="r" b="b"/>
              <a:pathLst>
                <a:path w="180" h="119" extrusionOk="0">
                  <a:moveTo>
                    <a:pt x="92" y="0"/>
                  </a:moveTo>
                  <a:cubicBezTo>
                    <a:pt x="61" y="0"/>
                    <a:pt x="34" y="41"/>
                    <a:pt x="1" y="119"/>
                  </a:cubicBezTo>
                  <a:cubicBezTo>
                    <a:pt x="60" y="119"/>
                    <a:pt x="140" y="119"/>
                    <a:pt x="180" y="79"/>
                  </a:cubicBezTo>
                  <a:cubicBezTo>
                    <a:pt x="144" y="26"/>
                    <a:pt x="117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9"/>
            <p:cNvSpPr/>
            <p:nvPr/>
          </p:nvSpPr>
          <p:spPr>
            <a:xfrm>
              <a:off x="4736750" y="38108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0" y="0"/>
                  </a:moveTo>
                  <a:cubicBezTo>
                    <a:pt x="60" y="100"/>
                    <a:pt x="159" y="140"/>
                    <a:pt x="259" y="140"/>
                  </a:cubicBezTo>
                  <a:cubicBezTo>
                    <a:pt x="15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9"/>
            <p:cNvSpPr/>
            <p:nvPr/>
          </p:nvSpPr>
          <p:spPr>
            <a:xfrm>
              <a:off x="4987875" y="4008275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"/>
                    <a:pt x="1" y="100"/>
                    <a:pt x="100" y="180"/>
                  </a:cubicBezTo>
                  <a:cubicBezTo>
                    <a:pt x="120" y="140"/>
                    <a:pt x="12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9"/>
            <p:cNvSpPr/>
            <p:nvPr/>
          </p:nvSpPr>
          <p:spPr>
            <a:xfrm>
              <a:off x="4947100" y="40082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60" y="160"/>
                    <a:pt x="160" y="16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9"/>
            <p:cNvSpPr/>
            <p:nvPr/>
          </p:nvSpPr>
          <p:spPr>
            <a:xfrm>
              <a:off x="4990875" y="40122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99" y="180"/>
                  </a:cubicBezTo>
                  <a:cubicBezTo>
                    <a:pt x="139" y="120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9"/>
            <p:cNvSpPr/>
            <p:nvPr/>
          </p:nvSpPr>
          <p:spPr>
            <a:xfrm>
              <a:off x="5054525" y="3931425"/>
              <a:ext cx="2025" cy="1775"/>
            </a:xfrm>
            <a:custGeom>
              <a:avLst/>
              <a:gdLst/>
              <a:ahLst/>
              <a:cxnLst/>
              <a:rect l="l" t="t" r="r" b="b"/>
              <a:pathLst>
                <a:path w="81" h="71" extrusionOk="0">
                  <a:moveTo>
                    <a:pt x="21" y="0"/>
                  </a:moveTo>
                  <a:cubicBezTo>
                    <a:pt x="14" y="0"/>
                    <a:pt x="7" y="5"/>
                    <a:pt x="0" y="11"/>
                  </a:cubicBezTo>
                  <a:cubicBezTo>
                    <a:pt x="0" y="51"/>
                    <a:pt x="40" y="51"/>
                    <a:pt x="80" y="71"/>
                  </a:cubicBezTo>
                  <a:cubicBezTo>
                    <a:pt x="54" y="18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9"/>
            <p:cNvSpPr/>
            <p:nvPr/>
          </p:nvSpPr>
          <p:spPr>
            <a:xfrm>
              <a:off x="4925225" y="3990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20"/>
                    <a:pt x="80" y="140"/>
                    <a:pt x="179" y="180"/>
                  </a:cubicBezTo>
                  <a:cubicBezTo>
                    <a:pt x="14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9"/>
            <p:cNvSpPr/>
            <p:nvPr/>
          </p:nvSpPr>
          <p:spPr>
            <a:xfrm>
              <a:off x="5427525" y="5099125"/>
              <a:ext cx="134775" cy="46550"/>
            </a:xfrm>
            <a:custGeom>
              <a:avLst/>
              <a:gdLst/>
              <a:ahLst/>
              <a:cxnLst/>
              <a:rect l="l" t="t" r="r" b="b"/>
              <a:pathLst>
                <a:path w="5391" h="1862" extrusionOk="0">
                  <a:moveTo>
                    <a:pt x="5173" y="0"/>
                  </a:moveTo>
                  <a:cubicBezTo>
                    <a:pt x="5095" y="0"/>
                    <a:pt x="5020" y="18"/>
                    <a:pt x="4953" y="71"/>
                  </a:cubicBezTo>
                  <a:cubicBezTo>
                    <a:pt x="4926" y="53"/>
                    <a:pt x="4904" y="43"/>
                    <a:pt x="4881" y="43"/>
                  </a:cubicBezTo>
                  <a:cubicBezTo>
                    <a:pt x="4854" y="43"/>
                    <a:pt x="4827" y="58"/>
                    <a:pt x="4794" y="91"/>
                  </a:cubicBezTo>
                  <a:cubicBezTo>
                    <a:pt x="4613" y="124"/>
                    <a:pt x="4445" y="294"/>
                    <a:pt x="4234" y="294"/>
                  </a:cubicBezTo>
                  <a:cubicBezTo>
                    <a:pt x="4190" y="294"/>
                    <a:pt x="4145" y="287"/>
                    <a:pt x="4098" y="270"/>
                  </a:cubicBezTo>
                  <a:cubicBezTo>
                    <a:pt x="3262" y="429"/>
                    <a:pt x="2427" y="708"/>
                    <a:pt x="1631" y="1006"/>
                  </a:cubicBezTo>
                  <a:cubicBezTo>
                    <a:pt x="1114" y="1205"/>
                    <a:pt x="497" y="1185"/>
                    <a:pt x="80" y="1623"/>
                  </a:cubicBezTo>
                  <a:cubicBezTo>
                    <a:pt x="0" y="1702"/>
                    <a:pt x="0" y="1782"/>
                    <a:pt x="80" y="1861"/>
                  </a:cubicBezTo>
                  <a:cubicBezTo>
                    <a:pt x="995" y="1822"/>
                    <a:pt x="1790" y="1364"/>
                    <a:pt x="2666" y="1265"/>
                  </a:cubicBezTo>
                  <a:cubicBezTo>
                    <a:pt x="3282" y="867"/>
                    <a:pt x="3959" y="728"/>
                    <a:pt x="4655" y="608"/>
                  </a:cubicBezTo>
                  <a:cubicBezTo>
                    <a:pt x="4754" y="529"/>
                    <a:pt x="4874" y="489"/>
                    <a:pt x="4993" y="409"/>
                  </a:cubicBezTo>
                  <a:cubicBezTo>
                    <a:pt x="5073" y="230"/>
                    <a:pt x="5291" y="330"/>
                    <a:pt x="5371" y="210"/>
                  </a:cubicBezTo>
                  <a:cubicBezTo>
                    <a:pt x="5391" y="131"/>
                    <a:pt x="5371" y="71"/>
                    <a:pt x="5291" y="11"/>
                  </a:cubicBezTo>
                  <a:cubicBezTo>
                    <a:pt x="5252" y="5"/>
                    <a:pt x="5212" y="0"/>
                    <a:pt x="5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9"/>
            <p:cNvSpPr/>
            <p:nvPr/>
          </p:nvSpPr>
          <p:spPr>
            <a:xfrm>
              <a:off x="5387725" y="5139175"/>
              <a:ext cx="41800" cy="17450"/>
            </a:xfrm>
            <a:custGeom>
              <a:avLst/>
              <a:gdLst/>
              <a:ahLst/>
              <a:cxnLst/>
              <a:rect l="l" t="t" r="r" b="b"/>
              <a:pathLst>
                <a:path w="1672" h="698" extrusionOk="0">
                  <a:moveTo>
                    <a:pt x="1672" y="1"/>
                  </a:moveTo>
                  <a:cubicBezTo>
                    <a:pt x="1075" y="1"/>
                    <a:pt x="478" y="61"/>
                    <a:pt x="1" y="498"/>
                  </a:cubicBezTo>
                  <a:cubicBezTo>
                    <a:pt x="140" y="518"/>
                    <a:pt x="319" y="538"/>
                    <a:pt x="418" y="697"/>
                  </a:cubicBezTo>
                  <a:cubicBezTo>
                    <a:pt x="816" y="498"/>
                    <a:pt x="1314" y="538"/>
                    <a:pt x="1672" y="220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9"/>
            <p:cNvSpPr/>
            <p:nvPr/>
          </p:nvSpPr>
          <p:spPr>
            <a:xfrm>
              <a:off x="4687500" y="3798425"/>
              <a:ext cx="35825" cy="23575"/>
            </a:xfrm>
            <a:custGeom>
              <a:avLst/>
              <a:gdLst/>
              <a:ahLst/>
              <a:cxnLst/>
              <a:rect l="l" t="t" r="r" b="b"/>
              <a:pathLst>
                <a:path w="1433" h="943" extrusionOk="0">
                  <a:moveTo>
                    <a:pt x="379" y="0"/>
                  </a:moveTo>
                  <a:cubicBezTo>
                    <a:pt x="299" y="119"/>
                    <a:pt x="160" y="139"/>
                    <a:pt x="1" y="179"/>
                  </a:cubicBezTo>
                  <a:cubicBezTo>
                    <a:pt x="299" y="477"/>
                    <a:pt x="776" y="517"/>
                    <a:pt x="1055" y="895"/>
                  </a:cubicBezTo>
                  <a:cubicBezTo>
                    <a:pt x="1134" y="919"/>
                    <a:pt x="1210" y="943"/>
                    <a:pt x="1273" y="943"/>
                  </a:cubicBezTo>
                  <a:cubicBezTo>
                    <a:pt x="1368" y="943"/>
                    <a:pt x="1433" y="888"/>
                    <a:pt x="1433" y="696"/>
                  </a:cubicBezTo>
                  <a:cubicBezTo>
                    <a:pt x="1373" y="617"/>
                    <a:pt x="1314" y="557"/>
                    <a:pt x="1254" y="537"/>
                  </a:cubicBezTo>
                  <a:cubicBezTo>
                    <a:pt x="1135" y="497"/>
                    <a:pt x="975" y="458"/>
                    <a:pt x="936" y="318"/>
                  </a:cubicBezTo>
                  <a:cubicBezTo>
                    <a:pt x="876" y="139"/>
                    <a:pt x="757" y="2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9"/>
            <p:cNvSpPr/>
            <p:nvPr/>
          </p:nvSpPr>
          <p:spPr>
            <a:xfrm>
              <a:off x="4701425" y="3790950"/>
              <a:ext cx="20425" cy="15450"/>
            </a:xfrm>
            <a:custGeom>
              <a:avLst/>
              <a:gdLst/>
              <a:ahLst/>
              <a:cxnLst/>
              <a:rect l="l" t="t" r="r" b="b"/>
              <a:pathLst>
                <a:path w="817" h="618" extrusionOk="0">
                  <a:moveTo>
                    <a:pt x="319" y="1"/>
                  </a:moveTo>
                  <a:cubicBezTo>
                    <a:pt x="140" y="21"/>
                    <a:pt x="40" y="140"/>
                    <a:pt x="1" y="299"/>
                  </a:cubicBezTo>
                  <a:cubicBezTo>
                    <a:pt x="120" y="399"/>
                    <a:pt x="239" y="518"/>
                    <a:pt x="379" y="617"/>
                  </a:cubicBezTo>
                  <a:cubicBezTo>
                    <a:pt x="816" y="379"/>
                    <a:pt x="518" y="1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9"/>
            <p:cNvSpPr/>
            <p:nvPr/>
          </p:nvSpPr>
          <p:spPr>
            <a:xfrm>
              <a:off x="4691975" y="3793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60"/>
                    <a:pt x="120" y="99"/>
                    <a:pt x="180" y="15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9"/>
            <p:cNvSpPr/>
            <p:nvPr/>
          </p:nvSpPr>
          <p:spPr>
            <a:xfrm>
              <a:off x="4713850" y="3815325"/>
              <a:ext cx="49275" cy="31050"/>
            </a:xfrm>
            <a:custGeom>
              <a:avLst/>
              <a:gdLst/>
              <a:ahLst/>
              <a:cxnLst/>
              <a:rect l="l" t="t" r="r" b="b"/>
              <a:pathLst>
                <a:path w="1971" h="1242" extrusionOk="0">
                  <a:moveTo>
                    <a:pt x="379" y="0"/>
                  </a:moveTo>
                  <a:cubicBezTo>
                    <a:pt x="299" y="140"/>
                    <a:pt x="140" y="160"/>
                    <a:pt x="1" y="199"/>
                  </a:cubicBezTo>
                  <a:cubicBezTo>
                    <a:pt x="21" y="239"/>
                    <a:pt x="21" y="299"/>
                    <a:pt x="21" y="339"/>
                  </a:cubicBezTo>
                  <a:cubicBezTo>
                    <a:pt x="240" y="458"/>
                    <a:pt x="498" y="557"/>
                    <a:pt x="717" y="697"/>
                  </a:cubicBezTo>
                  <a:cubicBezTo>
                    <a:pt x="1089" y="752"/>
                    <a:pt x="1269" y="1242"/>
                    <a:pt x="1680" y="1242"/>
                  </a:cubicBezTo>
                  <a:cubicBezTo>
                    <a:pt x="1709" y="1242"/>
                    <a:pt x="1740" y="1239"/>
                    <a:pt x="1771" y="1234"/>
                  </a:cubicBezTo>
                  <a:lnTo>
                    <a:pt x="1831" y="1214"/>
                  </a:lnTo>
                  <a:cubicBezTo>
                    <a:pt x="1871" y="1154"/>
                    <a:pt x="1911" y="1134"/>
                    <a:pt x="1931" y="1095"/>
                  </a:cubicBezTo>
                  <a:lnTo>
                    <a:pt x="1970" y="1015"/>
                  </a:lnTo>
                  <a:cubicBezTo>
                    <a:pt x="1771" y="836"/>
                    <a:pt x="1473" y="816"/>
                    <a:pt x="1234" y="697"/>
                  </a:cubicBezTo>
                  <a:cubicBezTo>
                    <a:pt x="1175" y="657"/>
                    <a:pt x="1175" y="597"/>
                    <a:pt x="1214" y="538"/>
                  </a:cubicBezTo>
                  <a:cubicBezTo>
                    <a:pt x="1135" y="319"/>
                    <a:pt x="876" y="319"/>
                    <a:pt x="717" y="160"/>
                  </a:cubicBezTo>
                  <a:cubicBezTo>
                    <a:pt x="677" y="100"/>
                    <a:pt x="598" y="4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9"/>
            <p:cNvSpPr/>
            <p:nvPr/>
          </p:nvSpPr>
          <p:spPr>
            <a:xfrm>
              <a:off x="4718825" y="381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41" y="60"/>
                    <a:pt x="120" y="100"/>
                    <a:pt x="180" y="159"/>
                  </a:cubicBezTo>
                  <a:cubicBezTo>
                    <a:pt x="14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9"/>
            <p:cNvSpPr/>
            <p:nvPr/>
          </p:nvSpPr>
          <p:spPr>
            <a:xfrm>
              <a:off x="5427025" y="4187150"/>
              <a:ext cx="199450" cy="33625"/>
            </a:xfrm>
            <a:custGeom>
              <a:avLst/>
              <a:gdLst/>
              <a:ahLst/>
              <a:cxnLst/>
              <a:rect l="l" t="t" r="r" b="b"/>
              <a:pathLst>
                <a:path w="7978" h="1345" extrusionOk="0">
                  <a:moveTo>
                    <a:pt x="6824" y="0"/>
                  </a:moveTo>
                  <a:cubicBezTo>
                    <a:pt x="6114" y="0"/>
                    <a:pt x="5421" y="174"/>
                    <a:pt x="4720" y="174"/>
                  </a:cubicBezTo>
                  <a:cubicBezTo>
                    <a:pt x="4639" y="174"/>
                    <a:pt x="4557" y="172"/>
                    <a:pt x="4476" y="166"/>
                  </a:cubicBezTo>
                  <a:lnTo>
                    <a:pt x="3601" y="166"/>
                  </a:lnTo>
                  <a:cubicBezTo>
                    <a:pt x="3491" y="97"/>
                    <a:pt x="3372" y="82"/>
                    <a:pt x="3250" y="82"/>
                  </a:cubicBezTo>
                  <a:cubicBezTo>
                    <a:pt x="3159" y="82"/>
                    <a:pt x="3066" y="90"/>
                    <a:pt x="2975" y="90"/>
                  </a:cubicBezTo>
                  <a:cubicBezTo>
                    <a:pt x="2945" y="90"/>
                    <a:pt x="2914" y="89"/>
                    <a:pt x="2885" y="87"/>
                  </a:cubicBezTo>
                  <a:cubicBezTo>
                    <a:pt x="2308" y="266"/>
                    <a:pt x="1691" y="286"/>
                    <a:pt x="1094" y="286"/>
                  </a:cubicBezTo>
                  <a:cubicBezTo>
                    <a:pt x="716" y="306"/>
                    <a:pt x="318" y="226"/>
                    <a:pt x="40" y="584"/>
                  </a:cubicBezTo>
                  <a:cubicBezTo>
                    <a:pt x="20" y="684"/>
                    <a:pt x="0" y="783"/>
                    <a:pt x="0" y="882"/>
                  </a:cubicBezTo>
                  <a:cubicBezTo>
                    <a:pt x="20" y="1101"/>
                    <a:pt x="139" y="1260"/>
                    <a:pt x="338" y="1320"/>
                  </a:cubicBezTo>
                  <a:cubicBezTo>
                    <a:pt x="538" y="1337"/>
                    <a:pt x="737" y="1344"/>
                    <a:pt x="935" y="1344"/>
                  </a:cubicBezTo>
                  <a:cubicBezTo>
                    <a:pt x="2632" y="1344"/>
                    <a:pt x="4276" y="795"/>
                    <a:pt x="5968" y="723"/>
                  </a:cubicBezTo>
                  <a:cubicBezTo>
                    <a:pt x="6054" y="720"/>
                    <a:pt x="6138" y="718"/>
                    <a:pt x="6222" y="718"/>
                  </a:cubicBezTo>
                  <a:cubicBezTo>
                    <a:pt x="6657" y="718"/>
                    <a:pt x="7053" y="777"/>
                    <a:pt x="7420" y="1061"/>
                  </a:cubicBezTo>
                  <a:lnTo>
                    <a:pt x="7480" y="1061"/>
                  </a:lnTo>
                  <a:cubicBezTo>
                    <a:pt x="7520" y="1121"/>
                    <a:pt x="7579" y="1181"/>
                    <a:pt x="7659" y="1221"/>
                  </a:cubicBezTo>
                  <a:cubicBezTo>
                    <a:pt x="7699" y="1221"/>
                    <a:pt x="7758" y="1221"/>
                    <a:pt x="7798" y="1260"/>
                  </a:cubicBezTo>
                  <a:cubicBezTo>
                    <a:pt x="7957" y="1201"/>
                    <a:pt x="7977" y="1081"/>
                    <a:pt x="7957" y="942"/>
                  </a:cubicBezTo>
                  <a:cubicBezTo>
                    <a:pt x="7898" y="803"/>
                    <a:pt x="7818" y="703"/>
                    <a:pt x="7778" y="584"/>
                  </a:cubicBezTo>
                  <a:cubicBezTo>
                    <a:pt x="7599" y="405"/>
                    <a:pt x="7420" y="246"/>
                    <a:pt x="7281" y="27"/>
                  </a:cubicBezTo>
                  <a:cubicBezTo>
                    <a:pt x="7128" y="8"/>
                    <a:pt x="6976" y="0"/>
                    <a:pt x="6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9"/>
            <p:cNvSpPr/>
            <p:nvPr/>
          </p:nvSpPr>
          <p:spPr>
            <a:xfrm>
              <a:off x="5385250" y="4186825"/>
              <a:ext cx="116400" cy="24375"/>
            </a:xfrm>
            <a:custGeom>
              <a:avLst/>
              <a:gdLst/>
              <a:ahLst/>
              <a:cxnLst/>
              <a:rect l="l" t="t" r="r" b="b"/>
              <a:pathLst>
                <a:path w="4656" h="975" extrusionOk="0">
                  <a:moveTo>
                    <a:pt x="3163" y="0"/>
                  </a:moveTo>
                  <a:cubicBezTo>
                    <a:pt x="2885" y="20"/>
                    <a:pt x="2586" y="20"/>
                    <a:pt x="2308" y="60"/>
                  </a:cubicBezTo>
                  <a:cubicBezTo>
                    <a:pt x="2129" y="179"/>
                    <a:pt x="1910" y="80"/>
                    <a:pt x="1731" y="179"/>
                  </a:cubicBezTo>
                  <a:cubicBezTo>
                    <a:pt x="1174" y="319"/>
                    <a:pt x="577" y="458"/>
                    <a:pt x="0" y="597"/>
                  </a:cubicBezTo>
                  <a:cubicBezTo>
                    <a:pt x="127" y="928"/>
                    <a:pt x="368" y="966"/>
                    <a:pt x="619" y="966"/>
                  </a:cubicBezTo>
                  <a:cubicBezTo>
                    <a:pt x="694" y="966"/>
                    <a:pt x="770" y="962"/>
                    <a:pt x="844" y="962"/>
                  </a:cubicBezTo>
                  <a:cubicBezTo>
                    <a:pt x="910" y="962"/>
                    <a:pt x="974" y="965"/>
                    <a:pt x="1035" y="975"/>
                  </a:cubicBezTo>
                  <a:cubicBezTo>
                    <a:pt x="1293" y="975"/>
                    <a:pt x="1532" y="915"/>
                    <a:pt x="1731" y="716"/>
                  </a:cubicBezTo>
                  <a:cubicBezTo>
                    <a:pt x="1903" y="601"/>
                    <a:pt x="2085" y="570"/>
                    <a:pt x="2264" y="570"/>
                  </a:cubicBezTo>
                  <a:cubicBezTo>
                    <a:pt x="2458" y="570"/>
                    <a:pt x="2650" y="607"/>
                    <a:pt x="2825" y="617"/>
                  </a:cubicBezTo>
                  <a:cubicBezTo>
                    <a:pt x="2929" y="627"/>
                    <a:pt x="3032" y="632"/>
                    <a:pt x="3134" y="632"/>
                  </a:cubicBezTo>
                  <a:cubicBezTo>
                    <a:pt x="3655" y="632"/>
                    <a:pt x="4143" y="502"/>
                    <a:pt x="4575" y="219"/>
                  </a:cubicBezTo>
                  <a:cubicBezTo>
                    <a:pt x="4595" y="219"/>
                    <a:pt x="4595" y="199"/>
                    <a:pt x="4615" y="179"/>
                  </a:cubicBezTo>
                  <a:cubicBezTo>
                    <a:pt x="4655" y="120"/>
                    <a:pt x="4615" y="100"/>
                    <a:pt x="4556" y="80"/>
                  </a:cubicBezTo>
                  <a:cubicBezTo>
                    <a:pt x="4078" y="60"/>
                    <a:pt x="3621" y="20"/>
                    <a:pt x="3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9"/>
            <p:cNvSpPr/>
            <p:nvPr/>
          </p:nvSpPr>
          <p:spPr>
            <a:xfrm>
              <a:off x="5499125" y="4187875"/>
              <a:ext cx="17425" cy="4450"/>
            </a:xfrm>
            <a:custGeom>
              <a:avLst/>
              <a:gdLst/>
              <a:ahLst/>
              <a:cxnLst/>
              <a:rect l="l" t="t" r="r" b="b"/>
              <a:pathLst>
                <a:path w="697" h="178" extrusionOk="0">
                  <a:moveTo>
                    <a:pt x="356" y="0"/>
                  </a:moveTo>
                  <a:cubicBezTo>
                    <a:pt x="239" y="0"/>
                    <a:pt x="115" y="28"/>
                    <a:pt x="1" y="38"/>
                  </a:cubicBezTo>
                  <a:cubicBezTo>
                    <a:pt x="20" y="78"/>
                    <a:pt x="20" y="137"/>
                    <a:pt x="20" y="177"/>
                  </a:cubicBezTo>
                  <a:cubicBezTo>
                    <a:pt x="239" y="177"/>
                    <a:pt x="458" y="157"/>
                    <a:pt x="697" y="157"/>
                  </a:cubicBezTo>
                  <a:cubicBezTo>
                    <a:pt x="604" y="33"/>
                    <a:pt x="484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9"/>
            <p:cNvSpPr/>
            <p:nvPr/>
          </p:nvSpPr>
          <p:spPr>
            <a:xfrm>
              <a:off x="5410100" y="4402150"/>
              <a:ext cx="45775" cy="9275"/>
            </a:xfrm>
            <a:custGeom>
              <a:avLst/>
              <a:gdLst/>
              <a:ahLst/>
              <a:cxnLst/>
              <a:rect l="l" t="t" r="r" b="b"/>
              <a:pathLst>
                <a:path w="1831" h="371" extrusionOk="0">
                  <a:moveTo>
                    <a:pt x="1294" y="1"/>
                  </a:moveTo>
                  <a:cubicBezTo>
                    <a:pt x="876" y="200"/>
                    <a:pt x="399" y="120"/>
                    <a:pt x="1" y="339"/>
                  </a:cubicBezTo>
                  <a:cubicBezTo>
                    <a:pt x="162" y="359"/>
                    <a:pt x="321" y="370"/>
                    <a:pt x="478" y="370"/>
                  </a:cubicBezTo>
                  <a:cubicBezTo>
                    <a:pt x="940" y="370"/>
                    <a:pt x="1385" y="273"/>
                    <a:pt x="1831" y="21"/>
                  </a:cubicBezTo>
                  <a:cubicBezTo>
                    <a:pt x="1632" y="21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9"/>
            <p:cNvSpPr/>
            <p:nvPr/>
          </p:nvSpPr>
          <p:spPr>
            <a:xfrm>
              <a:off x="5452875" y="4428475"/>
              <a:ext cx="12950" cy="25650"/>
            </a:xfrm>
            <a:custGeom>
              <a:avLst/>
              <a:gdLst/>
              <a:ahLst/>
              <a:cxnLst/>
              <a:rect l="l" t="t" r="r" b="b"/>
              <a:pathLst>
                <a:path w="518" h="1026" extrusionOk="0">
                  <a:moveTo>
                    <a:pt x="367" y="0"/>
                  </a:moveTo>
                  <a:cubicBezTo>
                    <a:pt x="305" y="0"/>
                    <a:pt x="195" y="145"/>
                    <a:pt x="120" y="201"/>
                  </a:cubicBezTo>
                  <a:cubicBezTo>
                    <a:pt x="120" y="261"/>
                    <a:pt x="100" y="301"/>
                    <a:pt x="100" y="360"/>
                  </a:cubicBezTo>
                  <a:cubicBezTo>
                    <a:pt x="1" y="539"/>
                    <a:pt x="1" y="738"/>
                    <a:pt x="100" y="897"/>
                  </a:cubicBezTo>
                  <a:cubicBezTo>
                    <a:pt x="169" y="955"/>
                    <a:pt x="251" y="1025"/>
                    <a:pt x="312" y="1025"/>
                  </a:cubicBezTo>
                  <a:cubicBezTo>
                    <a:pt x="357" y="1025"/>
                    <a:pt x="390" y="987"/>
                    <a:pt x="398" y="877"/>
                  </a:cubicBezTo>
                  <a:cubicBezTo>
                    <a:pt x="418" y="698"/>
                    <a:pt x="378" y="539"/>
                    <a:pt x="478" y="380"/>
                  </a:cubicBezTo>
                  <a:cubicBezTo>
                    <a:pt x="458" y="261"/>
                    <a:pt x="518" y="82"/>
                    <a:pt x="378" y="2"/>
                  </a:cubicBezTo>
                  <a:cubicBezTo>
                    <a:pt x="375" y="1"/>
                    <a:pt x="371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9"/>
            <p:cNvSpPr/>
            <p:nvPr/>
          </p:nvSpPr>
          <p:spPr>
            <a:xfrm>
              <a:off x="5463325" y="4398175"/>
              <a:ext cx="23400" cy="5075"/>
            </a:xfrm>
            <a:custGeom>
              <a:avLst/>
              <a:gdLst/>
              <a:ahLst/>
              <a:cxnLst/>
              <a:rect l="l" t="t" r="r" b="b"/>
              <a:pathLst>
                <a:path w="936" h="203" extrusionOk="0">
                  <a:moveTo>
                    <a:pt x="768" y="0"/>
                  </a:moveTo>
                  <a:cubicBezTo>
                    <a:pt x="492" y="0"/>
                    <a:pt x="232" y="14"/>
                    <a:pt x="0" y="180"/>
                  </a:cubicBezTo>
                  <a:cubicBezTo>
                    <a:pt x="19" y="178"/>
                    <a:pt x="38" y="178"/>
                    <a:pt x="57" y="178"/>
                  </a:cubicBezTo>
                  <a:cubicBezTo>
                    <a:pt x="185" y="178"/>
                    <a:pt x="323" y="202"/>
                    <a:pt x="458" y="202"/>
                  </a:cubicBezTo>
                  <a:cubicBezTo>
                    <a:pt x="626" y="202"/>
                    <a:pt x="791" y="165"/>
                    <a:pt x="935" y="1"/>
                  </a:cubicBezTo>
                  <a:cubicBezTo>
                    <a:pt x="879" y="1"/>
                    <a:pt x="823" y="0"/>
                    <a:pt x="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9"/>
            <p:cNvSpPr/>
            <p:nvPr/>
          </p:nvSpPr>
          <p:spPr>
            <a:xfrm>
              <a:off x="5600075" y="5067850"/>
              <a:ext cx="48275" cy="21625"/>
            </a:xfrm>
            <a:custGeom>
              <a:avLst/>
              <a:gdLst/>
              <a:ahLst/>
              <a:cxnLst/>
              <a:rect l="l" t="t" r="r" b="b"/>
              <a:pathLst>
                <a:path w="1931" h="865" extrusionOk="0">
                  <a:moveTo>
                    <a:pt x="1679" y="1"/>
                  </a:moveTo>
                  <a:cubicBezTo>
                    <a:pt x="1601" y="1"/>
                    <a:pt x="1506" y="25"/>
                    <a:pt x="1393" y="69"/>
                  </a:cubicBezTo>
                  <a:cubicBezTo>
                    <a:pt x="936" y="228"/>
                    <a:pt x="399" y="228"/>
                    <a:pt x="1" y="586"/>
                  </a:cubicBezTo>
                  <a:cubicBezTo>
                    <a:pt x="31" y="805"/>
                    <a:pt x="120" y="865"/>
                    <a:pt x="230" y="865"/>
                  </a:cubicBezTo>
                  <a:cubicBezTo>
                    <a:pt x="339" y="865"/>
                    <a:pt x="468" y="805"/>
                    <a:pt x="578" y="785"/>
                  </a:cubicBezTo>
                  <a:cubicBezTo>
                    <a:pt x="621" y="788"/>
                    <a:pt x="663" y="790"/>
                    <a:pt x="705" y="790"/>
                  </a:cubicBezTo>
                  <a:cubicBezTo>
                    <a:pt x="1147" y="790"/>
                    <a:pt x="1531" y="605"/>
                    <a:pt x="1930" y="387"/>
                  </a:cubicBezTo>
                  <a:cubicBezTo>
                    <a:pt x="1930" y="115"/>
                    <a:pt x="1846" y="1"/>
                    <a:pt x="1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9"/>
            <p:cNvSpPr/>
            <p:nvPr/>
          </p:nvSpPr>
          <p:spPr>
            <a:xfrm>
              <a:off x="5564775" y="5082000"/>
              <a:ext cx="49750" cy="22400"/>
            </a:xfrm>
            <a:custGeom>
              <a:avLst/>
              <a:gdLst/>
              <a:ahLst/>
              <a:cxnLst/>
              <a:rect l="l" t="t" r="r" b="b"/>
              <a:pathLst>
                <a:path w="1990" h="896" extrusionOk="0">
                  <a:moveTo>
                    <a:pt x="1413" y="0"/>
                  </a:moveTo>
                  <a:cubicBezTo>
                    <a:pt x="896" y="60"/>
                    <a:pt x="458" y="279"/>
                    <a:pt x="0" y="478"/>
                  </a:cubicBezTo>
                  <a:cubicBezTo>
                    <a:pt x="0" y="517"/>
                    <a:pt x="0" y="597"/>
                    <a:pt x="20" y="657"/>
                  </a:cubicBezTo>
                  <a:cubicBezTo>
                    <a:pt x="80" y="716"/>
                    <a:pt x="120" y="796"/>
                    <a:pt x="199" y="836"/>
                  </a:cubicBezTo>
                  <a:cubicBezTo>
                    <a:pt x="239" y="875"/>
                    <a:pt x="319" y="875"/>
                    <a:pt x="378" y="895"/>
                  </a:cubicBezTo>
                  <a:cubicBezTo>
                    <a:pt x="915" y="677"/>
                    <a:pt x="1433" y="418"/>
                    <a:pt x="1990" y="199"/>
                  </a:cubicBezTo>
                  <a:cubicBezTo>
                    <a:pt x="1791" y="179"/>
                    <a:pt x="1552" y="219"/>
                    <a:pt x="1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9"/>
            <p:cNvSpPr/>
            <p:nvPr/>
          </p:nvSpPr>
          <p:spPr>
            <a:xfrm>
              <a:off x="5663750" y="5053150"/>
              <a:ext cx="33325" cy="19425"/>
            </a:xfrm>
            <a:custGeom>
              <a:avLst/>
              <a:gdLst/>
              <a:ahLst/>
              <a:cxnLst/>
              <a:rect l="l" t="t" r="r" b="b"/>
              <a:pathLst>
                <a:path w="1333" h="777" extrusionOk="0">
                  <a:moveTo>
                    <a:pt x="1050" y="0"/>
                  </a:moveTo>
                  <a:cubicBezTo>
                    <a:pt x="917" y="0"/>
                    <a:pt x="762" y="70"/>
                    <a:pt x="617" y="80"/>
                  </a:cubicBezTo>
                  <a:cubicBezTo>
                    <a:pt x="418" y="160"/>
                    <a:pt x="100" y="60"/>
                    <a:pt x="80" y="438"/>
                  </a:cubicBezTo>
                  <a:cubicBezTo>
                    <a:pt x="100" y="557"/>
                    <a:pt x="0" y="677"/>
                    <a:pt x="100" y="776"/>
                  </a:cubicBezTo>
                  <a:cubicBezTo>
                    <a:pt x="577" y="736"/>
                    <a:pt x="915" y="458"/>
                    <a:pt x="1333" y="279"/>
                  </a:cubicBezTo>
                  <a:cubicBezTo>
                    <a:pt x="1276" y="59"/>
                    <a:pt x="1172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9"/>
            <p:cNvSpPr/>
            <p:nvPr/>
          </p:nvSpPr>
          <p:spPr>
            <a:xfrm>
              <a:off x="5679150" y="5051150"/>
              <a:ext cx="41300" cy="8975"/>
            </a:xfrm>
            <a:custGeom>
              <a:avLst/>
              <a:gdLst/>
              <a:ahLst/>
              <a:cxnLst/>
              <a:rect l="l" t="t" r="r" b="b"/>
              <a:pathLst>
                <a:path w="1652" h="359" extrusionOk="0">
                  <a:moveTo>
                    <a:pt x="621" y="1"/>
                  </a:moveTo>
                  <a:cubicBezTo>
                    <a:pt x="408" y="1"/>
                    <a:pt x="200" y="33"/>
                    <a:pt x="1" y="160"/>
                  </a:cubicBezTo>
                  <a:cubicBezTo>
                    <a:pt x="259" y="240"/>
                    <a:pt x="558" y="100"/>
                    <a:pt x="717" y="359"/>
                  </a:cubicBezTo>
                  <a:lnTo>
                    <a:pt x="1075" y="359"/>
                  </a:lnTo>
                  <a:cubicBezTo>
                    <a:pt x="1093" y="332"/>
                    <a:pt x="1119" y="321"/>
                    <a:pt x="1148" y="321"/>
                  </a:cubicBezTo>
                  <a:cubicBezTo>
                    <a:pt x="1182" y="321"/>
                    <a:pt x="1221" y="337"/>
                    <a:pt x="1254" y="359"/>
                  </a:cubicBezTo>
                  <a:cubicBezTo>
                    <a:pt x="1413" y="339"/>
                    <a:pt x="1652" y="359"/>
                    <a:pt x="1592" y="1"/>
                  </a:cubicBezTo>
                  <a:lnTo>
                    <a:pt x="1592" y="1"/>
                  </a:lnTo>
                  <a:cubicBezTo>
                    <a:pt x="1485" y="25"/>
                    <a:pt x="1376" y="33"/>
                    <a:pt x="1268" y="33"/>
                  </a:cubicBezTo>
                  <a:cubicBezTo>
                    <a:pt x="1051" y="33"/>
                    <a:pt x="834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9"/>
            <p:cNvSpPr/>
            <p:nvPr/>
          </p:nvSpPr>
          <p:spPr>
            <a:xfrm>
              <a:off x="5635900" y="5064100"/>
              <a:ext cx="34325" cy="13450"/>
            </a:xfrm>
            <a:custGeom>
              <a:avLst/>
              <a:gdLst/>
              <a:ahLst/>
              <a:cxnLst/>
              <a:rect l="l" t="t" r="r" b="b"/>
              <a:pathLst>
                <a:path w="1373" h="538" extrusionOk="0">
                  <a:moveTo>
                    <a:pt x="1194" y="0"/>
                  </a:moveTo>
                  <a:cubicBezTo>
                    <a:pt x="1113" y="7"/>
                    <a:pt x="1033" y="9"/>
                    <a:pt x="954" y="9"/>
                  </a:cubicBezTo>
                  <a:cubicBezTo>
                    <a:pt x="867" y="9"/>
                    <a:pt x="782" y="7"/>
                    <a:pt x="698" y="7"/>
                  </a:cubicBezTo>
                  <a:cubicBezTo>
                    <a:pt x="445" y="7"/>
                    <a:pt x="207" y="28"/>
                    <a:pt x="0" y="199"/>
                  </a:cubicBezTo>
                  <a:cubicBezTo>
                    <a:pt x="219" y="219"/>
                    <a:pt x="418" y="298"/>
                    <a:pt x="517" y="537"/>
                  </a:cubicBezTo>
                  <a:cubicBezTo>
                    <a:pt x="736" y="497"/>
                    <a:pt x="995" y="418"/>
                    <a:pt x="1214" y="378"/>
                  </a:cubicBezTo>
                  <a:cubicBezTo>
                    <a:pt x="1253" y="239"/>
                    <a:pt x="1373" y="100"/>
                    <a:pt x="1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9"/>
            <p:cNvSpPr/>
            <p:nvPr/>
          </p:nvSpPr>
          <p:spPr>
            <a:xfrm>
              <a:off x="5529950" y="5100625"/>
              <a:ext cx="17450" cy="7125"/>
            </a:xfrm>
            <a:custGeom>
              <a:avLst/>
              <a:gdLst/>
              <a:ahLst/>
              <a:cxnLst/>
              <a:rect l="l" t="t" r="r" b="b"/>
              <a:pathLst>
                <a:path w="698" h="285" extrusionOk="0">
                  <a:moveTo>
                    <a:pt x="570" y="1"/>
                  </a:moveTo>
                  <a:cubicBezTo>
                    <a:pt x="374" y="1"/>
                    <a:pt x="181" y="72"/>
                    <a:pt x="1" y="170"/>
                  </a:cubicBezTo>
                  <a:cubicBezTo>
                    <a:pt x="90" y="253"/>
                    <a:pt x="170" y="285"/>
                    <a:pt x="244" y="285"/>
                  </a:cubicBezTo>
                  <a:cubicBezTo>
                    <a:pt x="418" y="285"/>
                    <a:pt x="558" y="109"/>
                    <a:pt x="697" y="11"/>
                  </a:cubicBezTo>
                  <a:cubicBezTo>
                    <a:pt x="655" y="4"/>
                    <a:pt x="613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9"/>
            <p:cNvSpPr/>
            <p:nvPr/>
          </p:nvSpPr>
          <p:spPr>
            <a:xfrm>
              <a:off x="5551350" y="5094425"/>
              <a:ext cx="13950" cy="6300"/>
            </a:xfrm>
            <a:custGeom>
              <a:avLst/>
              <a:gdLst/>
              <a:ahLst/>
              <a:cxnLst/>
              <a:rect l="l" t="t" r="r" b="b"/>
              <a:pathLst>
                <a:path w="558" h="252" extrusionOk="0">
                  <a:moveTo>
                    <a:pt x="517" y="0"/>
                  </a:moveTo>
                  <a:cubicBezTo>
                    <a:pt x="319" y="20"/>
                    <a:pt x="140" y="60"/>
                    <a:pt x="0" y="199"/>
                  </a:cubicBezTo>
                  <a:cubicBezTo>
                    <a:pt x="140" y="199"/>
                    <a:pt x="259" y="219"/>
                    <a:pt x="398" y="219"/>
                  </a:cubicBezTo>
                  <a:cubicBezTo>
                    <a:pt x="437" y="242"/>
                    <a:pt x="467" y="251"/>
                    <a:pt x="489" y="251"/>
                  </a:cubicBezTo>
                  <a:cubicBezTo>
                    <a:pt x="547" y="251"/>
                    <a:pt x="557" y="186"/>
                    <a:pt x="557" y="100"/>
                  </a:cubicBezTo>
                  <a:cubicBezTo>
                    <a:pt x="557" y="60"/>
                    <a:pt x="537" y="2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9"/>
            <p:cNvSpPr/>
            <p:nvPr/>
          </p:nvSpPr>
          <p:spPr>
            <a:xfrm>
              <a:off x="5644350" y="5095925"/>
              <a:ext cx="12950" cy="3925"/>
            </a:xfrm>
            <a:custGeom>
              <a:avLst/>
              <a:gdLst/>
              <a:ahLst/>
              <a:cxnLst/>
              <a:rect l="l" t="t" r="r" b="b"/>
              <a:pathLst>
                <a:path w="518" h="157" extrusionOk="0">
                  <a:moveTo>
                    <a:pt x="517" y="0"/>
                  </a:moveTo>
                  <a:cubicBezTo>
                    <a:pt x="319" y="0"/>
                    <a:pt x="120" y="0"/>
                    <a:pt x="0" y="139"/>
                  </a:cubicBezTo>
                  <a:cubicBezTo>
                    <a:pt x="73" y="147"/>
                    <a:pt x="145" y="157"/>
                    <a:pt x="214" y="157"/>
                  </a:cubicBezTo>
                  <a:cubicBezTo>
                    <a:pt x="334" y="157"/>
                    <a:pt x="442" y="127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9"/>
            <p:cNvSpPr/>
            <p:nvPr/>
          </p:nvSpPr>
          <p:spPr>
            <a:xfrm>
              <a:off x="5629425" y="5099800"/>
              <a:ext cx="14450" cy="4625"/>
            </a:xfrm>
            <a:custGeom>
              <a:avLst/>
              <a:gdLst/>
              <a:ahLst/>
              <a:cxnLst/>
              <a:rect l="l" t="t" r="r" b="b"/>
              <a:pathLst>
                <a:path w="578" h="185" extrusionOk="0">
                  <a:moveTo>
                    <a:pt x="502" y="1"/>
                  </a:moveTo>
                  <a:cubicBezTo>
                    <a:pt x="328" y="1"/>
                    <a:pt x="157" y="59"/>
                    <a:pt x="0" y="163"/>
                  </a:cubicBezTo>
                  <a:cubicBezTo>
                    <a:pt x="85" y="171"/>
                    <a:pt x="167" y="185"/>
                    <a:pt x="245" y="185"/>
                  </a:cubicBezTo>
                  <a:cubicBezTo>
                    <a:pt x="367" y="185"/>
                    <a:pt x="480" y="151"/>
                    <a:pt x="577" y="4"/>
                  </a:cubicBezTo>
                  <a:cubicBezTo>
                    <a:pt x="552" y="2"/>
                    <a:pt x="52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9"/>
            <p:cNvSpPr/>
            <p:nvPr/>
          </p:nvSpPr>
          <p:spPr>
            <a:xfrm>
              <a:off x="5705525" y="505750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72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29" y="35"/>
                    <a:pt x="99" y="0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9"/>
            <p:cNvSpPr/>
            <p:nvPr/>
          </p:nvSpPr>
          <p:spPr>
            <a:xfrm>
              <a:off x="4784475" y="5157075"/>
              <a:ext cx="23900" cy="10550"/>
            </a:xfrm>
            <a:custGeom>
              <a:avLst/>
              <a:gdLst/>
              <a:ahLst/>
              <a:cxnLst/>
              <a:rect l="l" t="t" r="r" b="b"/>
              <a:pathLst>
                <a:path w="956" h="422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319"/>
                    <a:pt x="239" y="319"/>
                    <a:pt x="339" y="359"/>
                  </a:cubicBezTo>
                  <a:cubicBezTo>
                    <a:pt x="424" y="402"/>
                    <a:pt x="515" y="421"/>
                    <a:pt x="609" y="421"/>
                  </a:cubicBezTo>
                  <a:cubicBezTo>
                    <a:pt x="690" y="421"/>
                    <a:pt x="773" y="407"/>
                    <a:pt x="856" y="379"/>
                  </a:cubicBezTo>
                  <a:cubicBezTo>
                    <a:pt x="956" y="299"/>
                    <a:pt x="956" y="240"/>
                    <a:pt x="876" y="160"/>
                  </a:cubicBezTo>
                  <a:cubicBezTo>
                    <a:pt x="578" y="160"/>
                    <a:pt x="279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9"/>
            <p:cNvSpPr/>
            <p:nvPr/>
          </p:nvSpPr>
          <p:spPr>
            <a:xfrm>
              <a:off x="4776025" y="5161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60"/>
                    <a:pt x="100" y="80"/>
                    <a:pt x="180" y="119"/>
                  </a:cubicBezTo>
                  <a:cubicBezTo>
                    <a:pt x="12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9"/>
            <p:cNvSpPr/>
            <p:nvPr/>
          </p:nvSpPr>
          <p:spPr>
            <a:xfrm>
              <a:off x="4806375" y="5167650"/>
              <a:ext cx="13450" cy="6875"/>
            </a:xfrm>
            <a:custGeom>
              <a:avLst/>
              <a:gdLst/>
              <a:ahLst/>
              <a:cxnLst/>
              <a:rect l="l" t="t" r="r" b="b"/>
              <a:pathLst>
                <a:path w="538" h="275" extrusionOk="0">
                  <a:moveTo>
                    <a:pt x="179" y="1"/>
                  </a:moveTo>
                  <a:cubicBezTo>
                    <a:pt x="124" y="1"/>
                    <a:pt x="70" y="26"/>
                    <a:pt x="20" y="75"/>
                  </a:cubicBezTo>
                  <a:cubicBezTo>
                    <a:pt x="20" y="155"/>
                    <a:pt x="0" y="215"/>
                    <a:pt x="0" y="274"/>
                  </a:cubicBezTo>
                  <a:cubicBezTo>
                    <a:pt x="199" y="274"/>
                    <a:pt x="378" y="254"/>
                    <a:pt x="537" y="254"/>
                  </a:cubicBezTo>
                  <a:cubicBezTo>
                    <a:pt x="477" y="215"/>
                    <a:pt x="418" y="135"/>
                    <a:pt x="338" y="75"/>
                  </a:cubicBezTo>
                  <a:cubicBezTo>
                    <a:pt x="288" y="26"/>
                    <a:pt x="234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9"/>
            <p:cNvSpPr/>
            <p:nvPr/>
          </p:nvSpPr>
          <p:spPr>
            <a:xfrm>
              <a:off x="4804375" y="5161075"/>
              <a:ext cx="10975" cy="8475"/>
            </a:xfrm>
            <a:custGeom>
              <a:avLst/>
              <a:gdLst/>
              <a:ahLst/>
              <a:cxnLst/>
              <a:rect l="l" t="t" r="r" b="b"/>
              <a:pathLst>
                <a:path w="439" h="339" extrusionOk="0">
                  <a:moveTo>
                    <a:pt x="239" y="0"/>
                  </a:moveTo>
                  <a:cubicBezTo>
                    <a:pt x="179" y="0"/>
                    <a:pt x="140" y="20"/>
                    <a:pt x="80" y="20"/>
                  </a:cubicBezTo>
                  <a:lnTo>
                    <a:pt x="80" y="199"/>
                  </a:lnTo>
                  <a:cubicBezTo>
                    <a:pt x="80" y="199"/>
                    <a:pt x="60" y="199"/>
                    <a:pt x="40" y="239"/>
                  </a:cubicBezTo>
                  <a:cubicBezTo>
                    <a:pt x="0" y="279"/>
                    <a:pt x="40" y="318"/>
                    <a:pt x="100" y="338"/>
                  </a:cubicBezTo>
                  <a:lnTo>
                    <a:pt x="438" y="338"/>
                  </a:lnTo>
                  <a:cubicBezTo>
                    <a:pt x="378" y="219"/>
                    <a:pt x="2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9"/>
            <p:cNvSpPr/>
            <p:nvPr/>
          </p:nvSpPr>
          <p:spPr>
            <a:xfrm>
              <a:off x="4825250" y="5160575"/>
              <a:ext cx="10475" cy="4700"/>
            </a:xfrm>
            <a:custGeom>
              <a:avLst/>
              <a:gdLst/>
              <a:ahLst/>
              <a:cxnLst/>
              <a:rect l="l" t="t" r="r" b="b"/>
              <a:pathLst>
                <a:path w="41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151"/>
                    <a:pt x="142" y="188"/>
                    <a:pt x="280" y="188"/>
                  </a:cubicBezTo>
                  <a:cubicBezTo>
                    <a:pt x="324" y="188"/>
                    <a:pt x="371" y="184"/>
                    <a:pt x="419" y="179"/>
                  </a:cubicBezTo>
                  <a:cubicBezTo>
                    <a:pt x="260" y="120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9"/>
            <p:cNvSpPr/>
            <p:nvPr/>
          </p:nvSpPr>
          <p:spPr>
            <a:xfrm>
              <a:off x="4819800" y="5157075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60" y="100"/>
                    <a:pt x="139" y="140"/>
                    <a:pt x="239" y="140"/>
                  </a:cubicBezTo>
                  <a:cubicBezTo>
                    <a:pt x="239" y="8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9"/>
            <p:cNvSpPr/>
            <p:nvPr/>
          </p:nvSpPr>
          <p:spPr>
            <a:xfrm>
              <a:off x="4811325" y="51552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6" y="0"/>
                    <a:pt x="31" y="25"/>
                    <a:pt x="1" y="75"/>
                  </a:cubicBezTo>
                  <a:cubicBezTo>
                    <a:pt x="41" y="75"/>
                    <a:pt x="81" y="66"/>
                    <a:pt x="120" y="66"/>
                  </a:cubicBezTo>
                  <a:cubicBezTo>
                    <a:pt x="140" y="66"/>
                    <a:pt x="160" y="68"/>
                    <a:pt x="180" y="75"/>
                  </a:cubicBez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9"/>
            <p:cNvSpPr/>
            <p:nvPr/>
          </p:nvSpPr>
          <p:spPr>
            <a:xfrm>
              <a:off x="4792925" y="5166050"/>
              <a:ext cx="13475" cy="4800"/>
            </a:xfrm>
            <a:custGeom>
              <a:avLst/>
              <a:gdLst/>
              <a:ahLst/>
              <a:cxnLst/>
              <a:rect l="l" t="t" r="r" b="b"/>
              <a:pathLst>
                <a:path w="539" h="192" extrusionOk="0">
                  <a:moveTo>
                    <a:pt x="538" y="0"/>
                  </a:moveTo>
                  <a:cubicBezTo>
                    <a:pt x="359" y="0"/>
                    <a:pt x="200" y="0"/>
                    <a:pt x="1" y="20"/>
                  </a:cubicBezTo>
                  <a:cubicBezTo>
                    <a:pt x="98" y="159"/>
                    <a:pt x="225" y="191"/>
                    <a:pt x="360" y="191"/>
                  </a:cubicBezTo>
                  <a:cubicBezTo>
                    <a:pt x="418" y="191"/>
                    <a:pt x="478" y="185"/>
                    <a:pt x="538" y="17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9"/>
            <p:cNvSpPr/>
            <p:nvPr/>
          </p:nvSpPr>
          <p:spPr>
            <a:xfrm>
              <a:off x="5188800" y="4088600"/>
              <a:ext cx="129325" cy="21650"/>
            </a:xfrm>
            <a:custGeom>
              <a:avLst/>
              <a:gdLst/>
              <a:ahLst/>
              <a:cxnLst/>
              <a:rect l="l" t="t" r="r" b="b"/>
              <a:pathLst>
                <a:path w="5173" h="866" extrusionOk="0">
                  <a:moveTo>
                    <a:pt x="4267" y="0"/>
                  </a:moveTo>
                  <a:cubicBezTo>
                    <a:pt x="4118" y="0"/>
                    <a:pt x="3969" y="30"/>
                    <a:pt x="3820" y="90"/>
                  </a:cubicBezTo>
                  <a:cubicBezTo>
                    <a:pt x="3661" y="130"/>
                    <a:pt x="3482" y="130"/>
                    <a:pt x="3303" y="150"/>
                  </a:cubicBezTo>
                  <a:cubicBezTo>
                    <a:pt x="3183" y="229"/>
                    <a:pt x="3064" y="209"/>
                    <a:pt x="2965" y="249"/>
                  </a:cubicBezTo>
                  <a:cubicBezTo>
                    <a:pt x="2870" y="241"/>
                    <a:pt x="2776" y="238"/>
                    <a:pt x="2683" y="238"/>
                  </a:cubicBezTo>
                  <a:cubicBezTo>
                    <a:pt x="1921" y="238"/>
                    <a:pt x="1182" y="475"/>
                    <a:pt x="432" y="475"/>
                  </a:cubicBezTo>
                  <a:cubicBezTo>
                    <a:pt x="361" y="475"/>
                    <a:pt x="290" y="473"/>
                    <a:pt x="219" y="468"/>
                  </a:cubicBezTo>
                  <a:cubicBezTo>
                    <a:pt x="120" y="508"/>
                    <a:pt x="20" y="528"/>
                    <a:pt x="1" y="647"/>
                  </a:cubicBezTo>
                  <a:cubicBezTo>
                    <a:pt x="140" y="866"/>
                    <a:pt x="378" y="786"/>
                    <a:pt x="577" y="846"/>
                  </a:cubicBezTo>
                  <a:cubicBezTo>
                    <a:pt x="774" y="858"/>
                    <a:pt x="968" y="863"/>
                    <a:pt x="1162" y="863"/>
                  </a:cubicBezTo>
                  <a:cubicBezTo>
                    <a:pt x="1949" y="863"/>
                    <a:pt x="2719" y="771"/>
                    <a:pt x="3502" y="627"/>
                  </a:cubicBezTo>
                  <a:cubicBezTo>
                    <a:pt x="3586" y="581"/>
                    <a:pt x="3678" y="574"/>
                    <a:pt x="3773" y="574"/>
                  </a:cubicBezTo>
                  <a:cubicBezTo>
                    <a:pt x="3821" y="574"/>
                    <a:pt x="3870" y="576"/>
                    <a:pt x="3919" y="576"/>
                  </a:cubicBezTo>
                  <a:cubicBezTo>
                    <a:pt x="4023" y="576"/>
                    <a:pt x="4126" y="566"/>
                    <a:pt x="4218" y="508"/>
                  </a:cubicBezTo>
                  <a:cubicBezTo>
                    <a:pt x="4307" y="418"/>
                    <a:pt x="4392" y="373"/>
                    <a:pt x="4474" y="373"/>
                  </a:cubicBezTo>
                  <a:cubicBezTo>
                    <a:pt x="4556" y="373"/>
                    <a:pt x="4636" y="418"/>
                    <a:pt x="4715" y="508"/>
                  </a:cubicBezTo>
                  <a:lnTo>
                    <a:pt x="4755" y="468"/>
                  </a:lnTo>
                  <a:cubicBezTo>
                    <a:pt x="4795" y="528"/>
                    <a:pt x="4874" y="548"/>
                    <a:pt x="4954" y="548"/>
                  </a:cubicBezTo>
                  <a:cubicBezTo>
                    <a:pt x="5013" y="548"/>
                    <a:pt x="5093" y="508"/>
                    <a:pt x="5153" y="448"/>
                  </a:cubicBezTo>
                  <a:cubicBezTo>
                    <a:pt x="5173" y="329"/>
                    <a:pt x="5173" y="229"/>
                    <a:pt x="5073" y="130"/>
                  </a:cubicBezTo>
                  <a:cubicBezTo>
                    <a:pt x="4954" y="130"/>
                    <a:pt x="4854" y="90"/>
                    <a:pt x="4715" y="90"/>
                  </a:cubicBezTo>
                  <a:cubicBezTo>
                    <a:pt x="4566" y="30"/>
                    <a:pt x="4417" y="0"/>
                    <a:pt x="4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9"/>
            <p:cNvSpPr/>
            <p:nvPr/>
          </p:nvSpPr>
          <p:spPr>
            <a:xfrm>
              <a:off x="5333525" y="4082875"/>
              <a:ext cx="87550" cy="17500"/>
            </a:xfrm>
            <a:custGeom>
              <a:avLst/>
              <a:gdLst/>
              <a:ahLst/>
              <a:cxnLst/>
              <a:rect l="l" t="t" r="r" b="b"/>
              <a:pathLst>
                <a:path w="3502" h="700" extrusionOk="0">
                  <a:moveTo>
                    <a:pt x="2447" y="21"/>
                  </a:moveTo>
                  <a:cubicBezTo>
                    <a:pt x="1671" y="80"/>
                    <a:pt x="915" y="160"/>
                    <a:pt x="159" y="200"/>
                  </a:cubicBezTo>
                  <a:cubicBezTo>
                    <a:pt x="100" y="239"/>
                    <a:pt x="60" y="279"/>
                    <a:pt x="0" y="359"/>
                  </a:cubicBezTo>
                  <a:lnTo>
                    <a:pt x="0" y="558"/>
                  </a:lnTo>
                  <a:cubicBezTo>
                    <a:pt x="20" y="597"/>
                    <a:pt x="80" y="657"/>
                    <a:pt x="120" y="697"/>
                  </a:cubicBezTo>
                  <a:cubicBezTo>
                    <a:pt x="203" y="698"/>
                    <a:pt x="286" y="699"/>
                    <a:pt x="369" y="699"/>
                  </a:cubicBezTo>
                  <a:cubicBezTo>
                    <a:pt x="1434" y="699"/>
                    <a:pt x="2468" y="582"/>
                    <a:pt x="3501" y="379"/>
                  </a:cubicBezTo>
                  <a:cubicBezTo>
                    <a:pt x="3243" y="1"/>
                    <a:pt x="2765" y="220"/>
                    <a:pt x="2447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9"/>
            <p:cNvSpPr/>
            <p:nvPr/>
          </p:nvSpPr>
          <p:spPr>
            <a:xfrm>
              <a:off x="5395175" y="4076900"/>
              <a:ext cx="65175" cy="14950"/>
            </a:xfrm>
            <a:custGeom>
              <a:avLst/>
              <a:gdLst/>
              <a:ahLst/>
              <a:cxnLst/>
              <a:rect l="l" t="t" r="r" b="b"/>
              <a:pathLst>
                <a:path w="2607" h="598" extrusionOk="0">
                  <a:moveTo>
                    <a:pt x="1712" y="1"/>
                  </a:moveTo>
                  <a:cubicBezTo>
                    <a:pt x="1672" y="1"/>
                    <a:pt x="1612" y="1"/>
                    <a:pt x="1573" y="21"/>
                  </a:cubicBezTo>
                  <a:cubicBezTo>
                    <a:pt x="1445" y="156"/>
                    <a:pt x="1309" y="192"/>
                    <a:pt x="1171" y="192"/>
                  </a:cubicBezTo>
                  <a:cubicBezTo>
                    <a:pt x="1013" y="192"/>
                    <a:pt x="851" y="144"/>
                    <a:pt x="697" y="144"/>
                  </a:cubicBezTo>
                  <a:cubicBezTo>
                    <a:pt x="629" y="144"/>
                    <a:pt x="563" y="154"/>
                    <a:pt x="498" y="180"/>
                  </a:cubicBezTo>
                  <a:cubicBezTo>
                    <a:pt x="319" y="200"/>
                    <a:pt x="180" y="220"/>
                    <a:pt x="1" y="240"/>
                  </a:cubicBezTo>
                  <a:cubicBezTo>
                    <a:pt x="279" y="558"/>
                    <a:pt x="677" y="558"/>
                    <a:pt x="1075" y="598"/>
                  </a:cubicBezTo>
                  <a:cubicBezTo>
                    <a:pt x="1573" y="538"/>
                    <a:pt x="2090" y="478"/>
                    <a:pt x="2607" y="379"/>
                  </a:cubicBezTo>
                  <a:cubicBezTo>
                    <a:pt x="2368" y="140"/>
                    <a:pt x="2010" y="100"/>
                    <a:pt x="1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9"/>
            <p:cNvSpPr/>
            <p:nvPr/>
          </p:nvSpPr>
          <p:spPr>
            <a:xfrm>
              <a:off x="5477750" y="4081775"/>
              <a:ext cx="52225" cy="9075"/>
            </a:xfrm>
            <a:custGeom>
              <a:avLst/>
              <a:gdLst/>
              <a:ahLst/>
              <a:cxnLst/>
              <a:rect l="l" t="t" r="r" b="b"/>
              <a:pathLst>
                <a:path w="2089" h="363" extrusionOk="0">
                  <a:moveTo>
                    <a:pt x="1241" y="0"/>
                  </a:moveTo>
                  <a:cubicBezTo>
                    <a:pt x="823" y="0"/>
                    <a:pt x="408" y="48"/>
                    <a:pt x="0" y="204"/>
                  </a:cubicBezTo>
                  <a:cubicBezTo>
                    <a:pt x="299" y="204"/>
                    <a:pt x="617" y="204"/>
                    <a:pt x="955" y="184"/>
                  </a:cubicBezTo>
                  <a:cubicBezTo>
                    <a:pt x="997" y="186"/>
                    <a:pt x="1039" y="187"/>
                    <a:pt x="1081" y="187"/>
                  </a:cubicBezTo>
                  <a:cubicBezTo>
                    <a:pt x="1196" y="187"/>
                    <a:pt x="1310" y="181"/>
                    <a:pt x="1422" y="181"/>
                  </a:cubicBezTo>
                  <a:cubicBezTo>
                    <a:pt x="1657" y="181"/>
                    <a:pt x="1884" y="206"/>
                    <a:pt x="2089" y="363"/>
                  </a:cubicBezTo>
                  <a:cubicBezTo>
                    <a:pt x="2089" y="283"/>
                    <a:pt x="2069" y="144"/>
                    <a:pt x="2069" y="45"/>
                  </a:cubicBezTo>
                  <a:cubicBezTo>
                    <a:pt x="1793" y="21"/>
                    <a:pt x="1516" y="0"/>
                    <a:pt x="1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9"/>
            <p:cNvSpPr/>
            <p:nvPr/>
          </p:nvSpPr>
          <p:spPr>
            <a:xfrm>
              <a:off x="5462825" y="4104275"/>
              <a:ext cx="39300" cy="10325"/>
            </a:xfrm>
            <a:custGeom>
              <a:avLst/>
              <a:gdLst/>
              <a:ahLst/>
              <a:cxnLst/>
              <a:rect l="l" t="t" r="r" b="b"/>
              <a:pathLst>
                <a:path w="1572" h="413" extrusionOk="0">
                  <a:moveTo>
                    <a:pt x="1472" y="0"/>
                  </a:moveTo>
                  <a:cubicBezTo>
                    <a:pt x="1075" y="298"/>
                    <a:pt x="518" y="20"/>
                    <a:pt x="0" y="338"/>
                  </a:cubicBezTo>
                  <a:cubicBezTo>
                    <a:pt x="177" y="393"/>
                    <a:pt x="340" y="412"/>
                    <a:pt x="495" y="412"/>
                  </a:cubicBezTo>
                  <a:cubicBezTo>
                    <a:pt x="847" y="412"/>
                    <a:pt x="1155" y="312"/>
                    <a:pt x="1472" y="298"/>
                  </a:cubicBezTo>
                  <a:cubicBezTo>
                    <a:pt x="1572" y="219"/>
                    <a:pt x="1572" y="119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9"/>
            <p:cNvSpPr/>
            <p:nvPr/>
          </p:nvSpPr>
          <p:spPr>
            <a:xfrm>
              <a:off x="5309150" y="4093025"/>
              <a:ext cx="28375" cy="11300"/>
            </a:xfrm>
            <a:custGeom>
              <a:avLst/>
              <a:gdLst/>
              <a:ahLst/>
              <a:cxnLst/>
              <a:rect l="l" t="t" r="r" b="b"/>
              <a:pathLst>
                <a:path w="1135" h="452" extrusionOk="0">
                  <a:moveTo>
                    <a:pt x="841" y="0"/>
                  </a:moveTo>
                  <a:cubicBezTo>
                    <a:pt x="630" y="0"/>
                    <a:pt x="454" y="145"/>
                    <a:pt x="259" y="271"/>
                  </a:cubicBezTo>
                  <a:cubicBezTo>
                    <a:pt x="180" y="271"/>
                    <a:pt x="80" y="291"/>
                    <a:pt x="1" y="291"/>
                  </a:cubicBezTo>
                  <a:lnTo>
                    <a:pt x="40" y="371"/>
                  </a:lnTo>
                  <a:cubicBezTo>
                    <a:pt x="168" y="427"/>
                    <a:pt x="298" y="451"/>
                    <a:pt x="429" y="451"/>
                  </a:cubicBezTo>
                  <a:cubicBezTo>
                    <a:pt x="665" y="451"/>
                    <a:pt x="904" y="373"/>
                    <a:pt x="1134" y="271"/>
                  </a:cubicBezTo>
                  <a:lnTo>
                    <a:pt x="1134" y="92"/>
                  </a:lnTo>
                  <a:cubicBezTo>
                    <a:pt x="1027" y="27"/>
                    <a:pt x="931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9"/>
            <p:cNvSpPr/>
            <p:nvPr/>
          </p:nvSpPr>
          <p:spPr>
            <a:xfrm>
              <a:off x="5499625" y="4104750"/>
              <a:ext cx="17425" cy="7000"/>
            </a:xfrm>
            <a:custGeom>
              <a:avLst/>
              <a:gdLst/>
              <a:ahLst/>
              <a:cxnLst/>
              <a:rect l="l" t="t" r="r" b="b"/>
              <a:pathLst>
                <a:path w="697" h="280" extrusionOk="0">
                  <a:moveTo>
                    <a:pt x="0" y="1"/>
                  </a:moveTo>
                  <a:lnTo>
                    <a:pt x="0" y="279"/>
                  </a:lnTo>
                  <a:cubicBezTo>
                    <a:pt x="239" y="260"/>
                    <a:pt x="478" y="200"/>
                    <a:pt x="697" y="16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9"/>
            <p:cNvSpPr/>
            <p:nvPr/>
          </p:nvSpPr>
          <p:spPr>
            <a:xfrm>
              <a:off x="5275825" y="4100325"/>
              <a:ext cx="17925" cy="4350"/>
            </a:xfrm>
            <a:custGeom>
              <a:avLst/>
              <a:gdLst/>
              <a:ahLst/>
              <a:cxnLst/>
              <a:rect l="l" t="t" r="r" b="b"/>
              <a:pathLst>
                <a:path w="717" h="174" extrusionOk="0">
                  <a:moveTo>
                    <a:pt x="390" y="0"/>
                  </a:moveTo>
                  <a:cubicBezTo>
                    <a:pt x="250" y="0"/>
                    <a:pt x="113" y="35"/>
                    <a:pt x="1" y="158"/>
                  </a:cubicBezTo>
                  <a:cubicBezTo>
                    <a:pt x="107" y="158"/>
                    <a:pt x="221" y="174"/>
                    <a:pt x="332" y="174"/>
                  </a:cubicBezTo>
                  <a:cubicBezTo>
                    <a:pt x="471" y="174"/>
                    <a:pt x="606" y="149"/>
                    <a:pt x="717" y="39"/>
                  </a:cubicBezTo>
                  <a:cubicBezTo>
                    <a:pt x="612" y="21"/>
                    <a:pt x="500" y="0"/>
                    <a:pt x="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9"/>
            <p:cNvSpPr/>
            <p:nvPr/>
          </p:nvSpPr>
          <p:spPr>
            <a:xfrm>
              <a:off x="5293725" y="4095425"/>
              <a:ext cx="12475" cy="4875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240" y="1"/>
                  </a:moveTo>
                  <a:cubicBezTo>
                    <a:pt x="164" y="1"/>
                    <a:pt x="87" y="61"/>
                    <a:pt x="1" y="195"/>
                  </a:cubicBezTo>
                  <a:lnTo>
                    <a:pt x="498" y="195"/>
                  </a:lnTo>
                  <a:cubicBezTo>
                    <a:pt x="405" y="71"/>
                    <a:pt x="323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9"/>
            <p:cNvSpPr/>
            <p:nvPr/>
          </p:nvSpPr>
          <p:spPr>
            <a:xfrm>
              <a:off x="5444925" y="4133375"/>
              <a:ext cx="2000" cy="1750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22" y="0"/>
                  </a:moveTo>
                  <a:cubicBezTo>
                    <a:pt x="14" y="0"/>
                    <a:pt x="7" y="9"/>
                    <a:pt x="0" y="30"/>
                  </a:cubicBezTo>
                  <a:cubicBezTo>
                    <a:pt x="0" y="50"/>
                    <a:pt x="40" y="50"/>
                    <a:pt x="80" y="69"/>
                  </a:cubicBezTo>
                  <a:cubicBezTo>
                    <a:pt x="54" y="31"/>
                    <a:pt x="3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9"/>
            <p:cNvSpPr/>
            <p:nvPr/>
          </p:nvSpPr>
          <p:spPr>
            <a:xfrm>
              <a:off x="5520025" y="4100275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219" y="1"/>
                  </a:moveTo>
                  <a:cubicBezTo>
                    <a:pt x="119" y="1"/>
                    <a:pt x="60" y="61"/>
                    <a:pt x="0" y="120"/>
                  </a:cubicBezTo>
                  <a:cubicBezTo>
                    <a:pt x="26" y="129"/>
                    <a:pt x="48" y="133"/>
                    <a:pt x="69" y="133"/>
                  </a:cubicBezTo>
                  <a:cubicBezTo>
                    <a:pt x="144" y="133"/>
                    <a:pt x="188" y="7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9"/>
            <p:cNvSpPr/>
            <p:nvPr/>
          </p:nvSpPr>
          <p:spPr>
            <a:xfrm>
              <a:off x="5306675" y="409980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80"/>
                    <a:pt x="60" y="100"/>
                    <a:pt x="139" y="100"/>
                  </a:cubicBezTo>
                  <a:lnTo>
                    <a:pt x="100" y="20"/>
                  </a:lnTo>
                  <a:cubicBezTo>
                    <a:pt x="80" y="20"/>
                    <a:pt x="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9"/>
            <p:cNvSpPr/>
            <p:nvPr/>
          </p:nvSpPr>
          <p:spPr>
            <a:xfrm>
              <a:off x="5403150" y="4459425"/>
              <a:ext cx="48250" cy="9900"/>
            </a:xfrm>
            <a:custGeom>
              <a:avLst/>
              <a:gdLst/>
              <a:ahLst/>
              <a:cxnLst/>
              <a:rect l="l" t="t" r="r" b="b"/>
              <a:pathLst>
                <a:path w="1930" h="396" extrusionOk="0">
                  <a:moveTo>
                    <a:pt x="1636" y="1"/>
                  </a:moveTo>
                  <a:cubicBezTo>
                    <a:pt x="1057" y="1"/>
                    <a:pt x="529" y="191"/>
                    <a:pt x="0" y="395"/>
                  </a:cubicBezTo>
                  <a:cubicBezTo>
                    <a:pt x="617" y="356"/>
                    <a:pt x="1273" y="356"/>
                    <a:pt x="1910" y="356"/>
                  </a:cubicBezTo>
                  <a:cubicBezTo>
                    <a:pt x="1910" y="236"/>
                    <a:pt x="1910" y="117"/>
                    <a:pt x="1930" y="17"/>
                  </a:cubicBezTo>
                  <a:cubicBezTo>
                    <a:pt x="1830" y="6"/>
                    <a:pt x="1733" y="1"/>
                    <a:pt x="16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9"/>
            <p:cNvSpPr/>
            <p:nvPr/>
          </p:nvSpPr>
          <p:spPr>
            <a:xfrm>
              <a:off x="5448900" y="4437475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259" y="0"/>
                  </a:moveTo>
                  <a:cubicBezTo>
                    <a:pt x="219" y="0"/>
                    <a:pt x="160" y="20"/>
                    <a:pt x="100" y="80"/>
                  </a:cubicBezTo>
                  <a:cubicBezTo>
                    <a:pt x="80" y="199"/>
                    <a:pt x="60" y="299"/>
                    <a:pt x="40" y="418"/>
                  </a:cubicBezTo>
                  <a:cubicBezTo>
                    <a:pt x="0" y="478"/>
                    <a:pt x="0" y="517"/>
                    <a:pt x="40" y="577"/>
                  </a:cubicBezTo>
                  <a:lnTo>
                    <a:pt x="80" y="537"/>
                  </a:lnTo>
                  <a:lnTo>
                    <a:pt x="259" y="5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9"/>
            <p:cNvSpPr/>
            <p:nvPr/>
          </p:nvSpPr>
          <p:spPr>
            <a:xfrm>
              <a:off x="5395850" y="4511575"/>
              <a:ext cx="42625" cy="15375"/>
            </a:xfrm>
            <a:custGeom>
              <a:avLst/>
              <a:gdLst/>
              <a:ahLst/>
              <a:cxnLst/>
              <a:rect l="l" t="t" r="r" b="b"/>
              <a:pathLst>
                <a:path w="1705" h="615" extrusionOk="0">
                  <a:moveTo>
                    <a:pt x="1578" y="0"/>
                  </a:moveTo>
                  <a:cubicBezTo>
                    <a:pt x="1521" y="0"/>
                    <a:pt x="1456" y="20"/>
                    <a:pt x="1406" y="20"/>
                  </a:cubicBezTo>
                  <a:lnTo>
                    <a:pt x="989" y="20"/>
                  </a:lnTo>
                  <a:cubicBezTo>
                    <a:pt x="670" y="20"/>
                    <a:pt x="392" y="120"/>
                    <a:pt x="113" y="219"/>
                  </a:cubicBezTo>
                  <a:cubicBezTo>
                    <a:pt x="1" y="444"/>
                    <a:pt x="12" y="599"/>
                    <a:pt x="298" y="599"/>
                  </a:cubicBezTo>
                  <a:cubicBezTo>
                    <a:pt x="315" y="599"/>
                    <a:pt x="333" y="598"/>
                    <a:pt x="352" y="597"/>
                  </a:cubicBezTo>
                  <a:cubicBezTo>
                    <a:pt x="433" y="609"/>
                    <a:pt x="513" y="614"/>
                    <a:pt x="591" y="614"/>
                  </a:cubicBezTo>
                  <a:cubicBezTo>
                    <a:pt x="916" y="614"/>
                    <a:pt x="1217" y="519"/>
                    <a:pt x="1506" y="358"/>
                  </a:cubicBezTo>
                  <a:cubicBezTo>
                    <a:pt x="1585" y="259"/>
                    <a:pt x="1705" y="159"/>
                    <a:pt x="1705" y="100"/>
                  </a:cubicBezTo>
                  <a:cubicBezTo>
                    <a:pt x="1685" y="20"/>
                    <a:pt x="1635" y="0"/>
                    <a:pt x="1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9"/>
            <p:cNvSpPr/>
            <p:nvPr/>
          </p:nvSpPr>
          <p:spPr>
            <a:xfrm>
              <a:off x="5709500" y="4805975"/>
              <a:ext cx="11950" cy="30375"/>
            </a:xfrm>
            <a:custGeom>
              <a:avLst/>
              <a:gdLst/>
              <a:ahLst/>
              <a:cxnLst/>
              <a:rect l="l" t="t" r="r" b="b"/>
              <a:pathLst>
                <a:path w="478" h="1215" extrusionOk="0">
                  <a:moveTo>
                    <a:pt x="199" y="1"/>
                  </a:moveTo>
                  <a:cubicBezTo>
                    <a:pt x="199" y="200"/>
                    <a:pt x="239" y="399"/>
                    <a:pt x="40" y="518"/>
                  </a:cubicBezTo>
                  <a:cubicBezTo>
                    <a:pt x="0" y="597"/>
                    <a:pt x="0" y="657"/>
                    <a:pt x="0" y="697"/>
                  </a:cubicBezTo>
                  <a:cubicBezTo>
                    <a:pt x="199" y="816"/>
                    <a:pt x="40" y="1095"/>
                    <a:pt x="199" y="1214"/>
                  </a:cubicBezTo>
                  <a:cubicBezTo>
                    <a:pt x="478" y="816"/>
                    <a:pt x="478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9"/>
            <p:cNvSpPr/>
            <p:nvPr/>
          </p:nvSpPr>
          <p:spPr>
            <a:xfrm>
              <a:off x="5709500" y="4823375"/>
              <a:ext cx="5975" cy="27525"/>
            </a:xfrm>
            <a:custGeom>
              <a:avLst/>
              <a:gdLst/>
              <a:ahLst/>
              <a:cxnLst/>
              <a:rect l="l" t="t" r="r" b="b"/>
              <a:pathLst>
                <a:path w="239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79"/>
                    <a:pt x="40" y="717"/>
                    <a:pt x="60" y="1055"/>
                  </a:cubicBezTo>
                  <a:cubicBezTo>
                    <a:pt x="80" y="1085"/>
                    <a:pt x="105" y="1100"/>
                    <a:pt x="129" y="1100"/>
                  </a:cubicBezTo>
                  <a:cubicBezTo>
                    <a:pt x="154" y="1100"/>
                    <a:pt x="179" y="1085"/>
                    <a:pt x="199" y="1055"/>
                  </a:cubicBezTo>
                  <a:lnTo>
                    <a:pt x="199" y="518"/>
                  </a:lnTo>
                  <a:cubicBezTo>
                    <a:pt x="179" y="319"/>
                    <a:pt x="23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9"/>
            <p:cNvSpPr/>
            <p:nvPr/>
          </p:nvSpPr>
          <p:spPr>
            <a:xfrm>
              <a:off x="5710475" y="4861675"/>
              <a:ext cx="3525" cy="11600"/>
            </a:xfrm>
            <a:custGeom>
              <a:avLst/>
              <a:gdLst/>
              <a:ahLst/>
              <a:cxnLst/>
              <a:rect l="l" t="t" r="r" b="b"/>
              <a:pathLst>
                <a:path w="141" h="464" extrusionOk="0">
                  <a:moveTo>
                    <a:pt x="71" y="1"/>
                  </a:moveTo>
                  <a:cubicBezTo>
                    <a:pt x="46" y="1"/>
                    <a:pt x="21" y="21"/>
                    <a:pt x="1" y="60"/>
                  </a:cubicBezTo>
                  <a:lnTo>
                    <a:pt x="1" y="418"/>
                  </a:lnTo>
                  <a:cubicBezTo>
                    <a:pt x="21" y="448"/>
                    <a:pt x="46" y="463"/>
                    <a:pt x="71" y="463"/>
                  </a:cubicBezTo>
                  <a:cubicBezTo>
                    <a:pt x="95" y="463"/>
                    <a:pt x="120" y="448"/>
                    <a:pt x="140" y="418"/>
                  </a:cubicBezTo>
                  <a:lnTo>
                    <a:pt x="140" y="60"/>
                  </a:lnTo>
                  <a:cubicBezTo>
                    <a:pt x="120" y="2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9"/>
            <p:cNvSpPr/>
            <p:nvPr/>
          </p:nvSpPr>
          <p:spPr>
            <a:xfrm>
              <a:off x="5709500" y="485025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40" y="0"/>
                  </a:moveTo>
                  <a:cubicBezTo>
                    <a:pt x="0" y="40"/>
                    <a:pt x="0" y="100"/>
                    <a:pt x="60" y="159"/>
                  </a:cubicBezTo>
                  <a:cubicBezTo>
                    <a:pt x="71" y="215"/>
                    <a:pt x="95" y="240"/>
                    <a:pt x="121" y="240"/>
                  </a:cubicBezTo>
                  <a:cubicBezTo>
                    <a:pt x="141" y="240"/>
                    <a:pt x="162" y="225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9"/>
            <p:cNvSpPr/>
            <p:nvPr/>
          </p:nvSpPr>
          <p:spPr>
            <a:xfrm>
              <a:off x="5710475" y="485472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21" y="0"/>
                  </a:moveTo>
                  <a:cubicBezTo>
                    <a:pt x="21" y="40"/>
                    <a:pt x="21" y="120"/>
                    <a:pt x="1" y="159"/>
                  </a:cubicBezTo>
                  <a:cubicBezTo>
                    <a:pt x="21" y="199"/>
                    <a:pt x="46" y="219"/>
                    <a:pt x="71" y="219"/>
                  </a:cubicBezTo>
                  <a:cubicBezTo>
                    <a:pt x="95" y="219"/>
                    <a:pt x="120" y="199"/>
                    <a:pt x="140" y="159"/>
                  </a:cubicBezTo>
                  <a:lnTo>
                    <a:pt x="140" y="20"/>
                  </a:lnTo>
                  <a:cubicBezTo>
                    <a:pt x="120" y="0"/>
                    <a:pt x="61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9"/>
            <p:cNvSpPr/>
            <p:nvPr/>
          </p:nvSpPr>
          <p:spPr>
            <a:xfrm>
              <a:off x="5710475" y="4875350"/>
              <a:ext cx="3525" cy="6750"/>
            </a:xfrm>
            <a:custGeom>
              <a:avLst/>
              <a:gdLst/>
              <a:ahLst/>
              <a:cxnLst/>
              <a:rect l="l" t="t" r="r" b="b"/>
              <a:pathLst>
                <a:path w="141" h="270" extrusionOk="0">
                  <a:moveTo>
                    <a:pt x="71" y="1"/>
                  </a:moveTo>
                  <a:cubicBezTo>
                    <a:pt x="46" y="1"/>
                    <a:pt x="21" y="11"/>
                    <a:pt x="1" y="31"/>
                  </a:cubicBezTo>
                  <a:lnTo>
                    <a:pt x="1" y="210"/>
                  </a:lnTo>
                  <a:cubicBezTo>
                    <a:pt x="31" y="249"/>
                    <a:pt x="61" y="269"/>
                    <a:pt x="85" y="269"/>
                  </a:cubicBezTo>
                  <a:cubicBezTo>
                    <a:pt x="110" y="269"/>
                    <a:pt x="130" y="249"/>
                    <a:pt x="140" y="210"/>
                  </a:cubicBezTo>
                  <a:lnTo>
                    <a:pt x="140" y="31"/>
                  </a:lnTo>
                  <a:cubicBezTo>
                    <a:pt x="120" y="1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9"/>
            <p:cNvSpPr/>
            <p:nvPr/>
          </p:nvSpPr>
          <p:spPr>
            <a:xfrm>
              <a:off x="5709500" y="48805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1"/>
                  </a:moveTo>
                  <a:cubicBezTo>
                    <a:pt x="0" y="80"/>
                    <a:pt x="0" y="120"/>
                    <a:pt x="40" y="180"/>
                  </a:cubicBez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9"/>
            <p:cNvSpPr/>
            <p:nvPr/>
          </p:nvSpPr>
          <p:spPr>
            <a:xfrm>
              <a:off x="5713975" y="4885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0"/>
                    <a:pt x="20" y="120"/>
                    <a:pt x="20" y="180"/>
                  </a:cubicBezTo>
                  <a:cubicBezTo>
                    <a:pt x="60" y="140"/>
                    <a:pt x="100" y="120"/>
                    <a:pt x="80" y="120"/>
                  </a:cubicBezTo>
                  <a:cubicBezTo>
                    <a:pt x="60" y="80"/>
                    <a:pt x="2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9"/>
            <p:cNvSpPr/>
            <p:nvPr/>
          </p:nvSpPr>
          <p:spPr>
            <a:xfrm>
              <a:off x="5709500" y="485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0"/>
                  </a:moveTo>
                  <a:cubicBezTo>
                    <a:pt x="0" y="60"/>
                    <a:pt x="0" y="100"/>
                    <a:pt x="40" y="179"/>
                  </a:cubicBez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9"/>
            <p:cNvSpPr/>
            <p:nvPr/>
          </p:nvSpPr>
          <p:spPr>
            <a:xfrm>
              <a:off x="5709500" y="48721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lnTo>
                    <a:pt x="179" y="160"/>
                  </a:lnTo>
                  <a:cubicBezTo>
                    <a:pt x="179" y="120"/>
                    <a:pt x="17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9"/>
            <p:cNvSpPr/>
            <p:nvPr/>
          </p:nvSpPr>
          <p:spPr>
            <a:xfrm>
              <a:off x="3894275" y="3911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1" y="100"/>
                    <a:pt x="100" y="160"/>
                    <a:pt x="200" y="160"/>
                  </a:cubicBezTo>
                  <a:lnTo>
                    <a:pt x="180" y="80"/>
                  </a:lnTo>
                  <a:cubicBezTo>
                    <a:pt x="10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9"/>
            <p:cNvSpPr/>
            <p:nvPr/>
          </p:nvSpPr>
          <p:spPr>
            <a:xfrm>
              <a:off x="3881350" y="3918775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20" y="0"/>
                  </a:moveTo>
                  <a:cubicBezTo>
                    <a:pt x="1" y="20"/>
                    <a:pt x="21" y="139"/>
                    <a:pt x="21" y="199"/>
                  </a:cubicBezTo>
                  <a:cubicBezTo>
                    <a:pt x="80" y="239"/>
                    <a:pt x="120" y="239"/>
                    <a:pt x="180" y="239"/>
                  </a:cubicBezTo>
                  <a:cubicBezTo>
                    <a:pt x="160" y="159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9"/>
            <p:cNvSpPr/>
            <p:nvPr/>
          </p:nvSpPr>
          <p:spPr>
            <a:xfrm>
              <a:off x="5565275" y="4323575"/>
              <a:ext cx="9475" cy="4075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0" y="1"/>
                  </a:moveTo>
                  <a:cubicBezTo>
                    <a:pt x="54" y="90"/>
                    <a:pt x="123" y="163"/>
                    <a:pt x="223" y="163"/>
                  </a:cubicBezTo>
                  <a:cubicBezTo>
                    <a:pt x="234" y="163"/>
                    <a:pt x="246" y="162"/>
                    <a:pt x="259" y="160"/>
                  </a:cubicBezTo>
                  <a:cubicBezTo>
                    <a:pt x="299" y="160"/>
                    <a:pt x="338" y="100"/>
                    <a:pt x="378" y="80"/>
                  </a:cubicBezTo>
                  <a:cubicBezTo>
                    <a:pt x="358" y="60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9"/>
            <p:cNvSpPr/>
            <p:nvPr/>
          </p:nvSpPr>
          <p:spPr>
            <a:xfrm>
              <a:off x="5500125" y="4253925"/>
              <a:ext cx="79100" cy="17950"/>
            </a:xfrm>
            <a:custGeom>
              <a:avLst/>
              <a:gdLst/>
              <a:ahLst/>
              <a:cxnLst/>
              <a:rect l="l" t="t" r="r" b="b"/>
              <a:pathLst>
                <a:path w="3164" h="718" extrusionOk="0">
                  <a:moveTo>
                    <a:pt x="2021" y="1"/>
                  </a:moveTo>
                  <a:cubicBezTo>
                    <a:pt x="1295" y="1"/>
                    <a:pt x="676" y="306"/>
                    <a:pt x="0" y="479"/>
                  </a:cubicBezTo>
                  <a:cubicBezTo>
                    <a:pt x="337" y="479"/>
                    <a:pt x="685" y="515"/>
                    <a:pt x="1032" y="515"/>
                  </a:cubicBezTo>
                  <a:cubicBezTo>
                    <a:pt x="1321" y="515"/>
                    <a:pt x="1610" y="490"/>
                    <a:pt x="1890" y="400"/>
                  </a:cubicBezTo>
                  <a:cubicBezTo>
                    <a:pt x="2045" y="351"/>
                    <a:pt x="2220" y="303"/>
                    <a:pt x="2397" y="303"/>
                  </a:cubicBezTo>
                  <a:cubicBezTo>
                    <a:pt x="2582" y="303"/>
                    <a:pt x="2771" y="356"/>
                    <a:pt x="2944" y="519"/>
                  </a:cubicBezTo>
                  <a:cubicBezTo>
                    <a:pt x="2905" y="579"/>
                    <a:pt x="2885" y="618"/>
                    <a:pt x="2905" y="718"/>
                  </a:cubicBezTo>
                  <a:lnTo>
                    <a:pt x="2984" y="718"/>
                  </a:lnTo>
                  <a:cubicBezTo>
                    <a:pt x="3163" y="579"/>
                    <a:pt x="3123" y="380"/>
                    <a:pt x="3123" y="201"/>
                  </a:cubicBezTo>
                  <a:cubicBezTo>
                    <a:pt x="3104" y="181"/>
                    <a:pt x="3084" y="121"/>
                    <a:pt x="3064" y="101"/>
                  </a:cubicBezTo>
                  <a:cubicBezTo>
                    <a:pt x="2982" y="36"/>
                    <a:pt x="2895" y="15"/>
                    <a:pt x="2804" y="15"/>
                  </a:cubicBezTo>
                  <a:cubicBezTo>
                    <a:pt x="2649" y="15"/>
                    <a:pt x="2486" y="76"/>
                    <a:pt x="2332" y="76"/>
                  </a:cubicBezTo>
                  <a:cubicBezTo>
                    <a:pt x="2247" y="76"/>
                    <a:pt x="2166" y="58"/>
                    <a:pt x="2089" y="2"/>
                  </a:cubicBezTo>
                  <a:cubicBezTo>
                    <a:pt x="2066" y="1"/>
                    <a:pt x="2044" y="1"/>
                    <a:pt x="20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9"/>
            <p:cNvSpPr/>
            <p:nvPr/>
          </p:nvSpPr>
          <p:spPr>
            <a:xfrm>
              <a:off x="5575225" y="4248475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140"/>
                    <a:pt x="40" y="279"/>
                    <a:pt x="139" y="399"/>
                  </a:cubicBezTo>
                  <a:cubicBezTo>
                    <a:pt x="239" y="339"/>
                    <a:pt x="378" y="279"/>
                    <a:pt x="358" y="120"/>
                  </a:cubicBezTo>
                  <a:cubicBezTo>
                    <a:pt x="358" y="81"/>
                    <a:pt x="199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9"/>
            <p:cNvSpPr/>
            <p:nvPr/>
          </p:nvSpPr>
          <p:spPr>
            <a:xfrm>
              <a:off x="5576700" y="423157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80" y="1"/>
                  </a:moveTo>
                  <a:cubicBezTo>
                    <a:pt x="21" y="60"/>
                    <a:pt x="1" y="120"/>
                    <a:pt x="41" y="200"/>
                  </a:cubicBezTo>
                  <a:lnTo>
                    <a:pt x="100" y="180"/>
                  </a:lnTo>
                  <a:cubicBezTo>
                    <a:pt x="200" y="160"/>
                    <a:pt x="299" y="160"/>
                    <a:pt x="399" y="160"/>
                  </a:cubicBezTo>
                  <a:cubicBezTo>
                    <a:pt x="319" y="2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9"/>
            <p:cNvSpPr/>
            <p:nvPr/>
          </p:nvSpPr>
          <p:spPr>
            <a:xfrm>
              <a:off x="5560800" y="5096900"/>
              <a:ext cx="8975" cy="9050"/>
            </a:xfrm>
            <a:custGeom>
              <a:avLst/>
              <a:gdLst/>
              <a:ahLst/>
              <a:cxnLst/>
              <a:rect l="l" t="t" r="r" b="b"/>
              <a:pathLst>
                <a:path w="359" h="362" extrusionOk="0">
                  <a:moveTo>
                    <a:pt x="219" y="1"/>
                  </a:moveTo>
                  <a:cubicBezTo>
                    <a:pt x="139" y="21"/>
                    <a:pt x="80" y="81"/>
                    <a:pt x="20" y="120"/>
                  </a:cubicBezTo>
                  <a:lnTo>
                    <a:pt x="0" y="299"/>
                  </a:lnTo>
                  <a:cubicBezTo>
                    <a:pt x="32" y="342"/>
                    <a:pt x="64" y="362"/>
                    <a:pt x="96" y="362"/>
                  </a:cubicBezTo>
                  <a:cubicBezTo>
                    <a:pt x="124" y="362"/>
                    <a:pt x="152" y="347"/>
                    <a:pt x="179" y="319"/>
                  </a:cubicBezTo>
                  <a:cubicBezTo>
                    <a:pt x="259" y="319"/>
                    <a:pt x="319" y="299"/>
                    <a:pt x="358" y="279"/>
                  </a:cubicBezTo>
                  <a:cubicBezTo>
                    <a:pt x="358" y="180"/>
                    <a:pt x="358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9"/>
            <p:cNvSpPr/>
            <p:nvPr/>
          </p:nvSpPr>
          <p:spPr>
            <a:xfrm>
              <a:off x="5552350" y="5103875"/>
              <a:ext cx="12950" cy="5000"/>
            </a:xfrm>
            <a:custGeom>
              <a:avLst/>
              <a:gdLst/>
              <a:ahLst/>
              <a:cxnLst/>
              <a:rect l="l" t="t" r="r" b="b"/>
              <a:pathLst>
                <a:path w="518" h="200" extrusionOk="0">
                  <a:moveTo>
                    <a:pt x="358" y="0"/>
                  </a:moveTo>
                  <a:cubicBezTo>
                    <a:pt x="199" y="20"/>
                    <a:pt x="60" y="40"/>
                    <a:pt x="0" y="199"/>
                  </a:cubicBezTo>
                  <a:cubicBezTo>
                    <a:pt x="179" y="179"/>
                    <a:pt x="378" y="179"/>
                    <a:pt x="517" y="20"/>
                  </a:cubicBezTo>
                  <a:cubicBezTo>
                    <a:pt x="477" y="2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9"/>
            <p:cNvSpPr/>
            <p:nvPr/>
          </p:nvSpPr>
          <p:spPr>
            <a:xfrm>
              <a:off x="5472700" y="4538925"/>
              <a:ext cx="4575" cy="4500"/>
            </a:xfrm>
            <a:custGeom>
              <a:avLst/>
              <a:gdLst/>
              <a:ahLst/>
              <a:cxnLst/>
              <a:rect l="l" t="t" r="r" b="b"/>
              <a:pathLst>
                <a:path w="183" h="180" extrusionOk="0">
                  <a:moveTo>
                    <a:pt x="23" y="0"/>
                  </a:moveTo>
                  <a:lnTo>
                    <a:pt x="23" y="0"/>
                  </a:lnTo>
                  <a:cubicBezTo>
                    <a:pt x="72" y="49"/>
                    <a:pt x="0" y="180"/>
                    <a:pt x="84" y="180"/>
                  </a:cubicBezTo>
                  <a:cubicBezTo>
                    <a:pt x="102" y="180"/>
                    <a:pt x="127" y="174"/>
                    <a:pt x="162" y="159"/>
                  </a:cubicBezTo>
                  <a:cubicBezTo>
                    <a:pt x="182" y="140"/>
                    <a:pt x="103" y="4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9"/>
            <p:cNvSpPr/>
            <p:nvPr/>
          </p:nvSpPr>
          <p:spPr>
            <a:xfrm>
              <a:off x="5427025" y="4569250"/>
              <a:ext cx="45275" cy="35850"/>
            </a:xfrm>
            <a:custGeom>
              <a:avLst/>
              <a:gdLst/>
              <a:ahLst/>
              <a:cxnLst/>
              <a:rect l="l" t="t" r="r" b="b"/>
              <a:pathLst>
                <a:path w="1811" h="1434" extrusionOk="0">
                  <a:moveTo>
                    <a:pt x="1492" y="1"/>
                  </a:moveTo>
                  <a:cubicBezTo>
                    <a:pt x="1054" y="399"/>
                    <a:pt x="398" y="220"/>
                    <a:pt x="0" y="697"/>
                  </a:cubicBezTo>
                  <a:cubicBezTo>
                    <a:pt x="91" y="727"/>
                    <a:pt x="179" y="740"/>
                    <a:pt x="263" y="740"/>
                  </a:cubicBezTo>
                  <a:cubicBezTo>
                    <a:pt x="674" y="740"/>
                    <a:pt x="1013" y="438"/>
                    <a:pt x="1393" y="438"/>
                  </a:cubicBezTo>
                  <a:cubicBezTo>
                    <a:pt x="1631" y="777"/>
                    <a:pt x="1253" y="1294"/>
                    <a:pt x="1810" y="1433"/>
                  </a:cubicBezTo>
                  <a:cubicBezTo>
                    <a:pt x="1611" y="976"/>
                    <a:pt x="1790" y="419"/>
                    <a:pt x="1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9"/>
            <p:cNvSpPr/>
            <p:nvPr/>
          </p:nvSpPr>
          <p:spPr>
            <a:xfrm>
              <a:off x="5288275" y="4620850"/>
              <a:ext cx="211875" cy="97125"/>
            </a:xfrm>
            <a:custGeom>
              <a:avLst/>
              <a:gdLst/>
              <a:ahLst/>
              <a:cxnLst/>
              <a:rect l="l" t="t" r="r" b="b"/>
              <a:pathLst>
                <a:path w="8475" h="3885" extrusionOk="0">
                  <a:moveTo>
                    <a:pt x="7818" y="1"/>
                  </a:moveTo>
                  <a:cubicBezTo>
                    <a:pt x="7738" y="1"/>
                    <a:pt x="7659" y="45"/>
                    <a:pt x="7579" y="145"/>
                  </a:cubicBezTo>
                  <a:cubicBezTo>
                    <a:pt x="7440" y="304"/>
                    <a:pt x="7241" y="364"/>
                    <a:pt x="7042" y="443"/>
                  </a:cubicBezTo>
                  <a:cubicBezTo>
                    <a:pt x="6207" y="463"/>
                    <a:pt x="5610" y="1040"/>
                    <a:pt x="4874" y="1299"/>
                  </a:cubicBezTo>
                  <a:cubicBezTo>
                    <a:pt x="3322" y="1796"/>
                    <a:pt x="1810" y="2333"/>
                    <a:pt x="418" y="3208"/>
                  </a:cubicBezTo>
                  <a:lnTo>
                    <a:pt x="119" y="3427"/>
                  </a:lnTo>
                  <a:cubicBezTo>
                    <a:pt x="60" y="3487"/>
                    <a:pt x="20" y="3547"/>
                    <a:pt x="0" y="3626"/>
                  </a:cubicBezTo>
                  <a:cubicBezTo>
                    <a:pt x="0" y="3785"/>
                    <a:pt x="100" y="3845"/>
                    <a:pt x="219" y="3885"/>
                  </a:cubicBezTo>
                  <a:cubicBezTo>
                    <a:pt x="338" y="3805"/>
                    <a:pt x="438" y="3745"/>
                    <a:pt x="557" y="3706"/>
                  </a:cubicBezTo>
                  <a:cubicBezTo>
                    <a:pt x="696" y="3626"/>
                    <a:pt x="816" y="3646"/>
                    <a:pt x="935" y="3586"/>
                  </a:cubicBezTo>
                  <a:cubicBezTo>
                    <a:pt x="1393" y="3507"/>
                    <a:pt x="1731" y="3228"/>
                    <a:pt x="2109" y="3029"/>
                  </a:cubicBezTo>
                  <a:cubicBezTo>
                    <a:pt x="2686" y="2751"/>
                    <a:pt x="3223" y="2433"/>
                    <a:pt x="3839" y="2313"/>
                  </a:cubicBezTo>
                  <a:cubicBezTo>
                    <a:pt x="3939" y="2293"/>
                    <a:pt x="3998" y="2214"/>
                    <a:pt x="4078" y="2194"/>
                  </a:cubicBezTo>
                  <a:cubicBezTo>
                    <a:pt x="4098" y="2134"/>
                    <a:pt x="4178" y="2134"/>
                    <a:pt x="4217" y="2134"/>
                  </a:cubicBezTo>
                  <a:cubicBezTo>
                    <a:pt x="4834" y="1895"/>
                    <a:pt x="5490" y="1657"/>
                    <a:pt x="6147" y="1418"/>
                  </a:cubicBezTo>
                  <a:lnTo>
                    <a:pt x="6167" y="1418"/>
                  </a:lnTo>
                  <a:cubicBezTo>
                    <a:pt x="6286" y="1338"/>
                    <a:pt x="6445" y="1358"/>
                    <a:pt x="6545" y="1299"/>
                  </a:cubicBezTo>
                  <a:cubicBezTo>
                    <a:pt x="6585" y="1259"/>
                    <a:pt x="6644" y="1259"/>
                    <a:pt x="6684" y="1259"/>
                  </a:cubicBezTo>
                  <a:cubicBezTo>
                    <a:pt x="7261" y="1020"/>
                    <a:pt x="7838" y="801"/>
                    <a:pt x="8375" y="602"/>
                  </a:cubicBezTo>
                  <a:cubicBezTo>
                    <a:pt x="8474" y="324"/>
                    <a:pt x="8196" y="244"/>
                    <a:pt x="8057" y="125"/>
                  </a:cubicBezTo>
                  <a:cubicBezTo>
                    <a:pt x="7977" y="45"/>
                    <a:pt x="7897" y="1"/>
                    <a:pt x="78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9"/>
            <p:cNvSpPr/>
            <p:nvPr/>
          </p:nvSpPr>
          <p:spPr>
            <a:xfrm>
              <a:off x="5261900" y="4626450"/>
              <a:ext cx="202450" cy="94525"/>
            </a:xfrm>
            <a:custGeom>
              <a:avLst/>
              <a:gdLst/>
              <a:ahLst/>
              <a:cxnLst/>
              <a:rect l="l" t="t" r="r" b="b"/>
              <a:pathLst>
                <a:path w="8098" h="3781" extrusionOk="0">
                  <a:moveTo>
                    <a:pt x="7858" y="0"/>
                  </a:moveTo>
                  <a:cubicBezTo>
                    <a:pt x="7560" y="40"/>
                    <a:pt x="7301" y="140"/>
                    <a:pt x="7043" y="299"/>
                  </a:cubicBezTo>
                  <a:cubicBezTo>
                    <a:pt x="6327" y="717"/>
                    <a:pt x="5531" y="975"/>
                    <a:pt x="4735" y="1234"/>
                  </a:cubicBezTo>
                  <a:cubicBezTo>
                    <a:pt x="3144" y="1512"/>
                    <a:pt x="1831" y="2467"/>
                    <a:pt x="379" y="3104"/>
                  </a:cubicBezTo>
                  <a:cubicBezTo>
                    <a:pt x="180" y="3183"/>
                    <a:pt x="41" y="3323"/>
                    <a:pt x="1" y="3561"/>
                  </a:cubicBezTo>
                  <a:cubicBezTo>
                    <a:pt x="80" y="3601"/>
                    <a:pt x="140" y="3661"/>
                    <a:pt x="180" y="3700"/>
                  </a:cubicBezTo>
                  <a:cubicBezTo>
                    <a:pt x="239" y="3760"/>
                    <a:pt x="299" y="3780"/>
                    <a:pt x="379" y="3780"/>
                  </a:cubicBezTo>
                  <a:cubicBezTo>
                    <a:pt x="677" y="3760"/>
                    <a:pt x="876" y="3561"/>
                    <a:pt x="1075" y="3382"/>
                  </a:cubicBezTo>
                  <a:cubicBezTo>
                    <a:pt x="1135" y="3323"/>
                    <a:pt x="1174" y="3323"/>
                    <a:pt x="1234" y="3323"/>
                  </a:cubicBezTo>
                  <a:cubicBezTo>
                    <a:pt x="1294" y="3283"/>
                    <a:pt x="1353" y="3223"/>
                    <a:pt x="1413" y="3203"/>
                  </a:cubicBezTo>
                  <a:cubicBezTo>
                    <a:pt x="2249" y="2766"/>
                    <a:pt x="3064" y="2308"/>
                    <a:pt x="3939" y="1970"/>
                  </a:cubicBezTo>
                  <a:cubicBezTo>
                    <a:pt x="5332" y="1393"/>
                    <a:pt x="6744" y="896"/>
                    <a:pt x="8097" y="179"/>
                  </a:cubicBezTo>
                  <a:cubicBezTo>
                    <a:pt x="8037" y="100"/>
                    <a:pt x="7958" y="40"/>
                    <a:pt x="7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9"/>
            <p:cNvSpPr/>
            <p:nvPr/>
          </p:nvSpPr>
          <p:spPr>
            <a:xfrm>
              <a:off x="5476975" y="4614375"/>
              <a:ext cx="18200" cy="9125"/>
            </a:xfrm>
            <a:custGeom>
              <a:avLst/>
              <a:gdLst/>
              <a:ahLst/>
              <a:cxnLst/>
              <a:rect l="l" t="t" r="r" b="b"/>
              <a:pathLst>
                <a:path w="728" h="365" extrusionOk="0">
                  <a:moveTo>
                    <a:pt x="320" y="1"/>
                  </a:moveTo>
                  <a:cubicBezTo>
                    <a:pt x="7" y="1"/>
                    <a:pt x="1" y="62"/>
                    <a:pt x="51" y="364"/>
                  </a:cubicBezTo>
                  <a:cubicBezTo>
                    <a:pt x="210" y="324"/>
                    <a:pt x="389" y="324"/>
                    <a:pt x="528" y="324"/>
                  </a:cubicBezTo>
                  <a:cubicBezTo>
                    <a:pt x="727" y="205"/>
                    <a:pt x="628" y="105"/>
                    <a:pt x="528" y="6"/>
                  </a:cubicBezTo>
                  <a:cubicBezTo>
                    <a:pt x="447" y="3"/>
                    <a:pt x="378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9"/>
            <p:cNvSpPr/>
            <p:nvPr/>
          </p:nvSpPr>
          <p:spPr>
            <a:xfrm>
              <a:off x="3942525" y="3960050"/>
              <a:ext cx="25375" cy="13450"/>
            </a:xfrm>
            <a:custGeom>
              <a:avLst/>
              <a:gdLst/>
              <a:ahLst/>
              <a:cxnLst/>
              <a:rect l="l" t="t" r="r" b="b"/>
              <a:pathLst>
                <a:path w="1015" h="538" extrusionOk="0">
                  <a:moveTo>
                    <a:pt x="358" y="0"/>
                  </a:moveTo>
                  <a:cubicBezTo>
                    <a:pt x="239" y="20"/>
                    <a:pt x="120" y="20"/>
                    <a:pt x="0" y="20"/>
                  </a:cubicBezTo>
                  <a:cubicBezTo>
                    <a:pt x="120" y="139"/>
                    <a:pt x="239" y="239"/>
                    <a:pt x="358" y="358"/>
                  </a:cubicBezTo>
                  <a:cubicBezTo>
                    <a:pt x="498" y="438"/>
                    <a:pt x="597" y="498"/>
                    <a:pt x="717" y="537"/>
                  </a:cubicBezTo>
                  <a:cubicBezTo>
                    <a:pt x="743" y="531"/>
                    <a:pt x="765" y="528"/>
                    <a:pt x="785" y="528"/>
                  </a:cubicBezTo>
                  <a:cubicBezTo>
                    <a:pt x="825" y="528"/>
                    <a:pt x="856" y="537"/>
                    <a:pt x="896" y="537"/>
                  </a:cubicBezTo>
                  <a:cubicBezTo>
                    <a:pt x="1015" y="139"/>
                    <a:pt x="697" y="120"/>
                    <a:pt x="458" y="20"/>
                  </a:cubicBezTo>
                  <a:cubicBezTo>
                    <a:pt x="438" y="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9"/>
            <p:cNvSpPr/>
            <p:nvPr/>
          </p:nvSpPr>
          <p:spPr>
            <a:xfrm>
              <a:off x="3903725" y="3924725"/>
              <a:ext cx="21925" cy="12475"/>
            </a:xfrm>
            <a:custGeom>
              <a:avLst/>
              <a:gdLst/>
              <a:ahLst/>
              <a:cxnLst/>
              <a:rect l="l" t="t" r="r" b="b"/>
              <a:pathLst>
                <a:path w="877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319"/>
                    <a:pt x="478" y="458"/>
                    <a:pt x="836" y="498"/>
                  </a:cubicBezTo>
                  <a:cubicBezTo>
                    <a:pt x="836" y="438"/>
                    <a:pt x="876" y="359"/>
                    <a:pt x="876" y="319"/>
                  </a:cubicBezTo>
                  <a:cubicBezTo>
                    <a:pt x="777" y="319"/>
                    <a:pt x="717" y="259"/>
                    <a:pt x="697" y="160"/>
                  </a:cubicBezTo>
                  <a:cubicBezTo>
                    <a:pt x="458" y="120"/>
                    <a:pt x="22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9"/>
            <p:cNvSpPr/>
            <p:nvPr/>
          </p:nvSpPr>
          <p:spPr>
            <a:xfrm>
              <a:off x="3951475" y="3955575"/>
              <a:ext cx="9475" cy="6300"/>
            </a:xfrm>
            <a:custGeom>
              <a:avLst/>
              <a:gdLst/>
              <a:ahLst/>
              <a:cxnLst/>
              <a:rect l="l" t="t" r="r" b="b"/>
              <a:pathLst>
                <a:path w="379" h="252" extrusionOk="0">
                  <a:moveTo>
                    <a:pt x="0" y="0"/>
                  </a:moveTo>
                  <a:lnTo>
                    <a:pt x="0" y="179"/>
                  </a:lnTo>
                  <a:cubicBezTo>
                    <a:pt x="67" y="227"/>
                    <a:pt x="129" y="251"/>
                    <a:pt x="188" y="251"/>
                  </a:cubicBezTo>
                  <a:cubicBezTo>
                    <a:pt x="254" y="251"/>
                    <a:pt x="316" y="222"/>
                    <a:pt x="378" y="159"/>
                  </a:cubicBezTo>
                  <a:cubicBezTo>
                    <a:pt x="279" y="60"/>
                    <a:pt x="1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9"/>
            <p:cNvSpPr/>
            <p:nvPr/>
          </p:nvSpPr>
          <p:spPr>
            <a:xfrm>
              <a:off x="5723425" y="4705500"/>
              <a:ext cx="18425" cy="4225"/>
            </a:xfrm>
            <a:custGeom>
              <a:avLst/>
              <a:gdLst/>
              <a:ahLst/>
              <a:cxnLst/>
              <a:rect l="l" t="t" r="r" b="b"/>
              <a:pathLst>
                <a:path w="737" h="169" extrusionOk="0">
                  <a:moveTo>
                    <a:pt x="381" y="1"/>
                  </a:moveTo>
                  <a:cubicBezTo>
                    <a:pt x="241" y="1"/>
                    <a:pt x="109" y="30"/>
                    <a:pt x="0" y="161"/>
                  </a:cubicBezTo>
                  <a:cubicBezTo>
                    <a:pt x="90" y="161"/>
                    <a:pt x="185" y="169"/>
                    <a:pt x="280" y="169"/>
                  </a:cubicBezTo>
                  <a:cubicBezTo>
                    <a:pt x="439" y="169"/>
                    <a:pt x="599" y="146"/>
                    <a:pt x="736" y="21"/>
                  </a:cubicBezTo>
                  <a:cubicBezTo>
                    <a:pt x="619" y="21"/>
                    <a:pt x="497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9"/>
            <p:cNvSpPr/>
            <p:nvPr/>
          </p:nvSpPr>
          <p:spPr>
            <a:xfrm>
              <a:off x="4414975" y="3620250"/>
              <a:ext cx="1525" cy="2150"/>
            </a:xfrm>
            <a:custGeom>
              <a:avLst/>
              <a:gdLst/>
              <a:ahLst/>
              <a:cxnLst/>
              <a:rect l="l" t="t" r="r" b="b"/>
              <a:pathLst>
                <a:path w="61" h="86" extrusionOk="0">
                  <a:moveTo>
                    <a:pt x="9" y="0"/>
                  </a:moveTo>
                  <a:cubicBezTo>
                    <a:pt x="3" y="0"/>
                    <a:pt x="0" y="10"/>
                    <a:pt x="0" y="25"/>
                  </a:cubicBezTo>
                  <a:cubicBezTo>
                    <a:pt x="0" y="65"/>
                    <a:pt x="40" y="65"/>
                    <a:pt x="60" y="85"/>
                  </a:cubicBezTo>
                  <a:cubicBezTo>
                    <a:pt x="36" y="24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9"/>
            <p:cNvSpPr/>
            <p:nvPr/>
          </p:nvSpPr>
          <p:spPr>
            <a:xfrm>
              <a:off x="4065350" y="5002425"/>
              <a:ext cx="54250" cy="9975"/>
            </a:xfrm>
            <a:custGeom>
              <a:avLst/>
              <a:gdLst/>
              <a:ahLst/>
              <a:cxnLst/>
              <a:rect l="l" t="t" r="r" b="b"/>
              <a:pathLst>
                <a:path w="2170" h="399" extrusionOk="0">
                  <a:moveTo>
                    <a:pt x="399" y="0"/>
                  </a:moveTo>
                  <a:cubicBezTo>
                    <a:pt x="279" y="0"/>
                    <a:pt x="120" y="20"/>
                    <a:pt x="1" y="20"/>
                  </a:cubicBezTo>
                  <a:cubicBezTo>
                    <a:pt x="120" y="358"/>
                    <a:pt x="458" y="299"/>
                    <a:pt x="697" y="398"/>
                  </a:cubicBezTo>
                  <a:lnTo>
                    <a:pt x="1911" y="398"/>
                  </a:lnTo>
                  <a:cubicBezTo>
                    <a:pt x="1990" y="398"/>
                    <a:pt x="2090" y="378"/>
                    <a:pt x="2169" y="378"/>
                  </a:cubicBezTo>
                  <a:cubicBezTo>
                    <a:pt x="1592" y="159"/>
                    <a:pt x="996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9"/>
            <p:cNvSpPr/>
            <p:nvPr/>
          </p:nvSpPr>
          <p:spPr>
            <a:xfrm>
              <a:off x="3960425" y="4109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80" y="179"/>
                  </a:ln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9"/>
            <p:cNvSpPr/>
            <p:nvPr/>
          </p:nvSpPr>
          <p:spPr>
            <a:xfrm>
              <a:off x="5514550" y="4226900"/>
              <a:ext cx="29850" cy="14650"/>
            </a:xfrm>
            <a:custGeom>
              <a:avLst/>
              <a:gdLst/>
              <a:ahLst/>
              <a:cxnLst/>
              <a:rect l="l" t="t" r="r" b="b"/>
              <a:pathLst>
                <a:path w="1194" h="586" extrusionOk="0">
                  <a:moveTo>
                    <a:pt x="760" y="0"/>
                  </a:moveTo>
                  <a:cubicBezTo>
                    <a:pt x="534" y="0"/>
                    <a:pt x="311" y="36"/>
                    <a:pt x="100" y="188"/>
                  </a:cubicBezTo>
                  <a:cubicBezTo>
                    <a:pt x="0" y="347"/>
                    <a:pt x="0" y="446"/>
                    <a:pt x="100" y="585"/>
                  </a:cubicBezTo>
                  <a:cubicBezTo>
                    <a:pt x="166" y="576"/>
                    <a:pt x="233" y="573"/>
                    <a:pt x="301" y="573"/>
                  </a:cubicBezTo>
                  <a:cubicBezTo>
                    <a:pt x="385" y="573"/>
                    <a:pt x="470" y="577"/>
                    <a:pt x="553" y="577"/>
                  </a:cubicBezTo>
                  <a:cubicBezTo>
                    <a:pt x="801" y="577"/>
                    <a:pt x="1032" y="538"/>
                    <a:pt x="1194" y="227"/>
                  </a:cubicBezTo>
                  <a:lnTo>
                    <a:pt x="975" y="9"/>
                  </a:lnTo>
                  <a:cubicBezTo>
                    <a:pt x="903" y="4"/>
                    <a:pt x="832" y="0"/>
                    <a:pt x="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9"/>
            <p:cNvSpPr/>
            <p:nvPr/>
          </p:nvSpPr>
          <p:spPr>
            <a:xfrm>
              <a:off x="5614000" y="4214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80" y="160"/>
                    <a:pt x="180" y="1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9"/>
            <p:cNvSpPr/>
            <p:nvPr/>
          </p:nvSpPr>
          <p:spPr>
            <a:xfrm>
              <a:off x="4036025" y="36348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199" y="0"/>
                  </a:moveTo>
                  <a:cubicBezTo>
                    <a:pt x="100" y="0"/>
                    <a:pt x="20" y="20"/>
                    <a:pt x="20" y="120"/>
                  </a:cubicBezTo>
                  <a:cubicBezTo>
                    <a:pt x="0" y="219"/>
                    <a:pt x="80" y="279"/>
                    <a:pt x="179" y="279"/>
                  </a:cubicBezTo>
                  <a:cubicBezTo>
                    <a:pt x="259" y="279"/>
                    <a:pt x="338" y="259"/>
                    <a:pt x="358" y="159"/>
                  </a:cubicBezTo>
                  <a:cubicBezTo>
                    <a:pt x="378" y="60"/>
                    <a:pt x="27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9"/>
            <p:cNvSpPr/>
            <p:nvPr/>
          </p:nvSpPr>
          <p:spPr>
            <a:xfrm>
              <a:off x="3972350" y="3966400"/>
              <a:ext cx="72650" cy="37425"/>
            </a:xfrm>
            <a:custGeom>
              <a:avLst/>
              <a:gdLst/>
              <a:ahLst/>
              <a:cxnLst/>
              <a:rect l="l" t="t" r="r" b="b"/>
              <a:pathLst>
                <a:path w="2906" h="1497" extrusionOk="0">
                  <a:moveTo>
                    <a:pt x="201" y="1"/>
                  </a:moveTo>
                  <a:cubicBezTo>
                    <a:pt x="116" y="1"/>
                    <a:pt x="48" y="58"/>
                    <a:pt x="1" y="164"/>
                  </a:cubicBezTo>
                  <a:cubicBezTo>
                    <a:pt x="1" y="244"/>
                    <a:pt x="41" y="303"/>
                    <a:pt x="120" y="363"/>
                  </a:cubicBezTo>
                  <a:cubicBezTo>
                    <a:pt x="160" y="383"/>
                    <a:pt x="180" y="383"/>
                    <a:pt x="240" y="403"/>
                  </a:cubicBezTo>
                  <a:cubicBezTo>
                    <a:pt x="299" y="403"/>
                    <a:pt x="339" y="442"/>
                    <a:pt x="399" y="462"/>
                  </a:cubicBezTo>
                  <a:cubicBezTo>
                    <a:pt x="459" y="502"/>
                    <a:pt x="518" y="562"/>
                    <a:pt x="618" y="582"/>
                  </a:cubicBezTo>
                  <a:cubicBezTo>
                    <a:pt x="1254" y="840"/>
                    <a:pt x="1811" y="1278"/>
                    <a:pt x="2488" y="1497"/>
                  </a:cubicBezTo>
                  <a:cubicBezTo>
                    <a:pt x="2587" y="1338"/>
                    <a:pt x="2746" y="1318"/>
                    <a:pt x="2905" y="1278"/>
                  </a:cubicBezTo>
                  <a:cubicBezTo>
                    <a:pt x="2050" y="920"/>
                    <a:pt x="1214" y="562"/>
                    <a:pt x="399" y="84"/>
                  </a:cubicBezTo>
                  <a:cubicBezTo>
                    <a:pt x="326" y="28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9"/>
            <p:cNvSpPr/>
            <p:nvPr/>
          </p:nvSpPr>
          <p:spPr>
            <a:xfrm>
              <a:off x="3951475" y="3959550"/>
              <a:ext cx="30850" cy="15375"/>
            </a:xfrm>
            <a:custGeom>
              <a:avLst/>
              <a:gdLst/>
              <a:ahLst/>
              <a:cxnLst/>
              <a:rect l="l" t="t" r="r" b="b"/>
              <a:pathLst>
                <a:path w="1234" h="615" extrusionOk="0">
                  <a:moveTo>
                    <a:pt x="378" y="0"/>
                  </a:moveTo>
                  <a:cubicBezTo>
                    <a:pt x="259" y="20"/>
                    <a:pt x="140" y="20"/>
                    <a:pt x="0" y="20"/>
                  </a:cubicBezTo>
                  <a:cubicBezTo>
                    <a:pt x="140" y="239"/>
                    <a:pt x="478" y="259"/>
                    <a:pt x="538" y="557"/>
                  </a:cubicBezTo>
                  <a:cubicBezTo>
                    <a:pt x="594" y="595"/>
                    <a:pt x="650" y="615"/>
                    <a:pt x="707" y="615"/>
                  </a:cubicBezTo>
                  <a:cubicBezTo>
                    <a:pt x="770" y="615"/>
                    <a:pt x="833" y="590"/>
                    <a:pt x="896" y="537"/>
                  </a:cubicBezTo>
                  <a:cubicBezTo>
                    <a:pt x="916" y="338"/>
                    <a:pt x="1095" y="398"/>
                    <a:pt x="1234" y="358"/>
                  </a:cubicBezTo>
                  <a:lnTo>
                    <a:pt x="1234" y="199"/>
                  </a:lnTo>
                  <a:cubicBezTo>
                    <a:pt x="1220" y="200"/>
                    <a:pt x="1206" y="201"/>
                    <a:pt x="1192" y="201"/>
                  </a:cubicBezTo>
                  <a:cubicBezTo>
                    <a:pt x="911" y="201"/>
                    <a:pt x="663" y="1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9"/>
            <p:cNvSpPr/>
            <p:nvPr/>
          </p:nvSpPr>
          <p:spPr>
            <a:xfrm>
              <a:off x="3972850" y="3976175"/>
              <a:ext cx="5500" cy="5775"/>
            </a:xfrm>
            <a:custGeom>
              <a:avLst/>
              <a:gdLst/>
              <a:ahLst/>
              <a:cxnLst/>
              <a:rect l="l" t="t" r="r" b="b"/>
              <a:pathLst>
                <a:path w="220" h="231" extrusionOk="0">
                  <a:moveTo>
                    <a:pt x="98" y="1"/>
                  </a:moveTo>
                  <a:cubicBezTo>
                    <a:pt x="58" y="1"/>
                    <a:pt x="23" y="27"/>
                    <a:pt x="1" y="71"/>
                  </a:cubicBezTo>
                  <a:cubicBezTo>
                    <a:pt x="61" y="131"/>
                    <a:pt x="120" y="171"/>
                    <a:pt x="200" y="230"/>
                  </a:cubicBezTo>
                  <a:cubicBezTo>
                    <a:pt x="200" y="151"/>
                    <a:pt x="220" y="91"/>
                    <a:pt x="200" y="32"/>
                  </a:cubicBezTo>
                  <a:lnTo>
                    <a:pt x="200" y="51"/>
                  </a:lnTo>
                  <a:cubicBezTo>
                    <a:pt x="165" y="17"/>
                    <a:pt x="130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9"/>
            <p:cNvSpPr/>
            <p:nvPr/>
          </p:nvSpPr>
          <p:spPr>
            <a:xfrm>
              <a:off x="3982300" y="39779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40" y="100"/>
                    <a:pt x="220" y="120"/>
                  </a:cubicBezTo>
                  <a:cubicBezTo>
                    <a:pt x="140" y="8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9"/>
            <p:cNvSpPr/>
            <p:nvPr/>
          </p:nvSpPr>
          <p:spPr>
            <a:xfrm>
              <a:off x="4201625" y="4044100"/>
              <a:ext cx="22900" cy="15425"/>
            </a:xfrm>
            <a:custGeom>
              <a:avLst/>
              <a:gdLst/>
              <a:ahLst/>
              <a:cxnLst/>
              <a:rect l="l" t="t" r="r" b="b"/>
              <a:pathLst>
                <a:path w="916" h="617" extrusionOk="0">
                  <a:moveTo>
                    <a:pt x="717" y="0"/>
                  </a:moveTo>
                  <a:cubicBezTo>
                    <a:pt x="538" y="40"/>
                    <a:pt x="339" y="60"/>
                    <a:pt x="180" y="119"/>
                  </a:cubicBezTo>
                  <a:cubicBezTo>
                    <a:pt x="100" y="199"/>
                    <a:pt x="40" y="239"/>
                    <a:pt x="1" y="259"/>
                  </a:cubicBezTo>
                  <a:cubicBezTo>
                    <a:pt x="140" y="338"/>
                    <a:pt x="199" y="458"/>
                    <a:pt x="180" y="617"/>
                  </a:cubicBezTo>
                  <a:cubicBezTo>
                    <a:pt x="299" y="597"/>
                    <a:pt x="438" y="537"/>
                    <a:pt x="577" y="517"/>
                  </a:cubicBezTo>
                  <a:cubicBezTo>
                    <a:pt x="697" y="497"/>
                    <a:pt x="816" y="458"/>
                    <a:pt x="916" y="338"/>
                  </a:cubicBezTo>
                  <a:cubicBezTo>
                    <a:pt x="916" y="199"/>
                    <a:pt x="816" y="10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9"/>
            <p:cNvSpPr/>
            <p:nvPr/>
          </p:nvSpPr>
          <p:spPr>
            <a:xfrm>
              <a:off x="4060875" y="4021275"/>
              <a:ext cx="4500" cy="4450"/>
            </a:xfrm>
            <a:custGeom>
              <a:avLst/>
              <a:gdLst/>
              <a:ahLst/>
              <a:cxnLst/>
              <a:rect l="l" t="t" r="r" b="b"/>
              <a:pathLst>
                <a:path w="180" h="178" extrusionOk="0">
                  <a:moveTo>
                    <a:pt x="74" y="0"/>
                  </a:moveTo>
                  <a:cubicBezTo>
                    <a:pt x="52" y="0"/>
                    <a:pt x="27" y="5"/>
                    <a:pt x="1" y="18"/>
                  </a:cubicBezTo>
                  <a:lnTo>
                    <a:pt x="180" y="177"/>
                  </a:lnTo>
                  <a:lnTo>
                    <a:pt x="180" y="18"/>
                  </a:lnTo>
                  <a:cubicBezTo>
                    <a:pt x="153" y="18"/>
                    <a:pt x="118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9"/>
            <p:cNvSpPr/>
            <p:nvPr/>
          </p:nvSpPr>
          <p:spPr>
            <a:xfrm>
              <a:off x="4692475" y="39803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137" y="0"/>
                  </a:moveTo>
                  <a:cubicBezTo>
                    <a:pt x="26" y="0"/>
                    <a:pt x="1" y="112"/>
                    <a:pt x="1" y="223"/>
                  </a:cubicBezTo>
                  <a:cubicBezTo>
                    <a:pt x="100" y="223"/>
                    <a:pt x="239" y="262"/>
                    <a:pt x="339" y="262"/>
                  </a:cubicBezTo>
                  <a:cubicBezTo>
                    <a:pt x="538" y="83"/>
                    <a:pt x="339" y="63"/>
                    <a:pt x="239" y="24"/>
                  </a:cubicBezTo>
                  <a:cubicBezTo>
                    <a:pt x="199" y="8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9"/>
            <p:cNvSpPr/>
            <p:nvPr/>
          </p:nvSpPr>
          <p:spPr>
            <a:xfrm>
              <a:off x="4674325" y="3968500"/>
              <a:ext cx="5250" cy="3725"/>
            </a:xfrm>
            <a:custGeom>
              <a:avLst/>
              <a:gdLst/>
              <a:ahLst/>
              <a:cxnLst/>
              <a:rect l="l" t="t" r="r" b="b"/>
              <a:pathLst>
                <a:path w="210" h="149" extrusionOk="0">
                  <a:moveTo>
                    <a:pt x="209" y="0"/>
                  </a:moveTo>
                  <a:cubicBezTo>
                    <a:pt x="192" y="13"/>
                    <a:pt x="172" y="17"/>
                    <a:pt x="150" y="17"/>
                  </a:cubicBezTo>
                  <a:cubicBezTo>
                    <a:pt x="122" y="17"/>
                    <a:pt x="92" y="10"/>
                    <a:pt x="68" y="10"/>
                  </a:cubicBezTo>
                  <a:cubicBezTo>
                    <a:pt x="25" y="10"/>
                    <a:pt x="1" y="30"/>
                    <a:pt x="30" y="140"/>
                  </a:cubicBezTo>
                  <a:cubicBezTo>
                    <a:pt x="37" y="146"/>
                    <a:pt x="45" y="149"/>
                    <a:pt x="54" y="149"/>
                  </a:cubicBezTo>
                  <a:cubicBezTo>
                    <a:pt x="105" y="149"/>
                    <a:pt x="193" y="67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9"/>
            <p:cNvSpPr/>
            <p:nvPr/>
          </p:nvSpPr>
          <p:spPr>
            <a:xfrm>
              <a:off x="4692475" y="3964525"/>
              <a:ext cx="5000" cy="1500"/>
            </a:xfrm>
            <a:custGeom>
              <a:avLst/>
              <a:gdLst/>
              <a:ahLst/>
              <a:cxnLst/>
              <a:rect l="l" t="t" r="r" b="b"/>
              <a:pathLst>
                <a:path w="200" h="60" extrusionOk="0">
                  <a:moveTo>
                    <a:pt x="1" y="0"/>
                  </a:moveTo>
                  <a:cubicBezTo>
                    <a:pt x="30" y="40"/>
                    <a:pt x="60" y="60"/>
                    <a:pt x="93" y="60"/>
                  </a:cubicBezTo>
                  <a:cubicBezTo>
                    <a:pt x="125" y="60"/>
                    <a:pt x="16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9"/>
            <p:cNvSpPr/>
            <p:nvPr/>
          </p:nvSpPr>
          <p:spPr>
            <a:xfrm>
              <a:off x="4761750" y="3955275"/>
              <a:ext cx="45125" cy="22200"/>
            </a:xfrm>
            <a:custGeom>
              <a:avLst/>
              <a:gdLst/>
              <a:ahLst/>
              <a:cxnLst/>
              <a:rect l="l" t="t" r="r" b="b"/>
              <a:pathLst>
                <a:path w="1805" h="888" extrusionOk="0">
                  <a:moveTo>
                    <a:pt x="254" y="1"/>
                  </a:moveTo>
                  <a:cubicBezTo>
                    <a:pt x="188" y="1"/>
                    <a:pt x="122" y="5"/>
                    <a:pt x="54" y="12"/>
                  </a:cubicBezTo>
                  <a:lnTo>
                    <a:pt x="54" y="191"/>
                  </a:lnTo>
                  <a:cubicBezTo>
                    <a:pt x="1" y="316"/>
                    <a:pt x="11" y="393"/>
                    <a:pt x="158" y="393"/>
                  </a:cubicBezTo>
                  <a:cubicBezTo>
                    <a:pt x="175" y="393"/>
                    <a:pt x="193" y="392"/>
                    <a:pt x="214" y="390"/>
                  </a:cubicBezTo>
                  <a:cubicBezTo>
                    <a:pt x="373" y="390"/>
                    <a:pt x="512" y="410"/>
                    <a:pt x="591" y="549"/>
                  </a:cubicBezTo>
                  <a:cubicBezTo>
                    <a:pt x="608" y="668"/>
                    <a:pt x="654" y="845"/>
                    <a:pt x="754" y="845"/>
                  </a:cubicBezTo>
                  <a:cubicBezTo>
                    <a:pt x="771" y="845"/>
                    <a:pt x="790" y="839"/>
                    <a:pt x="810" y="828"/>
                  </a:cubicBezTo>
                  <a:cubicBezTo>
                    <a:pt x="914" y="770"/>
                    <a:pt x="1013" y="749"/>
                    <a:pt x="1109" y="749"/>
                  </a:cubicBezTo>
                  <a:cubicBezTo>
                    <a:pt x="1343" y="749"/>
                    <a:pt x="1559" y="873"/>
                    <a:pt x="1785" y="887"/>
                  </a:cubicBezTo>
                  <a:cubicBezTo>
                    <a:pt x="1805" y="629"/>
                    <a:pt x="1666" y="569"/>
                    <a:pt x="1467" y="529"/>
                  </a:cubicBezTo>
                  <a:cubicBezTo>
                    <a:pt x="1119" y="182"/>
                    <a:pt x="71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9"/>
            <p:cNvSpPr/>
            <p:nvPr/>
          </p:nvSpPr>
          <p:spPr>
            <a:xfrm>
              <a:off x="4860075" y="3981850"/>
              <a:ext cx="20900" cy="19050"/>
            </a:xfrm>
            <a:custGeom>
              <a:avLst/>
              <a:gdLst/>
              <a:ahLst/>
              <a:cxnLst/>
              <a:rect l="l" t="t" r="r" b="b"/>
              <a:pathLst>
                <a:path w="836" h="762" extrusionOk="0">
                  <a:moveTo>
                    <a:pt x="487" y="0"/>
                  </a:moveTo>
                  <a:cubicBezTo>
                    <a:pt x="432" y="0"/>
                    <a:pt x="376" y="3"/>
                    <a:pt x="319" y="3"/>
                  </a:cubicBezTo>
                  <a:lnTo>
                    <a:pt x="100" y="3"/>
                  </a:lnTo>
                  <a:cubicBezTo>
                    <a:pt x="0" y="222"/>
                    <a:pt x="40" y="441"/>
                    <a:pt x="100" y="660"/>
                  </a:cubicBezTo>
                  <a:cubicBezTo>
                    <a:pt x="219" y="732"/>
                    <a:pt x="310" y="762"/>
                    <a:pt x="383" y="762"/>
                  </a:cubicBezTo>
                  <a:cubicBezTo>
                    <a:pt x="651" y="762"/>
                    <a:pt x="660" y="359"/>
                    <a:pt x="816" y="202"/>
                  </a:cubicBezTo>
                  <a:lnTo>
                    <a:pt x="836" y="163"/>
                  </a:lnTo>
                  <a:cubicBezTo>
                    <a:pt x="751" y="21"/>
                    <a:pt x="62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9"/>
            <p:cNvSpPr/>
            <p:nvPr/>
          </p:nvSpPr>
          <p:spPr>
            <a:xfrm>
              <a:off x="4851125" y="3980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34" y="1"/>
                  </a:moveTo>
                  <a:cubicBezTo>
                    <a:pt x="56" y="1"/>
                    <a:pt x="0" y="51"/>
                    <a:pt x="0" y="235"/>
                  </a:cubicBezTo>
                  <a:lnTo>
                    <a:pt x="20" y="314"/>
                  </a:lnTo>
                  <a:cubicBezTo>
                    <a:pt x="60" y="374"/>
                    <a:pt x="80" y="394"/>
                    <a:pt x="120" y="434"/>
                  </a:cubicBezTo>
                  <a:cubicBezTo>
                    <a:pt x="179" y="493"/>
                    <a:pt x="219" y="513"/>
                    <a:pt x="279" y="533"/>
                  </a:cubicBezTo>
                  <a:cubicBezTo>
                    <a:pt x="319" y="573"/>
                    <a:pt x="398" y="593"/>
                    <a:pt x="458" y="593"/>
                  </a:cubicBezTo>
                  <a:lnTo>
                    <a:pt x="518" y="593"/>
                  </a:lnTo>
                  <a:cubicBezTo>
                    <a:pt x="776" y="414"/>
                    <a:pt x="577" y="235"/>
                    <a:pt x="498" y="75"/>
                  </a:cubicBezTo>
                  <a:cubicBezTo>
                    <a:pt x="487" y="78"/>
                    <a:pt x="475" y="79"/>
                    <a:pt x="463" y="79"/>
                  </a:cubicBezTo>
                  <a:cubicBezTo>
                    <a:pt x="362" y="79"/>
                    <a:pt x="231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9"/>
            <p:cNvSpPr/>
            <p:nvPr/>
          </p:nvSpPr>
          <p:spPr>
            <a:xfrm>
              <a:off x="4818300" y="3977450"/>
              <a:ext cx="19925" cy="12950"/>
            </a:xfrm>
            <a:custGeom>
              <a:avLst/>
              <a:gdLst/>
              <a:ahLst/>
              <a:cxnLst/>
              <a:rect l="l" t="t" r="r" b="b"/>
              <a:pathLst>
                <a:path w="797" h="518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398"/>
                    <a:pt x="398" y="378"/>
                    <a:pt x="597" y="518"/>
                  </a:cubicBezTo>
                  <a:cubicBezTo>
                    <a:pt x="677" y="478"/>
                    <a:pt x="736" y="418"/>
                    <a:pt x="796" y="319"/>
                  </a:cubicBezTo>
                  <a:cubicBezTo>
                    <a:pt x="577" y="120"/>
                    <a:pt x="29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9"/>
            <p:cNvSpPr/>
            <p:nvPr/>
          </p:nvSpPr>
          <p:spPr>
            <a:xfrm>
              <a:off x="4833725" y="3985400"/>
              <a:ext cx="18925" cy="4875"/>
            </a:xfrm>
            <a:custGeom>
              <a:avLst/>
              <a:gdLst/>
              <a:ahLst/>
              <a:cxnLst/>
              <a:rect l="l" t="t" r="r" b="b"/>
              <a:pathLst>
                <a:path w="757" h="195" extrusionOk="0">
                  <a:moveTo>
                    <a:pt x="159" y="1"/>
                  </a:moveTo>
                  <a:cubicBezTo>
                    <a:pt x="100" y="80"/>
                    <a:pt x="60" y="120"/>
                    <a:pt x="0" y="180"/>
                  </a:cubicBezTo>
                  <a:cubicBezTo>
                    <a:pt x="110" y="190"/>
                    <a:pt x="224" y="195"/>
                    <a:pt x="338" y="195"/>
                  </a:cubicBezTo>
                  <a:cubicBezTo>
                    <a:pt x="453" y="195"/>
                    <a:pt x="567" y="190"/>
                    <a:pt x="676" y="180"/>
                  </a:cubicBezTo>
                  <a:lnTo>
                    <a:pt x="756" y="100"/>
                  </a:lnTo>
                  <a:lnTo>
                    <a:pt x="676" y="21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9"/>
            <p:cNvSpPr/>
            <p:nvPr/>
          </p:nvSpPr>
          <p:spPr>
            <a:xfrm>
              <a:off x="4728275" y="3954875"/>
              <a:ext cx="38825" cy="22100"/>
            </a:xfrm>
            <a:custGeom>
              <a:avLst/>
              <a:gdLst/>
              <a:ahLst/>
              <a:cxnLst/>
              <a:rect l="l" t="t" r="r" b="b"/>
              <a:pathLst>
                <a:path w="1553" h="884" extrusionOk="0">
                  <a:moveTo>
                    <a:pt x="361" y="1"/>
                  </a:moveTo>
                  <a:cubicBezTo>
                    <a:pt x="265" y="1"/>
                    <a:pt x="167" y="11"/>
                    <a:pt x="75" y="11"/>
                  </a:cubicBezTo>
                  <a:cubicBezTo>
                    <a:pt x="50" y="11"/>
                    <a:pt x="25" y="10"/>
                    <a:pt x="1" y="8"/>
                  </a:cubicBezTo>
                  <a:lnTo>
                    <a:pt x="1" y="187"/>
                  </a:lnTo>
                  <a:cubicBezTo>
                    <a:pt x="44" y="179"/>
                    <a:pt x="84" y="175"/>
                    <a:pt x="120" y="175"/>
                  </a:cubicBezTo>
                  <a:cubicBezTo>
                    <a:pt x="527" y="175"/>
                    <a:pt x="586" y="646"/>
                    <a:pt x="896" y="884"/>
                  </a:cubicBezTo>
                  <a:cubicBezTo>
                    <a:pt x="1055" y="585"/>
                    <a:pt x="1393" y="605"/>
                    <a:pt x="1553" y="386"/>
                  </a:cubicBezTo>
                  <a:cubicBezTo>
                    <a:pt x="1493" y="327"/>
                    <a:pt x="1433" y="247"/>
                    <a:pt x="1393" y="207"/>
                  </a:cubicBezTo>
                  <a:cubicBezTo>
                    <a:pt x="1382" y="206"/>
                    <a:pt x="1370" y="206"/>
                    <a:pt x="1358" y="206"/>
                  </a:cubicBezTo>
                  <a:cubicBezTo>
                    <a:pt x="1228" y="206"/>
                    <a:pt x="1104" y="262"/>
                    <a:pt x="987" y="262"/>
                  </a:cubicBezTo>
                  <a:cubicBezTo>
                    <a:pt x="900" y="262"/>
                    <a:pt x="817" y="232"/>
                    <a:pt x="737" y="128"/>
                  </a:cubicBezTo>
                  <a:cubicBezTo>
                    <a:pt x="631" y="22"/>
                    <a:pt x="498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9"/>
            <p:cNvSpPr/>
            <p:nvPr/>
          </p:nvSpPr>
          <p:spPr>
            <a:xfrm>
              <a:off x="4728275" y="3975450"/>
              <a:ext cx="2525" cy="3025"/>
            </a:xfrm>
            <a:custGeom>
              <a:avLst/>
              <a:gdLst/>
              <a:ahLst/>
              <a:cxnLst/>
              <a:rect l="l" t="t" r="r" b="b"/>
              <a:pathLst>
                <a:path w="101" h="121" extrusionOk="0">
                  <a:moveTo>
                    <a:pt x="61" y="1"/>
                  </a:moveTo>
                  <a:cubicBezTo>
                    <a:pt x="21" y="61"/>
                    <a:pt x="1" y="100"/>
                    <a:pt x="41" y="120"/>
                  </a:cubicBezTo>
                  <a:cubicBezTo>
                    <a:pt x="61" y="120"/>
                    <a:pt x="100" y="100"/>
                    <a:pt x="100" y="80"/>
                  </a:cubicBezTo>
                  <a:cubicBezTo>
                    <a:pt x="100" y="61"/>
                    <a:pt x="61" y="2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9"/>
            <p:cNvSpPr/>
            <p:nvPr/>
          </p:nvSpPr>
          <p:spPr>
            <a:xfrm>
              <a:off x="4740225" y="4025050"/>
              <a:ext cx="84075" cy="13275"/>
            </a:xfrm>
            <a:custGeom>
              <a:avLst/>
              <a:gdLst/>
              <a:ahLst/>
              <a:cxnLst/>
              <a:rect l="l" t="t" r="r" b="b"/>
              <a:pathLst>
                <a:path w="3363" h="531" extrusionOk="0">
                  <a:moveTo>
                    <a:pt x="2208" y="1"/>
                  </a:moveTo>
                  <a:cubicBezTo>
                    <a:pt x="1828" y="1"/>
                    <a:pt x="1464" y="33"/>
                    <a:pt x="1075" y="66"/>
                  </a:cubicBezTo>
                  <a:cubicBezTo>
                    <a:pt x="776" y="364"/>
                    <a:pt x="299" y="86"/>
                    <a:pt x="0" y="384"/>
                  </a:cubicBezTo>
                  <a:cubicBezTo>
                    <a:pt x="40" y="404"/>
                    <a:pt x="40" y="424"/>
                    <a:pt x="60" y="464"/>
                  </a:cubicBezTo>
                  <a:cubicBezTo>
                    <a:pt x="140" y="464"/>
                    <a:pt x="179" y="464"/>
                    <a:pt x="239" y="404"/>
                  </a:cubicBezTo>
                  <a:lnTo>
                    <a:pt x="358" y="404"/>
                  </a:lnTo>
                  <a:cubicBezTo>
                    <a:pt x="450" y="397"/>
                    <a:pt x="536" y="390"/>
                    <a:pt x="620" y="390"/>
                  </a:cubicBezTo>
                  <a:cubicBezTo>
                    <a:pt x="774" y="390"/>
                    <a:pt x="920" y="413"/>
                    <a:pt x="1075" y="503"/>
                  </a:cubicBezTo>
                  <a:cubicBezTo>
                    <a:pt x="1111" y="522"/>
                    <a:pt x="1150" y="531"/>
                    <a:pt x="1189" y="531"/>
                  </a:cubicBezTo>
                  <a:cubicBezTo>
                    <a:pt x="1276" y="531"/>
                    <a:pt x="1364" y="486"/>
                    <a:pt x="1433" y="404"/>
                  </a:cubicBezTo>
                  <a:cubicBezTo>
                    <a:pt x="1679" y="277"/>
                    <a:pt x="1935" y="248"/>
                    <a:pt x="2195" y="248"/>
                  </a:cubicBezTo>
                  <a:cubicBezTo>
                    <a:pt x="2407" y="248"/>
                    <a:pt x="2621" y="267"/>
                    <a:pt x="2834" y="267"/>
                  </a:cubicBezTo>
                  <a:cubicBezTo>
                    <a:pt x="3012" y="267"/>
                    <a:pt x="3189" y="254"/>
                    <a:pt x="3362" y="205"/>
                  </a:cubicBezTo>
                  <a:cubicBezTo>
                    <a:pt x="3183" y="26"/>
                    <a:pt x="2937" y="4"/>
                    <a:pt x="2699" y="4"/>
                  </a:cubicBezTo>
                  <a:cubicBezTo>
                    <a:pt x="2620" y="4"/>
                    <a:pt x="2542" y="6"/>
                    <a:pt x="2467" y="6"/>
                  </a:cubicBezTo>
                  <a:cubicBezTo>
                    <a:pt x="2379" y="2"/>
                    <a:pt x="229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9"/>
            <p:cNvSpPr/>
            <p:nvPr/>
          </p:nvSpPr>
          <p:spPr>
            <a:xfrm>
              <a:off x="4850625" y="3985900"/>
              <a:ext cx="38325" cy="21225"/>
            </a:xfrm>
            <a:custGeom>
              <a:avLst/>
              <a:gdLst/>
              <a:ahLst/>
              <a:cxnLst/>
              <a:rect l="l" t="t" r="r" b="b"/>
              <a:pathLst>
                <a:path w="1533" h="849" extrusionOk="0">
                  <a:moveTo>
                    <a:pt x="1194" y="1"/>
                  </a:moveTo>
                  <a:cubicBezTo>
                    <a:pt x="1015" y="1"/>
                    <a:pt x="896" y="80"/>
                    <a:pt x="836" y="279"/>
                  </a:cubicBezTo>
                  <a:cubicBezTo>
                    <a:pt x="813" y="406"/>
                    <a:pt x="763" y="480"/>
                    <a:pt x="694" y="480"/>
                  </a:cubicBezTo>
                  <a:cubicBezTo>
                    <a:pt x="644" y="480"/>
                    <a:pt x="584" y="442"/>
                    <a:pt x="518" y="359"/>
                  </a:cubicBezTo>
                  <a:cubicBezTo>
                    <a:pt x="478" y="299"/>
                    <a:pt x="418" y="279"/>
                    <a:pt x="339" y="239"/>
                  </a:cubicBezTo>
                  <a:cubicBezTo>
                    <a:pt x="279" y="200"/>
                    <a:pt x="219" y="180"/>
                    <a:pt x="180" y="180"/>
                  </a:cubicBezTo>
                  <a:cubicBezTo>
                    <a:pt x="120" y="140"/>
                    <a:pt x="40" y="140"/>
                    <a:pt x="0" y="140"/>
                  </a:cubicBezTo>
                  <a:cubicBezTo>
                    <a:pt x="165" y="377"/>
                    <a:pt x="111" y="848"/>
                    <a:pt x="546" y="848"/>
                  </a:cubicBezTo>
                  <a:cubicBezTo>
                    <a:pt x="585" y="848"/>
                    <a:pt x="629" y="844"/>
                    <a:pt x="677" y="836"/>
                  </a:cubicBezTo>
                  <a:cubicBezTo>
                    <a:pt x="717" y="836"/>
                    <a:pt x="776" y="796"/>
                    <a:pt x="816" y="796"/>
                  </a:cubicBezTo>
                  <a:cubicBezTo>
                    <a:pt x="1035" y="796"/>
                    <a:pt x="1274" y="697"/>
                    <a:pt x="1393" y="498"/>
                  </a:cubicBezTo>
                  <a:cubicBezTo>
                    <a:pt x="1433" y="438"/>
                    <a:pt x="1492" y="379"/>
                    <a:pt x="1532" y="299"/>
                  </a:cubicBezTo>
                  <a:cubicBezTo>
                    <a:pt x="1413" y="200"/>
                    <a:pt x="1313" y="10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9"/>
            <p:cNvSpPr/>
            <p:nvPr/>
          </p:nvSpPr>
          <p:spPr>
            <a:xfrm>
              <a:off x="4876475" y="4024200"/>
              <a:ext cx="41300" cy="15475"/>
            </a:xfrm>
            <a:custGeom>
              <a:avLst/>
              <a:gdLst/>
              <a:ahLst/>
              <a:cxnLst/>
              <a:rect l="l" t="t" r="r" b="b"/>
              <a:pathLst>
                <a:path w="1652" h="619" extrusionOk="0">
                  <a:moveTo>
                    <a:pt x="289" y="1"/>
                  </a:moveTo>
                  <a:cubicBezTo>
                    <a:pt x="252" y="1"/>
                    <a:pt x="215" y="11"/>
                    <a:pt x="180" y="40"/>
                  </a:cubicBezTo>
                  <a:cubicBezTo>
                    <a:pt x="140" y="60"/>
                    <a:pt x="61" y="60"/>
                    <a:pt x="1" y="60"/>
                  </a:cubicBezTo>
                  <a:cubicBezTo>
                    <a:pt x="41" y="219"/>
                    <a:pt x="41" y="378"/>
                    <a:pt x="41" y="557"/>
                  </a:cubicBezTo>
                  <a:lnTo>
                    <a:pt x="359" y="557"/>
                  </a:lnTo>
                  <a:cubicBezTo>
                    <a:pt x="403" y="535"/>
                    <a:pt x="446" y="527"/>
                    <a:pt x="488" y="527"/>
                  </a:cubicBezTo>
                  <a:cubicBezTo>
                    <a:pt x="627" y="527"/>
                    <a:pt x="761" y="619"/>
                    <a:pt x="904" y="619"/>
                  </a:cubicBezTo>
                  <a:cubicBezTo>
                    <a:pt x="915" y="619"/>
                    <a:pt x="925" y="618"/>
                    <a:pt x="936" y="617"/>
                  </a:cubicBezTo>
                  <a:cubicBezTo>
                    <a:pt x="1055" y="617"/>
                    <a:pt x="1175" y="617"/>
                    <a:pt x="1294" y="577"/>
                  </a:cubicBezTo>
                  <a:cubicBezTo>
                    <a:pt x="1433" y="557"/>
                    <a:pt x="1533" y="537"/>
                    <a:pt x="1632" y="438"/>
                  </a:cubicBezTo>
                  <a:cubicBezTo>
                    <a:pt x="1652" y="358"/>
                    <a:pt x="1652" y="279"/>
                    <a:pt x="1632" y="219"/>
                  </a:cubicBezTo>
                  <a:cubicBezTo>
                    <a:pt x="1453" y="60"/>
                    <a:pt x="1234" y="80"/>
                    <a:pt x="1055" y="20"/>
                  </a:cubicBezTo>
                  <a:cubicBezTo>
                    <a:pt x="1012" y="13"/>
                    <a:pt x="965" y="8"/>
                    <a:pt x="919" y="8"/>
                  </a:cubicBezTo>
                  <a:cubicBezTo>
                    <a:pt x="839" y="8"/>
                    <a:pt x="760" y="22"/>
                    <a:pt x="697" y="60"/>
                  </a:cubicBezTo>
                  <a:lnTo>
                    <a:pt x="538" y="60"/>
                  </a:lnTo>
                  <a:cubicBezTo>
                    <a:pt x="468" y="60"/>
                    <a:pt x="378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9"/>
            <p:cNvSpPr/>
            <p:nvPr/>
          </p:nvSpPr>
          <p:spPr>
            <a:xfrm>
              <a:off x="4871025" y="3999825"/>
              <a:ext cx="19900" cy="28075"/>
            </a:xfrm>
            <a:custGeom>
              <a:avLst/>
              <a:gdLst/>
              <a:ahLst/>
              <a:cxnLst/>
              <a:rect l="l" t="t" r="r" b="b"/>
              <a:pathLst>
                <a:path w="796" h="1123" extrusionOk="0">
                  <a:moveTo>
                    <a:pt x="577" y="1"/>
                  </a:moveTo>
                  <a:lnTo>
                    <a:pt x="577" y="1"/>
                  </a:lnTo>
                  <a:cubicBezTo>
                    <a:pt x="358" y="20"/>
                    <a:pt x="159" y="120"/>
                    <a:pt x="0" y="299"/>
                  </a:cubicBezTo>
                  <a:cubicBezTo>
                    <a:pt x="318" y="418"/>
                    <a:pt x="458" y="657"/>
                    <a:pt x="398" y="1015"/>
                  </a:cubicBezTo>
                  <a:cubicBezTo>
                    <a:pt x="465" y="1029"/>
                    <a:pt x="541" y="1123"/>
                    <a:pt x="625" y="1123"/>
                  </a:cubicBezTo>
                  <a:cubicBezTo>
                    <a:pt x="667" y="1123"/>
                    <a:pt x="710" y="1100"/>
                    <a:pt x="756" y="1035"/>
                  </a:cubicBezTo>
                  <a:cubicBezTo>
                    <a:pt x="418" y="737"/>
                    <a:pt x="796" y="299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9"/>
            <p:cNvSpPr/>
            <p:nvPr/>
          </p:nvSpPr>
          <p:spPr>
            <a:xfrm>
              <a:off x="4822775" y="4046575"/>
              <a:ext cx="175075" cy="23575"/>
            </a:xfrm>
            <a:custGeom>
              <a:avLst/>
              <a:gdLst/>
              <a:ahLst/>
              <a:cxnLst/>
              <a:rect l="l" t="t" r="r" b="b"/>
              <a:pathLst>
                <a:path w="7003" h="943" extrusionOk="0">
                  <a:moveTo>
                    <a:pt x="3382" y="1"/>
                  </a:moveTo>
                  <a:cubicBezTo>
                    <a:pt x="3024" y="1"/>
                    <a:pt x="2706" y="120"/>
                    <a:pt x="2348" y="219"/>
                  </a:cubicBezTo>
                  <a:lnTo>
                    <a:pt x="637" y="219"/>
                  </a:lnTo>
                  <a:cubicBezTo>
                    <a:pt x="498" y="219"/>
                    <a:pt x="339" y="219"/>
                    <a:pt x="239" y="60"/>
                  </a:cubicBezTo>
                  <a:cubicBezTo>
                    <a:pt x="160" y="40"/>
                    <a:pt x="120" y="40"/>
                    <a:pt x="60" y="40"/>
                  </a:cubicBezTo>
                  <a:lnTo>
                    <a:pt x="60" y="219"/>
                  </a:lnTo>
                  <a:cubicBezTo>
                    <a:pt x="0" y="259"/>
                    <a:pt x="0" y="339"/>
                    <a:pt x="40" y="418"/>
                  </a:cubicBezTo>
                  <a:cubicBezTo>
                    <a:pt x="359" y="617"/>
                    <a:pt x="756" y="617"/>
                    <a:pt x="1114" y="737"/>
                  </a:cubicBezTo>
                  <a:cubicBezTo>
                    <a:pt x="2094" y="912"/>
                    <a:pt x="3088" y="943"/>
                    <a:pt x="4083" y="943"/>
                  </a:cubicBezTo>
                  <a:cubicBezTo>
                    <a:pt x="4638" y="943"/>
                    <a:pt x="5194" y="933"/>
                    <a:pt x="5749" y="933"/>
                  </a:cubicBezTo>
                  <a:cubicBezTo>
                    <a:pt x="5895" y="933"/>
                    <a:pt x="6041" y="934"/>
                    <a:pt x="6187" y="935"/>
                  </a:cubicBezTo>
                  <a:cubicBezTo>
                    <a:pt x="6565" y="935"/>
                    <a:pt x="6784" y="756"/>
                    <a:pt x="6923" y="438"/>
                  </a:cubicBezTo>
                  <a:cubicBezTo>
                    <a:pt x="7003" y="120"/>
                    <a:pt x="6764" y="160"/>
                    <a:pt x="6585" y="140"/>
                  </a:cubicBezTo>
                  <a:cubicBezTo>
                    <a:pt x="6308" y="50"/>
                    <a:pt x="6030" y="31"/>
                    <a:pt x="5754" y="31"/>
                  </a:cubicBezTo>
                  <a:cubicBezTo>
                    <a:pt x="5542" y="31"/>
                    <a:pt x="5331" y="42"/>
                    <a:pt x="5121" y="42"/>
                  </a:cubicBezTo>
                  <a:cubicBezTo>
                    <a:pt x="4938" y="42"/>
                    <a:pt x="4756" y="33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9"/>
            <p:cNvSpPr/>
            <p:nvPr/>
          </p:nvSpPr>
          <p:spPr>
            <a:xfrm>
              <a:off x="4881450" y="4039975"/>
              <a:ext cx="31850" cy="11600"/>
            </a:xfrm>
            <a:custGeom>
              <a:avLst/>
              <a:gdLst/>
              <a:ahLst/>
              <a:cxnLst/>
              <a:rect l="l" t="t" r="r" b="b"/>
              <a:pathLst>
                <a:path w="1274" h="464" extrusionOk="0">
                  <a:moveTo>
                    <a:pt x="904" y="0"/>
                  </a:moveTo>
                  <a:cubicBezTo>
                    <a:pt x="705" y="0"/>
                    <a:pt x="525" y="149"/>
                    <a:pt x="319" y="265"/>
                  </a:cubicBezTo>
                  <a:cubicBezTo>
                    <a:pt x="220" y="284"/>
                    <a:pt x="100" y="304"/>
                    <a:pt x="1" y="324"/>
                  </a:cubicBezTo>
                  <a:lnTo>
                    <a:pt x="1" y="463"/>
                  </a:lnTo>
                  <a:lnTo>
                    <a:pt x="1055" y="463"/>
                  </a:lnTo>
                  <a:cubicBezTo>
                    <a:pt x="1155" y="404"/>
                    <a:pt x="1274" y="364"/>
                    <a:pt x="1254" y="165"/>
                  </a:cubicBezTo>
                  <a:cubicBezTo>
                    <a:pt x="1127" y="45"/>
                    <a:pt x="1013" y="0"/>
                    <a:pt x="9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9"/>
            <p:cNvSpPr/>
            <p:nvPr/>
          </p:nvSpPr>
          <p:spPr>
            <a:xfrm>
              <a:off x="4885425" y="4028175"/>
              <a:ext cx="48000" cy="22650"/>
            </a:xfrm>
            <a:custGeom>
              <a:avLst/>
              <a:gdLst/>
              <a:ahLst/>
              <a:cxnLst/>
              <a:rect l="l" t="t" r="r" b="b"/>
              <a:pathLst>
                <a:path w="1920" h="906" extrusionOk="0">
                  <a:moveTo>
                    <a:pt x="1533" y="0"/>
                  </a:moveTo>
                  <a:cubicBezTo>
                    <a:pt x="1374" y="0"/>
                    <a:pt x="1294" y="160"/>
                    <a:pt x="1214" y="279"/>
                  </a:cubicBezTo>
                  <a:lnTo>
                    <a:pt x="876" y="279"/>
                  </a:lnTo>
                  <a:cubicBezTo>
                    <a:pt x="824" y="321"/>
                    <a:pt x="771" y="346"/>
                    <a:pt x="713" y="346"/>
                  </a:cubicBezTo>
                  <a:cubicBezTo>
                    <a:pt x="661" y="346"/>
                    <a:pt x="604" y="326"/>
                    <a:pt x="538" y="279"/>
                  </a:cubicBezTo>
                  <a:cubicBezTo>
                    <a:pt x="472" y="272"/>
                    <a:pt x="405" y="266"/>
                    <a:pt x="341" y="266"/>
                  </a:cubicBezTo>
                  <a:cubicBezTo>
                    <a:pt x="213" y="266"/>
                    <a:pt x="94" y="292"/>
                    <a:pt x="1" y="398"/>
                  </a:cubicBezTo>
                  <a:cubicBezTo>
                    <a:pt x="120" y="478"/>
                    <a:pt x="180" y="597"/>
                    <a:pt x="180" y="756"/>
                  </a:cubicBezTo>
                  <a:cubicBezTo>
                    <a:pt x="230" y="786"/>
                    <a:pt x="280" y="798"/>
                    <a:pt x="331" y="798"/>
                  </a:cubicBezTo>
                  <a:cubicBezTo>
                    <a:pt x="508" y="798"/>
                    <a:pt x="690" y="656"/>
                    <a:pt x="868" y="656"/>
                  </a:cubicBezTo>
                  <a:cubicBezTo>
                    <a:pt x="945" y="656"/>
                    <a:pt x="1020" y="682"/>
                    <a:pt x="1095" y="756"/>
                  </a:cubicBezTo>
                  <a:cubicBezTo>
                    <a:pt x="1267" y="767"/>
                    <a:pt x="1496" y="905"/>
                    <a:pt x="1668" y="905"/>
                  </a:cubicBezTo>
                  <a:cubicBezTo>
                    <a:pt x="1815" y="905"/>
                    <a:pt x="1920" y="805"/>
                    <a:pt x="1911" y="438"/>
                  </a:cubicBezTo>
                  <a:cubicBezTo>
                    <a:pt x="1851" y="339"/>
                    <a:pt x="1791" y="199"/>
                    <a:pt x="1732" y="100"/>
                  </a:cubicBezTo>
                  <a:cubicBezTo>
                    <a:pt x="1692" y="60"/>
                    <a:pt x="1612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9"/>
            <p:cNvSpPr/>
            <p:nvPr/>
          </p:nvSpPr>
          <p:spPr>
            <a:xfrm>
              <a:off x="4223000" y="4034150"/>
              <a:ext cx="45300" cy="17925"/>
            </a:xfrm>
            <a:custGeom>
              <a:avLst/>
              <a:gdLst/>
              <a:ahLst/>
              <a:cxnLst/>
              <a:rect l="l" t="t" r="r" b="b"/>
              <a:pathLst>
                <a:path w="1812" h="717" extrusionOk="0">
                  <a:moveTo>
                    <a:pt x="1572" y="0"/>
                  </a:moveTo>
                  <a:cubicBezTo>
                    <a:pt x="1035" y="20"/>
                    <a:pt x="478" y="100"/>
                    <a:pt x="1" y="358"/>
                  </a:cubicBezTo>
                  <a:cubicBezTo>
                    <a:pt x="160" y="438"/>
                    <a:pt x="160" y="557"/>
                    <a:pt x="220" y="716"/>
                  </a:cubicBezTo>
                  <a:cubicBezTo>
                    <a:pt x="777" y="696"/>
                    <a:pt x="1274" y="398"/>
                    <a:pt x="1811" y="219"/>
                  </a:cubicBezTo>
                  <a:lnTo>
                    <a:pt x="1751" y="159"/>
                  </a:lnTo>
                  <a:cubicBezTo>
                    <a:pt x="1692" y="120"/>
                    <a:pt x="1652" y="100"/>
                    <a:pt x="1632" y="40"/>
                  </a:cubicBezTo>
                  <a:lnTo>
                    <a:pt x="15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9"/>
            <p:cNvSpPr/>
            <p:nvPr/>
          </p:nvSpPr>
          <p:spPr>
            <a:xfrm>
              <a:off x="4219025" y="4043100"/>
              <a:ext cx="11975" cy="9975"/>
            </a:xfrm>
            <a:custGeom>
              <a:avLst/>
              <a:gdLst/>
              <a:ahLst/>
              <a:cxnLst/>
              <a:rect l="l" t="t" r="r" b="b"/>
              <a:pathLst>
                <a:path w="479" h="399" extrusionOk="0">
                  <a:moveTo>
                    <a:pt x="160" y="0"/>
                  </a:moveTo>
                  <a:cubicBezTo>
                    <a:pt x="120" y="0"/>
                    <a:pt x="80" y="40"/>
                    <a:pt x="1" y="60"/>
                  </a:cubicBezTo>
                  <a:cubicBezTo>
                    <a:pt x="1" y="199"/>
                    <a:pt x="41" y="338"/>
                    <a:pt x="200" y="398"/>
                  </a:cubicBezTo>
                  <a:cubicBezTo>
                    <a:pt x="239" y="398"/>
                    <a:pt x="299" y="378"/>
                    <a:pt x="339" y="358"/>
                  </a:cubicBezTo>
                  <a:cubicBezTo>
                    <a:pt x="478" y="159"/>
                    <a:pt x="478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9"/>
            <p:cNvSpPr/>
            <p:nvPr/>
          </p:nvSpPr>
          <p:spPr>
            <a:xfrm>
              <a:off x="4376675" y="40104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9"/>
            <p:cNvSpPr/>
            <p:nvPr/>
          </p:nvSpPr>
          <p:spPr>
            <a:xfrm>
              <a:off x="4420450" y="4003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20" y="60"/>
                    <a:pt x="60" y="100"/>
                    <a:pt x="0" y="160"/>
                  </a:cubicBezTo>
                  <a:cubicBezTo>
                    <a:pt x="60" y="120"/>
                    <a:pt x="14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9"/>
            <p:cNvSpPr/>
            <p:nvPr/>
          </p:nvSpPr>
          <p:spPr>
            <a:xfrm>
              <a:off x="4609425" y="4044575"/>
              <a:ext cx="91525" cy="29900"/>
            </a:xfrm>
            <a:custGeom>
              <a:avLst/>
              <a:gdLst/>
              <a:ahLst/>
              <a:cxnLst/>
              <a:rect l="l" t="t" r="r" b="b"/>
              <a:pathLst>
                <a:path w="3661" h="1196" extrusionOk="0">
                  <a:moveTo>
                    <a:pt x="3382" y="1"/>
                  </a:moveTo>
                  <a:cubicBezTo>
                    <a:pt x="2427" y="180"/>
                    <a:pt x="1512" y="339"/>
                    <a:pt x="597" y="518"/>
                  </a:cubicBezTo>
                  <a:lnTo>
                    <a:pt x="1" y="817"/>
                  </a:lnTo>
                  <a:cubicBezTo>
                    <a:pt x="193" y="913"/>
                    <a:pt x="237" y="1195"/>
                    <a:pt x="510" y="1195"/>
                  </a:cubicBezTo>
                  <a:cubicBezTo>
                    <a:pt x="519" y="1195"/>
                    <a:pt x="528" y="1195"/>
                    <a:pt x="538" y="1195"/>
                  </a:cubicBezTo>
                  <a:cubicBezTo>
                    <a:pt x="719" y="1041"/>
                    <a:pt x="910" y="927"/>
                    <a:pt x="1117" y="927"/>
                  </a:cubicBezTo>
                  <a:cubicBezTo>
                    <a:pt x="1206" y="927"/>
                    <a:pt x="1298" y="948"/>
                    <a:pt x="1393" y="996"/>
                  </a:cubicBezTo>
                  <a:cubicBezTo>
                    <a:pt x="1473" y="936"/>
                    <a:pt x="1512" y="896"/>
                    <a:pt x="1592" y="836"/>
                  </a:cubicBezTo>
                  <a:cubicBezTo>
                    <a:pt x="1646" y="772"/>
                    <a:pt x="1705" y="736"/>
                    <a:pt x="1768" y="736"/>
                  </a:cubicBezTo>
                  <a:cubicBezTo>
                    <a:pt x="1821" y="736"/>
                    <a:pt x="1875" y="762"/>
                    <a:pt x="1930" y="817"/>
                  </a:cubicBezTo>
                  <a:cubicBezTo>
                    <a:pt x="2129" y="737"/>
                    <a:pt x="2328" y="717"/>
                    <a:pt x="2507" y="638"/>
                  </a:cubicBezTo>
                  <a:cubicBezTo>
                    <a:pt x="2811" y="519"/>
                    <a:pt x="3058" y="430"/>
                    <a:pt x="3235" y="430"/>
                  </a:cubicBezTo>
                  <a:cubicBezTo>
                    <a:pt x="3266" y="430"/>
                    <a:pt x="3296" y="433"/>
                    <a:pt x="3323" y="439"/>
                  </a:cubicBezTo>
                  <a:cubicBezTo>
                    <a:pt x="3382" y="399"/>
                    <a:pt x="3442" y="339"/>
                    <a:pt x="3561" y="319"/>
                  </a:cubicBezTo>
                  <a:cubicBezTo>
                    <a:pt x="3661" y="120"/>
                    <a:pt x="3502" y="61"/>
                    <a:pt x="3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9"/>
            <p:cNvSpPr/>
            <p:nvPr/>
          </p:nvSpPr>
          <p:spPr>
            <a:xfrm>
              <a:off x="4713850" y="4034075"/>
              <a:ext cx="29375" cy="9050"/>
            </a:xfrm>
            <a:custGeom>
              <a:avLst/>
              <a:gdLst/>
              <a:ahLst/>
              <a:cxnLst/>
              <a:rect l="l" t="t" r="r" b="b"/>
              <a:pathLst>
                <a:path w="1175" h="362" extrusionOk="0">
                  <a:moveTo>
                    <a:pt x="539" y="1"/>
                  </a:moveTo>
                  <a:cubicBezTo>
                    <a:pt x="351" y="1"/>
                    <a:pt x="168" y="27"/>
                    <a:pt x="1" y="162"/>
                  </a:cubicBezTo>
                  <a:cubicBezTo>
                    <a:pt x="299" y="202"/>
                    <a:pt x="618" y="202"/>
                    <a:pt x="896" y="361"/>
                  </a:cubicBezTo>
                  <a:cubicBezTo>
                    <a:pt x="936" y="341"/>
                    <a:pt x="1016" y="341"/>
                    <a:pt x="1075" y="341"/>
                  </a:cubicBezTo>
                  <a:cubicBezTo>
                    <a:pt x="1175" y="262"/>
                    <a:pt x="1175" y="142"/>
                    <a:pt x="1095" y="23"/>
                  </a:cubicBezTo>
                  <a:lnTo>
                    <a:pt x="1055" y="3"/>
                  </a:lnTo>
                  <a:cubicBezTo>
                    <a:pt x="1003" y="9"/>
                    <a:pt x="951" y="11"/>
                    <a:pt x="899" y="11"/>
                  </a:cubicBezTo>
                  <a:cubicBezTo>
                    <a:pt x="779" y="11"/>
                    <a:pt x="658" y="1"/>
                    <a:pt x="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9"/>
            <p:cNvSpPr/>
            <p:nvPr/>
          </p:nvSpPr>
          <p:spPr>
            <a:xfrm>
              <a:off x="4692475" y="4038075"/>
              <a:ext cx="21400" cy="14000"/>
            </a:xfrm>
            <a:custGeom>
              <a:avLst/>
              <a:gdLst/>
              <a:ahLst/>
              <a:cxnLst/>
              <a:rect l="l" t="t" r="r" b="b"/>
              <a:pathLst>
                <a:path w="856" h="560" extrusionOk="0">
                  <a:moveTo>
                    <a:pt x="804" y="1"/>
                  </a:moveTo>
                  <a:cubicBezTo>
                    <a:pt x="525" y="1"/>
                    <a:pt x="263" y="147"/>
                    <a:pt x="1" y="241"/>
                  </a:cubicBezTo>
                  <a:cubicBezTo>
                    <a:pt x="80" y="341"/>
                    <a:pt x="120" y="460"/>
                    <a:pt x="180" y="559"/>
                  </a:cubicBezTo>
                  <a:cubicBezTo>
                    <a:pt x="438" y="380"/>
                    <a:pt x="697" y="261"/>
                    <a:pt x="856" y="2"/>
                  </a:cubicBezTo>
                  <a:cubicBezTo>
                    <a:pt x="839" y="1"/>
                    <a:pt x="822" y="1"/>
                    <a:pt x="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9"/>
            <p:cNvSpPr/>
            <p:nvPr/>
          </p:nvSpPr>
          <p:spPr>
            <a:xfrm>
              <a:off x="4372700" y="4122250"/>
              <a:ext cx="13950" cy="4425"/>
            </a:xfrm>
            <a:custGeom>
              <a:avLst/>
              <a:gdLst/>
              <a:ahLst/>
              <a:cxnLst/>
              <a:rect l="l" t="t" r="r" b="b"/>
              <a:pathLst>
                <a:path w="558" h="177" extrusionOk="0">
                  <a:moveTo>
                    <a:pt x="347" y="1"/>
                  </a:moveTo>
                  <a:cubicBezTo>
                    <a:pt x="216" y="1"/>
                    <a:pt x="91" y="34"/>
                    <a:pt x="1" y="176"/>
                  </a:cubicBezTo>
                  <a:cubicBezTo>
                    <a:pt x="140" y="176"/>
                    <a:pt x="319" y="156"/>
                    <a:pt x="458" y="156"/>
                  </a:cubicBezTo>
                  <a:cubicBezTo>
                    <a:pt x="498" y="97"/>
                    <a:pt x="518" y="57"/>
                    <a:pt x="558" y="17"/>
                  </a:cubicBezTo>
                  <a:cubicBezTo>
                    <a:pt x="488" y="10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9"/>
            <p:cNvSpPr/>
            <p:nvPr/>
          </p:nvSpPr>
          <p:spPr>
            <a:xfrm>
              <a:off x="4390600" y="4118150"/>
              <a:ext cx="10475" cy="4150"/>
            </a:xfrm>
            <a:custGeom>
              <a:avLst/>
              <a:gdLst/>
              <a:ahLst/>
              <a:cxnLst/>
              <a:rect l="l" t="t" r="r" b="b"/>
              <a:pathLst>
                <a:path w="419" h="166" extrusionOk="0">
                  <a:moveTo>
                    <a:pt x="254" y="1"/>
                  </a:moveTo>
                  <a:cubicBezTo>
                    <a:pt x="146" y="1"/>
                    <a:pt x="55" y="40"/>
                    <a:pt x="1" y="161"/>
                  </a:cubicBezTo>
                  <a:cubicBezTo>
                    <a:pt x="19" y="164"/>
                    <a:pt x="37" y="165"/>
                    <a:pt x="56" y="165"/>
                  </a:cubicBezTo>
                  <a:cubicBezTo>
                    <a:pt x="180" y="165"/>
                    <a:pt x="315" y="109"/>
                    <a:pt x="418" y="22"/>
                  </a:cubicBezTo>
                  <a:cubicBezTo>
                    <a:pt x="361" y="9"/>
                    <a:pt x="306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9"/>
            <p:cNvSpPr/>
            <p:nvPr/>
          </p:nvSpPr>
          <p:spPr>
            <a:xfrm>
              <a:off x="4407525" y="4115425"/>
              <a:ext cx="4000" cy="1800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74" y="1"/>
                  </a:moveTo>
                  <a:cubicBezTo>
                    <a:pt x="45" y="1"/>
                    <a:pt x="22" y="27"/>
                    <a:pt x="0" y="71"/>
                  </a:cubicBezTo>
                  <a:cubicBezTo>
                    <a:pt x="60" y="71"/>
                    <a:pt x="119" y="51"/>
                    <a:pt x="159" y="51"/>
                  </a:cubicBezTo>
                  <a:cubicBezTo>
                    <a:pt x="124" y="17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9"/>
            <p:cNvSpPr/>
            <p:nvPr/>
          </p:nvSpPr>
          <p:spPr>
            <a:xfrm>
              <a:off x="4306550" y="4147025"/>
              <a:ext cx="24400" cy="9650"/>
            </a:xfrm>
            <a:custGeom>
              <a:avLst/>
              <a:gdLst/>
              <a:ahLst/>
              <a:cxnLst/>
              <a:rect l="l" t="t" r="r" b="b"/>
              <a:pathLst>
                <a:path w="976" h="386" extrusionOk="0">
                  <a:moveTo>
                    <a:pt x="558" y="1"/>
                  </a:moveTo>
                  <a:cubicBezTo>
                    <a:pt x="458" y="21"/>
                    <a:pt x="319" y="21"/>
                    <a:pt x="220" y="41"/>
                  </a:cubicBezTo>
                  <a:cubicBezTo>
                    <a:pt x="160" y="100"/>
                    <a:pt x="100" y="140"/>
                    <a:pt x="21" y="180"/>
                  </a:cubicBezTo>
                  <a:lnTo>
                    <a:pt x="21" y="220"/>
                  </a:lnTo>
                  <a:cubicBezTo>
                    <a:pt x="21" y="279"/>
                    <a:pt x="1" y="319"/>
                    <a:pt x="1" y="379"/>
                  </a:cubicBezTo>
                  <a:cubicBezTo>
                    <a:pt x="25" y="384"/>
                    <a:pt x="49" y="386"/>
                    <a:pt x="73" y="386"/>
                  </a:cubicBezTo>
                  <a:cubicBezTo>
                    <a:pt x="240" y="386"/>
                    <a:pt x="386" y="274"/>
                    <a:pt x="578" y="240"/>
                  </a:cubicBezTo>
                  <a:cubicBezTo>
                    <a:pt x="677" y="220"/>
                    <a:pt x="797" y="220"/>
                    <a:pt x="896" y="200"/>
                  </a:cubicBezTo>
                  <a:lnTo>
                    <a:pt x="976" y="120"/>
                  </a:lnTo>
                  <a:cubicBezTo>
                    <a:pt x="956" y="80"/>
                    <a:pt x="916" y="41"/>
                    <a:pt x="896" y="21"/>
                  </a:cubicBezTo>
                  <a:cubicBezTo>
                    <a:pt x="797" y="21"/>
                    <a:pt x="677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9"/>
            <p:cNvSpPr/>
            <p:nvPr/>
          </p:nvSpPr>
          <p:spPr>
            <a:xfrm>
              <a:off x="4306550" y="41490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80" y="80"/>
                    <a:pt x="1" y="120"/>
                  </a:cubicBezTo>
                  <a:cubicBezTo>
                    <a:pt x="80" y="8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9"/>
            <p:cNvSpPr/>
            <p:nvPr/>
          </p:nvSpPr>
          <p:spPr>
            <a:xfrm>
              <a:off x="4622350" y="4064750"/>
              <a:ext cx="21425" cy="9200"/>
            </a:xfrm>
            <a:custGeom>
              <a:avLst/>
              <a:gdLst/>
              <a:ahLst/>
              <a:cxnLst/>
              <a:rect l="l" t="t" r="r" b="b"/>
              <a:pathLst>
                <a:path w="857" h="368" extrusionOk="0">
                  <a:moveTo>
                    <a:pt x="370" y="1"/>
                  </a:moveTo>
                  <a:cubicBezTo>
                    <a:pt x="214" y="1"/>
                    <a:pt x="128" y="114"/>
                    <a:pt x="1" y="368"/>
                  </a:cubicBezTo>
                  <a:cubicBezTo>
                    <a:pt x="279" y="308"/>
                    <a:pt x="578" y="228"/>
                    <a:pt x="856" y="169"/>
                  </a:cubicBezTo>
                  <a:cubicBezTo>
                    <a:pt x="630" y="60"/>
                    <a:pt x="482" y="1"/>
                    <a:pt x="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9"/>
            <p:cNvSpPr/>
            <p:nvPr/>
          </p:nvSpPr>
          <p:spPr>
            <a:xfrm>
              <a:off x="4508475" y="4101325"/>
              <a:ext cx="5425" cy="3450"/>
            </a:xfrm>
            <a:custGeom>
              <a:avLst/>
              <a:gdLst/>
              <a:ahLst/>
              <a:cxnLst/>
              <a:rect l="l" t="t" r="r" b="b"/>
              <a:pathLst>
                <a:path w="217" h="138" extrusionOk="0">
                  <a:moveTo>
                    <a:pt x="157" y="0"/>
                  </a:moveTo>
                  <a:cubicBezTo>
                    <a:pt x="119" y="0"/>
                    <a:pt x="47" y="75"/>
                    <a:pt x="0" y="138"/>
                  </a:cubicBezTo>
                  <a:cubicBezTo>
                    <a:pt x="13" y="126"/>
                    <a:pt x="31" y="122"/>
                    <a:pt x="52" y="122"/>
                  </a:cubicBezTo>
                  <a:cubicBezTo>
                    <a:pt x="84" y="122"/>
                    <a:pt x="122" y="131"/>
                    <a:pt x="151" y="131"/>
                  </a:cubicBezTo>
                  <a:cubicBezTo>
                    <a:pt x="193" y="131"/>
                    <a:pt x="217" y="112"/>
                    <a:pt x="179" y="19"/>
                  </a:cubicBezTo>
                  <a:cubicBezTo>
                    <a:pt x="175" y="6"/>
                    <a:pt x="167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9"/>
            <p:cNvSpPr/>
            <p:nvPr/>
          </p:nvSpPr>
          <p:spPr>
            <a:xfrm>
              <a:off x="4648725" y="4061475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170" y="1"/>
                  </a:moveTo>
                  <a:cubicBezTo>
                    <a:pt x="110" y="1"/>
                    <a:pt x="52" y="56"/>
                    <a:pt x="0" y="160"/>
                  </a:cubicBezTo>
                  <a:cubicBezTo>
                    <a:pt x="119" y="141"/>
                    <a:pt x="239" y="141"/>
                    <a:pt x="338" y="141"/>
                  </a:cubicBezTo>
                  <a:cubicBezTo>
                    <a:pt x="282" y="46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9"/>
            <p:cNvSpPr/>
            <p:nvPr/>
          </p:nvSpPr>
          <p:spPr>
            <a:xfrm>
              <a:off x="4692475" y="4051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" y="160"/>
                  </a:lnTo>
                  <a:cubicBezTo>
                    <a:pt x="60" y="12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9"/>
            <p:cNvSpPr/>
            <p:nvPr/>
          </p:nvSpPr>
          <p:spPr>
            <a:xfrm>
              <a:off x="4657675" y="4187325"/>
              <a:ext cx="16425" cy="5000"/>
            </a:xfrm>
            <a:custGeom>
              <a:avLst/>
              <a:gdLst/>
              <a:ahLst/>
              <a:cxnLst/>
              <a:rect l="l" t="t" r="r" b="b"/>
              <a:pathLst>
                <a:path w="657" h="200" extrusionOk="0">
                  <a:moveTo>
                    <a:pt x="358" y="0"/>
                  </a:moveTo>
                  <a:cubicBezTo>
                    <a:pt x="199" y="40"/>
                    <a:pt x="80" y="60"/>
                    <a:pt x="0" y="179"/>
                  </a:cubicBezTo>
                  <a:cubicBezTo>
                    <a:pt x="17" y="178"/>
                    <a:pt x="34" y="177"/>
                    <a:pt x="51" y="177"/>
                  </a:cubicBezTo>
                  <a:cubicBezTo>
                    <a:pt x="153" y="177"/>
                    <a:pt x="255" y="199"/>
                    <a:pt x="351" y="199"/>
                  </a:cubicBezTo>
                  <a:cubicBezTo>
                    <a:pt x="463" y="199"/>
                    <a:pt x="567" y="169"/>
                    <a:pt x="657" y="40"/>
                  </a:cubicBezTo>
                  <a:cubicBezTo>
                    <a:pt x="557" y="40"/>
                    <a:pt x="45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9"/>
            <p:cNvSpPr/>
            <p:nvPr/>
          </p:nvSpPr>
          <p:spPr>
            <a:xfrm>
              <a:off x="4328450" y="4144050"/>
              <a:ext cx="14450" cy="6375"/>
            </a:xfrm>
            <a:custGeom>
              <a:avLst/>
              <a:gdLst/>
              <a:ahLst/>
              <a:cxnLst/>
              <a:rect l="l" t="t" r="r" b="b"/>
              <a:pathLst>
                <a:path w="578" h="255" extrusionOk="0">
                  <a:moveTo>
                    <a:pt x="0" y="0"/>
                  </a:moveTo>
                  <a:lnTo>
                    <a:pt x="0" y="180"/>
                  </a:lnTo>
                  <a:cubicBezTo>
                    <a:pt x="60" y="229"/>
                    <a:pt x="120" y="254"/>
                    <a:pt x="177" y="254"/>
                  </a:cubicBezTo>
                  <a:cubicBezTo>
                    <a:pt x="234" y="254"/>
                    <a:pt x="289" y="229"/>
                    <a:pt x="338" y="180"/>
                  </a:cubicBezTo>
                  <a:cubicBezTo>
                    <a:pt x="398" y="180"/>
                    <a:pt x="438" y="140"/>
                    <a:pt x="497" y="140"/>
                  </a:cubicBezTo>
                  <a:cubicBezTo>
                    <a:pt x="517" y="140"/>
                    <a:pt x="517" y="120"/>
                    <a:pt x="537" y="100"/>
                  </a:cubicBezTo>
                  <a:cubicBezTo>
                    <a:pt x="577" y="80"/>
                    <a:pt x="537" y="40"/>
                    <a:pt x="497" y="20"/>
                  </a:cubicBezTo>
                  <a:cubicBezTo>
                    <a:pt x="31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9"/>
            <p:cNvSpPr/>
            <p:nvPr/>
          </p:nvSpPr>
          <p:spPr>
            <a:xfrm>
              <a:off x="4327950" y="4148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20" y="1"/>
                  </a:moveTo>
                  <a:cubicBezTo>
                    <a:pt x="40" y="40"/>
                    <a:pt x="40" y="120"/>
                    <a:pt x="0" y="140"/>
                  </a:cubicBezTo>
                  <a:cubicBezTo>
                    <a:pt x="140" y="140"/>
                    <a:pt x="29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9"/>
            <p:cNvSpPr/>
            <p:nvPr/>
          </p:nvSpPr>
          <p:spPr>
            <a:xfrm>
              <a:off x="4390600" y="41311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21" y="40"/>
                    <a:pt x="1" y="12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9"/>
            <p:cNvSpPr/>
            <p:nvPr/>
          </p:nvSpPr>
          <p:spPr>
            <a:xfrm>
              <a:off x="4341375" y="4145050"/>
              <a:ext cx="3000" cy="3500"/>
            </a:xfrm>
            <a:custGeom>
              <a:avLst/>
              <a:gdLst/>
              <a:ahLst/>
              <a:cxnLst/>
              <a:rect l="l" t="t" r="r" b="b"/>
              <a:pathLst>
                <a:path w="120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20" y="100"/>
                    <a:pt x="80" y="80"/>
                    <a:pt x="120" y="60"/>
                  </a:cubicBezTo>
                  <a:cubicBezTo>
                    <a:pt x="80" y="6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9"/>
            <p:cNvSpPr/>
            <p:nvPr/>
          </p:nvSpPr>
          <p:spPr>
            <a:xfrm>
              <a:off x="3964900" y="397297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59" y="0"/>
                  </a:moveTo>
                  <a:cubicBezTo>
                    <a:pt x="239" y="20"/>
                    <a:pt x="120" y="20"/>
                    <a:pt x="1" y="20"/>
                  </a:cubicBezTo>
                  <a:cubicBezTo>
                    <a:pt x="60" y="179"/>
                    <a:pt x="200" y="199"/>
                    <a:pt x="339" y="199"/>
                  </a:cubicBezTo>
                  <a:cubicBezTo>
                    <a:pt x="418" y="199"/>
                    <a:pt x="458" y="179"/>
                    <a:pt x="538" y="179"/>
                  </a:cubicBezTo>
                  <a:cubicBezTo>
                    <a:pt x="518" y="80"/>
                    <a:pt x="458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9"/>
            <p:cNvSpPr/>
            <p:nvPr/>
          </p:nvSpPr>
          <p:spPr>
            <a:xfrm>
              <a:off x="5183325" y="3947100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359" y="1"/>
                  </a:moveTo>
                  <a:cubicBezTo>
                    <a:pt x="220" y="1"/>
                    <a:pt x="100" y="21"/>
                    <a:pt x="1" y="160"/>
                  </a:cubicBezTo>
                  <a:cubicBezTo>
                    <a:pt x="140" y="160"/>
                    <a:pt x="299" y="14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9"/>
            <p:cNvSpPr/>
            <p:nvPr/>
          </p:nvSpPr>
          <p:spPr>
            <a:xfrm>
              <a:off x="4164825" y="4424525"/>
              <a:ext cx="41300" cy="17450"/>
            </a:xfrm>
            <a:custGeom>
              <a:avLst/>
              <a:gdLst/>
              <a:ahLst/>
              <a:cxnLst/>
              <a:rect l="l" t="t" r="r" b="b"/>
              <a:pathLst>
                <a:path w="1652" h="698" extrusionOk="0">
                  <a:moveTo>
                    <a:pt x="955" y="1"/>
                  </a:moveTo>
                  <a:cubicBezTo>
                    <a:pt x="677" y="100"/>
                    <a:pt x="378" y="1"/>
                    <a:pt x="0" y="260"/>
                  </a:cubicBezTo>
                  <a:cubicBezTo>
                    <a:pt x="617" y="319"/>
                    <a:pt x="1075" y="459"/>
                    <a:pt x="1492" y="697"/>
                  </a:cubicBezTo>
                  <a:cubicBezTo>
                    <a:pt x="1552" y="558"/>
                    <a:pt x="1592" y="459"/>
                    <a:pt x="1652" y="339"/>
                  </a:cubicBezTo>
                  <a:cubicBezTo>
                    <a:pt x="1453" y="200"/>
                    <a:pt x="1114" y="22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9"/>
            <p:cNvSpPr/>
            <p:nvPr/>
          </p:nvSpPr>
          <p:spPr>
            <a:xfrm>
              <a:off x="4120075" y="4383750"/>
              <a:ext cx="12950" cy="38325"/>
            </a:xfrm>
            <a:custGeom>
              <a:avLst/>
              <a:gdLst/>
              <a:ahLst/>
              <a:cxnLst/>
              <a:rect l="l" t="t" r="r" b="b"/>
              <a:pathLst>
                <a:path w="518" h="153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538"/>
                    <a:pt x="20" y="1035"/>
                    <a:pt x="279" y="1533"/>
                  </a:cubicBezTo>
                  <a:cubicBezTo>
                    <a:pt x="517" y="1254"/>
                    <a:pt x="458" y="896"/>
                    <a:pt x="458" y="578"/>
                  </a:cubicBezTo>
                  <a:cubicBezTo>
                    <a:pt x="279" y="438"/>
                    <a:pt x="47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9"/>
            <p:cNvSpPr/>
            <p:nvPr/>
          </p:nvSpPr>
          <p:spPr>
            <a:xfrm>
              <a:off x="4130000" y="4358625"/>
              <a:ext cx="38825" cy="12825"/>
            </a:xfrm>
            <a:custGeom>
              <a:avLst/>
              <a:gdLst/>
              <a:ahLst/>
              <a:cxnLst/>
              <a:rect l="l" t="t" r="r" b="b"/>
              <a:pathLst>
                <a:path w="1553" h="513" extrusionOk="0">
                  <a:moveTo>
                    <a:pt x="542" y="0"/>
                  </a:moveTo>
                  <a:cubicBezTo>
                    <a:pt x="495" y="0"/>
                    <a:pt x="447" y="3"/>
                    <a:pt x="399" y="11"/>
                  </a:cubicBezTo>
                  <a:cubicBezTo>
                    <a:pt x="299" y="150"/>
                    <a:pt x="120" y="51"/>
                    <a:pt x="21" y="150"/>
                  </a:cubicBezTo>
                  <a:cubicBezTo>
                    <a:pt x="1" y="150"/>
                    <a:pt x="1" y="170"/>
                    <a:pt x="1" y="210"/>
                  </a:cubicBezTo>
                  <a:cubicBezTo>
                    <a:pt x="1" y="270"/>
                    <a:pt x="1" y="310"/>
                    <a:pt x="61" y="349"/>
                  </a:cubicBezTo>
                  <a:cubicBezTo>
                    <a:pt x="108" y="343"/>
                    <a:pt x="156" y="340"/>
                    <a:pt x="204" y="340"/>
                  </a:cubicBezTo>
                  <a:cubicBezTo>
                    <a:pt x="581" y="340"/>
                    <a:pt x="959" y="513"/>
                    <a:pt x="1350" y="513"/>
                  </a:cubicBezTo>
                  <a:cubicBezTo>
                    <a:pt x="1384" y="513"/>
                    <a:pt x="1419" y="511"/>
                    <a:pt x="1453" y="508"/>
                  </a:cubicBezTo>
                  <a:cubicBezTo>
                    <a:pt x="1553" y="409"/>
                    <a:pt x="1553" y="290"/>
                    <a:pt x="1453" y="190"/>
                  </a:cubicBezTo>
                  <a:cubicBezTo>
                    <a:pt x="1141" y="156"/>
                    <a:pt x="859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9"/>
            <p:cNvSpPr/>
            <p:nvPr/>
          </p:nvSpPr>
          <p:spPr>
            <a:xfrm>
              <a:off x="4166825" y="4362900"/>
              <a:ext cx="39300" cy="9950"/>
            </a:xfrm>
            <a:custGeom>
              <a:avLst/>
              <a:gdLst/>
              <a:ahLst/>
              <a:cxnLst/>
              <a:rect l="l" t="t" r="r" b="b"/>
              <a:pathLst>
                <a:path w="1572" h="398" extrusionOk="0">
                  <a:moveTo>
                    <a:pt x="259" y="1"/>
                  </a:moveTo>
                  <a:cubicBezTo>
                    <a:pt x="174" y="1"/>
                    <a:pt x="87" y="6"/>
                    <a:pt x="0" y="19"/>
                  </a:cubicBezTo>
                  <a:lnTo>
                    <a:pt x="0" y="337"/>
                  </a:lnTo>
                  <a:cubicBezTo>
                    <a:pt x="338" y="377"/>
                    <a:pt x="676" y="377"/>
                    <a:pt x="1034" y="377"/>
                  </a:cubicBezTo>
                  <a:cubicBezTo>
                    <a:pt x="1213" y="337"/>
                    <a:pt x="1432" y="397"/>
                    <a:pt x="1572" y="198"/>
                  </a:cubicBezTo>
                  <a:cubicBezTo>
                    <a:pt x="1122" y="148"/>
                    <a:pt x="700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9"/>
            <p:cNvSpPr/>
            <p:nvPr/>
          </p:nvSpPr>
          <p:spPr>
            <a:xfrm>
              <a:off x="4125525" y="4373225"/>
              <a:ext cx="10475" cy="24975"/>
            </a:xfrm>
            <a:custGeom>
              <a:avLst/>
              <a:gdLst/>
              <a:ahLst/>
              <a:cxnLst/>
              <a:rect l="l" t="t" r="r" b="b"/>
              <a:pathLst>
                <a:path w="419" h="999" extrusionOk="0">
                  <a:moveTo>
                    <a:pt x="269" y="1"/>
                  </a:moveTo>
                  <a:cubicBezTo>
                    <a:pt x="187" y="1"/>
                    <a:pt x="136" y="70"/>
                    <a:pt x="100" y="123"/>
                  </a:cubicBezTo>
                  <a:cubicBezTo>
                    <a:pt x="61" y="223"/>
                    <a:pt x="61" y="362"/>
                    <a:pt x="41" y="462"/>
                  </a:cubicBezTo>
                  <a:cubicBezTo>
                    <a:pt x="80" y="621"/>
                    <a:pt x="1" y="879"/>
                    <a:pt x="240" y="999"/>
                  </a:cubicBezTo>
                  <a:cubicBezTo>
                    <a:pt x="279" y="720"/>
                    <a:pt x="359" y="462"/>
                    <a:pt x="419" y="203"/>
                  </a:cubicBezTo>
                  <a:cubicBezTo>
                    <a:pt x="419" y="104"/>
                    <a:pt x="379" y="24"/>
                    <a:pt x="299" y="4"/>
                  </a:cubicBezTo>
                  <a:cubicBezTo>
                    <a:pt x="289" y="2"/>
                    <a:pt x="279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9"/>
            <p:cNvSpPr/>
            <p:nvPr/>
          </p:nvSpPr>
          <p:spPr>
            <a:xfrm>
              <a:off x="4261800" y="4349950"/>
              <a:ext cx="27375" cy="9950"/>
            </a:xfrm>
            <a:custGeom>
              <a:avLst/>
              <a:gdLst/>
              <a:ahLst/>
              <a:cxnLst/>
              <a:rect l="l" t="t" r="r" b="b"/>
              <a:pathLst>
                <a:path w="1095" h="398" extrusionOk="0">
                  <a:moveTo>
                    <a:pt x="199" y="0"/>
                  </a:moveTo>
                  <a:cubicBezTo>
                    <a:pt x="1" y="259"/>
                    <a:pt x="398" y="199"/>
                    <a:pt x="398" y="338"/>
                  </a:cubicBezTo>
                  <a:cubicBezTo>
                    <a:pt x="498" y="338"/>
                    <a:pt x="617" y="358"/>
                    <a:pt x="717" y="358"/>
                  </a:cubicBezTo>
                  <a:cubicBezTo>
                    <a:pt x="796" y="318"/>
                    <a:pt x="1095" y="398"/>
                    <a:pt x="856" y="159"/>
                  </a:cubicBezTo>
                  <a:cubicBezTo>
                    <a:pt x="677" y="20"/>
                    <a:pt x="418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9"/>
            <p:cNvSpPr/>
            <p:nvPr/>
          </p:nvSpPr>
          <p:spPr>
            <a:xfrm>
              <a:off x="4166825" y="4446975"/>
              <a:ext cx="17425" cy="5375"/>
            </a:xfrm>
            <a:custGeom>
              <a:avLst/>
              <a:gdLst/>
              <a:ahLst/>
              <a:cxnLst/>
              <a:rect l="l" t="t" r="r" b="b"/>
              <a:pathLst>
                <a:path w="697" h="215" extrusionOk="0">
                  <a:moveTo>
                    <a:pt x="265" y="1"/>
                  </a:moveTo>
                  <a:cubicBezTo>
                    <a:pt x="177" y="1"/>
                    <a:pt x="87" y="11"/>
                    <a:pt x="0" y="18"/>
                  </a:cubicBezTo>
                  <a:cubicBezTo>
                    <a:pt x="155" y="117"/>
                    <a:pt x="300" y="215"/>
                    <a:pt x="470" y="215"/>
                  </a:cubicBezTo>
                  <a:cubicBezTo>
                    <a:pt x="540" y="215"/>
                    <a:pt x="615" y="198"/>
                    <a:pt x="696" y="157"/>
                  </a:cubicBezTo>
                  <a:cubicBezTo>
                    <a:pt x="570" y="31"/>
                    <a:pt x="419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9"/>
            <p:cNvSpPr/>
            <p:nvPr/>
          </p:nvSpPr>
          <p:spPr>
            <a:xfrm>
              <a:off x="4125525" y="4355975"/>
              <a:ext cx="10475" cy="11900"/>
            </a:xfrm>
            <a:custGeom>
              <a:avLst/>
              <a:gdLst/>
              <a:ahLst/>
              <a:cxnLst/>
              <a:rect l="l" t="t" r="r" b="b"/>
              <a:pathLst>
                <a:path w="419" h="476" extrusionOk="0">
                  <a:moveTo>
                    <a:pt x="242" y="0"/>
                  </a:moveTo>
                  <a:cubicBezTo>
                    <a:pt x="179" y="0"/>
                    <a:pt x="122" y="35"/>
                    <a:pt x="80" y="117"/>
                  </a:cubicBezTo>
                  <a:cubicBezTo>
                    <a:pt x="1" y="276"/>
                    <a:pt x="80" y="396"/>
                    <a:pt x="240" y="475"/>
                  </a:cubicBezTo>
                  <a:lnTo>
                    <a:pt x="240" y="296"/>
                  </a:lnTo>
                  <a:cubicBezTo>
                    <a:pt x="299" y="217"/>
                    <a:pt x="419" y="197"/>
                    <a:pt x="419" y="77"/>
                  </a:cubicBezTo>
                  <a:cubicBezTo>
                    <a:pt x="361" y="30"/>
                    <a:pt x="299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9"/>
            <p:cNvSpPr/>
            <p:nvPr/>
          </p:nvSpPr>
          <p:spPr>
            <a:xfrm>
              <a:off x="4131500" y="4357900"/>
              <a:ext cx="8475" cy="5500"/>
            </a:xfrm>
            <a:custGeom>
              <a:avLst/>
              <a:gdLst/>
              <a:ahLst/>
              <a:cxnLst/>
              <a:rect l="l" t="t" r="r" b="b"/>
              <a:pathLst>
                <a:path w="339" h="220" extrusionOk="0">
                  <a:moveTo>
                    <a:pt x="180" y="0"/>
                  </a:moveTo>
                  <a:cubicBezTo>
                    <a:pt x="120" y="80"/>
                    <a:pt x="60" y="140"/>
                    <a:pt x="1" y="219"/>
                  </a:cubicBezTo>
                  <a:cubicBezTo>
                    <a:pt x="140" y="219"/>
                    <a:pt x="259" y="199"/>
                    <a:pt x="339" y="40"/>
                  </a:cubicBezTo>
                  <a:cubicBezTo>
                    <a:pt x="279" y="20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9"/>
            <p:cNvSpPr/>
            <p:nvPr/>
          </p:nvSpPr>
          <p:spPr>
            <a:xfrm>
              <a:off x="4934675" y="4088850"/>
              <a:ext cx="25375" cy="7975"/>
            </a:xfrm>
            <a:custGeom>
              <a:avLst/>
              <a:gdLst/>
              <a:ahLst/>
              <a:cxnLst/>
              <a:rect l="l" t="t" r="r" b="b"/>
              <a:pathLst>
                <a:path w="1015" h="319" extrusionOk="0">
                  <a:moveTo>
                    <a:pt x="518" y="0"/>
                  </a:moveTo>
                  <a:cubicBezTo>
                    <a:pt x="458" y="0"/>
                    <a:pt x="398" y="40"/>
                    <a:pt x="339" y="80"/>
                  </a:cubicBezTo>
                  <a:cubicBezTo>
                    <a:pt x="179" y="120"/>
                    <a:pt x="60" y="120"/>
                    <a:pt x="0" y="259"/>
                  </a:cubicBezTo>
                  <a:cubicBezTo>
                    <a:pt x="159" y="259"/>
                    <a:pt x="319" y="299"/>
                    <a:pt x="498" y="299"/>
                  </a:cubicBezTo>
                  <a:cubicBezTo>
                    <a:pt x="657" y="259"/>
                    <a:pt x="896" y="319"/>
                    <a:pt x="1015" y="120"/>
                  </a:cubicBezTo>
                  <a:cubicBezTo>
                    <a:pt x="955" y="30"/>
                    <a:pt x="873" y="19"/>
                    <a:pt x="802" y="19"/>
                  </a:cubicBezTo>
                  <a:cubicBezTo>
                    <a:pt x="779" y="19"/>
                    <a:pt x="756" y="20"/>
                    <a:pt x="736" y="20"/>
                  </a:cubicBezTo>
                  <a:cubicBezTo>
                    <a:pt x="657" y="0"/>
                    <a:pt x="577" y="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9"/>
            <p:cNvSpPr/>
            <p:nvPr/>
          </p:nvSpPr>
          <p:spPr>
            <a:xfrm>
              <a:off x="5198750" y="4055025"/>
              <a:ext cx="125350" cy="27875"/>
            </a:xfrm>
            <a:custGeom>
              <a:avLst/>
              <a:gdLst/>
              <a:ahLst/>
              <a:cxnLst/>
              <a:rect l="l" t="t" r="r" b="b"/>
              <a:pathLst>
                <a:path w="5014" h="1115" extrusionOk="0">
                  <a:moveTo>
                    <a:pt x="3104" y="21"/>
                  </a:moveTo>
                  <a:cubicBezTo>
                    <a:pt x="3064" y="21"/>
                    <a:pt x="3024" y="40"/>
                    <a:pt x="2984" y="40"/>
                  </a:cubicBezTo>
                  <a:cubicBezTo>
                    <a:pt x="2706" y="80"/>
                    <a:pt x="2407" y="1"/>
                    <a:pt x="2189" y="220"/>
                  </a:cubicBezTo>
                  <a:cubicBezTo>
                    <a:pt x="1572" y="478"/>
                    <a:pt x="816" y="299"/>
                    <a:pt x="239" y="717"/>
                  </a:cubicBezTo>
                  <a:cubicBezTo>
                    <a:pt x="199" y="856"/>
                    <a:pt x="0" y="916"/>
                    <a:pt x="100" y="1115"/>
                  </a:cubicBezTo>
                  <a:cubicBezTo>
                    <a:pt x="339" y="1055"/>
                    <a:pt x="597" y="956"/>
                    <a:pt x="836" y="916"/>
                  </a:cubicBezTo>
                  <a:cubicBezTo>
                    <a:pt x="1993" y="822"/>
                    <a:pt x="3080" y="554"/>
                    <a:pt x="4228" y="554"/>
                  </a:cubicBezTo>
                  <a:cubicBezTo>
                    <a:pt x="4304" y="554"/>
                    <a:pt x="4380" y="555"/>
                    <a:pt x="4456" y="558"/>
                  </a:cubicBezTo>
                  <a:cubicBezTo>
                    <a:pt x="4492" y="558"/>
                    <a:pt x="4529" y="558"/>
                    <a:pt x="4566" y="558"/>
                  </a:cubicBezTo>
                  <a:cubicBezTo>
                    <a:pt x="4732" y="558"/>
                    <a:pt x="4899" y="545"/>
                    <a:pt x="5013" y="399"/>
                  </a:cubicBezTo>
                  <a:cubicBezTo>
                    <a:pt x="4679" y="76"/>
                    <a:pt x="4275" y="48"/>
                    <a:pt x="3859" y="48"/>
                  </a:cubicBezTo>
                  <a:cubicBezTo>
                    <a:pt x="3768" y="48"/>
                    <a:pt x="3677" y="49"/>
                    <a:pt x="3585" y="49"/>
                  </a:cubicBezTo>
                  <a:cubicBezTo>
                    <a:pt x="3424" y="49"/>
                    <a:pt x="3262" y="45"/>
                    <a:pt x="310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9"/>
            <p:cNvSpPr/>
            <p:nvPr/>
          </p:nvSpPr>
          <p:spPr>
            <a:xfrm>
              <a:off x="4985400" y="4030175"/>
              <a:ext cx="51250" cy="26875"/>
            </a:xfrm>
            <a:custGeom>
              <a:avLst/>
              <a:gdLst/>
              <a:ahLst/>
              <a:cxnLst/>
              <a:rect l="l" t="t" r="r" b="b"/>
              <a:pathLst>
                <a:path w="2050" h="1075" extrusionOk="0">
                  <a:moveTo>
                    <a:pt x="259" y="0"/>
                  </a:moveTo>
                  <a:cubicBezTo>
                    <a:pt x="219" y="219"/>
                    <a:pt x="319" y="497"/>
                    <a:pt x="100" y="696"/>
                  </a:cubicBezTo>
                  <a:cubicBezTo>
                    <a:pt x="20" y="716"/>
                    <a:pt x="0" y="776"/>
                    <a:pt x="60" y="855"/>
                  </a:cubicBezTo>
                  <a:cubicBezTo>
                    <a:pt x="199" y="875"/>
                    <a:pt x="358" y="915"/>
                    <a:pt x="418" y="1074"/>
                  </a:cubicBezTo>
                  <a:cubicBezTo>
                    <a:pt x="542" y="826"/>
                    <a:pt x="642" y="542"/>
                    <a:pt x="916" y="542"/>
                  </a:cubicBezTo>
                  <a:cubicBezTo>
                    <a:pt x="993" y="542"/>
                    <a:pt x="1084" y="564"/>
                    <a:pt x="1194" y="617"/>
                  </a:cubicBezTo>
                  <a:cubicBezTo>
                    <a:pt x="1328" y="678"/>
                    <a:pt x="1492" y="701"/>
                    <a:pt x="1658" y="701"/>
                  </a:cubicBezTo>
                  <a:cubicBezTo>
                    <a:pt x="1763" y="701"/>
                    <a:pt x="1870" y="692"/>
                    <a:pt x="1970" y="676"/>
                  </a:cubicBezTo>
                  <a:cubicBezTo>
                    <a:pt x="1990" y="676"/>
                    <a:pt x="1990" y="657"/>
                    <a:pt x="2010" y="617"/>
                  </a:cubicBezTo>
                  <a:cubicBezTo>
                    <a:pt x="2049" y="597"/>
                    <a:pt x="2049" y="557"/>
                    <a:pt x="1990" y="517"/>
                  </a:cubicBezTo>
                  <a:cubicBezTo>
                    <a:pt x="1870" y="458"/>
                    <a:pt x="1870" y="318"/>
                    <a:pt x="1811" y="199"/>
                  </a:cubicBezTo>
                  <a:cubicBezTo>
                    <a:pt x="1592" y="119"/>
                    <a:pt x="1313" y="179"/>
                    <a:pt x="1114" y="20"/>
                  </a:cubicBezTo>
                  <a:cubicBezTo>
                    <a:pt x="816" y="0"/>
                    <a:pt x="55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9"/>
            <p:cNvSpPr/>
            <p:nvPr/>
          </p:nvSpPr>
          <p:spPr>
            <a:xfrm>
              <a:off x="5099775" y="4076900"/>
              <a:ext cx="73625" cy="17050"/>
            </a:xfrm>
            <a:custGeom>
              <a:avLst/>
              <a:gdLst/>
              <a:ahLst/>
              <a:cxnLst/>
              <a:rect l="l" t="t" r="r" b="b"/>
              <a:pathLst>
                <a:path w="2945" h="682" extrusionOk="0">
                  <a:moveTo>
                    <a:pt x="2666" y="81"/>
                  </a:moveTo>
                  <a:cubicBezTo>
                    <a:pt x="1771" y="200"/>
                    <a:pt x="856" y="1"/>
                    <a:pt x="1" y="399"/>
                  </a:cubicBezTo>
                  <a:cubicBezTo>
                    <a:pt x="125" y="568"/>
                    <a:pt x="294" y="584"/>
                    <a:pt x="467" y="584"/>
                  </a:cubicBezTo>
                  <a:cubicBezTo>
                    <a:pt x="507" y="584"/>
                    <a:pt x="547" y="583"/>
                    <a:pt x="586" y="583"/>
                  </a:cubicBezTo>
                  <a:cubicBezTo>
                    <a:pt x="679" y="583"/>
                    <a:pt x="771" y="587"/>
                    <a:pt x="856" y="618"/>
                  </a:cubicBezTo>
                  <a:cubicBezTo>
                    <a:pt x="1125" y="631"/>
                    <a:pt x="1377" y="681"/>
                    <a:pt x="1628" y="681"/>
                  </a:cubicBezTo>
                  <a:cubicBezTo>
                    <a:pt x="1748" y="681"/>
                    <a:pt x="1868" y="670"/>
                    <a:pt x="1990" y="638"/>
                  </a:cubicBezTo>
                  <a:cubicBezTo>
                    <a:pt x="2249" y="478"/>
                    <a:pt x="2567" y="578"/>
                    <a:pt x="2845" y="419"/>
                  </a:cubicBezTo>
                  <a:cubicBezTo>
                    <a:pt x="2945" y="220"/>
                    <a:pt x="2806" y="140"/>
                    <a:pt x="2666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9"/>
            <p:cNvSpPr/>
            <p:nvPr/>
          </p:nvSpPr>
          <p:spPr>
            <a:xfrm>
              <a:off x="5166425" y="4071450"/>
              <a:ext cx="39300" cy="15950"/>
            </a:xfrm>
            <a:custGeom>
              <a:avLst/>
              <a:gdLst/>
              <a:ahLst/>
              <a:cxnLst/>
              <a:rect l="l" t="t" r="r" b="b"/>
              <a:pathLst>
                <a:path w="1572" h="638" extrusionOk="0">
                  <a:moveTo>
                    <a:pt x="1572" y="60"/>
                  </a:moveTo>
                  <a:lnTo>
                    <a:pt x="1572" y="60"/>
                  </a:lnTo>
                  <a:cubicBezTo>
                    <a:pt x="1035" y="120"/>
                    <a:pt x="498" y="0"/>
                    <a:pt x="0" y="299"/>
                  </a:cubicBezTo>
                  <a:cubicBezTo>
                    <a:pt x="40" y="418"/>
                    <a:pt x="120" y="517"/>
                    <a:pt x="179" y="637"/>
                  </a:cubicBezTo>
                  <a:cubicBezTo>
                    <a:pt x="238" y="631"/>
                    <a:pt x="297" y="629"/>
                    <a:pt x="357" y="629"/>
                  </a:cubicBezTo>
                  <a:cubicBezTo>
                    <a:pt x="482" y="629"/>
                    <a:pt x="609" y="637"/>
                    <a:pt x="737" y="637"/>
                  </a:cubicBezTo>
                  <a:cubicBezTo>
                    <a:pt x="965" y="637"/>
                    <a:pt x="1195" y="610"/>
                    <a:pt x="1413" y="458"/>
                  </a:cubicBezTo>
                  <a:cubicBezTo>
                    <a:pt x="1472" y="338"/>
                    <a:pt x="1512" y="199"/>
                    <a:pt x="1572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9"/>
            <p:cNvSpPr/>
            <p:nvPr/>
          </p:nvSpPr>
          <p:spPr>
            <a:xfrm>
              <a:off x="5192275" y="4051600"/>
              <a:ext cx="84575" cy="7175"/>
            </a:xfrm>
            <a:custGeom>
              <a:avLst/>
              <a:gdLst/>
              <a:ahLst/>
              <a:cxnLst/>
              <a:rect l="l" t="t" r="r" b="b"/>
              <a:pathLst>
                <a:path w="3383" h="287" extrusionOk="0">
                  <a:moveTo>
                    <a:pt x="1762" y="1"/>
                  </a:moveTo>
                  <a:cubicBezTo>
                    <a:pt x="1177" y="1"/>
                    <a:pt x="589" y="38"/>
                    <a:pt x="1" y="38"/>
                  </a:cubicBezTo>
                  <a:cubicBezTo>
                    <a:pt x="399" y="168"/>
                    <a:pt x="811" y="187"/>
                    <a:pt x="1227" y="187"/>
                  </a:cubicBezTo>
                  <a:cubicBezTo>
                    <a:pt x="1411" y="187"/>
                    <a:pt x="1596" y="183"/>
                    <a:pt x="1781" y="183"/>
                  </a:cubicBezTo>
                  <a:cubicBezTo>
                    <a:pt x="2011" y="183"/>
                    <a:pt x="2241" y="190"/>
                    <a:pt x="2467" y="217"/>
                  </a:cubicBezTo>
                  <a:cubicBezTo>
                    <a:pt x="2607" y="267"/>
                    <a:pt x="2746" y="287"/>
                    <a:pt x="2883" y="287"/>
                  </a:cubicBezTo>
                  <a:cubicBezTo>
                    <a:pt x="3019" y="287"/>
                    <a:pt x="3154" y="267"/>
                    <a:pt x="3283" y="237"/>
                  </a:cubicBezTo>
                  <a:cubicBezTo>
                    <a:pt x="3323" y="217"/>
                    <a:pt x="3363" y="197"/>
                    <a:pt x="3383" y="158"/>
                  </a:cubicBezTo>
                  <a:cubicBezTo>
                    <a:pt x="2846" y="33"/>
                    <a:pt x="2305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9"/>
            <p:cNvSpPr/>
            <p:nvPr/>
          </p:nvSpPr>
          <p:spPr>
            <a:xfrm>
              <a:off x="5052050" y="4083775"/>
              <a:ext cx="44275" cy="12550"/>
            </a:xfrm>
            <a:custGeom>
              <a:avLst/>
              <a:gdLst/>
              <a:ahLst/>
              <a:cxnLst/>
              <a:rect l="l" t="t" r="r" b="b"/>
              <a:pathLst>
                <a:path w="1771" h="502" extrusionOk="0">
                  <a:moveTo>
                    <a:pt x="1544" y="0"/>
                  </a:moveTo>
                  <a:cubicBezTo>
                    <a:pt x="1512" y="0"/>
                    <a:pt x="1480" y="7"/>
                    <a:pt x="1452" y="24"/>
                  </a:cubicBezTo>
                  <a:cubicBezTo>
                    <a:pt x="1214" y="148"/>
                    <a:pt x="966" y="181"/>
                    <a:pt x="712" y="181"/>
                  </a:cubicBezTo>
                  <a:cubicBezTo>
                    <a:pt x="478" y="181"/>
                    <a:pt x="239" y="153"/>
                    <a:pt x="0" y="144"/>
                  </a:cubicBezTo>
                  <a:lnTo>
                    <a:pt x="0" y="462"/>
                  </a:lnTo>
                  <a:cubicBezTo>
                    <a:pt x="477" y="462"/>
                    <a:pt x="935" y="502"/>
                    <a:pt x="1412" y="502"/>
                  </a:cubicBezTo>
                  <a:cubicBezTo>
                    <a:pt x="1472" y="462"/>
                    <a:pt x="1512" y="462"/>
                    <a:pt x="1572" y="462"/>
                  </a:cubicBezTo>
                  <a:cubicBezTo>
                    <a:pt x="1611" y="442"/>
                    <a:pt x="1671" y="402"/>
                    <a:pt x="1691" y="343"/>
                  </a:cubicBezTo>
                  <a:cubicBezTo>
                    <a:pt x="1731" y="263"/>
                    <a:pt x="1770" y="203"/>
                    <a:pt x="1770" y="104"/>
                  </a:cubicBezTo>
                  <a:cubicBezTo>
                    <a:pt x="1713" y="47"/>
                    <a:pt x="1626" y="0"/>
                    <a:pt x="1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9"/>
            <p:cNvSpPr/>
            <p:nvPr/>
          </p:nvSpPr>
          <p:spPr>
            <a:xfrm>
              <a:off x="4916275" y="4082300"/>
              <a:ext cx="35825" cy="8550"/>
            </a:xfrm>
            <a:custGeom>
              <a:avLst/>
              <a:gdLst/>
              <a:ahLst/>
              <a:cxnLst/>
              <a:rect l="l" t="t" r="r" b="b"/>
              <a:pathLst>
                <a:path w="1433" h="342" extrusionOk="0">
                  <a:moveTo>
                    <a:pt x="788" y="0"/>
                  </a:moveTo>
                  <a:cubicBezTo>
                    <a:pt x="585" y="0"/>
                    <a:pt x="380" y="34"/>
                    <a:pt x="177" y="34"/>
                  </a:cubicBezTo>
                  <a:cubicBezTo>
                    <a:pt x="118" y="34"/>
                    <a:pt x="59" y="31"/>
                    <a:pt x="0" y="24"/>
                  </a:cubicBezTo>
                  <a:lnTo>
                    <a:pt x="0" y="24"/>
                  </a:lnTo>
                  <a:cubicBezTo>
                    <a:pt x="150" y="183"/>
                    <a:pt x="343" y="183"/>
                    <a:pt x="537" y="183"/>
                  </a:cubicBezTo>
                  <a:cubicBezTo>
                    <a:pt x="731" y="183"/>
                    <a:pt x="925" y="183"/>
                    <a:pt x="1075" y="342"/>
                  </a:cubicBezTo>
                  <a:lnTo>
                    <a:pt x="1234" y="342"/>
                  </a:lnTo>
                  <a:cubicBezTo>
                    <a:pt x="1273" y="302"/>
                    <a:pt x="1333" y="282"/>
                    <a:pt x="1393" y="282"/>
                  </a:cubicBezTo>
                  <a:cubicBezTo>
                    <a:pt x="1393" y="262"/>
                    <a:pt x="1433" y="223"/>
                    <a:pt x="1433" y="203"/>
                  </a:cubicBezTo>
                  <a:cubicBezTo>
                    <a:pt x="1224" y="39"/>
                    <a:pt x="1007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9"/>
            <p:cNvSpPr/>
            <p:nvPr/>
          </p:nvSpPr>
          <p:spPr>
            <a:xfrm>
              <a:off x="4950100" y="4086400"/>
              <a:ext cx="40800" cy="5450"/>
            </a:xfrm>
            <a:custGeom>
              <a:avLst/>
              <a:gdLst/>
              <a:ahLst/>
              <a:cxnLst/>
              <a:rect l="l" t="t" r="r" b="b"/>
              <a:pathLst>
                <a:path w="1632" h="218" extrusionOk="0">
                  <a:moveTo>
                    <a:pt x="941" y="0"/>
                  </a:moveTo>
                  <a:cubicBezTo>
                    <a:pt x="724" y="0"/>
                    <a:pt x="504" y="30"/>
                    <a:pt x="287" y="30"/>
                  </a:cubicBezTo>
                  <a:cubicBezTo>
                    <a:pt x="218" y="30"/>
                    <a:pt x="148" y="27"/>
                    <a:pt x="80" y="19"/>
                  </a:cubicBezTo>
                  <a:lnTo>
                    <a:pt x="40" y="39"/>
                  </a:lnTo>
                  <a:cubicBezTo>
                    <a:pt x="40" y="39"/>
                    <a:pt x="20" y="59"/>
                    <a:pt x="20" y="98"/>
                  </a:cubicBezTo>
                  <a:cubicBezTo>
                    <a:pt x="0" y="118"/>
                    <a:pt x="20" y="138"/>
                    <a:pt x="80" y="158"/>
                  </a:cubicBezTo>
                  <a:cubicBezTo>
                    <a:pt x="179" y="178"/>
                    <a:pt x="298" y="178"/>
                    <a:pt x="398" y="218"/>
                  </a:cubicBezTo>
                  <a:cubicBezTo>
                    <a:pt x="796" y="218"/>
                    <a:pt x="1213" y="218"/>
                    <a:pt x="1631" y="178"/>
                  </a:cubicBezTo>
                  <a:cubicBezTo>
                    <a:pt x="1407" y="35"/>
                    <a:pt x="1175" y="0"/>
                    <a:pt x="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9"/>
            <p:cNvSpPr/>
            <p:nvPr/>
          </p:nvSpPr>
          <p:spPr>
            <a:xfrm>
              <a:off x="5091825" y="4086850"/>
              <a:ext cx="30350" cy="8475"/>
            </a:xfrm>
            <a:custGeom>
              <a:avLst/>
              <a:gdLst/>
              <a:ahLst/>
              <a:cxnLst/>
              <a:rect l="l" t="t" r="r" b="b"/>
              <a:pathLst>
                <a:path w="1214" h="339" extrusionOk="0">
                  <a:moveTo>
                    <a:pt x="199" y="1"/>
                  </a:moveTo>
                  <a:cubicBezTo>
                    <a:pt x="120" y="41"/>
                    <a:pt x="80" y="120"/>
                    <a:pt x="0" y="200"/>
                  </a:cubicBezTo>
                  <a:cubicBezTo>
                    <a:pt x="89" y="272"/>
                    <a:pt x="187" y="286"/>
                    <a:pt x="289" y="286"/>
                  </a:cubicBezTo>
                  <a:cubicBezTo>
                    <a:pt x="351" y="286"/>
                    <a:pt x="415" y="281"/>
                    <a:pt x="479" y="281"/>
                  </a:cubicBezTo>
                  <a:cubicBezTo>
                    <a:pt x="567" y="281"/>
                    <a:pt x="654" y="291"/>
                    <a:pt x="736" y="339"/>
                  </a:cubicBezTo>
                  <a:lnTo>
                    <a:pt x="1015" y="339"/>
                  </a:lnTo>
                  <a:cubicBezTo>
                    <a:pt x="1095" y="299"/>
                    <a:pt x="1194" y="299"/>
                    <a:pt x="1214" y="180"/>
                  </a:cubicBezTo>
                  <a:cubicBezTo>
                    <a:pt x="1101" y="48"/>
                    <a:pt x="960" y="23"/>
                    <a:pt x="812" y="23"/>
                  </a:cubicBezTo>
                  <a:cubicBezTo>
                    <a:pt x="725" y="23"/>
                    <a:pt x="634" y="32"/>
                    <a:pt x="545" y="32"/>
                  </a:cubicBezTo>
                  <a:cubicBezTo>
                    <a:pt x="468" y="32"/>
                    <a:pt x="392" y="25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9"/>
            <p:cNvSpPr/>
            <p:nvPr/>
          </p:nvSpPr>
          <p:spPr>
            <a:xfrm>
              <a:off x="4823775" y="4056700"/>
              <a:ext cx="26875" cy="8475"/>
            </a:xfrm>
            <a:custGeom>
              <a:avLst/>
              <a:gdLst/>
              <a:ahLst/>
              <a:cxnLst/>
              <a:rect l="l" t="t" r="r" b="b"/>
              <a:pathLst>
                <a:path w="1075" h="339" extrusionOk="0">
                  <a:moveTo>
                    <a:pt x="170" y="1"/>
                  </a:moveTo>
                  <a:cubicBezTo>
                    <a:pt x="114" y="1"/>
                    <a:pt x="58" y="5"/>
                    <a:pt x="0" y="13"/>
                  </a:cubicBezTo>
                  <a:cubicBezTo>
                    <a:pt x="185" y="297"/>
                    <a:pt x="451" y="338"/>
                    <a:pt x="733" y="338"/>
                  </a:cubicBezTo>
                  <a:cubicBezTo>
                    <a:pt x="846" y="338"/>
                    <a:pt x="961" y="332"/>
                    <a:pt x="1074" y="332"/>
                  </a:cubicBezTo>
                  <a:cubicBezTo>
                    <a:pt x="802" y="144"/>
                    <a:pt x="500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9"/>
            <p:cNvSpPr/>
            <p:nvPr/>
          </p:nvSpPr>
          <p:spPr>
            <a:xfrm>
              <a:off x="5253950" y="4057025"/>
              <a:ext cx="20425" cy="3700"/>
            </a:xfrm>
            <a:custGeom>
              <a:avLst/>
              <a:gdLst/>
              <a:ahLst/>
              <a:cxnLst/>
              <a:rect l="l" t="t" r="r" b="b"/>
              <a:pathLst>
                <a:path w="817" h="148" extrusionOk="0">
                  <a:moveTo>
                    <a:pt x="0" y="0"/>
                  </a:moveTo>
                  <a:lnTo>
                    <a:pt x="0" y="140"/>
                  </a:lnTo>
                  <a:cubicBezTo>
                    <a:pt x="29" y="138"/>
                    <a:pt x="57" y="137"/>
                    <a:pt x="86" y="137"/>
                  </a:cubicBezTo>
                  <a:cubicBezTo>
                    <a:pt x="190" y="137"/>
                    <a:pt x="295" y="147"/>
                    <a:pt x="398" y="147"/>
                  </a:cubicBezTo>
                  <a:cubicBezTo>
                    <a:pt x="546" y="147"/>
                    <a:pt x="690" y="126"/>
                    <a:pt x="816" y="20"/>
                  </a:cubicBezTo>
                  <a:cubicBezTo>
                    <a:pt x="557" y="20"/>
                    <a:pt x="2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9"/>
            <p:cNvSpPr/>
            <p:nvPr/>
          </p:nvSpPr>
          <p:spPr>
            <a:xfrm>
              <a:off x="4815325" y="404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60" y="179"/>
                    <a:pt x="139" y="199"/>
                  </a:cubicBezTo>
                  <a:cubicBezTo>
                    <a:pt x="139" y="100"/>
                    <a:pt x="10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9"/>
            <p:cNvSpPr/>
            <p:nvPr/>
          </p:nvSpPr>
          <p:spPr>
            <a:xfrm>
              <a:off x="5034625" y="4043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59"/>
                    <a:pt x="120" y="159"/>
                    <a:pt x="18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9"/>
            <p:cNvSpPr/>
            <p:nvPr/>
          </p:nvSpPr>
          <p:spPr>
            <a:xfrm>
              <a:off x="4819300" y="40520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0" y="120"/>
                    <a:pt x="80" y="199"/>
                    <a:pt x="179" y="199"/>
                  </a:cubicBez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9"/>
            <p:cNvSpPr/>
            <p:nvPr/>
          </p:nvSpPr>
          <p:spPr>
            <a:xfrm>
              <a:off x="4855100" y="4395950"/>
              <a:ext cx="25875" cy="6725"/>
            </a:xfrm>
            <a:custGeom>
              <a:avLst/>
              <a:gdLst/>
              <a:ahLst/>
              <a:cxnLst/>
              <a:rect l="l" t="t" r="r" b="b"/>
              <a:pathLst>
                <a:path w="1035" h="269" extrusionOk="0">
                  <a:moveTo>
                    <a:pt x="577" y="0"/>
                  </a:moveTo>
                  <a:cubicBezTo>
                    <a:pt x="493" y="0"/>
                    <a:pt x="408" y="30"/>
                    <a:pt x="319" y="90"/>
                  </a:cubicBezTo>
                  <a:cubicBezTo>
                    <a:pt x="199" y="90"/>
                    <a:pt x="60" y="90"/>
                    <a:pt x="1" y="249"/>
                  </a:cubicBezTo>
                  <a:cubicBezTo>
                    <a:pt x="339" y="269"/>
                    <a:pt x="697" y="269"/>
                    <a:pt x="1035" y="269"/>
                  </a:cubicBezTo>
                  <a:cubicBezTo>
                    <a:pt x="995" y="209"/>
                    <a:pt x="935" y="169"/>
                    <a:pt x="836" y="90"/>
                  </a:cubicBezTo>
                  <a:cubicBezTo>
                    <a:pt x="746" y="30"/>
                    <a:pt x="662" y="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9"/>
            <p:cNvSpPr/>
            <p:nvPr/>
          </p:nvSpPr>
          <p:spPr>
            <a:xfrm>
              <a:off x="4863550" y="43937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1" y="1"/>
                  </a:moveTo>
                  <a:lnTo>
                    <a:pt x="1" y="180"/>
                  </a:lnTo>
                  <a:lnTo>
                    <a:pt x="518" y="18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9"/>
            <p:cNvSpPr/>
            <p:nvPr/>
          </p:nvSpPr>
          <p:spPr>
            <a:xfrm>
              <a:off x="4626325" y="4356525"/>
              <a:ext cx="5500" cy="1900"/>
            </a:xfrm>
            <a:custGeom>
              <a:avLst/>
              <a:gdLst/>
              <a:ahLst/>
              <a:cxnLst/>
              <a:rect l="l" t="t" r="r" b="b"/>
              <a:pathLst>
                <a:path w="220" h="76" extrusionOk="0">
                  <a:moveTo>
                    <a:pt x="103" y="1"/>
                  </a:moveTo>
                  <a:cubicBezTo>
                    <a:pt x="66" y="1"/>
                    <a:pt x="31" y="26"/>
                    <a:pt x="1" y="75"/>
                  </a:cubicBezTo>
                  <a:lnTo>
                    <a:pt x="220" y="75"/>
                  </a:lnTo>
                  <a:cubicBezTo>
                    <a:pt x="180" y="26"/>
                    <a:pt x="140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9"/>
            <p:cNvSpPr/>
            <p:nvPr/>
          </p:nvSpPr>
          <p:spPr>
            <a:xfrm>
              <a:off x="4850625" y="439165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04" y="0"/>
                  </a:moveTo>
                  <a:cubicBezTo>
                    <a:pt x="73" y="0"/>
                    <a:pt x="42" y="31"/>
                    <a:pt x="0" y="83"/>
                  </a:cubicBezTo>
                  <a:lnTo>
                    <a:pt x="199" y="83"/>
                  </a:lnTo>
                  <a:cubicBezTo>
                    <a:pt x="161" y="26"/>
                    <a:pt x="132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9"/>
            <p:cNvSpPr/>
            <p:nvPr/>
          </p:nvSpPr>
          <p:spPr>
            <a:xfrm>
              <a:off x="5392200" y="4230850"/>
              <a:ext cx="125350" cy="19650"/>
            </a:xfrm>
            <a:custGeom>
              <a:avLst/>
              <a:gdLst/>
              <a:ahLst/>
              <a:cxnLst/>
              <a:rect l="l" t="t" r="r" b="b"/>
              <a:pathLst>
                <a:path w="5014" h="786" extrusionOk="0">
                  <a:moveTo>
                    <a:pt x="4381" y="0"/>
                  </a:moveTo>
                  <a:cubicBezTo>
                    <a:pt x="2987" y="0"/>
                    <a:pt x="1626" y="423"/>
                    <a:pt x="219" y="527"/>
                  </a:cubicBezTo>
                  <a:cubicBezTo>
                    <a:pt x="140" y="547"/>
                    <a:pt x="100" y="567"/>
                    <a:pt x="40" y="607"/>
                  </a:cubicBezTo>
                  <a:cubicBezTo>
                    <a:pt x="40" y="607"/>
                    <a:pt x="21" y="607"/>
                    <a:pt x="1" y="646"/>
                  </a:cubicBezTo>
                  <a:cubicBezTo>
                    <a:pt x="1" y="706"/>
                    <a:pt x="21" y="726"/>
                    <a:pt x="60" y="786"/>
                  </a:cubicBezTo>
                  <a:lnTo>
                    <a:pt x="597" y="786"/>
                  </a:lnTo>
                  <a:cubicBezTo>
                    <a:pt x="717" y="696"/>
                    <a:pt x="847" y="676"/>
                    <a:pt x="981" y="676"/>
                  </a:cubicBezTo>
                  <a:cubicBezTo>
                    <a:pt x="1084" y="676"/>
                    <a:pt x="1190" y="688"/>
                    <a:pt x="1293" y="688"/>
                  </a:cubicBezTo>
                  <a:cubicBezTo>
                    <a:pt x="1411" y="688"/>
                    <a:pt x="1526" y="673"/>
                    <a:pt x="1632" y="607"/>
                  </a:cubicBezTo>
                  <a:cubicBezTo>
                    <a:pt x="2030" y="607"/>
                    <a:pt x="2428" y="547"/>
                    <a:pt x="2805" y="368"/>
                  </a:cubicBezTo>
                  <a:cubicBezTo>
                    <a:pt x="3054" y="275"/>
                    <a:pt x="3313" y="208"/>
                    <a:pt x="3572" y="208"/>
                  </a:cubicBezTo>
                  <a:cubicBezTo>
                    <a:pt x="3811" y="208"/>
                    <a:pt x="4049" y="265"/>
                    <a:pt x="4278" y="408"/>
                  </a:cubicBezTo>
                  <a:cubicBezTo>
                    <a:pt x="4238" y="408"/>
                    <a:pt x="4238" y="408"/>
                    <a:pt x="4218" y="447"/>
                  </a:cubicBezTo>
                  <a:cubicBezTo>
                    <a:pt x="4218" y="487"/>
                    <a:pt x="4238" y="527"/>
                    <a:pt x="4297" y="547"/>
                  </a:cubicBezTo>
                  <a:cubicBezTo>
                    <a:pt x="4371" y="547"/>
                    <a:pt x="4446" y="551"/>
                    <a:pt x="4522" y="551"/>
                  </a:cubicBezTo>
                  <a:cubicBezTo>
                    <a:pt x="4692" y="551"/>
                    <a:pt x="4862" y="532"/>
                    <a:pt x="5014" y="408"/>
                  </a:cubicBezTo>
                  <a:cubicBezTo>
                    <a:pt x="4994" y="288"/>
                    <a:pt x="4994" y="149"/>
                    <a:pt x="4994" y="30"/>
                  </a:cubicBezTo>
                  <a:cubicBezTo>
                    <a:pt x="4789" y="9"/>
                    <a:pt x="4585" y="0"/>
                    <a:pt x="4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9"/>
            <p:cNvSpPr/>
            <p:nvPr/>
          </p:nvSpPr>
          <p:spPr>
            <a:xfrm>
              <a:off x="5551850" y="4248200"/>
              <a:ext cx="25875" cy="9775"/>
            </a:xfrm>
            <a:custGeom>
              <a:avLst/>
              <a:gdLst/>
              <a:ahLst/>
              <a:cxnLst/>
              <a:rect l="l" t="t" r="r" b="b"/>
              <a:pathLst>
                <a:path w="1035" h="391" extrusionOk="0">
                  <a:moveTo>
                    <a:pt x="885" y="1"/>
                  </a:moveTo>
                  <a:cubicBezTo>
                    <a:pt x="590" y="1"/>
                    <a:pt x="295" y="159"/>
                    <a:pt x="0" y="211"/>
                  </a:cubicBezTo>
                  <a:cubicBezTo>
                    <a:pt x="138" y="358"/>
                    <a:pt x="298" y="391"/>
                    <a:pt x="463" y="391"/>
                  </a:cubicBezTo>
                  <a:cubicBezTo>
                    <a:pt x="591" y="391"/>
                    <a:pt x="723" y="371"/>
                    <a:pt x="850" y="371"/>
                  </a:cubicBezTo>
                  <a:cubicBezTo>
                    <a:pt x="913" y="371"/>
                    <a:pt x="975" y="376"/>
                    <a:pt x="1035" y="390"/>
                  </a:cubicBezTo>
                  <a:cubicBezTo>
                    <a:pt x="1035" y="251"/>
                    <a:pt x="1015" y="131"/>
                    <a:pt x="1015" y="12"/>
                  </a:cubicBezTo>
                  <a:cubicBezTo>
                    <a:pt x="971" y="4"/>
                    <a:pt x="92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9"/>
            <p:cNvSpPr/>
            <p:nvPr/>
          </p:nvSpPr>
          <p:spPr>
            <a:xfrm>
              <a:off x="5464325" y="4242825"/>
              <a:ext cx="23400" cy="6675"/>
            </a:xfrm>
            <a:custGeom>
              <a:avLst/>
              <a:gdLst/>
              <a:ahLst/>
              <a:cxnLst/>
              <a:rect l="l" t="t" r="r" b="b"/>
              <a:pathLst>
                <a:path w="936" h="267" extrusionOk="0">
                  <a:moveTo>
                    <a:pt x="570" y="1"/>
                  </a:moveTo>
                  <a:cubicBezTo>
                    <a:pt x="361" y="1"/>
                    <a:pt x="165" y="90"/>
                    <a:pt x="0" y="267"/>
                  </a:cubicBezTo>
                  <a:cubicBezTo>
                    <a:pt x="298" y="267"/>
                    <a:pt x="597" y="247"/>
                    <a:pt x="855" y="227"/>
                  </a:cubicBezTo>
                  <a:cubicBezTo>
                    <a:pt x="875" y="167"/>
                    <a:pt x="915" y="147"/>
                    <a:pt x="935" y="88"/>
                  </a:cubicBezTo>
                  <a:cubicBezTo>
                    <a:pt x="812" y="30"/>
                    <a:pt x="689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9"/>
            <p:cNvSpPr/>
            <p:nvPr/>
          </p:nvSpPr>
          <p:spPr>
            <a:xfrm>
              <a:off x="5450875" y="4249475"/>
              <a:ext cx="10975" cy="4100"/>
            </a:xfrm>
            <a:custGeom>
              <a:avLst/>
              <a:gdLst/>
              <a:ahLst/>
              <a:cxnLst/>
              <a:rect l="l" t="t" r="r" b="b"/>
              <a:pathLst>
                <a:path w="439" h="164" extrusionOk="0">
                  <a:moveTo>
                    <a:pt x="439" y="1"/>
                  </a:moveTo>
                  <a:cubicBezTo>
                    <a:pt x="279" y="1"/>
                    <a:pt x="100" y="1"/>
                    <a:pt x="1" y="160"/>
                  </a:cubicBezTo>
                  <a:cubicBezTo>
                    <a:pt x="24" y="162"/>
                    <a:pt x="46" y="164"/>
                    <a:pt x="68" y="164"/>
                  </a:cubicBezTo>
                  <a:cubicBezTo>
                    <a:pt x="219" y="164"/>
                    <a:pt x="352" y="105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9"/>
            <p:cNvSpPr/>
            <p:nvPr/>
          </p:nvSpPr>
          <p:spPr>
            <a:xfrm>
              <a:off x="5490175" y="4240025"/>
              <a:ext cx="8975" cy="6000"/>
            </a:xfrm>
            <a:custGeom>
              <a:avLst/>
              <a:gdLst/>
              <a:ahLst/>
              <a:cxnLst/>
              <a:rect l="l" t="t" r="r" b="b"/>
              <a:pathLst>
                <a:path w="359" h="240" extrusionOk="0">
                  <a:moveTo>
                    <a:pt x="359" y="1"/>
                  </a:moveTo>
                  <a:cubicBezTo>
                    <a:pt x="199" y="1"/>
                    <a:pt x="80" y="60"/>
                    <a:pt x="0" y="240"/>
                  </a:cubicBezTo>
                  <a:cubicBezTo>
                    <a:pt x="100" y="220"/>
                    <a:pt x="219" y="180"/>
                    <a:pt x="359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9"/>
            <p:cNvSpPr/>
            <p:nvPr/>
          </p:nvSpPr>
          <p:spPr>
            <a:xfrm>
              <a:off x="4292625" y="4414575"/>
              <a:ext cx="95025" cy="66175"/>
            </a:xfrm>
            <a:custGeom>
              <a:avLst/>
              <a:gdLst/>
              <a:ahLst/>
              <a:cxnLst/>
              <a:rect l="l" t="t" r="r" b="b"/>
              <a:pathLst>
                <a:path w="3801" h="2647" extrusionOk="0">
                  <a:moveTo>
                    <a:pt x="220" y="0"/>
                  </a:moveTo>
                  <a:cubicBezTo>
                    <a:pt x="166" y="0"/>
                    <a:pt x="113" y="17"/>
                    <a:pt x="61" y="61"/>
                  </a:cubicBezTo>
                  <a:cubicBezTo>
                    <a:pt x="1" y="439"/>
                    <a:pt x="41" y="817"/>
                    <a:pt x="61" y="1175"/>
                  </a:cubicBezTo>
                  <a:cubicBezTo>
                    <a:pt x="79" y="1530"/>
                    <a:pt x="238" y="1815"/>
                    <a:pt x="621" y="1815"/>
                  </a:cubicBezTo>
                  <a:cubicBezTo>
                    <a:pt x="645" y="1815"/>
                    <a:pt x="671" y="1814"/>
                    <a:pt x="697" y="1811"/>
                  </a:cubicBezTo>
                  <a:cubicBezTo>
                    <a:pt x="748" y="1805"/>
                    <a:pt x="798" y="1802"/>
                    <a:pt x="848" y="1802"/>
                  </a:cubicBezTo>
                  <a:cubicBezTo>
                    <a:pt x="1166" y="1802"/>
                    <a:pt x="1468" y="1913"/>
                    <a:pt x="1773" y="1913"/>
                  </a:cubicBezTo>
                  <a:cubicBezTo>
                    <a:pt x="1872" y="1913"/>
                    <a:pt x="1970" y="1901"/>
                    <a:pt x="2070" y="1871"/>
                  </a:cubicBezTo>
                  <a:cubicBezTo>
                    <a:pt x="2099" y="1864"/>
                    <a:pt x="2127" y="1861"/>
                    <a:pt x="2153" y="1861"/>
                  </a:cubicBezTo>
                  <a:cubicBezTo>
                    <a:pt x="2359" y="1861"/>
                    <a:pt x="2479" y="2057"/>
                    <a:pt x="2567" y="2269"/>
                  </a:cubicBezTo>
                  <a:cubicBezTo>
                    <a:pt x="2368" y="2309"/>
                    <a:pt x="2169" y="2309"/>
                    <a:pt x="1970" y="2329"/>
                  </a:cubicBezTo>
                  <a:cubicBezTo>
                    <a:pt x="1970" y="2388"/>
                    <a:pt x="2010" y="2428"/>
                    <a:pt x="2030" y="2488"/>
                  </a:cubicBezTo>
                  <a:cubicBezTo>
                    <a:pt x="2567" y="2528"/>
                    <a:pt x="3144" y="2607"/>
                    <a:pt x="3721" y="2647"/>
                  </a:cubicBezTo>
                  <a:lnTo>
                    <a:pt x="3721" y="2528"/>
                  </a:lnTo>
                  <a:cubicBezTo>
                    <a:pt x="3681" y="2528"/>
                    <a:pt x="3681" y="2528"/>
                    <a:pt x="3661" y="2468"/>
                  </a:cubicBezTo>
                  <a:cubicBezTo>
                    <a:pt x="3661" y="2428"/>
                    <a:pt x="3661" y="2408"/>
                    <a:pt x="3721" y="2348"/>
                  </a:cubicBezTo>
                  <a:cubicBezTo>
                    <a:pt x="3800" y="2309"/>
                    <a:pt x="3800" y="2229"/>
                    <a:pt x="3741" y="2150"/>
                  </a:cubicBezTo>
                  <a:cubicBezTo>
                    <a:pt x="3669" y="2107"/>
                    <a:pt x="3587" y="2074"/>
                    <a:pt x="3502" y="2074"/>
                  </a:cubicBezTo>
                  <a:cubicBezTo>
                    <a:pt x="3469" y="2074"/>
                    <a:pt x="3436" y="2079"/>
                    <a:pt x="3403" y="2090"/>
                  </a:cubicBezTo>
                  <a:cubicBezTo>
                    <a:pt x="3337" y="2104"/>
                    <a:pt x="3269" y="2119"/>
                    <a:pt x="3208" y="2119"/>
                  </a:cubicBezTo>
                  <a:cubicBezTo>
                    <a:pt x="3102" y="2119"/>
                    <a:pt x="3017" y="2075"/>
                    <a:pt x="3005" y="1911"/>
                  </a:cubicBezTo>
                  <a:cubicBezTo>
                    <a:pt x="2766" y="1612"/>
                    <a:pt x="2448" y="1453"/>
                    <a:pt x="2109" y="1453"/>
                  </a:cubicBezTo>
                  <a:cubicBezTo>
                    <a:pt x="1155" y="1453"/>
                    <a:pt x="399" y="1234"/>
                    <a:pt x="439" y="61"/>
                  </a:cubicBezTo>
                  <a:cubicBezTo>
                    <a:pt x="361" y="27"/>
                    <a:pt x="28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9"/>
            <p:cNvSpPr/>
            <p:nvPr/>
          </p:nvSpPr>
          <p:spPr>
            <a:xfrm>
              <a:off x="4333900" y="4494150"/>
              <a:ext cx="100000" cy="16225"/>
            </a:xfrm>
            <a:custGeom>
              <a:avLst/>
              <a:gdLst/>
              <a:ahLst/>
              <a:cxnLst/>
              <a:rect l="l" t="t" r="r" b="b"/>
              <a:pathLst>
                <a:path w="4000" h="649" extrusionOk="0">
                  <a:moveTo>
                    <a:pt x="1950" y="1"/>
                  </a:moveTo>
                  <a:cubicBezTo>
                    <a:pt x="1830" y="64"/>
                    <a:pt x="1704" y="84"/>
                    <a:pt x="1576" y="84"/>
                  </a:cubicBezTo>
                  <a:cubicBezTo>
                    <a:pt x="1333" y="84"/>
                    <a:pt x="1081" y="10"/>
                    <a:pt x="836" y="10"/>
                  </a:cubicBezTo>
                  <a:cubicBezTo>
                    <a:pt x="680" y="10"/>
                    <a:pt x="526" y="40"/>
                    <a:pt x="379" y="140"/>
                  </a:cubicBezTo>
                  <a:cubicBezTo>
                    <a:pt x="260" y="160"/>
                    <a:pt x="100" y="200"/>
                    <a:pt x="1" y="339"/>
                  </a:cubicBezTo>
                  <a:cubicBezTo>
                    <a:pt x="61" y="439"/>
                    <a:pt x="120" y="498"/>
                    <a:pt x="220" y="518"/>
                  </a:cubicBezTo>
                  <a:cubicBezTo>
                    <a:pt x="657" y="598"/>
                    <a:pt x="1075" y="518"/>
                    <a:pt x="1493" y="638"/>
                  </a:cubicBezTo>
                  <a:cubicBezTo>
                    <a:pt x="1550" y="635"/>
                    <a:pt x="1608" y="634"/>
                    <a:pt x="1666" y="634"/>
                  </a:cubicBezTo>
                  <a:cubicBezTo>
                    <a:pt x="1894" y="634"/>
                    <a:pt x="2126" y="649"/>
                    <a:pt x="2356" y="649"/>
                  </a:cubicBezTo>
                  <a:cubicBezTo>
                    <a:pt x="2554" y="649"/>
                    <a:pt x="2751" y="638"/>
                    <a:pt x="2945" y="598"/>
                  </a:cubicBezTo>
                  <a:cubicBezTo>
                    <a:pt x="3283" y="598"/>
                    <a:pt x="3661" y="558"/>
                    <a:pt x="3999" y="538"/>
                  </a:cubicBezTo>
                  <a:cubicBezTo>
                    <a:pt x="3363" y="100"/>
                    <a:pt x="2607" y="200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9"/>
            <p:cNvSpPr/>
            <p:nvPr/>
          </p:nvSpPr>
          <p:spPr>
            <a:xfrm>
              <a:off x="4257325" y="4486200"/>
              <a:ext cx="101975" cy="11050"/>
            </a:xfrm>
            <a:custGeom>
              <a:avLst/>
              <a:gdLst/>
              <a:ahLst/>
              <a:cxnLst/>
              <a:rect l="l" t="t" r="r" b="b"/>
              <a:pathLst>
                <a:path w="4079" h="442" extrusionOk="0">
                  <a:moveTo>
                    <a:pt x="528" y="0"/>
                  </a:moveTo>
                  <a:cubicBezTo>
                    <a:pt x="353" y="0"/>
                    <a:pt x="177" y="7"/>
                    <a:pt x="0" y="21"/>
                  </a:cubicBezTo>
                  <a:cubicBezTo>
                    <a:pt x="1095" y="339"/>
                    <a:pt x="2228" y="339"/>
                    <a:pt x="3362" y="359"/>
                  </a:cubicBezTo>
                  <a:cubicBezTo>
                    <a:pt x="3510" y="369"/>
                    <a:pt x="3664" y="442"/>
                    <a:pt x="3796" y="442"/>
                  </a:cubicBezTo>
                  <a:cubicBezTo>
                    <a:pt x="3913" y="442"/>
                    <a:pt x="4013" y="385"/>
                    <a:pt x="4078" y="180"/>
                  </a:cubicBezTo>
                  <a:cubicBezTo>
                    <a:pt x="3904" y="151"/>
                    <a:pt x="3708" y="132"/>
                    <a:pt x="3506" y="132"/>
                  </a:cubicBezTo>
                  <a:cubicBezTo>
                    <a:pt x="3432" y="132"/>
                    <a:pt x="3357" y="135"/>
                    <a:pt x="3283" y="140"/>
                  </a:cubicBezTo>
                  <a:cubicBezTo>
                    <a:pt x="3052" y="154"/>
                    <a:pt x="2812" y="186"/>
                    <a:pt x="2575" y="186"/>
                  </a:cubicBezTo>
                  <a:cubicBezTo>
                    <a:pt x="2465" y="186"/>
                    <a:pt x="2356" y="179"/>
                    <a:pt x="2248" y="160"/>
                  </a:cubicBezTo>
                  <a:cubicBezTo>
                    <a:pt x="1669" y="68"/>
                    <a:pt x="1102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9"/>
            <p:cNvSpPr/>
            <p:nvPr/>
          </p:nvSpPr>
          <p:spPr>
            <a:xfrm>
              <a:off x="4341375" y="4490675"/>
              <a:ext cx="40300" cy="8775"/>
            </a:xfrm>
            <a:custGeom>
              <a:avLst/>
              <a:gdLst/>
              <a:ahLst/>
              <a:cxnLst/>
              <a:rect l="l" t="t" r="r" b="b"/>
              <a:pathLst>
                <a:path w="1612" h="351" extrusionOk="0">
                  <a:moveTo>
                    <a:pt x="716" y="1"/>
                  </a:moveTo>
                  <a:cubicBezTo>
                    <a:pt x="605" y="146"/>
                    <a:pt x="468" y="166"/>
                    <a:pt x="327" y="166"/>
                  </a:cubicBezTo>
                  <a:cubicBezTo>
                    <a:pt x="275" y="166"/>
                    <a:pt x="221" y="163"/>
                    <a:pt x="168" y="163"/>
                  </a:cubicBezTo>
                  <a:cubicBezTo>
                    <a:pt x="111" y="163"/>
                    <a:pt x="55" y="166"/>
                    <a:pt x="0" y="180"/>
                  </a:cubicBezTo>
                  <a:cubicBezTo>
                    <a:pt x="0" y="239"/>
                    <a:pt x="20" y="259"/>
                    <a:pt x="60" y="299"/>
                  </a:cubicBezTo>
                  <a:cubicBezTo>
                    <a:pt x="83" y="298"/>
                    <a:pt x="107" y="298"/>
                    <a:pt x="130" y="298"/>
                  </a:cubicBezTo>
                  <a:cubicBezTo>
                    <a:pt x="395" y="298"/>
                    <a:pt x="664" y="351"/>
                    <a:pt x="929" y="351"/>
                  </a:cubicBezTo>
                  <a:cubicBezTo>
                    <a:pt x="1161" y="351"/>
                    <a:pt x="1390" y="310"/>
                    <a:pt x="1612" y="160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9"/>
            <p:cNvSpPr/>
            <p:nvPr/>
          </p:nvSpPr>
          <p:spPr>
            <a:xfrm>
              <a:off x="5166425" y="4525375"/>
              <a:ext cx="194475" cy="34125"/>
            </a:xfrm>
            <a:custGeom>
              <a:avLst/>
              <a:gdLst/>
              <a:ahLst/>
              <a:cxnLst/>
              <a:rect l="l" t="t" r="r" b="b"/>
              <a:pathLst>
                <a:path w="7779" h="1365" extrusionOk="0">
                  <a:moveTo>
                    <a:pt x="7233" y="0"/>
                  </a:moveTo>
                  <a:cubicBezTo>
                    <a:pt x="7072" y="0"/>
                    <a:pt x="6904" y="77"/>
                    <a:pt x="6734" y="77"/>
                  </a:cubicBezTo>
                  <a:cubicBezTo>
                    <a:pt x="6652" y="77"/>
                    <a:pt x="6568" y="59"/>
                    <a:pt x="6485" y="5"/>
                  </a:cubicBezTo>
                  <a:lnTo>
                    <a:pt x="6207" y="5"/>
                  </a:lnTo>
                  <a:cubicBezTo>
                    <a:pt x="6177" y="5"/>
                    <a:pt x="6148" y="4"/>
                    <a:pt x="6119" y="4"/>
                  </a:cubicBezTo>
                  <a:cubicBezTo>
                    <a:pt x="5057" y="4"/>
                    <a:pt x="4049" y="346"/>
                    <a:pt x="3004" y="443"/>
                  </a:cubicBezTo>
                  <a:cubicBezTo>
                    <a:pt x="2010" y="662"/>
                    <a:pt x="915" y="503"/>
                    <a:pt x="0" y="1060"/>
                  </a:cubicBezTo>
                  <a:cubicBezTo>
                    <a:pt x="29" y="1291"/>
                    <a:pt x="132" y="1365"/>
                    <a:pt x="293" y="1365"/>
                  </a:cubicBezTo>
                  <a:cubicBezTo>
                    <a:pt x="353" y="1365"/>
                    <a:pt x="422" y="1354"/>
                    <a:pt x="498" y="1338"/>
                  </a:cubicBezTo>
                  <a:cubicBezTo>
                    <a:pt x="911" y="1229"/>
                    <a:pt x="1317" y="1149"/>
                    <a:pt x="1725" y="1149"/>
                  </a:cubicBezTo>
                  <a:cubicBezTo>
                    <a:pt x="1984" y="1149"/>
                    <a:pt x="2244" y="1181"/>
                    <a:pt x="2507" y="1258"/>
                  </a:cubicBezTo>
                  <a:cubicBezTo>
                    <a:pt x="2765" y="1258"/>
                    <a:pt x="3024" y="1258"/>
                    <a:pt x="3283" y="1199"/>
                  </a:cubicBezTo>
                  <a:cubicBezTo>
                    <a:pt x="4755" y="940"/>
                    <a:pt x="6247" y="662"/>
                    <a:pt x="7699" y="383"/>
                  </a:cubicBezTo>
                  <a:cubicBezTo>
                    <a:pt x="7778" y="5"/>
                    <a:pt x="7500" y="65"/>
                    <a:pt x="7301" y="5"/>
                  </a:cubicBezTo>
                  <a:cubicBezTo>
                    <a:pt x="7279" y="2"/>
                    <a:pt x="7256" y="0"/>
                    <a:pt x="7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9"/>
            <p:cNvSpPr/>
            <p:nvPr/>
          </p:nvSpPr>
          <p:spPr>
            <a:xfrm>
              <a:off x="5159950" y="4532950"/>
              <a:ext cx="81600" cy="19425"/>
            </a:xfrm>
            <a:custGeom>
              <a:avLst/>
              <a:gdLst/>
              <a:ahLst/>
              <a:cxnLst/>
              <a:rect l="l" t="t" r="r" b="b"/>
              <a:pathLst>
                <a:path w="3264" h="777" extrusionOk="0">
                  <a:moveTo>
                    <a:pt x="2348" y="60"/>
                  </a:moveTo>
                  <a:cubicBezTo>
                    <a:pt x="2288" y="140"/>
                    <a:pt x="2249" y="180"/>
                    <a:pt x="2169" y="239"/>
                  </a:cubicBezTo>
                  <a:cubicBezTo>
                    <a:pt x="1453" y="239"/>
                    <a:pt x="757" y="339"/>
                    <a:pt x="80" y="577"/>
                  </a:cubicBezTo>
                  <a:lnTo>
                    <a:pt x="21" y="637"/>
                  </a:lnTo>
                  <a:cubicBezTo>
                    <a:pt x="1" y="677"/>
                    <a:pt x="21" y="697"/>
                    <a:pt x="80" y="757"/>
                  </a:cubicBezTo>
                  <a:cubicBezTo>
                    <a:pt x="140" y="757"/>
                    <a:pt x="200" y="776"/>
                    <a:pt x="259" y="776"/>
                  </a:cubicBezTo>
                  <a:cubicBezTo>
                    <a:pt x="578" y="657"/>
                    <a:pt x="936" y="637"/>
                    <a:pt x="1254" y="558"/>
                  </a:cubicBezTo>
                  <a:cubicBezTo>
                    <a:pt x="1930" y="379"/>
                    <a:pt x="2627" y="498"/>
                    <a:pt x="3263" y="259"/>
                  </a:cubicBezTo>
                  <a:cubicBezTo>
                    <a:pt x="3064" y="1"/>
                    <a:pt x="2766" y="160"/>
                    <a:pt x="252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9"/>
            <p:cNvSpPr/>
            <p:nvPr/>
          </p:nvSpPr>
          <p:spPr>
            <a:xfrm>
              <a:off x="5142050" y="4546875"/>
              <a:ext cx="19925" cy="7475"/>
            </a:xfrm>
            <a:custGeom>
              <a:avLst/>
              <a:gdLst/>
              <a:ahLst/>
              <a:cxnLst/>
              <a:rect l="l" t="t" r="r" b="b"/>
              <a:pathLst>
                <a:path w="797" h="299" extrusionOk="0">
                  <a:moveTo>
                    <a:pt x="796" y="1"/>
                  </a:moveTo>
                  <a:cubicBezTo>
                    <a:pt x="642" y="15"/>
                    <a:pt x="487" y="29"/>
                    <a:pt x="339" y="29"/>
                  </a:cubicBezTo>
                  <a:cubicBezTo>
                    <a:pt x="278" y="29"/>
                    <a:pt x="218" y="26"/>
                    <a:pt x="160" y="20"/>
                  </a:cubicBezTo>
                  <a:cubicBezTo>
                    <a:pt x="1" y="40"/>
                    <a:pt x="1" y="120"/>
                    <a:pt x="100" y="200"/>
                  </a:cubicBezTo>
                  <a:lnTo>
                    <a:pt x="100" y="299"/>
                  </a:lnTo>
                  <a:cubicBezTo>
                    <a:pt x="319" y="279"/>
                    <a:pt x="577" y="219"/>
                    <a:pt x="796" y="180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9"/>
            <p:cNvSpPr/>
            <p:nvPr/>
          </p:nvSpPr>
          <p:spPr>
            <a:xfrm>
              <a:off x="5010750" y="4537925"/>
              <a:ext cx="139275" cy="27700"/>
            </a:xfrm>
            <a:custGeom>
              <a:avLst/>
              <a:gdLst/>
              <a:ahLst/>
              <a:cxnLst/>
              <a:rect l="l" t="t" r="r" b="b"/>
              <a:pathLst>
                <a:path w="5571" h="1108" extrusionOk="0">
                  <a:moveTo>
                    <a:pt x="5471" y="1"/>
                  </a:moveTo>
                  <a:cubicBezTo>
                    <a:pt x="4238" y="160"/>
                    <a:pt x="3025" y="259"/>
                    <a:pt x="1771" y="398"/>
                  </a:cubicBezTo>
                  <a:cubicBezTo>
                    <a:pt x="1194" y="458"/>
                    <a:pt x="558" y="438"/>
                    <a:pt x="1" y="697"/>
                  </a:cubicBezTo>
                  <a:cubicBezTo>
                    <a:pt x="38" y="720"/>
                    <a:pt x="91" y="725"/>
                    <a:pt x="147" y="725"/>
                  </a:cubicBezTo>
                  <a:cubicBezTo>
                    <a:pt x="185" y="725"/>
                    <a:pt x="226" y="723"/>
                    <a:pt x="264" y="723"/>
                  </a:cubicBezTo>
                  <a:cubicBezTo>
                    <a:pt x="407" y="723"/>
                    <a:pt x="519" y="754"/>
                    <a:pt x="399" y="1055"/>
                  </a:cubicBezTo>
                  <a:cubicBezTo>
                    <a:pt x="597" y="1088"/>
                    <a:pt x="794" y="1107"/>
                    <a:pt x="988" y="1107"/>
                  </a:cubicBezTo>
                  <a:cubicBezTo>
                    <a:pt x="1261" y="1107"/>
                    <a:pt x="1527" y="1069"/>
                    <a:pt x="1771" y="975"/>
                  </a:cubicBezTo>
                  <a:cubicBezTo>
                    <a:pt x="2735" y="632"/>
                    <a:pt x="3712" y="571"/>
                    <a:pt x="4691" y="571"/>
                  </a:cubicBezTo>
                  <a:cubicBezTo>
                    <a:pt x="4905" y="571"/>
                    <a:pt x="5118" y="574"/>
                    <a:pt x="5332" y="577"/>
                  </a:cubicBezTo>
                  <a:cubicBezTo>
                    <a:pt x="5332" y="498"/>
                    <a:pt x="5352" y="458"/>
                    <a:pt x="5372" y="398"/>
                  </a:cubicBezTo>
                  <a:cubicBezTo>
                    <a:pt x="5113" y="180"/>
                    <a:pt x="5571" y="160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9"/>
            <p:cNvSpPr/>
            <p:nvPr/>
          </p:nvSpPr>
          <p:spPr>
            <a:xfrm>
              <a:off x="5002800" y="4490175"/>
              <a:ext cx="67175" cy="17725"/>
            </a:xfrm>
            <a:custGeom>
              <a:avLst/>
              <a:gdLst/>
              <a:ahLst/>
              <a:cxnLst/>
              <a:rect l="l" t="t" r="r" b="b"/>
              <a:pathLst>
                <a:path w="2687" h="709" extrusionOk="0">
                  <a:moveTo>
                    <a:pt x="2686" y="1"/>
                  </a:moveTo>
                  <a:cubicBezTo>
                    <a:pt x="2348" y="21"/>
                    <a:pt x="1990" y="21"/>
                    <a:pt x="1612" y="21"/>
                  </a:cubicBezTo>
                  <a:cubicBezTo>
                    <a:pt x="1512" y="100"/>
                    <a:pt x="1413" y="100"/>
                    <a:pt x="1314" y="100"/>
                  </a:cubicBezTo>
                  <a:cubicBezTo>
                    <a:pt x="1196" y="86"/>
                    <a:pt x="1069" y="39"/>
                    <a:pt x="938" y="39"/>
                  </a:cubicBezTo>
                  <a:cubicBezTo>
                    <a:pt x="891" y="39"/>
                    <a:pt x="844" y="45"/>
                    <a:pt x="796" y="61"/>
                  </a:cubicBezTo>
                  <a:cubicBezTo>
                    <a:pt x="717" y="61"/>
                    <a:pt x="677" y="100"/>
                    <a:pt x="597" y="120"/>
                  </a:cubicBezTo>
                  <a:cubicBezTo>
                    <a:pt x="379" y="220"/>
                    <a:pt x="21" y="100"/>
                    <a:pt x="1" y="498"/>
                  </a:cubicBezTo>
                  <a:cubicBezTo>
                    <a:pt x="80" y="558"/>
                    <a:pt x="120" y="618"/>
                    <a:pt x="200" y="677"/>
                  </a:cubicBezTo>
                  <a:cubicBezTo>
                    <a:pt x="284" y="699"/>
                    <a:pt x="366" y="709"/>
                    <a:pt x="447" y="709"/>
                  </a:cubicBezTo>
                  <a:cubicBezTo>
                    <a:pt x="729" y="709"/>
                    <a:pt x="996" y="595"/>
                    <a:pt x="1274" y="518"/>
                  </a:cubicBezTo>
                  <a:cubicBezTo>
                    <a:pt x="1672" y="160"/>
                    <a:pt x="2288" y="379"/>
                    <a:pt x="2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9"/>
            <p:cNvSpPr/>
            <p:nvPr/>
          </p:nvSpPr>
          <p:spPr>
            <a:xfrm>
              <a:off x="4997325" y="4502950"/>
              <a:ext cx="37825" cy="14125"/>
            </a:xfrm>
            <a:custGeom>
              <a:avLst/>
              <a:gdLst/>
              <a:ahLst/>
              <a:cxnLst/>
              <a:rect l="l" t="t" r="r" b="b"/>
              <a:pathLst>
                <a:path w="1513" h="565" extrusionOk="0">
                  <a:moveTo>
                    <a:pt x="1290" y="1"/>
                  </a:moveTo>
                  <a:cubicBezTo>
                    <a:pt x="999" y="1"/>
                    <a:pt x="725" y="39"/>
                    <a:pt x="438" y="166"/>
                  </a:cubicBezTo>
                  <a:cubicBezTo>
                    <a:pt x="240" y="246"/>
                    <a:pt x="1" y="286"/>
                    <a:pt x="299" y="564"/>
                  </a:cubicBezTo>
                  <a:cubicBezTo>
                    <a:pt x="677" y="305"/>
                    <a:pt x="1115" y="286"/>
                    <a:pt x="1513" y="166"/>
                  </a:cubicBezTo>
                  <a:lnTo>
                    <a:pt x="1513" y="7"/>
                  </a:lnTo>
                  <a:cubicBezTo>
                    <a:pt x="1437" y="3"/>
                    <a:pt x="1363" y="1"/>
                    <a:pt x="1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9"/>
            <p:cNvSpPr/>
            <p:nvPr/>
          </p:nvSpPr>
          <p:spPr>
            <a:xfrm>
              <a:off x="4994350" y="4480725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199" y="1"/>
                  </a:moveTo>
                  <a:cubicBezTo>
                    <a:pt x="60" y="1"/>
                    <a:pt x="0" y="61"/>
                    <a:pt x="20" y="200"/>
                  </a:cubicBezTo>
                  <a:lnTo>
                    <a:pt x="20" y="876"/>
                  </a:lnTo>
                  <a:lnTo>
                    <a:pt x="359" y="876"/>
                  </a:lnTo>
                  <a:cubicBezTo>
                    <a:pt x="538" y="637"/>
                    <a:pt x="916" y="836"/>
                    <a:pt x="1095" y="558"/>
                  </a:cubicBezTo>
                  <a:cubicBezTo>
                    <a:pt x="988" y="487"/>
                    <a:pt x="886" y="460"/>
                    <a:pt x="786" y="460"/>
                  </a:cubicBezTo>
                  <a:cubicBezTo>
                    <a:pt x="661" y="460"/>
                    <a:pt x="540" y="503"/>
                    <a:pt x="418" y="558"/>
                  </a:cubicBezTo>
                  <a:cubicBezTo>
                    <a:pt x="160" y="458"/>
                    <a:pt x="219" y="259"/>
                    <a:pt x="219" y="8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9"/>
            <p:cNvSpPr/>
            <p:nvPr/>
          </p:nvSpPr>
          <p:spPr>
            <a:xfrm>
              <a:off x="5252950" y="4214125"/>
              <a:ext cx="50750" cy="16725"/>
            </a:xfrm>
            <a:custGeom>
              <a:avLst/>
              <a:gdLst/>
              <a:ahLst/>
              <a:cxnLst/>
              <a:rect l="l" t="t" r="r" b="b"/>
              <a:pathLst>
                <a:path w="2030" h="669" extrusionOk="0">
                  <a:moveTo>
                    <a:pt x="1662" y="1"/>
                  </a:moveTo>
                  <a:cubicBezTo>
                    <a:pt x="1126" y="1"/>
                    <a:pt x="597" y="201"/>
                    <a:pt x="40" y="201"/>
                  </a:cubicBezTo>
                  <a:cubicBezTo>
                    <a:pt x="1" y="400"/>
                    <a:pt x="140" y="460"/>
                    <a:pt x="259" y="539"/>
                  </a:cubicBezTo>
                  <a:cubicBezTo>
                    <a:pt x="359" y="579"/>
                    <a:pt x="498" y="619"/>
                    <a:pt x="597" y="639"/>
                  </a:cubicBezTo>
                  <a:cubicBezTo>
                    <a:pt x="647" y="659"/>
                    <a:pt x="702" y="669"/>
                    <a:pt x="757" y="669"/>
                  </a:cubicBezTo>
                  <a:cubicBezTo>
                    <a:pt x="811" y="669"/>
                    <a:pt x="866" y="659"/>
                    <a:pt x="916" y="639"/>
                  </a:cubicBezTo>
                  <a:cubicBezTo>
                    <a:pt x="1154" y="539"/>
                    <a:pt x="1413" y="539"/>
                    <a:pt x="1652" y="500"/>
                  </a:cubicBezTo>
                  <a:cubicBezTo>
                    <a:pt x="1731" y="480"/>
                    <a:pt x="1811" y="460"/>
                    <a:pt x="1851" y="400"/>
                  </a:cubicBezTo>
                  <a:cubicBezTo>
                    <a:pt x="1930" y="341"/>
                    <a:pt x="1950" y="301"/>
                    <a:pt x="2010" y="221"/>
                  </a:cubicBezTo>
                  <a:cubicBezTo>
                    <a:pt x="2030" y="142"/>
                    <a:pt x="2010" y="82"/>
                    <a:pt x="1950" y="22"/>
                  </a:cubicBezTo>
                  <a:cubicBezTo>
                    <a:pt x="1854" y="7"/>
                    <a:pt x="1758" y="1"/>
                    <a:pt x="1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9"/>
            <p:cNvSpPr/>
            <p:nvPr/>
          </p:nvSpPr>
          <p:spPr>
            <a:xfrm>
              <a:off x="5301700" y="4210125"/>
              <a:ext cx="54225" cy="14925"/>
            </a:xfrm>
            <a:custGeom>
              <a:avLst/>
              <a:gdLst/>
              <a:ahLst/>
              <a:cxnLst/>
              <a:rect l="l" t="t" r="r" b="b"/>
              <a:pathLst>
                <a:path w="2169" h="597" extrusionOk="0">
                  <a:moveTo>
                    <a:pt x="1783" y="0"/>
                  </a:moveTo>
                  <a:cubicBezTo>
                    <a:pt x="1719" y="0"/>
                    <a:pt x="1654" y="9"/>
                    <a:pt x="1592" y="23"/>
                  </a:cubicBezTo>
                  <a:cubicBezTo>
                    <a:pt x="1074" y="63"/>
                    <a:pt x="537" y="123"/>
                    <a:pt x="0" y="162"/>
                  </a:cubicBezTo>
                  <a:lnTo>
                    <a:pt x="0" y="322"/>
                  </a:lnTo>
                  <a:cubicBezTo>
                    <a:pt x="251" y="538"/>
                    <a:pt x="521" y="596"/>
                    <a:pt x="797" y="596"/>
                  </a:cubicBezTo>
                  <a:cubicBezTo>
                    <a:pt x="1118" y="596"/>
                    <a:pt x="1446" y="517"/>
                    <a:pt x="1762" y="517"/>
                  </a:cubicBezTo>
                  <a:cubicBezTo>
                    <a:pt x="1798" y="517"/>
                    <a:pt x="1834" y="518"/>
                    <a:pt x="1870" y="520"/>
                  </a:cubicBezTo>
                  <a:cubicBezTo>
                    <a:pt x="1950" y="481"/>
                    <a:pt x="2049" y="441"/>
                    <a:pt x="2129" y="381"/>
                  </a:cubicBezTo>
                  <a:cubicBezTo>
                    <a:pt x="2168" y="282"/>
                    <a:pt x="2168" y="202"/>
                    <a:pt x="2129" y="123"/>
                  </a:cubicBezTo>
                  <a:cubicBezTo>
                    <a:pt x="2025" y="32"/>
                    <a:pt x="1904" y="0"/>
                    <a:pt x="17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9"/>
            <p:cNvSpPr/>
            <p:nvPr/>
          </p:nvSpPr>
          <p:spPr>
            <a:xfrm>
              <a:off x="5209200" y="4217150"/>
              <a:ext cx="54725" cy="14950"/>
            </a:xfrm>
            <a:custGeom>
              <a:avLst/>
              <a:gdLst/>
              <a:ahLst/>
              <a:cxnLst/>
              <a:rect l="l" t="t" r="r" b="b"/>
              <a:pathLst>
                <a:path w="2189" h="598" extrusionOk="0">
                  <a:moveTo>
                    <a:pt x="1592" y="1"/>
                  </a:moveTo>
                  <a:cubicBezTo>
                    <a:pt x="1552" y="1"/>
                    <a:pt x="1472" y="41"/>
                    <a:pt x="1412" y="41"/>
                  </a:cubicBezTo>
                  <a:cubicBezTo>
                    <a:pt x="995" y="259"/>
                    <a:pt x="497" y="160"/>
                    <a:pt x="60" y="259"/>
                  </a:cubicBezTo>
                  <a:cubicBezTo>
                    <a:pt x="0" y="399"/>
                    <a:pt x="100" y="478"/>
                    <a:pt x="219" y="538"/>
                  </a:cubicBezTo>
                  <a:cubicBezTo>
                    <a:pt x="458" y="598"/>
                    <a:pt x="696" y="598"/>
                    <a:pt x="955" y="598"/>
                  </a:cubicBezTo>
                  <a:lnTo>
                    <a:pt x="1452" y="598"/>
                  </a:lnTo>
                  <a:cubicBezTo>
                    <a:pt x="1651" y="598"/>
                    <a:pt x="1810" y="598"/>
                    <a:pt x="2009" y="538"/>
                  </a:cubicBezTo>
                  <a:cubicBezTo>
                    <a:pt x="2089" y="498"/>
                    <a:pt x="2149" y="458"/>
                    <a:pt x="2188" y="379"/>
                  </a:cubicBezTo>
                  <a:cubicBezTo>
                    <a:pt x="2188" y="339"/>
                    <a:pt x="2168" y="299"/>
                    <a:pt x="2168" y="259"/>
                  </a:cubicBezTo>
                  <a:cubicBezTo>
                    <a:pt x="2049" y="239"/>
                    <a:pt x="1890" y="239"/>
                    <a:pt x="1790" y="80"/>
                  </a:cubicBezTo>
                  <a:cubicBezTo>
                    <a:pt x="1751" y="60"/>
                    <a:pt x="1671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9"/>
            <p:cNvSpPr/>
            <p:nvPr/>
          </p:nvSpPr>
          <p:spPr>
            <a:xfrm>
              <a:off x="5370825" y="4201675"/>
              <a:ext cx="42775" cy="12525"/>
            </a:xfrm>
            <a:custGeom>
              <a:avLst/>
              <a:gdLst/>
              <a:ahLst/>
              <a:cxnLst/>
              <a:rect l="l" t="t" r="r" b="b"/>
              <a:pathLst>
                <a:path w="1711" h="501" extrusionOk="0">
                  <a:moveTo>
                    <a:pt x="545" y="0"/>
                  </a:moveTo>
                  <a:cubicBezTo>
                    <a:pt x="367" y="0"/>
                    <a:pt x="205" y="90"/>
                    <a:pt x="60" y="162"/>
                  </a:cubicBezTo>
                  <a:cubicBezTo>
                    <a:pt x="0" y="301"/>
                    <a:pt x="100" y="381"/>
                    <a:pt x="199" y="421"/>
                  </a:cubicBezTo>
                  <a:cubicBezTo>
                    <a:pt x="378" y="500"/>
                    <a:pt x="577" y="500"/>
                    <a:pt x="776" y="500"/>
                  </a:cubicBezTo>
                  <a:lnTo>
                    <a:pt x="1214" y="500"/>
                  </a:lnTo>
                  <a:cubicBezTo>
                    <a:pt x="1293" y="500"/>
                    <a:pt x="1373" y="500"/>
                    <a:pt x="1452" y="480"/>
                  </a:cubicBezTo>
                  <a:cubicBezTo>
                    <a:pt x="1512" y="461"/>
                    <a:pt x="1592" y="421"/>
                    <a:pt x="1631" y="381"/>
                  </a:cubicBezTo>
                  <a:cubicBezTo>
                    <a:pt x="1691" y="321"/>
                    <a:pt x="1711" y="262"/>
                    <a:pt x="1691" y="182"/>
                  </a:cubicBezTo>
                  <a:cubicBezTo>
                    <a:pt x="1609" y="158"/>
                    <a:pt x="1520" y="151"/>
                    <a:pt x="1429" y="151"/>
                  </a:cubicBezTo>
                  <a:cubicBezTo>
                    <a:pt x="1324" y="151"/>
                    <a:pt x="1215" y="160"/>
                    <a:pt x="1108" y="160"/>
                  </a:cubicBezTo>
                  <a:cubicBezTo>
                    <a:pt x="926" y="160"/>
                    <a:pt x="748" y="135"/>
                    <a:pt x="597" y="3"/>
                  </a:cubicBezTo>
                  <a:cubicBezTo>
                    <a:pt x="580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9"/>
            <p:cNvSpPr/>
            <p:nvPr/>
          </p:nvSpPr>
          <p:spPr>
            <a:xfrm>
              <a:off x="5341475" y="4206225"/>
              <a:ext cx="36825" cy="12950"/>
            </a:xfrm>
            <a:custGeom>
              <a:avLst/>
              <a:gdLst/>
              <a:ahLst/>
              <a:cxnLst/>
              <a:rect l="l" t="t" r="r" b="b"/>
              <a:pathLst>
                <a:path w="1473" h="518" extrusionOk="0">
                  <a:moveTo>
                    <a:pt x="1254" y="0"/>
                  </a:moveTo>
                  <a:cubicBezTo>
                    <a:pt x="1075" y="0"/>
                    <a:pt x="936" y="0"/>
                    <a:pt x="796" y="20"/>
                  </a:cubicBezTo>
                  <a:cubicBezTo>
                    <a:pt x="558" y="139"/>
                    <a:pt x="259" y="20"/>
                    <a:pt x="1" y="159"/>
                  </a:cubicBezTo>
                  <a:lnTo>
                    <a:pt x="40" y="219"/>
                  </a:lnTo>
                  <a:cubicBezTo>
                    <a:pt x="180" y="398"/>
                    <a:pt x="379" y="318"/>
                    <a:pt x="577" y="358"/>
                  </a:cubicBezTo>
                  <a:cubicBezTo>
                    <a:pt x="697" y="497"/>
                    <a:pt x="856" y="517"/>
                    <a:pt x="1035" y="517"/>
                  </a:cubicBezTo>
                  <a:cubicBezTo>
                    <a:pt x="1154" y="497"/>
                    <a:pt x="1274" y="458"/>
                    <a:pt x="1373" y="398"/>
                  </a:cubicBezTo>
                  <a:cubicBezTo>
                    <a:pt x="1453" y="318"/>
                    <a:pt x="1473" y="239"/>
                    <a:pt x="1453" y="179"/>
                  </a:cubicBezTo>
                  <a:cubicBezTo>
                    <a:pt x="1373" y="100"/>
                    <a:pt x="1333" y="40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9"/>
            <p:cNvSpPr/>
            <p:nvPr/>
          </p:nvSpPr>
          <p:spPr>
            <a:xfrm>
              <a:off x="5340975" y="4205350"/>
              <a:ext cx="19925" cy="4375"/>
            </a:xfrm>
            <a:custGeom>
              <a:avLst/>
              <a:gdLst/>
              <a:ahLst/>
              <a:cxnLst/>
              <a:rect l="l" t="t" r="r" b="b"/>
              <a:pathLst>
                <a:path w="797" h="175" extrusionOk="0">
                  <a:moveTo>
                    <a:pt x="406" y="0"/>
                  </a:moveTo>
                  <a:cubicBezTo>
                    <a:pt x="269" y="0"/>
                    <a:pt x="130" y="35"/>
                    <a:pt x="1" y="174"/>
                  </a:cubicBezTo>
                  <a:cubicBezTo>
                    <a:pt x="38" y="172"/>
                    <a:pt x="76" y="171"/>
                    <a:pt x="114" y="171"/>
                  </a:cubicBezTo>
                  <a:cubicBezTo>
                    <a:pt x="186" y="171"/>
                    <a:pt x="260" y="174"/>
                    <a:pt x="331" y="174"/>
                  </a:cubicBezTo>
                  <a:cubicBezTo>
                    <a:pt x="501" y="174"/>
                    <a:pt x="663" y="156"/>
                    <a:pt x="796" y="35"/>
                  </a:cubicBezTo>
                  <a:cubicBezTo>
                    <a:pt x="677" y="35"/>
                    <a:pt x="543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9"/>
            <p:cNvSpPr/>
            <p:nvPr/>
          </p:nvSpPr>
          <p:spPr>
            <a:xfrm>
              <a:off x="5428500" y="4187325"/>
              <a:ext cx="14450" cy="4325"/>
            </a:xfrm>
            <a:custGeom>
              <a:avLst/>
              <a:gdLst/>
              <a:ahLst/>
              <a:cxnLst/>
              <a:rect l="l" t="t" r="r" b="b"/>
              <a:pathLst>
                <a:path w="578" h="173" extrusionOk="0">
                  <a:moveTo>
                    <a:pt x="4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80" y="166"/>
                    <a:pt x="156" y="173"/>
                    <a:pt x="226" y="173"/>
                  </a:cubicBezTo>
                  <a:cubicBezTo>
                    <a:pt x="365" y="173"/>
                    <a:pt x="485" y="146"/>
                    <a:pt x="578" y="40"/>
                  </a:cubicBezTo>
                  <a:cubicBezTo>
                    <a:pt x="399" y="40"/>
                    <a:pt x="200" y="4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9"/>
            <p:cNvSpPr/>
            <p:nvPr/>
          </p:nvSpPr>
          <p:spPr>
            <a:xfrm>
              <a:off x="5331025" y="4424650"/>
              <a:ext cx="14950" cy="4875"/>
            </a:xfrm>
            <a:custGeom>
              <a:avLst/>
              <a:gdLst/>
              <a:ahLst/>
              <a:cxnLst/>
              <a:rect l="l" t="t" r="r" b="b"/>
              <a:pathLst>
                <a:path w="598" h="195" extrusionOk="0">
                  <a:moveTo>
                    <a:pt x="303" y="1"/>
                  </a:moveTo>
                  <a:cubicBezTo>
                    <a:pt x="214" y="1"/>
                    <a:pt x="113" y="35"/>
                    <a:pt x="1" y="95"/>
                  </a:cubicBezTo>
                  <a:cubicBezTo>
                    <a:pt x="100" y="165"/>
                    <a:pt x="205" y="175"/>
                    <a:pt x="307" y="175"/>
                  </a:cubicBezTo>
                  <a:cubicBezTo>
                    <a:pt x="347" y="175"/>
                    <a:pt x="388" y="173"/>
                    <a:pt x="427" y="173"/>
                  </a:cubicBezTo>
                  <a:cubicBezTo>
                    <a:pt x="487" y="173"/>
                    <a:pt x="544" y="177"/>
                    <a:pt x="598" y="195"/>
                  </a:cubicBezTo>
                  <a:cubicBezTo>
                    <a:pt x="519" y="60"/>
                    <a:pt x="421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9"/>
            <p:cNvSpPr/>
            <p:nvPr/>
          </p:nvSpPr>
          <p:spPr>
            <a:xfrm>
              <a:off x="5152850" y="4224125"/>
              <a:ext cx="63325" cy="17725"/>
            </a:xfrm>
            <a:custGeom>
              <a:avLst/>
              <a:gdLst/>
              <a:ahLst/>
              <a:cxnLst/>
              <a:rect l="l" t="t" r="r" b="b"/>
              <a:pathLst>
                <a:path w="2533" h="709" extrusionOk="0">
                  <a:moveTo>
                    <a:pt x="2334" y="0"/>
                  </a:moveTo>
                  <a:cubicBezTo>
                    <a:pt x="1677" y="219"/>
                    <a:pt x="981" y="80"/>
                    <a:pt x="384" y="299"/>
                  </a:cubicBezTo>
                  <a:cubicBezTo>
                    <a:pt x="304" y="262"/>
                    <a:pt x="229" y="239"/>
                    <a:pt x="169" y="239"/>
                  </a:cubicBezTo>
                  <a:cubicBezTo>
                    <a:pt x="64" y="239"/>
                    <a:pt x="1" y="308"/>
                    <a:pt x="26" y="498"/>
                  </a:cubicBezTo>
                  <a:cubicBezTo>
                    <a:pt x="253" y="668"/>
                    <a:pt x="499" y="708"/>
                    <a:pt x="753" y="708"/>
                  </a:cubicBezTo>
                  <a:cubicBezTo>
                    <a:pt x="945" y="708"/>
                    <a:pt x="1142" y="685"/>
                    <a:pt x="1339" y="677"/>
                  </a:cubicBezTo>
                  <a:cubicBezTo>
                    <a:pt x="1419" y="677"/>
                    <a:pt x="1518" y="657"/>
                    <a:pt x="1578" y="617"/>
                  </a:cubicBezTo>
                  <a:cubicBezTo>
                    <a:pt x="1816" y="557"/>
                    <a:pt x="2055" y="498"/>
                    <a:pt x="2274" y="478"/>
                  </a:cubicBezTo>
                  <a:cubicBezTo>
                    <a:pt x="2354" y="458"/>
                    <a:pt x="2413" y="418"/>
                    <a:pt x="2473" y="378"/>
                  </a:cubicBezTo>
                  <a:cubicBezTo>
                    <a:pt x="2533" y="319"/>
                    <a:pt x="2533" y="259"/>
                    <a:pt x="2513" y="179"/>
                  </a:cubicBezTo>
                  <a:cubicBezTo>
                    <a:pt x="2453" y="100"/>
                    <a:pt x="2373" y="6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9"/>
            <p:cNvSpPr/>
            <p:nvPr/>
          </p:nvSpPr>
          <p:spPr>
            <a:xfrm>
              <a:off x="5052525" y="4240675"/>
              <a:ext cx="52750" cy="11275"/>
            </a:xfrm>
            <a:custGeom>
              <a:avLst/>
              <a:gdLst/>
              <a:ahLst/>
              <a:cxnLst/>
              <a:rect l="l" t="t" r="r" b="b"/>
              <a:pathLst>
                <a:path w="2110" h="451" extrusionOk="0">
                  <a:moveTo>
                    <a:pt x="1466" y="0"/>
                  </a:moveTo>
                  <a:cubicBezTo>
                    <a:pt x="977" y="0"/>
                    <a:pt x="484" y="71"/>
                    <a:pt x="1" y="214"/>
                  </a:cubicBezTo>
                  <a:cubicBezTo>
                    <a:pt x="10" y="406"/>
                    <a:pt x="87" y="451"/>
                    <a:pt x="182" y="451"/>
                  </a:cubicBezTo>
                  <a:cubicBezTo>
                    <a:pt x="265" y="451"/>
                    <a:pt x="362" y="417"/>
                    <a:pt x="442" y="417"/>
                  </a:cubicBezTo>
                  <a:cubicBezTo>
                    <a:pt x="470" y="417"/>
                    <a:pt x="496" y="421"/>
                    <a:pt x="518" y="432"/>
                  </a:cubicBezTo>
                  <a:cubicBezTo>
                    <a:pt x="550" y="430"/>
                    <a:pt x="582" y="429"/>
                    <a:pt x="613" y="429"/>
                  </a:cubicBezTo>
                  <a:cubicBezTo>
                    <a:pt x="707" y="429"/>
                    <a:pt x="795" y="437"/>
                    <a:pt x="881" y="437"/>
                  </a:cubicBezTo>
                  <a:cubicBezTo>
                    <a:pt x="996" y="437"/>
                    <a:pt x="1105" y="422"/>
                    <a:pt x="1214" y="353"/>
                  </a:cubicBezTo>
                  <a:cubicBezTo>
                    <a:pt x="1274" y="333"/>
                    <a:pt x="1314" y="333"/>
                    <a:pt x="1374" y="333"/>
                  </a:cubicBezTo>
                  <a:cubicBezTo>
                    <a:pt x="1458" y="276"/>
                    <a:pt x="1538" y="256"/>
                    <a:pt x="1616" y="256"/>
                  </a:cubicBezTo>
                  <a:cubicBezTo>
                    <a:pt x="1703" y="256"/>
                    <a:pt x="1787" y="282"/>
                    <a:pt x="1871" y="313"/>
                  </a:cubicBezTo>
                  <a:cubicBezTo>
                    <a:pt x="1950" y="313"/>
                    <a:pt x="2010" y="293"/>
                    <a:pt x="2070" y="233"/>
                  </a:cubicBezTo>
                  <a:cubicBezTo>
                    <a:pt x="2070" y="233"/>
                    <a:pt x="2090" y="214"/>
                    <a:pt x="2090" y="154"/>
                  </a:cubicBezTo>
                  <a:cubicBezTo>
                    <a:pt x="2110" y="114"/>
                    <a:pt x="2090" y="54"/>
                    <a:pt x="2050" y="34"/>
                  </a:cubicBezTo>
                  <a:cubicBezTo>
                    <a:pt x="1857" y="12"/>
                    <a:pt x="1662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9"/>
            <p:cNvSpPr/>
            <p:nvPr/>
          </p:nvSpPr>
          <p:spPr>
            <a:xfrm>
              <a:off x="5104250" y="4234200"/>
              <a:ext cx="31850" cy="15100"/>
            </a:xfrm>
            <a:custGeom>
              <a:avLst/>
              <a:gdLst/>
              <a:ahLst/>
              <a:cxnLst/>
              <a:rect l="l" t="t" r="r" b="b"/>
              <a:pathLst>
                <a:path w="1274" h="604" extrusionOk="0">
                  <a:moveTo>
                    <a:pt x="1077" y="0"/>
                  </a:moveTo>
                  <a:cubicBezTo>
                    <a:pt x="1015" y="0"/>
                    <a:pt x="956" y="25"/>
                    <a:pt x="896" y="75"/>
                  </a:cubicBezTo>
                  <a:cubicBezTo>
                    <a:pt x="836" y="71"/>
                    <a:pt x="777" y="69"/>
                    <a:pt x="718" y="69"/>
                  </a:cubicBezTo>
                  <a:cubicBezTo>
                    <a:pt x="466" y="69"/>
                    <a:pt x="227" y="112"/>
                    <a:pt x="1" y="274"/>
                  </a:cubicBezTo>
                  <a:lnTo>
                    <a:pt x="1" y="393"/>
                  </a:lnTo>
                  <a:cubicBezTo>
                    <a:pt x="125" y="563"/>
                    <a:pt x="276" y="604"/>
                    <a:pt x="434" y="604"/>
                  </a:cubicBezTo>
                  <a:cubicBezTo>
                    <a:pt x="553" y="604"/>
                    <a:pt x="677" y="581"/>
                    <a:pt x="796" y="572"/>
                  </a:cubicBezTo>
                  <a:cubicBezTo>
                    <a:pt x="1035" y="473"/>
                    <a:pt x="1274" y="373"/>
                    <a:pt x="1274" y="75"/>
                  </a:cubicBezTo>
                  <a:cubicBezTo>
                    <a:pt x="1204" y="25"/>
                    <a:pt x="1140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9"/>
            <p:cNvSpPr/>
            <p:nvPr/>
          </p:nvSpPr>
          <p:spPr>
            <a:xfrm>
              <a:off x="5040600" y="4244500"/>
              <a:ext cx="26375" cy="8475"/>
            </a:xfrm>
            <a:custGeom>
              <a:avLst/>
              <a:gdLst/>
              <a:ahLst/>
              <a:cxnLst/>
              <a:rect l="l" t="t" r="r" b="b"/>
              <a:pathLst>
                <a:path w="1055" h="339" extrusionOk="0">
                  <a:moveTo>
                    <a:pt x="160" y="1"/>
                  </a:moveTo>
                  <a:cubicBezTo>
                    <a:pt x="0" y="200"/>
                    <a:pt x="199" y="259"/>
                    <a:pt x="299" y="339"/>
                  </a:cubicBezTo>
                  <a:lnTo>
                    <a:pt x="975" y="339"/>
                  </a:lnTo>
                  <a:cubicBezTo>
                    <a:pt x="975" y="339"/>
                    <a:pt x="995" y="339"/>
                    <a:pt x="1035" y="299"/>
                  </a:cubicBezTo>
                  <a:cubicBezTo>
                    <a:pt x="1055" y="279"/>
                    <a:pt x="1055" y="259"/>
                    <a:pt x="995" y="200"/>
                  </a:cubicBezTo>
                  <a:cubicBezTo>
                    <a:pt x="816" y="180"/>
                    <a:pt x="637" y="240"/>
                    <a:pt x="498" y="41"/>
                  </a:cubicBezTo>
                  <a:cubicBezTo>
                    <a:pt x="378" y="41"/>
                    <a:pt x="259" y="4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9"/>
            <p:cNvSpPr/>
            <p:nvPr/>
          </p:nvSpPr>
          <p:spPr>
            <a:xfrm>
              <a:off x="5144050" y="4227050"/>
              <a:ext cx="17425" cy="9250"/>
            </a:xfrm>
            <a:custGeom>
              <a:avLst/>
              <a:gdLst/>
              <a:ahLst/>
              <a:cxnLst/>
              <a:rect l="l" t="t" r="r" b="b"/>
              <a:pathLst>
                <a:path w="697" h="370" extrusionOk="0">
                  <a:moveTo>
                    <a:pt x="363" y="0"/>
                  </a:moveTo>
                  <a:cubicBezTo>
                    <a:pt x="244" y="0"/>
                    <a:pt x="122" y="60"/>
                    <a:pt x="0" y="182"/>
                  </a:cubicBezTo>
                  <a:cubicBezTo>
                    <a:pt x="20" y="202"/>
                    <a:pt x="20" y="261"/>
                    <a:pt x="40" y="281"/>
                  </a:cubicBezTo>
                  <a:cubicBezTo>
                    <a:pt x="106" y="334"/>
                    <a:pt x="173" y="369"/>
                    <a:pt x="251" y="369"/>
                  </a:cubicBezTo>
                  <a:cubicBezTo>
                    <a:pt x="290" y="369"/>
                    <a:pt x="332" y="361"/>
                    <a:pt x="378" y="341"/>
                  </a:cubicBezTo>
                  <a:cubicBezTo>
                    <a:pt x="438" y="202"/>
                    <a:pt x="577" y="202"/>
                    <a:pt x="696" y="162"/>
                  </a:cubicBezTo>
                  <a:cubicBezTo>
                    <a:pt x="589" y="55"/>
                    <a:pt x="478" y="0"/>
                    <a:pt x="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9"/>
            <p:cNvSpPr/>
            <p:nvPr/>
          </p:nvSpPr>
          <p:spPr>
            <a:xfrm>
              <a:off x="5029150" y="4245500"/>
              <a:ext cx="18425" cy="7975"/>
            </a:xfrm>
            <a:custGeom>
              <a:avLst/>
              <a:gdLst/>
              <a:ahLst/>
              <a:cxnLst/>
              <a:rect l="l" t="t" r="r" b="b"/>
              <a:pathLst>
                <a:path w="737" h="319" extrusionOk="0">
                  <a:moveTo>
                    <a:pt x="598" y="1"/>
                  </a:moveTo>
                  <a:cubicBezTo>
                    <a:pt x="419" y="40"/>
                    <a:pt x="220" y="120"/>
                    <a:pt x="1" y="160"/>
                  </a:cubicBezTo>
                  <a:cubicBezTo>
                    <a:pt x="21" y="219"/>
                    <a:pt x="21" y="259"/>
                    <a:pt x="21" y="319"/>
                  </a:cubicBezTo>
                  <a:lnTo>
                    <a:pt x="737" y="319"/>
                  </a:lnTo>
                  <a:cubicBezTo>
                    <a:pt x="697" y="200"/>
                    <a:pt x="638" y="100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9"/>
            <p:cNvSpPr/>
            <p:nvPr/>
          </p:nvSpPr>
          <p:spPr>
            <a:xfrm>
              <a:off x="5126625" y="4231500"/>
              <a:ext cx="17450" cy="6700"/>
            </a:xfrm>
            <a:custGeom>
              <a:avLst/>
              <a:gdLst/>
              <a:ahLst/>
              <a:cxnLst/>
              <a:rect l="l" t="t" r="r" b="b"/>
              <a:pathLst>
                <a:path w="698" h="268" extrusionOk="0">
                  <a:moveTo>
                    <a:pt x="396" y="1"/>
                  </a:moveTo>
                  <a:cubicBezTo>
                    <a:pt x="247" y="1"/>
                    <a:pt x="109" y="26"/>
                    <a:pt x="1" y="183"/>
                  </a:cubicBezTo>
                  <a:cubicBezTo>
                    <a:pt x="100" y="183"/>
                    <a:pt x="200" y="203"/>
                    <a:pt x="299" y="203"/>
                  </a:cubicBezTo>
                  <a:cubicBezTo>
                    <a:pt x="376" y="241"/>
                    <a:pt x="452" y="267"/>
                    <a:pt x="518" y="267"/>
                  </a:cubicBezTo>
                  <a:cubicBezTo>
                    <a:pt x="622" y="267"/>
                    <a:pt x="697" y="199"/>
                    <a:pt x="697" y="4"/>
                  </a:cubicBezTo>
                  <a:lnTo>
                    <a:pt x="697" y="4"/>
                  </a:lnTo>
                  <a:cubicBezTo>
                    <a:pt x="670" y="6"/>
                    <a:pt x="643" y="6"/>
                    <a:pt x="615" y="6"/>
                  </a:cubicBezTo>
                  <a:cubicBezTo>
                    <a:pt x="541" y="6"/>
                    <a:pt x="467" y="1"/>
                    <a:pt x="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9"/>
            <p:cNvSpPr/>
            <p:nvPr/>
          </p:nvSpPr>
          <p:spPr>
            <a:xfrm>
              <a:off x="4745700" y="4204725"/>
              <a:ext cx="15925" cy="6000"/>
            </a:xfrm>
            <a:custGeom>
              <a:avLst/>
              <a:gdLst/>
              <a:ahLst/>
              <a:cxnLst/>
              <a:rect l="l" t="t" r="r" b="b"/>
              <a:pathLst>
                <a:path w="637" h="240" extrusionOk="0">
                  <a:moveTo>
                    <a:pt x="139" y="0"/>
                  </a:moveTo>
                  <a:cubicBezTo>
                    <a:pt x="100" y="60"/>
                    <a:pt x="40" y="120"/>
                    <a:pt x="0" y="179"/>
                  </a:cubicBezTo>
                  <a:cubicBezTo>
                    <a:pt x="100" y="199"/>
                    <a:pt x="219" y="199"/>
                    <a:pt x="318" y="239"/>
                  </a:cubicBezTo>
                  <a:cubicBezTo>
                    <a:pt x="458" y="199"/>
                    <a:pt x="597" y="199"/>
                    <a:pt x="637" y="60"/>
                  </a:cubicBezTo>
                  <a:cubicBezTo>
                    <a:pt x="458" y="20"/>
                    <a:pt x="318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9"/>
            <p:cNvSpPr/>
            <p:nvPr/>
          </p:nvSpPr>
          <p:spPr>
            <a:xfrm>
              <a:off x="4709375" y="4217925"/>
              <a:ext cx="10975" cy="8700"/>
            </a:xfrm>
            <a:custGeom>
              <a:avLst/>
              <a:gdLst/>
              <a:ahLst/>
              <a:cxnLst/>
              <a:rect l="l" t="t" r="r" b="b"/>
              <a:pathLst>
                <a:path w="439" h="348" extrusionOk="0">
                  <a:moveTo>
                    <a:pt x="186" y="1"/>
                  </a:moveTo>
                  <a:cubicBezTo>
                    <a:pt x="113" y="1"/>
                    <a:pt x="46" y="79"/>
                    <a:pt x="1" y="169"/>
                  </a:cubicBezTo>
                  <a:lnTo>
                    <a:pt x="180" y="348"/>
                  </a:lnTo>
                  <a:cubicBezTo>
                    <a:pt x="200" y="248"/>
                    <a:pt x="439" y="169"/>
                    <a:pt x="260" y="29"/>
                  </a:cubicBezTo>
                  <a:cubicBezTo>
                    <a:pt x="235" y="10"/>
                    <a:pt x="210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9"/>
            <p:cNvSpPr/>
            <p:nvPr/>
          </p:nvSpPr>
          <p:spPr>
            <a:xfrm>
              <a:off x="4469100" y="4104350"/>
              <a:ext cx="30450" cy="11000"/>
            </a:xfrm>
            <a:custGeom>
              <a:avLst/>
              <a:gdLst/>
              <a:ahLst/>
              <a:cxnLst/>
              <a:rect l="l" t="t" r="r" b="b"/>
              <a:pathLst>
                <a:path w="1218" h="440" extrusionOk="0">
                  <a:moveTo>
                    <a:pt x="1035" y="1"/>
                  </a:moveTo>
                  <a:cubicBezTo>
                    <a:pt x="677" y="1"/>
                    <a:pt x="365" y="179"/>
                    <a:pt x="24" y="196"/>
                  </a:cubicBezTo>
                  <a:cubicBezTo>
                    <a:pt x="1" y="390"/>
                    <a:pt x="56" y="440"/>
                    <a:pt x="142" y="440"/>
                  </a:cubicBezTo>
                  <a:cubicBezTo>
                    <a:pt x="205" y="440"/>
                    <a:pt x="285" y="412"/>
                    <a:pt x="362" y="395"/>
                  </a:cubicBezTo>
                  <a:cubicBezTo>
                    <a:pt x="481" y="375"/>
                    <a:pt x="581" y="375"/>
                    <a:pt x="680" y="335"/>
                  </a:cubicBezTo>
                  <a:cubicBezTo>
                    <a:pt x="760" y="295"/>
                    <a:pt x="819" y="236"/>
                    <a:pt x="879" y="196"/>
                  </a:cubicBezTo>
                  <a:cubicBezTo>
                    <a:pt x="1018" y="176"/>
                    <a:pt x="1158" y="196"/>
                    <a:pt x="1217" y="17"/>
                  </a:cubicBezTo>
                  <a:cubicBezTo>
                    <a:pt x="1155" y="6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9"/>
            <p:cNvSpPr/>
            <p:nvPr/>
          </p:nvSpPr>
          <p:spPr>
            <a:xfrm>
              <a:off x="4460225" y="4109250"/>
              <a:ext cx="17925" cy="8750"/>
            </a:xfrm>
            <a:custGeom>
              <a:avLst/>
              <a:gdLst/>
              <a:ahLst/>
              <a:cxnLst/>
              <a:rect l="l" t="t" r="r" b="b"/>
              <a:pathLst>
                <a:path w="717" h="350" extrusionOk="0">
                  <a:moveTo>
                    <a:pt x="379" y="0"/>
                  </a:moveTo>
                  <a:cubicBezTo>
                    <a:pt x="220" y="40"/>
                    <a:pt x="40" y="99"/>
                    <a:pt x="1" y="298"/>
                  </a:cubicBezTo>
                  <a:cubicBezTo>
                    <a:pt x="90" y="339"/>
                    <a:pt x="182" y="350"/>
                    <a:pt x="277" y="350"/>
                  </a:cubicBezTo>
                  <a:cubicBezTo>
                    <a:pt x="388" y="350"/>
                    <a:pt x="504" y="335"/>
                    <a:pt x="624" y="335"/>
                  </a:cubicBezTo>
                  <a:cubicBezTo>
                    <a:pt x="655" y="335"/>
                    <a:pt x="686" y="336"/>
                    <a:pt x="717" y="338"/>
                  </a:cubicBezTo>
                  <a:cubicBezTo>
                    <a:pt x="697" y="298"/>
                    <a:pt x="717" y="239"/>
                    <a:pt x="717" y="199"/>
                  </a:cubicBezTo>
                  <a:cubicBezTo>
                    <a:pt x="597" y="139"/>
                    <a:pt x="418" y="17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9"/>
            <p:cNvSpPr/>
            <p:nvPr/>
          </p:nvSpPr>
          <p:spPr>
            <a:xfrm>
              <a:off x="4403525" y="4122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60"/>
                    <a:pt x="61" y="100"/>
                    <a:pt x="1" y="159"/>
                  </a:cubicBezTo>
                  <a:cubicBezTo>
                    <a:pt x="61" y="10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9"/>
            <p:cNvSpPr/>
            <p:nvPr/>
          </p:nvSpPr>
          <p:spPr>
            <a:xfrm>
              <a:off x="4885425" y="4394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1" y="0"/>
                  </a:moveTo>
                  <a:cubicBezTo>
                    <a:pt x="100" y="120"/>
                    <a:pt x="220" y="140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9"/>
            <p:cNvSpPr/>
            <p:nvPr/>
          </p:nvSpPr>
          <p:spPr>
            <a:xfrm>
              <a:off x="5315125" y="4249475"/>
              <a:ext cx="54725" cy="13300"/>
            </a:xfrm>
            <a:custGeom>
              <a:avLst/>
              <a:gdLst/>
              <a:ahLst/>
              <a:cxnLst/>
              <a:rect l="l" t="t" r="r" b="b"/>
              <a:pathLst>
                <a:path w="2189" h="532" extrusionOk="0">
                  <a:moveTo>
                    <a:pt x="2109" y="1"/>
                  </a:moveTo>
                  <a:lnTo>
                    <a:pt x="2109" y="1"/>
                  </a:lnTo>
                  <a:cubicBezTo>
                    <a:pt x="1393" y="41"/>
                    <a:pt x="657" y="80"/>
                    <a:pt x="0" y="339"/>
                  </a:cubicBezTo>
                  <a:cubicBezTo>
                    <a:pt x="124" y="432"/>
                    <a:pt x="262" y="452"/>
                    <a:pt x="403" y="452"/>
                  </a:cubicBezTo>
                  <a:cubicBezTo>
                    <a:pt x="517" y="452"/>
                    <a:pt x="633" y="439"/>
                    <a:pt x="743" y="439"/>
                  </a:cubicBezTo>
                  <a:cubicBezTo>
                    <a:pt x="847" y="439"/>
                    <a:pt x="946" y="451"/>
                    <a:pt x="1035" y="498"/>
                  </a:cubicBezTo>
                  <a:cubicBezTo>
                    <a:pt x="1087" y="522"/>
                    <a:pt x="1136" y="532"/>
                    <a:pt x="1182" y="532"/>
                  </a:cubicBezTo>
                  <a:cubicBezTo>
                    <a:pt x="1329" y="532"/>
                    <a:pt x="1446" y="430"/>
                    <a:pt x="1552" y="339"/>
                  </a:cubicBezTo>
                  <a:lnTo>
                    <a:pt x="1751" y="339"/>
                  </a:lnTo>
                  <a:cubicBezTo>
                    <a:pt x="1890" y="239"/>
                    <a:pt x="2188" y="299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9"/>
            <p:cNvSpPr/>
            <p:nvPr/>
          </p:nvSpPr>
          <p:spPr>
            <a:xfrm>
              <a:off x="5312625" y="4257800"/>
              <a:ext cx="28375" cy="9725"/>
            </a:xfrm>
            <a:custGeom>
              <a:avLst/>
              <a:gdLst/>
              <a:ahLst/>
              <a:cxnLst/>
              <a:rect l="l" t="t" r="r" b="b"/>
              <a:pathLst>
                <a:path w="1135" h="389" extrusionOk="0">
                  <a:moveTo>
                    <a:pt x="722" y="0"/>
                  </a:moveTo>
                  <a:cubicBezTo>
                    <a:pt x="580" y="0"/>
                    <a:pt x="433" y="30"/>
                    <a:pt x="290" y="30"/>
                  </a:cubicBezTo>
                  <a:cubicBezTo>
                    <a:pt x="226" y="30"/>
                    <a:pt x="162" y="24"/>
                    <a:pt x="100" y="6"/>
                  </a:cubicBezTo>
                  <a:cubicBezTo>
                    <a:pt x="1" y="125"/>
                    <a:pt x="1" y="245"/>
                    <a:pt x="100" y="344"/>
                  </a:cubicBezTo>
                  <a:cubicBezTo>
                    <a:pt x="120" y="374"/>
                    <a:pt x="150" y="389"/>
                    <a:pt x="180" y="389"/>
                  </a:cubicBezTo>
                  <a:cubicBezTo>
                    <a:pt x="210" y="389"/>
                    <a:pt x="240" y="374"/>
                    <a:pt x="259" y="344"/>
                  </a:cubicBezTo>
                  <a:cubicBezTo>
                    <a:pt x="366" y="254"/>
                    <a:pt x="486" y="238"/>
                    <a:pt x="610" y="238"/>
                  </a:cubicBezTo>
                  <a:cubicBezTo>
                    <a:pt x="677" y="238"/>
                    <a:pt x="745" y="243"/>
                    <a:pt x="813" y="243"/>
                  </a:cubicBezTo>
                  <a:cubicBezTo>
                    <a:pt x="924" y="243"/>
                    <a:pt x="1033" y="230"/>
                    <a:pt x="1135" y="165"/>
                  </a:cubicBezTo>
                  <a:cubicBezTo>
                    <a:pt x="1010" y="33"/>
                    <a:pt x="869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9"/>
            <p:cNvSpPr/>
            <p:nvPr/>
          </p:nvSpPr>
          <p:spPr>
            <a:xfrm>
              <a:off x="5371150" y="4244500"/>
              <a:ext cx="23575" cy="9325"/>
            </a:xfrm>
            <a:custGeom>
              <a:avLst/>
              <a:gdLst/>
              <a:ahLst/>
              <a:cxnLst/>
              <a:rect l="l" t="t" r="r" b="b"/>
              <a:pathLst>
                <a:path w="943" h="373" extrusionOk="0">
                  <a:moveTo>
                    <a:pt x="942" y="1"/>
                  </a:moveTo>
                  <a:cubicBezTo>
                    <a:pt x="604" y="1"/>
                    <a:pt x="306" y="1"/>
                    <a:pt x="47" y="180"/>
                  </a:cubicBezTo>
                  <a:cubicBezTo>
                    <a:pt x="1" y="318"/>
                    <a:pt x="38" y="373"/>
                    <a:pt x="139" y="373"/>
                  </a:cubicBezTo>
                  <a:cubicBezTo>
                    <a:pt x="169" y="373"/>
                    <a:pt x="205" y="368"/>
                    <a:pt x="246" y="359"/>
                  </a:cubicBezTo>
                  <a:cubicBezTo>
                    <a:pt x="465" y="299"/>
                    <a:pt x="703" y="240"/>
                    <a:pt x="942" y="18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9"/>
            <p:cNvSpPr/>
            <p:nvPr/>
          </p:nvSpPr>
          <p:spPr>
            <a:xfrm>
              <a:off x="5359875" y="4248975"/>
              <a:ext cx="17425" cy="12925"/>
            </a:xfrm>
            <a:custGeom>
              <a:avLst/>
              <a:gdLst/>
              <a:ahLst/>
              <a:cxnLst/>
              <a:rect l="l" t="t" r="r" b="b"/>
              <a:pathLst>
                <a:path w="697" h="517" extrusionOk="0">
                  <a:moveTo>
                    <a:pt x="498" y="1"/>
                  </a:moveTo>
                  <a:cubicBezTo>
                    <a:pt x="438" y="1"/>
                    <a:pt x="398" y="21"/>
                    <a:pt x="339" y="21"/>
                  </a:cubicBezTo>
                  <a:cubicBezTo>
                    <a:pt x="219" y="120"/>
                    <a:pt x="120" y="259"/>
                    <a:pt x="1" y="359"/>
                  </a:cubicBezTo>
                  <a:cubicBezTo>
                    <a:pt x="136" y="421"/>
                    <a:pt x="281" y="516"/>
                    <a:pt x="410" y="516"/>
                  </a:cubicBezTo>
                  <a:cubicBezTo>
                    <a:pt x="527" y="516"/>
                    <a:pt x="630" y="437"/>
                    <a:pt x="697" y="180"/>
                  </a:cubicBezTo>
                  <a:cubicBezTo>
                    <a:pt x="617" y="12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9"/>
            <p:cNvSpPr/>
            <p:nvPr/>
          </p:nvSpPr>
          <p:spPr>
            <a:xfrm>
              <a:off x="5407625" y="4244500"/>
              <a:ext cx="25875" cy="4875"/>
            </a:xfrm>
            <a:custGeom>
              <a:avLst/>
              <a:gdLst/>
              <a:ahLst/>
              <a:cxnLst/>
              <a:rect l="l" t="t" r="r" b="b"/>
              <a:pathLst>
                <a:path w="1035" h="195" extrusionOk="0">
                  <a:moveTo>
                    <a:pt x="510" y="1"/>
                  </a:moveTo>
                  <a:cubicBezTo>
                    <a:pt x="334" y="1"/>
                    <a:pt x="159" y="31"/>
                    <a:pt x="0" y="180"/>
                  </a:cubicBezTo>
                  <a:cubicBezTo>
                    <a:pt x="38" y="175"/>
                    <a:pt x="76" y="174"/>
                    <a:pt x="115" y="174"/>
                  </a:cubicBezTo>
                  <a:cubicBezTo>
                    <a:pt x="251" y="174"/>
                    <a:pt x="393" y="195"/>
                    <a:pt x="532" y="195"/>
                  </a:cubicBezTo>
                  <a:cubicBezTo>
                    <a:pt x="711" y="195"/>
                    <a:pt x="886" y="160"/>
                    <a:pt x="1035" y="1"/>
                  </a:cubicBezTo>
                  <a:lnTo>
                    <a:pt x="1035" y="1"/>
                  </a:lnTo>
                  <a:cubicBezTo>
                    <a:pt x="978" y="11"/>
                    <a:pt x="921" y="14"/>
                    <a:pt x="863" y="14"/>
                  </a:cubicBezTo>
                  <a:cubicBezTo>
                    <a:pt x="747" y="14"/>
                    <a:pt x="628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9"/>
            <p:cNvSpPr/>
            <p:nvPr/>
          </p:nvSpPr>
          <p:spPr>
            <a:xfrm>
              <a:off x="5341475" y="4257450"/>
              <a:ext cx="13450" cy="9150"/>
            </a:xfrm>
            <a:custGeom>
              <a:avLst/>
              <a:gdLst/>
              <a:ahLst/>
              <a:cxnLst/>
              <a:rect l="l" t="t" r="r" b="b"/>
              <a:pathLst>
                <a:path w="538" h="36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60"/>
                    <a:pt x="180" y="139"/>
                    <a:pt x="1" y="179"/>
                  </a:cubicBezTo>
                  <a:cubicBezTo>
                    <a:pt x="117" y="303"/>
                    <a:pt x="215" y="366"/>
                    <a:pt x="297" y="366"/>
                  </a:cubicBezTo>
                  <a:cubicBezTo>
                    <a:pt x="411" y="366"/>
                    <a:pt x="491" y="244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9"/>
            <p:cNvSpPr/>
            <p:nvPr/>
          </p:nvSpPr>
          <p:spPr>
            <a:xfrm>
              <a:off x="5315625" y="426687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40" y="61"/>
                    <a:pt x="100" y="100"/>
                    <a:pt x="179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9"/>
            <p:cNvSpPr/>
            <p:nvPr/>
          </p:nvSpPr>
          <p:spPr>
            <a:xfrm>
              <a:off x="5223125" y="4521325"/>
              <a:ext cx="97500" cy="18125"/>
            </a:xfrm>
            <a:custGeom>
              <a:avLst/>
              <a:gdLst/>
              <a:ahLst/>
              <a:cxnLst/>
              <a:rect l="l" t="t" r="r" b="b"/>
              <a:pathLst>
                <a:path w="3900" h="725" extrusionOk="0">
                  <a:moveTo>
                    <a:pt x="3283" y="0"/>
                  </a:moveTo>
                  <a:cubicBezTo>
                    <a:pt x="2990" y="0"/>
                    <a:pt x="2715" y="135"/>
                    <a:pt x="2427" y="167"/>
                  </a:cubicBezTo>
                  <a:cubicBezTo>
                    <a:pt x="2407" y="147"/>
                    <a:pt x="2377" y="137"/>
                    <a:pt x="2345" y="137"/>
                  </a:cubicBezTo>
                  <a:cubicBezTo>
                    <a:pt x="2313" y="137"/>
                    <a:pt x="2278" y="147"/>
                    <a:pt x="2248" y="167"/>
                  </a:cubicBezTo>
                  <a:cubicBezTo>
                    <a:pt x="2149" y="267"/>
                    <a:pt x="2009" y="247"/>
                    <a:pt x="1910" y="326"/>
                  </a:cubicBezTo>
                  <a:lnTo>
                    <a:pt x="1731" y="326"/>
                  </a:lnTo>
                  <a:cubicBezTo>
                    <a:pt x="1552" y="326"/>
                    <a:pt x="1393" y="346"/>
                    <a:pt x="1214" y="346"/>
                  </a:cubicBezTo>
                  <a:cubicBezTo>
                    <a:pt x="1123" y="437"/>
                    <a:pt x="1012" y="444"/>
                    <a:pt x="901" y="444"/>
                  </a:cubicBezTo>
                  <a:cubicBezTo>
                    <a:pt x="882" y="444"/>
                    <a:pt x="864" y="444"/>
                    <a:pt x="845" y="444"/>
                  </a:cubicBezTo>
                  <a:cubicBezTo>
                    <a:pt x="780" y="444"/>
                    <a:pt x="716" y="446"/>
                    <a:pt x="657" y="466"/>
                  </a:cubicBezTo>
                  <a:lnTo>
                    <a:pt x="537" y="466"/>
                  </a:lnTo>
                  <a:cubicBezTo>
                    <a:pt x="458" y="446"/>
                    <a:pt x="398" y="406"/>
                    <a:pt x="338" y="346"/>
                  </a:cubicBezTo>
                  <a:cubicBezTo>
                    <a:pt x="219" y="406"/>
                    <a:pt x="119" y="466"/>
                    <a:pt x="0" y="525"/>
                  </a:cubicBezTo>
                  <a:cubicBezTo>
                    <a:pt x="90" y="682"/>
                    <a:pt x="237" y="700"/>
                    <a:pt x="390" y="700"/>
                  </a:cubicBezTo>
                  <a:cubicBezTo>
                    <a:pt x="435" y="700"/>
                    <a:pt x="481" y="699"/>
                    <a:pt x="527" y="699"/>
                  </a:cubicBezTo>
                  <a:cubicBezTo>
                    <a:pt x="600" y="699"/>
                    <a:pt x="672" y="703"/>
                    <a:pt x="736" y="724"/>
                  </a:cubicBezTo>
                  <a:cubicBezTo>
                    <a:pt x="1830" y="704"/>
                    <a:pt x="2885" y="426"/>
                    <a:pt x="3899" y="207"/>
                  </a:cubicBezTo>
                  <a:cubicBezTo>
                    <a:pt x="3740" y="167"/>
                    <a:pt x="3601" y="167"/>
                    <a:pt x="3501" y="28"/>
                  </a:cubicBezTo>
                  <a:cubicBezTo>
                    <a:pt x="3427" y="8"/>
                    <a:pt x="3354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9"/>
            <p:cNvSpPr/>
            <p:nvPr/>
          </p:nvSpPr>
          <p:spPr>
            <a:xfrm>
              <a:off x="5381250" y="4498150"/>
              <a:ext cx="16950" cy="5200"/>
            </a:xfrm>
            <a:custGeom>
              <a:avLst/>
              <a:gdLst/>
              <a:ahLst/>
              <a:cxnLst/>
              <a:rect l="l" t="t" r="r" b="b"/>
              <a:pathLst>
                <a:path w="678" h="208" extrusionOk="0">
                  <a:moveTo>
                    <a:pt x="339" y="0"/>
                  </a:moveTo>
                  <a:cubicBezTo>
                    <a:pt x="200" y="40"/>
                    <a:pt x="100" y="40"/>
                    <a:pt x="1" y="60"/>
                  </a:cubicBezTo>
                  <a:cubicBezTo>
                    <a:pt x="88" y="184"/>
                    <a:pt x="206" y="207"/>
                    <a:pt x="326" y="207"/>
                  </a:cubicBezTo>
                  <a:cubicBezTo>
                    <a:pt x="398" y="207"/>
                    <a:pt x="471" y="199"/>
                    <a:pt x="538" y="199"/>
                  </a:cubicBezTo>
                  <a:cubicBezTo>
                    <a:pt x="578" y="199"/>
                    <a:pt x="618" y="199"/>
                    <a:pt x="677" y="179"/>
                  </a:cubicBezTo>
                  <a:cubicBezTo>
                    <a:pt x="598" y="60"/>
                    <a:pt x="45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9"/>
            <p:cNvSpPr/>
            <p:nvPr/>
          </p:nvSpPr>
          <p:spPr>
            <a:xfrm>
              <a:off x="5271350" y="45255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359" y="0"/>
                  </a:moveTo>
                  <a:cubicBezTo>
                    <a:pt x="220" y="0"/>
                    <a:pt x="80" y="40"/>
                    <a:pt x="1" y="159"/>
                  </a:cubicBezTo>
                  <a:cubicBezTo>
                    <a:pt x="33" y="163"/>
                    <a:pt x="63" y="166"/>
                    <a:pt x="91" y="166"/>
                  </a:cubicBezTo>
                  <a:cubicBezTo>
                    <a:pt x="206" y="166"/>
                    <a:pt x="295" y="128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9"/>
            <p:cNvSpPr/>
            <p:nvPr/>
          </p:nvSpPr>
          <p:spPr>
            <a:xfrm>
              <a:off x="5359875" y="4510250"/>
              <a:ext cx="3500" cy="2325"/>
            </a:xfrm>
            <a:custGeom>
              <a:avLst/>
              <a:gdLst/>
              <a:ahLst/>
              <a:cxnLst/>
              <a:rect l="l" t="t" r="r" b="b"/>
              <a:pathLst>
                <a:path w="140" h="93" extrusionOk="0">
                  <a:moveTo>
                    <a:pt x="51" y="1"/>
                  </a:moveTo>
                  <a:cubicBezTo>
                    <a:pt x="27" y="1"/>
                    <a:pt x="11" y="31"/>
                    <a:pt x="1" y="93"/>
                  </a:cubicBezTo>
                  <a:lnTo>
                    <a:pt x="60" y="93"/>
                  </a:lnTo>
                  <a:lnTo>
                    <a:pt x="140" y="73"/>
                  </a:lnTo>
                  <a:cubicBezTo>
                    <a:pt x="102" y="26"/>
                    <a:pt x="73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9"/>
            <p:cNvSpPr/>
            <p:nvPr/>
          </p:nvSpPr>
          <p:spPr>
            <a:xfrm>
              <a:off x="5280300" y="4523625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1"/>
                  </a:moveTo>
                  <a:cubicBezTo>
                    <a:pt x="50" y="1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9"/>
            <p:cNvSpPr/>
            <p:nvPr/>
          </p:nvSpPr>
          <p:spPr>
            <a:xfrm>
              <a:off x="5328550" y="4517000"/>
              <a:ext cx="76100" cy="18225"/>
            </a:xfrm>
            <a:custGeom>
              <a:avLst/>
              <a:gdLst/>
              <a:ahLst/>
              <a:cxnLst/>
              <a:rect l="l" t="t" r="r" b="b"/>
              <a:pathLst>
                <a:path w="3044" h="729" extrusionOk="0">
                  <a:moveTo>
                    <a:pt x="2647" y="0"/>
                  </a:moveTo>
                  <a:cubicBezTo>
                    <a:pt x="1763" y="0"/>
                    <a:pt x="864" y="155"/>
                    <a:pt x="0" y="380"/>
                  </a:cubicBezTo>
                  <a:cubicBezTo>
                    <a:pt x="0" y="639"/>
                    <a:pt x="219" y="519"/>
                    <a:pt x="358" y="579"/>
                  </a:cubicBezTo>
                  <a:cubicBezTo>
                    <a:pt x="400" y="602"/>
                    <a:pt x="446" y="610"/>
                    <a:pt x="493" y="610"/>
                  </a:cubicBezTo>
                  <a:cubicBezTo>
                    <a:pt x="632" y="610"/>
                    <a:pt x="789" y="536"/>
                    <a:pt x="932" y="536"/>
                  </a:cubicBezTo>
                  <a:cubicBezTo>
                    <a:pt x="1038" y="536"/>
                    <a:pt x="1136" y="576"/>
                    <a:pt x="1214" y="718"/>
                  </a:cubicBezTo>
                  <a:cubicBezTo>
                    <a:pt x="1295" y="726"/>
                    <a:pt x="1374" y="729"/>
                    <a:pt x="1453" y="729"/>
                  </a:cubicBezTo>
                  <a:cubicBezTo>
                    <a:pt x="2012" y="729"/>
                    <a:pt x="2521" y="554"/>
                    <a:pt x="3044" y="380"/>
                  </a:cubicBezTo>
                  <a:cubicBezTo>
                    <a:pt x="2885" y="300"/>
                    <a:pt x="2805" y="181"/>
                    <a:pt x="2805" y="2"/>
                  </a:cubicBezTo>
                  <a:cubicBezTo>
                    <a:pt x="2752" y="1"/>
                    <a:pt x="2700" y="0"/>
                    <a:pt x="2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9"/>
            <p:cNvSpPr/>
            <p:nvPr/>
          </p:nvSpPr>
          <p:spPr>
            <a:xfrm>
              <a:off x="4290150" y="4394700"/>
              <a:ext cx="15925" cy="20900"/>
            </a:xfrm>
            <a:custGeom>
              <a:avLst/>
              <a:gdLst/>
              <a:ahLst/>
              <a:cxnLst/>
              <a:rect l="l" t="t" r="r" b="b"/>
              <a:pathLst>
                <a:path w="637" h="836" extrusionOk="0">
                  <a:moveTo>
                    <a:pt x="339" y="0"/>
                  </a:moveTo>
                  <a:cubicBezTo>
                    <a:pt x="0" y="239"/>
                    <a:pt x="140" y="538"/>
                    <a:pt x="179" y="836"/>
                  </a:cubicBezTo>
                  <a:lnTo>
                    <a:pt x="458" y="836"/>
                  </a:lnTo>
                  <a:cubicBezTo>
                    <a:pt x="637" y="736"/>
                    <a:pt x="637" y="557"/>
                    <a:pt x="637" y="398"/>
                  </a:cubicBezTo>
                  <a:cubicBezTo>
                    <a:pt x="577" y="219"/>
                    <a:pt x="458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9"/>
            <p:cNvSpPr/>
            <p:nvPr/>
          </p:nvSpPr>
          <p:spPr>
            <a:xfrm>
              <a:off x="4298100" y="4393400"/>
              <a:ext cx="12950" cy="11175"/>
            </a:xfrm>
            <a:custGeom>
              <a:avLst/>
              <a:gdLst/>
              <a:ahLst/>
              <a:cxnLst/>
              <a:rect l="l" t="t" r="r" b="b"/>
              <a:pathLst>
                <a:path w="518" h="447" extrusionOk="0">
                  <a:moveTo>
                    <a:pt x="209" y="1"/>
                  </a:moveTo>
                  <a:cubicBezTo>
                    <a:pt x="135" y="1"/>
                    <a:pt x="64" y="15"/>
                    <a:pt x="1" y="52"/>
                  </a:cubicBezTo>
                  <a:cubicBezTo>
                    <a:pt x="1" y="192"/>
                    <a:pt x="40" y="351"/>
                    <a:pt x="200" y="391"/>
                  </a:cubicBezTo>
                  <a:cubicBezTo>
                    <a:pt x="253" y="426"/>
                    <a:pt x="303" y="446"/>
                    <a:pt x="350" y="446"/>
                  </a:cubicBezTo>
                  <a:cubicBezTo>
                    <a:pt x="408" y="446"/>
                    <a:pt x="463" y="417"/>
                    <a:pt x="518" y="351"/>
                  </a:cubicBezTo>
                  <a:cubicBezTo>
                    <a:pt x="458" y="251"/>
                    <a:pt x="399" y="112"/>
                    <a:pt x="339" y="13"/>
                  </a:cubicBezTo>
                  <a:cubicBezTo>
                    <a:pt x="295" y="5"/>
                    <a:pt x="25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9"/>
            <p:cNvSpPr/>
            <p:nvPr/>
          </p:nvSpPr>
          <p:spPr>
            <a:xfrm>
              <a:off x="4709375" y="4205050"/>
              <a:ext cx="13950" cy="4225"/>
            </a:xfrm>
            <a:custGeom>
              <a:avLst/>
              <a:gdLst/>
              <a:ahLst/>
              <a:cxnLst/>
              <a:rect l="l" t="t" r="r" b="b"/>
              <a:pathLst>
                <a:path w="558" h="169" extrusionOk="0">
                  <a:moveTo>
                    <a:pt x="222" y="0"/>
                  </a:moveTo>
                  <a:cubicBezTo>
                    <a:pt x="149" y="0"/>
                    <a:pt x="75" y="12"/>
                    <a:pt x="1" y="27"/>
                  </a:cubicBezTo>
                  <a:cubicBezTo>
                    <a:pt x="107" y="133"/>
                    <a:pt x="231" y="169"/>
                    <a:pt x="360" y="169"/>
                  </a:cubicBezTo>
                  <a:cubicBezTo>
                    <a:pt x="425" y="169"/>
                    <a:pt x="492" y="160"/>
                    <a:pt x="558" y="147"/>
                  </a:cubicBezTo>
                  <a:cubicBezTo>
                    <a:pt x="458" y="34"/>
                    <a:pt x="343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9"/>
            <p:cNvSpPr/>
            <p:nvPr/>
          </p:nvSpPr>
          <p:spPr>
            <a:xfrm>
              <a:off x="4727300" y="4207575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6" y="0"/>
                  </a:moveTo>
                  <a:cubicBezTo>
                    <a:pt x="68" y="0"/>
                    <a:pt x="36" y="21"/>
                    <a:pt x="0" y="65"/>
                  </a:cubicBezTo>
                  <a:cubicBezTo>
                    <a:pt x="80" y="65"/>
                    <a:pt x="139" y="85"/>
                    <a:pt x="179" y="85"/>
                  </a:cubicBezTo>
                  <a:cubicBezTo>
                    <a:pt x="157" y="31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9"/>
            <p:cNvSpPr/>
            <p:nvPr/>
          </p:nvSpPr>
          <p:spPr>
            <a:xfrm>
              <a:off x="5252950" y="4264250"/>
              <a:ext cx="33350" cy="12650"/>
            </a:xfrm>
            <a:custGeom>
              <a:avLst/>
              <a:gdLst/>
              <a:ahLst/>
              <a:cxnLst/>
              <a:rect l="l" t="t" r="r" b="b"/>
              <a:pathLst>
                <a:path w="1334" h="506" extrusionOk="0">
                  <a:moveTo>
                    <a:pt x="969" y="0"/>
                  </a:moveTo>
                  <a:cubicBezTo>
                    <a:pt x="887" y="0"/>
                    <a:pt x="808" y="14"/>
                    <a:pt x="737" y="86"/>
                  </a:cubicBezTo>
                  <a:cubicBezTo>
                    <a:pt x="498" y="166"/>
                    <a:pt x="160" y="7"/>
                    <a:pt x="1" y="345"/>
                  </a:cubicBezTo>
                  <a:cubicBezTo>
                    <a:pt x="153" y="463"/>
                    <a:pt x="301" y="506"/>
                    <a:pt x="447" y="506"/>
                  </a:cubicBezTo>
                  <a:cubicBezTo>
                    <a:pt x="718" y="506"/>
                    <a:pt x="982" y="356"/>
                    <a:pt x="1254" y="265"/>
                  </a:cubicBezTo>
                  <a:cubicBezTo>
                    <a:pt x="1314" y="205"/>
                    <a:pt x="1333" y="166"/>
                    <a:pt x="1314" y="86"/>
                  </a:cubicBezTo>
                  <a:cubicBezTo>
                    <a:pt x="1254" y="46"/>
                    <a:pt x="1214" y="7"/>
                    <a:pt x="1135" y="7"/>
                  </a:cubicBezTo>
                  <a:cubicBezTo>
                    <a:pt x="1079" y="7"/>
                    <a:pt x="1023" y="0"/>
                    <a:pt x="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9"/>
            <p:cNvSpPr/>
            <p:nvPr/>
          </p:nvSpPr>
          <p:spPr>
            <a:xfrm>
              <a:off x="5291750" y="4257350"/>
              <a:ext cx="23400" cy="15525"/>
            </a:xfrm>
            <a:custGeom>
              <a:avLst/>
              <a:gdLst/>
              <a:ahLst/>
              <a:cxnLst/>
              <a:rect l="l" t="t" r="r" b="b"/>
              <a:pathLst>
                <a:path w="936" h="621" extrusionOk="0">
                  <a:moveTo>
                    <a:pt x="702" y="1"/>
                  </a:moveTo>
                  <a:cubicBezTo>
                    <a:pt x="482" y="1"/>
                    <a:pt x="266" y="60"/>
                    <a:pt x="60" y="163"/>
                  </a:cubicBezTo>
                  <a:cubicBezTo>
                    <a:pt x="0" y="621"/>
                    <a:pt x="378" y="462"/>
                    <a:pt x="577" y="541"/>
                  </a:cubicBezTo>
                  <a:cubicBezTo>
                    <a:pt x="697" y="481"/>
                    <a:pt x="796" y="422"/>
                    <a:pt x="935" y="362"/>
                  </a:cubicBezTo>
                  <a:lnTo>
                    <a:pt x="935" y="24"/>
                  </a:lnTo>
                  <a:cubicBezTo>
                    <a:pt x="857" y="8"/>
                    <a:pt x="779" y="1"/>
                    <a:pt x="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9"/>
            <p:cNvSpPr/>
            <p:nvPr/>
          </p:nvSpPr>
          <p:spPr>
            <a:xfrm>
              <a:off x="5281800" y="4261175"/>
              <a:ext cx="24400" cy="14200"/>
            </a:xfrm>
            <a:custGeom>
              <a:avLst/>
              <a:gdLst/>
              <a:ahLst/>
              <a:cxnLst/>
              <a:rect l="l" t="t" r="r" b="b"/>
              <a:pathLst>
                <a:path w="976" h="568" extrusionOk="0">
                  <a:moveTo>
                    <a:pt x="194" y="0"/>
                  </a:moveTo>
                  <a:cubicBezTo>
                    <a:pt x="160" y="0"/>
                    <a:pt x="120" y="10"/>
                    <a:pt x="80" y="30"/>
                  </a:cubicBezTo>
                  <a:cubicBezTo>
                    <a:pt x="60" y="30"/>
                    <a:pt x="60" y="50"/>
                    <a:pt x="40" y="110"/>
                  </a:cubicBezTo>
                  <a:cubicBezTo>
                    <a:pt x="0" y="149"/>
                    <a:pt x="40" y="189"/>
                    <a:pt x="80" y="229"/>
                  </a:cubicBezTo>
                  <a:cubicBezTo>
                    <a:pt x="160" y="289"/>
                    <a:pt x="199" y="348"/>
                    <a:pt x="279" y="388"/>
                  </a:cubicBezTo>
                  <a:cubicBezTo>
                    <a:pt x="458" y="428"/>
                    <a:pt x="597" y="507"/>
                    <a:pt x="776" y="567"/>
                  </a:cubicBezTo>
                  <a:cubicBezTo>
                    <a:pt x="856" y="507"/>
                    <a:pt x="935" y="468"/>
                    <a:pt x="975" y="408"/>
                  </a:cubicBezTo>
                  <a:cubicBezTo>
                    <a:pt x="876" y="149"/>
                    <a:pt x="557" y="249"/>
                    <a:pt x="458" y="30"/>
                  </a:cubicBezTo>
                  <a:cubicBezTo>
                    <a:pt x="428" y="20"/>
                    <a:pt x="403" y="15"/>
                    <a:pt x="376" y="15"/>
                  </a:cubicBezTo>
                  <a:cubicBezTo>
                    <a:pt x="349" y="15"/>
                    <a:pt x="319" y="20"/>
                    <a:pt x="279" y="30"/>
                  </a:cubicBezTo>
                  <a:cubicBezTo>
                    <a:pt x="259" y="10"/>
                    <a:pt x="229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9"/>
            <p:cNvSpPr/>
            <p:nvPr/>
          </p:nvSpPr>
          <p:spPr>
            <a:xfrm>
              <a:off x="5271350" y="426192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518" y="0"/>
                  </a:moveTo>
                  <a:cubicBezTo>
                    <a:pt x="359" y="0"/>
                    <a:pt x="180" y="40"/>
                    <a:pt x="1" y="40"/>
                  </a:cubicBezTo>
                  <a:lnTo>
                    <a:pt x="1" y="179"/>
                  </a:lnTo>
                  <a:lnTo>
                    <a:pt x="518" y="179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9"/>
            <p:cNvSpPr/>
            <p:nvPr/>
          </p:nvSpPr>
          <p:spPr>
            <a:xfrm>
              <a:off x="5236050" y="4262325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59" y="0"/>
                  </a:moveTo>
                  <a:cubicBezTo>
                    <a:pt x="157" y="0"/>
                    <a:pt x="73" y="56"/>
                    <a:pt x="0" y="143"/>
                  </a:cubicBezTo>
                  <a:cubicBezTo>
                    <a:pt x="35" y="153"/>
                    <a:pt x="70" y="158"/>
                    <a:pt x="104" y="158"/>
                  </a:cubicBezTo>
                  <a:cubicBezTo>
                    <a:pt x="207" y="158"/>
                    <a:pt x="304" y="113"/>
                    <a:pt x="378" y="24"/>
                  </a:cubicBezTo>
                  <a:cubicBezTo>
                    <a:pt x="336" y="8"/>
                    <a:pt x="296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9"/>
            <p:cNvSpPr/>
            <p:nvPr/>
          </p:nvSpPr>
          <p:spPr>
            <a:xfrm>
              <a:off x="5284275" y="42668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1"/>
                  </a:moveTo>
                  <a:lnTo>
                    <a:pt x="1" y="160"/>
                  </a:lnTo>
                  <a:lnTo>
                    <a:pt x="200" y="160"/>
                  </a:lnTo>
                  <a:cubicBezTo>
                    <a:pt x="140" y="100"/>
                    <a:pt x="8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9"/>
            <p:cNvSpPr/>
            <p:nvPr/>
          </p:nvSpPr>
          <p:spPr>
            <a:xfrm>
              <a:off x="5223600" y="4264200"/>
              <a:ext cx="4525" cy="2700"/>
            </a:xfrm>
            <a:custGeom>
              <a:avLst/>
              <a:gdLst/>
              <a:ahLst/>
              <a:cxnLst/>
              <a:rect l="l" t="t" r="r" b="b"/>
              <a:pathLst>
                <a:path w="181" h="108" extrusionOk="0">
                  <a:moveTo>
                    <a:pt x="79" y="1"/>
                  </a:moveTo>
                  <a:cubicBezTo>
                    <a:pt x="48" y="1"/>
                    <a:pt x="22" y="36"/>
                    <a:pt x="1" y="108"/>
                  </a:cubicBezTo>
                  <a:cubicBezTo>
                    <a:pt x="41" y="88"/>
                    <a:pt x="120" y="88"/>
                    <a:pt x="180" y="88"/>
                  </a:cubicBezTo>
                  <a:cubicBezTo>
                    <a:pt x="142" y="31"/>
                    <a:pt x="108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9"/>
            <p:cNvSpPr/>
            <p:nvPr/>
          </p:nvSpPr>
          <p:spPr>
            <a:xfrm>
              <a:off x="5301700" y="42713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60"/>
                    <a:pt x="80" y="99"/>
                    <a:pt x="0" y="159"/>
                  </a:cubicBezTo>
                  <a:cubicBezTo>
                    <a:pt x="100" y="119"/>
                    <a:pt x="159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9"/>
            <p:cNvSpPr/>
            <p:nvPr/>
          </p:nvSpPr>
          <p:spPr>
            <a:xfrm>
              <a:off x="4983400" y="4467775"/>
              <a:ext cx="16450" cy="21800"/>
            </a:xfrm>
            <a:custGeom>
              <a:avLst/>
              <a:gdLst/>
              <a:ahLst/>
              <a:cxnLst/>
              <a:rect l="l" t="t" r="r" b="b"/>
              <a:pathLst>
                <a:path w="658" h="872" extrusionOk="0">
                  <a:moveTo>
                    <a:pt x="432" y="1"/>
                  </a:moveTo>
                  <a:cubicBezTo>
                    <a:pt x="70" y="1"/>
                    <a:pt x="275" y="402"/>
                    <a:pt x="100" y="519"/>
                  </a:cubicBezTo>
                  <a:cubicBezTo>
                    <a:pt x="80" y="598"/>
                    <a:pt x="41" y="678"/>
                    <a:pt x="1" y="758"/>
                  </a:cubicBezTo>
                  <a:cubicBezTo>
                    <a:pt x="59" y="842"/>
                    <a:pt x="111" y="871"/>
                    <a:pt x="160" y="871"/>
                  </a:cubicBezTo>
                  <a:cubicBezTo>
                    <a:pt x="262" y="871"/>
                    <a:pt x="351" y="745"/>
                    <a:pt x="458" y="718"/>
                  </a:cubicBezTo>
                  <a:cubicBezTo>
                    <a:pt x="498" y="678"/>
                    <a:pt x="578" y="598"/>
                    <a:pt x="637" y="519"/>
                  </a:cubicBezTo>
                  <a:cubicBezTo>
                    <a:pt x="637" y="400"/>
                    <a:pt x="657" y="300"/>
                    <a:pt x="657" y="181"/>
                  </a:cubicBezTo>
                  <a:cubicBezTo>
                    <a:pt x="578" y="121"/>
                    <a:pt x="538" y="61"/>
                    <a:pt x="458" y="2"/>
                  </a:cubicBezTo>
                  <a:cubicBezTo>
                    <a:pt x="449" y="1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9"/>
            <p:cNvSpPr/>
            <p:nvPr/>
          </p:nvSpPr>
          <p:spPr>
            <a:xfrm>
              <a:off x="5188300" y="43807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9"/>
                  </a:cubicBezTo>
                  <a:cubicBezTo>
                    <a:pt x="160" y="259"/>
                    <a:pt x="140" y="120"/>
                    <a:pt x="140" y="20"/>
                  </a:cubicBezTo>
                  <a:cubicBezTo>
                    <a:pt x="10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9"/>
            <p:cNvSpPr/>
            <p:nvPr/>
          </p:nvSpPr>
          <p:spPr>
            <a:xfrm>
              <a:off x="5183325" y="43723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0" y="0"/>
                  </a:moveTo>
                  <a:cubicBezTo>
                    <a:pt x="40" y="100"/>
                    <a:pt x="1" y="219"/>
                    <a:pt x="200" y="338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9"/>
            <p:cNvSpPr/>
            <p:nvPr/>
          </p:nvSpPr>
          <p:spPr>
            <a:xfrm>
              <a:off x="4448300" y="4411025"/>
              <a:ext cx="69650" cy="26475"/>
            </a:xfrm>
            <a:custGeom>
              <a:avLst/>
              <a:gdLst/>
              <a:ahLst/>
              <a:cxnLst/>
              <a:rect l="l" t="t" r="r" b="b"/>
              <a:pathLst>
                <a:path w="2786" h="1059" extrusionOk="0">
                  <a:moveTo>
                    <a:pt x="369" y="0"/>
                  </a:moveTo>
                  <a:cubicBezTo>
                    <a:pt x="206" y="0"/>
                    <a:pt x="67" y="75"/>
                    <a:pt x="0" y="302"/>
                  </a:cubicBezTo>
                  <a:cubicBezTo>
                    <a:pt x="498" y="382"/>
                    <a:pt x="259" y="800"/>
                    <a:pt x="358" y="1058"/>
                  </a:cubicBezTo>
                  <a:lnTo>
                    <a:pt x="478" y="1058"/>
                  </a:lnTo>
                  <a:cubicBezTo>
                    <a:pt x="586" y="779"/>
                    <a:pt x="707" y="621"/>
                    <a:pt x="980" y="621"/>
                  </a:cubicBezTo>
                  <a:cubicBezTo>
                    <a:pt x="1058" y="621"/>
                    <a:pt x="1148" y="634"/>
                    <a:pt x="1254" y="660"/>
                  </a:cubicBezTo>
                  <a:cubicBezTo>
                    <a:pt x="1572" y="737"/>
                    <a:pt x="1899" y="773"/>
                    <a:pt x="2229" y="773"/>
                  </a:cubicBezTo>
                  <a:cubicBezTo>
                    <a:pt x="2414" y="773"/>
                    <a:pt x="2600" y="761"/>
                    <a:pt x="2785" y="740"/>
                  </a:cubicBezTo>
                  <a:cubicBezTo>
                    <a:pt x="2646" y="442"/>
                    <a:pt x="2248" y="640"/>
                    <a:pt x="2069" y="382"/>
                  </a:cubicBezTo>
                  <a:cubicBezTo>
                    <a:pt x="1711" y="342"/>
                    <a:pt x="1373" y="282"/>
                    <a:pt x="1015" y="282"/>
                  </a:cubicBezTo>
                  <a:cubicBezTo>
                    <a:pt x="796" y="282"/>
                    <a:pt x="677" y="243"/>
                    <a:pt x="617" y="44"/>
                  </a:cubicBezTo>
                  <a:cubicBezTo>
                    <a:pt x="532" y="18"/>
                    <a:pt x="448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9"/>
            <p:cNvSpPr/>
            <p:nvPr/>
          </p:nvSpPr>
          <p:spPr>
            <a:xfrm>
              <a:off x="4533325" y="44245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99" y="1"/>
                  </a:moveTo>
                  <a:lnTo>
                    <a:pt x="399" y="1"/>
                  </a:lnTo>
                  <a:cubicBezTo>
                    <a:pt x="339" y="21"/>
                    <a:pt x="260" y="21"/>
                    <a:pt x="160" y="21"/>
                  </a:cubicBezTo>
                  <a:cubicBezTo>
                    <a:pt x="100" y="21"/>
                    <a:pt x="1" y="61"/>
                    <a:pt x="1" y="61"/>
                  </a:cubicBezTo>
                  <a:cubicBezTo>
                    <a:pt x="15" y="129"/>
                    <a:pt x="76" y="151"/>
                    <a:pt x="132" y="151"/>
                  </a:cubicBezTo>
                  <a:cubicBezTo>
                    <a:pt x="157" y="151"/>
                    <a:pt x="181" y="146"/>
                    <a:pt x="200" y="140"/>
                  </a:cubicBezTo>
                  <a:cubicBezTo>
                    <a:pt x="279" y="120"/>
                    <a:pt x="359" y="4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9"/>
            <p:cNvSpPr/>
            <p:nvPr/>
          </p:nvSpPr>
          <p:spPr>
            <a:xfrm>
              <a:off x="4586550" y="444195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418"/>
                    <a:pt x="219" y="537"/>
                  </a:cubicBezTo>
                  <a:cubicBezTo>
                    <a:pt x="199" y="338"/>
                    <a:pt x="239" y="1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9"/>
            <p:cNvSpPr/>
            <p:nvPr/>
          </p:nvSpPr>
          <p:spPr>
            <a:xfrm>
              <a:off x="5214175" y="4534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40"/>
                    <a:pt x="60" y="100"/>
                    <a:pt x="0" y="179"/>
                  </a:cubicBezTo>
                  <a:cubicBezTo>
                    <a:pt x="80" y="14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9"/>
            <p:cNvSpPr/>
            <p:nvPr/>
          </p:nvSpPr>
          <p:spPr>
            <a:xfrm>
              <a:off x="5192275" y="4350425"/>
              <a:ext cx="8975" cy="5025"/>
            </a:xfrm>
            <a:custGeom>
              <a:avLst/>
              <a:gdLst/>
              <a:ahLst/>
              <a:cxnLst/>
              <a:rect l="l" t="t" r="r" b="b"/>
              <a:pathLst>
                <a:path w="359" h="201" extrusionOk="0">
                  <a:moveTo>
                    <a:pt x="60" y="1"/>
                  </a:moveTo>
                  <a:cubicBezTo>
                    <a:pt x="41" y="41"/>
                    <a:pt x="41" y="100"/>
                    <a:pt x="1" y="140"/>
                  </a:cubicBezTo>
                  <a:cubicBezTo>
                    <a:pt x="39" y="179"/>
                    <a:pt x="70" y="201"/>
                    <a:pt x="108" y="201"/>
                  </a:cubicBezTo>
                  <a:cubicBezTo>
                    <a:pt x="128" y="201"/>
                    <a:pt x="152" y="194"/>
                    <a:pt x="180" y="180"/>
                  </a:cubicBezTo>
                  <a:cubicBezTo>
                    <a:pt x="239" y="180"/>
                    <a:pt x="299" y="140"/>
                    <a:pt x="359" y="140"/>
                  </a:cubicBezTo>
                  <a:cubicBezTo>
                    <a:pt x="299" y="21"/>
                    <a:pt x="1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9"/>
            <p:cNvSpPr/>
            <p:nvPr/>
          </p:nvSpPr>
          <p:spPr>
            <a:xfrm>
              <a:off x="5193275" y="4353925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1" y="0"/>
                  </a:moveTo>
                  <a:cubicBezTo>
                    <a:pt x="12" y="78"/>
                    <a:pt x="29" y="118"/>
                    <a:pt x="59" y="118"/>
                  </a:cubicBezTo>
                  <a:cubicBezTo>
                    <a:pt x="83" y="118"/>
                    <a:pt x="116" y="93"/>
                    <a:pt x="160" y="40"/>
                  </a:cubicBezTo>
                  <a:cubicBezTo>
                    <a:pt x="100" y="4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9"/>
            <p:cNvSpPr/>
            <p:nvPr/>
          </p:nvSpPr>
          <p:spPr>
            <a:xfrm>
              <a:off x="5096800" y="4229600"/>
              <a:ext cx="132800" cy="28850"/>
            </a:xfrm>
            <a:custGeom>
              <a:avLst/>
              <a:gdLst/>
              <a:ahLst/>
              <a:cxnLst/>
              <a:rect l="l" t="t" r="r" b="b"/>
              <a:pathLst>
                <a:path w="5312" h="1154" extrusionOk="0">
                  <a:moveTo>
                    <a:pt x="5013" y="0"/>
                  </a:moveTo>
                  <a:cubicBezTo>
                    <a:pt x="4894" y="0"/>
                    <a:pt x="4795" y="0"/>
                    <a:pt x="4695" y="80"/>
                  </a:cubicBezTo>
                  <a:cubicBezTo>
                    <a:pt x="4655" y="80"/>
                    <a:pt x="4596" y="80"/>
                    <a:pt x="4556" y="100"/>
                  </a:cubicBezTo>
                  <a:cubicBezTo>
                    <a:pt x="4453" y="176"/>
                    <a:pt x="4348" y="187"/>
                    <a:pt x="4241" y="187"/>
                  </a:cubicBezTo>
                  <a:cubicBezTo>
                    <a:pt x="4198" y="187"/>
                    <a:pt x="4156" y="185"/>
                    <a:pt x="4113" y="185"/>
                  </a:cubicBezTo>
                  <a:cubicBezTo>
                    <a:pt x="4014" y="185"/>
                    <a:pt x="3915" y="195"/>
                    <a:pt x="3820" y="259"/>
                  </a:cubicBezTo>
                  <a:cubicBezTo>
                    <a:pt x="3540" y="356"/>
                    <a:pt x="3249" y="377"/>
                    <a:pt x="2955" y="377"/>
                  </a:cubicBezTo>
                  <a:cubicBezTo>
                    <a:pt x="2735" y="377"/>
                    <a:pt x="2514" y="366"/>
                    <a:pt x="2294" y="366"/>
                  </a:cubicBezTo>
                  <a:cubicBezTo>
                    <a:pt x="1910" y="366"/>
                    <a:pt x="1531" y="401"/>
                    <a:pt x="1174" y="597"/>
                  </a:cubicBezTo>
                  <a:cubicBezTo>
                    <a:pt x="876" y="577"/>
                    <a:pt x="597" y="577"/>
                    <a:pt x="299" y="577"/>
                  </a:cubicBezTo>
                  <a:cubicBezTo>
                    <a:pt x="239" y="597"/>
                    <a:pt x="199" y="637"/>
                    <a:pt x="179" y="657"/>
                  </a:cubicBezTo>
                  <a:cubicBezTo>
                    <a:pt x="100" y="696"/>
                    <a:pt x="0" y="696"/>
                    <a:pt x="0" y="836"/>
                  </a:cubicBezTo>
                  <a:cubicBezTo>
                    <a:pt x="40" y="955"/>
                    <a:pt x="120" y="1054"/>
                    <a:pt x="179" y="1154"/>
                  </a:cubicBezTo>
                  <a:cubicBezTo>
                    <a:pt x="219" y="1134"/>
                    <a:pt x="299" y="1134"/>
                    <a:pt x="339" y="1134"/>
                  </a:cubicBezTo>
                  <a:cubicBezTo>
                    <a:pt x="537" y="995"/>
                    <a:pt x="736" y="1074"/>
                    <a:pt x="935" y="995"/>
                  </a:cubicBezTo>
                  <a:cubicBezTo>
                    <a:pt x="2109" y="975"/>
                    <a:pt x="3263" y="836"/>
                    <a:pt x="4397" y="597"/>
                  </a:cubicBezTo>
                  <a:cubicBezTo>
                    <a:pt x="4576" y="458"/>
                    <a:pt x="4795" y="577"/>
                    <a:pt x="4974" y="458"/>
                  </a:cubicBezTo>
                  <a:cubicBezTo>
                    <a:pt x="5073" y="418"/>
                    <a:pt x="5172" y="418"/>
                    <a:pt x="5272" y="398"/>
                  </a:cubicBezTo>
                  <a:cubicBezTo>
                    <a:pt x="5312" y="358"/>
                    <a:pt x="5312" y="279"/>
                    <a:pt x="5292" y="199"/>
                  </a:cubicBezTo>
                  <a:cubicBezTo>
                    <a:pt x="5212" y="100"/>
                    <a:pt x="5113" y="4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9"/>
            <p:cNvSpPr/>
            <p:nvPr/>
          </p:nvSpPr>
          <p:spPr>
            <a:xfrm>
              <a:off x="5064975" y="4249475"/>
              <a:ext cx="17925" cy="4325"/>
            </a:xfrm>
            <a:custGeom>
              <a:avLst/>
              <a:gdLst/>
              <a:ahLst/>
              <a:cxnLst/>
              <a:rect l="l" t="t" r="r" b="b"/>
              <a:pathLst>
                <a:path w="717" h="173" extrusionOk="0">
                  <a:moveTo>
                    <a:pt x="716" y="1"/>
                  </a:moveTo>
                  <a:cubicBezTo>
                    <a:pt x="498" y="1"/>
                    <a:pt x="259" y="41"/>
                    <a:pt x="20" y="41"/>
                  </a:cubicBezTo>
                  <a:cubicBezTo>
                    <a:pt x="20" y="80"/>
                    <a:pt x="0" y="100"/>
                    <a:pt x="0" y="160"/>
                  </a:cubicBezTo>
                  <a:cubicBezTo>
                    <a:pt x="104" y="160"/>
                    <a:pt x="207" y="173"/>
                    <a:pt x="307" y="173"/>
                  </a:cubicBezTo>
                  <a:cubicBezTo>
                    <a:pt x="456" y="173"/>
                    <a:pt x="597" y="144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9"/>
            <p:cNvSpPr/>
            <p:nvPr/>
          </p:nvSpPr>
          <p:spPr>
            <a:xfrm>
              <a:off x="5086850" y="4245550"/>
              <a:ext cx="13450" cy="4950"/>
            </a:xfrm>
            <a:custGeom>
              <a:avLst/>
              <a:gdLst/>
              <a:ahLst/>
              <a:cxnLst/>
              <a:rect l="l" t="t" r="r" b="b"/>
              <a:pathLst>
                <a:path w="538" h="198" extrusionOk="0">
                  <a:moveTo>
                    <a:pt x="312" y="0"/>
                  </a:moveTo>
                  <a:cubicBezTo>
                    <a:pt x="195" y="0"/>
                    <a:pt x="86" y="28"/>
                    <a:pt x="1" y="138"/>
                  </a:cubicBezTo>
                  <a:cubicBezTo>
                    <a:pt x="120" y="158"/>
                    <a:pt x="239" y="158"/>
                    <a:pt x="378" y="198"/>
                  </a:cubicBezTo>
                  <a:cubicBezTo>
                    <a:pt x="418" y="118"/>
                    <a:pt x="498" y="58"/>
                    <a:pt x="538" y="19"/>
                  </a:cubicBezTo>
                  <a:cubicBezTo>
                    <a:pt x="461" y="11"/>
                    <a:pt x="385" y="0"/>
                    <a:pt x="3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9"/>
            <p:cNvSpPr/>
            <p:nvPr/>
          </p:nvSpPr>
          <p:spPr>
            <a:xfrm>
              <a:off x="4381650" y="4472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40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9"/>
            <p:cNvSpPr/>
            <p:nvPr/>
          </p:nvSpPr>
          <p:spPr>
            <a:xfrm>
              <a:off x="4385625" y="44683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9"/>
            <p:cNvSpPr/>
            <p:nvPr/>
          </p:nvSpPr>
          <p:spPr>
            <a:xfrm>
              <a:off x="5429500" y="4446350"/>
              <a:ext cx="20925" cy="4575"/>
            </a:xfrm>
            <a:custGeom>
              <a:avLst/>
              <a:gdLst/>
              <a:ahLst/>
              <a:cxnLst/>
              <a:rect l="l" t="t" r="r" b="b"/>
              <a:pathLst>
                <a:path w="837" h="183" extrusionOk="0">
                  <a:moveTo>
                    <a:pt x="372" y="1"/>
                  </a:moveTo>
                  <a:cubicBezTo>
                    <a:pt x="236" y="1"/>
                    <a:pt x="106" y="38"/>
                    <a:pt x="1" y="182"/>
                  </a:cubicBezTo>
                  <a:lnTo>
                    <a:pt x="816" y="182"/>
                  </a:lnTo>
                  <a:cubicBezTo>
                    <a:pt x="836" y="143"/>
                    <a:pt x="836" y="83"/>
                    <a:pt x="816" y="43"/>
                  </a:cubicBezTo>
                  <a:cubicBezTo>
                    <a:pt x="672" y="43"/>
                    <a:pt x="518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9"/>
            <p:cNvSpPr/>
            <p:nvPr/>
          </p:nvSpPr>
          <p:spPr>
            <a:xfrm>
              <a:off x="5165925" y="4100525"/>
              <a:ext cx="27875" cy="4750"/>
            </a:xfrm>
            <a:custGeom>
              <a:avLst/>
              <a:gdLst/>
              <a:ahLst/>
              <a:cxnLst/>
              <a:rect l="l" t="t" r="r" b="b"/>
              <a:pathLst>
                <a:path w="1115" h="190" extrusionOk="0">
                  <a:moveTo>
                    <a:pt x="550" y="1"/>
                  </a:moveTo>
                  <a:cubicBezTo>
                    <a:pt x="363" y="1"/>
                    <a:pt x="179" y="11"/>
                    <a:pt x="0" y="31"/>
                  </a:cubicBezTo>
                  <a:cubicBezTo>
                    <a:pt x="122" y="143"/>
                    <a:pt x="261" y="163"/>
                    <a:pt x="405" y="163"/>
                  </a:cubicBezTo>
                  <a:cubicBezTo>
                    <a:pt x="485" y="163"/>
                    <a:pt x="567" y="157"/>
                    <a:pt x="648" y="157"/>
                  </a:cubicBezTo>
                  <a:cubicBezTo>
                    <a:pt x="732" y="157"/>
                    <a:pt x="815" y="163"/>
                    <a:pt x="896" y="190"/>
                  </a:cubicBezTo>
                  <a:cubicBezTo>
                    <a:pt x="955" y="110"/>
                    <a:pt x="1035" y="71"/>
                    <a:pt x="1114" y="31"/>
                  </a:cubicBezTo>
                  <a:cubicBezTo>
                    <a:pt x="925" y="11"/>
                    <a:pt x="736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9"/>
            <p:cNvSpPr/>
            <p:nvPr/>
          </p:nvSpPr>
          <p:spPr>
            <a:xfrm>
              <a:off x="5104750" y="4100100"/>
              <a:ext cx="26875" cy="4675"/>
            </a:xfrm>
            <a:custGeom>
              <a:avLst/>
              <a:gdLst/>
              <a:ahLst/>
              <a:cxnLst/>
              <a:rect l="l" t="t" r="r" b="b"/>
              <a:pathLst>
                <a:path w="1075" h="187" extrusionOk="0">
                  <a:moveTo>
                    <a:pt x="503" y="0"/>
                  </a:moveTo>
                  <a:cubicBezTo>
                    <a:pt x="326" y="0"/>
                    <a:pt x="154" y="34"/>
                    <a:pt x="1" y="187"/>
                  </a:cubicBezTo>
                  <a:cubicBezTo>
                    <a:pt x="359" y="187"/>
                    <a:pt x="677" y="167"/>
                    <a:pt x="1015" y="167"/>
                  </a:cubicBezTo>
                  <a:cubicBezTo>
                    <a:pt x="1015" y="107"/>
                    <a:pt x="1055" y="68"/>
                    <a:pt x="1075" y="8"/>
                  </a:cubicBezTo>
                  <a:lnTo>
                    <a:pt x="1075" y="8"/>
                  </a:lnTo>
                  <a:cubicBezTo>
                    <a:pt x="1022" y="17"/>
                    <a:pt x="968" y="20"/>
                    <a:pt x="913" y="20"/>
                  </a:cubicBezTo>
                  <a:cubicBezTo>
                    <a:pt x="777" y="20"/>
                    <a:pt x="639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9"/>
            <p:cNvSpPr/>
            <p:nvPr/>
          </p:nvSpPr>
          <p:spPr>
            <a:xfrm>
              <a:off x="4677550" y="440515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80" y="80"/>
                  </a:lnTo>
                  <a:cubicBezTo>
                    <a:pt x="60" y="40"/>
                    <a:pt x="60" y="20"/>
                    <a:pt x="60" y="20"/>
                  </a:cubicBezTo>
                  <a:cubicBezTo>
                    <a:pt x="6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9"/>
            <p:cNvSpPr/>
            <p:nvPr/>
          </p:nvSpPr>
          <p:spPr>
            <a:xfrm>
              <a:off x="4585550" y="4459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239" y="0"/>
                  </a:moveTo>
                  <a:cubicBezTo>
                    <a:pt x="1" y="219"/>
                    <a:pt x="100" y="458"/>
                    <a:pt x="60" y="717"/>
                  </a:cubicBezTo>
                  <a:cubicBezTo>
                    <a:pt x="239" y="637"/>
                    <a:pt x="259" y="498"/>
                    <a:pt x="279" y="359"/>
                  </a:cubicBezTo>
                  <a:cubicBezTo>
                    <a:pt x="359" y="239"/>
                    <a:pt x="359" y="14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9"/>
            <p:cNvSpPr/>
            <p:nvPr/>
          </p:nvSpPr>
          <p:spPr>
            <a:xfrm>
              <a:off x="4592525" y="44598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0" y="0"/>
                  </a:moveTo>
                  <a:lnTo>
                    <a:pt x="0" y="319"/>
                  </a:lnTo>
                  <a:cubicBezTo>
                    <a:pt x="30" y="329"/>
                    <a:pt x="50" y="334"/>
                    <a:pt x="72" y="334"/>
                  </a:cubicBezTo>
                  <a:cubicBezTo>
                    <a:pt x="95" y="334"/>
                    <a:pt x="120" y="329"/>
                    <a:pt x="159" y="319"/>
                  </a:cubicBezTo>
                  <a:cubicBezTo>
                    <a:pt x="159" y="199"/>
                    <a:pt x="17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9"/>
            <p:cNvSpPr/>
            <p:nvPr/>
          </p:nvSpPr>
          <p:spPr>
            <a:xfrm>
              <a:off x="4552725" y="44767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60"/>
                    <a:pt x="180" y="200"/>
                    <a:pt x="339" y="200"/>
                  </a:cubicBezTo>
                  <a:lnTo>
                    <a:pt x="339" y="21"/>
                  </a:lnTo>
                  <a:cubicBezTo>
                    <a:pt x="220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9"/>
            <p:cNvSpPr/>
            <p:nvPr/>
          </p:nvSpPr>
          <p:spPr>
            <a:xfrm>
              <a:off x="4580575" y="448222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00" y="1"/>
                  </a:moveTo>
                  <a:cubicBezTo>
                    <a:pt x="41" y="1"/>
                    <a:pt x="1" y="20"/>
                    <a:pt x="41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20" y="100"/>
                    <a:pt x="160" y="80"/>
                    <a:pt x="160" y="40"/>
                  </a:cubicBezTo>
                  <a:cubicBezTo>
                    <a:pt x="140" y="20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9"/>
            <p:cNvSpPr/>
            <p:nvPr/>
          </p:nvSpPr>
          <p:spPr>
            <a:xfrm>
              <a:off x="5004800" y="4485850"/>
              <a:ext cx="29850" cy="8825"/>
            </a:xfrm>
            <a:custGeom>
              <a:avLst/>
              <a:gdLst/>
              <a:ahLst/>
              <a:cxnLst/>
              <a:rect l="l" t="t" r="r" b="b"/>
              <a:pathLst>
                <a:path w="1194" h="353" extrusionOk="0">
                  <a:moveTo>
                    <a:pt x="793" y="1"/>
                  </a:moveTo>
                  <a:cubicBezTo>
                    <a:pt x="512" y="1"/>
                    <a:pt x="261" y="209"/>
                    <a:pt x="0" y="333"/>
                  </a:cubicBezTo>
                  <a:cubicBezTo>
                    <a:pt x="219" y="333"/>
                    <a:pt x="438" y="353"/>
                    <a:pt x="677" y="353"/>
                  </a:cubicBezTo>
                  <a:cubicBezTo>
                    <a:pt x="796" y="174"/>
                    <a:pt x="1074" y="353"/>
                    <a:pt x="1194" y="154"/>
                  </a:cubicBezTo>
                  <a:cubicBezTo>
                    <a:pt x="1052" y="43"/>
                    <a:pt x="920" y="1"/>
                    <a:pt x="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9"/>
            <p:cNvSpPr/>
            <p:nvPr/>
          </p:nvSpPr>
          <p:spPr>
            <a:xfrm>
              <a:off x="5021700" y="449017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518" y="1"/>
                  </a:moveTo>
                  <a:cubicBezTo>
                    <a:pt x="339" y="21"/>
                    <a:pt x="120" y="1"/>
                    <a:pt x="1" y="200"/>
                  </a:cubicBezTo>
                  <a:cubicBezTo>
                    <a:pt x="219" y="180"/>
                    <a:pt x="438" y="180"/>
                    <a:pt x="697" y="180"/>
                  </a:cubicBezTo>
                  <a:cubicBezTo>
                    <a:pt x="717" y="180"/>
                    <a:pt x="717" y="160"/>
                    <a:pt x="737" y="120"/>
                  </a:cubicBezTo>
                  <a:cubicBezTo>
                    <a:pt x="737" y="100"/>
                    <a:pt x="737" y="61"/>
                    <a:pt x="697" y="21"/>
                  </a:cubicBezTo>
                  <a:cubicBezTo>
                    <a:pt x="637" y="21"/>
                    <a:pt x="558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9"/>
            <p:cNvSpPr/>
            <p:nvPr/>
          </p:nvSpPr>
          <p:spPr>
            <a:xfrm>
              <a:off x="5039100" y="449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40"/>
                    <a:pt x="14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9"/>
            <p:cNvSpPr/>
            <p:nvPr/>
          </p:nvSpPr>
          <p:spPr>
            <a:xfrm>
              <a:off x="4486100" y="41092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60" y="80"/>
                    <a:pt x="0" y="139"/>
                  </a:cubicBezTo>
                  <a:cubicBezTo>
                    <a:pt x="60" y="99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9"/>
            <p:cNvSpPr/>
            <p:nvPr/>
          </p:nvSpPr>
          <p:spPr>
            <a:xfrm>
              <a:off x="5240525" y="4529950"/>
              <a:ext cx="13450" cy="3850"/>
            </a:xfrm>
            <a:custGeom>
              <a:avLst/>
              <a:gdLst/>
              <a:ahLst/>
              <a:cxnLst/>
              <a:rect l="l" t="t" r="r" b="b"/>
              <a:pathLst>
                <a:path w="538" h="154" extrusionOk="0">
                  <a:moveTo>
                    <a:pt x="405" y="0"/>
                  </a:moveTo>
                  <a:cubicBezTo>
                    <a:pt x="253" y="0"/>
                    <a:pt x="109" y="12"/>
                    <a:pt x="0" y="121"/>
                  </a:cubicBezTo>
                  <a:cubicBezTo>
                    <a:pt x="82" y="137"/>
                    <a:pt x="163" y="153"/>
                    <a:pt x="240" y="153"/>
                  </a:cubicBezTo>
                  <a:cubicBezTo>
                    <a:pt x="352" y="153"/>
                    <a:pt x="455" y="119"/>
                    <a:pt x="537" y="1"/>
                  </a:cubicBezTo>
                  <a:cubicBezTo>
                    <a:pt x="493" y="1"/>
                    <a:pt x="449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9"/>
            <p:cNvSpPr/>
            <p:nvPr/>
          </p:nvSpPr>
          <p:spPr>
            <a:xfrm>
              <a:off x="5232075" y="45299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00"/>
                    <a:pt x="100" y="120"/>
                    <a:pt x="199" y="12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9"/>
            <p:cNvSpPr/>
            <p:nvPr/>
          </p:nvSpPr>
          <p:spPr>
            <a:xfrm>
              <a:off x="4740725" y="403465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" y="0"/>
                  </a:moveTo>
                  <a:cubicBezTo>
                    <a:pt x="20" y="119"/>
                    <a:pt x="0" y="219"/>
                    <a:pt x="0" y="318"/>
                  </a:cubicBezTo>
                  <a:cubicBezTo>
                    <a:pt x="139" y="259"/>
                    <a:pt x="159" y="13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9"/>
            <p:cNvSpPr/>
            <p:nvPr/>
          </p:nvSpPr>
          <p:spPr>
            <a:xfrm>
              <a:off x="5130375" y="3968925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6" y="1"/>
                  </a:moveTo>
                  <a:cubicBezTo>
                    <a:pt x="80" y="1"/>
                    <a:pt x="41" y="20"/>
                    <a:pt x="30" y="63"/>
                  </a:cubicBezTo>
                  <a:cubicBezTo>
                    <a:pt x="0" y="152"/>
                    <a:pt x="71" y="164"/>
                    <a:pt x="133" y="164"/>
                  </a:cubicBezTo>
                  <a:cubicBezTo>
                    <a:pt x="154" y="164"/>
                    <a:pt x="174" y="162"/>
                    <a:pt x="189" y="162"/>
                  </a:cubicBezTo>
                  <a:lnTo>
                    <a:pt x="368" y="162"/>
                  </a:lnTo>
                  <a:cubicBezTo>
                    <a:pt x="348" y="123"/>
                    <a:pt x="289" y="63"/>
                    <a:pt x="249" y="43"/>
                  </a:cubicBezTo>
                  <a:cubicBezTo>
                    <a:pt x="212" y="15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9"/>
            <p:cNvSpPr/>
            <p:nvPr/>
          </p:nvSpPr>
          <p:spPr>
            <a:xfrm>
              <a:off x="5091825" y="3991875"/>
              <a:ext cx="30350" cy="11450"/>
            </a:xfrm>
            <a:custGeom>
              <a:avLst/>
              <a:gdLst/>
              <a:ahLst/>
              <a:cxnLst/>
              <a:rect l="l" t="t" r="r" b="b"/>
              <a:pathLst>
                <a:path w="1214" h="458" extrusionOk="0">
                  <a:moveTo>
                    <a:pt x="717" y="0"/>
                  </a:moveTo>
                  <a:cubicBezTo>
                    <a:pt x="597" y="140"/>
                    <a:pt x="378" y="140"/>
                    <a:pt x="199" y="199"/>
                  </a:cubicBezTo>
                  <a:cubicBezTo>
                    <a:pt x="0" y="239"/>
                    <a:pt x="20" y="358"/>
                    <a:pt x="179" y="458"/>
                  </a:cubicBezTo>
                  <a:cubicBezTo>
                    <a:pt x="296" y="329"/>
                    <a:pt x="434" y="317"/>
                    <a:pt x="576" y="317"/>
                  </a:cubicBezTo>
                  <a:cubicBezTo>
                    <a:pt x="608" y="317"/>
                    <a:pt x="640" y="318"/>
                    <a:pt x="673" y="318"/>
                  </a:cubicBezTo>
                  <a:cubicBezTo>
                    <a:pt x="741" y="318"/>
                    <a:pt x="809" y="315"/>
                    <a:pt x="876" y="299"/>
                  </a:cubicBezTo>
                  <a:cubicBezTo>
                    <a:pt x="975" y="159"/>
                    <a:pt x="1095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9"/>
            <p:cNvSpPr/>
            <p:nvPr/>
          </p:nvSpPr>
          <p:spPr>
            <a:xfrm>
              <a:off x="5353400" y="3950950"/>
              <a:ext cx="19925" cy="4775"/>
            </a:xfrm>
            <a:custGeom>
              <a:avLst/>
              <a:gdLst/>
              <a:ahLst/>
              <a:cxnLst/>
              <a:rect l="l" t="t" r="r" b="b"/>
              <a:pathLst>
                <a:path w="797" h="191" extrusionOk="0">
                  <a:moveTo>
                    <a:pt x="437" y="0"/>
                  </a:moveTo>
                  <a:cubicBezTo>
                    <a:pt x="295" y="0"/>
                    <a:pt x="154" y="31"/>
                    <a:pt x="1" y="86"/>
                  </a:cubicBezTo>
                  <a:cubicBezTo>
                    <a:pt x="173" y="132"/>
                    <a:pt x="318" y="191"/>
                    <a:pt x="464" y="191"/>
                  </a:cubicBezTo>
                  <a:cubicBezTo>
                    <a:pt x="571" y="191"/>
                    <a:pt x="679" y="159"/>
                    <a:pt x="797" y="66"/>
                  </a:cubicBezTo>
                  <a:cubicBezTo>
                    <a:pt x="671" y="21"/>
                    <a:pt x="554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9"/>
            <p:cNvSpPr/>
            <p:nvPr/>
          </p:nvSpPr>
          <p:spPr>
            <a:xfrm>
              <a:off x="5027300" y="4035125"/>
              <a:ext cx="7350" cy="8150"/>
            </a:xfrm>
            <a:custGeom>
              <a:avLst/>
              <a:gdLst/>
              <a:ahLst/>
              <a:cxnLst/>
              <a:rect l="l" t="t" r="r" b="b"/>
              <a:pathLst>
                <a:path w="294" h="326" extrusionOk="0">
                  <a:moveTo>
                    <a:pt x="115" y="1"/>
                  </a:moveTo>
                  <a:cubicBezTo>
                    <a:pt x="26" y="179"/>
                    <a:pt x="0" y="325"/>
                    <a:pt x="210" y="325"/>
                  </a:cubicBezTo>
                  <a:cubicBezTo>
                    <a:pt x="235" y="325"/>
                    <a:pt x="263" y="323"/>
                    <a:pt x="294" y="319"/>
                  </a:cubicBezTo>
                  <a:lnTo>
                    <a:pt x="294" y="21"/>
                  </a:lnTo>
                  <a:cubicBezTo>
                    <a:pt x="234" y="1"/>
                    <a:pt x="174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9"/>
            <p:cNvSpPr/>
            <p:nvPr/>
          </p:nvSpPr>
          <p:spPr>
            <a:xfrm>
              <a:off x="4034525" y="4902450"/>
              <a:ext cx="4000" cy="5075"/>
            </a:xfrm>
            <a:custGeom>
              <a:avLst/>
              <a:gdLst/>
              <a:ahLst/>
              <a:cxnLst/>
              <a:rect l="l" t="t" r="r" b="b"/>
              <a:pathLst>
                <a:path w="160" h="203" extrusionOk="0">
                  <a:moveTo>
                    <a:pt x="1" y="1"/>
                  </a:moveTo>
                  <a:cubicBezTo>
                    <a:pt x="19" y="93"/>
                    <a:pt x="3" y="202"/>
                    <a:pt x="95" y="202"/>
                  </a:cubicBezTo>
                  <a:cubicBezTo>
                    <a:pt x="103" y="202"/>
                    <a:pt x="111" y="201"/>
                    <a:pt x="120" y="200"/>
                  </a:cubicBezTo>
                  <a:cubicBezTo>
                    <a:pt x="140" y="20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9"/>
            <p:cNvSpPr/>
            <p:nvPr/>
          </p:nvSpPr>
          <p:spPr>
            <a:xfrm>
              <a:off x="5288750" y="47841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34" y="1"/>
                  </a:moveTo>
                  <a:cubicBezTo>
                    <a:pt x="283" y="1"/>
                    <a:pt x="135" y="33"/>
                    <a:pt x="1" y="158"/>
                  </a:cubicBezTo>
                  <a:cubicBezTo>
                    <a:pt x="136" y="166"/>
                    <a:pt x="274" y="182"/>
                    <a:pt x="409" y="182"/>
                  </a:cubicBezTo>
                  <a:cubicBezTo>
                    <a:pt x="592" y="182"/>
                    <a:pt x="767" y="153"/>
                    <a:pt x="916" y="38"/>
                  </a:cubicBezTo>
                  <a:cubicBezTo>
                    <a:pt x="761" y="38"/>
                    <a:pt x="59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9"/>
            <p:cNvSpPr/>
            <p:nvPr/>
          </p:nvSpPr>
          <p:spPr>
            <a:xfrm>
              <a:off x="5521500" y="4721050"/>
              <a:ext cx="12950" cy="5625"/>
            </a:xfrm>
            <a:custGeom>
              <a:avLst/>
              <a:gdLst/>
              <a:ahLst/>
              <a:cxnLst/>
              <a:rect l="l" t="t" r="r" b="b"/>
              <a:pathLst>
                <a:path w="518" h="225" extrusionOk="0">
                  <a:moveTo>
                    <a:pt x="276" y="0"/>
                  </a:moveTo>
                  <a:cubicBezTo>
                    <a:pt x="165" y="0"/>
                    <a:pt x="72" y="72"/>
                    <a:pt x="1" y="215"/>
                  </a:cubicBezTo>
                  <a:cubicBezTo>
                    <a:pt x="80" y="215"/>
                    <a:pt x="160" y="224"/>
                    <a:pt x="234" y="224"/>
                  </a:cubicBezTo>
                  <a:cubicBezTo>
                    <a:pt x="346" y="224"/>
                    <a:pt x="446" y="203"/>
                    <a:pt x="518" y="96"/>
                  </a:cubicBezTo>
                  <a:cubicBezTo>
                    <a:pt x="430" y="32"/>
                    <a:pt x="349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9"/>
            <p:cNvSpPr/>
            <p:nvPr/>
          </p:nvSpPr>
          <p:spPr>
            <a:xfrm>
              <a:off x="5262900" y="4779700"/>
              <a:ext cx="17425" cy="4425"/>
            </a:xfrm>
            <a:custGeom>
              <a:avLst/>
              <a:gdLst/>
              <a:ahLst/>
              <a:cxnLst/>
              <a:rect l="l" t="t" r="r" b="b"/>
              <a:pathLst>
                <a:path w="697" h="177" extrusionOk="0">
                  <a:moveTo>
                    <a:pt x="382" y="0"/>
                  </a:moveTo>
                  <a:cubicBezTo>
                    <a:pt x="244" y="0"/>
                    <a:pt x="116" y="38"/>
                    <a:pt x="1" y="176"/>
                  </a:cubicBezTo>
                  <a:cubicBezTo>
                    <a:pt x="33" y="174"/>
                    <a:pt x="65" y="173"/>
                    <a:pt x="98" y="173"/>
                  </a:cubicBezTo>
                  <a:cubicBezTo>
                    <a:pt x="160" y="173"/>
                    <a:pt x="223" y="176"/>
                    <a:pt x="286" y="176"/>
                  </a:cubicBezTo>
                  <a:cubicBezTo>
                    <a:pt x="433" y="176"/>
                    <a:pt x="576" y="158"/>
                    <a:pt x="697" y="37"/>
                  </a:cubicBezTo>
                  <a:cubicBezTo>
                    <a:pt x="588" y="20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9"/>
            <p:cNvSpPr/>
            <p:nvPr/>
          </p:nvSpPr>
          <p:spPr>
            <a:xfrm>
              <a:off x="5367325" y="4771350"/>
              <a:ext cx="17950" cy="4325"/>
            </a:xfrm>
            <a:custGeom>
              <a:avLst/>
              <a:gdLst/>
              <a:ahLst/>
              <a:cxnLst/>
              <a:rect l="l" t="t" r="r" b="b"/>
              <a:pathLst>
                <a:path w="718" h="173" extrusionOk="0">
                  <a:moveTo>
                    <a:pt x="478" y="1"/>
                  </a:moveTo>
                  <a:cubicBezTo>
                    <a:pt x="310" y="1"/>
                    <a:pt x="151" y="30"/>
                    <a:pt x="1" y="152"/>
                  </a:cubicBezTo>
                  <a:cubicBezTo>
                    <a:pt x="109" y="152"/>
                    <a:pt x="226" y="173"/>
                    <a:pt x="340" y="173"/>
                  </a:cubicBezTo>
                  <a:cubicBezTo>
                    <a:pt x="476" y="173"/>
                    <a:pt x="609" y="143"/>
                    <a:pt x="717" y="13"/>
                  </a:cubicBezTo>
                  <a:cubicBezTo>
                    <a:pt x="635" y="7"/>
                    <a:pt x="556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9"/>
            <p:cNvSpPr/>
            <p:nvPr/>
          </p:nvSpPr>
          <p:spPr>
            <a:xfrm>
              <a:off x="5104750" y="4571250"/>
              <a:ext cx="101975" cy="38800"/>
            </a:xfrm>
            <a:custGeom>
              <a:avLst/>
              <a:gdLst/>
              <a:ahLst/>
              <a:cxnLst/>
              <a:rect l="l" t="t" r="r" b="b"/>
              <a:pathLst>
                <a:path w="4079" h="1552" extrusionOk="0">
                  <a:moveTo>
                    <a:pt x="3860" y="120"/>
                  </a:moveTo>
                  <a:lnTo>
                    <a:pt x="3860" y="120"/>
                  </a:lnTo>
                  <a:cubicBezTo>
                    <a:pt x="3502" y="299"/>
                    <a:pt x="2945" y="0"/>
                    <a:pt x="2786" y="617"/>
                  </a:cubicBezTo>
                  <a:cubicBezTo>
                    <a:pt x="2740" y="717"/>
                    <a:pt x="2690" y="755"/>
                    <a:pt x="2639" y="755"/>
                  </a:cubicBezTo>
                  <a:cubicBezTo>
                    <a:pt x="2577" y="755"/>
                    <a:pt x="2512" y="702"/>
                    <a:pt x="2447" y="637"/>
                  </a:cubicBezTo>
                  <a:lnTo>
                    <a:pt x="2268" y="637"/>
                  </a:lnTo>
                  <a:cubicBezTo>
                    <a:pt x="2249" y="697"/>
                    <a:pt x="2189" y="697"/>
                    <a:pt x="2109" y="716"/>
                  </a:cubicBezTo>
                  <a:cubicBezTo>
                    <a:pt x="1970" y="796"/>
                    <a:pt x="1771" y="836"/>
                    <a:pt x="1652" y="935"/>
                  </a:cubicBezTo>
                  <a:cubicBezTo>
                    <a:pt x="1437" y="1140"/>
                    <a:pt x="1204" y="1228"/>
                    <a:pt x="966" y="1228"/>
                  </a:cubicBezTo>
                  <a:cubicBezTo>
                    <a:pt x="765" y="1228"/>
                    <a:pt x="560" y="1164"/>
                    <a:pt x="359" y="1055"/>
                  </a:cubicBezTo>
                  <a:cubicBezTo>
                    <a:pt x="279" y="1194"/>
                    <a:pt x="120" y="1214"/>
                    <a:pt x="1" y="1234"/>
                  </a:cubicBezTo>
                  <a:cubicBezTo>
                    <a:pt x="132" y="1341"/>
                    <a:pt x="285" y="1363"/>
                    <a:pt x="442" y="1363"/>
                  </a:cubicBezTo>
                  <a:cubicBezTo>
                    <a:pt x="547" y="1363"/>
                    <a:pt x="653" y="1353"/>
                    <a:pt x="757" y="1353"/>
                  </a:cubicBezTo>
                  <a:cubicBezTo>
                    <a:pt x="808" y="1351"/>
                    <a:pt x="859" y="1351"/>
                    <a:pt x="910" y="1351"/>
                  </a:cubicBezTo>
                  <a:cubicBezTo>
                    <a:pt x="1447" y="1351"/>
                    <a:pt x="1940" y="1443"/>
                    <a:pt x="2467" y="1552"/>
                  </a:cubicBezTo>
                  <a:cubicBezTo>
                    <a:pt x="2686" y="1433"/>
                    <a:pt x="2965" y="1393"/>
                    <a:pt x="3164" y="1214"/>
                  </a:cubicBezTo>
                  <a:lnTo>
                    <a:pt x="3164" y="1154"/>
                  </a:lnTo>
                  <a:cubicBezTo>
                    <a:pt x="3243" y="1134"/>
                    <a:pt x="3303" y="1055"/>
                    <a:pt x="3382" y="1035"/>
                  </a:cubicBezTo>
                  <a:cubicBezTo>
                    <a:pt x="3442" y="1035"/>
                    <a:pt x="3462" y="1015"/>
                    <a:pt x="3502" y="995"/>
                  </a:cubicBezTo>
                  <a:cubicBezTo>
                    <a:pt x="3561" y="955"/>
                    <a:pt x="3581" y="935"/>
                    <a:pt x="3581" y="896"/>
                  </a:cubicBezTo>
                  <a:lnTo>
                    <a:pt x="3661" y="836"/>
                  </a:lnTo>
                  <a:lnTo>
                    <a:pt x="3740" y="856"/>
                  </a:lnTo>
                  <a:cubicBezTo>
                    <a:pt x="3900" y="796"/>
                    <a:pt x="4079" y="736"/>
                    <a:pt x="4079" y="498"/>
                  </a:cubicBezTo>
                  <a:cubicBezTo>
                    <a:pt x="3959" y="398"/>
                    <a:pt x="3681" y="358"/>
                    <a:pt x="386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9"/>
            <p:cNvSpPr/>
            <p:nvPr/>
          </p:nvSpPr>
          <p:spPr>
            <a:xfrm>
              <a:off x="5023700" y="4603725"/>
              <a:ext cx="20400" cy="5975"/>
            </a:xfrm>
            <a:custGeom>
              <a:avLst/>
              <a:gdLst/>
              <a:ahLst/>
              <a:cxnLst/>
              <a:rect l="l" t="t" r="r" b="b"/>
              <a:pathLst>
                <a:path w="816" h="239" extrusionOk="0">
                  <a:moveTo>
                    <a:pt x="467" y="0"/>
                  </a:moveTo>
                  <a:cubicBezTo>
                    <a:pt x="313" y="0"/>
                    <a:pt x="160" y="31"/>
                    <a:pt x="0" y="134"/>
                  </a:cubicBezTo>
                  <a:cubicBezTo>
                    <a:pt x="159" y="213"/>
                    <a:pt x="299" y="238"/>
                    <a:pt x="430" y="238"/>
                  </a:cubicBezTo>
                  <a:cubicBezTo>
                    <a:pt x="562" y="238"/>
                    <a:pt x="686" y="213"/>
                    <a:pt x="816" y="193"/>
                  </a:cubicBezTo>
                  <a:lnTo>
                    <a:pt x="816" y="34"/>
                  </a:lnTo>
                  <a:cubicBezTo>
                    <a:pt x="697" y="17"/>
                    <a:pt x="582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9"/>
            <p:cNvSpPr/>
            <p:nvPr/>
          </p:nvSpPr>
          <p:spPr>
            <a:xfrm>
              <a:off x="5122650" y="5098900"/>
              <a:ext cx="12475" cy="62700"/>
            </a:xfrm>
            <a:custGeom>
              <a:avLst/>
              <a:gdLst/>
              <a:ahLst/>
              <a:cxnLst/>
              <a:rect l="l" t="t" r="r" b="b"/>
              <a:pathLst>
                <a:path w="499" h="2508" extrusionOk="0">
                  <a:moveTo>
                    <a:pt x="41" y="1"/>
                  </a:moveTo>
                  <a:cubicBezTo>
                    <a:pt x="60" y="836"/>
                    <a:pt x="1" y="1711"/>
                    <a:pt x="359" y="2507"/>
                  </a:cubicBezTo>
                  <a:cubicBezTo>
                    <a:pt x="399" y="2427"/>
                    <a:pt x="458" y="2388"/>
                    <a:pt x="498" y="2308"/>
                  </a:cubicBezTo>
                  <a:cubicBezTo>
                    <a:pt x="478" y="2268"/>
                    <a:pt x="478" y="2209"/>
                    <a:pt x="478" y="2169"/>
                  </a:cubicBezTo>
                  <a:cubicBezTo>
                    <a:pt x="259" y="1970"/>
                    <a:pt x="299" y="1691"/>
                    <a:pt x="359" y="1433"/>
                  </a:cubicBezTo>
                  <a:cubicBezTo>
                    <a:pt x="339" y="1393"/>
                    <a:pt x="339" y="1333"/>
                    <a:pt x="359" y="1294"/>
                  </a:cubicBezTo>
                  <a:cubicBezTo>
                    <a:pt x="359" y="1115"/>
                    <a:pt x="339" y="975"/>
                    <a:pt x="339" y="796"/>
                  </a:cubicBezTo>
                  <a:cubicBezTo>
                    <a:pt x="180" y="577"/>
                    <a:pt x="359" y="279"/>
                    <a:pt x="180" y="40"/>
                  </a:cubicBezTo>
                  <a:cubicBezTo>
                    <a:pt x="140" y="40"/>
                    <a:pt x="80" y="2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9"/>
            <p:cNvSpPr/>
            <p:nvPr/>
          </p:nvSpPr>
          <p:spPr>
            <a:xfrm>
              <a:off x="5116700" y="5020325"/>
              <a:ext cx="9950" cy="28375"/>
            </a:xfrm>
            <a:custGeom>
              <a:avLst/>
              <a:gdLst/>
              <a:ahLst/>
              <a:cxnLst/>
              <a:rect l="l" t="t" r="r" b="b"/>
              <a:pathLst>
                <a:path w="398" h="1135" extrusionOk="0">
                  <a:moveTo>
                    <a:pt x="80" y="0"/>
                  </a:moveTo>
                  <a:cubicBezTo>
                    <a:pt x="80" y="140"/>
                    <a:pt x="40" y="259"/>
                    <a:pt x="40" y="378"/>
                  </a:cubicBezTo>
                  <a:cubicBezTo>
                    <a:pt x="20" y="378"/>
                    <a:pt x="20" y="378"/>
                    <a:pt x="0" y="418"/>
                  </a:cubicBezTo>
                  <a:cubicBezTo>
                    <a:pt x="0" y="478"/>
                    <a:pt x="0" y="498"/>
                    <a:pt x="40" y="557"/>
                  </a:cubicBezTo>
                  <a:lnTo>
                    <a:pt x="40" y="1075"/>
                  </a:lnTo>
                  <a:cubicBezTo>
                    <a:pt x="70" y="1114"/>
                    <a:pt x="90" y="1134"/>
                    <a:pt x="109" y="1134"/>
                  </a:cubicBezTo>
                  <a:cubicBezTo>
                    <a:pt x="129" y="1134"/>
                    <a:pt x="149" y="1114"/>
                    <a:pt x="179" y="1075"/>
                  </a:cubicBezTo>
                  <a:cubicBezTo>
                    <a:pt x="119" y="737"/>
                    <a:pt x="398" y="3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9"/>
            <p:cNvSpPr/>
            <p:nvPr/>
          </p:nvSpPr>
          <p:spPr>
            <a:xfrm>
              <a:off x="5112700" y="5003925"/>
              <a:ext cx="11975" cy="17425"/>
            </a:xfrm>
            <a:custGeom>
              <a:avLst/>
              <a:gdLst/>
              <a:ahLst/>
              <a:cxnLst/>
              <a:rect l="l" t="t" r="r" b="b"/>
              <a:pathLst>
                <a:path w="479" h="697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139"/>
                    <a:pt x="1" y="398"/>
                    <a:pt x="260" y="696"/>
                  </a:cubicBezTo>
                  <a:cubicBezTo>
                    <a:pt x="339" y="458"/>
                    <a:pt x="478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9"/>
            <p:cNvSpPr/>
            <p:nvPr/>
          </p:nvSpPr>
          <p:spPr>
            <a:xfrm>
              <a:off x="5114200" y="505165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80" y="1"/>
                  </a:moveTo>
                  <a:cubicBezTo>
                    <a:pt x="1" y="239"/>
                    <a:pt x="180" y="498"/>
                    <a:pt x="200" y="737"/>
                  </a:cubicBezTo>
                  <a:cubicBezTo>
                    <a:pt x="319" y="637"/>
                    <a:pt x="319" y="498"/>
                    <a:pt x="339" y="339"/>
                  </a:cubicBezTo>
                  <a:cubicBezTo>
                    <a:pt x="319" y="220"/>
                    <a:pt x="319" y="100"/>
                    <a:pt x="398" y="1"/>
                  </a:cubicBezTo>
                  <a:cubicBezTo>
                    <a:pt x="359" y="1"/>
                    <a:pt x="337" y="10"/>
                    <a:pt x="320" y="10"/>
                  </a:cubicBezTo>
                  <a:cubicBezTo>
                    <a:pt x="312" y="10"/>
                    <a:pt x="306" y="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9"/>
            <p:cNvSpPr/>
            <p:nvPr/>
          </p:nvSpPr>
          <p:spPr>
            <a:xfrm>
              <a:off x="5139575" y="5186925"/>
              <a:ext cx="12950" cy="15500"/>
            </a:xfrm>
            <a:custGeom>
              <a:avLst/>
              <a:gdLst/>
              <a:ahLst/>
              <a:cxnLst/>
              <a:rect l="l" t="t" r="r" b="b"/>
              <a:pathLst>
                <a:path w="518" h="620" extrusionOk="0">
                  <a:moveTo>
                    <a:pt x="20" y="1"/>
                  </a:moveTo>
                  <a:cubicBezTo>
                    <a:pt x="0" y="239"/>
                    <a:pt x="119" y="379"/>
                    <a:pt x="179" y="577"/>
                  </a:cubicBezTo>
                  <a:cubicBezTo>
                    <a:pt x="216" y="605"/>
                    <a:pt x="240" y="620"/>
                    <a:pt x="259" y="620"/>
                  </a:cubicBezTo>
                  <a:cubicBezTo>
                    <a:pt x="281" y="620"/>
                    <a:pt x="297" y="600"/>
                    <a:pt x="318" y="558"/>
                  </a:cubicBezTo>
                  <a:cubicBezTo>
                    <a:pt x="517" y="199"/>
                    <a:pt x="19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9"/>
            <p:cNvSpPr/>
            <p:nvPr/>
          </p:nvSpPr>
          <p:spPr>
            <a:xfrm>
              <a:off x="5133600" y="5170525"/>
              <a:ext cx="6500" cy="16425"/>
            </a:xfrm>
            <a:custGeom>
              <a:avLst/>
              <a:gdLst/>
              <a:ahLst/>
              <a:cxnLst/>
              <a:rect l="l" t="t" r="r" b="b"/>
              <a:pathLst>
                <a:path w="260" h="657" extrusionOk="0">
                  <a:moveTo>
                    <a:pt x="60" y="0"/>
                  </a:moveTo>
                  <a:cubicBezTo>
                    <a:pt x="100" y="239"/>
                    <a:pt x="0" y="517"/>
                    <a:pt x="259" y="657"/>
                  </a:cubicBezTo>
                  <a:cubicBezTo>
                    <a:pt x="259" y="418"/>
                    <a:pt x="259" y="19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9"/>
            <p:cNvSpPr/>
            <p:nvPr/>
          </p:nvSpPr>
          <p:spPr>
            <a:xfrm>
              <a:off x="5116700" y="5072050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80" y="0"/>
                  </a:moveTo>
                  <a:cubicBezTo>
                    <a:pt x="80" y="219"/>
                    <a:pt x="0" y="418"/>
                    <a:pt x="219" y="577"/>
                  </a:cubicBezTo>
                  <a:cubicBezTo>
                    <a:pt x="239" y="378"/>
                    <a:pt x="259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9"/>
            <p:cNvSpPr/>
            <p:nvPr/>
          </p:nvSpPr>
          <p:spPr>
            <a:xfrm>
              <a:off x="5122150" y="4950200"/>
              <a:ext cx="4025" cy="13950"/>
            </a:xfrm>
            <a:custGeom>
              <a:avLst/>
              <a:gdLst/>
              <a:ahLst/>
              <a:cxnLst/>
              <a:rect l="l" t="t" r="r" b="b"/>
              <a:pathLst>
                <a:path w="161" h="55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1"/>
                    <a:pt x="61" y="21"/>
                    <a:pt x="1" y="21"/>
                  </a:cubicBezTo>
                  <a:lnTo>
                    <a:pt x="1" y="558"/>
                  </a:lnTo>
                  <a:cubicBezTo>
                    <a:pt x="160" y="398"/>
                    <a:pt x="12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9"/>
            <p:cNvSpPr/>
            <p:nvPr/>
          </p:nvSpPr>
          <p:spPr>
            <a:xfrm>
              <a:off x="5122150" y="49725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1" y="1"/>
                  </a:moveTo>
                  <a:cubicBezTo>
                    <a:pt x="21" y="120"/>
                    <a:pt x="1" y="220"/>
                    <a:pt x="21" y="379"/>
                  </a:cubicBezTo>
                  <a:cubicBezTo>
                    <a:pt x="51" y="419"/>
                    <a:pt x="71" y="438"/>
                    <a:pt x="90" y="438"/>
                  </a:cubicBezTo>
                  <a:cubicBezTo>
                    <a:pt x="110" y="438"/>
                    <a:pt x="130" y="419"/>
                    <a:pt x="160" y="379"/>
                  </a:cubicBezTo>
                  <a:cubicBezTo>
                    <a:pt x="200" y="220"/>
                    <a:pt x="16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9"/>
            <p:cNvSpPr/>
            <p:nvPr/>
          </p:nvSpPr>
          <p:spPr>
            <a:xfrm>
              <a:off x="5117675" y="49641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39"/>
                    <a:pt x="200" y="339"/>
                  </a:cubicBezTo>
                  <a:cubicBezTo>
                    <a:pt x="180" y="21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9"/>
            <p:cNvSpPr/>
            <p:nvPr/>
          </p:nvSpPr>
          <p:spPr>
            <a:xfrm>
              <a:off x="5117675" y="49855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160" y="359"/>
                  </a:cubicBezTo>
                  <a:cubicBezTo>
                    <a:pt x="160" y="24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9"/>
            <p:cNvSpPr/>
            <p:nvPr/>
          </p:nvSpPr>
          <p:spPr>
            <a:xfrm>
              <a:off x="5131600" y="5164550"/>
              <a:ext cx="3525" cy="6000"/>
            </a:xfrm>
            <a:custGeom>
              <a:avLst/>
              <a:gdLst/>
              <a:ahLst/>
              <a:cxnLst/>
              <a:rect l="l" t="t" r="r" b="b"/>
              <a:pathLst>
                <a:path w="141" h="240" extrusionOk="0">
                  <a:moveTo>
                    <a:pt x="1" y="0"/>
                  </a:moveTo>
                  <a:cubicBezTo>
                    <a:pt x="1" y="100"/>
                    <a:pt x="41" y="179"/>
                    <a:pt x="140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9"/>
            <p:cNvSpPr/>
            <p:nvPr/>
          </p:nvSpPr>
          <p:spPr>
            <a:xfrm>
              <a:off x="5144550" y="5200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59" y="1"/>
                  </a:moveTo>
                  <a:cubicBezTo>
                    <a:pt x="100" y="1"/>
                    <a:pt x="60" y="21"/>
                    <a:pt x="0" y="21"/>
                  </a:cubicBezTo>
                  <a:cubicBezTo>
                    <a:pt x="20" y="120"/>
                    <a:pt x="80" y="160"/>
                    <a:pt x="179" y="160"/>
                  </a:cubicBezTo>
                  <a:cubicBezTo>
                    <a:pt x="179" y="120"/>
                    <a:pt x="15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9"/>
            <p:cNvSpPr/>
            <p:nvPr/>
          </p:nvSpPr>
          <p:spPr>
            <a:xfrm>
              <a:off x="5149025" y="52053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20" y="100"/>
                    <a:pt x="80" y="160"/>
                    <a:pt x="179" y="160"/>
                  </a:cubicBez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9"/>
            <p:cNvSpPr/>
            <p:nvPr/>
          </p:nvSpPr>
          <p:spPr>
            <a:xfrm>
              <a:off x="5153500" y="52093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59" y="200"/>
                  </a:lnTo>
                  <a:cubicBezTo>
                    <a:pt x="139" y="10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9"/>
            <p:cNvSpPr/>
            <p:nvPr/>
          </p:nvSpPr>
          <p:spPr>
            <a:xfrm>
              <a:off x="5115200" y="5029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80" y="20"/>
                    <a:pt x="60" y="20"/>
                    <a:pt x="40" y="60"/>
                  </a:cubicBezTo>
                  <a:cubicBezTo>
                    <a:pt x="0" y="100"/>
                    <a:pt x="40" y="160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9"/>
            <p:cNvSpPr/>
            <p:nvPr/>
          </p:nvSpPr>
          <p:spPr>
            <a:xfrm>
              <a:off x="5122150" y="4981525"/>
              <a:ext cx="4025" cy="4000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61" y="140"/>
                    <a:pt x="80" y="140"/>
                    <a:pt x="120" y="120"/>
                  </a:cubicBezTo>
                  <a:cubicBezTo>
                    <a:pt x="160" y="61"/>
                    <a:pt x="160" y="4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9"/>
            <p:cNvSpPr/>
            <p:nvPr/>
          </p:nvSpPr>
          <p:spPr>
            <a:xfrm>
              <a:off x="5117675" y="5047675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40" y="180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9"/>
            <p:cNvSpPr/>
            <p:nvPr/>
          </p:nvSpPr>
          <p:spPr>
            <a:xfrm>
              <a:off x="5119175" y="50914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1" y="40"/>
                    <a:pt x="2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9"/>
            <p:cNvSpPr/>
            <p:nvPr/>
          </p:nvSpPr>
          <p:spPr>
            <a:xfrm>
              <a:off x="4840675" y="4728775"/>
              <a:ext cx="14950" cy="7125"/>
            </a:xfrm>
            <a:custGeom>
              <a:avLst/>
              <a:gdLst/>
              <a:ahLst/>
              <a:cxnLst/>
              <a:rect l="l" t="t" r="r" b="b"/>
              <a:pathLst>
                <a:path w="598" h="285" extrusionOk="0">
                  <a:moveTo>
                    <a:pt x="403" y="1"/>
                  </a:moveTo>
                  <a:cubicBezTo>
                    <a:pt x="382" y="1"/>
                    <a:pt x="361" y="2"/>
                    <a:pt x="339" y="5"/>
                  </a:cubicBezTo>
                  <a:cubicBezTo>
                    <a:pt x="200" y="25"/>
                    <a:pt x="80" y="65"/>
                    <a:pt x="1" y="264"/>
                  </a:cubicBezTo>
                  <a:cubicBezTo>
                    <a:pt x="120" y="264"/>
                    <a:pt x="239" y="284"/>
                    <a:pt x="339" y="284"/>
                  </a:cubicBezTo>
                  <a:cubicBezTo>
                    <a:pt x="361" y="284"/>
                    <a:pt x="386" y="285"/>
                    <a:pt x="412" y="285"/>
                  </a:cubicBezTo>
                  <a:cubicBezTo>
                    <a:pt x="501" y="285"/>
                    <a:pt x="597" y="273"/>
                    <a:pt x="597" y="164"/>
                  </a:cubicBezTo>
                  <a:cubicBezTo>
                    <a:pt x="597" y="47"/>
                    <a:pt x="51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9"/>
            <p:cNvSpPr/>
            <p:nvPr/>
          </p:nvSpPr>
          <p:spPr>
            <a:xfrm>
              <a:off x="5171900" y="4647900"/>
              <a:ext cx="70150" cy="31100"/>
            </a:xfrm>
            <a:custGeom>
              <a:avLst/>
              <a:gdLst/>
              <a:ahLst/>
              <a:cxnLst/>
              <a:rect l="l" t="t" r="r" b="b"/>
              <a:pathLst>
                <a:path w="2806" h="1244" extrusionOk="0">
                  <a:moveTo>
                    <a:pt x="2112" y="1"/>
                  </a:moveTo>
                  <a:cubicBezTo>
                    <a:pt x="2034" y="1"/>
                    <a:pt x="1953" y="12"/>
                    <a:pt x="1870" y="38"/>
                  </a:cubicBezTo>
                  <a:cubicBezTo>
                    <a:pt x="1786" y="135"/>
                    <a:pt x="1694" y="162"/>
                    <a:pt x="1598" y="162"/>
                  </a:cubicBezTo>
                  <a:cubicBezTo>
                    <a:pt x="1470" y="162"/>
                    <a:pt x="1336" y="113"/>
                    <a:pt x="1206" y="113"/>
                  </a:cubicBezTo>
                  <a:cubicBezTo>
                    <a:pt x="1134" y="113"/>
                    <a:pt x="1062" y="129"/>
                    <a:pt x="995" y="177"/>
                  </a:cubicBezTo>
                  <a:cubicBezTo>
                    <a:pt x="782" y="351"/>
                    <a:pt x="701" y="715"/>
                    <a:pt x="328" y="715"/>
                  </a:cubicBezTo>
                  <a:cubicBezTo>
                    <a:pt x="319" y="715"/>
                    <a:pt x="309" y="714"/>
                    <a:pt x="299" y="714"/>
                  </a:cubicBezTo>
                  <a:cubicBezTo>
                    <a:pt x="259" y="734"/>
                    <a:pt x="199" y="734"/>
                    <a:pt x="179" y="754"/>
                  </a:cubicBezTo>
                  <a:cubicBezTo>
                    <a:pt x="60" y="913"/>
                    <a:pt x="0" y="1052"/>
                    <a:pt x="199" y="1172"/>
                  </a:cubicBezTo>
                  <a:cubicBezTo>
                    <a:pt x="338" y="1225"/>
                    <a:pt x="465" y="1244"/>
                    <a:pt x="590" y="1244"/>
                  </a:cubicBezTo>
                  <a:cubicBezTo>
                    <a:pt x="698" y="1244"/>
                    <a:pt x="805" y="1230"/>
                    <a:pt x="915" y="1211"/>
                  </a:cubicBezTo>
                  <a:cubicBezTo>
                    <a:pt x="1174" y="1132"/>
                    <a:pt x="1413" y="1032"/>
                    <a:pt x="1651" y="913"/>
                  </a:cubicBezTo>
                  <a:cubicBezTo>
                    <a:pt x="1691" y="913"/>
                    <a:pt x="1711" y="873"/>
                    <a:pt x="1751" y="853"/>
                  </a:cubicBezTo>
                  <a:cubicBezTo>
                    <a:pt x="1791" y="833"/>
                    <a:pt x="1870" y="774"/>
                    <a:pt x="1910" y="754"/>
                  </a:cubicBezTo>
                  <a:cubicBezTo>
                    <a:pt x="2009" y="714"/>
                    <a:pt x="2109" y="654"/>
                    <a:pt x="2188" y="615"/>
                  </a:cubicBezTo>
                  <a:cubicBezTo>
                    <a:pt x="2248" y="555"/>
                    <a:pt x="2268" y="515"/>
                    <a:pt x="2268" y="435"/>
                  </a:cubicBezTo>
                  <a:cubicBezTo>
                    <a:pt x="2188" y="376"/>
                    <a:pt x="2188" y="356"/>
                    <a:pt x="2248" y="336"/>
                  </a:cubicBezTo>
                  <a:lnTo>
                    <a:pt x="2248" y="336"/>
                  </a:lnTo>
                  <a:cubicBezTo>
                    <a:pt x="2268" y="376"/>
                    <a:pt x="2248" y="455"/>
                    <a:pt x="2308" y="455"/>
                  </a:cubicBezTo>
                  <a:cubicBezTo>
                    <a:pt x="2367" y="475"/>
                    <a:pt x="2447" y="475"/>
                    <a:pt x="2507" y="475"/>
                  </a:cubicBezTo>
                  <a:cubicBezTo>
                    <a:pt x="2666" y="435"/>
                    <a:pt x="2805" y="416"/>
                    <a:pt x="2745" y="177"/>
                  </a:cubicBezTo>
                  <a:cubicBezTo>
                    <a:pt x="2540" y="89"/>
                    <a:pt x="2334" y="1"/>
                    <a:pt x="2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9"/>
            <p:cNvSpPr/>
            <p:nvPr/>
          </p:nvSpPr>
          <p:spPr>
            <a:xfrm>
              <a:off x="5200725" y="4573725"/>
              <a:ext cx="58225" cy="32425"/>
            </a:xfrm>
            <a:custGeom>
              <a:avLst/>
              <a:gdLst/>
              <a:ahLst/>
              <a:cxnLst/>
              <a:rect l="l" t="t" r="r" b="b"/>
              <a:pathLst>
                <a:path w="2329" h="1297" extrusionOk="0">
                  <a:moveTo>
                    <a:pt x="1632" y="1"/>
                  </a:moveTo>
                  <a:cubicBezTo>
                    <a:pt x="1294" y="21"/>
                    <a:pt x="956" y="200"/>
                    <a:pt x="638" y="319"/>
                  </a:cubicBezTo>
                  <a:cubicBezTo>
                    <a:pt x="419" y="458"/>
                    <a:pt x="100" y="538"/>
                    <a:pt x="1" y="856"/>
                  </a:cubicBezTo>
                  <a:cubicBezTo>
                    <a:pt x="299" y="936"/>
                    <a:pt x="538" y="1015"/>
                    <a:pt x="737" y="1234"/>
                  </a:cubicBezTo>
                  <a:cubicBezTo>
                    <a:pt x="769" y="1277"/>
                    <a:pt x="795" y="1297"/>
                    <a:pt x="825" y="1297"/>
                  </a:cubicBezTo>
                  <a:cubicBezTo>
                    <a:pt x="851" y="1297"/>
                    <a:pt x="879" y="1282"/>
                    <a:pt x="916" y="1254"/>
                  </a:cubicBezTo>
                  <a:cubicBezTo>
                    <a:pt x="936" y="1214"/>
                    <a:pt x="956" y="1214"/>
                    <a:pt x="1015" y="1214"/>
                  </a:cubicBezTo>
                  <a:cubicBezTo>
                    <a:pt x="1115" y="1194"/>
                    <a:pt x="1194" y="1135"/>
                    <a:pt x="1254" y="1055"/>
                  </a:cubicBezTo>
                  <a:cubicBezTo>
                    <a:pt x="1354" y="936"/>
                    <a:pt x="1533" y="995"/>
                    <a:pt x="1612" y="856"/>
                  </a:cubicBezTo>
                  <a:cubicBezTo>
                    <a:pt x="1652" y="777"/>
                    <a:pt x="1732" y="737"/>
                    <a:pt x="1791" y="697"/>
                  </a:cubicBezTo>
                  <a:cubicBezTo>
                    <a:pt x="1831" y="637"/>
                    <a:pt x="1891" y="558"/>
                    <a:pt x="1990" y="558"/>
                  </a:cubicBezTo>
                  <a:cubicBezTo>
                    <a:pt x="2328" y="100"/>
                    <a:pt x="1990" y="41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9"/>
            <p:cNvSpPr/>
            <p:nvPr/>
          </p:nvSpPr>
          <p:spPr>
            <a:xfrm>
              <a:off x="5179350" y="4715600"/>
              <a:ext cx="59200" cy="33025"/>
            </a:xfrm>
            <a:custGeom>
              <a:avLst/>
              <a:gdLst/>
              <a:ahLst/>
              <a:cxnLst/>
              <a:rect l="l" t="t" r="r" b="b"/>
              <a:pathLst>
                <a:path w="2368" h="1321" extrusionOk="0">
                  <a:moveTo>
                    <a:pt x="1953" y="0"/>
                  </a:moveTo>
                  <a:cubicBezTo>
                    <a:pt x="1915" y="0"/>
                    <a:pt x="1880" y="5"/>
                    <a:pt x="1851" y="15"/>
                  </a:cubicBezTo>
                  <a:cubicBezTo>
                    <a:pt x="1672" y="55"/>
                    <a:pt x="1473" y="75"/>
                    <a:pt x="1294" y="134"/>
                  </a:cubicBezTo>
                  <a:cubicBezTo>
                    <a:pt x="975" y="254"/>
                    <a:pt x="677" y="413"/>
                    <a:pt x="359" y="512"/>
                  </a:cubicBezTo>
                  <a:cubicBezTo>
                    <a:pt x="199" y="572"/>
                    <a:pt x="100" y="672"/>
                    <a:pt x="20" y="831"/>
                  </a:cubicBezTo>
                  <a:cubicBezTo>
                    <a:pt x="1" y="890"/>
                    <a:pt x="1" y="930"/>
                    <a:pt x="1" y="990"/>
                  </a:cubicBezTo>
                  <a:cubicBezTo>
                    <a:pt x="138" y="1235"/>
                    <a:pt x="290" y="1321"/>
                    <a:pt x="451" y="1321"/>
                  </a:cubicBezTo>
                  <a:cubicBezTo>
                    <a:pt x="617" y="1321"/>
                    <a:pt x="794" y="1230"/>
                    <a:pt x="975" y="1129"/>
                  </a:cubicBezTo>
                  <a:cubicBezTo>
                    <a:pt x="1055" y="1089"/>
                    <a:pt x="1115" y="1050"/>
                    <a:pt x="1194" y="1050"/>
                  </a:cubicBezTo>
                  <a:cubicBezTo>
                    <a:pt x="1473" y="1030"/>
                    <a:pt x="1612" y="831"/>
                    <a:pt x="1771" y="652"/>
                  </a:cubicBezTo>
                  <a:cubicBezTo>
                    <a:pt x="1950" y="592"/>
                    <a:pt x="2089" y="512"/>
                    <a:pt x="2268" y="433"/>
                  </a:cubicBezTo>
                  <a:cubicBezTo>
                    <a:pt x="2348" y="413"/>
                    <a:pt x="2368" y="333"/>
                    <a:pt x="2308" y="234"/>
                  </a:cubicBezTo>
                  <a:cubicBezTo>
                    <a:pt x="2268" y="154"/>
                    <a:pt x="2209" y="115"/>
                    <a:pt x="2169" y="55"/>
                  </a:cubicBezTo>
                  <a:cubicBezTo>
                    <a:pt x="2149" y="35"/>
                    <a:pt x="2089" y="35"/>
                    <a:pt x="2069" y="15"/>
                  </a:cubicBezTo>
                  <a:cubicBezTo>
                    <a:pt x="2030" y="5"/>
                    <a:pt x="1990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9"/>
            <p:cNvSpPr/>
            <p:nvPr/>
          </p:nvSpPr>
          <p:spPr>
            <a:xfrm>
              <a:off x="5162450" y="4694075"/>
              <a:ext cx="20900" cy="37600"/>
            </a:xfrm>
            <a:custGeom>
              <a:avLst/>
              <a:gdLst/>
              <a:ahLst/>
              <a:cxnLst/>
              <a:rect l="l" t="t" r="r" b="b"/>
              <a:pathLst>
                <a:path w="836" h="1504" extrusionOk="0">
                  <a:moveTo>
                    <a:pt x="211" y="1"/>
                  </a:moveTo>
                  <a:cubicBezTo>
                    <a:pt x="133" y="1"/>
                    <a:pt x="67" y="27"/>
                    <a:pt x="0" y="80"/>
                  </a:cubicBezTo>
                  <a:cubicBezTo>
                    <a:pt x="40" y="399"/>
                    <a:pt x="60" y="697"/>
                    <a:pt x="100" y="1015"/>
                  </a:cubicBezTo>
                  <a:cubicBezTo>
                    <a:pt x="152" y="1313"/>
                    <a:pt x="267" y="1503"/>
                    <a:pt x="552" y="1503"/>
                  </a:cubicBezTo>
                  <a:cubicBezTo>
                    <a:pt x="590" y="1503"/>
                    <a:pt x="632" y="1500"/>
                    <a:pt x="677" y="1493"/>
                  </a:cubicBezTo>
                  <a:lnTo>
                    <a:pt x="756" y="1413"/>
                  </a:lnTo>
                  <a:cubicBezTo>
                    <a:pt x="796" y="1314"/>
                    <a:pt x="836" y="1194"/>
                    <a:pt x="796" y="1095"/>
                  </a:cubicBezTo>
                  <a:cubicBezTo>
                    <a:pt x="756" y="976"/>
                    <a:pt x="597" y="856"/>
                    <a:pt x="756" y="677"/>
                  </a:cubicBezTo>
                  <a:cubicBezTo>
                    <a:pt x="677" y="419"/>
                    <a:pt x="557" y="200"/>
                    <a:pt x="338" y="21"/>
                  </a:cubicBezTo>
                  <a:cubicBezTo>
                    <a:pt x="292" y="7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9"/>
            <p:cNvSpPr/>
            <p:nvPr/>
          </p:nvSpPr>
          <p:spPr>
            <a:xfrm>
              <a:off x="5173375" y="4740325"/>
              <a:ext cx="33850" cy="17450"/>
            </a:xfrm>
            <a:custGeom>
              <a:avLst/>
              <a:gdLst/>
              <a:ahLst/>
              <a:cxnLst/>
              <a:rect l="l" t="t" r="r" b="b"/>
              <a:pathLst>
                <a:path w="1354" h="698" extrusionOk="0">
                  <a:moveTo>
                    <a:pt x="240" y="1"/>
                  </a:moveTo>
                  <a:cubicBezTo>
                    <a:pt x="1" y="140"/>
                    <a:pt x="240" y="339"/>
                    <a:pt x="160" y="498"/>
                  </a:cubicBezTo>
                  <a:cubicBezTo>
                    <a:pt x="419" y="558"/>
                    <a:pt x="717" y="439"/>
                    <a:pt x="916" y="697"/>
                  </a:cubicBezTo>
                  <a:lnTo>
                    <a:pt x="1095" y="697"/>
                  </a:lnTo>
                  <a:cubicBezTo>
                    <a:pt x="1194" y="518"/>
                    <a:pt x="1294" y="359"/>
                    <a:pt x="1294" y="160"/>
                  </a:cubicBezTo>
                  <a:cubicBezTo>
                    <a:pt x="1314" y="160"/>
                    <a:pt x="1314" y="140"/>
                    <a:pt x="1334" y="120"/>
                  </a:cubicBezTo>
                  <a:cubicBezTo>
                    <a:pt x="1354" y="100"/>
                    <a:pt x="1334" y="41"/>
                    <a:pt x="1294" y="21"/>
                  </a:cubicBezTo>
                  <a:cubicBezTo>
                    <a:pt x="1284" y="20"/>
                    <a:pt x="1274" y="20"/>
                    <a:pt x="1264" y="20"/>
                  </a:cubicBezTo>
                  <a:cubicBezTo>
                    <a:pt x="1037" y="20"/>
                    <a:pt x="818" y="161"/>
                    <a:pt x="596" y="161"/>
                  </a:cubicBezTo>
                  <a:cubicBezTo>
                    <a:pt x="478" y="161"/>
                    <a:pt x="360" y="1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9"/>
            <p:cNvSpPr/>
            <p:nvPr/>
          </p:nvSpPr>
          <p:spPr>
            <a:xfrm>
              <a:off x="5192275" y="4569250"/>
              <a:ext cx="36325" cy="25400"/>
            </a:xfrm>
            <a:custGeom>
              <a:avLst/>
              <a:gdLst/>
              <a:ahLst/>
              <a:cxnLst/>
              <a:rect l="l" t="t" r="r" b="b"/>
              <a:pathLst>
                <a:path w="1453" h="1016" extrusionOk="0">
                  <a:moveTo>
                    <a:pt x="757" y="1"/>
                  </a:moveTo>
                  <a:cubicBezTo>
                    <a:pt x="677" y="180"/>
                    <a:pt x="637" y="339"/>
                    <a:pt x="578" y="518"/>
                  </a:cubicBezTo>
                  <a:cubicBezTo>
                    <a:pt x="458" y="717"/>
                    <a:pt x="200" y="737"/>
                    <a:pt x="41" y="876"/>
                  </a:cubicBezTo>
                  <a:cubicBezTo>
                    <a:pt x="1" y="916"/>
                    <a:pt x="1" y="956"/>
                    <a:pt x="1" y="1015"/>
                  </a:cubicBezTo>
                  <a:lnTo>
                    <a:pt x="339" y="1015"/>
                  </a:lnTo>
                  <a:cubicBezTo>
                    <a:pt x="578" y="876"/>
                    <a:pt x="856" y="717"/>
                    <a:pt x="1095" y="578"/>
                  </a:cubicBezTo>
                  <a:cubicBezTo>
                    <a:pt x="1254" y="419"/>
                    <a:pt x="1453" y="279"/>
                    <a:pt x="1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9"/>
            <p:cNvSpPr/>
            <p:nvPr/>
          </p:nvSpPr>
          <p:spPr>
            <a:xfrm>
              <a:off x="5159950" y="4669025"/>
              <a:ext cx="22400" cy="27575"/>
            </a:xfrm>
            <a:custGeom>
              <a:avLst/>
              <a:gdLst/>
              <a:ahLst/>
              <a:cxnLst/>
              <a:rect l="l" t="t" r="r" b="b"/>
              <a:pathLst>
                <a:path w="896" h="1103" extrusionOk="0">
                  <a:moveTo>
                    <a:pt x="391" y="1"/>
                  </a:moveTo>
                  <a:cubicBezTo>
                    <a:pt x="341" y="1"/>
                    <a:pt x="289" y="23"/>
                    <a:pt x="259" y="68"/>
                  </a:cubicBezTo>
                  <a:cubicBezTo>
                    <a:pt x="200" y="406"/>
                    <a:pt x="1" y="724"/>
                    <a:pt x="80" y="1102"/>
                  </a:cubicBezTo>
                  <a:lnTo>
                    <a:pt x="399" y="1102"/>
                  </a:lnTo>
                  <a:cubicBezTo>
                    <a:pt x="558" y="1023"/>
                    <a:pt x="637" y="903"/>
                    <a:pt x="697" y="804"/>
                  </a:cubicBezTo>
                  <a:cubicBezTo>
                    <a:pt x="777" y="625"/>
                    <a:pt x="896" y="486"/>
                    <a:pt x="677" y="327"/>
                  </a:cubicBezTo>
                  <a:cubicBezTo>
                    <a:pt x="498" y="307"/>
                    <a:pt x="538" y="108"/>
                    <a:pt x="438" y="8"/>
                  </a:cubicBezTo>
                  <a:cubicBezTo>
                    <a:pt x="423" y="3"/>
                    <a:pt x="407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9"/>
            <p:cNvSpPr/>
            <p:nvPr/>
          </p:nvSpPr>
          <p:spPr>
            <a:xfrm>
              <a:off x="5175875" y="4628925"/>
              <a:ext cx="37825" cy="15950"/>
            </a:xfrm>
            <a:custGeom>
              <a:avLst/>
              <a:gdLst/>
              <a:ahLst/>
              <a:cxnLst/>
              <a:rect l="l" t="t" r="r" b="b"/>
              <a:pathLst>
                <a:path w="1513" h="638" extrusionOk="0">
                  <a:moveTo>
                    <a:pt x="1234" y="1"/>
                  </a:moveTo>
                  <a:cubicBezTo>
                    <a:pt x="1094" y="1"/>
                    <a:pt x="955" y="1"/>
                    <a:pt x="836" y="80"/>
                  </a:cubicBezTo>
                  <a:cubicBezTo>
                    <a:pt x="763" y="154"/>
                    <a:pt x="678" y="174"/>
                    <a:pt x="589" y="174"/>
                  </a:cubicBezTo>
                  <a:cubicBezTo>
                    <a:pt x="472" y="174"/>
                    <a:pt x="347" y="138"/>
                    <a:pt x="231" y="138"/>
                  </a:cubicBezTo>
                  <a:cubicBezTo>
                    <a:pt x="148" y="138"/>
                    <a:pt x="69" y="157"/>
                    <a:pt x="0" y="220"/>
                  </a:cubicBezTo>
                  <a:cubicBezTo>
                    <a:pt x="0" y="419"/>
                    <a:pt x="120" y="439"/>
                    <a:pt x="259" y="439"/>
                  </a:cubicBezTo>
                  <a:cubicBezTo>
                    <a:pt x="458" y="439"/>
                    <a:pt x="637" y="518"/>
                    <a:pt x="796" y="637"/>
                  </a:cubicBezTo>
                  <a:lnTo>
                    <a:pt x="995" y="637"/>
                  </a:lnTo>
                  <a:cubicBezTo>
                    <a:pt x="1134" y="598"/>
                    <a:pt x="1254" y="538"/>
                    <a:pt x="1333" y="419"/>
                  </a:cubicBezTo>
                  <a:lnTo>
                    <a:pt x="1353" y="419"/>
                  </a:lnTo>
                  <a:cubicBezTo>
                    <a:pt x="1512" y="220"/>
                    <a:pt x="1433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9"/>
            <p:cNvSpPr/>
            <p:nvPr/>
          </p:nvSpPr>
          <p:spPr>
            <a:xfrm>
              <a:off x="5166925" y="4653200"/>
              <a:ext cx="19900" cy="17525"/>
            </a:xfrm>
            <a:custGeom>
              <a:avLst/>
              <a:gdLst/>
              <a:ahLst/>
              <a:cxnLst/>
              <a:rect l="l" t="t" r="r" b="b"/>
              <a:pathLst>
                <a:path w="796" h="701" extrusionOk="0">
                  <a:moveTo>
                    <a:pt x="325" y="0"/>
                  </a:moveTo>
                  <a:cubicBezTo>
                    <a:pt x="185" y="0"/>
                    <a:pt x="64" y="72"/>
                    <a:pt x="20" y="263"/>
                  </a:cubicBezTo>
                  <a:cubicBezTo>
                    <a:pt x="0" y="403"/>
                    <a:pt x="0" y="542"/>
                    <a:pt x="0" y="701"/>
                  </a:cubicBezTo>
                  <a:lnTo>
                    <a:pt x="159" y="701"/>
                  </a:lnTo>
                  <a:cubicBezTo>
                    <a:pt x="279" y="641"/>
                    <a:pt x="398" y="601"/>
                    <a:pt x="517" y="522"/>
                  </a:cubicBezTo>
                  <a:cubicBezTo>
                    <a:pt x="577" y="343"/>
                    <a:pt x="796" y="124"/>
                    <a:pt x="478" y="25"/>
                  </a:cubicBezTo>
                  <a:cubicBezTo>
                    <a:pt x="426" y="9"/>
                    <a:pt x="374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9"/>
            <p:cNvSpPr/>
            <p:nvPr/>
          </p:nvSpPr>
          <p:spPr>
            <a:xfrm>
              <a:off x="5195775" y="4643025"/>
              <a:ext cx="22900" cy="14775"/>
            </a:xfrm>
            <a:custGeom>
              <a:avLst/>
              <a:gdLst/>
              <a:ahLst/>
              <a:cxnLst/>
              <a:rect l="l" t="t" r="r" b="b"/>
              <a:pathLst>
                <a:path w="916" h="591" extrusionOk="0">
                  <a:moveTo>
                    <a:pt x="158" y="1"/>
                  </a:moveTo>
                  <a:cubicBezTo>
                    <a:pt x="122" y="1"/>
                    <a:pt x="83" y="11"/>
                    <a:pt x="40" y="34"/>
                  </a:cubicBezTo>
                  <a:lnTo>
                    <a:pt x="0" y="73"/>
                  </a:lnTo>
                  <a:cubicBezTo>
                    <a:pt x="20" y="173"/>
                    <a:pt x="20" y="272"/>
                    <a:pt x="40" y="372"/>
                  </a:cubicBezTo>
                  <a:cubicBezTo>
                    <a:pt x="218" y="450"/>
                    <a:pt x="409" y="590"/>
                    <a:pt x="577" y="590"/>
                  </a:cubicBezTo>
                  <a:cubicBezTo>
                    <a:pt x="709" y="590"/>
                    <a:pt x="828" y="504"/>
                    <a:pt x="915" y="233"/>
                  </a:cubicBezTo>
                  <a:cubicBezTo>
                    <a:pt x="855" y="233"/>
                    <a:pt x="816" y="233"/>
                    <a:pt x="716" y="253"/>
                  </a:cubicBezTo>
                  <a:cubicBezTo>
                    <a:pt x="689" y="262"/>
                    <a:pt x="664" y="266"/>
                    <a:pt x="641" y="266"/>
                  </a:cubicBezTo>
                  <a:cubicBezTo>
                    <a:pt x="453" y="266"/>
                    <a:pt x="347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9"/>
            <p:cNvSpPr/>
            <p:nvPr/>
          </p:nvSpPr>
          <p:spPr>
            <a:xfrm>
              <a:off x="5175875" y="4624950"/>
              <a:ext cx="20900" cy="10775"/>
            </a:xfrm>
            <a:custGeom>
              <a:avLst/>
              <a:gdLst/>
              <a:ahLst/>
              <a:cxnLst/>
              <a:rect l="l" t="t" r="r" b="b"/>
              <a:pathLst>
                <a:path w="836" h="431" extrusionOk="0">
                  <a:moveTo>
                    <a:pt x="259" y="1"/>
                  </a:moveTo>
                  <a:cubicBezTo>
                    <a:pt x="60" y="60"/>
                    <a:pt x="0" y="180"/>
                    <a:pt x="0" y="379"/>
                  </a:cubicBezTo>
                  <a:cubicBezTo>
                    <a:pt x="130" y="405"/>
                    <a:pt x="259" y="430"/>
                    <a:pt x="383" y="430"/>
                  </a:cubicBezTo>
                  <a:cubicBezTo>
                    <a:pt x="546" y="430"/>
                    <a:pt x="700" y="386"/>
                    <a:pt x="836" y="239"/>
                  </a:cubicBezTo>
                  <a:cubicBezTo>
                    <a:pt x="617" y="239"/>
                    <a:pt x="418" y="2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9"/>
            <p:cNvSpPr/>
            <p:nvPr/>
          </p:nvSpPr>
          <p:spPr>
            <a:xfrm>
              <a:off x="5166425" y="4600100"/>
              <a:ext cx="17425" cy="9075"/>
            </a:xfrm>
            <a:custGeom>
              <a:avLst/>
              <a:gdLst/>
              <a:ahLst/>
              <a:cxnLst/>
              <a:rect l="l" t="t" r="r" b="b"/>
              <a:pathLst>
                <a:path w="697" h="36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38" y="60"/>
                    <a:pt x="199" y="179"/>
                    <a:pt x="0" y="358"/>
                  </a:cubicBezTo>
                  <a:cubicBezTo>
                    <a:pt x="40" y="361"/>
                    <a:pt x="78" y="362"/>
                    <a:pt x="115" y="362"/>
                  </a:cubicBezTo>
                  <a:cubicBezTo>
                    <a:pt x="360" y="362"/>
                    <a:pt x="558" y="294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9"/>
            <p:cNvSpPr/>
            <p:nvPr/>
          </p:nvSpPr>
          <p:spPr>
            <a:xfrm>
              <a:off x="5199750" y="4608550"/>
              <a:ext cx="14450" cy="8825"/>
            </a:xfrm>
            <a:custGeom>
              <a:avLst/>
              <a:gdLst/>
              <a:ahLst/>
              <a:cxnLst/>
              <a:rect l="l" t="t" r="r" b="b"/>
              <a:pathLst>
                <a:path w="578" h="353" extrusionOk="0">
                  <a:moveTo>
                    <a:pt x="577" y="0"/>
                  </a:moveTo>
                  <a:cubicBezTo>
                    <a:pt x="299" y="0"/>
                    <a:pt x="159" y="159"/>
                    <a:pt x="0" y="338"/>
                  </a:cubicBezTo>
                  <a:cubicBezTo>
                    <a:pt x="43" y="348"/>
                    <a:pt x="84" y="352"/>
                    <a:pt x="124" y="352"/>
                  </a:cubicBezTo>
                  <a:cubicBezTo>
                    <a:pt x="338" y="352"/>
                    <a:pt x="493" y="21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9"/>
            <p:cNvSpPr/>
            <p:nvPr/>
          </p:nvSpPr>
          <p:spPr>
            <a:xfrm>
              <a:off x="5178850" y="4729825"/>
              <a:ext cx="9975" cy="6550"/>
            </a:xfrm>
            <a:custGeom>
              <a:avLst/>
              <a:gdLst/>
              <a:ahLst/>
              <a:cxnLst/>
              <a:rect l="l" t="t" r="r" b="b"/>
              <a:pathLst>
                <a:path w="399" h="262" extrusionOk="0">
                  <a:moveTo>
                    <a:pt x="223" y="0"/>
                  </a:moveTo>
                  <a:cubicBezTo>
                    <a:pt x="163" y="0"/>
                    <a:pt x="97" y="26"/>
                    <a:pt x="21" y="83"/>
                  </a:cubicBezTo>
                  <a:lnTo>
                    <a:pt x="1" y="63"/>
                  </a:lnTo>
                  <a:lnTo>
                    <a:pt x="1" y="63"/>
                  </a:lnTo>
                  <a:cubicBezTo>
                    <a:pt x="21" y="142"/>
                    <a:pt x="21" y="182"/>
                    <a:pt x="40" y="262"/>
                  </a:cubicBezTo>
                  <a:cubicBezTo>
                    <a:pt x="180" y="242"/>
                    <a:pt x="319" y="222"/>
                    <a:pt x="399" y="83"/>
                  </a:cubicBezTo>
                  <a:cubicBezTo>
                    <a:pt x="347" y="31"/>
                    <a:pt x="289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9"/>
            <p:cNvSpPr/>
            <p:nvPr/>
          </p:nvSpPr>
          <p:spPr>
            <a:xfrm>
              <a:off x="5213675" y="46040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99" y="0"/>
                  </a:moveTo>
                  <a:cubicBezTo>
                    <a:pt x="139" y="40"/>
                    <a:pt x="80" y="120"/>
                    <a:pt x="0" y="179"/>
                  </a:cubicBezTo>
                  <a:cubicBezTo>
                    <a:pt x="28" y="183"/>
                    <a:pt x="57" y="186"/>
                    <a:pt x="85" y="186"/>
                  </a:cubicBezTo>
                  <a:cubicBezTo>
                    <a:pt x="200" y="186"/>
                    <a:pt x="314" y="147"/>
                    <a:pt x="378" y="20"/>
                  </a:cubicBezTo>
                  <a:cubicBezTo>
                    <a:pt x="318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9"/>
            <p:cNvSpPr/>
            <p:nvPr/>
          </p:nvSpPr>
          <p:spPr>
            <a:xfrm>
              <a:off x="5188300" y="46180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49" y="0"/>
                  </a:moveTo>
                  <a:cubicBezTo>
                    <a:pt x="154" y="0"/>
                    <a:pt x="77" y="72"/>
                    <a:pt x="1" y="179"/>
                  </a:cubicBezTo>
                  <a:cubicBezTo>
                    <a:pt x="140" y="179"/>
                    <a:pt x="259" y="140"/>
                    <a:pt x="339" y="20"/>
                  </a:cubicBezTo>
                  <a:cubicBezTo>
                    <a:pt x="307" y="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9"/>
            <p:cNvSpPr/>
            <p:nvPr/>
          </p:nvSpPr>
          <p:spPr>
            <a:xfrm>
              <a:off x="5183825" y="4596100"/>
              <a:ext cx="5500" cy="3150"/>
            </a:xfrm>
            <a:custGeom>
              <a:avLst/>
              <a:gdLst/>
              <a:ahLst/>
              <a:cxnLst/>
              <a:rect l="l" t="t" r="r" b="b"/>
              <a:pathLst>
                <a:path w="220" h="126" extrusionOk="0">
                  <a:moveTo>
                    <a:pt x="219" y="1"/>
                  </a:moveTo>
                  <a:cubicBezTo>
                    <a:pt x="120" y="1"/>
                    <a:pt x="40" y="41"/>
                    <a:pt x="1" y="120"/>
                  </a:cubicBezTo>
                  <a:cubicBezTo>
                    <a:pt x="14" y="124"/>
                    <a:pt x="27" y="125"/>
                    <a:pt x="39" y="125"/>
                  </a:cubicBezTo>
                  <a:cubicBezTo>
                    <a:pt x="101" y="125"/>
                    <a:pt x="153" y="84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9"/>
            <p:cNvSpPr/>
            <p:nvPr/>
          </p:nvSpPr>
          <p:spPr>
            <a:xfrm>
              <a:off x="5182325" y="46219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40" y="0"/>
                  </a:moveTo>
                  <a:cubicBezTo>
                    <a:pt x="140" y="0"/>
                    <a:pt x="61" y="60"/>
                    <a:pt x="1" y="160"/>
                  </a:cubicBezTo>
                  <a:cubicBezTo>
                    <a:pt x="100" y="160"/>
                    <a:pt x="180" y="10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9"/>
            <p:cNvSpPr/>
            <p:nvPr/>
          </p:nvSpPr>
          <p:spPr>
            <a:xfrm>
              <a:off x="5043075" y="4753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40" y="100"/>
                    <a:pt x="8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9"/>
            <p:cNvSpPr/>
            <p:nvPr/>
          </p:nvSpPr>
          <p:spPr>
            <a:xfrm>
              <a:off x="5218650" y="519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20" y="1"/>
                  </a:moveTo>
                  <a:cubicBezTo>
                    <a:pt x="20" y="60"/>
                    <a:pt x="0" y="100"/>
                    <a:pt x="0" y="160"/>
                  </a:cubicBezTo>
                  <a:cubicBezTo>
                    <a:pt x="40" y="120"/>
                    <a:pt x="119" y="80"/>
                    <a:pt x="179" y="20"/>
                  </a:cubicBezTo>
                  <a:cubicBezTo>
                    <a:pt x="119" y="1"/>
                    <a:pt x="8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9"/>
            <p:cNvSpPr/>
            <p:nvPr/>
          </p:nvSpPr>
          <p:spPr>
            <a:xfrm>
              <a:off x="5269375" y="4710375"/>
              <a:ext cx="24375" cy="13575"/>
            </a:xfrm>
            <a:custGeom>
              <a:avLst/>
              <a:gdLst/>
              <a:ahLst/>
              <a:cxnLst/>
              <a:rect l="l" t="t" r="r" b="b"/>
              <a:pathLst>
                <a:path w="975" h="543" extrusionOk="0">
                  <a:moveTo>
                    <a:pt x="730" y="1"/>
                  </a:moveTo>
                  <a:cubicBezTo>
                    <a:pt x="467" y="1"/>
                    <a:pt x="282" y="213"/>
                    <a:pt x="80" y="324"/>
                  </a:cubicBezTo>
                  <a:cubicBezTo>
                    <a:pt x="0" y="403"/>
                    <a:pt x="0" y="463"/>
                    <a:pt x="100" y="542"/>
                  </a:cubicBezTo>
                  <a:cubicBezTo>
                    <a:pt x="199" y="542"/>
                    <a:pt x="338" y="523"/>
                    <a:pt x="458" y="523"/>
                  </a:cubicBezTo>
                  <a:cubicBezTo>
                    <a:pt x="637" y="423"/>
                    <a:pt x="796" y="343"/>
                    <a:pt x="975" y="264"/>
                  </a:cubicBezTo>
                  <a:cubicBezTo>
                    <a:pt x="935" y="164"/>
                    <a:pt x="856" y="105"/>
                    <a:pt x="796" y="5"/>
                  </a:cubicBezTo>
                  <a:cubicBezTo>
                    <a:pt x="773" y="2"/>
                    <a:pt x="751" y="1"/>
                    <a:pt x="7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9"/>
            <p:cNvSpPr/>
            <p:nvPr/>
          </p:nvSpPr>
          <p:spPr>
            <a:xfrm>
              <a:off x="5301700" y="4710125"/>
              <a:ext cx="9475" cy="3375"/>
            </a:xfrm>
            <a:custGeom>
              <a:avLst/>
              <a:gdLst/>
              <a:ahLst/>
              <a:cxnLst/>
              <a:rect l="l" t="t" r="r" b="b"/>
              <a:pathLst>
                <a:path w="379" h="135" extrusionOk="0">
                  <a:moveTo>
                    <a:pt x="274" y="0"/>
                  </a:moveTo>
                  <a:cubicBezTo>
                    <a:pt x="172" y="0"/>
                    <a:pt x="75" y="45"/>
                    <a:pt x="0" y="135"/>
                  </a:cubicBezTo>
                  <a:cubicBezTo>
                    <a:pt x="159" y="135"/>
                    <a:pt x="279" y="75"/>
                    <a:pt x="378" y="15"/>
                  </a:cubicBezTo>
                  <a:cubicBezTo>
                    <a:pt x="343" y="5"/>
                    <a:pt x="308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9"/>
            <p:cNvSpPr/>
            <p:nvPr/>
          </p:nvSpPr>
          <p:spPr>
            <a:xfrm>
              <a:off x="5384750" y="467567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19" y="1"/>
                  </a:moveTo>
                  <a:cubicBezTo>
                    <a:pt x="139" y="41"/>
                    <a:pt x="60" y="61"/>
                    <a:pt x="0" y="120"/>
                  </a:cubicBezTo>
                  <a:cubicBezTo>
                    <a:pt x="60" y="12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9"/>
            <p:cNvSpPr/>
            <p:nvPr/>
          </p:nvSpPr>
          <p:spPr>
            <a:xfrm>
              <a:off x="5223600" y="4783100"/>
              <a:ext cx="16950" cy="4500"/>
            </a:xfrm>
            <a:custGeom>
              <a:avLst/>
              <a:gdLst/>
              <a:ahLst/>
              <a:cxnLst/>
              <a:rect l="l" t="t" r="r" b="b"/>
              <a:pathLst>
                <a:path w="678" h="180" extrusionOk="0">
                  <a:moveTo>
                    <a:pt x="319" y="1"/>
                  </a:moveTo>
                  <a:cubicBezTo>
                    <a:pt x="200" y="40"/>
                    <a:pt x="100" y="80"/>
                    <a:pt x="1" y="100"/>
                  </a:cubicBezTo>
                  <a:lnTo>
                    <a:pt x="1" y="180"/>
                  </a:lnTo>
                  <a:lnTo>
                    <a:pt x="677" y="180"/>
                  </a:lnTo>
                  <a:cubicBezTo>
                    <a:pt x="598" y="40"/>
                    <a:pt x="43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9"/>
            <p:cNvSpPr/>
            <p:nvPr/>
          </p:nvSpPr>
          <p:spPr>
            <a:xfrm>
              <a:off x="4673575" y="4570250"/>
              <a:ext cx="5000" cy="15950"/>
            </a:xfrm>
            <a:custGeom>
              <a:avLst/>
              <a:gdLst/>
              <a:ahLst/>
              <a:cxnLst/>
              <a:rect l="l" t="t" r="r" b="b"/>
              <a:pathLst>
                <a:path w="200" h="638" extrusionOk="0">
                  <a:moveTo>
                    <a:pt x="200" y="1"/>
                  </a:moveTo>
                  <a:cubicBezTo>
                    <a:pt x="21" y="239"/>
                    <a:pt x="1" y="438"/>
                    <a:pt x="200" y="637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9"/>
            <p:cNvSpPr/>
            <p:nvPr/>
          </p:nvSpPr>
          <p:spPr>
            <a:xfrm>
              <a:off x="5232075" y="4654975"/>
              <a:ext cx="150200" cy="69900"/>
            </a:xfrm>
            <a:custGeom>
              <a:avLst/>
              <a:gdLst/>
              <a:ahLst/>
              <a:cxnLst/>
              <a:rect l="l" t="t" r="r" b="b"/>
              <a:pathLst>
                <a:path w="6008" h="2796" extrusionOk="0">
                  <a:moveTo>
                    <a:pt x="5467" y="1"/>
                  </a:moveTo>
                  <a:cubicBezTo>
                    <a:pt x="5306" y="1"/>
                    <a:pt x="5144" y="25"/>
                    <a:pt x="4973" y="73"/>
                  </a:cubicBezTo>
                  <a:cubicBezTo>
                    <a:pt x="4536" y="192"/>
                    <a:pt x="4138" y="391"/>
                    <a:pt x="3720" y="590"/>
                  </a:cubicBezTo>
                  <a:cubicBezTo>
                    <a:pt x="3737" y="700"/>
                    <a:pt x="3704" y="724"/>
                    <a:pt x="3655" y="724"/>
                  </a:cubicBezTo>
                  <a:cubicBezTo>
                    <a:pt x="3618" y="724"/>
                    <a:pt x="3573" y="710"/>
                    <a:pt x="3534" y="710"/>
                  </a:cubicBezTo>
                  <a:cubicBezTo>
                    <a:pt x="3504" y="710"/>
                    <a:pt x="3477" y="719"/>
                    <a:pt x="3462" y="749"/>
                  </a:cubicBezTo>
                  <a:cubicBezTo>
                    <a:pt x="2924" y="948"/>
                    <a:pt x="2447" y="1227"/>
                    <a:pt x="1890" y="1386"/>
                  </a:cubicBezTo>
                  <a:cubicBezTo>
                    <a:pt x="1253" y="1764"/>
                    <a:pt x="438" y="1883"/>
                    <a:pt x="0" y="2579"/>
                  </a:cubicBezTo>
                  <a:cubicBezTo>
                    <a:pt x="60" y="2639"/>
                    <a:pt x="139" y="2679"/>
                    <a:pt x="199" y="2739"/>
                  </a:cubicBezTo>
                  <a:cubicBezTo>
                    <a:pt x="246" y="2776"/>
                    <a:pt x="293" y="2796"/>
                    <a:pt x="348" y="2796"/>
                  </a:cubicBezTo>
                  <a:cubicBezTo>
                    <a:pt x="410" y="2796"/>
                    <a:pt x="483" y="2771"/>
                    <a:pt x="577" y="2719"/>
                  </a:cubicBezTo>
                  <a:cubicBezTo>
                    <a:pt x="637" y="2659"/>
                    <a:pt x="677" y="2619"/>
                    <a:pt x="756" y="2579"/>
                  </a:cubicBezTo>
                  <a:cubicBezTo>
                    <a:pt x="935" y="2540"/>
                    <a:pt x="1094" y="2460"/>
                    <a:pt x="1273" y="2420"/>
                  </a:cubicBezTo>
                  <a:cubicBezTo>
                    <a:pt x="2168" y="1943"/>
                    <a:pt x="3064" y="1465"/>
                    <a:pt x="3959" y="1028"/>
                  </a:cubicBezTo>
                  <a:cubicBezTo>
                    <a:pt x="4416" y="789"/>
                    <a:pt x="4854" y="590"/>
                    <a:pt x="5331" y="471"/>
                  </a:cubicBezTo>
                  <a:cubicBezTo>
                    <a:pt x="5570" y="391"/>
                    <a:pt x="5829" y="332"/>
                    <a:pt x="6008" y="93"/>
                  </a:cubicBezTo>
                  <a:cubicBezTo>
                    <a:pt x="5821" y="30"/>
                    <a:pt x="5644" y="1"/>
                    <a:pt x="5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9"/>
            <p:cNvSpPr/>
            <p:nvPr/>
          </p:nvSpPr>
          <p:spPr>
            <a:xfrm>
              <a:off x="5243500" y="4718450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936" y="1"/>
                  </a:moveTo>
                  <a:cubicBezTo>
                    <a:pt x="717" y="299"/>
                    <a:pt x="239" y="299"/>
                    <a:pt x="1" y="677"/>
                  </a:cubicBezTo>
                  <a:cubicBezTo>
                    <a:pt x="478" y="677"/>
                    <a:pt x="796" y="438"/>
                    <a:pt x="1115" y="219"/>
                  </a:cubicBezTo>
                  <a:lnTo>
                    <a:pt x="11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9"/>
            <p:cNvSpPr/>
            <p:nvPr/>
          </p:nvSpPr>
          <p:spPr>
            <a:xfrm>
              <a:off x="5209700" y="4732875"/>
              <a:ext cx="16425" cy="16100"/>
            </a:xfrm>
            <a:custGeom>
              <a:avLst/>
              <a:gdLst/>
              <a:ahLst/>
              <a:cxnLst/>
              <a:rect l="l" t="t" r="r" b="b"/>
              <a:pathLst>
                <a:path w="657" h="644" extrusionOk="0">
                  <a:moveTo>
                    <a:pt x="557" y="0"/>
                  </a:moveTo>
                  <a:lnTo>
                    <a:pt x="557" y="0"/>
                  </a:lnTo>
                  <a:cubicBezTo>
                    <a:pt x="358" y="40"/>
                    <a:pt x="159" y="120"/>
                    <a:pt x="0" y="299"/>
                  </a:cubicBezTo>
                  <a:cubicBezTo>
                    <a:pt x="40" y="339"/>
                    <a:pt x="40" y="418"/>
                    <a:pt x="0" y="458"/>
                  </a:cubicBezTo>
                  <a:cubicBezTo>
                    <a:pt x="93" y="617"/>
                    <a:pt x="212" y="644"/>
                    <a:pt x="340" y="644"/>
                  </a:cubicBezTo>
                  <a:cubicBezTo>
                    <a:pt x="404" y="644"/>
                    <a:pt x="471" y="637"/>
                    <a:pt x="537" y="637"/>
                  </a:cubicBezTo>
                  <a:cubicBezTo>
                    <a:pt x="577" y="597"/>
                    <a:pt x="637" y="518"/>
                    <a:pt x="637" y="438"/>
                  </a:cubicBezTo>
                  <a:cubicBezTo>
                    <a:pt x="656" y="339"/>
                    <a:pt x="637" y="219"/>
                    <a:pt x="537" y="140"/>
                  </a:cubicBezTo>
                  <a:cubicBezTo>
                    <a:pt x="557" y="100"/>
                    <a:pt x="557" y="4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9"/>
            <p:cNvSpPr/>
            <p:nvPr/>
          </p:nvSpPr>
          <p:spPr>
            <a:xfrm>
              <a:off x="5223125" y="4736350"/>
              <a:ext cx="13500" cy="9975"/>
            </a:xfrm>
            <a:custGeom>
              <a:avLst/>
              <a:gdLst/>
              <a:ahLst/>
              <a:cxnLst/>
              <a:rect l="l" t="t" r="r" b="b"/>
              <a:pathLst>
                <a:path w="540" h="399" extrusionOk="0">
                  <a:moveTo>
                    <a:pt x="0" y="1"/>
                  </a:moveTo>
                  <a:lnTo>
                    <a:pt x="0" y="359"/>
                  </a:lnTo>
                  <a:cubicBezTo>
                    <a:pt x="60" y="399"/>
                    <a:pt x="119" y="399"/>
                    <a:pt x="199" y="399"/>
                  </a:cubicBezTo>
                  <a:lnTo>
                    <a:pt x="259" y="379"/>
                  </a:lnTo>
                  <a:lnTo>
                    <a:pt x="338" y="379"/>
                  </a:lnTo>
                  <a:cubicBezTo>
                    <a:pt x="540" y="61"/>
                    <a:pt x="464" y="3"/>
                    <a:pt x="332" y="3"/>
                  </a:cubicBezTo>
                  <a:cubicBezTo>
                    <a:pt x="255" y="3"/>
                    <a:pt x="160" y="22"/>
                    <a:pt x="88" y="22"/>
                  </a:cubicBezTo>
                  <a:cubicBezTo>
                    <a:pt x="50" y="22"/>
                    <a:pt x="19" y="1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9"/>
            <p:cNvSpPr/>
            <p:nvPr/>
          </p:nvSpPr>
          <p:spPr>
            <a:xfrm>
              <a:off x="5236050" y="47229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1"/>
                  </a:moveTo>
                  <a:lnTo>
                    <a:pt x="378" y="1"/>
                  </a:lnTo>
                  <a:cubicBezTo>
                    <a:pt x="279" y="21"/>
                    <a:pt x="140" y="21"/>
                    <a:pt x="40" y="21"/>
                  </a:cubicBezTo>
                  <a:cubicBezTo>
                    <a:pt x="20" y="60"/>
                    <a:pt x="0" y="120"/>
                    <a:pt x="0" y="140"/>
                  </a:cubicBezTo>
                  <a:cubicBezTo>
                    <a:pt x="29" y="144"/>
                    <a:pt x="59" y="146"/>
                    <a:pt x="89" y="146"/>
                  </a:cubicBezTo>
                  <a:cubicBezTo>
                    <a:pt x="202" y="146"/>
                    <a:pt x="315" y="11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9"/>
            <p:cNvSpPr/>
            <p:nvPr/>
          </p:nvSpPr>
          <p:spPr>
            <a:xfrm>
              <a:off x="5245500" y="4719375"/>
              <a:ext cx="4000" cy="3575"/>
            </a:xfrm>
            <a:custGeom>
              <a:avLst/>
              <a:gdLst/>
              <a:ahLst/>
              <a:cxnLst/>
              <a:rect l="l" t="t" r="r" b="b"/>
              <a:pathLst>
                <a:path w="160" h="143" extrusionOk="0">
                  <a:moveTo>
                    <a:pt x="141" y="0"/>
                  </a:moveTo>
                  <a:cubicBezTo>
                    <a:pt x="87" y="0"/>
                    <a:pt x="36" y="71"/>
                    <a:pt x="0" y="143"/>
                  </a:cubicBezTo>
                  <a:cubicBezTo>
                    <a:pt x="40" y="83"/>
                    <a:pt x="120" y="43"/>
                    <a:pt x="159" y="3"/>
                  </a:cubicBez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9"/>
            <p:cNvSpPr/>
            <p:nvPr/>
          </p:nvSpPr>
          <p:spPr>
            <a:xfrm>
              <a:off x="4533825" y="46249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80" y="1"/>
                  </a:moveTo>
                  <a:lnTo>
                    <a:pt x="80" y="1"/>
                  </a:lnTo>
                  <a:cubicBezTo>
                    <a:pt x="61" y="80"/>
                    <a:pt x="41" y="180"/>
                    <a:pt x="1" y="259"/>
                  </a:cubicBezTo>
                  <a:cubicBezTo>
                    <a:pt x="80" y="180"/>
                    <a:pt x="259" y="1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9"/>
            <p:cNvSpPr/>
            <p:nvPr/>
          </p:nvSpPr>
          <p:spPr>
            <a:xfrm>
              <a:off x="5129125" y="4910925"/>
              <a:ext cx="14450" cy="18900"/>
            </a:xfrm>
            <a:custGeom>
              <a:avLst/>
              <a:gdLst/>
              <a:ahLst/>
              <a:cxnLst/>
              <a:rect l="l" t="t" r="r" b="b"/>
              <a:pathLst>
                <a:path w="578" h="756" extrusionOk="0">
                  <a:moveTo>
                    <a:pt x="279" y="0"/>
                  </a:moveTo>
                  <a:cubicBezTo>
                    <a:pt x="0" y="199"/>
                    <a:pt x="120" y="497"/>
                    <a:pt x="100" y="756"/>
                  </a:cubicBezTo>
                  <a:cubicBezTo>
                    <a:pt x="140" y="756"/>
                    <a:pt x="199" y="736"/>
                    <a:pt x="239" y="696"/>
                  </a:cubicBezTo>
                  <a:cubicBezTo>
                    <a:pt x="293" y="571"/>
                    <a:pt x="378" y="494"/>
                    <a:pt x="525" y="494"/>
                  </a:cubicBezTo>
                  <a:cubicBezTo>
                    <a:pt x="542" y="494"/>
                    <a:pt x="559" y="495"/>
                    <a:pt x="577" y="497"/>
                  </a:cubicBezTo>
                  <a:cubicBezTo>
                    <a:pt x="438" y="358"/>
                    <a:pt x="199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9"/>
            <p:cNvSpPr/>
            <p:nvPr/>
          </p:nvSpPr>
          <p:spPr>
            <a:xfrm>
              <a:off x="4777025" y="5007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40" y="60"/>
                    <a:pt x="0" y="100"/>
                    <a:pt x="140" y="179"/>
                  </a:cubicBezTo>
                  <a:cubicBezTo>
                    <a:pt x="159" y="139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9"/>
            <p:cNvSpPr/>
            <p:nvPr/>
          </p:nvSpPr>
          <p:spPr>
            <a:xfrm>
              <a:off x="4736250" y="5062600"/>
              <a:ext cx="5975" cy="11450"/>
            </a:xfrm>
            <a:custGeom>
              <a:avLst/>
              <a:gdLst/>
              <a:ahLst/>
              <a:cxnLst/>
              <a:rect l="l" t="t" r="r" b="b"/>
              <a:pathLst>
                <a:path w="239" h="45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79"/>
                    <a:pt x="20" y="339"/>
                    <a:pt x="0" y="458"/>
                  </a:cubicBezTo>
                  <a:cubicBezTo>
                    <a:pt x="179" y="358"/>
                    <a:pt x="239" y="2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9"/>
            <p:cNvSpPr/>
            <p:nvPr/>
          </p:nvSpPr>
          <p:spPr>
            <a:xfrm>
              <a:off x="4560700" y="4830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2" y="0"/>
                  </a:moveTo>
                  <a:cubicBezTo>
                    <a:pt x="55" y="0"/>
                    <a:pt x="30" y="30"/>
                    <a:pt x="0" y="90"/>
                  </a:cubicBezTo>
                  <a:cubicBezTo>
                    <a:pt x="40" y="110"/>
                    <a:pt x="75" y="120"/>
                    <a:pt x="104" y="120"/>
                  </a:cubicBezTo>
                  <a:cubicBezTo>
                    <a:pt x="134" y="120"/>
                    <a:pt x="159" y="110"/>
                    <a:pt x="179" y="90"/>
                  </a:cubicBezTo>
                  <a:cubicBezTo>
                    <a:pt x="139" y="30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9"/>
            <p:cNvSpPr/>
            <p:nvPr/>
          </p:nvSpPr>
          <p:spPr>
            <a:xfrm>
              <a:off x="4560700" y="4832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9"/>
            <p:cNvSpPr/>
            <p:nvPr/>
          </p:nvSpPr>
          <p:spPr>
            <a:xfrm>
              <a:off x="4350825" y="4915400"/>
              <a:ext cx="7475" cy="21900"/>
            </a:xfrm>
            <a:custGeom>
              <a:avLst/>
              <a:gdLst/>
              <a:ahLst/>
              <a:cxnLst/>
              <a:rect l="l" t="t" r="r" b="b"/>
              <a:pathLst>
                <a:path w="299" h="876" extrusionOk="0">
                  <a:moveTo>
                    <a:pt x="0" y="0"/>
                  </a:moveTo>
                  <a:lnTo>
                    <a:pt x="0" y="875"/>
                  </a:lnTo>
                  <a:cubicBezTo>
                    <a:pt x="140" y="57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9"/>
            <p:cNvSpPr/>
            <p:nvPr/>
          </p:nvSpPr>
          <p:spPr>
            <a:xfrm>
              <a:off x="5406550" y="47443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0"/>
                  </a:moveTo>
                  <a:lnTo>
                    <a:pt x="222" y="0"/>
                  </a:lnTo>
                  <a:cubicBezTo>
                    <a:pt x="201" y="16"/>
                    <a:pt x="174" y="19"/>
                    <a:pt x="146" y="19"/>
                  </a:cubicBezTo>
                  <a:cubicBezTo>
                    <a:pt x="125" y="19"/>
                    <a:pt x="104" y="17"/>
                    <a:pt x="85" y="17"/>
                  </a:cubicBezTo>
                  <a:cubicBezTo>
                    <a:pt x="33" y="17"/>
                    <a:pt x="0" y="31"/>
                    <a:pt x="43" y="139"/>
                  </a:cubicBezTo>
                  <a:cubicBezTo>
                    <a:pt x="46" y="146"/>
                    <a:pt x="52" y="148"/>
                    <a:pt x="58" y="148"/>
                  </a:cubicBezTo>
                  <a:cubicBezTo>
                    <a:pt x="93" y="148"/>
                    <a:pt x="172" y="67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9"/>
            <p:cNvSpPr/>
            <p:nvPr/>
          </p:nvSpPr>
          <p:spPr>
            <a:xfrm>
              <a:off x="5067450" y="4637825"/>
              <a:ext cx="11975" cy="29500"/>
            </a:xfrm>
            <a:custGeom>
              <a:avLst/>
              <a:gdLst/>
              <a:ahLst/>
              <a:cxnLst/>
              <a:rect l="l" t="t" r="r" b="b"/>
              <a:pathLst>
                <a:path w="479" h="1180" extrusionOk="0">
                  <a:moveTo>
                    <a:pt x="340" y="1"/>
                  </a:moveTo>
                  <a:cubicBezTo>
                    <a:pt x="308" y="1"/>
                    <a:pt x="264" y="39"/>
                    <a:pt x="200" y="142"/>
                  </a:cubicBezTo>
                  <a:cubicBezTo>
                    <a:pt x="1" y="441"/>
                    <a:pt x="160" y="819"/>
                    <a:pt x="100" y="1137"/>
                  </a:cubicBezTo>
                  <a:cubicBezTo>
                    <a:pt x="137" y="1165"/>
                    <a:pt x="165" y="1179"/>
                    <a:pt x="191" y="1179"/>
                  </a:cubicBezTo>
                  <a:cubicBezTo>
                    <a:pt x="221" y="1179"/>
                    <a:pt x="247" y="1160"/>
                    <a:pt x="279" y="1117"/>
                  </a:cubicBezTo>
                  <a:cubicBezTo>
                    <a:pt x="319" y="838"/>
                    <a:pt x="399" y="540"/>
                    <a:pt x="478" y="262"/>
                  </a:cubicBezTo>
                  <a:cubicBezTo>
                    <a:pt x="424" y="167"/>
                    <a:pt x="40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9"/>
            <p:cNvSpPr/>
            <p:nvPr/>
          </p:nvSpPr>
          <p:spPr>
            <a:xfrm>
              <a:off x="5069950" y="4696075"/>
              <a:ext cx="8975" cy="11100"/>
            </a:xfrm>
            <a:custGeom>
              <a:avLst/>
              <a:gdLst/>
              <a:ahLst/>
              <a:cxnLst/>
              <a:rect l="l" t="t" r="r" b="b"/>
              <a:pathLst>
                <a:path w="359" h="444" extrusionOk="0">
                  <a:moveTo>
                    <a:pt x="159" y="0"/>
                  </a:moveTo>
                  <a:cubicBezTo>
                    <a:pt x="20" y="80"/>
                    <a:pt x="0" y="199"/>
                    <a:pt x="0" y="339"/>
                  </a:cubicBezTo>
                  <a:cubicBezTo>
                    <a:pt x="66" y="378"/>
                    <a:pt x="131" y="443"/>
                    <a:pt x="191" y="443"/>
                  </a:cubicBezTo>
                  <a:cubicBezTo>
                    <a:pt x="222" y="443"/>
                    <a:pt x="252" y="426"/>
                    <a:pt x="279" y="378"/>
                  </a:cubicBezTo>
                  <a:cubicBezTo>
                    <a:pt x="358" y="239"/>
                    <a:pt x="179" y="1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9"/>
            <p:cNvSpPr/>
            <p:nvPr/>
          </p:nvSpPr>
          <p:spPr>
            <a:xfrm>
              <a:off x="5064475" y="4665725"/>
              <a:ext cx="9475" cy="26400"/>
            </a:xfrm>
            <a:custGeom>
              <a:avLst/>
              <a:gdLst/>
              <a:ahLst/>
              <a:cxnLst/>
              <a:rect l="l" t="t" r="r" b="b"/>
              <a:pathLst>
                <a:path w="379" h="1056" extrusionOk="0">
                  <a:moveTo>
                    <a:pt x="378" y="1"/>
                  </a:moveTo>
                  <a:cubicBezTo>
                    <a:pt x="319" y="1"/>
                    <a:pt x="239" y="21"/>
                    <a:pt x="199" y="21"/>
                  </a:cubicBezTo>
                  <a:cubicBezTo>
                    <a:pt x="0" y="339"/>
                    <a:pt x="20" y="697"/>
                    <a:pt x="20" y="1055"/>
                  </a:cubicBezTo>
                  <a:lnTo>
                    <a:pt x="378" y="10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9"/>
            <p:cNvSpPr/>
            <p:nvPr/>
          </p:nvSpPr>
          <p:spPr>
            <a:xfrm>
              <a:off x="5192275" y="4758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0" y="40"/>
                    <a:pt x="60" y="99"/>
                    <a:pt x="1" y="179"/>
                  </a:cubicBezTo>
                  <a:cubicBezTo>
                    <a:pt x="100" y="139"/>
                    <a:pt x="160" y="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9"/>
            <p:cNvSpPr/>
            <p:nvPr/>
          </p:nvSpPr>
          <p:spPr>
            <a:xfrm>
              <a:off x="5206200" y="47403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40" y="1"/>
                  </a:moveTo>
                  <a:cubicBezTo>
                    <a:pt x="100" y="1"/>
                    <a:pt x="41" y="21"/>
                    <a:pt x="1" y="41"/>
                  </a:cubicBezTo>
                  <a:lnTo>
                    <a:pt x="1" y="200"/>
                  </a:lnTo>
                  <a:lnTo>
                    <a:pt x="180" y="200"/>
                  </a:lnTo>
                  <a:cubicBezTo>
                    <a:pt x="319" y="12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9"/>
            <p:cNvSpPr/>
            <p:nvPr/>
          </p:nvSpPr>
          <p:spPr>
            <a:xfrm>
              <a:off x="4254850" y="4675675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0" y="1"/>
                  </a:moveTo>
                  <a:cubicBezTo>
                    <a:pt x="0" y="61"/>
                    <a:pt x="60" y="120"/>
                    <a:pt x="139" y="120"/>
                  </a:cubicBezTo>
                  <a:cubicBezTo>
                    <a:pt x="139" y="4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9"/>
            <p:cNvSpPr/>
            <p:nvPr/>
          </p:nvSpPr>
          <p:spPr>
            <a:xfrm>
              <a:off x="4408000" y="4687575"/>
              <a:ext cx="8000" cy="6600"/>
            </a:xfrm>
            <a:custGeom>
              <a:avLst/>
              <a:gdLst/>
              <a:ahLst/>
              <a:cxnLst/>
              <a:rect l="l" t="t" r="r" b="b"/>
              <a:pathLst>
                <a:path w="320" h="264" extrusionOk="0">
                  <a:moveTo>
                    <a:pt x="166" y="0"/>
                  </a:moveTo>
                  <a:cubicBezTo>
                    <a:pt x="112" y="0"/>
                    <a:pt x="53" y="27"/>
                    <a:pt x="1" y="62"/>
                  </a:cubicBezTo>
                  <a:cubicBezTo>
                    <a:pt x="1" y="215"/>
                    <a:pt x="43" y="263"/>
                    <a:pt x="105" y="263"/>
                  </a:cubicBezTo>
                  <a:cubicBezTo>
                    <a:pt x="164" y="263"/>
                    <a:pt x="242" y="220"/>
                    <a:pt x="319" y="181"/>
                  </a:cubicBezTo>
                  <a:cubicBezTo>
                    <a:pt x="297" y="46"/>
                    <a:pt x="236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9"/>
            <p:cNvSpPr/>
            <p:nvPr/>
          </p:nvSpPr>
          <p:spPr>
            <a:xfrm>
              <a:off x="5442425" y="4652750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28" y="1"/>
                  </a:moveTo>
                  <a:cubicBezTo>
                    <a:pt x="133" y="1"/>
                    <a:pt x="54" y="36"/>
                    <a:pt x="1" y="142"/>
                  </a:cubicBezTo>
                  <a:cubicBezTo>
                    <a:pt x="36" y="152"/>
                    <a:pt x="70" y="157"/>
                    <a:pt x="105" y="157"/>
                  </a:cubicBezTo>
                  <a:cubicBezTo>
                    <a:pt x="207" y="157"/>
                    <a:pt x="304" y="112"/>
                    <a:pt x="379" y="23"/>
                  </a:cubicBezTo>
                  <a:cubicBezTo>
                    <a:pt x="326" y="9"/>
                    <a:pt x="275" y="1"/>
                    <a:pt x="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9"/>
            <p:cNvSpPr/>
            <p:nvPr/>
          </p:nvSpPr>
          <p:spPr>
            <a:xfrm>
              <a:off x="522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40" y="1"/>
                  </a:moveTo>
                  <a:cubicBezTo>
                    <a:pt x="40" y="41"/>
                    <a:pt x="40" y="100"/>
                    <a:pt x="0" y="140"/>
                  </a:cubicBezTo>
                  <a:cubicBezTo>
                    <a:pt x="80" y="100"/>
                    <a:pt x="140" y="60"/>
                    <a:pt x="199" y="21"/>
                  </a:cubicBezTo>
                  <a:cubicBezTo>
                    <a:pt x="159" y="21"/>
                    <a:pt x="8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9"/>
            <p:cNvSpPr/>
            <p:nvPr/>
          </p:nvSpPr>
          <p:spPr>
            <a:xfrm>
              <a:off x="4249875" y="3793450"/>
              <a:ext cx="19900" cy="4250"/>
            </a:xfrm>
            <a:custGeom>
              <a:avLst/>
              <a:gdLst/>
              <a:ahLst/>
              <a:cxnLst/>
              <a:rect l="l" t="t" r="r" b="b"/>
              <a:pathLst>
                <a:path w="796" h="170" extrusionOk="0">
                  <a:moveTo>
                    <a:pt x="0" y="0"/>
                  </a:moveTo>
                  <a:cubicBezTo>
                    <a:pt x="100" y="119"/>
                    <a:pt x="204" y="169"/>
                    <a:pt x="331" y="169"/>
                  </a:cubicBezTo>
                  <a:cubicBezTo>
                    <a:pt x="458" y="169"/>
                    <a:pt x="607" y="119"/>
                    <a:pt x="796" y="40"/>
                  </a:cubicBezTo>
                  <a:cubicBezTo>
                    <a:pt x="577" y="20"/>
                    <a:pt x="458" y="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9"/>
            <p:cNvSpPr/>
            <p:nvPr/>
          </p:nvSpPr>
          <p:spPr>
            <a:xfrm>
              <a:off x="4793925" y="3870525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259" y="0"/>
                  </a:moveTo>
                  <a:cubicBezTo>
                    <a:pt x="1" y="219"/>
                    <a:pt x="80" y="418"/>
                    <a:pt x="120" y="617"/>
                  </a:cubicBezTo>
                  <a:cubicBezTo>
                    <a:pt x="279" y="597"/>
                    <a:pt x="418" y="577"/>
                    <a:pt x="617" y="538"/>
                  </a:cubicBezTo>
                  <a:cubicBezTo>
                    <a:pt x="478" y="319"/>
                    <a:pt x="379" y="1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9"/>
            <p:cNvSpPr/>
            <p:nvPr/>
          </p:nvSpPr>
          <p:spPr>
            <a:xfrm>
              <a:off x="4758125" y="3841175"/>
              <a:ext cx="17925" cy="14450"/>
            </a:xfrm>
            <a:custGeom>
              <a:avLst/>
              <a:gdLst/>
              <a:ahLst/>
              <a:cxnLst/>
              <a:rect l="l" t="t" r="r" b="b"/>
              <a:pathLst>
                <a:path w="717" h="578" extrusionOk="0">
                  <a:moveTo>
                    <a:pt x="199" y="1"/>
                  </a:moveTo>
                  <a:lnTo>
                    <a:pt x="140" y="41"/>
                  </a:lnTo>
                  <a:cubicBezTo>
                    <a:pt x="120" y="80"/>
                    <a:pt x="100" y="120"/>
                    <a:pt x="40" y="140"/>
                  </a:cubicBezTo>
                  <a:lnTo>
                    <a:pt x="0" y="200"/>
                  </a:lnTo>
                  <a:cubicBezTo>
                    <a:pt x="20" y="259"/>
                    <a:pt x="20" y="279"/>
                    <a:pt x="20" y="319"/>
                  </a:cubicBezTo>
                  <a:cubicBezTo>
                    <a:pt x="160" y="419"/>
                    <a:pt x="339" y="498"/>
                    <a:pt x="518" y="578"/>
                  </a:cubicBezTo>
                  <a:cubicBezTo>
                    <a:pt x="597" y="578"/>
                    <a:pt x="637" y="538"/>
                    <a:pt x="717" y="538"/>
                  </a:cubicBezTo>
                  <a:cubicBezTo>
                    <a:pt x="637" y="458"/>
                    <a:pt x="597" y="319"/>
                    <a:pt x="518" y="220"/>
                  </a:cubicBezTo>
                  <a:cubicBezTo>
                    <a:pt x="458" y="160"/>
                    <a:pt x="418" y="80"/>
                    <a:pt x="339" y="21"/>
                  </a:cubicBezTo>
                  <a:cubicBezTo>
                    <a:pt x="299" y="21"/>
                    <a:pt x="23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9"/>
            <p:cNvSpPr/>
            <p:nvPr/>
          </p:nvSpPr>
          <p:spPr>
            <a:xfrm>
              <a:off x="4790950" y="3870025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extrusionOk="0">
                  <a:moveTo>
                    <a:pt x="0" y="1"/>
                  </a:moveTo>
                  <a:lnTo>
                    <a:pt x="20" y="2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9"/>
            <p:cNvSpPr/>
            <p:nvPr/>
          </p:nvSpPr>
          <p:spPr>
            <a:xfrm>
              <a:off x="4652700" y="38680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99"/>
                    <a:pt x="199" y="139"/>
                    <a:pt x="358" y="179"/>
                  </a:cubicBezTo>
                  <a:cubicBezTo>
                    <a:pt x="29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9"/>
            <p:cNvSpPr/>
            <p:nvPr/>
          </p:nvSpPr>
          <p:spPr>
            <a:xfrm>
              <a:off x="4652200" y="3788975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58" y="0"/>
                  </a:moveTo>
                  <a:cubicBezTo>
                    <a:pt x="199" y="60"/>
                    <a:pt x="0" y="80"/>
                    <a:pt x="100" y="318"/>
                  </a:cubicBezTo>
                  <a:cubicBezTo>
                    <a:pt x="155" y="318"/>
                    <a:pt x="210" y="322"/>
                    <a:pt x="263" y="322"/>
                  </a:cubicBezTo>
                  <a:cubicBezTo>
                    <a:pt x="381" y="322"/>
                    <a:pt x="488" y="303"/>
                    <a:pt x="557" y="179"/>
                  </a:cubicBezTo>
                  <a:cubicBezTo>
                    <a:pt x="518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9"/>
            <p:cNvSpPr/>
            <p:nvPr/>
          </p:nvSpPr>
          <p:spPr>
            <a:xfrm>
              <a:off x="4398575" y="39123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1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9"/>
            <p:cNvSpPr/>
            <p:nvPr/>
          </p:nvSpPr>
          <p:spPr>
            <a:xfrm>
              <a:off x="4705900" y="3946125"/>
              <a:ext cx="13950" cy="4625"/>
            </a:xfrm>
            <a:custGeom>
              <a:avLst/>
              <a:gdLst/>
              <a:ahLst/>
              <a:cxnLst/>
              <a:rect l="l" t="t" r="r" b="b"/>
              <a:pathLst>
                <a:path w="558" h="185" extrusionOk="0">
                  <a:moveTo>
                    <a:pt x="1" y="0"/>
                  </a:moveTo>
                  <a:cubicBezTo>
                    <a:pt x="84" y="125"/>
                    <a:pt x="178" y="185"/>
                    <a:pt x="277" y="185"/>
                  </a:cubicBezTo>
                  <a:cubicBezTo>
                    <a:pt x="368" y="185"/>
                    <a:pt x="463" y="135"/>
                    <a:pt x="558" y="40"/>
                  </a:cubicBezTo>
                  <a:cubicBezTo>
                    <a:pt x="359" y="40"/>
                    <a:pt x="2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9"/>
            <p:cNvSpPr/>
            <p:nvPr/>
          </p:nvSpPr>
          <p:spPr>
            <a:xfrm>
              <a:off x="4709875" y="3938150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" y="1"/>
                  </a:moveTo>
                  <a:cubicBezTo>
                    <a:pt x="160" y="200"/>
                    <a:pt x="359" y="140"/>
                    <a:pt x="538" y="180"/>
                  </a:cubicBezTo>
                  <a:cubicBezTo>
                    <a:pt x="558" y="180"/>
                    <a:pt x="558" y="180"/>
                    <a:pt x="578" y="120"/>
                  </a:cubicBezTo>
                  <a:cubicBezTo>
                    <a:pt x="598" y="8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9"/>
            <p:cNvSpPr/>
            <p:nvPr/>
          </p:nvSpPr>
          <p:spPr>
            <a:xfrm>
              <a:off x="4723800" y="3937675"/>
              <a:ext cx="8975" cy="4425"/>
            </a:xfrm>
            <a:custGeom>
              <a:avLst/>
              <a:gdLst/>
              <a:ahLst/>
              <a:cxnLst/>
              <a:rect l="l" t="t" r="r" b="b"/>
              <a:pathLst>
                <a:path w="359" h="177" extrusionOk="0">
                  <a:moveTo>
                    <a:pt x="1" y="0"/>
                  </a:moveTo>
                  <a:lnTo>
                    <a:pt x="1" y="159"/>
                  </a:lnTo>
                  <a:cubicBezTo>
                    <a:pt x="27" y="159"/>
                    <a:pt x="63" y="177"/>
                    <a:pt x="107" y="177"/>
                  </a:cubicBezTo>
                  <a:cubicBezTo>
                    <a:pt x="129" y="177"/>
                    <a:pt x="153" y="172"/>
                    <a:pt x="180" y="159"/>
                  </a:cubicBezTo>
                  <a:cubicBezTo>
                    <a:pt x="240" y="159"/>
                    <a:pt x="339" y="159"/>
                    <a:pt x="359" y="60"/>
                  </a:cubicBezTo>
                  <a:cubicBezTo>
                    <a:pt x="359" y="40"/>
                    <a:pt x="240" y="2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9"/>
            <p:cNvSpPr/>
            <p:nvPr/>
          </p:nvSpPr>
          <p:spPr>
            <a:xfrm>
              <a:off x="4684025" y="3811625"/>
              <a:ext cx="5300" cy="3725"/>
            </a:xfrm>
            <a:custGeom>
              <a:avLst/>
              <a:gdLst/>
              <a:ahLst/>
              <a:cxnLst/>
              <a:rect l="l" t="t" r="r" b="b"/>
              <a:pathLst>
                <a:path w="212" h="149" extrusionOk="0">
                  <a:moveTo>
                    <a:pt x="157" y="0"/>
                  </a:moveTo>
                  <a:cubicBezTo>
                    <a:pt x="110" y="0"/>
                    <a:pt x="34" y="81"/>
                    <a:pt x="0" y="148"/>
                  </a:cubicBezTo>
                  <a:cubicBezTo>
                    <a:pt x="11" y="133"/>
                    <a:pt x="32" y="129"/>
                    <a:pt x="57" y="129"/>
                  </a:cubicBezTo>
                  <a:cubicBezTo>
                    <a:pt x="75" y="129"/>
                    <a:pt x="96" y="131"/>
                    <a:pt x="115" y="131"/>
                  </a:cubicBezTo>
                  <a:cubicBezTo>
                    <a:pt x="168" y="131"/>
                    <a:pt x="212" y="117"/>
                    <a:pt x="179" y="9"/>
                  </a:cubicBezTo>
                  <a:cubicBezTo>
                    <a:pt x="173" y="3"/>
                    <a:pt x="16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9"/>
            <p:cNvSpPr/>
            <p:nvPr/>
          </p:nvSpPr>
          <p:spPr>
            <a:xfrm>
              <a:off x="4674575" y="38014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0" y="80"/>
                  </a:lnTo>
                  <a:cubicBezTo>
                    <a:pt x="20" y="100"/>
                    <a:pt x="20" y="120"/>
                    <a:pt x="40" y="160"/>
                  </a:cubicBezTo>
                  <a:cubicBezTo>
                    <a:pt x="120" y="100"/>
                    <a:pt x="17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9"/>
            <p:cNvSpPr/>
            <p:nvPr/>
          </p:nvSpPr>
          <p:spPr>
            <a:xfrm>
              <a:off x="4166325" y="3754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40"/>
                    <a:pt x="119" y="10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9"/>
            <p:cNvSpPr/>
            <p:nvPr/>
          </p:nvSpPr>
          <p:spPr>
            <a:xfrm>
              <a:off x="4174775" y="3763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"/>
                    <a:pt x="120" y="100"/>
                    <a:pt x="179" y="140"/>
                  </a:cubicBez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9"/>
            <p:cNvSpPr/>
            <p:nvPr/>
          </p:nvSpPr>
          <p:spPr>
            <a:xfrm>
              <a:off x="4170300" y="3758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9"/>
            <p:cNvSpPr/>
            <p:nvPr/>
          </p:nvSpPr>
          <p:spPr>
            <a:xfrm>
              <a:off x="4828750" y="3893900"/>
              <a:ext cx="12450" cy="9150"/>
            </a:xfrm>
            <a:custGeom>
              <a:avLst/>
              <a:gdLst/>
              <a:ahLst/>
              <a:cxnLst/>
              <a:rect l="l" t="t" r="r" b="b"/>
              <a:pathLst>
                <a:path w="498" h="366" extrusionOk="0">
                  <a:moveTo>
                    <a:pt x="179" y="0"/>
                  </a:moveTo>
                  <a:cubicBezTo>
                    <a:pt x="100" y="60"/>
                    <a:pt x="60" y="140"/>
                    <a:pt x="0" y="179"/>
                  </a:cubicBezTo>
                  <a:cubicBezTo>
                    <a:pt x="118" y="297"/>
                    <a:pt x="219" y="365"/>
                    <a:pt x="300" y="365"/>
                  </a:cubicBezTo>
                  <a:cubicBezTo>
                    <a:pt x="397" y="365"/>
                    <a:pt x="465" y="268"/>
                    <a:pt x="498" y="40"/>
                  </a:cubicBezTo>
                  <a:cubicBezTo>
                    <a:pt x="398" y="4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9"/>
            <p:cNvSpPr/>
            <p:nvPr/>
          </p:nvSpPr>
          <p:spPr>
            <a:xfrm>
              <a:off x="4613900" y="3973100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267" y="0"/>
                  </a:moveTo>
                  <a:cubicBezTo>
                    <a:pt x="219" y="0"/>
                    <a:pt x="170" y="25"/>
                    <a:pt x="120" y="55"/>
                  </a:cubicBezTo>
                  <a:cubicBezTo>
                    <a:pt x="60" y="75"/>
                    <a:pt x="40" y="115"/>
                    <a:pt x="1" y="174"/>
                  </a:cubicBezTo>
                  <a:cubicBezTo>
                    <a:pt x="40" y="174"/>
                    <a:pt x="120" y="174"/>
                    <a:pt x="160" y="155"/>
                  </a:cubicBezTo>
                  <a:cubicBezTo>
                    <a:pt x="239" y="155"/>
                    <a:pt x="319" y="115"/>
                    <a:pt x="398" y="95"/>
                  </a:cubicBezTo>
                  <a:cubicBezTo>
                    <a:pt x="359" y="25"/>
                    <a:pt x="314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9"/>
            <p:cNvSpPr/>
            <p:nvPr/>
          </p:nvSpPr>
          <p:spPr>
            <a:xfrm>
              <a:off x="4149400" y="3960650"/>
              <a:ext cx="7500" cy="3900"/>
            </a:xfrm>
            <a:custGeom>
              <a:avLst/>
              <a:gdLst/>
              <a:ahLst/>
              <a:cxnLst/>
              <a:rect l="l" t="t" r="r" b="b"/>
              <a:pathLst>
                <a:path w="300" h="156" extrusionOk="0">
                  <a:moveTo>
                    <a:pt x="143" y="1"/>
                  </a:moveTo>
                  <a:cubicBezTo>
                    <a:pt x="90" y="1"/>
                    <a:pt x="43" y="50"/>
                    <a:pt x="1" y="155"/>
                  </a:cubicBezTo>
                  <a:cubicBezTo>
                    <a:pt x="100" y="155"/>
                    <a:pt x="200" y="115"/>
                    <a:pt x="299" y="115"/>
                  </a:cubicBezTo>
                  <a:cubicBezTo>
                    <a:pt x="243" y="40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9"/>
            <p:cNvSpPr/>
            <p:nvPr/>
          </p:nvSpPr>
          <p:spPr>
            <a:xfrm>
              <a:off x="4263300" y="40346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lnTo>
                    <a:pt x="120" y="119"/>
                  </a:lnTo>
                  <a:cubicBezTo>
                    <a:pt x="120" y="4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9"/>
            <p:cNvSpPr/>
            <p:nvPr/>
          </p:nvSpPr>
          <p:spPr>
            <a:xfrm>
              <a:off x="4241400" y="4495150"/>
              <a:ext cx="67175" cy="11975"/>
            </a:xfrm>
            <a:custGeom>
              <a:avLst/>
              <a:gdLst/>
              <a:ahLst/>
              <a:cxnLst/>
              <a:rect l="l" t="t" r="r" b="b"/>
              <a:pathLst>
                <a:path w="2687" h="479" extrusionOk="0">
                  <a:moveTo>
                    <a:pt x="1" y="1"/>
                  </a:moveTo>
                  <a:lnTo>
                    <a:pt x="1" y="160"/>
                  </a:lnTo>
                  <a:cubicBezTo>
                    <a:pt x="876" y="359"/>
                    <a:pt x="1732" y="478"/>
                    <a:pt x="2627" y="478"/>
                  </a:cubicBezTo>
                  <a:cubicBezTo>
                    <a:pt x="2667" y="478"/>
                    <a:pt x="2667" y="438"/>
                    <a:pt x="2686" y="419"/>
                  </a:cubicBezTo>
                  <a:cubicBezTo>
                    <a:pt x="2686" y="399"/>
                    <a:pt x="2667" y="379"/>
                    <a:pt x="2607" y="359"/>
                  </a:cubicBezTo>
                  <a:cubicBezTo>
                    <a:pt x="1771" y="80"/>
                    <a:pt x="896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9"/>
            <p:cNvSpPr/>
            <p:nvPr/>
          </p:nvSpPr>
          <p:spPr>
            <a:xfrm>
              <a:off x="4307050" y="4503125"/>
              <a:ext cx="30375" cy="7850"/>
            </a:xfrm>
            <a:custGeom>
              <a:avLst/>
              <a:gdLst/>
              <a:ahLst/>
              <a:cxnLst/>
              <a:rect l="l" t="t" r="r" b="b"/>
              <a:pathLst>
                <a:path w="1215" h="314" extrusionOk="0">
                  <a:moveTo>
                    <a:pt x="1075" y="0"/>
                  </a:moveTo>
                  <a:cubicBezTo>
                    <a:pt x="697" y="0"/>
                    <a:pt x="359" y="40"/>
                    <a:pt x="1" y="40"/>
                  </a:cubicBezTo>
                  <a:lnTo>
                    <a:pt x="1" y="159"/>
                  </a:lnTo>
                  <a:cubicBezTo>
                    <a:pt x="60" y="179"/>
                    <a:pt x="100" y="199"/>
                    <a:pt x="200" y="239"/>
                  </a:cubicBezTo>
                  <a:lnTo>
                    <a:pt x="697" y="239"/>
                  </a:lnTo>
                  <a:cubicBezTo>
                    <a:pt x="801" y="249"/>
                    <a:pt x="926" y="314"/>
                    <a:pt x="1028" y="314"/>
                  </a:cubicBezTo>
                  <a:cubicBezTo>
                    <a:pt x="1122" y="314"/>
                    <a:pt x="1195" y="259"/>
                    <a:pt x="1214" y="60"/>
                  </a:cubicBezTo>
                  <a:cubicBezTo>
                    <a:pt x="1174" y="40"/>
                    <a:pt x="1115" y="40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9"/>
            <p:cNvSpPr/>
            <p:nvPr/>
          </p:nvSpPr>
          <p:spPr>
            <a:xfrm>
              <a:off x="4223000" y="449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40" y="100"/>
                    <a:pt x="200" y="160"/>
                  </a:cubicBezTo>
                  <a:cubicBezTo>
                    <a:pt x="14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9"/>
            <p:cNvSpPr/>
            <p:nvPr/>
          </p:nvSpPr>
          <p:spPr>
            <a:xfrm>
              <a:off x="4367225" y="4507600"/>
              <a:ext cx="40325" cy="5375"/>
            </a:xfrm>
            <a:custGeom>
              <a:avLst/>
              <a:gdLst/>
              <a:ahLst/>
              <a:cxnLst/>
              <a:rect l="l" t="t" r="r" b="b"/>
              <a:pathLst>
                <a:path w="1613" h="215" extrusionOk="0">
                  <a:moveTo>
                    <a:pt x="41" y="0"/>
                  </a:moveTo>
                  <a:cubicBezTo>
                    <a:pt x="21" y="0"/>
                    <a:pt x="21" y="20"/>
                    <a:pt x="1" y="80"/>
                  </a:cubicBezTo>
                  <a:cubicBezTo>
                    <a:pt x="1" y="100"/>
                    <a:pt x="1" y="159"/>
                    <a:pt x="60" y="179"/>
                  </a:cubicBezTo>
                  <a:cubicBezTo>
                    <a:pt x="120" y="179"/>
                    <a:pt x="160" y="199"/>
                    <a:pt x="200" y="199"/>
                  </a:cubicBezTo>
                  <a:cubicBezTo>
                    <a:pt x="272" y="186"/>
                    <a:pt x="346" y="182"/>
                    <a:pt x="421" y="182"/>
                  </a:cubicBezTo>
                  <a:cubicBezTo>
                    <a:pt x="620" y="182"/>
                    <a:pt x="825" y="215"/>
                    <a:pt x="1028" y="215"/>
                  </a:cubicBezTo>
                  <a:cubicBezTo>
                    <a:pt x="1226" y="215"/>
                    <a:pt x="1422" y="184"/>
                    <a:pt x="1612" y="60"/>
                  </a:cubicBezTo>
                  <a:cubicBezTo>
                    <a:pt x="1075" y="20"/>
                    <a:pt x="558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9"/>
            <p:cNvSpPr/>
            <p:nvPr/>
          </p:nvSpPr>
          <p:spPr>
            <a:xfrm>
              <a:off x="4322975" y="4503350"/>
              <a:ext cx="45275" cy="9725"/>
            </a:xfrm>
            <a:custGeom>
              <a:avLst/>
              <a:gdLst/>
              <a:ahLst/>
              <a:cxnLst/>
              <a:rect l="l" t="t" r="r" b="b"/>
              <a:pathLst>
                <a:path w="1811" h="389" extrusionOk="0">
                  <a:moveTo>
                    <a:pt x="1228" y="0"/>
                  </a:moveTo>
                  <a:cubicBezTo>
                    <a:pt x="1058" y="0"/>
                    <a:pt x="884" y="23"/>
                    <a:pt x="711" y="23"/>
                  </a:cubicBezTo>
                  <a:cubicBezTo>
                    <a:pt x="647" y="23"/>
                    <a:pt x="582" y="20"/>
                    <a:pt x="518" y="11"/>
                  </a:cubicBezTo>
                  <a:cubicBezTo>
                    <a:pt x="398" y="210"/>
                    <a:pt x="159" y="150"/>
                    <a:pt x="0" y="190"/>
                  </a:cubicBezTo>
                  <a:cubicBezTo>
                    <a:pt x="20" y="210"/>
                    <a:pt x="20" y="270"/>
                    <a:pt x="40" y="309"/>
                  </a:cubicBezTo>
                  <a:cubicBezTo>
                    <a:pt x="498" y="349"/>
                    <a:pt x="955" y="349"/>
                    <a:pt x="1413" y="369"/>
                  </a:cubicBezTo>
                  <a:lnTo>
                    <a:pt x="1632" y="369"/>
                  </a:lnTo>
                  <a:lnTo>
                    <a:pt x="1711" y="389"/>
                  </a:lnTo>
                  <a:lnTo>
                    <a:pt x="1791" y="389"/>
                  </a:lnTo>
                  <a:lnTo>
                    <a:pt x="1811" y="329"/>
                  </a:lnTo>
                  <a:lnTo>
                    <a:pt x="1811" y="170"/>
                  </a:lnTo>
                  <a:cubicBezTo>
                    <a:pt x="1626" y="32"/>
                    <a:pt x="1430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9"/>
            <p:cNvSpPr/>
            <p:nvPr/>
          </p:nvSpPr>
          <p:spPr>
            <a:xfrm>
              <a:off x="4364250" y="4513050"/>
              <a:ext cx="4000" cy="1675"/>
            </a:xfrm>
            <a:custGeom>
              <a:avLst/>
              <a:gdLst/>
              <a:ahLst/>
              <a:cxnLst/>
              <a:rect l="l" t="t" r="r" b="b"/>
              <a:pathLst>
                <a:path w="160" h="67" extrusionOk="0">
                  <a:moveTo>
                    <a:pt x="0" y="1"/>
                  </a:moveTo>
                  <a:cubicBezTo>
                    <a:pt x="24" y="48"/>
                    <a:pt x="47" y="67"/>
                    <a:pt x="78" y="67"/>
                  </a:cubicBezTo>
                  <a:cubicBezTo>
                    <a:pt x="100" y="67"/>
                    <a:pt x="127" y="57"/>
                    <a:pt x="160" y="4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9"/>
            <p:cNvSpPr/>
            <p:nvPr/>
          </p:nvSpPr>
          <p:spPr>
            <a:xfrm>
              <a:off x="4662150" y="3788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20" y="0"/>
                    <a:pt x="60" y="0"/>
                    <a:pt x="0" y="20"/>
                  </a:cubicBezTo>
                  <a:cubicBezTo>
                    <a:pt x="20" y="119"/>
                    <a:pt x="8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9"/>
            <p:cNvSpPr/>
            <p:nvPr/>
          </p:nvSpPr>
          <p:spPr>
            <a:xfrm>
              <a:off x="5235550" y="5113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40" y="0"/>
                  </a:moveTo>
                  <a:cubicBezTo>
                    <a:pt x="40" y="40"/>
                    <a:pt x="20" y="80"/>
                    <a:pt x="0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20"/>
                    <a:pt x="100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9"/>
            <p:cNvSpPr/>
            <p:nvPr/>
          </p:nvSpPr>
          <p:spPr>
            <a:xfrm>
              <a:off x="5126150" y="5099400"/>
              <a:ext cx="6475" cy="18925"/>
            </a:xfrm>
            <a:custGeom>
              <a:avLst/>
              <a:gdLst/>
              <a:ahLst/>
              <a:cxnLst/>
              <a:rect l="l" t="t" r="r" b="b"/>
              <a:pathLst>
                <a:path w="259" h="757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279"/>
                    <a:pt x="0" y="518"/>
                    <a:pt x="199" y="756"/>
                  </a:cubicBezTo>
                  <a:cubicBezTo>
                    <a:pt x="199" y="697"/>
                    <a:pt x="199" y="617"/>
                    <a:pt x="219" y="518"/>
                  </a:cubicBezTo>
                  <a:cubicBezTo>
                    <a:pt x="219" y="319"/>
                    <a:pt x="25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9"/>
            <p:cNvSpPr/>
            <p:nvPr/>
          </p:nvSpPr>
          <p:spPr>
            <a:xfrm>
              <a:off x="5624950" y="4947500"/>
              <a:ext cx="6475" cy="3225"/>
            </a:xfrm>
            <a:custGeom>
              <a:avLst/>
              <a:gdLst/>
              <a:ahLst/>
              <a:cxnLst/>
              <a:rect l="l" t="t" r="r" b="b"/>
              <a:pathLst>
                <a:path w="259" h="129" extrusionOk="0">
                  <a:moveTo>
                    <a:pt x="107" y="0"/>
                  </a:moveTo>
                  <a:cubicBezTo>
                    <a:pt x="78" y="0"/>
                    <a:pt x="44" y="19"/>
                    <a:pt x="0" y="69"/>
                  </a:cubicBezTo>
                  <a:cubicBezTo>
                    <a:pt x="80" y="89"/>
                    <a:pt x="179" y="109"/>
                    <a:pt x="259" y="129"/>
                  </a:cubicBezTo>
                  <a:cubicBezTo>
                    <a:pt x="205" y="88"/>
                    <a:pt x="169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9"/>
            <p:cNvSpPr/>
            <p:nvPr/>
          </p:nvSpPr>
          <p:spPr>
            <a:xfrm>
              <a:off x="5393700" y="4055900"/>
              <a:ext cx="31850" cy="8500"/>
            </a:xfrm>
            <a:custGeom>
              <a:avLst/>
              <a:gdLst/>
              <a:ahLst/>
              <a:cxnLst/>
              <a:rect l="l" t="t" r="r" b="b"/>
              <a:pathLst>
                <a:path w="1274" h="340" extrusionOk="0">
                  <a:moveTo>
                    <a:pt x="455" y="0"/>
                  </a:moveTo>
                  <a:cubicBezTo>
                    <a:pt x="308" y="0"/>
                    <a:pt x="158" y="48"/>
                    <a:pt x="0" y="185"/>
                  </a:cubicBezTo>
                  <a:cubicBezTo>
                    <a:pt x="231" y="290"/>
                    <a:pt x="457" y="339"/>
                    <a:pt x="680" y="339"/>
                  </a:cubicBezTo>
                  <a:cubicBezTo>
                    <a:pt x="879" y="339"/>
                    <a:pt x="1076" y="299"/>
                    <a:pt x="1273" y="224"/>
                  </a:cubicBezTo>
                  <a:cubicBezTo>
                    <a:pt x="999" y="172"/>
                    <a:pt x="73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9"/>
            <p:cNvSpPr/>
            <p:nvPr/>
          </p:nvSpPr>
          <p:spPr>
            <a:xfrm>
              <a:off x="5345950" y="4055950"/>
              <a:ext cx="31350" cy="7700"/>
            </a:xfrm>
            <a:custGeom>
              <a:avLst/>
              <a:gdLst/>
              <a:ahLst/>
              <a:cxnLst/>
              <a:rect l="l" t="t" r="r" b="b"/>
              <a:pathLst>
                <a:path w="1254" h="308" extrusionOk="0">
                  <a:moveTo>
                    <a:pt x="461" y="0"/>
                  </a:moveTo>
                  <a:cubicBezTo>
                    <a:pt x="307" y="0"/>
                    <a:pt x="152" y="56"/>
                    <a:pt x="1" y="222"/>
                  </a:cubicBezTo>
                  <a:cubicBezTo>
                    <a:pt x="43" y="216"/>
                    <a:pt x="85" y="214"/>
                    <a:pt x="126" y="214"/>
                  </a:cubicBezTo>
                  <a:cubicBezTo>
                    <a:pt x="378" y="214"/>
                    <a:pt x="625" y="308"/>
                    <a:pt x="880" y="308"/>
                  </a:cubicBezTo>
                  <a:cubicBezTo>
                    <a:pt x="1002" y="308"/>
                    <a:pt x="1126" y="286"/>
                    <a:pt x="1254" y="222"/>
                  </a:cubicBezTo>
                  <a:cubicBezTo>
                    <a:pt x="1001" y="172"/>
                    <a:pt x="731" y="0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9"/>
            <p:cNvSpPr/>
            <p:nvPr/>
          </p:nvSpPr>
          <p:spPr>
            <a:xfrm>
              <a:off x="5381250" y="4058275"/>
              <a:ext cx="4525" cy="2250"/>
            </a:xfrm>
            <a:custGeom>
              <a:avLst/>
              <a:gdLst/>
              <a:ahLst/>
              <a:cxnLst/>
              <a:rect l="l" t="t" r="r" b="b"/>
              <a:pathLst>
                <a:path w="181" h="90" extrusionOk="0">
                  <a:moveTo>
                    <a:pt x="83" y="0"/>
                  </a:moveTo>
                  <a:cubicBezTo>
                    <a:pt x="56" y="0"/>
                    <a:pt x="31" y="30"/>
                    <a:pt x="1" y="90"/>
                  </a:cubicBezTo>
                  <a:lnTo>
                    <a:pt x="180" y="90"/>
                  </a:lnTo>
                  <a:cubicBezTo>
                    <a:pt x="140" y="3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9"/>
            <p:cNvSpPr/>
            <p:nvPr/>
          </p:nvSpPr>
          <p:spPr>
            <a:xfrm>
              <a:off x="5117175" y="4089625"/>
              <a:ext cx="40325" cy="6675"/>
            </a:xfrm>
            <a:custGeom>
              <a:avLst/>
              <a:gdLst/>
              <a:ahLst/>
              <a:cxnLst/>
              <a:rect l="l" t="t" r="r" b="b"/>
              <a:pathLst>
                <a:path w="1613" h="267" extrusionOk="0">
                  <a:moveTo>
                    <a:pt x="436" y="1"/>
                  </a:moveTo>
                  <a:cubicBezTo>
                    <a:pt x="358" y="1"/>
                    <a:pt x="279" y="14"/>
                    <a:pt x="200" y="49"/>
                  </a:cubicBezTo>
                  <a:cubicBezTo>
                    <a:pt x="160" y="109"/>
                    <a:pt x="81" y="188"/>
                    <a:pt x="1" y="228"/>
                  </a:cubicBezTo>
                  <a:cubicBezTo>
                    <a:pt x="29" y="227"/>
                    <a:pt x="58" y="226"/>
                    <a:pt x="87" y="226"/>
                  </a:cubicBezTo>
                  <a:cubicBezTo>
                    <a:pt x="346" y="226"/>
                    <a:pt x="619" y="266"/>
                    <a:pt x="890" y="266"/>
                  </a:cubicBezTo>
                  <a:cubicBezTo>
                    <a:pt x="1136" y="266"/>
                    <a:pt x="1380" y="234"/>
                    <a:pt x="1612" y="109"/>
                  </a:cubicBezTo>
                  <a:cubicBezTo>
                    <a:pt x="1557" y="32"/>
                    <a:pt x="1496" y="3"/>
                    <a:pt x="1433" y="3"/>
                  </a:cubicBezTo>
                  <a:cubicBezTo>
                    <a:pt x="1381" y="3"/>
                    <a:pt x="1328" y="22"/>
                    <a:pt x="1274" y="49"/>
                  </a:cubicBezTo>
                  <a:cubicBezTo>
                    <a:pt x="1199" y="77"/>
                    <a:pt x="1125" y="87"/>
                    <a:pt x="1052" y="87"/>
                  </a:cubicBezTo>
                  <a:cubicBezTo>
                    <a:pt x="841" y="87"/>
                    <a:pt x="640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9"/>
            <p:cNvSpPr/>
            <p:nvPr/>
          </p:nvSpPr>
          <p:spPr>
            <a:xfrm>
              <a:off x="5407125" y="4077900"/>
              <a:ext cx="26375" cy="8500"/>
            </a:xfrm>
            <a:custGeom>
              <a:avLst/>
              <a:gdLst/>
              <a:ahLst/>
              <a:cxnLst/>
              <a:rect l="l" t="t" r="r" b="b"/>
              <a:pathLst>
                <a:path w="1055" h="340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1008" y="4"/>
                    <a:pt x="960" y="4"/>
                    <a:pt x="911" y="4"/>
                  </a:cubicBezTo>
                  <a:cubicBezTo>
                    <a:pt x="833" y="4"/>
                    <a:pt x="752" y="2"/>
                    <a:pt x="671" y="2"/>
                  </a:cubicBezTo>
                  <a:cubicBezTo>
                    <a:pt x="439" y="2"/>
                    <a:pt x="204" y="20"/>
                    <a:pt x="0" y="160"/>
                  </a:cubicBezTo>
                  <a:cubicBezTo>
                    <a:pt x="203" y="205"/>
                    <a:pt x="418" y="339"/>
                    <a:pt x="621" y="339"/>
                  </a:cubicBezTo>
                  <a:cubicBezTo>
                    <a:pt x="777" y="339"/>
                    <a:pt x="925" y="260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9"/>
            <p:cNvSpPr/>
            <p:nvPr/>
          </p:nvSpPr>
          <p:spPr>
            <a:xfrm>
              <a:off x="5315625" y="4088850"/>
              <a:ext cx="21900" cy="11275"/>
            </a:xfrm>
            <a:custGeom>
              <a:avLst/>
              <a:gdLst/>
              <a:ahLst/>
              <a:cxnLst/>
              <a:rect l="l" t="t" r="r" b="b"/>
              <a:pathLst>
                <a:path w="876" h="451" extrusionOk="0">
                  <a:moveTo>
                    <a:pt x="515" y="0"/>
                  </a:moveTo>
                  <a:cubicBezTo>
                    <a:pt x="393" y="0"/>
                    <a:pt x="269" y="30"/>
                    <a:pt x="139" y="60"/>
                  </a:cubicBezTo>
                  <a:cubicBezTo>
                    <a:pt x="100" y="60"/>
                    <a:pt x="40" y="100"/>
                    <a:pt x="0" y="120"/>
                  </a:cubicBezTo>
                  <a:lnTo>
                    <a:pt x="0" y="438"/>
                  </a:lnTo>
                  <a:cubicBezTo>
                    <a:pt x="45" y="446"/>
                    <a:pt x="88" y="450"/>
                    <a:pt x="130" y="450"/>
                  </a:cubicBezTo>
                  <a:cubicBezTo>
                    <a:pt x="391" y="450"/>
                    <a:pt x="619" y="310"/>
                    <a:pt x="875" y="259"/>
                  </a:cubicBezTo>
                  <a:lnTo>
                    <a:pt x="875" y="120"/>
                  </a:lnTo>
                  <a:cubicBezTo>
                    <a:pt x="756" y="30"/>
                    <a:pt x="637" y="0"/>
                    <a:pt x="5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9"/>
            <p:cNvSpPr/>
            <p:nvPr/>
          </p:nvSpPr>
          <p:spPr>
            <a:xfrm>
              <a:off x="5284275" y="4087100"/>
              <a:ext cx="22425" cy="3750"/>
            </a:xfrm>
            <a:custGeom>
              <a:avLst/>
              <a:gdLst/>
              <a:ahLst/>
              <a:cxnLst/>
              <a:rect l="l" t="t" r="r" b="b"/>
              <a:pathLst>
                <a:path w="897" h="150" extrusionOk="0">
                  <a:moveTo>
                    <a:pt x="426" y="0"/>
                  </a:moveTo>
                  <a:cubicBezTo>
                    <a:pt x="284" y="0"/>
                    <a:pt x="143" y="46"/>
                    <a:pt x="1" y="150"/>
                  </a:cubicBezTo>
                  <a:lnTo>
                    <a:pt x="896" y="150"/>
                  </a:lnTo>
                  <a:cubicBezTo>
                    <a:pt x="739" y="56"/>
                    <a:pt x="583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9"/>
            <p:cNvSpPr/>
            <p:nvPr/>
          </p:nvSpPr>
          <p:spPr>
            <a:xfrm>
              <a:off x="5149025" y="4086175"/>
              <a:ext cx="21900" cy="5675"/>
            </a:xfrm>
            <a:custGeom>
              <a:avLst/>
              <a:gdLst/>
              <a:ahLst/>
              <a:cxnLst/>
              <a:rect l="l" t="t" r="r" b="b"/>
              <a:pathLst>
                <a:path w="876" h="227" extrusionOk="0">
                  <a:moveTo>
                    <a:pt x="399" y="0"/>
                  </a:moveTo>
                  <a:cubicBezTo>
                    <a:pt x="253" y="0"/>
                    <a:pt x="115" y="33"/>
                    <a:pt x="0" y="167"/>
                  </a:cubicBezTo>
                  <a:cubicBezTo>
                    <a:pt x="119" y="187"/>
                    <a:pt x="219" y="187"/>
                    <a:pt x="338" y="227"/>
                  </a:cubicBezTo>
                  <a:cubicBezTo>
                    <a:pt x="517" y="167"/>
                    <a:pt x="736" y="227"/>
                    <a:pt x="875" y="28"/>
                  </a:cubicBezTo>
                  <a:lnTo>
                    <a:pt x="875" y="28"/>
                  </a:lnTo>
                  <a:cubicBezTo>
                    <a:pt x="857" y="29"/>
                    <a:pt x="838" y="30"/>
                    <a:pt x="819" y="30"/>
                  </a:cubicBezTo>
                  <a:cubicBezTo>
                    <a:pt x="681" y="30"/>
                    <a:pt x="536" y="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9"/>
            <p:cNvSpPr/>
            <p:nvPr/>
          </p:nvSpPr>
          <p:spPr>
            <a:xfrm>
              <a:off x="5319100" y="4086325"/>
              <a:ext cx="18925" cy="5525"/>
            </a:xfrm>
            <a:custGeom>
              <a:avLst/>
              <a:gdLst/>
              <a:ahLst/>
              <a:cxnLst/>
              <a:rect l="l" t="t" r="r" b="b"/>
              <a:pathLst>
                <a:path w="757" h="221" extrusionOk="0">
                  <a:moveTo>
                    <a:pt x="441" y="1"/>
                  </a:moveTo>
                  <a:cubicBezTo>
                    <a:pt x="289" y="1"/>
                    <a:pt x="144" y="41"/>
                    <a:pt x="0" y="161"/>
                  </a:cubicBezTo>
                  <a:cubicBezTo>
                    <a:pt x="239" y="181"/>
                    <a:pt x="478" y="181"/>
                    <a:pt x="736" y="221"/>
                  </a:cubicBezTo>
                  <a:cubicBezTo>
                    <a:pt x="736" y="161"/>
                    <a:pt x="736" y="121"/>
                    <a:pt x="756" y="42"/>
                  </a:cubicBezTo>
                  <a:cubicBezTo>
                    <a:pt x="646" y="18"/>
                    <a:pt x="542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9"/>
            <p:cNvSpPr/>
            <p:nvPr/>
          </p:nvSpPr>
          <p:spPr>
            <a:xfrm>
              <a:off x="5091825" y="4091825"/>
              <a:ext cx="18425" cy="3500"/>
            </a:xfrm>
            <a:custGeom>
              <a:avLst/>
              <a:gdLst/>
              <a:ahLst/>
              <a:cxnLst/>
              <a:rect l="l" t="t" r="r" b="b"/>
              <a:pathLst>
                <a:path w="737" h="140" extrusionOk="0">
                  <a:moveTo>
                    <a:pt x="0" y="1"/>
                  </a:moveTo>
                  <a:lnTo>
                    <a:pt x="0" y="140"/>
                  </a:lnTo>
                  <a:lnTo>
                    <a:pt x="736" y="140"/>
                  </a:lnTo>
                  <a:cubicBezTo>
                    <a:pt x="610" y="25"/>
                    <a:pt x="462" y="10"/>
                    <a:pt x="315" y="10"/>
                  </a:cubicBezTo>
                  <a:cubicBezTo>
                    <a:pt x="263" y="10"/>
                    <a:pt x="211" y="11"/>
                    <a:pt x="160" y="11"/>
                  </a:cubicBezTo>
                  <a:cubicBezTo>
                    <a:pt x="106" y="11"/>
                    <a:pt x="52" y="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9"/>
            <p:cNvSpPr/>
            <p:nvPr/>
          </p:nvSpPr>
          <p:spPr>
            <a:xfrm>
              <a:off x="5261900" y="409215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89" y="1"/>
                  </a:moveTo>
                  <a:cubicBezTo>
                    <a:pt x="181" y="1"/>
                    <a:pt x="79" y="33"/>
                    <a:pt x="1" y="127"/>
                  </a:cubicBezTo>
                  <a:cubicBezTo>
                    <a:pt x="41" y="137"/>
                    <a:pt x="78" y="142"/>
                    <a:pt x="113" y="142"/>
                  </a:cubicBezTo>
                  <a:cubicBezTo>
                    <a:pt x="218" y="142"/>
                    <a:pt x="304" y="97"/>
                    <a:pt x="379" y="8"/>
                  </a:cubicBezTo>
                  <a:cubicBezTo>
                    <a:pt x="349" y="3"/>
                    <a:pt x="319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9"/>
            <p:cNvSpPr/>
            <p:nvPr/>
          </p:nvSpPr>
          <p:spPr>
            <a:xfrm>
              <a:off x="4905825" y="4005250"/>
              <a:ext cx="37825" cy="24950"/>
            </a:xfrm>
            <a:custGeom>
              <a:avLst/>
              <a:gdLst/>
              <a:ahLst/>
              <a:cxnLst/>
              <a:rect l="l" t="t" r="r" b="b"/>
              <a:pathLst>
                <a:path w="1513" h="998" extrusionOk="0">
                  <a:moveTo>
                    <a:pt x="516" y="1"/>
                  </a:moveTo>
                  <a:cubicBezTo>
                    <a:pt x="367" y="1"/>
                    <a:pt x="224" y="125"/>
                    <a:pt x="1" y="380"/>
                  </a:cubicBezTo>
                  <a:cubicBezTo>
                    <a:pt x="180" y="520"/>
                    <a:pt x="398" y="420"/>
                    <a:pt x="577" y="500"/>
                  </a:cubicBezTo>
                  <a:cubicBezTo>
                    <a:pt x="717" y="619"/>
                    <a:pt x="558" y="898"/>
                    <a:pt x="816" y="977"/>
                  </a:cubicBezTo>
                  <a:cubicBezTo>
                    <a:pt x="876" y="977"/>
                    <a:pt x="896" y="977"/>
                    <a:pt x="955" y="997"/>
                  </a:cubicBezTo>
                  <a:cubicBezTo>
                    <a:pt x="984" y="994"/>
                    <a:pt x="1013" y="993"/>
                    <a:pt x="1043" y="993"/>
                  </a:cubicBezTo>
                  <a:cubicBezTo>
                    <a:pt x="1082" y="993"/>
                    <a:pt x="1122" y="995"/>
                    <a:pt x="1162" y="995"/>
                  </a:cubicBezTo>
                  <a:cubicBezTo>
                    <a:pt x="1300" y="995"/>
                    <a:pt x="1433" y="977"/>
                    <a:pt x="1512" y="818"/>
                  </a:cubicBezTo>
                  <a:cubicBezTo>
                    <a:pt x="1353" y="619"/>
                    <a:pt x="1174" y="460"/>
                    <a:pt x="975" y="281"/>
                  </a:cubicBezTo>
                  <a:cubicBezTo>
                    <a:pt x="781" y="96"/>
                    <a:pt x="647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9"/>
            <p:cNvSpPr/>
            <p:nvPr/>
          </p:nvSpPr>
          <p:spPr>
            <a:xfrm>
              <a:off x="4893900" y="4017225"/>
              <a:ext cx="32350" cy="16450"/>
            </a:xfrm>
            <a:custGeom>
              <a:avLst/>
              <a:gdLst/>
              <a:ahLst/>
              <a:cxnLst/>
              <a:rect l="l" t="t" r="r" b="b"/>
              <a:pathLst>
                <a:path w="1294" h="658" extrusionOk="0">
                  <a:moveTo>
                    <a:pt x="1054" y="1"/>
                  </a:moveTo>
                  <a:cubicBezTo>
                    <a:pt x="981" y="111"/>
                    <a:pt x="885" y="138"/>
                    <a:pt x="780" y="138"/>
                  </a:cubicBezTo>
                  <a:cubicBezTo>
                    <a:pt x="714" y="138"/>
                    <a:pt x="646" y="128"/>
                    <a:pt x="577" y="120"/>
                  </a:cubicBezTo>
                  <a:cubicBezTo>
                    <a:pt x="541" y="120"/>
                    <a:pt x="505" y="120"/>
                    <a:pt x="469" y="120"/>
                  </a:cubicBezTo>
                  <a:cubicBezTo>
                    <a:pt x="293" y="120"/>
                    <a:pt x="133" y="133"/>
                    <a:pt x="0" y="299"/>
                  </a:cubicBezTo>
                  <a:cubicBezTo>
                    <a:pt x="139" y="299"/>
                    <a:pt x="259" y="319"/>
                    <a:pt x="378" y="319"/>
                  </a:cubicBezTo>
                  <a:cubicBezTo>
                    <a:pt x="537" y="458"/>
                    <a:pt x="776" y="319"/>
                    <a:pt x="895" y="498"/>
                  </a:cubicBezTo>
                  <a:lnTo>
                    <a:pt x="895" y="657"/>
                  </a:lnTo>
                  <a:cubicBezTo>
                    <a:pt x="1035" y="598"/>
                    <a:pt x="1174" y="538"/>
                    <a:pt x="1293" y="458"/>
                  </a:cubicBezTo>
                  <a:cubicBezTo>
                    <a:pt x="1194" y="319"/>
                    <a:pt x="1253" y="100"/>
                    <a:pt x="10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9"/>
            <p:cNvSpPr/>
            <p:nvPr/>
          </p:nvSpPr>
          <p:spPr>
            <a:xfrm>
              <a:off x="4934675" y="4034825"/>
              <a:ext cx="52725" cy="18900"/>
            </a:xfrm>
            <a:custGeom>
              <a:avLst/>
              <a:gdLst/>
              <a:ahLst/>
              <a:cxnLst/>
              <a:rect l="l" t="t" r="r" b="b"/>
              <a:pathLst>
                <a:path w="2109" h="756" extrusionOk="0">
                  <a:moveTo>
                    <a:pt x="1839" y="1"/>
                  </a:moveTo>
                  <a:cubicBezTo>
                    <a:pt x="1807" y="1"/>
                    <a:pt x="1771" y="5"/>
                    <a:pt x="1731" y="13"/>
                  </a:cubicBezTo>
                  <a:cubicBezTo>
                    <a:pt x="1577" y="48"/>
                    <a:pt x="1420" y="58"/>
                    <a:pt x="1262" y="58"/>
                  </a:cubicBezTo>
                  <a:cubicBezTo>
                    <a:pt x="1093" y="58"/>
                    <a:pt x="924" y="47"/>
                    <a:pt x="755" y="47"/>
                  </a:cubicBezTo>
                  <a:cubicBezTo>
                    <a:pt x="547" y="47"/>
                    <a:pt x="340" y="63"/>
                    <a:pt x="140" y="132"/>
                  </a:cubicBezTo>
                  <a:cubicBezTo>
                    <a:pt x="20" y="311"/>
                    <a:pt x="0" y="490"/>
                    <a:pt x="140" y="669"/>
                  </a:cubicBezTo>
                  <a:cubicBezTo>
                    <a:pt x="402" y="733"/>
                    <a:pt x="658" y="755"/>
                    <a:pt x="912" y="755"/>
                  </a:cubicBezTo>
                  <a:cubicBezTo>
                    <a:pt x="1293" y="755"/>
                    <a:pt x="1667" y="705"/>
                    <a:pt x="2049" y="669"/>
                  </a:cubicBezTo>
                  <a:cubicBezTo>
                    <a:pt x="2049" y="610"/>
                    <a:pt x="2089" y="570"/>
                    <a:pt x="2109" y="510"/>
                  </a:cubicBezTo>
                  <a:cubicBezTo>
                    <a:pt x="2109" y="279"/>
                    <a:pt x="2109" y="1"/>
                    <a:pt x="1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9"/>
            <p:cNvSpPr/>
            <p:nvPr/>
          </p:nvSpPr>
          <p:spPr>
            <a:xfrm>
              <a:off x="4907825" y="4038375"/>
              <a:ext cx="30350" cy="15550"/>
            </a:xfrm>
            <a:custGeom>
              <a:avLst/>
              <a:gdLst/>
              <a:ahLst/>
              <a:cxnLst/>
              <a:rect l="l" t="t" r="r" b="b"/>
              <a:pathLst>
                <a:path w="1214" h="622" extrusionOk="0">
                  <a:moveTo>
                    <a:pt x="1117" y="0"/>
                  </a:moveTo>
                  <a:cubicBezTo>
                    <a:pt x="1089" y="0"/>
                    <a:pt x="1064" y="10"/>
                    <a:pt x="1035" y="30"/>
                  </a:cubicBezTo>
                  <a:cubicBezTo>
                    <a:pt x="1001" y="247"/>
                    <a:pt x="898" y="407"/>
                    <a:pt x="679" y="407"/>
                  </a:cubicBezTo>
                  <a:cubicBezTo>
                    <a:pt x="636" y="407"/>
                    <a:pt x="589" y="401"/>
                    <a:pt x="537" y="388"/>
                  </a:cubicBezTo>
                  <a:cubicBezTo>
                    <a:pt x="418" y="368"/>
                    <a:pt x="318" y="368"/>
                    <a:pt x="199" y="368"/>
                  </a:cubicBezTo>
                  <a:cubicBezTo>
                    <a:pt x="119" y="428"/>
                    <a:pt x="80" y="488"/>
                    <a:pt x="0" y="547"/>
                  </a:cubicBezTo>
                  <a:cubicBezTo>
                    <a:pt x="199" y="597"/>
                    <a:pt x="403" y="622"/>
                    <a:pt x="607" y="622"/>
                  </a:cubicBezTo>
                  <a:cubicBezTo>
                    <a:pt x="811" y="622"/>
                    <a:pt x="1015" y="597"/>
                    <a:pt x="1214" y="547"/>
                  </a:cubicBezTo>
                  <a:lnTo>
                    <a:pt x="1214" y="30"/>
                  </a:lnTo>
                  <a:cubicBezTo>
                    <a:pt x="1174" y="10"/>
                    <a:pt x="1144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9"/>
            <p:cNvSpPr/>
            <p:nvPr/>
          </p:nvSpPr>
          <p:spPr>
            <a:xfrm>
              <a:off x="4767075" y="3841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120" y="120"/>
                    <a:pt x="180" y="200"/>
                  </a:cubicBezTo>
                  <a:cubicBezTo>
                    <a:pt x="120" y="10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9"/>
            <p:cNvSpPr/>
            <p:nvPr/>
          </p:nvSpPr>
          <p:spPr>
            <a:xfrm>
              <a:off x="4727300" y="3815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39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9"/>
            <p:cNvSpPr/>
            <p:nvPr/>
          </p:nvSpPr>
          <p:spPr>
            <a:xfrm>
              <a:off x="4741225" y="38287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0"/>
                    <a:pt x="80" y="100"/>
                    <a:pt x="159" y="160"/>
                  </a:cubicBezTo>
                  <a:cubicBezTo>
                    <a:pt x="159" y="100"/>
                    <a:pt x="159" y="4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9"/>
            <p:cNvSpPr/>
            <p:nvPr/>
          </p:nvSpPr>
          <p:spPr>
            <a:xfrm>
              <a:off x="4759125" y="3842175"/>
              <a:ext cx="3000" cy="2525"/>
            </a:xfrm>
            <a:custGeom>
              <a:avLst/>
              <a:gdLst/>
              <a:ahLst/>
              <a:cxnLst/>
              <a:rect l="l" t="t" r="r" b="b"/>
              <a:pathLst>
                <a:path w="120" h="101" extrusionOk="0">
                  <a:moveTo>
                    <a:pt x="120" y="1"/>
                  </a:moveTo>
                  <a:cubicBezTo>
                    <a:pt x="60" y="1"/>
                    <a:pt x="0" y="40"/>
                    <a:pt x="20" y="100"/>
                  </a:cubicBezTo>
                  <a:cubicBezTo>
                    <a:pt x="80" y="100"/>
                    <a:pt x="120" y="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9"/>
            <p:cNvSpPr/>
            <p:nvPr/>
          </p:nvSpPr>
          <p:spPr>
            <a:xfrm>
              <a:off x="5223600" y="4207700"/>
              <a:ext cx="211400" cy="30925"/>
            </a:xfrm>
            <a:custGeom>
              <a:avLst/>
              <a:gdLst/>
              <a:ahLst/>
              <a:cxnLst/>
              <a:rect l="l" t="t" r="r" b="b"/>
              <a:pathLst>
                <a:path w="8456" h="1237" extrusionOk="0">
                  <a:moveTo>
                    <a:pt x="7908" y="1"/>
                  </a:moveTo>
                  <a:cubicBezTo>
                    <a:pt x="7784" y="1"/>
                    <a:pt x="7660" y="31"/>
                    <a:pt x="7540" y="80"/>
                  </a:cubicBezTo>
                  <a:cubicBezTo>
                    <a:pt x="7510" y="70"/>
                    <a:pt x="7491" y="65"/>
                    <a:pt x="7471" y="65"/>
                  </a:cubicBezTo>
                  <a:cubicBezTo>
                    <a:pt x="7451" y="65"/>
                    <a:pt x="7431" y="70"/>
                    <a:pt x="7401" y="80"/>
                  </a:cubicBezTo>
                  <a:cubicBezTo>
                    <a:pt x="7341" y="160"/>
                    <a:pt x="7262" y="180"/>
                    <a:pt x="7162" y="180"/>
                  </a:cubicBezTo>
                  <a:lnTo>
                    <a:pt x="6784" y="180"/>
                  </a:lnTo>
                  <a:cubicBezTo>
                    <a:pt x="6705" y="180"/>
                    <a:pt x="6605" y="180"/>
                    <a:pt x="6506" y="200"/>
                  </a:cubicBezTo>
                  <a:cubicBezTo>
                    <a:pt x="6462" y="229"/>
                    <a:pt x="6397" y="247"/>
                    <a:pt x="6326" y="247"/>
                  </a:cubicBezTo>
                  <a:cubicBezTo>
                    <a:pt x="6301" y="247"/>
                    <a:pt x="6274" y="245"/>
                    <a:pt x="6247" y="239"/>
                  </a:cubicBezTo>
                  <a:cubicBezTo>
                    <a:pt x="6208" y="239"/>
                    <a:pt x="6168" y="200"/>
                    <a:pt x="6148" y="200"/>
                  </a:cubicBezTo>
                  <a:cubicBezTo>
                    <a:pt x="6048" y="200"/>
                    <a:pt x="5949" y="239"/>
                    <a:pt x="5849" y="239"/>
                  </a:cubicBezTo>
                  <a:cubicBezTo>
                    <a:pt x="5690" y="399"/>
                    <a:pt x="5452" y="259"/>
                    <a:pt x="5292" y="399"/>
                  </a:cubicBezTo>
                  <a:cubicBezTo>
                    <a:pt x="5008" y="501"/>
                    <a:pt x="4721" y="525"/>
                    <a:pt x="4436" y="525"/>
                  </a:cubicBezTo>
                  <a:cubicBezTo>
                    <a:pt x="4170" y="525"/>
                    <a:pt x="3904" y="504"/>
                    <a:pt x="3643" y="504"/>
                  </a:cubicBezTo>
                  <a:cubicBezTo>
                    <a:pt x="3420" y="504"/>
                    <a:pt x="3200" y="520"/>
                    <a:pt x="2985" y="578"/>
                  </a:cubicBezTo>
                  <a:cubicBezTo>
                    <a:pt x="2877" y="694"/>
                    <a:pt x="2752" y="717"/>
                    <a:pt x="2622" y="717"/>
                  </a:cubicBezTo>
                  <a:cubicBezTo>
                    <a:pt x="2539" y="717"/>
                    <a:pt x="2454" y="707"/>
                    <a:pt x="2371" y="707"/>
                  </a:cubicBezTo>
                  <a:cubicBezTo>
                    <a:pt x="2273" y="707"/>
                    <a:pt x="2178" y="720"/>
                    <a:pt x="2090" y="777"/>
                  </a:cubicBezTo>
                  <a:lnTo>
                    <a:pt x="1811" y="777"/>
                  </a:lnTo>
                  <a:cubicBezTo>
                    <a:pt x="1762" y="757"/>
                    <a:pt x="1717" y="747"/>
                    <a:pt x="1677" y="747"/>
                  </a:cubicBezTo>
                  <a:cubicBezTo>
                    <a:pt x="1637" y="747"/>
                    <a:pt x="1602" y="757"/>
                    <a:pt x="1573" y="777"/>
                  </a:cubicBezTo>
                  <a:cubicBezTo>
                    <a:pt x="1493" y="866"/>
                    <a:pt x="1398" y="886"/>
                    <a:pt x="1299" y="886"/>
                  </a:cubicBezTo>
                  <a:cubicBezTo>
                    <a:pt x="1219" y="886"/>
                    <a:pt x="1137" y="873"/>
                    <a:pt x="1056" y="873"/>
                  </a:cubicBezTo>
                  <a:cubicBezTo>
                    <a:pt x="1036" y="873"/>
                    <a:pt x="1016" y="874"/>
                    <a:pt x="996" y="876"/>
                  </a:cubicBezTo>
                  <a:cubicBezTo>
                    <a:pt x="896" y="876"/>
                    <a:pt x="777" y="876"/>
                    <a:pt x="697" y="796"/>
                  </a:cubicBezTo>
                  <a:lnTo>
                    <a:pt x="518" y="796"/>
                  </a:lnTo>
                  <a:cubicBezTo>
                    <a:pt x="457" y="857"/>
                    <a:pt x="377" y="861"/>
                    <a:pt x="295" y="861"/>
                  </a:cubicBezTo>
                  <a:cubicBezTo>
                    <a:pt x="283" y="861"/>
                    <a:pt x="271" y="861"/>
                    <a:pt x="260" y="861"/>
                  </a:cubicBezTo>
                  <a:cubicBezTo>
                    <a:pt x="165" y="861"/>
                    <a:pt x="71" y="866"/>
                    <a:pt x="1" y="956"/>
                  </a:cubicBezTo>
                  <a:lnTo>
                    <a:pt x="180" y="1135"/>
                  </a:lnTo>
                  <a:cubicBezTo>
                    <a:pt x="451" y="1207"/>
                    <a:pt x="721" y="1237"/>
                    <a:pt x="1011" y="1237"/>
                  </a:cubicBezTo>
                  <a:cubicBezTo>
                    <a:pt x="1276" y="1237"/>
                    <a:pt x="1558" y="1212"/>
                    <a:pt x="1871" y="1174"/>
                  </a:cubicBezTo>
                  <a:cubicBezTo>
                    <a:pt x="1970" y="1155"/>
                    <a:pt x="2090" y="1155"/>
                    <a:pt x="2189" y="1155"/>
                  </a:cubicBezTo>
                  <a:cubicBezTo>
                    <a:pt x="2299" y="1065"/>
                    <a:pt x="2428" y="1060"/>
                    <a:pt x="2557" y="1060"/>
                  </a:cubicBezTo>
                  <a:cubicBezTo>
                    <a:pt x="2573" y="1060"/>
                    <a:pt x="2590" y="1060"/>
                    <a:pt x="2606" y="1060"/>
                  </a:cubicBezTo>
                  <a:cubicBezTo>
                    <a:pt x="2719" y="1060"/>
                    <a:pt x="2829" y="1056"/>
                    <a:pt x="2925" y="995"/>
                  </a:cubicBezTo>
                  <a:cubicBezTo>
                    <a:pt x="3860" y="956"/>
                    <a:pt x="4775" y="976"/>
                    <a:pt x="5690" y="777"/>
                  </a:cubicBezTo>
                  <a:cubicBezTo>
                    <a:pt x="5800" y="717"/>
                    <a:pt x="5924" y="717"/>
                    <a:pt x="6053" y="717"/>
                  </a:cubicBezTo>
                  <a:cubicBezTo>
                    <a:pt x="6183" y="717"/>
                    <a:pt x="6317" y="717"/>
                    <a:pt x="6446" y="657"/>
                  </a:cubicBezTo>
                  <a:cubicBezTo>
                    <a:pt x="6546" y="637"/>
                    <a:pt x="6645" y="637"/>
                    <a:pt x="6745" y="598"/>
                  </a:cubicBezTo>
                  <a:cubicBezTo>
                    <a:pt x="6885" y="549"/>
                    <a:pt x="7030" y="535"/>
                    <a:pt x="7177" y="535"/>
                  </a:cubicBezTo>
                  <a:cubicBezTo>
                    <a:pt x="7348" y="535"/>
                    <a:pt x="7521" y="553"/>
                    <a:pt x="7695" y="553"/>
                  </a:cubicBezTo>
                  <a:cubicBezTo>
                    <a:pt x="7856" y="553"/>
                    <a:pt x="8018" y="538"/>
                    <a:pt x="8177" y="478"/>
                  </a:cubicBezTo>
                  <a:cubicBezTo>
                    <a:pt x="8256" y="458"/>
                    <a:pt x="8356" y="438"/>
                    <a:pt x="8455" y="399"/>
                  </a:cubicBezTo>
                  <a:cubicBezTo>
                    <a:pt x="8376" y="299"/>
                    <a:pt x="8336" y="200"/>
                    <a:pt x="8276" y="100"/>
                  </a:cubicBezTo>
                  <a:cubicBezTo>
                    <a:pt x="8157" y="31"/>
                    <a:pt x="8033" y="1"/>
                    <a:pt x="7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9"/>
            <p:cNvSpPr/>
            <p:nvPr/>
          </p:nvSpPr>
          <p:spPr>
            <a:xfrm>
              <a:off x="5410600" y="42047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0"/>
                  </a:moveTo>
                  <a:cubicBezTo>
                    <a:pt x="518" y="20"/>
                    <a:pt x="319" y="20"/>
                    <a:pt x="100" y="60"/>
                  </a:cubicBezTo>
                  <a:cubicBezTo>
                    <a:pt x="80" y="100"/>
                    <a:pt x="21" y="120"/>
                    <a:pt x="1" y="179"/>
                  </a:cubicBezTo>
                  <a:cubicBezTo>
                    <a:pt x="259" y="179"/>
                    <a:pt x="498" y="199"/>
                    <a:pt x="757" y="199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9"/>
            <p:cNvSpPr/>
            <p:nvPr/>
          </p:nvSpPr>
          <p:spPr>
            <a:xfrm>
              <a:off x="5169900" y="4685650"/>
              <a:ext cx="63675" cy="32050"/>
            </a:xfrm>
            <a:custGeom>
              <a:avLst/>
              <a:gdLst/>
              <a:ahLst/>
              <a:cxnLst/>
              <a:rect l="l" t="t" r="r" b="b"/>
              <a:pathLst>
                <a:path w="2547" h="1282" extrusionOk="0">
                  <a:moveTo>
                    <a:pt x="1586" y="1"/>
                  </a:moveTo>
                  <a:cubicBezTo>
                    <a:pt x="1265" y="1"/>
                    <a:pt x="950" y="196"/>
                    <a:pt x="631" y="196"/>
                  </a:cubicBezTo>
                  <a:cubicBezTo>
                    <a:pt x="514" y="196"/>
                    <a:pt x="397" y="170"/>
                    <a:pt x="279" y="99"/>
                  </a:cubicBezTo>
                  <a:cubicBezTo>
                    <a:pt x="259" y="99"/>
                    <a:pt x="200" y="59"/>
                    <a:pt x="180" y="39"/>
                  </a:cubicBezTo>
                  <a:cubicBezTo>
                    <a:pt x="60" y="139"/>
                    <a:pt x="40" y="298"/>
                    <a:pt x="1" y="437"/>
                  </a:cubicBezTo>
                  <a:cubicBezTo>
                    <a:pt x="40" y="736"/>
                    <a:pt x="299" y="895"/>
                    <a:pt x="379" y="1153"/>
                  </a:cubicBezTo>
                  <a:cubicBezTo>
                    <a:pt x="521" y="1246"/>
                    <a:pt x="654" y="1281"/>
                    <a:pt x="781" y="1281"/>
                  </a:cubicBezTo>
                  <a:cubicBezTo>
                    <a:pt x="1063" y="1281"/>
                    <a:pt x="1318" y="1110"/>
                    <a:pt x="1592" y="1014"/>
                  </a:cubicBezTo>
                  <a:cubicBezTo>
                    <a:pt x="1751" y="935"/>
                    <a:pt x="1871" y="795"/>
                    <a:pt x="1950" y="636"/>
                  </a:cubicBezTo>
                  <a:cubicBezTo>
                    <a:pt x="1990" y="616"/>
                    <a:pt x="2050" y="616"/>
                    <a:pt x="2089" y="616"/>
                  </a:cubicBezTo>
                  <a:cubicBezTo>
                    <a:pt x="2229" y="517"/>
                    <a:pt x="2368" y="537"/>
                    <a:pt x="2467" y="437"/>
                  </a:cubicBezTo>
                  <a:cubicBezTo>
                    <a:pt x="2547" y="398"/>
                    <a:pt x="2547" y="318"/>
                    <a:pt x="2487" y="238"/>
                  </a:cubicBezTo>
                  <a:cubicBezTo>
                    <a:pt x="2268" y="59"/>
                    <a:pt x="1950" y="218"/>
                    <a:pt x="1751" y="20"/>
                  </a:cubicBezTo>
                  <a:cubicBezTo>
                    <a:pt x="1696" y="6"/>
                    <a:pt x="1641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9"/>
            <p:cNvSpPr/>
            <p:nvPr/>
          </p:nvSpPr>
          <p:spPr>
            <a:xfrm>
              <a:off x="5214650" y="4663750"/>
              <a:ext cx="55725" cy="30125"/>
            </a:xfrm>
            <a:custGeom>
              <a:avLst/>
              <a:gdLst/>
              <a:ahLst/>
              <a:cxnLst/>
              <a:rect l="l" t="t" r="r" b="b"/>
              <a:pathLst>
                <a:path w="2229" h="1205" extrusionOk="0">
                  <a:moveTo>
                    <a:pt x="1891" y="0"/>
                  </a:moveTo>
                  <a:cubicBezTo>
                    <a:pt x="1572" y="40"/>
                    <a:pt x="1274" y="199"/>
                    <a:pt x="976" y="319"/>
                  </a:cubicBezTo>
                  <a:cubicBezTo>
                    <a:pt x="657" y="577"/>
                    <a:pt x="160" y="498"/>
                    <a:pt x="1" y="995"/>
                  </a:cubicBezTo>
                  <a:cubicBezTo>
                    <a:pt x="35" y="1098"/>
                    <a:pt x="55" y="1202"/>
                    <a:pt x="150" y="1202"/>
                  </a:cubicBezTo>
                  <a:cubicBezTo>
                    <a:pt x="165" y="1202"/>
                    <a:pt x="181" y="1199"/>
                    <a:pt x="200" y="1194"/>
                  </a:cubicBezTo>
                  <a:cubicBezTo>
                    <a:pt x="334" y="1149"/>
                    <a:pt x="457" y="1127"/>
                    <a:pt x="578" y="1127"/>
                  </a:cubicBezTo>
                  <a:cubicBezTo>
                    <a:pt x="618" y="1127"/>
                    <a:pt x="657" y="1129"/>
                    <a:pt x="697" y="1134"/>
                  </a:cubicBezTo>
                  <a:cubicBezTo>
                    <a:pt x="761" y="1180"/>
                    <a:pt x="816" y="1205"/>
                    <a:pt x="869" y="1205"/>
                  </a:cubicBezTo>
                  <a:cubicBezTo>
                    <a:pt x="932" y="1205"/>
                    <a:pt x="991" y="1170"/>
                    <a:pt x="1055" y="1094"/>
                  </a:cubicBezTo>
                  <a:cubicBezTo>
                    <a:pt x="1155" y="1015"/>
                    <a:pt x="1294" y="1035"/>
                    <a:pt x="1393" y="935"/>
                  </a:cubicBezTo>
                  <a:lnTo>
                    <a:pt x="1473" y="915"/>
                  </a:lnTo>
                  <a:lnTo>
                    <a:pt x="1553" y="915"/>
                  </a:lnTo>
                  <a:cubicBezTo>
                    <a:pt x="1650" y="838"/>
                    <a:pt x="1841" y="893"/>
                    <a:pt x="1887" y="730"/>
                  </a:cubicBezTo>
                  <a:lnTo>
                    <a:pt x="1887" y="730"/>
                  </a:lnTo>
                  <a:cubicBezTo>
                    <a:pt x="2033" y="665"/>
                    <a:pt x="2073" y="513"/>
                    <a:pt x="2169" y="398"/>
                  </a:cubicBezTo>
                  <a:cubicBezTo>
                    <a:pt x="2229" y="279"/>
                    <a:pt x="2189" y="140"/>
                    <a:pt x="2129" y="40"/>
                  </a:cubicBezTo>
                  <a:cubicBezTo>
                    <a:pt x="2050" y="20"/>
                    <a:pt x="1970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9"/>
            <p:cNvSpPr/>
            <p:nvPr/>
          </p:nvSpPr>
          <p:spPr>
            <a:xfrm>
              <a:off x="5262900" y="4611950"/>
              <a:ext cx="62050" cy="39875"/>
            </a:xfrm>
            <a:custGeom>
              <a:avLst/>
              <a:gdLst/>
              <a:ahLst/>
              <a:cxnLst/>
              <a:rect l="l" t="t" r="r" b="b"/>
              <a:pathLst>
                <a:path w="2482" h="1595" extrusionOk="0">
                  <a:moveTo>
                    <a:pt x="2328" y="1"/>
                  </a:moveTo>
                  <a:cubicBezTo>
                    <a:pt x="2316" y="1"/>
                    <a:pt x="2302" y="2"/>
                    <a:pt x="2288" y="4"/>
                  </a:cubicBezTo>
                  <a:cubicBezTo>
                    <a:pt x="1453" y="302"/>
                    <a:pt x="717" y="759"/>
                    <a:pt x="1" y="1257"/>
                  </a:cubicBezTo>
                  <a:cubicBezTo>
                    <a:pt x="20" y="1297"/>
                    <a:pt x="20" y="1316"/>
                    <a:pt x="40" y="1356"/>
                  </a:cubicBezTo>
                  <a:cubicBezTo>
                    <a:pt x="120" y="1416"/>
                    <a:pt x="199" y="1476"/>
                    <a:pt x="299" y="1515"/>
                  </a:cubicBezTo>
                  <a:cubicBezTo>
                    <a:pt x="359" y="1575"/>
                    <a:pt x="418" y="1595"/>
                    <a:pt x="498" y="1595"/>
                  </a:cubicBezTo>
                  <a:cubicBezTo>
                    <a:pt x="637" y="1595"/>
                    <a:pt x="756" y="1595"/>
                    <a:pt x="856" y="1456"/>
                  </a:cubicBezTo>
                  <a:cubicBezTo>
                    <a:pt x="916" y="1217"/>
                    <a:pt x="1015" y="1018"/>
                    <a:pt x="1214" y="919"/>
                  </a:cubicBezTo>
                  <a:cubicBezTo>
                    <a:pt x="1532" y="561"/>
                    <a:pt x="2010" y="421"/>
                    <a:pt x="2427" y="222"/>
                  </a:cubicBezTo>
                  <a:cubicBezTo>
                    <a:pt x="2481" y="79"/>
                    <a:pt x="2438" y="1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9"/>
            <p:cNvSpPr/>
            <p:nvPr/>
          </p:nvSpPr>
          <p:spPr>
            <a:xfrm>
              <a:off x="5228575" y="4689875"/>
              <a:ext cx="52750" cy="29600"/>
            </a:xfrm>
            <a:custGeom>
              <a:avLst/>
              <a:gdLst/>
              <a:ahLst/>
              <a:cxnLst/>
              <a:rect l="l" t="t" r="r" b="b"/>
              <a:pathLst>
                <a:path w="2110" h="1184" extrusionOk="0">
                  <a:moveTo>
                    <a:pt x="1896" y="0"/>
                  </a:moveTo>
                  <a:cubicBezTo>
                    <a:pt x="1867" y="0"/>
                    <a:pt x="1838" y="4"/>
                    <a:pt x="1811" y="10"/>
                  </a:cubicBezTo>
                  <a:cubicBezTo>
                    <a:pt x="1712" y="10"/>
                    <a:pt x="1632" y="49"/>
                    <a:pt x="1572" y="69"/>
                  </a:cubicBezTo>
                  <a:cubicBezTo>
                    <a:pt x="1493" y="89"/>
                    <a:pt x="1433" y="109"/>
                    <a:pt x="1393" y="109"/>
                  </a:cubicBezTo>
                  <a:cubicBezTo>
                    <a:pt x="1274" y="209"/>
                    <a:pt x="1115" y="169"/>
                    <a:pt x="1015" y="268"/>
                  </a:cubicBezTo>
                  <a:cubicBezTo>
                    <a:pt x="976" y="288"/>
                    <a:pt x="916" y="308"/>
                    <a:pt x="876" y="308"/>
                  </a:cubicBezTo>
                  <a:cubicBezTo>
                    <a:pt x="777" y="348"/>
                    <a:pt x="717" y="408"/>
                    <a:pt x="637" y="447"/>
                  </a:cubicBezTo>
                  <a:cubicBezTo>
                    <a:pt x="598" y="467"/>
                    <a:pt x="538" y="487"/>
                    <a:pt x="498" y="487"/>
                  </a:cubicBezTo>
                  <a:cubicBezTo>
                    <a:pt x="399" y="527"/>
                    <a:pt x="339" y="567"/>
                    <a:pt x="279" y="606"/>
                  </a:cubicBezTo>
                  <a:cubicBezTo>
                    <a:pt x="220" y="606"/>
                    <a:pt x="180" y="646"/>
                    <a:pt x="120" y="646"/>
                  </a:cubicBezTo>
                  <a:cubicBezTo>
                    <a:pt x="80" y="686"/>
                    <a:pt x="21" y="746"/>
                    <a:pt x="1" y="825"/>
                  </a:cubicBezTo>
                  <a:cubicBezTo>
                    <a:pt x="1" y="945"/>
                    <a:pt x="21" y="1044"/>
                    <a:pt x="120" y="1124"/>
                  </a:cubicBezTo>
                  <a:lnTo>
                    <a:pt x="120" y="1183"/>
                  </a:lnTo>
                  <a:cubicBezTo>
                    <a:pt x="797" y="845"/>
                    <a:pt x="1433" y="467"/>
                    <a:pt x="2110" y="129"/>
                  </a:cubicBezTo>
                  <a:cubicBezTo>
                    <a:pt x="2052" y="28"/>
                    <a:pt x="1973" y="0"/>
                    <a:pt x="1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9"/>
            <p:cNvSpPr/>
            <p:nvPr/>
          </p:nvSpPr>
          <p:spPr>
            <a:xfrm>
              <a:off x="5219625" y="4564000"/>
              <a:ext cx="44300" cy="19725"/>
            </a:xfrm>
            <a:custGeom>
              <a:avLst/>
              <a:gdLst/>
              <a:ahLst/>
              <a:cxnLst/>
              <a:rect l="l" t="t" r="r" b="b"/>
              <a:pathLst>
                <a:path w="1772" h="789" extrusionOk="0">
                  <a:moveTo>
                    <a:pt x="863" y="0"/>
                  </a:moveTo>
                  <a:cubicBezTo>
                    <a:pt x="620" y="0"/>
                    <a:pt x="382" y="42"/>
                    <a:pt x="160" y="211"/>
                  </a:cubicBezTo>
                  <a:cubicBezTo>
                    <a:pt x="100" y="410"/>
                    <a:pt x="61" y="589"/>
                    <a:pt x="1" y="788"/>
                  </a:cubicBezTo>
                  <a:cubicBezTo>
                    <a:pt x="12" y="788"/>
                    <a:pt x="23" y="789"/>
                    <a:pt x="34" y="789"/>
                  </a:cubicBezTo>
                  <a:cubicBezTo>
                    <a:pt x="317" y="789"/>
                    <a:pt x="550" y="547"/>
                    <a:pt x="856" y="509"/>
                  </a:cubicBezTo>
                  <a:cubicBezTo>
                    <a:pt x="1155" y="330"/>
                    <a:pt x="1652" y="549"/>
                    <a:pt x="1771" y="32"/>
                  </a:cubicBezTo>
                  <a:lnTo>
                    <a:pt x="1771" y="32"/>
                  </a:lnTo>
                  <a:cubicBezTo>
                    <a:pt x="1711" y="38"/>
                    <a:pt x="1650" y="41"/>
                    <a:pt x="1588" y="41"/>
                  </a:cubicBezTo>
                  <a:cubicBezTo>
                    <a:pt x="1348" y="41"/>
                    <a:pt x="110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9"/>
            <p:cNvSpPr/>
            <p:nvPr/>
          </p:nvSpPr>
          <p:spPr>
            <a:xfrm>
              <a:off x="5229575" y="4642850"/>
              <a:ext cx="43800" cy="26250"/>
            </a:xfrm>
            <a:custGeom>
              <a:avLst/>
              <a:gdLst/>
              <a:ahLst/>
              <a:cxnLst/>
              <a:rect l="l" t="t" r="r" b="b"/>
              <a:pathLst>
                <a:path w="1752" h="1050" extrusionOk="0">
                  <a:moveTo>
                    <a:pt x="1334" y="1"/>
                  </a:moveTo>
                  <a:cubicBezTo>
                    <a:pt x="1035" y="140"/>
                    <a:pt x="757" y="260"/>
                    <a:pt x="458" y="379"/>
                  </a:cubicBezTo>
                  <a:cubicBezTo>
                    <a:pt x="379" y="498"/>
                    <a:pt x="259" y="558"/>
                    <a:pt x="100" y="558"/>
                  </a:cubicBezTo>
                  <a:cubicBezTo>
                    <a:pt x="40" y="637"/>
                    <a:pt x="1" y="717"/>
                    <a:pt x="60" y="817"/>
                  </a:cubicBezTo>
                  <a:cubicBezTo>
                    <a:pt x="140" y="916"/>
                    <a:pt x="239" y="976"/>
                    <a:pt x="359" y="1035"/>
                  </a:cubicBezTo>
                  <a:cubicBezTo>
                    <a:pt x="405" y="1045"/>
                    <a:pt x="450" y="1050"/>
                    <a:pt x="493" y="1050"/>
                  </a:cubicBezTo>
                  <a:cubicBezTo>
                    <a:pt x="710" y="1050"/>
                    <a:pt x="893" y="939"/>
                    <a:pt x="1075" y="856"/>
                  </a:cubicBezTo>
                  <a:cubicBezTo>
                    <a:pt x="1334" y="677"/>
                    <a:pt x="1751" y="677"/>
                    <a:pt x="1731" y="200"/>
                  </a:cubicBezTo>
                  <a:lnTo>
                    <a:pt x="1672" y="200"/>
                  </a:lnTo>
                  <a:cubicBezTo>
                    <a:pt x="1592" y="140"/>
                    <a:pt x="1473" y="140"/>
                    <a:pt x="1373" y="80"/>
                  </a:cubicBezTo>
                  <a:lnTo>
                    <a:pt x="1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9"/>
            <p:cNvSpPr/>
            <p:nvPr/>
          </p:nvSpPr>
          <p:spPr>
            <a:xfrm>
              <a:off x="5240525" y="4565075"/>
              <a:ext cx="35825" cy="23600"/>
            </a:xfrm>
            <a:custGeom>
              <a:avLst/>
              <a:gdLst/>
              <a:ahLst/>
              <a:cxnLst/>
              <a:rect l="l" t="t" r="r" b="b"/>
              <a:pathLst>
                <a:path w="1433" h="944" extrusionOk="0">
                  <a:moveTo>
                    <a:pt x="1106" y="0"/>
                  </a:moveTo>
                  <a:cubicBezTo>
                    <a:pt x="1047" y="0"/>
                    <a:pt x="983" y="9"/>
                    <a:pt x="915" y="9"/>
                  </a:cubicBezTo>
                  <a:cubicBezTo>
                    <a:pt x="617" y="208"/>
                    <a:pt x="239" y="208"/>
                    <a:pt x="0" y="486"/>
                  </a:cubicBezTo>
                  <a:cubicBezTo>
                    <a:pt x="219" y="566"/>
                    <a:pt x="597" y="466"/>
                    <a:pt x="378" y="944"/>
                  </a:cubicBezTo>
                  <a:cubicBezTo>
                    <a:pt x="716" y="884"/>
                    <a:pt x="955" y="685"/>
                    <a:pt x="1194" y="486"/>
                  </a:cubicBezTo>
                  <a:cubicBezTo>
                    <a:pt x="1293" y="387"/>
                    <a:pt x="1433" y="287"/>
                    <a:pt x="1353" y="148"/>
                  </a:cubicBezTo>
                  <a:cubicBezTo>
                    <a:pt x="1291" y="24"/>
                    <a:pt x="1205" y="0"/>
                    <a:pt x="1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9"/>
            <p:cNvSpPr/>
            <p:nvPr/>
          </p:nvSpPr>
          <p:spPr>
            <a:xfrm>
              <a:off x="5319100" y="4598600"/>
              <a:ext cx="49250" cy="18925"/>
            </a:xfrm>
            <a:custGeom>
              <a:avLst/>
              <a:gdLst/>
              <a:ahLst/>
              <a:cxnLst/>
              <a:rect l="l" t="t" r="r" b="b"/>
              <a:pathLst>
                <a:path w="1970" h="757" extrusionOk="0">
                  <a:moveTo>
                    <a:pt x="1970" y="0"/>
                  </a:moveTo>
                  <a:lnTo>
                    <a:pt x="1970" y="0"/>
                  </a:lnTo>
                  <a:cubicBezTo>
                    <a:pt x="1254" y="20"/>
                    <a:pt x="557" y="100"/>
                    <a:pt x="0" y="557"/>
                  </a:cubicBezTo>
                  <a:cubicBezTo>
                    <a:pt x="60" y="637"/>
                    <a:pt x="120" y="697"/>
                    <a:pt x="179" y="756"/>
                  </a:cubicBezTo>
                  <a:cubicBezTo>
                    <a:pt x="776" y="498"/>
                    <a:pt x="1373" y="239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9"/>
            <p:cNvSpPr/>
            <p:nvPr/>
          </p:nvSpPr>
          <p:spPr>
            <a:xfrm>
              <a:off x="5269375" y="4672200"/>
              <a:ext cx="49250" cy="20925"/>
            </a:xfrm>
            <a:custGeom>
              <a:avLst/>
              <a:gdLst/>
              <a:ahLst/>
              <a:cxnLst/>
              <a:rect l="l" t="t" r="r" b="b"/>
              <a:pathLst>
                <a:path w="1970" h="837" extrusionOk="0">
                  <a:moveTo>
                    <a:pt x="1771" y="1"/>
                  </a:moveTo>
                  <a:cubicBezTo>
                    <a:pt x="1671" y="1"/>
                    <a:pt x="1552" y="1"/>
                    <a:pt x="1452" y="80"/>
                  </a:cubicBezTo>
                  <a:cubicBezTo>
                    <a:pt x="1393" y="80"/>
                    <a:pt x="1353" y="100"/>
                    <a:pt x="1293" y="100"/>
                  </a:cubicBezTo>
                  <a:cubicBezTo>
                    <a:pt x="1253" y="160"/>
                    <a:pt x="1174" y="180"/>
                    <a:pt x="1094" y="239"/>
                  </a:cubicBezTo>
                  <a:cubicBezTo>
                    <a:pt x="1054" y="239"/>
                    <a:pt x="975" y="259"/>
                    <a:pt x="935" y="259"/>
                  </a:cubicBezTo>
                  <a:cubicBezTo>
                    <a:pt x="875" y="319"/>
                    <a:pt x="836" y="359"/>
                    <a:pt x="756" y="379"/>
                  </a:cubicBezTo>
                  <a:lnTo>
                    <a:pt x="458" y="458"/>
                  </a:lnTo>
                  <a:cubicBezTo>
                    <a:pt x="358" y="478"/>
                    <a:pt x="299" y="518"/>
                    <a:pt x="239" y="577"/>
                  </a:cubicBezTo>
                  <a:cubicBezTo>
                    <a:pt x="179" y="597"/>
                    <a:pt x="139" y="637"/>
                    <a:pt x="80" y="637"/>
                  </a:cubicBezTo>
                  <a:cubicBezTo>
                    <a:pt x="40" y="657"/>
                    <a:pt x="0" y="697"/>
                    <a:pt x="40" y="776"/>
                  </a:cubicBezTo>
                  <a:cubicBezTo>
                    <a:pt x="179" y="796"/>
                    <a:pt x="338" y="796"/>
                    <a:pt x="478" y="836"/>
                  </a:cubicBezTo>
                  <a:cubicBezTo>
                    <a:pt x="995" y="597"/>
                    <a:pt x="1592" y="538"/>
                    <a:pt x="1970" y="80"/>
                  </a:cubicBezTo>
                  <a:cubicBezTo>
                    <a:pt x="1930" y="40"/>
                    <a:pt x="1850" y="1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9"/>
            <p:cNvSpPr/>
            <p:nvPr/>
          </p:nvSpPr>
          <p:spPr>
            <a:xfrm>
              <a:off x="5253450" y="4648325"/>
              <a:ext cx="36825" cy="18000"/>
            </a:xfrm>
            <a:custGeom>
              <a:avLst/>
              <a:gdLst/>
              <a:ahLst/>
              <a:cxnLst/>
              <a:rect l="l" t="t" r="r" b="b"/>
              <a:pathLst>
                <a:path w="1473" h="720" extrusionOk="0">
                  <a:moveTo>
                    <a:pt x="1214" y="1"/>
                  </a:moveTo>
                  <a:cubicBezTo>
                    <a:pt x="1075" y="21"/>
                    <a:pt x="896" y="21"/>
                    <a:pt x="737" y="21"/>
                  </a:cubicBezTo>
                  <a:cubicBezTo>
                    <a:pt x="617" y="359"/>
                    <a:pt x="219" y="319"/>
                    <a:pt x="1" y="518"/>
                  </a:cubicBezTo>
                  <a:cubicBezTo>
                    <a:pt x="1" y="538"/>
                    <a:pt x="20" y="558"/>
                    <a:pt x="1" y="598"/>
                  </a:cubicBezTo>
                  <a:cubicBezTo>
                    <a:pt x="60" y="657"/>
                    <a:pt x="140" y="697"/>
                    <a:pt x="239" y="717"/>
                  </a:cubicBezTo>
                  <a:lnTo>
                    <a:pt x="518" y="717"/>
                  </a:lnTo>
                  <a:cubicBezTo>
                    <a:pt x="546" y="719"/>
                    <a:pt x="574" y="719"/>
                    <a:pt x="602" y="719"/>
                  </a:cubicBezTo>
                  <a:cubicBezTo>
                    <a:pt x="908" y="719"/>
                    <a:pt x="1194" y="619"/>
                    <a:pt x="1413" y="418"/>
                  </a:cubicBezTo>
                  <a:cubicBezTo>
                    <a:pt x="1473" y="339"/>
                    <a:pt x="1473" y="259"/>
                    <a:pt x="1413" y="200"/>
                  </a:cubicBezTo>
                  <a:lnTo>
                    <a:pt x="12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9"/>
            <p:cNvSpPr/>
            <p:nvPr/>
          </p:nvSpPr>
          <p:spPr>
            <a:xfrm>
              <a:off x="5319100" y="4629925"/>
              <a:ext cx="44275" cy="17425"/>
            </a:xfrm>
            <a:custGeom>
              <a:avLst/>
              <a:gdLst/>
              <a:ahLst/>
              <a:cxnLst/>
              <a:rect l="l" t="t" r="r" b="b"/>
              <a:pathLst>
                <a:path w="1771" h="697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035" y="100"/>
                    <a:pt x="498" y="259"/>
                    <a:pt x="0" y="538"/>
                  </a:cubicBezTo>
                  <a:cubicBezTo>
                    <a:pt x="0" y="657"/>
                    <a:pt x="100" y="657"/>
                    <a:pt x="179" y="697"/>
                  </a:cubicBezTo>
                  <a:cubicBezTo>
                    <a:pt x="657" y="498"/>
                    <a:pt x="1194" y="478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9"/>
            <p:cNvSpPr/>
            <p:nvPr/>
          </p:nvSpPr>
          <p:spPr>
            <a:xfrm>
              <a:off x="5281800" y="4643350"/>
              <a:ext cx="41800" cy="24250"/>
            </a:xfrm>
            <a:custGeom>
              <a:avLst/>
              <a:gdLst/>
              <a:ahLst/>
              <a:cxnLst/>
              <a:rect l="l" t="t" r="r" b="b"/>
              <a:pathLst>
                <a:path w="1672" h="970" extrusionOk="0">
                  <a:moveTo>
                    <a:pt x="1492" y="1"/>
                  </a:moveTo>
                  <a:cubicBezTo>
                    <a:pt x="1095" y="120"/>
                    <a:pt x="697" y="259"/>
                    <a:pt x="279" y="359"/>
                  </a:cubicBezTo>
                  <a:lnTo>
                    <a:pt x="279" y="518"/>
                  </a:lnTo>
                  <a:cubicBezTo>
                    <a:pt x="179" y="637"/>
                    <a:pt x="0" y="717"/>
                    <a:pt x="140" y="916"/>
                  </a:cubicBezTo>
                  <a:cubicBezTo>
                    <a:pt x="191" y="950"/>
                    <a:pt x="239" y="970"/>
                    <a:pt x="284" y="970"/>
                  </a:cubicBezTo>
                  <a:cubicBezTo>
                    <a:pt x="345" y="970"/>
                    <a:pt x="401" y="935"/>
                    <a:pt x="458" y="856"/>
                  </a:cubicBezTo>
                  <a:cubicBezTo>
                    <a:pt x="538" y="816"/>
                    <a:pt x="577" y="757"/>
                    <a:pt x="637" y="697"/>
                  </a:cubicBezTo>
                  <a:cubicBezTo>
                    <a:pt x="697" y="657"/>
                    <a:pt x="756" y="598"/>
                    <a:pt x="836" y="538"/>
                  </a:cubicBezTo>
                  <a:cubicBezTo>
                    <a:pt x="1055" y="319"/>
                    <a:pt x="1393" y="319"/>
                    <a:pt x="1671" y="160"/>
                  </a:cubicBezTo>
                  <a:lnTo>
                    <a:pt x="14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9"/>
            <p:cNvSpPr/>
            <p:nvPr/>
          </p:nvSpPr>
          <p:spPr>
            <a:xfrm>
              <a:off x="5416075" y="45518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896" y="1"/>
                  </a:moveTo>
                  <a:cubicBezTo>
                    <a:pt x="577" y="199"/>
                    <a:pt x="100" y="199"/>
                    <a:pt x="0" y="697"/>
                  </a:cubicBezTo>
                  <a:cubicBezTo>
                    <a:pt x="438" y="577"/>
                    <a:pt x="896" y="538"/>
                    <a:pt x="1234" y="140"/>
                  </a:cubicBezTo>
                  <a:cubicBezTo>
                    <a:pt x="1154" y="80"/>
                    <a:pt x="995" y="100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9"/>
            <p:cNvSpPr/>
            <p:nvPr/>
          </p:nvSpPr>
          <p:spPr>
            <a:xfrm>
              <a:off x="5204225" y="4616600"/>
              <a:ext cx="32850" cy="22800"/>
            </a:xfrm>
            <a:custGeom>
              <a:avLst/>
              <a:gdLst/>
              <a:ahLst/>
              <a:cxnLst/>
              <a:rect l="l" t="t" r="r" b="b"/>
              <a:pathLst>
                <a:path w="1314" h="912" extrusionOk="0">
                  <a:moveTo>
                    <a:pt x="1163" y="0"/>
                  </a:moveTo>
                  <a:cubicBezTo>
                    <a:pt x="1104" y="0"/>
                    <a:pt x="1033" y="25"/>
                    <a:pt x="955" y="56"/>
                  </a:cubicBezTo>
                  <a:cubicBezTo>
                    <a:pt x="875" y="96"/>
                    <a:pt x="816" y="96"/>
                    <a:pt x="776" y="96"/>
                  </a:cubicBezTo>
                  <a:cubicBezTo>
                    <a:pt x="677" y="176"/>
                    <a:pt x="498" y="136"/>
                    <a:pt x="398" y="235"/>
                  </a:cubicBezTo>
                  <a:cubicBezTo>
                    <a:pt x="299" y="335"/>
                    <a:pt x="159" y="315"/>
                    <a:pt x="60" y="414"/>
                  </a:cubicBezTo>
                  <a:cubicBezTo>
                    <a:pt x="0" y="434"/>
                    <a:pt x="0" y="494"/>
                    <a:pt x="20" y="534"/>
                  </a:cubicBezTo>
                  <a:cubicBezTo>
                    <a:pt x="179" y="613"/>
                    <a:pt x="219" y="733"/>
                    <a:pt x="219" y="912"/>
                  </a:cubicBezTo>
                  <a:cubicBezTo>
                    <a:pt x="596" y="742"/>
                    <a:pt x="777" y="251"/>
                    <a:pt x="1235" y="251"/>
                  </a:cubicBezTo>
                  <a:cubicBezTo>
                    <a:pt x="1260" y="251"/>
                    <a:pt x="1286" y="252"/>
                    <a:pt x="1313" y="255"/>
                  </a:cubicBezTo>
                  <a:cubicBezTo>
                    <a:pt x="1313" y="61"/>
                    <a:pt x="1254" y="0"/>
                    <a:pt x="1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9"/>
            <p:cNvSpPr/>
            <p:nvPr/>
          </p:nvSpPr>
          <p:spPr>
            <a:xfrm>
              <a:off x="5198750" y="456975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478" y="1"/>
                  </a:moveTo>
                  <a:cubicBezTo>
                    <a:pt x="339" y="60"/>
                    <a:pt x="219" y="100"/>
                    <a:pt x="100" y="180"/>
                  </a:cubicBezTo>
                  <a:cubicBezTo>
                    <a:pt x="0" y="399"/>
                    <a:pt x="0" y="518"/>
                    <a:pt x="299" y="518"/>
                  </a:cubicBezTo>
                  <a:cubicBezTo>
                    <a:pt x="717" y="478"/>
                    <a:pt x="577" y="21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9"/>
            <p:cNvSpPr/>
            <p:nvPr/>
          </p:nvSpPr>
          <p:spPr>
            <a:xfrm>
              <a:off x="5423525" y="4610550"/>
              <a:ext cx="16450" cy="7325"/>
            </a:xfrm>
            <a:custGeom>
              <a:avLst/>
              <a:gdLst/>
              <a:ahLst/>
              <a:cxnLst/>
              <a:rect l="l" t="t" r="r" b="b"/>
              <a:pathLst>
                <a:path w="658" h="293" extrusionOk="0">
                  <a:moveTo>
                    <a:pt x="401" y="1"/>
                  </a:moveTo>
                  <a:cubicBezTo>
                    <a:pt x="239" y="1"/>
                    <a:pt x="187" y="53"/>
                    <a:pt x="1" y="239"/>
                  </a:cubicBezTo>
                  <a:cubicBezTo>
                    <a:pt x="95" y="272"/>
                    <a:pt x="183" y="292"/>
                    <a:pt x="264" y="292"/>
                  </a:cubicBezTo>
                  <a:cubicBezTo>
                    <a:pt x="421" y="292"/>
                    <a:pt x="552" y="217"/>
                    <a:pt x="657" y="20"/>
                  </a:cubicBezTo>
                  <a:cubicBezTo>
                    <a:pt x="545" y="9"/>
                    <a:pt x="465" y="1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9"/>
            <p:cNvSpPr/>
            <p:nvPr/>
          </p:nvSpPr>
          <p:spPr>
            <a:xfrm>
              <a:off x="5227100" y="4612525"/>
              <a:ext cx="21900" cy="9475"/>
            </a:xfrm>
            <a:custGeom>
              <a:avLst/>
              <a:gdLst/>
              <a:ahLst/>
              <a:cxnLst/>
              <a:rect l="l" t="t" r="r" b="b"/>
              <a:pathLst>
                <a:path w="876" h="379" extrusionOk="0">
                  <a:moveTo>
                    <a:pt x="876" y="0"/>
                  </a:moveTo>
                  <a:lnTo>
                    <a:pt x="876" y="0"/>
                  </a:lnTo>
                  <a:cubicBezTo>
                    <a:pt x="818" y="12"/>
                    <a:pt x="761" y="15"/>
                    <a:pt x="703" y="15"/>
                  </a:cubicBezTo>
                  <a:cubicBezTo>
                    <a:pt x="617" y="15"/>
                    <a:pt x="530" y="8"/>
                    <a:pt x="445" y="8"/>
                  </a:cubicBezTo>
                  <a:cubicBezTo>
                    <a:pt x="288" y="8"/>
                    <a:pt x="136" y="33"/>
                    <a:pt x="0" y="179"/>
                  </a:cubicBezTo>
                  <a:cubicBezTo>
                    <a:pt x="159" y="199"/>
                    <a:pt x="299" y="199"/>
                    <a:pt x="378" y="378"/>
                  </a:cubicBezTo>
                  <a:cubicBezTo>
                    <a:pt x="637" y="378"/>
                    <a:pt x="796" y="2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9"/>
            <p:cNvSpPr/>
            <p:nvPr/>
          </p:nvSpPr>
          <p:spPr>
            <a:xfrm>
              <a:off x="5197250" y="4639375"/>
              <a:ext cx="16950" cy="12425"/>
            </a:xfrm>
            <a:custGeom>
              <a:avLst/>
              <a:gdLst/>
              <a:ahLst/>
              <a:cxnLst/>
              <a:rect l="l" t="t" r="r" b="b"/>
              <a:pathLst>
                <a:path w="678" h="497" extrusionOk="0">
                  <a:moveTo>
                    <a:pt x="416" y="0"/>
                  </a:moveTo>
                  <a:cubicBezTo>
                    <a:pt x="274" y="0"/>
                    <a:pt x="117" y="14"/>
                    <a:pt x="1" y="180"/>
                  </a:cubicBezTo>
                  <a:cubicBezTo>
                    <a:pt x="183" y="210"/>
                    <a:pt x="284" y="496"/>
                    <a:pt x="473" y="496"/>
                  </a:cubicBezTo>
                  <a:cubicBezTo>
                    <a:pt x="531" y="496"/>
                    <a:pt x="597" y="469"/>
                    <a:pt x="677" y="399"/>
                  </a:cubicBezTo>
                  <a:cubicBezTo>
                    <a:pt x="538" y="299"/>
                    <a:pt x="478" y="160"/>
                    <a:pt x="498" y="1"/>
                  </a:cubicBezTo>
                  <a:cubicBezTo>
                    <a:pt x="471" y="1"/>
                    <a:pt x="4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9"/>
            <p:cNvSpPr/>
            <p:nvPr/>
          </p:nvSpPr>
          <p:spPr>
            <a:xfrm>
              <a:off x="5208700" y="4701050"/>
              <a:ext cx="23400" cy="12950"/>
            </a:xfrm>
            <a:custGeom>
              <a:avLst/>
              <a:gdLst/>
              <a:ahLst/>
              <a:cxnLst/>
              <a:rect l="l" t="t" r="r" b="b"/>
              <a:pathLst>
                <a:path w="936" h="518" extrusionOk="0">
                  <a:moveTo>
                    <a:pt x="418" y="0"/>
                  </a:moveTo>
                  <a:cubicBezTo>
                    <a:pt x="239" y="0"/>
                    <a:pt x="179" y="100"/>
                    <a:pt x="40" y="179"/>
                  </a:cubicBezTo>
                  <a:cubicBezTo>
                    <a:pt x="0" y="418"/>
                    <a:pt x="199" y="478"/>
                    <a:pt x="338" y="518"/>
                  </a:cubicBezTo>
                  <a:lnTo>
                    <a:pt x="597" y="518"/>
                  </a:lnTo>
                  <a:cubicBezTo>
                    <a:pt x="716" y="498"/>
                    <a:pt x="836" y="418"/>
                    <a:pt x="915" y="319"/>
                  </a:cubicBezTo>
                  <a:cubicBezTo>
                    <a:pt x="915" y="279"/>
                    <a:pt x="935" y="219"/>
                    <a:pt x="935" y="179"/>
                  </a:cubicBezTo>
                  <a:cubicBezTo>
                    <a:pt x="776" y="140"/>
                    <a:pt x="537" y="21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9"/>
            <p:cNvSpPr/>
            <p:nvPr/>
          </p:nvSpPr>
          <p:spPr>
            <a:xfrm>
              <a:off x="5261400" y="4671000"/>
              <a:ext cx="19425" cy="11175"/>
            </a:xfrm>
            <a:custGeom>
              <a:avLst/>
              <a:gdLst/>
              <a:ahLst/>
              <a:cxnLst/>
              <a:rect l="l" t="t" r="r" b="b"/>
              <a:pathLst>
                <a:path w="777" h="447" extrusionOk="0">
                  <a:moveTo>
                    <a:pt x="482" y="1"/>
                  </a:moveTo>
                  <a:cubicBezTo>
                    <a:pt x="453" y="1"/>
                    <a:pt x="425" y="3"/>
                    <a:pt x="399" y="9"/>
                  </a:cubicBezTo>
                  <a:cubicBezTo>
                    <a:pt x="319" y="29"/>
                    <a:pt x="279" y="88"/>
                    <a:pt x="220" y="128"/>
                  </a:cubicBezTo>
                  <a:cubicBezTo>
                    <a:pt x="120" y="228"/>
                    <a:pt x="1" y="307"/>
                    <a:pt x="1" y="446"/>
                  </a:cubicBezTo>
                  <a:cubicBezTo>
                    <a:pt x="279" y="387"/>
                    <a:pt x="558" y="347"/>
                    <a:pt x="777" y="148"/>
                  </a:cubicBezTo>
                  <a:cubicBezTo>
                    <a:pt x="757" y="108"/>
                    <a:pt x="717" y="88"/>
                    <a:pt x="697" y="49"/>
                  </a:cubicBezTo>
                  <a:cubicBezTo>
                    <a:pt x="639" y="19"/>
                    <a:pt x="559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9"/>
            <p:cNvSpPr/>
            <p:nvPr/>
          </p:nvSpPr>
          <p:spPr>
            <a:xfrm>
              <a:off x="5280300" y="46349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20" y="60"/>
                    <a:pt x="1" y="160"/>
                    <a:pt x="160" y="538"/>
                  </a:cubicBezTo>
                  <a:cubicBezTo>
                    <a:pt x="359" y="438"/>
                    <a:pt x="419" y="18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9"/>
            <p:cNvSpPr/>
            <p:nvPr/>
          </p:nvSpPr>
          <p:spPr>
            <a:xfrm>
              <a:off x="5165925" y="4586675"/>
              <a:ext cx="12450" cy="7925"/>
            </a:xfrm>
            <a:custGeom>
              <a:avLst/>
              <a:gdLst/>
              <a:ahLst/>
              <a:cxnLst/>
              <a:rect l="l" t="t" r="r" b="b"/>
              <a:pathLst>
                <a:path w="498" h="317" extrusionOk="0">
                  <a:moveTo>
                    <a:pt x="0" y="0"/>
                  </a:moveTo>
                  <a:cubicBezTo>
                    <a:pt x="17" y="151"/>
                    <a:pt x="20" y="316"/>
                    <a:pt x="164" y="316"/>
                  </a:cubicBezTo>
                  <a:cubicBezTo>
                    <a:pt x="190" y="316"/>
                    <a:pt x="222" y="311"/>
                    <a:pt x="259" y="298"/>
                  </a:cubicBezTo>
                  <a:cubicBezTo>
                    <a:pt x="418" y="279"/>
                    <a:pt x="49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9"/>
            <p:cNvSpPr/>
            <p:nvPr/>
          </p:nvSpPr>
          <p:spPr>
            <a:xfrm>
              <a:off x="5313625" y="4669725"/>
              <a:ext cx="15450" cy="5050"/>
            </a:xfrm>
            <a:custGeom>
              <a:avLst/>
              <a:gdLst/>
              <a:ahLst/>
              <a:cxnLst/>
              <a:rect l="l" t="t" r="r" b="b"/>
              <a:pathLst>
                <a:path w="618" h="202" extrusionOk="0">
                  <a:moveTo>
                    <a:pt x="398" y="0"/>
                  </a:moveTo>
                  <a:cubicBezTo>
                    <a:pt x="299" y="0"/>
                    <a:pt x="180" y="40"/>
                    <a:pt x="80" y="40"/>
                  </a:cubicBezTo>
                  <a:lnTo>
                    <a:pt x="20" y="80"/>
                  </a:lnTo>
                  <a:cubicBezTo>
                    <a:pt x="1" y="100"/>
                    <a:pt x="1" y="139"/>
                    <a:pt x="60" y="179"/>
                  </a:cubicBezTo>
                  <a:cubicBezTo>
                    <a:pt x="120" y="199"/>
                    <a:pt x="180" y="199"/>
                    <a:pt x="259" y="199"/>
                  </a:cubicBezTo>
                  <a:cubicBezTo>
                    <a:pt x="274" y="196"/>
                    <a:pt x="290" y="196"/>
                    <a:pt x="306" y="196"/>
                  </a:cubicBezTo>
                  <a:cubicBezTo>
                    <a:pt x="347" y="196"/>
                    <a:pt x="389" y="202"/>
                    <a:pt x="431" y="202"/>
                  </a:cubicBezTo>
                  <a:cubicBezTo>
                    <a:pt x="498" y="202"/>
                    <a:pt x="564" y="185"/>
                    <a:pt x="617" y="100"/>
                  </a:cubicBezTo>
                  <a:cubicBezTo>
                    <a:pt x="558" y="80"/>
                    <a:pt x="47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9"/>
            <p:cNvSpPr/>
            <p:nvPr/>
          </p:nvSpPr>
          <p:spPr>
            <a:xfrm>
              <a:off x="5278325" y="4665725"/>
              <a:ext cx="14925" cy="9975"/>
            </a:xfrm>
            <a:custGeom>
              <a:avLst/>
              <a:gdLst/>
              <a:ahLst/>
              <a:cxnLst/>
              <a:rect l="l" t="t" r="r" b="b"/>
              <a:pathLst>
                <a:path w="597" h="399" extrusionOk="0">
                  <a:moveTo>
                    <a:pt x="597" y="1"/>
                  </a:moveTo>
                  <a:cubicBezTo>
                    <a:pt x="478" y="1"/>
                    <a:pt x="378" y="21"/>
                    <a:pt x="239" y="21"/>
                  </a:cubicBezTo>
                  <a:cubicBezTo>
                    <a:pt x="219" y="21"/>
                    <a:pt x="199" y="41"/>
                    <a:pt x="139" y="61"/>
                  </a:cubicBezTo>
                  <a:cubicBezTo>
                    <a:pt x="80" y="140"/>
                    <a:pt x="0" y="240"/>
                    <a:pt x="80" y="359"/>
                  </a:cubicBezTo>
                  <a:lnTo>
                    <a:pt x="100" y="399"/>
                  </a:lnTo>
                  <a:cubicBezTo>
                    <a:pt x="338" y="339"/>
                    <a:pt x="517" y="24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9"/>
            <p:cNvSpPr/>
            <p:nvPr/>
          </p:nvSpPr>
          <p:spPr>
            <a:xfrm>
              <a:off x="5407125" y="45692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120" y="1"/>
                  </a:moveTo>
                  <a:cubicBezTo>
                    <a:pt x="60" y="1"/>
                    <a:pt x="0" y="41"/>
                    <a:pt x="0" y="80"/>
                  </a:cubicBezTo>
                  <a:cubicBezTo>
                    <a:pt x="13" y="141"/>
                    <a:pt x="55" y="165"/>
                    <a:pt x="104" y="165"/>
                  </a:cubicBezTo>
                  <a:cubicBezTo>
                    <a:pt x="135" y="165"/>
                    <a:pt x="169" y="155"/>
                    <a:pt x="199" y="140"/>
                  </a:cubicBezTo>
                  <a:cubicBezTo>
                    <a:pt x="239" y="120"/>
                    <a:pt x="319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9"/>
            <p:cNvSpPr/>
            <p:nvPr/>
          </p:nvSpPr>
          <p:spPr>
            <a:xfrm>
              <a:off x="5438450" y="455212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04" y="1"/>
                  </a:moveTo>
                  <a:cubicBezTo>
                    <a:pt x="70" y="1"/>
                    <a:pt x="35" y="4"/>
                    <a:pt x="1" y="9"/>
                  </a:cubicBezTo>
                  <a:cubicBezTo>
                    <a:pt x="60" y="129"/>
                    <a:pt x="200" y="169"/>
                    <a:pt x="339" y="169"/>
                  </a:cubicBezTo>
                  <a:cubicBezTo>
                    <a:pt x="294" y="34"/>
                    <a:pt x="205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9"/>
            <p:cNvSpPr/>
            <p:nvPr/>
          </p:nvSpPr>
          <p:spPr>
            <a:xfrm>
              <a:off x="5249475" y="4609800"/>
              <a:ext cx="5575" cy="3750"/>
            </a:xfrm>
            <a:custGeom>
              <a:avLst/>
              <a:gdLst/>
              <a:ahLst/>
              <a:cxnLst/>
              <a:rect l="l" t="t" r="r" b="b"/>
              <a:pathLst>
                <a:path w="223" h="150" extrusionOk="0">
                  <a:moveTo>
                    <a:pt x="165" y="1"/>
                  </a:moveTo>
                  <a:cubicBezTo>
                    <a:pt x="129" y="1"/>
                    <a:pt x="51" y="82"/>
                    <a:pt x="0" y="149"/>
                  </a:cubicBezTo>
                  <a:cubicBezTo>
                    <a:pt x="16" y="134"/>
                    <a:pt x="41" y="130"/>
                    <a:pt x="68" y="130"/>
                  </a:cubicBezTo>
                  <a:cubicBezTo>
                    <a:pt x="89" y="130"/>
                    <a:pt x="110" y="132"/>
                    <a:pt x="130" y="132"/>
                  </a:cubicBezTo>
                  <a:cubicBezTo>
                    <a:pt x="184" y="132"/>
                    <a:pt x="223" y="118"/>
                    <a:pt x="179" y="10"/>
                  </a:cubicBezTo>
                  <a:cubicBezTo>
                    <a:pt x="176" y="4"/>
                    <a:pt x="17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9"/>
            <p:cNvSpPr/>
            <p:nvPr/>
          </p:nvSpPr>
          <p:spPr>
            <a:xfrm>
              <a:off x="5306675" y="4670700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358" y="1"/>
                  </a:moveTo>
                  <a:cubicBezTo>
                    <a:pt x="199" y="1"/>
                    <a:pt x="80" y="21"/>
                    <a:pt x="0" y="140"/>
                  </a:cubicBezTo>
                  <a:lnTo>
                    <a:pt x="338" y="140"/>
                  </a:lnTo>
                  <a:cubicBezTo>
                    <a:pt x="338" y="100"/>
                    <a:pt x="358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9"/>
            <p:cNvSpPr/>
            <p:nvPr/>
          </p:nvSpPr>
          <p:spPr>
            <a:xfrm>
              <a:off x="5205700" y="462197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0"/>
                  </a:moveTo>
                  <a:cubicBezTo>
                    <a:pt x="200" y="0"/>
                    <a:pt x="61" y="20"/>
                    <a:pt x="1" y="179"/>
                  </a:cubicBezTo>
                  <a:cubicBezTo>
                    <a:pt x="140" y="17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9"/>
            <p:cNvSpPr/>
            <p:nvPr/>
          </p:nvSpPr>
          <p:spPr>
            <a:xfrm>
              <a:off x="5196750" y="46264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80" y="20"/>
                    <a:pt x="1" y="140"/>
                  </a:cubicBezTo>
                  <a:cubicBezTo>
                    <a:pt x="100" y="140"/>
                    <a:pt x="220" y="120"/>
                    <a:pt x="319" y="120"/>
                  </a:cubicBezTo>
                  <a:cubicBezTo>
                    <a:pt x="319" y="100"/>
                    <a:pt x="359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9"/>
            <p:cNvSpPr/>
            <p:nvPr/>
          </p:nvSpPr>
          <p:spPr>
            <a:xfrm>
              <a:off x="5214175" y="4617500"/>
              <a:ext cx="9450" cy="4125"/>
            </a:xfrm>
            <a:custGeom>
              <a:avLst/>
              <a:gdLst/>
              <a:ahLst/>
              <a:cxnLst/>
              <a:rect l="l" t="t" r="r" b="b"/>
              <a:pathLst>
                <a:path w="378" h="165" extrusionOk="0">
                  <a:moveTo>
                    <a:pt x="378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5" y="163"/>
                    <a:pt x="50" y="164"/>
                    <a:pt x="74" y="164"/>
                  </a:cubicBezTo>
                  <a:cubicBezTo>
                    <a:pt x="202" y="164"/>
                    <a:pt x="311" y="11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9"/>
            <p:cNvSpPr/>
            <p:nvPr/>
          </p:nvSpPr>
          <p:spPr>
            <a:xfrm>
              <a:off x="5240525" y="4687750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238" y="1"/>
                  </a:moveTo>
                  <a:cubicBezTo>
                    <a:pt x="136" y="1"/>
                    <a:pt x="46" y="49"/>
                    <a:pt x="0" y="154"/>
                  </a:cubicBezTo>
                  <a:cubicBezTo>
                    <a:pt x="29" y="159"/>
                    <a:pt x="57" y="161"/>
                    <a:pt x="84" y="161"/>
                  </a:cubicBezTo>
                  <a:cubicBezTo>
                    <a:pt x="187" y="161"/>
                    <a:pt x="275" y="126"/>
                    <a:pt x="339" y="15"/>
                  </a:cubicBezTo>
                  <a:cubicBezTo>
                    <a:pt x="305" y="5"/>
                    <a:pt x="27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9"/>
            <p:cNvSpPr/>
            <p:nvPr/>
          </p:nvSpPr>
          <p:spPr>
            <a:xfrm>
              <a:off x="5232075" y="45951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99" y="40"/>
                    <a:pt x="80" y="80"/>
                    <a:pt x="0" y="199"/>
                  </a:cubicBezTo>
                  <a:cubicBezTo>
                    <a:pt x="159" y="199"/>
                    <a:pt x="279" y="15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9"/>
            <p:cNvSpPr/>
            <p:nvPr/>
          </p:nvSpPr>
          <p:spPr>
            <a:xfrm>
              <a:off x="5252950" y="4682150"/>
              <a:ext cx="8475" cy="5350"/>
            </a:xfrm>
            <a:custGeom>
              <a:avLst/>
              <a:gdLst/>
              <a:ahLst/>
              <a:cxnLst/>
              <a:rect l="l" t="t" r="r" b="b"/>
              <a:pathLst>
                <a:path w="339" h="214" extrusionOk="0">
                  <a:moveTo>
                    <a:pt x="339" y="0"/>
                  </a:moveTo>
                  <a:cubicBezTo>
                    <a:pt x="200" y="0"/>
                    <a:pt x="60" y="80"/>
                    <a:pt x="1" y="199"/>
                  </a:cubicBezTo>
                  <a:cubicBezTo>
                    <a:pt x="36" y="208"/>
                    <a:pt x="72" y="213"/>
                    <a:pt x="106" y="213"/>
                  </a:cubicBezTo>
                  <a:cubicBezTo>
                    <a:pt x="224" y="213"/>
                    <a:pt x="323" y="15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9"/>
            <p:cNvSpPr/>
            <p:nvPr/>
          </p:nvSpPr>
          <p:spPr>
            <a:xfrm>
              <a:off x="5231575" y="4691600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358" y="0"/>
                  </a:moveTo>
                  <a:cubicBezTo>
                    <a:pt x="259" y="0"/>
                    <a:pt x="120" y="20"/>
                    <a:pt x="20" y="20"/>
                  </a:cubicBezTo>
                  <a:cubicBezTo>
                    <a:pt x="20" y="80"/>
                    <a:pt x="20" y="160"/>
                    <a:pt x="0" y="179"/>
                  </a:cubicBezTo>
                  <a:cubicBezTo>
                    <a:pt x="25" y="183"/>
                    <a:pt x="49" y="184"/>
                    <a:pt x="71" y="184"/>
                  </a:cubicBezTo>
                  <a:cubicBezTo>
                    <a:pt x="195" y="184"/>
                    <a:pt x="291" y="13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9"/>
            <p:cNvSpPr/>
            <p:nvPr/>
          </p:nvSpPr>
          <p:spPr>
            <a:xfrm>
              <a:off x="5253450" y="46921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9" y="0"/>
                  </a:moveTo>
                  <a:cubicBezTo>
                    <a:pt x="219" y="0"/>
                    <a:pt x="100" y="40"/>
                    <a:pt x="1" y="159"/>
                  </a:cubicBezTo>
                  <a:cubicBezTo>
                    <a:pt x="140" y="159"/>
                    <a:pt x="279" y="14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9"/>
            <p:cNvSpPr/>
            <p:nvPr/>
          </p:nvSpPr>
          <p:spPr>
            <a:xfrm>
              <a:off x="5223125" y="46960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8" y="0"/>
                  </a:moveTo>
                  <a:cubicBezTo>
                    <a:pt x="219" y="0"/>
                    <a:pt x="60" y="20"/>
                    <a:pt x="0" y="179"/>
                  </a:cubicBezTo>
                  <a:cubicBezTo>
                    <a:pt x="27" y="183"/>
                    <a:pt x="53" y="186"/>
                    <a:pt x="79" y="186"/>
                  </a:cubicBezTo>
                  <a:cubicBezTo>
                    <a:pt x="185" y="186"/>
                    <a:pt x="278" y="14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9"/>
            <p:cNvSpPr/>
            <p:nvPr/>
          </p:nvSpPr>
          <p:spPr>
            <a:xfrm>
              <a:off x="5157475" y="4587150"/>
              <a:ext cx="4000" cy="2100"/>
            </a:xfrm>
            <a:custGeom>
              <a:avLst/>
              <a:gdLst/>
              <a:ahLst/>
              <a:cxnLst/>
              <a:rect l="l" t="t" r="r" b="b"/>
              <a:pathLst>
                <a:path w="160" h="84" extrusionOk="0">
                  <a:moveTo>
                    <a:pt x="0" y="1"/>
                  </a:moveTo>
                  <a:cubicBezTo>
                    <a:pt x="29" y="58"/>
                    <a:pt x="53" y="83"/>
                    <a:pt x="76" y="83"/>
                  </a:cubicBezTo>
                  <a:cubicBezTo>
                    <a:pt x="102" y="83"/>
                    <a:pt x="128" y="53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9"/>
            <p:cNvSpPr/>
            <p:nvPr/>
          </p:nvSpPr>
          <p:spPr>
            <a:xfrm>
              <a:off x="5245500" y="45875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169" y="1"/>
                  </a:moveTo>
                  <a:cubicBezTo>
                    <a:pt x="87" y="1"/>
                    <a:pt x="36" y="72"/>
                    <a:pt x="0" y="143"/>
                  </a:cubicBezTo>
                  <a:cubicBezTo>
                    <a:pt x="100" y="143"/>
                    <a:pt x="140" y="103"/>
                    <a:pt x="199" y="4"/>
                  </a:cubicBezTo>
                  <a:cubicBezTo>
                    <a:pt x="189" y="2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9"/>
            <p:cNvSpPr/>
            <p:nvPr/>
          </p:nvSpPr>
          <p:spPr>
            <a:xfrm>
              <a:off x="5226100" y="4600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40" y="6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9"/>
            <p:cNvSpPr/>
            <p:nvPr/>
          </p:nvSpPr>
          <p:spPr>
            <a:xfrm>
              <a:off x="5289250" y="46791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cubicBezTo>
                    <a:pt x="100" y="20"/>
                    <a:pt x="61" y="80"/>
                    <a:pt x="1" y="119"/>
                  </a:cubicBezTo>
                  <a:cubicBezTo>
                    <a:pt x="61" y="8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9"/>
            <p:cNvSpPr/>
            <p:nvPr/>
          </p:nvSpPr>
          <p:spPr>
            <a:xfrm>
              <a:off x="5275825" y="46841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20" y="1"/>
                  </a:moveTo>
                  <a:cubicBezTo>
                    <a:pt x="120" y="1"/>
                    <a:pt x="41" y="61"/>
                    <a:pt x="1" y="120"/>
                  </a:cubicBezTo>
                  <a:cubicBezTo>
                    <a:pt x="80" y="81"/>
                    <a:pt x="140" y="6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9"/>
            <p:cNvSpPr/>
            <p:nvPr/>
          </p:nvSpPr>
          <p:spPr>
            <a:xfrm>
              <a:off x="5266875" y="4688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40"/>
                    <a:pt x="80" y="100"/>
                    <a:pt x="1" y="119"/>
                  </a:cubicBezTo>
                  <a:cubicBezTo>
                    <a:pt x="60" y="139"/>
                    <a:pt x="100" y="139"/>
                    <a:pt x="160" y="139"/>
                  </a:cubicBezTo>
                  <a:cubicBezTo>
                    <a:pt x="18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9"/>
            <p:cNvSpPr/>
            <p:nvPr/>
          </p:nvSpPr>
          <p:spPr>
            <a:xfrm>
              <a:off x="5298200" y="4674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0"/>
                    <a:pt x="21" y="60"/>
                    <a:pt x="1" y="139"/>
                  </a:cubicBezTo>
                  <a:cubicBezTo>
                    <a:pt x="80" y="139"/>
                    <a:pt x="14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9"/>
            <p:cNvSpPr/>
            <p:nvPr/>
          </p:nvSpPr>
          <p:spPr>
            <a:xfrm>
              <a:off x="5236050" y="47015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60"/>
                    <a:pt x="80" y="8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9"/>
            <p:cNvSpPr/>
            <p:nvPr/>
          </p:nvSpPr>
          <p:spPr>
            <a:xfrm>
              <a:off x="5244500" y="469707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80" y="60"/>
                    <a:pt x="0" y="139"/>
                  </a:cubicBezTo>
                  <a:cubicBezTo>
                    <a:pt x="80" y="80"/>
                    <a:pt x="160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9"/>
            <p:cNvSpPr/>
            <p:nvPr/>
          </p:nvSpPr>
          <p:spPr>
            <a:xfrm>
              <a:off x="5297725" y="46572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99" y="41"/>
                    <a:pt x="20" y="60"/>
                    <a:pt x="0" y="160"/>
                  </a:cubicBezTo>
                  <a:cubicBezTo>
                    <a:pt x="99" y="140"/>
                    <a:pt x="13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9"/>
            <p:cNvSpPr/>
            <p:nvPr/>
          </p:nvSpPr>
          <p:spPr>
            <a:xfrm>
              <a:off x="5293225" y="4661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1" y="21"/>
                    <a:pt x="21" y="81"/>
                    <a:pt x="1" y="180"/>
                  </a:cubicBezTo>
                  <a:cubicBezTo>
                    <a:pt x="100" y="140"/>
                    <a:pt x="14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9"/>
            <p:cNvSpPr/>
            <p:nvPr/>
          </p:nvSpPr>
          <p:spPr>
            <a:xfrm>
              <a:off x="5292750" y="4706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100" y="0"/>
                    <a:pt x="40" y="40"/>
                    <a:pt x="0" y="120"/>
                  </a:cubicBezTo>
                  <a:cubicBezTo>
                    <a:pt x="60" y="10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9"/>
            <p:cNvSpPr/>
            <p:nvPr/>
          </p:nvSpPr>
          <p:spPr>
            <a:xfrm>
              <a:off x="5227100" y="4236050"/>
              <a:ext cx="40800" cy="3750"/>
            </a:xfrm>
            <a:custGeom>
              <a:avLst/>
              <a:gdLst/>
              <a:ahLst/>
              <a:cxnLst/>
              <a:rect l="l" t="t" r="r" b="b"/>
              <a:pathLst>
                <a:path w="1632" h="150" extrusionOk="0">
                  <a:moveTo>
                    <a:pt x="40" y="1"/>
                  </a:moveTo>
                  <a:cubicBezTo>
                    <a:pt x="0" y="40"/>
                    <a:pt x="0" y="100"/>
                    <a:pt x="40" y="120"/>
                  </a:cubicBezTo>
                  <a:cubicBezTo>
                    <a:pt x="299" y="120"/>
                    <a:pt x="562" y="150"/>
                    <a:pt x="828" y="150"/>
                  </a:cubicBezTo>
                  <a:cubicBezTo>
                    <a:pt x="1094" y="150"/>
                    <a:pt x="1363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9"/>
            <p:cNvSpPr/>
            <p:nvPr/>
          </p:nvSpPr>
          <p:spPr>
            <a:xfrm>
              <a:off x="5390225" y="4217975"/>
              <a:ext cx="35825" cy="4950"/>
            </a:xfrm>
            <a:custGeom>
              <a:avLst/>
              <a:gdLst/>
              <a:ahLst/>
              <a:cxnLst/>
              <a:rect l="l" t="t" r="r" b="b"/>
              <a:pathLst>
                <a:path w="1433" h="198" extrusionOk="0">
                  <a:moveTo>
                    <a:pt x="634" y="1"/>
                  </a:moveTo>
                  <a:cubicBezTo>
                    <a:pt x="422" y="1"/>
                    <a:pt x="209" y="36"/>
                    <a:pt x="0" y="167"/>
                  </a:cubicBezTo>
                  <a:cubicBezTo>
                    <a:pt x="159" y="187"/>
                    <a:pt x="321" y="198"/>
                    <a:pt x="482" y="198"/>
                  </a:cubicBezTo>
                  <a:cubicBezTo>
                    <a:pt x="805" y="198"/>
                    <a:pt x="1127" y="153"/>
                    <a:pt x="1432" y="47"/>
                  </a:cubicBezTo>
                  <a:lnTo>
                    <a:pt x="1432" y="47"/>
                  </a:lnTo>
                  <a:cubicBezTo>
                    <a:pt x="1410" y="48"/>
                    <a:pt x="1387" y="49"/>
                    <a:pt x="1364" y="49"/>
                  </a:cubicBezTo>
                  <a:cubicBezTo>
                    <a:pt x="1128" y="49"/>
                    <a:pt x="882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9"/>
            <p:cNvSpPr/>
            <p:nvPr/>
          </p:nvSpPr>
          <p:spPr>
            <a:xfrm>
              <a:off x="5275825" y="4231600"/>
              <a:ext cx="18425" cy="4825"/>
            </a:xfrm>
            <a:custGeom>
              <a:avLst/>
              <a:gdLst/>
              <a:ahLst/>
              <a:cxnLst/>
              <a:rect l="l" t="t" r="r" b="b"/>
              <a:pathLst>
                <a:path w="737" h="193" extrusionOk="0">
                  <a:moveTo>
                    <a:pt x="405" y="1"/>
                  </a:moveTo>
                  <a:cubicBezTo>
                    <a:pt x="257" y="1"/>
                    <a:pt x="113" y="32"/>
                    <a:pt x="1" y="179"/>
                  </a:cubicBezTo>
                  <a:cubicBezTo>
                    <a:pt x="66" y="188"/>
                    <a:pt x="130" y="193"/>
                    <a:pt x="192" y="193"/>
                  </a:cubicBezTo>
                  <a:cubicBezTo>
                    <a:pt x="391" y="193"/>
                    <a:pt x="570" y="141"/>
                    <a:pt x="737" y="20"/>
                  </a:cubicBezTo>
                  <a:cubicBezTo>
                    <a:pt x="633" y="20"/>
                    <a:pt x="518" y="1"/>
                    <a:pt x="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9"/>
            <p:cNvSpPr/>
            <p:nvPr/>
          </p:nvSpPr>
          <p:spPr>
            <a:xfrm>
              <a:off x="5363350" y="4223050"/>
              <a:ext cx="18925" cy="3575"/>
            </a:xfrm>
            <a:custGeom>
              <a:avLst/>
              <a:gdLst/>
              <a:ahLst/>
              <a:cxnLst/>
              <a:rect l="l" t="t" r="r" b="b"/>
              <a:pathLst>
                <a:path w="757" h="143" extrusionOk="0">
                  <a:moveTo>
                    <a:pt x="382" y="1"/>
                  </a:moveTo>
                  <a:cubicBezTo>
                    <a:pt x="246" y="1"/>
                    <a:pt x="115" y="28"/>
                    <a:pt x="1" y="143"/>
                  </a:cubicBezTo>
                  <a:cubicBezTo>
                    <a:pt x="279" y="123"/>
                    <a:pt x="518" y="143"/>
                    <a:pt x="757" y="23"/>
                  </a:cubicBezTo>
                  <a:cubicBezTo>
                    <a:pt x="634" y="23"/>
                    <a:pt x="50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9"/>
            <p:cNvSpPr/>
            <p:nvPr/>
          </p:nvSpPr>
          <p:spPr>
            <a:xfrm>
              <a:off x="5104750" y="425402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366" y="1"/>
                  </a:moveTo>
                  <a:cubicBezTo>
                    <a:pt x="236" y="1"/>
                    <a:pt x="114" y="31"/>
                    <a:pt x="1" y="157"/>
                  </a:cubicBezTo>
                  <a:cubicBezTo>
                    <a:pt x="58" y="162"/>
                    <a:pt x="114" y="166"/>
                    <a:pt x="168" y="166"/>
                  </a:cubicBezTo>
                  <a:cubicBezTo>
                    <a:pt x="322" y="166"/>
                    <a:pt x="465" y="135"/>
                    <a:pt x="597" y="18"/>
                  </a:cubicBezTo>
                  <a:cubicBezTo>
                    <a:pt x="518" y="10"/>
                    <a:pt x="44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9"/>
            <p:cNvSpPr/>
            <p:nvPr/>
          </p:nvSpPr>
          <p:spPr>
            <a:xfrm>
              <a:off x="5205700" y="424082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22" y="0"/>
                  </a:moveTo>
                  <a:cubicBezTo>
                    <a:pt x="198" y="0"/>
                    <a:pt x="88" y="23"/>
                    <a:pt x="1" y="148"/>
                  </a:cubicBezTo>
                  <a:cubicBezTo>
                    <a:pt x="54" y="157"/>
                    <a:pt x="105" y="162"/>
                    <a:pt x="153" y="162"/>
                  </a:cubicBezTo>
                  <a:cubicBezTo>
                    <a:pt x="305" y="162"/>
                    <a:pt x="437" y="114"/>
                    <a:pt x="558" y="9"/>
                  </a:cubicBezTo>
                  <a:cubicBezTo>
                    <a:pt x="476" y="9"/>
                    <a:pt x="397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9"/>
            <p:cNvSpPr/>
            <p:nvPr/>
          </p:nvSpPr>
          <p:spPr>
            <a:xfrm>
              <a:off x="5284275" y="42600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0"/>
                  </a:moveTo>
                  <a:cubicBezTo>
                    <a:pt x="80" y="0"/>
                    <a:pt x="41" y="25"/>
                    <a:pt x="1" y="75"/>
                  </a:cubicBezTo>
                  <a:lnTo>
                    <a:pt x="200" y="75"/>
                  </a:lnTo>
                  <a:cubicBezTo>
                    <a:pt x="180" y="25"/>
                    <a:pt x="150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9"/>
            <p:cNvSpPr/>
            <p:nvPr/>
          </p:nvSpPr>
          <p:spPr>
            <a:xfrm>
              <a:off x="4859075" y="39913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40"/>
                    <a:pt x="120" y="80"/>
                    <a:pt x="180" y="140"/>
                  </a:cubicBezTo>
                  <a:cubicBezTo>
                    <a:pt x="14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9"/>
            <p:cNvSpPr/>
            <p:nvPr/>
          </p:nvSpPr>
          <p:spPr>
            <a:xfrm>
              <a:off x="4849625" y="39869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40" y="100"/>
                    <a:pt x="40" y="140"/>
                  </a:cubicBezTo>
                  <a:lnTo>
                    <a:pt x="220" y="140"/>
                  </a:lnTo>
                  <a:cubicBezTo>
                    <a:pt x="16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9"/>
            <p:cNvSpPr/>
            <p:nvPr/>
          </p:nvSpPr>
          <p:spPr>
            <a:xfrm>
              <a:off x="4774050" y="403252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30" y="1"/>
                  </a:moveTo>
                  <a:cubicBezTo>
                    <a:pt x="18" y="1"/>
                    <a:pt x="8" y="10"/>
                    <a:pt x="0" y="25"/>
                  </a:cubicBezTo>
                  <a:cubicBezTo>
                    <a:pt x="0" y="65"/>
                    <a:pt x="60" y="65"/>
                    <a:pt x="80" y="85"/>
                  </a:cubicBezTo>
                  <a:cubicBezTo>
                    <a:pt x="67" y="24"/>
                    <a:pt x="4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9"/>
            <p:cNvSpPr/>
            <p:nvPr/>
          </p:nvSpPr>
          <p:spPr>
            <a:xfrm>
              <a:off x="4903350" y="40250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236" y="0"/>
                  </a:moveTo>
                  <a:cubicBezTo>
                    <a:pt x="161" y="0"/>
                    <a:pt x="80" y="18"/>
                    <a:pt x="0" y="26"/>
                  </a:cubicBezTo>
                  <a:cubicBezTo>
                    <a:pt x="100" y="192"/>
                    <a:pt x="254" y="206"/>
                    <a:pt x="418" y="206"/>
                  </a:cubicBezTo>
                  <a:cubicBezTo>
                    <a:pt x="451" y="206"/>
                    <a:pt x="484" y="205"/>
                    <a:pt x="517" y="205"/>
                  </a:cubicBezTo>
                  <a:cubicBezTo>
                    <a:pt x="446" y="39"/>
                    <a:pt x="34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9"/>
            <p:cNvSpPr/>
            <p:nvPr/>
          </p:nvSpPr>
          <p:spPr>
            <a:xfrm>
              <a:off x="4899850" y="4034650"/>
              <a:ext cx="8000" cy="3550"/>
            </a:xfrm>
            <a:custGeom>
              <a:avLst/>
              <a:gdLst/>
              <a:ahLst/>
              <a:cxnLst/>
              <a:rect l="l" t="t" r="r" b="b"/>
              <a:pathLst>
                <a:path w="320" h="142" extrusionOk="0">
                  <a:moveTo>
                    <a:pt x="1" y="0"/>
                  </a:moveTo>
                  <a:cubicBezTo>
                    <a:pt x="49" y="97"/>
                    <a:pt x="102" y="142"/>
                    <a:pt x="156" y="142"/>
                  </a:cubicBezTo>
                  <a:cubicBezTo>
                    <a:pt x="212" y="142"/>
                    <a:pt x="268" y="9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9"/>
            <p:cNvSpPr/>
            <p:nvPr/>
          </p:nvSpPr>
          <p:spPr>
            <a:xfrm>
              <a:off x="4947100" y="408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lnTo>
                    <a:pt x="200" y="160"/>
                  </a:lnTo>
                  <a:cubicBezTo>
                    <a:pt x="200" y="10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9"/>
            <p:cNvSpPr/>
            <p:nvPr/>
          </p:nvSpPr>
          <p:spPr>
            <a:xfrm>
              <a:off x="4365750" y="4467800"/>
              <a:ext cx="10450" cy="5300"/>
            </a:xfrm>
            <a:custGeom>
              <a:avLst/>
              <a:gdLst/>
              <a:ahLst/>
              <a:cxnLst/>
              <a:rect l="l" t="t" r="r" b="b"/>
              <a:pathLst>
                <a:path w="418" h="212" extrusionOk="0">
                  <a:moveTo>
                    <a:pt x="119" y="1"/>
                  </a:moveTo>
                  <a:cubicBezTo>
                    <a:pt x="80" y="60"/>
                    <a:pt x="0" y="120"/>
                    <a:pt x="100" y="180"/>
                  </a:cubicBezTo>
                  <a:cubicBezTo>
                    <a:pt x="133" y="202"/>
                    <a:pt x="166" y="212"/>
                    <a:pt x="199" y="212"/>
                  </a:cubicBezTo>
                  <a:cubicBezTo>
                    <a:pt x="282" y="212"/>
                    <a:pt x="360" y="146"/>
                    <a:pt x="418" y="60"/>
                  </a:cubicBezTo>
                  <a:cubicBezTo>
                    <a:pt x="318" y="21"/>
                    <a:pt x="219" y="2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9"/>
            <p:cNvSpPr/>
            <p:nvPr/>
          </p:nvSpPr>
          <p:spPr>
            <a:xfrm>
              <a:off x="5296725" y="4217650"/>
              <a:ext cx="58200" cy="5925"/>
            </a:xfrm>
            <a:custGeom>
              <a:avLst/>
              <a:gdLst/>
              <a:ahLst/>
              <a:cxnLst/>
              <a:rect l="l" t="t" r="r" b="b"/>
              <a:pathLst>
                <a:path w="2328" h="237" extrusionOk="0">
                  <a:moveTo>
                    <a:pt x="199" y="1"/>
                  </a:moveTo>
                  <a:cubicBezTo>
                    <a:pt x="139" y="60"/>
                    <a:pt x="80" y="140"/>
                    <a:pt x="0" y="180"/>
                  </a:cubicBezTo>
                  <a:cubicBezTo>
                    <a:pt x="498" y="219"/>
                    <a:pt x="995" y="219"/>
                    <a:pt x="1492" y="219"/>
                  </a:cubicBezTo>
                  <a:cubicBezTo>
                    <a:pt x="1608" y="219"/>
                    <a:pt x="1731" y="237"/>
                    <a:pt x="1852" y="237"/>
                  </a:cubicBezTo>
                  <a:cubicBezTo>
                    <a:pt x="2022" y="237"/>
                    <a:pt x="2188" y="203"/>
                    <a:pt x="2328" y="40"/>
                  </a:cubicBezTo>
                  <a:cubicBezTo>
                    <a:pt x="1631" y="21"/>
                    <a:pt x="935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9"/>
            <p:cNvSpPr/>
            <p:nvPr/>
          </p:nvSpPr>
          <p:spPr>
            <a:xfrm>
              <a:off x="5275325" y="4222125"/>
              <a:ext cx="22400" cy="5700"/>
            </a:xfrm>
            <a:custGeom>
              <a:avLst/>
              <a:gdLst/>
              <a:ahLst/>
              <a:cxnLst/>
              <a:rect l="l" t="t" r="r" b="b"/>
              <a:pathLst>
                <a:path w="896" h="228" extrusionOk="0">
                  <a:moveTo>
                    <a:pt x="896" y="1"/>
                  </a:moveTo>
                  <a:lnTo>
                    <a:pt x="896" y="1"/>
                  </a:lnTo>
                  <a:cubicBezTo>
                    <a:pt x="598" y="60"/>
                    <a:pt x="259" y="1"/>
                    <a:pt x="1" y="200"/>
                  </a:cubicBezTo>
                  <a:cubicBezTo>
                    <a:pt x="17" y="198"/>
                    <a:pt x="34" y="198"/>
                    <a:pt x="51" y="198"/>
                  </a:cubicBezTo>
                  <a:cubicBezTo>
                    <a:pt x="181" y="198"/>
                    <a:pt x="317" y="227"/>
                    <a:pt x="449" y="227"/>
                  </a:cubicBezTo>
                  <a:cubicBezTo>
                    <a:pt x="608" y="227"/>
                    <a:pt x="763" y="185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9"/>
            <p:cNvSpPr/>
            <p:nvPr/>
          </p:nvSpPr>
          <p:spPr>
            <a:xfrm>
              <a:off x="5261900" y="422312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60" y="0"/>
                  </a:moveTo>
                  <a:cubicBezTo>
                    <a:pt x="41" y="40"/>
                    <a:pt x="1" y="100"/>
                    <a:pt x="1" y="140"/>
                  </a:cubicBezTo>
                  <a:lnTo>
                    <a:pt x="259" y="140"/>
                  </a:lnTo>
                  <a:cubicBezTo>
                    <a:pt x="18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9"/>
            <p:cNvSpPr/>
            <p:nvPr/>
          </p:nvSpPr>
          <p:spPr>
            <a:xfrm>
              <a:off x="5354900" y="4213675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200" y="20"/>
                    <a:pt x="40" y="20"/>
                  </a:cubicBezTo>
                  <a:cubicBezTo>
                    <a:pt x="21" y="80"/>
                    <a:pt x="21" y="120"/>
                    <a:pt x="1" y="180"/>
                  </a:cubicBezTo>
                  <a:cubicBezTo>
                    <a:pt x="58" y="185"/>
                    <a:pt x="117" y="191"/>
                    <a:pt x="175" y="191"/>
                  </a:cubicBezTo>
                  <a:cubicBezTo>
                    <a:pt x="318" y="191"/>
                    <a:pt x="453" y="156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9"/>
            <p:cNvSpPr/>
            <p:nvPr/>
          </p:nvSpPr>
          <p:spPr>
            <a:xfrm>
              <a:off x="5214175" y="4227100"/>
              <a:ext cx="22400" cy="4525"/>
            </a:xfrm>
            <a:custGeom>
              <a:avLst/>
              <a:gdLst/>
              <a:ahLst/>
              <a:cxnLst/>
              <a:rect l="l" t="t" r="r" b="b"/>
              <a:pathLst>
                <a:path w="896" h="181" extrusionOk="0">
                  <a:moveTo>
                    <a:pt x="6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19" y="180"/>
                    <a:pt x="259" y="180"/>
                    <a:pt x="378" y="180"/>
                  </a:cubicBezTo>
                  <a:cubicBezTo>
                    <a:pt x="411" y="180"/>
                    <a:pt x="444" y="180"/>
                    <a:pt x="479" y="180"/>
                  </a:cubicBezTo>
                  <a:cubicBezTo>
                    <a:pt x="633" y="180"/>
                    <a:pt x="798" y="167"/>
                    <a:pt x="895" y="20"/>
                  </a:cubicBezTo>
                  <a:cubicBezTo>
                    <a:pt x="597" y="20"/>
                    <a:pt x="318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9"/>
            <p:cNvSpPr/>
            <p:nvPr/>
          </p:nvSpPr>
          <p:spPr>
            <a:xfrm>
              <a:off x="5244000" y="4226600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98" y="21"/>
                    <a:pt x="279" y="21"/>
                    <a:pt x="60" y="40"/>
                  </a:cubicBezTo>
                  <a:cubicBezTo>
                    <a:pt x="20" y="40"/>
                    <a:pt x="1" y="40"/>
                    <a:pt x="1" y="100"/>
                  </a:cubicBezTo>
                  <a:cubicBezTo>
                    <a:pt x="1" y="120"/>
                    <a:pt x="1" y="180"/>
                    <a:pt x="60" y="200"/>
                  </a:cubicBezTo>
                  <a:cubicBezTo>
                    <a:pt x="104" y="192"/>
                    <a:pt x="150" y="190"/>
                    <a:pt x="196" y="190"/>
                  </a:cubicBezTo>
                  <a:cubicBezTo>
                    <a:pt x="246" y="190"/>
                    <a:pt x="297" y="193"/>
                    <a:pt x="347" y="193"/>
                  </a:cubicBezTo>
                  <a:cubicBezTo>
                    <a:pt x="500" y="193"/>
                    <a:pt x="647" y="17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9"/>
            <p:cNvSpPr/>
            <p:nvPr/>
          </p:nvSpPr>
          <p:spPr>
            <a:xfrm>
              <a:off x="5241025" y="4227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00" y="1"/>
                    <a:pt x="40" y="20"/>
                    <a:pt x="0" y="40"/>
                  </a:cubicBezTo>
                  <a:cubicBezTo>
                    <a:pt x="40" y="80"/>
                    <a:pt x="120" y="14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9"/>
            <p:cNvSpPr/>
            <p:nvPr/>
          </p:nvSpPr>
          <p:spPr>
            <a:xfrm>
              <a:off x="5375300" y="4209700"/>
              <a:ext cx="19900" cy="6350"/>
            </a:xfrm>
            <a:custGeom>
              <a:avLst/>
              <a:gdLst/>
              <a:ahLst/>
              <a:cxnLst/>
              <a:rect l="l" t="t" r="r" b="b"/>
              <a:pathLst>
                <a:path w="796" h="254" extrusionOk="0">
                  <a:moveTo>
                    <a:pt x="40" y="0"/>
                  </a:moveTo>
                  <a:cubicBezTo>
                    <a:pt x="40" y="60"/>
                    <a:pt x="20" y="80"/>
                    <a:pt x="0" y="140"/>
                  </a:cubicBezTo>
                  <a:lnTo>
                    <a:pt x="40" y="179"/>
                  </a:lnTo>
                  <a:cubicBezTo>
                    <a:pt x="110" y="229"/>
                    <a:pt x="169" y="254"/>
                    <a:pt x="227" y="254"/>
                  </a:cubicBezTo>
                  <a:cubicBezTo>
                    <a:pt x="284" y="254"/>
                    <a:pt x="338" y="229"/>
                    <a:pt x="398" y="179"/>
                  </a:cubicBezTo>
                  <a:lnTo>
                    <a:pt x="736" y="179"/>
                  </a:lnTo>
                  <a:cubicBezTo>
                    <a:pt x="776" y="179"/>
                    <a:pt x="796" y="159"/>
                    <a:pt x="776" y="100"/>
                  </a:cubicBezTo>
                  <a:cubicBezTo>
                    <a:pt x="796" y="80"/>
                    <a:pt x="776" y="40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9"/>
            <p:cNvSpPr/>
            <p:nvPr/>
          </p:nvSpPr>
          <p:spPr>
            <a:xfrm>
              <a:off x="5401150" y="42092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0"/>
                  </a:moveTo>
                  <a:cubicBezTo>
                    <a:pt x="180" y="0"/>
                    <a:pt x="140" y="20"/>
                    <a:pt x="80" y="20"/>
                  </a:cubicBezTo>
                  <a:cubicBezTo>
                    <a:pt x="80" y="20"/>
                    <a:pt x="60" y="20"/>
                    <a:pt x="21" y="80"/>
                  </a:cubicBezTo>
                  <a:cubicBezTo>
                    <a:pt x="1" y="120"/>
                    <a:pt x="21" y="140"/>
                    <a:pt x="80" y="199"/>
                  </a:cubicBezTo>
                  <a:cubicBezTo>
                    <a:pt x="140" y="120"/>
                    <a:pt x="20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9"/>
            <p:cNvSpPr/>
            <p:nvPr/>
          </p:nvSpPr>
          <p:spPr>
            <a:xfrm>
              <a:off x="5398175" y="4209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60" y="40"/>
                  </a:cubicBezTo>
                  <a:cubicBezTo>
                    <a:pt x="20" y="40"/>
                    <a:pt x="20" y="60"/>
                    <a:pt x="0" y="80"/>
                  </a:cubicBezTo>
                  <a:cubicBezTo>
                    <a:pt x="0" y="100"/>
                    <a:pt x="0" y="159"/>
                    <a:pt x="60" y="179"/>
                  </a:cubicBezTo>
                  <a:lnTo>
                    <a:pt x="199" y="179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9"/>
            <p:cNvSpPr/>
            <p:nvPr/>
          </p:nvSpPr>
          <p:spPr>
            <a:xfrm>
              <a:off x="5394700" y="42097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59" y="159"/>
                  </a:lnTo>
                  <a:lnTo>
                    <a:pt x="159" y="0"/>
                  </a:lnTo>
                  <a:cubicBezTo>
                    <a:pt x="129" y="20"/>
                    <a:pt x="100" y="30"/>
                    <a:pt x="72" y="30"/>
                  </a:cubicBezTo>
                  <a:cubicBezTo>
                    <a:pt x="45" y="3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9"/>
            <p:cNvSpPr/>
            <p:nvPr/>
          </p:nvSpPr>
          <p:spPr>
            <a:xfrm>
              <a:off x="5126150" y="4232075"/>
              <a:ext cx="66150" cy="12450"/>
            </a:xfrm>
            <a:custGeom>
              <a:avLst/>
              <a:gdLst/>
              <a:ahLst/>
              <a:cxnLst/>
              <a:rect l="l" t="t" r="r" b="b"/>
              <a:pathLst>
                <a:path w="2646" h="498" extrusionOk="0">
                  <a:moveTo>
                    <a:pt x="736" y="1"/>
                  </a:moveTo>
                  <a:cubicBezTo>
                    <a:pt x="637" y="180"/>
                    <a:pt x="458" y="180"/>
                    <a:pt x="318" y="199"/>
                  </a:cubicBezTo>
                  <a:cubicBezTo>
                    <a:pt x="298" y="378"/>
                    <a:pt x="60" y="378"/>
                    <a:pt x="0" y="498"/>
                  </a:cubicBezTo>
                  <a:cubicBezTo>
                    <a:pt x="586" y="387"/>
                    <a:pt x="1197" y="327"/>
                    <a:pt x="1813" y="327"/>
                  </a:cubicBezTo>
                  <a:cubicBezTo>
                    <a:pt x="1971" y="327"/>
                    <a:pt x="2129" y="331"/>
                    <a:pt x="2288" y="339"/>
                  </a:cubicBezTo>
                  <a:cubicBezTo>
                    <a:pt x="2302" y="341"/>
                    <a:pt x="2316" y="342"/>
                    <a:pt x="2330" y="342"/>
                  </a:cubicBezTo>
                  <a:cubicBezTo>
                    <a:pt x="2451" y="342"/>
                    <a:pt x="2557" y="267"/>
                    <a:pt x="2646" y="160"/>
                  </a:cubicBezTo>
                  <a:cubicBezTo>
                    <a:pt x="2129" y="160"/>
                    <a:pt x="1611" y="160"/>
                    <a:pt x="1114" y="180"/>
                  </a:cubicBezTo>
                  <a:cubicBezTo>
                    <a:pt x="995" y="140"/>
                    <a:pt x="855" y="60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9"/>
            <p:cNvSpPr/>
            <p:nvPr/>
          </p:nvSpPr>
          <p:spPr>
            <a:xfrm>
              <a:off x="5191775" y="42316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399" y="1"/>
                  </a:moveTo>
                  <a:cubicBezTo>
                    <a:pt x="261" y="1"/>
                    <a:pt x="125" y="32"/>
                    <a:pt x="1" y="179"/>
                  </a:cubicBezTo>
                  <a:cubicBezTo>
                    <a:pt x="113" y="179"/>
                    <a:pt x="226" y="197"/>
                    <a:pt x="333" y="197"/>
                  </a:cubicBezTo>
                  <a:cubicBezTo>
                    <a:pt x="473" y="197"/>
                    <a:pt x="605" y="166"/>
                    <a:pt x="717" y="20"/>
                  </a:cubicBezTo>
                  <a:cubicBezTo>
                    <a:pt x="613" y="20"/>
                    <a:pt x="506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9"/>
            <p:cNvSpPr/>
            <p:nvPr/>
          </p:nvSpPr>
          <p:spPr>
            <a:xfrm>
              <a:off x="5186800" y="45846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00" y="0"/>
                  </a:moveTo>
                  <a:cubicBezTo>
                    <a:pt x="81" y="0"/>
                    <a:pt x="1" y="80"/>
                    <a:pt x="1" y="100"/>
                  </a:cubicBezTo>
                  <a:cubicBezTo>
                    <a:pt x="1" y="279"/>
                    <a:pt x="120" y="219"/>
                    <a:pt x="220" y="259"/>
                  </a:cubicBezTo>
                  <a:cubicBezTo>
                    <a:pt x="200" y="179"/>
                    <a:pt x="260" y="6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9"/>
            <p:cNvSpPr/>
            <p:nvPr/>
          </p:nvSpPr>
          <p:spPr>
            <a:xfrm>
              <a:off x="5173375" y="4674200"/>
              <a:ext cx="33350" cy="17425"/>
            </a:xfrm>
            <a:custGeom>
              <a:avLst/>
              <a:gdLst/>
              <a:ahLst/>
              <a:cxnLst/>
              <a:rect l="l" t="t" r="r" b="b"/>
              <a:pathLst>
                <a:path w="1334" h="697" extrusionOk="0">
                  <a:moveTo>
                    <a:pt x="80" y="0"/>
                  </a:moveTo>
                  <a:cubicBezTo>
                    <a:pt x="61" y="0"/>
                    <a:pt x="41" y="0"/>
                    <a:pt x="21" y="60"/>
                  </a:cubicBezTo>
                  <a:cubicBezTo>
                    <a:pt x="1" y="80"/>
                    <a:pt x="21" y="120"/>
                    <a:pt x="61" y="179"/>
                  </a:cubicBezTo>
                  <a:cubicBezTo>
                    <a:pt x="240" y="299"/>
                    <a:pt x="61" y="398"/>
                    <a:pt x="41" y="497"/>
                  </a:cubicBezTo>
                  <a:cubicBezTo>
                    <a:pt x="61" y="517"/>
                    <a:pt x="61" y="577"/>
                    <a:pt x="80" y="597"/>
                  </a:cubicBezTo>
                  <a:cubicBezTo>
                    <a:pt x="160" y="657"/>
                    <a:pt x="240" y="676"/>
                    <a:pt x="319" y="696"/>
                  </a:cubicBezTo>
                  <a:cubicBezTo>
                    <a:pt x="419" y="696"/>
                    <a:pt x="478" y="696"/>
                    <a:pt x="558" y="676"/>
                  </a:cubicBezTo>
                  <a:cubicBezTo>
                    <a:pt x="737" y="617"/>
                    <a:pt x="976" y="657"/>
                    <a:pt x="1075" y="418"/>
                  </a:cubicBezTo>
                  <a:cubicBezTo>
                    <a:pt x="1115" y="259"/>
                    <a:pt x="1334" y="20"/>
                    <a:pt x="936" y="0"/>
                  </a:cubicBezTo>
                  <a:cubicBezTo>
                    <a:pt x="760" y="13"/>
                    <a:pt x="576" y="49"/>
                    <a:pt x="394" y="49"/>
                  </a:cubicBezTo>
                  <a:cubicBezTo>
                    <a:pt x="288" y="49"/>
                    <a:pt x="183" y="3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9"/>
            <p:cNvSpPr/>
            <p:nvPr/>
          </p:nvSpPr>
          <p:spPr>
            <a:xfrm>
              <a:off x="5196250" y="4666225"/>
              <a:ext cx="20925" cy="19625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97" y="1"/>
                  </a:moveTo>
                  <a:cubicBezTo>
                    <a:pt x="478" y="100"/>
                    <a:pt x="220" y="220"/>
                    <a:pt x="1" y="319"/>
                  </a:cubicBezTo>
                  <a:cubicBezTo>
                    <a:pt x="200" y="419"/>
                    <a:pt x="41" y="578"/>
                    <a:pt x="21" y="697"/>
                  </a:cubicBezTo>
                  <a:cubicBezTo>
                    <a:pt x="140" y="757"/>
                    <a:pt x="247" y="784"/>
                    <a:pt x="342" y="784"/>
                  </a:cubicBezTo>
                  <a:cubicBezTo>
                    <a:pt x="563" y="784"/>
                    <a:pt x="719" y="635"/>
                    <a:pt x="817" y="399"/>
                  </a:cubicBezTo>
                  <a:cubicBezTo>
                    <a:pt x="836" y="240"/>
                    <a:pt x="797" y="12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9"/>
            <p:cNvSpPr/>
            <p:nvPr/>
          </p:nvSpPr>
          <p:spPr>
            <a:xfrm>
              <a:off x="5214650" y="4660275"/>
              <a:ext cx="22425" cy="16925"/>
            </a:xfrm>
            <a:custGeom>
              <a:avLst/>
              <a:gdLst/>
              <a:ahLst/>
              <a:cxnLst/>
              <a:rect l="l" t="t" r="r" b="b"/>
              <a:pathLst>
                <a:path w="897" h="677" extrusionOk="0">
                  <a:moveTo>
                    <a:pt x="618" y="0"/>
                  </a:moveTo>
                  <a:cubicBezTo>
                    <a:pt x="588" y="0"/>
                    <a:pt x="558" y="20"/>
                    <a:pt x="538" y="60"/>
                  </a:cubicBezTo>
                  <a:cubicBezTo>
                    <a:pt x="399" y="80"/>
                    <a:pt x="299" y="80"/>
                    <a:pt x="180" y="120"/>
                  </a:cubicBezTo>
                  <a:cubicBezTo>
                    <a:pt x="100" y="139"/>
                    <a:pt x="61" y="179"/>
                    <a:pt x="1" y="239"/>
                  </a:cubicBezTo>
                  <a:lnTo>
                    <a:pt x="1" y="617"/>
                  </a:lnTo>
                  <a:cubicBezTo>
                    <a:pt x="61" y="637"/>
                    <a:pt x="100" y="657"/>
                    <a:pt x="240" y="677"/>
                  </a:cubicBezTo>
                  <a:cubicBezTo>
                    <a:pt x="299" y="657"/>
                    <a:pt x="399" y="637"/>
                    <a:pt x="478" y="577"/>
                  </a:cubicBezTo>
                  <a:cubicBezTo>
                    <a:pt x="538" y="537"/>
                    <a:pt x="578" y="497"/>
                    <a:pt x="637" y="478"/>
                  </a:cubicBezTo>
                  <a:lnTo>
                    <a:pt x="856" y="338"/>
                  </a:lnTo>
                  <a:cubicBezTo>
                    <a:pt x="856" y="299"/>
                    <a:pt x="876" y="279"/>
                    <a:pt x="896" y="259"/>
                  </a:cubicBezTo>
                  <a:lnTo>
                    <a:pt x="697" y="60"/>
                  </a:lnTo>
                  <a:cubicBezTo>
                    <a:pt x="677" y="20"/>
                    <a:pt x="64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9"/>
            <p:cNvSpPr/>
            <p:nvPr/>
          </p:nvSpPr>
          <p:spPr>
            <a:xfrm>
              <a:off x="5169900" y="4665475"/>
              <a:ext cx="8975" cy="13225"/>
            </a:xfrm>
            <a:custGeom>
              <a:avLst/>
              <a:gdLst/>
              <a:ahLst/>
              <a:cxnLst/>
              <a:rect l="l" t="t" r="r" b="b"/>
              <a:pathLst>
                <a:path w="359" h="529" extrusionOk="0">
                  <a:moveTo>
                    <a:pt x="278" y="1"/>
                  </a:moveTo>
                  <a:cubicBezTo>
                    <a:pt x="158" y="1"/>
                    <a:pt x="66" y="72"/>
                    <a:pt x="1" y="170"/>
                  </a:cubicBezTo>
                  <a:cubicBezTo>
                    <a:pt x="40" y="329"/>
                    <a:pt x="60" y="449"/>
                    <a:pt x="200" y="528"/>
                  </a:cubicBezTo>
                  <a:cubicBezTo>
                    <a:pt x="239" y="449"/>
                    <a:pt x="239" y="409"/>
                    <a:pt x="239" y="329"/>
                  </a:cubicBezTo>
                  <a:cubicBezTo>
                    <a:pt x="279" y="230"/>
                    <a:pt x="339" y="130"/>
                    <a:pt x="359" y="11"/>
                  </a:cubicBezTo>
                  <a:cubicBezTo>
                    <a:pt x="330" y="4"/>
                    <a:pt x="304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9"/>
            <p:cNvSpPr/>
            <p:nvPr/>
          </p:nvSpPr>
          <p:spPr>
            <a:xfrm>
              <a:off x="5227100" y="4656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2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9"/>
            <p:cNvSpPr/>
            <p:nvPr/>
          </p:nvSpPr>
          <p:spPr>
            <a:xfrm>
              <a:off x="5214650" y="46622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41" y="60"/>
                    <a:pt x="1" y="140"/>
                  </a:cubicBezTo>
                  <a:cubicBezTo>
                    <a:pt x="61" y="80"/>
                    <a:pt x="14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9"/>
            <p:cNvSpPr/>
            <p:nvPr/>
          </p:nvSpPr>
          <p:spPr>
            <a:xfrm>
              <a:off x="5225600" y="4654800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20" y="0"/>
                  </a:moveTo>
                  <a:cubicBezTo>
                    <a:pt x="14" y="0"/>
                    <a:pt x="7" y="7"/>
                    <a:pt x="1" y="20"/>
                  </a:cubicBezTo>
                  <a:cubicBezTo>
                    <a:pt x="1" y="60"/>
                    <a:pt x="40" y="60"/>
                    <a:pt x="60" y="80"/>
                  </a:cubicBezTo>
                  <a:cubicBezTo>
                    <a:pt x="47" y="27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9"/>
            <p:cNvSpPr/>
            <p:nvPr/>
          </p:nvSpPr>
          <p:spPr>
            <a:xfrm>
              <a:off x="5178850" y="4709000"/>
              <a:ext cx="52750" cy="23900"/>
            </a:xfrm>
            <a:custGeom>
              <a:avLst/>
              <a:gdLst/>
              <a:ahLst/>
              <a:cxnLst/>
              <a:rect l="l" t="t" r="r" b="b"/>
              <a:pathLst>
                <a:path w="2110" h="956" extrusionOk="0">
                  <a:moveTo>
                    <a:pt x="2109" y="1"/>
                  </a:moveTo>
                  <a:cubicBezTo>
                    <a:pt x="2010" y="21"/>
                    <a:pt x="1890" y="60"/>
                    <a:pt x="1791" y="80"/>
                  </a:cubicBezTo>
                  <a:cubicBezTo>
                    <a:pt x="1721" y="104"/>
                    <a:pt x="1644" y="113"/>
                    <a:pt x="1569" y="113"/>
                  </a:cubicBezTo>
                  <a:cubicBezTo>
                    <a:pt x="1515" y="113"/>
                    <a:pt x="1462" y="108"/>
                    <a:pt x="1413" y="100"/>
                  </a:cubicBezTo>
                  <a:cubicBezTo>
                    <a:pt x="896" y="120"/>
                    <a:pt x="418" y="279"/>
                    <a:pt x="1" y="578"/>
                  </a:cubicBezTo>
                  <a:cubicBezTo>
                    <a:pt x="1" y="697"/>
                    <a:pt x="21" y="796"/>
                    <a:pt x="21" y="916"/>
                  </a:cubicBezTo>
                  <a:cubicBezTo>
                    <a:pt x="140" y="955"/>
                    <a:pt x="259" y="955"/>
                    <a:pt x="399" y="955"/>
                  </a:cubicBezTo>
                  <a:cubicBezTo>
                    <a:pt x="796" y="955"/>
                    <a:pt x="1095" y="717"/>
                    <a:pt x="1413" y="558"/>
                  </a:cubicBezTo>
                  <a:cubicBezTo>
                    <a:pt x="1572" y="398"/>
                    <a:pt x="1791" y="518"/>
                    <a:pt x="1970" y="398"/>
                  </a:cubicBezTo>
                  <a:cubicBezTo>
                    <a:pt x="2010" y="398"/>
                    <a:pt x="2069" y="379"/>
                    <a:pt x="2109" y="359"/>
                  </a:cubicBezTo>
                  <a:lnTo>
                    <a:pt x="21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9"/>
            <p:cNvSpPr/>
            <p:nvPr/>
          </p:nvSpPr>
          <p:spPr>
            <a:xfrm>
              <a:off x="5214175" y="47186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3"/>
                    <a:pt x="0" y="172"/>
                  </a:cubicBezTo>
                  <a:cubicBezTo>
                    <a:pt x="199" y="132"/>
                    <a:pt x="398" y="1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9"/>
            <p:cNvSpPr/>
            <p:nvPr/>
          </p:nvSpPr>
          <p:spPr>
            <a:xfrm>
              <a:off x="5175875" y="4705525"/>
              <a:ext cx="44775" cy="17925"/>
            </a:xfrm>
            <a:custGeom>
              <a:avLst/>
              <a:gdLst/>
              <a:ahLst/>
              <a:cxnLst/>
              <a:rect l="l" t="t" r="r" b="b"/>
              <a:pathLst>
                <a:path w="1791" h="717" extrusionOk="0">
                  <a:moveTo>
                    <a:pt x="1353" y="0"/>
                  </a:moveTo>
                  <a:cubicBezTo>
                    <a:pt x="955" y="120"/>
                    <a:pt x="597" y="339"/>
                    <a:pt x="140" y="339"/>
                  </a:cubicBezTo>
                  <a:cubicBezTo>
                    <a:pt x="0" y="458"/>
                    <a:pt x="60" y="597"/>
                    <a:pt x="120" y="717"/>
                  </a:cubicBezTo>
                  <a:cubicBezTo>
                    <a:pt x="657" y="717"/>
                    <a:pt x="1134" y="339"/>
                    <a:pt x="1691" y="319"/>
                  </a:cubicBezTo>
                  <a:cubicBezTo>
                    <a:pt x="1751" y="299"/>
                    <a:pt x="1791" y="259"/>
                    <a:pt x="1751" y="199"/>
                  </a:cubicBezTo>
                  <a:cubicBezTo>
                    <a:pt x="1612" y="160"/>
                    <a:pt x="1433" y="14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9"/>
            <p:cNvSpPr/>
            <p:nvPr/>
          </p:nvSpPr>
          <p:spPr>
            <a:xfrm>
              <a:off x="5377275" y="4214175"/>
              <a:ext cx="8500" cy="3575"/>
            </a:xfrm>
            <a:custGeom>
              <a:avLst/>
              <a:gdLst/>
              <a:ahLst/>
              <a:cxnLst/>
              <a:rect l="l" t="t" r="r" b="b"/>
              <a:pathLst>
                <a:path w="340" h="143" extrusionOk="0">
                  <a:moveTo>
                    <a:pt x="1" y="0"/>
                  </a:moveTo>
                  <a:cubicBezTo>
                    <a:pt x="49" y="97"/>
                    <a:pt x="102" y="142"/>
                    <a:pt x="158" y="142"/>
                  </a:cubicBezTo>
                  <a:cubicBezTo>
                    <a:pt x="217" y="142"/>
                    <a:pt x="278" y="92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9"/>
            <p:cNvSpPr/>
            <p:nvPr/>
          </p:nvSpPr>
          <p:spPr>
            <a:xfrm>
              <a:off x="5174550" y="4668100"/>
              <a:ext cx="68475" cy="29350"/>
            </a:xfrm>
            <a:custGeom>
              <a:avLst/>
              <a:gdLst/>
              <a:ahLst/>
              <a:cxnLst/>
              <a:rect l="l" t="t" r="r" b="b"/>
              <a:pathLst>
                <a:path w="2739" h="1174" extrusionOk="0">
                  <a:moveTo>
                    <a:pt x="2371" y="0"/>
                  </a:moveTo>
                  <a:cubicBezTo>
                    <a:pt x="2297" y="0"/>
                    <a:pt x="2225" y="16"/>
                    <a:pt x="2162" y="105"/>
                  </a:cubicBezTo>
                  <a:cubicBezTo>
                    <a:pt x="2043" y="165"/>
                    <a:pt x="1903" y="145"/>
                    <a:pt x="1784" y="224"/>
                  </a:cubicBezTo>
                  <a:cubicBezTo>
                    <a:pt x="1704" y="244"/>
                    <a:pt x="1665" y="264"/>
                    <a:pt x="1605" y="304"/>
                  </a:cubicBezTo>
                  <a:cubicBezTo>
                    <a:pt x="1466" y="602"/>
                    <a:pt x="1167" y="602"/>
                    <a:pt x="909" y="622"/>
                  </a:cubicBezTo>
                  <a:cubicBezTo>
                    <a:pt x="789" y="761"/>
                    <a:pt x="590" y="801"/>
                    <a:pt x="411" y="821"/>
                  </a:cubicBezTo>
                  <a:cubicBezTo>
                    <a:pt x="382" y="831"/>
                    <a:pt x="347" y="841"/>
                    <a:pt x="309" y="841"/>
                  </a:cubicBezTo>
                  <a:cubicBezTo>
                    <a:pt x="272" y="841"/>
                    <a:pt x="232" y="831"/>
                    <a:pt x="193" y="801"/>
                  </a:cubicBezTo>
                  <a:cubicBezTo>
                    <a:pt x="153" y="801"/>
                    <a:pt x="113" y="821"/>
                    <a:pt x="73" y="841"/>
                  </a:cubicBezTo>
                  <a:cubicBezTo>
                    <a:pt x="91" y="946"/>
                    <a:pt x="1" y="1173"/>
                    <a:pt x="181" y="1173"/>
                  </a:cubicBezTo>
                  <a:cubicBezTo>
                    <a:pt x="206" y="1173"/>
                    <a:pt x="236" y="1169"/>
                    <a:pt x="272" y="1159"/>
                  </a:cubicBezTo>
                  <a:cubicBezTo>
                    <a:pt x="750" y="1060"/>
                    <a:pt x="1187" y="940"/>
                    <a:pt x="1645" y="821"/>
                  </a:cubicBezTo>
                  <a:cubicBezTo>
                    <a:pt x="1963" y="602"/>
                    <a:pt x="2381" y="562"/>
                    <a:pt x="2679" y="264"/>
                  </a:cubicBezTo>
                  <a:cubicBezTo>
                    <a:pt x="2739" y="105"/>
                    <a:pt x="2659" y="45"/>
                    <a:pt x="2500" y="5"/>
                  </a:cubicBezTo>
                  <a:cubicBezTo>
                    <a:pt x="2457" y="5"/>
                    <a:pt x="2413" y="0"/>
                    <a:pt x="2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9"/>
            <p:cNvSpPr/>
            <p:nvPr/>
          </p:nvSpPr>
          <p:spPr>
            <a:xfrm>
              <a:off x="5234550" y="4661250"/>
              <a:ext cx="28375" cy="13475"/>
            </a:xfrm>
            <a:custGeom>
              <a:avLst/>
              <a:gdLst/>
              <a:ahLst/>
              <a:cxnLst/>
              <a:rect l="l" t="t" r="r" b="b"/>
              <a:pathLst>
                <a:path w="1135" h="539" extrusionOk="0">
                  <a:moveTo>
                    <a:pt x="757" y="1"/>
                  </a:moveTo>
                  <a:cubicBezTo>
                    <a:pt x="575" y="110"/>
                    <a:pt x="376" y="202"/>
                    <a:pt x="146" y="202"/>
                  </a:cubicBezTo>
                  <a:cubicBezTo>
                    <a:pt x="125" y="202"/>
                    <a:pt x="103" y="202"/>
                    <a:pt x="80" y="200"/>
                  </a:cubicBezTo>
                  <a:lnTo>
                    <a:pt x="40" y="240"/>
                  </a:lnTo>
                  <a:cubicBezTo>
                    <a:pt x="1" y="279"/>
                    <a:pt x="1" y="299"/>
                    <a:pt x="60" y="339"/>
                  </a:cubicBezTo>
                  <a:lnTo>
                    <a:pt x="259" y="538"/>
                  </a:lnTo>
                  <a:cubicBezTo>
                    <a:pt x="558" y="478"/>
                    <a:pt x="876" y="379"/>
                    <a:pt x="1135" y="220"/>
                  </a:cubicBezTo>
                  <a:lnTo>
                    <a:pt x="1075" y="180"/>
                  </a:lnTo>
                  <a:cubicBezTo>
                    <a:pt x="995" y="120"/>
                    <a:pt x="876" y="120"/>
                    <a:pt x="796" y="41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9"/>
            <p:cNvSpPr/>
            <p:nvPr/>
          </p:nvSpPr>
          <p:spPr>
            <a:xfrm>
              <a:off x="5267875" y="4656775"/>
              <a:ext cx="21400" cy="17950"/>
            </a:xfrm>
            <a:custGeom>
              <a:avLst/>
              <a:gdLst/>
              <a:ahLst/>
              <a:cxnLst/>
              <a:rect l="l" t="t" r="r" b="b"/>
              <a:pathLst>
                <a:path w="856" h="718" extrusionOk="0">
                  <a:moveTo>
                    <a:pt x="856" y="1"/>
                  </a:moveTo>
                  <a:lnTo>
                    <a:pt x="856" y="1"/>
                  </a:lnTo>
                  <a:cubicBezTo>
                    <a:pt x="538" y="21"/>
                    <a:pt x="239" y="160"/>
                    <a:pt x="0" y="379"/>
                  </a:cubicBezTo>
                  <a:lnTo>
                    <a:pt x="0" y="717"/>
                  </a:lnTo>
                  <a:lnTo>
                    <a:pt x="60" y="717"/>
                  </a:lnTo>
                  <a:lnTo>
                    <a:pt x="140" y="697"/>
                  </a:lnTo>
                  <a:cubicBezTo>
                    <a:pt x="299" y="558"/>
                    <a:pt x="498" y="478"/>
                    <a:pt x="697" y="399"/>
                  </a:cubicBezTo>
                  <a:lnTo>
                    <a:pt x="697" y="379"/>
                  </a:lnTo>
                  <a:cubicBezTo>
                    <a:pt x="736" y="260"/>
                    <a:pt x="816" y="120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9"/>
            <p:cNvSpPr/>
            <p:nvPr/>
          </p:nvSpPr>
          <p:spPr>
            <a:xfrm>
              <a:off x="5263400" y="4644525"/>
              <a:ext cx="7475" cy="3825"/>
            </a:xfrm>
            <a:custGeom>
              <a:avLst/>
              <a:gdLst/>
              <a:ahLst/>
              <a:cxnLst/>
              <a:rect l="l" t="t" r="r" b="b"/>
              <a:pathLst>
                <a:path w="299" h="153" extrusionOk="0">
                  <a:moveTo>
                    <a:pt x="112" y="1"/>
                  </a:moveTo>
                  <a:cubicBezTo>
                    <a:pt x="76" y="1"/>
                    <a:pt x="38" y="7"/>
                    <a:pt x="0" y="13"/>
                  </a:cubicBezTo>
                  <a:cubicBezTo>
                    <a:pt x="80" y="153"/>
                    <a:pt x="179" y="153"/>
                    <a:pt x="299" y="153"/>
                  </a:cubicBezTo>
                  <a:cubicBezTo>
                    <a:pt x="258" y="30"/>
                    <a:pt x="189" y="1"/>
                    <a:pt x="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9"/>
            <p:cNvSpPr/>
            <p:nvPr/>
          </p:nvSpPr>
          <p:spPr>
            <a:xfrm>
              <a:off x="5254450" y="4661725"/>
              <a:ext cx="6975" cy="3600"/>
            </a:xfrm>
            <a:custGeom>
              <a:avLst/>
              <a:gdLst/>
              <a:ahLst/>
              <a:cxnLst/>
              <a:rect l="l" t="t" r="r" b="b"/>
              <a:pathLst>
                <a:path w="279" h="144" extrusionOk="0">
                  <a:moveTo>
                    <a:pt x="71" y="1"/>
                  </a:moveTo>
                  <a:cubicBezTo>
                    <a:pt x="47" y="1"/>
                    <a:pt x="22" y="2"/>
                    <a:pt x="0" y="2"/>
                  </a:cubicBezTo>
                  <a:cubicBezTo>
                    <a:pt x="40" y="108"/>
                    <a:pt x="98" y="143"/>
                    <a:pt x="167" y="143"/>
                  </a:cubicBezTo>
                  <a:cubicBezTo>
                    <a:pt x="201" y="143"/>
                    <a:pt x="239" y="134"/>
                    <a:pt x="279" y="121"/>
                  </a:cubicBezTo>
                  <a:cubicBezTo>
                    <a:pt x="248" y="13"/>
                    <a:pt x="157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9"/>
            <p:cNvSpPr/>
            <p:nvPr/>
          </p:nvSpPr>
          <p:spPr>
            <a:xfrm>
              <a:off x="5218150" y="4710500"/>
              <a:ext cx="5475" cy="3125"/>
            </a:xfrm>
            <a:custGeom>
              <a:avLst/>
              <a:gdLst/>
              <a:ahLst/>
              <a:cxnLst/>
              <a:rect l="l" t="t" r="r" b="b"/>
              <a:pathLst>
                <a:path w="219" h="125" extrusionOk="0">
                  <a:moveTo>
                    <a:pt x="60" y="0"/>
                  </a:moveTo>
                  <a:cubicBezTo>
                    <a:pt x="40" y="40"/>
                    <a:pt x="20" y="60"/>
                    <a:pt x="0" y="120"/>
                  </a:cubicBezTo>
                  <a:cubicBezTo>
                    <a:pt x="17" y="123"/>
                    <a:pt x="33" y="125"/>
                    <a:pt x="48" y="125"/>
                  </a:cubicBezTo>
                  <a:cubicBezTo>
                    <a:pt x="120" y="125"/>
                    <a:pt x="170" y="86"/>
                    <a:pt x="219" y="20"/>
                  </a:cubicBezTo>
                  <a:cubicBezTo>
                    <a:pt x="159" y="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9"/>
            <p:cNvSpPr/>
            <p:nvPr/>
          </p:nvSpPr>
          <p:spPr>
            <a:xfrm>
              <a:off x="5271350" y="4666150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72" y="0"/>
                  </a:moveTo>
                  <a:cubicBezTo>
                    <a:pt x="180" y="0"/>
                    <a:pt x="16" y="35"/>
                    <a:pt x="1" y="322"/>
                  </a:cubicBezTo>
                  <a:lnTo>
                    <a:pt x="359" y="322"/>
                  </a:lnTo>
                  <a:cubicBezTo>
                    <a:pt x="418" y="223"/>
                    <a:pt x="478" y="103"/>
                    <a:pt x="558" y="4"/>
                  </a:cubicBezTo>
                  <a:cubicBezTo>
                    <a:pt x="496" y="4"/>
                    <a:pt x="432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9"/>
            <p:cNvSpPr/>
            <p:nvPr/>
          </p:nvSpPr>
          <p:spPr>
            <a:xfrm>
              <a:off x="5178850" y="468812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" y="0"/>
                  </a:moveTo>
                  <a:cubicBezTo>
                    <a:pt x="42" y="63"/>
                    <a:pt x="78" y="92"/>
                    <a:pt x="115" y="92"/>
                  </a:cubicBezTo>
                  <a:cubicBezTo>
                    <a:pt x="148" y="92"/>
                    <a:pt x="182" y="68"/>
                    <a:pt x="219" y="20"/>
                  </a:cubicBezTo>
                  <a:cubicBezTo>
                    <a:pt x="14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9"/>
            <p:cNvSpPr/>
            <p:nvPr/>
          </p:nvSpPr>
          <p:spPr>
            <a:xfrm>
              <a:off x="5218650" y="4670700"/>
              <a:ext cx="9475" cy="3250"/>
            </a:xfrm>
            <a:custGeom>
              <a:avLst/>
              <a:gdLst/>
              <a:ahLst/>
              <a:cxnLst/>
              <a:rect l="l" t="t" r="r" b="b"/>
              <a:pathLst>
                <a:path w="379" h="130" extrusionOk="0">
                  <a:moveTo>
                    <a:pt x="378" y="1"/>
                  </a:moveTo>
                  <a:cubicBezTo>
                    <a:pt x="219" y="1"/>
                    <a:pt x="100" y="1"/>
                    <a:pt x="0" y="120"/>
                  </a:cubicBezTo>
                  <a:cubicBezTo>
                    <a:pt x="38" y="126"/>
                    <a:pt x="78" y="130"/>
                    <a:pt x="117" y="130"/>
                  </a:cubicBezTo>
                  <a:cubicBezTo>
                    <a:pt x="221" y="130"/>
                    <a:pt x="320" y="102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9"/>
            <p:cNvSpPr/>
            <p:nvPr/>
          </p:nvSpPr>
          <p:spPr>
            <a:xfrm>
              <a:off x="5228100" y="4666125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274" y="0"/>
                  </a:moveTo>
                  <a:cubicBezTo>
                    <a:pt x="158" y="0"/>
                    <a:pt x="50" y="49"/>
                    <a:pt x="0" y="184"/>
                  </a:cubicBezTo>
                  <a:cubicBezTo>
                    <a:pt x="99" y="184"/>
                    <a:pt x="219" y="144"/>
                    <a:pt x="318" y="144"/>
                  </a:cubicBezTo>
                  <a:cubicBezTo>
                    <a:pt x="338" y="104"/>
                    <a:pt x="338" y="45"/>
                    <a:pt x="338" y="5"/>
                  </a:cubicBezTo>
                  <a:cubicBezTo>
                    <a:pt x="317" y="2"/>
                    <a:pt x="295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9"/>
          <p:cNvGrpSpPr/>
          <p:nvPr/>
        </p:nvGrpSpPr>
        <p:grpSpPr>
          <a:xfrm rot="-3611271">
            <a:off x="17067" y="4100975"/>
            <a:ext cx="1535006" cy="1923509"/>
            <a:chOff x="4082775" y="914425"/>
            <a:chExt cx="777050" cy="973675"/>
          </a:xfrm>
        </p:grpSpPr>
        <p:sp>
          <p:nvSpPr>
            <p:cNvPr id="8500" name="Google Shape;8500;p9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9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9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9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9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9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9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9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9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9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0" name="Google Shape;8510;p9"/>
          <p:cNvGrpSpPr/>
          <p:nvPr/>
        </p:nvGrpSpPr>
        <p:grpSpPr>
          <a:xfrm rot="2538002" flipH="1">
            <a:off x="7161521" y="-970326"/>
            <a:ext cx="1535020" cy="1923507"/>
            <a:chOff x="4082775" y="914425"/>
            <a:chExt cx="777050" cy="973675"/>
          </a:xfrm>
        </p:grpSpPr>
        <p:sp>
          <p:nvSpPr>
            <p:cNvPr id="8511" name="Google Shape;8511;p9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9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9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9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9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9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9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9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9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9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8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4" name="Google Shape;8574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76" name="Google Shape;8576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577" name="Google Shape;8577;p13"/>
          <p:cNvSpPr txBox="1">
            <a:spLocks noGrp="1"/>
          </p:cNvSpPr>
          <p:nvPr>
            <p:ph type="subTitle" idx="1"/>
          </p:nvPr>
        </p:nvSpPr>
        <p:spPr>
          <a:xfrm flipH="1">
            <a:off x="2488775" y="2232600"/>
            <a:ext cx="4281000" cy="12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grpSp>
        <p:nvGrpSpPr>
          <p:cNvPr id="8578" name="Google Shape;8578;p13"/>
          <p:cNvGrpSpPr/>
          <p:nvPr/>
        </p:nvGrpSpPr>
        <p:grpSpPr>
          <a:xfrm>
            <a:off x="6993382" y="4225823"/>
            <a:ext cx="1197965" cy="1357174"/>
            <a:chOff x="2807100" y="2138800"/>
            <a:chExt cx="649550" cy="735875"/>
          </a:xfrm>
        </p:grpSpPr>
        <p:sp>
          <p:nvSpPr>
            <p:cNvPr id="8579" name="Google Shape;8579;p13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13"/>
          <p:cNvGrpSpPr/>
          <p:nvPr/>
        </p:nvGrpSpPr>
        <p:grpSpPr>
          <a:xfrm rot="2455371">
            <a:off x="495252" y="-95189"/>
            <a:ext cx="1127692" cy="1167549"/>
            <a:chOff x="3212275" y="349350"/>
            <a:chExt cx="486650" cy="503850"/>
          </a:xfrm>
        </p:grpSpPr>
        <p:sp>
          <p:nvSpPr>
            <p:cNvPr id="8585" name="Google Shape;8585;p1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0" name="Google Shape;8590;p13"/>
          <p:cNvSpPr txBox="1">
            <a:spLocks noGrp="1"/>
          </p:cNvSpPr>
          <p:nvPr>
            <p:ph type="ctrTitle"/>
          </p:nvPr>
        </p:nvSpPr>
        <p:spPr>
          <a:xfrm flipH="1">
            <a:off x="3111713" y="4011900"/>
            <a:ext cx="3035100" cy="6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3 colums">
  <p:cSld name="CUSTOM_1_1">
    <p:spTree>
      <p:nvGrpSpPr>
        <p:cNvPr id="1" name="Shape 8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92" name="Google Shape;8592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593" name="Google Shape;8593;p14"/>
          <p:cNvSpPr txBox="1">
            <a:spLocks noGrp="1"/>
          </p:cNvSpPr>
          <p:nvPr>
            <p:ph type="ctrTitle"/>
          </p:nvPr>
        </p:nvSpPr>
        <p:spPr>
          <a:xfrm flipH="1">
            <a:off x="1231975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4" name="Google Shape;8594;p14"/>
          <p:cNvSpPr txBox="1">
            <a:spLocks noGrp="1"/>
          </p:cNvSpPr>
          <p:nvPr>
            <p:ph type="subTitle" idx="1"/>
          </p:nvPr>
        </p:nvSpPr>
        <p:spPr>
          <a:xfrm flipH="1">
            <a:off x="1364275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8595" name="Google Shape;8595;p14"/>
          <p:cNvSpPr txBox="1">
            <a:spLocks noGrp="1"/>
          </p:cNvSpPr>
          <p:nvPr>
            <p:ph type="ctrTitle" idx="2"/>
          </p:nvPr>
        </p:nvSpPr>
        <p:spPr>
          <a:xfrm flipH="1">
            <a:off x="3473875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6" name="Google Shape;8596;p14"/>
          <p:cNvSpPr txBox="1">
            <a:spLocks noGrp="1"/>
          </p:cNvSpPr>
          <p:nvPr>
            <p:ph type="subTitle" idx="3"/>
          </p:nvPr>
        </p:nvSpPr>
        <p:spPr>
          <a:xfrm flipH="1">
            <a:off x="3612400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8597" name="Google Shape;8597;p14"/>
          <p:cNvSpPr txBox="1">
            <a:spLocks noGrp="1"/>
          </p:cNvSpPr>
          <p:nvPr>
            <p:ph type="ctrTitle" idx="4"/>
          </p:nvPr>
        </p:nvSpPr>
        <p:spPr>
          <a:xfrm flipH="1">
            <a:off x="5715800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8" name="Google Shape;8598;p14"/>
          <p:cNvSpPr txBox="1">
            <a:spLocks noGrp="1"/>
          </p:cNvSpPr>
          <p:nvPr>
            <p:ph type="subTitle" idx="5"/>
          </p:nvPr>
        </p:nvSpPr>
        <p:spPr>
          <a:xfrm flipH="1">
            <a:off x="5848100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grpSp>
        <p:nvGrpSpPr>
          <p:cNvPr id="8599" name="Google Shape;8599;p14"/>
          <p:cNvGrpSpPr/>
          <p:nvPr/>
        </p:nvGrpSpPr>
        <p:grpSpPr>
          <a:xfrm rot="-1233120" flipH="1">
            <a:off x="-340719" y="-313231"/>
            <a:ext cx="1127707" cy="1167565"/>
            <a:chOff x="3212275" y="349350"/>
            <a:chExt cx="486650" cy="503850"/>
          </a:xfrm>
        </p:grpSpPr>
        <p:sp>
          <p:nvSpPr>
            <p:cNvPr id="8600" name="Google Shape;8600;p14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14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14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14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14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5" name="Google Shape;8605;p14"/>
          <p:cNvGrpSpPr/>
          <p:nvPr/>
        </p:nvGrpSpPr>
        <p:grpSpPr>
          <a:xfrm rot="10800000">
            <a:off x="7863577" y="3725065"/>
            <a:ext cx="1535062" cy="1923592"/>
            <a:chOff x="4082775" y="914425"/>
            <a:chExt cx="777050" cy="973675"/>
          </a:xfrm>
        </p:grpSpPr>
        <p:sp>
          <p:nvSpPr>
            <p:cNvPr id="8606" name="Google Shape;8606;p1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1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1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1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1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1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1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1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1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1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6" name="Google Shape;8616;p14"/>
          <p:cNvSpPr txBox="1">
            <a:spLocks noGrp="1"/>
          </p:cNvSpPr>
          <p:nvPr>
            <p:ph type="title" idx="6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617" name="Google Shape;8617;p14"/>
          <p:cNvGrpSpPr/>
          <p:nvPr/>
        </p:nvGrpSpPr>
        <p:grpSpPr>
          <a:xfrm rot="4154039">
            <a:off x="7707474" y="3530272"/>
            <a:ext cx="1999686" cy="1298075"/>
            <a:chOff x="5028175" y="2414375"/>
            <a:chExt cx="1729675" cy="1122800"/>
          </a:xfrm>
        </p:grpSpPr>
        <p:sp>
          <p:nvSpPr>
            <p:cNvPr id="8618" name="Google Shape;8618;p14"/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14"/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14"/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14"/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14"/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14"/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14"/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14"/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4"/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4"/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4"/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4"/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4"/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4"/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4"/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4"/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4"/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4"/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4"/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4"/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4"/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4"/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14"/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14"/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14"/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14"/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14"/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4"/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4"/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4"/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4"/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4"/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4"/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4"/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4"/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4"/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4"/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4"/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4"/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4"/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4"/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4"/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4"/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4"/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4"/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4"/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4"/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4"/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4"/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14"/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14"/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14"/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14"/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14"/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14"/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4"/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4"/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4"/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4"/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4"/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4"/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4"/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4"/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4"/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4"/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4"/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4"/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4"/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4"/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4"/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4"/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4"/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14"/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14"/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4"/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4"/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4"/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4"/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4"/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14"/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14"/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14"/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14"/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14"/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14"/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14"/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14"/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4"/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4"/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4"/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4"/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4"/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4"/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4"/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4"/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4"/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4"/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4"/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4"/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4"/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4"/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4"/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4"/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14"/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14"/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14"/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14"/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14"/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14"/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14"/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14"/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14"/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14"/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14"/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14"/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14"/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14"/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14"/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14"/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14"/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14"/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14"/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14"/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14"/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14"/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14"/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14"/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14"/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14"/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14"/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14"/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14"/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14"/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14"/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14"/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14"/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14"/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14"/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14"/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14"/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14"/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14"/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14"/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14"/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14"/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14"/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14"/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14"/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14"/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14"/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14"/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14"/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14"/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14"/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14"/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14"/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14"/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14"/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14"/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14"/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14"/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14"/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14"/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14"/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14"/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14"/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14"/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14"/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14"/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14"/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14"/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14"/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14"/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14"/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14"/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14"/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14"/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14"/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14"/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14"/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14"/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14"/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14"/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14"/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14"/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14"/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14"/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14"/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14"/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14"/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14"/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14"/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14"/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14"/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14"/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14"/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14"/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14"/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14"/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14"/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14"/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14"/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14"/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14"/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14"/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14"/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14"/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14"/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14"/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14"/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obster"/>
              <a:buNone/>
              <a:defRPr sz="2800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"/>
              <a:buChar char="●"/>
              <a:defRPr sz="1800"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5" r:id="rId6"/>
    <p:sldLayoutId id="2147483658" r:id="rId7"/>
    <p:sldLayoutId id="2147483659" r:id="rId8"/>
    <p:sldLayoutId id="2147483660" r:id="rId9"/>
    <p:sldLayoutId id="2147483662" r:id="rId10"/>
    <p:sldLayoutId id="2147483663" r:id="rId11"/>
    <p:sldLayoutId id="2147483669" r:id="rId12"/>
    <p:sldLayoutId id="2147483672" r:id="rId13"/>
    <p:sldLayoutId id="2147483673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hyperlink" Target="https://www.slideshare.net/Bucella/victor-hugo-la-vie-et-les-oeuvres" TargetMode="External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Roman_(litt%C3%A9rature)" TargetMode="External"/><Relationship Id="rId7" Type="http://schemas.openxmlformats.org/officeDocument/2006/relationships/hyperlink" Target="https://fr.wikipedia.org/wiki/Mousquetaire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fr.wikipedia.org/wiki/D'Artagnan_(Charles_de_Batz_de_Castelmore_dit)" TargetMode="External"/><Relationship Id="rId5" Type="http://schemas.openxmlformats.org/officeDocument/2006/relationships/hyperlink" Target="https://fr.wikipedia.org/wiki/Gascogne" TargetMode="External"/><Relationship Id="rId4" Type="http://schemas.openxmlformats.org/officeDocument/2006/relationships/hyperlink" Target="https://fr.wikipedia.org/wiki/Alexandre_Dumas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dicocitations.com/citation.php?mot=recommandation" TargetMode="External"/><Relationship Id="rId13" Type="http://schemas.openxmlformats.org/officeDocument/2006/relationships/hyperlink" Target="https://www.dicocitations.com/citation.php?mot=embroche" TargetMode="External"/><Relationship Id="rId18" Type="http://schemas.openxmlformats.org/officeDocument/2006/relationships/hyperlink" Target="https://www.dicocitations.com/citation.php?mot=sont" TargetMode="External"/><Relationship Id="rId26" Type="http://schemas.openxmlformats.org/officeDocument/2006/relationships/hyperlink" Target="https://www.dicocitations.com/citation.php?mot=savez" TargetMode="External"/><Relationship Id="rId3" Type="http://schemas.openxmlformats.org/officeDocument/2006/relationships/hyperlink" Target="https://www.dicocitations.com/citation.php?mot=gratis" TargetMode="External"/><Relationship Id="rId21" Type="http://schemas.openxmlformats.org/officeDocument/2006/relationships/hyperlink" Target="https://www.dicocitations.com/citation.php?mot=douleurs" TargetMode="External"/><Relationship Id="rId34" Type="http://schemas.openxmlformats.org/officeDocument/2006/relationships/hyperlink" Target="https://www.dicocitations.com/citation.php?mot=obstacle" TargetMode="External"/><Relationship Id="rId7" Type="http://schemas.openxmlformats.org/officeDocument/2006/relationships/hyperlink" Target="https://www.dicocitations.com/citation.php?mot=lettre" TargetMode="External"/><Relationship Id="rId12" Type="http://schemas.openxmlformats.org/officeDocument/2006/relationships/hyperlink" Target="https://www.dicocitations.com/citation.php?mot=vous" TargetMode="External"/><Relationship Id="rId17" Type="http://schemas.openxmlformats.org/officeDocument/2006/relationships/hyperlink" Target="https://www.dicocitations.com/reference_citation/91738/Les_Trois_Mousquetaires_1844_.php" TargetMode="External"/><Relationship Id="rId25" Type="http://schemas.openxmlformats.org/officeDocument/2006/relationships/hyperlink" Target="https://www.dicocitations.com/citation.php?mot=cher" TargetMode="External"/><Relationship Id="rId33" Type="http://schemas.openxmlformats.org/officeDocument/2006/relationships/hyperlink" Target="https://www.dicocitations.com/citation.php?mot=supprime" TargetMode="External"/><Relationship Id="rId2" Type="http://schemas.openxmlformats.org/officeDocument/2006/relationships/hyperlink" Target="https://www.dicocitations.com/citation.php?mot=verite" TargetMode="External"/><Relationship Id="rId16" Type="http://schemas.openxmlformats.org/officeDocument/2006/relationships/hyperlink" Target="https://www.dicocitations.com/citation.php?mot=ortolans" TargetMode="External"/><Relationship Id="rId20" Type="http://schemas.openxmlformats.org/officeDocument/2006/relationships/hyperlink" Target="https://www.dicocitations.com/citation.php?mot=rendent" TargetMode="External"/><Relationship Id="rId29" Type="http://schemas.openxmlformats.org/officeDocument/2006/relationships/hyperlink" Target="https://www.dicocitations.com/citation.php?mot=idees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dicocitations.com/citation.php?mot=argent" TargetMode="External"/><Relationship Id="rId11" Type="http://schemas.openxmlformats.org/officeDocument/2006/relationships/hyperlink" Target="https://www.dicocitations.com/citation.php?mot=sangdieu" TargetMode="External"/><Relationship Id="rId24" Type="http://schemas.openxmlformats.org/officeDocument/2006/relationships/hyperlink" Target="https://www.dicocitations.com/citation.php?mot=politique" TargetMode="External"/><Relationship Id="rId32" Type="http://schemas.openxmlformats.org/officeDocument/2006/relationships/hyperlink" Target="https://www.dicocitations.com/citation.php?mot=homme" TargetMode="External"/><Relationship Id="rId37" Type="http://schemas.openxmlformats.org/officeDocument/2006/relationships/hyperlink" Target="https://www.dicocitations.com/reference_citation/92340/Le_comte_de_Monte_Cristo_1845_1846_.php" TargetMode="External"/><Relationship Id="rId5" Type="http://schemas.openxmlformats.org/officeDocument/2006/relationships/hyperlink" Target="https://www.dicocitations.com/citation.php?mot=pour" TargetMode="External"/><Relationship Id="rId15" Type="http://schemas.openxmlformats.org/officeDocument/2006/relationships/hyperlink" Target="https://www.dicocitations.com/citation.php?mot=comme" TargetMode="External"/><Relationship Id="rId23" Type="http://schemas.openxmlformats.org/officeDocument/2006/relationships/hyperlink" Target="https://www.dicocitations.com/citation.php?mot=inguerissables" TargetMode="External"/><Relationship Id="rId28" Type="http://schemas.openxmlformats.org/officeDocument/2006/relationships/hyperlink" Target="https://www.dicocitations.com/citation.php?mot=mais" TargetMode="External"/><Relationship Id="rId36" Type="http://schemas.openxmlformats.org/officeDocument/2006/relationships/hyperlink" Target="https://www.dicocitations.com/citation.php?mot=tout" TargetMode="External"/><Relationship Id="rId10" Type="http://schemas.openxmlformats.org/officeDocument/2006/relationships/hyperlink" Target="https://www.dicocitations.com/citation.php?mot=Artagnan" TargetMode="External"/><Relationship Id="rId19" Type="http://schemas.openxmlformats.org/officeDocument/2006/relationships/hyperlink" Target="https://www.dicocitations.com/citation.php?mot=illusions" TargetMode="External"/><Relationship Id="rId31" Type="http://schemas.openxmlformats.org/officeDocument/2006/relationships/hyperlink" Target="https://www.dicocitations.com/citation.php?mot=interets" TargetMode="External"/><Relationship Id="rId4" Type="http://schemas.openxmlformats.org/officeDocument/2006/relationships/hyperlink" Target="https://www.dicocitations.com/citation.php?mot=ment" TargetMode="External"/><Relationship Id="rId9" Type="http://schemas.openxmlformats.org/officeDocument/2006/relationships/hyperlink" Target="https://www.dicocitations.com/citation.php?mot=ecriait" TargetMode="External"/><Relationship Id="rId14" Type="http://schemas.openxmlformats.org/officeDocument/2006/relationships/hyperlink" Target="https://www.dicocitations.com/citation.php?mot=tous" TargetMode="External"/><Relationship Id="rId22" Type="http://schemas.openxmlformats.org/officeDocument/2006/relationships/hyperlink" Target="https://www.dicocitations.com/citation.php?mot=ameres" TargetMode="External"/><Relationship Id="rId27" Type="http://schemas.openxmlformats.org/officeDocument/2006/relationships/hyperlink" Target="https://www.dicocitations.com/citation.php?mot=hommes" TargetMode="External"/><Relationship Id="rId30" Type="http://schemas.openxmlformats.org/officeDocument/2006/relationships/hyperlink" Target="https://www.dicocitations.com/citation.php?mot=sentiments" TargetMode="External"/><Relationship Id="rId35" Type="http://schemas.openxmlformats.org/officeDocument/2006/relationships/hyperlink" Target="https://www.dicocitations.com/citation.php?mot=voila" TargetMode="Externa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hyperlink" Target="https://fr.wikipedia.org/wiki/5_d%C3%A9cembre" TargetMode="External"/><Relationship Id="rId13" Type="http://schemas.openxmlformats.org/officeDocument/2006/relationships/hyperlink" Target="https://fr.wikipedia.org/wiki/La_Dame_aux_cam%C3%A9lias" TargetMode="External"/><Relationship Id="rId3" Type="http://schemas.openxmlformats.org/officeDocument/2006/relationships/hyperlink" Target="https://fr.wikipedia.org/wiki/24_juillet" TargetMode="External"/><Relationship Id="rId7" Type="http://schemas.openxmlformats.org/officeDocument/2006/relationships/hyperlink" Target="https://fr.wikipedia.org/wiki/Aisne_(d%C3%A9partement)" TargetMode="External"/><Relationship Id="rId12" Type="http://schemas.openxmlformats.org/officeDocument/2006/relationships/hyperlink" Target="https://fr.wikipedia.org/wiki/Alexandre_Dumas_(fils)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fr.wikipedia.org/wiki/Villers-Cotter%C3%AAts" TargetMode="External"/><Relationship Id="rId11" Type="http://schemas.openxmlformats.org/officeDocument/2006/relationships/hyperlink" Target="https://fr.wikipedia.org/wiki/Henry_Bau%C3%ABr" TargetMode="External"/><Relationship Id="rId5" Type="http://schemas.openxmlformats.org/officeDocument/2006/relationships/hyperlink" Target="https://fr.wikipedia.org/wiki/1802_en_litt%C3%A9rature" TargetMode="External"/><Relationship Id="rId15" Type="http://schemas.openxmlformats.org/officeDocument/2006/relationships/image" Target="../media/image10.png"/><Relationship Id="rId10" Type="http://schemas.openxmlformats.org/officeDocument/2006/relationships/hyperlink" Target="https://fr.wikipedia.org/wiki/Seine-Maritime" TargetMode="External"/><Relationship Id="rId4" Type="http://schemas.openxmlformats.org/officeDocument/2006/relationships/hyperlink" Target="https://fr.wikipedia.org/wiki/Juillet_1802" TargetMode="External"/><Relationship Id="rId9" Type="http://schemas.openxmlformats.org/officeDocument/2006/relationships/hyperlink" Target="https://fr.wikipedia.org/wiki/D%C3%A9cembre_1870" TargetMode="External"/><Relationship Id="rId1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Adolphe_de_Leuven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4" Type="http://schemas.openxmlformats.org/officeDocument/2006/relationships/hyperlink" Target="https://fr.wikipedia.org/wiki/Vaudeville" TargetMode="Externa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s://fr.wikipedia.org/wiki/Ch%C3%A2teau-Thierry" TargetMode="External"/><Relationship Id="rId3" Type="http://schemas.openxmlformats.org/officeDocument/2006/relationships/hyperlink" Target="https://fr.wikipedia.org/wiki/Aisne_(d%C3%A9partement)" TargetMode="External"/><Relationship Id="rId7" Type="http://schemas.openxmlformats.org/officeDocument/2006/relationships/hyperlink" Target="https://fr.wikipedia.org/wiki/Jean_Racine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fr.wikipedia.org/wiki/La_Fert%C3%A9-Milon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fr.wikipedia.org/wiki/Charles-Albert_Demoustier" TargetMode="External"/><Relationship Id="rId10" Type="http://schemas.openxmlformats.org/officeDocument/2006/relationships/hyperlink" Target="https://fr.wikipedia.org/wiki/Alexandre_Dumas" TargetMode="External"/><Relationship Id="rId4" Type="http://schemas.openxmlformats.org/officeDocument/2006/relationships/hyperlink" Target="https://fr.wikipedia.org/wiki/Laon" TargetMode="External"/><Relationship Id="rId9" Type="http://schemas.openxmlformats.org/officeDocument/2006/relationships/hyperlink" Target="https://fr.wikipedia.org/wiki/Jean_de_La_Fontaine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Vaudeville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fr.wikipedia.org/wiki/Henri_III_de_France" TargetMode="External"/><Relationship Id="rId3" Type="http://schemas.openxmlformats.org/officeDocument/2006/relationships/hyperlink" Target="https://fr.wikipedia.org/wiki/Alexandre_Dumas_p%C3%A8re" TargetMode="External"/><Relationship Id="rId7" Type="http://schemas.openxmlformats.org/officeDocument/2006/relationships/hyperlink" Target="https://fr.wikipedia.org/wiki/1829_au_th%C3%A9%C3%A2tre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fr.wikipedia.org/wiki/F%C3%A9vrier_1829" TargetMode="External"/><Relationship Id="rId5" Type="http://schemas.openxmlformats.org/officeDocument/2006/relationships/hyperlink" Target="https://fr.wikipedia.org/wiki/11_f%C3%A9vrier" TargetMode="External"/><Relationship Id="rId4" Type="http://schemas.openxmlformats.org/officeDocument/2006/relationships/hyperlink" Target="https://fr.wikipedia.org/wiki/Com%C3%A9die-Fran%C3%A7aise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61" name="Google Shape;17161;p30"/>
          <p:cNvGrpSpPr/>
          <p:nvPr/>
        </p:nvGrpSpPr>
        <p:grpSpPr>
          <a:xfrm rot="8881706">
            <a:off x="-706068" y="3749095"/>
            <a:ext cx="1535027" cy="1923637"/>
            <a:chOff x="4082775" y="914425"/>
            <a:chExt cx="777050" cy="973675"/>
          </a:xfrm>
        </p:grpSpPr>
        <p:sp>
          <p:nvSpPr>
            <p:cNvPr id="17162" name="Google Shape;17162;p3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3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3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3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3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3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3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3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3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3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2" name="Google Shape;17172;p30"/>
          <p:cNvSpPr txBox="1">
            <a:spLocks noGrp="1"/>
          </p:cNvSpPr>
          <p:nvPr>
            <p:ph type="ctrTitle"/>
          </p:nvPr>
        </p:nvSpPr>
        <p:spPr>
          <a:xfrm>
            <a:off x="1912650" y="1116525"/>
            <a:ext cx="53187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2400" dirty="0" err="1" smtClean="0"/>
              <a:t>Alexandre</a:t>
            </a:r>
            <a:r>
              <a:rPr lang="en-US" sz="2400" dirty="0" smtClean="0"/>
              <a:t> Dumas,</a:t>
            </a:r>
            <a:r>
              <a:rPr lang="en-US" sz="1800" dirty="0" smtClean="0"/>
              <a:t/>
            </a:r>
            <a:br>
              <a:rPr lang="en-US" sz="1800" dirty="0" smtClean="0"/>
            </a:br>
            <a:r>
              <a:rPr lang="fr-FR" sz="1800" b="1" dirty="0" smtClean="0"/>
              <a:t> monstre sacré de la littérature,  il est probablement,</a:t>
            </a:r>
            <a:r>
              <a:rPr lang="fr-FR" sz="1800" dirty="0" smtClean="0"/>
              <a:t/>
            </a:r>
            <a:br>
              <a:rPr lang="fr-FR" sz="1800" dirty="0" smtClean="0"/>
            </a:br>
            <a:r>
              <a:rPr lang="fr-FR" sz="1800" b="1" dirty="0" smtClean="0"/>
              <a:t>avec </a:t>
            </a:r>
            <a:r>
              <a:rPr lang="fr-FR" sz="1800" b="1" dirty="0" smtClean="0">
                <a:hlinkClick r:id="rId5"/>
              </a:rPr>
              <a:t>Victor Hugo</a:t>
            </a:r>
            <a:r>
              <a:rPr lang="fr-FR" sz="1800" b="1" dirty="0" smtClean="0"/>
              <a:t>, l’écrivain le plus populaire du XIXe siècle.</a:t>
            </a:r>
            <a:r>
              <a:rPr lang="fr-FR" sz="1800" dirty="0" smtClean="0"/>
              <a:t/>
            </a:r>
            <a:br>
              <a:rPr lang="fr-FR" sz="1800" dirty="0" smtClean="0"/>
            </a:br>
            <a:r>
              <a:rPr lang="fr-FR" sz="1800" b="1" u="sng" dirty="0" smtClean="0"/>
              <a:t>Les trois mousquetaires</a:t>
            </a:r>
            <a:r>
              <a:rPr lang="fr-FR" sz="1800" dirty="0" smtClean="0"/>
              <a:t> est  , peut-être , son </a:t>
            </a:r>
            <a:r>
              <a:rPr lang="fr-FR" sz="1800" dirty="0" err="1" smtClean="0"/>
              <a:t>oeuvre</a:t>
            </a:r>
            <a:r>
              <a:rPr lang="fr-FR" sz="1800" dirty="0" smtClean="0"/>
              <a:t> la plus connue dans le monde entier.</a:t>
            </a:r>
            <a:br>
              <a:rPr lang="fr-FR" sz="1800" dirty="0" smtClean="0"/>
            </a:br>
            <a:r>
              <a:rPr lang="en-US" sz="1800" dirty="0" smtClean="0"/>
              <a:t> </a:t>
            </a:r>
            <a:endParaRPr sz="1800" dirty="0"/>
          </a:p>
        </p:txBody>
      </p:sp>
      <p:grpSp>
        <p:nvGrpSpPr>
          <p:cNvPr id="17174" name="Google Shape;17174;p30"/>
          <p:cNvGrpSpPr/>
          <p:nvPr/>
        </p:nvGrpSpPr>
        <p:grpSpPr>
          <a:xfrm>
            <a:off x="-89233" y="-708173"/>
            <a:ext cx="1531915" cy="1730993"/>
            <a:chOff x="2299675" y="1481450"/>
            <a:chExt cx="2777725" cy="3138700"/>
          </a:xfrm>
        </p:grpSpPr>
        <p:sp>
          <p:nvSpPr>
            <p:cNvPr id="17175" name="Google Shape;17175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D4B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rgbClr val="6E4B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rgbClr val="CFBA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1" name="Google Shape;17181;p30"/>
          <p:cNvGrpSpPr/>
          <p:nvPr/>
        </p:nvGrpSpPr>
        <p:grpSpPr>
          <a:xfrm rot="1625871">
            <a:off x="7517168" y="-241688"/>
            <a:ext cx="1001907" cy="1132108"/>
            <a:chOff x="2299675" y="1481450"/>
            <a:chExt cx="2777725" cy="3138700"/>
          </a:xfrm>
        </p:grpSpPr>
        <p:sp>
          <p:nvSpPr>
            <p:cNvPr id="17182" name="Google Shape;17182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rgbClr val="6E4B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rgbClr val="CFBA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8" name="Google Shape;17188;p30"/>
          <p:cNvGrpSpPr/>
          <p:nvPr/>
        </p:nvGrpSpPr>
        <p:grpSpPr>
          <a:xfrm rot="8955175">
            <a:off x="316549" y="1278291"/>
            <a:ext cx="1083382" cy="1224171"/>
            <a:chOff x="2299675" y="1481450"/>
            <a:chExt cx="2777725" cy="3138700"/>
          </a:xfrm>
        </p:grpSpPr>
        <p:sp>
          <p:nvSpPr>
            <p:cNvPr id="17189" name="Google Shape;17189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5" name="Google Shape;17195;p30"/>
          <p:cNvGrpSpPr/>
          <p:nvPr/>
        </p:nvGrpSpPr>
        <p:grpSpPr>
          <a:xfrm rot="3851748">
            <a:off x="529745" y="2609823"/>
            <a:ext cx="963563" cy="1088782"/>
            <a:chOff x="2299675" y="1481450"/>
            <a:chExt cx="2777725" cy="3138700"/>
          </a:xfrm>
        </p:grpSpPr>
        <p:sp>
          <p:nvSpPr>
            <p:cNvPr id="17196" name="Google Shape;17196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2" name="Google Shape;17202;p30"/>
          <p:cNvGrpSpPr/>
          <p:nvPr/>
        </p:nvGrpSpPr>
        <p:grpSpPr>
          <a:xfrm rot="-10527847">
            <a:off x="1123505" y="3533996"/>
            <a:ext cx="1201240" cy="1357345"/>
            <a:chOff x="2299675" y="1481450"/>
            <a:chExt cx="2777725" cy="3138700"/>
          </a:xfrm>
        </p:grpSpPr>
        <p:sp>
          <p:nvSpPr>
            <p:cNvPr id="17203" name="Google Shape;17203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9" name="Google Shape;17209;p30"/>
          <p:cNvGrpSpPr/>
          <p:nvPr/>
        </p:nvGrpSpPr>
        <p:grpSpPr>
          <a:xfrm rot="3822518">
            <a:off x="8145447" y="3361661"/>
            <a:ext cx="1535027" cy="1923581"/>
            <a:chOff x="4082775" y="914425"/>
            <a:chExt cx="777050" cy="973675"/>
          </a:xfrm>
        </p:grpSpPr>
        <p:sp>
          <p:nvSpPr>
            <p:cNvPr id="17210" name="Google Shape;17210;p3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3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3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3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3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3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3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3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3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3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0" name="Google Shape;17220;p30"/>
          <p:cNvGrpSpPr/>
          <p:nvPr/>
        </p:nvGrpSpPr>
        <p:grpSpPr>
          <a:xfrm flipH="1">
            <a:off x="6691270" y="1278887"/>
            <a:ext cx="2073951" cy="3248410"/>
            <a:chOff x="3211400" y="1162425"/>
            <a:chExt cx="2155650" cy="3376375"/>
          </a:xfrm>
        </p:grpSpPr>
        <p:sp>
          <p:nvSpPr>
            <p:cNvPr id="17221" name="Google Shape;17221;p30"/>
            <p:cNvSpPr/>
            <p:nvPr/>
          </p:nvSpPr>
          <p:spPr>
            <a:xfrm>
              <a:off x="3211400" y="1162925"/>
              <a:ext cx="1619275" cy="2688600"/>
            </a:xfrm>
            <a:custGeom>
              <a:avLst/>
              <a:gdLst/>
              <a:ahLst/>
              <a:cxnLst/>
              <a:rect l="l" t="t" r="r" b="b"/>
              <a:pathLst>
                <a:path w="64771" h="107544" extrusionOk="0">
                  <a:moveTo>
                    <a:pt x="594" y="0"/>
                  </a:moveTo>
                  <a:cubicBezTo>
                    <a:pt x="206" y="0"/>
                    <a:pt x="1" y="6"/>
                    <a:pt x="1" y="6"/>
                  </a:cubicBezTo>
                  <a:cubicBezTo>
                    <a:pt x="3084" y="3138"/>
                    <a:pt x="6025" y="6555"/>
                    <a:pt x="8859" y="10150"/>
                  </a:cubicBezTo>
                  <a:lnTo>
                    <a:pt x="14157" y="9007"/>
                  </a:lnTo>
                  <a:lnTo>
                    <a:pt x="14157" y="9007"/>
                  </a:lnTo>
                  <a:lnTo>
                    <a:pt x="10657" y="12472"/>
                  </a:lnTo>
                  <a:cubicBezTo>
                    <a:pt x="14895" y="18080"/>
                    <a:pt x="18836" y="24116"/>
                    <a:pt x="22491" y="30320"/>
                  </a:cubicBezTo>
                  <a:lnTo>
                    <a:pt x="35862" y="28522"/>
                  </a:lnTo>
                  <a:lnTo>
                    <a:pt x="24408" y="33653"/>
                  </a:lnTo>
                  <a:cubicBezTo>
                    <a:pt x="25432" y="35463"/>
                    <a:pt x="26444" y="37297"/>
                    <a:pt x="27433" y="39130"/>
                  </a:cubicBezTo>
                  <a:lnTo>
                    <a:pt x="43208" y="37940"/>
                  </a:lnTo>
                  <a:lnTo>
                    <a:pt x="29457" y="43000"/>
                  </a:lnTo>
                  <a:cubicBezTo>
                    <a:pt x="34195" y="52251"/>
                    <a:pt x="38303" y="61526"/>
                    <a:pt x="41744" y="70039"/>
                  </a:cubicBezTo>
                  <a:lnTo>
                    <a:pt x="51745" y="70039"/>
                  </a:lnTo>
                  <a:lnTo>
                    <a:pt x="42446" y="71765"/>
                  </a:lnTo>
                  <a:cubicBezTo>
                    <a:pt x="43125" y="73492"/>
                    <a:pt x="43804" y="75194"/>
                    <a:pt x="44423" y="76861"/>
                  </a:cubicBezTo>
                  <a:lnTo>
                    <a:pt x="51971" y="78171"/>
                  </a:lnTo>
                  <a:lnTo>
                    <a:pt x="45268" y="79087"/>
                  </a:lnTo>
                  <a:cubicBezTo>
                    <a:pt x="45780" y="80457"/>
                    <a:pt x="46280" y="81802"/>
                    <a:pt x="46744" y="83088"/>
                  </a:cubicBezTo>
                  <a:lnTo>
                    <a:pt x="54055" y="84017"/>
                  </a:lnTo>
                  <a:lnTo>
                    <a:pt x="47459" y="85100"/>
                  </a:lnTo>
                  <a:cubicBezTo>
                    <a:pt x="52221" y="98447"/>
                    <a:pt x="54650" y="107543"/>
                    <a:pt x="54650" y="107543"/>
                  </a:cubicBezTo>
                  <a:cubicBezTo>
                    <a:pt x="58234" y="97709"/>
                    <a:pt x="60734" y="88779"/>
                    <a:pt x="62330" y="80671"/>
                  </a:cubicBezTo>
                  <a:lnTo>
                    <a:pt x="62330" y="80671"/>
                  </a:lnTo>
                  <a:lnTo>
                    <a:pt x="58222" y="81338"/>
                  </a:lnTo>
                  <a:lnTo>
                    <a:pt x="62794" y="78230"/>
                  </a:lnTo>
                  <a:cubicBezTo>
                    <a:pt x="63008" y="76944"/>
                    <a:pt x="63223" y="75682"/>
                    <a:pt x="63401" y="74444"/>
                  </a:cubicBezTo>
                  <a:lnTo>
                    <a:pt x="63401" y="74444"/>
                  </a:lnTo>
                  <a:lnTo>
                    <a:pt x="58222" y="78230"/>
                  </a:lnTo>
                  <a:lnTo>
                    <a:pt x="63663" y="72468"/>
                  </a:lnTo>
                  <a:cubicBezTo>
                    <a:pt x="63818" y="71277"/>
                    <a:pt x="63949" y="70098"/>
                    <a:pt x="64068" y="68955"/>
                  </a:cubicBezTo>
                  <a:lnTo>
                    <a:pt x="64068" y="68955"/>
                  </a:lnTo>
                  <a:lnTo>
                    <a:pt x="58222" y="72468"/>
                  </a:lnTo>
                  <a:lnTo>
                    <a:pt x="64187" y="67729"/>
                  </a:lnTo>
                  <a:cubicBezTo>
                    <a:pt x="64771" y="61038"/>
                    <a:pt x="64628" y="54989"/>
                    <a:pt x="63937" y="49560"/>
                  </a:cubicBezTo>
                  <a:lnTo>
                    <a:pt x="57293" y="56954"/>
                  </a:lnTo>
                  <a:lnTo>
                    <a:pt x="57293" y="56954"/>
                  </a:lnTo>
                  <a:lnTo>
                    <a:pt x="63592" y="47119"/>
                  </a:lnTo>
                  <a:cubicBezTo>
                    <a:pt x="63461" y="46286"/>
                    <a:pt x="63294" y="45488"/>
                    <a:pt x="63127" y="44678"/>
                  </a:cubicBezTo>
                  <a:lnTo>
                    <a:pt x="55031" y="52418"/>
                  </a:lnTo>
                  <a:lnTo>
                    <a:pt x="62723" y="42845"/>
                  </a:lnTo>
                  <a:cubicBezTo>
                    <a:pt x="60163" y="32046"/>
                    <a:pt x="55126" y="23974"/>
                    <a:pt x="48959" y="17925"/>
                  </a:cubicBezTo>
                  <a:lnTo>
                    <a:pt x="41732" y="23997"/>
                  </a:lnTo>
                  <a:lnTo>
                    <a:pt x="47030" y="16115"/>
                  </a:lnTo>
                  <a:cubicBezTo>
                    <a:pt x="46447" y="15603"/>
                    <a:pt x="45852" y="15092"/>
                    <a:pt x="45244" y="14615"/>
                  </a:cubicBezTo>
                  <a:lnTo>
                    <a:pt x="39553" y="23997"/>
                  </a:lnTo>
                  <a:lnTo>
                    <a:pt x="41732" y="12008"/>
                  </a:lnTo>
                  <a:cubicBezTo>
                    <a:pt x="38232" y="9627"/>
                    <a:pt x="34564" y="7722"/>
                    <a:pt x="30921" y="6198"/>
                  </a:cubicBezTo>
                  <a:lnTo>
                    <a:pt x="28647" y="10758"/>
                  </a:lnTo>
                  <a:lnTo>
                    <a:pt x="28647" y="5269"/>
                  </a:lnTo>
                  <a:cubicBezTo>
                    <a:pt x="15622" y="303"/>
                    <a:pt x="3386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30"/>
            <p:cNvSpPr/>
            <p:nvPr/>
          </p:nvSpPr>
          <p:spPr>
            <a:xfrm>
              <a:off x="5153600" y="4499200"/>
              <a:ext cx="213450" cy="39600"/>
            </a:xfrm>
            <a:custGeom>
              <a:avLst/>
              <a:gdLst/>
              <a:ahLst/>
              <a:cxnLst/>
              <a:rect l="l" t="t" r="r" b="b"/>
              <a:pathLst>
                <a:path w="8538" h="1584" extrusionOk="0">
                  <a:moveTo>
                    <a:pt x="4275" y="0"/>
                  </a:moveTo>
                  <a:cubicBezTo>
                    <a:pt x="1918" y="0"/>
                    <a:pt x="1" y="357"/>
                    <a:pt x="1" y="798"/>
                  </a:cubicBezTo>
                  <a:cubicBezTo>
                    <a:pt x="1" y="1227"/>
                    <a:pt x="1906" y="1584"/>
                    <a:pt x="4275" y="1584"/>
                  </a:cubicBezTo>
                  <a:cubicBezTo>
                    <a:pt x="6621" y="1584"/>
                    <a:pt x="8538" y="1227"/>
                    <a:pt x="8538" y="798"/>
                  </a:cubicBezTo>
                  <a:cubicBezTo>
                    <a:pt x="8538" y="357"/>
                    <a:pt x="6621" y="0"/>
                    <a:pt x="4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30"/>
            <p:cNvSpPr/>
            <p:nvPr/>
          </p:nvSpPr>
          <p:spPr>
            <a:xfrm>
              <a:off x="3211400" y="1163075"/>
              <a:ext cx="1554975" cy="2678025"/>
            </a:xfrm>
            <a:custGeom>
              <a:avLst/>
              <a:gdLst/>
              <a:ahLst/>
              <a:cxnLst/>
              <a:rect l="l" t="t" r="r" b="b"/>
              <a:pathLst>
                <a:path w="62199" h="107121" extrusionOk="0">
                  <a:moveTo>
                    <a:pt x="1" y="0"/>
                  </a:moveTo>
                  <a:cubicBezTo>
                    <a:pt x="3084" y="3132"/>
                    <a:pt x="6025" y="6549"/>
                    <a:pt x="8847" y="10144"/>
                  </a:cubicBezTo>
                  <a:lnTo>
                    <a:pt x="14157" y="9001"/>
                  </a:lnTo>
                  <a:lnTo>
                    <a:pt x="10657" y="12466"/>
                  </a:lnTo>
                  <a:cubicBezTo>
                    <a:pt x="11157" y="13133"/>
                    <a:pt x="11657" y="13812"/>
                    <a:pt x="12157" y="14490"/>
                  </a:cubicBezTo>
                  <a:cubicBezTo>
                    <a:pt x="12633" y="15145"/>
                    <a:pt x="13109" y="15812"/>
                    <a:pt x="13586" y="16490"/>
                  </a:cubicBezTo>
                  <a:cubicBezTo>
                    <a:pt x="14883" y="18300"/>
                    <a:pt x="16134" y="20158"/>
                    <a:pt x="17372" y="22051"/>
                  </a:cubicBezTo>
                  <a:cubicBezTo>
                    <a:pt x="18241" y="23396"/>
                    <a:pt x="19110" y="24741"/>
                    <a:pt x="19955" y="26111"/>
                  </a:cubicBezTo>
                  <a:cubicBezTo>
                    <a:pt x="19967" y="26146"/>
                    <a:pt x="19991" y="26170"/>
                    <a:pt x="20015" y="26206"/>
                  </a:cubicBezTo>
                  <a:cubicBezTo>
                    <a:pt x="20860" y="27563"/>
                    <a:pt x="21682" y="28944"/>
                    <a:pt x="22503" y="30314"/>
                  </a:cubicBezTo>
                  <a:lnTo>
                    <a:pt x="35886" y="28516"/>
                  </a:lnTo>
                  <a:lnTo>
                    <a:pt x="24420" y="33647"/>
                  </a:lnTo>
                  <a:cubicBezTo>
                    <a:pt x="25444" y="35457"/>
                    <a:pt x="26456" y="37291"/>
                    <a:pt x="27444" y="39124"/>
                  </a:cubicBezTo>
                  <a:lnTo>
                    <a:pt x="43220" y="37934"/>
                  </a:lnTo>
                  <a:lnTo>
                    <a:pt x="29469" y="42994"/>
                  </a:lnTo>
                  <a:cubicBezTo>
                    <a:pt x="30028" y="44077"/>
                    <a:pt x="30564" y="45161"/>
                    <a:pt x="31123" y="46256"/>
                  </a:cubicBezTo>
                  <a:cubicBezTo>
                    <a:pt x="31659" y="47328"/>
                    <a:pt x="32171" y="48399"/>
                    <a:pt x="32683" y="49471"/>
                  </a:cubicBezTo>
                  <a:cubicBezTo>
                    <a:pt x="33052" y="50221"/>
                    <a:pt x="33409" y="50983"/>
                    <a:pt x="33767" y="51733"/>
                  </a:cubicBezTo>
                  <a:cubicBezTo>
                    <a:pt x="34410" y="53066"/>
                    <a:pt x="35029" y="54412"/>
                    <a:pt x="35624" y="55745"/>
                  </a:cubicBezTo>
                  <a:cubicBezTo>
                    <a:pt x="37862" y="60639"/>
                    <a:pt x="39910" y="65449"/>
                    <a:pt x="41756" y="70033"/>
                  </a:cubicBezTo>
                  <a:lnTo>
                    <a:pt x="51757" y="70033"/>
                  </a:lnTo>
                  <a:lnTo>
                    <a:pt x="42458" y="71759"/>
                  </a:lnTo>
                  <a:cubicBezTo>
                    <a:pt x="43149" y="73486"/>
                    <a:pt x="43816" y="75188"/>
                    <a:pt x="44435" y="76855"/>
                  </a:cubicBezTo>
                  <a:lnTo>
                    <a:pt x="51983" y="78165"/>
                  </a:lnTo>
                  <a:lnTo>
                    <a:pt x="45292" y="79081"/>
                  </a:lnTo>
                  <a:cubicBezTo>
                    <a:pt x="45792" y="80451"/>
                    <a:pt x="46304" y="81796"/>
                    <a:pt x="46756" y="83082"/>
                  </a:cubicBezTo>
                  <a:lnTo>
                    <a:pt x="54067" y="84011"/>
                  </a:lnTo>
                  <a:lnTo>
                    <a:pt x="47471" y="85094"/>
                  </a:lnTo>
                  <a:cubicBezTo>
                    <a:pt x="51126" y="95333"/>
                    <a:pt x="53412" y="103073"/>
                    <a:pt x="54281" y="106109"/>
                  </a:cubicBezTo>
                  <a:cubicBezTo>
                    <a:pt x="54305" y="106228"/>
                    <a:pt x="54341" y="106335"/>
                    <a:pt x="54364" y="106418"/>
                  </a:cubicBezTo>
                  <a:lnTo>
                    <a:pt x="54364" y="106442"/>
                  </a:lnTo>
                  <a:cubicBezTo>
                    <a:pt x="54400" y="106513"/>
                    <a:pt x="54412" y="106585"/>
                    <a:pt x="54424" y="106656"/>
                  </a:cubicBezTo>
                  <a:cubicBezTo>
                    <a:pt x="54436" y="106704"/>
                    <a:pt x="54460" y="106763"/>
                    <a:pt x="54472" y="106811"/>
                  </a:cubicBezTo>
                  <a:cubicBezTo>
                    <a:pt x="54484" y="106835"/>
                    <a:pt x="54484" y="106883"/>
                    <a:pt x="54495" y="106918"/>
                  </a:cubicBezTo>
                  <a:cubicBezTo>
                    <a:pt x="54519" y="106978"/>
                    <a:pt x="54531" y="107037"/>
                    <a:pt x="54543" y="107073"/>
                  </a:cubicBezTo>
                  <a:cubicBezTo>
                    <a:pt x="54543" y="107097"/>
                    <a:pt x="54555" y="107109"/>
                    <a:pt x="54555" y="107121"/>
                  </a:cubicBezTo>
                  <a:cubicBezTo>
                    <a:pt x="62199" y="64377"/>
                    <a:pt x="43923" y="35005"/>
                    <a:pt x="43923" y="35005"/>
                  </a:cubicBezTo>
                  <a:cubicBezTo>
                    <a:pt x="33279" y="9835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30"/>
            <p:cNvSpPr/>
            <p:nvPr/>
          </p:nvSpPr>
          <p:spPr>
            <a:xfrm>
              <a:off x="5043175" y="4438175"/>
              <a:ext cx="143500" cy="26225"/>
            </a:xfrm>
            <a:custGeom>
              <a:avLst/>
              <a:gdLst/>
              <a:ahLst/>
              <a:cxnLst/>
              <a:rect l="l" t="t" r="r" b="b"/>
              <a:pathLst>
                <a:path w="5740" h="1049" extrusionOk="0">
                  <a:moveTo>
                    <a:pt x="2984" y="0"/>
                  </a:moveTo>
                  <a:cubicBezTo>
                    <a:pt x="2946" y="0"/>
                    <a:pt x="2908" y="0"/>
                    <a:pt x="2870" y="1"/>
                  </a:cubicBezTo>
                  <a:cubicBezTo>
                    <a:pt x="1275" y="1"/>
                    <a:pt x="1" y="227"/>
                    <a:pt x="1" y="524"/>
                  </a:cubicBezTo>
                  <a:cubicBezTo>
                    <a:pt x="1" y="810"/>
                    <a:pt x="1286" y="1048"/>
                    <a:pt x="2870" y="1048"/>
                  </a:cubicBezTo>
                  <a:cubicBezTo>
                    <a:pt x="4465" y="1048"/>
                    <a:pt x="5739" y="822"/>
                    <a:pt x="5739" y="524"/>
                  </a:cubicBezTo>
                  <a:cubicBezTo>
                    <a:pt x="5739" y="234"/>
                    <a:pt x="4526" y="0"/>
                    <a:pt x="2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30"/>
            <p:cNvSpPr/>
            <p:nvPr/>
          </p:nvSpPr>
          <p:spPr>
            <a:xfrm>
              <a:off x="4056750" y="4350075"/>
              <a:ext cx="953125" cy="175350"/>
            </a:xfrm>
            <a:custGeom>
              <a:avLst/>
              <a:gdLst/>
              <a:ahLst/>
              <a:cxnLst/>
              <a:rect l="l" t="t" r="r" b="b"/>
              <a:pathLst>
                <a:path w="38125" h="7014" extrusionOk="0">
                  <a:moveTo>
                    <a:pt x="19062" y="0"/>
                  </a:moveTo>
                  <a:cubicBezTo>
                    <a:pt x="8537" y="0"/>
                    <a:pt x="0" y="1584"/>
                    <a:pt x="0" y="3513"/>
                  </a:cubicBezTo>
                  <a:cubicBezTo>
                    <a:pt x="0" y="5453"/>
                    <a:pt x="8525" y="7013"/>
                    <a:pt x="19062" y="7013"/>
                  </a:cubicBezTo>
                  <a:cubicBezTo>
                    <a:pt x="29587" y="7013"/>
                    <a:pt x="38124" y="5453"/>
                    <a:pt x="38124" y="3513"/>
                  </a:cubicBezTo>
                  <a:cubicBezTo>
                    <a:pt x="38124" y="1584"/>
                    <a:pt x="29599" y="12"/>
                    <a:pt x="19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30"/>
            <p:cNvSpPr/>
            <p:nvPr/>
          </p:nvSpPr>
          <p:spPr>
            <a:xfrm>
              <a:off x="3946900" y="1719675"/>
              <a:ext cx="673025" cy="680175"/>
            </a:xfrm>
            <a:custGeom>
              <a:avLst/>
              <a:gdLst/>
              <a:ahLst/>
              <a:cxnLst/>
              <a:rect l="l" t="t" r="r" b="b"/>
              <a:pathLst>
                <a:path w="26921" h="27207" extrusionOk="0">
                  <a:moveTo>
                    <a:pt x="23468" y="1"/>
                  </a:moveTo>
                  <a:lnTo>
                    <a:pt x="17396" y="17467"/>
                  </a:lnTo>
                  <a:lnTo>
                    <a:pt x="1" y="20730"/>
                  </a:lnTo>
                  <a:cubicBezTo>
                    <a:pt x="1120" y="22885"/>
                    <a:pt x="2180" y="25040"/>
                    <a:pt x="3216" y="27207"/>
                  </a:cubicBezTo>
                  <a:lnTo>
                    <a:pt x="20039" y="24087"/>
                  </a:lnTo>
                  <a:lnTo>
                    <a:pt x="26921" y="4942"/>
                  </a:lnTo>
                  <a:cubicBezTo>
                    <a:pt x="25861" y="3168"/>
                    <a:pt x="24694" y="1525"/>
                    <a:pt x="23468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30"/>
            <p:cNvSpPr/>
            <p:nvPr/>
          </p:nvSpPr>
          <p:spPr>
            <a:xfrm>
              <a:off x="3211400" y="1162925"/>
              <a:ext cx="797750" cy="462125"/>
            </a:xfrm>
            <a:custGeom>
              <a:avLst/>
              <a:gdLst/>
              <a:ahLst/>
              <a:cxnLst/>
              <a:rect l="l" t="t" r="r" b="b"/>
              <a:pathLst>
                <a:path w="31910" h="18485" extrusionOk="0">
                  <a:moveTo>
                    <a:pt x="600" y="0"/>
                  </a:moveTo>
                  <a:cubicBezTo>
                    <a:pt x="208" y="0"/>
                    <a:pt x="1" y="6"/>
                    <a:pt x="1" y="6"/>
                  </a:cubicBezTo>
                  <a:cubicBezTo>
                    <a:pt x="3084" y="3138"/>
                    <a:pt x="6025" y="6555"/>
                    <a:pt x="8859" y="10150"/>
                  </a:cubicBezTo>
                  <a:lnTo>
                    <a:pt x="14157" y="9007"/>
                  </a:lnTo>
                  <a:lnTo>
                    <a:pt x="14157" y="9007"/>
                  </a:lnTo>
                  <a:lnTo>
                    <a:pt x="10657" y="12472"/>
                  </a:lnTo>
                  <a:cubicBezTo>
                    <a:pt x="11657" y="13794"/>
                    <a:pt x="12633" y="15151"/>
                    <a:pt x="13621" y="16520"/>
                  </a:cubicBezTo>
                  <a:lnTo>
                    <a:pt x="31147" y="18485"/>
                  </a:lnTo>
                  <a:lnTo>
                    <a:pt x="31909" y="6590"/>
                  </a:lnTo>
                  <a:cubicBezTo>
                    <a:pt x="31576" y="6448"/>
                    <a:pt x="31254" y="6317"/>
                    <a:pt x="30921" y="6162"/>
                  </a:cubicBezTo>
                  <a:lnTo>
                    <a:pt x="28647" y="10734"/>
                  </a:lnTo>
                  <a:lnTo>
                    <a:pt x="28647" y="5233"/>
                  </a:lnTo>
                  <a:cubicBezTo>
                    <a:pt x="15632" y="303"/>
                    <a:pt x="3405" y="0"/>
                    <a:pt x="600" y="0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30"/>
            <p:cNvSpPr/>
            <p:nvPr/>
          </p:nvSpPr>
          <p:spPr>
            <a:xfrm>
              <a:off x="4054075" y="1881900"/>
              <a:ext cx="628375" cy="676000"/>
            </a:xfrm>
            <a:custGeom>
              <a:avLst/>
              <a:gdLst/>
              <a:ahLst/>
              <a:cxnLst/>
              <a:rect l="l" t="t" r="r" b="b"/>
              <a:pathLst>
                <a:path w="25135" h="27040" extrusionOk="0">
                  <a:moveTo>
                    <a:pt x="23575" y="1"/>
                  </a:moveTo>
                  <a:lnTo>
                    <a:pt x="15764" y="20170"/>
                  </a:lnTo>
                  <a:lnTo>
                    <a:pt x="0" y="22956"/>
                  </a:lnTo>
                  <a:cubicBezTo>
                    <a:pt x="643" y="24325"/>
                    <a:pt x="1274" y="25683"/>
                    <a:pt x="1893" y="27040"/>
                  </a:cubicBezTo>
                  <a:lnTo>
                    <a:pt x="18002" y="25040"/>
                  </a:lnTo>
                  <a:lnTo>
                    <a:pt x="25134" y="3049"/>
                  </a:lnTo>
                  <a:cubicBezTo>
                    <a:pt x="24646" y="1977"/>
                    <a:pt x="24122" y="965"/>
                    <a:pt x="23575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30"/>
            <p:cNvSpPr/>
            <p:nvPr/>
          </p:nvSpPr>
          <p:spPr>
            <a:xfrm>
              <a:off x="3645075" y="1386900"/>
              <a:ext cx="852525" cy="665300"/>
            </a:xfrm>
            <a:custGeom>
              <a:avLst/>
              <a:gdLst/>
              <a:ahLst/>
              <a:cxnLst/>
              <a:rect l="l" t="t" r="r" b="b"/>
              <a:pathLst>
                <a:path w="34101" h="26612" extrusionOk="0">
                  <a:moveTo>
                    <a:pt x="19384" y="1"/>
                  </a:moveTo>
                  <a:lnTo>
                    <a:pt x="17122" y="13086"/>
                  </a:lnTo>
                  <a:lnTo>
                    <a:pt x="1" y="13086"/>
                  </a:lnTo>
                  <a:cubicBezTo>
                    <a:pt x="1775" y="15788"/>
                    <a:pt x="3489" y="18563"/>
                    <a:pt x="5133" y="21372"/>
                  </a:cubicBezTo>
                  <a:lnTo>
                    <a:pt x="18515" y="19575"/>
                  </a:lnTo>
                  <a:lnTo>
                    <a:pt x="18515" y="19575"/>
                  </a:lnTo>
                  <a:lnTo>
                    <a:pt x="7061" y="24706"/>
                  </a:lnTo>
                  <a:cubicBezTo>
                    <a:pt x="7419" y="25349"/>
                    <a:pt x="7776" y="25968"/>
                    <a:pt x="8133" y="26611"/>
                  </a:cubicBezTo>
                  <a:lnTo>
                    <a:pt x="26254" y="23277"/>
                  </a:lnTo>
                  <a:lnTo>
                    <a:pt x="34100" y="11562"/>
                  </a:lnTo>
                  <a:cubicBezTo>
                    <a:pt x="33291" y="10657"/>
                    <a:pt x="32481" y="9800"/>
                    <a:pt x="31648" y="8966"/>
                  </a:cubicBezTo>
                  <a:lnTo>
                    <a:pt x="24385" y="15015"/>
                  </a:lnTo>
                  <a:lnTo>
                    <a:pt x="24385" y="15015"/>
                  </a:lnTo>
                  <a:lnTo>
                    <a:pt x="29683" y="7145"/>
                  </a:lnTo>
                  <a:cubicBezTo>
                    <a:pt x="29100" y="6621"/>
                    <a:pt x="28505" y="6121"/>
                    <a:pt x="27897" y="5644"/>
                  </a:cubicBezTo>
                  <a:lnTo>
                    <a:pt x="22206" y="15015"/>
                  </a:lnTo>
                  <a:lnTo>
                    <a:pt x="24385" y="3037"/>
                  </a:lnTo>
                  <a:cubicBezTo>
                    <a:pt x="22742" y="1918"/>
                    <a:pt x="21063" y="906"/>
                    <a:pt x="19384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30"/>
            <p:cNvSpPr/>
            <p:nvPr/>
          </p:nvSpPr>
          <p:spPr>
            <a:xfrm>
              <a:off x="4574675" y="383930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0"/>
                  </a:moveTo>
                  <a:lnTo>
                    <a:pt x="0" y="107"/>
                  </a:lnTo>
                  <a:cubicBezTo>
                    <a:pt x="72" y="369"/>
                    <a:pt x="107" y="500"/>
                    <a:pt x="107" y="500"/>
                  </a:cubicBezTo>
                  <a:cubicBezTo>
                    <a:pt x="167" y="322"/>
                    <a:pt x="226" y="167"/>
                    <a:pt x="286" y="0"/>
                  </a:cubicBez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30"/>
            <p:cNvSpPr/>
            <p:nvPr/>
          </p:nvSpPr>
          <p:spPr>
            <a:xfrm>
              <a:off x="3211700" y="1162425"/>
              <a:ext cx="1443950" cy="2689100"/>
            </a:xfrm>
            <a:custGeom>
              <a:avLst/>
              <a:gdLst/>
              <a:ahLst/>
              <a:cxnLst/>
              <a:rect l="l" t="t" r="r" b="b"/>
              <a:pathLst>
                <a:path w="57758" h="107564" extrusionOk="0">
                  <a:moveTo>
                    <a:pt x="354" y="0"/>
                  </a:moveTo>
                  <a:cubicBezTo>
                    <a:pt x="122" y="0"/>
                    <a:pt x="0" y="3"/>
                    <a:pt x="0" y="3"/>
                  </a:cubicBezTo>
                  <a:cubicBezTo>
                    <a:pt x="501" y="526"/>
                    <a:pt x="1012" y="1050"/>
                    <a:pt x="1501" y="1586"/>
                  </a:cubicBezTo>
                  <a:cubicBezTo>
                    <a:pt x="30338" y="11290"/>
                    <a:pt x="47792" y="32923"/>
                    <a:pt x="53412" y="65987"/>
                  </a:cubicBezTo>
                  <a:cubicBezTo>
                    <a:pt x="56150" y="82132"/>
                    <a:pt x="55257" y="97264"/>
                    <a:pt x="54233" y="106147"/>
                  </a:cubicBezTo>
                  <a:cubicBezTo>
                    <a:pt x="54495" y="107075"/>
                    <a:pt x="54638" y="107563"/>
                    <a:pt x="54638" y="107563"/>
                  </a:cubicBezTo>
                  <a:cubicBezTo>
                    <a:pt x="55388" y="105492"/>
                    <a:pt x="56091" y="103468"/>
                    <a:pt x="56746" y="101479"/>
                  </a:cubicBezTo>
                  <a:cubicBezTo>
                    <a:pt x="57508" y="92323"/>
                    <a:pt x="57758" y="79357"/>
                    <a:pt x="55436" y="65689"/>
                  </a:cubicBezTo>
                  <a:cubicBezTo>
                    <a:pt x="52876" y="50580"/>
                    <a:pt x="47721" y="37555"/>
                    <a:pt x="40125" y="26970"/>
                  </a:cubicBezTo>
                  <a:cubicBezTo>
                    <a:pt x="31195" y="14564"/>
                    <a:pt x="18872" y="5527"/>
                    <a:pt x="3453" y="86"/>
                  </a:cubicBezTo>
                  <a:cubicBezTo>
                    <a:pt x="1953" y="12"/>
                    <a:pt x="87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30"/>
            <p:cNvSpPr/>
            <p:nvPr/>
          </p:nvSpPr>
          <p:spPr>
            <a:xfrm>
              <a:off x="4090075" y="3635100"/>
              <a:ext cx="300075" cy="817100"/>
            </a:xfrm>
            <a:custGeom>
              <a:avLst/>
              <a:gdLst/>
              <a:ahLst/>
              <a:cxnLst/>
              <a:rect l="l" t="t" r="r" b="b"/>
              <a:pathLst>
                <a:path w="12003" h="32684" extrusionOk="0">
                  <a:moveTo>
                    <a:pt x="7371" y="1"/>
                  </a:moveTo>
                  <a:lnTo>
                    <a:pt x="1" y="9823"/>
                  </a:lnTo>
                  <a:lnTo>
                    <a:pt x="4728" y="31457"/>
                  </a:lnTo>
                  <a:lnTo>
                    <a:pt x="11526" y="32683"/>
                  </a:lnTo>
                  <a:lnTo>
                    <a:pt x="11526" y="32683"/>
                  </a:lnTo>
                  <a:lnTo>
                    <a:pt x="6811" y="10776"/>
                  </a:lnTo>
                  <a:lnTo>
                    <a:pt x="12002" y="1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30"/>
            <p:cNvSpPr/>
            <p:nvPr/>
          </p:nvSpPr>
          <p:spPr>
            <a:xfrm>
              <a:off x="4260350" y="3635100"/>
              <a:ext cx="716175" cy="817100"/>
            </a:xfrm>
            <a:custGeom>
              <a:avLst/>
              <a:gdLst/>
              <a:ahLst/>
              <a:cxnLst/>
              <a:rect l="l" t="t" r="r" b="b"/>
              <a:pathLst>
                <a:path w="28647" h="32684" extrusionOk="0">
                  <a:moveTo>
                    <a:pt x="5191" y="1"/>
                  </a:moveTo>
                  <a:lnTo>
                    <a:pt x="0" y="10776"/>
                  </a:lnTo>
                  <a:lnTo>
                    <a:pt x="4715" y="32683"/>
                  </a:lnTo>
                  <a:lnTo>
                    <a:pt x="23932" y="32683"/>
                  </a:lnTo>
                  <a:lnTo>
                    <a:pt x="28647" y="10776"/>
                  </a:lnTo>
                  <a:lnTo>
                    <a:pt x="234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30"/>
            <p:cNvSpPr/>
            <p:nvPr/>
          </p:nvSpPr>
          <p:spPr>
            <a:xfrm>
              <a:off x="4304100" y="3939000"/>
              <a:ext cx="556925" cy="477475"/>
            </a:xfrm>
            <a:custGeom>
              <a:avLst/>
              <a:gdLst/>
              <a:ahLst/>
              <a:cxnLst/>
              <a:rect l="l" t="t" r="r" b="b"/>
              <a:pathLst>
                <a:path w="22277" h="19099" extrusionOk="0">
                  <a:moveTo>
                    <a:pt x="0" y="1"/>
                  </a:moveTo>
                  <a:lnTo>
                    <a:pt x="4120" y="19098"/>
                  </a:lnTo>
                  <a:lnTo>
                    <a:pt x="21015" y="19098"/>
                  </a:lnTo>
                  <a:lnTo>
                    <a:pt x="22277" y="13229"/>
                  </a:lnTo>
                  <a:lnTo>
                    <a:pt x="22277" y="13229"/>
                  </a:lnTo>
                  <a:cubicBezTo>
                    <a:pt x="21219" y="13406"/>
                    <a:pt x="20142" y="13496"/>
                    <a:pt x="19055" y="13496"/>
                  </a:cubicBezTo>
                  <a:cubicBezTo>
                    <a:pt x="16995" y="13496"/>
                    <a:pt x="14900" y="13172"/>
                    <a:pt x="12835" y="12502"/>
                  </a:cubicBezTo>
                  <a:cubicBezTo>
                    <a:pt x="6620" y="10478"/>
                    <a:pt x="2072" y="5740"/>
                    <a:pt x="0" y="1"/>
                  </a:cubicBez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30"/>
            <p:cNvSpPr/>
            <p:nvPr/>
          </p:nvSpPr>
          <p:spPr>
            <a:xfrm>
              <a:off x="4412450" y="3670825"/>
              <a:ext cx="526575" cy="238150"/>
            </a:xfrm>
            <a:custGeom>
              <a:avLst/>
              <a:gdLst/>
              <a:ahLst/>
              <a:cxnLst/>
              <a:rect l="l" t="t" r="r" b="b"/>
              <a:pathLst>
                <a:path w="21063" h="9526" extrusionOk="0">
                  <a:moveTo>
                    <a:pt x="0" y="0"/>
                  </a:moveTo>
                  <a:lnTo>
                    <a:pt x="15169" y="2417"/>
                  </a:lnTo>
                  <a:lnTo>
                    <a:pt x="21062" y="9525"/>
                  </a:lnTo>
                  <a:lnTo>
                    <a:pt x="16467" y="0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30"/>
            <p:cNvSpPr/>
            <p:nvPr/>
          </p:nvSpPr>
          <p:spPr>
            <a:xfrm>
              <a:off x="4090075" y="3635100"/>
              <a:ext cx="300075" cy="269400"/>
            </a:xfrm>
            <a:custGeom>
              <a:avLst/>
              <a:gdLst/>
              <a:ahLst/>
              <a:cxnLst/>
              <a:rect l="l" t="t" r="r" b="b"/>
              <a:pathLst>
                <a:path w="12003" h="10776" extrusionOk="0">
                  <a:moveTo>
                    <a:pt x="7371" y="1"/>
                  </a:moveTo>
                  <a:lnTo>
                    <a:pt x="1" y="9823"/>
                  </a:lnTo>
                  <a:lnTo>
                    <a:pt x="6811" y="10776"/>
                  </a:lnTo>
                  <a:lnTo>
                    <a:pt x="12002" y="1"/>
                  </a:ln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30"/>
            <p:cNvSpPr/>
            <p:nvPr/>
          </p:nvSpPr>
          <p:spPr>
            <a:xfrm>
              <a:off x="4274331" y="3563671"/>
              <a:ext cx="572425" cy="78292"/>
            </a:xfrm>
            <a:custGeom>
              <a:avLst/>
              <a:gdLst/>
              <a:ahLst/>
              <a:cxnLst/>
              <a:rect l="l" t="t" r="r" b="b"/>
              <a:pathLst>
                <a:path w="22897" h="2537" extrusionOk="0">
                  <a:moveTo>
                    <a:pt x="1" y="1"/>
                  </a:moveTo>
                  <a:lnTo>
                    <a:pt x="1" y="2537"/>
                  </a:lnTo>
                  <a:lnTo>
                    <a:pt x="22896" y="2537"/>
                  </a:lnTo>
                  <a:lnTo>
                    <a:pt x="22896" y="1"/>
                  </a:ln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30"/>
            <p:cNvSpPr/>
            <p:nvPr/>
          </p:nvSpPr>
          <p:spPr>
            <a:xfrm>
              <a:off x="4274325" y="3571100"/>
              <a:ext cx="115825" cy="63425"/>
            </a:xfrm>
            <a:custGeom>
              <a:avLst/>
              <a:gdLst/>
              <a:ahLst/>
              <a:cxnLst/>
              <a:rect l="l" t="t" r="r" b="b"/>
              <a:pathLst>
                <a:path w="4633" h="2537" extrusionOk="0">
                  <a:moveTo>
                    <a:pt x="1" y="1"/>
                  </a:moveTo>
                  <a:lnTo>
                    <a:pt x="1" y="2537"/>
                  </a:lnTo>
                  <a:lnTo>
                    <a:pt x="4632" y="2537"/>
                  </a:lnTo>
                  <a:lnTo>
                    <a:pt x="4632" y="1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30"/>
            <p:cNvSpPr/>
            <p:nvPr/>
          </p:nvSpPr>
          <p:spPr>
            <a:xfrm>
              <a:off x="4235925" y="3493125"/>
              <a:ext cx="659350" cy="78300"/>
            </a:xfrm>
            <a:custGeom>
              <a:avLst/>
              <a:gdLst/>
              <a:ahLst/>
              <a:cxnLst/>
              <a:rect l="l" t="t" r="r" b="b"/>
              <a:pathLst>
                <a:path w="26374" h="3132" extrusionOk="0">
                  <a:moveTo>
                    <a:pt x="1572" y="0"/>
                  </a:moveTo>
                  <a:cubicBezTo>
                    <a:pt x="703" y="0"/>
                    <a:pt x="1" y="703"/>
                    <a:pt x="1" y="1572"/>
                  </a:cubicBezTo>
                  <a:cubicBezTo>
                    <a:pt x="1" y="2429"/>
                    <a:pt x="703" y="3132"/>
                    <a:pt x="1572" y="3132"/>
                  </a:cubicBezTo>
                  <a:lnTo>
                    <a:pt x="24813" y="3132"/>
                  </a:lnTo>
                  <a:cubicBezTo>
                    <a:pt x="25683" y="3132"/>
                    <a:pt x="26373" y="2429"/>
                    <a:pt x="26373" y="1572"/>
                  </a:cubicBezTo>
                  <a:cubicBezTo>
                    <a:pt x="26373" y="703"/>
                    <a:pt x="25683" y="0"/>
                    <a:pt x="24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30"/>
            <p:cNvSpPr/>
            <p:nvPr/>
          </p:nvSpPr>
          <p:spPr>
            <a:xfrm>
              <a:off x="4236225" y="3493125"/>
              <a:ext cx="201850" cy="78300"/>
            </a:xfrm>
            <a:custGeom>
              <a:avLst/>
              <a:gdLst/>
              <a:ahLst/>
              <a:cxnLst/>
              <a:rect l="l" t="t" r="r" b="b"/>
              <a:pathLst>
                <a:path w="8074" h="3132" extrusionOk="0">
                  <a:moveTo>
                    <a:pt x="1572" y="0"/>
                  </a:moveTo>
                  <a:cubicBezTo>
                    <a:pt x="703" y="0"/>
                    <a:pt x="1" y="703"/>
                    <a:pt x="1" y="1572"/>
                  </a:cubicBezTo>
                  <a:cubicBezTo>
                    <a:pt x="1" y="2429"/>
                    <a:pt x="703" y="3132"/>
                    <a:pt x="1572" y="3132"/>
                  </a:cubicBezTo>
                  <a:lnTo>
                    <a:pt x="6513" y="3132"/>
                  </a:lnTo>
                  <a:cubicBezTo>
                    <a:pt x="7371" y="3120"/>
                    <a:pt x="8073" y="2429"/>
                    <a:pt x="8073" y="1572"/>
                  </a:cubicBezTo>
                  <a:cubicBezTo>
                    <a:pt x="8073" y="703"/>
                    <a:pt x="7371" y="0"/>
                    <a:pt x="6513" y="0"/>
                  </a:cubicBez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30"/>
            <p:cNvSpPr/>
            <p:nvPr/>
          </p:nvSpPr>
          <p:spPr>
            <a:xfrm>
              <a:off x="4090075" y="3799400"/>
              <a:ext cx="245000" cy="452175"/>
            </a:xfrm>
            <a:custGeom>
              <a:avLst/>
              <a:gdLst/>
              <a:ahLst/>
              <a:cxnLst/>
              <a:rect l="l" t="t" r="r" b="b"/>
              <a:pathLst>
                <a:path w="9800" h="18087" extrusionOk="0">
                  <a:moveTo>
                    <a:pt x="2430" y="1"/>
                  </a:moveTo>
                  <a:lnTo>
                    <a:pt x="1" y="3251"/>
                  </a:lnTo>
                  <a:lnTo>
                    <a:pt x="3239" y="18086"/>
                  </a:lnTo>
                  <a:lnTo>
                    <a:pt x="9800" y="18086"/>
                  </a:lnTo>
                  <a:lnTo>
                    <a:pt x="6811" y="4204"/>
                  </a:lnTo>
                  <a:lnTo>
                    <a:pt x="88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30"/>
            <p:cNvSpPr/>
            <p:nvPr/>
          </p:nvSpPr>
          <p:spPr>
            <a:xfrm>
              <a:off x="4090075" y="3799400"/>
              <a:ext cx="220300" cy="105100"/>
            </a:xfrm>
            <a:custGeom>
              <a:avLst/>
              <a:gdLst/>
              <a:ahLst/>
              <a:cxnLst/>
              <a:rect l="l" t="t" r="r" b="b"/>
              <a:pathLst>
                <a:path w="8812" h="4204" extrusionOk="0">
                  <a:moveTo>
                    <a:pt x="2430" y="1"/>
                  </a:moveTo>
                  <a:lnTo>
                    <a:pt x="1" y="3251"/>
                  </a:lnTo>
                  <a:lnTo>
                    <a:pt x="6811" y="4204"/>
                  </a:lnTo>
                  <a:lnTo>
                    <a:pt x="88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30"/>
            <p:cNvSpPr/>
            <p:nvPr/>
          </p:nvSpPr>
          <p:spPr>
            <a:xfrm>
              <a:off x="4260350" y="3799400"/>
              <a:ext cx="716175" cy="452175"/>
            </a:xfrm>
            <a:custGeom>
              <a:avLst/>
              <a:gdLst/>
              <a:ahLst/>
              <a:cxnLst/>
              <a:rect l="l" t="t" r="r" b="b"/>
              <a:pathLst>
                <a:path w="28647" h="18087" extrusionOk="0">
                  <a:moveTo>
                    <a:pt x="2000" y="1"/>
                  </a:moveTo>
                  <a:lnTo>
                    <a:pt x="0" y="4204"/>
                  </a:lnTo>
                  <a:lnTo>
                    <a:pt x="2989" y="18086"/>
                  </a:lnTo>
                  <a:lnTo>
                    <a:pt x="25658" y="18086"/>
                  </a:lnTo>
                  <a:lnTo>
                    <a:pt x="28647" y="4204"/>
                  </a:lnTo>
                  <a:lnTo>
                    <a:pt x="26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Y2Mate.is - Party Mix 2019-uFAWIKVThjA-160k-163267408686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1218" y="4783579"/>
            <a:ext cx="282683" cy="28268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13348"/>
    </mc:Choice>
    <mc:Fallback>
      <p:transition advTm="1334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0" objId="2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0" name="Google Shape;17450;p40"/>
          <p:cNvSpPr txBox="1">
            <a:spLocks noGrp="1"/>
          </p:cNvSpPr>
          <p:nvPr>
            <p:ph type="title" idx="2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7451" name="Google Shape;17451;p40"/>
          <p:cNvSpPr txBox="1">
            <a:spLocks noGrp="1"/>
          </p:cNvSpPr>
          <p:nvPr>
            <p:ph type="ctrTitle"/>
          </p:nvPr>
        </p:nvSpPr>
        <p:spPr>
          <a:xfrm>
            <a:off x="2782561" y="3463379"/>
            <a:ext cx="3280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dirty="0"/>
              <a:t>Les </a:t>
            </a:r>
            <a:r>
              <a:rPr lang="en-US" dirty="0" err="1"/>
              <a:t>trois</a:t>
            </a:r>
            <a:r>
              <a:rPr lang="en-US" dirty="0"/>
              <a:t> mousquetaires*</a:t>
            </a:r>
            <a:br>
              <a:rPr lang="en-US" dirty="0"/>
            </a:br>
            <a:endParaRPr dirty="0"/>
          </a:p>
        </p:txBody>
      </p:sp>
    </p:spTree>
  </p:cSld>
  <p:clrMapOvr>
    <a:masterClrMapping/>
  </p:clrMapOvr>
  <p:transition spd="slow" advTm="1406">
    <p:randomBar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9" name="Google Shape;17419;p36"/>
          <p:cNvSpPr txBox="1">
            <a:spLocks noGrp="1"/>
          </p:cNvSpPr>
          <p:nvPr>
            <p:ph type="subTitle" idx="1"/>
          </p:nvPr>
        </p:nvSpPr>
        <p:spPr>
          <a:xfrm flipH="1">
            <a:off x="3771900" y="1426245"/>
            <a:ext cx="4727864" cy="10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r-FR" dirty="0"/>
              <a:t> est le plus célèbre des </a:t>
            </a:r>
            <a:r>
              <a:rPr lang="fr-FR" dirty="0">
                <a:hlinkClick r:id="rId3" tooltip="Roman (littérature)"/>
              </a:rPr>
              <a:t>romans</a:t>
            </a:r>
            <a:r>
              <a:rPr lang="fr-FR" dirty="0"/>
              <a:t> d'</a:t>
            </a:r>
            <a:r>
              <a:rPr lang="fr-FR" dirty="0">
                <a:hlinkClick r:id="rId4" tooltip="Alexandre Dumas"/>
              </a:rPr>
              <a:t>Alexandre Dumas</a:t>
            </a:r>
            <a:r>
              <a:rPr lang="fr-FR" dirty="0"/>
              <a:t> père,</a:t>
            </a:r>
            <a:endParaRPr dirty="0"/>
          </a:p>
        </p:txBody>
      </p:sp>
      <p:sp>
        <p:nvSpPr>
          <p:cNvPr id="17421" name="Google Shape;17421;p36"/>
          <p:cNvSpPr txBox="1">
            <a:spLocks noGrp="1"/>
          </p:cNvSpPr>
          <p:nvPr>
            <p:ph type="subTitle" idx="3"/>
          </p:nvPr>
        </p:nvSpPr>
        <p:spPr>
          <a:xfrm flipH="1">
            <a:off x="3771900" y="3254038"/>
            <a:ext cx="4495966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r-FR" dirty="0"/>
              <a:t>Le roman raconte les aventures d'un </a:t>
            </a:r>
            <a:r>
              <a:rPr lang="fr-FR" dirty="0">
                <a:hlinkClick r:id="rId5" tooltip="Gascogne"/>
              </a:rPr>
              <a:t>Gascon</a:t>
            </a:r>
            <a:r>
              <a:rPr lang="fr-FR" dirty="0"/>
              <a:t> de 18 ans, </a:t>
            </a:r>
            <a:r>
              <a:rPr lang="fr-FR" dirty="0" smtClean="0">
                <a:hlinkClick r:id="rId6" tooltip="D'Artagnan (Charles de Batz de Castelmore dit)"/>
              </a:rPr>
              <a:t>d'Artagnan</a:t>
            </a:r>
            <a:r>
              <a:rPr lang="fr-FR" dirty="0" smtClean="0"/>
              <a:t>, </a:t>
            </a:r>
            <a:r>
              <a:rPr lang="fr-FR" dirty="0"/>
              <a:t>venu à Paris pour faire carrière dans le corps des </a:t>
            </a:r>
            <a:r>
              <a:rPr lang="fr-FR" dirty="0">
                <a:hlinkClick r:id="rId7" tooltip="Mousquetaire"/>
              </a:rPr>
              <a:t>mousquetaires</a:t>
            </a:r>
            <a:r>
              <a:rPr lang="fr-FR" dirty="0"/>
              <a:t>.</a:t>
            </a:r>
            <a:endParaRPr dirty="0"/>
          </a:p>
        </p:txBody>
      </p:sp>
      <p:sp>
        <p:nvSpPr>
          <p:cNvPr id="17422" name="Google Shape;17422;p36"/>
          <p:cNvSpPr txBox="1">
            <a:spLocks noGrp="1"/>
          </p:cNvSpPr>
          <p:nvPr>
            <p:ph type="title" idx="4"/>
          </p:nvPr>
        </p:nvSpPr>
        <p:spPr>
          <a:xfrm>
            <a:off x="660225" y="782375"/>
            <a:ext cx="25335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smtClean="0"/>
              <a:t>R</a:t>
            </a:r>
            <a:r>
              <a:rPr lang="fr-FR" dirty="0" smtClean="0"/>
              <a:t>é</a:t>
            </a:r>
            <a:r>
              <a:rPr lang="en-US" dirty="0" smtClean="0"/>
              <a:t>sum</a:t>
            </a:r>
            <a:r>
              <a:rPr lang="fr-FR" dirty="0" smtClean="0"/>
              <a:t>é</a:t>
            </a:r>
            <a:r>
              <a:rPr lang="en-US" dirty="0" smtClean="0"/>
              <a:t> </a:t>
            </a:r>
            <a:endParaRPr dirty="0"/>
          </a:p>
        </p:txBody>
      </p:sp>
      <p:sp>
        <p:nvSpPr>
          <p:cNvPr id="17423" name="Google Shape;17423;p36"/>
          <p:cNvSpPr/>
          <p:nvPr/>
        </p:nvSpPr>
        <p:spPr>
          <a:xfrm>
            <a:off x="3043569" y="3323680"/>
            <a:ext cx="489039" cy="448390"/>
          </a:xfrm>
          <a:custGeom>
            <a:avLst/>
            <a:gdLst/>
            <a:ahLst/>
            <a:cxnLst/>
            <a:rect l="l" t="t" r="r" b="b"/>
            <a:pathLst>
              <a:path w="208768" h="191415" extrusionOk="0">
                <a:moveTo>
                  <a:pt x="144147" y="6101"/>
                </a:moveTo>
                <a:cubicBezTo>
                  <a:pt x="146855" y="6101"/>
                  <a:pt x="149073" y="8319"/>
                  <a:pt x="149073" y="11059"/>
                </a:cubicBezTo>
                <a:cubicBezTo>
                  <a:pt x="149073" y="13766"/>
                  <a:pt x="146855" y="15985"/>
                  <a:pt x="144147" y="15985"/>
                </a:cubicBezTo>
                <a:lnTo>
                  <a:pt x="87780" y="15985"/>
                </a:lnTo>
                <a:cubicBezTo>
                  <a:pt x="86084" y="15985"/>
                  <a:pt x="84714" y="17355"/>
                  <a:pt x="84714" y="19051"/>
                </a:cubicBezTo>
                <a:cubicBezTo>
                  <a:pt x="84714" y="20747"/>
                  <a:pt x="86084" y="22117"/>
                  <a:pt x="87780" y="22117"/>
                </a:cubicBezTo>
                <a:lnTo>
                  <a:pt x="134590" y="22117"/>
                </a:lnTo>
                <a:cubicBezTo>
                  <a:pt x="132437" y="28706"/>
                  <a:pt x="132437" y="35328"/>
                  <a:pt x="134622" y="41950"/>
                </a:cubicBezTo>
                <a:lnTo>
                  <a:pt x="40971" y="41950"/>
                </a:lnTo>
                <a:cubicBezTo>
                  <a:pt x="38361" y="41950"/>
                  <a:pt x="35882" y="40906"/>
                  <a:pt x="33990" y="39014"/>
                </a:cubicBezTo>
                <a:cubicBezTo>
                  <a:pt x="32098" y="37155"/>
                  <a:pt x="31054" y="34643"/>
                  <a:pt x="31054" y="32034"/>
                </a:cubicBezTo>
                <a:cubicBezTo>
                  <a:pt x="31054" y="26553"/>
                  <a:pt x="35523" y="22117"/>
                  <a:pt x="40971" y="22117"/>
                </a:cubicBezTo>
                <a:lnTo>
                  <a:pt x="72710" y="22117"/>
                </a:lnTo>
                <a:cubicBezTo>
                  <a:pt x="74406" y="22117"/>
                  <a:pt x="75776" y="20747"/>
                  <a:pt x="75776" y="19051"/>
                </a:cubicBezTo>
                <a:cubicBezTo>
                  <a:pt x="75776" y="17355"/>
                  <a:pt x="74406" y="15985"/>
                  <a:pt x="72710" y="15985"/>
                </a:cubicBezTo>
                <a:lnTo>
                  <a:pt x="40971" y="15985"/>
                </a:lnTo>
                <a:cubicBezTo>
                  <a:pt x="32131" y="15985"/>
                  <a:pt x="24954" y="23194"/>
                  <a:pt x="24954" y="32034"/>
                </a:cubicBezTo>
                <a:cubicBezTo>
                  <a:pt x="24954" y="36274"/>
                  <a:pt x="26618" y="40286"/>
                  <a:pt x="29651" y="43353"/>
                </a:cubicBezTo>
                <a:cubicBezTo>
                  <a:pt x="32718" y="46386"/>
                  <a:pt x="36730" y="48050"/>
                  <a:pt x="40971" y="48050"/>
                </a:cubicBezTo>
                <a:lnTo>
                  <a:pt x="144147" y="48050"/>
                </a:lnTo>
                <a:cubicBezTo>
                  <a:pt x="146855" y="48050"/>
                  <a:pt x="149073" y="50268"/>
                  <a:pt x="149073" y="53008"/>
                </a:cubicBezTo>
                <a:cubicBezTo>
                  <a:pt x="149073" y="55716"/>
                  <a:pt x="146855" y="57934"/>
                  <a:pt x="144147" y="57934"/>
                </a:cubicBezTo>
                <a:lnTo>
                  <a:pt x="40971" y="57934"/>
                </a:lnTo>
                <a:cubicBezTo>
                  <a:pt x="34088" y="57934"/>
                  <a:pt x="27564" y="55226"/>
                  <a:pt x="22671" y="50333"/>
                </a:cubicBezTo>
                <a:cubicBezTo>
                  <a:pt x="17778" y="45440"/>
                  <a:pt x="15070" y="38916"/>
                  <a:pt x="15070" y="32034"/>
                </a:cubicBezTo>
                <a:cubicBezTo>
                  <a:pt x="15070" y="17746"/>
                  <a:pt x="26683" y="6101"/>
                  <a:pt x="40971" y="6101"/>
                </a:cubicBezTo>
                <a:close/>
                <a:moveTo>
                  <a:pt x="52909" y="95903"/>
                </a:moveTo>
                <a:lnTo>
                  <a:pt x="52909" y="106015"/>
                </a:lnTo>
                <a:lnTo>
                  <a:pt x="31739" y="106015"/>
                </a:lnTo>
                <a:cubicBezTo>
                  <a:pt x="32946" y="102656"/>
                  <a:pt x="33664" y="99263"/>
                  <a:pt x="33957" y="95903"/>
                </a:cubicBezTo>
                <a:close/>
                <a:moveTo>
                  <a:pt x="158076" y="79691"/>
                </a:moveTo>
                <a:cubicBezTo>
                  <a:pt x="158565" y="79691"/>
                  <a:pt x="158957" y="80083"/>
                  <a:pt x="158957" y="80572"/>
                </a:cubicBezTo>
                <a:lnTo>
                  <a:pt x="158957" y="105102"/>
                </a:lnTo>
                <a:cubicBezTo>
                  <a:pt x="158957" y="105591"/>
                  <a:pt x="158565" y="106015"/>
                  <a:pt x="158076" y="106015"/>
                </a:cubicBezTo>
                <a:lnTo>
                  <a:pt x="84681" y="106015"/>
                </a:lnTo>
                <a:lnTo>
                  <a:pt x="84681" y="95903"/>
                </a:lnTo>
                <a:lnTo>
                  <a:pt x="106080" y="95903"/>
                </a:lnTo>
                <a:cubicBezTo>
                  <a:pt x="107776" y="95903"/>
                  <a:pt x="109146" y="94533"/>
                  <a:pt x="109146" y="92837"/>
                </a:cubicBezTo>
                <a:cubicBezTo>
                  <a:pt x="109146" y="91141"/>
                  <a:pt x="107776" y="89771"/>
                  <a:pt x="106080" y="89771"/>
                </a:cubicBezTo>
                <a:lnTo>
                  <a:pt x="33957" y="89771"/>
                </a:lnTo>
                <a:cubicBezTo>
                  <a:pt x="33696" y="86411"/>
                  <a:pt x="32946" y="83051"/>
                  <a:pt x="31739" y="79691"/>
                </a:cubicBezTo>
                <a:close/>
                <a:moveTo>
                  <a:pt x="52909" y="112115"/>
                </a:moveTo>
                <a:lnTo>
                  <a:pt x="52909" y="121640"/>
                </a:lnTo>
                <a:lnTo>
                  <a:pt x="19800" y="121640"/>
                </a:lnTo>
                <a:cubicBezTo>
                  <a:pt x="17191" y="121640"/>
                  <a:pt x="15070" y="119487"/>
                  <a:pt x="15070" y="116878"/>
                </a:cubicBezTo>
                <a:cubicBezTo>
                  <a:pt x="15070" y="114236"/>
                  <a:pt x="17191" y="112115"/>
                  <a:pt x="19800" y="112115"/>
                </a:cubicBezTo>
                <a:close/>
                <a:moveTo>
                  <a:pt x="162838" y="64066"/>
                </a:moveTo>
                <a:cubicBezTo>
                  <a:pt x="169297" y="64066"/>
                  <a:pt x="174582" y="69318"/>
                  <a:pt x="174582" y="75809"/>
                </a:cubicBezTo>
                <a:lnTo>
                  <a:pt x="174582" y="109865"/>
                </a:lnTo>
                <a:cubicBezTo>
                  <a:pt x="174582" y="116356"/>
                  <a:pt x="169297" y="121640"/>
                  <a:pt x="162838" y="121640"/>
                </a:cubicBezTo>
                <a:lnTo>
                  <a:pt x="84681" y="121640"/>
                </a:lnTo>
                <a:lnTo>
                  <a:pt x="84681" y="112115"/>
                </a:lnTo>
                <a:lnTo>
                  <a:pt x="158076" y="112115"/>
                </a:lnTo>
                <a:cubicBezTo>
                  <a:pt x="161925" y="112115"/>
                  <a:pt x="165089" y="108984"/>
                  <a:pt x="165089" y="105102"/>
                </a:cubicBezTo>
                <a:lnTo>
                  <a:pt x="165089" y="80572"/>
                </a:lnTo>
                <a:cubicBezTo>
                  <a:pt x="165089" y="76723"/>
                  <a:pt x="161925" y="73559"/>
                  <a:pt x="158076" y="73559"/>
                </a:cubicBezTo>
                <a:lnTo>
                  <a:pt x="19800" y="73559"/>
                </a:lnTo>
                <a:cubicBezTo>
                  <a:pt x="17191" y="73559"/>
                  <a:pt x="15070" y="71438"/>
                  <a:pt x="15070" y="68829"/>
                </a:cubicBezTo>
                <a:cubicBezTo>
                  <a:pt x="15070" y="66187"/>
                  <a:pt x="17191" y="64066"/>
                  <a:pt x="19800" y="64066"/>
                </a:cubicBezTo>
                <a:close/>
                <a:moveTo>
                  <a:pt x="78581" y="95903"/>
                </a:moveTo>
                <a:lnTo>
                  <a:pt x="78549" y="149465"/>
                </a:lnTo>
                <a:lnTo>
                  <a:pt x="70916" y="142191"/>
                </a:lnTo>
                <a:cubicBezTo>
                  <a:pt x="70328" y="141620"/>
                  <a:pt x="69570" y="141335"/>
                  <a:pt x="68808" y="141335"/>
                </a:cubicBezTo>
                <a:cubicBezTo>
                  <a:pt x="68045" y="141335"/>
                  <a:pt x="67278" y="141620"/>
                  <a:pt x="66675" y="142191"/>
                </a:cubicBezTo>
                <a:lnTo>
                  <a:pt x="59042" y="149465"/>
                </a:lnTo>
                <a:lnTo>
                  <a:pt x="59042" y="95903"/>
                </a:lnTo>
                <a:close/>
                <a:moveTo>
                  <a:pt x="197905" y="127740"/>
                </a:moveTo>
                <a:cubicBezTo>
                  <a:pt x="200514" y="127740"/>
                  <a:pt x="202667" y="129861"/>
                  <a:pt x="202667" y="132503"/>
                </a:cubicBezTo>
                <a:cubicBezTo>
                  <a:pt x="202667" y="135112"/>
                  <a:pt x="200514" y="137265"/>
                  <a:pt x="197905" y="137265"/>
                </a:cubicBezTo>
                <a:lnTo>
                  <a:pt x="142712" y="137265"/>
                </a:lnTo>
                <a:cubicBezTo>
                  <a:pt x="141016" y="137265"/>
                  <a:pt x="139646" y="138635"/>
                  <a:pt x="139646" y="140299"/>
                </a:cubicBezTo>
                <a:cubicBezTo>
                  <a:pt x="139646" y="141995"/>
                  <a:pt x="141016" y="143365"/>
                  <a:pt x="142712" y="143365"/>
                </a:cubicBezTo>
                <a:lnTo>
                  <a:pt x="185966" y="143365"/>
                </a:lnTo>
                <a:cubicBezTo>
                  <a:pt x="184759" y="146725"/>
                  <a:pt x="184041" y="150085"/>
                  <a:pt x="183748" y="153477"/>
                </a:cubicBezTo>
                <a:cubicBezTo>
                  <a:pt x="183748" y="153477"/>
                  <a:pt x="182541" y="159512"/>
                  <a:pt x="185966" y="169689"/>
                </a:cubicBezTo>
                <a:lnTo>
                  <a:pt x="22638" y="169689"/>
                </a:lnTo>
                <a:cubicBezTo>
                  <a:pt x="22149" y="169689"/>
                  <a:pt x="21757" y="169265"/>
                  <a:pt x="21757" y="168809"/>
                </a:cubicBezTo>
                <a:lnTo>
                  <a:pt x="21757" y="144246"/>
                </a:lnTo>
                <a:cubicBezTo>
                  <a:pt x="21757" y="143757"/>
                  <a:pt x="22149" y="143365"/>
                  <a:pt x="22638" y="143365"/>
                </a:cubicBezTo>
                <a:lnTo>
                  <a:pt x="52909" y="143365"/>
                </a:lnTo>
                <a:lnTo>
                  <a:pt x="52909" y="153412"/>
                </a:lnTo>
                <a:cubicBezTo>
                  <a:pt x="52746" y="156413"/>
                  <a:pt x="54214" y="157587"/>
                  <a:pt x="55095" y="158044"/>
                </a:cubicBezTo>
                <a:cubicBezTo>
                  <a:pt x="55473" y="158233"/>
                  <a:pt x="56018" y="158416"/>
                  <a:pt x="56691" y="158416"/>
                </a:cubicBezTo>
                <a:cubicBezTo>
                  <a:pt x="57646" y="158416"/>
                  <a:pt x="58858" y="158048"/>
                  <a:pt x="60216" y="156805"/>
                </a:cubicBezTo>
                <a:cubicBezTo>
                  <a:pt x="60216" y="156805"/>
                  <a:pt x="60249" y="156772"/>
                  <a:pt x="60249" y="156772"/>
                </a:cubicBezTo>
                <a:lnTo>
                  <a:pt x="68795" y="148617"/>
                </a:lnTo>
                <a:lnTo>
                  <a:pt x="77342" y="156772"/>
                </a:lnTo>
                <a:cubicBezTo>
                  <a:pt x="77374" y="156772"/>
                  <a:pt x="77374" y="156805"/>
                  <a:pt x="77407" y="156805"/>
                </a:cubicBezTo>
                <a:cubicBezTo>
                  <a:pt x="78744" y="158044"/>
                  <a:pt x="79951" y="158403"/>
                  <a:pt x="80897" y="158403"/>
                </a:cubicBezTo>
                <a:cubicBezTo>
                  <a:pt x="81582" y="158403"/>
                  <a:pt x="82137" y="158240"/>
                  <a:pt x="82496" y="158044"/>
                </a:cubicBezTo>
                <a:cubicBezTo>
                  <a:pt x="83409" y="157587"/>
                  <a:pt x="84877" y="156413"/>
                  <a:pt x="84681" y="153412"/>
                </a:cubicBezTo>
                <a:lnTo>
                  <a:pt x="84681" y="143365"/>
                </a:lnTo>
                <a:lnTo>
                  <a:pt x="127642" y="143365"/>
                </a:lnTo>
                <a:cubicBezTo>
                  <a:pt x="129338" y="143365"/>
                  <a:pt x="130708" y="141995"/>
                  <a:pt x="130708" y="140299"/>
                </a:cubicBezTo>
                <a:cubicBezTo>
                  <a:pt x="130708" y="138635"/>
                  <a:pt x="129338" y="137265"/>
                  <a:pt x="127642" y="137265"/>
                </a:cubicBezTo>
                <a:lnTo>
                  <a:pt x="84681" y="137265"/>
                </a:lnTo>
                <a:lnTo>
                  <a:pt x="84681" y="127740"/>
                </a:lnTo>
                <a:close/>
                <a:moveTo>
                  <a:pt x="52909" y="127740"/>
                </a:moveTo>
                <a:lnTo>
                  <a:pt x="52909" y="137265"/>
                </a:lnTo>
                <a:lnTo>
                  <a:pt x="22638" y="137265"/>
                </a:lnTo>
                <a:cubicBezTo>
                  <a:pt x="18756" y="137265"/>
                  <a:pt x="15625" y="140397"/>
                  <a:pt x="15625" y="144246"/>
                </a:cubicBezTo>
                <a:lnTo>
                  <a:pt x="15625" y="168809"/>
                </a:lnTo>
                <a:cubicBezTo>
                  <a:pt x="15625" y="172658"/>
                  <a:pt x="18756" y="175789"/>
                  <a:pt x="22638" y="175789"/>
                </a:cubicBezTo>
                <a:lnTo>
                  <a:pt x="197905" y="175789"/>
                </a:lnTo>
                <a:cubicBezTo>
                  <a:pt x="200514" y="175789"/>
                  <a:pt x="202667" y="177942"/>
                  <a:pt x="202667" y="180552"/>
                </a:cubicBezTo>
                <a:cubicBezTo>
                  <a:pt x="202667" y="183161"/>
                  <a:pt x="200514" y="185314"/>
                  <a:pt x="197905" y="185314"/>
                </a:cubicBezTo>
                <a:lnTo>
                  <a:pt x="17843" y="185314"/>
                </a:lnTo>
                <a:cubicBezTo>
                  <a:pt x="11384" y="185314"/>
                  <a:pt x="6100" y="180030"/>
                  <a:pt x="6100" y="173571"/>
                </a:cubicBezTo>
                <a:lnTo>
                  <a:pt x="6100" y="139483"/>
                </a:lnTo>
                <a:cubicBezTo>
                  <a:pt x="6100" y="133025"/>
                  <a:pt x="11384" y="127740"/>
                  <a:pt x="17843" y="127740"/>
                </a:cubicBezTo>
                <a:close/>
                <a:moveTo>
                  <a:pt x="40971" y="1"/>
                </a:moveTo>
                <a:cubicBezTo>
                  <a:pt x="23323" y="1"/>
                  <a:pt x="8938" y="14354"/>
                  <a:pt x="8938" y="32034"/>
                </a:cubicBezTo>
                <a:cubicBezTo>
                  <a:pt x="8938" y="40547"/>
                  <a:pt x="12298" y="48604"/>
                  <a:pt x="18332" y="54672"/>
                </a:cubicBezTo>
                <a:cubicBezTo>
                  <a:pt x="19539" y="55879"/>
                  <a:pt x="20844" y="56955"/>
                  <a:pt x="22182" y="57934"/>
                </a:cubicBezTo>
                <a:lnTo>
                  <a:pt x="19800" y="57934"/>
                </a:lnTo>
                <a:cubicBezTo>
                  <a:pt x="13831" y="57934"/>
                  <a:pt x="8938" y="62827"/>
                  <a:pt x="8938" y="68829"/>
                </a:cubicBezTo>
                <a:cubicBezTo>
                  <a:pt x="8938" y="74798"/>
                  <a:pt x="13831" y="79691"/>
                  <a:pt x="19800" y="79691"/>
                </a:cubicBezTo>
                <a:lnTo>
                  <a:pt x="25183" y="79691"/>
                </a:lnTo>
                <a:cubicBezTo>
                  <a:pt x="28934" y="88499"/>
                  <a:pt x="28934" y="97143"/>
                  <a:pt x="25183" y="106015"/>
                </a:cubicBezTo>
                <a:lnTo>
                  <a:pt x="19800" y="106015"/>
                </a:lnTo>
                <a:cubicBezTo>
                  <a:pt x="13831" y="106015"/>
                  <a:pt x="8938" y="110876"/>
                  <a:pt x="8938" y="116878"/>
                </a:cubicBezTo>
                <a:cubicBezTo>
                  <a:pt x="8938" y="119161"/>
                  <a:pt x="9655" y="121282"/>
                  <a:pt x="10862" y="123043"/>
                </a:cubicBezTo>
                <a:cubicBezTo>
                  <a:pt x="4502" y="125783"/>
                  <a:pt x="0" y="132111"/>
                  <a:pt x="0" y="139483"/>
                </a:cubicBezTo>
                <a:lnTo>
                  <a:pt x="0" y="173571"/>
                </a:lnTo>
                <a:cubicBezTo>
                  <a:pt x="0" y="183422"/>
                  <a:pt x="8024" y="191414"/>
                  <a:pt x="17843" y="191414"/>
                </a:cubicBezTo>
                <a:lnTo>
                  <a:pt x="197905" y="191414"/>
                </a:lnTo>
                <a:cubicBezTo>
                  <a:pt x="203907" y="191414"/>
                  <a:pt x="208767" y="186554"/>
                  <a:pt x="208767" y="180552"/>
                </a:cubicBezTo>
                <a:cubicBezTo>
                  <a:pt x="208767" y="174550"/>
                  <a:pt x="203907" y="169689"/>
                  <a:pt x="197905" y="169689"/>
                </a:cubicBezTo>
                <a:lnTo>
                  <a:pt x="192522" y="169689"/>
                </a:lnTo>
                <a:cubicBezTo>
                  <a:pt x="188804" y="160817"/>
                  <a:pt x="188804" y="152173"/>
                  <a:pt x="192522" y="143365"/>
                </a:cubicBezTo>
                <a:lnTo>
                  <a:pt x="197905" y="143365"/>
                </a:lnTo>
                <a:cubicBezTo>
                  <a:pt x="203907" y="143365"/>
                  <a:pt x="208767" y="138505"/>
                  <a:pt x="208767" y="132503"/>
                </a:cubicBezTo>
                <a:cubicBezTo>
                  <a:pt x="208767" y="126501"/>
                  <a:pt x="203907" y="121640"/>
                  <a:pt x="197905" y="121640"/>
                </a:cubicBezTo>
                <a:lnTo>
                  <a:pt x="176278" y="121640"/>
                </a:lnTo>
                <a:cubicBezTo>
                  <a:pt x="179018" y="118476"/>
                  <a:pt x="180681" y="114366"/>
                  <a:pt x="180681" y="109865"/>
                </a:cubicBezTo>
                <a:lnTo>
                  <a:pt x="180681" y="75809"/>
                </a:lnTo>
                <a:cubicBezTo>
                  <a:pt x="180681" y="65958"/>
                  <a:pt x="172690" y="57934"/>
                  <a:pt x="162838" y="57934"/>
                </a:cubicBezTo>
                <a:lnTo>
                  <a:pt x="154031" y="57934"/>
                </a:lnTo>
                <a:cubicBezTo>
                  <a:pt x="154781" y="56466"/>
                  <a:pt x="155205" y="54770"/>
                  <a:pt x="155205" y="53008"/>
                </a:cubicBezTo>
                <a:cubicBezTo>
                  <a:pt x="155205" y="46908"/>
                  <a:pt x="150247" y="41950"/>
                  <a:pt x="144147" y="41950"/>
                </a:cubicBezTo>
                <a:lnTo>
                  <a:pt x="141114" y="41950"/>
                </a:lnTo>
                <a:cubicBezTo>
                  <a:pt x="138439" y="35263"/>
                  <a:pt x="138406" y="28739"/>
                  <a:pt x="141114" y="22117"/>
                </a:cubicBezTo>
                <a:lnTo>
                  <a:pt x="144147" y="22117"/>
                </a:lnTo>
                <a:cubicBezTo>
                  <a:pt x="150247" y="22117"/>
                  <a:pt x="155205" y="17159"/>
                  <a:pt x="155205" y="11059"/>
                </a:cubicBezTo>
                <a:cubicBezTo>
                  <a:pt x="155205" y="4959"/>
                  <a:pt x="150247" y="1"/>
                  <a:pt x="144147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24" name="Google Shape;17424;p36"/>
          <p:cNvGrpSpPr/>
          <p:nvPr/>
        </p:nvGrpSpPr>
        <p:grpSpPr>
          <a:xfrm>
            <a:off x="3043569" y="1524104"/>
            <a:ext cx="1731263" cy="448441"/>
            <a:chOff x="-12575141" y="333102"/>
            <a:chExt cx="16824716" cy="4358025"/>
          </a:xfrm>
        </p:grpSpPr>
        <p:sp>
          <p:nvSpPr>
            <p:cNvPr id="17425" name="Google Shape;17425;p36"/>
            <p:cNvSpPr/>
            <p:nvPr/>
          </p:nvSpPr>
          <p:spPr>
            <a:xfrm>
              <a:off x="2498675" y="2053400"/>
              <a:ext cx="1750900" cy="172100"/>
            </a:xfrm>
            <a:custGeom>
              <a:avLst/>
              <a:gdLst/>
              <a:ahLst/>
              <a:cxnLst/>
              <a:rect l="l" t="t" r="r" b="b"/>
              <a:pathLst>
                <a:path w="70036" h="6884" extrusionOk="0">
                  <a:moveTo>
                    <a:pt x="3425" y="1"/>
                  </a:moveTo>
                  <a:cubicBezTo>
                    <a:pt x="1533" y="1"/>
                    <a:pt x="0" y="1567"/>
                    <a:pt x="0" y="3459"/>
                  </a:cubicBezTo>
                  <a:cubicBezTo>
                    <a:pt x="0" y="5350"/>
                    <a:pt x="1533" y="6884"/>
                    <a:pt x="3425" y="6884"/>
                  </a:cubicBezTo>
                  <a:lnTo>
                    <a:pt x="66610" y="6884"/>
                  </a:lnTo>
                  <a:cubicBezTo>
                    <a:pt x="68502" y="6884"/>
                    <a:pt x="70035" y="5350"/>
                    <a:pt x="70035" y="3459"/>
                  </a:cubicBezTo>
                  <a:cubicBezTo>
                    <a:pt x="70035" y="1567"/>
                    <a:pt x="68502" y="1"/>
                    <a:pt x="6661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36"/>
            <p:cNvSpPr/>
            <p:nvPr/>
          </p:nvSpPr>
          <p:spPr>
            <a:xfrm>
              <a:off x="-12575141" y="333102"/>
              <a:ext cx="5259972" cy="4358025"/>
            </a:xfrm>
            <a:custGeom>
              <a:avLst/>
              <a:gdLst/>
              <a:ahLst/>
              <a:cxnLst/>
              <a:rect l="l" t="t" r="r" b="b"/>
              <a:pathLst>
                <a:path w="210399" h="174321" extrusionOk="0">
                  <a:moveTo>
                    <a:pt x="152139" y="6850"/>
                  </a:moveTo>
                  <a:cubicBezTo>
                    <a:pt x="159642" y="6850"/>
                    <a:pt x="165742" y="12983"/>
                    <a:pt x="165742" y="20486"/>
                  </a:cubicBezTo>
                  <a:lnTo>
                    <a:pt x="165742" y="28641"/>
                  </a:lnTo>
                  <a:lnTo>
                    <a:pt x="72971" y="28641"/>
                  </a:lnTo>
                  <a:lnTo>
                    <a:pt x="72971" y="20486"/>
                  </a:lnTo>
                  <a:cubicBezTo>
                    <a:pt x="72971" y="15266"/>
                    <a:pt x="71013" y="10471"/>
                    <a:pt x="67784" y="6850"/>
                  </a:cubicBezTo>
                  <a:close/>
                  <a:moveTo>
                    <a:pt x="201852" y="35034"/>
                  </a:moveTo>
                  <a:lnTo>
                    <a:pt x="201852" y="35034"/>
                  </a:lnTo>
                  <a:cubicBezTo>
                    <a:pt x="200514" y="47103"/>
                    <a:pt x="181171" y="72514"/>
                    <a:pt x="172396" y="83507"/>
                  </a:cubicBezTo>
                  <a:cubicBezTo>
                    <a:pt x="156314" y="103666"/>
                    <a:pt x="137297" y="124184"/>
                    <a:pt x="129109" y="132372"/>
                  </a:cubicBezTo>
                  <a:cubicBezTo>
                    <a:pt x="123923" y="137558"/>
                    <a:pt x="116616" y="140396"/>
                    <a:pt x="107385" y="140788"/>
                  </a:cubicBezTo>
                  <a:cubicBezTo>
                    <a:pt x="106613" y="140831"/>
                    <a:pt x="105859" y="140849"/>
                    <a:pt x="105127" y="140849"/>
                  </a:cubicBezTo>
                  <a:cubicBezTo>
                    <a:pt x="103662" y="140849"/>
                    <a:pt x="102285" y="140777"/>
                    <a:pt x="101024" y="140690"/>
                  </a:cubicBezTo>
                  <a:lnTo>
                    <a:pt x="188478" y="53236"/>
                  </a:lnTo>
                  <a:cubicBezTo>
                    <a:pt x="189815" y="51898"/>
                    <a:pt x="189815" y="49713"/>
                    <a:pt x="188478" y="48376"/>
                  </a:cubicBezTo>
                  <a:cubicBezTo>
                    <a:pt x="187809" y="47707"/>
                    <a:pt x="186936" y="47372"/>
                    <a:pt x="186060" y="47372"/>
                  </a:cubicBezTo>
                  <a:cubicBezTo>
                    <a:pt x="185183" y="47372"/>
                    <a:pt x="184302" y="47707"/>
                    <a:pt x="183617" y="48376"/>
                  </a:cubicBezTo>
                  <a:lnTo>
                    <a:pt x="96163" y="135829"/>
                  </a:lnTo>
                  <a:cubicBezTo>
                    <a:pt x="95609" y="128392"/>
                    <a:pt x="96196" y="116062"/>
                    <a:pt x="104514" y="107776"/>
                  </a:cubicBezTo>
                  <a:cubicBezTo>
                    <a:pt x="112702" y="99556"/>
                    <a:pt x="133220" y="80571"/>
                    <a:pt x="153379" y="64490"/>
                  </a:cubicBezTo>
                  <a:cubicBezTo>
                    <a:pt x="164371" y="55715"/>
                    <a:pt x="189782" y="36339"/>
                    <a:pt x="201852" y="35034"/>
                  </a:cubicBezTo>
                  <a:close/>
                  <a:moveTo>
                    <a:pt x="34088" y="145681"/>
                  </a:moveTo>
                  <a:lnTo>
                    <a:pt x="34088" y="153836"/>
                  </a:lnTo>
                  <a:cubicBezTo>
                    <a:pt x="34088" y="161338"/>
                    <a:pt x="27988" y="167471"/>
                    <a:pt x="20485" y="167471"/>
                  </a:cubicBezTo>
                  <a:cubicBezTo>
                    <a:pt x="12983" y="167471"/>
                    <a:pt x="6883" y="161338"/>
                    <a:pt x="6883" y="153836"/>
                  </a:cubicBezTo>
                  <a:lnTo>
                    <a:pt x="6883" y="145681"/>
                  </a:lnTo>
                  <a:close/>
                  <a:moveTo>
                    <a:pt x="52518" y="6850"/>
                  </a:moveTo>
                  <a:cubicBezTo>
                    <a:pt x="60021" y="6850"/>
                    <a:pt x="66120" y="12983"/>
                    <a:pt x="66120" y="20486"/>
                  </a:cubicBezTo>
                  <a:lnTo>
                    <a:pt x="66120" y="32066"/>
                  </a:lnTo>
                  <a:cubicBezTo>
                    <a:pt x="66120" y="33958"/>
                    <a:pt x="67654" y="35523"/>
                    <a:pt x="69546" y="35523"/>
                  </a:cubicBezTo>
                  <a:lnTo>
                    <a:pt x="133709" y="35523"/>
                  </a:lnTo>
                  <a:lnTo>
                    <a:pt x="133709" y="71829"/>
                  </a:lnTo>
                  <a:cubicBezTo>
                    <a:pt x="124738" y="79495"/>
                    <a:pt x="116388" y="87030"/>
                    <a:pt x="109798" y="93163"/>
                  </a:cubicBezTo>
                  <a:lnTo>
                    <a:pt x="55747" y="93163"/>
                  </a:lnTo>
                  <a:cubicBezTo>
                    <a:pt x="53855" y="93163"/>
                    <a:pt x="52322" y="94696"/>
                    <a:pt x="52322" y="96620"/>
                  </a:cubicBezTo>
                  <a:cubicBezTo>
                    <a:pt x="52322" y="98512"/>
                    <a:pt x="53855" y="100045"/>
                    <a:pt x="55747" y="100045"/>
                  </a:cubicBezTo>
                  <a:lnTo>
                    <a:pt x="102557" y="100045"/>
                  </a:lnTo>
                  <a:cubicBezTo>
                    <a:pt x="101480" y="101089"/>
                    <a:pt x="100502" y="102068"/>
                    <a:pt x="99654" y="102916"/>
                  </a:cubicBezTo>
                  <a:cubicBezTo>
                    <a:pt x="96848" y="105721"/>
                    <a:pt x="94761" y="108820"/>
                    <a:pt x="93195" y="112050"/>
                  </a:cubicBezTo>
                  <a:lnTo>
                    <a:pt x="55747" y="112050"/>
                  </a:lnTo>
                  <a:cubicBezTo>
                    <a:pt x="53855" y="112050"/>
                    <a:pt x="52322" y="113583"/>
                    <a:pt x="52322" y="115475"/>
                  </a:cubicBezTo>
                  <a:cubicBezTo>
                    <a:pt x="52322" y="117399"/>
                    <a:pt x="53855" y="118932"/>
                    <a:pt x="55747" y="118932"/>
                  </a:cubicBezTo>
                  <a:lnTo>
                    <a:pt x="90716" y="118932"/>
                  </a:lnTo>
                  <a:cubicBezTo>
                    <a:pt x="89607" y="123108"/>
                    <a:pt x="89183" y="127250"/>
                    <a:pt x="89150" y="130936"/>
                  </a:cubicBezTo>
                  <a:lnTo>
                    <a:pt x="55747" y="130936"/>
                  </a:lnTo>
                  <a:cubicBezTo>
                    <a:pt x="53855" y="130936"/>
                    <a:pt x="52322" y="132470"/>
                    <a:pt x="52322" y="134362"/>
                  </a:cubicBezTo>
                  <a:cubicBezTo>
                    <a:pt x="52322" y="136286"/>
                    <a:pt x="53855" y="137819"/>
                    <a:pt x="55747" y="137819"/>
                  </a:cubicBezTo>
                  <a:lnTo>
                    <a:pt x="89444" y="137819"/>
                  </a:lnTo>
                  <a:cubicBezTo>
                    <a:pt x="89607" y="139515"/>
                    <a:pt x="89835" y="140951"/>
                    <a:pt x="90031" y="141995"/>
                  </a:cubicBezTo>
                  <a:lnTo>
                    <a:pt x="75482" y="156543"/>
                  </a:lnTo>
                  <a:cubicBezTo>
                    <a:pt x="74145" y="157880"/>
                    <a:pt x="74145" y="160033"/>
                    <a:pt x="75482" y="161371"/>
                  </a:cubicBezTo>
                  <a:cubicBezTo>
                    <a:pt x="76167" y="162056"/>
                    <a:pt x="77048" y="162382"/>
                    <a:pt x="77896" y="162382"/>
                  </a:cubicBezTo>
                  <a:cubicBezTo>
                    <a:pt x="78777" y="162382"/>
                    <a:pt x="79658" y="162056"/>
                    <a:pt x="80343" y="161371"/>
                  </a:cubicBezTo>
                  <a:lnTo>
                    <a:pt x="94891" y="146855"/>
                  </a:lnTo>
                  <a:cubicBezTo>
                    <a:pt x="97011" y="147214"/>
                    <a:pt x="100665" y="147703"/>
                    <a:pt x="105101" y="147703"/>
                  </a:cubicBezTo>
                  <a:cubicBezTo>
                    <a:pt x="105884" y="147703"/>
                    <a:pt x="106700" y="147703"/>
                    <a:pt x="107515" y="147670"/>
                  </a:cubicBezTo>
                  <a:cubicBezTo>
                    <a:pt x="118312" y="147214"/>
                    <a:pt x="127348" y="143691"/>
                    <a:pt x="133709" y="137460"/>
                  </a:cubicBezTo>
                  <a:lnTo>
                    <a:pt x="133709" y="155923"/>
                  </a:lnTo>
                  <a:cubicBezTo>
                    <a:pt x="133709" y="162284"/>
                    <a:pt x="128555" y="167471"/>
                    <a:pt x="122194" y="167471"/>
                  </a:cubicBezTo>
                  <a:lnTo>
                    <a:pt x="35751" y="167471"/>
                  </a:lnTo>
                  <a:cubicBezTo>
                    <a:pt x="38981" y="163850"/>
                    <a:pt x="40971" y="159055"/>
                    <a:pt x="40971" y="153836"/>
                  </a:cubicBezTo>
                  <a:lnTo>
                    <a:pt x="40971" y="18398"/>
                  </a:lnTo>
                  <a:cubicBezTo>
                    <a:pt x="40971" y="12037"/>
                    <a:pt x="46124" y="6850"/>
                    <a:pt x="52518" y="6850"/>
                  </a:cubicBezTo>
                  <a:close/>
                  <a:moveTo>
                    <a:pt x="52518" y="0"/>
                  </a:moveTo>
                  <a:cubicBezTo>
                    <a:pt x="42341" y="0"/>
                    <a:pt x="34088" y="8253"/>
                    <a:pt x="34088" y="18398"/>
                  </a:cubicBezTo>
                  <a:lnTo>
                    <a:pt x="34088" y="138798"/>
                  </a:lnTo>
                  <a:lnTo>
                    <a:pt x="3425" y="138798"/>
                  </a:lnTo>
                  <a:cubicBezTo>
                    <a:pt x="1533" y="138798"/>
                    <a:pt x="0" y="140364"/>
                    <a:pt x="0" y="142256"/>
                  </a:cubicBezTo>
                  <a:lnTo>
                    <a:pt x="0" y="153836"/>
                  </a:lnTo>
                  <a:cubicBezTo>
                    <a:pt x="0" y="165155"/>
                    <a:pt x="9199" y="174321"/>
                    <a:pt x="20485" y="174321"/>
                  </a:cubicBezTo>
                  <a:lnTo>
                    <a:pt x="122194" y="174321"/>
                  </a:lnTo>
                  <a:cubicBezTo>
                    <a:pt x="132339" y="174321"/>
                    <a:pt x="140592" y="166068"/>
                    <a:pt x="140592" y="155923"/>
                  </a:cubicBezTo>
                  <a:lnTo>
                    <a:pt x="140592" y="130382"/>
                  </a:lnTo>
                  <a:cubicBezTo>
                    <a:pt x="150280" y="120139"/>
                    <a:pt x="164959" y="103829"/>
                    <a:pt x="177778" y="87780"/>
                  </a:cubicBezTo>
                  <a:cubicBezTo>
                    <a:pt x="200351" y="59532"/>
                    <a:pt x="210398" y="40971"/>
                    <a:pt x="208539" y="31054"/>
                  </a:cubicBezTo>
                  <a:cubicBezTo>
                    <a:pt x="208278" y="29684"/>
                    <a:pt x="207201" y="28575"/>
                    <a:pt x="205799" y="28314"/>
                  </a:cubicBezTo>
                  <a:cubicBezTo>
                    <a:pt x="205030" y="28170"/>
                    <a:pt x="204210" y="28097"/>
                    <a:pt x="203336" y="28097"/>
                  </a:cubicBezTo>
                  <a:cubicBezTo>
                    <a:pt x="192971" y="28097"/>
                    <a:pt x="175156" y="38289"/>
                    <a:pt x="149073" y="59107"/>
                  </a:cubicBezTo>
                  <a:cubicBezTo>
                    <a:pt x="146235" y="61358"/>
                    <a:pt x="143397" y="63707"/>
                    <a:pt x="140592" y="66056"/>
                  </a:cubicBezTo>
                  <a:lnTo>
                    <a:pt x="140592" y="35523"/>
                  </a:lnTo>
                  <a:lnTo>
                    <a:pt x="169167" y="35523"/>
                  </a:lnTo>
                  <a:cubicBezTo>
                    <a:pt x="171059" y="35523"/>
                    <a:pt x="172592" y="33958"/>
                    <a:pt x="172592" y="32066"/>
                  </a:cubicBezTo>
                  <a:lnTo>
                    <a:pt x="172592" y="20486"/>
                  </a:lnTo>
                  <a:cubicBezTo>
                    <a:pt x="172592" y="9166"/>
                    <a:pt x="163426" y="0"/>
                    <a:pt x="15213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841132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 advTm="18761">
        <p14:reveal dir="r"/>
      </p:transition>
    </mc:Choice>
    <mc:Fallback>
      <p:transition spd="slow" advTm="18761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3" name="Google Shape;21183;p45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Ses</a:t>
            </a:r>
            <a:r>
              <a:rPr lang="en-US" dirty="0"/>
              <a:t> voyages </a:t>
            </a:r>
            <a:endParaRPr dirty="0"/>
          </a:p>
        </p:txBody>
      </p:sp>
      <p:grpSp>
        <p:nvGrpSpPr>
          <p:cNvPr id="21184" name="Google Shape;21184;p45"/>
          <p:cNvGrpSpPr/>
          <p:nvPr/>
        </p:nvGrpSpPr>
        <p:grpSpPr>
          <a:xfrm>
            <a:off x="1735525" y="637000"/>
            <a:ext cx="6546500" cy="4020600"/>
            <a:chOff x="526875" y="824000"/>
            <a:chExt cx="6546500" cy="4020600"/>
          </a:xfrm>
        </p:grpSpPr>
        <p:sp>
          <p:nvSpPr>
            <p:cNvPr id="21185" name="Google Shape;21185;p45"/>
            <p:cNvSpPr/>
            <p:nvPr/>
          </p:nvSpPr>
          <p:spPr>
            <a:xfrm>
              <a:off x="526875" y="964600"/>
              <a:ext cx="6546500" cy="3764500"/>
            </a:xfrm>
            <a:custGeom>
              <a:avLst/>
              <a:gdLst/>
              <a:ahLst/>
              <a:cxnLst/>
              <a:rect l="l" t="t" r="r" b="b"/>
              <a:pathLst>
                <a:path w="261860" h="150580" extrusionOk="0">
                  <a:moveTo>
                    <a:pt x="187815" y="19241"/>
                  </a:moveTo>
                  <a:cubicBezTo>
                    <a:pt x="187785" y="19210"/>
                    <a:pt x="187785" y="19210"/>
                    <a:pt x="187755" y="19210"/>
                  </a:cubicBezTo>
                  <a:lnTo>
                    <a:pt x="187755" y="19180"/>
                  </a:lnTo>
                  <a:lnTo>
                    <a:pt x="187785" y="19180"/>
                  </a:lnTo>
                  <a:cubicBezTo>
                    <a:pt x="187785" y="19210"/>
                    <a:pt x="187785" y="19210"/>
                    <a:pt x="187815" y="19241"/>
                  </a:cubicBezTo>
                  <a:cubicBezTo>
                    <a:pt x="187815" y="19241"/>
                    <a:pt x="187815" y="19241"/>
                    <a:pt x="187846" y="19241"/>
                  </a:cubicBezTo>
                  <a:cubicBezTo>
                    <a:pt x="187815" y="19271"/>
                    <a:pt x="187815" y="19271"/>
                    <a:pt x="187815" y="19241"/>
                  </a:cubicBezTo>
                  <a:close/>
                  <a:moveTo>
                    <a:pt x="136690" y="45259"/>
                  </a:moveTo>
                  <a:cubicBezTo>
                    <a:pt x="136720" y="45259"/>
                    <a:pt x="136751" y="45259"/>
                    <a:pt x="136781" y="45229"/>
                  </a:cubicBezTo>
                  <a:cubicBezTo>
                    <a:pt x="136872" y="45168"/>
                    <a:pt x="136872" y="45046"/>
                    <a:pt x="136842" y="44986"/>
                  </a:cubicBezTo>
                  <a:cubicBezTo>
                    <a:pt x="136781" y="44894"/>
                    <a:pt x="136720" y="44864"/>
                    <a:pt x="136659" y="44803"/>
                  </a:cubicBezTo>
                  <a:cubicBezTo>
                    <a:pt x="136599" y="44834"/>
                    <a:pt x="136568" y="44834"/>
                    <a:pt x="136538" y="44834"/>
                  </a:cubicBezTo>
                  <a:cubicBezTo>
                    <a:pt x="136477" y="44894"/>
                    <a:pt x="136447" y="44986"/>
                    <a:pt x="136477" y="45077"/>
                  </a:cubicBezTo>
                  <a:cubicBezTo>
                    <a:pt x="136507" y="45198"/>
                    <a:pt x="136599" y="45229"/>
                    <a:pt x="136690" y="45259"/>
                  </a:cubicBezTo>
                  <a:close/>
                  <a:moveTo>
                    <a:pt x="136903" y="12553"/>
                  </a:moveTo>
                  <a:cubicBezTo>
                    <a:pt x="136872" y="12553"/>
                    <a:pt x="136872" y="12553"/>
                    <a:pt x="136872" y="12553"/>
                  </a:cubicBezTo>
                  <a:cubicBezTo>
                    <a:pt x="136872" y="12584"/>
                    <a:pt x="136872" y="12584"/>
                    <a:pt x="136872" y="12584"/>
                  </a:cubicBezTo>
                  <a:cubicBezTo>
                    <a:pt x="136872" y="12584"/>
                    <a:pt x="136872" y="12584"/>
                    <a:pt x="136903" y="12584"/>
                  </a:cubicBezTo>
                  <a:cubicBezTo>
                    <a:pt x="136903" y="12584"/>
                    <a:pt x="136903" y="12553"/>
                    <a:pt x="136903" y="12553"/>
                  </a:cubicBezTo>
                  <a:lnTo>
                    <a:pt x="136903" y="12553"/>
                  </a:lnTo>
                  <a:cubicBezTo>
                    <a:pt x="136933" y="12523"/>
                    <a:pt x="136963" y="12493"/>
                    <a:pt x="136903" y="12523"/>
                  </a:cubicBezTo>
                  <a:cubicBezTo>
                    <a:pt x="136903" y="12523"/>
                    <a:pt x="136903" y="12523"/>
                    <a:pt x="136903" y="12553"/>
                  </a:cubicBezTo>
                  <a:close/>
                  <a:moveTo>
                    <a:pt x="162709" y="110154"/>
                  </a:moveTo>
                  <a:lnTo>
                    <a:pt x="162739" y="110214"/>
                  </a:lnTo>
                  <a:cubicBezTo>
                    <a:pt x="162739" y="110184"/>
                    <a:pt x="162739" y="110184"/>
                    <a:pt x="162769" y="110184"/>
                  </a:cubicBezTo>
                  <a:cubicBezTo>
                    <a:pt x="162739" y="110245"/>
                    <a:pt x="162709" y="110306"/>
                    <a:pt x="162678" y="110336"/>
                  </a:cubicBezTo>
                  <a:cubicBezTo>
                    <a:pt x="162496" y="110458"/>
                    <a:pt x="162283" y="110518"/>
                    <a:pt x="162253" y="110792"/>
                  </a:cubicBezTo>
                  <a:cubicBezTo>
                    <a:pt x="162222" y="111096"/>
                    <a:pt x="162009" y="111309"/>
                    <a:pt x="161706" y="111430"/>
                  </a:cubicBezTo>
                  <a:cubicBezTo>
                    <a:pt x="161462" y="111582"/>
                    <a:pt x="161250" y="111825"/>
                    <a:pt x="161006" y="111947"/>
                  </a:cubicBezTo>
                  <a:cubicBezTo>
                    <a:pt x="160733" y="112069"/>
                    <a:pt x="160429" y="112129"/>
                    <a:pt x="160155" y="112190"/>
                  </a:cubicBezTo>
                  <a:cubicBezTo>
                    <a:pt x="160125" y="112221"/>
                    <a:pt x="160095" y="112221"/>
                    <a:pt x="160064" y="112221"/>
                  </a:cubicBezTo>
                  <a:cubicBezTo>
                    <a:pt x="159791" y="112342"/>
                    <a:pt x="159517" y="112433"/>
                    <a:pt x="159243" y="112555"/>
                  </a:cubicBezTo>
                  <a:cubicBezTo>
                    <a:pt x="159122" y="112768"/>
                    <a:pt x="159061" y="112950"/>
                    <a:pt x="158940" y="113132"/>
                  </a:cubicBezTo>
                  <a:cubicBezTo>
                    <a:pt x="158666" y="113528"/>
                    <a:pt x="158696" y="113923"/>
                    <a:pt x="158818" y="114318"/>
                  </a:cubicBezTo>
                  <a:cubicBezTo>
                    <a:pt x="158879" y="114439"/>
                    <a:pt x="158909" y="114561"/>
                    <a:pt x="158970" y="114683"/>
                  </a:cubicBezTo>
                  <a:cubicBezTo>
                    <a:pt x="159122" y="115047"/>
                    <a:pt x="159091" y="115382"/>
                    <a:pt x="158848" y="115686"/>
                  </a:cubicBezTo>
                  <a:cubicBezTo>
                    <a:pt x="158605" y="115990"/>
                    <a:pt x="158453" y="116324"/>
                    <a:pt x="158210" y="116628"/>
                  </a:cubicBezTo>
                  <a:cubicBezTo>
                    <a:pt x="157906" y="116993"/>
                    <a:pt x="157784" y="117418"/>
                    <a:pt x="157997" y="117874"/>
                  </a:cubicBezTo>
                  <a:cubicBezTo>
                    <a:pt x="158088" y="118087"/>
                    <a:pt x="158088" y="118300"/>
                    <a:pt x="158088" y="118512"/>
                  </a:cubicBezTo>
                  <a:cubicBezTo>
                    <a:pt x="158088" y="118725"/>
                    <a:pt x="158088" y="118908"/>
                    <a:pt x="158119" y="119090"/>
                  </a:cubicBezTo>
                  <a:cubicBezTo>
                    <a:pt x="158119" y="119212"/>
                    <a:pt x="158180" y="119333"/>
                    <a:pt x="158240" y="119455"/>
                  </a:cubicBezTo>
                  <a:cubicBezTo>
                    <a:pt x="158484" y="119819"/>
                    <a:pt x="158879" y="120002"/>
                    <a:pt x="159274" y="120154"/>
                  </a:cubicBezTo>
                  <a:cubicBezTo>
                    <a:pt x="159517" y="120245"/>
                    <a:pt x="159730" y="120063"/>
                    <a:pt x="159943" y="119971"/>
                  </a:cubicBezTo>
                  <a:cubicBezTo>
                    <a:pt x="160095" y="119911"/>
                    <a:pt x="160247" y="119911"/>
                    <a:pt x="160429" y="119911"/>
                  </a:cubicBezTo>
                  <a:cubicBezTo>
                    <a:pt x="160794" y="119880"/>
                    <a:pt x="161037" y="119668"/>
                    <a:pt x="161189" y="119364"/>
                  </a:cubicBezTo>
                  <a:cubicBezTo>
                    <a:pt x="161310" y="119151"/>
                    <a:pt x="161432" y="118908"/>
                    <a:pt x="161523" y="118695"/>
                  </a:cubicBezTo>
                  <a:cubicBezTo>
                    <a:pt x="161736" y="118117"/>
                    <a:pt x="161918" y="117540"/>
                    <a:pt x="162161" y="116993"/>
                  </a:cubicBezTo>
                  <a:cubicBezTo>
                    <a:pt x="162557" y="116202"/>
                    <a:pt x="162800" y="115321"/>
                    <a:pt x="163165" y="114531"/>
                  </a:cubicBezTo>
                  <a:cubicBezTo>
                    <a:pt x="163286" y="114287"/>
                    <a:pt x="163347" y="114044"/>
                    <a:pt x="163377" y="113801"/>
                  </a:cubicBezTo>
                  <a:cubicBezTo>
                    <a:pt x="163468" y="113497"/>
                    <a:pt x="163529" y="113193"/>
                    <a:pt x="163651" y="112889"/>
                  </a:cubicBezTo>
                  <a:cubicBezTo>
                    <a:pt x="163772" y="112646"/>
                    <a:pt x="163712" y="112312"/>
                    <a:pt x="164076" y="112190"/>
                  </a:cubicBezTo>
                  <a:cubicBezTo>
                    <a:pt x="164168" y="112069"/>
                    <a:pt x="164228" y="111917"/>
                    <a:pt x="164228" y="111765"/>
                  </a:cubicBezTo>
                  <a:cubicBezTo>
                    <a:pt x="164198" y="111461"/>
                    <a:pt x="164137" y="111187"/>
                    <a:pt x="164137" y="110914"/>
                  </a:cubicBezTo>
                  <a:cubicBezTo>
                    <a:pt x="164137" y="110275"/>
                    <a:pt x="163924" y="109728"/>
                    <a:pt x="163499" y="109242"/>
                  </a:cubicBezTo>
                  <a:cubicBezTo>
                    <a:pt x="163438" y="109181"/>
                    <a:pt x="163377" y="109211"/>
                    <a:pt x="163316" y="109272"/>
                  </a:cubicBezTo>
                  <a:cubicBezTo>
                    <a:pt x="163165" y="109394"/>
                    <a:pt x="163073" y="109546"/>
                    <a:pt x="163073" y="109759"/>
                  </a:cubicBezTo>
                  <a:cubicBezTo>
                    <a:pt x="163043" y="109941"/>
                    <a:pt x="162952" y="110093"/>
                    <a:pt x="162769" y="110184"/>
                  </a:cubicBezTo>
                  <a:cubicBezTo>
                    <a:pt x="162769" y="110184"/>
                    <a:pt x="162769" y="110184"/>
                    <a:pt x="162769" y="110184"/>
                  </a:cubicBezTo>
                  <a:close/>
                  <a:moveTo>
                    <a:pt x="88513" y="7964"/>
                  </a:moveTo>
                  <a:cubicBezTo>
                    <a:pt x="88543" y="7994"/>
                    <a:pt x="88573" y="7994"/>
                    <a:pt x="88573" y="7994"/>
                  </a:cubicBezTo>
                  <a:lnTo>
                    <a:pt x="88573" y="7994"/>
                  </a:lnTo>
                  <a:cubicBezTo>
                    <a:pt x="88543" y="8055"/>
                    <a:pt x="88482" y="8146"/>
                    <a:pt x="88391" y="8177"/>
                  </a:cubicBezTo>
                  <a:cubicBezTo>
                    <a:pt x="88057" y="8389"/>
                    <a:pt x="87874" y="8693"/>
                    <a:pt x="87662" y="9028"/>
                  </a:cubicBezTo>
                  <a:cubicBezTo>
                    <a:pt x="87510" y="9240"/>
                    <a:pt x="87601" y="9453"/>
                    <a:pt x="87844" y="9544"/>
                  </a:cubicBezTo>
                  <a:cubicBezTo>
                    <a:pt x="88087" y="9605"/>
                    <a:pt x="88330" y="9666"/>
                    <a:pt x="88573" y="9757"/>
                  </a:cubicBezTo>
                  <a:cubicBezTo>
                    <a:pt x="88573" y="9727"/>
                    <a:pt x="88573" y="9727"/>
                    <a:pt x="88573" y="9727"/>
                  </a:cubicBezTo>
                  <a:lnTo>
                    <a:pt x="88604" y="9696"/>
                  </a:lnTo>
                  <a:lnTo>
                    <a:pt x="88573" y="9757"/>
                  </a:lnTo>
                  <a:cubicBezTo>
                    <a:pt x="88573" y="9757"/>
                    <a:pt x="88573" y="9757"/>
                    <a:pt x="88573" y="9757"/>
                  </a:cubicBezTo>
                  <a:cubicBezTo>
                    <a:pt x="88604" y="9788"/>
                    <a:pt x="88604" y="9848"/>
                    <a:pt x="88634" y="9909"/>
                  </a:cubicBezTo>
                  <a:cubicBezTo>
                    <a:pt x="88665" y="10000"/>
                    <a:pt x="88665" y="10091"/>
                    <a:pt x="88573" y="10152"/>
                  </a:cubicBezTo>
                  <a:cubicBezTo>
                    <a:pt x="88421" y="10243"/>
                    <a:pt x="88300" y="10335"/>
                    <a:pt x="88269" y="10517"/>
                  </a:cubicBezTo>
                  <a:cubicBezTo>
                    <a:pt x="88269" y="10608"/>
                    <a:pt x="88178" y="10730"/>
                    <a:pt x="88087" y="10821"/>
                  </a:cubicBezTo>
                  <a:cubicBezTo>
                    <a:pt x="87905" y="11064"/>
                    <a:pt x="87692" y="11246"/>
                    <a:pt x="87479" y="11459"/>
                  </a:cubicBezTo>
                  <a:cubicBezTo>
                    <a:pt x="87388" y="11550"/>
                    <a:pt x="87266" y="11611"/>
                    <a:pt x="87114" y="11550"/>
                  </a:cubicBezTo>
                  <a:cubicBezTo>
                    <a:pt x="86719" y="11338"/>
                    <a:pt x="86294" y="11398"/>
                    <a:pt x="85868" y="11398"/>
                  </a:cubicBezTo>
                  <a:cubicBezTo>
                    <a:pt x="85686" y="11398"/>
                    <a:pt x="85534" y="11429"/>
                    <a:pt x="85382" y="11550"/>
                  </a:cubicBezTo>
                  <a:cubicBezTo>
                    <a:pt x="85200" y="11672"/>
                    <a:pt x="84987" y="11733"/>
                    <a:pt x="84744" y="11794"/>
                  </a:cubicBezTo>
                  <a:cubicBezTo>
                    <a:pt x="84288" y="11854"/>
                    <a:pt x="83832" y="11946"/>
                    <a:pt x="83376" y="12006"/>
                  </a:cubicBezTo>
                  <a:cubicBezTo>
                    <a:pt x="83011" y="12067"/>
                    <a:pt x="82737" y="12310"/>
                    <a:pt x="82555" y="12614"/>
                  </a:cubicBezTo>
                  <a:cubicBezTo>
                    <a:pt x="82434" y="12827"/>
                    <a:pt x="82403" y="13040"/>
                    <a:pt x="82585" y="13222"/>
                  </a:cubicBezTo>
                  <a:cubicBezTo>
                    <a:pt x="82829" y="13465"/>
                    <a:pt x="82889" y="13830"/>
                    <a:pt x="83133" y="14073"/>
                  </a:cubicBezTo>
                  <a:cubicBezTo>
                    <a:pt x="83163" y="14043"/>
                    <a:pt x="83193" y="14043"/>
                    <a:pt x="83224" y="14043"/>
                  </a:cubicBezTo>
                  <a:cubicBezTo>
                    <a:pt x="83224" y="14043"/>
                    <a:pt x="83254" y="14012"/>
                    <a:pt x="83285" y="13982"/>
                  </a:cubicBezTo>
                  <a:cubicBezTo>
                    <a:pt x="83285" y="14043"/>
                    <a:pt x="83254" y="14043"/>
                    <a:pt x="83224" y="14043"/>
                  </a:cubicBezTo>
                  <a:cubicBezTo>
                    <a:pt x="83193" y="14073"/>
                    <a:pt x="83193" y="14073"/>
                    <a:pt x="83163" y="14104"/>
                  </a:cubicBezTo>
                  <a:cubicBezTo>
                    <a:pt x="83163" y="14073"/>
                    <a:pt x="83163" y="14073"/>
                    <a:pt x="83133" y="14073"/>
                  </a:cubicBezTo>
                  <a:lnTo>
                    <a:pt x="83133" y="14073"/>
                  </a:lnTo>
                  <a:cubicBezTo>
                    <a:pt x="83224" y="14225"/>
                    <a:pt x="83285" y="14408"/>
                    <a:pt x="83406" y="14590"/>
                  </a:cubicBezTo>
                  <a:cubicBezTo>
                    <a:pt x="83497" y="14742"/>
                    <a:pt x="83680" y="14864"/>
                    <a:pt x="83893" y="14833"/>
                  </a:cubicBezTo>
                  <a:cubicBezTo>
                    <a:pt x="84044" y="14803"/>
                    <a:pt x="84196" y="14712"/>
                    <a:pt x="84379" y="14772"/>
                  </a:cubicBezTo>
                  <a:cubicBezTo>
                    <a:pt x="84561" y="14833"/>
                    <a:pt x="84774" y="14803"/>
                    <a:pt x="84956" y="14772"/>
                  </a:cubicBezTo>
                  <a:cubicBezTo>
                    <a:pt x="85017" y="14772"/>
                    <a:pt x="85108" y="14803"/>
                    <a:pt x="85139" y="14833"/>
                  </a:cubicBezTo>
                  <a:cubicBezTo>
                    <a:pt x="85200" y="14864"/>
                    <a:pt x="85230" y="14924"/>
                    <a:pt x="85230" y="14985"/>
                  </a:cubicBezTo>
                  <a:cubicBezTo>
                    <a:pt x="85230" y="15046"/>
                    <a:pt x="85169" y="15107"/>
                    <a:pt x="85139" y="15137"/>
                  </a:cubicBezTo>
                  <a:cubicBezTo>
                    <a:pt x="85048" y="15168"/>
                    <a:pt x="84926" y="15168"/>
                    <a:pt x="84835" y="15137"/>
                  </a:cubicBezTo>
                  <a:cubicBezTo>
                    <a:pt x="84440" y="14985"/>
                    <a:pt x="84075" y="14955"/>
                    <a:pt x="83680" y="15137"/>
                  </a:cubicBezTo>
                  <a:cubicBezTo>
                    <a:pt x="83528" y="15228"/>
                    <a:pt x="83345" y="15198"/>
                    <a:pt x="83193" y="15168"/>
                  </a:cubicBezTo>
                  <a:cubicBezTo>
                    <a:pt x="82981" y="15137"/>
                    <a:pt x="82798" y="15198"/>
                    <a:pt x="82616" y="15289"/>
                  </a:cubicBezTo>
                  <a:cubicBezTo>
                    <a:pt x="82342" y="15411"/>
                    <a:pt x="82221" y="15806"/>
                    <a:pt x="82403" y="15988"/>
                  </a:cubicBezTo>
                  <a:cubicBezTo>
                    <a:pt x="82646" y="16201"/>
                    <a:pt x="82768" y="16475"/>
                    <a:pt x="83072" y="16596"/>
                  </a:cubicBezTo>
                  <a:cubicBezTo>
                    <a:pt x="83193" y="16627"/>
                    <a:pt x="83193" y="16657"/>
                    <a:pt x="83041" y="16748"/>
                  </a:cubicBezTo>
                  <a:cubicBezTo>
                    <a:pt x="82920" y="16809"/>
                    <a:pt x="82798" y="16870"/>
                    <a:pt x="82707" y="16930"/>
                  </a:cubicBezTo>
                  <a:cubicBezTo>
                    <a:pt x="82646" y="16991"/>
                    <a:pt x="82585" y="17113"/>
                    <a:pt x="82616" y="17204"/>
                  </a:cubicBezTo>
                  <a:cubicBezTo>
                    <a:pt x="82768" y="17599"/>
                    <a:pt x="83041" y="17903"/>
                    <a:pt x="83406" y="18146"/>
                  </a:cubicBezTo>
                  <a:cubicBezTo>
                    <a:pt x="83680" y="18298"/>
                    <a:pt x="83801" y="18268"/>
                    <a:pt x="83953" y="18025"/>
                  </a:cubicBezTo>
                  <a:cubicBezTo>
                    <a:pt x="84075" y="17842"/>
                    <a:pt x="84075" y="17842"/>
                    <a:pt x="84257" y="17903"/>
                  </a:cubicBezTo>
                  <a:cubicBezTo>
                    <a:pt x="84379" y="17964"/>
                    <a:pt x="84500" y="17994"/>
                    <a:pt x="84592" y="18116"/>
                  </a:cubicBezTo>
                  <a:cubicBezTo>
                    <a:pt x="84622" y="18146"/>
                    <a:pt x="84713" y="18207"/>
                    <a:pt x="84744" y="18177"/>
                  </a:cubicBezTo>
                  <a:cubicBezTo>
                    <a:pt x="85169" y="17994"/>
                    <a:pt x="85625" y="18329"/>
                    <a:pt x="85990" y="18055"/>
                  </a:cubicBezTo>
                  <a:cubicBezTo>
                    <a:pt x="86020" y="18025"/>
                    <a:pt x="86081" y="18025"/>
                    <a:pt x="86111" y="18025"/>
                  </a:cubicBezTo>
                  <a:cubicBezTo>
                    <a:pt x="86507" y="18207"/>
                    <a:pt x="86902" y="18359"/>
                    <a:pt x="87236" y="18602"/>
                  </a:cubicBezTo>
                  <a:cubicBezTo>
                    <a:pt x="87540" y="18815"/>
                    <a:pt x="87844" y="19028"/>
                    <a:pt x="88118" y="19241"/>
                  </a:cubicBezTo>
                  <a:cubicBezTo>
                    <a:pt x="88209" y="19332"/>
                    <a:pt x="88300" y="19423"/>
                    <a:pt x="88391" y="19514"/>
                  </a:cubicBezTo>
                  <a:cubicBezTo>
                    <a:pt x="88421" y="19605"/>
                    <a:pt x="88452" y="19696"/>
                    <a:pt x="88452" y="19788"/>
                  </a:cubicBezTo>
                  <a:cubicBezTo>
                    <a:pt x="88421" y="19940"/>
                    <a:pt x="88391" y="20092"/>
                    <a:pt x="88300" y="20244"/>
                  </a:cubicBezTo>
                  <a:cubicBezTo>
                    <a:pt x="88118" y="20487"/>
                    <a:pt x="88209" y="20700"/>
                    <a:pt x="88391" y="20912"/>
                  </a:cubicBezTo>
                  <a:cubicBezTo>
                    <a:pt x="88452" y="21034"/>
                    <a:pt x="88513" y="21155"/>
                    <a:pt x="88543" y="21277"/>
                  </a:cubicBezTo>
                  <a:cubicBezTo>
                    <a:pt x="88573" y="21429"/>
                    <a:pt x="88543" y="21581"/>
                    <a:pt x="88391" y="21703"/>
                  </a:cubicBezTo>
                  <a:cubicBezTo>
                    <a:pt x="88300" y="21733"/>
                    <a:pt x="88300" y="21794"/>
                    <a:pt x="88391" y="21824"/>
                  </a:cubicBezTo>
                  <a:cubicBezTo>
                    <a:pt x="88482" y="21885"/>
                    <a:pt x="88573" y="21885"/>
                    <a:pt x="88665" y="21915"/>
                  </a:cubicBezTo>
                  <a:cubicBezTo>
                    <a:pt x="88786" y="21976"/>
                    <a:pt x="88817" y="22067"/>
                    <a:pt x="88756" y="22158"/>
                  </a:cubicBezTo>
                  <a:cubicBezTo>
                    <a:pt x="88725" y="22189"/>
                    <a:pt x="88695" y="22250"/>
                    <a:pt x="88665" y="22310"/>
                  </a:cubicBezTo>
                  <a:cubicBezTo>
                    <a:pt x="88543" y="22432"/>
                    <a:pt x="88513" y="22554"/>
                    <a:pt x="88665" y="22706"/>
                  </a:cubicBezTo>
                  <a:cubicBezTo>
                    <a:pt x="88695" y="22736"/>
                    <a:pt x="88725" y="22827"/>
                    <a:pt x="88695" y="22888"/>
                  </a:cubicBezTo>
                  <a:cubicBezTo>
                    <a:pt x="88695" y="22949"/>
                    <a:pt x="88573" y="23040"/>
                    <a:pt x="88604" y="23131"/>
                  </a:cubicBezTo>
                  <a:cubicBezTo>
                    <a:pt x="88604" y="23253"/>
                    <a:pt x="88695" y="23344"/>
                    <a:pt x="88725" y="23466"/>
                  </a:cubicBezTo>
                  <a:cubicBezTo>
                    <a:pt x="88786" y="23648"/>
                    <a:pt x="88756" y="23861"/>
                    <a:pt x="88817" y="24013"/>
                  </a:cubicBezTo>
                  <a:cubicBezTo>
                    <a:pt x="88877" y="24225"/>
                    <a:pt x="88817" y="24377"/>
                    <a:pt x="88695" y="24560"/>
                  </a:cubicBezTo>
                  <a:cubicBezTo>
                    <a:pt x="88665" y="24590"/>
                    <a:pt x="88695" y="24681"/>
                    <a:pt x="88725" y="24742"/>
                  </a:cubicBezTo>
                  <a:cubicBezTo>
                    <a:pt x="88756" y="24773"/>
                    <a:pt x="88817" y="24803"/>
                    <a:pt x="88877" y="24864"/>
                  </a:cubicBezTo>
                  <a:cubicBezTo>
                    <a:pt x="88999" y="25016"/>
                    <a:pt x="88938" y="25137"/>
                    <a:pt x="88725" y="25168"/>
                  </a:cubicBezTo>
                  <a:cubicBezTo>
                    <a:pt x="88604" y="25168"/>
                    <a:pt x="88482" y="25198"/>
                    <a:pt x="88391" y="25320"/>
                  </a:cubicBezTo>
                  <a:cubicBezTo>
                    <a:pt x="88330" y="25350"/>
                    <a:pt x="88361" y="25411"/>
                    <a:pt x="88391" y="25472"/>
                  </a:cubicBezTo>
                  <a:cubicBezTo>
                    <a:pt x="88452" y="25532"/>
                    <a:pt x="88725" y="25532"/>
                    <a:pt x="88452" y="25654"/>
                  </a:cubicBezTo>
                  <a:cubicBezTo>
                    <a:pt x="88209" y="25776"/>
                    <a:pt x="88209" y="26019"/>
                    <a:pt x="88178" y="26232"/>
                  </a:cubicBezTo>
                  <a:cubicBezTo>
                    <a:pt x="88178" y="26232"/>
                    <a:pt x="88178" y="26232"/>
                    <a:pt x="88178" y="26232"/>
                  </a:cubicBezTo>
                  <a:cubicBezTo>
                    <a:pt x="88178" y="26232"/>
                    <a:pt x="88178" y="26232"/>
                    <a:pt x="88178" y="26262"/>
                  </a:cubicBezTo>
                  <a:cubicBezTo>
                    <a:pt x="88148" y="26262"/>
                    <a:pt x="88118" y="26292"/>
                    <a:pt x="88118" y="26292"/>
                  </a:cubicBezTo>
                  <a:cubicBezTo>
                    <a:pt x="88087" y="26353"/>
                    <a:pt x="88118" y="26383"/>
                    <a:pt x="88178" y="26414"/>
                  </a:cubicBezTo>
                  <a:cubicBezTo>
                    <a:pt x="88178" y="26414"/>
                    <a:pt x="88178" y="26444"/>
                    <a:pt x="88178" y="26444"/>
                  </a:cubicBezTo>
                  <a:lnTo>
                    <a:pt x="88178" y="26414"/>
                  </a:lnTo>
                  <a:cubicBezTo>
                    <a:pt x="88148" y="26657"/>
                    <a:pt x="88057" y="26900"/>
                    <a:pt x="87874" y="27083"/>
                  </a:cubicBezTo>
                  <a:cubicBezTo>
                    <a:pt x="87753" y="27174"/>
                    <a:pt x="87814" y="27387"/>
                    <a:pt x="87905" y="27508"/>
                  </a:cubicBezTo>
                  <a:cubicBezTo>
                    <a:pt x="88239" y="27873"/>
                    <a:pt x="88573" y="27873"/>
                    <a:pt x="88877" y="27539"/>
                  </a:cubicBezTo>
                  <a:cubicBezTo>
                    <a:pt x="88969" y="27478"/>
                    <a:pt x="88999" y="27417"/>
                    <a:pt x="89090" y="27326"/>
                  </a:cubicBezTo>
                  <a:cubicBezTo>
                    <a:pt x="89181" y="27235"/>
                    <a:pt x="89303" y="27235"/>
                    <a:pt x="89425" y="27295"/>
                  </a:cubicBezTo>
                  <a:cubicBezTo>
                    <a:pt x="89485" y="27295"/>
                    <a:pt x="89516" y="27326"/>
                    <a:pt x="89577" y="27356"/>
                  </a:cubicBezTo>
                  <a:lnTo>
                    <a:pt x="89577" y="27387"/>
                  </a:lnTo>
                  <a:cubicBezTo>
                    <a:pt x="89516" y="27387"/>
                    <a:pt x="89455" y="27387"/>
                    <a:pt x="89425" y="27387"/>
                  </a:cubicBezTo>
                  <a:cubicBezTo>
                    <a:pt x="89364" y="27417"/>
                    <a:pt x="89303" y="27447"/>
                    <a:pt x="89273" y="27478"/>
                  </a:cubicBezTo>
                  <a:cubicBezTo>
                    <a:pt x="89303" y="27508"/>
                    <a:pt x="89364" y="27539"/>
                    <a:pt x="89425" y="27569"/>
                  </a:cubicBezTo>
                  <a:cubicBezTo>
                    <a:pt x="89455" y="27569"/>
                    <a:pt x="89516" y="27569"/>
                    <a:pt x="89577" y="27569"/>
                  </a:cubicBezTo>
                  <a:lnTo>
                    <a:pt x="89577" y="27569"/>
                  </a:lnTo>
                  <a:cubicBezTo>
                    <a:pt x="89577" y="27569"/>
                    <a:pt x="89577" y="27569"/>
                    <a:pt x="89577" y="27569"/>
                  </a:cubicBezTo>
                  <a:cubicBezTo>
                    <a:pt x="89485" y="27721"/>
                    <a:pt x="89364" y="27873"/>
                    <a:pt x="89273" y="27994"/>
                  </a:cubicBezTo>
                  <a:cubicBezTo>
                    <a:pt x="89212" y="28086"/>
                    <a:pt x="89242" y="28207"/>
                    <a:pt x="89333" y="28238"/>
                  </a:cubicBezTo>
                  <a:cubicBezTo>
                    <a:pt x="89394" y="28298"/>
                    <a:pt x="89485" y="28329"/>
                    <a:pt x="89577" y="28359"/>
                  </a:cubicBezTo>
                  <a:cubicBezTo>
                    <a:pt x="89698" y="28420"/>
                    <a:pt x="89728" y="28542"/>
                    <a:pt x="89698" y="28663"/>
                  </a:cubicBezTo>
                  <a:cubicBezTo>
                    <a:pt x="89577" y="29028"/>
                    <a:pt x="89090" y="28754"/>
                    <a:pt x="88817" y="28724"/>
                  </a:cubicBezTo>
                  <a:cubicBezTo>
                    <a:pt x="88665" y="28663"/>
                    <a:pt x="88482" y="28633"/>
                    <a:pt x="88330" y="28633"/>
                  </a:cubicBezTo>
                  <a:cubicBezTo>
                    <a:pt x="88118" y="28572"/>
                    <a:pt x="87935" y="28754"/>
                    <a:pt x="87966" y="28967"/>
                  </a:cubicBezTo>
                  <a:cubicBezTo>
                    <a:pt x="87966" y="28998"/>
                    <a:pt x="87996" y="29028"/>
                    <a:pt x="87996" y="29058"/>
                  </a:cubicBezTo>
                  <a:cubicBezTo>
                    <a:pt x="88026" y="29149"/>
                    <a:pt x="88057" y="29241"/>
                    <a:pt x="88026" y="29301"/>
                  </a:cubicBezTo>
                  <a:cubicBezTo>
                    <a:pt x="87996" y="29393"/>
                    <a:pt x="87874" y="29423"/>
                    <a:pt x="87783" y="29453"/>
                  </a:cubicBezTo>
                  <a:cubicBezTo>
                    <a:pt x="87662" y="29514"/>
                    <a:pt x="87570" y="29605"/>
                    <a:pt x="87540" y="29727"/>
                  </a:cubicBezTo>
                  <a:cubicBezTo>
                    <a:pt x="87479" y="29909"/>
                    <a:pt x="87449" y="30092"/>
                    <a:pt x="87449" y="30274"/>
                  </a:cubicBezTo>
                  <a:cubicBezTo>
                    <a:pt x="87449" y="30639"/>
                    <a:pt x="87631" y="30912"/>
                    <a:pt x="87935" y="31156"/>
                  </a:cubicBezTo>
                  <a:cubicBezTo>
                    <a:pt x="87966" y="31156"/>
                    <a:pt x="87996" y="31186"/>
                    <a:pt x="88026" y="31186"/>
                  </a:cubicBezTo>
                  <a:cubicBezTo>
                    <a:pt x="88391" y="31247"/>
                    <a:pt x="88756" y="31216"/>
                    <a:pt x="89060" y="31034"/>
                  </a:cubicBezTo>
                  <a:cubicBezTo>
                    <a:pt x="89242" y="30973"/>
                    <a:pt x="89333" y="30700"/>
                    <a:pt x="89212" y="30548"/>
                  </a:cubicBezTo>
                  <a:cubicBezTo>
                    <a:pt x="89151" y="30487"/>
                    <a:pt x="89090" y="30396"/>
                    <a:pt x="89029" y="30365"/>
                  </a:cubicBezTo>
                  <a:cubicBezTo>
                    <a:pt x="88847" y="30244"/>
                    <a:pt x="88817" y="30061"/>
                    <a:pt x="88786" y="29879"/>
                  </a:cubicBezTo>
                  <a:cubicBezTo>
                    <a:pt x="88786" y="29879"/>
                    <a:pt x="88786" y="29879"/>
                    <a:pt x="88756" y="29879"/>
                  </a:cubicBezTo>
                  <a:lnTo>
                    <a:pt x="88756" y="29818"/>
                  </a:lnTo>
                  <a:lnTo>
                    <a:pt x="88786" y="29849"/>
                  </a:lnTo>
                  <a:cubicBezTo>
                    <a:pt x="88786" y="29879"/>
                    <a:pt x="88786" y="29879"/>
                    <a:pt x="88786" y="29879"/>
                  </a:cubicBezTo>
                  <a:cubicBezTo>
                    <a:pt x="89212" y="30092"/>
                    <a:pt x="89637" y="30335"/>
                    <a:pt x="90124" y="30335"/>
                  </a:cubicBezTo>
                  <a:cubicBezTo>
                    <a:pt x="90245" y="30335"/>
                    <a:pt x="90306" y="30456"/>
                    <a:pt x="90245" y="30548"/>
                  </a:cubicBezTo>
                  <a:cubicBezTo>
                    <a:pt x="90032" y="30791"/>
                    <a:pt x="90002" y="30760"/>
                    <a:pt x="89820" y="31125"/>
                  </a:cubicBezTo>
                  <a:cubicBezTo>
                    <a:pt x="89789" y="31216"/>
                    <a:pt x="89789" y="31308"/>
                    <a:pt x="89820" y="31399"/>
                  </a:cubicBezTo>
                  <a:cubicBezTo>
                    <a:pt x="89880" y="31581"/>
                    <a:pt x="89850" y="31581"/>
                    <a:pt x="89668" y="31612"/>
                  </a:cubicBezTo>
                  <a:cubicBezTo>
                    <a:pt x="89577" y="31642"/>
                    <a:pt x="89455" y="31642"/>
                    <a:pt x="89425" y="31733"/>
                  </a:cubicBezTo>
                  <a:cubicBezTo>
                    <a:pt x="89333" y="32159"/>
                    <a:pt x="89121" y="32341"/>
                    <a:pt x="88665" y="32250"/>
                  </a:cubicBezTo>
                  <a:cubicBezTo>
                    <a:pt x="88513" y="32250"/>
                    <a:pt x="88361" y="32311"/>
                    <a:pt x="88209" y="32341"/>
                  </a:cubicBezTo>
                  <a:cubicBezTo>
                    <a:pt x="88209" y="32311"/>
                    <a:pt x="88209" y="32311"/>
                    <a:pt x="88209" y="32311"/>
                  </a:cubicBezTo>
                  <a:lnTo>
                    <a:pt x="88178" y="32341"/>
                  </a:lnTo>
                  <a:cubicBezTo>
                    <a:pt x="88178" y="32341"/>
                    <a:pt x="88209" y="32341"/>
                    <a:pt x="88209" y="32341"/>
                  </a:cubicBezTo>
                  <a:cubicBezTo>
                    <a:pt x="88209" y="32523"/>
                    <a:pt x="88269" y="32706"/>
                    <a:pt x="88330" y="32858"/>
                  </a:cubicBezTo>
                  <a:cubicBezTo>
                    <a:pt x="88361" y="32858"/>
                    <a:pt x="88361" y="32858"/>
                    <a:pt x="88391" y="32858"/>
                  </a:cubicBezTo>
                  <a:lnTo>
                    <a:pt x="88391" y="32919"/>
                  </a:lnTo>
                  <a:lnTo>
                    <a:pt x="88361" y="32888"/>
                  </a:lnTo>
                  <a:cubicBezTo>
                    <a:pt x="88361" y="32888"/>
                    <a:pt x="88361" y="32858"/>
                    <a:pt x="88330" y="32858"/>
                  </a:cubicBezTo>
                  <a:cubicBezTo>
                    <a:pt x="88269" y="32858"/>
                    <a:pt x="88178" y="32827"/>
                    <a:pt x="88087" y="32827"/>
                  </a:cubicBezTo>
                  <a:cubicBezTo>
                    <a:pt x="87874" y="32797"/>
                    <a:pt x="87874" y="32797"/>
                    <a:pt x="87814" y="32979"/>
                  </a:cubicBezTo>
                  <a:cubicBezTo>
                    <a:pt x="87753" y="33040"/>
                    <a:pt x="87722" y="33131"/>
                    <a:pt x="87662" y="33222"/>
                  </a:cubicBezTo>
                  <a:cubicBezTo>
                    <a:pt x="87540" y="33344"/>
                    <a:pt x="87358" y="33466"/>
                    <a:pt x="87297" y="33618"/>
                  </a:cubicBezTo>
                  <a:cubicBezTo>
                    <a:pt x="87236" y="33800"/>
                    <a:pt x="87206" y="33982"/>
                    <a:pt x="87084" y="34134"/>
                  </a:cubicBezTo>
                  <a:cubicBezTo>
                    <a:pt x="87023" y="34226"/>
                    <a:pt x="87023" y="34378"/>
                    <a:pt x="86993" y="34499"/>
                  </a:cubicBezTo>
                  <a:cubicBezTo>
                    <a:pt x="86993" y="34621"/>
                    <a:pt x="87023" y="34742"/>
                    <a:pt x="87145" y="34803"/>
                  </a:cubicBezTo>
                  <a:cubicBezTo>
                    <a:pt x="87206" y="34864"/>
                    <a:pt x="87266" y="34925"/>
                    <a:pt x="87358" y="34955"/>
                  </a:cubicBezTo>
                  <a:cubicBezTo>
                    <a:pt x="87358" y="34955"/>
                    <a:pt x="87358" y="34955"/>
                    <a:pt x="87358" y="34955"/>
                  </a:cubicBezTo>
                  <a:cubicBezTo>
                    <a:pt x="87388" y="34955"/>
                    <a:pt x="87388" y="34955"/>
                    <a:pt x="87418" y="34925"/>
                  </a:cubicBezTo>
                  <a:cubicBezTo>
                    <a:pt x="87449" y="34925"/>
                    <a:pt x="87479" y="34894"/>
                    <a:pt x="87479" y="34864"/>
                  </a:cubicBezTo>
                  <a:cubicBezTo>
                    <a:pt x="87510" y="34864"/>
                    <a:pt x="87540" y="34894"/>
                    <a:pt x="87540" y="34894"/>
                  </a:cubicBezTo>
                  <a:cubicBezTo>
                    <a:pt x="87510" y="34894"/>
                    <a:pt x="87479" y="34925"/>
                    <a:pt x="87418" y="34925"/>
                  </a:cubicBezTo>
                  <a:cubicBezTo>
                    <a:pt x="87418" y="34955"/>
                    <a:pt x="87388" y="34955"/>
                    <a:pt x="87388" y="34985"/>
                  </a:cubicBezTo>
                  <a:cubicBezTo>
                    <a:pt x="87358" y="34985"/>
                    <a:pt x="87358" y="34985"/>
                    <a:pt x="87358" y="34955"/>
                  </a:cubicBezTo>
                  <a:cubicBezTo>
                    <a:pt x="87206" y="35107"/>
                    <a:pt x="87054" y="35229"/>
                    <a:pt x="86932" y="35350"/>
                  </a:cubicBezTo>
                  <a:cubicBezTo>
                    <a:pt x="86780" y="35533"/>
                    <a:pt x="86719" y="35745"/>
                    <a:pt x="86902" y="35958"/>
                  </a:cubicBezTo>
                  <a:cubicBezTo>
                    <a:pt x="86993" y="36080"/>
                    <a:pt x="87084" y="36201"/>
                    <a:pt x="87054" y="36384"/>
                  </a:cubicBezTo>
                  <a:cubicBezTo>
                    <a:pt x="87023" y="36505"/>
                    <a:pt x="87054" y="36627"/>
                    <a:pt x="87114" y="36748"/>
                  </a:cubicBezTo>
                  <a:cubicBezTo>
                    <a:pt x="87266" y="37174"/>
                    <a:pt x="87327" y="37599"/>
                    <a:pt x="87297" y="38055"/>
                  </a:cubicBezTo>
                  <a:cubicBezTo>
                    <a:pt x="87266" y="38116"/>
                    <a:pt x="87297" y="38177"/>
                    <a:pt x="87297" y="38238"/>
                  </a:cubicBezTo>
                  <a:cubicBezTo>
                    <a:pt x="87297" y="38329"/>
                    <a:pt x="87418" y="38420"/>
                    <a:pt x="87510" y="38390"/>
                  </a:cubicBezTo>
                  <a:cubicBezTo>
                    <a:pt x="87722" y="38359"/>
                    <a:pt x="87905" y="38299"/>
                    <a:pt x="88118" y="38238"/>
                  </a:cubicBezTo>
                  <a:cubicBezTo>
                    <a:pt x="88118" y="38207"/>
                    <a:pt x="88148" y="38207"/>
                    <a:pt x="88148" y="38177"/>
                  </a:cubicBezTo>
                  <a:cubicBezTo>
                    <a:pt x="88148" y="38177"/>
                    <a:pt x="88178" y="38177"/>
                    <a:pt x="88209" y="38177"/>
                  </a:cubicBezTo>
                  <a:cubicBezTo>
                    <a:pt x="88239" y="38147"/>
                    <a:pt x="88269" y="38147"/>
                    <a:pt x="88300" y="38116"/>
                  </a:cubicBezTo>
                  <a:cubicBezTo>
                    <a:pt x="88300" y="38177"/>
                    <a:pt x="88269" y="38177"/>
                    <a:pt x="88209" y="38177"/>
                  </a:cubicBezTo>
                  <a:cubicBezTo>
                    <a:pt x="88209" y="38177"/>
                    <a:pt x="88178" y="38207"/>
                    <a:pt x="88178" y="38207"/>
                  </a:cubicBezTo>
                  <a:cubicBezTo>
                    <a:pt x="88148" y="38207"/>
                    <a:pt x="88148" y="38207"/>
                    <a:pt x="88118" y="38238"/>
                  </a:cubicBezTo>
                  <a:cubicBezTo>
                    <a:pt x="88026" y="38420"/>
                    <a:pt x="87874" y="38542"/>
                    <a:pt x="87692" y="38633"/>
                  </a:cubicBezTo>
                  <a:cubicBezTo>
                    <a:pt x="87449" y="38785"/>
                    <a:pt x="87418" y="38998"/>
                    <a:pt x="87479" y="39210"/>
                  </a:cubicBezTo>
                  <a:cubicBezTo>
                    <a:pt x="87540" y="39514"/>
                    <a:pt x="87570" y="39849"/>
                    <a:pt x="87783" y="40122"/>
                  </a:cubicBezTo>
                  <a:lnTo>
                    <a:pt x="87814" y="40092"/>
                  </a:lnTo>
                  <a:lnTo>
                    <a:pt x="87814" y="40153"/>
                  </a:lnTo>
                  <a:cubicBezTo>
                    <a:pt x="87783" y="40122"/>
                    <a:pt x="87783" y="40122"/>
                    <a:pt x="87783" y="40122"/>
                  </a:cubicBezTo>
                  <a:lnTo>
                    <a:pt x="87783" y="40122"/>
                  </a:lnTo>
                  <a:cubicBezTo>
                    <a:pt x="87844" y="40183"/>
                    <a:pt x="87874" y="40274"/>
                    <a:pt x="87966" y="40335"/>
                  </a:cubicBezTo>
                  <a:cubicBezTo>
                    <a:pt x="88118" y="40457"/>
                    <a:pt x="88148" y="40578"/>
                    <a:pt x="88087" y="40730"/>
                  </a:cubicBezTo>
                  <a:cubicBezTo>
                    <a:pt x="88026" y="40821"/>
                    <a:pt x="87996" y="40943"/>
                    <a:pt x="88057" y="41004"/>
                  </a:cubicBezTo>
                  <a:cubicBezTo>
                    <a:pt x="88269" y="41217"/>
                    <a:pt x="88269" y="41460"/>
                    <a:pt x="88361" y="41703"/>
                  </a:cubicBezTo>
                  <a:cubicBezTo>
                    <a:pt x="88421" y="41855"/>
                    <a:pt x="88421" y="42007"/>
                    <a:pt x="88361" y="42159"/>
                  </a:cubicBezTo>
                  <a:cubicBezTo>
                    <a:pt x="88330" y="42189"/>
                    <a:pt x="88330" y="42280"/>
                    <a:pt x="88361" y="42311"/>
                  </a:cubicBezTo>
                  <a:cubicBezTo>
                    <a:pt x="88482" y="42463"/>
                    <a:pt x="88604" y="42615"/>
                    <a:pt x="88725" y="42736"/>
                  </a:cubicBezTo>
                  <a:cubicBezTo>
                    <a:pt x="89060" y="42767"/>
                    <a:pt x="89181" y="42949"/>
                    <a:pt x="89181" y="43253"/>
                  </a:cubicBezTo>
                  <a:cubicBezTo>
                    <a:pt x="89181" y="43283"/>
                    <a:pt x="89273" y="43314"/>
                    <a:pt x="89333" y="43314"/>
                  </a:cubicBezTo>
                  <a:cubicBezTo>
                    <a:pt x="89516" y="43283"/>
                    <a:pt x="89728" y="43253"/>
                    <a:pt x="89911" y="43192"/>
                  </a:cubicBezTo>
                  <a:cubicBezTo>
                    <a:pt x="90002" y="43192"/>
                    <a:pt x="90093" y="43131"/>
                    <a:pt x="90184" y="43101"/>
                  </a:cubicBezTo>
                  <a:cubicBezTo>
                    <a:pt x="90397" y="43071"/>
                    <a:pt x="90549" y="43131"/>
                    <a:pt x="90580" y="43283"/>
                  </a:cubicBezTo>
                  <a:cubicBezTo>
                    <a:pt x="90580" y="43557"/>
                    <a:pt x="90640" y="43770"/>
                    <a:pt x="90884" y="43952"/>
                  </a:cubicBezTo>
                  <a:cubicBezTo>
                    <a:pt x="90944" y="44013"/>
                    <a:pt x="90975" y="44135"/>
                    <a:pt x="91036" y="44195"/>
                  </a:cubicBezTo>
                  <a:cubicBezTo>
                    <a:pt x="91096" y="44256"/>
                    <a:pt x="91187" y="44347"/>
                    <a:pt x="91279" y="44347"/>
                  </a:cubicBezTo>
                  <a:cubicBezTo>
                    <a:pt x="91522" y="44286"/>
                    <a:pt x="91704" y="44438"/>
                    <a:pt x="91947" y="44469"/>
                  </a:cubicBezTo>
                  <a:cubicBezTo>
                    <a:pt x="92099" y="44469"/>
                    <a:pt x="92282" y="44347"/>
                    <a:pt x="92373" y="44226"/>
                  </a:cubicBezTo>
                  <a:cubicBezTo>
                    <a:pt x="92586" y="43891"/>
                    <a:pt x="92586" y="43466"/>
                    <a:pt x="92798" y="43131"/>
                  </a:cubicBezTo>
                  <a:cubicBezTo>
                    <a:pt x="92829" y="42827"/>
                    <a:pt x="92981" y="42584"/>
                    <a:pt x="93163" y="42372"/>
                  </a:cubicBezTo>
                  <a:cubicBezTo>
                    <a:pt x="93315" y="42189"/>
                    <a:pt x="93406" y="42007"/>
                    <a:pt x="93467" y="41794"/>
                  </a:cubicBezTo>
                  <a:cubicBezTo>
                    <a:pt x="93498" y="41612"/>
                    <a:pt x="93558" y="41429"/>
                    <a:pt x="93619" y="41247"/>
                  </a:cubicBezTo>
                  <a:cubicBezTo>
                    <a:pt x="93589" y="41247"/>
                    <a:pt x="93589" y="41247"/>
                    <a:pt x="93589" y="41247"/>
                  </a:cubicBezTo>
                  <a:cubicBezTo>
                    <a:pt x="93589" y="41247"/>
                    <a:pt x="93589" y="41247"/>
                    <a:pt x="93558" y="41217"/>
                  </a:cubicBezTo>
                  <a:cubicBezTo>
                    <a:pt x="93528" y="41217"/>
                    <a:pt x="93498" y="41186"/>
                    <a:pt x="93437" y="41186"/>
                  </a:cubicBezTo>
                  <a:cubicBezTo>
                    <a:pt x="93437" y="41156"/>
                    <a:pt x="93406" y="41125"/>
                    <a:pt x="93406" y="41125"/>
                  </a:cubicBezTo>
                  <a:cubicBezTo>
                    <a:pt x="93437" y="41065"/>
                    <a:pt x="93467" y="41034"/>
                    <a:pt x="93528" y="41095"/>
                  </a:cubicBezTo>
                  <a:cubicBezTo>
                    <a:pt x="93528" y="41156"/>
                    <a:pt x="93558" y="41186"/>
                    <a:pt x="93558" y="41217"/>
                  </a:cubicBezTo>
                  <a:cubicBezTo>
                    <a:pt x="93589" y="41217"/>
                    <a:pt x="93589" y="41217"/>
                    <a:pt x="93619" y="41247"/>
                  </a:cubicBezTo>
                  <a:cubicBezTo>
                    <a:pt x="93619" y="41247"/>
                    <a:pt x="93619" y="41247"/>
                    <a:pt x="93619" y="41247"/>
                  </a:cubicBezTo>
                  <a:cubicBezTo>
                    <a:pt x="93771" y="41156"/>
                    <a:pt x="93953" y="41065"/>
                    <a:pt x="94014" y="40882"/>
                  </a:cubicBezTo>
                  <a:cubicBezTo>
                    <a:pt x="94136" y="40548"/>
                    <a:pt x="94349" y="40305"/>
                    <a:pt x="94653" y="40061"/>
                  </a:cubicBezTo>
                  <a:cubicBezTo>
                    <a:pt x="94957" y="39849"/>
                    <a:pt x="95078" y="39484"/>
                    <a:pt x="94926" y="39119"/>
                  </a:cubicBezTo>
                  <a:cubicBezTo>
                    <a:pt x="94835" y="38967"/>
                    <a:pt x="94926" y="38906"/>
                    <a:pt x="95048" y="38815"/>
                  </a:cubicBezTo>
                  <a:cubicBezTo>
                    <a:pt x="95109" y="38785"/>
                    <a:pt x="95169" y="38754"/>
                    <a:pt x="95230" y="38724"/>
                  </a:cubicBezTo>
                  <a:cubicBezTo>
                    <a:pt x="95291" y="38663"/>
                    <a:pt x="95321" y="38572"/>
                    <a:pt x="95291" y="38481"/>
                  </a:cubicBezTo>
                  <a:cubicBezTo>
                    <a:pt x="95291" y="38420"/>
                    <a:pt x="95230" y="38359"/>
                    <a:pt x="95230" y="38299"/>
                  </a:cubicBezTo>
                  <a:cubicBezTo>
                    <a:pt x="95109" y="38086"/>
                    <a:pt x="95109" y="38055"/>
                    <a:pt x="95382" y="38025"/>
                  </a:cubicBezTo>
                  <a:cubicBezTo>
                    <a:pt x="95564" y="38025"/>
                    <a:pt x="95716" y="37964"/>
                    <a:pt x="95777" y="37812"/>
                  </a:cubicBezTo>
                  <a:cubicBezTo>
                    <a:pt x="95868" y="37569"/>
                    <a:pt x="96051" y="37417"/>
                    <a:pt x="96294" y="37478"/>
                  </a:cubicBezTo>
                  <a:cubicBezTo>
                    <a:pt x="96689" y="37539"/>
                    <a:pt x="97023" y="37295"/>
                    <a:pt x="97388" y="37417"/>
                  </a:cubicBezTo>
                  <a:cubicBezTo>
                    <a:pt x="97510" y="37447"/>
                    <a:pt x="97571" y="37356"/>
                    <a:pt x="97662" y="37295"/>
                  </a:cubicBezTo>
                  <a:cubicBezTo>
                    <a:pt x="97723" y="37235"/>
                    <a:pt x="97814" y="37144"/>
                    <a:pt x="97875" y="37144"/>
                  </a:cubicBezTo>
                  <a:cubicBezTo>
                    <a:pt x="98391" y="37113"/>
                    <a:pt x="98847" y="36931"/>
                    <a:pt x="99242" y="36596"/>
                  </a:cubicBezTo>
                  <a:cubicBezTo>
                    <a:pt x="99273" y="36566"/>
                    <a:pt x="99364" y="36566"/>
                    <a:pt x="99425" y="36536"/>
                  </a:cubicBezTo>
                  <a:cubicBezTo>
                    <a:pt x="99698" y="36444"/>
                    <a:pt x="100002" y="36292"/>
                    <a:pt x="100093" y="36019"/>
                  </a:cubicBezTo>
                  <a:cubicBezTo>
                    <a:pt x="100306" y="35624"/>
                    <a:pt x="100671" y="35411"/>
                    <a:pt x="100884" y="35046"/>
                  </a:cubicBezTo>
                  <a:cubicBezTo>
                    <a:pt x="101127" y="34681"/>
                    <a:pt x="101613" y="34590"/>
                    <a:pt x="101856" y="34256"/>
                  </a:cubicBezTo>
                  <a:cubicBezTo>
                    <a:pt x="102069" y="34134"/>
                    <a:pt x="102312" y="34256"/>
                    <a:pt x="102555" y="34195"/>
                  </a:cubicBezTo>
                  <a:cubicBezTo>
                    <a:pt x="102677" y="34195"/>
                    <a:pt x="102799" y="34134"/>
                    <a:pt x="102920" y="34104"/>
                  </a:cubicBezTo>
                  <a:cubicBezTo>
                    <a:pt x="103011" y="34074"/>
                    <a:pt x="103133" y="34013"/>
                    <a:pt x="103194" y="34043"/>
                  </a:cubicBezTo>
                  <a:cubicBezTo>
                    <a:pt x="103407" y="34074"/>
                    <a:pt x="103589" y="34043"/>
                    <a:pt x="103771" y="33952"/>
                  </a:cubicBezTo>
                  <a:cubicBezTo>
                    <a:pt x="104106" y="33800"/>
                    <a:pt x="104470" y="33709"/>
                    <a:pt x="104835" y="33648"/>
                  </a:cubicBezTo>
                  <a:cubicBezTo>
                    <a:pt x="105413" y="33557"/>
                    <a:pt x="105990" y="33374"/>
                    <a:pt x="106477" y="33010"/>
                  </a:cubicBezTo>
                  <a:cubicBezTo>
                    <a:pt x="107084" y="32554"/>
                    <a:pt x="107784" y="32128"/>
                    <a:pt x="108391" y="31672"/>
                  </a:cubicBezTo>
                  <a:cubicBezTo>
                    <a:pt x="108422" y="31642"/>
                    <a:pt x="108422" y="31551"/>
                    <a:pt x="108422" y="31490"/>
                  </a:cubicBezTo>
                  <a:cubicBezTo>
                    <a:pt x="108422" y="31490"/>
                    <a:pt x="108361" y="31460"/>
                    <a:pt x="108361" y="31429"/>
                  </a:cubicBezTo>
                  <a:cubicBezTo>
                    <a:pt x="107966" y="31308"/>
                    <a:pt x="107540" y="31399"/>
                    <a:pt x="107176" y="31186"/>
                  </a:cubicBezTo>
                  <a:cubicBezTo>
                    <a:pt x="106902" y="31004"/>
                    <a:pt x="106628" y="31034"/>
                    <a:pt x="106325" y="31125"/>
                  </a:cubicBezTo>
                  <a:cubicBezTo>
                    <a:pt x="106264" y="31156"/>
                    <a:pt x="106203" y="31125"/>
                    <a:pt x="106142" y="31125"/>
                  </a:cubicBezTo>
                  <a:cubicBezTo>
                    <a:pt x="106112" y="31095"/>
                    <a:pt x="106081" y="31064"/>
                    <a:pt x="106081" y="31034"/>
                  </a:cubicBezTo>
                  <a:cubicBezTo>
                    <a:pt x="106021" y="30973"/>
                    <a:pt x="106021" y="30912"/>
                    <a:pt x="106081" y="30882"/>
                  </a:cubicBezTo>
                  <a:cubicBezTo>
                    <a:pt x="106233" y="30821"/>
                    <a:pt x="106416" y="30791"/>
                    <a:pt x="106568" y="30730"/>
                  </a:cubicBezTo>
                  <a:cubicBezTo>
                    <a:pt x="106750" y="30669"/>
                    <a:pt x="106872" y="30487"/>
                    <a:pt x="106841" y="30274"/>
                  </a:cubicBezTo>
                  <a:cubicBezTo>
                    <a:pt x="106811" y="30092"/>
                    <a:pt x="106780" y="29909"/>
                    <a:pt x="106750" y="29727"/>
                  </a:cubicBezTo>
                  <a:cubicBezTo>
                    <a:pt x="106750" y="29666"/>
                    <a:pt x="106872" y="29545"/>
                    <a:pt x="106963" y="29545"/>
                  </a:cubicBezTo>
                  <a:cubicBezTo>
                    <a:pt x="107024" y="29575"/>
                    <a:pt x="107084" y="29605"/>
                    <a:pt x="107115" y="29636"/>
                  </a:cubicBezTo>
                  <a:cubicBezTo>
                    <a:pt x="107236" y="30001"/>
                    <a:pt x="107358" y="30365"/>
                    <a:pt x="107601" y="30669"/>
                  </a:cubicBezTo>
                  <a:cubicBezTo>
                    <a:pt x="107753" y="30912"/>
                    <a:pt x="107966" y="31064"/>
                    <a:pt x="108270" y="31004"/>
                  </a:cubicBezTo>
                  <a:cubicBezTo>
                    <a:pt x="108391" y="31004"/>
                    <a:pt x="108513" y="31004"/>
                    <a:pt x="108665" y="31004"/>
                  </a:cubicBezTo>
                  <a:cubicBezTo>
                    <a:pt x="109030" y="31004"/>
                    <a:pt x="109060" y="30973"/>
                    <a:pt x="109091" y="30669"/>
                  </a:cubicBezTo>
                  <a:cubicBezTo>
                    <a:pt x="109121" y="30396"/>
                    <a:pt x="109091" y="30092"/>
                    <a:pt x="109121" y="29818"/>
                  </a:cubicBezTo>
                  <a:cubicBezTo>
                    <a:pt x="109151" y="29514"/>
                    <a:pt x="108847" y="29301"/>
                    <a:pt x="108939" y="28998"/>
                  </a:cubicBezTo>
                  <a:cubicBezTo>
                    <a:pt x="108969" y="28937"/>
                    <a:pt x="108878" y="28846"/>
                    <a:pt x="108817" y="28754"/>
                  </a:cubicBezTo>
                  <a:cubicBezTo>
                    <a:pt x="108665" y="28420"/>
                    <a:pt x="108391" y="28146"/>
                    <a:pt x="108057" y="27934"/>
                  </a:cubicBezTo>
                  <a:cubicBezTo>
                    <a:pt x="107905" y="27842"/>
                    <a:pt x="107784" y="27721"/>
                    <a:pt x="107662" y="27630"/>
                  </a:cubicBezTo>
                  <a:cubicBezTo>
                    <a:pt x="107601" y="27569"/>
                    <a:pt x="107510" y="27478"/>
                    <a:pt x="107510" y="27387"/>
                  </a:cubicBezTo>
                  <a:cubicBezTo>
                    <a:pt x="107449" y="27174"/>
                    <a:pt x="107419" y="26961"/>
                    <a:pt x="107388" y="26748"/>
                  </a:cubicBezTo>
                  <a:cubicBezTo>
                    <a:pt x="107358" y="26687"/>
                    <a:pt x="107419" y="26627"/>
                    <a:pt x="107480" y="26596"/>
                  </a:cubicBezTo>
                  <a:cubicBezTo>
                    <a:pt x="107510" y="26566"/>
                    <a:pt x="107632" y="26596"/>
                    <a:pt x="107632" y="26627"/>
                  </a:cubicBezTo>
                  <a:cubicBezTo>
                    <a:pt x="107692" y="26687"/>
                    <a:pt x="107723" y="26779"/>
                    <a:pt x="107723" y="26870"/>
                  </a:cubicBezTo>
                  <a:cubicBezTo>
                    <a:pt x="107723" y="27235"/>
                    <a:pt x="107844" y="27478"/>
                    <a:pt x="108179" y="27660"/>
                  </a:cubicBezTo>
                  <a:cubicBezTo>
                    <a:pt x="108361" y="27782"/>
                    <a:pt x="108513" y="27964"/>
                    <a:pt x="108756" y="28025"/>
                  </a:cubicBezTo>
                  <a:cubicBezTo>
                    <a:pt x="108847" y="28055"/>
                    <a:pt x="108999" y="27994"/>
                    <a:pt x="108999" y="27903"/>
                  </a:cubicBezTo>
                  <a:cubicBezTo>
                    <a:pt x="108999" y="27751"/>
                    <a:pt x="109030" y="27599"/>
                    <a:pt x="109151" y="27478"/>
                  </a:cubicBezTo>
                  <a:cubicBezTo>
                    <a:pt x="109091" y="27326"/>
                    <a:pt x="109182" y="27204"/>
                    <a:pt x="109273" y="27052"/>
                  </a:cubicBezTo>
                  <a:cubicBezTo>
                    <a:pt x="109334" y="26961"/>
                    <a:pt x="109273" y="26779"/>
                    <a:pt x="109182" y="26718"/>
                  </a:cubicBezTo>
                  <a:cubicBezTo>
                    <a:pt x="108969" y="26566"/>
                    <a:pt x="108756" y="26444"/>
                    <a:pt x="108543" y="26292"/>
                  </a:cubicBezTo>
                  <a:cubicBezTo>
                    <a:pt x="108483" y="26232"/>
                    <a:pt x="108483" y="26140"/>
                    <a:pt x="108452" y="26080"/>
                  </a:cubicBezTo>
                  <a:cubicBezTo>
                    <a:pt x="108452" y="26080"/>
                    <a:pt x="108422" y="26049"/>
                    <a:pt x="108422" y="26049"/>
                  </a:cubicBezTo>
                  <a:cubicBezTo>
                    <a:pt x="108422" y="26049"/>
                    <a:pt x="108391" y="26049"/>
                    <a:pt x="108391" y="26019"/>
                  </a:cubicBezTo>
                  <a:cubicBezTo>
                    <a:pt x="108179" y="26019"/>
                    <a:pt x="107996" y="25897"/>
                    <a:pt x="107814" y="25776"/>
                  </a:cubicBezTo>
                  <a:cubicBezTo>
                    <a:pt x="107814" y="25776"/>
                    <a:pt x="107814" y="25745"/>
                    <a:pt x="107814" y="25715"/>
                  </a:cubicBezTo>
                  <a:cubicBezTo>
                    <a:pt x="107844" y="25715"/>
                    <a:pt x="107875" y="25684"/>
                    <a:pt x="107905" y="25684"/>
                  </a:cubicBezTo>
                  <a:cubicBezTo>
                    <a:pt x="107966" y="25684"/>
                    <a:pt x="108057" y="25684"/>
                    <a:pt x="108087" y="25715"/>
                  </a:cubicBezTo>
                  <a:cubicBezTo>
                    <a:pt x="108209" y="25806"/>
                    <a:pt x="108300" y="25928"/>
                    <a:pt x="108391" y="26019"/>
                  </a:cubicBezTo>
                  <a:cubicBezTo>
                    <a:pt x="108422" y="26019"/>
                    <a:pt x="108422" y="26019"/>
                    <a:pt x="108452" y="26019"/>
                  </a:cubicBezTo>
                  <a:cubicBezTo>
                    <a:pt x="108452" y="26049"/>
                    <a:pt x="108452" y="26049"/>
                    <a:pt x="108452" y="26080"/>
                  </a:cubicBezTo>
                  <a:cubicBezTo>
                    <a:pt x="108543" y="26110"/>
                    <a:pt x="108604" y="26140"/>
                    <a:pt x="108695" y="26171"/>
                  </a:cubicBezTo>
                  <a:cubicBezTo>
                    <a:pt x="108908" y="26292"/>
                    <a:pt x="109121" y="26353"/>
                    <a:pt x="109334" y="26201"/>
                  </a:cubicBezTo>
                  <a:cubicBezTo>
                    <a:pt x="109577" y="26019"/>
                    <a:pt x="109820" y="25988"/>
                    <a:pt x="110094" y="25958"/>
                  </a:cubicBezTo>
                  <a:cubicBezTo>
                    <a:pt x="110154" y="25928"/>
                    <a:pt x="110246" y="25836"/>
                    <a:pt x="110306" y="25776"/>
                  </a:cubicBezTo>
                  <a:cubicBezTo>
                    <a:pt x="110367" y="25654"/>
                    <a:pt x="110398" y="25532"/>
                    <a:pt x="110428" y="25411"/>
                  </a:cubicBezTo>
                  <a:cubicBezTo>
                    <a:pt x="110458" y="25259"/>
                    <a:pt x="110398" y="25137"/>
                    <a:pt x="110246" y="25107"/>
                  </a:cubicBezTo>
                  <a:cubicBezTo>
                    <a:pt x="110002" y="25046"/>
                    <a:pt x="109759" y="24924"/>
                    <a:pt x="109546" y="24803"/>
                  </a:cubicBezTo>
                  <a:cubicBezTo>
                    <a:pt x="109516" y="24803"/>
                    <a:pt x="109516" y="24742"/>
                    <a:pt x="109516" y="24712"/>
                  </a:cubicBezTo>
                  <a:cubicBezTo>
                    <a:pt x="109546" y="24651"/>
                    <a:pt x="109607" y="24621"/>
                    <a:pt x="109668" y="24651"/>
                  </a:cubicBezTo>
                  <a:cubicBezTo>
                    <a:pt x="109972" y="24803"/>
                    <a:pt x="110276" y="24924"/>
                    <a:pt x="110580" y="24651"/>
                  </a:cubicBezTo>
                  <a:cubicBezTo>
                    <a:pt x="110641" y="24590"/>
                    <a:pt x="110762" y="24621"/>
                    <a:pt x="110884" y="24590"/>
                  </a:cubicBezTo>
                  <a:cubicBezTo>
                    <a:pt x="111218" y="24590"/>
                    <a:pt x="111370" y="24073"/>
                    <a:pt x="111157" y="23861"/>
                  </a:cubicBezTo>
                  <a:cubicBezTo>
                    <a:pt x="110975" y="23739"/>
                    <a:pt x="110884" y="23617"/>
                    <a:pt x="110854" y="23405"/>
                  </a:cubicBezTo>
                  <a:cubicBezTo>
                    <a:pt x="110854" y="23314"/>
                    <a:pt x="110762" y="23253"/>
                    <a:pt x="110702" y="23192"/>
                  </a:cubicBezTo>
                  <a:cubicBezTo>
                    <a:pt x="110641" y="23131"/>
                    <a:pt x="110580" y="23101"/>
                    <a:pt x="110610" y="23040"/>
                  </a:cubicBezTo>
                  <a:cubicBezTo>
                    <a:pt x="110641" y="22979"/>
                    <a:pt x="110702" y="22949"/>
                    <a:pt x="110793" y="22979"/>
                  </a:cubicBezTo>
                  <a:cubicBezTo>
                    <a:pt x="110884" y="22979"/>
                    <a:pt x="110975" y="23010"/>
                    <a:pt x="111066" y="22979"/>
                  </a:cubicBezTo>
                  <a:cubicBezTo>
                    <a:pt x="111188" y="22918"/>
                    <a:pt x="111249" y="22797"/>
                    <a:pt x="111249" y="22645"/>
                  </a:cubicBezTo>
                  <a:cubicBezTo>
                    <a:pt x="111279" y="22432"/>
                    <a:pt x="111309" y="22219"/>
                    <a:pt x="111309" y="22007"/>
                  </a:cubicBezTo>
                  <a:cubicBezTo>
                    <a:pt x="111309" y="21824"/>
                    <a:pt x="111249" y="21672"/>
                    <a:pt x="111127" y="21581"/>
                  </a:cubicBezTo>
                  <a:cubicBezTo>
                    <a:pt x="110914" y="21429"/>
                    <a:pt x="111066" y="21338"/>
                    <a:pt x="111188" y="21216"/>
                  </a:cubicBezTo>
                  <a:cubicBezTo>
                    <a:pt x="111249" y="21155"/>
                    <a:pt x="111188" y="21034"/>
                    <a:pt x="111127" y="20973"/>
                  </a:cubicBezTo>
                  <a:cubicBezTo>
                    <a:pt x="110975" y="20851"/>
                    <a:pt x="110732" y="20912"/>
                    <a:pt x="110610" y="20730"/>
                  </a:cubicBezTo>
                  <a:cubicBezTo>
                    <a:pt x="110550" y="20730"/>
                    <a:pt x="110519" y="20730"/>
                    <a:pt x="110458" y="20700"/>
                  </a:cubicBezTo>
                  <a:cubicBezTo>
                    <a:pt x="110306" y="20669"/>
                    <a:pt x="110246" y="20578"/>
                    <a:pt x="110246" y="20456"/>
                  </a:cubicBezTo>
                  <a:cubicBezTo>
                    <a:pt x="110246" y="20335"/>
                    <a:pt x="110306" y="20244"/>
                    <a:pt x="110398" y="20152"/>
                  </a:cubicBezTo>
                  <a:cubicBezTo>
                    <a:pt x="110489" y="20244"/>
                    <a:pt x="110550" y="20304"/>
                    <a:pt x="110610" y="20365"/>
                  </a:cubicBezTo>
                  <a:cubicBezTo>
                    <a:pt x="110641" y="20365"/>
                    <a:pt x="110641" y="20396"/>
                    <a:pt x="110641" y="20396"/>
                  </a:cubicBezTo>
                  <a:lnTo>
                    <a:pt x="110641" y="20335"/>
                  </a:lnTo>
                  <a:cubicBezTo>
                    <a:pt x="110550" y="20274"/>
                    <a:pt x="110489" y="20213"/>
                    <a:pt x="110428" y="20152"/>
                  </a:cubicBezTo>
                  <a:lnTo>
                    <a:pt x="110398" y="20152"/>
                  </a:lnTo>
                  <a:cubicBezTo>
                    <a:pt x="110550" y="20000"/>
                    <a:pt x="110732" y="19848"/>
                    <a:pt x="110884" y="19696"/>
                  </a:cubicBezTo>
                  <a:cubicBezTo>
                    <a:pt x="110945" y="19636"/>
                    <a:pt x="111188" y="19605"/>
                    <a:pt x="111279" y="19666"/>
                  </a:cubicBezTo>
                  <a:cubicBezTo>
                    <a:pt x="111279" y="19696"/>
                    <a:pt x="111340" y="19696"/>
                    <a:pt x="111340" y="19727"/>
                  </a:cubicBezTo>
                  <a:cubicBezTo>
                    <a:pt x="111553" y="19940"/>
                    <a:pt x="111796" y="20092"/>
                    <a:pt x="111765" y="20426"/>
                  </a:cubicBezTo>
                  <a:cubicBezTo>
                    <a:pt x="111705" y="20700"/>
                    <a:pt x="111796" y="21003"/>
                    <a:pt x="111887" y="21247"/>
                  </a:cubicBezTo>
                  <a:cubicBezTo>
                    <a:pt x="111887" y="21277"/>
                    <a:pt x="111948" y="21277"/>
                    <a:pt x="111948" y="21277"/>
                  </a:cubicBezTo>
                  <a:cubicBezTo>
                    <a:pt x="111978" y="21186"/>
                    <a:pt x="112039" y="21095"/>
                    <a:pt x="112009" y="21003"/>
                  </a:cubicBezTo>
                  <a:cubicBezTo>
                    <a:pt x="111978" y="20639"/>
                    <a:pt x="112009" y="20304"/>
                    <a:pt x="112221" y="20000"/>
                  </a:cubicBezTo>
                  <a:cubicBezTo>
                    <a:pt x="112404" y="19757"/>
                    <a:pt x="112434" y="19453"/>
                    <a:pt x="112434" y="19180"/>
                  </a:cubicBezTo>
                  <a:cubicBezTo>
                    <a:pt x="112434" y="19058"/>
                    <a:pt x="112282" y="18845"/>
                    <a:pt x="112161" y="18815"/>
                  </a:cubicBezTo>
                  <a:cubicBezTo>
                    <a:pt x="112009" y="18785"/>
                    <a:pt x="111887" y="18785"/>
                    <a:pt x="111765" y="18754"/>
                  </a:cubicBezTo>
                  <a:cubicBezTo>
                    <a:pt x="111674" y="18724"/>
                    <a:pt x="111583" y="18663"/>
                    <a:pt x="111522" y="18602"/>
                  </a:cubicBezTo>
                  <a:cubicBezTo>
                    <a:pt x="111492" y="18572"/>
                    <a:pt x="111492" y="18511"/>
                    <a:pt x="111492" y="18511"/>
                  </a:cubicBezTo>
                  <a:cubicBezTo>
                    <a:pt x="111522" y="18450"/>
                    <a:pt x="111553" y="18389"/>
                    <a:pt x="111613" y="18389"/>
                  </a:cubicBezTo>
                  <a:cubicBezTo>
                    <a:pt x="111978" y="18329"/>
                    <a:pt x="112009" y="18268"/>
                    <a:pt x="111857" y="18025"/>
                  </a:cubicBezTo>
                  <a:cubicBezTo>
                    <a:pt x="111765" y="17873"/>
                    <a:pt x="111705" y="17751"/>
                    <a:pt x="111553" y="17660"/>
                  </a:cubicBezTo>
                  <a:cubicBezTo>
                    <a:pt x="111461" y="17569"/>
                    <a:pt x="111370" y="17478"/>
                    <a:pt x="111279" y="17386"/>
                  </a:cubicBezTo>
                  <a:cubicBezTo>
                    <a:pt x="111279" y="17356"/>
                    <a:pt x="111279" y="17326"/>
                    <a:pt x="111309" y="17295"/>
                  </a:cubicBezTo>
                  <a:cubicBezTo>
                    <a:pt x="111340" y="17295"/>
                    <a:pt x="111370" y="17265"/>
                    <a:pt x="111401" y="17265"/>
                  </a:cubicBezTo>
                  <a:cubicBezTo>
                    <a:pt x="111674" y="17386"/>
                    <a:pt x="111826" y="17265"/>
                    <a:pt x="111917" y="17022"/>
                  </a:cubicBezTo>
                  <a:cubicBezTo>
                    <a:pt x="112039" y="16627"/>
                    <a:pt x="114471" y="11885"/>
                    <a:pt x="114379" y="11854"/>
                  </a:cubicBezTo>
                  <a:cubicBezTo>
                    <a:pt x="114288" y="11824"/>
                    <a:pt x="114167" y="11794"/>
                    <a:pt x="114075" y="11763"/>
                  </a:cubicBezTo>
                  <a:cubicBezTo>
                    <a:pt x="113954" y="11733"/>
                    <a:pt x="113832" y="11733"/>
                    <a:pt x="113680" y="11733"/>
                  </a:cubicBezTo>
                  <a:cubicBezTo>
                    <a:pt x="113680" y="11702"/>
                    <a:pt x="113650" y="11672"/>
                    <a:pt x="113650" y="11672"/>
                  </a:cubicBezTo>
                  <a:cubicBezTo>
                    <a:pt x="113680" y="11611"/>
                    <a:pt x="113711" y="11550"/>
                    <a:pt x="113741" y="11520"/>
                  </a:cubicBezTo>
                  <a:cubicBezTo>
                    <a:pt x="113923" y="11459"/>
                    <a:pt x="114075" y="11520"/>
                    <a:pt x="114227" y="11550"/>
                  </a:cubicBezTo>
                  <a:cubicBezTo>
                    <a:pt x="114501" y="11672"/>
                    <a:pt x="114744" y="11642"/>
                    <a:pt x="114987" y="11490"/>
                  </a:cubicBezTo>
                  <a:cubicBezTo>
                    <a:pt x="115079" y="11459"/>
                    <a:pt x="115170" y="11429"/>
                    <a:pt x="115261" y="11368"/>
                  </a:cubicBezTo>
                  <a:cubicBezTo>
                    <a:pt x="115352" y="11307"/>
                    <a:pt x="115382" y="11216"/>
                    <a:pt x="115352" y="11125"/>
                  </a:cubicBezTo>
                  <a:cubicBezTo>
                    <a:pt x="115352" y="11064"/>
                    <a:pt x="115322" y="11003"/>
                    <a:pt x="115322" y="10943"/>
                  </a:cubicBezTo>
                  <a:cubicBezTo>
                    <a:pt x="115322" y="10821"/>
                    <a:pt x="115382" y="10730"/>
                    <a:pt x="115504" y="10730"/>
                  </a:cubicBezTo>
                  <a:cubicBezTo>
                    <a:pt x="115747" y="10760"/>
                    <a:pt x="115960" y="10760"/>
                    <a:pt x="116112" y="10547"/>
                  </a:cubicBezTo>
                  <a:cubicBezTo>
                    <a:pt x="116203" y="10456"/>
                    <a:pt x="116325" y="10365"/>
                    <a:pt x="116416" y="10304"/>
                  </a:cubicBezTo>
                  <a:cubicBezTo>
                    <a:pt x="116902" y="9970"/>
                    <a:pt x="116933" y="9757"/>
                    <a:pt x="116537" y="9301"/>
                  </a:cubicBezTo>
                  <a:cubicBezTo>
                    <a:pt x="116477" y="9240"/>
                    <a:pt x="116446" y="9210"/>
                    <a:pt x="116386" y="9149"/>
                  </a:cubicBezTo>
                  <a:cubicBezTo>
                    <a:pt x="115990" y="8693"/>
                    <a:pt x="115474" y="8541"/>
                    <a:pt x="114896" y="8511"/>
                  </a:cubicBezTo>
                  <a:cubicBezTo>
                    <a:pt x="114562" y="8511"/>
                    <a:pt x="114227" y="8632"/>
                    <a:pt x="113923" y="8724"/>
                  </a:cubicBezTo>
                  <a:cubicBezTo>
                    <a:pt x="113863" y="8724"/>
                    <a:pt x="113832" y="8784"/>
                    <a:pt x="113802" y="8845"/>
                  </a:cubicBezTo>
                  <a:cubicBezTo>
                    <a:pt x="113741" y="8936"/>
                    <a:pt x="113741" y="9028"/>
                    <a:pt x="113711" y="9119"/>
                  </a:cubicBezTo>
                  <a:cubicBezTo>
                    <a:pt x="113650" y="9240"/>
                    <a:pt x="113528" y="9271"/>
                    <a:pt x="113376" y="9240"/>
                  </a:cubicBezTo>
                  <a:cubicBezTo>
                    <a:pt x="113224" y="9240"/>
                    <a:pt x="113133" y="9180"/>
                    <a:pt x="113012" y="9088"/>
                  </a:cubicBezTo>
                  <a:cubicBezTo>
                    <a:pt x="112920" y="8997"/>
                    <a:pt x="112829" y="9028"/>
                    <a:pt x="112768" y="9119"/>
                  </a:cubicBezTo>
                  <a:cubicBezTo>
                    <a:pt x="112464" y="9666"/>
                    <a:pt x="111948" y="9909"/>
                    <a:pt x="111340" y="10091"/>
                  </a:cubicBezTo>
                  <a:cubicBezTo>
                    <a:pt x="111036" y="10183"/>
                    <a:pt x="110732" y="10243"/>
                    <a:pt x="110458" y="10456"/>
                  </a:cubicBezTo>
                  <a:cubicBezTo>
                    <a:pt x="110458" y="10456"/>
                    <a:pt x="110458" y="10487"/>
                    <a:pt x="110458" y="10487"/>
                  </a:cubicBezTo>
                  <a:cubicBezTo>
                    <a:pt x="110398" y="10547"/>
                    <a:pt x="110337" y="10608"/>
                    <a:pt x="110246" y="10669"/>
                  </a:cubicBezTo>
                  <a:cubicBezTo>
                    <a:pt x="110185" y="10730"/>
                    <a:pt x="110124" y="10791"/>
                    <a:pt x="110033" y="10851"/>
                  </a:cubicBezTo>
                  <a:lnTo>
                    <a:pt x="110002" y="10882"/>
                  </a:lnTo>
                  <a:lnTo>
                    <a:pt x="110033" y="10851"/>
                  </a:lnTo>
                  <a:cubicBezTo>
                    <a:pt x="110094" y="10760"/>
                    <a:pt x="110154" y="10699"/>
                    <a:pt x="110246" y="10639"/>
                  </a:cubicBezTo>
                  <a:cubicBezTo>
                    <a:pt x="110306" y="10578"/>
                    <a:pt x="110367" y="10517"/>
                    <a:pt x="110458" y="10456"/>
                  </a:cubicBezTo>
                  <a:cubicBezTo>
                    <a:pt x="110458" y="10456"/>
                    <a:pt x="110458" y="10456"/>
                    <a:pt x="110458" y="10456"/>
                  </a:cubicBezTo>
                  <a:cubicBezTo>
                    <a:pt x="110489" y="10365"/>
                    <a:pt x="110489" y="10274"/>
                    <a:pt x="110550" y="10213"/>
                  </a:cubicBezTo>
                  <a:cubicBezTo>
                    <a:pt x="110762" y="9970"/>
                    <a:pt x="110975" y="9757"/>
                    <a:pt x="111309" y="9636"/>
                  </a:cubicBezTo>
                  <a:cubicBezTo>
                    <a:pt x="111674" y="9514"/>
                    <a:pt x="111917" y="9271"/>
                    <a:pt x="112039" y="8906"/>
                  </a:cubicBezTo>
                  <a:cubicBezTo>
                    <a:pt x="112069" y="8815"/>
                    <a:pt x="112130" y="8724"/>
                    <a:pt x="112161" y="8663"/>
                  </a:cubicBezTo>
                  <a:cubicBezTo>
                    <a:pt x="112464" y="7903"/>
                    <a:pt x="112100" y="7751"/>
                    <a:pt x="111492" y="7812"/>
                  </a:cubicBezTo>
                  <a:cubicBezTo>
                    <a:pt x="111461" y="7812"/>
                    <a:pt x="111431" y="7812"/>
                    <a:pt x="111401" y="7842"/>
                  </a:cubicBezTo>
                  <a:cubicBezTo>
                    <a:pt x="111340" y="7873"/>
                    <a:pt x="111279" y="7903"/>
                    <a:pt x="111249" y="7964"/>
                  </a:cubicBezTo>
                  <a:cubicBezTo>
                    <a:pt x="111188" y="8085"/>
                    <a:pt x="111127" y="8237"/>
                    <a:pt x="111066" y="8389"/>
                  </a:cubicBezTo>
                  <a:cubicBezTo>
                    <a:pt x="111005" y="8572"/>
                    <a:pt x="110823" y="8693"/>
                    <a:pt x="110610" y="8693"/>
                  </a:cubicBezTo>
                  <a:cubicBezTo>
                    <a:pt x="110580" y="8693"/>
                    <a:pt x="110550" y="8693"/>
                    <a:pt x="110519" y="8693"/>
                  </a:cubicBezTo>
                  <a:cubicBezTo>
                    <a:pt x="110154" y="8541"/>
                    <a:pt x="109790" y="8632"/>
                    <a:pt x="109455" y="8663"/>
                  </a:cubicBezTo>
                  <a:cubicBezTo>
                    <a:pt x="109425" y="8663"/>
                    <a:pt x="109395" y="8632"/>
                    <a:pt x="109395" y="8602"/>
                  </a:cubicBezTo>
                  <a:cubicBezTo>
                    <a:pt x="109395" y="8572"/>
                    <a:pt x="109395" y="8511"/>
                    <a:pt x="109425" y="8511"/>
                  </a:cubicBezTo>
                  <a:cubicBezTo>
                    <a:pt x="109607" y="8450"/>
                    <a:pt x="109790" y="8389"/>
                    <a:pt x="109972" y="8329"/>
                  </a:cubicBezTo>
                  <a:cubicBezTo>
                    <a:pt x="110154" y="8268"/>
                    <a:pt x="110246" y="8146"/>
                    <a:pt x="110306" y="7994"/>
                  </a:cubicBezTo>
                  <a:cubicBezTo>
                    <a:pt x="110337" y="7873"/>
                    <a:pt x="110246" y="7690"/>
                    <a:pt x="110154" y="7660"/>
                  </a:cubicBezTo>
                  <a:cubicBezTo>
                    <a:pt x="109911" y="7629"/>
                    <a:pt x="109698" y="7569"/>
                    <a:pt x="109455" y="7538"/>
                  </a:cubicBezTo>
                  <a:cubicBezTo>
                    <a:pt x="108452" y="7325"/>
                    <a:pt x="108118" y="7356"/>
                    <a:pt x="107145" y="7721"/>
                  </a:cubicBezTo>
                  <a:cubicBezTo>
                    <a:pt x="107024" y="7781"/>
                    <a:pt x="106902" y="7842"/>
                    <a:pt x="106780" y="7873"/>
                  </a:cubicBezTo>
                  <a:cubicBezTo>
                    <a:pt x="106568" y="7964"/>
                    <a:pt x="106385" y="8025"/>
                    <a:pt x="106203" y="8055"/>
                  </a:cubicBezTo>
                  <a:cubicBezTo>
                    <a:pt x="106173" y="8055"/>
                    <a:pt x="106112" y="7994"/>
                    <a:pt x="106081" y="7964"/>
                  </a:cubicBezTo>
                  <a:cubicBezTo>
                    <a:pt x="106081" y="7933"/>
                    <a:pt x="106081" y="7873"/>
                    <a:pt x="106112" y="7873"/>
                  </a:cubicBezTo>
                  <a:cubicBezTo>
                    <a:pt x="106233" y="7812"/>
                    <a:pt x="106325" y="7721"/>
                    <a:pt x="106446" y="7690"/>
                  </a:cubicBezTo>
                  <a:cubicBezTo>
                    <a:pt x="106780" y="7569"/>
                    <a:pt x="107145" y="7477"/>
                    <a:pt x="107480" y="7325"/>
                  </a:cubicBezTo>
                  <a:cubicBezTo>
                    <a:pt x="108087" y="7052"/>
                    <a:pt x="108695" y="6991"/>
                    <a:pt x="109334" y="7173"/>
                  </a:cubicBezTo>
                  <a:cubicBezTo>
                    <a:pt x="109759" y="7295"/>
                    <a:pt x="110185" y="7295"/>
                    <a:pt x="110610" y="7265"/>
                  </a:cubicBezTo>
                  <a:cubicBezTo>
                    <a:pt x="111005" y="7234"/>
                    <a:pt x="111401" y="7143"/>
                    <a:pt x="111796" y="7113"/>
                  </a:cubicBezTo>
                  <a:cubicBezTo>
                    <a:pt x="112252" y="7082"/>
                    <a:pt x="112616" y="6839"/>
                    <a:pt x="112951" y="6596"/>
                  </a:cubicBezTo>
                  <a:cubicBezTo>
                    <a:pt x="113133" y="6474"/>
                    <a:pt x="113133" y="6110"/>
                    <a:pt x="112981" y="5988"/>
                  </a:cubicBezTo>
                  <a:cubicBezTo>
                    <a:pt x="112738" y="5806"/>
                    <a:pt x="112495" y="5654"/>
                    <a:pt x="112252" y="5471"/>
                  </a:cubicBezTo>
                  <a:cubicBezTo>
                    <a:pt x="111857" y="5228"/>
                    <a:pt x="111431" y="5076"/>
                    <a:pt x="110945" y="5319"/>
                  </a:cubicBezTo>
                  <a:cubicBezTo>
                    <a:pt x="110884" y="5350"/>
                    <a:pt x="110823" y="5319"/>
                    <a:pt x="110762" y="5319"/>
                  </a:cubicBezTo>
                  <a:cubicBezTo>
                    <a:pt x="110732" y="5319"/>
                    <a:pt x="110702" y="5289"/>
                    <a:pt x="110671" y="5259"/>
                  </a:cubicBezTo>
                  <a:cubicBezTo>
                    <a:pt x="110671" y="5259"/>
                    <a:pt x="110702" y="5228"/>
                    <a:pt x="110702" y="5198"/>
                  </a:cubicBezTo>
                  <a:cubicBezTo>
                    <a:pt x="110793" y="5167"/>
                    <a:pt x="110914" y="5137"/>
                    <a:pt x="110975" y="5107"/>
                  </a:cubicBezTo>
                  <a:cubicBezTo>
                    <a:pt x="111249" y="4955"/>
                    <a:pt x="111279" y="4681"/>
                    <a:pt x="111127" y="4438"/>
                  </a:cubicBezTo>
                  <a:cubicBezTo>
                    <a:pt x="111066" y="4347"/>
                    <a:pt x="110914" y="4225"/>
                    <a:pt x="110823" y="4256"/>
                  </a:cubicBezTo>
                  <a:cubicBezTo>
                    <a:pt x="110185" y="4468"/>
                    <a:pt x="109577" y="4468"/>
                    <a:pt x="108969" y="4225"/>
                  </a:cubicBezTo>
                  <a:cubicBezTo>
                    <a:pt x="108787" y="4134"/>
                    <a:pt x="108574" y="4134"/>
                    <a:pt x="108361" y="4164"/>
                  </a:cubicBezTo>
                  <a:cubicBezTo>
                    <a:pt x="108148" y="4164"/>
                    <a:pt x="107905" y="4225"/>
                    <a:pt x="107692" y="4286"/>
                  </a:cubicBezTo>
                  <a:cubicBezTo>
                    <a:pt x="107358" y="4347"/>
                    <a:pt x="107054" y="4407"/>
                    <a:pt x="106720" y="4347"/>
                  </a:cubicBezTo>
                  <a:cubicBezTo>
                    <a:pt x="106477" y="4316"/>
                    <a:pt x="106233" y="4377"/>
                    <a:pt x="106051" y="4499"/>
                  </a:cubicBezTo>
                  <a:cubicBezTo>
                    <a:pt x="105960" y="4529"/>
                    <a:pt x="105838" y="4529"/>
                    <a:pt x="105747" y="4529"/>
                  </a:cubicBezTo>
                  <a:cubicBezTo>
                    <a:pt x="105717" y="4559"/>
                    <a:pt x="105686" y="4529"/>
                    <a:pt x="105656" y="4499"/>
                  </a:cubicBezTo>
                  <a:cubicBezTo>
                    <a:pt x="105656" y="4468"/>
                    <a:pt x="105656" y="4438"/>
                    <a:pt x="105686" y="4438"/>
                  </a:cubicBezTo>
                  <a:cubicBezTo>
                    <a:pt x="105808" y="4377"/>
                    <a:pt x="105899" y="4286"/>
                    <a:pt x="106021" y="4256"/>
                  </a:cubicBezTo>
                  <a:cubicBezTo>
                    <a:pt x="106294" y="4225"/>
                    <a:pt x="106568" y="4286"/>
                    <a:pt x="106811" y="4195"/>
                  </a:cubicBezTo>
                  <a:cubicBezTo>
                    <a:pt x="107297" y="4043"/>
                    <a:pt x="107814" y="4073"/>
                    <a:pt x="108300" y="4012"/>
                  </a:cubicBezTo>
                  <a:cubicBezTo>
                    <a:pt x="108695" y="3982"/>
                    <a:pt x="109091" y="3982"/>
                    <a:pt x="109486" y="4104"/>
                  </a:cubicBezTo>
                  <a:cubicBezTo>
                    <a:pt x="109881" y="4225"/>
                    <a:pt x="110215" y="4104"/>
                    <a:pt x="110519" y="3921"/>
                  </a:cubicBezTo>
                  <a:cubicBezTo>
                    <a:pt x="110580" y="3891"/>
                    <a:pt x="110580" y="3800"/>
                    <a:pt x="110580" y="3739"/>
                  </a:cubicBezTo>
                  <a:cubicBezTo>
                    <a:pt x="110367" y="3404"/>
                    <a:pt x="110033" y="3192"/>
                    <a:pt x="109638" y="3100"/>
                  </a:cubicBezTo>
                  <a:cubicBezTo>
                    <a:pt x="108908" y="2918"/>
                    <a:pt x="108239" y="2675"/>
                    <a:pt x="107540" y="2462"/>
                  </a:cubicBezTo>
                  <a:cubicBezTo>
                    <a:pt x="107236" y="2371"/>
                    <a:pt x="106872" y="2341"/>
                    <a:pt x="106568" y="2280"/>
                  </a:cubicBezTo>
                  <a:cubicBezTo>
                    <a:pt x="106173" y="2219"/>
                    <a:pt x="105838" y="2432"/>
                    <a:pt x="105473" y="2401"/>
                  </a:cubicBezTo>
                  <a:cubicBezTo>
                    <a:pt x="105200" y="2523"/>
                    <a:pt x="105048" y="2797"/>
                    <a:pt x="104866" y="3009"/>
                  </a:cubicBezTo>
                  <a:cubicBezTo>
                    <a:pt x="104866" y="3040"/>
                    <a:pt x="104835" y="3040"/>
                    <a:pt x="104835" y="3070"/>
                  </a:cubicBezTo>
                  <a:cubicBezTo>
                    <a:pt x="104805" y="3070"/>
                    <a:pt x="104805" y="3040"/>
                    <a:pt x="104805" y="3040"/>
                  </a:cubicBezTo>
                  <a:cubicBezTo>
                    <a:pt x="104805" y="3070"/>
                    <a:pt x="104805" y="3070"/>
                    <a:pt x="104805" y="3070"/>
                  </a:cubicBezTo>
                  <a:lnTo>
                    <a:pt x="104835" y="3070"/>
                  </a:lnTo>
                  <a:cubicBezTo>
                    <a:pt x="104805" y="3131"/>
                    <a:pt x="104805" y="3161"/>
                    <a:pt x="104805" y="3222"/>
                  </a:cubicBezTo>
                  <a:cubicBezTo>
                    <a:pt x="104805" y="3222"/>
                    <a:pt x="104805" y="3222"/>
                    <a:pt x="104805" y="3222"/>
                  </a:cubicBezTo>
                  <a:lnTo>
                    <a:pt x="104866" y="3283"/>
                  </a:lnTo>
                  <a:lnTo>
                    <a:pt x="104805" y="3252"/>
                  </a:lnTo>
                  <a:cubicBezTo>
                    <a:pt x="104805" y="3252"/>
                    <a:pt x="104805" y="3252"/>
                    <a:pt x="104805" y="3222"/>
                  </a:cubicBezTo>
                  <a:cubicBezTo>
                    <a:pt x="104562" y="3252"/>
                    <a:pt x="104379" y="3131"/>
                    <a:pt x="104197" y="3009"/>
                  </a:cubicBezTo>
                  <a:cubicBezTo>
                    <a:pt x="104136" y="2948"/>
                    <a:pt x="104075" y="2948"/>
                    <a:pt x="104014" y="3040"/>
                  </a:cubicBezTo>
                  <a:cubicBezTo>
                    <a:pt x="104014" y="3070"/>
                    <a:pt x="103984" y="3100"/>
                    <a:pt x="104014" y="3131"/>
                  </a:cubicBezTo>
                  <a:cubicBezTo>
                    <a:pt x="104014" y="3222"/>
                    <a:pt x="104045" y="3313"/>
                    <a:pt x="104075" y="3404"/>
                  </a:cubicBezTo>
                  <a:cubicBezTo>
                    <a:pt x="104106" y="3465"/>
                    <a:pt x="104106" y="3526"/>
                    <a:pt x="104045" y="3556"/>
                  </a:cubicBezTo>
                  <a:cubicBezTo>
                    <a:pt x="103984" y="3587"/>
                    <a:pt x="103893" y="3587"/>
                    <a:pt x="103862" y="3587"/>
                  </a:cubicBezTo>
                  <a:cubicBezTo>
                    <a:pt x="103559" y="3496"/>
                    <a:pt x="103315" y="3374"/>
                    <a:pt x="103072" y="3192"/>
                  </a:cubicBezTo>
                  <a:cubicBezTo>
                    <a:pt x="102890" y="3040"/>
                    <a:pt x="102707" y="3070"/>
                    <a:pt x="102525" y="3192"/>
                  </a:cubicBezTo>
                  <a:cubicBezTo>
                    <a:pt x="102343" y="3283"/>
                    <a:pt x="102191" y="3404"/>
                    <a:pt x="101978" y="3404"/>
                  </a:cubicBezTo>
                  <a:cubicBezTo>
                    <a:pt x="101856" y="3374"/>
                    <a:pt x="101796" y="3465"/>
                    <a:pt x="101765" y="3556"/>
                  </a:cubicBezTo>
                  <a:cubicBezTo>
                    <a:pt x="101735" y="3800"/>
                    <a:pt x="101735" y="4012"/>
                    <a:pt x="101735" y="4225"/>
                  </a:cubicBezTo>
                  <a:cubicBezTo>
                    <a:pt x="101735" y="4347"/>
                    <a:pt x="101674" y="4468"/>
                    <a:pt x="101552" y="4529"/>
                  </a:cubicBezTo>
                  <a:cubicBezTo>
                    <a:pt x="101431" y="4590"/>
                    <a:pt x="101370" y="4711"/>
                    <a:pt x="101279" y="4803"/>
                  </a:cubicBezTo>
                  <a:cubicBezTo>
                    <a:pt x="101218" y="4833"/>
                    <a:pt x="101127" y="4863"/>
                    <a:pt x="101096" y="4833"/>
                  </a:cubicBezTo>
                  <a:cubicBezTo>
                    <a:pt x="100884" y="4742"/>
                    <a:pt x="100701" y="4620"/>
                    <a:pt x="100458" y="4620"/>
                  </a:cubicBezTo>
                  <a:cubicBezTo>
                    <a:pt x="100367" y="4620"/>
                    <a:pt x="100245" y="4711"/>
                    <a:pt x="100215" y="4772"/>
                  </a:cubicBezTo>
                  <a:cubicBezTo>
                    <a:pt x="100215" y="4863"/>
                    <a:pt x="100185" y="4985"/>
                    <a:pt x="100215" y="5076"/>
                  </a:cubicBezTo>
                  <a:cubicBezTo>
                    <a:pt x="100276" y="5411"/>
                    <a:pt x="100337" y="5745"/>
                    <a:pt x="100428" y="6079"/>
                  </a:cubicBezTo>
                  <a:cubicBezTo>
                    <a:pt x="100519" y="6505"/>
                    <a:pt x="100549" y="6961"/>
                    <a:pt x="100762" y="7356"/>
                  </a:cubicBezTo>
                  <a:cubicBezTo>
                    <a:pt x="100793" y="7447"/>
                    <a:pt x="100701" y="7538"/>
                    <a:pt x="100580" y="7538"/>
                  </a:cubicBezTo>
                  <a:cubicBezTo>
                    <a:pt x="100428" y="7508"/>
                    <a:pt x="100245" y="7569"/>
                    <a:pt x="100215" y="7325"/>
                  </a:cubicBezTo>
                  <a:cubicBezTo>
                    <a:pt x="100154" y="7173"/>
                    <a:pt x="100033" y="7052"/>
                    <a:pt x="99881" y="7022"/>
                  </a:cubicBezTo>
                  <a:cubicBezTo>
                    <a:pt x="99820" y="6991"/>
                    <a:pt x="99850" y="6961"/>
                    <a:pt x="99911" y="6900"/>
                  </a:cubicBezTo>
                  <a:cubicBezTo>
                    <a:pt x="100093" y="6778"/>
                    <a:pt x="100093" y="6626"/>
                    <a:pt x="99972" y="6535"/>
                  </a:cubicBezTo>
                  <a:cubicBezTo>
                    <a:pt x="99789" y="6414"/>
                    <a:pt x="99637" y="6322"/>
                    <a:pt x="99577" y="6110"/>
                  </a:cubicBezTo>
                  <a:cubicBezTo>
                    <a:pt x="99486" y="5836"/>
                    <a:pt x="99334" y="5532"/>
                    <a:pt x="99182" y="5259"/>
                  </a:cubicBezTo>
                  <a:cubicBezTo>
                    <a:pt x="99121" y="5076"/>
                    <a:pt x="98969" y="4955"/>
                    <a:pt x="98786" y="4863"/>
                  </a:cubicBezTo>
                  <a:cubicBezTo>
                    <a:pt x="98604" y="4803"/>
                    <a:pt x="98422" y="4833"/>
                    <a:pt x="98361" y="4985"/>
                  </a:cubicBezTo>
                  <a:cubicBezTo>
                    <a:pt x="98330" y="5046"/>
                    <a:pt x="98300" y="5107"/>
                    <a:pt x="98300" y="5167"/>
                  </a:cubicBezTo>
                  <a:cubicBezTo>
                    <a:pt x="98148" y="5532"/>
                    <a:pt x="98178" y="5897"/>
                    <a:pt x="98178" y="6262"/>
                  </a:cubicBezTo>
                  <a:cubicBezTo>
                    <a:pt x="98178" y="6444"/>
                    <a:pt x="98178" y="6596"/>
                    <a:pt x="98087" y="6718"/>
                  </a:cubicBezTo>
                  <a:cubicBezTo>
                    <a:pt x="97996" y="6870"/>
                    <a:pt x="97783" y="6809"/>
                    <a:pt x="97631" y="6778"/>
                  </a:cubicBezTo>
                  <a:cubicBezTo>
                    <a:pt x="97601" y="6778"/>
                    <a:pt x="97571" y="6778"/>
                    <a:pt x="97540" y="6778"/>
                  </a:cubicBezTo>
                  <a:cubicBezTo>
                    <a:pt x="97479" y="6809"/>
                    <a:pt x="97419" y="6870"/>
                    <a:pt x="97358" y="6900"/>
                  </a:cubicBezTo>
                  <a:cubicBezTo>
                    <a:pt x="97297" y="6930"/>
                    <a:pt x="97206" y="6839"/>
                    <a:pt x="97175" y="6748"/>
                  </a:cubicBezTo>
                  <a:cubicBezTo>
                    <a:pt x="97115" y="6566"/>
                    <a:pt x="97358" y="6474"/>
                    <a:pt x="97297" y="6322"/>
                  </a:cubicBezTo>
                  <a:cubicBezTo>
                    <a:pt x="97175" y="6018"/>
                    <a:pt x="97236" y="5714"/>
                    <a:pt x="97236" y="5380"/>
                  </a:cubicBezTo>
                  <a:cubicBezTo>
                    <a:pt x="97206" y="5289"/>
                    <a:pt x="97175" y="5198"/>
                    <a:pt x="97145" y="5137"/>
                  </a:cubicBezTo>
                  <a:cubicBezTo>
                    <a:pt x="97115" y="5107"/>
                    <a:pt x="97084" y="5076"/>
                    <a:pt x="97084" y="5076"/>
                  </a:cubicBezTo>
                  <a:cubicBezTo>
                    <a:pt x="97023" y="5076"/>
                    <a:pt x="96932" y="5107"/>
                    <a:pt x="96902" y="5137"/>
                  </a:cubicBezTo>
                  <a:cubicBezTo>
                    <a:pt x="96780" y="5259"/>
                    <a:pt x="96811" y="5411"/>
                    <a:pt x="96780" y="5593"/>
                  </a:cubicBezTo>
                  <a:cubicBezTo>
                    <a:pt x="96780" y="5745"/>
                    <a:pt x="96841" y="5897"/>
                    <a:pt x="96780" y="6049"/>
                  </a:cubicBezTo>
                  <a:cubicBezTo>
                    <a:pt x="96719" y="6170"/>
                    <a:pt x="96568" y="6292"/>
                    <a:pt x="96476" y="6414"/>
                  </a:cubicBezTo>
                  <a:cubicBezTo>
                    <a:pt x="96446" y="6444"/>
                    <a:pt x="96446" y="6444"/>
                    <a:pt x="96416" y="6474"/>
                  </a:cubicBezTo>
                  <a:cubicBezTo>
                    <a:pt x="96416" y="6474"/>
                    <a:pt x="96446" y="6505"/>
                    <a:pt x="96446" y="6505"/>
                  </a:cubicBezTo>
                  <a:cubicBezTo>
                    <a:pt x="96355" y="6566"/>
                    <a:pt x="96294" y="6596"/>
                    <a:pt x="96203" y="6657"/>
                  </a:cubicBezTo>
                  <a:cubicBezTo>
                    <a:pt x="96142" y="6748"/>
                    <a:pt x="96051" y="6809"/>
                    <a:pt x="95990" y="6870"/>
                  </a:cubicBezTo>
                  <a:cubicBezTo>
                    <a:pt x="95990" y="6900"/>
                    <a:pt x="95960" y="6900"/>
                    <a:pt x="95960" y="6930"/>
                  </a:cubicBezTo>
                  <a:cubicBezTo>
                    <a:pt x="95929" y="6961"/>
                    <a:pt x="95929" y="6961"/>
                    <a:pt x="95929" y="6991"/>
                  </a:cubicBezTo>
                  <a:cubicBezTo>
                    <a:pt x="95899" y="6961"/>
                    <a:pt x="95929" y="6930"/>
                    <a:pt x="95960" y="6930"/>
                  </a:cubicBezTo>
                  <a:cubicBezTo>
                    <a:pt x="95960" y="6900"/>
                    <a:pt x="95960" y="6870"/>
                    <a:pt x="95960" y="6839"/>
                  </a:cubicBezTo>
                  <a:cubicBezTo>
                    <a:pt x="96020" y="6778"/>
                    <a:pt x="96112" y="6718"/>
                    <a:pt x="96203" y="6657"/>
                  </a:cubicBezTo>
                  <a:cubicBezTo>
                    <a:pt x="96264" y="6596"/>
                    <a:pt x="96355" y="6535"/>
                    <a:pt x="96416" y="6474"/>
                  </a:cubicBezTo>
                  <a:cubicBezTo>
                    <a:pt x="96416" y="6474"/>
                    <a:pt x="96416" y="6474"/>
                    <a:pt x="96416" y="6474"/>
                  </a:cubicBezTo>
                  <a:cubicBezTo>
                    <a:pt x="96355" y="6383"/>
                    <a:pt x="96324" y="6262"/>
                    <a:pt x="96355" y="6140"/>
                  </a:cubicBezTo>
                  <a:cubicBezTo>
                    <a:pt x="96416" y="5927"/>
                    <a:pt x="96537" y="5745"/>
                    <a:pt x="96598" y="5532"/>
                  </a:cubicBezTo>
                  <a:cubicBezTo>
                    <a:pt x="96659" y="5319"/>
                    <a:pt x="96689" y="5076"/>
                    <a:pt x="96628" y="4863"/>
                  </a:cubicBezTo>
                  <a:cubicBezTo>
                    <a:pt x="96598" y="4772"/>
                    <a:pt x="96446" y="4651"/>
                    <a:pt x="96324" y="4651"/>
                  </a:cubicBezTo>
                  <a:cubicBezTo>
                    <a:pt x="96172" y="4681"/>
                    <a:pt x="95990" y="4711"/>
                    <a:pt x="95838" y="4772"/>
                  </a:cubicBezTo>
                  <a:cubicBezTo>
                    <a:pt x="95534" y="4924"/>
                    <a:pt x="95230" y="4955"/>
                    <a:pt x="94896" y="4985"/>
                  </a:cubicBezTo>
                  <a:cubicBezTo>
                    <a:pt x="94440" y="5076"/>
                    <a:pt x="93953" y="5076"/>
                    <a:pt x="93498" y="5107"/>
                  </a:cubicBezTo>
                  <a:cubicBezTo>
                    <a:pt x="93315" y="5137"/>
                    <a:pt x="93224" y="5259"/>
                    <a:pt x="93194" y="5441"/>
                  </a:cubicBezTo>
                  <a:cubicBezTo>
                    <a:pt x="93194" y="5532"/>
                    <a:pt x="93224" y="5623"/>
                    <a:pt x="93224" y="5714"/>
                  </a:cubicBezTo>
                  <a:cubicBezTo>
                    <a:pt x="93224" y="5745"/>
                    <a:pt x="93194" y="5775"/>
                    <a:pt x="93163" y="5775"/>
                  </a:cubicBezTo>
                  <a:cubicBezTo>
                    <a:pt x="93133" y="5775"/>
                    <a:pt x="93102" y="5775"/>
                    <a:pt x="93072" y="5745"/>
                  </a:cubicBezTo>
                  <a:cubicBezTo>
                    <a:pt x="92981" y="5654"/>
                    <a:pt x="92920" y="5532"/>
                    <a:pt x="92829" y="5471"/>
                  </a:cubicBezTo>
                  <a:cubicBezTo>
                    <a:pt x="92677" y="5380"/>
                    <a:pt x="92494" y="5471"/>
                    <a:pt x="92343" y="5532"/>
                  </a:cubicBezTo>
                  <a:cubicBezTo>
                    <a:pt x="92191" y="5593"/>
                    <a:pt x="92069" y="5714"/>
                    <a:pt x="92039" y="5866"/>
                  </a:cubicBezTo>
                  <a:cubicBezTo>
                    <a:pt x="92008" y="5958"/>
                    <a:pt x="91978" y="6049"/>
                    <a:pt x="91978" y="6140"/>
                  </a:cubicBezTo>
                  <a:cubicBezTo>
                    <a:pt x="91947" y="6322"/>
                    <a:pt x="91947" y="6535"/>
                    <a:pt x="91887" y="6718"/>
                  </a:cubicBezTo>
                  <a:cubicBezTo>
                    <a:pt x="91795" y="6870"/>
                    <a:pt x="91613" y="6991"/>
                    <a:pt x="91491" y="7113"/>
                  </a:cubicBezTo>
                  <a:cubicBezTo>
                    <a:pt x="91431" y="7173"/>
                    <a:pt x="91400" y="7234"/>
                    <a:pt x="91370" y="7265"/>
                  </a:cubicBezTo>
                  <a:cubicBezTo>
                    <a:pt x="91279" y="7386"/>
                    <a:pt x="91127" y="7417"/>
                    <a:pt x="91036" y="7325"/>
                  </a:cubicBezTo>
                  <a:cubicBezTo>
                    <a:pt x="90792" y="7113"/>
                    <a:pt x="90610" y="7082"/>
                    <a:pt x="90306" y="7143"/>
                  </a:cubicBezTo>
                  <a:cubicBezTo>
                    <a:pt x="89972" y="7234"/>
                    <a:pt x="89668" y="7325"/>
                    <a:pt x="89455" y="7599"/>
                  </a:cubicBezTo>
                  <a:cubicBezTo>
                    <a:pt x="89242" y="7842"/>
                    <a:pt x="88938" y="7964"/>
                    <a:pt x="88573" y="7994"/>
                  </a:cubicBezTo>
                  <a:cubicBezTo>
                    <a:pt x="88604" y="7994"/>
                    <a:pt x="88604" y="7994"/>
                    <a:pt x="88604" y="7994"/>
                  </a:cubicBezTo>
                  <a:cubicBezTo>
                    <a:pt x="88573" y="7994"/>
                    <a:pt x="88543" y="7964"/>
                    <a:pt x="88513" y="7964"/>
                  </a:cubicBezTo>
                  <a:close/>
                  <a:moveTo>
                    <a:pt x="233166" y="50122"/>
                  </a:moveTo>
                  <a:cubicBezTo>
                    <a:pt x="232558" y="49119"/>
                    <a:pt x="232011" y="48116"/>
                    <a:pt x="231251" y="47235"/>
                  </a:cubicBezTo>
                  <a:cubicBezTo>
                    <a:pt x="231008" y="46931"/>
                    <a:pt x="230856" y="46657"/>
                    <a:pt x="230886" y="46262"/>
                  </a:cubicBezTo>
                  <a:cubicBezTo>
                    <a:pt x="230886" y="46110"/>
                    <a:pt x="230856" y="45958"/>
                    <a:pt x="230765" y="45806"/>
                  </a:cubicBezTo>
                  <a:cubicBezTo>
                    <a:pt x="230491" y="45381"/>
                    <a:pt x="230369" y="44864"/>
                    <a:pt x="229913" y="44560"/>
                  </a:cubicBezTo>
                  <a:cubicBezTo>
                    <a:pt x="229761" y="44438"/>
                    <a:pt x="229731" y="44226"/>
                    <a:pt x="229640" y="44074"/>
                  </a:cubicBezTo>
                  <a:cubicBezTo>
                    <a:pt x="229518" y="43891"/>
                    <a:pt x="229366" y="43800"/>
                    <a:pt x="229154" y="43770"/>
                  </a:cubicBezTo>
                  <a:cubicBezTo>
                    <a:pt x="229093" y="43770"/>
                    <a:pt x="229032" y="43831"/>
                    <a:pt x="229002" y="43891"/>
                  </a:cubicBezTo>
                  <a:cubicBezTo>
                    <a:pt x="228971" y="43891"/>
                    <a:pt x="228971" y="43952"/>
                    <a:pt x="228971" y="43952"/>
                  </a:cubicBezTo>
                  <a:cubicBezTo>
                    <a:pt x="229002" y="44013"/>
                    <a:pt x="229032" y="44074"/>
                    <a:pt x="229093" y="44135"/>
                  </a:cubicBezTo>
                  <a:cubicBezTo>
                    <a:pt x="229427" y="44499"/>
                    <a:pt x="229397" y="44499"/>
                    <a:pt x="229123" y="44986"/>
                  </a:cubicBezTo>
                  <a:cubicBezTo>
                    <a:pt x="229093" y="45016"/>
                    <a:pt x="229062" y="45107"/>
                    <a:pt x="229062" y="45168"/>
                  </a:cubicBezTo>
                  <a:cubicBezTo>
                    <a:pt x="229093" y="45290"/>
                    <a:pt x="229154" y="45411"/>
                    <a:pt x="229214" y="45502"/>
                  </a:cubicBezTo>
                  <a:cubicBezTo>
                    <a:pt x="229427" y="45806"/>
                    <a:pt x="229488" y="46141"/>
                    <a:pt x="229549" y="46475"/>
                  </a:cubicBezTo>
                  <a:cubicBezTo>
                    <a:pt x="229579" y="46536"/>
                    <a:pt x="229518" y="46597"/>
                    <a:pt x="229488" y="46657"/>
                  </a:cubicBezTo>
                  <a:cubicBezTo>
                    <a:pt x="229458" y="46718"/>
                    <a:pt x="229306" y="46627"/>
                    <a:pt x="229275" y="46505"/>
                  </a:cubicBezTo>
                  <a:cubicBezTo>
                    <a:pt x="229245" y="46323"/>
                    <a:pt x="229214" y="46141"/>
                    <a:pt x="229062" y="45989"/>
                  </a:cubicBezTo>
                  <a:cubicBezTo>
                    <a:pt x="228971" y="45897"/>
                    <a:pt x="228910" y="45776"/>
                    <a:pt x="228910" y="45654"/>
                  </a:cubicBezTo>
                  <a:cubicBezTo>
                    <a:pt x="228941" y="45350"/>
                    <a:pt x="228789" y="45168"/>
                    <a:pt x="228546" y="45016"/>
                  </a:cubicBezTo>
                  <a:cubicBezTo>
                    <a:pt x="228151" y="44803"/>
                    <a:pt x="227725" y="44621"/>
                    <a:pt x="227360" y="44317"/>
                  </a:cubicBezTo>
                  <a:cubicBezTo>
                    <a:pt x="227299" y="44286"/>
                    <a:pt x="227178" y="44256"/>
                    <a:pt x="227087" y="44256"/>
                  </a:cubicBezTo>
                  <a:cubicBezTo>
                    <a:pt x="226904" y="44256"/>
                    <a:pt x="226752" y="44286"/>
                    <a:pt x="226570" y="44286"/>
                  </a:cubicBezTo>
                  <a:cubicBezTo>
                    <a:pt x="226388" y="44317"/>
                    <a:pt x="226266" y="44347"/>
                    <a:pt x="226236" y="44560"/>
                  </a:cubicBezTo>
                  <a:cubicBezTo>
                    <a:pt x="226175" y="44773"/>
                    <a:pt x="226114" y="44986"/>
                    <a:pt x="225932" y="45138"/>
                  </a:cubicBezTo>
                  <a:cubicBezTo>
                    <a:pt x="225901" y="45138"/>
                    <a:pt x="225840" y="45138"/>
                    <a:pt x="225840" y="45107"/>
                  </a:cubicBezTo>
                  <a:cubicBezTo>
                    <a:pt x="225688" y="44864"/>
                    <a:pt x="225567" y="44621"/>
                    <a:pt x="225445" y="44378"/>
                  </a:cubicBezTo>
                  <a:cubicBezTo>
                    <a:pt x="225415" y="44347"/>
                    <a:pt x="225385" y="44286"/>
                    <a:pt x="225385" y="44317"/>
                  </a:cubicBezTo>
                  <a:cubicBezTo>
                    <a:pt x="225324" y="44347"/>
                    <a:pt x="225263" y="44378"/>
                    <a:pt x="225202" y="44408"/>
                  </a:cubicBezTo>
                  <a:cubicBezTo>
                    <a:pt x="225111" y="44499"/>
                    <a:pt x="225141" y="44621"/>
                    <a:pt x="225172" y="44773"/>
                  </a:cubicBezTo>
                  <a:cubicBezTo>
                    <a:pt x="225172" y="44803"/>
                    <a:pt x="225141" y="44894"/>
                    <a:pt x="225081" y="44925"/>
                  </a:cubicBezTo>
                  <a:cubicBezTo>
                    <a:pt x="225020" y="44955"/>
                    <a:pt x="224959" y="44925"/>
                    <a:pt x="224929" y="44864"/>
                  </a:cubicBezTo>
                  <a:cubicBezTo>
                    <a:pt x="224837" y="44621"/>
                    <a:pt x="224746" y="44378"/>
                    <a:pt x="224655" y="44135"/>
                  </a:cubicBezTo>
                  <a:cubicBezTo>
                    <a:pt x="224564" y="43922"/>
                    <a:pt x="224442" y="43891"/>
                    <a:pt x="224169" y="43952"/>
                  </a:cubicBezTo>
                  <a:cubicBezTo>
                    <a:pt x="224077" y="43983"/>
                    <a:pt x="223986" y="44043"/>
                    <a:pt x="223895" y="44043"/>
                  </a:cubicBezTo>
                  <a:cubicBezTo>
                    <a:pt x="223804" y="44074"/>
                    <a:pt x="223682" y="44043"/>
                    <a:pt x="223591" y="44043"/>
                  </a:cubicBezTo>
                  <a:cubicBezTo>
                    <a:pt x="223409" y="44043"/>
                    <a:pt x="223287" y="43861"/>
                    <a:pt x="223348" y="43709"/>
                  </a:cubicBezTo>
                  <a:cubicBezTo>
                    <a:pt x="223378" y="43618"/>
                    <a:pt x="223409" y="43527"/>
                    <a:pt x="223439" y="43435"/>
                  </a:cubicBezTo>
                  <a:cubicBezTo>
                    <a:pt x="223591" y="43162"/>
                    <a:pt x="223774" y="42888"/>
                    <a:pt x="223926" y="42615"/>
                  </a:cubicBezTo>
                  <a:cubicBezTo>
                    <a:pt x="224108" y="42311"/>
                    <a:pt x="224290" y="42007"/>
                    <a:pt x="224321" y="41642"/>
                  </a:cubicBezTo>
                  <a:cubicBezTo>
                    <a:pt x="224381" y="41004"/>
                    <a:pt x="224594" y="40426"/>
                    <a:pt x="224898" y="39849"/>
                  </a:cubicBezTo>
                  <a:cubicBezTo>
                    <a:pt x="225081" y="39454"/>
                    <a:pt x="225263" y="39028"/>
                    <a:pt x="225172" y="38572"/>
                  </a:cubicBezTo>
                  <a:cubicBezTo>
                    <a:pt x="225111" y="38359"/>
                    <a:pt x="225172" y="38177"/>
                    <a:pt x="225293" y="38025"/>
                  </a:cubicBezTo>
                  <a:cubicBezTo>
                    <a:pt x="225476" y="37782"/>
                    <a:pt x="225536" y="37508"/>
                    <a:pt x="225415" y="37235"/>
                  </a:cubicBezTo>
                  <a:cubicBezTo>
                    <a:pt x="225354" y="37083"/>
                    <a:pt x="225415" y="36961"/>
                    <a:pt x="225506" y="36870"/>
                  </a:cubicBezTo>
                  <a:cubicBezTo>
                    <a:pt x="225658" y="36627"/>
                    <a:pt x="225871" y="36444"/>
                    <a:pt x="226205" y="36384"/>
                  </a:cubicBezTo>
                  <a:cubicBezTo>
                    <a:pt x="226570" y="36323"/>
                    <a:pt x="226935" y="36140"/>
                    <a:pt x="227330" y="36019"/>
                  </a:cubicBezTo>
                  <a:cubicBezTo>
                    <a:pt x="227482" y="35958"/>
                    <a:pt x="227634" y="35958"/>
                    <a:pt x="227816" y="36049"/>
                  </a:cubicBezTo>
                  <a:cubicBezTo>
                    <a:pt x="227968" y="36140"/>
                    <a:pt x="228120" y="36110"/>
                    <a:pt x="228211" y="35958"/>
                  </a:cubicBezTo>
                  <a:cubicBezTo>
                    <a:pt x="228363" y="35715"/>
                    <a:pt x="228576" y="35624"/>
                    <a:pt x="228819" y="35654"/>
                  </a:cubicBezTo>
                  <a:cubicBezTo>
                    <a:pt x="229184" y="35715"/>
                    <a:pt x="229518" y="35533"/>
                    <a:pt x="229883" y="35502"/>
                  </a:cubicBezTo>
                  <a:cubicBezTo>
                    <a:pt x="229913" y="35502"/>
                    <a:pt x="230005" y="35441"/>
                    <a:pt x="230005" y="35381"/>
                  </a:cubicBezTo>
                  <a:cubicBezTo>
                    <a:pt x="230065" y="35229"/>
                    <a:pt x="230096" y="35077"/>
                    <a:pt x="230126" y="34925"/>
                  </a:cubicBezTo>
                  <a:cubicBezTo>
                    <a:pt x="230187" y="34773"/>
                    <a:pt x="230369" y="34651"/>
                    <a:pt x="230521" y="34681"/>
                  </a:cubicBezTo>
                  <a:cubicBezTo>
                    <a:pt x="230977" y="34712"/>
                    <a:pt x="231433" y="34773"/>
                    <a:pt x="231889" y="34803"/>
                  </a:cubicBezTo>
                  <a:cubicBezTo>
                    <a:pt x="231980" y="34833"/>
                    <a:pt x="232072" y="34894"/>
                    <a:pt x="232163" y="34955"/>
                  </a:cubicBezTo>
                  <a:cubicBezTo>
                    <a:pt x="232193" y="34985"/>
                    <a:pt x="232224" y="35046"/>
                    <a:pt x="232224" y="35107"/>
                  </a:cubicBezTo>
                  <a:cubicBezTo>
                    <a:pt x="232193" y="35168"/>
                    <a:pt x="232132" y="35198"/>
                    <a:pt x="232102" y="35259"/>
                  </a:cubicBezTo>
                  <a:cubicBezTo>
                    <a:pt x="232041" y="35381"/>
                    <a:pt x="232072" y="35502"/>
                    <a:pt x="232193" y="35593"/>
                  </a:cubicBezTo>
                  <a:cubicBezTo>
                    <a:pt x="232284" y="35685"/>
                    <a:pt x="232436" y="35776"/>
                    <a:pt x="232527" y="35685"/>
                  </a:cubicBezTo>
                  <a:cubicBezTo>
                    <a:pt x="232862" y="35502"/>
                    <a:pt x="233257" y="35381"/>
                    <a:pt x="233500" y="35046"/>
                  </a:cubicBezTo>
                  <a:cubicBezTo>
                    <a:pt x="233591" y="34925"/>
                    <a:pt x="233713" y="34925"/>
                    <a:pt x="233835" y="34955"/>
                  </a:cubicBezTo>
                  <a:cubicBezTo>
                    <a:pt x="233986" y="35016"/>
                    <a:pt x="234108" y="34955"/>
                    <a:pt x="234199" y="34864"/>
                  </a:cubicBezTo>
                  <a:cubicBezTo>
                    <a:pt x="234321" y="34712"/>
                    <a:pt x="234564" y="34651"/>
                    <a:pt x="234534" y="34408"/>
                  </a:cubicBezTo>
                  <a:cubicBezTo>
                    <a:pt x="234473" y="34165"/>
                    <a:pt x="234230" y="34195"/>
                    <a:pt x="234047" y="34165"/>
                  </a:cubicBezTo>
                  <a:cubicBezTo>
                    <a:pt x="234017" y="34165"/>
                    <a:pt x="233986" y="34165"/>
                    <a:pt x="233956" y="34134"/>
                  </a:cubicBezTo>
                  <a:cubicBezTo>
                    <a:pt x="233835" y="34134"/>
                    <a:pt x="233774" y="34074"/>
                    <a:pt x="233713" y="33982"/>
                  </a:cubicBezTo>
                  <a:cubicBezTo>
                    <a:pt x="233591" y="33648"/>
                    <a:pt x="233561" y="33314"/>
                    <a:pt x="233683" y="32949"/>
                  </a:cubicBezTo>
                  <a:cubicBezTo>
                    <a:pt x="233713" y="32919"/>
                    <a:pt x="233713" y="32827"/>
                    <a:pt x="233743" y="32797"/>
                  </a:cubicBezTo>
                  <a:cubicBezTo>
                    <a:pt x="233895" y="32523"/>
                    <a:pt x="233926" y="32250"/>
                    <a:pt x="233895" y="31946"/>
                  </a:cubicBezTo>
                  <a:cubicBezTo>
                    <a:pt x="233895" y="31581"/>
                    <a:pt x="233926" y="31186"/>
                    <a:pt x="233895" y="30821"/>
                  </a:cubicBezTo>
                  <a:cubicBezTo>
                    <a:pt x="233865" y="30548"/>
                    <a:pt x="234017" y="30335"/>
                    <a:pt x="234290" y="30213"/>
                  </a:cubicBezTo>
                  <a:cubicBezTo>
                    <a:pt x="234503" y="30153"/>
                    <a:pt x="234746" y="30092"/>
                    <a:pt x="234929" y="29970"/>
                  </a:cubicBezTo>
                  <a:cubicBezTo>
                    <a:pt x="235172" y="29849"/>
                    <a:pt x="235354" y="29849"/>
                    <a:pt x="235597" y="29909"/>
                  </a:cubicBezTo>
                  <a:cubicBezTo>
                    <a:pt x="235749" y="29940"/>
                    <a:pt x="235841" y="29849"/>
                    <a:pt x="235962" y="29788"/>
                  </a:cubicBezTo>
                  <a:cubicBezTo>
                    <a:pt x="236084" y="29727"/>
                    <a:pt x="236175" y="29757"/>
                    <a:pt x="236205" y="29849"/>
                  </a:cubicBezTo>
                  <a:cubicBezTo>
                    <a:pt x="236236" y="30061"/>
                    <a:pt x="236266" y="30305"/>
                    <a:pt x="236266" y="30517"/>
                  </a:cubicBezTo>
                  <a:cubicBezTo>
                    <a:pt x="236297" y="30730"/>
                    <a:pt x="236418" y="30882"/>
                    <a:pt x="236601" y="30973"/>
                  </a:cubicBezTo>
                  <a:cubicBezTo>
                    <a:pt x="236783" y="31095"/>
                    <a:pt x="236996" y="31156"/>
                    <a:pt x="237178" y="31277"/>
                  </a:cubicBezTo>
                  <a:cubicBezTo>
                    <a:pt x="237208" y="31308"/>
                    <a:pt x="237300" y="31277"/>
                    <a:pt x="237360" y="31247"/>
                  </a:cubicBezTo>
                  <a:cubicBezTo>
                    <a:pt x="237421" y="31156"/>
                    <a:pt x="237482" y="31095"/>
                    <a:pt x="237482" y="31004"/>
                  </a:cubicBezTo>
                  <a:cubicBezTo>
                    <a:pt x="237573" y="30639"/>
                    <a:pt x="237664" y="30244"/>
                    <a:pt x="237695" y="29879"/>
                  </a:cubicBezTo>
                  <a:cubicBezTo>
                    <a:pt x="237725" y="29605"/>
                    <a:pt x="237847" y="29484"/>
                    <a:pt x="238120" y="29393"/>
                  </a:cubicBezTo>
                  <a:cubicBezTo>
                    <a:pt x="238242" y="29362"/>
                    <a:pt x="238242" y="29210"/>
                    <a:pt x="238272" y="29089"/>
                  </a:cubicBezTo>
                  <a:cubicBezTo>
                    <a:pt x="238272" y="29089"/>
                    <a:pt x="238272" y="29089"/>
                    <a:pt x="238303" y="29119"/>
                  </a:cubicBezTo>
                  <a:cubicBezTo>
                    <a:pt x="238303" y="29089"/>
                    <a:pt x="238303" y="29089"/>
                    <a:pt x="238333" y="29058"/>
                  </a:cubicBezTo>
                  <a:cubicBezTo>
                    <a:pt x="238333" y="29058"/>
                    <a:pt x="238333" y="29058"/>
                    <a:pt x="238333" y="29058"/>
                  </a:cubicBezTo>
                  <a:cubicBezTo>
                    <a:pt x="238363" y="29058"/>
                    <a:pt x="238363" y="29028"/>
                    <a:pt x="238363" y="29028"/>
                  </a:cubicBezTo>
                  <a:cubicBezTo>
                    <a:pt x="238333" y="29028"/>
                    <a:pt x="238333" y="29058"/>
                    <a:pt x="238333" y="29058"/>
                  </a:cubicBezTo>
                  <a:cubicBezTo>
                    <a:pt x="238303" y="29058"/>
                    <a:pt x="238272" y="29089"/>
                    <a:pt x="238272" y="29089"/>
                  </a:cubicBezTo>
                  <a:cubicBezTo>
                    <a:pt x="238272" y="29089"/>
                    <a:pt x="238272" y="29089"/>
                    <a:pt x="238272" y="29089"/>
                  </a:cubicBezTo>
                  <a:cubicBezTo>
                    <a:pt x="238242" y="29089"/>
                    <a:pt x="238211" y="29089"/>
                    <a:pt x="238211" y="29058"/>
                  </a:cubicBezTo>
                  <a:cubicBezTo>
                    <a:pt x="237756" y="28724"/>
                    <a:pt x="237604" y="28238"/>
                    <a:pt x="237543" y="27751"/>
                  </a:cubicBezTo>
                  <a:cubicBezTo>
                    <a:pt x="237543" y="27721"/>
                    <a:pt x="237543" y="27690"/>
                    <a:pt x="237573" y="27660"/>
                  </a:cubicBezTo>
                  <a:cubicBezTo>
                    <a:pt x="237695" y="27447"/>
                    <a:pt x="238029" y="27356"/>
                    <a:pt x="238272" y="27447"/>
                  </a:cubicBezTo>
                  <a:cubicBezTo>
                    <a:pt x="238333" y="27478"/>
                    <a:pt x="238424" y="27630"/>
                    <a:pt x="238363" y="27690"/>
                  </a:cubicBezTo>
                  <a:cubicBezTo>
                    <a:pt x="238211" y="27964"/>
                    <a:pt x="238242" y="28238"/>
                    <a:pt x="238394" y="28511"/>
                  </a:cubicBezTo>
                  <a:cubicBezTo>
                    <a:pt x="238607" y="28815"/>
                    <a:pt x="238819" y="29149"/>
                    <a:pt x="238789" y="29545"/>
                  </a:cubicBezTo>
                  <a:cubicBezTo>
                    <a:pt x="238789" y="29605"/>
                    <a:pt x="238850" y="29666"/>
                    <a:pt x="238880" y="29727"/>
                  </a:cubicBezTo>
                  <a:cubicBezTo>
                    <a:pt x="239123" y="29970"/>
                    <a:pt x="239002" y="30335"/>
                    <a:pt x="239123" y="30608"/>
                  </a:cubicBezTo>
                  <a:cubicBezTo>
                    <a:pt x="239063" y="30852"/>
                    <a:pt x="238880" y="30973"/>
                    <a:pt x="238759" y="31156"/>
                  </a:cubicBezTo>
                  <a:cubicBezTo>
                    <a:pt x="238728" y="31186"/>
                    <a:pt x="238698" y="31216"/>
                    <a:pt x="238667" y="31216"/>
                  </a:cubicBezTo>
                  <a:cubicBezTo>
                    <a:pt x="238546" y="31368"/>
                    <a:pt x="238485" y="31551"/>
                    <a:pt x="238485" y="31764"/>
                  </a:cubicBezTo>
                  <a:cubicBezTo>
                    <a:pt x="238515" y="32250"/>
                    <a:pt x="238546" y="32767"/>
                    <a:pt x="238333" y="33222"/>
                  </a:cubicBezTo>
                  <a:cubicBezTo>
                    <a:pt x="238272" y="33344"/>
                    <a:pt x="238303" y="33496"/>
                    <a:pt x="238272" y="33618"/>
                  </a:cubicBezTo>
                  <a:cubicBezTo>
                    <a:pt x="238272" y="34074"/>
                    <a:pt x="238242" y="34560"/>
                    <a:pt x="238272" y="35016"/>
                  </a:cubicBezTo>
                  <a:cubicBezTo>
                    <a:pt x="238303" y="35441"/>
                    <a:pt x="238242" y="35776"/>
                    <a:pt x="237938" y="36080"/>
                  </a:cubicBezTo>
                  <a:cubicBezTo>
                    <a:pt x="237877" y="36140"/>
                    <a:pt x="237877" y="36262"/>
                    <a:pt x="237816" y="36323"/>
                  </a:cubicBezTo>
                  <a:cubicBezTo>
                    <a:pt x="237756" y="36414"/>
                    <a:pt x="237664" y="36475"/>
                    <a:pt x="237604" y="36536"/>
                  </a:cubicBezTo>
                  <a:cubicBezTo>
                    <a:pt x="237330" y="36718"/>
                    <a:pt x="237300" y="36748"/>
                    <a:pt x="237482" y="36931"/>
                  </a:cubicBezTo>
                  <a:cubicBezTo>
                    <a:pt x="237695" y="37174"/>
                    <a:pt x="237695" y="37447"/>
                    <a:pt x="237634" y="37721"/>
                  </a:cubicBezTo>
                  <a:cubicBezTo>
                    <a:pt x="237604" y="37903"/>
                    <a:pt x="237543" y="38025"/>
                    <a:pt x="237482" y="38177"/>
                  </a:cubicBezTo>
                  <a:cubicBezTo>
                    <a:pt x="237421" y="38390"/>
                    <a:pt x="237391" y="38603"/>
                    <a:pt x="237421" y="38846"/>
                  </a:cubicBezTo>
                  <a:cubicBezTo>
                    <a:pt x="237482" y="39210"/>
                    <a:pt x="237664" y="39545"/>
                    <a:pt x="237786" y="39910"/>
                  </a:cubicBezTo>
                  <a:cubicBezTo>
                    <a:pt x="238120" y="41125"/>
                    <a:pt x="238880" y="42159"/>
                    <a:pt x="239579" y="43192"/>
                  </a:cubicBezTo>
                  <a:cubicBezTo>
                    <a:pt x="239762" y="43466"/>
                    <a:pt x="239974" y="43739"/>
                    <a:pt x="240157" y="44043"/>
                  </a:cubicBezTo>
                  <a:cubicBezTo>
                    <a:pt x="240278" y="44256"/>
                    <a:pt x="240400" y="44469"/>
                    <a:pt x="240552" y="44590"/>
                  </a:cubicBezTo>
                  <a:cubicBezTo>
                    <a:pt x="240795" y="44773"/>
                    <a:pt x="240947" y="45016"/>
                    <a:pt x="241069" y="45290"/>
                  </a:cubicBezTo>
                  <a:cubicBezTo>
                    <a:pt x="241190" y="45533"/>
                    <a:pt x="241281" y="45806"/>
                    <a:pt x="241403" y="46080"/>
                  </a:cubicBezTo>
                  <a:cubicBezTo>
                    <a:pt x="241525" y="46353"/>
                    <a:pt x="241798" y="46475"/>
                    <a:pt x="242041" y="46627"/>
                  </a:cubicBezTo>
                  <a:cubicBezTo>
                    <a:pt x="242072" y="46627"/>
                    <a:pt x="242102" y="46597"/>
                    <a:pt x="242133" y="46597"/>
                  </a:cubicBezTo>
                  <a:cubicBezTo>
                    <a:pt x="242315" y="46445"/>
                    <a:pt x="242345" y="46201"/>
                    <a:pt x="242437" y="46019"/>
                  </a:cubicBezTo>
                  <a:cubicBezTo>
                    <a:pt x="242740" y="45502"/>
                    <a:pt x="242740" y="45016"/>
                    <a:pt x="242528" y="44469"/>
                  </a:cubicBezTo>
                  <a:cubicBezTo>
                    <a:pt x="242315" y="43891"/>
                    <a:pt x="242254" y="43709"/>
                    <a:pt x="242923" y="43405"/>
                  </a:cubicBezTo>
                  <a:cubicBezTo>
                    <a:pt x="242953" y="43375"/>
                    <a:pt x="242984" y="43375"/>
                    <a:pt x="243014" y="43344"/>
                  </a:cubicBezTo>
                  <a:cubicBezTo>
                    <a:pt x="243105" y="43283"/>
                    <a:pt x="243136" y="43223"/>
                    <a:pt x="243075" y="43131"/>
                  </a:cubicBezTo>
                  <a:cubicBezTo>
                    <a:pt x="242984" y="42979"/>
                    <a:pt x="242892" y="42858"/>
                    <a:pt x="242801" y="42706"/>
                  </a:cubicBezTo>
                  <a:cubicBezTo>
                    <a:pt x="242740" y="42615"/>
                    <a:pt x="242680" y="42493"/>
                    <a:pt x="242680" y="42372"/>
                  </a:cubicBezTo>
                  <a:cubicBezTo>
                    <a:pt x="242680" y="42068"/>
                    <a:pt x="242680" y="41794"/>
                    <a:pt x="242740" y="41520"/>
                  </a:cubicBezTo>
                  <a:cubicBezTo>
                    <a:pt x="242740" y="41308"/>
                    <a:pt x="242892" y="41186"/>
                    <a:pt x="243105" y="41095"/>
                  </a:cubicBezTo>
                  <a:cubicBezTo>
                    <a:pt x="243257" y="41034"/>
                    <a:pt x="243409" y="40973"/>
                    <a:pt x="243531" y="40913"/>
                  </a:cubicBezTo>
                  <a:cubicBezTo>
                    <a:pt x="243683" y="40821"/>
                    <a:pt x="243713" y="40578"/>
                    <a:pt x="243622" y="40487"/>
                  </a:cubicBezTo>
                  <a:cubicBezTo>
                    <a:pt x="243470" y="40305"/>
                    <a:pt x="243318" y="40122"/>
                    <a:pt x="243166" y="39970"/>
                  </a:cubicBezTo>
                  <a:cubicBezTo>
                    <a:pt x="242740" y="39545"/>
                    <a:pt x="242619" y="39058"/>
                    <a:pt x="242710" y="38481"/>
                  </a:cubicBezTo>
                  <a:cubicBezTo>
                    <a:pt x="242710" y="38390"/>
                    <a:pt x="242801" y="38329"/>
                    <a:pt x="242923" y="38329"/>
                  </a:cubicBezTo>
                  <a:cubicBezTo>
                    <a:pt x="242984" y="38329"/>
                    <a:pt x="243044" y="38359"/>
                    <a:pt x="243105" y="38359"/>
                  </a:cubicBezTo>
                  <a:cubicBezTo>
                    <a:pt x="243318" y="38359"/>
                    <a:pt x="243500" y="38116"/>
                    <a:pt x="243409" y="37964"/>
                  </a:cubicBezTo>
                  <a:cubicBezTo>
                    <a:pt x="243288" y="37751"/>
                    <a:pt x="243105" y="37569"/>
                    <a:pt x="242984" y="37326"/>
                  </a:cubicBezTo>
                  <a:cubicBezTo>
                    <a:pt x="242892" y="37113"/>
                    <a:pt x="242740" y="37052"/>
                    <a:pt x="242528" y="37083"/>
                  </a:cubicBezTo>
                  <a:cubicBezTo>
                    <a:pt x="242467" y="37113"/>
                    <a:pt x="242376" y="37052"/>
                    <a:pt x="242376" y="37022"/>
                  </a:cubicBezTo>
                  <a:cubicBezTo>
                    <a:pt x="242254" y="36748"/>
                    <a:pt x="242072" y="36505"/>
                    <a:pt x="242224" y="36201"/>
                  </a:cubicBezTo>
                  <a:cubicBezTo>
                    <a:pt x="242254" y="36110"/>
                    <a:pt x="242254" y="36019"/>
                    <a:pt x="242254" y="35928"/>
                  </a:cubicBezTo>
                  <a:cubicBezTo>
                    <a:pt x="242224" y="35837"/>
                    <a:pt x="242193" y="35745"/>
                    <a:pt x="242133" y="35685"/>
                  </a:cubicBezTo>
                  <a:cubicBezTo>
                    <a:pt x="241981" y="35533"/>
                    <a:pt x="241798" y="35472"/>
                    <a:pt x="241585" y="35441"/>
                  </a:cubicBezTo>
                  <a:cubicBezTo>
                    <a:pt x="241555" y="35441"/>
                    <a:pt x="241464" y="35472"/>
                    <a:pt x="241433" y="35502"/>
                  </a:cubicBezTo>
                  <a:cubicBezTo>
                    <a:pt x="241373" y="35563"/>
                    <a:pt x="241342" y="35654"/>
                    <a:pt x="241281" y="35715"/>
                  </a:cubicBezTo>
                  <a:cubicBezTo>
                    <a:pt x="241281" y="35715"/>
                    <a:pt x="241281" y="35715"/>
                    <a:pt x="241281" y="35715"/>
                  </a:cubicBezTo>
                  <a:cubicBezTo>
                    <a:pt x="241281" y="35745"/>
                    <a:pt x="241312" y="35745"/>
                    <a:pt x="241312" y="35745"/>
                  </a:cubicBezTo>
                  <a:cubicBezTo>
                    <a:pt x="241312" y="35745"/>
                    <a:pt x="241342" y="35776"/>
                    <a:pt x="241342" y="35776"/>
                  </a:cubicBezTo>
                  <a:cubicBezTo>
                    <a:pt x="241342" y="35806"/>
                    <a:pt x="241312" y="35806"/>
                    <a:pt x="241312" y="35745"/>
                  </a:cubicBezTo>
                  <a:cubicBezTo>
                    <a:pt x="241281" y="35745"/>
                    <a:pt x="241281" y="35745"/>
                    <a:pt x="241251" y="35745"/>
                  </a:cubicBezTo>
                  <a:cubicBezTo>
                    <a:pt x="241281" y="35745"/>
                    <a:pt x="241281" y="35715"/>
                    <a:pt x="241281" y="35715"/>
                  </a:cubicBezTo>
                  <a:cubicBezTo>
                    <a:pt x="241099" y="35624"/>
                    <a:pt x="240978" y="35502"/>
                    <a:pt x="240886" y="35320"/>
                  </a:cubicBezTo>
                  <a:cubicBezTo>
                    <a:pt x="240734" y="34985"/>
                    <a:pt x="240704" y="34651"/>
                    <a:pt x="240734" y="34286"/>
                  </a:cubicBezTo>
                  <a:cubicBezTo>
                    <a:pt x="240765" y="33739"/>
                    <a:pt x="240734" y="33222"/>
                    <a:pt x="240400" y="32736"/>
                  </a:cubicBezTo>
                  <a:cubicBezTo>
                    <a:pt x="240370" y="32706"/>
                    <a:pt x="240370" y="32615"/>
                    <a:pt x="240339" y="32554"/>
                  </a:cubicBezTo>
                  <a:cubicBezTo>
                    <a:pt x="240248" y="32219"/>
                    <a:pt x="240400" y="31946"/>
                    <a:pt x="240795" y="31855"/>
                  </a:cubicBezTo>
                  <a:cubicBezTo>
                    <a:pt x="240856" y="31855"/>
                    <a:pt x="240917" y="31885"/>
                    <a:pt x="240978" y="31855"/>
                  </a:cubicBezTo>
                  <a:cubicBezTo>
                    <a:pt x="241190" y="31855"/>
                    <a:pt x="241221" y="31824"/>
                    <a:pt x="241251" y="31642"/>
                  </a:cubicBezTo>
                  <a:cubicBezTo>
                    <a:pt x="241281" y="31490"/>
                    <a:pt x="241312" y="31338"/>
                    <a:pt x="241433" y="31216"/>
                  </a:cubicBezTo>
                  <a:cubicBezTo>
                    <a:pt x="241494" y="31156"/>
                    <a:pt x="241616" y="31125"/>
                    <a:pt x="241677" y="31216"/>
                  </a:cubicBezTo>
                  <a:cubicBezTo>
                    <a:pt x="241768" y="31338"/>
                    <a:pt x="241829" y="31490"/>
                    <a:pt x="241920" y="31612"/>
                  </a:cubicBezTo>
                  <a:cubicBezTo>
                    <a:pt x="241950" y="31672"/>
                    <a:pt x="242041" y="31672"/>
                    <a:pt x="242102" y="31672"/>
                  </a:cubicBezTo>
                  <a:cubicBezTo>
                    <a:pt x="242163" y="31642"/>
                    <a:pt x="242224" y="31612"/>
                    <a:pt x="242224" y="31551"/>
                  </a:cubicBezTo>
                  <a:cubicBezTo>
                    <a:pt x="242285" y="31399"/>
                    <a:pt x="242315" y="31247"/>
                    <a:pt x="242345" y="31095"/>
                  </a:cubicBezTo>
                  <a:cubicBezTo>
                    <a:pt x="242376" y="30852"/>
                    <a:pt x="242497" y="30669"/>
                    <a:pt x="242649" y="30517"/>
                  </a:cubicBezTo>
                  <a:cubicBezTo>
                    <a:pt x="242862" y="30274"/>
                    <a:pt x="243166" y="30213"/>
                    <a:pt x="243470" y="30153"/>
                  </a:cubicBezTo>
                  <a:cubicBezTo>
                    <a:pt x="243683" y="30122"/>
                    <a:pt x="243835" y="30244"/>
                    <a:pt x="244017" y="30365"/>
                  </a:cubicBezTo>
                  <a:cubicBezTo>
                    <a:pt x="244169" y="30456"/>
                    <a:pt x="244321" y="30578"/>
                    <a:pt x="244503" y="30700"/>
                  </a:cubicBezTo>
                  <a:cubicBezTo>
                    <a:pt x="244534" y="30730"/>
                    <a:pt x="244595" y="30760"/>
                    <a:pt x="244655" y="30791"/>
                  </a:cubicBezTo>
                  <a:cubicBezTo>
                    <a:pt x="244747" y="30821"/>
                    <a:pt x="244838" y="30821"/>
                    <a:pt x="244959" y="30821"/>
                  </a:cubicBezTo>
                  <a:cubicBezTo>
                    <a:pt x="245051" y="30852"/>
                    <a:pt x="245142" y="30730"/>
                    <a:pt x="245142" y="30669"/>
                  </a:cubicBezTo>
                  <a:cubicBezTo>
                    <a:pt x="245142" y="30426"/>
                    <a:pt x="244959" y="30244"/>
                    <a:pt x="245020" y="30001"/>
                  </a:cubicBezTo>
                  <a:cubicBezTo>
                    <a:pt x="245051" y="29788"/>
                    <a:pt x="245111" y="29575"/>
                    <a:pt x="245172" y="29362"/>
                  </a:cubicBezTo>
                  <a:cubicBezTo>
                    <a:pt x="245263" y="29058"/>
                    <a:pt x="245294" y="28754"/>
                    <a:pt x="245324" y="28450"/>
                  </a:cubicBezTo>
                  <a:cubicBezTo>
                    <a:pt x="245354" y="27964"/>
                    <a:pt x="245506" y="27508"/>
                    <a:pt x="245780" y="27113"/>
                  </a:cubicBezTo>
                  <a:cubicBezTo>
                    <a:pt x="245932" y="26870"/>
                    <a:pt x="246054" y="26596"/>
                    <a:pt x="246175" y="26353"/>
                  </a:cubicBezTo>
                  <a:cubicBezTo>
                    <a:pt x="246358" y="25928"/>
                    <a:pt x="246631" y="25563"/>
                    <a:pt x="246965" y="25289"/>
                  </a:cubicBezTo>
                  <a:cubicBezTo>
                    <a:pt x="247087" y="25168"/>
                    <a:pt x="247269" y="25107"/>
                    <a:pt x="247421" y="25107"/>
                  </a:cubicBezTo>
                  <a:cubicBezTo>
                    <a:pt x="247665" y="25107"/>
                    <a:pt x="247877" y="25137"/>
                    <a:pt x="248121" y="25137"/>
                  </a:cubicBezTo>
                  <a:cubicBezTo>
                    <a:pt x="248212" y="25137"/>
                    <a:pt x="248333" y="25137"/>
                    <a:pt x="248424" y="25107"/>
                  </a:cubicBezTo>
                  <a:cubicBezTo>
                    <a:pt x="248485" y="25076"/>
                    <a:pt x="248546" y="25016"/>
                    <a:pt x="248546" y="24955"/>
                  </a:cubicBezTo>
                  <a:cubicBezTo>
                    <a:pt x="248576" y="24560"/>
                    <a:pt x="248576" y="24134"/>
                    <a:pt x="248181" y="23861"/>
                  </a:cubicBezTo>
                  <a:cubicBezTo>
                    <a:pt x="248060" y="23769"/>
                    <a:pt x="248029" y="23648"/>
                    <a:pt x="247969" y="23526"/>
                  </a:cubicBezTo>
                  <a:cubicBezTo>
                    <a:pt x="247908" y="23466"/>
                    <a:pt x="247847" y="23344"/>
                    <a:pt x="247756" y="23314"/>
                  </a:cubicBezTo>
                  <a:cubicBezTo>
                    <a:pt x="247391" y="23192"/>
                    <a:pt x="247117" y="22888"/>
                    <a:pt x="246722" y="22827"/>
                  </a:cubicBezTo>
                  <a:cubicBezTo>
                    <a:pt x="246722" y="22827"/>
                    <a:pt x="246722" y="22827"/>
                    <a:pt x="246722" y="22827"/>
                  </a:cubicBezTo>
                  <a:lnTo>
                    <a:pt x="246662" y="22858"/>
                  </a:lnTo>
                  <a:lnTo>
                    <a:pt x="246692" y="22827"/>
                  </a:lnTo>
                  <a:cubicBezTo>
                    <a:pt x="246722" y="22827"/>
                    <a:pt x="246722" y="22827"/>
                    <a:pt x="246722" y="22827"/>
                  </a:cubicBezTo>
                  <a:cubicBezTo>
                    <a:pt x="246692" y="22706"/>
                    <a:pt x="246662" y="22584"/>
                    <a:pt x="246631" y="22462"/>
                  </a:cubicBezTo>
                  <a:cubicBezTo>
                    <a:pt x="246540" y="22250"/>
                    <a:pt x="246388" y="22067"/>
                    <a:pt x="246114" y="22098"/>
                  </a:cubicBezTo>
                  <a:cubicBezTo>
                    <a:pt x="246023" y="22128"/>
                    <a:pt x="245993" y="22098"/>
                    <a:pt x="245962" y="22037"/>
                  </a:cubicBezTo>
                  <a:cubicBezTo>
                    <a:pt x="245932" y="21976"/>
                    <a:pt x="245902" y="21915"/>
                    <a:pt x="245871" y="21855"/>
                  </a:cubicBezTo>
                  <a:cubicBezTo>
                    <a:pt x="245750" y="21581"/>
                    <a:pt x="245628" y="21520"/>
                    <a:pt x="245354" y="21551"/>
                  </a:cubicBezTo>
                  <a:cubicBezTo>
                    <a:pt x="245020" y="21611"/>
                    <a:pt x="244838" y="21459"/>
                    <a:pt x="244655" y="21277"/>
                  </a:cubicBezTo>
                  <a:cubicBezTo>
                    <a:pt x="244595" y="21216"/>
                    <a:pt x="244625" y="21064"/>
                    <a:pt x="244716" y="21034"/>
                  </a:cubicBezTo>
                  <a:cubicBezTo>
                    <a:pt x="244838" y="21003"/>
                    <a:pt x="244959" y="20973"/>
                    <a:pt x="245111" y="20943"/>
                  </a:cubicBezTo>
                  <a:cubicBezTo>
                    <a:pt x="245476" y="20821"/>
                    <a:pt x="245658" y="20578"/>
                    <a:pt x="245689" y="20244"/>
                  </a:cubicBezTo>
                  <a:cubicBezTo>
                    <a:pt x="245719" y="19848"/>
                    <a:pt x="245719" y="19484"/>
                    <a:pt x="245719" y="19089"/>
                  </a:cubicBezTo>
                  <a:cubicBezTo>
                    <a:pt x="245719" y="18967"/>
                    <a:pt x="245658" y="18845"/>
                    <a:pt x="245628" y="18724"/>
                  </a:cubicBezTo>
                  <a:cubicBezTo>
                    <a:pt x="245537" y="18602"/>
                    <a:pt x="245446" y="18481"/>
                    <a:pt x="245385" y="18329"/>
                  </a:cubicBezTo>
                  <a:cubicBezTo>
                    <a:pt x="245294" y="18085"/>
                    <a:pt x="245142" y="17964"/>
                    <a:pt x="244868" y="17934"/>
                  </a:cubicBezTo>
                  <a:cubicBezTo>
                    <a:pt x="244625" y="17873"/>
                    <a:pt x="244443" y="17751"/>
                    <a:pt x="244321" y="17538"/>
                  </a:cubicBezTo>
                  <a:cubicBezTo>
                    <a:pt x="244260" y="17478"/>
                    <a:pt x="244230" y="17386"/>
                    <a:pt x="244291" y="17295"/>
                  </a:cubicBezTo>
                  <a:cubicBezTo>
                    <a:pt x="244321" y="17204"/>
                    <a:pt x="244351" y="17113"/>
                    <a:pt x="244412" y="17022"/>
                  </a:cubicBezTo>
                  <a:cubicBezTo>
                    <a:pt x="244473" y="16870"/>
                    <a:pt x="244625" y="16870"/>
                    <a:pt x="244686" y="16991"/>
                  </a:cubicBezTo>
                  <a:cubicBezTo>
                    <a:pt x="244777" y="17204"/>
                    <a:pt x="244929" y="17356"/>
                    <a:pt x="245142" y="17478"/>
                  </a:cubicBezTo>
                  <a:cubicBezTo>
                    <a:pt x="245750" y="17751"/>
                    <a:pt x="245780" y="17751"/>
                    <a:pt x="246084" y="17143"/>
                  </a:cubicBezTo>
                  <a:cubicBezTo>
                    <a:pt x="246114" y="17082"/>
                    <a:pt x="246145" y="17022"/>
                    <a:pt x="246175" y="16961"/>
                  </a:cubicBezTo>
                  <a:cubicBezTo>
                    <a:pt x="246297" y="16809"/>
                    <a:pt x="246449" y="16718"/>
                    <a:pt x="246662" y="16657"/>
                  </a:cubicBezTo>
                  <a:cubicBezTo>
                    <a:pt x="246813" y="16627"/>
                    <a:pt x="246905" y="16748"/>
                    <a:pt x="246996" y="16809"/>
                  </a:cubicBezTo>
                  <a:cubicBezTo>
                    <a:pt x="247117" y="16930"/>
                    <a:pt x="247239" y="17052"/>
                    <a:pt x="247361" y="17174"/>
                  </a:cubicBezTo>
                  <a:cubicBezTo>
                    <a:pt x="247543" y="17356"/>
                    <a:pt x="247786" y="17417"/>
                    <a:pt x="247969" y="17265"/>
                  </a:cubicBezTo>
                  <a:cubicBezTo>
                    <a:pt x="248181" y="17143"/>
                    <a:pt x="248394" y="17113"/>
                    <a:pt x="248637" y="17113"/>
                  </a:cubicBezTo>
                  <a:cubicBezTo>
                    <a:pt x="248789" y="17113"/>
                    <a:pt x="248972" y="17143"/>
                    <a:pt x="249124" y="17143"/>
                  </a:cubicBezTo>
                  <a:cubicBezTo>
                    <a:pt x="249276" y="17143"/>
                    <a:pt x="249397" y="17113"/>
                    <a:pt x="249519" y="17082"/>
                  </a:cubicBezTo>
                  <a:cubicBezTo>
                    <a:pt x="249579" y="17052"/>
                    <a:pt x="249640" y="17022"/>
                    <a:pt x="249701" y="16991"/>
                  </a:cubicBezTo>
                  <a:cubicBezTo>
                    <a:pt x="249731" y="16930"/>
                    <a:pt x="249792" y="16870"/>
                    <a:pt x="249792" y="16809"/>
                  </a:cubicBezTo>
                  <a:cubicBezTo>
                    <a:pt x="249731" y="16505"/>
                    <a:pt x="249762" y="16171"/>
                    <a:pt x="249276" y="16110"/>
                  </a:cubicBezTo>
                  <a:cubicBezTo>
                    <a:pt x="249154" y="16110"/>
                    <a:pt x="249093" y="15958"/>
                    <a:pt x="249032" y="15836"/>
                  </a:cubicBezTo>
                  <a:cubicBezTo>
                    <a:pt x="249032" y="15775"/>
                    <a:pt x="249032" y="15715"/>
                    <a:pt x="249032" y="15654"/>
                  </a:cubicBezTo>
                  <a:cubicBezTo>
                    <a:pt x="249063" y="15350"/>
                    <a:pt x="249002" y="15107"/>
                    <a:pt x="248668" y="14924"/>
                  </a:cubicBezTo>
                  <a:cubicBezTo>
                    <a:pt x="248546" y="14864"/>
                    <a:pt x="248455" y="14712"/>
                    <a:pt x="248364" y="14590"/>
                  </a:cubicBezTo>
                  <a:cubicBezTo>
                    <a:pt x="248242" y="14438"/>
                    <a:pt x="248212" y="14377"/>
                    <a:pt x="248364" y="14286"/>
                  </a:cubicBezTo>
                  <a:cubicBezTo>
                    <a:pt x="248637" y="14073"/>
                    <a:pt x="248728" y="13830"/>
                    <a:pt x="248820" y="13557"/>
                  </a:cubicBezTo>
                  <a:cubicBezTo>
                    <a:pt x="248850" y="13465"/>
                    <a:pt x="248820" y="13374"/>
                    <a:pt x="248759" y="13283"/>
                  </a:cubicBezTo>
                  <a:cubicBezTo>
                    <a:pt x="248485" y="12979"/>
                    <a:pt x="248364" y="12645"/>
                    <a:pt x="248364" y="12250"/>
                  </a:cubicBezTo>
                  <a:cubicBezTo>
                    <a:pt x="248364" y="12128"/>
                    <a:pt x="248303" y="12067"/>
                    <a:pt x="248181" y="12067"/>
                  </a:cubicBezTo>
                  <a:cubicBezTo>
                    <a:pt x="248121" y="12067"/>
                    <a:pt x="248060" y="12098"/>
                    <a:pt x="247999" y="12098"/>
                  </a:cubicBezTo>
                  <a:cubicBezTo>
                    <a:pt x="247634" y="12006"/>
                    <a:pt x="247300" y="11885"/>
                    <a:pt x="246935" y="11854"/>
                  </a:cubicBezTo>
                  <a:cubicBezTo>
                    <a:pt x="246813" y="11854"/>
                    <a:pt x="246692" y="11733"/>
                    <a:pt x="246570" y="11672"/>
                  </a:cubicBezTo>
                  <a:cubicBezTo>
                    <a:pt x="246388" y="11581"/>
                    <a:pt x="246175" y="11611"/>
                    <a:pt x="246023" y="11763"/>
                  </a:cubicBezTo>
                  <a:cubicBezTo>
                    <a:pt x="245810" y="11976"/>
                    <a:pt x="245658" y="12189"/>
                    <a:pt x="245324" y="12250"/>
                  </a:cubicBezTo>
                  <a:cubicBezTo>
                    <a:pt x="245263" y="12280"/>
                    <a:pt x="245233" y="12341"/>
                    <a:pt x="245203" y="12402"/>
                  </a:cubicBezTo>
                  <a:cubicBezTo>
                    <a:pt x="245111" y="12493"/>
                    <a:pt x="245081" y="12675"/>
                    <a:pt x="245172" y="12736"/>
                  </a:cubicBezTo>
                  <a:cubicBezTo>
                    <a:pt x="245324" y="12918"/>
                    <a:pt x="245476" y="13070"/>
                    <a:pt x="245628" y="13253"/>
                  </a:cubicBezTo>
                  <a:cubicBezTo>
                    <a:pt x="245689" y="13344"/>
                    <a:pt x="245719" y="13496"/>
                    <a:pt x="245628" y="13617"/>
                  </a:cubicBezTo>
                  <a:cubicBezTo>
                    <a:pt x="245628" y="13648"/>
                    <a:pt x="245537" y="13678"/>
                    <a:pt x="245506" y="13709"/>
                  </a:cubicBezTo>
                  <a:cubicBezTo>
                    <a:pt x="245476" y="13739"/>
                    <a:pt x="245415" y="13709"/>
                    <a:pt x="245415" y="13709"/>
                  </a:cubicBezTo>
                  <a:cubicBezTo>
                    <a:pt x="245203" y="13222"/>
                    <a:pt x="244686" y="12979"/>
                    <a:pt x="244443" y="12523"/>
                  </a:cubicBezTo>
                  <a:cubicBezTo>
                    <a:pt x="244078" y="12250"/>
                    <a:pt x="243713" y="11946"/>
                    <a:pt x="243196" y="12067"/>
                  </a:cubicBezTo>
                  <a:cubicBezTo>
                    <a:pt x="243014" y="12098"/>
                    <a:pt x="242771" y="12098"/>
                    <a:pt x="242588" y="12037"/>
                  </a:cubicBezTo>
                  <a:cubicBezTo>
                    <a:pt x="242315" y="11946"/>
                    <a:pt x="242011" y="11946"/>
                    <a:pt x="241707" y="11946"/>
                  </a:cubicBezTo>
                  <a:cubicBezTo>
                    <a:pt x="241342" y="11946"/>
                    <a:pt x="241008" y="11915"/>
                    <a:pt x="240643" y="11794"/>
                  </a:cubicBezTo>
                  <a:cubicBezTo>
                    <a:pt x="240339" y="11702"/>
                    <a:pt x="239974" y="11672"/>
                    <a:pt x="239640" y="11794"/>
                  </a:cubicBezTo>
                  <a:cubicBezTo>
                    <a:pt x="239397" y="11885"/>
                    <a:pt x="239215" y="11824"/>
                    <a:pt x="239002" y="11672"/>
                  </a:cubicBezTo>
                  <a:cubicBezTo>
                    <a:pt x="238819" y="11520"/>
                    <a:pt x="238607" y="11459"/>
                    <a:pt x="238363" y="11429"/>
                  </a:cubicBezTo>
                  <a:cubicBezTo>
                    <a:pt x="237664" y="11338"/>
                    <a:pt x="236935" y="11125"/>
                    <a:pt x="236205" y="11186"/>
                  </a:cubicBezTo>
                  <a:cubicBezTo>
                    <a:pt x="236114" y="11186"/>
                    <a:pt x="235993" y="11186"/>
                    <a:pt x="235901" y="11155"/>
                  </a:cubicBezTo>
                  <a:cubicBezTo>
                    <a:pt x="235415" y="11034"/>
                    <a:pt x="234959" y="11186"/>
                    <a:pt x="234534" y="11338"/>
                  </a:cubicBezTo>
                  <a:cubicBezTo>
                    <a:pt x="234230" y="11459"/>
                    <a:pt x="233926" y="11642"/>
                    <a:pt x="233622" y="11672"/>
                  </a:cubicBezTo>
                  <a:cubicBezTo>
                    <a:pt x="233257" y="11672"/>
                    <a:pt x="232892" y="11794"/>
                    <a:pt x="232527" y="11794"/>
                  </a:cubicBezTo>
                  <a:cubicBezTo>
                    <a:pt x="232376" y="11794"/>
                    <a:pt x="232193" y="11824"/>
                    <a:pt x="232041" y="11854"/>
                  </a:cubicBezTo>
                  <a:cubicBezTo>
                    <a:pt x="231950" y="11854"/>
                    <a:pt x="231920" y="11915"/>
                    <a:pt x="231950" y="11976"/>
                  </a:cubicBezTo>
                  <a:cubicBezTo>
                    <a:pt x="231980" y="12310"/>
                    <a:pt x="232284" y="12523"/>
                    <a:pt x="232224" y="12888"/>
                  </a:cubicBezTo>
                  <a:cubicBezTo>
                    <a:pt x="232224" y="12918"/>
                    <a:pt x="232345" y="13040"/>
                    <a:pt x="232406" y="13070"/>
                  </a:cubicBezTo>
                  <a:cubicBezTo>
                    <a:pt x="232679" y="13131"/>
                    <a:pt x="232923" y="13222"/>
                    <a:pt x="233105" y="13405"/>
                  </a:cubicBezTo>
                  <a:cubicBezTo>
                    <a:pt x="233318" y="13617"/>
                    <a:pt x="233500" y="13830"/>
                    <a:pt x="233683" y="14073"/>
                  </a:cubicBezTo>
                  <a:cubicBezTo>
                    <a:pt x="233774" y="14164"/>
                    <a:pt x="233743" y="14347"/>
                    <a:pt x="233683" y="14408"/>
                  </a:cubicBezTo>
                  <a:cubicBezTo>
                    <a:pt x="233561" y="14499"/>
                    <a:pt x="233470" y="14590"/>
                    <a:pt x="233379" y="14651"/>
                  </a:cubicBezTo>
                  <a:cubicBezTo>
                    <a:pt x="233196" y="14772"/>
                    <a:pt x="233014" y="14772"/>
                    <a:pt x="232923" y="14620"/>
                  </a:cubicBezTo>
                  <a:cubicBezTo>
                    <a:pt x="232740" y="14256"/>
                    <a:pt x="232376" y="14104"/>
                    <a:pt x="231950" y="14073"/>
                  </a:cubicBezTo>
                  <a:cubicBezTo>
                    <a:pt x="231889" y="14073"/>
                    <a:pt x="231828" y="14073"/>
                    <a:pt x="231768" y="14043"/>
                  </a:cubicBezTo>
                  <a:cubicBezTo>
                    <a:pt x="231676" y="13982"/>
                    <a:pt x="231585" y="13952"/>
                    <a:pt x="231524" y="13861"/>
                  </a:cubicBezTo>
                  <a:cubicBezTo>
                    <a:pt x="231433" y="13769"/>
                    <a:pt x="231403" y="13648"/>
                    <a:pt x="231312" y="13557"/>
                  </a:cubicBezTo>
                  <a:cubicBezTo>
                    <a:pt x="231281" y="13465"/>
                    <a:pt x="231312" y="13435"/>
                    <a:pt x="231372" y="13374"/>
                  </a:cubicBezTo>
                  <a:cubicBezTo>
                    <a:pt x="231585" y="13192"/>
                    <a:pt x="231524" y="12979"/>
                    <a:pt x="231403" y="12797"/>
                  </a:cubicBezTo>
                  <a:cubicBezTo>
                    <a:pt x="231251" y="12553"/>
                    <a:pt x="231008" y="12553"/>
                    <a:pt x="230765" y="12553"/>
                  </a:cubicBezTo>
                  <a:cubicBezTo>
                    <a:pt x="230643" y="12584"/>
                    <a:pt x="230430" y="12766"/>
                    <a:pt x="230430" y="12888"/>
                  </a:cubicBezTo>
                  <a:cubicBezTo>
                    <a:pt x="230430" y="13131"/>
                    <a:pt x="230430" y="13374"/>
                    <a:pt x="230430" y="13648"/>
                  </a:cubicBezTo>
                  <a:cubicBezTo>
                    <a:pt x="230430" y="13800"/>
                    <a:pt x="230278" y="13952"/>
                    <a:pt x="230126" y="13982"/>
                  </a:cubicBezTo>
                  <a:cubicBezTo>
                    <a:pt x="229792" y="14012"/>
                    <a:pt x="229458" y="14043"/>
                    <a:pt x="229154" y="14134"/>
                  </a:cubicBezTo>
                  <a:cubicBezTo>
                    <a:pt x="228910" y="14195"/>
                    <a:pt x="228698" y="14256"/>
                    <a:pt x="228454" y="14195"/>
                  </a:cubicBezTo>
                  <a:cubicBezTo>
                    <a:pt x="228394" y="14164"/>
                    <a:pt x="228333" y="14164"/>
                    <a:pt x="228272" y="14195"/>
                  </a:cubicBezTo>
                  <a:cubicBezTo>
                    <a:pt x="227907" y="14377"/>
                    <a:pt x="227512" y="14590"/>
                    <a:pt x="227147" y="14772"/>
                  </a:cubicBezTo>
                  <a:cubicBezTo>
                    <a:pt x="226600" y="15076"/>
                    <a:pt x="226053" y="15228"/>
                    <a:pt x="225415" y="15168"/>
                  </a:cubicBezTo>
                  <a:cubicBezTo>
                    <a:pt x="225293" y="15168"/>
                    <a:pt x="225172" y="15076"/>
                    <a:pt x="225141" y="14955"/>
                  </a:cubicBezTo>
                  <a:cubicBezTo>
                    <a:pt x="225111" y="14924"/>
                    <a:pt x="225111" y="14894"/>
                    <a:pt x="225081" y="14864"/>
                  </a:cubicBezTo>
                  <a:cubicBezTo>
                    <a:pt x="224959" y="14286"/>
                    <a:pt x="224594" y="13830"/>
                    <a:pt x="224077" y="13526"/>
                  </a:cubicBezTo>
                  <a:cubicBezTo>
                    <a:pt x="224017" y="13496"/>
                    <a:pt x="223956" y="13435"/>
                    <a:pt x="223926" y="13405"/>
                  </a:cubicBezTo>
                  <a:cubicBezTo>
                    <a:pt x="223318" y="13040"/>
                    <a:pt x="222740" y="12827"/>
                    <a:pt x="222041" y="13192"/>
                  </a:cubicBezTo>
                  <a:cubicBezTo>
                    <a:pt x="221919" y="13253"/>
                    <a:pt x="221798" y="13283"/>
                    <a:pt x="221676" y="13313"/>
                  </a:cubicBezTo>
                  <a:cubicBezTo>
                    <a:pt x="221129" y="13526"/>
                    <a:pt x="220612" y="13739"/>
                    <a:pt x="220156" y="14073"/>
                  </a:cubicBezTo>
                  <a:cubicBezTo>
                    <a:pt x="219913" y="14256"/>
                    <a:pt x="219670" y="14408"/>
                    <a:pt x="219427" y="14529"/>
                  </a:cubicBezTo>
                  <a:cubicBezTo>
                    <a:pt x="219245" y="14651"/>
                    <a:pt x="219001" y="14590"/>
                    <a:pt x="218910" y="14408"/>
                  </a:cubicBezTo>
                  <a:cubicBezTo>
                    <a:pt x="218819" y="14195"/>
                    <a:pt x="218667" y="14043"/>
                    <a:pt x="218424" y="13952"/>
                  </a:cubicBezTo>
                  <a:cubicBezTo>
                    <a:pt x="218272" y="13891"/>
                    <a:pt x="218120" y="13830"/>
                    <a:pt x="217968" y="13769"/>
                  </a:cubicBezTo>
                  <a:cubicBezTo>
                    <a:pt x="217786" y="13678"/>
                    <a:pt x="217664" y="13739"/>
                    <a:pt x="217542" y="13830"/>
                  </a:cubicBezTo>
                  <a:cubicBezTo>
                    <a:pt x="217390" y="13952"/>
                    <a:pt x="217360" y="13952"/>
                    <a:pt x="217208" y="13861"/>
                  </a:cubicBezTo>
                  <a:cubicBezTo>
                    <a:pt x="217117" y="13769"/>
                    <a:pt x="216995" y="13709"/>
                    <a:pt x="216843" y="13739"/>
                  </a:cubicBezTo>
                  <a:cubicBezTo>
                    <a:pt x="216752" y="13769"/>
                    <a:pt x="216631" y="13769"/>
                    <a:pt x="216570" y="13709"/>
                  </a:cubicBezTo>
                  <a:cubicBezTo>
                    <a:pt x="216418" y="13557"/>
                    <a:pt x="216235" y="13526"/>
                    <a:pt x="216053" y="13465"/>
                  </a:cubicBezTo>
                  <a:cubicBezTo>
                    <a:pt x="215962" y="13465"/>
                    <a:pt x="215962" y="13405"/>
                    <a:pt x="216023" y="13313"/>
                  </a:cubicBezTo>
                  <a:cubicBezTo>
                    <a:pt x="216175" y="13040"/>
                    <a:pt x="216175" y="12918"/>
                    <a:pt x="216023" y="12766"/>
                  </a:cubicBezTo>
                  <a:cubicBezTo>
                    <a:pt x="215992" y="12736"/>
                    <a:pt x="215962" y="12705"/>
                    <a:pt x="215931" y="12705"/>
                  </a:cubicBezTo>
                  <a:cubicBezTo>
                    <a:pt x="215567" y="12462"/>
                    <a:pt x="215172" y="12310"/>
                    <a:pt x="214716" y="12432"/>
                  </a:cubicBezTo>
                  <a:cubicBezTo>
                    <a:pt x="214533" y="12462"/>
                    <a:pt x="214320" y="12493"/>
                    <a:pt x="214138" y="12553"/>
                  </a:cubicBezTo>
                  <a:cubicBezTo>
                    <a:pt x="214017" y="12614"/>
                    <a:pt x="213865" y="12645"/>
                    <a:pt x="213804" y="12766"/>
                  </a:cubicBezTo>
                  <a:cubicBezTo>
                    <a:pt x="213591" y="13009"/>
                    <a:pt x="213348" y="13040"/>
                    <a:pt x="213013" y="12949"/>
                  </a:cubicBezTo>
                  <a:cubicBezTo>
                    <a:pt x="212679" y="12857"/>
                    <a:pt x="212284" y="12888"/>
                    <a:pt x="211919" y="12888"/>
                  </a:cubicBezTo>
                  <a:cubicBezTo>
                    <a:pt x="211494" y="12918"/>
                    <a:pt x="211038" y="12949"/>
                    <a:pt x="210612" y="13009"/>
                  </a:cubicBezTo>
                  <a:cubicBezTo>
                    <a:pt x="210187" y="13040"/>
                    <a:pt x="209761" y="13101"/>
                    <a:pt x="209336" y="12979"/>
                  </a:cubicBezTo>
                  <a:cubicBezTo>
                    <a:pt x="209275" y="12949"/>
                    <a:pt x="209153" y="13009"/>
                    <a:pt x="209062" y="13070"/>
                  </a:cubicBezTo>
                  <a:cubicBezTo>
                    <a:pt x="209032" y="13101"/>
                    <a:pt x="209001" y="13161"/>
                    <a:pt x="208971" y="13222"/>
                  </a:cubicBezTo>
                  <a:cubicBezTo>
                    <a:pt x="208971" y="13253"/>
                    <a:pt x="209001" y="13283"/>
                    <a:pt x="209032" y="13283"/>
                  </a:cubicBezTo>
                  <a:cubicBezTo>
                    <a:pt x="209184" y="13344"/>
                    <a:pt x="209336" y="13405"/>
                    <a:pt x="209488" y="13465"/>
                  </a:cubicBezTo>
                  <a:cubicBezTo>
                    <a:pt x="209548" y="13496"/>
                    <a:pt x="209579" y="13557"/>
                    <a:pt x="209609" y="13587"/>
                  </a:cubicBezTo>
                  <a:cubicBezTo>
                    <a:pt x="209670" y="13648"/>
                    <a:pt x="209579" y="13769"/>
                    <a:pt x="209488" y="13830"/>
                  </a:cubicBezTo>
                  <a:cubicBezTo>
                    <a:pt x="209396" y="13861"/>
                    <a:pt x="209275" y="13861"/>
                    <a:pt x="209214" y="13921"/>
                  </a:cubicBezTo>
                  <a:cubicBezTo>
                    <a:pt x="209001" y="14012"/>
                    <a:pt x="208940" y="14195"/>
                    <a:pt x="208940" y="14408"/>
                  </a:cubicBezTo>
                  <a:cubicBezTo>
                    <a:pt x="208940" y="14560"/>
                    <a:pt x="209092" y="14712"/>
                    <a:pt x="209244" y="14712"/>
                  </a:cubicBezTo>
                  <a:cubicBezTo>
                    <a:pt x="209396" y="14712"/>
                    <a:pt x="209518" y="14712"/>
                    <a:pt x="209640" y="14712"/>
                  </a:cubicBezTo>
                  <a:cubicBezTo>
                    <a:pt x="209640" y="14712"/>
                    <a:pt x="209640" y="14681"/>
                    <a:pt x="209640" y="14681"/>
                  </a:cubicBezTo>
                  <a:lnTo>
                    <a:pt x="209670" y="14620"/>
                  </a:lnTo>
                  <a:lnTo>
                    <a:pt x="209640" y="14712"/>
                  </a:lnTo>
                  <a:cubicBezTo>
                    <a:pt x="209640" y="14712"/>
                    <a:pt x="209640" y="14712"/>
                    <a:pt x="209640" y="14712"/>
                  </a:cubicBezTo>
                  <a:cubicBezTo>
                    <a:pt x="209609" y="14864"/>
                    <a:pt x="209609" y="15016"/>
                    <a:pt x="209700" y="15137"/>
                  </a:cubicBezTo>
                  <a:cubicBezTo>
                    <a:pt x="209852" y="15350"/>
                    <a:pt x="210035" y="15532"/>
                    <a:pt x="210247" y="15684"/>
                  </a:cubicBezTo>
                  <a:cubicBezTo>
                    <a:pt x="210339" y="15745"/>
                    <a:pt x="210339" y="15836"/>
                    <a:pt x="210278" y="15927"/>
                  </a:cubicBezTo>
                  <a:cubicBezTo>
                    <a:pt x="210217" y="16019"/>
                    <a:pt x="210095" y="16079"/>
                    <a:pt x="210035" y="16019"/>
                  </a:cubicBezTo>
                  <a:cubicBezTo>
                    <a:pt x="209822" y="15897"/>
                    <a:pt x="209609" y="15836"/>
                    <a:pt x="209396" y="15988"/>
                  </a:cubicBezTo>
                  <a:cubicBezTo>
                    <a:pt x="209244" y="16079"/>
                    <a:pt x="209092" y="16140"/>
                    <a:pt x="208971" y="16262"/>
                  </a:cubicBezTo>
                  <a:cubicBezTo>
                    <a:pt x="208788" y="16383"/>
                    <a:pt x="208636" y="16414"/>
                    <a:pt x="208424" y="16383"/>
                  </a:cubicBezTo>
                  <a:cubicBezTo>
                    <a:pt x="208241" y="16353"/>
                    <a:pt x="208089" y="16353"/>
                    <a:pt x="207907" y="16353"/>
                  </a:cubicBezTo>
                  <a:cubicBezTo>
                    <a:pt x="207694" y="16383"/>
                    <a:pt x="207451" y="16475"/>
                    <a:pt x="207390" y="16718"/>
                  </a:cubicBezTo>
                  <a:cubicBezTo>
                    <a:pt x="207299" y="16991"/>
                    <a:pt x="207147" y="17082"/>
                    <a:pt x="206874" y="17082"/>
                  </a:cubicBezTo>
                  <a:cubicBezTo>
                    <a:pt x="206387" y="17143"/>
                    <a:pt x="205962" y="17022"/>
                    <a:pt x="205597" y="16718"/>
                  </a:cubicBezTo>
                  <a:cubicBezTo>
                    <a:pt x="205567" y="16687"/>
                    <a:pt x="205536" y="16657"/>
                    <a:pt x="205506" y="16657"/>
                  </a:cubicBezTo>
                  <a:cubicBezTo>
                    <a:pt x="205475" y="16657"/>
                    <a:pt x="205445" y="16657"/>
                    <a:pt x="205415" y="16687"/>
                  </a:cubicBezTo>
                  <a:cubicBezTo>
                    <a:pt x="205415" y="16687"/>
                    <a:pt x="205384" y="16718"/>
                    <a:pt x="205384" y="16748"/>
                  </a:cubicBezTo>
                  <a:cubicBezTo>
                    <a:pt x="205384" y="17052"/>
                    <a:pt x="205475" y="17326"/>
                    <a:pt x="205597" y="17569"/>
                  </a:cubicBezTo>
                  <a:cubicBezTo>
                    <a:pt x="205749" y="17934"/>
                    <a:pt x="205901" y="18268"/>
                    <a:pt x="205962" y="18663"/>
                  </a:cubicBezTo>
                  <a:cubicBezTo>
                    <a:pt x="205962" y="18754"/>
                    <a:pt x="205901" y="18815"/>
                    <a:pt x="205779" y="18815"/>
                  </a:cubicBezTo>
                  <a:cubicBezTo>
                    <a:pt x="205567" y="18785"/>
                    <a:pt x="205384" y="18785"/>
                    <a:pt x="205202" y="18724"/>
                  </a:cubicBezTo>
                  <a:cubicBezTo>
                    <a:pt x="204594" y="18541"/>
                    <a:pt x="204199" y="18085"/>
                    <a:pt x="203712" y="17751"/>
                  </a:cubicBezTo>
                  <a:cubicBezTo>
                    <a:pt x="203712" y="17751"/>
                    <a:pt x="203743" y="17690"/>
                    <a:pt x="203712" y="17660"/>
                  </a:cubicBezTo>
                  <a:cubicBezTo>
                    <a:pt x="203621" y="17417"/>
                    <a:pt x="203621" y="17417"/>
                    <a:pt x="203408" y="17538"/>
                  </a:cubicBezTo>
                  <a:cubicBezTo>
                    <a:pt x="203196" y="17660"/>
                    <a:pt x="203104" y="17660"/>
                    <a:pt x="202983" y="17538"/>
                  </a:cubicBezTo>
                  <a:cubicBezTo>
                    <a:pt x="202922" y="17478"/>
                    <a:pt x="202892" y="17386"/>
                    <a:pt x="202831" y="17295"/>
                  </a:cubicBezTo>
                  <a:cubicBezTo>
                    <a:pt x="202831" y="17295"/>
                    <a:pt x="202831" y="17295"/>
                    <a:pt x="202831" y="17326"/>
                  </a:cubicBezTo>
                  <a:cubicBezTo>
                    <a:pt x="202801" y="17295"/>
                    <a:pt x="202801" y="17295"/>
                    <a:pt x="202801" y="17295"/>
                  </a:cubicBezTo>
                  <a:cubicBezTo>
                    <a:pt x="202709" y="17295"/>
                    <a:pt x="202649" y="17295"/>
                    <a:pt x="202588" y="17234"/>
                  </a:cubicBezTo>
                  <a:cubicBezTo>
                    <a:pt x="202618" y="17204"/>
                    <a:pt x="202649" y="17174"/>
                    <a:pt x="202679" y="17204"/>
                  </a:cubicBezTo>
                  <a:cubicBezTo>
                    <a:pt x="202709" y="17234"/>
                    <a:pt x="202740" y="17265"/>
                    <a:pt x="202801" y="17295"/>
                  </a:cubicBezTo>
                  <a:cubicBezTo>
                    <a:pt x="202801" y="17295"/>
                    <a:pt x="202831" y="17295"/>
                    <a:pt x="202831" y="17295"/>
                  </a:cubicBezTo>
                  <a:cubicBezTo>
                    <a:pt x="202831" y="17295"/>
                    <a:pt x="202831" y="17295"/>
                    <a:pt x="202831" y="17295"/>
                  </a:cubicBezTo>
                  <a:cubicBezTo>
                    <a:pt x="202952" y="17265"/>
                    <a:pt x="203074" y="17204"/>
                    <a:pt x="203165" y="17143"/>
                  </a:cubicBezTo>
                  <a:cubicBezTo>
                    <a:pt x="203196" y="17113"/>
                    <a:pt x="203226" y="17022"/>
                    <a:pt x="203226" y="16961"/>
                  </a:cubicBezTo>
                  <a:cubicBezTo>
                    <a:pt x="203196" y="16748"/>
                    <a:pt x="203044" y="16566"/>
                    <a:pt x="202892" y="16414"/>
                  </a:cubicBezTo>
                  <a:cubicBezTo>
                    <a:pt x="202770" y="16292"/>
                    <a:pt x="202618" y="16262"/>
                    <a:pt x="202436" y="16262"/>
                  </a:cubicBezTo>
                  <a:cubicBezTo>
                    <a:pt x="202284" y="16262"/>
                    <a:pt x="202253" y="16231"/>
                    <a:pt x="202284" y="16079"/>
                  </a:cubicBezTo>
                  <a:cubicBezTo>
                    <a:pt x="202345" y="15958"/>
                    <a:pt x="202375" y="15867"/>
                    <a:pt x="202284" y="15745"/>
                  </a:cubicBezTo>
                  <a:cubicBezTo>
                    <a:pt x="202010" y="15502"/>
                    <a:pt x="201767" y="15259"/>
                    <a:pt x="201493" y="15016"/>
                  </a:cubicBezTo>
                  <a:cubicBezTo>
                    <a:pt x="201281" y="14833"/>
                    <a:pt x="200369" y="14590"/>
                    <a:pt x="200095" y="14620"/>
                  </a:cubicBezTo>
                  <a:cubicBezTo>
                    <a:pt x="200034" y="14620"/>
                    <a:pt x="199943" y="14620"/>
                    <a:pt x="199883" y="14651"/>
                  </a:cubicBezTo>
                  <a:cubicBezTo>
                    <a:pt x="199761" y="14742"/>
                    <a:pt x="199639" y="14772"/>
                    <a:pt x="199457" y="14742"/>
                  </a:cubicBezTo>
                  <a:cubicBezTo>
                    <a:pt x="199031" y="14620"/>
                    <a:pt x="198606" y="14590"/>
                    <a:pt x="198180" y="14681"/>
                  </a:cubicBezTo>
                  <a:cubicBezTo>
                    <a:pt x="198059" y="14712"/>
                    <a:pt x="197937" y="14772"/>
                    <a:pt x="197816" y="14864"/>
                  </a:cubicBezTo>
                  <a:cubicBezTo>
                    <a:pt x="197633" y="14985"/>
                    <a:pt x="197572" y="15137"/>
                    <a:pt x="197694" y="15350"/>
                  </a:cubicBezTo>
                  <a:cubicBezTo>
                    <a:pt x="197816" y="15563"/>
                    <a:pt x="197968" y="15775"/>
                    <a:pt x="198089" y="15988"/>
                  </a:cubicBezTo>
                  <a:cubicBezTo>
                    <a:pt x="198150" y="16049"/>
                    <a:pt x="198120" y="16201"/>
                    <a:pt x="198028" y="16231"/>
                  </a:cubicBezTo>
                  <a:cubicBezTo>
                    <a:pt x="197633" y="16383"/>
                    <a:pt x="197238" y="16566"/>
                    <a:pt x="196843" y="16687"/>
                  </a:cubicBezTo>
                  <a:cubicBezTo>
                    <a:pt x="196600" y="16778"/>
                    <a:pt x="196326" y="16748"/>
                    <a:pt x="196113" y="16535"/>
                  </a:cubicBezTo>
                  <a:cubicBezTo>
                    <a:pt x="195961" y="16414"/>
                    <a:pt x="195931" y="16444"/>
                    <a:pt x="195779" y="16535"/>
                  </a:cubicBezTo>
                  <a:cubicBezTo>
                    <a:pt x="195323" y="16839"/>
                    <a:pt x="194898" y="16718"/>
                    <a:pt x="194806" y="16231"/>
                  </a:cubicBezTo>
                  <a:cubicBezTo>
                    <a:pt x="194806" y="16171"/>
                    <a:pt x="194806" y="16110"/>
                    <a:pt x="194806" y="16049"/>
                  </a:cubicBezTo>
                  <a:cubicBezTo>
                    <a:pt x="194776" y="15897"/>
                    <a:pt x="194594" y="15806"/>
                    <a:pt x="194411" y="15836"/>
                  </a:cubicBezTo>
                  <a:cubicBezTo>
                    <a:pt x="193895" y="15927"/>
                    <a:pt x="193378" y="16019"/>
                    <a:pt x="192861" y="16140"/>
                  </a:cubicBezTo>
                  <a:cubicBezTo>
                    <a:pt x="192679" y="16171"/>
                    <a:pt x="192466" y="16231"/>
                    <a:pt x="192284" y="16323"/>
                  </a:cubicBezTo>
                  <a:cubicBezTo>
                    <a:pt x="192071" y="16414"/>
                    <a:pt x="191888" y="16535"/>
                    <a:pt x="191706" y="16657"/>
                  </a:cubicBezTo>
                  <a:cubicBezTo>
                    <a:pt x="191493" y="16566"/>
                    <a:pt x="191281" y="16475"/>
                    <a:pt x="191068" y="16383"/>
                  </a:cubicBezTo>
                  <a:cubicBezTo>
                    <a:pt x="191068" y="16353"/>
                    <a:pt x="191037" y="16383"/>
                    <a:pt x="191007" y="16383"/>
                  </a:cubicBezTo>
                  <a:cubicBezTo>
                    <a:pt x="190977" y="16414"/>
                    <a:pt x="190977" y="16475"/>
                    <a:pt x="190946" y="16535"/>
                  </a:cubicBezTo>
                  <a:cubicBezTo>
                    <a:pt x="190825" y="16870"/>
                    <a:pt x="190429" y="16991"/>
                    <a:pt x="190186" y="16748"/>
                  </a:cubicBezTo>
                  <a:cubicBezTo>
                    <a:pt x="190095" y="16657"/>
                    <a:pt x="190034" y="16566"/>
                    <a:pt x="189974" y="16444"/>
                  </a:cubicBezTo>
                  <a:cubicBezTo>
                    <a:pt x="189913" y="16353"/>
                    <a:pt x="189822" y="16292"/>
                    <a:pt x="189730" y="16353"/>
                  </a:cubicBezTo>
                  <a:cubicBezTo>
                    <a:pt x="189578" y="16414"/>
                    <a:pt x="189426" y="16444"/>
                    <a:pt x="189274" y="16414"/>
                  </a:cubicBezTo>
                  <a:cubicBezTo>
                    <a:pt x="189062" y="16383"/>
                    <a:pt x="188940" y="16505"/>
                    <a:pt x="188879" y="16657"/>
                  </a:cubicBezTo>
                  <a:cubicBezTo>
                    <a:pt x="188879" y="16748"/>
                    <a:pt x="188849" y="16839"/>
                    <a:pt x="188849" y="16930"/>
                  </a:cubicBezTo>
                  <a:cubicBezTo>
                    <a:pt x="188818" y="17082"/>
                    <a:pt x="188910" y="17204"/>
                    <a:pt x="189031" y="17234"/>
                  </a:cubicBezTo>
                  <a:cubicBezTo>
                    <a:pt x="189122" y="17295"/>
                    <a:pt x="189244" y="17295"/>
                    <a:pt x="189366" y="17326"/>
                  </a:cubicBezTo>
                  <a:cubicBezTo>
                    <a:pt x="189366" y="17326"/>
                    <a:pt x="189366" y="17326"/>
                    <a:pt x="189366" y="17326"/>
                  </a:cubicBezTo>
                  <a:cubicBezTo>
                    <a:pt x="189396" y="17295"/>
                    <a:pt x="189396" y="17295"/>
                    <a:pt x="189396" y="17295"/>
                  </a:cubicBezTo>
                  <a:cubicBezTo>
                    <a:pt x="189396" y="17265"/>
                    <a:pt x="189426" y="17204"/>
                    <a:pt x="189426" y="17174"/>
                  </a:cubicBezTo>
                  <a:cubicBezTo>
                    <a:pt x="189457" y="17143"/>
                    <a:pt x="189518" y="17113"/>
                    <a:pt x="189548" y="17082"/>
                  </a:cubicBezTo>
                  <a:cubicBezTo>
                    <a:pt x="189548" y="17082"/>
                    <a:pt x="189578" y="17113"/>
                    <a:pt x="189578" y="17143"/>
                  </a:cubicBezTo>
                  <a:cubicBezTo>
                    <a:pt x="189578" y="17174"/>
                    <a:pt x="189548" y="17204"/>
                    <a:pt x="189518" y="17204"/>
                  </a:cubicBezTo>
                  <a:cubicBezTo>
                    <a:pt x="189487" y="17234"/>
                    <a:pt x="189457" y="17265"/>
                    <a:pt x="189396" y="17295"/>
                  </a:cubicBezTo>
                  <a:cubicBezTo>
                    <a:pt x="189396" y="17326"/>
                    <a:pt x="189396" y="17326"/>
                    <a:pt x="189396" y="17326"/>
                  </a:cubicBezTo>
                  <a:cubicBezTo>
                    <a:pt x="189396" y="17326"/>
                    <a:pt x="189396" y="17326"/>
                    <a:pt x="189366" y="17326"/>
                  </a:cubicBezTo>
                  <a:cubicBezTo>
                    <a:pt x="189335" y="17417"/>
                    <a:pt x="189335" y="17538"/>
                    <a:pt x="189274" y="17569"/>
                  </a:cubicBezTo>
                  <a:cubicBezTo>
                    <a:pt x="189092" y="17721"/>
                    <a:pt x="188970" y="17903"/>
                    <a:pt x="188849" y="18085"/>
                  </a:cubicBezTo>
                  <a:cubicBezTo>
                    <a:pt x="188636" y="18481"/>
                    <a:pt x="188302" y="18602"/>
                    <a:pt x="187876" y="18633"/>
                  </a:cubicBezTo>
                  <a:cubicBezTo>
                    <a:pt x="187724" y="18663"/>
                    <a:pt x="187663" y="18602"/>
                    <a:pt x="187724" y="18481"/>
                  </a:cubicBezTo>
                  <a:cubicBezTo>
                    <a:pt x="187815" y="18329"/>
                    <a:pt x="187846" y="18146"/>
                    <a:pt x="187876" y="17964"/>
                  </a:cubicBezTo>
                  <a:cubicBezTo>
                    <a:pt x="187876" y="17721"/>
                    <a:pt x="188150" y="17721"/>
                    <a:pt x="188241" y="17538"/>
                  </a:cubicBezTo>
                  <a:cubicBezTo>
                    <a:pt x="188271" y="17447"/>
                    <a:pt x="188332" y="17356"/>
                    <a:pt x="188332" y="17265"/>
                  </a:cubicBezTo>
                  <a:cubicBezTo>
                    <a:pt x="188241" y="16961"/>
                    <a:pt x="188332" y="16718"/>
                    <a:pt x="188484" y="16444"/>
                  </a:cubicBezTo>
                  <a:cubicBezTo>
                    <a:pt x="188545" y="16323"/>
                    <a:pt x="188575" y="16201"/>
                    <a:pt x="188545" y="16079"/>
                  </a:cubicBezTo>
                  <a:cubicBezTo>
                    <a:pt x="188515" y="15958"/>
                    <a:pt x="188515" y="15836"/>
                    <a:pt x="188575" y="15715"/>
                  </a:cubicBezTo>
                  <a:cubicBezTo>
                    <a:pt x="188727" y="15441"/>
                    <a:pt x="188879" y="15137"/>
                    <a:pt x="188970" y="14833"/>
                  </a:cubicBezTo>
                  <a:cubicBezTo>
                    <a:pt x="189031" y="14529"/>
                    <a:pt x="189062" y="14225"/>
                    <a:pt x="189183" y="13921"/>
                  </a:cubicBezTo>
                  <a:cubicBezTo>
                    <a:pt x="189305" y="13648"/>
                    <a:pt x="189274" y="13374"/>
                    <a:pt x="189122" y="13101"/>
                  </a:cubicBezTo>
                  <a:cubicBezTo>
                    <a:pt x="189001" y="12797"/>
                    <a:pt x="188788" y="12553"/>
                    <a:pt x="188727" y="12250"/>
                  </a:cubicBezTo>
                  <a:cubicBezTo>
                    <a:pt x="188727" y="12189"/>
                    <a:pt x="188667" y="12098"/>
                    <a:pt x="188636" y="12067"/>
                  </a:cubicBezTo>
                  <a:cubicBezTo>
                    <a:pt x="188271" y="11946"/>
                    <a:pt x="188089" y="11611"/>
                    <a:pt x="187846" y="11368"/>
                  </a:cubicBezTo>
                  <a:cubicBezTo>
                    <a:pt x="187785" y="11307"/>
                    <a:pt x="187663" y="11307"/>
                    <a:pt x="187603" y="11368"/>
                  </a:cubicBezTo>
                  <a:cubicBezTo>
                    <a:pt x="187542" y="11429"/>
                    <a:pt x="187542" y="11672"/>
                    <a:pt x="187359" y="11490"/>
                  </a:cubicBezTo>
                  <a:cubicBezTo>
                    <a:pt x="187177" y="11246"/>
                    <a:pt x="186934" y="11095"/>
                    <a:pt x="186660" y="10973"/>
                  </a:cubicBezTo>
                  <a:cubicBezTo>
                    <a:pt x="186417" y="10851"/>
                    <a:pt x="186174" y="10760"/>
                    <a:pt x="185931" y="10639"/>
                  </a:cubicBezTo>
                  <a:cubicBezTo>
                    <a:pt x="185718" y="10487"/>
                    <a:pt x="185536" y="10456"/>
                    <a:pt x="185293" y="10608"/>
                  </a:cubicBezTo>
                  <a:cubicBezTo>
                    <a:pt x="184897" y="10851"/>
                    <a:pt x="184472" y="10973"/>
                    <a:pt x="184046" y="11125"/>
                  </a:cubicBezTo>
                  <a:cubicBezTo>
                    <a:pt x="183955" y="11155"/>
                    <a:pt x="183894" y="11277"/>
                    <a:pt x="183925" y="11368"/>
                  </a:cubicBezTo>
                  <a:cubicBezTo>
                    <a:pt x="183955" y="11459"/>
                    <a:pt x="184016" y="11520"/>
                    <a:pt x="184046" y="11611"/>
                  </a:cubicBezTo>
                  <a:cubicBezTo>
                    <a:pt x="184138" y="11794"/>
                    <a:pt x="184077" y="11915"/>
                    <a:pt x="183894" y="12006"/>
                  </a:cubicBezTo>
                  <a:cubicBezTo>
                    <a:pt x="183712" y="12128"/>
                    <a:pt x="183499" y="12037"/>
                    <a:pt x="183469" y="11824"/>
                  </a:cubicBezTo>
                  <a:cubicBezTo>
                    <a:pt x="183438" y="11672"/>
                    <a:pt x="183438" y="11520"/>
                    <a:pt x="183438" y="11368"/>
                  </a:cubicBezTo>
                  <a:cubicBezTo>
                    <a:pt x="183408" y="11216"/>
                    <a:pt x="183408" y="11034"/>
                    <a:pt x="183378" y="10882"/>
                  </a:cubicBezTo>
                  <a:cubicBezTo>
                    <a:pt x="183317" y="10760"/>
                    <a:pt x="183134" y="10639"/>
                    <a:pt x="182983" y="10669"/>
                  </a:cubicBezTo>
                  <a:cubicBezTo>
                    <a:pt x="182861" y="10669"/>
                    <a:pt x="182709" y="10730"/>
                    <a:pt x="182587" y="10760"/>
                  </a:cubicBezTo>
                  <a:cubicBezTo>
                    <a:pt x="182375" y="10821"/>
                    <a:pt x="182192" y="10760"/>
                    <a:pt x="182010" y="10669"/>
                  </a:cubicBezTo>
                  <a:cubicBezTo>
                    <a:pt x="181888" y="10608"/>
                    <a:pt x="181797" y="10517"/>
                    <a:pt x="181827" y="10395"/>
                  </a:cubicBezTo>
                  <a:cubicBezTo>
                    <a:pt x="181888" y="10091"/>
                    <a:pt x="181706" y="9909"/>
                    <a:pt x="181463" y="9757"/>
                  </a:cubicBezTo>
                  <a:cubicBezTo>
                    <a:pt x="181098" y="9818"/>
                    <a:pt x="180764" y="9605"/>
                    <a:pt x="180399" y="9605"/>
                  </a:cubicBezTo>
                  <a:cubicBezTo>
                    <a:pt x="180308" y="9605"/>
                    <a:pt x="180216" y="9666"/>
                    <a:pt x="180156" y="9696"/>
                  </a:cubicBezTo>
                  <a:cubicBezTo>
                    <a:pt x="180095" y="9757"/>
                    <a:pt x="180034" y="9788"/>
                    <a:pt x="180004" y="9848"/>
                  </a:cubicBezTo>
                  <a:cubicBezTo>
                    <a:pt x="179761" y="10365"/>
                    <a:pt x="179639" y="10943"/>
                    <a:pt x="179669" y="11520"/>
                  </a:cubicBezTo>
                  <a:cubicBezTo>
                    <a:pt x="179700" y="11854"/>
                    <a:pt x="179700" y="12280"/>
                    <a:pt x="180125" y="12493"/>
                  </a:cubicBezTo>
                  <a:cubicBezTo>
                    <a:pt x="180308" y="12614"/>
                    <a:pt x="180247" y="12857"/>
                    <a:pt x="180338" y="13009"/>
                  </a:cubicBezTo>
                  <a:cubicBezTo>
                    <a:pt x="180429" y="13222"/>
                    <a:pt x="180399" y="13253"/>
                    <a:pt x="180216" y="13283"/>
                  </a:cubicBezTo>
                  <a:cubicBezTo>
                    <a:pt x="179973" y="13283"/>
                    <a:pt x="179761" y="13283"/>
                    <a:pt x="179548" y="13405"/>
                  </a:cubicBezTo>
                  <a:cubicBezTo>
                    <a:pt x="179457" y="13465"/>
                    <a:pt x="179396" y="13526"/>
                    <a:pt x="179426" y="13648"/>
                  </a:cubicBezTo>
                  <a:cubicBezTo>
                    <a:pt x="179426" y="13739"/>
                    <a:pt x="179487" y="13830"/>
                    <a:pt x="179457" y="13891"/>
                  </a:cubicBezTo>
                  <a:cubicBezTo>
                    <a:pt x="179365" y="14104"/>
                    <a:pt x="179244" y="14286"/>
                    <a:pt x="179092" y="14468"/>
                  </a:cubicBezTo>
                  <a:cubicBezTo>
                    <a:pt x="179061" y="14529"/>
                    <a:pt x="179001" y="14560"/>
                    <a:pt x="178940" y="14590"/>
                  </a:cubicBezTo>
                  <a:cubicBezTo>
                    <a:pt x="178727" y="14651"/>
                    <a:pt x="178514" y="14742"/>
                    <a:pt x="178302" y="14803"/>
                  </a:cubicBezTo>
                  <a:cubicBezTo>
                    <a:pt x="178241" y="14833"/>
                    <a:pt x="178210" y="14772"/>
                    <a:pt x="178241" y="14681"/>
                  </a:cubicBezTo>
                  <a:cubicBezTo>
                    <a:pt x="178271" y="14560"/>
                    <a:pt x="178302" y="14438"/>
                    <a:pt x="178332" y="14316"/>
                  </a:cubicBezTo>
                  <a:cubicBezTo>
                    <a:pt x="178362" y="14195"/>
                    <a:pt x="178241" y="14073"/>
                    <a:pt x="178089" y="14104"/>
                  </a:cubicBezTo>
                  <a:cubicBezTo>
                    <a:pt x="177876" y="14104"/>
                    <a:pt x="177694" y="14164"/>
                    <a:pt x="177633" y="14377"/>
                  </a:cubicBezTo>
                  <a:cubicBezTo>
                    <a:pt x="177602" y="14529"/>
                    <a:pt x="177572" y="14620"/>
                    <a:pt x="177390" y="14620"/>
                  </a:cubicBezTo>
                  <a:cubicBezTo>
                    <a:pt x="177268" y="14620"/>
                    <a:pt x="177147" y="14681"/>
                    <a:pt x="176995" y="14681"/>
                  </a:cubicBezTo>
                  <a:cubicBezTo>
                    <a:pt x="176782" y="14681"/>
                    <a:pt x="176630" y="14833"/>
                    <a:pt x="176508" y="14955"/>
                  </a:cubicBezTo>
                  <a:cubicBezTo>
                    <a:pt x="176326" y="15137"/>
                    <a:pt x="176326" y="15228"/>
                    <a:pt x="176508" y="15441"/>
                  </a:cubicBezTo>
                  <a:cubicBezTo>
                    <a:pt x="176599" y="15532"/>
                    <a:pt x="176569" y="15654"/>
                    <a:pt x="176508" y="15684"/>
                  </a:cubicBezTo>
                  <a:cubicBezTo>
                    <a:pt x="176265" y="15836"/>
                    <a:pt x="175991" y="16019"/>
                    <a:pt x="175748" y="16140"/>
                  </a:cubicBezTo>
                  <a:cubicBezTo>
                    <a:pt x="175505" y="16231"/>
                    <a:pt x="175262" y="16323"/>
                    <a:pt x="175110" y="16535"/>
                  </a:cubicBezTo>
                  <a:cubicBezTo>
                    <a:pt x="174958" y="16748"/>
                    <a:pt x="174715" y="16870"/>
                    <a:pt x="174624" y="17143"/>
                  </a:cubicBezTo>
                  <a:cubicBezTo>
                    <a:pt x="174563" y="17326"/>
                    <a:pt x="174441" y="17478"/>
                    <a:pt x="174229" y="17538"/>
                  </a:cubicBezTo>
                  <a:cubicBezTo>
                    <a:pt x="173955" y="17630"/>
                    <a:pt x="174016" y="17934"/>
                    <a:pt x="173833" y="18055"/>
                  </a:cubicBezTo>
                  <a:cubicBezTo>
                    <a:pt x="173712" y="18116"/>
                    <a:pt x="173651" y="18237"/>
                    <a:pt x="173590" y="18359"/>
                  </a:cubicBezTo>
                  <a:cubicBezTo>
                    <a:pt x="173469" y="18572"/>
                    <a:pt x="173560" y="18785"/>
                    <a:pt x="173621" y="18997"/>
                  </a:cubicBezTo>
                  <a:cubicBezTo>
                    <a:pt x="173651" y="19119"/>
                    <a:pt x="173712" y="19180"/>
                    <a:pt x="173833" y="19271"/>
                  </a:cubicBezTo>
                  <a:cubicBezTo>
                    <a:pt x="174077" y="19453"/>
                    <a:pt x="174289" y="19605"/>
                    <a:pt x="174593" y="19727"/>
                  </a:cubicBezTo>
                  <a:cubicBezTo>
                    <a:pt x="174897" y="19818"/>
                    <a:pt x="175201" y="19940"/>
                    <a:pt x="175414" y="20183"/>
                  </a:cubicBezTo>
                  <a:cubicBezTo>
                    <a:pt x="175475" y="20244"/>
                    <a:pt x="175475" y="20304"/>
                    <a:pt x="175475" y="20365"/>
                  </a:cubicBezTo>
                  <a:cubicBezTo>
                    <a:pt x="175475" y="20426"/>
                    <a:pt x="175414" y="20487"/>
                    <a:pt x="175384" y="20517"/>
                  </a:cubicBezTo>
                  <a:cubicBezTo>
                    <a:pt x="175232" y="20608"/>
                    <a:pt x="175201" y="20487"/>
                    <a:pt x="175171" y="20396"/>
                  </a:cubicBezTo>
                  <a:cubicBezTo>
                    <a:pt x="175140" y="20304"/>
                    <a:pt x="175080" y="20213"/>
                    <a:pt x="174958" y="20244"/>
                  </a:cubicBezTo>
                  <a:cubicBezTo>
                    <a:pt x="174836" y="20244"/>
                    <a:pt x="174684" y="20244"/>
                    <a:pt x="174593" y="20304"/>
                  </a:cubicBezTo>
                  <a:cubicBezTo>
                    <a:pt x="174259" y="20548"/>
                    <a:pt x="173894" y="20669"/>
                    <a:pt x="173529" y="20821"/>
                  </a:cubicBezTo>
                  <a:cubicBezTo>
                    <a:pt x="173165" y="20973"/>
                    <a:pt x="172800" y="21095"/>
                    <a:pt x="172405" y="21216"/>
                  </a:cubicBezTo>
                  <a:cubicBezTo>
                    <a:pt x="172283" y="21247"/>
                    <a:pt x="172162" y="21277"/>
                    <a:pt x="172040" y="21338"/>
                  </a:cubicBezTo>
                  <a:cubicBezTo>
                    <a:pt x="171675" y="21459"/>
                    <a:pt x="171554" y="21733"/>
                    <a:pt x="171766" y="22098"/>
                  </a:cubicBezTo>
                  <a:cubicBezTo>
                    <a:pt x="171827" y="22219"/>
                    <a:pt x="171918" y="22371"/>
                    <a:pt x="172040" y="22493"/>
                  </a:cubicBezTo>
                  <a:cubicBezTo>
                    <a:pt x="172192" y="22645"/>
                    <a:pt x="172314" y="22827"/>
                    <a:pt x="172344" y="23070"/>
                  </a:cubicBezTo>
                  <a:cubicBezTo>
                    <a:pt x="172374" y="23192"/>
                    <a:pt x="172435" y="23314"/>
                    <a:pt x="172496" y="23405"/>
                  </a:cubicBezTo>
                  <a:cubicBezTo>
                    <a:pt x="172557" y="23496"/>
                    <a:pt x="172678" y="23587"/>
                    <a:pt x="172800" y="23648"/>
                  </a:cubicBezTo>
                  <a:cubicBezTo>
                    <a:pt x="173043" y="23769"/>
                    <a:pt x="173317" y="23709"/>
                    <a:pt x="173560" y="23739"/>
                  </a:cubicBezTo>
                  <a:cubicBezTo>
                    <a:pt x="173773" y="23921"/>
                    <a:pt x="173985" y="24134"/>
                    <a:pt x="174229" y="24317"/>
                  </a:cubicBezTo>
                  <a:cubicBezTo>
                    <a:pt x="174259" y="24347"/>
                    <a:pt x="174350" y="24347"/>
                    <a:pt x="174411" y="24377"/>
                  </a:cubicBezTo>
                  <a:cubicBezTo>
                    <a:pt x="174563" y="24438"/>
                    <a:pt x="174715" y="24499"/>
                    <a:pt x="174867" y="24560"/>
                  </a:cubicBezTo>
                  <a:cubicBezTo>
                    <a:pt x="174988" y="24621"/>
                    <a:pt x="175080" y="24712"/>
                    <a:pt x="175110" y="24833"/>
                  </a:cubicBezTo>
                  <a:cubicBezTo>
                    <a:pt x="175201" y="25259"/>
                    <a:pt x="175323" y="25624"/>
                    <a:pt x="175566" y="25988"/>
                  </a:cubicBezTo>
                  <a:cubicBezTo>
                    <a:pt x="175657" y="26049"/>
                    <a:pt x="175566" y="26140"/>
                    <a:pt x="175475" y="26201"/>
                  </a:cubicBezTo>
                  <a:cubicBezTo>
                    <a:pt x="175353" y="26262"/>
                    <a:pt x="175262" y="26323"/>
                    <a:pt x="175140" y="26383"/>
                  </a:cubicBezTo>
                  <a:cubicBezTo>
                    <a:pt x="175140" y="26414"/>
                    <a:pt x="175140" y="26414"/>
                    <a:pt x="175171" y="26414"/>
                  </a:cubicBezTo>
                  <a:cubicBezTo>
                    <a:pt x="175140" y="26444"/>
                    <a:pt x="175140" y="26475"/>
                    <a:pt x="175110" y="26475"/>
                  </a:cubicBezTo>
                  <a:cubicBezTo>
                    <a:pt x="175110" y="26505"/>
                    <a:pt x="175110" y="26535"/>
                    <a:pt x="175110" y="26566"/>
                  </a:cubicBezTo>
                  <a:cubicBezTo>
                    <a:pt x="175110" y="26505"/>
                    <a:pt x="175110" y="26444"/>
                    <a:pt x="175140" y="26383"/>
                  </a:cubicBezTo>
                  <a:cubicBezTo>
                    <a:pt x="175140" y="26383"/>
                    <a:pt x="175140" y="26383"/>
                    <a:pt x="175140" y="26383"/>
                  </a:cubicBezTo>
                  <a:cubicBezTo>
                    <a:pt x="175110" y="26353"/>
                    <a:pt x="175080" y="26292"/>
                    <a:pt x="175049" y="26262"/>
                  </a:cubicBezTo>
                  <a:cubicBezTo>
                    <a:pt x="174776" y="25928"/>
                    <a:pt x="174684" y="25593"/>
                    <a:pt x="174928" y="25198"/>
                  </a:cubicBezTo>
                  <a:cubicBezTo>
                    <a:pt x="174958" y="25168"/>
                    <a:pt x="174928" y="25076"/>
                    <a:pt x="174958" y="25016"/>
                  </a:cubicBezTo>
                  <a:cubicBezTo>
                    <a:pt x="174958" y="24833"/>
                    <a:pt x="174776" y="24621"/>
                    <a:pt x="174593" y="24651"/>
                  </a:cubicBezTo>
                  <a:cubicBezTo>
                    <a:pt x="174411" y="24651"/>
                    <a:pt x="174259" y="24681"/>
                    <a:pt x="174077" y="24712"/>
                  </a:cubicBezTo>
                  <a:cubicBezTo>
                    <a:pt x="173773" y="24773"/>
                    <a:pt x="173499" y="24742"/>
                    <a:pt x="173256" y="24529"/>
                  </a:cubicBezTo>
                  <a:cubicBezTo>
                    <a:pt x="173104" y="24408"/>
                    <a:pt x="172952" y="24286"/>
                    <a:pt x="172770" y="24195"/>
                  </a:cubicBezTo>
                  <a:cubicBezTo>
                    <a:pt x="172466" y="24073"/>
                    <a:pt x="172162" y="23921"/>
                    <a:pt x="171858" y="23861"/>
                  </a:cubicBezTo>
                  <a:cubicBezTo>
                    <a:pt x="171523" y="23769"/>
                    <a:pt x="171219" y="23678"/>
                    <a:pt x="170915" y="23587"/>
                  </a:cubicBezTo>
                  <a:cubicBezTo>
                    <a:pt x="170824" y="23557"/>
                    <a:pt x="170703" y="23617"/>
                    <a:pt x="170642" y="23648"/>
                  </a:cubicBezTo>
                  <a:cubicBezTo>
                    <a:pt x="170490" y="23800"/>
                    <a:pt x="170399" y="23952"/>
                    <a:pt x="170368" y="24165"/>
                  </a:cubicBezTo>
                  <a:cubicBezTo>
                    <a:pt x="170368" y="24195"/>
                    <a:pt x="170429" y="24286"/>
                    <a:pt x="170490" y="24317"/>
                  </a:cubicBezTo>
                  <a:cubicBezTo>
                    <a:pt x="170551" y="24347"/>
                    <a:pt x="170672" y="24347"/>
                    <a:pt x="170763" y="24377"/>
                  </a:cubicBezTo>
                  <a:cubicBezTo>
                    <a:pt x="170763" y="24377"/>
                    <a:pt x="170733" y="24347"/>
                    <a:pt x="170733" y="24347"/>
                  </a:cubicBezTo>
                  <a:lnTo>
                    <a:pt x="170794" y="24286"/>
                  </a:lnTo>
                  <a:lnTo>
                    <a:pt x="170763" y="24377"/>
                  </a:lnTo>
                  <a:cubicBezTo>
                    <a:pt x="170824" y="24438"/>
                    <a:pt x="170885" y="24499"/>
                    <a:pt x="170946" y="24529"/>
                  </a:cubicBezTo>
                  <a:cubicBezTo>
                    <a:pt x="171037" y="24560"/>
                    <a:pt x="171159" y="24560"/>
                    <a:pt x="171250" y="24621"/>
                  </a:cubicBezTo>
                  <a:cubicBezTo>
                    <a:pt x="171371" y="24651"/>
                    <a:pt x="171402" y="24833"/>
                    <a:pt x="171341" y="24924"/>
                  </a:cubicBezTo>
                  <a:cubicBezTo>
                    <a:pt x="171280" y="25016"/>
                    <a:pt x="171189" y="25076"/>
                    <a:pt x="171098" y="25046"/>
                  </a:cubicBezTo>
                  <a:cubicBezTo>
                    <a:pt x="170976" y="25016"/>
                    <a:pt x="170855" y="24955"/>
                    <a:pt x="170733" y="24924"/>
                  </a:cubicBezTo>
                  <a:cubicBezTo>
                    <a:pt x="170642" y="24864"/>
                    <a:pt x="170551" y="24803"/>
                    <a:pt x="170459" y="24803"/>
                  </a:cubicBezTo>
                  <a:cubicBezTo>
                    <a:pt x="170338" y="24773"/>
                    <a:pt x="170186" y="24833"/>
                    <a:pt x="170125" y="24955"/>
                  </a:cubicBezTo>
                  <a:cubicBezTo>
                    <a:pt x="170064" y="25016"/>
                    <a:pt x="170034" y="25137"/>
                    <a:pt x="170064" y="25198"/>
                  </a:cubicBezTo>
                  <a:cubicBezTo>
                    <a:pt x="170247" y="25563"/>
                    <a:pt x="170490" y="25836"/>
                    <a:pt x="170915" y="25958"/>
                  </a:cubicBezTo>
                  <a:cubicBezTo>
                    <a:pt x="171128" y="26019"/>
                    <a:pt x="171341" y="26080"/>
                    <a:pt x="171584" y="26080"/>
                  </a:cubicBezTo>
                  <a:cubicBezTo>
                    <a:pt x="171675" y="26080"/>
                    <a:pt x="171766" y="26140"/>
                    <a:pt x="171858" y="26171"/>
                  </a:cubicBezTo>
                  <a:cubicBezTo>
                    <a:pt x="171888" y="26171"/>
                    <a:pt x="171918" y="26201"/>
                    <a:pt x="171918" y="26232"/>
                  </a:cubicBezTo>
                  <a:cubicBezTo>
                    <a:pt x="171949" y="26292"/>
                    <a:pt x="171918" y="26353"/>
                    <a:pt x="171827" y="26323"/>
                  </a:cubicBezTo>
                  <a:cubicBezTo>
                    <a:pt x="171675" y="26262"/>
                    <a:pt x="171523" y="26201"/>
                    <a:pt x="171371" y="26201"/>
                  </a:cubicBezTo>
                  <a:cubicBezTo>
                    <a:pt x="171067" y="26262"/>
                    <a:pt x="170763" y="26232"/>
                    <a:pt x="170459" y="26201"/>
                  </a:cubicBezTo>
                  <a:cubicBezTo>
                    <a:pt x="170277" y="26201"/>
                    <a:pt x="170156" y="26140"/>
                    <a:pt x="170064" y="25988"/>
                  </a:cubicBezTo>
                  <a:cubicBezTo>
                    <a:pt x="170034" y="25928"/>
                    <a:pt x="170004" y="25867"/>
                    <a:pt x="169973" y="25806"/>
                  </a:cubicBezTo>
                  <a:cubicBezTo>
                    <a:pt x="169760" y="25472"/>
                    <a:pt x="169548" y="25168"/>
                    <a:pt x="169548" y="24773"/>
                  </a:cubicBezTo>
                  <a:cubicBezTo>
                    <a:pt x="169517" y="24438"/>
                    <a:pt x="169365" y="24165"/>
                    <a:pt x="169152" y="23891"/>
                  </a:cubicBezTo>
                  <a:cubicBezTo>
                    <a:pt x="169092" y="23830"/>
                    <a:pt x="169000" y="23769"/>
                    <a:pt x="168940" y="23709"/>
                  </a:cubicBezTo>
                  <a:cubicBezTo>
                    <a:pt x="168909" y="23709"/>
                    <a:pt x="168879" y="23709"/>
                    <a:pt x="168849" y="23709"/>
                  </a:cubicBezTo>
                  <a:cubicBezTo>
                    <a:pt x="168818" y="23739"/>
                    <a:pt x="168788" y="23769"/>
                    <a:pt x="168788" y="23800"/>
                  </a:cubicBezTo>
                  <a:cubicBezTo>
                    <a:pt x="168879" y="24043"/>
                    <a:pt x="168970" y="24256"/>
                    <a:pt x="169031" y="24499"/>
                  </a:cubicBezTo>
                  <a:cubicBezTo>
                    <a:pt x="169092" y="24712"/>
                    <a:pt x="169061" y="24894"/>
                    <a:pt x="168970" y="25046"/>
                  </a:cubicBezTo>
                  <a:cubicBezTo>
                    <a:pt x="168909" y="25107"/>
                    <a:pt x="168879" y="25168"/>
                    <a:pt x="168849" y="25228"/>
                  </a:cubicBezTo>
                  <a:cubicBezTo>
                    <a:pt x="168697" y="25380"/>
                    <a:pt x="168605" y="25563"/>
                    <a:pt x="168666" y="25836"/>
                  </a:cubicBezTo>
                  <a:cubicBezTo>
                    <a:pt x="168757" y="26019"/>
                    <a:pt x="168605" y="26292"/>
                    <a:pt x="168757" y="26475"/>
                  </a:cubicBezTo>
                  <a:cubicBezTo>
                    <a:pt x="168879" y="26657"/>
                    <a:pt x="169092" y="26779"/>
                    <a:pt x="169244" y="26931"/>
                  </a:cubicBezTo>
                  <a:cubicBezTo>
                    <a:pt x="169365" y="27052"/>
                    <a:pt x="169487" y="27143"/>
                    <a:pt x="169608" y="27235"/>
                  </a:cubicBezTo>
                  <a:cubicBezTo>
                    <a:pt x="169821" y="27387"/>
                    <a:pt x="169912" y="27599"/>
                    <a:pt x="169912" y="27812"/>
                  </a:cubicBezTo>
                  <a:cubicBezTo>
                    <a:pt x="169912" y="28086"/>
                    <a:pt x="169912" y="28329"/>
                    <a:pt x="169973" y="28572"/>
                  </a:cubicBezTo>
                  <a:cubicBezTo>
                    <a:pt x="170034" y="29058"/>
                    <a:pt x="170368" y="29453"/>
                    <a:pt x="170551" y="29879"/>
                  </a:cubicBezTo>
                  <a:cubicBezTo>
                    <a:pt x="170611" y="30001"/>
                    <a:pt x="170763" y="30031"/>
                    <a:pt x="170885" y="30031"/>
                  </a:cubicBezTo>
                  <a:cubicBezTo>
                    <a:pt x="171159" y="30001"/>
                    <a:pt x="171402" y="29970"/>
                    <a:pt x="171584" y="29727"/>
                  </a:cubicBezTo>
                  <a:cubicBezTo>
                    <a:pt x="171797" y="29484"/>
                    <a:pt x="172070" y="29575"/>
                    <a:pt x="172314" y="29697"/>
                  </a:cubicBezTo>
                  <a:cubicBezTo>
                    <a:pt x="172344" y="29697"/>
                    <a:pt x="172374" y="29727"/>
                    <a:pt x="172374" y="29757"/>
                  </a:cubicBezTo>
                  <a:cubicBezTo>
                    <a:pt x="172374" y="29788"/>
                    <a:pt x="172344" y="29818"/>
                    <a:pt x="172314" y="29818"/>
                  </a:cubicBezTo>
                  <a:cubicBezTo>
                    <a:pt x="172070" y="30031"/>
                    <a:pt x="171766" y="30183"/>
                    <a:pt x="171523" y="30396"/>
                  </a:cubicBezTo>
                  <a:cubicBezTo>
                    <a:pt x="171280" y="30578"/>
                    <a:pt x="171250" y="30943"/>
                    <a:pt x="171432" y="31156"/>
                  </a:cubicBezTo>
                  <a:cubicBezTo>
                    <a:pt x="171554" y="31277"/>
                    <a:pt x="171675" y="31399"/>
                    <a:pt x="171766" y="31520"/>
                  </a:cubicBezTo>
                  <a:cubicBezTo>
                    <a:pt x="171918" y="31703"/>
                    <a:pt x="171979" y="31915"/>
                    <a:pt x="171888" y="32159"/>
                  </a:cubicBezTo>
                  <a:cubicBezTo>
                    <a:pt x="171766" y="32463"/>
                    <a:pt x="171706" y="32736"/>
                    <a:pt x="171736" y="33071"/>
                  </a:cubicBezTo>
                  <a:cubicBezTo>
                    <a:pt x="171736" y="33222"/>
                    <a:pt x="171675" y="33405"/>
                    <a:pt x="171584" y="33526"/>
                  </a:cubicBezTo>
                  <a:cubicBezTo>
                    <a:pt x="171402" y="33800"/>
                    <a:pt x="171159" y="34074"/>
                    <a:pt x="171098" y="34438"/>
                  </a:cubicBezTo>
                  <a:cubicBezTo>
                    <a:pt x="171098" y="34469"/>
                    <a:pt x="170976" y="34530"/>
                    <a:pt x="170915" y="34530"/>
                  </a:cubicBezTo>
                  <a:cubicBezTo>
                    <a:pt x="170520" y="34469"/>
                    <a:pt x="170125" y="34438"/>
                    <a:pt x="169730" y="34378"/>
                  </a:cubicBezTo>
                  <a:cubicBezTo>
                    <a:pt x="169669" y="34378"/>
                    <a:pt x="169578" y="34347"/>
                    <a:pt x="169578" y="34317"/>
                  </a:cubicBezTo>
                  <a:cubicBezTo>
                    <a:pt x="169548" y="34226"/>
                    <a:pt x="169578" y="34134"/>
                    <a:pt x="169578" y="34043"/>
                  </a:cubicBezTo>
                  <a:cubicBezTo>
                    <a:pt x="169548" y="34043"/>
                    <a:pt x="169548" y="34043"/>
                    <a:pt x="169548" y="34043"/>
                  </a:cubicBezTo>
                  <a:cubicBezTo>
                    <a:pt x="169487" y="34043"/>
                    <a:pt x="169487" y="34013"/>
                    <a:pt x="169517" y="33982"/>
                  </a:cubicBezTo>
                  <a:cubicBezTo>
                    <a:pt x="169548" y="34013"/>
                    <a:pt x="169548" y="34013"/>
                    <a:pt x="169578" y="34043"/>
                  </a:cubicBezTo>
                  <a:lnTo>
                    <a:pt x="169578" y="34043"/>
                  </a:lnTo>
                  <a:cubicBezTo>
                    <a:pt x="169639" y="34074"/>
                    <a:pt x="169730" y="34134"/>
                    <a:pt x="169821" y="34165"/>
                  </a:cubicBezTo>
                  <a:cubicBezTo>
                    <a:pt x="170156" y="34286"/>
                    <a:pt x="170399" y="34195"/>
                    <a:pt x="170551" y="33891"/>
                  </a:cubicBezTo>
                  <a:cubicBezTo>
                    <a:pt x="170794" y="33314"/>
                    <a:pt x="170915" y="32736"/>
                    <a:pt x="171007" y="32159"/>
                  </a:cubicBezTo>
                  <a:cubicBezTo>
                    <a:pt x="171037" y="32067"/>
                    <a:pt x="171007" y="31946"/>
                    <a:pt x="170976" y="31885"/>
                  </a:cubicBezTo>
                  <a:cubicBezTo>
                    <a:pt x="170824" y="31642"/>
                    <a:pt x="170763" y="31399"/>
                    <a:pt x="170824" y="31156"/>
                  </a:cubicBezTo>
                  <a:cubicBezTo>
                    <a:pt x="170855" y="30973"/>
                    <a:pt x="170763" y="30852"/>
                    <a:pt x="170611" y="30730"/>
                  </a:cubicBezTo>
                  <a:cubicBezTo>
                    <a:pt x="170490" y="30639"/>
                    <a:pt x="170338" y="30548"/>
                    <a:pt x="170186" y="30456"/>
                  </a:cubicBezTo>
                  <a:cubicBezTo>
                    <a:pt x="170004" y="30335"/>
                    <a:pt x="169882" y="30153"/>
                    <a:pt x="169791" y="29940"/>
                  </a:cubicBezTo>
                  <a:cubicBezTo>
                    <a:pt x="169548" y="29241"/>
                    <a:pt x="169244" y="28511"/>
                    <a:pt x="169031" y="27782"/>
                  </a:cubicBezTo>
                  <a:cubicBezTo>
                    <a:pt x="168879" y="27356"/>
                    <a:pt x="168666" y="26991"/>
                    <a:pt x="168241" y="26718"/>
                  </a:cubicBezTo>
                  <a:cubicBezTo>
                    <a:pt x="168058" y="26596"/>
                    <a:pt x="167937" y="26414"/>
                    <a:pt x="167937" y="26171"/>
                  </a:cubicBezTo>
                  <a:cubicBezTo>
                    <a:pt x="167967" y="25532"/>
                    <a:pt x="167845" y="24894"/>
                    <a:pt x="167663" y="24286"/>
                  </a:cubicBezTo>
                  <a:cubicBezTo>
                    <a:pt x="167633" y="24165"/>
                    <a:pt x="167541" y="24043"/>
                    <a:pt x="167420" y="24013"/>
                  </a:cubicBezTo>
                  <a:cubicBezTo>
                    <a:pt x="166903" y="23830"/>
                    <a:pt x="166417" y="23709"/>
                    <a:pt x="165870" y="23891"/>
                  </a:cubicBezTo>
                  <a:cubicBezTo>
                    <a:pt x="165748" y="23921"/>
                    <a:pt x="165596" y="23861"/>
                    <a:pt x="165475" y="23891"/>
                  </a:cubicBezTo>
                  <a:cubicBezTo>
                    <a:pt x="165383" y="23921"/>
                    <a:pt x="165292" y="24013"/>
                    <a:pt x="165292" y="24073"/>
                  </a:cubicBezTo>
                  <a:cubicBezTo>
                    <a:pt x="165231" y="24225"/>
                    <a:pt x="165262" y="24377"/>
                    <a:pt x="165262" y="24560"/>
                  </a:cubicBezTo>
                  <a:cubicBezTo>
                    <a:pt x="165262" y="25046"/>
                    <a:pt x="165292" y="25563"/>
                    <a:pt x="165323" y="26049"/>
                  </a:cubicBezTo>
                  <a:cubicBezTo>
                    <a:pt x="165353" y="26323"/>
                    <a:pt x="165292" y="26566"/>
                    <a:pt x="165110" y="26779"/>
                  </a:cubicBezTo>
                  <a:cubicBezTo>
                    <a:pt x="164897" y="26991"/>
                    <a:pt x="164836" y="27265"/>
                    <a:pt x="164836" y="27569"/>
                  </a:cubicBezTo>
                  <a:cubicBezTo>
                    <a:pt x="164867" y="27751"/>
                    <a:pt x="164867" y="27934"/>
                    <a:pt x="165079" y="28055"/>
                  </a:cubicBezTo>
                  <a:cubicBezTo>
                    <a:pt x="165231" y="28146"/>
                    <a:pt x="165414" y="28298"/>
                    <a:pt x="165444" y="28481"/>
                  </a:cubicBezTo>
                  <a:cubicBezTo>
                    <a:pt x="165505" y="28754"/>
                    <a:pt x="165687" y="28998"/>
                    <a:pt x="165566" y="29301"/>
                  </a:cubicBezTo>
                  <a:cubicBezTo>
                    <a:pt x="165535" y="29362"/>
                    <a:pt x="165535" y="29453"/>
                    <a:pt x="165566" y="29484"/>
                  </a:cubicBezTo>
                  <a:cubicBezTo>
                    <a:pt x="165687" y="29727"/>
                    <a:pt x="165839" y="29970"/>
                    <a:pt x="165991" y="30213"/>
                  </a:cubicBezTo>
                  <a:cubicBezTo>
                    <a:pt x="166022" y="30244"/>
                    <a:pt x="166113" y="30244"/>
                    <a:pt x="166174" y="30213"/>
                  </a:cubicBezTo>
                  <a:cubicBezTo>
                    <a:pt x="166326" y="30122"/>
                    <a:pt x="166478" y="30092"/>
                    <a:pt x="166630" y="30244"/>
                  </a:cubicBezTo>
                  <a:cubicBezTo>
                    <a:pt x="166873" y="30517"/>
                    <a:pt x="167146" y="30791"/>
                    <a:pt x="167541" y="30912"/>
                  </a:cubicBezTo>
                  <a:cubicBezTo>
                    <a:pt x="167602" y="30943"/>
                    <a:pt x="167633" y="31034"/>
                    <a:pt x="167633" y="31064"/>
                  </a:cubicBezTo>
                  <a:cubicBezTo>
                    <a:pt x="167663" y="31216"/>
                    <a:pt x="167633" y="31399"/>
                    <a:pt x="167633" y="31551"/>
                  </a:cubicBezTo>
                  <a:cubicBezTo>
                    <a:pt x="167602" y="31642"/>
                    <a:pt x="167481" y="31703"/>
                    <a:pt x="167390" y="31642"/>
                  </a:cubicBezTo>
                  <a:cubicBezTo>
                    <a:pt x="167207" y="31520"/>
                    <a:pt x="167025" y="31399"/>
                    <a:pt x="166812" y="31277"/>
                  </a:cubicBezTo>
                  <a:cubicBezTo>
                    <a:pt x="166690" y="31186"/>
                    <a:pt x="166538" y="31095"/>
                    <a:pt x="166386" y="31034"/>
                  </a:cubicBezTo>
                  <a:cubicBezTo>
                    <a:pt x="166143" y="30912"/>
                    <a:pt x="165900" y="30852"/>
                    <a:pt x="165657" y="30760"/>
                  </a:cubicBezTo>
                  <a:cubicBezTo>
                    <a:pt x="165444" y="30669"/>
                    <a:pt x="165231" y="30578"/>
                    <a:pt x="165019" y="30487"/>
                  </a:cubicBezTo>
                  <a:cubicBezTo>
                    <a:pt x="164684" y="30548"/>
                    <a:pt x="164563" y="30274"/>
                    <a:pt x="164320" y="30183"/>
                  </a:cubicBezTo>
                  <a:cubicBezTo>
                    <a:pt x="163833" y="29970"/>
                    <a:pt x="163377" y="29849"/>
                    <a:pt x="162861" y="29940"/>
                  </a:cubicBezTo>
                  <a:cubicBezTo>
                    <a:pt x="162800" y="29940"/>
                    <a:pt x="162739" y="29970"/>
                    <a:pt x="162678" y="29970"/>
                  </a:cubicBezTo>
                  <a:cubicBezTo>
                    <a:pt x="162101" y="29970"/>
                    <a:pt x="161554" y="29909"/>
                    <a:pt x="161067" y="29514"/>
                  </a:cubicBezTo>
                  <a:cubicBezTo>
                    <a:pt x="160854" y="29332"/>
                    <a:pt x="160581" y="29210"/>
                    <a:pt x="160338" y="29028"/>
                  </a:cubicBezTo>
                  <a:cubicBezTo>
                    <a:pt x="160277" y="28998"/>
                    <a:pt x="160125" y="29058"/>
                    <a:pt x="160095" y="29119"/>
                  </a:cubicBezTo>
                  <a:cubicBezTo>
                    <a:pt x="160064" y="29149"/>
                    <a:pt x="160034" y="29180"/>
                    <a:pt x="160034" y="29210"/>
                  </a:cubicBezTo>
                  <a:cubicBezTo>
                    <a:pt x="159943" y="29484"/>
                    <a:pt x="160034" y="29697"/>
                    <a:pt x="160247" y="29879"/>
                  </a:cubicBezTo>
                  <a:cubicBezTo>
                    <a:pt x="160520" y="30092"/>
                    <a:pt x="160885" y="30092"/>
                    <a:pt x="161098" y="30365"/>
                  </a:cubicBezTo>
                  <a:cubicBezTo>
                    <a:pt x="161128" y="30396"/>
                    <a:pt x="161219" y="30426"/>
                    <a:pt x="161280" y="30426"/>
                  </a:cubicBezTo>
                  <a:cubicBezTo>
                    <a:pt x="161432" y="30456"/>
                    <a:pt x="161554" y="30517"/>
                    <a:pt x="161614" y="30608"/>
                  </a:cubicBezTo>
                  <a:cubicBezTo>
                    <a:pt x="161827" y="30852"/>
                    <a:pt x="161979" y="31064"/>
                    <a:pt x="162161" y="31277"/>
                  </a:cubicBezTo>
                  <a:cubicBezTo>
                    <a:pt x="162253" y="31399"/>
                    <a:pt x="162253" y="31551"/>
                    <a:pt x="162131" y="31642"/>
                  </a:cubicBezTo>
                  <a:cubicBezTo>
                    <a:pt x="161949" y="31794"/>
                    <a:pt x="161706" y="31915"/>
                    <a:pt x="161645" y="32189"/>
                  </a:cubicBezTo>
                  <a:cubicBezTo>
                    <a:pt x="161614" y="32189"/>
                    <a:pt x="161584" y="32219"/>
                    <a:pt x="161554" y="32219"/>
                  </a:cubicBezTo>
                  <a:cubicBezTo>
                    <a:pt x="161493" y="32189"/>
                    <a:pt x="161432" y="32159"/>
                    <a:pt x="161432" y="32098"/>
                  </a:cubicBezTo>
                  <a:cubicBezTo>
                    <a:pt x="161371" y="31976"/>
                    <a:pt x="161371" y="31855"/>
                    <a:pt x="161310" y="31733"/>
                  </a:cubicBezTo>
                  <a:cubicBezTo>
                    <a:pt x="161250" y="31581"/>
                    <a:pt x="161037" y="31520"/>
                    <a:pt x="160915" y="31551"/>
                  </a:cubicBezTo>
                  <a:cubicBezTo>
                    <a:pt x="160672" y="31672"/>
                    <a:pt x="160459" y="31855"/>
                    <a:pt x="160186" y="31824"/>
                  </a:cubicBezTo>
                  <a:cubicBezTo>
                    <a:pt x="160155" y="31794"/>
                    <a:pt x="160095" y="31824"/>
                    <a:pt x="160095" y="31855"/>
                  </a:cubicBezTo>
                  <a:cubicBezTo>
                    <a:pt x="160003" y="32098"/>
                    <a:pt x="159791" y="32159"/>
                    <a:pt x="159517" y="32128"/>
                  </a:cubicBezTo>
                  <a:cubicBezTo>
                    <a:pt x="159274" y="32128"/>
                    <a:pt x="159031" y="32189"/>
                    <a:pt x="158909" y="32371"/>
                  </a:cubicBezTo>
                  <a:cubicBezTo>
                    <a:pt x="158727" y="32584"/>
                    <a:pt x="158453" y="32615"/>
                    <a:pt x="158240" y="32767"/>
                  </a:cubicBezTo>
                  <a:cubicBezTo>
                    <a:pt x="158180" y="32797"/>
                    <a:pt x="158058" y="32797"/>
                    <a:pt x="157936" y="32797"/>
                  </a:cubicBezTo>
                  <a:cubicBezTo>
                    <a:pt x="157936" y="32736"/>
                    <a:pt x="157936" y="32675"/>
                    <a:pt x="157936" y="32615"/>
                  </a:cubicBezTo>
                  <a:cubicBezTo>
                    <a:pt x="157997" y="32341"/>
                    <a:pt x="157906" y="32128"/>
                    <a:pt x="157724" y="31946"/>
                  </a:cubicBezTo>
                  <a:cubicBezTo>
                    <a:pt x="157511" y="31915"/>
                    <a:pt x="157329" y="31976"/>
                    <a:pt x="157268" y="32219"/>
                  </a:cubicBezTo>
                  <a:cubicBezTo>
                    <a:pt x="157237" y="32250"/>
                    <a:pt x="157177" y="32311"/>
                    <a:pt x="157116" y="32311"/>
                  </a:cubicBezTo>
                  <a:cubicBezTo>
                    <a:pt x="156933" y="32311"/>
                    <a:pt x="156873" y="32523"/>
                    <a:pt x="156751" y="32554"/>
                  </a:cubicBezTo>
                  <a:cubicBezTo>
                    <a:pt x="156599" y="32645"/>
                    <a:pt x="156417" y="32645"/>
                    <a:pt x="156265" y="32706"/>
                  </a:cubicBezTo>
                  <a:cubicBezTo>
                    <a:pt x="156022" y="32767"/>
                    <a:pt x="155839" y="32888"/>
                    <a:pt x="155687" y="33071"/>
                  </a:cubicBezTo>
                  <a:cubicBezTo>
                    <a:pt x="155322" y="33466"/>
                    <a:pt x="154958" y="33861"/>
                    <a:pt x="154471" y="34165"/>
                  </a:cubicBezTo>
                  <a:cubicBezTo>
                    <a:pt x="154350" y="34226"/>
                    <a:pt x="154289" y="34347"/>
                    <a:pt x="154259" y="34469"/>
                  </a:cubicBezTo>
                  <a:cubicBezTo>
                    <a:pt x="154259" y="34621"/>
                    <a:pt x="154228" y="34773"/>
                    <a:pt x="154198" y="34925"/>
                  </a:cubicBezTo>
                  <a:cubicBezTo>
                    <a:pt x="154167" y="34985"/>
                    <a:pt x="154137" y="35046"/>
                    <a:pt x="154076" y="35107"/>
                  </a:cubicBezTo>
                  <a:cubicBezTo>
                    <a:pt x="153803" y="35350"/>
                    <a:pt x="153286" y="35381"/>
                    <a:pt x="153073" y="35168"/>
                  </a:cubicBezTo>
                  <a:cubicBezTo>
                    <a:pt x="152952" y="35016"/>
                    <a:pt x="152800" y="34894"/>
                    <a:pt x="152678" y="34742"/>
                  </a:cubicBezTo>
                  <a:cubicBezTo>
                    <a:pt x="152526" y="34621"/>
                    <a:pt x="152526" y="34438"/>
                    <a:pt x="152678" y="34347"/>
                  </a:cubicBezTo>
                  <a:cubicBezTo>
                    <a:pt x="152830" y="34226"/>
                    <a:pt x="153012" y="34134"/>
                    <a:pt x="153164" y="34013"/>
                  </a:cubicBezTo>
                  <a:cubicBezTo>
                    <a:pt x="153256" y="33952"/>
                    <a:pt x="153286" y="33770"/>
                    <a:pt x="153195" y="33678"/>
                  </a:cubicBezTo>
                  <a:cubicBezTo>
                    <a:pt x="153073" y="33526"/>
                    <a:pt x="152921" y="33405"/>
                    <a:pt x="152800" y="33253"/>
                  </a:cubicBezTo>
                  <a:cubicBezTo>
                    <a:pt x="152587" y="32979"/>
                    <a:pt x="152283" y="32858"/>
                    <a:pt x="151948" y="32919"/>
                  </a:cubicBezTo>
                  <a:cubicBezTo>
                    <a:pt x="151675" y="32979"/>
                    <a:pt x="151432" y="32949"/>
                    <a:pt x="151158" y="32919"/>
                  </a:cubicBezTo>
                  <a:cubicBezTo>
                    <a:pt x="151128" y="32919"/>
                    <a:pt x="151097" y="32919"/>
                    <a:pt x="151067" y="32949"/>
                  </a:cubicBezTo>
                  <a:cubicBezTo>
                    <a:pt x="151037" y="33010"/>
                    <a:pt x="151037" y="33071"/>
                    <a:pt x="151097" y="33101"/>
                  </a:cubicBezTo>
                  <a:cubicBezTo>
                    <a:pt x="151584" y="33435"/>
                    <a:pt x="151705" y="33922"/>
                    <a:pt x="151645" y="34438"/>
                  </a:cubicBezTo>
                  <a:cubicBezTo>
                    <a:pt x="151614" y="34560"/>
                    <a:pt x="151614" y="34712"/>
                    <a:pt x="151614" y="34833"/>
                  </a:cubicBezTo>
                  <a:cubicBezTo>
                    <a:pt x="151614" y="34955"/>
                    <a:pt x="151645" y="35077"/>
                    <a:pt x="151797" y="35137"/>
                  </a:cubicBezTo>
                  <a:cubicBezTo>
                    <a:pt x="152040" y="35259"/>
                    <a:pt x="152100" y="35441"/>
                    <a:pt x="152100" y="35685"/>
                  </a:cubicBezTo>
                  <a:cubicBezTo>
                    <a:pt x="152100" y="35806"/>
                    <a:pt x="152100" y="35928"/>
                    <a:pt x="152070" y="36049"/>
                  </a:cubicBezTo>
                  <a:cubicBezTo>
                    <a:pt x="152070" y="36171"/>
                    <a:pt x="151918" y="36292"/>
                    <a:pt x="151797" y="36262"/>
                  </a:cubicBezTo>
                  <a:cubicBezTo>
                    <a:pt x="151614" y="36232"/>
                    <a:pt x="151401" y="36201"/>
                    <a:pt x="151219" y="36171"/>
                  </a:cubicBezTo>
                  <a:cubicBezTo>
                    <a:pt x="150945" y="36080"/>
                    <a:pt x="150702" y="36110"/>
                    <a:pt x="150520" y="36353"/>
                  </a:cubicBezTo>
                  <a:cubicBezTo>
                    <a:pt x="150429" y="36505"/>
                    <a:pt x="150307" y="36596"/>
                    <a:pt x="150186" y="36688"/>
                  </a:cubicBezTo>
                  <a:cubicBezTo>
                    <a:pt x="149973" y="36840"/>
                    <a:pt x="149851" y="36992"/>
                    <a:pt x="149699" y="37174"/>
                  </a:cubicBezTo>
                  <a:cubicBezTo>
                    <a:pt x="149426" y="37569"/>
                    <a:pt x="149213" y="37721"/>
                    <a:pt x="149730" y="38238"/>
                  </a:cubicBezTo>
                  <a:cubicBezTo>
                    <a:pt x="149790" y="38299"/>
                    <a:pt x="149821" y="38329"/>
                    <a:pt x="149851" y="38390"/>
                  </a:cubicBezTo>
                  <a:cubicBezTo>
                    <a:pt x="149912" y="38542"/>
                    <a:pt x="149851" y="38633"/>
                    <a:pt x="149790" y="38754"/>
                  </a:cubicBezTo>
                  <a:cubicBezTo>
                    <a:pt x="149699" y="38876"/>
                    <a:pt x="149547" y="38937"/>
                    <a:pt x="149426" y="38876"/>
                  </a:cubicBezTo>
                  <a:cubicBezTo>
                    <a:pt x="148970" y="38633"/>
                    <a:pt x="148423" y="38542"/>
                    <a:pt x="147997" y="38238"/>
                  </a:cubicBezTo>
                  <a:cubicBezTo>
                    <a:pt x="147936" y="38177"/>
                    <a:pt x="147815" y="38177"/>
                    <a:pt x="147723" y="38147"/>
                  </a:cubicBezTo>
                  <a:cubicBezTo>
                    <a:pt x="147632" y="38116"/>
                    <a:pt x="147511" y="38177"/>
                    <a:pt x="147480" y="38238"/>
                  </a:cubicBezTo>
                  <a:cubicBezTo>
                    <a:pt x="147420" y="38359"/>
                    <a:pt x="147389" y="38481"/>
                    <a:pt x="147328" y="38603"/>
                  </a:cubicBezTo>
                  <a:cubicBezTo>
                    <a:pt x="147268" y="38724"/>
                    <a:pt x="147298" y="38846"/>
                    <a:pt x="147389" y="38967"/>
                  </a:cubicBezTo>
                  <a:cubicBezTo>
                    <a:pt x="147602" y="39180"/>
                    <a:pt x="147815" y="39362"/>
                    <a:pt x="148149" y="39362"/>
                  </a:cubicBezTo>
                  <a:cubicBezTo>
                    <a:pt x="148210" y="39362"/>
                    <a:pt x="148271" y="39423"/>
                    <a:pt x="148331" y="39423"/>
                  </a:cubicBezTo>
                  <a:cubicBezTo>
                    <a:pt x="148423" y="39484"/>
                    <a:pt x="148453" y="39575"/>
                    <a:pt x="148453" y="39666"/>
                  </a:cubicBezTo>
                  <a:cubicBezTo>
                    <a:pt x="148453" y="39818"/>
                    <a:pt x="148271" y="39970"/>
                    <a:pt x="148119" y="39940"/>
                  </a:cubicBezTo>
                  <a:cubicBezTo>
                    <a:pt x="147784" y="39910"/>
                    <a:pt x="147480" y="39849"/>
                    <a:pt x="147237" y="39575"/>
                  </a:cubicBezTo>
                  <a:cubicBezTo>
                    <a:pt x="147116" y="39423"/>
                    <a:pt x="146903" y="39393"/>
                    <a:pt x="146720" y="39332"/>
                  </a:cubicBezTo>
                  <a:cubicBezTo>
                    <a:pt x="146568" y="39302"/>
                    <a:pt x="146477" y="39210"/>
                    <a:pt x="146447" y="39089"/>
                  </a:cubicBezTo>
                  <a:cubicBezTo>
                    <a:pt x="146356" y="38815"/>
                    <a:pt x="146264" y="38542"/>
                    <a:pt x="146113" y="38299"/>
                  </a:cubicBezTo>
                  <a:cubicBezTo>
                    <a:pt x="145991" y="38147"/>
                    <a:pt x="145991" y="37964"/>
                    <a:pt x="146021" y="37782"/>
                  </a:cubicBezTo>
                  <a:cubicBezTo>
                    <a:pt x="146082" y="37295"/>
                    <a:pt x="145930" y="37052"/>
                    <a:pt x="145474" y="36870"/>
                  </a:cubicBezTo>
                  <a:cubicBezTo>
                    <a:pt x="145292" y="36809"/>
                    <a:pt x="145109" y="36748"/>
                    <a:pt x="144988" y="36596"/>
                  </a:cubicBezTo>
                  <a:cubicBezTo>
                    <a:pt x="144319" y="35837"/>
                    <a:pt x="143742" y="35745"/>
                    <a:pt x="145353" y="36353"/>
                  </a:cubicBezTo>
                  <a:cubicBezTo>
                    <a:pt x="146052" y="36596"/>
                    <a:pt x="146781" y="36779"/>
                    <a:pt x="147541" y="36900"/>
                  </a:cubicBezTo>
                  <a:cubicBezTo>
                    <a:pt x="148119" y="36992"/>
                    <a:pt x="148666" y="36931"/>
                    <a:pt x="149213" y="36718"/>
                  </a:cubicBezTo>
                  <a:cubicBezTo>
                    <a:pt x="149304" y="36657"/>
                    <a:pt x="149395" y="36627"/>
                    <a:pt x="149456" y="36566"/>
                  </a:cubicBezTo>
                  <a:cubicBezTo>
                    <a:pt x="149790" y="36232"/>
                    <a:pt x="150034" y="35867"/>
                    <a:pt x="150094" y="35381"/>
                  </a:cubicBezTo>
                  <a:cubicBezTo>
                    <a:pt x="150094" y="35289"/>
                    <a:pt x="150064" y="35137"/>
                    <a:pt x="150003" y="35046"/>
                  </a:cubicBezTo>
                  <a:cubicBezTo>
                    <a:pt x="149790" y="34742"/>
                    <a:pt x="149638" y="34438"/>
                    <a:pt x="149274" y="34286"/>
                  </a:cubicBezTo>
                  <a:cubicBezTo>
                    <a:pt x="149122" y="34226"/>
                    <a:pt x="149031" y="34074"/>
                    <a:pt x="148909" y="33982"/>
                  </a:cubicBezTo>
                  <a:cubicBezTo>
                    <a:pt x="148757" y="33830"/>
                    <a:pt x="148605" y="33770"/>
                    <a:pt x="148392" y="33739"/>
                  </a:cubicBezTo>
                  <a:cubicBezTo>
                    <a:pt x="148058" y="33678"/>
                    <a:pt x="147754" y="33557"/>
                    <a:pt x="147480" y="33344"/>
                  </a:cubicBezTo>
                  <a:cubicBezTo>
                    <a:pt x="147237" y="33131"/>
                    <a:pt x="146964" y="32979"/>
                    <a:pt x="146660" y="32797"/>
                  </a:cubicBezTo>
                  <a:cubicBezTo>
                    <a:pt x="145839" y="32341"/>
                    <a:pt x="145626" y="32280"/>
                    <a:pt x="144684" y="32280"/>
                  </a:cubicBezTo>
                  <a:cubicBezTo>
                    <a:pt x="144562" y="32280"/>
                    <a:pt x="144410" y="32341"/>
                    <a:pt x="144289" y="32341"/>
                  </a:cubicBezTo>
                  <a:cubicBezTo>
                    <a:pt x="144137" y="32341"/>
                    <a:pt x="143954" y="32311"/>
                    <a:pt x="143802" y="32280"/>
                  </a:cubicBezTo>
                  <a:cubicBezTo>
                    <a:pt x="143650" y="32250"/>
                    <a:pt x="143711" y="32159"/>
                    <a:pt x="143742" y="32067"/>
                  </a:cubicBezTo>
                  <a:cubicBezTo>
                    <a:pt x="143772" y="31976"/>
                    <a:pt x="143772" y="31885"/>
                    <a:pt x="143681" y="31824"/>
                  </a:cubicBezTo>
                  <a:cubicBezTo>
                    <a:pt x="143559" y="31733"/>
                    <a:pt x="143438" y="31672"/>
                    <a:pt x="143347" y="31612"/>
                  </a:cubicBezTo>
                  <a:cubicBezTo>
                    <a:pt x="143195" y="31581"/>
                    <a:pt x="143073" y="31581"/>
                    <a:pt x="142982" y="31672"/>
                  </a:cubicBezTo>
                  <a:cubicBezTo>
                    <a:pt x="142830" y="31824"/>
                    <a:pt x="142678" y="31915"/>
                    <a:pt x="142435" y="31824"/>
                  </a:cubicBezTo>
                  <a:cubicBezTo>
                    <a:pt x="142252" y="31764"/>
                    <a:pt x="142070" y="31794"/>
                    <a:pt x="141857" y="31824"/>
                  </a:cubicBezTo>
                  <a:cubicBezTo>
                    <a:pt x="141766" y="31824"/>
                    <a:pt x="141675" y="31764"/>
                    <a:pt x="141584" y="31703"/>
                  </a:cubicBezTo>
                  <a:cubicBezTo>
                    <a:pt x="141553" y="31672"/>
                    <a:pt x="141523" y="31612"/>
                    <a:pt x="141523" y="31551"/>
                  </a:cubicBezTo>
                  <a:cubicBezTo>
                    <a:pt x="141492" y="31490"/>
                    <a:pt x="141553" y="31460"/>
                    <a:pt x="141614" y="31460"/>
                  </a:cubicBezTo>
                  <a:cubicBezTo>
                    <a:pt x="141796" y="31429"/>
                    <a:pt x="141948" y="31399"/>
                    <a:pt x="142100" y="31308"/>
                  </a:cubicBezTo>
                  <a:cubicBezTo>
                    <a:pt x="142222" y="31186"/>
                    <a:pt x="142343" y="31095"/>
                    <a:pt x="142465" y="31004"/>
                  </a:cubicBezTo>
                  <a:cubicBezTo>
                    <a:pt x="142556" y="30943"/>
                    <a:pt x="142526" y="30791"/>
                    <a:pt x="142435" y="30760"/>
                  </a:cubicBezTo>
                  <a:cubicBezTo>
                    <a:pt x="141979" y="30517"/>
                    <a:pt x="141523" y="30396"/>
                    <a:pt x="141036" y="30244"/>
                  </a:cubicBezTo>
                  <a:cubicBezTo>
                    <a:pt x="140976" y="30213"/>
                    <a:pt x="140854" y="30305"/>
                    <a:pt x="140793" y="30335"/>
                  </a:cubicBezTo>
                  <a:cubicBezTo>
                    <a:pt x="140732" y="30365"/>
                    <a:pt x="140702" y="30456"/>
                    <a:pt x="140672" y="30487"/>
                  </a:cubicBezTo>
                  <a:cubicBezTo>
                    <a:pt x="140611" y="30578"/>
                    <a:pt x="140580" y="30578"/>
                    <a:pt x="140520" y="30548"/>
                  </a:cubicBezTo>
                  <a:cubicBezTo>
                    <a:pt x="140520" y="30517"/>
                    <a:pt x="140489" y="30487"/>
                    <a:pt x="140489" y="30456"/>
                  </a:cubicBezTo>
                  <a:cubicBezTo>
                    <a:pt x="140489" y="30365"/>
                    <a:pt x="140520" y="30274"/>
                    <a:pt x="140489" y="30183"/>
                  </a:cubicBezTo>
                  <a:cubicBezTo>
                    <a:pt x="140489" y="30031"/>
                    <a:pt x="140398" y="29879"/>
                    <a:pt x="140216" y="29849"/>
                  </a:cubicBezTo>
                  <a:cubicBezTo>
                    <a:pt x="140094" y="29788"/>
                    <a:pt x="139973" y="29849"/>
                    <a:pt x="139851" y="29940"/>
                  </a:cubicBezTo>
                  <a:cubicBezTo>
                    <a:pt x="139760" y="30031"/>
                    <a:pt x="139669" y="30122"/>
                    <a:pt x="139669" y="30244"/>
                  </a:cubicBezTo>
                  <a:cubicBezTo>
                    <a:pt x="139669" y="30335"/>
                    <a:pt x="139638" y="30426"/>
                    <a:pt x="139577" y="30517"/>
                  </a:cubicBezTo>
                  <a:cubicBezTo>
                    <a:pt x="139547" y="30578"/>
                    <a:pt x="139486" y="30578"/>
                    <a:pt x="139425" y="30608"/>
                  </a:cubicBezTo>
                  <a:cubicBezTo>
                    <a:pt x="139425" y="30608"/>
                    <a:pt x="139365" y="30578"/>
                    <a:pt x="139365" y="30548"/>
                  </a:cubicBezTo>
                  <a:cubicBezTo>
                    <a:pt x="139334" y="30396"/>
                    <a:pt x="139273" y="30244"/>
                    <a:pt x="139061" y="30274"/>
                  </a:cubicBezTo>
                  <a:cubicBezTo>
                    <a:pt x="138939" y="30274"/>
                    <a:pt x="138939" y="30153"/>
                    <a:pt x="138909" y="30061"/>
                  </a:cubicBezTo>
                  <a:cubicBezTo>
                    <a:pt x="138848" y="29849"/>
                    <a:pt x="138635" y="29788"/>
                    <a:pt x="138544" y="29909"/>
                  </a:cubicBezTo>
                  <a:cubicBezTo>
                    <a:pt x="138362" y="30153"/>
                    <a:pt x="138027" y="30183"/>
                    <a:pt x="137845" y="30426"/>
                  </a:cubicBezTo>
                  <a:cubicBezTo>
                    <a:pt x="137602" y="30456"/>
                    <a:pt x="137419" y="30669"/>
                    <a:pt x="137176" y="30760"/>
                  </a:cubicBezTo>
                  <a:cubicBezTo>
                    <a:pt x="137146" y="30760"/>
                    <a:pt x="137115" y="30760"/>
                    <a:pt x="137085" y="30760"/>
                  </a:cubicBezTo>
                  <a:cubicBezTo>
                    <a:pt x="137085" y="30760"/>
                    <a:pt x="137085" y="30791"/>
                    <a:pt x="137085" y="30791"/>
                  </a:cubicBezTo>
                  <a:lnTo>
                    <a:pt x="137055" y="30821"/>
                  </a:lnTo>
                  <a:lnTo>
                    <a:pt x="137085" y="30760"/>
                  </a:lnTo>
                  <a:cubicBezTo>
                    <a:pt x="137085" y="30760"/>
                    <a:pt x="137085" y="30760"/>
                    <a:pt x="137085" y="30760"/>
                  </a:cubicBezTo>
                  <a:cubicBezTo>
                    <a:pt x="137085" y="30730"/>
                    <a:pt x="137085" y="30669"/>
                    <a:pt x="137055" y="30608"/>
                  </a:cubicBezTo>
                  <a:cubicBezTo>
                    <a:pt x="137055" y="30608"/>
                    <a:pt x="137024" y="30608"/>
                    <a:pt x="136994" y="30608"/>
                  </a:cubicBezTo>
                  <a:cubicBezTo>
                    <a:pt x="136568" y="30608"/>
                    <a:pt x="136507" y="30639"/>
                    <a:pt x="136629" y="31004"/>
                  </a:cubicBezTo>
                  <a:cubicBezTo>
                    <a:pt x="136629" y="31064"/>
                    <a:pt x="136629" y="31125"/>
                    <a:pt x="136659" y="31156"/>
                  </a:cubicBezTo>
                  <a:cubicBezTo>
                    <a:pt x="136659" y="31156"/>
                    <a:pt x="136659" y="31156"/>
                    <a:pt x="136690" y="31156"/>
                  </a:cubicBezTo>
                  <a:lnTo>
                    <a:pt x="136720" y="31216"/>
                  </a:lnTo>
                  <a:lnTo>
                    <a:pt x="136659" y="31186"/>
                  </a:lnTo>
                  <a:cubicBezTo>
                    <a:pt x="136659" y="31186"/>
                    <a:pt x="136659" y="31186"/>
                    <a:pt x="136659" y="31156"/>
                  </a:cubicBezTo>
                  <a:cubicBezTo>
                    <a:pt x="136234" y="31156"/>
                    <a:pt x="135900" y="31338"/>
                    <a:pt x="135565" y="31490"/>
                  </a:cubicBezTo>
                  <a:cubicBezTo>
                    <a:pt x="135535" y="31490"/>
                    <a:pt x="135535" y="31612"/>
                    <a:pt x="135535" y="31672"/>
                  </a:cubicBezTo>
                  <a:cubicBezTo>
                    <a:pt x="135535" y="31764"/>
                    <a:pt x="135626" y="31855"/>
                    <a:pt x="135596" y="31915"/>
                  </a:cubicBezTo>
                  <a:cubicBezTo>
                    <a:pt x="135565" y="32037"/>
                    <a:pt x="135413" y="31976"/>
                    <a:pt x="135322" y="32007"/>
                  </a:cubicBezTo>
                  <a:cubicBezTo>
                    <a:pt x="135170" y="32037"/>
                    <a:pt x="135018" y="32098"/>
                    <a:pt x="134866" y="32128"/>
                  </a:cubicBezTo>
                  <a:lnTo>
                    <a:pt x="134897" y="32128"/>
                  </a:lnTo>
                  <a:lnTo>
                    <a:pt x="134866" y="32128"/>
                  </a:lnTo>
                  <a:lnTo>
                    <a:pt x="134866" y="32128"/>
                  </a:lnTo>
                  <a:cubicBezTo>
                    <a:pt x="134836" y="32128"/>
                    <a:pt x="134805" y="32128"/>
                    <a:pt x="134775" y="32128"/>
                  </a:cubicBezTo>
                  <a:cubicBezTo>
                    <a:pt x="134805" y="32128"/>
                    <a:pt x="134836" y="32128"/>
                    <a:pt x="134866" y="32128"/>
                  </a:cubicBezTo>
                  <a:cubicBezTo>
                    <a:pt x="134866" y="32037"/>
                    <a:pt x="134897" y="31946"/>
                    <a:pt x="134866" y="31855"/>
                  </a:cubicBezTo>
                  <a:cubicBezTo>
                    <a:pt x="134866" y="31764"/>
                    <a:pt x="134745" y="31703"/>
                    <a:pt x="134653" y="31703"/>
                  </a:cubicBezTo>
                  <a:cubicBezTo>
                    <a:pt x="134623" y="31703"/>
                    <a:pt x="134532" y="31794"/>
                    <a:pt x="134532" y="31794"/>
                  </a:cubicBezTo>
                  <a:cubicBezTo>
                    <a:pt x="134562" y="31915"/>
                    <a:pt x="134623" y="32007"/>
                    <a:pt x="134684" y="32128"/>
                  </a:cubicBezTo>
                  <a:lnTo>
                    <a:pt x="134653" y="32128"/>
                  </a:lnTo>
                  <a:lnTo>
                    <a:pt x="134684" y="32128"/>
                  </a:lnTo>
                  <a:cubicBezTo>
                    <a:pt x="134410" y="32128"/>
                    <a:pt x="134197" y="32219"/>
                    <a:pt x="134076" y="32463"/>
                  </a:cubicBezTo>
                  <a:lnTo>
                    <a:pt x="134106" y="32463"/>
                  </a:lnTo>
                  <a:cubicBezTo>
                    <a:pt x="134045" y="32463"/>
                    <a:pt x="134167" y="32584"/>
                    <a:pt x="134076" y="32493"/>
                  </a:cubicBezTo>
                  <a:cubicBezTo>
                    <a:pt x="134076" y="32493"/>
                    <a:pt x="134076" y="32493"/>
                    <a:pt x="134076" y="32463"/>
                  </a:cubicBezTo>
                  <a:cubicBezTo>
                    <a:pt x="133985" y="32463"/>
                    <a:pt x="133893" y="32463"/>
                    <a:pt x="133802" y="32493"/>
                  </a:cubicBezTo>
                  <a:cubicBezTo>
                    <a:pt x="133620" y="32493"/>
                    <a:pt x="133468" y="32584"/>
                    <a:pt x="133407" y="32736"/>
                  </a:cubicBezTo>
                  <a:cubicBezTo>
                    <a:pt x="133346" y="32949"/>
                    <a:pt x="133346" y="33101"/>
                    <a:pt x="133529" y="33253"/>
                  </a:cubicBezTo>
                  <a:cubicBezTo>
                    <a:pt x="133589" y="33283"/>
                    <a:pt x="133650" y="33314"/>
                    <a:pt x="133681" y="33374"/>
                  </a:cubicBezTo>
                  <a:cubicBezTo>
                    <a:pt x="133772" y="33435"/>
                    <a:pt x="133741" y="33526"/>
                    <a:pt x="133650" y="33587"/>
                  </a:cubicBezTo>
                  <a:cubicBezTo>
                    <a:pt x="133529" y="33678"/>
                    <a:pt x="133438" y="33770"/>
                    <a:pt x="133286" y="33709"/>
                  </a:cubicBezTo>
                  <a:cubicBezTo>
                    <a:pt x="133134" y="33648"/>
                    <a:pt x="132951" y="33648"/>
                    <a:pt x="132799" y="33678"/>
                  </a:cubicBezTo>
                  <a:cubicBezTo>
                    <a:pt x="132678" y="33709"/>
                    <a:pt x="132586" y="33587"/>
                    <a:pt x="132647" y="33496"/>
                  </a:cubicBezTo>
                  <a:cubicBezTo>
                    <a:pt x="132678" y="33344"/>
                    <a:pt x="132738" y="33222"/>
                    <a:pt x="132799" y="33071"/>
                  </a:cubicBezTo>
                  <a:cubicBezTo>
                    <a:pt x="132799" y="33040"/>
                    <a:pt x="132769" y="33010"/>
                    <a:pt x="132738" y="33010"/>
                  </a:cubicBezTo>
                  <a:cubicBezTo>
                    <a:pt x="132738" y="32979"/>
                    <a:pt x="132678" y="32979"/>
                    <a:pt x="132678" y="33010"/>
                  </a:cubicBezTo>
                  <a:cubicBezTo>
                    <a:pt x="132434" y="33222"/>
                    <a:pt x="132191" y="33435"/>
                    <a:pt x="131979" y="33678"/>
                  </a:cubicBezTo>
                  <a:cubicBezTo>
                    <a:pt x="131918" y="33770"/>
                    <a:pt x="131979" y="33861"/>
                    <a:pt x="132039" y="33922"/>
                  </a:cubicBezTo>
                  <a:cubicBezTo>
                    <a:pt x="132130" y="34043"/>
                    <a:pt x="132100" y="34165"/>
                    <a:pt x="131979" y="34256"/>
                  </a:cubicBezTo>
                  <a:cubicBezTo>
                    <a:pt x="131948" y="34286"/>
                    <a:pt x="131918" y="34347"/>
                    <a:pt x="131887" y="34378"/>
                  </a:cubicBezTo>
                  <a:cubicBezTo>
                    <a:pt x="132009" y="34378"/>
                    <a:pt x="132130" y="34408"/>
                    <a:pt x="132252" y="34378"/>
                  </a:cubicBezTo>
                  <a:cubicBezTo>
                    <a:pt x="132495" y="34347"/>
                    <a:pt x="132708" y="34256"/>
                    <a:pt x="132951" y="34226"/>
                  </a:cubicBezTo>
                  <a:cubicBezTo>
                    <a:pt x="133073" y="34226"/>
                    <a:pt x="133194" y="34256"/>
                    <a:pt x="133346" y="34256"/>
                  </a:cubicBezTo>
                  <a:cubicBezTo>
                    <a:pt x="133346" y="34286"/>
                    <a:pt x="133377" y="34286"/>
                    <a:pt x="133407" y="34317"/>
                  </a:cubicBezTo>
                  <a:cubicBezTo>
                    <a:pt x="133377" y="34317"/>
                    <a:pt x="133346" y="34347"/>
                    <a:pt x="133316" y="34378"/>
                  </a:cubicBezTo>
                  <a:cubicBezTo>
                    <a:pt x="133225" y="34438"/>
                    <a:pt x="133103" y="34499"/>
                    <a:pt x="132982" y="34530"/>
                  </a:cubicBezTo>
                  <a:cubicBezTo>
                    <a:pt x="132921" y="34560"/>
                    <a:pt x="132830" y="34560"/>
                    <a:pt x="132769" y="34590"/>
                  </a:cubicBezTo>
                  <a:cubicBezTo>
                    <a:pt x="132617" y="34621"/>
                    <a:pt x="132586" y="34712"/>
                    <a:pt x="132647" y="34864"/>
                  </a:cubicBezTo>
                  <a:cubicBezTo>
                    <a:pt x="132556" y="34925"/>
                    <a:pt x="132404" y="34985"/>
                    <a:pt x="132343" y="35077"/>
                  </a:cubicBezTo>
                  <a:cubicBezTo>
                    <a:pt x="132313" y="35168"/>
                    <a:pt x="132374" y="35320"/>
                    <a:pt x="132343" y="35441"/>
                  </a:cubicBezTo>
                  <a:cubicBezTo>
                    <a:pt x="132313" y="35776"/>
                    <a:pt x="131553" y="36505"/>
                    <a:pt x="131523" y="36627"/>
                  </a:cubicBezTo>
                  <a:cubicBezTo>
                    <a:pt x="131492" y="36809"/>
                    <a:pt x="131310" y="36961"/>
                    <a:pt x="131279" y="37144"/>
                  </a:cubicBezTo>
                  <a:cubicBezTo>
                    <a:pt x="131279" y="37295"/>
                    <a:pt x="131279" y="37417"/>
                    <a:pt x="131067" y="37508"/>
                  </a:cubicBezTo>
                  <a:cubicBezTo>
                    <a:pt x="130975" y="37539"/>
                    <a:pt x="130945" y="37630"/>
                    <a:pt x="130975" y="37721"/>
                  </a:cubicBezTo>
                  <a:cubicBezTo>
                    <a:pt x="131006" y="37903"/>
                    <a:pt x="131036" y="38086"/>
                    <a:pt x="130975" y="38268"/>
                  </a:cubicBezTo>
                  <a:cubicBezTo>
                    <a:pt x="130884" y="38451"/>
                    <a:pt x="130884" y="38633"/>
                    <a:pt x="130823" y="38815"/>
                  </a:cubicBezTo>
                  <a:cubicBezTo>
                    <a:pt x="130823" y="38876"/>
                    <a:pt x="129456" y="40244"/>
                    <a:pt x="129304" y="40609"/>
                  </a:cubicBezTo>
                  <a:cubicBezTo>
                    <a:pt x="129273" y="40700"/>
                    <a:pt x="129243" y="40791"/>
                    <a:pt x="129182" y="40882"/>
                  </a:cubicBezTo>
                  <a:cubicBezTo>
                    <a:pt x="129091" y="40973"/>
                    <a:pt x="129000" y="41065"/>
                    <a:pt x="128848" y="41034"/>
                  </a:cubicBezTo>
                  <a:cubicBezTo>
                    <a:pt x="128726" y="41034"/>
                    <a:pt x="128574" y="41004"/>
                    <a:pt x="128453" y="41004"/>
                  </a:cubicBezTo>
                  <a:cubicBezTo>
                    <a:pt x="128422" y="41004"/>
                    <a:pt x="128392" y="41004"/>
                    <a:pt x="128361" y="41034"/>
                  </a:cubicBezTo>
                  <a:cubicBezTo>
                    <a:pt x="128301" y="41095"/>
                    <a:pt x="128331" y="41156"/>
                    <a:pt x="128361" y="41217"/>
                  </a:cubicBezTo>
                  <a:cubicBezTo>
                    <a:pt x="128392" y="41247"/>
                    <a:pt x="128422" y="41247"/>
                    <a:pt x="128422" y="41277"/>
                  </a:cubicBezTo>
                  <a:cubicBezTo>
                    <a:pt x="128483" y="41369"/>
                    <a:pt x="128483" y="41520"/>
                    <a:pt x="128392" y="41520"/>
                  </a:cubicBezTo>
                  <a:cubicBezTo>
                    <a:pt x="128088" y="41551"/>
                    <a:pt x="127905" y="41855"/>
                    <a:pt x="127602" y="41824"/>
                  </a:cubicBezTo>
                  <a:cubicBezTo>
                    <a:pt x="127389" y="41976"/>
                    <a:pt x="127176" y="42128"/>
                    <a:pt x="126963" y="42280"/>
                  </a:cubicBezTo>
                  <a:cubicBezTo>
                    <a:pt x="126963" y="42280"/>
                    <a:pt x="126933" y="42341"/>
                    <a:pt x="126963" y="42372"/>
                  </a:cubicBezTo>
                  <a:cubicBezTo>
                    <a:pt x="126994" y="42584"/>
                    <a:pt x="126872" y="42645"/>
                    <a:pt x="126690" y="42676"/>
                  </a:cubicBezTo>
                  <a:cubicBezTo>
                    <a:pt x="126538" y="42676"/>
                    <a:pt x="126416" y="42736"/>
                    <a:pt x="126295" y="42767"/>
                  </a:cubicBezTo>
                  <a:cubicBezTo>
                    <a:pt x="126234" y="42827"/>
                    <a:pt x="126143" y="42919"/>
                    <a:pt x="126143" y="42979"/>
                  </a:cubicBezTo>
                  <a:cubicBezTo>
                    <a:pt x="126082" y="43101"/>
                    <a:pt x="126112" y="43223"/>
                    <a:pt x="126082" y="43344"/>
                  </a:cubicBezTo>
                  <a:cubicBezTo>
                    <a:pt x="126021" y="43679"/>
                    <a:pt x="126173" y="44043"/>
                    <a:pt x="126021" y="44378"/>
                  </a:cubicBezTo>
                  <a:cubicBezTo>
                    <a:pt x="125991" y="44378"/>
                    <a:pt x="126021" y="44438"/>
                    <a:pt x="126021" y="44469"/>
                  </a:cubicBezTo>
                  <a:cubicBezTo>
                    <a:pt x="126082" y="44712"/>
                    <a:pt x="126295" y="44894"/>
                    <a:pt x="126416" y="45107"/>
                  </a:cubicBezTo>
                  <a:cubicBezTo>
                    <a:pt x="126477" y="45259"/>
                    <a:pt x="126568" y="45381"/>
                    <a:pt x="126598" y="45533"/>
                  </a:cubicBezTo>
                  <a:cubicBezTo>
                    <a:pt x="126629" y="45624"/>
                    <a:pt x="126568" y="45715"/>
                    <a:pt x="126538" y="45806"/>
                  </a:cubicBezTo>
                  <a:cubicBezTo>
                    <a:pt x="126477" y="45897"/>
                    <a:pt x="126355" y="45989"/>
                    <a:pt x="126295" y="46080"/>
                  </a:cubicBezTo>
                  <a:cubicBezTo>
                    <a:pt x="126234" y="46141"/>
                    <a:pt x="126295" y="46293"/>
                    <a:pt x="126355" y="46353"/>
                  </a:cubicBezTo>
                  <a:cubicBezTo>
                    <a:pt x="126446" y="46384"/>
                    <a:pt x="126538" y="46414"/>
                    <a:pt x="126629" y="46445"/>
                  </a:cubicBezTo>
                  <a:cubicBezTo>
                    <a:pt x="126720" y="46505"/>
                    <a:pt x="126781" y="46597"/>
                    <a:pt x="126720" y="46657"/>
                  </a:cubicBezTo>
                  <a:cubicBezTo>
                    <a:pt x="126629" y="46749"/>
                    <a:pt x="126538" y="46840"/>
                    <a:pt x="126446" y="46961"/>
                  </a:cubicBezTo>
                  <a:cubicBezTo>
                    <a:pt x="126386" y="47022"/>
                    <a:pt x="126446" y="47235"/>
                    <a:pt x="126507" y="47296"/>
                  </a:cubicBezTo>
                  <a:cubicBezTo>
                    <a:pt x="126842" y="47600"/>
                    <a:pt x="127237" y="47843"/>
                    <a:pt x="127693" y="47995"/>
                  </a:cubicBezTo>
                  <a:cubicBezTo>
                    <a:pt x="127754" y="48025"/>
                    <a:pt x="127814" y="48025"/>
                    <a:pt x="127875" y="48025"/>
                  </a:cubicBezTo>
                  <a:cubicBezTo>
                    <a:pt x="128270" y="47904"/>
                    <a:pt x="128726" y="47812"/>
                    <a:pt x="128969" y="47448"/>
                  </a:cubicBezTo>
                  <a:cubicBezTo>
                    <a:pt x="129091" y="47296"/>
                    <a:pt x="129213" y="47113"/>
                    <a:pt x="129364" y="47022"/>
                  </a:cubicBezTo>
                  <a:cubicBezTo>
                    <a:pt x="129608" y="46809"/>
                    <a:pt x="130003" y="46779"/>
                    <a:pt x="130124" y="46445"/>
                  </a:cubicBezTo>
                  <a:cubicBezTo>
                    <a:pt x="130155" y="46445"/>
                    <a:pt x="130185" y="46445"/>
                    <a:pt x="130216" y="46445"/>
                  </a:cubicBezTo>
                  <a:cubicBezTo>
                    <a:pt x="130307" y="46536"/>
                    <a:pt x="130459" y="46597"/>
                    <a:pt x="130489" y="46688"/>
                  </a:cubicBezTo>
                  <a:cubicBezTo>
                    <a:pt x="130550" y="46870"/>
                    <a:pt x="130550" y="47083"/>
                    <a:pt x="130580" y="47265"/>
                  </a:cubicBezTo>
                  <a:cubicBezTo>
                    <a:pt x="130641" y="47478"/>
                    <a:pt x="130793" y="47660"/>
                    <a:pt x="130823" y="47873"/>
                  </a:cubicBezTo>
                  <a:cubicBezTo>
                    <a:pt x="130854" y="48238"/>
                    <a:pt x="131036" y="48511"/>
                    <a:pt x="131219" y="48815"/>
                  </a:cubicBezTo>
                  <a:cubicBezTo>
                    <a:pt x="131371" y="49089"/>
                    <a:pt x="131523" y="49393"/>
                    <a:pt x="131735" y="49636"/>
                  </a:cubicBezTo>
                  <a:cubicBezTo>
                    <a:pt x="131827" y="49727"/>
                    <a:pt x="131766" y="49788"/>
                    <a:pt x="131735" y="49879"/>
                  </a:cubicBezTo>
                  <a:cubicBezTo>
                    <a:pt x="131705" y="49970"/>
                    <a:pt x="131675" y="50062"/>
                    <a:pt x="131675" y="50153"/>
                  </a:cubicBezTo>
                  <a:cubicBezTo>
                    <a:pt x="131675" y="50153"/>
                    <a:pt x="131675" y="50153"/>
                    <a:pt x="131675" y="50153"/>
                  </a:cubicBezTo>
                  <a:cubicBezTo>
                    <a:pt x="131675" y="50153"/>
                    <a:pt x="131675" y="50183"/>
                    <a:pt x="131675" y="50183"/>
                  </a:cubicBezTo>
                  <a:cubicBezTo>
                    <a:pt x="131735" y="50274"/>
                    <a:pt x="131796" y="50305"/>
                    <a:pt x="131827" y="50396"/>
                  </a:cubicBezTo>
                  <a:cubicBezTo>
                    <a:pt x="132070" y="51034"/>
                    <a:pt x="132191" y="50852"/>
                    <a:pt x="132738" y="50791"/>
                  </a:cubicBezTo>
                  <a:cubicBezTo>
                    <a:pt x="132890" y="50761"/>
                    <a:pt x="132951" y="50670"/>
                    <a:pt x="132982" y="50518"/>
                  </a:cubicBezTo>
                  <a:cubicBezTo>
                    <a:pt x="133042" y="50305"/>
                    <a:pt x="133194" y="50214"/>
                    <a:pt x="133407" y="50183"/>
                  </a:cubicBezTo>
                  <a:cubicBezTo>
                    <a:pt x="133498" y="50153"/>
                    <a:pt x="133589" y="50153"/>
                    <a:pt x="133711" y="50153"/>
                  </a:cubicBezTo>
                  <a:cubicBezTo>
                    <a:pt x="133985" y="50153"/>
                    <a:pt x="134228" y="50092"/>
                    <a:pt x="134349" y="49818"/>
                  </a:cubicBezTo>
                  <a:cubicBezTo>
                    <a:pt x="134805" y="49910"/>
                    <a:pt x="134775" y="49545"/>
                    <a:pt x="134866" y="49302"/>
                  </a:cubicBezTo>
                  <a:cubicBezTo>
                    <a:pt x="134866" y="49241"/>
                    <a:pt x="134866" y="49180"/>
                    <a:pt x="134866" y="49119"/>
                  </a:cubicBezTo>
                  <a:cubicBezTo>
                    <a:pt x="134836" y="48998"/>
                    <a:pt x="134775" y="48967"/>
                    <a:pt x="134653" y="48998"/>
                  </a:cubicBezTo>
                  <a:cubicBezTo>
                    <a:pt x="134623" y="48998"/>
                    <a:pt x="134593" y="48998"/>
                    <a:pt x="134562" y="48967"/>
                  </a:cubicBezTo>
                  <a:cubicBezTo>
                    <a:pt x="134562" y="48967"/>
                    <a:pt x="134532" y="48937"/>
                    <a:pt x="134532" y="48907"/>
                  </a:cubicBezTo>
                  <a:cubicBezTo>
                    <a:pt x="134532" y="48603"/>
                    <a:pt x="134501" y="48268"/>
                    <a:pt x="134623" y="47964"/>
                  </a:cubicBezTo>
                  <a:cubicBezTo>
                    <a:pt x="134653" y="47812"/>
                    <a:pt x="134684" y="47660"/>
                    <a:pt x="134684" y="47508"/>
                  </a:cubicBezTo>
                  <a:cubicBezTo>
                    <a:pt x="134684" y="47204"/>
                    <a:pt x="134836" y="47052"/>
                    <a:pt x="135079" y="46900"/>
                  </a:cubicBezTo>
                  <a:cubicBezTo>
                    <a:pt x="135231" y="46779"/>
                    <a:pt x="135413" y="46718"/>
                    <a:pt x="135565" y="46566"/>
                  </a:cubicBezTo>
                  <a:cubicBezTo>
                    <a:pt x="135748" y="46445"/>
                    <a:pt x="135869" y="46262"/>
                    <a:pt x="135839" y="45989"/>
                  </a:cubicBezTo>
                  <a:cubicBezTo>
                    <a:pt x="135839" y="45867"/>
                    <a:pt x="135869" y="45745"/>
                    <a:pt x="135869" y="45624"/>
                  </a:cubicBezTo>
                  <a:cubicBezTo>
                    <a:pt x="135869" y="45533"/>
                    <a:pt x="135869" y="45442"/>
                    <a:pt x="135808" y="45381"/>
                  </a:cubicBezTo>
                  <a:cubicBezTo>
                    <a:pt x="135565" y="45046"/>
                    <a:pt x="135352" y="44742"/>
                    <a:pt x="134957" y="44590"/>
                  </a:cubicBezTo>
                  <a:cubicBezTo>
                    <a:pt x="134745" y="44499"/>
                    <a:pt x="134684" y="44317"/>
                    <a:pt x="134684" y="44135"/>
                  </a:cubicBezTo>
                  <a:cubicBezTo>
                    <a:pt x="134684" y="43618"/>
                    <a:pt x="134684" y="43131"/>
                    <a:pt x="134714" y="42615"/>
                  </a:cubicBezTo>
                  <a:cubicBezTo>
                    <a:pt x="134714" y="42524"/>
                    <a:pt x="134775" y="42432"/>
                    <a:pt x="134805" y="42341"/>
                  </a:cubicBezTo>
                  <a:cubicBezTo>
                    <a:pt x="135079" y="41916"/>
                    <a:pt x="135413" y="41520"/>
                    <a:pt x="135869" y="41247"/>
                  </a:cubicBezTo>
                  <a:cubicBezTo>
                    <a:pt x="136082" y="41095"/>
                    <a:pt x="136264" y="40913"/>
                    <a:pt x="136447" y="40761"/>
                  </a:cubicBezTo>
                  <a:cubicBezTo>
                    <a:pt x="136842" y="40396"/>
                    <a:pt x="136811" y="40396"/>
                    <a:pt x="137055" y="39879"/>
                  </a:cubicBezTo>
                  <a:cubicBezTo>
                    <a:pt x="137115" y="39727"/>
                    <a:pt x="137115" y="39606"/>
                    <a:pt x="137085" y="39423"/>
                  </a:cubicBezTo>
                  <a:cubicBezTo>
                    <a:pt x="136994" y="39058"/>
                    <a:pt x="137085" y="38633"/>
                    <a:pt x="137237" y="38359"/>
                  </a:cubicBezTo>
                  <a:cubicBezTo>
                    <a:pt x="137419" y="38055"/>
                    <a:pt x="137602" y="37812"/>
                    <a:pt x="138027" y="37903"/>
                  </a:cubicBezTo>
                  <a:cubicBezTo>
                    <a:pt x="138514" y="37843"/>
                    <a:pt x="138939" y="37903"/>
                    <a:pt x="139365" y="38116"/>
                  </a:cubicBezTo>
                  <a:cubicBezTo>
                    <a:pt x="139486" y="38177"/>
                    <a:pt x="139577" y="38481"/>
                    <a:pt x="139456" y="38542"/>
                  </a:cubicBezTo>
                  <a:cubicBezTo>
                    <a:pt x="139304" y="38633"/>
                    <a:pt x="139182" y="38694"/>
                    <a:pt x="139182" y="38876"/>
                  </a:cubicBezTo>
                  <a:cubicBezTo>
                    <a:pt x="139182" y="38998"/>
                    <a:pt x="139122" y="39119"/>
                    <a:pt x="139061" y="39241"/>
                  </a:cubicBezTo>
                  <a:cubicBezTo>
                    <a:pt x="138726" y="39666"/>
                    <a:pt x="138453" y="40153"/>
                    <a:pt x="138088" y="40548"/>
                  </a:cubicBezTo>
                  <a:cubicBezTo>
                    <a:pt x="137966" y="40669"/>
                    <a:pt x="137875" y="40791"/>
                    <a:pt x="137814" y="40943"/>
                  </a:cubicBezTo>
                  <a:cubicBezTo>
                    <a:pt x="137754" y="41156"/>
                    <a:pt x="137571" y="41217"/>
                    <a:pt x="137359" y="41186"/>
                  </a:cubicBezTo>
                  <a:cubicBezTo>
                    <a:pt x="137237" y="41186"/>
                    <a:pt x="137146" y="41247"/>
                    <a:pt x="137176" y="41369"/>
                  </a:cubicBezTo>
                  <a:cubicBezTo>
                    <a:pt x="137207" y="41520"/>
                    <a:pt x="137176" y="41672"/>
                    <a:pt x="137115" y="41824"/>
                  </a:cubicBezTo>
                  <a:cubicBezTo>
                    <a:pt x="137085" y="41946"/>
                    <a:pt x="137115" y="42068"/>
                    <a:pt x="137115" y="42189"/>
                  </a:cubicBezTo>
                  <a:cubicBezTo>
                    <a:pt x="137146" y="42311"/>
                    <a:pt x="137207" y="42432"/>
                    <a:pt x="137237" y="42554"/>
                  </a:cubicBezTo>
                  <a:cubicBezTo>
                    <a:pt x="137359" y="43040"/>
                    <a:pt x="137541" y="43527"/>
                    <a:pt x="137450" y="44043"/>
                  </a:cubicBezTo>
                  <a:cubicBezTo>
                    <a:pt x="137419" y="44135"/>
                    <a:pt x="137450" y="44226"/>
                    <a:pt x="137450" y="44317"/>
                  </a:cubicBezTo>
                  <a:cubicBezTo>
                    <a:pt x="137480" y="44499"/>
                    <a:pt x="137571" y="44621"/>
                    <a:pt x="137754" y="44682"/>
                  </a:cubicBezTo>
                  <a:cubicBezTo>
                    <a:pt x="137875" y="44742"/>
                    <a:pt x="137966" y="44803"/>
                    <a:pt x="138088" y="44864"/>
                  </a:cubicBezTo>
                  <a:lnTo>
                    <a:pt x="138088" y="44864"/>
                  </a:lnTo>
                  <a:cubicBezTo>
                    <a:pt x="138088" y="44864"/>
                    <a:pt x="138058" y="44864"/>
                    <a:pt x="138058" y="44864"/>
                  </a:cubicBezTo>
                  <a:lnTo>
                    <a:pt x="138118" y="44834"/>
                  </a:lnTo>
                  <a:lnTo>
                    <a:pt x="138088" y="44864"/>
                  </a:lnTo>
                  <a:cubicBezTo>
                    <a:pt x="138179" y="44925"/>
                    <a:pt x="138240" y="44986"/>
                    <a:pt x="138331" y="44986"/>
                  </a:cubicBezTo>
                  <a:cubicBezTo>
                    <a:pt x="138544" y="44955"/>
                    <a:pt x="138696" y="45046"/>
                    <a:pt x="138787" y="45229"/>
                  </a:cubicBezTo>
                  <a:cubicBezTo>
                    <a:pt x="138909" y="45411"/>
                    <a:pt x="139122" y="45442"/>
                    <a:pt x="139334" y="45381"/>
                  </a:cubicBezTo>
                  <a:cubicBezTo>
                    <a:pt x="139517" y="45320"/>
                    <a:pt x="139699" y="45229"/>
                    <a:pt x="139881" y="45168"/>
                  </a:cubicBezTo>
                  <a:cubicBezTo>
                    <a:pt x="140459" y="44864"/>
                    <a:pt x="141097" y="44712"/>
                    <a:pt x="141766" y="44682"/>
                  </a:cubicBezTo>
                  <a:cubicBezTo>
                    <a:pt x="142009" y="44682"/>
                    <a:pt x="142222" y="44651"/>
                    <a:pt x="142465" y="44621"/>
                  </a:cubicBezTo>
                  <a:cubicBezTo>
                    <a:pt x="142526" y="44621"/>
                    <a:pt x="142617" y="44651"/>
                    <a:pt x="142647" y="44682"/>
                  </a:cubicBezTo>
                  <a:cubicBezTo>
                    <a:pt x="142769" y="44986"/>
                    <a:pt x="143103" y="44894"/>
                    <a:pt x="143286" y="45046"/>
                  </a:cubicBezTo>
                  <a:cubicBezTo>
                    <a:pt x="143316" y="45046"/>
                    <a:pt x="143377" y="45077"/>
                    <a:pt x="143377" y="45077"/>
                  </a:cubicBezTo>
                  <a:cubicBezTo>
                    <a:pt x="143407" y="45107"/>
                    <a:pt x="143407" y="45138"/>
                    <a:pt x="143407" y="45168"/>
                  </a:cubicBezTo>
                  <a:cubicBezTo>
                    <a:pt x="143286" y="45229"/>
                    <a:pt x="143195" y="45290"/>
                    <a:pt x="143073" y="45350"/>
                  </a:cubicBezTo>
                  <a:cubicBezTo>
                    <a:pt x="142891" y="45442"/>
                    <a:pt x="142678" y="45472"/>
                    <a:pt x="142556" y="45654"/>
                  </a:cubicBezTo>
                  <a:cubicBezTo>
                    <a:pt x="142343" y="45989"/>
                    <a:pt x="142070" y="45989"/>
                    <a:pt x="141736" y="45867"/>
                  </a:cubicBezTo>
                  <a:cubicBezTo>
                    <a:pt x="141523" y="45776"/>
                    <a:pt x="141280" y="45745"/>
                    <a:pt x="141036" y="45715"/>
                  </a:cubicBezTo>
                  <a:cubicBezTo>
                    <a:pt x="140945" y="45715"/>
                    <a:pt x="140854" y="45685"/>
                    <a:pt x="140763" y="45715"/>
                  </a:cubicBezTo>
                  <a:cubicBezTo>
                    <a:pt x="140429" y="45806"/>
                    <a:pt x="140125" y="45897"/>
                    <a:pt x="139821" y="46019"/>
                  </a:cubicBezTo>
                  <a:cubicBezTo>
                    <a:pt x="139486" y="46141"/>
                    <a:pt x="139243" y="46323"/>
                    <a:pt x="139243" y="46688"/>
                  </a:cubicBezTo>
                  <a:cubicBezTo>
                    <a:pt x="139213" y="46870"/>
                    <a:pt x="139091" y="46961"/>
                    <a:pt x="138939" y="47022"/>
                  </a:cubicBezTo>
                  <a:cubicBezTo>
                    <a:pt x="138787" y="47052"/>
                    <a:pt x="138666" y="47083"/>
                    <a:pt x="138544" y="47113"/>
                  </a:cubicBezTo>
                  <a:cubicBezTo>
                    <a:pt x="138301" y="47204"/>
                    <a:pt x="138240" y="47356"/>
                    <a:pt x="138422" y="47630"/>
                  </a:cubicBezTo>
                  <a:cubicBezTo>
                    <a:pt x="138453" y="47660"/>
                    <a:pt x="138453" y="47660"/>
                    <a:pt x="138483" y="47691"/>
                  </a:cubicBezTo>
                  <a:cubicBezTo>
                    <a:pt x="138757" y="47691"/>
                    <a:pt x="138939" y="47478"/>
                    <a:pt x="139152" y="47326"/>
                  </a:cubicBezTo>
                  <a:cubicBezTo>
                    <a:pt x="139304" y="47235"/>
                    <a:pt x="139365" y="47235"/>
                    <a:pt x="139517" y="47326"/>
                  </a:cubicBezTo>
                  <a:cubicBezTo>
                    <a:pt x="139608" y="47417"/>
                    <a:pt x="139699" y="47508"/>
                    <a:pt x="139821" y="47569"/>
                  </a:cubicBezTo>
                  <a:cubicBezTo>
                    <a:pt x="139942" y="47600"/>
                    <a:pt x="140003" y="47691"/>
                    <a:pt x="140003" y="47782"/>
                  </a:cubicBezTo>
                  <a:cubicBezTo>
                    <a:pt x="140003" y="48025"/>
                    <a:pt x="140033" y="48268"/>
                    <a:pt x="140003" y="48542"/>
                  </a:cubicBezTo>
                  <a:cubicBezTo>
                    <a:pt x="140003" y="48663"/>
                    <a:pt x="139881" y="48755"/>
                    <a:pt x="139760" y="48785"/>
                  </a:cubicBezTo>
                  <a:cubicBezTo>
                    <a:pt x="139699" y="48815"/>
                    <a:pt x="139547" y="48785"/>
                    <a:pt x="139486" y="48724"/>
                  </a:cubicBezTo>
                  <a:cubicBezTo>
                    <a:pt x="139365" y="48603"/>
                    <a:pt x="139243" y="48451"/>
                    <a:pt x="139091" y="48299"/>
                  </a:cubicBezTo>
                  <a:cubicBezTo>
                    <a:pt x="138970" y="48147"/>
                    <a:pt x="138848" y="48116"/>
                    <a:pt x="138666" y="48177"/>
                  </a:cubicBezTo>
                  <a:cubicBezTo>
                    <a:pt x="138392" y="48268"/>
                    <a:pt x="138179" y="48390"/>
                    <a:pt x="138088" y="48663"/>
                  </a:cubicBezTo>
                  <a:cubicBezTo>
                    <a:pt x="138027" y="48846"/>
                    <a:pt x="137936" y="48998"/>
                    <a:pt x="137875" y="49180"/>
                  </a:cubicBezTo>
                  <a:cubicBezTo>
                    <a:pt x="137784" y="49423"/>
                    <a:pt x="137754" y="49666"/>
                    <a:pt x="137814" y="49940"/>
                  </a:cubicBezTo>
                  <a:cubicBezTo>
                    <a:pt x="137906" y="50244"/>
                    <a:pt x="137936" y="50548"/>
                    <a:pt x="137997" y="50882"/>
                  </a:cubicBezTo>
                  <a:cubicBezTo>
                    <a:pt x="137997" y="50913"/>
                    <a:pt x="137936" y="51004"/>
                    <a:pt x="137906" y="51034"/>
                  </a:cubicBezTo>
                  <a:cubicBezTo>
                    <a:pt x="137754" y="51095"/>
                    <a:pt x="137602" y="51156"/>
                    <a:pt x="137419" y="51186"/>
                  </a:cubicBezTo>
                  <a:cubicBezTo>
                    <a:pt x="137267" y="51247"/>
                    <a:pt x="137176" y="51369"/>
                    <a:pt x="137146" y="51551"/>
                  </a:cubicBezTo>
                  <a:cubicBezTo>
                    <a:pt x="137115" y="51855"/>
                    <a:pt x="136477" y="51885"/>
                    <a:pt x="136325" y="51673"/>
                  </a:cubicBezTo>
                  <a:cubicBezTo>
                    <a:pt x="136295" y="51612"/>
                    <a:pt x="136264" y="51551"/>
                    <a:pt x="136234" y="51490"/>
                  </a:cubicBezTo>
                  <a:cubicBezTo>
                    <a:pt x="136143" y="51338"/>
                    <a:pt x="135991" y="51277"/>
                    <a:pt x="135808" y="51308"/>
                  </a:cubicBezTo>
                  <a:cubicBezTo>
                    <a:pt x="135474" y="51338"/>
                    <a:pt x="135170" y="51429"/>
                    <a:pt x="134866" y="51581"/>
                  </a:cubicBezTo>
                  <a:cubicBezTo>
                    <a:pt x="134471" y="51825"/>
                    <a:pt x="134076" y="52037"/>
                    <a:pt x="133650" y="52220"/>
                  </a:cubicBezTo>
                  <a:cubicBezTo>
                    <a:pt x="133498" y="52281"/>
                    <a:pt x="133438" y="52463"/>
                    <a:pt x="133286" y="52554"/>
                  </a:cubicBezTo>
                  <a:cubicBezTo>
                    <a:pt x="133225" y="52584"/>
                    <a:pt x="133073" y="52615"/>
                    <a:pt x="133012" y="52554"/>
                  </a:cubicBezTo>
                  <a:cubicBezTo>
                    <a:pt x="132830" y="52432"/>
                    <a:pt x="132678" y="52281"/>
                    <a:pt x="132556" y="52098"/>
                  </a:cubicBezTo>
                  <a:cubicBezTo>
                    <a:pt x="132495" y="52037"/>
                    <a:pt x="132556" y="51916"/>
                    <a:pt x="132526" y="51825"/>
                  </a:cubicBezTo>
                  <a:cubicBezTo>
                    <a:pt x="132526" y="51733"/>
                    <a:pt x="132374" y="51673"/>
                    <a:pt x="132313" y="51733"/>
                  </a:cubicBezTo>
                  <a:cubicBezTo>
                    <a:pt x="132130" y="51825"/>
                    <a:pt x="132009" y="51946"/>
                    <a:pt x="131796" y="51977"/>
                  </a:cubicBezTo>
                  <a:cubicBezTo>
                    <a:pt x="131462" y="51977"/>
                    <a:pt x="131219" y="52189"/>
                    <a:pt x="130975" y="52311"/>
                  </a:cubicBezTo>
                  <a:cubicBezTo>
                    <a:pt x="130945" y="52341"/>
                    <a:pt x="130823" y="52341"/>
                    <a:pt x="130793" y="52281"/>
                  </a:cubicBezTo>
                  <a:cubicBezTo>
                    <a:pt x="130702" y="52189"/>
                    <a:pt x="130580" y="52037"/>
                    <a:pt x="130428" y="52007"/>
                  </a:cubicBezTo>
                  <a:cubicBezTo>
                    <a:pt x="130246" y="51977"/>
                    <a:pt x="130064" y="51946"/>
                    <a:pt x="129972" y="51855"/>
                  </a:cubicBezTo>
                  <a:cubicBezTo>
                    <a:pt x="129851" y="51764"/>
                    <a:pt x="129820" y="51581"/>
                    <a:pt x="129760" y="51460"/>
                  </a:cubicBezTo>
                  <a:cubicBezTo>
                    <a:pt x="129729" y="51399"/>
                    <a:pt x="129760" y="51338"/>
                    <a:pt x="129790" y="51277"/>
                  </a:cubicBezTo>
                  <a:cubicBezTo>
                    <a:pt x="129790" y="51277"/>
                    <a:pt x="129851" y="51277"/>
                    <a:pt x="129881" y="51277"/>
                  </a:cubicBezTo>
                  <a:cubicBezTo>
                    <a:pt x="130155" y="51369"/>
                    <a:pt x="130428" y="51399"/>
                    <a:pt x="130672" y="51612"/>
                  </a:cubicBezTo>
                  <a:cubicBezTo>
                    <a:pt x="130945" y="51825"/>
                    <a:pt x="131249" y="51733"/>
                    <a:pt x="131431" y="51429"/>
                  </a:cubicBezTo>
                  <a:cubicBezTo>
                    <a:pt x="131644" y="51034"/>
                    <a:pt x="131735" y="50639"/>
                    <a:pt x="131675" y="50183"/>
                  </a:cubicBezTo>
                  <a:cubicBezTo>
                    <a:pt x="131675" y="50183"/>
                    <a:pt x="131675" y="50183"/>
                    <a:pt x="131644" y="50153"/>
                  </a:cubicBezTo>
                  <a:cubicBezTo>
                    <a:pt x="131675" y="50153"/>
                    <a:pt x="131675" y="50153"/>
                    <a:pt x="131675" y="50153"/>
                  </a:cubicBezTo>
                  <a:cubicBezTo>
                    <a:pt x="131310" y="50122"/>
                    <a:pt x="131036" y="50274"/>
                    <a:pt x="130793" y="50518"/>
                  </a:cubicBezTo>
                  <a:cubicBezTo>
                    <a:pt x="130702" y="50578"/>
                    <a:pt x="130702" y="50730"/>
                    <a:pt x="130763" y="50852"/>
                  </a:cubicBezTo>
                  <a:cubicBezTo>
                    <a:pt x="130823" y="50974"/>
                    <a:pt x="130915" y="51065"/>
                    <a:pt x="130975" y="51186"/>
                  </a:cubicBezTo>
                  <a:cubicBezTo>
                    <a:pt x="131006" y="51217"/>
                    <a:pt x="130975" y="51308"/>
                    <a:pt x="130945" y="51338"/>
                  </a:cubicBezTo>
                  <a:cubicBezTo>
                    <a:pt x="130915" y="51338"/>
                    <a:pt x="130823" y="51308"/>
                    <a:pt x="130763" y="51308"/>
                  </a:cubicBezTo>
                  <a:cubicBezTo>
                    <a:pt x="130732" y="51308"/>
                    <a:pt x="130732" y="51277"/>
                    <a:pt x="130702" y="51277"/>
                  </a:cubicBezTo>
                  <a:cubicBezTo>
                    <a:pt x="130459" y="51095"/>
                    <a:pt x="130398" y="50761"/>
                    <a:pt x="130094" y="50639"/>
                  </a:cubicBezTo>
                  <a:cubicBezTo>
                    <a:pt x="130064" y="50639"/>
                    <a:pt x="130064" y="50548"/>
                    <a:pt x="130064" y="50487"/>
                  </a:cubicBezTo>
                  <a:cubicBezTo>
                    <a:pt x="130094" y="50244"/>
                    <a:pt x="130216" y="50092"/>
                    <a:pt x="130459" y="49970"/>
                  </a:cubicBezTo>
                  <a:cubicBezTo>
                    <a:pt x="130550" y="49940"/>
                    <a:pt x="130520" y="49879"/>
                    <a:pt x="130489" y="49818"/>
                  </a:cubicBezTo>
                  <a:cubicBezTo>
                    <a:pt x="130459" y="49788"/>
                    <a:pt x="130428" y="49758"/>
                    <a:pt x="130398" y="49758"/>
                  </a:cubicBezTo>
                  <a:cubicBezTo>
                    <a:pt x="130094" y="49606"/>
                    <a:pt x="130003" y="49363"/>
                    <a:pt x="130124" y="49028"/>
                  </a:cubicBezTo>
                  <a:cubicBezTo>
                    <a:pt x="130216" y="48907"/>
                    <a:pt x="130246" y="48755"/>
                    <a:pt x="130216" y="48572"/>
                  </a:cubicBezTo>
                  <a:cubicBezTo>
                    <a:pt x="130216" y="48481"/>
                    <a:pt x="130094" y="48390"/>
                    <a:pt x="130033" y="48420"/>
                  </a:cubicBezTo>
                  <a:cubicBezTo>
                    <a:pt x="129972" y="48420"/>
                    <a:pt x="129881" y="48420"/>
                    <a:pt x="129820" y="48451"/>
                  </a:cubicBezTo>
                  <a:cubicBezTo>
                    <a:pt x="129456" y="48663"/>
                    <a:pt x="129182" y="48998"/>
                    <a:pt x="128757" y="49119"/>
                  </a:cubicBezTo>
                  <a:cubicBezTo>
                    <a:pt x="128726" y="49150"/>
                    <a:pt x="128665" y="49241"/>
                    <a:pt x="128665" y="49302"/>
                  </a:cubicBezTo>
                  <a:cubicBezTo>
                    <a:pt x="128696" y="49666"/>
                    <a:pt x="128392" y="50001"/>
                    <a:pt x="128574" y="50366"/>
                  </a:cubicBezTo>
                  <a:cubicBezTo>
                    <a:pt x="128574" y="50426"/>
                    <a:pt x="128544" y="50487"/>
                    <a:pt x="128513" y="50548"/>
                  </a:cubicBezTo>
                  <a:cubicBezTo>
                    <a:pt x="128453" y="50700"/>
                    <a:pt x="128513" y="50791"/>
                    <a:pt x="128605" y="50913"/>
                  </a:cubicBezTo>
                  <a:cubicBezTo>
                    <a:pt x="128665" y="50974"/>
                    <a:pt x="128757" y="51034"/>
                    <a:pt x="128757" y="51125"/>
                  </a:cubicBezTo>
                  <a:cubicBezTo>
                    <a:pt x="128848" y="51521"/>
                    <a:pt x="129000" y="51916"/>
                    <a:pt x="129030" y="52311"/>
                  </a:cubicBezTo>
                  <a:cubicBezTo>
                    <a:pt x="129030" y="52554"/>
                    <a:pt x="128726" y="52858"/>
                    <a:pt x="128513" y="52797"/>
                  </a:cubicBezTo>
                  <a:cubicBezTo>
                    <a:pt x="128240" y="52736"/>
                    <a:pt x="127997" y="52736"/>
                    <a:pt x="127754" y="52888"/>
                  </a:cubicBezTo>
                  <a:cubicBezTo>
                    <a:pt x="127571" y="52980"/>
                    <a:pt x="127328" y="53071"/>
                    <a:pt x="127115" y="53101"/>
                  </a:cubicBezTo>
                  <a:cubicBezTo>
                    <a:pt x="126811" y="53162"/>
                    <a:pt x="126568" y="53314"/>
                    <a:pt x="126295" y="53466"/>
                  </a:cubicBezTo>
                  <a:cubicBezTo>
                    <a:pt x="126051" y="53588"/>
                    <a:pt x="125899" y="53740"/>
                    <a:pt x="125808" y="54013"/>
                  </a:cubicBezTo>
                  <a:cubicBezTo>
                    <a:pt x="125535" y="54864"/>
                    <a:pt x="125535" y="54864"/>
                    <a:pt x="124836" y="55381"/>
                  </a:cubicBezTo>
                  <a:cubicBezTo>
                    <a:pt x="124684" y="55502"/>
                    <a:pt x="124471" y="55563"/>
                    <a:pt x="124319" y="55654"/>
                  </a:cubicBezTo>
                  <a:cubicBezTo>
                    <a:pt x="124228" y="55715"/>
                    <a:pt x="124167" y="55806"/>
                    <a:pt x="124136" y="55867"/>
                  </a:cubicBezTo>
                  <a:cubicBezTo>
                    <a:pt x="124076" y="55989"/>
                    <a:pt x="124076" y="56141"/>
                    <a:pt x="124045" y="56232"/>
                  </a:cubicBezTo>
                  <a:cubicBezTo>
                    <a:pt x="123954" y="56445"/>
                    <a:pt x="123832" y="56566"/>
                    <a:pt x="123620" y="56627"/>
                  </a:cubicBezTo>
                  <a:cubicBezTo>
                    <a:pt x="123529" y="56657"/>
                    <a:pt x="123437" y="56688"/>
                    <a:pt x="123346" y="56718"/>
                  </a:cubicBezTo>
                  <a:cubicBezTo>
                    <a:pt x="123164" y="56749"/>
                    <a:pt x="123042" y="56840"/>
                    <a:pt x="122981" y="56992"/>
                  </a:cubicBezTo>
                  <a:cubicBezTo>
                    <a:pt x="122860" y="57205"/>
                    <a:pt x="122647" y="57205"/>
                    <a:pt x="122434" y="57205"/>
                  </a:cubicBezTo>
                  <a:cubicBezTo>
                    <a:pt x="122282" y="57174"/>
                    <a:pt x="122130" y="57083"/>
                    <a:pt x="122009" y="56992"/>
                  </a:cubicBezTo>
                  <a:cubicBezTo>
                    <a:pt x="121948" y="56961"/>
                    <a:pt x="121826" y="56931"/>
                    <a:pt x="121735" y="56931"/>
                  </a:cubicBezTo>
                  <a:cubicBezTo>
                    <a:pt x="121644" y="56931"/>
                    <a:pt x="121522" y="57053"/>
                    <a:pt x="121522" y="57113"/>
                  </a:cubicBezTo>
                  <a:cubicBezTo>
                    <a:pt x="121583" y="57296"/>
                    <a:pt x="121644" y="57478"/>
                    <a:pt x="121674" y="57661"/>
                  </a:cubicBezTo>
                  <a:cubicBezTo>
                    <a:pt x="121705" y="57782"/>
                    <a:pt x="121583" y="57904"/>
                    <a:pt x="121431" y="57904"/>
                  </a:cubicBezTo>
                  <a:cubicBezTo>
                    <a:pt x="121218" y="57934"/>
                    <a:pt x="120975" y="57904"/>
                    <a:pt x="120763" y="57813"/>
                  </a:cubicBezTo>
                  <a:cubicBezTo>
                    <a:pt x="120641" y="57782"/>
                    <a:pt x="120489" y="57752"/>
                    <a:pt x="120367" y="57782"/>
                  </a:cubicBezTo>
                  <a:cubicBezTo>
                    <a:pt x="120124" y="57813"/>
                    <a:pt x="119851" y="57904"/>
                    <a:pt x="119607" y="57995"/>
                  </a:cubicBezTo>
                  <a:cubicBezTo>
                    <a:pt x="119516" y="57995"/>
                    <a:pt x="119455" y="58116"/>
                    <a:pt x="119455" y="58208"/>
                  </a:cubicBezTo>
                  <a:cubicBezTo>
                    <a:pt x="119516" y="58512"/>
                    <a:pt x="119547" y="58846"/>
                    <a:pt x="120003" y="58846"/>
                  </a:cubicBezTo>
                  <a:cubicBezTo>
                    <a:pt x="120215" y="58876"/>
                    <a:pt x="120367" y="59028"/>
                    <a:pt x="120580" y="59059"/>
                  </a:cubicBezTo>
                  <a:cubicBezTo>
                    <a:pt x="120884" y="59120"/>
                    <a:pt x="121127" y="59332"/>
                    <a:pt x="121218" y="59606"/>
                  </a:cubicBezTo>
                  <a:cubicBezTo>
                    <a:pt x="121310" y="59879"/>
                    <a:pt x="121492" y="60092"/>
                    <a:pt x="121766" y="60244"/>
                  </a:cubicBezTo>
                  <a:cubicBezTo>
                    <a:pt x="121948" y="60366"/>
                    <a:pt x="122009" y="60518"/>
                    <a:pt x="122009" y="60730"/>
                  </a:cubicBezTo>
                  <a:cubicBezTo>
                    <a:pt x="121978" y="61217"/>
                    <a:pt x="121948" y="61734"/>
                    <a:pt x="121918" y="62220"/>
                  </a:cubicBezTo>
                  <a:cubicBezTo>
                    <a:pt x="121887" y="62402"/>
                    <a:pt x="121826" y="62585"/>
                    <a:pt x="121766" y="62767"/>
                  </a:cubicBezTo>
                  <a:cubicBezTo>
                    <a:pt x="121705" y="62949"/>
                    <a:pt x="121462" y="63101"/>
                    <a:pt x="121279" y="63041"/>
                  </a:cubicBezTo>
                  <a:cubicBezTo>
                    <a:pt x="120945" y="62919"/>
                    <a:pt x="120550" y="63101"/>
                    <a:pt x="120215" y="62919"/>
                  </a:cubicBezTo>
                  <a:cubicBezTo>
                    <a:pt x="120124" y="62889"/>
                    <a:pt x="120003" y="62889"/>
                    <a:pt x="119911" y="62919"/>
                  </a:cubicBezTo>
                  <a:cubicBezTo>
                    <a:pt x="119577" y="63010"/>
                    <a:pt x="119243" y="62980"/>
                    <a:pt x="118939" y="62889"/>
                  </a:cubicBezTo>
                  <a:cubicBezTo>
                    <a:pt x="118574" y="62797"/>
                    <a:pt x="118240" y="62706"/>
                    <a:pt x="117875" y="62797"/>
                  </a:cubicBezTo>
                  <a:cubicBezTo>
                    <a:pt x="117784" y="62828"/>
                    <a:pt x="117662" y="62828"/>
                    <a:pt x="117571" y="62797"/>
                  </a:cubicBezTo>
                  <a:cubicBezTo>
                    <a:pt x="117145" y="62645"/>
                    <a:pt x="116781" y="62645"/>
                    <a:pt x="116477" y="63010"/>
                  </a:cubicBezTo>
                  <a:cubicBezTo>
                    <a:pt x="116446" y="63071"/>
                    <a:pt x="116294" y="63071"/>
                    <a:pt x="116203" y="63101"/>
                  </a:cubicBezTo>
                  <a:cubicBezTo>
                    <a:pt x="116142" y="63132"/>
                    <a:pt x="116082" y="63162"/>
                    <a:pt x="116021" y="63193"/>
                  </a:cubicBezTo>
                  <a:cubicBezTo>
                    <a:pt x="115930" y="63223"/>
                    <a:pt x="115838" y="63405"/>
                    <a:pt x="115899" y="63496"/>
                  </a:cubicBezTo>
                  <a:cubicBezTo>
                    <a:pt x="116051" y="63800"/>
                    <a:pt x="116173" y="64135"/>
                    <a:pt x="116082" y="64500"/>
                  </a:cubicBezTo>
                  <a:cubicBezTo>
                    <a:pt x="116082" y="64500"/>
                    <a:pt x="116112" y="64560"/>
                    <a:pt x="116112" y="64591"/>
                  </a:cubicBezTo>
                  <a:cubicBezTo>
                    <a:pt x="116264" y="65290"/>
                    <a:pt x="116142" y="65959"/>
                    <a:pt x="115808" y="66597"/>
                  </a:cubicBezTo>
                  <a:cubicBezTo>
                    <a:pt x="115717" y="66779"/>
                    <a:pt x="115656" y="66962"/>
                    <a:pt x="115595" y="67114"/>
                  </a:cubicBezTo>
                  <a:cubicBezTo>
                    <a:pt x="115534" y="67235"/>
                    <a:pt x="115534" y="67387"/>
                    <a:pt x="115626" y="67478"/>
                  </a:cubicBezTo>
                  <a:cubicBezTo>
                    <a:pt x="115930" y="67813"/>
                    <a:pt x="116051" y="68177"/>
                    <a:pt x="115990" y="68603"/>
                  </a:cubicBezTo>
                  <a:cubicBezTo>
                    <a:pt x="115990" y="68664"/>
                    <a:pt x="116021" y="68755"/>
                    <a:pt x="116021" y="68816"/>
                  </a:cubicBezTo>
                  <a:cubicBezTo>
                    <a:pt x="116051" y="68846"/>
                    <a:pt x="116082" y="68937"/>
                    <a:pt x="116142" y="68937"/>
                  </a:cubicBezTo>
                  <a:cubicBezTo>
                    <a:pt x="116386" y="69028"/>
                    <a:pt x="116629" y="69150"/>
                    <a:pt x="116902" y="69089"/>
                  </a:cubicBezTo>
                  <a:cubicBezTo>
                    <a:pt x="117054" y="69028"/>
                    <a:pt x="117176" y="69028"/>
                    <a:pt x="117297" y="69028"/>
                  </a:cubicBezTo>
                  <a:cubicBezTo>
                    <a:pt x="117480" y="69028"/>
                    <a:pt x="117632" y="69089"/>
                    <a:pt x="117753" y="69211"/>
                  </a:cubicBezTo>
                  <a:cubicBezTo>
                    <a:pt x="117875" y="69393"/>
                    <a:pt x="117996" y="69606"/>
                    <a:pt x="118118" y="69788"/>
                  </a:cubicBezTo>
                  <a:cubicBezTo>
                    <a:pt x="118270" y="69971"/>
                    <a:pt x="118544" y="70032"/>
                    <a:pt x="118756" y="69910"/>
                  </a:cubicBezTo>
                  <a:cubicBezTo>
                    <a:pt x="118908" y="69849"/>
                    <a:pt x="119030" y="69758"/>
                    <a:pt x="119182" y="69667"/>
                  </a:cubicBezTo>
                  <a:cubicBezTo>
                    <a:pt x="119516" y="69454"/>
                    <a:pt x="119881" y="69363"/>
                    <a:pt x="120307" y="69393"/>
                  </a:cubicBezTo>
                  <a:cubicBezTo>
                    <a:pt x="120611" y="69393"/>
                    <a:pt x="120914" y="69363"/>
                    <a:pt x="121188" y="69363"/>
                  </a:cubicBezTo>
                  <a:cubicBezTo>
                    <a:pt x="121370" y="69332"/>
                    <a:pt x="121522" y="69272"/>
                    <a:pt x="121614" y="69120"/>
                  </a:cubicBezTo>
                  <a:cubicBezTo>
                    <a:pt x="121735" y="68968"/>
                    <a:pt x="121887" y="68846"/>
                    <a:pt x="122100" y="68785"/>
                  </a:cubicBezTo>
                  <a:cubicBezTo>
                    <a:pt x="122282" y="68725"/>
                    <a:pt x="122434" y="68603"/>
                    <a:pt x="122495" y="68421"/>
                  </a:cubicBezTo>
                  <a:cubicBezTo>
                    <a:pt x="122586" y="68147"/>
                    <a:pt x="122738" y="67904"/>
                    <a:pt x="122951" y="67691"/>
                  </a:cubicBezTo>
                  <a:cubicBezTo>
                    <a:pt x="123042" y="67600"/>
                    <a:pt x="123103" y="67448"/>
                    <a:pt x="123012" y="67357"/>
                  </a:cubicBezTo>
                  <a:cubicBezTo>
                    <a:pt x="122617" y="66901"/>
                    <a:pt x="122829" y="66536"/>
                    <a:pt x="123164" y="66171"/>
                  </a:cubicBezTo>
                  <a:cubicBezTo>
                    <a:pt x="123255" y="66080"/>
                    <a:pt x="123346" y="65989"/>
                    <a:pt x="123437" y="65898"/>
                  </a:cubicBezTo>
                  <a:cubicBezTo>
                    <a:pt x="123711" y="65624"/>
                    <a:pt x="123924" y="65290"/>
                    <a:pt x="124380" y="65259"/>
                  </a:cubicBezTo>
                  <a:cubicBezTo>
                    <a:pt x="124836" y="65077"/>
                    <a:pt x="125170" y="64803"/>
                    <a:pt x="125170" y="64287"/>
                  </a:cubicBezTo>
                  <a:cubicBezTo>
                    <a:pt x="125200" y="64104"/>
                    <a:pt x="125231" y="63922"/>
                    <a:pt x="125231" y="63709"/>
                  </a:cubicBezTo>
                  <a:cubicBezTo>
                    <a:pt x="125261" y="63618"/>
                    <a:pt x="125291" y="63527"/>
                    <a:pt x="125322" y="63436"/>
                  </a:cubicBezTo>
                  <a:cubicBezTo>
                    <a:pt x="125383" y="63223"/>
                    <a:pt x="125687" y="63010"/>
                    <a:pt x="125930" y="63071"/>
                  </a:cubicBezTo>
                  <a:cubicBezTo>
                    <a:pt x="126355" y="63132"/>
                    <a:pt x="126842" y="63132"/>
                    <a:pt x="127237" y="63405"/>
                  </a:cubicBezTo>
                  <a:cubicBezTo>
                    <a:pt x="127419" y="63527"/>
                    <a:pt x="127662" y="63466"/>
                    <a:pt x="127784" y="63314"/>
                  </a:cubicBezTo>
                  <a:cubicBezTo>
                    <a:pt x="128057" y="63010"/>
                    <a:pt x="128361" y="62797"/>
                    <a:pt x="128757" y="62676"/>
                  </a:cubicBezTo>
                  <a:cubicBezTo>
                    <a:pt x="128878" y="62645"/>
                    <a:pt x="128969" y="62524"/>
                    <a:pt x="129061" y="62433"/>
                  </a:cubicBezTo>
                  <a:cubicBezTo>
                    <a:pt x="129273" y="62189"/>
                    <a:pt x="129547" y="62159"/>
                    <a:pt x="129881" y="62281"/>
                  </a:cubicBezTo>
                  <a:cubicBezTo>
                    <a:pt x="130155" y="62372"/>
                    <a:pt x="130398" y="62524"/>
                    <a:pt x="130520" y="62797"/>
                  </a:cubicBezTo>
                  <a:cubicBezTo>
                    <a:pt x="130641" y="63041"/>
                    <a:pt x="130763" y="63253"/>
                    <a:pt x="130884" y="63496"/>
                  </a:cubicBezTo>
                  <a:cubicBezTo>
                    <a:pt x="131310" y="63831"/>
                    <a:pt x="131735" y="64165"/>
                    <a:pt x="132070" y="64591"/>
                  </a:cubicBezTo>
                  <a:cubicBezTo>
                    <a:pt x="132343" y="64895"/>
                    <a:pt x="132678" y="65107"/>
                    <a:pt x="133073" y="65199"/>
                  </a:cubicBezTo>
                  <a:cubicBezTo>
                    <a:pt x="133559" y="65320"/>
                    <a:pt x="133863" y="65655"/>
                    <a:pt x="134258" y="65867"/>
                  </a:cubicBezTo>
                  <a:cubicBezTo>
                    <a:pt x="134380" y="66111"/>
                    <a:pt x="134593" y="66232"/>
                    <a:pt x="134836" y="66354"/>
                  </a:cubicBezTo>
                  <a:cubicBezTo>
                    <a:pt x="134927" y="66414"/>
                    <a:pt x="135018" y="66475"/>
                    <a:pt x="135048" y="66566"/>
                  </a:cubicBezTo>
                  <a:cubicBezTo>
                    <a:pt x="135140" y="66779"/>
                    <a:pt x="135231" y="67022"/>
                    <a:pt x="135322" y="67266"/>
                  </a:cubicBezTo>
                  <a:cubicBezTo>
                    <a:pt x="135322" y="67326"/>
                    <a:pt x="135322" y="67387"/>
                    <a:pt x="135322" y="67448"/>
                  </a:cubicBezTo>
                  <a:cubicBezTo>
                    <a:pt x="135200" y="67721"/>
                    <a:pt x="135140" y="67965"/>
                    <a:pt x="134745" y="68025"/>
                  </a:cubicBezTo>
                  <a:cubicBezTo>
                    <a:pt x="134167" y="68117"/>
                    <a:pt x="133559" y="68238"/>
                    <a:pt x="132951" y="68177"/>
                  </a:cubicBezTo>
                  <a:cubicBezTo>
                    <a:pt x="132860" y="68177"/>
                    <a:pt x="132769" y="68208"/>
                    <a:pt x="132678" y="68269"/>
                  </a:cubicBezTo>
                  <a:cubicBezTo>
                    <a:pt x="132647" y="68269"/>
                    <a:pt x="132586" y="68360"/>
                    <a:pt x="132586" y="68390"/>
                  </a:cubicBezTo>
                  <a:cubicBezTo>
                    <a:pt x="132556" y="68451"/>
                    <a:pt x="132586" y="68542"/>
                    <a:pt x="132617" y="68573"/>
                  </a:cubicBezTo>
                  <a:cubicBezTo>
                    <a:pt x="132799" y="68694"/>
                    <a:pt x="133012" y="68816"/>
                    <a:pt x="133225" y="68907"/>
                  </a:cubicBezTo>
                  <a:cubicBezTo>
                    <a:pt x="133620" y="69120"/>
                    <a:pt x="134045" y="69302"/>
                    <a:pt x="134471" y="69515"/>
                  </a:cubicBezTo>
                  <a:cubicBezTo>
                    <a:pt x="134532" y="69545"/>
                    <a:pt x="134684" y="69454"/>
                    <a:pt x="134714" y="69393"/>
                  </a:cubicBezTo>
                  <a:cubicBezTo>
                    <a:pt x="134745" y="69302"/>
                    <a:pt x="134775" y="69211"/>
                    <a:pt x="134775" y="69120"/>
                  </a:cubicBezTo>
                  <a:cubicBezTo>
                    <a:pt x="134805" y="68998"/>
                    <a:pt x="134745" y="68876"/>
                    <a:pt x="134745" y="68755"/>
                  </a:cubicBezTo>
                  <a:cubicBezTo>
                    <a:pt x="134745" y="68573"/>
                    <a:pt x="134897" y="68390"/>
                    <a:pt x="135140" y="68421"/>
                  </a:cubicBezTo>
                  <a:cubicBezTo>
                    <a:pt x="135352" y="68421"/>
                    <a:pt x="135504" y="68360"/>
                    <a:pt x="135626" y="68177"/>
                  </a:cubicBezTo>
                  <a:cubicBezTo>
                    <a:pt x="135778" y="67904"/>
                    <a:pt x="135960" y="67630"/>
                    <a:pt x="136112" y="67357"/>
                  </a:cubicBezTo>
                  <a:cubicBezTo>
                    <a:pt x="136204" y="67174"/>
                    <a:pt x="136173" y="66992"/>
                    <a:pt x="136082" y="66810"/>
                  </a:cubicBezTo>
                  <a:cubicBezTo>
                    <a:pt x="136021" y="66718"/>
                    <a:pt x="135930" y="66658"/>
                    <a:pt x="135900" y="66566"/>
                  </a:cubicBezTo>
                  <a:cubicBezTo>
                    <a:pt x="135900" y="66445"/>
                    <a:pt x="135900" y="66323"/>
                    <a:pt x="135930" y="66202"/>
                  </a:cubicBezTo>
                  <a:cubicBezTo>
                    <a:pt x="135991" y="66019"/>
                    <a:pt x="136264" y="65928"/>
                    <a:pt x="136416" y="66019"/>
                  </a:cubicBezTo>
                  <a:cubicBezTo>
                    <a:pt x="136599" y="66141"/>
                    <a:pt x="136720" y="66262"/>
                    <a:pt x="136872" y="66384"/>
                  </a:cubicBezTo>
                  <a:cubicBezTo>
                    <a:pt x="136903" y="66384"/>
                    <a:pt x="137024" y="66384"/>
                    <a:pt x="137055" y="66323"/>
                  </a:cubicBezTo>
                  <a:cubicBezTo>
                    <a:pt x="137176" y="66171"/>
                    <a:pt x="137176" y="65898"/>
                    <a:pt x="137024" y="65837"/>
                  </a:cubicBezTo>
                  <a:cubicBezTo>
                    <a:pt x="136507" y="65533"/>
                    <a:pt x="136082" y="65107"/>
                    <a:pt x="135474" y="64955"/>
                  </a:cubicBezTo>
                  <a:cubicBezTo>
                    <a:pt x="135292" y="64925"/>
                    <a:pt x="135231" y="64803"/>
                    <a:pt x="135231" y="64621"/>
                  </a:cubicBezTo>
                  <a:cubicBezTo>
                    <a:pt x="135231" y="64560"/>
                    <a:pt x="135170" y="64500"/>
                    <a:pt x="135109" y="64469"/>
                  </a:cubicBezTo>
                  <a:cubicBezTo>
                    <a:pt x="134988" y="64439"/>
                    <a:pt x="134866" y="64408"/>
                    <a:pt x="134714" y="64408"/>
                  </a:cubicBezTo>
                  <a:cubicBezTo>
                    <a:pt x="134410" y="64408"/>
                    <a:pt x="134167" y="64256"/>
                    <a:pt x="133954" y="64013"/>
                  </a:cubicBezTo>
                  <a:cubicBezTo>
                    <a:pt x="133802" y="63861"/>
                    <a:pt x="133650" y="63679"/>
                    <a:pt x="133559" y="63496"/>
                  </a:cubicBezTo>
                  <a:cubicBezTo>
                    <a:pt x="133407" y="63101"/>
                    <a:pt x="133103" y="62858"/>
                    <a:pt x="132799" y="62615"/>
                  </a:cubicBezTo>
                  <a:cubicBezTo>
                    <a:pt x="132678" y="62493"/>
                    <a:pt x="132526" y="62433"/>
                    <a:pt x="132404" y="62341"/>
                  </a:cubicBezTo>
                  <a:cubicBezTo>
                    <a:pt x="132252" y="62220"/>
                    <a:pt x="132161" y="62037"/>
                    <a:pt x="132161" y="61825"/>
                  </a:cubicBezTo>
                  <a:cubicBezTo>
                    <a:pt x="132161" y="61673"/>
                    <a:pt x="132191" y="61521"/>
                    <a:pt x="132191" y="61369"/>
                  </a:cubicBezTo>
                  <a:cubicBezTo>
                    <a:pt x="132191" y="61247"/>
                    <a:pt x="132282" y="61186"/>
                    <a:pt x="132343" y="61156"/>
                  </a:cubicBezTo>
                  <a:cubicBezTo>
                    <a:pt x="132495" y="61065"/>
                    <a:pt x="132647" y="61004"/>
                    <a:pt x="132830" y="60974"/>
                  </a:cubicBezTo>
                  <a:cubicBezTo>
                    <a:pt x="132860" y="60974"/>
                    <a:pt x="132951" y="61004"/>
                    <a:pt x="132982" y="61034"/>
                  </a:cubicBezTo>
                  <a:cubicBezTo>
                    <a:pt x="133012" y="61186"/>
                    <a:pt x="133042" y="61369"/>
                    <a:pt x="133103" y="61490"/>
                  </a:cubicBezTo>
                  <a:cubicBezTo>
                    <a:pt x="133134" y="61612"/>
                    <a:pt x="133255" y="61764"/>
                    <a:pt x="133377" y="61703"/>
                  </a:cubicBezTo>
                  <a:cubicBezTo>
                    <a:pt x="133589" y="61642"/>
                    <a:pt x="133741" y="61855"/>
                    <a:pt x="133924" y="61855"/>
                  </a:cubicBezTo>
                  <a:cubicBezTo>
                    <a:pt x="134106" y="61825"/>
                    <a:pt x="134197" y="61916"/>
                    <a:pt x="134258" y="62037"/>
                  </a:cubicBezTo>
                  <a:cubicBezTo>
                    <a:pt x="134380" y="62463"/>
                    <a:pt x="134684" y="62737"/>
                    <a:pt x="135048" y="62949"/>
                  </a:cubicBezTo>
                  <a:cubicBezTo>
                    <a:pt x="135352" y="63132"/>
                    <a:pt x="135626" y="63375"/>
                    <a:pt x="136021" y="63405"/>
                  </a:cubicBezTo>
                  <a:cubicBezTo>
                    <a:pt x="136204" y="63496"/>
                    <a:pt x="136325" y="63648"/>
                    <a:pt x="136538" y="63679"/>
                  </a:cubicBezTo>
                  <a:cubicBezTo>
                    <a:pt x="136781" y="63709"/>
                    <a:pt x="136963" y="63861"/>
                    <a:pt x="137115" y="64013"/>
                  </a:cubicBezTo>
                  <a:cubicBezTo>
                    <a:pt x="137298" y="64196"/>
                    <a:pt x="137480" y="64408"/>
                    <a:pt x="137663" y="64591"/>
                  </a:cubicBezTo>
                  <a:cubicBezTo>
                    <a:pt x="137754" y="64682"/>
                    <a:pt x="137784" y="64773"/>
                    <a:pt x="137784" y="64925"/>
                  </a:cubicBezTo>
                  <a:cubicBezTo>
                    <a:pt x="137784" y="65107"/>
                    <a:pt x="137784" y="65290"/>
                    <a:pt x="137784" y="65472"/>
                  </a:cubicBezTo>
                  <a:cubicBezTo>
                    <a:pt x="137754" y="65807"/>
                    <a:pt x="137814" y="66111"/>
                    <a:pt x="138118" y="66323"/>
                  </a:cubicBezTo>
                  <a:cubicBezTo>
                    <a:pt x="138149" y="66323"/>
                    <a:pt x="138179" y="66384"/>
                    <a:pt x="138179" y="66384"/>
                  </a:cubicBezTo>
                  <a:cubicBezTo>
                    <a:pt x="138088" y="66688"/>
                    <a:pt x="138301" y="66779"/>
                    <a:pt x="138483" y="66931"/>
                  </a:cubicBezTo>
                  <a:cubicBezTo>
                    <a:pt x="138635" y="67022"/>
                    <a:pt x="138757" y="67174"/>
                    <a:pt x="138909" y="67296"/>
                  </a:cubicBezTo>
                  <a:cubicBezTo>
                    <a:pt x="138970" y="67600"/>
                    <a:pt x="139273" y="67752"/>
                    <a:pt x="139304" y="68025"/>
                  </a:cubicBezTo>
                  <a:cubicBezTo>
                    <a:pt x="139395" y="68117"/>
                    <a:pt x="139395" y="68147"/>
                    <a:pt x="139304" y="68208"/>
                  </a:cubicBezTo>
                  <a:cubicBezTo>
                    <a:pt x="139304" y="68269"/>
                    <a:pt x="139304" y="68360"/>
                    <a:pt x="139304" y="68421"/>
                  </a:cubicBezTo>
                  <a:cubicBezTo>
                    <a:pt x="139577" y="68603"/>
                    <a:pt x="139821" y="68785"/>
                    <a:pt x="139881" y="69120"/>
                  </a:cubicBezTo>
                  <a:cubicBezTo>
                    <a:pt x="139881" y="69211"/>
                    <a:pt x="140003" y="69272"/>
                    <a:pt x="140094" y="69302"/>
                  </a:cubicBezTo>
                  <a:cubicBezTo>
                    <a:pt x="140337" y="69424"/>
                    <a:pt x="140580" y="69484"/>
                    <a:pt x="140854" y="69454"/>
                  </a:cubicBezTo>
                  <a:cubicBezTo>
                    <a:pt x="140976" y="69454"/>
                    <a:pt x="141067" y="69393"/>
                    <a:pt x="141006" y="69272"/>
                  </a:cubicBezTo>
                  <a:cubicBezTo>
                    <a:pt x="140854" y="68968"/>
                    <a:pt x="141219" y="68785"/>
                    <a:pt x="141188" y="68512"/>
                  </a:cubicBezTo>
                  <a:cubicBezTo>
                    <a:pt x="141188" y="68481"/>
                    <a:pt x="141249" y="68451"/>
                    <a:pt x="141280" y="68481"/>
                  </a:cubicBezTo>
                  <a:cubicBezTo>
                    <a:pt x="141523" y="68542"/>
                    <a:pt x="141705" y="68360"/>
                    <a:pt x="141918" y="68299"/>
                  </a:cubicBezTo>
                  <a:cubicBezTo>
                    <a:pt x="141979" y="68269"/>
                    <a:pt x="142009" y="68208"/>
                    <a:pt x="141979" y="68147"/>
                  </a:cubicBezTo>
                  <a:cubicBezTo>
                    <a:pt x="141918" y="67904"/>
                    <a:pt x="141827" y="67661"/>
                    <a:pt x="141584" y="67539"/>
                  </a:cubicBezTo>
                  <a:cubicBezTo>
                    <a:pt x="141462" y="67448"/>
                    <a:pt x="141310" y="67418"/>
                    <a:pt x="141249" y="67326"/>
                  </a:cubicBezTo>
                  <a:cubicBezTo>
                    <a:pt x="140976" y="66992"/>
                    <a:pt x="140763" y="66627"/>
                    <a:pt x="140520" y="66293"/>
                  </a:cubicBezTo>
                  <a:cubicBezTo>
                    <a:pt x="140489" y="66232"/>
                    <a:pt x="140489" y="66171"/>
                    <a:pt x="140489" y="66111"/>
                  </a:cubicBezTo>
                  <a:cubicBezTo>
                    <a:pt x="140489" y="66080"/>
                    <a:pt x="140520" y="66050"/>
                    <a:pt x="140520" y="66019"/>
                  </a:cubicBezTo>
                  <a:cubicBezTo>
                    <a:pt x="140550" y="65959"/>
                    <a:pt x="140611" y="65959"/>
                    <a:pt x="140672" y="65989"/>
                  </a:cubicBezTo>
                  <a:cubicBezTo>
                    <a:pt x="140732" y="66050"/>
                    <a:pt x="140793" y="66080"/>
                    <a:pt x="140824" y="66141"/>
                  </a:cubicBezTo>
                  <a:cubicBezTo>
                    <a:pt x="141128" y="66354"/>
                    <a:pt x="141401" y="66293"/>
                    <a:pt x="141523" y="65959"/>
                  </a:cubicBezTo>
                  <a:cubicBezTo>
                    <a:pt x="141553" y="65837"/>
                    <a:pt x="141614" y="65715"/>
                    <a:pt x="141675" y="65624"/>
                  </a:cubicBezTo>
                  <a:cubicBezTo>
                    <a:pt x="141675" y="65563"/>
                    <a:pt x="141796" y="65533"/>
                    <a:pt x="141827" y="65563"/>
                  </a:cubicBezTo>
                  <a:cubicBezTo>
                    <a:pt x="141948" y="65594"/>
                    <a:pt x="142070" y="65624"/>
                    <a:pt x="142191" y="65533"/>
                  </a:cubicBezTo>
                  <a:cubicBezTo>
                    <a:pt x="142374" y="65381"/>
                    <a:pt x="142556" y="65411"/>
                    <a:pt x="142769" y="65442"/>
                  </a:cubicBezTo>
                  <a:cubicBezTo>
                    <a:pt x="143043" y="65472"/>
                    <a:pt x="143255" y="65685"/>
                    <a:pt x="143255" y="65928"/>
                  </a:cubicBezTo>
                  <a:cubicBezTo>
                    <a:pt x="143255" y="66323"/>
                    <a:pt x="143286" y="66688"/>
                    <a:pt x="143164" y="67053"/>
                  </a:cubicBezTo>
                  <a:cubicBezTo>
                    <a:pt x="143134" y="67144"/>
                    <a:pt x="143225" y="67235"/>
                    <a:pt x="143347" y="67266"/>
                  </a:cubicBezTo>
                  <a:cubicBezTo>
                    <a:pt x="143438" y="67266"/>
                    <a:pt x="143529" y="67235"/>
                    <a:pt x="143620" y="67235"/>
                  </a:cubicBezTo>
                  <a:cubicBezTo>
                    <a:pt x="143650" y="67235"/>
                    <a:pt x="143711" y="67235"/>
                    <a:pt x="143742" y="67235"/>
                  </a:cubicBezTo>
                  <a:cubicBezTo>
                    <a:pt x="143772" y="67266"/>
                    <a:pt x="143802" y="67266"/>
                    <a:pt x="143802" y="67296"/>
                  </a:cubicBezTo>
                  <a:cubicBezTo>
                    <a:pt x="143802" y="67357"/>
                    <a:pt x="143802" y="67448"/>
                    <a:pt x="143802" y="67478"/>
                  </a:cubicBezTo>
                  <a:cubicBezTo>
                    <a:pt x="143681" y="67661"/>
                    <a:pt x="143438" y="67630"/>
                    <a:pt x="143286" y="67721"/>
                  </a:cubicBezTo>
                  <a:cubicBezTo>
                    <a:pt x="143255" y="67752"/>
                    <a:pt x="143225" y="67782"/>
                    <a:pt x="143195" y="67782"/>
                  </a:cubicBezTo>
                  <a:cubicBezTo>
                    <a:pt x="143164" y="67873"/>
                    <a:pt x="143195" y="67934"/>
                    <a:pt x="143255" y="67965"/>
                  </a:cubicBezTo>
                  <a:cubicBezTo>
                    <a:pt x="143377" y="68025"/>
                    <a:pt x="143498" y="68086"/>
                    <a:pt x="143620" y="68117"/>
                  </a:cubicBezTo>
                  <a:cubicBezTo>
                    <a:pt x="143711" y="68177"/>
                    <a:pt x="143802" y="68208"/>
                    <a:pt x="143863" y="68269"/>
                  </a:cubicBezTo>
                  <a:cubicBezTo>
                    <a:pt x="143985" y="68360"/>
                    <a:pt x="143742" y="68481"/>
                    <a:pt x="143863" y="68573"/>
                  </a:cubicBezTo>
                  <a:cubicBezTo>
                    <a:pt x="144015" y="68664"/>
                    <a:pt x="144198" y="68785"/>
                    <a:pt x="144289" y="68937"/>
                  </a:cubicBezTo>
                  <a:cubicBezTo>
                    <a:pt x="144380" y="69120"/>
                    <a:pt x="144562" y="69241"/>
                    <a:pt x="144684" y="69363"/>
                  </a:cubicBezTo>
                  <a:cubicBezTo>
                    <a:pt x="144806" y="69454"/>
                    <a:pt x="144927" y="69484"/>
                    <a:pt x="145049" y="69454"/>
                  </a:cubicBezTo>
                  <a:cubicBezTo>
                    <a:pt x="145353" y="69363"/>
                    <a:pt x="145565" y="69454"/>
                    <a:pt x="145748" y="69667"/>
                  </a:cubicBezTo>
                  <a:cubicBezTo>
                    <a:pt x="145809" y="69758"/>
                    <a:pt x="145930" y="69788"/>
                    <a:pt x="145991" y="69849"/>
                  </a:cubicBezTo>
                  <a:cubicBezTo>
                    <a:pt x="146052" y="69880"/>
                    <a:pt x="146143" y="69910"/>
                    <a:pt x="146204" y="69880"/>
                  </a:cubicBezTo>
                  <a:cubicBezTo>
                    <a:pt x="146508" y="69849"/>
                    <a:pt x="146872" y="69849"/>
                    <a:pt x="147085" y="69545"/>
                  </a:cubicBezTo>
                  <a:cubicBezTo>
                    <a:pt x="147237" y="69332"/>
                    <a:pt x="147480" y="69332"/>
                    <a:pt x="147693" y="69393"/>
                  </a:cubicBezTo>
                  <a:cubicBezTo>
                    <a:pt x="147936" y="69454"/>
                    <a:pt x="148149" y="69545"/>
                    <a:pt x="148301" y="69697"/>
                  </a:cubicBezTo>
                  <a:cubicBezTo>
                    <a:pt x="148575" y="69971"/>
                    <a:pt x="148909" y="69971"/>
                    <a:pt x="149243" y="69910"/>
                  </a:cubicBezTo>
                  <a:cubicBezTo>
                    <a:pt x="149608" y="69849"/>
                    <a:pt x="149912" y="69697"/>
                    <a:pt x="150155" y="69393"/>
                  </a:cubicBezTo>
                  <a:cubicBezTo>
                    <a:pt x="150246" y="69302"/>
                    <a:pt x="150398" y="69272"/>
                    <a:pt x="150520" y="69302"/>
                  </a:cubicBezTo>
                  <a:cubicBezTo>
                    <a:pt x="150793" y="69424"/>
                    <a:pt x="151037" y="69393"/>
                    <a:pt x="151310" y="69393"/>
                  </a:cubicBezTo>
                  <a:cubicBezTo>
                    <a:pt x="151310" y="69393"/>
                    <a:pt x="151310" y="69393"/>
                    <a:pt x="151310" y="69393"/>
                  </a:cubicBezTo>
                  <a:lnTo>
                    <a:pt x="151341" y="69363"/>
                  </a:lnTo>
                  <a:lnTo>
                    <a:pt x="151310" y="69393"/>
                  </a:lnTo>
                  <a:cubicBezTo>
                    <a:pt x="151310" y="69393"/>
                    <a:pt x="151310" y="69393"/>
                    <a:pt x="151310" y="69393"/>
                  </a:cubicBezTo>
                  <a:cubicBezTo>
                    <a:pt x="151189" y="69728"/>
                    <a:pt x="151219" y="70062"/>
                    <a:pt x="151280" y="70396"/>
                  </a:cubicBezTo>
                  <a:cubicBezTo>
                    <a:pt x="151341" y="70731"/>
                    <a:pt x="151310" y="71035"/>
                    <a:pt x="151219" y="71339"/>
                  </a:cubicBezTo>
                  <a:cubicBezTo>
                    <a:pt x="151158" y="71582"/>
                    <a:pt x="151067" y="71825"/>
                    <a:pt x="150976" y="72068"/>
                  </a:cubicBezTo>
                  <a:cubicBezTo>
                    <a:pt x="150854" y="72402"/>
                    <a:pt x="150702" y="72706"/>
                    <a:pt x="150641" y="73041"/>
                  </a:cubicBezTo>
                  <a:cubicBezTo>
                    <a:pt x="150581" y="73375"/>
                    <a:pt x="150398" y="73618"/>
                    <a:pt x="150186" y="73892"/>
                  </a:cubicBezTo>
                  <a:cubicBezTo>
                    <a:pt x="150094" y="73983"/>
                    <a:pt x="149973" y="74074"/>
                    <a:pt x="149851" y="74074"/>
                  </a:cubicBezTo>
                  <a:cubicBezTo>
                    <a:pt x="149334" y="74074"/>
                    <a:pt x="148848" y="74165"/>
                    <a:pt x="148362" y="73953"/>
                  </a:cubicBezTo>
                  <a:cubicBezTo>
                    <a:pt x="148179" y="73892"/>
                    <a:pt x="147967" y="73892"/>
                    <a:pt x="147784" y="73861"/>
                  </a:cubicBezTo>
                  <a:cubicBezTo>
                    <a:pt x="147328" y="73831"/>
                    <a:pt x="146933" y="73953"/>
                    <a:pt x="146538" y="74165"/>
                  </a:cubicBezTo>
                  <a:cubicBezTo>
                    <a:pt x="146356" y="74287"/>
                    <a:pt x="146173" y="74287"/>
                    <a:pt x="145961" y="74257"/>
                  </a:cubicBezTo>
                  <a:cubicBezTo>
                    <a:pt x="145261" y="74105"/>
                    <a:pt x="144532" y="73922"/>
                    <a:pt x="143802" y="73831"/>
                  </a:cubicBezTo>
                  <a:cubicBezTo>
                    <a:pt x="143559" y="73801"/>
                    <a:pt x="143255" y="73770"/>
                    <a:pt x="143043" y="73649"/>
                  </a:cubicBezTo>
                  <a:cubicBezTo>
                    <a:pt x="142708" y="73466"/>
                    <a:pt x="142374" y="73405"/>
                    <a:pt x="142009" y="73345"/>
                  </a:cubicBezTo>
                  <a:cubicBezTo>
                    <a:pt x="141705" y="73314"/>
                    <a:pt x="141432" y="73193"/>
                    <a:pt x="141219" y="72980"/>
                  </a:cubicBezTo>
                  <a:cubicBezTo>
                    <a:pt x="141128" y="72889"/>
                    <a:pt x="140976" y="72828"/>
                    <a:pt x="140854" y="72798"/>
                  </a:cubicBezTo>
                  <a:cubicBezTo>
                    <a:pt x="140307" y="72676"/>
                    <a:pt x="139729" y="72706"/>
                    <a:pt x="139213" y="72950"/>
                  </a:cubicBezTo>
                  <a:cubicBezTo>
                    <a:pt x="138848" y="73101"/>
                    <a:pt x="138574" y="73588"/>
                    <a:pt x="138696" y="73983"/>
                  </a:cubicBezTo>
                  <a:cubicBezTo>
                    <a:pt x="138726" y="74105"/>
                    <a:pt x="138787" y="74226"/>
                    <a:pt x="138818" y="74348"/>
                  </a:cubicBezTo>
                  <a:cubicBezTo>
                    <a:pt x="138848" y="74469"/>
                    <a:pt x="138787" y="74591"/>
                    <a:pt x="138696" y="74682"/>
                  </a:cubicBezTo>
                  <a:cubicBezTo>
                    <a:pt x="138635" y="74773"/>
                    <a:pt x="138574" y="74834"/>
                    <a:pt x="138514" y="74895"/>
                  </a:cubicBezTo>
                  <a:cubicBezTo>
                    <a:pt x="138331" y="75077"/>
                    <a:pt x="138058" y="75108"/>
                    <a:pt x="137845" y="74986"/>
                  </a:cubicBezTo>
                  <a:cubicBezTo>
                    <a:pt x="137754" y="74925"/>
                    <a:pt x="137632" y="74834"/>
                    <a:pt x="137511" y="74773"/>
                  </a:cubicBezTo>
                  <a:cubicBezTo>
                    <a:pt x="137359" y="74682"/>
                    <a:pt x="137207" y="74560"/>
                    <a:pt x="137024" y="74469"/>
                  </a:cubicBezTo>
                  <a:cubicBezTo>
                    <a:pt x="136599" y="74257"/>
                    <a:pt x="136173" y="74105"/>
                    <a:pt x="135687" y="74105"/>
                  </a:cubicBezTo>
                  <a:cubicBezTo>
                    <a:pt x="135474" y="74105"/>
                    <a:pt x="135322" y="73983"/>
                    <a:pt x="135231" y="73801"/>
                  </a:cubicBezTo>
                  <a:cubicBezTo>
                    <a:pt x="135170" y="73679"/>
                    <a:pt x="135140" y="73557"/>
                    <a:pt x="135079" y="73436"/>
                  </a:cubicBezTo>
                  <a:cubicBezTo>
                    <a:pt x="135018" y="73253"/>
                    <a:pt x="134866" y="73132"/>
                    <a:pt x="134684" y="73071"/>
                  </a:cubicBezTo>
                  <a:cubicBezTo>
                    <a:pt x="134106" y="72858"/>
                    <a:pt x="133529" y="72706"/>
                    <a:pt x="132921" y="72767"/>
                  </a:cubicBezTo>
                  <a:cubicBezTo>
                    <a:pt x="132586" y="72798"/>
                    <a:pt x="132282" y="72646"/>
                    <a:pt x="131979" y="72524"/>
                  </a:cubicBezTo>
                  <a:cubicBezTo>
                    <a:pt x="131948" y="72524"/>
                    <a:pt x="131887" y="72524"/>
                    <a:pt x="131887" y="72494"/>
                  </a:cubicBezTo>
                  <a:cubicBezTo>
                    <a:pt x="131675" y="72250"/>
                    <a:pt x="131371" y="72129"/>
                    <a:pt x="131036" y="72038"/>
                  </a:cubicBezTo>
                  <a:cubicBezTo>
                    <a:pt x="130915" y="71977"/>
                    <a:pt x="130854" y="71703"/>
                    <a:pt x="130945" y="71612"/>
                  </a:cubicBezTo>
                  <a:cubicBezTo>
                    <a:pt x="131067" y="71460"/>
                    <a:pt x="131219" y="71339"/>
                    <a:pt x="131371" y="71217"/>
                  </a:cubicBezTo>
                  <a:cubicBezTo>
                    <a:pt x="131553" y="71004"/>
                    <a:pt x="131583" y="70731"/>
                    <a:pt x="131462" y="70487"/>
                  </a:cubicBezTo>
                  <a:cubicBezTo>
                    <a:pt x="131401" y="70366"/>
                    <a:pt x="131279" y="70244"/>
                    <a:pt x="131188" y="70123"/>
                  </a:cubicBezTo>
                  <a:cubicBezTo>
                    <a:pt x="131158" y="70062"/>
                    <a:pt x="131158" y="69971"/>
                    <a:pt x="131158" y="69940"/>
                  </a:cubicBezTo>
                  <a:cubicBezTo>
                    <a:pt x="131219" y="69758"/>
                    <a:pt x="131310" y="69576"/>
                    <a:pt x="131401" y="69424"/>
                  </a:cubicBezTo>
                  <a:cubicBezTo>
                    <a:pt x="131431" y="69332"/>
                    <a:pt x="131340" y="69211"/>
                    <a:pt x="131219" y="69241"/>
                  </a:cubicBezTo>
                  <a:cubicBezTo>
                    <a:pt x="131067" y="69272"/>
                    <a:pt x="130915" y="69302"/>
                    <a:pt x="130793" y="69150"/>
                  </a:cubicBezTo>
                  <a:cubicBezTo>
                    <a:pt x="130580" y="68907"/>
                    <a:pt x="130307" y="68907"/>
                    <a:pt x="130064" y="68998"/>
                  </a:cubicBezTo>
                  <a:cubicBezTo>
                    <a:pt x="129790" y="69059"/>
                    <a:pt x="129547" y="69150"/>
                    <a:pt x="129304" y="69211"/>
                  </a:cubicBezTo>
                  <a:cubicBezTo>
                    <a:pt x="129121" y="69272"/>
                    <a:pt x="128969" y="69241"/>
                    <a:pt x="128787" y="69272"/>
                  </a:cubicBezTo>
                  <a:cubicBezTo>
                    <a:pt x="128544" y="69089"/>
                    <a:pt x="128270" y="69332"/>
                    <a:pt x="128027" y="69211"/>
                  </a:cubicBezTo>
                  <a:cubicBezTo>
                    <a:pt x="127754" y="69089"/>
                    <a:pt x="127510" y="69302"/>
                    <a:pt x="127267" y="69332"/>
                  </a:cubicBezTo>
                  <a:cubicBezTo>
                    <a:pt x="127085" y="69332"/>
                    <a:pt x="126872" y="69363"/>
                    <a:pt x="126659" y="69332"/>
                  </a:cubicBezTo>
                  <a:cubicBezTo>
                    <a:pt x="126173" y="69272"/>
                    <a:pt x="125687" y="69272"/>
                    <a:pt x="125200" y="69424"/>
                  </a:cubicBezTo>
                  <a:cubicBezTo>
                    <a:pt x="124927" y="69515"/>
                    <a:pt x="124653" y="69515"/>
                    <a:pt x="124410" y="69515"/>
                  </a:cubicBezTo>
                  <a:cubicBezTo>
                    <a:pt x="124167" y="69515"/>
                    <a:pt x="123954" y="69576"/>
                    <a:pt x="123741" y="69697"/>
                  </a:cubicBezTo>
                  <a:cubicBezTo>
                    <a:pt x="123377" y="69849"/>
                    <a:pt x="123012" y="70032"/>
                    <a:pt x="122647" y="70184"/>
                  </a:cubicBezTo>
                  <a:cubicBezTo>
                    <a:pt x="122373" y="70305"/>
                    <a:pt x="122130" y="70396"/>
                    <a:pt x="121887" y="70609"/>
                  </a:cubicBezTo>
                  <a:cubicBezTo>
                    <a:pt x="121644" y="70852"/>
                    <a:pt x="121279" y="70883"/>
                    <a:pt x="120945" y="70761"/>
                  </a:cubicBezTo>
                  <a:cubicBezTo>
                    <a:pt x="120702" y="70670"/>
                    <a:pt x="120459" y="70609"/>
                    <a:pt x="120185" y="70670"/>
                  </a:cubicBezTo>
                  <a:cubicBezTo>
                    <a:pt x="119911" y="70700"/>
                    <a:pt x="119638" y="70700"/>
                    <a:pt x="119395" y="70670"/>
                  </a:cubicBezTo>
                  <a:cubicBezTo>
                    <a:pt x="119273" y="70670"/>
                    <a:pt x="119152" y="70579"/>
                    <a:pt x="119030" y="70518"/>
                  </a:cubicBezTo>
                  <a:cubicBezTo>
                    <a:pt x="118969" y="70487"/>
                    <a:pt x="118939" y="70427"/>
                    <a:pt x="118908" y="70366"/>
                  </a:cubicBezTo>
                  <a:cubicBezTo>
                    <a:pt x="118635" y="70123"/>
                    <a:pt x="118361" y="70184"/>
                    <a:pt x="118240" y="70518"/>
                  </a:cubicBezTo>
                  <a:cubicBezTo>
                    <a:pt x="118179" y="70700"/>
                    <a:pt x="118088" y="70883"/>
                    <a:pt x="118057" y="71065"/>
                  </a:cubicBezTo>
                  <a:cubicBezTo>
                    <a:pt x="117966" y="71521"/>
                    <a:pt x="117662" y="71794"/>
                    <a:pt x="117267" y="71977"/>
                  </a:cubicBezTo>
                  <a:cubicBezTo>
                    <a:pt x="116902" y="72159"/>
                    <a:pt x="116568" y="72372"/>
                    <a:pt x="116234" y="72585"/>
                  </a:cubicBezTo>
                  <a:cubicBezTo>
                    <a:pt x="115930" y="72767"/>
                    <a:pt x="115626" y="72980"/>
                    <a:pt x="115626" y="73375"/>
                  </a:cubicBezTo>
                  <a:cubicBezTo>
                    <a:pt x="115626" y="73557"/>
                    <a:pt x="115504" y="73679"/>
                    <a:pt x="115413" y="73801"/>
                  </a:cubicBezTo>
                  <a:cubicBezTo>
                    <a:pt x="115230" y="74013"/>
                    <a:pt x="115170" y="74257"/>
                    <a:pt x="115200" y="74500"/>
                  </a:cubicBezTo>
                  <a:cubicBezTo>
                    <a:pt x="115230" y="74712"/>
                    <a:pt x="115230" y="74895"/>
                    <a:pt x="115230" y="75077"/>
                  </a:cubicBezTo>
                  <a:cubicBezTo>
                    <a:pt x="115230" y="75229"/>
                    <a:pt x="115170" y="75381"/>
                    <a:pt x="115079" y="75533"/>
                  </a:cubicBezTo>
                  <a:cubicBezTo>
                    <a:pt x="114957" y="75716"/>
                    <a:pt x="114835" y="75898"/>
                    <a:pt x="114683" y="76080"/>
                  </a:cubicBezTo>
                  <a:cubicBezTo>
                    <a:pt x="114592" y="76171"/>
                    <a:pt x="114501" y="76263"/>
                    <a:pt x="114410" y="76323"/>
                  </a:cubicBezTo>
                  <a:cubicBezTo>
                    <a:pt x="114227" y="76445"/>
                    <a:pt x="114045" y="76506"/>
                    <a:pt x="113893" y="76627"/>
                  </a:cubicBezTo>
                  <a:cubicBezTo>
                    <a:pt x="113680" y="76810"/>
                    <a:pt x="113437" y="76901"/>
                    <a:pt x="113194" y="76931"/>
                  </a:cubicBezTo>
                  <a:cubicBezTo>
                    <a:pt x="112920" y="76962"/>
                    <a:pt x="112768" y="77114"/>
                    <a:pt x="112616" y="77296"/>
                  </a:cubicBezTo>
                  <a:cubicBezTo>
                    <a:pt x="112556" y="77387"/>
                    <a:pt x="112464" y="77509"/>
                    <a:pt x="112404" y="77600"/>
                  </a:cubicBezTo>
                  <a:cubicBezTo>
                    <a:pt x="112282" y="77843"/>
                    <a:pt x="112100" y="78026"/>
                    <a:pt x="111857" y="78147"/>
                  </a:cubicBezTo>
                  <a:cubicBezTo>
                    <a:pt x="111583" y="78299"/>
                    <a:pt x="111461" y="78542"/>
                    <a:pt x="111309" y="78785"/>
                  </a:cubicBezTo>
                  <a:cubicBezTo>
                    <a:pt x="111066" y="79241"/>
                    <a:pt x="110823" y="79697"/>
                    <a:pt x="110428" y="80062"/>
                  </a:cubicBezTo>
                  <a:cubicBezTo>
                    <a:pt x="110337" y="80153"/>
                    <a:pt x="110276" y="80244"/>
                    <a:pt x="110215" y="80366"/>
                  </a:cubicBezTo>
                  <a:cubicBezTo>
                    <a:pt x="109972" y="80852"/>
                    <a:pt x="109729" y="81339"/>
                    <a:pt x="109395" y="81795"/>
                  </a:cubicBezTo>
                  <a:cubicBezTo>
                    <a:pt x="109273" y="81977"/>
                    <a:pt x="109212" y="82190"/>
                    <a:pt x="109212" y="82403"/>
                  </a:cubicBezTo>
                  <a:cubicBezTo>
                    <a:pt x="109151" y="82676"/>
                    <a:pt x="109212" y="82889"/>
                    <a:pt x="109486" y="83071"/>
                  </a:cubicBezTo>
                  <a:cubicBezTo>
                    <a:pt x="109729" y="83193"/>
                    <a:pt x="109790" y="83406"/>
                    <a:pt x="109729" y="83649"/>
                  </a:cubicBezTo>
                  <a:cubicBezTo>
                    <a:pt x="109638" y="83862"/>
                    <a:pt x="109638" y="84044"/>
                    <a:pt x="109698" y="84287"/>
                  </a:cubicBezTo>
                  <a:cubicBezTo>
                    <a:pt x="109881" y="84834"/>
                    <a:pt x="109911" y="85381"/>
                    <a:pt x="109638" y="85928"/>
                  </a:cubicBezTo>
                  <a:cubicBezTo>
                    <a:pt x="109607" y="85989"/>
                    <a:pt x="109607" y="86050"/>
                    <a:pt x="109577" y="86111"/>
                  </a:cubicBezTo>
                  <a:cubicBezTo>
                    <a:pt x="109486" y="86688"/>
                    <a:pt x="109334" y="87235"/>
                    <a:pt x="108878" y="87661"/>
                  </a:cubicBezTo>
                  <a:cubicBezTo>
                    <a:pt x="108847" y="87691"/>
                    <a:pt x="108847" y="87783"/>
                    <a:pt x="108878" y="87813"/>
                  </a:cubicBezTo>
                  <a:cubicBezTo>
                    <a:pt x="108969" y="87995"/>
                    <a:pt x="109091" y="88147"/>
                    <a:pt x="109212" y="88299"/>
                  </a:cubicBezTo>
                  <a:cubicBezTo>
                    <a:pt x="109303" y="88451"/>
                    <a:pt x="109395" y="88634"/>
                    <a:pt x="109303" y="88846"/>
                  </a:cubicBezTo>
                  <a:cubicBezTo>
                    <a:pt x="109151" y="89120"/>
                    <a:pt x="109243" y="89394"/>
                    <a:pt x="109364" y="89667"/>
                  </a:cubicBezTo>
                  <a:cubicBezTo>
                    <a:pt x="109486" y="89880"/>
                    <a:pt x="109668" y="90001"/>
                    <a:pt x="109881" y="90093"/>
                  </a:cubicBezTo>
                  <a:cubicBezTo>
                    <a:pt x="110033" y="90184"/>
                    <a:pt x="110246" y="90245"/>
                    <a:pt x="110428" y="90305"/>
                  </a:cubicBezTo>
                  <a:cubicBezTo>
                    <a:pt x="110428" y="90275"/>
                    <a:pt x="110428" y="90275"/>
                    <a:pt x="110428" y="90275"/>
                  </a:cubicBezTo>
                  <a:lnTo>
                    <a:pt x="110458" y="90245"/>
                  </a:lnTo>
                  <a:lnTo>
                    <a:pt x="110428" y="90305"/>
                  </a:lnTo>
                  <a:cubicBezTo>
                    <a:pt x="110428" y="90305"/>
                    <a:pt x="110428" y="90305"/>
                    <a:pt x="110428" y="90305"/>
                  </a:cubicBezTo>
                  <a:cubicBezTo>
                    <a:pt x="110428" y="90488"/>
                    <a:pt x="110519" y="90640"/>
                    <a:pt x="110702" y="90761"/>
                  </a:cubicBezTo>
                  <a:cubicBezTo>
                    <a:pt x="110854" y="90853"/>
                    <a:pt x="110975" y="91004"/>
                    <a:pt x="111036" y="91187"/>
                  </a:cubicBezTo>
                  <a:cubicBezTo>
                    <a:pt x="111066" y="91308"/>
                    <a:pt x="111188" y="91400"/>
                    <a:pt x="111309" y="91460"/>
                  </a:cubicBezTo>
                  <a:cubicBezTo>
                    <a:pt x="111583" y="91582"/>
                    <a:pt x="111796" y="91764"/>
                    <a:pt x="112009" y="91977"/>
                  </a:cubicBezTo>
                  <a:cubicBezTo>
                    <a:pt x="112100" y="92068"/>
                    <a:pt x="112191" y="92190"/>
                    <a:pt x="112191" y="92311"/>
                  </a:cubicBezTo>
                  <a:cubicBezTo>
                    <a:pt x="112221" y="92707"/>
                    <a:pt x="112434" y="93041"/>
                    <a:pt x="112616" y="93375"/>
                  </a:cubicBezTo>
                  <a:cubicBezTo>
                    <a:pt x="112799" y="93710"/>
                    <a:pt x="113103" y="93983"/>
                    <a:pt x="113498" y="94105"/>
                  </a:cubicBezTo>
                  <a:cubicBezTo>
                    <a:pt x="113771" y="94226"/>
                    <a:pt x="114015" y="94378"/>
                    <a:pt x="114258" y="94561"/>
                  </a:cubicBezTo>
                  <a:cubicBezTo>
                    <a:pt x="114805" y="94956"/>
                    <a:pt x="115322" y="95412"/>
                    <a:pt x="115930" y="95746"/>
                  </a:cubicBezTo>
                  <a:cubicBezTo>
                    <a:pt x="116203" y="95898"/>
                    <a:pt x="116507" y="96020"/>
                    <a:pt x="116841" y="96111"/>
                  </a:cubicBezTo>
                  <a:cubicBezTo>
                    <a:pt x="116933" y="96141"/>
                    <a:pt x="117054" y="96141"/>
                    <a:pt x="117115" y="96111"/>
                  </a:cubicBezTo>
                  <a:cubicBezTo>
                    <a:pt x="117358" y="96020"/>
                    <a:pt x="117571" y="95929"/>
                    <a:pt x="117784" y="95837"/>
                  </a:cubicBezTo>
                  <a:cubicBezTo>
                    <a:pt x="118148" y="95655"/>
                    <a:pt x="118513" y="95564"/>
                    <a:pt x="118939" y="95594"/>
                  </a:cubicBezTo>
                  <a:cubicBezTo>
                    <a:pt x="119182" y="95594"/>
                    <a:pt x="119455" y="95564"/>
                    <a:pt x="119729" y="95533"/>
                  </a:cubicBezTo>
                  <a:cubicBezTo>
                    <a:pt x="120124" y="95473"/>
                    <a:pt x="120519" y="95503"/>
                    <a:pt x="120884" y="95655"/>
                  </a:cubicBezTo>
                  <a:cubicBezTo>
                    <a:pt x="120975" y="95685"/>
                    <a:pt x="121066" y="95716"/>
                    <a:pt x="121158" y="95746"/>
                  </a:cubicBezTo>
                  <a:cubicBezTo>
                    <a:pt x="121370" y="95807"/>
                    <a:pt x="121553" y="95807"/>
                    <a:pt x="121766" y="95746"/>
                  </a:cubicBezTo>
                  <a:cubicBezTo>
                    <a:pt x="121978" y="95655"/>
                    <a:pt x="122191" y="95594"/>
                    <a:pt x="122404" y="95533"/>
                  </a:cubicBezTo>
                  <a:cubicBezTo>
                    <a:pt x="122586" y="95442"/>
                    <a:pt x="122799" y="95381"/>
                    <a:pt x="122951" y="95290"/>
                  </a:cubicBezTo>
                  <a:cubicBezTo>
                    <a:pt x="123194" y="95108"/>
                    <a:pt x="123468" y="95017"/>
                    <a:pt x="123772" y="94926"/>
                  </a:cubicBezTo>
                  <a:cubicBezTo>
                    <a:pt x="124045" y="94865"/>
                    <a:pt x="124349" y="94713"/>
                    <a:pt x="124623" y="94682"/>
                  </a:cubicBezTo>
                  <a:cubicBezTo>
                    <a:pt x="125048" y="94652"/>
                    <a:pt x="125474" y="94439"/>
                    <a:pt x="125899" y="94530"/>
                  </a:cubicBezTo>
                  <a:cubicBezTo>
                    <a:pt x="125991" y="94530"/>
                    <a:pt x="126112" y="94530"/>
                    <a:pt x="126203" y="94561"/>
                  </a:cubicBezTo>
                  <a:cubicBezTo>
                    <a:pt x="126568" y="94713"/>
                    <a:pt x="126902" y="94956"/>
                    <a:pt x="127054" y="95321"/>
                  </a:cubicBezTo>
                  <a:cubicBezTo>
                    <a:pt x="127115" y="95503"/>
                    <a:pt x="127206" y="95685"/>
                    <a:pt x="127267" y="95837"/>
                  </a:cubicBezTo>
                  <a:cubicBezTo>
                    <a:pt x="127450" y="96172"/>
                    <a:pt x="127723" y="96293"/>
                    <a:pt x="128088" y="96293"/>
                  </a:cubicBezTo>
                  <a:cubicBezTo>
                    <a:pt x="128179" y="96324"/>
                    <a:pt x="128301" y="96293"/>
                    <a:pt x="128392" y="96293"/>
                  </a:cubicBezTo>
                  <a:cubicBezTo>
                    <a:pt x="128817" y="96233"/>
                    <a:pt x="129243" y="96172"/>
                    <a:pt x="129668" y="96050"/>
                  </a:cubicBezTo>
                  <a:cubicBezTo>
                    <a:pt x="129912" y="96020"/>
                    <a:pt x="130124" y="95989"/>
                    <a:pt x="130276" y="96233"/>
                  </a:cubicBezTo>
                  <a:cubicBezTo>
                    <a:pt x="130337" y="96354"/>
                    <a:pt x="130428" y="96445"/>
                    <a:pt x="130550" y="96506"/>
                  </a:cubicBezTo>
                  <a:cubicBezTo>
                    <a:pt x="130915" y="96719"/>
                    <a:pt x="130945" y="97084"/>
                    <a:pt x="130945" y="97418"/>
                  </a:cubicBezTo>
                  <a:cubicBezTo>
                    <a:pt x="130975" y="97631"/>
                    <a:pt x="130884" y="97843"/>
                    <a:pt x="130823" y="98056"/>
                  </a:cubicBezTo>
                  <a:cubicBezTo>
                    <a:pt x="130763" y="98239"/>
                    <a:pt x="130611" y="98391"/>
                    <a:pt x="130580" y="98573"/>
                  </a:cubicBezTo>
                  <a:cubicBezTo>
                    <a:pt x="130520" y="98786"/>
                    <a:pt x="130611" y="99029"/>
                    <a:pt x="130550" y="99211"/>
                  </a:cubicBezTo>
                  <a:cubicBezTo>
                    <a:pt x="130459" y="99546"/>
                    <a:pt x="130428" y="99910"/>
                    <a:pt x="130155" y="100184"/>
                  </a:cubicBezTo>
                  <a:cubicBezTo>
                    <a:pt x="130124" y="100214"/>
                    <a:pt x="130124" y="100275"/>
                    <a:pt x="130094" y="100336"/>
                  </a:cubicBezTo>
                  <a:cubicBezTo>
                    <a:pt x="130094" y="100366"/>
                    <a:pt x="130124" y="100397"/>
                    <a:pt x="130124" y="100427"/>
                  </a:cubicBezTo>
                  <a:cubicBezTo>
                    <a:pt x="130550" y="101461"/>
                    <a:pt x="130732" y="101673"/>
                    <a:pt x="131583" y="102433"/>
                  </a:cubicBezTo>
                  <a:cubicBezTo>
                    <a:pt x="131735" y="102555"/>
                    <a:pt x="131887" y="102707"/>
                    <a:pt x="132039" y="102828"/>
                  </a:cubicBezTo>
                  <a:cubicBezTo>
                    <a:pt x="132282" y="103041"/>
                    <a:pt x="132465" y="103284"/>
                    <a:pt x="132617" y="103588"/>
                  </a:cubicBezTo>
                  <a:cubicBezTo>
                    <a:pt x="132678" y="103710"/>
                    <a:pt x="132738" y="103862"/>
                    <a:pt x="132769" y="104014"/>
                  </a:cubicBezTo>
                  <a:cubicBezTo>
                    <a:pt x="132890" y="104379"/>
                    <a:pt x="133042" y="104713"/>
                    <a:pt x="133255" y="105047"/>
                  </a:cubicBezTo>
                  <a:cubicBezTo>
                    <a:pt x="133498" y="105412"/>
                    <a:pt x="133498" y="105898"/>
                    <a:pt x="133620" y="106324"/>
                  </a:cubicBezTo>
                  <a:cubicBezTo>
                    <a:pt x="133650" y="106385"/>
                    <a:pt x="133559" y="106476"/>
                    <a:pt x="133559" y="106567"/>
                  </a:cubicBezTo>
                  <a:cubicBezTo>
                    <a:pt x="133529" y="106719"/>
                    <a:pt x="133529" y="106841"/>
                    <a:pt x="133529" y="106962"/>
                  </a:cubicBezTo>
                  <a:cubicBezTo>
                    <a:pt x="133589" y="107236"/>
                    <a:pt x="133681" y="107509"/>
                    <a:pt x="133833" y="107752"/>
                  </a:cubicBezTo>
                  <a:cubicBezTo>
                    <a:pt x="133893" y="107874"/>
                    <a:pt x="133954" y="107996"/>
                    <a:pt x="133985" y="108117"/>
                  </a:cubicBezTo>
                  <a:cubicBezTo>
                    <a:pt x="134106" y="108634"/>
                    <a:pt x="134106" y="109120"/>
                    <a:pt x="133650" y="109485"/>
                  </a:cubicBezTo>
                  <a:cubicBezTo>
                    <a:pt x="133438" y="109667"/>
                    <a:pt x="133286" y="109880"/>
                    <a:pt x="133103" y="110063"/>
                  </a:cubicBezTo>
                  <a:cubicBezTo>
                    <a:pt x="132921" y="110245"/>
                    <a:pt x="132799" y="110488"/>
                    <a:pt x="132769" y="110731"/>
                  </a:cubicBezTo>
                  <a:cubicBezTo>
                    <a:pt x="132708" y="111157"/>
                    <a:pt x="132586" y="111521"/>
                    <a:pt x="132404" y="111917"/>
                  </a:cubicBezTo>
                  <a:cubicBezTo>
                    <a:pt x="132282" y="112099"/>
                    <a:pt x="132252" y="112312"/>
                    <a:pt x="132252" y="112555"/>
                  </a:cubicBezTo>
                  <a:cubicBezTo>
                    <a:pt x="132222" y="112920"/>
                    <a:pt x="132222" y="113315"/>
                    <a:pt x="132222" y="113680"/>
                  </a:cubicBezTo>
                  <a:cubicBezTo>
                    <a:pt x="132252" y="113892"/>
                    <a:pt x="132282" y="114075"/>
                    <a:pt x="132434" y="114196"/>
                  </a:cubicBezTo>
                  <a:cubicBezTo>
                    <a:pt x="132830" y="114561"/>
                    <a:pt x="133073" y="115017"/>
                    <a:pt x="133255" y="115503"/>
                  </a:cubicBezTo>
                  <a:cubicBezTo>
                    <a:pt x="133438" y="116020"/>
                    <a:pt x="133711" y="116476"/>
                    <a:pt x="133954" y="116962"/>
                  </a:cubicBezTo>
                  <a:cubicBezTo>
                    <a:pt x="134137" y="117297"/>
                    <a:pt x="134289" y="117631"/>
                    <a:pt x="134289" y="118026"/>
                  </a:cubicBezTo>
                  <a:cubicBezTo>
                    <a:pt x="134258" y="118452"/>
                    <a:pt x="134349" y="118847"/>
                    <a:pt x="134501" y="119242"/>
                  </a:cubicBezTo>
                  <a:cubicBezTo>
                    <a:pt x="134532" y="119394"/>
                    <a:pt x="134593" y="119546"/>
                    <a:pt x="134593" y="119698"/>
                  </a:cubicBezTo>
                  <a:cubicBezTo>
                    <a:pt x="134593" y="120154"/>
                    <a:pt x="134745" y="120579"/>
                    <a:pt x="134836" y="121005"/>
                  </a:cubicBezTo>
                  <a:cubicBezTo>
                    <a:pt x="134927" y="121491"/>
                    <a:pt x="135170" y="121886"/>
                    <a:pt x="135474" y="122282"/>
                  </a:cubicBezTo>
                  <a:cubicBezTo>
                    <a:pt x="135626" y="122464"/>
                    <a:pt x="135778" y="122677"/>
                    <a:pt x="135960" y="122889"/>
                  </a:cubicBezTo>
                  <a:cubicBezTo>
                    <a:pt x="136143" y="123072"/>
                    <a:pt x="136234" y="123315"/>
                    <a:pt x="136295" y="123558"/>
                  </a:cubicBezTo>
                  <a:cubicBezTo>
                    <a:pt x="136416" y="124044"/>
                    <a:pt x="136568" y="124531"/>
                    <a:pt x="136811" y="124987"/>
                  </a:cubicBezTo>
                  <a:cubicBezTo>
                    <a:pt x="136872" y="125078"/>
                    <a:pt x="136933" y="125200"/>
                    <a:pt x="136963" y="125321"/>
                  </a:cubicBezTo>
                  <a:cubicBezTo>
                    <a:pt x="137085" y="125625"/>
                    <a:pt x="137115" y="125868"/>
                    <a:pt x="136872" y="126142"/>
                  </a:cubicBezTo>
                  <a:cubicBezTo>
                    <a:pt x="136781" y="126233"/>
                    <a:pt x="136781" y="126385"/>
                    <a:pt x="136872" y="126476"/>
                  </a:cubicBezTo>
                  <a:cubicBezTo>
                    <a:pt x="137055" y="126719"/>
                    <a:pt x="137055" y="127023"/>
                    <a:pt x="137085" y="127297"/>
                  </a:cubicBezTo>
                  <a:cubicBezTo>
                    <a:pt x="137115" y="127358"/>
                    <a:pt x="137146" y="127418"/>
                    <a:pt x="137176" y="127449"/>
                  </a:cubicBezTo>
                  <a:cubicBezTo>
                    <a:pt x="137541" y="127631"/>
                    <a:pt x="137875" y="127814"/>
                    <a:pt x="138240" y="127996"/>
                  </a:cubicBezTo>
                  <a:cubicBezTo>
                    <a:pt x="138301" y="128026"/>
                    <a:pt x="138453" y="128026"/>
                    <a:pt x="138514" y="127996"/>
                  </a:cubicBezTo>
                  <a:cubicBezTo>
                    <a:pt x="138848" y="127814"/>
                    <a:pt x="139182" y="127692"/>
                    <a:pt x="139577" y="127722"/>
                  </a:cubicBezTo>
                  <a:cubicBezTo>
                    <a:pt x="139729" y="127722"/>
                    <a:pt x="139881" y="127662"/>
                    <a:pt x="140033" y="127601"/>
                  </a:cubicBezTo>
                  <a:cubicBezTo>
                    <a:pt x="140337" y="127510"/>
                    <a:pt x="140611" y="127449"/>
                    <a:pt x="140915" y="127449"/>
                  </a:cubicBezTo>
                  <a:cubicBezTo>
                    <a:pt x="141249" y="127449"/>
                    <a:pt x="141584" y="127358"/>
                    <a:pt x="141918" y="127510"/>
                  </a:cubicBezTo>
                  <a:cubicBezTo>
                    <a:pt x="141979" y="127540"/>
                    <a:pt x="142131" y="127570"/>
                    <a:pt x="142191" y="127510"/>
                  </a:cubicBezTo>
                  <a:cubicBezTo>
                    <a:pt x="142465" y="127358"/>
                    <a:pt x="142891" y="127540"/>
                    <a:pt x="143103" y="127236"/>
                  </a:cubicBezTo>
                  <a:cubicBezTo>
                    <a:pt x="143164" y="127175"/>
                    <a:pt x="143286" y="127145"/>
                    <a:pt x="143377" y="127145"/>
                  </a:cubicBezTo>
                  <a:cubicBezTo>
                    <a:pt x="143894" y="127145"/>
                    <a:pt x="144289" y="126932"/>
                    <a:pt x="144684" y="126689"/>
                  </a:cubicBezTo>
                  <a:cubicBezTo>
                    <a:pt x="145231" y="126324"/>
                    <a:pt x="145687" y="125868"/>
                    <a:pt x="146204" y="125443"/>
                  </a:cubicBezTo>
                  <a:cubicBezTo>
                    <a:pt x="146508" y="125169"/>
                    <a:pt x="146812" y="124865"/>
                    <a:pt x="147055" y="124531"/>
                  </a:cubicBezTo>
                  <a:cubicBezTo>
                    <a:pt x="147268" y="124166"/>
                    <a:pt x="147572" y="123862"/>
                    <a:pt x="147784" y="123528"/>
                  </a:cubicBezTo>
                  <a:cubicBezTo>
                    <a:pt x="147936" y="123345"/>
                    <a:pt x="148058" y="123163"/>
                    <a:pt x="148271" y="123041"/>
                  </a:cubicBezTo>
                  <a:cubicBezTo>
                    <a:pt x="148696" y="122798"/>
                    <a:pt x="148909" y="122403"/>
                    <a:pt x="149061" y="121978"/>
                  </a:cubicBezTo>
                  <a:cubicBezTo>
                    <a:pt x="149152" y="121674"/>
                    <a:pt x="149243" y="121370"/>
                    <a:pt x="149304" y="121066"/>
                  </a:cubicBezTo>
                  <a:cubicBezTo>
                    <a:pt x="149365" y="120914"/>
                    <a:pt x="149334" y="120731"/>
                    <a:pt x="149243" y="120610"/>
                  </a:cubicBezTo>
                  <a:cubicBezTo>
                    <a:pt x="149122" y="120397"/>
                    <a:pt x="149243" y="120215"/>
                    <a:pt x="149395" y="120093"/>
                  </a:cubicBezTo>
                  <a:cubicBezTo>
                    <a:pt x="149638" y="119911"/>
                    <a:pt x="149882" y="119759"/>
                    <a:pt x="150186" y="119698"/>
                  </a:cubicBezTo>
                  <a:cubicBezTo>
                    <a:pt x="150489" y="119607"/>
                    <a:pt x="150824" y="119516"/>
                    <a:pt x="151097" y="119333"/>
                  </a:cubicBezTo>
                  <a:cubicBezTo>
                    <a:pt x="151341" y="119212"/>
                    <a:pt x="151523" y="118999"/>
                    <a:pt x="151523" y="118725"/>
                  </a:cubicBezTo>
                  <a:cubicBezTo>
                    <a:pt x="151523" y="118421"/>
                    <a:pt x="151614" y="118117"/>
                    <a:pt x="151675" y="117813"/>
                  </a:cubicBezTo>
                  <a:cubicBezTo>
                    <a:pt x="151705" y="117631"/>
                    <a:pt x="151705" y="117479"/>
                    <a:pt x="151645" y="117327"/>
                  </a:cubicBezTo>
                  <a:cubicBezTo>
                    <a:pt x="151493" y="116841"/>
                    <a:pt x="151371" y="116354"/>
                    <a:pt x="151219" y="115868"/>
                  </a:cubicBezTo>
                  <a:cubicBezTo>
                    <a:pt x="151158" y="115716"/>
                    <a:pt x="151189" y="115534"/>
                    <a:pt x="151310" y="115443"/>
                  </a:cubicBezTo>
                  <a:cubicBezTo>
                    <a:pt x="152040" y="114895"/>
                    <a:pt x="152739" y="114318"/>
                    <a:pt x="153468" y="113740"/>
                  </a:cubicBezTo>
                  <a:cubicBezTo>
                    <a:pt x="153681" y="113588"/>
                    <a:pt x="153924" y="113467"/>
                    <a:pt x="154167" y="113376"/>
                  </a:cubicBezTo>
                  <a:cubicBezTo>
                    <a:pt x="154441" y="113284"/>
                    <a:pt x="154684" y="113132"/>
                    <a:pt x="154958" y="112980"/>
                  </a:cubicBezTo>
                  <a:cubicBezTo>
                    <a:pt x="155535" y="112677"/>
                    <a:pt x="155930" y="112221"/>
                    <a:pt x="156173" y="111643"/>
                  </a:cubicBezTo>
                  <a:cubicBezTo>
                    <a:pt x="156295" y="111370"/>
                    <a:pt x="156356" y="111126"/>
                    <a:pt x="156295" y="110822"/>
                  </a:cubicBezTo>
                  <a:cubicBezTo>
                    <a:pt x="156234" y="110549"/>
                    <a:pt x="156295" y="110245"/>
                    <a:pt x="156295" y="109971"/>
                  </a:cubicBezTo>
                  <a:cubicBezTo>
                    <a:pt x="156295" y="109759"/>
                    <a:pt x="156356" y="109515"/>
                    <a:pt x="156295" y="109303"/>
                  </a:cubicBezTo>
                  <a:cubicBezTo>
                    <a:pt x="156234" y="108938"/>
                    <a:pt x="156265" y="108573"/>
                    <a:pt x="156356" y="108178"/>
                  </a:cubicBezTo>
                  <a:cubicBezTo>
                    <a:pt x="156417" y="107996"/>
                    <a:pt x="156325" y="107813"/>
                    <a:pt x="156143" y="107692"/>
                  </a:cubicBezTo>
                  <a:cubicBezTo>
                    <a:pt x="155809" y="107509"/>
                    <a:pt x="155687" y="107175"/>
                    <a:pt x="155566" y="106841"/>
                  </a:cubicBezTo>
                  <a:cubicBezTo>
                    <a:pt x="155414" y="106415"/>
                    <a:pt x="155474" y="105990"/>
                    <a:pt x="155383" y="105534"/>
                  </a:cubicBezTo>
                  <a:cubicBezTo>
                    <a:pt x="155383" y="105473"/>
                    <a:pt x="155414" y="105351"/>
                    <a:pt x="155444" y="105260"/>
                  </a:cubicBezTo>
                  <a:cubicBezTo>
                    <a:pt x="155566" y="105078"/>
                    <a:pt x="155566" y="104895"/>
                    <a:pt x="155383" y="104774"/>
                  </a:cubicBezTo>
                  <a:cubicBezTo>
                    <a:pt x="155018" y="104500"/>
                    <a:pt x="154988" y="104227"/>
                    <a:pt x="155170" y="103862"/>
                  </a:cubicBezTo>
                  <a:cubicBezTo>
                    <a:pt x="155292" y="103558"/>
                    <a:pt x="155383" y="103254"/>
                    <a:pt x="155626" y="103041"/>
                  </a:cubicBezTo>
                  <a:cubicBezTo>
                    <a:pt x="155930" y="102768"/>
                    <a:pt x="155991" y="102342"/>
                    <a:pt x="156204" y="102038"/>
                  </a:cubicBezTo>
                  <a:cubicBezTo>
                    <a:pt x="156295" y="101856"/>
                    <a:pt x="156386" y="101704"/>
                    <a:pt x="156569" y="101613"/>
                  </a:cubicBezTo>
                  <a:cubicBezTo>
                    <a:pt x="156903" y="101430"/>
                    <a:pt x="157177" y="101217"/>
                    <a:pt x="157389" y="100913"/>
                  </a:cubicBezTo>
                  <a:cubicBezTo>
                    <a:pt x="157967" y="100184"/>
                    <a:pt x="158666" y="99546"/>
                    <a:pt x="159365" y="98907"/>
                  </a:cubicBezTo>
                  <a:cubicBezTo>
                    <a:pt x="159791" y="98543"/>
                    <a:pt x="160186" y="98147"/>
                    <a:pt x="160733" y="97965"/>
                  </a:cubicBezTo>
                  <a:cubicBezTo>
                    <a:pt x="160794" y="97935"/>
                    <a:pt x="160824" y="97874"/>
                    <a:pt x="160885" y="97843"/>
                  </a:cubicBezTo>
                  <a:cubicBezTo>
                    <a:pt x="162131" y="96901"/>
                    <a:pt x="163134" y="95777"/>
                    <a:pt x="163772" y="94378"/>
                  </a:cubicBezTo>
                  <a:cubicBezTo>
                    <a:pt x="164016" y="93862"/>
                    <a:pt x="164228" y="93345"/>
                    <a:pt x="164623" y="92889"/>
                  </a:cubicBezTo>
                  <a:cubicBezTo>
                    <a:pt x="164867" y="92585"/>
                    <a:pt x="164988" y="92220"/>
                    <a:pt x="165110" y="91856"/>
                  </a:cubicBezTo>
                  <a:cubicBezTo>
                    <a:pt x="165262" y="91369"/>
                    <a:pt x="165201" y="90853"/>
                    <a:pt x="165262" y="90366"/>
                  </a:cubicBezTo>
                  <a:cubicBezTo>
                    <a:pt x="165262" y="90245"/>
                    <a:pt x="164988" y="90093"/>
                    <a:pt x="164867" y="90123"/>
                  </a:cubicBezTo>
                  <a:cubicBezTo>
                    <a:pt x="164836" y="90153"/>
                    <a:pt x="164806" y="90153"/>
                    <a:pt x="164775" y="90153"/>
                  </a:cubicBezTo>
                  <a:cubicBezTo>
                    <a:pt x="164411" y="90457"/>
                    <a:pt x="163924" y="90549"/>
                    <a:pt x="163468" y="90609"/>
                  </a:cubicBezTo>
                  <a:cubicBezTo>
                    <a:pt x="162830" y="90701"/>
                    <a:pt x="162161" y="90731"/>
                    <a:pt x="161523" y="90974"/>
                  </a:cubicBezTo>
                  <a:cubicBezTo>
                    <a:pt x="161432" y="91004"/>
                    <a:pt x="161341" y="91004"/>
                    <a:pt x="161219" y="91004"/>
                  </a:cubicBezTo>
                  <a:cubicBezTo>
                    <a:pt x="160854" y="90974"/>
                    <a:pt x="160520" y="91096"/>
                    <a:pt x="160186" y="91248"/>
                  </a:cubicBezTo>
                  <a:cubicBezTo>
                    <a:pt x="160095" y="91278"/>
                    <a:pt x="160003" y="91339"/>
                    <a:pt x="159912" y="91339"/>
                  </a:cubicBezTo>
                  <a:cubicBezTo>
                    <a:pt x="159760" y="91400"/>
                    <a:pt x="159639" y="91369"/>
                    <a:pt x="159517" y="91308"/>
                  </a:cubicBezTo>
                  <a:cubicBezTo>
                    <a:pt x="159426" y="91248"/>
                    <a:pt x="159365" y="91187"/>
                    <a:pt x="159274" y="91126"/>
                  </a:cubicBezTo>
                  <a:cubicBezTo>
                    <a:pt x="159061" y="90883"/>
                    <a:pt x="158818" y="90670"/>
                    <a:pt x="158575" y="90457"/>
                  </a:cubicBezTo>
                  <a:cubicBezTo>
                    <a:pt x="158484" y="90366"/>
                    <a:pt x="158514" y="90305"/>
                    <a:pt x="158575" y="90214"/>
                  </a:cubicBezTo>
                  <a:cubicBezTo>
                    <a:pt x="158757" y="89849"/>
                    <a:pt x="158757" y="89758"/>
                    <a:pt x="158484" y="89545"/>
                  </a:cubicBezTo>
                  <a:cubicBezTo>
                    <a:pt x="158301" y="89394"/>
                    <a:pt x="158119" y="89272"/>
                    <a:pt x="157997" y="89090"/>
                  </a:cubicBezTo>
                  <a:cubicBezTo>
                    <a:pt x="157693" y="88694"/>
                    <a:pt x="157298" y="88390"/>
                    <a:pt x="156964" y="88056"/>
                  </a:cubicBezTo>
                  <a:cubicBezTo>
                    <a:pt x="156751" y="87843"/>
                    <a:pt x="156477" y="87691"/>
                    <a:pt x="156204" y="87570"/>
                  </a:cubicBezTo>
                  <a:cubicBezTo>
                    <a:pt x="155718" y="87357"/>
                    <a:pt x="155322" y="87053"/>
                    <a:pt x="155201" y="86506"/>
                  </a:cubicBezTo>
                  <a:cubicBezTo>
                    <a:pt x="155140" y="86232"/>
                    <a:pt x="155049" y="85959"/>
                    <a:pt x="154958" y="85685"/>
                  </a:cubicBezTo>
                  <a:cubicBezTo>
                    <a:pt x="154866" y="85412"/>
                    <a:pt x="154654" y="85169"/>
                    <a:pt x="154441" y="84986"/>
                  </a:cubicBezTo>
                  <a:cubicBezTo>
                    <a:pt x="154228" y="84834"/>
                    <a:pt x="154015" y="84682"/>
                    <a:pt x="153803" y="84530"/>
                  </a:cubicBezTo>
                  <a:cubicBezTo>
                    <a:pt x="153620" y="84409"/>
                    <a:pt x="153529" y="84226"/>
                    <a:pt x="153529" y="84044"/>
                  </a:cubicBezTo>
                  <a:cubicBezTo>
                    <a:pt x="153499" y="83497"/>
                    <a:pt x="153347" y="82980"/>
                    <a:pt x="153225" y="82463"/>
                  </a:cubicBezTo>
                  <a:cubicBezTo>
                    <a:pt x="153134" y="81947"/>
                    <a:pt x="152830" y="81612"/>
                    <a:pt x="152374" y="81339"/>
                  </a:cubicBezTo>
                  <a:cubicBezTo>
                    <a:pt x="152283" y="81308"/>
                    <a:pt x="152161" y="81278"/>
                    <a:pt x="152100" y="81217"/>
                  </a:cubicBezTo>
                  <a:cubicBezTo>
                    <a:pt x="152040" y="81187"/>
                    <a:pt x="151979" y="81096"/>
                    <a:pt x="151948" y="81004"/>
                  </a:cubicBezTo>
                  <a:cubicBezTo>
                    <a:pt x="151888" y="80913"/>
                    <a:pt x="151888" y="80822"/>
                    <a:pt x="151888" y="80731"/>
                  </a:cubicBezTo>
                  <a:cubicBezTo>
                    <a:pt x="151918" y="80396"/>
                    <a:pt x="151827" y="80123"/>
                    <a:pt x="151584" y="79849"/>
                  </a:cubicBezTo>
                  <a:cubicBezTo>
                    <a:pt x="151493" y="79728"/>
                    <a:pt x="151432" y="79576"/>
                    <a:pt x="151341" y="79454"/>
                  </a:cubicBezTo>
                  <a:cubicBezTo>
                    <a:pt x="150945" y="78877"/>
                    <a:pt x="150520" y="78299"/>
                    <a:pt x="150338" y="77600"/>
                  </a:cubicBezTo>
                  <a:cubicBezTo>
                    <a:pt x="150307" y="77478"/>
                    <a:pt x="150246" y="77387"/>
                    <a:pt x="150186" y="77266"/>
                  </a:cubicBezTo>
                  <a:cubicBezTo>
                    <a:pt x="150125" y="77174"/>
                    <a:pt x="150186" y="77083"/>
                    <a:pt x="150307" y="77083"/>
                  </a:cubicBezTo>
                  <a:cubicBezTo>
                    <a:pt x="150429" y="77083"/>
                    <a:pt x="150581" y="77114"/>
                    <a:pt x="150702" y="77023"/>
                  </a:cubicBezTo>
                  <a:cubicBezTo>
                    <a:pt x="150793" y="76931"/>
                    <a:pt x="150885" y="76840"/>
                    <a:pt x="151037" y="76840"/>
                  </a:cubicBezTo>
                  <a:cubicBezTo>
                    <a:pt x="151219" y="76840"/>
                    <a:pt x="151341" y="76962"/>
                    <a:pt x="151432" y="77083"/>
                  </a:cubicBezTo>
                  <a:cubicBezTo>
                    <a:pt x="151523" y="77174"/>
                    <a:pt x="151584" y="77296"/>
                    <a:pt x="151675" y="77387"/>
                  </a:cubicBezTo>
                  <a:cubicBezTo>
                    <a:pt x="152070" y="77813"/>
                    <a:pt x="152313" y="78360"/>
                    <a:pt x="152678" y="78785"/>
                  </a:cubicBezTo>
                  <a:cubicBezTo>
                    <a:pt x="152891" y="79059"/>
                    <a:pt x="153043" y="79333"/>
                    <a:pt x="153104" y="79637"/>
                  </a:cubicBezTo>
                  <a:cubicBezTo>
                    <a:pt x="153164" y="79819"/>
                    <a:pt x="153286" y="79971"/>
                    <a:pt x="153499" y="80032"/>
                  </a:cubicBezTo>
                  <a:cubicBezTo>
                    <a:pt x="153924" y="80153"/>
                    <a:pt x="154167" y="80427"/>
                    <a:pt x="154319" y="80822"/>
                  </a:cubicBezTo>
                  <a:cubicBezTo>
                    <a:pt x="154380" y="80913"/>
                    <a:pt x="154441" y="81035"/>
                    <a:pt x="154502" y="81156"/>
                  </a:cubicBezTo>
                  <a:cubicBezTo>
                    <a:pt x="154623" y="81339"/>
                    <a:pt x="154654" y="81551"/>
                    <a:pt x="154654" y="81795"/>
                  </a:cubicBezTo>
                  <a:cubicBezTo>
                    <a:pt x="154654" y="81886"/>
                    <a:pt x="154654" y="81977"/>
                    <a:pt x="154654" y="82068"/>
                  </a:cubicBezTo>
                  <a:cubicBezTo>
                    <a:pt x="154684" y="82585"/>
                    <a:pt x="154958" y="82950"/>
                    <a:pt x="155383" y="83254"/>
                  </a:cubicBezTo>
                  <a:cubicBezTo>
                    <a:pt x="155535" y="83375"/>
                    <a:pt x="155718" y="83466"/>
                    <a:pt x="155900" y="83558"/>
                  </a:cubicBezTo>
                  <a:cubicBezTo>
                    <a:pt x="156143" y="83770"/>
                    <a:pt x="156386" y="84013"/>
                    <a:pt x="156477" y="84317"/>
                  </a:cubicBezTo>
                  <a:cubicBezTo>
                    <a:pt x="156569" y="84713"/>
                    <a:pt x="156812" y="85017"/>
                    <a:pt x="157085" y="85290"/>
                  </a:cubicBezTo>
                  <a:cubicBezTo>
                    <a:pt x="157298" y="85533"/>
                    <a:pt x="157541" y="85746"/>
                    <a:pt x="157724" y="86020"/>
                  </a:cubicBezTo>
                  <a:cubicBezTo>
                    <a:pt x="157936" y="86324"/>
                    <a:pt x="158119" y="86688"/>
                    <a:pt x="157997" y="87083"/>
                  </a:cubicBezTo>
                  <a:cubicBezTo>
                    <a:pt x="157967" y="87205"/>
                    <a:pt x="157967" y="87327"/>
                    <a:pt x="158028" y="87448"/>
                  </a:cubicBezTo>
                  <a:cubicBezTo>
                    <a:pt x="158240" y="87874"/>
                    <a:pt x="158301" y="88360"/>
                    <a:pt x="158453" y="88816"/>
                  </a:cubicBezTo>
                  <a:cubicBezTo>
                    <a:pt x="158544" y="88998"/>
                    <a:pt x="158605" y="89150"/>
                    <a:pt x="158696" y="89333"/>
                  </a:cubicBezTo>
                  <a:cubicBezTo>
                    <a:pt x="158788" y="89485"/>
                    <a:pt x="158940" y="89545"/>
                    <a:pt x="159122" y="89545"/>
                  </a:cubicBezTo>
                  <a:cubicBezTo>
                    <a:pt x="159274" y="89545"/>
                    <a:pt x="159456" y="89515"/>
                    <a:pt x="159608" y="89515"/>
                  </a:cubicBezTo>
                  <a:cubicBezTo>
                    <a:pt x="159851" y="89485"/>
                    <a:pt x="160064" y="89424"/>
                    <a:pt x="160216" y="89242"/>
                  </a:cubicBezTo>
                  <a:cubicBezTo>
                    <a:pt x="160429" y="88998"/>
                    <a:pt x="160702" y="88938"/>
                    <a:pt x="161037" y="88968"/>
                  </a:cubicBezTo>
                  <a:cubicBezTo>
                    <a:pt x="161402" y="88998"/>
                    <a:pt x="161766" y="88938"/>
                    <a:pt x="162070" y="88725"/>
                  </a:cubicBezTo>
                  <a:cubicBezTo>
                    <a:pt x="162283" y="88603"/>
                    <a:pt x="162496" y="88542"/>
                    <a:pt x="162739" y="88512"/>
                  </a:cubicBezTo>
                  <a:cubicBezTo>
                    <a:pt x="162921" y="88482"/>
                    <a:pt x="163104" y="88390"/>
                    <a:pt x="163256" y="88238"/>
                  </a:cubicBezTo>
                  <a:cubicBezTo>
                    <a:pt x="163408" y="88056"/>
                    <a:pt x="163620" y="87995"/>
                    <a:pt x="163833" y="87904"/>
                  </a:cubicBezTo>
                  <a:cubicBezTo>
                    <a:pt x="164198" y="87813"/>
                    <a:pt x="164563" y="87722"/>
                    <a:pt x="164897" y="87600"/>
                  </a:cubicBezTo>
                  <a:cubicBezTo>
                    <a:pt x="165171" y="87509"/>
                    <a:pt x="165444" y="87357"/>
                    <a:pt x="165718" y="87235"/>
                  </a:cubicBezTo>
                  <a:cubicBezTo>
                    <a:pt x="165839" y="87175"/>
                    <a:pt x="165931" y="87083"/>
                    <a:pt x="165961" y="86962"/>
                  </a:cubicBezTo>
                  <a:cubicBezTo>
                    <a:pt x="166022" y="86628"/>
                    <a:pt x="166234" y="86476"/>
                    <a:pt x="166538" y="86384"/>
                  </a:cubicBezTo>
                  <a:cubicBezTo>
                    <a:pt x="166964" y="86293"/>
                    <a:pt x="167390" y="86141"/>
                    <a:pt x="167815" y="86080"/>
                  </a:cubicBezTo>
                  <a:cubicBezTo>
                    <a:pt x="168089" y="86020"/>
                    <a:pt x="168301" y="85928"/>
                    <a:pt x="168362" y="85655"/>
                  </a:cubicBezTo>
                  <a:cubicBezTo>
                    <a:pt x="168423" y="85472"/>
                    <a:pt x="168514" y="85351"/>
                    <a:pt x="168697" y="85321"/>
                  </a:cubicBezTo>
                  <a:cubicBezTo>
                    <a:pt x="169061" y="85290"/>
                    <a:pt x="169304" y="85108"/>
                    <a:pt x="169426" y="84773"/>
                  </a:cubicBezTo>
                  <a:cubicBezTo>
                    <a:pt x="169487" y="84621"/>
                    <a:pt x="169639" y="84530"/>
                    <a:pt x="169821" y="84469"/>
                  </a:cubicBezTo>
                  <a:cubicBezTo>
                    <a:pt x="169943" y="84439"/>
                    <a:pt x="170064" y="84409"/>
                    <a:pt x="170186" y="84348"/>
                  </a:cubicBezTo>
                  <a:cubicBezTo>
                    <a:pt x="170247" y="84317"/>
                    <a:pt x="170338" y="84226"/>
                    <a:pt x="170338" y="84135"/>
                  </a:cubicBezTo>
                  <a:cubicBezTo>
                    <a:pt x="170368" y="83953"/>
                    <a:pt x="170338" y="83770"/>
                    <a:pt x="170368" y="83588"/>
                  </a:cubicBezTo>
                  <a:cubicBezTo>
                    <a:pt x="170368" y="83406"/>
                    <a:pt x="170459" y="83254"/>
                    <a:pt x="170611" y="83193"/>
                  </a:cubicBezTo>
                  <a:cubicBezTo>
                    <a:pt x="171098" y="82889"/>
                    <a:pt x="171371" y="82433"/>
                    <a:pt x="171645" y="81947"/>
                  </a:cubicBezTo>
                  <a:cubicBezTo>
                    <a:pt x="171827" y="81643"/>
                    <a:pt x="171766" y="81460"/>
                    <a:pt x="171493" y="81187"/>
                  </a:cubicBezTo>
                  <a:cubicBezTo>
                    <a:pt x="171280" y="81035"/>
                    <a:pt x="171128" y="80822"/>
                    <a:pt x="170976" y="80609"/>
                  </a:cubicBezTo>
                  <a:cubicBezTo>
                    <a:pt x="170885" y="80457"/>
                    <a:pt x="170733" y="80336"/>
                    <a:pt x="170490" y="80305"/>
                  </a:cubicBezTo>
                  <a:cubicBezTo>
                    <a:pt x="170247" y="80305"/>
                    <a:pt x="169973" y="80275"/>
                    <a:pt x="169700" y="80214"/>
                  </a:cubicBezTo>
                  <a:cubicBezTo>
                    <a:pt x="169548" y="80184"/>
                    <a:pt x="169396" y="80092"/>
                    <a:pt x="169274" y="79971"/>
                  </a:cubicBezTo>
                  <a:cubicBezTo>
                    <a:pt x="169031" y="79758"/>
                    <a:pt x="168879" y="79485"/>
                    <a:pt x="168818" y="79150"/>
                  </a:cubicBezTo>
                  <a:cubicBezTo>
                    <a:pt x="168788" y="78877"/>
                    <a:pt x="168757" y="78603"/>
                    <a:pt x="168697" y="78299"/>
                  </a:cubicBezTo>
                  <a:cubicBezTo>
                    <a:pt x="168697" y="78299"/>
                    <a:pt x="168666" y="78238"/>
                    <a:pt x="168636" y="78238"/>
                  </a:cubicBezTo>
                  <a:cubicBezTo>
                    <a:pt x="168575" y="78238"/>
                    <a:pt x="168484" y="78238"/>
                    <a:pt x="168453" y="78269"/>
                  </a:cubicBezTo>
                  <a:cubicBezTo>
                    <a:pt x="168089" y="78664"/>
                    <a:pt x="167663" y="79029"/>
                    <a:pt x="167359" y="79485"/>
                  </a:cubicBezTo>
                  <a:cubicBezTo>
                    <a:pt x="167116" y="79849"/>
                    <a:pt x="166812" y="80032"/>
                    <a:pt x="166356" y="80001"/>
                  </a:cubicBezTo>
                  <a:cubicBezTo>
                    <a:pt x="166022" y="79971"/>
                    <a:pt x="165718" y="79971"/>
                    <a:pt x="165383" y="80123"/>
                  </a:cubicBezTo>
                  <a:cubicBezTo>
                    <a:pt x="165262" y="80153"/>
                    <a:pt x="165140" y="80092"/>
                    <a:pt x="165019" y="80001"/>
                  </a:cubicBezTo>
                  <a:cubicBezTo>
                    <a:pt x="164927" y="79880"/>
                    <a:pt x="164806" y="79758"/>
                    <a:pt x="164806" y="79576"/>
                  </a:cubicBezTo>
                  <a:cubicBezTo>
                    <a:pt x="164775" y="79272"/>
                    <a:pt x="164745" y="78968"/>
                    <a:pt x="164715" y="78633"/>
                  </a:cubicBezTo>
                  <a:cubicBezTo>
                    <a:pt x="164715" y="78573"/>
                    <a:pt x="164654" y="78512"/>
                    <a:pt x="164623" y="78482"/>
                  </a:cubicBezTo>
                  <a:cubicBezTo>
                    <a:pt x="164593" y="78421"/>
                    <a:pt x="164532" y="78360"/>
                    <a:pt x="164472" y="78360"/>
                  </a:cubicBezTo>
                  <a:cubicBezTo>
                    <a:pt x="164411" y="78360"/>
                    <a:pt x="164350" y="78390"/>
                    <a:pt x="164320" y="78451"/>
                  </a:cubicBezTo>
                  <a:cubicBezTo>
                    <a:pt x="164228" y="78542"/>
                    <a:pt x="164198" y="78664"/>
                    <a:pt x="164137" y="78785"/>
                  </a:cubicBezTo>
                  <a:cubicBezTo>
                    <a:pt x="164046" y="78907"/>
                    <a:pt x="163924" y="78907"/>
                    <a:pt x="163833" y="78785"/>
                  </a:cubicBezTo>
                  <a:cubicBezTo>
                    <a:pt x="163712" y="78633"/>
                    <a:pt x="163590" y="78451"/>
                    <a:pt x="163560" y="78269"/>
                  </a:cubicBezTo>
                  <a:cubicBezTo>
                    <a:pt x="163529" y="77934"/>
                    <a:pt x="163347" y="77661"/>
                    <a:pt x="163104" y="77448"/>
                  </a:cubicBezTo>
                  <a:cubicBezTo>
                    <a:pt x="162952" y="77266"/>
                    <a:pt x="162769" y="77114"/>
                    <a:pt x="162617" y="76962"/>
                  </a:cubicBezTo>
                  <a:cubicBezTo>
                    <a:pt x="162557" y="76901"/>
                    <a:pt x="162435" y="76871"/>
                    <a:pt x="162405" y="76779"/>
                  </a:cubicBezTo>
                  <a:cubicBezTo>
                    <a:pt x="162192" y="76475"/>
                    <a:pt x="162009" y="76141"/>
                    <a:pt x="161827" y="75776"/>
                  </a:cubicBezTo>
                  <a:cubicBezTo>
                    <a:pt x="161766" y="75716"/>
                    <a:pt x="161766" y="75594"/>
                    <a:pt x="161797" y="75503"/>
                  </a:cubicBezTo>
                  <a:cubicBezTo>
                    <a:pt x="161797" y="75381"/>
                    <a:pt x="161827" y="75260"/>
                    <a:pt x="161888" y="75138"/>
                  </a:cubicBezTo>
                  <a:cubicBezTo>
                    <a:pt x="161888" y="75108"/>
                    <a:pt x="161949" y="75047"/>
                    <a:pt x="162009" y="75016"/>
                  </a:cubicBezTo>
                  <a:cubicBezTo>
                    <a:pt x="162192" y="74986"/>
                    <a:pt x="162405" y="74956"/>
                    <a:pt x="162587" y="74986"/>
                  </a:cubicBezTo>
                  <a:cubicBezTo>
                    <a:pt x="162800" y="74986"/>
                    <a:pt x="163013" y="74986"/>
                    <a:pt x="163165" y="75077"/>
                  </a:cubicBezTo>
                  <a:cubicBezTo>
                    <a:pt x="163286" y="75138"/>
                    <a:pt x="163377" y="75320"/>
                    <a:pt x="163468" y="75442"/>
                  </a:cubicBezTo>
                  <a:cubicBezTo>
                    <a:pt x="163712" y="75807"/>
                    <a:pt x="163955" y="76202"/>
                    <a:pt x="164198" y="76567"/>
                  </a:cubicBezTo>
                  <a:cubicBezTo>
                    <a:pt x="164320" y="76749"/>
                    <a:pt x="164472" y="76840"/>
                    <a:pt x="164654" y="76901"/>
                  </a:cubicBezTo>
                  <a:cubicBezTo>
                    <a:pt x="164775" y="76931"/>
                    <a:pt x="164867" y="76962"/>
                    <a:pt x="164958" y="76962"/>
                  </a:cubicBezTo>
                  <a:cubicBezTo>
                    <a:pt x="165201" y="77023"/>
                    <a:pt x="165383" y="77114"/>
                    <a:pt x="165535" y="77296"/>
                  </a:cubicBezTo>
                  <a:cubicBezTo>
                    <a:pt x="165657" y="77418"/>
                    <a:pt x="165809" y="77478"/>
                    <a:pt x="165931" y="77570"/>
                  </a:cubicBezTo>
                  <a:cubicBezTo>
                    <a:pt x="166295" y="77813"/>
                    <a:pt x="166751" y="77874"/>
                    <a:pt x="167177" y="77965"/>
                  </a:cubicBezTo>
                  <a:cubicBezTo>
                    <a:pt x="167329" y="77995"/>
                    <a:pt x="167481" y="77995"/>
                    <a:pt x="167633" y="77904"/>
                  </a:cubicBezTo>
                  <a:cubicBezTo>
                    <a:pt x="167876" y="77782"/>
                    <a:pt x="168119" y="77661"/>
                    <a:pt x="168362" y="77570"/>
                  </a:cubicBezTo>
                  <a:cubicBezTo>
                    <a:pt x="168636" y="77478"/>
                    <a:pt x="168909" y="77570"/>
                    <a:pt x="169031" y="77813"/>
                  </a:cubicBezTo>
                  <a:cubicBezTo>
                    <a:pt x="169122" y="78026"/>
                    <a:pt x="169213" y="78208"/>
                    <a:pt x="169304" y="78421"/>
                  </a:cubicBezTo>
                  <a:cubicBezTo>
                    <a:pt x="169396" y="78633"/>
                    <a:pt x="169548" y="78694"/>
                    <a:pt x="169760" y="78725"/>
                  </a:cubicBezTo>
                  <a:cubicBezTo>
                    <a:pt x="170703" y="78785"/>
                    <a:pt x="171615" y="78968"/>
                    <a:pt x="172526" y="79120"/>
                  </a:cubicBezTo>
                  <a:cubicBezTo>
                    <a:pt x="172861" y="79181"/>
                    <a:pt x="173195" y="79181"/>
                    <a:pt x="173529" y="79150"/>
                  </a:cubicBezTo>
                  <a:cubicBezTo>
                    <a:pt x="174077" y="79089"/>
                    <a:pt x="174624" y="78937"/>
                    <a:pt x="175201" y="79059"/>
                  </a:cubicBezTo>
                  <a:cubicBezTo>
                    <a:pt x="175323" y="79089"/>
                    <a:pt x="175475" y="79029"/>
                    <a:pt x="175596" y="78998"/>
                  </a:cubicBezTo>
                  <a:cubicBezTo>
                    <a:pt x="175991" y="78907"/>
                    <a:pt x="176387" y="78907"/>
                    <a:pt x="176782" y="78907"/>
                  </a:cubicBezTo>
                  <a:cubicBezTo>
                    <a:pt x="176934" y="78907"/>
                    <a:pt x="177055" y="78968"/>
                    <a:pt x="177116" y="79089"/>
                  </a:cubicBezTo>
                  <a:cubicBezTo>
                    <a:pt x="177177" y="79211"/>
                    <a:pt x="177238" y="79302"/>
                    <a:pt x="177359" y="79393"/>
                  </a:cubicBezTo>
                  <a:cubicBezTo>
                    <a:pt x="177511" y="79454"/>
                    <a:pt x="177633" y="79576"/>
                    <a:pt x="177663" y="79728"/>
                  </a:cubicBezTo>
                  <a:cubicBezTo>
                    <a:pt x="177754" y="80062"/>
                    <a:pt x="177937" y="80214"/>
                    <a:pt x="178271" y="80275"/>
                  </a:cubicBezTo>
                  <a:cubicBezTo>
                    <a:pt x="178514" y="80336"/>
                    <a:pt x="178697" y="80457"/>
                    <a:pt x="178818" y="80670"/>
                  </a:cubicBezTo>
                  <a:cubicBezTo>
                    <a:pt x="179092" y="81004"/>
                    <a:pt x="179457" y="81126"/>
                    <a:pt x="179852" y="81156"/>
                  </a:cubicBezTo>
                  <a:cubicBezTo>
                    <a:pt x="179943" y="81156"/>
                    <a:pt x="180034" y="81156"/>
                    <a:pt x="180125" y="81156"/>
                  </a:cubicBezTo>
                  <a:cubicBezTo>
                    <a:pt x="180125" y="81156"/>
                    <a:pt x="180156" y="81156"/>
                    <a:pt x="180156" y="81156"/>
                  </a:cubicBezTo>
                  <a:lnTo>
                    <a:pt x="180186" y="81126"/>
                  </a:lnTo>
                  <a:lnTo>
                    <a:pt x="180156" y="81156"/>
                  </a:lnTo>
                  <a:cubicBezTo>
                    <a:pt x="180156" y="81156"/>
                    <a:pt x="180156" y="81156"/>
                    <a:pt x="180125" y="81156"/>
                  </a:cubicBezTo>
                  <a:cubicBezTo>
                    <a:pt x="179973" y="81369"/>
                    <a:pt x="179791" y="81521"/>
                    <a:pt x="179487" y="81399"/>
                  </a:cubicBezTo>
                  <a:cubicBezTo>
                    <a:pt x="179457" y="81369"/>
                    <a:pt x="179365" y="81430"/>
                    <a:pt x="179335" y="81460"/>
                  </a:cubicBezTo>
                  <a:cubicBezTo>
                    <a:pt x="179305" y="81491"/>
                    <a:pt x="179305" y="81582"/>
                    <a:pt x="179335" y="81643"/>
                  </a:cubicBezTo>
                  <a:cubicBezTo>
                    <a:pt x="179639" y="81916"/>
                    <a:pt x="179913" y="82220"/>
                    <a:pt x="180247" y="82494"/>
                  </a:cubicBezTo>
                  <a:cubicBezTo>
                    <a:pt x="180794" y="82980"/>
                    <a:pt x="181068" y="83010"/>
                    <a:pt x="181706" y="82585"/>
                  </a:cubicBezTo>
                  <a:cubicBezTo>
                    <a:pt x="181979" y="82433"/>
                    <a:pt x="182131" y="82220"/>
                    <a:pt x="182162" y="81947"/>
                  </a:cubicBezTo>
                  <a:cubicBezTo>
                    <a:pt x="182162" y="81947"/>
                    <a:pt x="182162" y="81947"/>
                    <a:pt x="182162" y="81947"/>
                  </a:cubicBezTo>
                  <a:lnTo>
                    <a:pt x="182131" y="81886"/>
                  </a:lnTo>
                  <a:lnTo>
                    <a:pt x="182162" y="81916"/>
                  </a:lnTo>
                  <a:cubicBezTo>
                    <a:pt x="182162" y="81916"/>
                    <a:pt x="182162" y="81947"/>
                    <a:pt x="182162" y="81947"/>
                  </a:cubicBezTo>
                  <a:cubicBezTo>
                    <a:pt x="182192" y="81947"/>
                    <a:pt x="182223" y="81977"/>
                    <a:pt x="182253" y="81977"/>
                  </a:cubicBezTo>
                  <a:cubicBezTo>
                    <a:pt x="182375" y="82403"/>
                    <a:pt x="182557" y="82798"/>
                    <a:pt x="182527" y="83254"/>
                  </a:cubicBezTo>
                  <a:cubicBezTo>
                    <a:pt x="182527" y="83436"/>
                    <a:pt x="182496" y="83649"/>
                    <a:pt x="182587" y="83831"/>
                  </a:cubicBezTo>
                  <a:cubicBezTo>
                    <a:pt x="182770" y="84257"/>
                    <a:pt x="182831" y="84743"/>
                    <a:pt x="182952" y="85199"/>
                  </a:cubicBezTo>
                  <a:cubicBezTo>
                    <a:pt x="183074" y="85655"/>
                    <a:pt x="183347" y="86050"/>
                    <a:pt x="183378" y="86536"/>
                  </a:cubicBezTo>
                  <a:cubicBezTo>
                    <a:pt x="183378" y="86628"/>
                    <a:pt x="183438" y="86719"/>
                    <a:pt x="183499" y="86810"/>
                  </a:cubicBezTo>
                  <a:cubicBezTo>
                    <a:pt x="183651" y="87083"/>
                    <a:pt x="183773" y="87387"/>
                    <a:pt x="183986" y="87631"/>
                  </a:cubicBezTo>
                  <a:cubicBezTo>
                    <a:pt x="184229" y="87965"/>
                    <a:pt x="184350" y="88299"/>
                    <a:pt x="184502" y="88664"/>
                  </a:cubicBezTo>
                  <a:cubicBezTo>
                    <a:pt x="184563" y="88846"/>
                    <a:pt x="184624" y="89029"/>
                    <a:pt x="184685" y="89211"/>
                  </a:cubicBezTo>
                  <a:cubicBezTo>
                    <a:pt x="184776" y="89576"/>
                    <a:pt x="184958" y="89910"/>
                    <a:pt x="185262" y="90184"/>
                  </a:cubicBezTo>
                  <a:cubicBezTo>
                    <a:pt x="185414" y="90336"/>
                    <a:pt x="185566" y="90518"/>
                    <a:pt x="185657" y="90731"/>
                  </a:cubicBezTo>
                  <a:cubicBezTo>
                    <a:pt x="185809" y="91156"/>
                    <a:pt x="186083" y="91582"/>
                    <a:pt x="186144" y="92068"/>
                  </a:cubicBezTo>
                  <a:cubicBezTo>
                    <a:pt x="186174" y="92342"/>
                    <a:pt x="186326" y="92585"/>
                    <a:pt x="186508" y="92828"/>
                  </a:cubicBezTo>
                  <a:cubicBezTo>
                    <a:pt x="186600" y="92919"/>
                    <a:pt x="186691" y="93011"/>
                    <a:pt x="186812" y="93102"/>
                  </a:cubicBezTo>
                  <a:cubicBezTo>
                    <a:pt x="187056" y="93284"/>
                    <a:pt x="187420" y="93254"/>
                    <a:pt x="187603" y="93011"/>
                  </a:cubicBezTo>
                  <a:cubicBezTo>
                    <a:pt x="187663" y="92919"/>
                    <a:pt x="187694" y="92828"/>
                    <a:pt x="187755" y="92737"/>
                  </a:cubicBezTo>
                  <a:cubicBezTo>
                    <a:pt x="187815" y="92585"/>
                    <a:pt x="187937" y="92494"/>
                    <a:pt x="188089" y="92433"/>
                  </a:cubicBezTo>
                  <a:cubicBezTo>
                    <a:pt x="188302" y="92342"/>
                    <a:pt x="188393" y="92190"/>
                    <a:pt x="188454" y="92008"/>
                  </a:cubicBezTo>
                  <a:cubicBezTo>
                    <a:pt x="188545" y="91764"/>
                    <a:pt x="188697" y="91582"/>
                    <a:pt x="188940" y="91430"/>
                  </a:cubicBezTo>
                  <a:cubicBezTo>
                    <a:pt x="189122" y="91369"/>
                    <a:pt x="189153" y="91217"/>
                    <a:pt x="189153" y="91035"/>
                  </a:cubicBezTo>
                  <a:cubicBezTo>
                    <a:pt x="189122" y="90883"/>
                    <a:pt x="189092" y="90731"/>
                    <a:pt x="189062" y="90579"/>
                  </a:cubicBezTo>
                  <a:cubicBezTo>
                    <a:pt x="189031" y="90366"/>
                    <a:pt x="189031" y="90184"/>
                    <a:pt x="189122" y="90001"/>
                  </a:cubicBezTo>
                  <a:cubicBezTo>
                    <a:pt x="189183" y="89910"/>
                    <a:pt x="189214" y="89789"/>
                    <a:pt x="189274" y="89667"/>
                  </a:cubicBezTo>
                  <a:cubicBezTo>
                    <a:pt x="189396" y="89394"/>
                    <a:pt x="189426" y="89120"/>
                    <a:pt x="189274" y="88846"/>
                  </a:cubicBezTo>
                  <a:cubicBezTo>
                    <a:pt x="189214" y="88694"/>
                    <a:pt x="189214" y="88542"/>
                    <a:pt x="189183" y="88390"/>
                  </a:cubicBezTo>
                  <a:cubicBezTo>
                    <a:pt x="189183" y="88026"/>
                    <a:pt x="189183" y="87691"/>
                    <a:pt x="189183" y="87327"/>
                  </a:cubicBezTo>
                  <a:cubicBezTo>
                    <a:pt x="189214" y="87114"/>
                    <a:pt x="189335" y="86992"/>
                    <a:pt x="189548" y="86931"/>
                  </a:cubicBezTo>
                  <a:cubicBezTo>
                    <a:pt x="189639" y="86931"/>
                    <a:pt x="189791" y="86901"/>
                    <a:pt x="189822" y="86840"/>
                  </a:cubicBezTo>
                  <a:cubicBezTo>
                    <a:pt x="190004" y="86567"/>
                    <a:pt x="190277" y="86476"/>
                    <a:pt x="190551" y="86384"/>
                  </a:cubicBezTo>
                  <a:cubicBezTo>
                    <a:pt x="190673" y="86354"/>
                    <a:pt x="190764" y="86232"/>
                    <a:pt x="190794" y="86111"/>
                  </a:cubicBezTo>
                  <a:cubicBezTo>
                    <a:pt x="190855" y="85959"/>
                    <a:pt x="190885" y="85776"/>
                    <a:pt x="191037" y="85716"/>
                  </a:cubicBezTo>
                  <a:cubicBezTo>
                    <a:pt x="191463" y="85503"/>
                    <a:pt x="191706" y="85108"/>
                    <a:pt x="192071" y="84834"/>
                  </a:cubicBezTo>
                  <a:cubicBezTo>
                    <a:pt x="192253" y="84713"/>
                    <a:pt x="192375" y="84591"/>
                    <a:pt x="192466" y="84409"/>
                  </a:cubicBezTo>
                  <a:cubicBezTo>
                    <a:pt x="192588" y="84226"/>
                    <a:pt x="192770" y="84074"/>
                    <a:pt x="192892" y="83892"/>
                  </a:cubicBezTo>
                  <a:cubicBezTo>
                    <a:pt x="193013" y="83770"/>
                    <a:pt x="193135" y="83710"/>
                    <a:pt x="193287" y="83618"/>
                  </a:cubicBezTo>
                  <a:cubicBezTo>
                    <a:pt x="193864" y="83406"/>
                    <a:pt x="194229" y="83041"/>
                    <a:pt x="194229" y="82403"/>
                  </a:cubicBezTo>
                  <a:cubicBezTo>
                    <a:pt x="194259" y="82251"/>
                    <a:pt x="194381" y="82129"/>
                    <a:pt x="194533" y="82038"/>
                  </a:cubicBezTo>
                  <a:cubicBezTo>
                    <a:pt x="194776" y="81916"/>
                    <a:pt x="195050" y="81886"/>
                    <a:pt x="195293" y="81916"/>
                  </a:cubicBezTo>
                  <a:cubicBezTo>
                    <a:pt x="195931" y="81916"/>
                    <a:pt x="196509" y="81795"/>
                    <a:pt x="196995" y="81460"/>
                  </a:cubicBezTo>
                  <a:cubicBezTo>
                    <a:pt x="197238" y="81308"/>
                    <a:pt x="197512" y="81339"/>
                    <a:pt x="197724" y="81156"/>
                  </a:cubicBezTo>
                  <a:cubicBezTo>
                    <a:pt x="197724" y="81126"/>
                    <a:pt x="197846" y="81187"/>
                    <a:pt x="197876" y="81247"/>
                  </a:cubicBezTo>
                  <a:cubicBezTo>
                    <a:pt x="197968" y="81399"/>
                    <a:pt x="197998" y="81582"/>
                    <a:pt x="198059" y="81764"/>
                  </a:cubicBezTo>
                  <a:cubicBezTo>
                    <a:pt x="198272" y="82403"/>
                    <a:pt x="198606" y="82919"/>
                    <a:pt x="199275" y="83223"/>
                  </a:cubicBezTo>
                  <a:cubicBezTo>
                    <a:pt x="199366" y="83254"/>
                    <a:pt x="199457" y="83284"/>
                    <a:pt x="199548" y="83345"/>
                  </a:cubicBezTo>
                  <a:cubicBezTo>
                    <a:pt x="199670" y="83406"/>
                    <a:pt x="199700" y="83527"/>
                    <a:pt x="199670" y="83740"/>
                  </a:cubicBezTo>
                  <a:cubicBezTo>
                    <a:pt x="199609" y="84013"/>
                    <a:pt x="199639" y="84135"/>
                    <a:pt x="199943" y="84226"/>
                  </a:cubicBezTo>
                  <a:cubicBezTo>
                    <a:pt x="200126" y="84317"/>
                    <a:pt x="200278" y="84409"/>
                    <a:pt x="200369" y="84591"/>
                  </a:cubicBezTo>
                  <a:cubicBezTo>
                    <a:pt x="200399" y="84621"/>
                    <a:pt x="200399" y="84652"/>
                    <a:pt x="200430" y="84682"/>
                  </a:cubicBezTo>
                  <a:cubicBezTo>
                    <a:pt x="200642" y="85077"/>
                    <a:pt x="200734" y="85503"/>
                    <a:pt x="200582" y="85959"/>
                  </a:cubicBezTo>
                  <a:cubicBezTo>
                    <a:pt x="200551" y="86111"/>
                    <a:pt x="200551" y="86263"/>
                    <a:pt x="200582" y="86415"/>
                  </a:cubicBezTo>
                  <a:cubicBezTo>
                    <a:pt x="200582" y="86567"/>
                    <a:pt x="200764" y="86749"/>
                    <a:pt x="200916" y="86749"/>
                  </a:cubicBezTo>
                  <a:cubicBezTo>
                    <a:pt x="201281" y="86719"/>
                    <a:pt x="201645" y="86719"/>
                    <a:pt x="201949" y="86476"/>
                  </a:cubicBezTo>
                  <a:cubicBezTo>
                    <a:pt x="202193" y="86324"/>
                    <a:pt x="202436" y="86172"/>
                    <a:pt x="202709" y="86020"/>
                  </a:cubicBezTo>
                  <a:cubicBezTo>
                    <a:pt x="202740" y="85989"/>
                    <a:pt x="202861" y="85989"/>
                    <a:pt x="202892" y="85989"/>
                  </a:cubicBezTo>
                  <a:cubicBezTo>
                    <a:pt x="203074" y="86172"/>
                    <a:pt x="203317" y="86293"/>
                    <a:pt x="203378" y="86567"/>
                  </a:cubicBezTo>
                  <a:cubicBezTo>
                    <a:pt x="203408" y="86779"/>
                    <a:pt x="203469" y="86992"/>
                    <a:pt x="203560" y="87205"/>
                  </a:cubicBezTo>
                  <a:cubicBezTo>
                    <a:pt x="203743" y="87752"/>
                    <a:pt x="203804" y="88330"/>
                    <a:pt x="204199" y="88786"/>
                  </a:cubicBezTo>
                  <a:cubicBezTo>
                    <a:pt x="204259" y="88907"/>
                    <a:pt x="204290" y="89029"/>
                    <a:pt x="204320" y="89150"/>
                  </a:cubicBezTo>
                  <a:cubicBezTo>
                    <a:pt x="204351" y="89272"/>
                    <a:pt x="204381" y="89394"/>
                    <a:pt x="204411" y="89515"/>
                  </a:cubicBezTo>
                  <a:cubicBezTo>
                    <a:pt x="204563" y="90001"/>
                    <a:pt x="204563" y="90457"/>
                    <a:pt x="204442" y="90913"/>
                  </a:cubicBezTo>
                  <a:cubicBezTo>
                    <a:pt x="204381" y="91035"/>
                    <a:pt x="204351" y="91187"/>
                    <a:pt x="204381" y="91278"/>
                  </a:cubicBezTo>
                  <a:cubicBezTo>
                    <a:pt x="204503" y="91643"/>
                    <a:pt x="204442" y="91977"/>
                    <a:pt x="204320" y="92311"/>
                  </a:cubicBezTo>
                  <a:cubicBezTo>
                    <a:pt x="204199" y="92707"/>
                    <a:pt x="204229" y="93011"/>
                    <a:pt x="204685" y="93163"/>
                  </a:cubicBezTo>
                  <a:cubicBezTo>
                    <a:pt x="204715" y="93163"/>
                    <a:pt x="204746" y="93193"/>
                    <a:pt x="204776" y="93223"/>
                  </a:cubicBezTo>
                  <a:cubicBezTo>
                    <a:pt x="205171" y="93679"/>
                    <a:pt x="205567" y="94135"/>
                    <a:pt x="205931" y="94622"/>
                  </a:cubicBezTo>
                  <a:cubicBezTo>
                    <a:pt x="206144" y="94865"/>
                    <a:pt x="206114" y="95169"/>
                    <a:pt x="206144" y="95442"/>
                  </a:cubicBezTo>
                  <a:cubicBezTo>
                    <a:pt x="206144" y="95503"/>
                    <a:pt x="206174" y="95564"/>
                    <a:pt x="206205" y="95594"/>
                  </a:cubicBezTo>
                  <a:cubicBezTo>
                    <a:pt x="206326" y="95777"/>
                    <a:pt x="206357" y="95959"/>
                    <a:pt x="206326" y="96141"/>
                  </a:cubicBezTo>
                  <a:cubicBezTo>
                    <a:pt x="206326" y="96354"/>
                    <a:pt x="206418" y="96536"/>
                    <a:pt x="206539" y="96658"/>
                  </a:cubicBezTo>
                  <a:cubicBezTo>
                    <a:pt x="206752" y="96871"/>
                    <a:pt x="206965" y="97084"/>
                    <a:pt x="207026" y="97357"/>
                  </a:cubicBezTo>
                  <a:cubicBezTo>
                    <a:pt x="207056" y="97448"/>
                    <a:pt x="207147" y="97509"/>
                    <a:pt x="207238" y="97570"/>
                  </a:cubicBezTo>
                  <a:cubicBezTo>
                    <a:pt x="207329" y="97661"/>
                    <a:pt x="207451" y="97722"/>
                    <a:pt x="207512" y="97813"/>
                  </a:cubicBezTo>
                  <a:cubicBezTo>
                    <a:pt x="207694" y="98087"/>
                    <a:pt x="207968" y="98208"/>
                    <a:pt x="208241" y="98330"/>
                  </a:cubicBezTo>
                  <a:cubicBezTo>
                    <a:pt x="208545" y="98482"/>
                    <a:pt x="208880" y="98664"/>
                    <a:pt x="209214" y="98816"/>
                  </a:cubicBezTo>
                  <a:lnTo>
                    <a:pt x="209184" y="98847"/>
                  </a:lnTo>
                  <a:cubicBezTo>
                    <a:pt x="209214" y="98847"/>
                    <a:pt x="209214" y="98847"/>
                    <a:pt x="209244" y="98847"/>
                  </a:cubicBezTo>
                  <a:cubicBezTo>
                    <a:pt x="209244" y="98816"/>
                    <a:pt x="209214" y="98816"/>
                    <a:pt x="209214" y="98816"/>
                  </a:cubicBezTo>
                  <a:cubicBezTo>
                    <a:pt x="209275" y="98755"/>
                    <a:pt x="209336" y="98695"/>
                    <a:pt x="209396" y="98664"/>
                  </a:cubicBezTo>
                  <a:cubicBezTo>
                    <a:pt x="209518" y="98573"/>
                    <a:pt x="209548" y="98451"/>
                    <a:pt x="209488" y="98330"/>
                  </a:cubicBezTo>
                  <a:cubicBezTo>
                    <a:pt x="209366" y="98056"/>
                    <a:pt x="209305" y="97783"/>
                    <a:pt x="209123" y="97570"/>
                  </a:cubicBezTo>
                  <a:cubicBezTo>
                    <a:pt x="208880" y="97296"/>
                    <a:pt x="208819" y="97023"/>
                    <a:pt x="208819" y="96719"/>
                  </a:cubicBezTo>
                  <a:cubicBezTo>
                    <a:pt x="208819" y="96506"/>
                    <a:pt x="208819" y="96324"/>
                    <a:pt x="208819" y="96141"/>
                  </a:cubicBezTo>
                  <a:cubicBezTo>
                    <a:pt x="208819" y="95929"/>
                    <a:pt x="208758" y="95685"/>
                    <a:pt x="208606" y="95533"/>
                  </a:cubicBezTo>
                  <a:cubicBezTo>
                    <a:pt x="208363" y="95229"/>
                    <a:pt x="208059" y="94986"/>
                    <a:pt x="207785" y="94713"/>
                  </a:cubicBezTo>
                  <a:cubicBezTo>
                    <a:pt x="207390" y="94561"/>
                    <a:pt x="207147" y="94226"/>
                    <a:pt x="206722" y="94044"/>
                  </a:cubicBezTo>
                  <a:cubicBezTo>
                    <a:pt x="206448" y="93953"/>
                    <a:pt x="206266" y="93710"/>
                    <a:pt x="206266" y="93375"/>
                  </a:cubicBezTo>
                  <a:cubicBezTo>
                    <a:pt x="206266" y="93193"/>
                    <a:pt x="206174" y="93011"/>
                    <a:pt x="206053" y="92889"/>
                  </a:cubicBezTo>
                  <a:cubicBezTo>
                    <a:pt x="205810" y="92676"/>
                    <a:pt x="205718" y="92433"/>
                    <a:pt x="205597" y="92160"/>
                  </a:cubicBezTo>
                  <a:cubicBezTo>
                    <a:pt x="205323" y="92099"/>
                    <a:pt x="205141" y="91947"/>
                    <a:pt x="205111" y="91673"/>
                  </a:cubicBezTo>
                  <a:cubicBezTo>
                    <a:pt x="205080" y="91460"/>
                    <a:pt x="205080" y="91278"/>
                    <a:pt x="205141" y="91096"/>
                  </a:cubicBezTo>
                  <a:cubicBezTo>
                    <a:pt x="205384" y="90427"/>
                    <a:pt x="205627" y="89728"/>
                    <a:pt x="205688" y="88998"/>
                  </a:cubicBezTo>
                  <a:cubicBezTo>
                    <a:pt x="205688" y="88968"/>
                    <a:pt x="205718" y="88938"/>
                    <a:pt x="205749" y="88907"/>
                  </a:cubicBezTo>
                  <a:cubicBezTo>
                    <a:pt x="205779" y="88877"/>
                    <a:pt x="205840" y="88846"/>
                    <a:pt x="205901" y="88816"/>
                  </a:cubicBezTo>
                  <a:cubicBezTo>
                    <a:pt x="205962" y="88816"/>
                    <a:pt x="206022" y="88846"/>
                    <a:pt x="206083" y="88877"/>
                  </a:cubicBezTo>
                  <a:cubicBezTo>
                    <a:pt x="206114" y="88907"/>
                    <a:pt x="206174" y="88968"/>
                    <a:pt x="206174" y="89029"/>
                  </a:cubicBezTo>
                  <a:cubicBezTo>
                    <a:pt x="206235" y="89363"/>
                    <a:pt x="206418" y="89515"/>
                    <a:pt x="206782" y="89515"/>
                  </a:cubicBezTo>
                  <a:cubicBezTo>
                    <a:pt x="206874" y="89515"/>
                    <a:pt x="206995" y="89515"/>
                    <a:pt x="207086" y="89576"/>
                  </a:cubicBezTo>
                  <a:cubicBezTo>
                    <a:pt x="207421" y="89789"/>
                    <a:pt x="207846" y="89941"/>
                    <a:pt x="208029" y="90366"/>
                  </a:cubicBezTo>
                  <a:cubicBezTo>
                    <a:pt x="208272" y="90822"/>
                    <a:pt x="208697" y="91126"/>
                    <a:pt x="209092" y="91460"/>
                  </a:cubicBezTo>
                  <a:cubicBezTo>
                    <a:pt x="209184" y="91400"/>
                    <a:pt x="209305" y="91339"/>
                    <a:pt x="209366" y="91339"/>
                  </a:cubicBezTo>
                  <a:cubicBezTo>
                    <a:pt x="209579" y="91460"/>
                    <a:pt x="209792" y="91552"/>
                    <a:pt x="209761" y="91856"/>
                  </a:cubicBezTo>
                  <a:cubicBezTo>
                    <a:pt x="209731" y="92099"/>
                    <a:pt x="209761" y="92342"/>
                    <a:pt x="209792" y="92585"/>
                  </a:cubicBezTo>
                  <a:cubicBezTo>
                    <a:pt x="209792" y="92676"/>
                    <a:pt x="209943" y="92737"/>
                    <a:pt x="210035" y="92676"/>
                  </a:cubicBezTo>
                  <a:cubicBezTo>
                    <a:pt x="210065" y="92676"/>
                    <a:pt x="210095" y="92676"/>
                    <a:pt x="210126" y="92646"/>
                  </a:cubicBezTo>
                  <a:cubicBezTo>
                    <a:pt x="210491" y="92311"/>
                    <a:pt x="210886" y="91947"/>
                    <a:pt x="211281" y="91582"/>
                  </a:cubicBezTo>
                  <a:cubicBezTo>
                    <a:pt x="211372" y="91491"/>
                    <a:pt x="211433" y="91400"/>
                    <a:pt x="211585" y="91369"/>
                  </a:cubicBezTo>
                  <a:cubicBezTo>
                    <a:pt x="212102" y="91278"/>
                    <a:pt x="212466" y="90944"/>
                    <a:pt x="212831" y="90640"/>
                  </a:cubicBezTo>
                  <a:cubicBezTo>
                    <a:pt x="213074" y="90457"/>
                    <a:pt x="213196" y="90214"/>
                    <a:pt x="213287" y="89910"/>
                  </a:cubicBezTo>
                  <a:cubicBezTo>
                    <a:pt x="213409" y="89485"/>
                    <a:pt x="213469" y="89059"/>
                    <a:pt x="213257" y="88603"/>
                  </a:cubicBezTo>
                  <a:cubicBezTo>
                    <a:pt x="213257" y="88603"/>
                    <a:pt x="213257" y="88542"/>
                    <a:pt x="213257" y="88512"/>
                  </a:cubicBezTo>
                  <a:cubicBezTo>
                    <a:pt x="213165" y="87965"/>
                    <a:pt x="212953" y="87418"/>
                    <a:pt x="212679" y="86931"/>
                  </a:cubicBezTo>
                  <a:cubicBezTo>
                    <a:pt x="212558" y="86719"/>
                    <a:pt x="212406" y="86567"/>
                    <a:pt x="212254" y="86384"/>
                  </a:cubicBezTo>
                  <a:cubicBezTo>
                    <a:pt x="211919" y="86050"/>
                    <a:pt x="211524" y="85837"/>
                    <a:pt x="211159" y="85594"/>
                  </a:cubicBezTo>
                  <a:cubicBezTo>
                    <a:pt x="210886" y="85442"/>
                    <a:pt x="210673" y="85260"/>
                    <a:pt x="210612" y="84956"/>
                  </a:cubicBezTo>
                  <a:cubicBezTo>
                    <a:pt x="210551" y="84773"/>
                    <a:pt x="210430" y="84682"/>
                    <a:pt x="210308" y="84561"/>
                  </a:cubicBezTo>
                  <a:cubicBezTo>
                    <a:pt x="210217" y="84469"/>
                    <a:pt x="210095" y="84409"/>
                    <a:pt x="210004" y="84317"/>
                  </a:cubicBezTo>
                  <a:cubicBezTo>
                    <a:pt x="209974" y="84257"/>
                    <a:pt x="209913" y="84196"/>
                    <a:pt x="209913" y="84135"/>
                  </a:cubicBezTo>
                  <a:cubicBezTo>
                    <a:pt x="209913" y="83801"/>
                    <a:pt x="209792" y="83466"/>
                    <a:pt x="210156" y="83193"/>
                  </a:cubicBezTo>
                  <a:cubicBezTo>
                    <a:pt x="210308" y="83071"/>
                    <a:pt x="210399" y="82889"/>
                    <a:pt x="210430" y="82706"/>
                  </a:cubicBezTo>
                  <a:cubicBezTo>
                    <a:pt x="210460" y="82555"/>
                    <a:pt x="210521" y="82463"/>
                    <a:pt x="210643" y="82403"/>
                  </a:cubicBezTo>
                  <a:cubicBezTo>
                    <a:pt x="211007" y="82190"/>
                    <a:pt x="211402" y="81977"/>
                    <a:pt x="211798" y="81795"/>
                  </a:cubicBezTo>
                  <a:cubicBezTo>
                    <a:pt x="211858" y="81764"/>
                    <a:pt x="211980" y="81764"/>
                    <a:pt x="212071" y="81764"/>
                  </a:cubicBezTo>
                  <a:cubicBezTo>
                    <a:pt x="212162" y="81795"/>
                    <a:pt x="212254" y="81855"/>
                    <a:pt x="212375" y="81886"/>
                  </a:cubicBezTo>
                  <a:cubicBezTo>
                    <a:pt x="212588" y="81916"/>
                    <a:pt x="212770" y="82007"/>
                    <a:pt x="212831" y="82281"/>
                  </a:cubicBezTo>
                  <a:cubicBezTo>
                    <a:pt x="212861" y="82463"/>
                    <a:pt x="212983" y="82615"/>
                    <a:pt x="213165" y="82737"/>
                  </a:cubicBezTo>
                  <a:cubicBezTo>
                    <a:pt x="213317" y="82858"/>
                    <a:pt x="213591" y="82767"/>
                    <a:pt x="213621" y="82585"/>
                  </a:cubicBezTo>
                  <a:cubicBezTo>
                    <a:pt x="213652" y="82494"/>
                    <a:pt x="213621" y="82372"/>
                    <a:pt x="213621" y="82281"/>
                  </a:cubicBezTo>
                  <a:lnTo>
                    <a:pt x="213652" y="82311"/>
                  </a:lnTo>
                  <a:lnTo>
                    <a:pt x="213652" y="82251"/>
                  </a:lnTo>
                  <a:lnTo>
                    <a:pt x="213621" y="82281"/>
                  </a:lnTo>
                  <a:cubicBezTo>
                    <a:pt x="213591" y="82251"/>
                    <a:pt x="213561" y="82190"/>
                    <a:pt x="213561" y="82159"/>
                  </a:cubicBezTo>
                  <a:cubicBezTo>
                    <a:pt x="213561" y="82099"/>
                    <a:pt x="213621" y="82038"/>
                    <a:pt x="213682" y="82007"/>
                  </a:cubicBezTo>
                  <a:cubicBezTo>
                    <a:pt x="214138" y="81947"/>
                    <a:pt x="214533" y="81703"/>
                    <a:pt x="214989" y="81582"/>
                  </a:cubicBezTo>
                  <a:cubicBezTo>
                    <a:pt x="215354" y="81491"/>
                    <a:pt x="215688" y="81247"/>
                    <a:pt x="215871" y="80883"/>
                  </a:cubicBezTo>
                  <a:cubicBezTo>
                    <a:pt x="215931" y="80761"/>
                    <a:pt x="216023" y="80761"/>
                    <a:pt x="216114" y="80822"/>
                  </a:cubicBezTo>
                  <a:cubicBezTo>
                    <a:pt x="216205" y="80883"/>
                    <a:pt x="216327" y="80974"/>
                    <a:pt x="216479" y="80913"/>
                  </a:cubicBezTo>
                  <a:cubicBezTo>
                    <a:pt x="216752" y="80792"/>
                    <a:pt x="217026" y="80731"/>
                    <a:pt x="217330" y="80670"/>
                  </a:cubicBezTo>
                  <a:cubicBezTo>
                    <a:pt x="217542" y="80670"/>
                    <a:pt x="217755" y="80548"/>
                    <a:pt x="217968" y="80488"/>
                  </a:cubicBezTo>
                  <a:cubicBezTo>
                    <a:pt x="218211" y="80396"/>
                    <a:pt x="218393" y="80275"/>
                    <a:pt x="218454" y="80032"/>
                  </a:cubicBezTo>
                  <a:cubicBezTo>
                    <a:pt x="218485" y="79940"/>
                    <a:pt x="218606" y="79940"/>
                    <a:pt x="218667" y="79880"/>
                  </a:cubicBezTo>
                  <a:cubicBezTo>
                    <a:pt x="219822" y="79120"/>
                    <a:pt x="220339" y="78330"/>
                    <a:pt x="220430" y="77174"/>
                  </a:cubicBezTo>
                  <a:cubicBezTo>
                    <a:pt x="220430" y="77023"/>
                    <a:pt x="220339" y="76901"/>
                    <a:pt x="220552" y="76810"/>
                  </a:cubicBezTo>
                  <a:cubicBezTo>
                    <a:pt x="220856" y="76627"/>
                    <a:pt x="221008" y="76354"/>
                    <a:pt x="221068" y="76019"/>
                  </a:cubicBezTo>
                  <a:cubicBezTo>
                    <a:pt x="221099" y="75837"/>
                    <a:pt x="221160" y="75655"/>
                    <a:pt x="221311" y="75533"/>
                  </a:cubicBezTo>
                  <a:cubicBezTo>
                    <a:pt x="221555" y="75351"/>
                    <a:pt x="221646" y="75138"/>
                    <a:pt x="221615" y="74864"/>
                  </a:cubicBezTo>
                  <a:cubicBezTo>
                    <a:pt x="221615" y="74712"/>
                    <a:pt x="221646" y="74560"/>
                    <a:pt x="221737" y="74408"/>
                  </a:cubicBezTo>
                  <a:cubicBezTo>
                    <a:pt x="221919" y="74135"/>
                    <a:pt x="221798" y="73922"/>
                    <a:pt x="221615" y="73740"/>
                  </a:cubicBezTo>
                  <a:cubicBezTo>
                    <a:pt x="221524" y="73618"/>
                    <a:pt x="221372" y="73527"/>
                    <a:pt x="221251" y="73436"/>
                  </a:cubicBezTo>
                  <a:cubicBezTo>
                    <a:pt x="221160" y="73345"/>
                    <a:pt x="221008" y="73345"/>
                    <a:pt x="220886" y="73345"/>
                  </a:cubicBezTo>
                  <a:cubicBezTo>
                    <a:pt x="220886" y="73375"/>
                    <a:pt x="220886" y="73375"/>
                    <a:pt x="220886" y="73375"/>
                  </a:cubicBezTo>
                  <a:lnTo>
                    <a:pt x="220825" y="73375"/>
                  </a:lnTo>
                  <a:lnTo>
                    <a:pt x="220856" y="73345"/>
                  </a:lnTo>
                  <a:cubicBezTo>
                    <a:pt x="220886" y="73345"/>
                    <a:pt x="220886" y="73345"/>
                    <a:pt x="220886" y="73345"/>
                  </a:cubicBezTo>
                  <a:cubicBezTo>
                    <a:pt x="220916" y="73284"/>
                    <a:pt x="220916" y="73162"/>
                    <a:pt x="220977" y="73132"/>
                  </a:cubicBezTo>
                  <a:cubicBezTo>
                    <a:pt x="221068" y="73010"/>
                    <a:pt x="221190" y="72919"/>
                    <a:pt x="221311" y="72798"/>
                  </a:cubicBezTo>
                  <a:cubicBezTo>
                    <a:pt x="221433" y="72706"/>
                    <a:pt x="221433" y="72585"/>
                    <a:pt x="221342" y="72463"/>
                  </a:cubicBezTo>
                  <a:cubicBezTo>
                    <a:pt x="221251" y="72281"/>
                    <a:pt x="221038" y="72159"/>
                    <a:pt x="220886" y="72038"/>
                  </a:cubicBezTo>
                  <a:cubicBezTo>
                    <a:pt x="220886" y="72038"/>
                    <a:pt x="220856" y="72038"/>
                    <a:pt x="220856" y="72038"/>
                  </a:cubicBezTo>
                  <a:lnTo>
                    <a:pt x="220825" y="72007"/>
                  </a:lnTo>
                  <a:lnTo>
                    <a:pt x="220886" y="72038"/>
                  </a:lnTo>
                  <a:cubicBezTo>
                    <a:pt x="220886" y="72038"/>
                    <a:pt x="220886" y="72038"/>
                    <a:pt x="220886" y="72038"/>
                  </a:cubicBezTo>
                  <a:cubicBezTo>
                    <a:pt x="220947" y="72007"/>
                    <a:pt x="221008" y="72007"/>
                    <a:pt x="221038" y="72007"/>
                  </a:cubicBezTo>
                  <a:cubicBezTo>
                    <a:pt x="221281" y="71886"/>
                    <a:pt x="221311" y="71703"/>
                    <a:pt x="221160" y="71521"/>
                  </a:cubicBezTo>
                  <a:cubicBezTo>
                    <a:pt x="221068" y="71430"/>
                    <a:pt x="220947" y="71278"/>
                    <a:pt x="220795" y="71217"/>
                  </a:cubicBezTo>
                  <a:cubicBezTo>
                    <a:pt x="220339" y="70974"/>
                    <a:pt x="220004" y="70184"/>
                    <a:pt x="219761" y="69728"/>
                  </a:cubicBezTo>
                  <a:cubicBezTo>
                    <a:pt x="219670" y="69545"/>
                    <a:pt x="219518" y="69363"/>
                    <a:pt x="219305" y="69272"/>
                  </a:cubicBezTo>
                  <a:cubicBezTo>
                    <a:pt x="219184" y="69211"/>
                    <a:pt x="219062" y="69150"/>
                    <a:pt x="218941" y="69089"/>
                  </a:cubicBezTo>
                  <a:cubicBezTo>
                    <a:pt x="218667" y="68968"/>
                    <a:pt x="218606" y="68755"/>
                    <a:pt x="218606" y="68451"/>
                  </a:cubicBezTo>
                  <a:cubicBezTo>
                    <a:pt x="218637" y="68269"/>
                    <a:pt x="218637" y="68086"/>
                    <a:pt x="218789" y="67934"/>
                  </a:cubicBezTo>
                  <a:cubicBezTo>
                    <a:pt x="218880" y="67813"/>
                    <a:pt x="219001" y="67691"/>
                    <a:pt x="219062" y="67539"/>
                  </a:cubicBezTo>
                  <a:cubicBezTo>
                    <a:pt x="219184" y="67266"/>
                    <a:pt x="219397" y="67083"/>
                    <a:pt x="219670" y="66931"/>
                  </a:cubicBezTo>
                  <a:cubicBezTo>
                    <a:pt x="219913" y="66779"/>
                    <a:pt x="220187" y="66658"/>
                    <a:pt x="220491" y="66658"/>
                  </a:cubicBezTo>
                  <a:cubicBezTo>
                    <a:pt x="220612" y="66658"/>
                    <a:pt x="220673" y="66566"/>
                    <a:pt x="220704" y="66475"/>
                  </a:cubicBezTo>
                  <a:cubicBezTo>
                    <a:pt x="220704" y="66384"/>
                    <a:pt x="220734" y="66293"/>
                    <a:pt x="220734" y="66202"/>
                  </a:cubicBezTo>
                  <a:cubicBezTo>
                    <a:pt x="220734" y="66019"/>
                    <a:pt x="220582" y="65867"/>
                    <a:pt x="220430" y="65867"/>
                  </a:cubicBezTo>
                  <a:cubicBezTo>
                    <a:pt x="220278" y="65837"/>
                    <a:pt x="220096" y="65867"/>
                    <a:pt x="219944" y="65867"/>
                  </a:cubicBezTo>
                  <a:cubicBezTo>
                    <a:pt x="219822" y="65867"/>
                    <a:pt x="219670" y="65837"/>
                    <a:pt x="219549" y="65807"/>
                  </a:cubicBezTo>
                  <a:cubicBezTo>
                    <a:pt x="219427" y="65776"/>
                    <a:pt x="219336" y="65685"/>
                    <a:pt x="219214" y="65624"/>
                  </a:cubicBezTo>
                  <a:cubicBezTo>
                    <a:pt x="219062" y="65563"/>
                    <a:pt x="218941" y="65594"/>
                    <a:pt x="218819" y="65655"/>
                  </a:cubicBezTo>
                  <a:cubicBezTo>
                    <a:pt x="218576" y="65776"/>
                    <a:pt x="218424" y="65989"/>
                    <a:pt x="218242" y="66171"/>
                  </a:cubicBezTo>
                  <a:cubicBezTo>
                    <a:pt x="218181" y="66232"/>
                    <a:pt x="218090" y="66293"/>
                    <a:pt x="217998" y="66293"/>
                  </a:cubicBezTo>
                  <a:cubicBezTo>
                    <a:pt x="217846" y="66354"/>
                    <a:pt x="217664" y="66262"/>
                    <a:pt x="217603" y="66111"/>
                  </a:cubicBezTo>
                  <a:cubicBezTo>
                    <a:pt x="217482" y="65837"/>
                    <a:pt x="217360" y="65655"/>
                    <a:pt x="217056" y="65594"/>
                  </a:cubicBezTo>
                  <a:cubicBezTo>
                    <a:pt x="216783" y="65503"/>
                    <a:pt x="216570" y="65290"/>
                    <a:pt x="216357" y="65077"/>
                  </a:cubicBezTo>
                  <a:cubicBezTo>
                    <a:pt x="216205" y="64864"/>
                    <a:pt x="216327" y="64500"/>
                    <a:pt x="216600" y="64469"/>
                  </a:cubicBezTo>
                  <a:cubicBezTo>
                    <a:pt x="216691" y="64439"/>
                    <a:pt x="216783" y="64439"/>
                    <a:pt x="216874" y="64439"/>
                  </a:cubicBezTo>
                  <a:cubicBezTo>
                    <a:pt x="217117" y="64408"/>
                    <a:pt x="217269" y="64317"/>
                    <a:pt x="217330" y="64104"/>
                  </a:cubicBezTo>
                  <a:cubicBezTo>
                    <a:pt x="217451" y="63740"/>
                    <a:pt x="217512" y="63375"/>
                    <a:pt x="217938" y="63193"/>
                  </a:cubicBezTo>
                  <a:cubicBezTo>
                    <a:pt x="218029" y="63132"/>
                    <a:pt x="218090" y="62980"/>
                    <a:pt x="218150" y="62889"/>
                  </a:cubicBezTo>
                  <a:cubicBezTo>
                    <a:pt x="218272" y="62706"/>
                    <a:pt x="218333" y="62554"/>
                    <a:pt x="218454" y="62372"/>
                  </a:cubicBezTo>
                  <a:cubicBezTo>
                    <a:pt x="218515" y="62311"/>
                    <a:pt x="218606" y="62250"/>
                    <a:pt x="218697" y="62250"/>
                  </a:cubicBezTo>
                  <a:cubicBezTo>
                    <a:pt x="218941" y="62189"/>
                    <a:pt x="219123" y="62311"/>
                    <a:pt x="219305" y="62493"/>
                  </a:cubicBezTo>
                  <a:cubicBezTo>
                    <a:pt x="219427" y="62615"/>
                    <a:pt x="219397" y="62767"/>
                    <a:pt x="219305" y="62919"/>
                  </a:cubicBezTo>
                  <a:cubicBezTo>
                    <a:pt x="219275" y="62980"/>
                    <a:pt x="219245" y="63041"/>
                    <a:pt x="219214" y="63071"/>
                  </a:cubicBezTo>
                  <a:cubicBezTo>
                    <a:pt x="219093" y="63284"/>
                    <a:pt x="219062" y="63496"/>
                    <a:pt x="219153" y="63709"/>
                  </a:cubicBezTo>
                  <a:cubicBezTo>
                    <a:pt x="219214" y="63800"/>
                    <a:pt x="219214" y="63892"/>
                    <a:pt x="219275" y="63983"/>
                  </a:cubicBezTo>
                  <a:cubicBezTo>
                    <a:pt x="219336" y="64135"/>
                    <a:pt x="219214" y="64196"/>
                    <a:pt x="219123" y="64317"/>
                  </a:cubicBezTo>
                  <a:cubicBezTo>
                    <a:pt x="219123" y="64317"/>
                    <a:pt x="219093" y="64378"/>
                    <a:pt x="219093" y="64378"/>
                  </a:cubicBezTo>
                  <a:cubicBezTo>
                    <a:pt x="219093" y="64439"/>
                    <a:pt x="219093" y="64530"/>
                    <a:pt x="219153" y="64560"/>
                  </a:cubicBezTo>
                  <a:cubicBezTo>
                    <a:pt x="219184" y="64591"/>
                    <a:pt x="219275" y="64591"/>
                    <a:pt x="219336" y="64591"/>
                  </a:cubicBezTo>
                  <a:cubicBezTo>
                    <a:pt x="219549" y="64500"/>
                    <a:pt x="219701" y="64348"/>
                    <a:pt x="219852" y="64135"/>
                  </a:cubicBezTo>
                  <a:cubicBezTo>
                    <a:pt x="220187" y="63648"/>
                    <a:pt x="220704" y="63466"/>
                    <a:pt x="221281" y="63375"/>
                  </a:cubicBezTo>
                  <a:cubicBezTo>
                    <a:pt x="221372" y="63375"/>
                    <a:pt x="221463" y="63405"/>
                    <a:pt x="221555" y="63436"/>
                  </a:cubicBezTo>
                  <a:cubicBezTo>
                    <a:pt x="221646" y="63466"/>
                    <a:pt x="221737" y="63496"/>
                    <a:pt x="221859" y="63527"/>
                  </a:cubicBezTo>
                  <a:cubicBezTo>
                    <a:pt x="222254" y="63648"/>
                    <a:pt x="222254" y="63648"/>
                    <a:pt x="222223" y="64044"/>
                  </a:cubicBezTo>
                  <a:cubicBezTo>
                    <a:pt x="222223" y="64348"/>
                    <a:pt x="222223" y="64652"/>
                    <a:pt x="222223" y="64986"/>
                  </a:cubicBezTo>
                  <a:cubicBezTo>
                    <a:pt x="222223" y="65138"/>
                    <a:pt x="222315" y="65290"/>
                    <a:pt x="222436" y="65411"/>
                  </a:cubicBezTo>
                  <a:cubicBezTo>
                    <a:pt x="222527" y="65503"/>
                    <a:pt x="222619" y="65563"/>
                    <a:pt x="222770" y="65533"/>
                  </a:cubicBezTo>
                  <a:cubicBezTo>
                    <a:pt x="222862" y="65503"/>
                    <a:pt x="222953" y="65472"/>
                    <a:pt x="223074" y="65442"/>
                  </a:cubicBezTo>
                  <a:cubicBezTo>
                    <a:pt x="223226" y="65411"/>
                    <a:pt x="223409" y="65442"/>
                    <a:pt x="223530" y="65563"/>
                  </a:cubicBezTo>
                  <a:cubicBezTo>
                    <a:pt x="223652" y="65655"/>
                    <a:pt x="223774" y="65776"/>
                    <a:pt x="223865" y="65898"/>
                  </a:cubicBezTo>
                  <a:cubicBezTo>
                    <a:pt x="223986" y="66019"/>
                    <a:pt x="223956" y="66111"/>
                    <a:pt x="223804" y="66293"/>
                  </a:cubicBezTo>
                  <a:cubicBezTo>
                    <a:pt x="223682" y="66445"/>
                    <a:pt x="223652" y="66506"/>
                    <a:pt x="223774" y="66627"/>
                  </a:cubicBezTo>
                  <a:cubicBezTo>
                    <a:pt x="224138" y="66962"/>
                    <a:pt x="224229" y="67357"/>
                    <a:pt x="224169" y="67843"/>
                  </a:cubicBezTo>
                  <a:cubicBezTo>
                    <a:pt x="224169" y="67965"/>
                    <a:pt x="224138" y="68086"/>
                    <a:pt x="224138" y="68208"/>
                  </a:cubicBezTo>
                  <a:cubicBezTo>
                    <a:pt x="224169" y="68481"/>
                    <a:pt x="224321" y="68664"/>
                    <a:pt x="224442" y="68907"/>
                  </a:cubicBezTo>
                  <a:cubicBezTo>
                    <a:pt x="224442" y="68907"/>
                    <a:pt x="224503" y="68907"/>
                    <a:pt x="224533" y="68907"/>
                  </a:cubicBezTo>
                  <a:cubicBezTo>
                    <a:pt x="224716" y="68907"/>
                    <a:pt x="224837" y="68785"/>
                    <a:pt x="224959" y="68694"/>
                  </a:cubicBezTo>
                  <a:cubicBezTo>
                    <a:pt x="225141" y="68512"/>
                    <a:pt x="225324" y="68421"/>
                    <a:pt x="225597" y="68451"/>
                  </a:cubicBezTo>
                  <a:cubicBezTo>
                    <a:pt x="225688" y="68451"/>
                    <a:pt x="225780" y="68451"/>
                    <a:pt x="225901" y="68451"/>
                  </a:cubicBezTo>
                  <a:cubicBezTo>
                    <a:pt x="226114" y="68481"/>
                    <a:pt x="226236" y="68360"/>
                    <a:pt x="226388" y="68208"/>
                  </a:cubicBezTo>
                  <a:cubicBezTo>
                    <a:pt x="226661" y="67873"/>
                    <a:pt x="226752" y="67539"/>
                    <a:pt x="226600" y="67144"/>
                  </a:cubicBezTo>
                  <a:cubicBezTo>
                    <a:pt x="226509" y="66962"/>
                    <a:pt x="226479" y="66779"/>
                    <a:pt x="226418" y="66597"/>
                  </a:cubicBezTo>
                  <a:cubicBezTo>
                    <a:pt x="226205" y="65867"/>
                    <a:pt x="226205" y="65837"/>
                    <a:pt x="225658" y="65290"/>
                  </a:cubicBezTo>
                  <a:cubicBezTo>
                    <a:pt x="225476" y="65077"/>
                    <a:pt x="225263" y="64864"/>
                    <a:pt x="225141" y="64591"/>
                  </a:cubicBezTo>
                  <a:cubicBezTo>
                    <a:pt x="225020" y="64348"/>
                    <a:pt x="224837" y="64196"/>
                    <a:pt x="224594" y="64044"/>
                  </a:cubicBezTo>
                  <a:cubicBezTo>
                    <a:pt x="224412" y="63952"/>
                    <a:pt x="224260" y="63831"/>
                    <a:pt x="224108" y="63740"/>
                  </a:cubicBezTo>
                  <a:cubicBezTo>
                    <a:pt x="223926" y="63618"/>
                    <a:pt x="223865" y="63284"/>
                    <a:pt x="224017" y="63132"/>
                  </a:cubicBezTo>
                  <a:cubicBezTo>
                    <a:pt x="224077" y="63010"/>
                    <a:pt x="224169" y="62919"/>
                    <a:pt x="224260" y="62828"/>
                  </a:cubicBezTo>
                  <a:cubicBezTo>
                    <a:pt x="224442" y="62706"/>
                    <a:pt x="224594" y="62524"/>
                    <a:pt x="224746" y="62372"/>
                  </a:cubicBezTo>
                  <a:cubicBezTo>
                    <a:pt x="225141" y="61977"/>
                    <a:pt x="225293" y="61551"/>
                    <a:pt x="225081" y="61004"/>
                  </a:cubicBezTo>
                  <a:cubicBezTo>
                    <a:pt x="224929" y="60609"/>
                    <a:pt x="225081" y="60244"/>
                    <a:pt x="225415" y="59971"/>
                  </a:cubicBezTo>
                  <a:cubicBezTo>
                    <a:pt x="225506" y="59879"/>
                    <a:pt x="225597" y="59788"/>
                    <a:pt x="225688" y="59697"/>
                  </a:cubicBezTo>
                  <a:cubicBezTo>
                    <a:pt x="225780" y="59606"/>
                    <a:pt x="225871" y="59515"/>
                    <a:pt x="225962" y="59423"/>
                  </a:cubicBezTo>
                  <a:cubicBezTo>
                    <a:pt x="226084" y="59271"/>
                    <a:pt x="226084" y="59059"/>
                    <a:pt x="226296" y="58968"/>
                  </a:cubicBezTo>
                  <a:cubicBezTo>
                    <a:pt x="226570" y="58876"/>
                    <a:pt x="226692" y="59150"/>
                    <a:pt x="226904" y="59241"/>
                  </a:cubicBezTo>
                  <a:cubicBezTo>
                    <a:pt x="227147" y="59332"/>
                    <a:pt x="227360" y="59363"/>
                    <a:pt x="227573" y="59241"/>
                  </a:cubicBezTo>
                  <a:cubicBezTo>
                    <a:pt x="227786" y="59150"/>
                    <a:pt x="227968" y="59028"/>
                    <a:pt x="228120" y="58846"/>
                  </a:cubicBezTo>
                  <a:cubicBezTo>
                    <a:pt x="228394" y="58542"/>
                    <a:pt x="228576" y="58208"/>
                    <a:pt x="228728" y="57873"/>
                  </a:cubicBezTo>
                  <a:cubicBezTo>
                    <a:pt x="228941" y="57296"/>
                    <a:pt x="229275" y="56779"/>
                    <a:pt x="229397" y="56202"/>
                  </a:cubicBezTo>
                  <a:cubicBezTo>
                    <a:pt x="229427" y="56080"/>
                    <a:pt x="229488" y="55928"/>
                    <a:pt x="229549" y="55837"/>
                  </a:cubicBezTo>
                  <a:cubicBezTo>
                    <a:pt x="229974" y="55350"/>
                    <a:pt x="230005" y="54743"/>
                    <a:pt x="230065" y="54135"/>
                  </a:cubicBezTo>
                  <a:cubicBezTo>
                    <a:pt x="230126" y="53648"/>
                    <a:pt x="230339" y="53162"/>
                    <a:pt x="230339" y="52645"/>
                  </a:cubicBezTo>
                  <a:cubicBezTo>
                    <a:pt x="230309" y="52554"/>
                    <a:pt x="230369" y="52463"/>
                    <a:pt x="230400" y="52372"/>
                  </a:cubicBezTo>
                  <a:cubicBezTo>
                    <a:pt x="230643" y="52068"/>
                    <a:pt x="230552" y="51733"/>
                    <a:pt x="230521" y="51369"/>
                  </a:cubicBezTo>
                  <a:cubicBezTo>
                    <a:pt x="230461" y="50730"/>
                    <a:pt x="230278" y="50122"/>
                    <a:pt x="229944" y="49575"/>
                  </a:cubicBezTo>
                  <a:cubicBezTo>
                    <a:pt x="229792" y="49363"/>
                    <a:pt x="229701" y="49119"/>
                    <a:pt x="229701" y="48876"/>
                  </a:cubicBezTo>
                  <a:cubicBezTo>
                    <a:pt x="229701" y="48329"/>
                    <a:pt x="229670" y="47782"/>
                    <a:pt x="229670" y="47265"/>
                  </a:cubicBezTo>
                  <a:cubicBezTo>
                    <a:pt x="229670" y="47204"/>
                    <a:pt x="229701" y="47174"/>
                    <a:pt x="229731" y="47113"/>
                  </a:cubicBezTo>
                  <a:cubicBezTo>
                    <a:pt x="229761" y="47113"/>
                    <a:pt x="229792" y="47144"/>
                    <a:pt x="229822" y="47144"/>
                  </a:cubicBezTo>
                  <a:cubicBezTo>
                    <a:pt x="230035" y="47448"/>
                    <a:pt x="230278" y="47691"/>
                    <a:pt x="230521" y="47964"/>
                  </a:cubicBezTo>
                  <a:cubicBezTo>
                    <a:pt x="230765" y="48208"/>
                    <a:pt x="230704" y="48603"/>
                    <a:pt x="230886" y="48937"/>
                  </a:cubicBezTo>
                  <a:cubicBezTo>
                    <a:pt x="230977" y="49059"/>
                    <a:pt x="231038" y="49211"/>
                    <a:pt x="231129" y="49332"/>
                  </a:cubicBezTo>
                  <a:cubicBezTo>
                    <a:pt x="231312" y="49697"/>
                    <a:pt x="231433" y="50031"/>
                    <a:pt x="231464" y="50426"/>
                  </a:cubicBezTo>
                  <a:cubicBezTo>
                    <a:pt x="231464" y="50487"/>
                    <a:pt x="231464" y="50548"/>
                    <a:pt x="231494" y="50609"/>
                  </a:cubicBezTo>
                  <a:cubicBezTo>
                    <a:pt x="231616" y="51034"/>
                    <a:pt x="231646" y="51490"/>
                    <a:pt x="231980" y="51855"/>
                  </a:cubicBezTo>
                  <a:cubicBezTo>
                    <a:pt x="232102" y="52007"/>
                    <a:pt x="232193" y="52250"/>
                    <a:pt x="232193" y="52463"/>
                  </a:cubicBezTo>
                  <a:cubicBezTo>
                    <a:pt x="232224" y="52797"/>
                    <a:pt x="232315" y="53071"/>
                    <a:pt x="232467" y="53344"/>
                  </a:cubicBezTo>
                  <a:cubicBezTo>
                    <a:pt x="232588" y="53557"/>
                    <a:pt x="232649" y="53770"/>
                    <a:pt x="232619" y="53983"/>
                  </a:cubicBezTo>
                  <a:cubicBezTo>
                    <a:pt x="232619" y="54104"/>
                    <a:pt x="232619" y="54195"/>
                    <a:pt x="232649" y="54287"/>
                  </a:cubicBezTo>
                  <a:cubicBezTo>
                    <a:pt x="232710" y="54499"/>
                    <a:pt x="232831" y="54682"/>
                    <a:pt x="233044" y="54773"/>
                  </a:cubicBezTo>
                  <a:cubicBezTo>
                    <a:pt x="233105" y="54803"/>
                    <a:pt x="233227" y="54743"/>
                    <a:pt x="233227" y="54712"/>
                  </a:cubicBezTo>
                  <a:cubicBezTo>
                    <a:pt x="233227" y="54591"/>
                    <a:pt x="233227" y="54469"/>
                    <a:pt x="233227" y="54347"/>
                  </a:cubicBezTo>
                  <a:cubicBezTo>
                    <a:pt x="233196" y="54165"/>
                    <a:pt x="233318" y="54104"/>
                    <a:pt x="233531" y="54135"/>
                  </a:cubicBezTo>
                  <a:cubicBezTo>
                    <a:pt x="233743" y="54135"/>
                    <a:pt x="233865" y="54317"/>
                    <a:pt x="234047" y="54378"/>
                  </a:cubicBezTo>
                  <a:cubicBezTo>
                    <a:pt x="234078" y="54378"/>
                    <a:pt x="234138" y="54408"/>
                    <a:pt x="234138" y="54378"/>
                  </a:cubicBezTo>
                  <a:cubicBezTo>
                    <a:pt x="234169" y="54347"/>
                    <a:pt x="234230" y="54287"/>
                    <a:pt x="234230" y="54226"/>
                  </a:cubicBezTo>
                  <a:cubicBezTo>
                    <a:pt x="234199" y="54013"/>
                    <a:pt x="234108" y="53770"/>
                    <a:pt x="233895" y="53679"/>
                  </a:cubicBezTo>
                  <a:cubicBezTo>
                    <a:pt x="233470" y="53496"/>
                    <a:pt x="233379" y="53010"/>
                    <a:pt x="233014" y="52797"/>
                  </a:cubicBezTo>
                  <a:cubicBezTo>
                    <a:pt x="232892" y="52554"/>
                    <a:pt x="232771" y="52341"/>
                    <a:pt x="232710" y="52098"/>
                  </a:cubicBezTo>
                  <a:cubicBezTo>
                    <a:pt x="232649" y="51794"/>
                    <a:pt x="232619" y="51460"/>
                    <a:pt x="232558" y="51156"/>
                  </a:cubicBezTo>
                  <a:cubicBezTo>
                    <a:pt x="232558" y="51065"/>
                    <a:pt x="232558" y="50974"/>
                    <a:pt x="232558" y="50882"/>
                  </a:cubicBezTo>
                  <a:cubicBezTo>
                    <a:pt x="232527" y="50214"/>
                    <a:pt x="233713" y="51004"/>
                    <a:pt x="233166" y="50122"/>
                  </a:cubicBezTo>
                  <a:close/>
                  <a:moveTo>
                    <a:pt x="88178" y="26414"/>
                  </a:moveTo>
                  <a:cubicBezTo>
                    <a:pt x="88178" y="26353"/>
                    <a:pt x="88178" y="26292"/>
                    <a:pt x="88178" y="26262"/>
                  </a:cubicBezTo>
                  <a:cubicBezTo>
                    <a:pt x="88178" y="26262"/>
                    <a:pt x="88178" y="26232"/>
                    <a:pt x="88178" y="26232"/>
                  </a:cubicBezTo>
                  <a:cubicBezTo>
                    <a:pt x="88178" y="26232"/>
                    <a:pt x="88178" y="26232"/>
                    <a:pt x="88178" y="26232"/>
                  </a:cubicBezTo>
                  <a:cubicBezTo>
                    <a:pt x="88269" y="26232"/>
                    <a:pt x="88330" y="26262"/>
                    <a:pt x="88391" y="26262"/>
                  </a:cubicBezTo>
                  <a:cubicBezTo>
                    <a:pt x="88391" y="26262"/>
                    <a:pt x="88391" y="26262"/>
                    <a:pt x="88421" y="26262"/>
                  </a:cubicBezTo>
                  <a:lnTo>
                    <a:pt x="88452" y="26232"/>
                  </a:lnTo>
                  <a:lnTo>
                    <a:pt x="88421" y="26262"/>
                  </a:lnTo>
                  <a:cubicBezTo>
                    <a:pt x="88421" y="26262"/>
                    <a:pt x="88391" y="26262"/>
                    <a:pt x="88391" y="26262"/>
                  </a:cubicBezTo>
                  <a:cubicBezTo>
                    <a:pt x="88330" y="26323"/>
                    <a:pt x="88269" y="26383"/>
                    <a:pt x="88178" y="26414"/>
                  </a:cubicBezTo>
                  <a:cubicBezTo>
                    <a:pt x="88178" y="26414"/>
                    <a:pt x="88178" y="26414"/>
                    <a:pt x="88178" y="26414"/>
                  </a:cubicBezTo>
                  <a:close/>
                  <a:moveTo>
                    <a:pt x="261707" y="114895"/>
                  </a:moveTo>
                  <a:cubicBezTo>
                    <a:pt x="261768" y="114895"/>
                    <a:pt x="261799" y="114865"/>
                    <a:pt x="261859" y="114835"/>
                  </a:cubicBezTo>
                  <a:cubicBezTo>
                    <a:pt x="261829" y="114835"/>
                    <a:pt x="261829" y="114774"/>
                    <a:pt x="261799" y="114774"/>
                  </a:cubicBezTo>
                  <a:cubicBezTo>
                    <a:pt x="261738" y="114743"/>
                    <a:pt x="261677" y="114774"/>
                    <a:pt x="261647" y="114835"/>
                  </a:cubicBezTo>
                  <a:cubicBezTo>
                    <a:pt x="261647" y="114835"/>
                    <a:pt x="261707" y="114895"/>
                    <a:pt x="261707" y="114895"/>
                  </a:cubicBezTo>
                  <a:close/>
                  <a:moveTo>
                    <a:pt x="160034" y="109759"/>
                  </a:moveTo>
                  <a:cubicBezTo>
                    <a:pt x="160064" y="109759"/>
                    <a:pt x="160064" y="109789"/>
                    <a:pt x="160064" y="109819"/>
                  </a:cubicBezTo>
                  <a:cubicBezTo>
                    <a:pt x="160034" y="109819"/>
                    <a:pt x="160034" y="109819"/>
                    <a:pt x="160003" y="109819"/>
                  </a:cubicBezTo>
                  <a:cubicBezTo>
                    <a:pt x="160003" y="109819"/>
                    <a:pt x="160003" y="109789"/>
                    <a:pt x="160003" y="109759"/>
                  </a:cubicBezTo>
                  <a:cubicBezTo>
                    <a:pt x="160003" y="109759"/>
                    <a:pt x="160034" y="109759"/>
                    <a:pt x="160034" y="109759"/>
                  </a:cubicBezTo>
                  <a:close/>
                  <a:moveTo>
                    <a:pt x="245567" y="104257"/>
                  </a:moveTo>
                  <a:cubicBezTo>
                    <a:pt x="245598" y="104257"/>
                    <a:pt x="245628" y="104257"/>
                    <a:pt x="245628" y="104287"/>
                  </a:cubicBezTo>
                  <a:cubicBezTo>
                    <a:pt x="245628" y="104287"/>
                    <a:pt x="245628" y="104318"/>
                    <a:pt x="245628" y="104348"/>
                  </a:cubicBezTo>
                  <a:cubicBezTo>
                    <a:pt x="245598" y="104348"/>
                    <a:pt x="245567" y="104348"/>
                    <a:pt x="245567" y="104318"/>
                  </a:cubicBezTo>
                  <a:cubicBezTo>
                    <a:pt x="245567" y="104287"/>
                    <a:pt x="245567" y="104287"/>
                    <a:pt x="245567" y="104257"/>
                  </a:cubicBezTo>
                  <a:close/>
                  <a:moveTo>
                    <a:pt x="206266" y="102737"/>
                  </a:moveTo>
                  <a:cubicBezTo>
                    <a:pt x="206235" y="102737"/>
                    <a:pt x="206205" y="102281"/>
                    <a:pt x="206174" y="102281"/>
                  </a:cubicBezTo>
                  <a:cubicBezTo>
                    <a:pt x="206205" y="102312"/>
                    <a:pt x="206235" y="102342"/>
                    <a:pt x="206266" y="102342"/>
                  </a:cubicBezTo>
                  <a:cubicBezTo>
                    <a:pt x="206266" y="102342"/>
                    <a:pt x="206296" y="102312"/>
                    <a:pt x="206326" y="102312"/>
                  </a:cubicBezTo>
                  <a:cubicBezTo>
                    <a:pt x="206296" y="102281"/>
                    <a:pt x="206296" y="102737"/>
                    <a:pt x="206266" y="102737"/>
                  </a:cubicBezTo>
                  <a:close/>
                  <a:moveTo>
                    <a:pt x="219792" y="93193"/>
                  </a:moveTo>
                  <a:lnTo>
                    <a:pt x="219852" y="93163"/>
                  </a:lnTo>
                  <a:lnTo>
                    <a:pt x="219852" y="93223"/>
                  </a:lnTo>
                  <a:close/>
                  <a:moveTo>
                    <a:pt x="242528" y="88573"/>
                  </a:moveTo>
                  <a:cubicBezTo>
                    <a:pt x="242558" y="88573"/>
                    <a:pt x="242558" y="88603"/>
                    <a:pt x="242588" y="88634"/>
                  </a:cubicBezTo>
                  <a:cubicBezTo>
                    <a:pt x="242558" y="88664"/>
                    <a:pt x="242528" y="88664"/>
                    <a:pt x="242528" y="88694"/>
                  </a:cubicBezTo>
                  <a:cubicBezTo>
                    <a:pt x="242497" y="88664"/>
                    <a:pt x="242437" y="88664"/>
                    <a:pt x="242437" y="88664"/>
                  </a:cubicBezTo>
                  <a:cubicBezTo>
                    <a:pt x="242406" y="88603"/>
                    <a:pt x="242437" y="88573"/>
                    <a:pt x="242528" y="88573"/>
                  </a:cubicBezTo>
                  <a:close/>
                  <a:moveTo>
                    <a:pt x="136903" y="15745"/>
                  </a:moveTo>
                  <a:cubicBezTo>
                    <a:pt x="136903" y="15715"/>
                    <a:pt x="136963" y="15684"/>
                    <a:pt x="136994" y="15684"/>
                  </a:cubicBezTo>
                  <a:cubicBezTo>
                    <a:pt x="137055" y="15715"/>
                    <a:pt x="137085" y="15775"/>
                    <a:pt x="137055" y="15836"/>
                  </a:cubicBezTo>
                  <a:cubicBezTo>
                    <a:pt x="137024" y="15867"/>
                    <a:pt x="136994" y="15867"/>
                    <a:pt x="136963" y="15897"/>
                  </a:cubicBezTo>
                  <a:cubicBezTo>
                    <a:pt x="136963" y="15836"/>
                    <a:pt x="136933" y="15775"/>
                    <a:pt x="136903" y="15745"/>
                  </a:cubicBezTo>
                  <a:close/>
                  <a:moveTo>
                    <a:pt x="89577" y="27569"/>
                  </a:moveTo>
                  <a:cubicBezTo>
                    <a:pt x="89577" y="27508"/>
                    <a:pt x="89577" y="27447"/>
                    <a:pt x="89577" y="27387"/>
                  </a:cubicBezTo>
                  <a:cubicBezTo>
                    <a:pt x="89577" y="27387"/>
                    <a:pt x="89577" y="27387"/>
                    <a:pt x="89607" y="27387"/>
                  </a:cubicBezTo>
                  <a:lnTo>
                    <a:pt x="89577" y="27356"/>
                  </a:lnTo>
                  <a:cubicBezTo>
                    <a:pt x="89637" y="27387"/>
                    <a:pt x="89728" y="27417"/>
                    <a:pt x="89728" y="27447"/>
                  </a:cubicBezTo>
                  <a:cubicBezTo>
                    <a:pt x="89759" y="27539"/>
                    <a:pt x="89637" y="27539"/>
                    <a:pt x="89577" y="27569"/>
                  </a:cubicBezTo>
                  <a:cubicBezTo>
                    <a:pt x="89577" y="27569"/>
                    <a:pt x="89607" y="27569"/>
                    <a:pt x="89607" y="27569"/>
                  </a:cubicBezTo>
                  <a:cubicBezTo>
                    <a:pt x="89577" y="27569"/>
                    <a:pt x="89577" y="27569"/>
                    <a:pt x="89577" y="27569"/>
                  </a:cubicBezTo>
                  <a:close/>
                  <a:moveTo>
                    <a:pt x="120398" y="46900"/>
                  </a:moveTo>
                  <a:cubicBezTo>
                    <a:pt x="120367" y="46931"/>
                    <a:pt x="120367" y="46961"/>
                    <a:pt x="120337" y="46961"/>
                  </a:cubicBezTo>
                  <a:cubicBezTo>
                    <a:pt x="120337" y="46961"/>
                    <a:pt x="120307" y="46931"/>
                    <a:pt x="120307" y="46900"/>
                  </a:cubicBezTo>
                  <a:cubicBezTo>
                    <a:pt x="120337" y="46809"/>
                    <a:pt x="120367" y="46809"/>
                    <a:pt x="120398" y="46900"/>
                  </a:cubicBezTo>
                  <a:close/>
                  <a:moveTo>
                    <a:pt x="133103" y="11246"/>
                  </a:moveTo>
                  <a:lnTo>
                    <a:pt x="133103" y="11246"/>
                  </a:lnTo>
                  <a:cubicBezTo>
                    <a:pt x="133134" y="11246"/>
                    <a:pt x="133194" y="11246"/>
                    <a:pt x="133255" y="11246"/>
                  </a:cubicBezTo>
                  <a:cubicBezTo>
                    <a:pt x="133286" y="11246"/>
                    <a:pt x="133316" y="11277"/>
                    <a:pt x="133316" y="11307"/>
                  </a:cubicBezTo>
                  <a:cubicBezTo>
                    <a:pt x="133316" y="11368"/>
                    <a:pt x="133255" y="11398"/>
                    <a:pt x="133194" y="11368"/>
                  </a:cubicBezTo>
                  <a:cubicBezTo>
                    <a:pt x="133134" y="11338"/>
                    <a:pt x="133134" y="11307"/>
                    <a:pt x="133103" y="11246"/>
                  </a:cubicBezTo>
                  <a:lnTo>
                    <a:pt x="133103" y="11246"/>
                  </a:lnTo>
                  <a:lnTo>
                    <a:pt x="133073" y="11246"/>
                  </a:lnTo>
                  <a:lnTo>
                    <a:pt x="133042" y="11186"/>
                  </a:lnTo>
                  <a:lnTo>
                    <a:pt x="133073" y="11216"/>
                  </a:lnTo>
                  <a:cubicBezTo>
                    <a:pt x="133073" y="11246"/>
                    <a:pt x="133103" y="11246"/>
                    <a:pt x="133103" y="11246"/>
                  </a:cubicBezTo>
                  <a:close/>
                  <a:moveTo>
                    <a:pt x="32737" y="19544"/>
                  </a:moveTo>
                  <a:cubicBezTo>
                    <a:pt x="32706" y="19575"/>
                    <a:pt x="32676" y="19575"/>
                    <a:pt x="32645" y="19575"/>
                  </a:cubicBezTo>
                  <a:cubicBezTo>
                    <a:pt x="32585" y="19575"/>
                    <a:pt x="32524" y="19575"/>
                    <a:pt x="32493" y="19575"/>
                  </a:cubicBezTo>
                  <a:cubicBezTo>
                    <a:pt x="32493" y="19575"/>
                    <a:pt x="32463" y="19605"/>
                    <a:pt x="32463" y="19605"/>
                  </a:cubicBezTo>
                  <a:cubicBezTo>
                    <a:pt x="32463" y="19605"/>
                    <a:pt x="32463" y="19575"/>
                    <a:pt x="32463" y="19575"/>
                  </a:cubicBezTo>
                  <a:cubicBezTo>
                    <a:pt x="32524" y="19727"/>
                    <a:pt x="32615" y="19848"/>
                    <a:pt x="32676" y="20000"/>
                  </a:cubicBezTo>
                  <a:cubicBezTo>
                    <a:pt x="32737" y="20213"/>
                    <a:pt x="32828" y="20426"/>
                    <a:pt x="32889" y="20608"/>
                  </a:cubicBezTo>
                  <a:cubicBezTo>
                    <a:pt x="32949" y="20851"/>
                    <a:pt x="33071" y="21003"/>
                    <a:pt x="33284" y="21155"/>
                  </a:cubicBezTo>
                  <a:cubicBezTo>
                    <a:pt x="33405" y="21247"/>
                    <a:pt x="33557" y="21338"/>
                    <a:pt x="33679" y="21399"/>
                  </a:cubicBezTo>
                  <a:cubicBezTo>
                    <a:pt x="33770" y="21459"/>
                    <a:pt x="33861" y="21429"/>
                    <a:pt x="33892" y="21277"/>
                  </a:cubicBezTo>
                  <a:cubicBezTo>
                    <a:pt x="33922" y="21003"/>
                    <a:pt x="34135" y="20851"/>
                    <a:pt x="34378" y="20760"/>
                  </a:cubicBezTo>
                  <a:cubicBezTo>
                    <a:pt x="34591" y="20700"/>
                    <a:pt x="34834" y="20639"/>
                    <a:pt x="35047" y="20608"/>
                  </a:cubicBezTo>
                  <a:cubicBezTo>
                    <a:pt x="35199" y="20608"/>
                    <a:pt x="35290" y="20517"/>
                    <a:pt x="35411" y="20456"/>
                  </a:cubicBezTo>
                  <a:cubicBezTo>
                    <a:pt x="35594" y="20365"/>
                    <a:pt x="35655" y="20396"/>
                    <a:pt x="35746" y="20487"/>
                  </a:cubicBezTo>
                  <a:cubicBezTo>
                    <a:pt x="35837" y="20608"/>
                    <a:pt x="35807" y="20730"/>
                    <a:pt x="35746" y="20821"/>
                  </a:cubicBezTo>
                  <a:cubicBezTo>
                    <a:pt x="35715" y="20851"/>
                    <a:pt x="35715" y="20851"/>
                    <a:pt x="35685" y="20882"/>
                  </a:cubicBezTo>
                  <a:cubicBezTo>
                    <a:pt x="35685" y="20882"/>
                    <a:pt x="35655" y="20882"/>
                    <a:pt x="35655" y="20882"/>
                  </a:cubicBezTo>
                  <a:lnTo>
                    <a:pt x="35624" y="20943"/>
                  </a:lnTo>
                  <a:lnTo>
                    <a:pt x="35655" y="20912"/>
                  </a:lnTo>
                  <a:cubicBezTo>
                    <a:pt x="35685" y="20882"/>
                    <a:pt x="35685" y="20882"/>
                    <a:pt x="35685" y="20882"/>
                  </a:cubicBezTo>
                  <a:cubicBezTo>
                    <a:pt x="36019" y="20912"/>
                    <a:pt x="36323" y="20943"/>
                    <a:pt x="36597" y="20730"/>
                  </a:cubicBezTo>
                  <a:cubicBezTo>
                    <a:pt x="36718" y="20639"/>
                    <a:pt x="36901" y="20578"/>
                    <a:pt x="37053" y="20578"/>
                  </a:cubicBezTo>
                  <a:cubicBezTo>
                    <a:pt x="37600" y="20548"/>
                    <a:pt x="38117" y="20396"/>
                    <a:pt x="38603" y="20213"/>
                  </a:cubicBezTo>
                  <a:cubicBezTo>
                    <a:pt x="38816" y="20122"/>
                    <a:pt x="39059" y="20152"/>
                    <a:pt x="39272" y="20244"/>
                  </a:cubicBezTo>
                  <a:cubicBezTo>
                    <a:pt x="39363" y="20274"/>
                    <a:pt x="39424" y="20365"/>
                    <a:pt x="39393" y="20456"/>
                  </a:cubicBezTo>
                  <a:cubicBezTo>
                    <a:pt x="39363" y="20548"/>
                    <a:pt x="39332" y="20639"/>
                    <a:pt x="39302" y="20730"/>
                  </a:cubicBezTo>
                  <a:cubicBezTo>
                    <a:pt x="39302" y="20730"/>
                    <a:pt x="39302" y="20730"/>
                    <a:pt x="39272" y="20700"/>
                  </a:cubicBezTo>
                  <a:cubicBezTo>
                    <a:pt x="39272" y="20730"/>
                    <a:pt x="39241" y="20730"/>
                    <a:pt x="39241" y="20760"/>
                  </a:cubicBezTo>
                  <a:cubicBezTo>
                    <a:pt x="39150" y="20760"/>
                    <a:pt x="39089" y="20760"/>
                    <a:pt x="39028" y="20760"/>
                  </a:cubicBezTo>
                  <a:cubicBezTo>
                    <a:pt x="38937" y="20791"/>
                    <a:pt x="38907" y="20821"/>
                    <a:pt x="38968" y="20851"/>
                  </a:cubicBezTo>
                  <a:cubicBezTo>
                    <a:pt x="38998" y="20882"/>
                    <a:pt x="39028" y="20851"/>
                    <a:pt x="39059" y="20851"/>
                  </a:cubicBezTo>
                  <a:cubicBezTo>
                    <a:pt x="39120" y="20821"/>
                    <a:pt x="39180" y="20791"/>
                    <a:pt x="39241" y="20760"/>
                  </a:cubicBezTo>
                  <a:cubicBezTo>
                    <a:pt x="39241" y="20730"/>
                    <a:pt x="39272" y="20730"/>
                    <a:pt x="39302" y="20730"/>
                  </a:cubicBezTo>
                  <a:cubicBezTo>
                    <a:pt x="39302" y="20730"/>
                    <a:pt x="39302" y="20730"/>
                    <a:pt x="39302" y="20730"/>
                  </a:cubicBezTo>
                  <a:cubicBezTo>
                    <a:pt x="39363" y="20760"/>
                    <a:pt x="39393" y="20791"/>
                    <a:pt x="39424" y="20851"/>
                  </a:cubicBezTo>
                  <a:cubicBezTo>
                    <a:pt x="39545" y="20943"/>
                    <a:pt x="39667" y="20973"/>
                    <a:pt x="39788" y="20912"/>
                  </a:cubicBezTo>
                  <a:cubicBezTo>
                    <a:pt x="40001" y="20791"/>
                    <a:pt x="40183" y="20669"/>
                    <a:pt x="40396" y="20578"/>
                  </a:cubicBezTo>
                  <a:cubicBezTo>
                    <a:pt x="40548" y="20487"/>
                    <a:pt x="40609" y="20365"/>
                    <a:pt x="40639" y="20183"/>
                  </a:cubicBezTo>
                  <a:cubicBezTo>
                    <a:pt x="40639" y="20031"/>
                    <a:pt x="40700" y="19879"/>
                    <a:pt x="40852" y="19788"/>
                  </a:cubicBezTo>
                  <a:cubicBezTo>
                    <a:pt x="40883" y="19757"/>
                    <a:pt x="41004" y="19788"/>
                    <a:pt x="41004" y="19818"/>
                  </a:cubicBezTo>
                  <a:cubicBezTo>
                    <a:pt x="41065" y="19879"/>
                    <a:pt x="41095" y="19970"/>
                    <a:pt x="41095" y="20061"/>
                  </a:cubicBezTo>
                  <a:cubicBezTo>
                    <a:pt x="41126" y="20517"/>
                    <a:pt x="41095" y="20943"/>
                    <a:pt x="40974" y="21399"/>
                  </a:cubicBezTo>
                  <a:cubicBezTo>
                    <a:pt x="40913" y="21642"/>
                    <a:pt x="40883" y="21885"/>
                    <a:pt x="40943" y="22128"/>
                  </a:cubicBezTo>
                  <a:cubicBezTo>
                    <a:pt x="40943" y="22189"/>
                    <a:pt x="41004" y="22250"/>
                    <a:pt x="41065" y="22250"/>
                  </a:cubicBezTo>
                  <a:cubicBezTo>
                    <a:pt x="41126" y="22280"/>
                    <a:pt x="41217" y="22280"/>
                    <a:pt x="41247" y="22250"/>
                  </a:cubicBezTo>
                  <a:cubicBezTo>
                    <a:pt x="41521" y="22037"/>
                    <a:pt x="41794" y="21794"/>
                    <a:pt x="42068" y="21581"/>
                  </a:cubicBezTo>
                  <a:cubicBezTo>
                    <a:pt x="42159" y="21520"/>
                    <a:pt x="42250" y="21490"/>
                    <a:pt x="42342" y="21429"/>
                  </a:cubicBezTo>
                  <a:cubicBezTo>
                    <a:pt x="42372" y="21429"/>
                    <a:pt x="42402" y="21459"/>
                    <a:pt x="42433" y="21459"/>
                  </a:cubicBezTo>
                  <a:cubicBezTo>
                    <a:pt x="42433" y="21490"/>
                    <a:pt x="42463" y="21520"/>
                    <a:pt x="42463" y="21551"/>
                  </a:cubicBezTo>
                  <a:cubicBezTo>
                    <a:pt x="42402" y="21915"/>
                    <a:pt x="42342" y="22280"/>
                    <a:pt x="42068" y="22584"/>
                  </a:cubicBezTo>
                  <a:cubicBezTo>
                    <a:pt x="42038" y="22645"/>
                    <a:pt x="42129" y="22766"/>
                    <a:pt x="42250" y="22766"/>
                  </a:cubicBezTo>
                  <a:cubicBezTo>
                    <a:pt x="42342" y="22766"/>
                    <a:pt x="42463" y="22766"/>
                    <a:pt x="42524" y="22706"/>
                  </a:cubicBezTo>
                  <a:cubicBezTo>
                    <a:pt x="42646" y="22645"/>
                    <a:pt x="42737" y="22584"/>
                    <a:pt x="42828" y="22462"/>
                  </a:cubicBezTo>
                  <a:cubicBezTo>
                    <a:pt x="43071" y="22219"/>
                    <a:pt x="43314" y="22189"/>
                    <a:pt x="43649" y="22310"/>
                  </a:cubicBezTo>
                  <a:cubicBezTo>
                    <a:pt x="43983" y="22462"/>
                    <a:pt x="44287" y="22645"/>
                    <a:pt x="44348" y="23040"/>
                  </a:cubicBezTo>
                  <a:cubicBezTo>
                    <a:pt x="44530" y="24286"/>
                    <a:pt x="48877" y="27508"/>
                    <a:pt x="49150" y="27447"/>
                  </a:cubicBezTo>
                  <a:cubicBezTo>
                    <a:pt x="49272" y="27417"/>
                    <a:pt x="49393" y="27387"/>
                    <a:pt x="49545" y="27356"/>
                  </a:cubicBezTo>
                  <a:cubicBezTo>
                    <a:pt x="49637" y="27326"/>
                    <a:pt x="49819" y="27417"/>
                    <a:pt x="49880" y="27539"/>
                  </a:cubicBezTo>
                  <a:cubicBezTo>
                    <a:pt x="49971" y="27690"/>
                    <a:pt x="50032" y="27873"/>
                    <a:pt x="50123" y="28025"/>
                  </a:cubicBezTo>
                  <a:cubicBezTo>
                    <a:pt x="50244" y="28238"/>
                    <a:pt x="50336" y="28420"/>
                    <a:pt x="50427" y="28633"/>
                  </a:cubicBezTo>
                  <a:cubicBezTo>
                    <a:pt x="50518" y="28785"/>
                    <a:pt x="50518" y="28937"/>
                    <a:pt x="50427" y="29089"/>
                  </a:cubicBezTo>
                  <a:cubicBezTo>
                    <a:pt x="50366" y="29180"/>
                    <a:pt x="50305" y="29271"/>
                    <a:pt x="50427" y="29332"/>
                  </a:cubicBezTo>
                  <a:cubicBezTo>
                    <a:pt x="50488" y="29332"/>
                    <a:pt x="50609" y="29271"/>
                    <a:pt x="50670" y="29210"/>
                  </a:cubicBezTo>
                  <a:cubicBezTo>
                    <a:pt x="50731" y="29149"/>
                    <a:pt x="50822" y="29058"/>
                    <a:pt x="50822" y="28967"/>
                  </a:cubicBezTo>
                  <a:cubicBezTo>
                    <a:pt x="50852" y="28663"/>
                    <a:pt x="50944" y="28359"/>
                    <a:pt x="51035" y="28055"/>
                  </a:cubicBezTo>
                  <a:cubicBezTo>
                    <a:pt x="51096" y="27842"/>
                    <a:pt x="51248" y="27751"/>
                    <a:pt x="51430" y="27660"/>
                  </a:cubicBezTo>
                  <a:cubicBezTo>
                    <a:pt x="51551" y="27630"/>
                    <a:pt x="51673" y="27569"/>
                    <a:pt x="51825" y="27539"/>
                  </a:cubicBezTo>
                  <a:cubicBezTo>
                    <a:pt x="52068" y="27508"/>
                    <a:pt x="52311" y="27417"/>
                    <a:pt x="52524" y="27265"/>
                  </a:cubicBezTo>
                  <a:cubicBezTo>
                    <a:pt x="52676" y="27143"/>
                    <a:pt x="52889" y="27113"/>
                    <a:pt x="53071" y="27052"/>
                  </a:cubicBezTo>
                  <a:cubicBezTo>
                    <a:pt x="53102" y="27022"/>
                    <a:pt x="53132" y="26961"/>
                    <a:pt x="53132" y="26961"/>
                  </a:cubicBezTo>
                  <a:cubicBezTo>
                    <a:pt x="53102" y="26931"/>
                    <a:pt x="53041" y="26870"/>
                    <a:pt x="53010" y="26870"/>
                  </a:cubicBezTo>
                  <a:cubicBezTo>
                    <a:pt x="52798" y="26931"/>
                    <a:pt x="52615" y="26991"/>
                    <a:pt x="52433" y="27052"/>
                  </a:cubicBezTo>
                  <a:cubicBezTo>
                    <a:pt x="52251" y="27083"/>
                    <a:pt x="52038" y="27083"/>
                    <a:pt x="51855" y="27113"/>
                  </a:cubicBezTo>
                  <a:cubicBezTo>
                    <a:pt x="51795" y="27143"/>
                    <a:pt x="51734" y="27204"/>
                    <a:pt x="51673" y="27235"/>
                  </a:cubicBezTo>
                  <a:cubicBezTo>
                    <a:pt x="51582" y="27295"/>
                    <a:pt x="51491" y="27265"/>
                    <a:pt x="51400" y="27204"/>
                  </a:cubicBezTo>
                  <a:cubicBezTo>
                    <a:pt x="51248" y="27083"/>
                    <a:pt x="51187" y="26900"/>
                    <a:pt x="51248" y="26779"/>
                  </a:cubicBezTo>
                  <a:cubicBezTo>
                    <a:pt x="51339" y="26596"/>
                    <a:pt x="51460" y="26444"/>
                    <a:pt x="51673" y="26414"/>
                  </a:cubicBezTo>
                  <a:cubicBezTo>
                    <a:pt x="52129" y="26383"/>
                    <a:pt x="52585" y="26323"/>
                    <a:pt x="53071" y="26262"/>
                  </a:cubicBezTo>
                  <a:cubicBezTo>
                    <a:pt x="53284" y="26232"/>
                    <a:pt x="53527" y="26444"/>
                    <a:pt x="53558" y="26657"/>
                  </a:cubicBezTo>
                  <a:cubicBezTo>
                    <a:pt x="53558" y="26748"/>
                    <a:pt x="53558" y="26839"/>
                    <a:pt x="53558" y="26931"/>
                  </a:cubicBezTo>
                  <a:cubicBezTo>
                    <a:pt x="53497" y="27265"/>
                    <a:pt x="53679" y="27539"/>
                    <a:pt x="53770" y="27842"/>
                  </a:cubicBezTo>
                  <a:cubicBezTo>
                    <a:pt x="53801" y="27964"/>
                    <a:pt x="53922" y="28055"/>
                    <a:pt x="54044" y="28086"/>
                  </a:cubicBezTo>
                  <a:cubicBezTo>
                    <a:pt x="54348" y="28177"/>
                    <a:pt x="54591" y="28298"/>
                    <a:pt x="54743" y="28602"/>
                  </a:cubicBezTo>
                  <a:cubicBezTo>
                    <a:pt x="54834" y="28815"/>
                    <a:pt x="55047" y="28906"/>
                    <a:pt x="55260" y="28998"/>
                  </a:cubicBezTo>
                  <a:cubicBezTo>
                    <a:pt x="55381" y="29089"/>
                    <a:pt x="55503" y="29089"/>
                    <a:pt x="55655" y="29058"/>
                  </a:cubicBezTo>
                  <a:cubicBezTo>
                    <a:pt x="55746" y="29058"/>
                    <a:pt x="55837" y="29028"/>
                    <a:pt x="55928" y="28998"/>
                  </a:cubicBezTo>
                  <a:cubicBezTo>
                    <a:pt x="56172" y="28876"/>
                    <a:pt x="56384" y="28937"/>
                    <a:pt x="56597" y="29028"/>
                  </a:cubicBezTo>
                  <a:cubicBezTo>
                    <a:pt x="56719" y="29058"/>
                    <a:pt x="56840" y="29119"/>
                    <a:pt x="56962" y="29180"/>
                  </a:cubicBezTo>
                  <a:cubicBezTo>
                    <a:pt x="57084" y="29241"/>
                    <a:pt x="57235" y="29241"/>
                    <a:pt x="57357" y="29180"/>
                  </a:cubicBezTo>
                  <a:cubicBezTo>
                    <a:pt x="57448" y="29119"/>
                    <a:pt x="57448" y="29028"/>
                    <a:pt x="57448" y="28937"/>
                  </a:cubicBezTo>
                  <a:cubicBezTo>
                    <a:pt x="57448" y="28815"/>
                    <a:pt x="57509" y="28754"/>
                    <a:pt x="57600" y="28694"/>
                  </a:cubicBezTo>
                  <a:cubicBezTo>
                    <a:pt x="57691" y="28602"/>
                    <a:pt x="57813" y="28542"/>
                    <a:pt x="57843" y="28420"/>
                  </a:cubicBezTo>
                  <a:cubicBezTo>
                    <a:pt x="57935" y="28238"/>
                    <a:pt x="58087" y="28238"/>
                    <a:pt x="58239" y="28238"/>
                  </a:cubicBezTo>
                  <a:cubicBezTo>
                    <a:pt x="58421" y="28238"/>
                    <a:pt x="58573" y="28177"/>
                    <a:pt x="58725" y="28146"/>
                  </a:cubicBezTo>
                  <a:cubicBezTo>
                    <a:pt x="58725" y="28146"/>
                    <a:pt x="58725" y="28116"/>
                    <a:pt x="58694" y="28116"/>
                  </a:cubicBezTo>
                  <a:lnTo>
                    <a:pt x="58725" y="28146"/>
                  </a:lnTo>
                  <a:cubicBezTo>
                    <a:pt x="58573" y="27751"/>
                    <a:pt x="58178" y="27539"/>
                    <a:pt x="57843" y="27295"/>
                  </a:cubicBezTo>
                  <a:cubicBezTo>
                    <a:pt x="57783" y="27265"/>
                    <a:pt x="57783" y="27113"/>
                    <a:pt x="57843" y="27052"/>
                  </a:cubicBezTo>
                  <a:cubicBezTo>
                    <a:pt x="57874" y="27022"/>
                    <a:pt x="57874" y="26991"/>
                    <a:pt x="57904" y="26961"/>
                  </a:cubicBezTo>
                  <a:cubicBezTo>
                    <a:pt x="57965" y="26931"/>
                    <a:pt x="58026" y="26900"/>
                    <a:pt x="58087" y="26870"/>
                  </a:cubicBezTo>
                  <a:cubicBezTo>
                    <a:pt x="58542" y="26839"/>
                    <a:pt x="58846" y="26566"/>
                    <a:pt x="59090" y="26201"/>
                  </a:cubicBezTo>
                  <a:cubicBezTo>
                    <a:pt x="59181" y="26080"/>
                    <a:pt x="59333" y="25988"/>
                    <a:pt x="59454" y="25897"/>
                  </a:cubicBezTo>
                  <a:cubicBezTo>
                    <a:pt x="59515" y="25836"/>
                    <a:pt x="59667" y="25867"/>
                    <a:pt x="59728" y="25928"/>
                  </a:cubicBezTo>
                  <a:cubicBezTo>
                    <a:pt x="59758" y="25988"/>
                    <a:pt x="59789" y="26019"/>
                    <a:pt x="59819" y="26080"/>
                  </a:cubicBezTo>
                  <a:cubicBezTo>
                    <a:pt x="59971" y="26505"/>
                    <a:pt x="60305" y="26657"/>
                    <a:pt x="60761" y="26627"/>
                  </a:cubicBezTo>
                  <a:cubicBezTo>
                    <a:pt x="60792" y="26627"/>
                    <a:pt x="60853" y="26627"/>
                    <a:pt x="60913" y="26627"/>
                  </a:cubicBezTo>
                  <a:cubicBezTo>
                    <a:pt x="60883" y="26839"/>
                    <a:pt x="60883" y="27052"/>
                    <a:pt x="60579" y="27083"/>
                  </a:cubicBezTo>
                  <a:cubicBezTo>
                    <a:pt x="60366" y="27143"/>
                    <a:pt x="60366" y="27143"/>
                    <a:pt x="60366" y="27326"/>
                  </a:cubicBezTo>
                  <a:cubicBezTo>
                    <a:pt x="60366" y="27539"/>
                    <a:pt x="60397" y="27751"/>
                    <a:pt x="60397" y="27994"/>
                  </a:cubicBezTo>
                  <a:cubicBezTo>
                    <a:pt x="60397" y="28025"/>
                    <a:pt x="60366" y="28116"/>
                    <a:pt x="60305" y="28146"/>
                  </a:cubicBezTo>
                  <a:cubicBezTo>
                    <a:pt x="60093" y="28238"/>
                    <a:pt x="59880" y="28329"/>
                    <a:pt x="59667" y="28420"/>
                  </a:cubicBezTo>
                  <a:cubicBezTo>
                    <a:pt x="59546" y="28481"/>
                    <a:pt x="59424" y="28450"/>
                    <a:pt x="59302" y="28420"/>
                  </a:cubicBezTo>
                  <a:cubicBezTo>
                    <a:pt x="59150" y="28359"/>
                    <a:pt x="59029" y="28359"/>
                    <a:pt x="58907" y="28298"/>
                  </a:cubicBezTo>
                  <a:lnTo>
                    <a:pt x="58938" y="28329"/>
                  </a:lnTo>
                  <a:cubicBezTo>
                    <a:pt x="58938" y="28329"/>
                    <a:pt x="58907" y="28329"/>
                    <a:pt x="58907" y="28329"/>
                  </a:cubicBezTo>
                  <a:lnTo>
                    <a:pt x="58907" y="28329"/>
                  </a:lnTo>
                  <a:cubicBezTo>
                    <a:pt x="58877" y="28298"/>
                    <a:pt x="58846" y="28268"/>
                    <a:pt x="58816" y="28238"/>
                  </a:cubicBezTo>
                  <a:cubicBezTo>
                    <a:pt x="58846" y="28268"/>
                    <a:pt x="58877" y="28298"/>
                    <a:pt x="58907" y="28329"/>
                  </a:cubicBezTo>
                  <a:cubicBezTo>
                    <a:pt x="58938" y="28602"/>
                    <a:pt x="59029" y="28785"/>
                    <a:pt x="59363" y="28815"/>
                  </a:cubicBezTo>
                  <a:cubicBezTo>
                    <a:pt x="59454" y="28846"/>
                    <a:pt x="59515" y="28998"/>
                    <a:pt x="59454" y="29058"/>
                  </a:cubicBezTo>
                  <a:cubicBezTo>
                    <a:pt x="59302" y="29271"/>
                    <a:pt x="59120" y="29514"/>
                    <a:pt x="58938" y="29727"/>
                  </a:cubicBezTo>
                  <a:cubicBezTo>
                    <a:pt x="58786" y="29909"/>
                    <a:pt x="58786" y="29970"/>
                    <a:pt x="58907" y="30153"/>
                  </a:cubicBezTo>
                  <a:cubicBezTo>
                    <a:pt x="58998" y="30274"/>
                    <a:pt x="59059" y="30365"/>
                    <a:pt x="59150" y="30456"/>
                  </a:cubicBezTo>
                  <a:cubicBezTo>
                    <a:pt x="59150" y="30487"/>
                    <a:pt x="59181" y="30517"/>
                    <a:pt x="59211" y="30517"/>
                  </a:cubicBezTo>
                  <a:cubicBezTo>
                    <a:pt x="59242" y="30487"/>
                    <a:pt x="59272" y="30456"/>
                    <a:pt x="59302" y="30396"/>
                  </a:cubicBezTo>
                  <a:cubicBezTo>
                    <a:pt x="59333" y="30183"/>
                    <a:pt x="59363" y="29970"/>
                    <a:pt x="59424" y="29757"/>
                  </a:cubicBezTo>
                  <a:cubicBezTo>
                    <a:pt x="59485" y="29453"/>
                    <a:pt x="59637" y="29210"/>
                    <a:pt x="60001" y="29210"/>
                  </a:cubicBezTo>
                  <a:cubicBezTo>
                    <a:pt x="60305" y="29210"/>
                    <a:pt x="60518" y="29089"/>
                    <a:pt x="60731" y="28937"/>
                  </a:cubicBezTo>
                  <a:cubicBezTo>
                    <a:pt x="60883" y="28785"/>
                    <a:pt x="61065" y="28633"/>
                    <a:pt x="61217" y="28481"/>
                  </a:cubicBezTo>
                  <a:cubicBezTo>
                    <a:pt x="61339" y="28390"/>
                    <a:pt x="61339" y="28268"/>
                    <a:pt x="61309" y="28146"/>
                  </a:cubicBezTo>
                  <a:cubicBezTo>
                    <a:pt x="61309" y="28146"/>
                    <a:pt x="61309" y="28146"/>
                    <a:pt x="61309" y="28146"/>
                  </a:cubicBezTo>
                  <a:lnTo>
                    <a:pt x="61369" y="28086"/>
                  </a:lnTo>
                  <a:lnTo>
                    <a:pt x="61309" y="28116"/>
                  </a:lnTo>
                  <a:cubicBezTo>
                    <a:pt x="61309" y="28116"/>
                    <a:pt x="61309" y="28146"/>
                    <a:pt x="61309" y="28146"/>
                  </a:cubicBezTo>
                  <a:cubicBezTo>
                    <a:pt x="61248" y="28116"/>
                    <a:pt x="61187" y="28116"/>
                    <a:pt x="61126" y="28086"/>
                  </a:cubicBezTo>
                  <a:cubicBezTo>
                    <a:pt x="60974" y="28025"/>
                    <a:pt x="60913" y="27903"/>
                    <a:pt x="61005" y="27812"/>
                  </a:cubicBezTo>
                  <a:cubicBezTo>
                    <a:pt x="61157" y="27630"/>
                    <a:pt x="61278" y="27447"/>
                    <a:pt x="61430" y="27295"/>
                  </a:cubicBezTo>
                  <a:cubicBezTo>
                    <a:pt x="61491" y="27235"/>
                    <a:pt x="61612" y="27204"/>
                    <a:pt x="61704" y="27204"/>
                  </a:cubicBezTo>
                  <a:cubicBezTo>
                    <a:pt x="61764" y="27174"/>
                    <a:pt x="61825" y="27174"/>
                    <a:pt x="61825" y="27113"/>
                  </a:cubicBezTo>
                  <a:cubicBezTo>
                    <a:pt x="61825" y="27083"/>
                    <a:pt x="61795" y="27052"/>
                    <a:pt x="61764" y="27052"/>
                  </a:cubicBezTo>
                  <a:cubicBezTo>
                    <a:pt x="61582" y="26931"/>
                    <a:pt x="61369" y="26809"/>
                    <a:pt x="61187" y="26687"/>
                  </a:cubicBezTo>
                  <a:cubicBezTo>
                    <a:pt x="61126" y="26657"/>
                    <a:pt x="61035" y="26627"/>
                    <a:pt x="60944" y="26596"/>
                  </a:cubicBezTo>
                  <a:cubicBezTo>
                    <a:pt x="60883" y="26505"/>
                    <a:pt x="60853" y="26383"/>
                    <a:pt x="60792" y="26292"/>
                  </a:cubicBezTo>
                  <a:cubicBezTo>
                    <a:pt x="60640" y="26110"/>
                    <a:pt x="60579" y="25897"/>
                    <a:pt x="60579" y="25684"/>
                  </a:cubicBezTo>
                  <a:cubicBezTo>
                    <a:pt x="60549" y="25472"/>
                    <a:pt x="60609" y="25259"/>
                    <a:pt x="60761" y="25076"/>
                  </a:cubicBezTo>
                  <a:cubicBezTo>
                    <a:pt x="60792" y="25046"/>
                    <a:pt x="60853" y="24985"/>
                    <a:pt x="60883" y="24955"/>
                  </a:cubicBezTo>
                  <a:cubicBezTo>
                    <a:pt x="61065" y="24803"/>
                    <a:pt x="61096" y="24651"/>
                    <a:pt x="61126" y="24438"/>
                  </a:cubicBezTo>
                  <a:cubicBezTo>
                    <a:pt x="61187" y="23982"/>
                    <a:pt x="61430" y="23587"/>
                    <a:pt x="61886" y="23314"/>
                  </a:cubicBezTo>
                  <a:cubicBezTo>
                    <a:pt x="62008" y="23222"/>
                    <a:pt x="62160" y="23222"/>
                    <a:pt x="62312" y="23192"/>
                  </a:cubicBezTo>
                  <a:cubicBezTo>
                    <a:pt x="62312" y="23192"/>
                    <a:pt x="62312" y="23192"/>
                    <a:pt x="62312" y="23192"/>
                  </a:cubicBezTo>
                  <a:cubicBezTo>
                    <a:pt x="62342" y="23192"/>
                    <a:pt x="62342" y="23222"/>
                    <a:pt x="62342" y="23222"/>
                  </a:cubicBezTo>
                  <a:cubicBezTo>
                    <a:pt x="62342" y="23253"/>
                    <a:pt x="62372" y="23253"/>
                    <a:pt x="62372" y="23222"/>
                  </a:cubicBezTo>
                  <a:cubicBezTo>
                    <a:pt x="62372" y="23222"/>
                    <a:pt x="62372" y="23222"/>
                    <a:pt x="62342" y="23222"/>
                  </a:cubicBezTo>
                  <a:cubicBezTo>
                    <a:pt x="62342" y="23192"/>
                    <a:pt x="62342" y="23192"/>
                    <a:pt x="62342" y="23162"/>
                  </a:cubicBezTo>
                  <a:cubicBezTo>
                    <a:pt x="62342" y="23192"/>
                    <a:pt x="62342" y="23192"/>
                    <a:pt x="62312" y="23192"/>
                  </a:cubicBezTo>
                  <a:cubicBezTo>
                    <a:pt x="62312" y="23040"/>
                    <a:pt x="62281" y="22888"/>
                    <a:pt x="62464" y="22766"/>
                  </a:cubicBezTo>
                  <a:cubicBezTo>
                    <a:pt x="62646" y="22645"/>
                    <a:pt x="62828" y="22523"/>
                    <a:pt x="63011" y="22402"/>
                  </a:cubicBezTo>
                  <a:cubicBezTo>
                    <a:pt x="63102" y="22341"/>
                    <a:pt x="63163" y="22280"/>
                    <a:pt x="63193" y="22189"/>
                  </a:cubicBezTo>
                  <a:cubicBezTo>
                    <a:pt x="63710" y="20821"/>
                    <a:pt x="64105" y="18025"/>
                    <a:pt x="66263" y="18420"/>
                  </a:cubicBezTo>
                  <a:cubicBezTo>
                    <a:pt x="66385" y="18450"/>
                    <a:pt x="66506" y="18511"/>
                    <a:pt x="66628" y="18572"/>
                  </a:cubicBezTo>
                  <a:cubicBezTo>
                    <a:pt x="66932" y="18815"/>
                    <a:pt x="67266" y="18997"/>
                    <a:pt x="67692" y="19028"/>
                  </a:cubicBezTo>
                  <a:cubicBezTo>
                    <a:pt x="67722" y="19028"/>
                    <a:pt x="67752" y="19058"/>
                    <a:pt x="67783" y="19058"/>
                  </a:cubicBezTo>
                  <a:cubicBezTo>
                    <a:pt x="67935" y="19149"/>
                    <a:pt x="68026" y="19423"/>
                    <a:pt x="67904" y="19575"/>
                  </a:cubicBezTo>
                  <a:cubicBezTo>
                    <a:pt x="67844" y="19666"/>
                    <a:pt x="67783" y="19788"/>
                    <a:pt x="67692" y="19879"/>
                  </a:cubicBezTo>
                  <a:cubicBezTo>
                    <a:pt x="67236" y="20274"/>
                    <a:pt x="66780" y="20700"/>
                    <a:pt x="66324" y="21125"/>
                  </a:cubicBezTo>
                  <a:cubicBezTo>
                    <a:pt x="66202" y="21186"/>
                    <a:pt x="66111" y="21277"/>
                    <a:pt x="65989" y="21338"/>
                  </a:cubicBezTo>
                  <a:cubicBezTo>
                    <a:pt x="65807" y="21459"/>
                    <a:pt x="65625" y="21490"/>
                    <a:pt x="65442" y="21399"/>
                  </a:cubicBezTo>
                  <a:cubicBezTo>
                    <a:pt x="65290" y="21307"/>
                    <a:pt x="65138" y="21247"/>
                    <a:pt x="64986" y="21186"/>
                  </a:cubicBezTo>
                  <a:cubicBezTo>
                    <a:pt x="64956" y="21186"/>
                    <a:pt x="64865" y="21247"/>
                    <a:pt x="64834" y="21277"/>
                  </a:cubicBezTo>
                  <a:cubicBezTo>
                    <a:pt x="64804" y="21307"/>
                    <a:pt x="64774" y="21399"/>
                    <a:pt x="64743" y="21459"/>
                  </a:cubicBezTo>
                  <a:cubicBezTo>
                    <a:pt x="64743" y="21642"/>
                    <a:pt x="64652" y="21794"/>
                    <a:pt x="64470" y="21915"/>
                  </a:cubicBezTo>
                  <a:cubicBezTo>
                    <a:pt x="64226" y="22098"/>
                    <a:pt x="64014" y="22280"/>
                    <a:pt x="63771" y="22432"/>
                  </a:cubicBezTo>
                  <a:cubicBezTo>
                    <a:pt x="63649" y="22523"/>
                    <a:pt x="63558" y="22614"/>
                    <a:pt x="63649" y="22766"/>
                  </a:cubicBezTo>
                  <a:cubicBezTo>
                    <a:pt x="63831" y="23101"/>
                    <a:pt x="63771" y="23496"/>
                    <a:pt x="63892" y="23861"/>
                  </a:cubicBezTo>
                  <a:cubicBezTo>
                    <a:pt x="63923" y="23952"/>
                    <a:pt x="63923" y="24043"/>
                    <a:pt x="63892" y="24134"/>
                  </a:cubicBezTo>
                  <a:cubicBezTo>
                    <a:pt x="63649" y="24712"/>
                    <a:pt x="63740" y="25320"/>
                    <a:pt x="63892" y="25897"/>
                  </a:cubicBezTo>
                  <a:cubicBezTo>
                    <a:pt x="63923" y="26049"/>
                    <a:pt x="63862" y="26110"/>
                    <a:pt x="63619" y="26201"/>
                  </a:cubicBezTo>
                  <a:cubicBezTo>
                    <a:pt x="63558" y="26232"/>
                    <a:pt x="63467" y="26232"/>
                    <a:pt x="63436" y="26262"/>
                  </a:cubicBezTo>
                  <a:cubicBezTo>
                    <a:pt x="63254" y="26444"/>
                    <a:pt x="63071" y="26627"/>
                    <a:pt x="62889" y="26809"/>
                  </a:cubicBezTo>
                  <a:cubicBezTo>
                    <a:pt x="62828" y="26870"/>
                    <a:pt x="62859" y="26931"/>
                    <a:pt x="62950" y="26961"/>
                  </a:cubicBezTo>
                  <a:cubicBezTo>
                    <a:pt x="63071" y="27052"/>
                    <a:pt x="63223" y="27143"/>
                    <a:pt x="63375" y="27174"/>
                  </a:cubicBezTo>
                  <a:cubicBezTo>
                    <a:pt x="63588" y="27174"/>
                    <a:pt x="63740" y="27326"/>
                    <a:pt x="63892" y="27447"/>
                  </a:cubicBezTo>
                  <a:cubicBezTo>
                    <a:pt x="64044" y="27569"/>
                    <a:pt x="64044" y="27721"/>
                    <a:pt x="63862" y="27812"/>
                  </a:cubicBezTo>
                  <a:cubicBezTo>
                    <a:pt x="63740" y="27873"/>
                    <a:pt x="63588" y="27873"/>
                    <a:pt x="63619" y="28025"/>
                  </a:cubicBezTo>
                  <a:cubicBezTo>
                    <a:pt x="63649" y="28359"/>
                    <a:pt x="63558" y="28663"/>
                    <a:pt x="63436" y="28967"/>
                  </a:cubicBezTo>
                  <a:cubicBezTo>
                    <a:pt x="63406" y="29028"/>
                    <a:pt x="63467" y="29089"/>
                    <a:pt x="63527" y="29058"/>
                  </a:cubicBezTo>
                  <a:cubicBezTo>
                    <a:pt x="63558" y="29058"/>
                    <a:pt x="63588" y="29058"/>
                    <a:pt x="63619" y="29028"/>
                  </a:cubicBezTo>
                  <a:cubicBezTo>
                    <a:pt x="63740" y="28937"/>
                    <a:pt x="63862" y="28815"/>
                    <a:pt x="63923" y="28663"/>
                  </a:cubicBezTo>
                  <a:cubicBezTo>
                    <a:pt x="64014" y="28390"/>
                    <a:pt x="64226" y="28177"/>
                    <a:pt x="64409" y="27964"/>
                  </a:cubicBezTo>
                  <a:cubicBezTo>
                    <a:pt x="64500" y="27903"/>
                    <a:pt x="64652" y="27903"/>
                    <a:pt x="64682" y="27964"/>
                  </a:cubicBezTo>
                  <a:cubicBezTo>
                    <a:pt x="64895" y="28329"/>
                    <a:pt x="65047" y="28724"/>
                    <a:pt x="64986" y="29149"/>
                  </a:cubicBezTo>
                  <a:cubicBezTo>
                    <a:pt x="64956" y="29271"/>
                    <a:pt x="64926" y="29393"/>
                    <a:pt x="64834" y="29484"/>
                  </a:cubicBezTo>
                  <a:cubicBezTo>
                    <a:pt x="64530" y="29727"/>
                    <a:pt x="64439" y="30031"/>
                    <a:pt x="64500" y="30396"/>
                  </a:cubicBezTo>
                  <a:cubicBezTo>
                    <a:pt x="64530" y="30578"/>
                    <a:pt x="64561" y="30791"/>
                    <a:pt x="64622" y="30943"/>
                  </a:cubicBezTo>
                  <a:cubicBezTo>
                    <a:pt x="64652" y="31034"/>
                    <a:pt x="64743" y="31095"/>
                    <a:pt x="64834" y="31125"/>
                  </a:cubicBezTo>
                  <a:cubicBezTo>
                    <a:pt x="64926" y="31186"/>
                    <a:pt x="65108" y="31095"/>
                    <a:pt x="65169" y="31004"/>
                  </a:cubicBezTo>
                  <a:cubicBezTo>
                    <a:pt x="65260" y="30912"/>
                    <a:pt x="65321" y="30791"/>
                    <a:pt x="65260" y="30669"/>
                  </a:cubicBezTo>
                  <a:cubicBezTo>
                    <a:pt x="65199" y="30548"/>
                    <a:pt x="65230" y="30426"/>
                    <a:pt x="65260" y="30305"/>
                  </a:cubicBezTo>
                  <a:cubicBezTo>
                    <a:pt x="65290" y="30061"/>
                    <a:pt x="65412" y="29909"/>
                    <a:pt x="65534" y="29940"/>
                  </a:cubicBezTo>
                  <a:cubicBezTo>
                    <a:pt x="65655" y="29970"/>
                    <a:pt x="65685" y="30092"/>
                    <a:pt x="65746" y="30213"/>
                  </a:cubicBezTo>
                  <a:cubicBezTo>
                    <a:pt x="65746" y="30213"/>
                    <a:pt x="65746" y="30213"/>
                    <a:pt x="65716" y="30213"/>
                  </a:cubicBezTo>
                  <a:cubicBezTo>
                    <a:pt x="65716" y="30244"/>
                    <a:pt x="65716" y="30244"/>
                    <a:pt x="65716" y="30274"/>
                  </a:cubicBezTo>
                  <a:cubicBezTo>
                    <a:pt x="65716" y="30244"/>
                    <a:pt x="65746" y="30244"/>
                    <a:pt x="65746" y="30244"/>
                  </a:cubicBezTo>
                  <a:cubicBezTo>
                    <a:pt x="65746" y="30213"/>
                    <a:pt x="65746" y="30213"/>
                    <a:pt x="65746" y="30213"/>
                  </a:cubicBezTo>
                  <a:cubicBezTo>
                    <a:pt x="65868" y="30213"/>
                    <a:pt x="65989" y="30153"/>
                    <a:pt x="66050" y="30061"/>
                  </a:cubicBezTo>
                  <a:cubicBezTo>
                    <a:pt x="66141" y="29909"/>
                    <a:pt x="66233" y="29788"/>
                    <a:pt x="66293" y="29636"/>
                  </a:cubicBezTo>
                  <a:cubicBezTo>
                    <a:pt x="66415" y="29393"/>
                    <a:pt x="66537" y="29180"/>
                    <a:pt x="66841" y="29149"/>
                  </a:cubicBezTo>
                  <a:cubicBezTo>
                    <a:pt x="66962" y="29058"/>
                    <a:pt x="67084" y="28937"/>
                    <a:pt x="67205" y="28846"/>
                  </a:cubicBezTo>
                  <a:cubicBezTo>
                    <a:pt x="67236" y="28785"/>
                    <a:pt x="67266" y="28724"/>
                    <a:pt x="67236" y="28663"/>
                  </a:cubicBezTo>
                  <a:cubicBezTo>
                    <a:pt x="67114" y="28359"/>
                    <a:pt x="67327" y="28116"/>
                    <a:pt x="67388" y="27842"/>
                  </a:cubicBezTo>
                  <a:cubicBezTo>
                    <a:pt x="67448" y="27569"/>
                    <a:pt x="67661" y="27447"/>
                    <a:pt x="67965" y="27447"/>
                  </a:cubicBezTo>
                  <a:cubicBezTo>
                    <a:pt x="68026" y="27447"/>
                    <a:pt x="68087" y="27417"/>
                    <a:pt x="68148" y="27387"/>
                  </a:cubicBezTo>
                  <a:lnTo>
                    <a:pt x="68117" y="27356"/>
                  </a:lnTo>
                  <a:cubicBezTo>
                    <a:pt x="68117" y="27356"/>
                    <a:pt x="68117" y="27356"/>
                    <a:pt x="68148" y="27356"/>
                  </a:cubicBezTo>
                  <a:cubicBezTo>
                    <a:pt x="68117" y="27174"/>
                    <a:pt x="67996" y="27052"/>
                    <a:pt x="67783" y="27083"/>
                  </a:cubicBezTo>
                  <a:cubicBezTo>
                    <a:pt x="67479" y="27143"/>
                    <a:pt x="67327" y="26991"/>
                    <a:pt x="67144" y="26809"/>
                  </a:cubicBezTo>
                  <a:cubicBezTo>
                    <a:pt x="67084" y="26657"/>
                    <a:pt x="67023" y="26535"/>
                    <a:pt x="66841" y="26505"/>
                  </a:cubicBezTo>
                  <a:cubicBezTo>
                    <a:pt x="66749" y="26475"/>
                    <a:pt x="66628" y="26475"/>
                    <a:pt x="66537" y="26444"/>
                  </a:cubicBezTo>
                  <a:cubicBezTo>
                    <a:pt x="66385" y="26414"/>
                    <a:pt x="66202" y="26444"/>
                    <a:pt x="66081" y="26292"/>
                  </a:cubicBezTo>
                  <a:cubicBezTo>
                    <a:pt x="65959" y="26110"/>
                    <a:pt x="65777" y="25958"/>
                    <a:pt x="65746" y="25715"/>
                  </a:cubicBezTo>
                  <a:cubicBezTo>
                    <a:pt x="65746" y="25563"/>
                    <a:pt x="65716" y="25411"/>
                    <a:pt x="65746" y="25259"/>
                  </a:cubicBezTo>
                  <a:cubicBezTo>
                    <a:pt x="65746" y="24985"/>
                    <a:pt x="66081" y="24803"/>
                    <a:pt x="66324" y="24924"/>
                  </a:cubicBezTo>
                  <a:cubicBezTo>
                    <a:pt x="66506" y="25016"/>
                    <a:pt x="66658" y="25137"/>
                    <a:pt x="66841" y="25198"/>
                  </a:cubicBezTo>
                  <a:cubicBezTo>
                    <a:pt x="66871" y="25228"/>
                    <a:pt x="66962" y="25198"/>
                    <a:pt x="66992" y="25137"/>
                  </a:cubicBezTo>
                  <a:cubicBezTo>
                    <a:pt x="67023" y="25107"/>
                    <a:pt x="67023" y="25016"/>
                    <a:pt x="67023" y="24985"/>
                  </a:cubicBezTo>
                  <a:cubicBezTo>
                    <a:pt x="66962" y="24924"/>
                    <a:pt x="66901" y="24833"/>
                    <a:pt x="66810" y="24803"/>
                  </a:cubicBezTo>
                  <a:cubicBezTo>
                    <a:pt x="66567" y="24681"/>
                    <a:pt x="66324" y="24621"/>
                    <a:pt x="66081" y="24499"/>
                  </a:cubicBezTo>
                  <a:cubicBezTo>
                    <a:pt x="65807" y="24408"/>
                    <a:pt x="65716" y="24165"/>
                    <a:pt x="65807" y="23982"/>
                  </a:cubicBezTo>
                  <a:cubicBezTo>
                    <a:pt x="66050" y="23557"/>
                    <a:pt x="66141" y="23070"/>
                    <a:pt x="66537" y="22736"/>
                  </a:cubicBezTo>
                  <a:cubicBezTo>
                    <a:pt x="66658" y="22675"/>
                    <a:pt x="66658" y="22523"/>
                    <a:pt x="66719" y="22402"/>
                  </a:cubicBezTo>
                  <a:cubicBezTo>
                    <a:pt x="66810" y="22310"/>
                    <a:pt x="66871" y="22189"/>
                    <a:pt x="66932" y="22098"/>
                  </a:cubicBezTo>
                  <a:cubicBezTo>
                    <a:pt x="66962" y="22037"/>
                    <a:pt x="67023" y="21976"/>
                    <a:pt x="67053" y="21946"/>
                  </a:cubicBezTo>
                  <a:cubicBezTo>
                    <a:pt x="67509" y="21703"/>
                    <a:pt x="67692" y="21216"/>
                    <a:pt x="68087" y="20912"/>
                  </a:cubicBezTo>
                  <a:cubicBezTo>
                    <a:pt x="68360" y="20730"/>
                    <a:pt x="68603" y="20517"/>
                    <a:pt x="68877" y="20335"/>
                  </a:cubicBezTo>
                  <a:cubicBezTo>
                    <a:pt x="69485" y="20000"/>
                    <a:pt x="70123" y="19879"/>
                    <a:pt x="70792" y="20152"/>
                  </a:cubicBezTo>
                  <a:cubicBezTo>
                    <a:pt x="70914" y="20213"/>
                    <a:pt x="71005" y="20304"/>
                    <a:pt x="71096" y="20396"/>
                  </a:cubicBezTo>
                  <a:cubicBezTo>
                    <a:pt x="71126" y="20426"/>
                    <a:pt x="71096" y="20517"/>
                    <a:pt x="71066" y="20578"/>
                  </a:cubicBezTo>
                  <a:cubicBezTo>
                    <a:pt x="71066" y="20608"/>
                    <a:pt x="71005" y="20669"/>
                    <a:pt x="70944" y="20700"/>
                  </a:cubicBezTo>
                  <a:cubicBezTo>
                    <a:pt x="70427" y="20912"/>
                    <a:pt x="69971" y="21247"/>
                    <a:pt x="69607" y="21672"/>
                  </a:cubicBezTo>
                  <a:cubicBezTo>
                    <a:pt x="69515" y="21763"/>
                    <a:pt x="69424" y="21824"/>
                    <a:pt x="69303" y="21915"/>
                  </a:cubicBezTo>
                  <a:cubicBezTo>
                    <a:pt x="69181" y="22037"/>
                    <a:pt x="69120" y="22189"/>
                    <a:pt x="69120" y="22341"/>
                  </a:cubicBezTo>
                  <a:cubicBezTo>
                    <a:pt x="69151" y="22614"/>
                    <a:pt x="69120" y="22858"/>
                    <a:pt x="68938" y="23070"/>
                  </a:cubicBezTo>
                  <a:cubicBezTo>
                    <a:pt x="68847" y="23162"/>
                    <a:pt x="68816" y="23283"/>
                    <a:pt x="68755" y="23405"/>
                  </a:cubicBezTo>
                  <a:cubicBezTo>
                    <a:pt x="68725" y="23435"/>
                    <a:pt x="68725" y="23466"/>
                    <a:pt x="68725" y="23466"/>
                  </a:cubicBezTo>
                  <a:cubicBezTo>
                    <a:pt x="68573" y="23769"/>
                    <a:pt x="68755" y="24347"/>
                    <a:pt x="69029" y="24590"/>
                  </a:cubicBezTo>
                  <a:cubicBezTo>
                    <a:pt x="69059" y="24621"/>
                    <a:pt x="69151" y="24590"/>
                    <a:pt x="69211" y="24560"/>
                  </a:cubicBezTo>
                  <a:cubicBezTo>
                    <a:pt x="69211" y="24560"/>
                    <a:pt x="69242" y="24529"/>
                    <a:pt x="69242" y="24499"/>
                  </a:cubicBezTo>
                  <a:cubicBezTo>
                    <a:pt x="69242" y="24438"/>
                    <a:pt x="69242" y="24377"/>
                    <a:pt x="69211" y="24317"/>
                  </a:cubicBezTo>
                  <a:cubicBezTo>
                    <a:pt x="69151" y="24134"/>
                    <a:pt x="69090" y="23952"/>
                    <a:pt x="69029" y="23769"/>
                  </a:cubicBezTo>
                  <a:cubicBezTo>
                    <a:pt x="68968" y="23587"/>
                    <a:pt x="69059" y="23466"/>
                    <a:pt x="69211" y="23374"/>
                  </a:cubicBezTo>
                  <a:cubicBezTo>
                    <a:pt x="69363" y="23283"/>
                    <a:pt x="69455" y="23162"/>
                    <a:pt x="69637" y="23131"/>
                  </a:cubicBezTo>
                  <a:cubicBezTo>
                    <a:pt x="69759" y="23131"/>
                    <a:pt x="69728" y="23010"/>
                    <a:pt x="69698" y="22918"/>
                  </a:cubicBezTo>
                  <a:cubicBezTo>
                    <a:pt x="69576" y="22493"/>
                    <a:pt x="69667" y="22128"/>
                    <a:pt x="69971" y="21794"/>
                  </a:cubicBezTo>
                  <a:cubicBezTo>
                    <a:pt x="70093" y="21672"/>
                    <a:pt x="70245" y="21611"/>
                    <a:pt x="70366" y="21490"/>
                  </a:cubicBezTo>
                  <a:cubicBezTo>
                    <a:pt x="70610" y="21247"/>
                    <a:pt x="70883" y="21095"/>
                    <a:pt x="71218" y="21095"/>
                  </a:cubicBezTo>
                  <a:cubicBezTo>
                    <a:pt x="71643" y="21125"/>
                    <a:pt x="71977" y="20882"/>
                    <a:pt x="72373" y="20821"/>
                  </a:cubicBezTo>
                  <a:cubicBezTo>
                    <a:pt x="72555" y="20791"/>
                    <a:pt x="72707" y="20760"/>
                    <a:pt x="72859" y="20791"/>
                  </a:cubicBezTo>
                  <a:cubicBezTo>
                    <a:pt x="73193" y="20882"/>
                    <a:pt x="73345" y="20943"/>
                    <a:pt x="73345" y="21307"/>
                  </a:cubicBezTo>
                  <a:cubicBezTo>
                    <a:pt x="73345" y="21368"/>
                    <a:pt x="73345" y="21429"/>
                    <a:pt x="73345" y="21490"/>
                  </a:cubicBezTo>
                  <a:cubicBezTo>
                    <a:pt x="73254" y="21581"/>
                    <a:pt x="73224" y="21672"/>
                    <a:pt x="73193" y="21794"/>
                  </a:cubicBezTo>
                  <a:cubicBezTo>
                    <a:pt x="73193" y="22250"/>
                    <a:pt x="73011" y="22645"/>
                    <a:pt x="72889" y="23040"/>
                  </a:cubicBezTo>
                  <a:cubicBezTo>
                    <a:pt x="72859" y="23222"/>
                    <a:pt x="72828" y="23374"/>
                    <a:pt x="72768" y="23526"/>
                  </a:cubicBezTo>
                  <a:cubicBezTo>
                    <a:pt x="72768" y="23557"/>
                    <a:pt x="72768" y="23557"/>
                    <a:pt x="72737" y="23557"/>
                  </a:cubicBezTo>
                  <a:cubicBezTo>
                    <a:pt x="72707" y="23587"/>
                    <a:pt x="72676" y="23617"/>
                    <a:pt x="72646" y="23648"/>
                  </a:cubicBezTo>
                  <a:cubicBezTo>
                    <a:pt x="72676" y="23617"/>
                    <a:pt x="72737" y="23587"/>
                    <a:pt x="72768" y="23587"/>
                  </a:cubicBezTo>
                  <a:cubicBezTo>
                    <a:pt x="72768" y="23557"/>
                    <a:pt x="72768" y="23557"/>
                    <a:pt x="72768" y="23526"/>
                  </a:cubicBezTo>
                  <a:cubicBezTo>
                    <a:pt x="72950" y="23435"/>
                    <a:pt x="73132" y="23344"/>
                    <a:pt x="73376" y="23466"/>
                  </a:cubicBezTo>
                  <a:cubicBezTo>
                    <a:pt x="73588" y="23617"/>
                    <a:pt x="73862" y="23587"/>
                    <a:pt x="74135" y="23435"/>
                  </a:cubicBezTo>
                  <a:cubicBezTo>
                    <a:pt x="74379" y="23283"/>
                    <a:pt x="74652" y="23162"/>
                    <a:pt x="74987" y="23222"/>
                  </a:cubicBezTo>
                  <a:lnTo>
                    <a:pt x="74956" y="23192"/>
                  </a:lnTo>
                  <a:cubicBezTo>
                    <a:pt x="74956" y="23192"/>
                    <a:pt x="74956" y="23192"/>
                    <a:pt x="74956" y="23192"/>
                  </a:cubicBezTo>
                  <a:cubicBezTo>
                    <a:pt x="74865" y="23070"/>
                    <a:pt x="74713" y="23040"/>
                    <a:pt x="74561" y="23040"/>
                  </a:cubicBezTo>
                  <a:cubicBezTo>
                    <a:pt x="74348" y="23040"/>
                    <a:pt x="74166" y="23101"/>
                    <a:pt x="73984" y="23131"/>
                  </a:cubicBezTo>
                  <a:cubicBezTo>
                    <a:pt x="73649" y="23131"/>
                    <a:pt x="73254" y="22797"/>
                    <a:pt x="73345" y="22462"/>
                  </a:cubicBezTo>
                  <a:cubicBezTo>
                    <a:pt x="73406" y="22250"/>
                    <a:pt x="73436" y="22037"/>
                    <a:pt x="73345" y="21824"/>
                  </a:cubicBezTo>
                  <a:cubicBezTo>
                    <a:pt x="73284" y="21733"/>
                    <a:pt x="73345" y="21611"/>
                    <a:pt x="73345" y="21490"/>
                  </a:cubicBezTo>
                  <a:cubicBezTo>
                    <a:pt x="73436" y="21368"/>
                    <a:pt x="73528" y="21216"/>
                    <a:pt x="73588" y="21095"/>
                  </a:cubicBezTo>
                  <a:cubicBezTo>
                    <a:pt x="73680" y="20973"/>
                    <a:pt x="73832" y="20912"/>
                    <a:pt x="73923" y="20973"/>
                  </a:cubicBezTo>
                  <a:cubicBezTo>
                    <a:pt x="74227" y="21155"/>
                    <a:pt x="74591" y="21277"/>
                    <a:pt x="74956" y="21338"/>
                  </a:cubicBezTo>
                  <a:cubicBezTo>
                    <a:pt x="75321" y="21399"/>
                    <a:pt x="75564" y="21672"/>
                    <a:pt x="75686" y="22037"/>
                  </a:cubicBezTo>
                  <a:cubicBezTo>
                    <a:pt x="75777" y="22371"/>
                    <a:pt x="75807" y="22706"/>
                    <a:pt x="75838" y="23070"/>
                  </a:cubicBezTo>
                  <a:cubicBezTo>
                    <a:pt x="75838" y="23131"/>
                    <a:pt x="75716" y="23253"/>
                    <a:pt x="75625" y="23222"/>
                  </a:cubicBezTo>
                  <a:cubicBezTo>
                    <a:pt x="75412" y="23222"/>
                    <a:pt x="75169" y="23192"/>
                    <a:pt x="74956" y="23192"/>
                  </a:cubicBezTo>
                  <a:cubicBezTo>
                    <a:pt x="74956" y="23192"/>
                    <a:pt x="74956" y="23192"/>
                    <a:pt x="74956" y="23192"/>
                  </a:cubicBezTo>
                  <a:cubicBezTo>
                    <a:pt x="75260" y="23405"/>
                    <a:pt x="75594" y="23617"/>
                    <a:pt x="75898" y="23861"/>
                  </a:cubicBezTo>
                  <a:cubicBezTo>
                    <a:pt x="76050" y="23952"/>
                    <a:pt x="76111" y="24104"/>
                    <a:pt x="76111" y="24286"/>
                  </a:cubicBezTo>
                  <a:cubicBezTo>
                    <a:pt x="76111" y="24408"/>
                    <a:pt x="75959" y="24499"/>
                    <a:pt x="76050" y="24621"/>
                  </a:cubicBezTo>
                  <a:cubicBezTo>
                    <a:pt x="76111" y="24712"/>
                    <a:pt x="76202" y="24742"/>
                    <a:pt x="76263" y="24803"/>
                  </a:cubicBezTo>
                  <a:cubicBezTo>
                    <a:pt x="76294" y="24864"/>
                    <a:pt x="76294" y="24955"/>
                    <a:pt x="76294" y="24985"/>
                  </a:cubicBezTo>
                  <a:cubicBezTo>
                    <a:pt x="76233" y="25107"/>
                    <a:pt x="76142" y="25198"/>
                    <a:pt x="76050" y="25289"/>
                  </a:cubicBezTo>
                  <a:cubicBezTo>
                    <a:pt x="75990" y="25350"/>
                    <a:pt x="75959" y="25380"/>
                    <a:pt x="76020" y="25441"/>
                  </a:cubicBezTo>
                  <a:cubicBezTo>
                    <a:pt x="76050" y="25441"/>
                    <a:pt x="76081" y="25441"/>
                    <a:pt x="76111" y="25441"/>
                  </a:cubicBezTo>
                  <a:cubicBezTo>
                    <a:pt x="76324" y="25441"/>
                    <a:pt x="76506" y="25380"/>
                    <a:pt x="76598" y="25624"/>
                  </a:cubicBezTo>
                  <a:cubicBezTo>
                    <a:pt x="76658" y="25776"/>
                    <a:pt x="76750" y="25776"/>
                    <a:pt x="76932" y="25684"/>
                  </a:cubicBezTo>
                  <a:cubicBezTo>
                    <a:pt x="77145" y="25563"/>
                    <a:pt x="77327" y="25624"/>
                    <a:pt x="77449" y="25776"/>
                  </a:cubicBezTo>
                  <a:cubicBezTo>
                    <a:pt x="77570" y="25897"/>
                    <a:pt x="77661" y="26019"/>
                    <a:pt x="77753" y="26171"/>
                  </a:cubicBezTo>
                  <a:cubicBezTo>
                    <a:pt x="77874" y="26353"/>
                    <a:pt x="77844" y="26596"/>
                    <a:pt x="77783" y="26809"/>
                  </a:cubicBezTo>
                  <a:cubicBezTo>
                    <a:pt x="77783" y="26779"/>
                    <a:pt x="77753" y="26779"/>
                    <a:pt x="77753" y="26779"/>
                  </a:cubicBezTo>
                  <a:lnTo>
                    <a:pt x="77722" y="26839"/>
                  </a:lnTo>
                  <a:lnTo>
                    <a:pt x="77783" y="26809"/>
                  </a:lnTo>
                  <a:cubicBezTo>
                    <a:pt x="77783" y="26809"/>
                    <a:pt x="77783" y="26809"/>
                    <a:pt x="77783" y="26809"/>
                  </a:cubicBezTo>
                  <a:cubicBezTo>
                    <a:pt x="77844" y="26839"/>
                    <a:pt x="77965" y="26900"/>
                    <a:pt x="77996" y="26961"/>
                  </a:cubicBezTo>
                  <a:cubicBezTo>
                    <a:pt x="78026" y="27174"/>
                    <a:pt x="78178" y="27265"/>
                    <a:pt x="78391" y="27326"/>
                  </a:cubicBezTo>
                  <a:cubicBezTo>
                    <a:pt x="78847" y="27417"/>
                    <a:pt x="79120" y="27690"/>
                    <a:pt x="79212" y="28146"/>
                  </a:cubicBezTo>
                  <a:cubicBezTo>
                    <a:pt x="79272" y="28420"/>
                    <a:pt x="79424" y="28663"/>
                    <a:pt x="79516" y="28937"/>
                  </a:cubicBezTo>
                  <a:cubicBezTo>
                    <a:pt x="79607" y="29119"/>
                    <a:pt x="79576" y="29301"/>
                    <a:pt x="79424" y="29453"/>
                  </a:cubicBezTo>
                  <a:cubicBezTo>
                    <a:pt x="79242" y="29636"/>
                    <a:pt x="79303" y="29788"/>
                    <a:pt x="79485" y="29940"/>
                  </a:cubicBezTo>
                  <a:cubicBezTo>
                    <a:pt x="79516" y="29940"/>
                    <a:pt x="79516" y="29970"/>
                    <a:pt x="79546" y="30001"/>
                  </a:cubicBezTo>
                  <a:cubicBezTo>
                    <a:pt x="79546" y="30092"/>
                    <a:pt x="79576" y="30213"/>
                    <a:pt x="79546" y="30274"/>
                  </a:cubicBezTo>
                  <a:cubicBezTo>
                    <a:pt x="79485" y="30335"/>
                    <a:pt x="79364" y="30396"/>
                    <a:pt x="79303" y="30365"/>
                  </a:cubicBezTo>
                  <a:cubicBezTo>
                    <a:pt x="79120" y="30365"/>
                    <a:pt x="78968" y="30305"/>
                    <a:pt x="78816" y="30244"/>
                  </a:cubicBezTo>
                  <a:cubicBezTo>
                    <a:pt x="78725" y="30244"/>
                    <a:pt x="78664" y="30274"/>
                    <a:pt x="78664" y="30335"/>
                  </a:cubicBezTo>
                  <a:cubicBezTo>
                    <a:pt x="78756" y="30639"/>
                    <a:pt x="78543" y="30852"/>
                    <a:pt x="78330" y="31064"/>
                  </a:cubicBezTo>
                  <a:cubicBezTo>
                    <a:pt x="78269" y="31156"/>
                    <a:pt x="78300" y="31247"/>
                    <a:pt x="78421" y="31277"/>
                  </a:cubicBezTo>
                  <a:cubicBezTo>
                    <a:pt x="78725" y="31338"/>
                    <a:pt x="78938" y="31520"/>
                    <a:pt x="79029" y="31824"/>
                  </a:cubicBezTo>
                  <a:cubicBezTo>
                    <a:pt x="79060" y="31976"/>
                    <a:pt x="79181" y="32128"/>
                    <a:pt x="79333" y="32189"/>
                  </a:cubicBezTo>
                  <a:cubicBezTo>
                    <a:pt x="79516" y="32250"/>
                    <a:pt x="79698" y="32311"/>
                    <a:pt x="79880" y="32371"/>
                  </a:cubicBezTo>
                  <a:cubicBezTo>
                    <a:pt x="79850" y="32584"/>
                    <a:pt x="80032" y="32675"/>
                    <a:pt x="80184" y="32797"/>
                  </a:cubicBezTo>
                  <a:cubicBezTo>
                    <a:pt x="80367" y="32888"/>
                    <a:pt x="80367" y="32919"/>
                    <a:pt x="80275" y="33192"/>
                  </a:cubicBezTo>
                  <a:cubicBezTo>
                    <a:pt x="80215" y="33314"/>
                    <a:pt x="80306" y="33466"/>
                    <a:pt x="80427" y="33496"/>
                  </a:cubicBezTo>
                  <a:cubicBezTo>
                    <a:pt x="80488" y="33496"/>
                    <a:pt x="80549" y="33496"/>
                    <a:pt x="80610" y="33496"/>
                  </a:cubicBezTo>
                  <a:cubicBezTo>
                    <a:pt x="80671" y="33496"/>
                    <a:pt x="80762" y="33496"/>
                    <a:pt x="80823" y="33526"/>
                  </a:cubicBezTo>
                  <a:cubicBezTo>
                    <a:pt x="80853" y="33557"/>
                    <a:pt x="80914" y="33618"/>
                    <a:pt x="80944" y="33648"/>
                  </a:cubicBezTo>
                  <a:lnTo>
                    <a:pt x="80975" y="33618"/>
                  </a:lnTo>
                  <a:cubicBezTo>
                    <a:pt x="80975" y="33648"/>
                    <a:pt x="80975" y="33648"/>
                    <a:pt x="80975" y="33678"/>
                  </a:cubicBezTo>
                  <a:cubicBezTo>
                    <a:pt x="80975" y="33678"/>
                    <a:pt x="80975" y="33648"/>
                    <a:pt x="80944" y="33648"/>
                  </a:cubicBezTo>
                  <a:cubicBezTo>
                    <a:pt x="80883" y="33709"/>
                    <a:pt x="80883" y="33770"/>
                    <a:pt x="80944" y="33830"/>
                  </a:cubicBezTo>
                  <a:cubicBezTo>
                    <a:pt x="80975" y="33830"/>
                    <a:pt x="80975" y="33830"/>
                    <a:pt x="80975" y="33830"/>
                  </a:cubicBezTo>
                  <a:lnTo>
                    <a:pt x="80975" y="33861"/>
                  </a:lnTo>
                  <a:lnTo>
                    <a:pt x="80944" y="33830"/>
                  </a:lnTo>
                  <a:cubicBezTo>
                    <a:pt x="81035" y="33952"/>
                    <a:pt x="81157" y="33982"/>
                    <a:pt x="81309" y="33982"/>
                  </a:cubicBezTo>
                  <a:cubicBezTo>
                    <a:pt x="81552" y="34043"/>
                    <a:pt x="81674" y="34226"/>
                    <a:pt x="81765" y="34438"/>
                  </a:cubicBezTo>
                  <a:cubicBezTo>
                    <a:pt x="81795" y="34530"/>
                    <a:pt x="81765" y="34621"/>
                    <a:pt x="81734" y="34712"/>
                  </a:cubicBezTo>
                  <a:cubicBezTo>
                    <a:pt x="81643" y="34833"/>
                    <a:pt x="81552" y="35016"/>
                    <a:pt x="81430" y="35077"/>
                  </a:cubicBezTo>
                  <a:cubicBezTo>
                    <a:pt x="81005" y="35289"/>
                    <a:pt x="80823" y="35745"/>
                    <a:pt x="80367" y="35897"/>
                  </a:cubicBezTo>
                  <a:cubicBezTo>
                    <a:pt x="80275" y="35928"/>
                    <a:pt x="80184" y="35958"/>
                    <a:pt x="80093" y="35988"/>
                  </a:cubicBezTo>
                  <a:cubicBezTo>
                    <a:pt x="79941" y="36019"/>
                    <a:pt x="79880" y="36110"/>
                    <a:pt x="79850" y="36232"/>
                  </a:cubicBezTo>
                  <a:cubicBezTo>
                    <a:pt x="79789" y="36414"/>
                    <a:pt x="79759" y="36596"/>
                    <a:pt x="79668" y="36779"/>
                  </a:cubicBezTo>
                  <a:cubicBezTo>
                    <a:pt x="79668" y="36809"/>
                    <a:pt x="79576" y="36870"/>
                    <a:pt x="79516" y="36870"/>
                  </a:cubicBezTo>
                  <a:cubicBezTo>
                    <a:pt x="79242" y="36779"/>
                    <a:pt x="79060" y="36627"/>
                    <a:pt x="78847" y="36475"/>
                  </a:cubicBezTo>
                  <a:cubicBezTo>
                    <a:pt x="78816" y="36414"/>
                    <a:pt x="78786" y="36353"/>
                    <a:pt x="78756" y="36292"/>
                  </a:cubicBezTo>
                  <a:cubicBezTo>
                    <a:pt x="78725" y="36171"/>
                    <a:pt x="78695" y="36049"/>
                    <a:pt x="78695" y="35928"/>
                  </a:cubicBezTo>
                  <a:cubicBezTo>
                    <a:pt x="78634" y="35654"/>
                    <a:pt x="78512" y="35381"/>
                    <a:pt x="78330" y="35168"/>
                  </a:cubicBezTo>
                  <a:cubicBezTo>
                    <a:pt x="78178" y="34985"/>
                    <a:pt x="78057" y="34803"/>
                    <a:pt x="77935" y="34621"/>
                  </a:cubicBezTo>
                  <a:cubicBezTo>
                    <a:pt x="77874" y="34560"/>
                    <a:pt x="77722" y="34560"/>
                    <a:pt x="77661" y="34651"/>
                  </a:cubicBezTo>
                  <a:cubicBezTo>
                    <a:pt x="77631" y="34712"/>
                    <a:pt x="77601" y="34803"/>
                    <a:pt x="77570" y="34894"/>
                  </a:cubicBezTo>
                  <a:cubicBezTo>
                    <a:pt x="77509" y="35168"/>
                    <a:pt x="77449" y="35198"/>
                    <a:pt x="77175" y="35198"/>
                  </a:cubicBezTo>
                  <a:cubicBezTo>
                    <a:pt x="77114" y="35198"/>
                    <a:pt x="77053" y="35198"/>
                    <a:pt x="76993" y="35168"/>
                  </a:cubicBezTo>
                  <a:cubicBezTo>
                    <a:pt x="76993" y="35168"/>
                    <a:pt x="76993" y="35168"/>
                    <a:pt x="76993" y="35168"/>
                  </a:cubicBezTo>
                  <a:lnTo>
                    <a:pt x="76932" y="35137"/>
                  </a:lnTo>
                  <a:lnTo>
                    <a:pt x="76962" y="35168"/>
                  </a:lnTo>
                  <a:cubicBezTo>
                    <a:pt x="76993" y="35168"/>
                    <a:pt x="76993" y="35168"/>
                    <a:pt x="76993" y="35168"/>
                  </a:cubicBezTo>
                  <a:cubicBezTo>
                    <a:pt x="76993" y="35229"/>
                    <a:pt x="76993" y="35320"/>
                    <a:pt x="77023" y="35350"/>
                  </a:cubicBezTo>
                  <a:cubicBezTo>
                    <a:pt x="77236" y="35563"/>
                    <a:pt x="77297" y="35837"/>
                    <a:pt x="77266" y="36110"/>
                  </a:cubicBezTo>
                  <a:cubicBezTo>
                    <a:pt x="77266" y="36262"/>
                    <a:pt x="77327" y="36384"/>
                    <a:pt x="77418" y="36444"/>
                  </a:cubicBezTo>
                  <a:cubicBezTo>
                    <a:pt x="77570" y="36596"/>
                    <a:pt x="77753" y="36748"/>
                    <a:pt x="77935" y="36870"/>
                  </a:cubicBezTo>
                  <a:cubicBezTo>
                    <a:pt x="78117" y="36992"/>
                    <a:pt x="78239" y="37144"/>
                    <a:pt x="78209" y="37356"/>
                  </a:cubicBezTo>
                  <a:cubicBezTo>
                    <a:pt x="78178" y="37691"/>
                    <a:pt x="78239" y="38025"/>
                    <a:pt x="78391" y="38359"/>
                  </a:cubicBezTo>
                  <a:cubicBezTo>
                    <a:pt x="78421" y="38451"/>
                    <a:pt x="78452" y="38542"/>
                    <a:pt x="78452" y="38633"/>
                  </a:cubicBezTo>
                  <a:cubicBezTo>
                    <a:pt x="78512" y="38785"/>
                    <a:pt x="78482" y="38967"/>
                    <a:pt x="78330" y="39058"/>
                  </a:cubicBezTo>
                  <a:cubicBezTo>
                    <a:pt x="78178" y="39180"/>
                    <a:pt x="78057" y="39332"/>
                    <a:pt x="77965" y="39484"/>
                  </a:cubicBezTo>
                  <a:cubicBezTo>
                    <a:pt x="77813" y="39727"/>
                    <a:pt x="77753" y="39940"/>
                    <a:pt x="77905" y="40183"/>
                  </a:cubicBezTo>
                  <a:cubicBezTo>
                    <a:pt x="77965" y="40244"/>
                    <a:pt x="77935" y="40335"/>
                    <a:pt x="77844" y="40335"/>
                  </a:cubicBezTo>
                  <a:cubicBezTo>
                    <a:pt x="77813" y="40335"/>
                    <a:pt x="77722" y="40305"/>
                    <a:pt x="77692" y="40244"/>
                  </a:cubicBezTo>
                  <a:cubicBezTo>
                    <a:pt x="77601" y="40092"/>
                    <a:pt x="77479" y="39940"/>
                    <a:pt x="77388" y="39758"/>
                  </a:cubicBezTo>
                  <a:cubicBezTo>
                    <a:pt x="77297" y="39606"/>
                    <a:pt x="77175" y="39454"/>
                    <a:pt x="76993" y="39362"/>
                  </a:cubicBezTo>
                  <a:cubicBezTo>
                    <a:pt x="76750" y="39271"/>
                    <a:pt x="76537" y="39119"/>
                    <a:pt x="76354" y="38906"/>
                  </a:cubicBezTo>
                  <a:cubicBezTo>
                    <a:pt x="76172" y="38663"/>
                    <a:pt x="75868" y="38511"/>
                    <a:pt x="75564" y="38420"/>
                  </a:cubicBezTo>
                  <a:cubicBezTo>
                    <a:pt x="75564" y="38390"/>
                    <a:pt x="75564" y="38390"/>
                    <a:pt x="75564" y="38390"/>
                  </a:cubicBezTo>
                  <a:cubicBezTo>
                    <a:pt x="75564" y="38390"/>
                    <a:pt x="75564" y="38359"/>
                    <a:pt x="75534" y="38359"/>
                  </a:cubicBezTo>
                  <a:cubicBezTo>
                    <a:pt x="75534" y="38359"/>
                    <a:pt x="75534" y="38329"/>
                    <a:pt x="75534" y="38329"/>
                  </a:cubicBezTo>
                  <a:cubicBezTo>
                    <a:pt x="75534" y="38329"/>
                    <a:pt x="75503" y="38329"/>
                    <a:pt x="75473" y="38329"/>
                  </a:cubicBezTo>
                  <a:cubicBezTo>
                    <a:pt x="75503" y="38329"/>
                    <a:pt x="75503" y="38359"/>
                    <a:pt x="75534" y="38359"/>
                  </a:cubicBezTo>
                  <a:cubicBezTo>
                    <a:pt x="75534" y="38390"/>
                    <a:pt x="75534" y="38390"/>
                    <a:pt x="75564" y="38420"/>
                  </a:cubicBezTo>
                  <a:cubicBezTo>
                    <a:pt x="75564" y="38420"/>
                    <a:pt x="75564" y="38420"/>
                    <a:pt x="75564" y="38420"/>
                  </a:cubicBezTo>
                  <a:cubicBezTo>
                    <a:pt x="75564" y="38603"/>
                    <a:pt x="75594" y="38785"/>
                    <a:pt x="75746" y="38906"/>
                  </a:cubicBezTo>
                  <a:cubicBezTo>
                    <a:pt x="76202" y="39241"/>
                    <a:pt x="76446" y="39727"/>
                    <a:pt x="76689" y="40213"/>
                  </a:cubicBezTo>
                  <a:cubicBezTo>
                    <a:pt x="76810" y="40396"/>
                    <a:pt x="76780" y="40578"/>
                    <a:pt x="76658" y="40730"/>
                  </a:cubicBezTo>
                  <a:cubicBezTo>
                    <a:pt x="76658" y="40791"/>
                    <a:pt x="76567" y="40821"/>
                    <a:pt x="76506" y="40821"/>
                  </a:cubicBezTo>
                  <a:cubicBezTo>
                    <a:pt x="76324" y="40761"/>
                    <a:pt x="76142" y="40730"/>
                    <a:pt x="75959" y="40639"/>
                  </a:cubicBezTo>
                  <a:cubicBezTo>
                    <a:pt x="75777" y="40548"/>
                    <a:pt x="75625" y="40396"/>
                    <a:pt x="75443" y="40365"/>
                  </a:cubicBezTo>
                  <a:cubicBezTo>
                    <a:pt x="75047" y="40274"/>
                    <a:pt x="74743" y="40031"/>
                    <a:pt x="74500" y="39727"/>
                  </a:cubicBezTo>
                  <a:cubicBezTo>
                    <a:pt x="74318" y="39575"/>
                    <a:pt x="74166" y="39423"/>
                    <a:pt x="73953" y="39332"/>
                  </a:cubicBezTo>
                  <a:lnTo>
                    <a:pt x="73953" y="39362"/>
                  </a:lnTo>
                  <a:cubicBezTo>
                    <a:pt x="73953" y="39362"/>
                    <a:pt x="73953" y="39362"/>
                    <a:pt x="73953" y="39362"/>
                  </a:cubicBezTo>
                  <a:cubicBezTo>
                    <a:pt x="73953" y="39362"/>
                    <a:pt x="73953" y="39362"/>
                    <a:pt x="73953" y="39362"/>
                  </a:cubicBezTo>
                  <a:cubicBezTo>
                    <a:pt x="73649" y="39210"/>
                    <a:pt x="73406" y="38998"/>
                    <a:pt x="73224" y="38724"/>
                  </a:cubicBezTo>
                  <a:cubicBezTo>
                    <a:pt x="73163" y="38633"/>
                    <a:pt x="73102" y="38481"/>
                    <a:pt x="73193" y="38390"/>
                  </a:cubicBezTo>
                  <a:cubicBezTo>
                    <a:pt x="73284" y="38177"/>
                    <a:pt x="73193" y="38055"/>
                    <a:pt x="73072" y="37873"/>
                  </a:cubicBezTo>
                  <a:cubicBezTo>
                    <a:pt x="72889" y="37630"/>
                    <a:pt x="72768" y="37326"/>
                    <a:pt x="72616" y="37052"/>
                  </a:cubicBezTo>
                  <a:cubicBezTo>
                    <a:pt x="72525" y="36900"/>
                    <a:pt x="72403" y="36840"/>
                    <a:pt x="72221" y="36809"/>
                  </a:cubicBezTo>
                  <a:cubicBezTo>
                    <a:pt x="71856" y="36748"/>
                    <a:pt x="71491" y="36870"/>
                    <a:pt x="71157" y="36657"/>
                  </a:cubicBezTo>
                  <a:cubicBezTo>
                    <a:pt x="71126" y="36657"/>
                    <a:pt x="71035" y="36657"/>
                    <a:pt x="70974" y="36657"/>
                  </a:cubicBezTo>
                  <a:cubicBezTo>
                    <a:pt x="70853" y="36688"/>
                    <a:pt x="70701" y="36718"/>
                    <a:pt x="70579" y="36779"/>
                  </a:cubicBezTo>
                  <a:cubicBezTo>
                    <a:pt x="70123" y="36992"/>
                    <a:pt x="69759" y="36809"/>
                    <a:pt x="69455" y="36475"/>
                  </a:cubicBezTo>
                  <a:cubicBezTo>
                    <a:pt x="69333" y="36353"/>
                    <a:pt x="69272" y="36110"/>
                    <a:pt x="69363" y="35958"/>
                  </a:cubicBezTo>
                  <a:cubicBezTo>
                    <a:pt x="69424" y="35837"/>
                    <a:pt x="69485" y="35715"/>
                    <a:pt x="69607" y="35654"/>
                  </a:cubicBezTo>
                  <a:cubicBezTo>
                    <a:pt x="69819" y="35502"/>
                    <a:pt x="70002" y="35320"/>
                    <a:pt x="70154" y="35107"/>
                  </a:cubicBezTo>
                  <a:cubicBezTo>
                    <a:pt x="70184" y="35077"/>
                    <a:pt x="70275" y="35077"/>
                    <a:pt x="70336" y="35077"/>
                  </a:cubicBezTo>
                  <a:cubicBezTo>
                    <a:pt x="70518" y="35168"/>
                    <a:pt x="70701" y="35259"/>
                    <a:pt x="70853" y="35350"/>
                  </a:cubicBezTo>
                  <a:cubicBezTo>
                    <a:pt x="71187" y="35502"/>
                    <a:pt x="71491" y="35533"/>
                    <a:pt x="71825" y="35411"/>
                  </a:cubicBezTo>
                  <a:cubicBezTo>
                    <a:pt x="72129" y="35320"/>
                    <a:pt x="72433" y="35198"/>
                    <a:pt x="72798" y="35229"/>
                  </a:cubicBezTo>
                  <a:cubicBezTo>
                    <a:pt x="72798" y="35229"/>
                    <a:pt x="72859" y="35107"/>
                    <a:pt x="72859" y="35077"/>
                  </a:cubicBezTo>
                  <a:cubicBezTo>
                    <a:pt x="72494" y="34317"/>
                    <a:pt x="72676" y="34286"/>
                    <a:pt x="73224" y="33922"/>
                  </a:cubicBezTo>
                  <a:cubicBezTo>
                    <a:pt x="73497" y="33739"/>
                    <a:pt x="73771" y="33557"/>
                    <a:pt x="73984" y="33283"/>
                  </a:cubicBezTo>
                  <a:cubicBezTo>
                    <a:pt x="74075" y="33131"/>
                    <a:pt x="74257" y="33040"/>
                    <a:pt x="74470" y="33010"/>
                  </a:cubicBezTo>
                  <a:cubicBezTo>
                    <a:pt x="74622" y="32949"/>
                    <a:pt x="74683" y="32827"/>
                    <a:pt x="74683" y="32706"/>
                  </a:cubicBezTo>
                  <a:cubicBezTo>
                    <a:pt x="74713" y="32402"/>
                    <a:pt x="74713" y="32067"/>
                    <a:pt x="74774" y="31764"/>
                  </a:cubicBezTo>
                  <a:cubicBezTo>
                    <a:pt x="74804" y="31490"/>
                    <a:pt x="74804" y="31277"/>
                    <a:pt x="74470" y="31156"/>
                  </a:cubicBezTo>
                  <a:cubicBezTo>
                    <a:pt x="74439" y="31125"/>
                    <a:pt x="74379" y="31064"/>
                    <a:pt x="74379" y="31004"/>
                  </a:cubicBezTo>
                  <a:cubicBezTo>
                    <a:pt x="74287" y="30700"/>
                    <a:pt x="74105" y="30669"/>
                    <a:pt x="73832" y="30730"/>
                  </a:cubicBezTo>
                  <a:cubicBezTo>
                    <a:pt x="73771" y="30730"/>
                    <a:pt x="73710" y="30760"/>
                    <a:pt x="73649" y="30760"/>
                  </a:cubicBezTo>
                  <a:cubicBezTo>
                    <a:pt x="73588" y="30760"/>
                    <a:pt x="73528" y="30730"/>
                    <a:pt x="73497" y="30700"/>
                  </a:cubicBezTo>
                  <a:cubicBezTo>
                    <a:pt x="73436" y="30639"/>
                    <a:pt x="73436" y="30487"/>
                    <a:pt x="73497" y="30426"/>
                  </a:cubicBezTo>
                  <a:cubicBezTo>
                    <a:pt x="73588" y="30396"/>
                    <a:pt x="73680" y="30365"/>
                    <a:pt x="73771" y="30305"/>
                  </a:cubicBezTo>
                  <a:cubicBezTo>
                    <a:pt x="73832" y="30274"/>
                    <a:pt x="73862" y="30213"/>
                    <a:pt x="73801" y="30153"/>
                  </a:cubicBezTo>
                  <a:cubicBezTo>
                    <a:pt x="73801" y="30153"/>
                    <a:pt x="73771" y="30122"/>
                    <a:pt x="73740" y="30092"/>
                  </a:cubicBezTo>
                  <a:cubicBezTo>
                    <a:pt x="73467" y="29970"/>
                    <a:pt x="73224" y="30183"/>
                    <a:pt x="72950" y="30092"/>
                  </a:cubicBezTo>
                  <a:cubicBezTo>
                    <a:pt x="72920" y="30092"/>
                    <a:pt x="72859" y="30001"/>
                    <a:pt x="72859" y="29970"/>
                  </a:cubicBezTo>
                  <a:cubicBezTo>
                    <a:pt x="72889" y="29879"/>
                    <a:pt x="72920" y="29788"/>
                    <a:pt x="73011" y="29727"/>
                  </a:cubicBezTo>
                  <a:cubicBezTo>
                    <a:pt x="73072" y="29666"/>
                    <a:pt x="73193" y="29666"/>
                    <a:pt x="73284" y="29636"/>
                  </a:cubicBezTo>
                  <a:cubicBezTo>
                    <a:pt x="73376" y="29575"/>
                    <a:pt x="73406" y="29484"/>
                    <a:pt x="73345" y="29393"/>
                  </a:cubicBezTo>
                  <a:cubicBezTo>
                    <a:pt x="73102" y="29149"/>
                    <a:pt x="72980" y="28876"/>
                    <a:pt x="72889" y="28572"/>
                  </a:cubicBezTo>
                  <a:cubicBezTo>
                    <a:pt x="72859" y="28420"/>
                    <a:pt x="72676" y="28329"/>
                    <a:pt x="72676" y="28177"/>
                  </a:cubicBezTo>
                  <a:cubicBezTo>
                    <a:pt x="72646" y="28025"/>
                    <a:pt x="72768" y="27873"/>
                    <a:pt x="72798" y="27721"/>
                  </a:cubicBezTo>
                  <a:cubicBezTo>
                    <a:pt x="72828" y="27690"/>
                    <a:pt x="72828" y="27660"/>
                    <a:pt x="72828" y="27630"/>
                  </a:cubicBezTo>
                  <a:cubicBezTo>
                    <a:pt x="72828" y="27599"/>
                    <a:pt x="72798" y="27508"/>
                    <a:pt x="72737" y="27478"/>
                  </a:cubicBezTo>
                  <a:cubicBezTo>
                    <a:pt x="72555" y="27387"/>
                    <a:pt x="72342" y="27326"/>
                    <a:pt x="72160" y="27235"/>
                  </a:cubicBezTo>
                  <a:cubicBezTo>
                    <a:pt x="72160" y="27235"/>
                    <a:pt x="72129" y="27204"/>
                    <a:pt x="72129" y="27204"/>
                  </a:cubicBezTo>
                  <a:cubicBezTo>
                    <a:pt x="72129" y="27204"/>
                    <a:pt x="72129" y="27174"/>
                    <a:pt x="72129" y="27174"/>
                  </a:cubicBezTo>
                  <a:cubicBezTo>
                    <a:pt x="72129" y="27052"/>
                    <a:pt x="72129" y="26961"/>
                    <a:pt x="72160" y="26839"/>
                  </a:cubicBezTo>
                  <a:cubicBezTo>
                    <a:pt x="72160" y="26839"/>
                    <a:pt x="72160" y="26839"/>
                    <a:pt x="72160" y="26839"/>
                  </a:cubicBezTo>
                  <a:cubicBezTo>
                    <a:pt x="72160" y="26839"/>
                    <a:pt x="72190" y="26809"/>
                    <a:pt x="72190" y="26809"/>
                  </a:cubicBezTo>
                  <a:cubicBezTo>
                    <a:pt x="72160" y="26748"/>
                    <a:pt x="72129" y="26748"/>
                    <a:pt x="72160" y="26809"/>
                  </a:cubicBezTo>
                  <a:cubicBezTo>
                    <a:pt x="72160" y="26839"/>
                    <a:pt x="72160" y="26839"/>
                    <a:pt x="72160" y="26839"/>
                  </a:cubicBezTo>
                  <a:cubicBezTo>
                    <a:pt x="71977" y="27022"/>
                    <a:pt x="71947" y="27022"/>
                    <a:pt x="72129" y="27174"/>
                  </a:cubicBezTo>
                  <a:cubicBezTo>
                    <a:pt x="72129" y="27204"/>
                    <a:pt x="72129" y="27204"/>
                    <a:pt x="72129" y="27204"/>
                  </a:cubicBezTo>
                  <a:cubicBezTo>
                    <a:pt x="72129" y="27235"/>
                    <a:pt x="72129" y="27235"/>
                    <a:pt x="72160" y="27235"/>
                  </a:cubicBezTo>
                  <a:cubicBezTo>
                    <a:pt x="72160" y="27326"/>
                    <a:pt x="72190" y="27447"/>
                    <a:pt x="72190" y="27569"/>
                  </a:cubicBezTo>
                  <a:cubicBezTo>
                    <a:pt x="72190" y="27842"/>
                    <a:pt x="72069" y="28025"/>
                    <a:pt x="71795" y="28086"/>
                  </a:cubicBezTo>
                  <a:cubicBezTo>
                    <a:pt x="71643" y="28116"/>
                    <a:pt x="71491" y="28146"/>
                    <a:pt x="71339" y="28177"/>
                  </a:cubicBezTo>
                  <a:cubicBezTo>
                    <a:pt x="71339" y="28177"/>
                    <a:pt x="71339" y="28146"/>
                    <a:pt x="71339" y="28146"/>
                  </a:cubicBezTo>
                  <a:cubicBezTo>
                    <a:pt x="71278" y="28086"/>
                    <a:pt x="71218" y="27994"/>
                    <a:pt x="71157" y="27934"/>
                  </a:cubicBezTo>
                  <a:cubicBezTo>
                    <a:pt x="71126" y="27934"/>
                    <a:pt x="71126" y="27934"/>
                    <a:pt x="71126" y="27934"/>
                  </a:cubicBezTo>
                  <a:cubicBezTo>
                    <a:pt x="71035" y="27782"/>
                    <a:pt x="70914" y="27782"/>
                    <a:pt x="70792" y="27782"/>
                  </a:cubicBezTo>
                  <a:cubicBezTo>
                    <a:pt x="70792" y="27751"/>
                    <a:pt x="70762" y="27751"/>
                    <a:pt x="70762" y="27751"/>
                  </a:cubicBezTo>
                  <a:lnTo>
                    <a:pt x="70701" y="27721"/>
                  </a:lnTo>
                  <a:lnTo>
                    <a:pt x="70762" y="27782"/>
                  </a:lnTo>
                  <a:cubicBezTo>
                    <a:pt x="70762" y="27782"/>
                    <a:pt x="70762" y="27782"/>
                    <a:pt x="70792" y="27782"/>
                  </a:cubicBezTo>
                  <a:cubicBezTo>
                    <a:pt x="70853" y="27934"/>
                    <a:pt x="70974" y="27934"/>
                    <a:pt x="71126" y="27934"/>
                  </a:cubicBezTo>
                  <a:cubicBezTo>
                    <a:pt x="71126" y="27934"/>
                    <a:pt x="71126" y="27934"/>
                    <a:pt x="71126" y="27934"/>
                  </a:cubicBezTo>
                  <a:cubicBezTo>
                    <a:pt x="71187" y="28025"/>
                    <a:pt x="71248" y="28086"/>
                    <a:pt x="71339" y="28177"/>
                  </a:cubicBezTo>
                  <a:cubicBezTo>
                    <a:pt x="71278" y="28238"/>
                    <a:pt x="71218" y="28298"/>
                    <a:pt x="71157" y="28329"/>
                  </a:cubicBezTo>
                  <a:cubicBezTo>
                    <a:pt x="71066" y="28359"/>
                    <a:pt x="70944" y="28329"/>
                    <a:pt x="70853" y="28298"/>
                  </a:cubicBezTo>
                  <a:cubicBezTo>
                    <a:pt x="70701" y="28207"/>
                    <a:pt x="70549" y="28055"/>
                    <a:pt x="70397" y="27934"/>
                  </a:cubicBezTo>
                  <a:cubicBezTo>
                    <a:pt x="70336" y="27903"/>
                    <a:pt x="70306" y="27873"/>
                    <a:pt x="70245" y="27842"/>
                  </a:cubicBezTo>
                  <a:cubicBezTo>
                    <a:pt x="70214" y="27812"/>
                    <a:pt x="70184" y="27812"/>
                    <a:pt x="70154" y="27812"/>
                  </a:cubicBezTo>
                  <a:cubicBezTo>
                    <a:pt x="69728" y="27873"/>
                    <a:pt x="69424" y="27569"/>
                    <a:pt x="69029" y="27508"/>
                  </a:cubicBezTo>
                  <a:cubicBezTo>
                    <a:pt x="68938" y="27508"/>
                    <a:pt x="68847" y="27539"/>
                    <a:pt x="68725" y="27569"/>
                  </a:cubicBezTo>
                  <a:cubicBezTo>
                    <a:pt x="68573" y="27417"/>
                    <a:pt x="68330" y="27417"/>
                    <a:pt x="68148" y="27356"/>
                  </a:cubicBezTo>
                  <a:cubicBezTo>
                    <a:pt x="68148" y="27387"/>
                    <a:pt x="68148" y="27387"/>
                    <a:pt x="68148" y="27387"/>
                  </a:cubicBezTo>
                  <a:cubicBezTo>
                    <a:pt x="68330" y="27508"/>
                    <a:pt x="68512" y="27599"/>
                    <a:pt x="68725" y="27569"/>
                  </a:cubicBezTo>
                  <a:cubicBezTo>
                    <a:pt x="68755" y="27721"/>
                    <a:pt x="68816" y="27873"/>
                    <a:pt x="68999" y="27873"/>
                  </a:cubicBezTo>
                  <a:cubicBezTo>
                    <a:pt x="69242" y="27842"/>
                    <a:pt x="69363" y="27964"/>
                    <a:pt x="69363" y="28177"/>
                  </a:cubicBezTo>
                  <a:cubicBezTo>
                    <a:pt x="69333" y="28450"/>
                    <a:pt x="69485" y="28633"/>
                    <a:pt x="69759" y="28724"/>
                  </a:cubicBezTo>
                  <a:cubicBezTo>
                    <a:pt x="69850" y="28876"/>
                    <a:pt x="69941" y="29028"/>
                    <a:pt x="69789" y="29210"/>
                  </a:cubicBezTo>
                  <a:cubicBezTo>
                    <a:pt x="69698" y="29301"/>
                    <a:pt x="69698" y="29423"/>
                    <a:pt x="69667" y="29545"/>
                  </a:cubicBezTo>
                  <a:cubicBezTo>
                    <a:pt x="69667" y="29909"/>
                    <a:pt x="69515" y="30061"/>
                    <a:pt x="69151" y="30061"/>
                  </a:cubicBezTo>
                  <a:cubicBezTo>
                    <a:pt x="69029" y="30092"/>
                    <a:pt x="68907" y="30061"/>
                    <a:pt x="68786" y="30031"/>
                  </a:cubicBezTo>
                  <a:cubicBezTo>
                    <a:pt x="68786" y="30031"/>
                    <a:pt x="68786" y="30031"/>
                    <a:pt x="68786" y="30031"/>
                  </a:cubicBezTo>
                  <a:lnTo>
                    <a:pt x="68725" y="30001"/>
                  </a:lnTo>
                  <a:lnTo>
                    <a:pt x="68755" y="30031"/>
                  </a:lnTo>
                  <a:cubicBezTo>
                    <a:pt x="68786" y="30031"/>
                    <a:pt x="68786" y="30031"/>
                    <a:pt x="68786" y="30031"/>
                  </a:cubicBezTo>
                  <a:cubicBezTo>
                    <a:pt x="68755" y="30213"/>
                    <a:pt x="68725" y="30396"/>
                    <a:pt x="68664" y="30578"/>
                  </a:cubicBezTo>
                  <a:cubicBezTo>
                    <a:pt x="68603" y="30760"/>
                    <a:pt x="68603" y="30943"/>
                    <a:pt x="68695" y="31125"/>
                  </a:cubicBezTo>
                  <a:cubicBezTo>
                    <a:pt x="68755" y="31216"/>
                    <a:pt x="68786" y="31368"/>
                    <a:pt x="68816" y="31490"/>
                  </a:cubicBezTo>
                  <a:cubicBezTo>
                    <a:pt x="68877" y="31642"/>
                    <a:pt x="68847" y="31794"/>
                    <a:pt x="68755" y="31915"/>
                  </a:cubicBezTo>
                  <a:cubicBezTo>
                    <a:pt x="68634" y="32128"/>
                    <a:pt x="68512" y="32311"/>
                    <a:pt x="68269" y="32371"/>
                  </a:cubicBezTo>
                  <a:cubicBezTo>
                    <a:pt x="68148" y="32371"/>
                    <a:pt x="68026" y="32493"/>
                    <a:pt x="67935" y="32554"/>
                  </a:cubicBezTo>
                  <a:cubicBezTo>
                    <a:pt x="67661" y="32797"/>
                    <a:pt x="67357" y="32979"/>
                    <a:pt x="67023" y="33131"/>
                  </a:cubicBezTo>
                  <a:cubicBezTo>
                    <a:pt x="66537" y="33344"/>
                    <a:pt x="66050" y="33283"/>
                    <a:pt x="65564" y="33101"/>
                  </a:cubicBezTo>
                  <a:cubicBezTo>
                    <a:pt x="65534" y="33071"/>
                    <a:pt x="65503" y="33071"/>
                    <a:pt x="65503" y="33040"/>
                  </a:cubicBezTo>
                  <a:cubicBezTo>
                    <a:pt x="65382" y="32675"/>
                    <a:pt x="65078" y="32706"/>
                    <a:pt x="64774" y="32736"/>
                  </a:cubicBezTo>
                  <a:cubicBezTo>
                    <a:pt x="64713" y="32736"/>
                    <a:pt x="64682" y="32827"/>
                    <a:pt x="64713" y="32888"/>
                  </a:cubicBezTo>
                  <a:cubicBezTo>
                    <a:pt x="64713" y="32919"/>
                    <a:pt x="64743" y="32949"/>
                    <a:pt x="64743" y="32979"/>
                  </a:cubicBezTo>
                  <a:cubicBezTo>
                    <a:pt x="64926" y="33283"/>
                    <a:pt x="64926" y="33283"/>
                    <a:pt x="64652" y="33526"/>
                  </a:cubicBezTo>
                  <a:cubicBezTo>
                    <a:pt x="64622" y="33557"/>
                    <a:pt x="64591" y="33587"/>
                    <a:pt x="64530" y="33648"/>
                  </a:cubicBezTo>
                  <a:cubicBezTo>
                    <a:pt x="64530" y="33648"/>
                    <a:pt x="64530" y="33648"/>
                    <a:pt x="64530" y="33648"/>
                  </a:cubicBezTo>
                  <a:cubicBezTo>
                    <a:pt x="64470" y="33709"/>
                    <a:pt x="64409" y="33770"/>
                    <a:pt x="64348" y="33830"/>
                  </a:cubicBezTo>
                  <a:cubicBezTo>
                    <a:pt x="64105" y="34013"/>
                    <a:pt x="63892" y="34195"/>
                    <a:pt x="63649" y="34347"/>
                  </a:cubicBezTo>
                  <a:cubicBezTo>
                    <a:pt x="63527" y="34438"/>
                    <a:pt x="63497" y="34530"/>
                    <a:pt x="63497" y="34681"/>
                  </a:cubicBezTo>
                  <a:cubicBezTo>
                    <a:pt x="63497" y="34742"/>
                    <a:pt x="63497" y="34803"/>
                    <a:pt x="63467" y="34833"/>
                  </a:cubicBezTo>
                  <a:cubicBezTo>
                    <a:pt x="62950" y="35289"/>
                    <a:pt x="62464" y="35745"/>
                    <a:pt x="61947" y="36201"/>
                  </a:cubicBezTo>
                  <a:cubicBezTo>
                    <a:pt x="61825" y="36323"/>
                    <a:pt x="61643" y="36323"/>
                    <a:pt x="61491" y="36262"/>
                  </a:cubicBezTo>
                  <a:cubicBezTo>
                    <a:pt x="61309" y="36201"/>
                    <a:pt x="61187" y="36140"/>
                    <a:pt x="61005" y="36080"/>
                  </a:cubicBezTo>
                  <a:cubicBezTo>
                    <a:pt x="60913" y="36049"/>
                    <a:pt x="60792" y="36080"/>
                    <a:pt x="60761" y="36171"/>
                  </a:cubicBezTo>
                  <a:cubicBezTo>
                    <a:pt x="60579" y="36627"/>
                    <a:pt x="60214" y="36718"/>
                    <a:pt x="59758" y="36688"/>
                  </a:cubicBezTo>
                  <a:cubicBezTo>
                    <a:pt x="59758" y="36688"/>
                    <a:pt x="59758" y="36688"/>
                    <a:pt x="59758" y="36657"/>
                  </a:cubicBezTo>
                  <a:cubicBezTo>
                    <a:pt x="59728" y="36657"/>
                    <a:pt x="59698" y="36657"/>
                    <a:pt x="59667" y="36657"/>
                  </a:cubicBezTo>
                  <a:cubicBezTo>
                    <a:pt x="59698" y="36657"/>
                    <a:pt x="59728" y="36688"/>
                    <a:pt x="59728" y="36688"/>
                  </a:cubicBezTo>
                  <a:cubicBezTo>
                    <a:pt x="59728" y="36688"/>
                    <a:pt x="59758" y="36688"/>
                    <a:pt x="59758" y="36688"/>
                  </a:cubicBezTo>
                  <a:cubicBezTo>
                    <a:pt x="59758" y="36840"/>
                    <a:pt x="59789" y="36992"/>
                    <a:pt x="59789" y="37144"/>
                  </a:cubicBezTo>
                  <a:cubicBezTo>
                    <a:pt x="59789" y="37174"/>
                    <a:pt x="54348" y="40487"/>
                    <a:pt x="54895" y="42858"/>
                  </a:cubicBezTo>
                  <a:cubicBezTo>
                    <a:pt x="54925" y="42979"/>
                    <a:pt x="55017" y="43071"/>
                    <a:pt x="55169" y="43071"/>
                  </a:cubicBezTo>
                  <a:cubicBezTo>
                    <a:pt x="55290" y="43071"/>
                    <a:pt x="55412" y="43071"/>
                    <a:pt x="55564" y="43101"/>
                  </a:cubicBezTo>
                  <a:cubicBezTo>
                    <a:pt x="55594" y="43101"/>
                    <a:pt x="55685" y="43162"/>
                    <a:pt x="55685" y="43223"/>
                  </a:cubicBezTo>
                  <a:cubicBezTo>
                    <a:pt x="55716" y="43344"/>
                    <a:pt x="55746" y="43466"/>
                    <a:pt x="55746" y="43587"/>
                  </a:cubicBezTo>
                  <a:cubicBezTo>
                    <a:pt x="55776" y="43922"/>
                    <a:pt x="55746" y="44286"/>
                    <a:pt x="55776" y="44621"/>
                  </a:cubicBezTo>
                  <a:cubicBezTo>
                    <a:pt x="55807" y="44925"/>
                    <a:pt x="55685" y="45168"/>
                    <a:pt x="55533" y="45381"/>
                  </a:cubicBezTo>
                  <a:cubicBezTo>
                    <a:pt x="55533" y="45381"/>
                    <a:pt x="55503" y="45381"/>
                    <a:pt x="55503" y="45381"/>
                  </a:cubicBezTo>
                  <a:lnTo>
                    <a:pt x="55503" y="45442"/>
                  </a:lnTo>
                  <a:lnTo>
                    <a:pt x="55533" y="45411"/>
                  </a:lnTo>
                  <a:cubicBezTo>
                    <a:pt x="55533" y="45411"/>
                    <a:pt x="55533" y="45411"/>
                    <a:pt x="55533" y="45381"/>
                  </a:cubicBezTo>
                  <a:cubicBezTo>
                    <a:pt x="55837" y="45442"/>
                    <a:pt x="56111" y="45320"/>
                    <a:pt x="56384" y="45259"/>
                  </a:cubicBezTo>
                  <a:cubicBezTo>
                    <a:pt x="56536" y="45198"/>
                    <a:pt x="56719" y="45229"/>
                    <a:pt x="56871" y="45320"/>
                  </a:cubicBezTo>
                  <a:cubicBezTo>
                    <a:pt x="57175" y="45472"/>
                    <a:pt x="57509" y="45654"/>
                    <a:pt x="57813" y="45837"/>
                  </a:cubicBezTo>
                  <a:cubicBezTo>
                    <a:pt x="58178" y="46019"/>
                    <a:pt x="58482" y="46293"/>
                    <a:pt x="58664" y="46627"/>
                  </a:cubicBezTo>
                  <a:cubicBezTo>
                    <a:pt x="58846" y="46961"/>
                    <a:pt x="59090" y="47174"/>
                    <a:pt x="59424" y="47326"/>
                  </a:cubicBezTo>
                  <a:cubicBezTo>
                    <a:pt x="59789" y="47508"/>
                    <a:pt x="60093" y="47752"/>
                    <a:pt x="60336" y="48056"/>
                  </a:cubicBezTo>
                  <a:cubicBezTo>
                    <a:pt x="60427" y="48177"/>
                    <a:pt x="60549" y="48238"/>
                    <a:pt x="60701" y="48238"/>
                  </a:cubicBezTo>
                  <a:cubicBezTo>
                    <a:pt x="61217" y="48208"/>
                    <a:pt x="61734" y="48420"/>
                    <a:pt x="62251" y="48451"/>
                  </a:cubicBezTo>
                  <a:cubicBezTo>
                    <a:pt x="62312" y="48451"/>
                    <a:pt x="62403" y="48633"/>
                    <a:pt x="62403" y="48694"/>
                  </a:cubicBezTo>
                  <a:cubicBezTo>
                    <a:pt x="62342" y="48846"/>
                    <a:pt x="62312" y="48998"/>
                    <a:pt x="62251" y="49150"/>
                  </a:cubicBezTo>
                  <a:cubicBezTo>
                    <a:pt x="62190" y="49302"/>
                    <a:pt x="62099" y="49454"/>
                    <a:pt x="62099" y="49606"/>
                  </a:cubicBezTo>
                  <a:cubicBezTo>
                    <a:pt x="62129" y="50092"/>
                    <a:pt x="61916" y="50518"/>
                    <a:pt x="61704" y="50943"/>
                  </a:cubicBezTo>
                  <a:cubicBezTo>
                    <a:pt x="61643" y="51065"/>
                    <a:pt x="61612" y="51186"/>
                    <a:pt x="61704" y="51308"/>
                  </a:cubicBezTo>
                  <a:cubicBezTo>
                    <a:pt x="61916" y="51642"/>
                    <a:pt x="62008" y="52068"/>
                    <a:pt x="62342" y="52341"/>
                  </a:cubicBezTo>
                  <a:cubicBezTo>
                    <a:pt x="62464" y="52432"/>
                    <a:pt x="62494" y="52615"/>
                    <a:pt x="62555" y="52767"/>
                  </a:cubicBezTo>
                  <a:cubicBezTo>
                    <a:pt x="62616" y="52858"/>
                    <a:pt x="62646" y="52949"/>
                    <a:pt x="62676" y="53010"/>
                  </a:cubicBezTo>
                  <a:cubicBezTo>
                    <a:pt x="62737" y="53132"/>
                    <a:pt x="62919" y="53162"/>
                    <a:pt x="63041" y="53101"/>
                  </a:cubicBezTo>
                  <a:cubicBezTo>
                    <a:pt x="63193" y="52980"/>
                    <a:pt x="63315" y="52797"/>
                    <a:pt x="63558" y="52858"/>
                  </a:cubicBezTo>
                  <a:cubicBezTo>
                    <a:pt x="63588" y="52858"/>
                    <a:pt x="63679" y="52828"/>
                    <a:pt x="63710" y="52767"/>
                  </a:cubicBezTo>
                  <a:cubicBezTo>
                    <a:pt x="63801" y="52615"/>
                    <a:pt x="63892" y="52463"/>
                    <a:pt x="63983" y="52281"/>
                  </a:cubicBezTo>
                  <a:cubicBezTo>
                    <a:pt x="64014" y="52189"/>
                    <a:pt x="64044" y="52098"/>
                    <a:pt x="64044" y="52007"/>
                  </a:cubicBezTo>
                  <a:cubicBezTo>
                    <a:pt x="64014" y="51764"/>
                    <a:pt x="63983" y="51521"/>
                    <a:pt x="63983" y="51277"/>
                  </a:cubicBezTo>
                  <a:cubicBezTo>
                    <a:pt x="64014" y="51004"/>
                    <a:pt x="64044" y="50761"/>
                    <a:pt x="64075" y="50518"/>
                  </a:cubicBezTo>
                  <a:cubicBezTo>
                    <a:pt x="64135" y="50122"/>
                    <a:pt x="64105" y="49758"/>
                    <a:pt x="64105" y="49363"/>
                  </a:cubicBezTo>
                  <a:cubicBezTo>
                    <a:pt x="64075" y="49211"/>
                    <a:pt x="64166" y="49089"/>
                    <a:pt x="64348" y="48998"/>
                  </a:cubicBezTo>
                  <a:cubicBezTo>
                    <a:pt x="64591" y="48907"/>
                    <a:pt x="64834" y="48815"/>
                    <a:pt x="65078" y="48724"/>
                  </a:cubicBezTo>
                  <a:cubicBezTo>
                    <a:pt x="65625" y="48511"/>
                    <a:pt x="66111" y="48268"/>
                    <a:pt x="66506" y="47873"/>
                  </a:cubicBezTo>
                  <a:cubicBezTo>
                    <a:pt x="66628" y="47752"/>
                    <a:pt x="66780" y="47691"/>
                    <a:pt x="66932" y="47600"/>
                  </a:cubicBezTo>
                  <a:cubicBezTo>
                    <a:pt x="66962" y="47569"/>
                    <a:pt x="67023" y="47508"/>
                    <a:pt x="67023" y="47478"/>
                  </a:cubicBezTo>
                  <a:cubicBezTo>
                    <a:pt x="66871" y="47083"/>
                    <a:pt x="67175" y="46718"/>
                    <a:pt x="67084" y="46353"/>
                  </a:cubicBezTo>
                  <a:cubicBezTo>
                    <a:pt x="67023" y="45989"/>
                    <a:pt x="66992" y="45654"/>
                    <a:pt x="66932" y="45320"/>
                  </a:cubicBezTo>
                  <a:cubicBezTo>
                    <a:pt x="66901" y="45198"/>
                    <a:pt x="66841" y="45077"/>
                    <a:pt x="66749" y="44986"/>
                  </a:cubicBezTo>
                  <a:cubicBezTo>
                    <a:pt x="66658" y="44834"/>
                    <a:pt x="66537" y="44742"/>
                    <a:pt x="66445" y="44590"/>
                  </a:cubicBezTo>
                  <a:cubicBezTo>
                    <a:pt x="66293" y="44408"/>
                    <a:pt x="66293" y="44226"/>
                    <a:pt x="66445" y="44074"/>
                  </a:cubicBezTo>
                  <a:cubicBezTo>
                    <a:pt x="66719" y="43770"/>
                    <a:pt x="67084" y="43527"/>
                    <a:pt x="67296" y="43162"/>
                  </a:cubicBezTo>
                  <a:cubicBezTo>
                    <a:pt x="67327" y="43071"/>
                    <a:pt x="67448" y="43040"/>
                    <a:pt x="67540" y="42979"/>
                  </a:cubicBezTo>
                  <a:cubicBezTo>
                    <a:pt x="67722" y="42888"/>
                    <a:pt x="67844" y="42767"/>
                    <a:pt x="67752" y="42524"/>
                  </a:cubicBezTo>
                  <a:cubicBezTo>
                    <a:pt x="67722" y="42402"/>
                    <a:pt x="67692" y="42280"/>
                    <a:pt x="67722" y="42159"/>
                  </a:cubicBezTo>
                  <a:cubicBezTo>
                    <a:pt x="67783" y="41855"/>
                    <a:pt x="67540" y="41581"/>
                    <a:pt x="67631" y="41338"/>
                  </a:cubicBezTo>
                  <a:cubicBezTo>
                    <a:pt x="67752" y="41095"/>
                    <a:pt x="67935" y="40913"/>
                    <a:pt x="68117" y="40730"/>
                  </a:cubicBezTo>
                  <a:cubicBezTo>
                    <a:pt x="68208" y="40578"/>
                    <a:pt x="68208" y="40426"/>
                    <a:pt x="68117" y="40274"/>
                  </a:cubicBezTo>
                  <a:cubicBezTo>
                    <a:pt x="67965" y="40061"/>
                    <a:pt x="67996" y="39849"/>
                    <a:pt x="68087" y="39636"/>
                  </a:cubicBezTo>
                  <a:cubicBezTo>
                    <a:pt x="68239" y="39271"/>
                    <a:pt x="68664" y="39058"/>
                    <a:pt x="69029" y="39150"/>
                  </a:cubicBezTo>
                  <a:cubicBezTo>
                    <a:pt x="69211" y="39180"/>
                    <a:pt x="69363" y="39241"/>
                    <a:pt x="69515" y="39332"/>
                  </a:cubicBezTo>
                  <a:cubicBezTo>
                    <a:pt x="69850" y="39575"/>
                    <a:pt x="70245" y="39575"/>
                    <a:pt x="70640" y="39636"/>
                  </a:cubicBezTo>
                  <a:cubicBezTo>
                    <a:pt x="70762" y="39666"/>
                    <a:pt x="70914" y="39666"/>
                    <a:pt x="71035" y="39606"/>
                  </a:cubicBezTo>
                  <a:cubicBezTo>
                    <a:pt x="71339" y="39484"/>
                    <a:pt x="71521" y="39606"/>
                    <a:pt x="71704" y="39849"/>
                  </a:cubicBezTo>
                  <a:cubicBezTo>
                    <a:pt x="71795" y="39970"/>
                    <a:pt x="71917" y="40092"/>
                    <a:pt x="71977" y="40213"/>
                  </a:cubicBezTo>
                  <a:cubicBezTo>
                    <a:pt x="72069" y="40487"/>
                    <a:pt x="72190" y="40669"/>
                    <a:pt x="72373" y="40882"/>
                  </a:cubicBezTo>
                  <a:cubicBezTo>
                    <a:pt x="72433" y="40973"/>
                    <a:pt x="72433" y="41065"/>
                    <a:pt x="72403" y="41156"/>
                  </a:cubicBezTo>
                  <a:cubicBezTo>
                    <a:pt x="72403" y="41247"/>
                    <a:pt x="72433" y="41338"/>
                    <a:pt x="72555" y="41369"/>
                  </a:cubicBezTo>
                  <a:cubicBezTo>
                    <a:pt x="72646" y="41429"/>
                    <a:pt x="72768" y="41551"/>
                    <a:pt x="72889" y="41551"/>
                  </a:cubicBezTo>
                  <a:cubicBezTo>
                    <a:pt x="73224" y="41551"/>
                    <a:pt x="73406" y="41824"/>
                    <a:pt x="73710" y="41855"/>
                  </a:cubicBezTo>
                  <a:cubicBezTo>
                    <a:pt x="73801" y="41855"/>
                    <a:pt x="73862" y="42007"/>
                    <a:pt x="73801" y="42098"/>
                  </a:cubicBezTo>
                  <a:cubicBezTo>
                    <a:pt x="73619" y="42341"/>
                    <a:pt x="73528" y="42645"/>
                    <a:pt x="73406" y="42949"/>
                  </a:cubicBezTo>
                  <a:cubicBezTo>
                    <a:pt x="73376" y="43040"/>
                    <a:pt x="73284" y="43131"/>
                    <a:pt x="73315" y="43192"/>
                  </a:cubicBezTo>
                  <a:cubicBezTo>
                    <a:pt x="73436" y="43527"/>
                    <a:pt x="73224" y="43831"/>
                    <a:pt x="73224" y="44135"/>
                  </a:cubicBezTo>
                  <a:cubicBezTo>
                    <a:pt x="73193" y="44317"/>
                    <a:pt x="73224" y="44499"/>
                    <a:pt x="73436" y="44621"/>
                  </a:cubicBezTo>
                  <a:cubicBezTo>
                    <a:pt x="73588" y="44682"/>
                    <a:pt x="73710" y="44803"/>
                    <a:pt x="73771" y="44955"/>
                  </a:cubicBezTo>
                  <a:cubicBezTo>
                    <a:pt x="73832" y="45077"/>
                    <a:pt x="73892" y="45168"/>
                    <a:pt x="74014" y="45259"/>
                  </a:cubicBezTo>
                  <a:cubicBezTo>
                    <a:pt x="74135" y="45350"/>
                    <a:pt x="74287" y="45411"/>
                    <a:pt x="74470" y="45350"/>
                  </a:cubicBezTo>
                  <a:cubicBezTo>
                    <a:pt x="74622" y="45290"/>
                    <a:pt x="74774" y="45229"/>
                    <a:pt x="74926" y="45138"/>
                  </a:cubicBezTo>
                  <a:cubicBezTo>
                    <a:pt x="75017" y="45077"/>
                    <a:pt x="75108" y="44955"/>
                    <a:pt x="75230" y="44925"/>
                  </a:cubicBezTo>
                  <a:cubicBezTo>
                    <a:pt x="75686" y="44742"/>
                    <a:pt x="75959" y="44378"/>
                    <a:pt x="76142" y="43952"/>
                  </a:cubicBezTo>
                  <a:cubicBezTo>
                    <a:pt x="76354" y="43557"/>
                    <a:pt x="76658" y="43253"/>
                    <a:pt x="76901" y="42858"/>
                  </a:cubicBezTo>
                  <a:cubicBezTo>
                    <a:pt x="76932" y="42858"/>
                    <a:pt x="76962" y="42827"/>
                    <a:pt x="76993" y="42858"/>
                  </a:cubicBezTo>
                  <a:cubicBezTo>
                    <a:pt x="77053" y="42858"/>
                    <a:pt x="77145" y="42888"/>
                    <a:pt x="77145" y="42949"/>
                  </a:cubicBezTo>
                  <a:cubicBezTo>
                    <a:pt x="77175" y="43040"/>
                    <a:pt x="77205" y="43192"/>
                    <a:pt x="77205" y="43314"/>
                  </a:cubicBezTo>
                  <a:cubicBezTo>
                    <a:pt x="77266" y="43739"/>
                    <a:pt x="77357" y="44165"/>
                    <a:pt x="77509" y="44590"/>
                  </a:cubicBezTo>
                  <a:cubicBezTo>
                    <a:pt x="77601" y="44773"/>
                    <a:pt x="77631" y="44955"/>
                    <a:pt x="77661" y="45138"/>
                  </a:cubicBezTo>
                  <a:cubicBezTo>
                    <a:pt x="77692" y="45290"/>
                    <a:pt x="77661" y="45472"/>
                    <a:pt x="77722" y="45593"/>
                  </a:cubicBezTo>
                  <a:cubicBezTo>
                    <a:pt x="77753" y="45715"/>
                    <a:pt x="77631" y="45867"/>
                    <a:pt x="77783" y="45958"/>
                  </a:cubicBezTo>
                  <a:cubicBezTo>
                    <a:pt x="77935" y="46049"/>
                    <a:pt x="77844" y="46262"/>
                    <a:pt x="77965" y="46353"/>
                  </a:cubicBezTo>
                  <a:cubicBezTo>
                    <a:pt x="78057" y="46414"/>
                    <a:pt x="78117" y="46536"/>
                    <a:pt x="78117" y="46597"/>
                  </a:cubicBezTo>
                  <a:cubicBezTo>
                    <a:pt x="78057" y="46870"/>
                    <a:pt x="78148" y="47083"/>
                    <a:pt x="78300" y="47296"/>
                  </a:cubicBezTo>
                  <a:cubicBezTo>
                    <a:pt x="78391" y="47417"/>
                    <a:pt x="78360" y="47539"/>
                    <a:pt x="78269" y="47660"/>
                  </a:cubicBezTo>
                  <a:cubicBezTo>
                    <a:pt x="78148" y="47752"/>
                    <a:pt x="78026" y="47873"/>
                    <a:pt x="77905" y="47995"/>
                  </a:cubicBezTo>
                  <a:cubicBezTo>
                    <a:pt x="77813" y="48086"/>
                    <a:pt x="77813" y="48208"/>
                    <a:pt x="77935" y="48329"/>
                  </a:cubicBezTo>
                  <a:cubicBezTo>
                    <a:pt x="78026" y="48451"/>
                    <a:pt x="78117" y="48572"/>
                    <a:pt x="78239" y="48694"/>
                  </a:cubicBezTo>
                  <a:cubicBezTo>
                    <a:pt x="78482" y="48907"/>
                    <a:pt x="78756" y="49089"/>
                    <a:pt x="78816" y="49423"/>
                  </a:cubicBezTo>
                  <a:cubicBezTo>
                    <a:pt x="78847" y="49484"/>
                    <a:pt x="78908" y="49545"/>
                    <a:pt x="78968" y="49575"/>
                  </a:cubicBezTo>
                  <a:cubicBezTo>
                    <a:pt x="79272" y="49727"/>
                    <a:pt x="79637" y="49818"/>
                    <a:pt x="79880" y="50092"/>
                  </a:cubicBezTo>
                  <a:cubicBezTo>
                    <a:pt x="79911" y="50122"/>
                    <a:pt x="80002" y="50122"/>
                    <a:pt x="80063" y="50122"/>
                  </a:cubicBezTo>
                  <a:cubicBezTo>
                    <a:pt x="80275" y="50092"/>
                    <a:pt x="80367" y="50214"/>
                    <a:pt x="80458" y="50366"/>
                  </a:cubicBezTo>
                  <a:cubicBezTo>
                    <a:pt x="80549" y="50457"/>
                    <a:pt x="80519" y="50609"/>
                    <a:pt x="80427" y="50670"/>
                  </a:cubicBezTo>
                  <a:cubicBezTo>
                    <a:pt x="80336" y="50730"/>
                    <a:pt x="80215" y="50730"/>
                    <a:pt x="80123" y="50791"/>
                  </a:cubicBezTo>
                  <a:cubicBezTo>
                    <a:pt x="80093" y="50791"/>
                    <a:pt x="80063" y="50822"/>
                    <a:pt x="80032" y="50852"/>
                  </a:cubicBezTo>
                  <a:cubicBezTo>
                    <a:pt x="80063" y="50882"/>
                    <a:pt x="80093" y="50882"/>
                    <a:pt x="80123" y="50882"/>
                  </a:cubicBezTo>
                  <a:cubicBezTo>
                    <a:pt x="80215" y="50913"/>
                    <a:pt x="80306" y="50882"/>
                    <a:pt x="80427" y="50913"/>
                  </a:cubicBezTo>
                  <a:cubicBezTo>
                    <a:pt x="80610" y="50943"/>
                    <a:pt x="80701" y="51065"/>
                    <a:pt x="80762" y="51217"/>
                  </a:cubicBezTo>
                  <a:cubicBezTo>
                    <a:pt x="80792" y="51308"/>
                    <a:pt x="80792" y="51399"/>
                    <a:pt x="80792" y="51490"/>
                  </a:cubicBezTo>
                  <a:cubicBezTo>
                    <a:pt x="80792" y="51490"/>
                    <a:pt x="80792" y="51490"/>
                    <a:pt x="80792" y="51490"/>
                  </a:cubicBezTo>
                  <a:lnTo>
                    <a:pt x="80731" y="51551"/>
                  </a:lnTo>
                  <a:lnTo>
                    <a:pt x="80792" y="51490"/>
                  </a:lnTo>
                  <a:cubicBezTo>
                    <a:pt x="80792" y="51490"/>
                    <a:pt x="80792" y="51490"/>
                    <a:pt x="80792" y="51490"/>
                  </a:cubicBezTo>
                  <a:cubicBezTo>
                    <a:pt x="81127" y="51460"/>
                    <a:pt x="81339" y="51642"/>
                    <a:pt x="81491" y="51885"/>
                  </a:cubicBezTo>
                  <a:cubicBezTo>
                    <a:pt x="81552" y="51946"/>
                    <a:pt x="81552" y="52068"/>
                    <a:pt x="81552" y="52159"/>
                  </a:cubicBezTo>
                  <a:cubicBezTo>
                    <a:pt x="81522" y="52281"/>
                    <a:pt x="81461" y="52402"/>
                    <a:pt x="81430" y="52524"/>
                  </a:cubicBezTo>
                  <a:cubicBezTo>
                    <a:pt x="81339" y="52676"/>
                    <a:pt x="81370" y="52797"/>
                    <a:pt x="81430" y="52949"/>
                  </a:cubicBezTo>
                  <a:cubicBezTo>
                    <a:pt x="81552" y="53192"/>
                    <a:pt x="79637" y="54469"/>
                    <a:pt x="79455" y="54621"/>
                  </a:cubicBezTo>
                  <a:cubicBezTo>
                    <a:pt x="78908" y="54986"/>
                    <a:pt x="77388" y="55350"/>
                    <a:pt x="76476" y="55229"/>
                  </a:cubicBezTo>
                  <a:cubicBezTo>
                    <a:pt x="75564" y="55107"/>
                    <a:pt x="74622" y="54986"/>
                    <a:pt x="73710" y="54955"/>
                  </a:cubicBezTo>
                  <a:cubicBezTo>
                    <a:pt x="73467" y="54955"/>
                    <a:pt x="73224" y="54834"/>
                    <a:pt x="73011" y="54955"/>
                  </a:cubicBezTo>
                  <a:cubicBezTo>
                    <a:pt x="72798" y="55077"/>
                    <a:pt x="72616" y="55259"/>
                    <a:pt x="72403" y="55442"/>
                  </a:cubicBezTo>
                  <a:cubicBezTo>
                    <a:pt x="72373" y="55472"/>
                    <a:pt x="72312" y="55533"/>
                    <a:pt x="72281" y="55594"/>
                  </a:cubicBezTo>
                  <a:cubicBezTo>
                    <a:pt x="72190" y="55837"/>
                    <a:pt x="71947" y="55958"/>
                    <a:pt x="71673" y="56019"/>
                  </a:cubicBezTo>
                  <a:cubicBezTo>
                    <a:pt x="71278" y="56141"/>
                    <a:pt x="70883" y="56354"/>
                    <a:pt x="70579" y="56627"/>
                  </a:cubicBezTo>
                  <a:cubicBezTo>
                    <a:pt x="70458" y="56718"/>
                    <a:pt x="70366" y="56840"/>
                    <a:pt x="70397" y="56992"/>
                  </a:cubicBezTo>
                  <a:cubicBezTo>
                    <a:pt x="70366" y="57022"/>
                    <a:pt x="70366" y="57022"/>
                    <a:pt x="70366" y="57022"/>
                  </a:cubicBezTo>
                  <a:cubicBezTo>
                    <a:pt x="70366" y="57022"/>
                    <a:pt x="70336" y="57022"/>
                    <a:pt x="70336" y="57053"/>
                  </a:cubicBezTo>
                  <a:cubicBezTo>
                    <a:pt x="70062" y="57083"/>
                    <a:pt x="70032" y="57113"/>
                    <a:pt x="70002" y="57357"/>
                  </a:cubicBezTo>
                  <a:cubicBezTo>
                    <a:pt x="70002" y="57387"/>
                    <a:pt x="69971" y="57387"/>
                    <a:pt x="69971" y="57387"/>
                  </a:cubicBezTo>
                  <a:cubicBezTo>
                    <a:pt x="69819" y="57448"/>
                    <a:pt x="69698" y="57509"/>
                    <a:pt x="69546" y="57539"/>
                  </a:cubicBezTo>
                  <a:cubicBezTo>
                    <a:pt x="69485" y="57600"/>
                    <a:pt x="69394" y="57661"/>
                    <a:pt x="69333" y="57721"/>
                  </a:cubicBezTo>
                  <a:lnTo>
                    <a:pt x="69303" y="57782"/>
                  </a:lnTo>
                  <a:lnTo>
                    <a:pt x="69333" y="57752"/>
                  </a:lnTo>
                  <a:cubicBezTo>
                    <a:pt x="69394" y="57691"/>
                    <a:pt x="69485" y="57630"/>
                    <a:pt x="69576" y="57569"/>
                  </a:cubicBezTo>
                  <a:cubicBezTo>
                    <a:pt x="69698" y="57509"/>
                    <a:pt x="69850" y="57478"/>
                    <a:pt x="70002" y="57417"/>
                  </a:cubicBezTo>
                  <a:cubicBezTo>
                    <a:pt x="70002" y="57387"/>
                    <a:pt x="70002" y="57387"/>
                    <a:pt x="70002" y="57357"/>
                  </a:cubicBezTo>
                  <a:cubicBezTo>
                    <a:pt x="70123" y="57265"/>
                    <a:pt x="70214" y="57144"/>
                    <a:pt x="70336" y="57053"/>
                  </a:cubicBezTo>
                  <a:cubicBezTo>
                    <a:pt x="70366" y="57053"/>
                    <a:pt x="70366" y="57053"/>
                    <a:pt x="70397" y="57053"/>
                  </a:cubicBezTo>
                  <a:cubicBezTo>
                    <a:pt x="70397" y="57022"/>
                    <a:pt x="70397" y="57022"/>
                    <a:pt x="70397" y="56992"/>
                  </a:cubicBezTo>
                  <a:cubicBezTo>
                    <a:pt x="71157" y="56506"/>
                    <a:pt x="72069" y="56323"/>
                    <a:pt x="72950" y="56110"/>
                  </a:cubicBezTo>
                  <a:cubicBezTo>
                    <a:pt x="73284" y="56019"/>
                    <a:pt x="73619" y="56141"/>
                    <a:pt x="73892" y="56323"/>
                  </a:cubicBezTo>
                  <a:cubicBezTo>
                    <a:pt x="73984" y="56384"/>
                    <a:pt x="74044" y="56506"/>
                    <a:pt x="74105" y="56627"/>
                  </a:cubicBezTo>
                  <a:cubicBezTo>
                    <a:pt x="74196" y="56749"/>
                    <a:pt x="74135" y="56961"/>
                    <a:pt x="74014" y="57053"/>
                  </a:cubicBezTo>
                  <a:cubicBezTo>
                    <a:pt x="73832" y="57235"/>
                    <a:pt x="73588" y="57357"/>
                    <a:pt x="73345" y="57417"/>
                  </a:cubicBezTo>
                  <a:cubicBezTo>
                    <a:pt x="73284" y="57448"/>
                    <a:pt x="73224" y="57478"/>
                    <a:pt x="73163" y="57478"/>
                  </a:cubicBezTo>
                  <a:cubicBezTo>
                    <a:pt x="73193" y="57509"/>
                    <a:pt x="73224" y="57539"/>
                    <a:pt x="73254" y="57539"/>
                  </a:cubicBezTo>
                  <a:cubicBezTo>
                    <a:pt x="73315" y="57539"/>
                    <a:pt x="73376" y="57539"/>
                    <a:pt x="73467" y="57539"/>
                  </a:cubicBezTo>
                  <a:cubicBezTo>
                    <a:pt x="73619" y="57600"/>
                    <a:pt x="73710" y="57691"/>
                    <a:pt x="73649" y="57813"/>
                  </a:cubicBezTo>
                  <a:cubicBezTo>
                    <a:pt x="73497" y="58116"/>
                    <a:pt x="73497" y="58390"/>
                    <a:pt x="73528" y="58724"/>
                  </a:cubicBezTo>
                  <a:cubicBezTo>
                    <a:pt x="73588" y="59089"/>
                    <a:pt x="73771" y="59271"/>
                    <a:pt x="74135" y="59302"/>
                  </a:cubicBezTo>
                  <a:cubicBezTo>
                    <a:pt x="74166" y="59484"/>
                    <a:pt x="74257" y="59636"/>
                    <a:pt x="74470" y="59636"/>
                  </a:cubicBezTo>
                  <a:cubicBezTo>
                    <a:pt x="74591" y="59636"/>
                    <a:pt x="74865" y="60123"/>
                    <a:pt x="73984" y="60943"/>
                  </a:cubicBezTo>
                  <a:cubicBezTo>
                    <a:pt x="73740" y="60882"/>
                    <a:pt x="73558" y="61004"/>
                    <a:pt x="73406" y="61186"/>
                  </a:cubicBezTo>
                  <a:cubicBezTo>
                    <a:pt x="73163" y="61521"/>
                    <a:pt x="72768" y="61734"/>
                    <a:pt x="72373" y="61916"/>
                  </a:cubicBezTo>
                  <a:cubicBezTo>
                    <a:pt x="72342" y="61946"/>
                    <a:pt x="72251" y="61916"/>
                    <a:pt x="72190" y="61886"/>
                  </a:cubicBezTo>
                  <a:cubicBezTo>
                    <a:pt x="72008" y="61794"/>
                    <a:pt x="71886" y="61612"/>
                    <a:pt x="71856" y="61430"/>
                  </a:cubicBezTo>
                  <a:cubicBezTo>
                    <a:pt x="71825" y="61308"/>
                    <a:pt x="71856" y="61186"/>
                    <a:pt x="71886" y="61065"/>
                  </a:cubicBezTo>
                  <a:cubicBezTo>
                    <a:pt x="72008" y="60791"/>
                    <a:pt x="72221" y="60609"/>
                    <a:pt x="72494" y="60457"/>
                  </a:cubicBezTo>
                  <a:cubicBezTo>
                    <a:pt x="72616" y="60427"/>
                    <a:pt x="72768" y="60396"/>
                    <a:pt x="72859" y="60335"/>
                  </a:cubicBezTo>
                  <a:cubicBezTo>
                    <a:pt x="72920" y="60305"/>
                    <a:pt x="72920" y="60214"/>
                    <a:pt x="72920" y="60183"/>
                  </a:cubicBezTo>
                  <a:cubicBezTo>
                    <a:pt x="72920" y="60153"/>
                    <a:pt x="72859" y="60123"/>
                    <a:pt x="72859" y="60153"/>
                  </a:cubicBezTo>
                  <a:cubicBezTo>
                    <a:pt x="72525" y="60214"/>
                    <a:pt x="72190" y="60275"/>
                    <a:pt x="71886" y="60335"/>
                  </a:cubicBezTo>
                  <a:cubicBezTo>
                    <a:pt x="71795" y="60366"/>
                    <a:pt x="71704" y="60457"/>
                    <a:pt x="71673" y="60518"/>
                  </a:cubicBezTo>
                  <a:cubicBezTo>
                    <a:pt x="71613" y="60639"/>
                    <a:pt x="71582" y="60761"/>
                    <a:pt x="71430" y="60791"/>
                  </a:cubicBezTo>
                  <a:cubicBezTo>
                    <a:pt x="71005" y="60882"/>
                    <a:pt x="70610" y="61065"/>
                    <a:pt x="70184" y="61034"/>
                  </a:cubicBezTo>
                  <a:cubicBezTo>
                    <a:pt x="70002" y="61004"/>
                    <a:pt x="69850" y="61065"/>
                    <a:pt x="69728" y="61186"/>
                  </a:cubicBezTo>
                  <a:cubicBezTo>
                    <a:pt x="69546" y="61338"/>
                    <a:pt x="69333" y="61430"/>
                    <a:pt x="69120" y="61521"/>
                  </a:cubicBezTo>
                  <a:cubicBezTo>
                    <a:pt x="68695" y="61642"/>
                    <a:pt x="68451" y="61946"/>
                    <a:pt x="68269" y="62281"/>
                  </a:cubicBezTo>
                  <a:cubicBezTo>
                    <a:pt x="68178" y="62493"/>
                    <a:pt x="68117" y="62706"/>
                    <a:pt x="68056" y="62919"/>
                  </a:cubicBezTo>
                  <a:cubicBezTo>
                    <a:pt x="67996" y="63071"/>
                    <a:pt x="68117" y="63253"/>
                    <a:pt x="68300" y="63375"/>
                  </a:cubicBezTo>
                  <a:cubicBezTo>
                    <a:pt x="68543" y="63527"/>
                    <a:pt x="68543" y="63618"/>
                    <a:pt x="68330" y="63770"/>
                  </a:cubicBezTo>
                  <a:cubicBezTo>
                    <a:pt x="68269" y="63831"/>
                    <a:pt x="68178" y="63922"/>
                    <a:pt x="68087" y="63922"/>
                  </a:cubicBezTo>
                  <a:cubicBezTo>
                    <a:pt x="67540" y="63892"/>
                    <a:pt x="66992" y="64165"/>
                    <a:pt x="66415" y="64104"/>
                  </a:cubicBezTo>
                  <a:cubicBezTo>
                    <a:pt x="66385" y="64074"/>
                    <a:pt x="66354" y="64074"/>
                    <a:pt x="66324" y="64104"/>
                  </a:cubicBezTo>
                  <a:cubicBezTo>
                    <a:pt x="66293" y="64104"/>
                    <a:pt x="66233" y="64104"/>
                    <a:pt x="66233" y="64104"/>
                  </a:cubicBezTo>
                  <a:cubicBezTo>
                    <a:pt x="66202" y="64165"/>
                    <a:pt x="66233" y="64196"/>
                    <a:pt x="66324" y="64226"/>
                  </a:cubicBezTo>
                  <a:cubicBezTo>
                    <a:pt x="66385" y="64226"/>
                    <a:pt x="66476" y="64226"/>
                    <a:pt x="66506" y="64256"/>
                  </a:cubicBezTo>
                  <a:cubicBezTo>
                    <a:pt x="66537" y="64256"/>
                    <a:pt x="66567" y="64317"/>
                    <a:pt x="66567" y="64348"/>
                  </a:cubicBezTo>
                  <a:cubicBezTo>
                    <a:pt x="66567" y="64378"/>
                    <a:pt x="66537" y="64408"/>
                    <a:pt x="66537" y="64408"/>
                  </a:cubicBezTo>
                  <a:cubicBezTo>
                    <a:pt x="66445" y="64469"/>
                    <a:pt x="66354" y="64530"/>
                    <a:pt x="66263" y="64530"/>
                  </a:cubicBezTo>
                  <a:cubicBezTo>
                    <a:pt x="66081" y="64591"/>
                    <a:pt x="65868" y="64621"/>
                    <a:pt x="65655" y="64652"/>
                  </a:cubicBezTo>
                  <a:cubicBezTo>
                    <a:pt x="65382" y="64652"/>
                    <a:pt x="65169" y="64712"/>
                    <a:pt x="65108" y="65047"/>
                  </a:cubicBezTo>
                  <a:cubicBezTo>
                    <a:pt x="65047" y="65442"/>
                    <a:pt x="64834" y="65776"/>
                    <a:pt x="64561" y="66050"/>
                  </a:cubicBezTo>
                  <a:cubicBezTo>
                    <a:pt x="64439" y="66171"/>
                    <a:pt x="64318" y="66262"/>
                    <a:pt x="64135" y="66262"/>
                  </a:cubicBezTo>
                  <a:cubicBezTo>
                    <a:pt x="64044" y="66262"/>
                    <a:pt x="63983" y="66293"/>
                    <a:pt x="63983" y="66354"/>
                  </a:cubicBezTo>
                  <a:cubicBezTo>
                    <a:pt x="63983" y="66445"/>
                    <a:pt x="63983" y="66536"/>
                    <a:pt x="63983" y="66627"/>
                  </a:cubicBezTo>
                  <a:cubicBezTo>
                    <a:pt x="63953" y="66779"/>
                    <a:pt x="63953" y="66901"/>
                    <a:pt x="63892" y="66992"/>
                  </a:cubicBezTo>
                  <a:cubicBezTo>
                    <a:pt x="63740" y="67235"/>
                    <a:pt x="63558" y="67478"/>
                    <a:pt x="63375" y="67691"/>
                  </a:cubicBezTo>
                  <a:cubicBezTo>
                    <a:pt x="63345" y="67721"/>
                    <a:pt x="63315" y="67752"/>
                    <a:pt x="63284" y="67752"/>
                  </a:cubicBezTo>
                  <a:cubicBezTo>
                    <a:pt x="63254" y="67691"/>
                    <a:pt x="63163" y="67661"/>
                    <a:pt x="63163" y="67600"/>
                  </a:cubicBezTo>
                  <a:cubicBezTo>
                    <a:pt x="63163" y="67448"/>
                    <a:pt x="63223" y="67296"/>
                    <a:pt x="63071" y="67174"/>
                  </a:cubicBezTo>
                  <a:cubicBezTo>
                    <a:pt x="63041" y="67174"/>
                    <a:pt x="63011" y="67144"/>
                    <a:pt x="62980" y="67144"/>
                  </a:cubicBezTo>
                  <a:cubicBezTo>
                    <a:pt x="62950" y="67144"/>
                    <a:pt x="62889" y="67174"/>
                    <a:pt x="62889" y="67174"/>
                  </a:cubicBezTo>
                  <a:cubicBezTo>
                    <a:pt x="62859" y="67448"/>
                    <a:pt x="62828" y="67752"/>
                    <a:pt x="62828" y="68025"/>
                  </a:cubicBezTo>
                  <a:cubicBezTo>
                    <a:pt x="62828" y="68117"/>
                    <a:pt x="62859" y="68208"/>
                    <a:pt x="62889" y="68299"/>
                  </a:cubicBezTo>
                  <a:cubicBezTo>
                    <a:pt x="63071" y="68542"/>
                    <a:pt x="63011" y="68785"/>
                    <a:pt x="62919" y="69028"/>
                  </a:cubicBezTo>
                  <a:cubicBezTo>
                    <a:pt x="62798" y="69180"/>
                    <a:pt x="62889" y="69302"/>
                    <a:pt x="62980" y="69454"/>
                  </a:cubicBezTo>
                  <a:cubicBezTo>
                    <a:pt x="63041" y="69515"/>
                    <a:pt x="62980" y="69636"/>
                    <a:pt x="62919" y="69697"/>
                  </a:cubicBezTo>
                  <a:cubicBezTo>
                    <a:pt x="62798" y="69788"/>
                    <a:pt x="62707" y="69849"/>
                    <a:pt x="62585" y="69910"/>
                  </a:cubicBezTo>
                  <a:cubicBezTo>
                    <a:pt x="62494" y="69971"/>
                    <a:pt x="62403" y="70001"/>
                    <a:pt x="62403" y="70123"/>
                  </a:cubicBezTo>
                  <a:cubicBezTo>
                    <a:pt x="62403" y="70305"/>
                    <a:pt x="62312" y="70427"/>
                    <a:pt x="62129" y="70457"/>
                  </a:cubicBezTo>
                  <a:cubicBezTo>
                    <a:pt x="61734" y="70518"/>
                    <a:pt x="61430" y="70700"/>
                    <a:pt x="61157" y="70943"/>
                  </a:cubicBezTo>
                  <a:cubicBezTo>
                    <a:pt x="61005" y="71095"/>
                    <a:pt x="60822" y="71247"/>
                    <a:pt x="60579" y="71308"/>
                  </a:cubicBezTo>
                  <a:cubicBezTo>
                    <a:pt x="60457" y="71339"/>
                    <a:pt x="60366" y="71430"/>
                    <a:pt x="60275" y="71521"/>
                  </a:cubicBezTo>
                  <a:cubicBezTo>
                    <a:pt x="60153" y="71642"/>
                    <a:pt x="60093" y="71794"/>
                    <a:pt x="59971" y="71916"/>
                  </a:cubicBezTo>
                  <a:cubicBezTo>
                    <a:pt x="59850" y="72038"/>
                    <a:pt x="59698" y="72190"/>
                    <a:pt x="59485" y="72220"/>
                  </a:cubicBezTo>
                  <a:cubicBezTo>
                    <a:pt x="59424" y="72250"/>
                    <a:pt x="59363" y="72281"/>
                    <a:pt x="59302" y="72311"/>
                  </a:cubicBezTo>
                  <a:cubicBezTo>
                    <a:pt x="58755" y="72433"/>
                    <a:pt x="58421" y="72858"/>
                    <a:pt x="58087" y="73223"/>
                  </a:cubicBezTo>
                  <a:cubicBezTo>
                    <a:pt x="57995" y="73314"/>
                    <a:pt x="57965" y="73436"/>
                    <a:pt x="57935" y="73557"/>
                  </a:cubicBezTo>
                  <a:cubicBezTo>
                    <a:pt x="57874" y="74317"/>
                    <a:pt x="57813" y="75077"/>
                    <a:pt x="58117" y="75807"/>
                  </a:cubicBezTo>
                  <a:cubicBezTo>
                    <a:pt x="58147" y="75837"/>
                    <a:pt x="58147" y="75867"/>
                    <a:pt x="58147" y="75898"/>
                  </a:cubicBezTo>
                  <a:cubicBezTo>
                    <a:pt x="58178" y="76171"/>
                    <a:pt x="58208" y="76415"/>
                    <a:pt x="58239" y="76658"/>
                  </a:cubicBezTo>
                  <a:cubicBezTo>
                    <a:pt x="58299" y="76901"/>
                    <a:pt x="58421" y="77144"/>
                    <a:pt x="58482" y="77387"/>
                  </a:cubicBezTo>
                  <a:cubicBezTo>
                    <a:pt x="58512" y="77448"/>
                    <a:pt x="58512" y="77509"/>
                    <a:pt x="58512" y="77570"/>
                  </a:cubicBezTo>
                  <a:cubicBezTo>
                    <a:pt x="58451" y="78026"/>
                    <a:pt x="58299" y="78421"/>
                    <a:pt x="58056" y="78816"/>
                  </a:cubicBezTo>
                  <a:cubicBezTo>
                    <a:pt x="57935" y="78998"/>
                    <a:pt x="57600" y="79029"/>
                    <a:pt x="57448" y="78877"/>
                  </a:cubicBezTo>
                  <a:cubicBezTo>
                    <a:pt x="57296" y="78664"/>
                    <a:pt x="57084" y="78482"/>
                    <a:pt x="56992" y="78269"/>
                  </a:cubicBezTo>
                  <a:cubicBezTo>
                    <a:pt x="56780" y="77752"/>
                    <a:pt x="56476" y="77296"/>
                    <a:pt x="56324" y="76779"/>
                  </a:cubicBezTo>
                  <a:cubicBezTo>
                    <a:pt x="56172" y="76627"/>
                    <a:pt x="56172" y="76445"/>
                    <a:pt x="56263" y="76263"/>
                  </a:cubicBezTo>
                  <a:cubicBezTo>
                    <a:pt x="56324" y="76171"/>
                    <a:pt x="56324" y="76080"/>
                    <a:pt x="56384" y="75989"/>
                  </a:cubicBezTo>
                  <a:cubicBezTo>
                    <a:pt x="56445" y="75837"/>
                    <a:pt x="56415" y="75685"/>
                    <a:pt x="56293" y="75533"/>
                  </a:cubicBezTo>
                  <a:cubicBezTo>
                    <a:pt x="56111" y="75290"/>
                    <a:pt x="55898" y="75047"/>
                    <a:pt x="55685" y="74804"/>
                  </a:cubicBezTo>
                  <a:cubicBezTo>
                    <a:pt x="55594" y="74712"/>
                    <a:pt x="55442" y="74682"/>
                    <a:pt x="55321" y="74712"/>
                  </a:cubicBezTo>
                  <a:cubicBezTo>
                    <a:pt x="55199" y="74743"/>
                    <a:pt x="55077" y="74804"/>
                    <a:pt x="54956" y="74864"/>
                  </a:cubicBezTo>
                  <a:cubicBezTo>
                    <a:pt x="54773" y="74925"/>
                    <a:pt x="54621" y="74925"/>
                    <a:pt x="54469" y="74804"/>
                  </a:cubicBezTo>
                  <a:cubicBezTo>
                    <a:pt x="54105" y="74408"/>
                    <a:pt x="53649" y="74317"/>
                    <a:pt x="53132" y="74348"/>
                  </a:cubicBezTo>
                  <a:cubicBezTo>
                    <a:pt x="52676" y="74348"/>
                    <a:pt x="52190" y="74257"/>
                    <a:pt x="51734" y="74317"/>
                  </a:cubicBezTo>
                  <a:cubicBezTo>
                    <a:pt x="51612" y="74348"/>
                    <a:pt x="51460" y="74348"/>
                    <a:pt x="51339" y="74378"/>
                  </a:cubicBezTo>
                  <a:cubicBezTo>
                    <a:pt x="51187" y="74439"/>
                    <a:pt x="51035" y="74500"/>
                    <a:pt x="51035" y="74712"/>
                  </a:cubicBezTo>
                  <a:cubicBezTo>
                    <a:pt x="51035" y="74895"/>
                    <a:pt x="50944" y="75047"/>
                    <a:pt x="50883" y="75229"/>
                  </a:cubicBezTo>
                  <a:cubicBezTo>
                    <a:pt x="50731" y="75320"/>
                    <a:pt x="50548" y="75412"/>
                    <a:pt x="50366" y="75442"/>
                  </a:cubicBezTo>
                  <a:cubicBezTo>
                    <a:pt x="50001" y="75503"/>
                    <a:pt x="49637" y="75503"/>
                    <a:pt x="49393" y="75138"/>
                  </a:cubicBezTo>
                  <a:cubicBezTo>
                    <a:pt x="49302" y="74956"/>
                    <a:pt x="49089" y="74925"/>
                    <a:pt x="48877" y="75016"/>
                  </a:cubicBezTo>
                  <a:cubicBezTo>
                    <a:pt x="48694" y="75077"/>
                    <a:pt x="48482" y="75047"/>
                    <a:pt x="48299" y="74986"/>
                  </a:cubicBezTo>
                  <a:cubicBezTo>
                    <a:pt x="48026" y="74895"/>
                    <a:pt x="47752" y="74834"/>
                    <a:pt x="47509" y="74925"/>
                  </a:cubicBezTo>
                  <a:cubicBezTo>
                    <a:pt x="47205" y="75047"/>
                    <a:pt x="46871" y="75077"/>
                    <a:pt x="46597" y="75320"/>
                  </a:cubicBezTo>
                  <a:cubicBezTo>
                    <a:pt x="46263" y="75624"/>
                    <a:pt x="45867" y="75776"/>
                    <a:pt x="45381" y="75867"/>
                  </a:cubicBezTo>
                  <a:cubicBezTo>
                    <a:pt x="44956" y="75928"/>
                    <a:pt x="44712" y="76263"/>
                    <a:pt x="44560" y="76627"/>
                  </a:cubicBezTo>
                  <a:cubicBezTo>
                    <a:pt x="44408" y="77053"/>
                    <a:pt x="44317" y="77478"/>
                    <a:pt x="44348" y="77934"/>
                  </a:cubicBezTo>
                  <a:cubicBezTo>
                    <a:pt x="44378" y="78269"/>
                    <a:pt x="44348" y="78542"/>
                    <a:pt x="44105" y="78816"/>
                  </a:cubicBezTo>
                  <a:cubicBezTo>
                    <a:pt x="44013" y="78907"/>
                    <a:pt x="43983" y="79029"/>
                    <a:pt x="43953" y="79150"/>
                  </a:cubicBezTo>
                  <a:cubicBezTo>
                    <a:pt x="43801" y="79819"/>
                    <a:pt x="43740" y="80457"/>
                    <a:pt x="43709" y="81126"/>
                  </a:cubicBezTo>
                  <a:cubicBezTo>
                    <a:pt x="43679" y="81308"/>
                    <a:pt x="43709" y="81521"/>
                    <a:pt x="43740" y="81703"/>
                  </a:cubicBezTo>
                  <a:cubicBezTo>
                    <a:pt x="43770" y="81977"/>
                    <a:pt x="43831" y="82251"/>
                    <a:pt x="43892" y="82524"/>
                  </a:cubicBezTo>
                  <a:cubicBezTo>
                    <a:pt x="43922" y="82676"/>
                    <a:pt x="43983" y="82828"/>
                    <a:pt x="44074" y="82950"/>
                  </a:cubicBezTo>
                  <a:cubicBezTo>
                    <a:pt x="44348" y="83223"/>
                    <a:pt x="44500" y="83527"/>
                    <a:pt x="44652" y="83862"/>
                  </a:cubicBezTo>
                  <a:cubicBezTo>
                    <a:pt x="44773" y="84074"/>
                    <a:pt x="44925" y="84287"/>
                    <a:pt x="45199" y="84348"/>
                  </a:cubicBezTo>
                  <a:cubicBezTo>
                    <a:pt x="45442" y="84439"/>
                    <a:pt x="45655" y="84530"/>
                    <a:pt x="45807" y="84713"/>
                  </a:cubicBezTo>
                  <a:cubicBezTo>
                    <a:pt x="46019" y="84925"/>
                    <a:pt x="46293" y="84925"/>
                    <a:pt x="46536" y="84865"/>
                  </a:cubicBezTo>
                  <a:cubicBezTo>
                    <a:pt x="46871" y="84804"/>
                    <a:pt x="47175" y="84652"/>
                    <a:pt x="47478" y="84591"/>
                  </a:cubicBezTo>
                  <a:cubicBezTo>
                    <a:pt x="47630" y="84530"/>
                    <a:pt x="47843" y="84500"/>
                    <a:pt x="47965" y="84561"/>
                  </a:cubicBezTo>
                  <a:cubicBezTo>
                    <a:pt x="48299" y="84682"/>
                    <a:pt x="48542" y="84682"/>
                    <a:pt x="48664" y="84317"/>
                  </a:cubicBezTo>
                  <a:cubicBezTo>
                    <a:pt x="49059" y="84013"/>
                    <a:pt x="49241" y="83558"/>
                    <a:pt x="49393" y="83102"/>
                  </a:cubicBezTo>
                  <a:cubicBezTo>
                    <a:pt x="49424" y="82950"/>
                    <a:pt x="49485" y="82798"/>
                    <a:pt x="49545" y="82676"/>
                  </a:cubicBezTo>
                  <a:cubicBezTo>
                    <a:pt x="49667" y="82403"/>
                    <a:pt x="49849" y="82251"/>
                    <a:pt x="50153" y="82251"/>
                  </a:cubicBezTo>
                  <a:cubicBezTo>
                    <a:pt x="50488" y="82251"/>
                    <a:pt x="50822" y="82220"/>
                    <a:pt x="51126" y="82099"/>
                  </a:cubicBezTo>
                  <a:cubicBezTo>
                    <a:pt x="51521" y="81916"/>
                    <a:pt x="51916" y="81977"/>
                    <a:pt x="52311" y="82007"/>
                  </a:cubicBezTo>
                  <a:cubicBezTo>
                    <a:pt x="52494" y="82007"/>
                    <a:pt x="52676" y="82251"/>
                    <a:pt x="52615" y="82403"/>
                  </a:cubicBezTo>
                  <a:cubicBezTo>
                    <a:pt x="52585" y="82494"/>
                    <a:pt x="52555" y="82615"/>
                    <a:pt x="52524" y="82676"/>
                  </a:cubicBezTo>
                  <a:cubicBezTo>
                    <a:pt x="52403" y="82828"/>
                    <a:pt x="52281" y="82980"/>
                    <a:pt x="52159" y="83132"/>
                  </a:cubicBezTo>
                  <a:cubicBezTo>
                    <a:pt x="51947" y="83345"/>
                    <a:pt x="51825" y="83588"/>
                    <a:pt x="51855" y="83892"/>
                  </a:cubicBezTo>
                  <a:cubicBezTo>
                    <a:pt x="51855" y="84105"/>
                    <a:pt x="51825" y="84348"/>
                    <a:pt x="51764" y="84561"/>
                  </a:cubicBezTo>
                  <a:cubicBezTo>
                    <a:pt x="51734" y="84743"/>
                    <a:pt x="51612" y="84895"/>
                    <a:pt x="51369" y="84895"/>
                  </a:cubicBezTo>
                  <a:cubicBezTo>
                    <a:pt x="51248" y="84895"/>
                    <a:pt x="51217" y="84986"/>
                    <a:pt x="51187" y="85077"/>
                  </a:cubicBezTo>
                  <a:cubicBezTo>
                    <a:pt x="51156" y="85260"/>
                    <a:pt x="51096" y="85472"/>
                    <a:pt x="51126" y="85655"/>
                  </a:cubicBezTo>
                  <a:cubicBezTo>
                    <a:pt x="51156" y="86050"/>
                    <a:pt x="51035" y="86384"/>
                    <a:pt x="50731" y="86658"/>
                  </a:cubicBezTo>
                  <a:cubicBezTo>
                    <a:pt x="50670" y="86719"/>
                    <a:pt x="50700" y="86779"/>
                    <a:pt x="50792" y="86810"/>
                  </a:cubicBezTo>
                  <a:cubicBezTo>
                    <a:pt x="50944" y="86840"/>
                    <a:pt x="51096" y="86871"/>
                    <a:pt x="51278" y="86871"/>
                  </a:cubicBezTo>
                  <a:cubicBezTo>
                    <a:pt x="51551" y="86871"/>
                    <a:pt x="51795" y="86810"/>
                    <a:pt x="52068" y="86840"/>
                  </a:cubicBezTo>
                  <a:cubicBezTo>
                    <a:pt x="52403" y="86840"/>
                    <a:pt x="52707" y="86688"/>
                    <a:pt x="53041" y="86749"/>
                  </a:cubicBezTo>
                  <a:cubicBezTo>
                    <a:pt x="53345" y="86810"/>
                    <a:pt x="53649" y="86840"/>
                    <a:pt x="53953" y="86871"/>
                  </a:cubicBezTo>
                  <a:cubicBezTo>
                    <a:pt x="54257" y="86871"/>
                    <a:pt x="54500" y="87023"/>
                    <a:pt x="54713" y="87205"/>
                  </a:cubicBezTo>
                  <a:lnTo>
                    <a:pt x="54682" y="87235"/>
                  </a:lnTo>
                  <a:lnTo>
                    <a:pt x="54743" y="87205"/>
                  </a:lnTo>
                  <a:cubicBezTo>
                    <a:pt x="54713" y="87205"/>
                    <a:pt x="54713" y="87205"/>
                    <a:pt x="54713" y="87205"/>
                  </a:cubicBezTo>
                  <a:lnTo>
                    <a:pt x="54713" y="87205"/>
                  </a:lnTo>
                  <a:cubicBezTo>
                    <a:pt x="54834" y="87235"/>
                    <a:pt x="54956" y="87266"/>
                    <a:pt x="55077" y="87327"/>
                  </a:cubicBezTo>
                  <a:cubicBezTo>
                    <a:pt x="55138" y="87357"/>
                    <a:pt x="55169" y="87418"/>
                    <a:pt x="55169" y="87479"/>
                  </a:cubicBezTo>
                  <a:cubicBezTo>
                    <a:pt x="55169" y="87783"/>
                    <a:pt x="55199" y="88117"/>
                    <a:pt x="55108" y="88421"/>
                  </a:cubicBezTo>
                  <a:cubicBezTo>
                    <a:pt x="54986" y="88725"/>
                    <a:pt x="54895" y="88998"/>
                    <a:pt x="54895" y="89333"/>
                  </a:cubicBezTo>
                  <a:cubicBezTo>
                    <a:pt x="54895" y="89454"/>
                    <a:pt x="54865" y="89576"/>
                    <a:pt x="54773" y="89667"/>
                  </a:cubicBezTo>
                  <a:cubicBezTo>
                    <a:pt x="54561" y="89941"/>
                    <a:pt x="54561" y="90275"/>
                    <a:pt x="54561" y="90579"/>
                  </a:cubicBezTo>
                  <a:cubicBezTo>
                    <a:pt x="54561" y="90670"/>
                    <a:pt x="54591" y="90761"/>
                    <a:pt x="54652" y="90853"/>
                  </a:cubicBezTo>
                  <a:cubicBezTo>
                    <a:pt x="54804" y="91096"/>
                    <a:pt x="54956" y="91339"/>
                    <a:pt x="55108" y="91552"/>
                  </a:cubicBezTo>
                  <a:cubicBezTo>
                    <a:pt x="55442" y="91947"/>
                    <a:pt x="55776" y="92281"/>
                    <a:pt x="56324" y="92342"/>
                  </a:cubicBezTo>
                  <a:cubicBezTo>
                    <a:pt x="56597" y="92524"/>
                    <a:pt x="56871" y="92433"/>
                    <a:pt x="57144" y="92281"/>
                  </a:cubicBezTo>
                  <a:cubicBezTo>
                    <a:pt x="57266" y="92190"/>
                    <a:pt x="57387" y="92160"/>
                    <a:pt x="57509" y="92099"/>
                  </a:cubicBezTo>
                  <a:cubicBezTo>
                    <a:pt x="57874" y="91886"/>
                    <a:pt x="58269" y="91886"/>
                    <a:pt x="58664" y="91977"/>
                  </a:cubicBezTo>
                  <a:cubicBezTo>
                    <a:pt x="58968" y="92038"/>
                    <a:pt x="59242" y="92160"/>
                    <a:pt x="59454" y="92372"/>
                  </a:cubicBezTo>
                  <a:cubicBezTo>
                    <a:pt x="59606" y="92524"/>
                    <a:pt x="59789" y="92676"/>
                    <a:pt x="59971" y="92798"/>
                  </a:cubicBezTo>
                  <a:cubicBezTo>
                    <a:pt x="60001" y="92828"/>
                    <a:pt x="60062" y="92859"/>
                    <a:pt x="60123" y="92859"/>
                  </a:cubicBezTo>
                  <a:cubicBezTo>
                    <a:pt x="60123" y="92889"/>
                    <a:pt x="60123" y="92889"/>
                    <a:pt x="60123" y="92889"/>
                  </a:cubicBezTo>
                  <a:lnTo>
                    <a:pt x="60153" y="92919"/>
                  </a:lnTo>
                  <a:lnTo>
                    <a:pt x="60153" y="92859"/>
                  </a:lnTo>
                  <a:cubicBezTo>
                    <a:pt x="60123" y="92859"/>
                    <a:pt x="60123" y="92859"/>
                    <a:pt x="60123" y="92859"/>
                  </a:cubicBezTo>
                  <a:cubicBezTo>
                    <a:pt x="60153" y="92767"/>
                    <a:pt x="60184" y="92615"/>
                    <a:pt x="60245" y="92555"/>
                  </a:cubicBezTo>
                  <a:cubicBezTo>
                    <a:pt x="60397" y="92372"/>
                    <a:pt x="60579" y="92220"/>
                    <a:pt x="60761" y="92099"/>
                  </a:cubicBezTo>
                  <a:cubicBezTo>
                    <a:pt x="60974" y="91977"/>
                    <a:pt x="61096" y="91795"/>
                    <a:pt x="61126" y="91582"/>
                  </a:cubicBezTo>
                  <a:cubicBezTo>
                    <a:pt x="61157" y="91308"/>
                    <a:pt x="61339" y="91126"/>
                    <a:pt x="61521" y="90913"/>
                  </a:cubicBezTo>
                  <a:cubicBezTo>
                    <a:pt x="61643" y="90792"/>
                    <a:pt x="61825" y="90670"/>
                    <a:pt x="62038" y="90701"/>
                  </a:cubicBezTo>
                  <a:cubicBezTo>
                    <a:pt x="62099" y="90701"/>
                    <a:pt x="62190" y="90731"/>
                    <a:pt x="62220" y="90701"/>
                  </a:cubicBezTo>
                  <a:cubicBezTo>
                    <a:pt x="62494" y="90488"/>
                    <a:pt x="62828" y="90488"/>
                    <a:pt x="63163" y="90397"/>
                  </a:cubicBezTo>
                  <a:cubicBezTo>
                    <a:pt x="63436" y="90336"/>
                    <a:pt x="63710" y="90184"/>
                    <a:pt x="63923" y="89971"/>
                  </a:cubicBezTo>
                  <a:cubicBezTo>
                    <a:pt x="64075" y="89819"/>
                    <a:pt x="64318" y="89697"/>
                    <a:pt x="64530" y="89667"/>
                  </a:cubicBezTo>
                  <a:cubicBezTo>
                    <a:pt x="64622" y="89667"/>
                    <a:pt x="64743" y="89697"/>
                    <a:pt x="64804" y="89728"/>
                  </a:cubicBezTo>
                  <a:cubicBezTo>
                    <a:pt x="64926" y="89789"/>
                    <a:pt x="64986" y="89971"/>
                    <a:pt x="64926" y="90062"/>
                  </a:cubicBezTo>
                  <a:cubicBezTo>
                    <a:pt x="64774" y="90184"/>
                    <a:pt x="64622" y="90305"/>
                    <a:pt x="64500" y="90457"/>
                  </a:cubicBezTo>
                  <a:cubicBezTo>
                    <a:pt x="64409" y="90549"/>
                    <a:pt x="64470" y="90640"/>
                    <a:pt x="64500" y="90701"/>
                  </a:cubicBezTo>
                  <a:cubicBezTo>
                    <a:pt x="64561" y="90822"/>
                    <a:pt x="64652" y="90853"/>
                    <a:pt x="64743" y="90822"/>
                  </a:cubicBezTo>
                  <a:cubicBezTo>
                    <a:pt x="64895" y="90761"/>
                    <a:pt x="65047" y="90670"/>
                    <a:pt x="65199" y="90640"/>
                  </a:cubicBezTo>
                  <a:cubicBezTo>
                    <a:pt x="65412" y="90579"/>
                    <a:pt x="65534" y="90457"/>
                    <a:pt x="65564" y="90245"/>
                  </a:cubicBezTo>
                  <a:cubicBezTo>
                    <a:pt x="65564" y="90184"/>
                    <a:pt x="65594" y="90123"/>
                    <a:pt x="65625" y="90062"/>
                  </a:cubicBezTo>
                  <a:cubicBezTo>
                    <a:pt x="65655" y="89971"/>
                    <a:pt x="65837" y="89849"/>
                    <a:pt x="65959" y="89880"/>
                  </a:cubicBezTo>
                  <a:cubicBezTo>
                    <a:pt x="66050" y="89880"/>
                    <a:pt x="66141" y="89941"/>
                    <a:pt x="66141" y="90032"/>
                  </a:cubicBezTo>
                  <a:cubicBezTo>
                    <a:pt x="66233" y="90275"/>
                    <a:pt x="66385" y="90427"/>
                    <a:pt x="66658" y="90457"/>
                  </a:cubicBezTo>
                  <a:cubicBezTo>
                    <a:pt x="66780" y="90457"/>
                    <a:pt x="66901" y="90488"/>
                    <a:pt x="67053" y="90518"/>
                  </a:cubicBezTo>
                  <a:cubicBezTo>
                    <a:pt x="67266" y="90549"/>
                    <a:pt x="67388" y="90701"/>
                    <a:pt x="67448" y="90883"/>
                  </a:cubicBezTo>
                  <a:cubicBezTo>
                    <a:pt x="67448" y="90913"/>
                    <a:pt x="67448" y="90944"/>
                    <a:pt x="67448" y="90974"/>
                  </a:cubicBezTo>
                  <a:cubicBezTo>
                    <a:pt x="67509" y="91126"/>
                    <a:pt x="67600" y="91187"/>
                    <a:pt x="67752" y="91187"/>
                  </a:cubicBezTo>
                  <a:cubicBezTo>
                    <a:pt x="68056" y="91156"/>
                    <a:pt x="68360" y="91156"/>
                    <a:pt x="68664" y="91126"/>
                  </a:cubicBezTo>
                  <a:cubicBezTo>
                    <a:pt x="68938" y="91096"/>
                    <a:pt x="69181" y="91096"/>
                    <a:pt x="69424" y="91278"/>
                  </a:cubicBezTo>
                  <a:cubicBezTo>
                    <a:pt x="69789" y="91552"/>
                    <a:pt x="70306" y="91339"/>
                    <a:pt x="70610" y="91096"/>
                  </a:cubicBezTo>
                  <a:cubicBezTo>
                    <a:pt x="70670" y="91035"/>
                    <a:pt x="70670" y="90913"/>
                    <a:pt x="70701" y="90822"/>
                  </a:cubicBezTo>
                  <a:cubicBezTo>
                    <a:pt x="70731" y="90761"/>
                    <a:pt x="70822" y="90731"/>
                    <a:pt x="70883" y="90792"/>
                  </a:cubicBezTo>
                  <a:cubicBezTo>
                    <a:pt x="71005" y="90913"/>
                    <a:pt x="71126" y="90974"/>
                    <a:pt x="71309" y="90974"/>
                  </a:cubicBezTo>
                  <a:cubicBezTo>
                    <a:pt x="71613" y="90944"/>
                    <a:pt x="71917" y="90913"/>
                    <a:pt x="72190" y="91004"/>
                  </a:cubicBezTo>
                  <a:cubicBezTo>
                    <a:pt x="72251" y="91004"/>
                    <a:pt x="72281" y="91035"/>
                    <a:pt x="72281" y="91065"/>
                  </a:cubicBezTo>
                  <a:cubicBezTo>
                    <a:pt x="72312" y="91126"/>
                    <a:pt x="72281" y="91156"/>
                    <a:pt x="72221" y="91187"/>
                  </a:cubicBezTo>
                  <a:cubicBezTo>
                    <a:pt x="72190" y="91217"/>
                    <a:pt x="72160" y="91217"/>
                    <a:pt x="72129" y="91217"/>
                  </a:cubicBezTo>
                  <a:cubicBezTo>
                    <a:pt x="72038" y="91248"/>
                    <a:pt x="71917" y="91278"/>
                    <a:pt x="71947" y="91369"/>
                  </a:cubicBezTo>
                  <a:cubicBezTo>
                    <a:pt x="71947" y="91460"/>
                    <a:pt x="72069" y="91521"/>
                    <a:pt x="72129" y="91552"/>
                  </a:cubicBezTo>
                  <a:cubicBezTo>
                    <a:pt x="72373" y="91673"/>
                    <a:pt x="72616" y="91795"/>
                    <a:pt x="72859" y="91886"/>
                  </a:cubicBezTo>
                  <a:cubicBezTo>
                    <a:pt x="73132" y="92008"/>
                    <a:pt x="73284" y="92160"/>
                    <a:pt x="73284" y="92463"/>
                  </a:cubicBezTo>
                  <a:cubicBezTo>
                    <a:pt x="73284" y="92585"/>
                    <a:pt x="73376" y="92615"/>
                    <a:pt x="73467" y="92646"/>
                  </a:cubicBezTo>
                  <a:cubicBezTo>
                    <a:pt x="73649" y="92646"/>
                    <a:pt x="73801" y="92646"/>
                    <a:pt x="73953" y="92707"/>
                  </a:cubicBezTo>
                  <a:cubicBezTo>
                    <a:pt x="74135" y="92767"/>
                    <a:pt x="74348" y="92828"/>
                    <a:pt x="74500" y="92950"/>
                  </a:cubicBezTo>
                  <a:cubicBezTo>
                    <a:pt x="74713" y="93132"/>
                    <a:pt x="74926" y="93345"/>
                    <a:pt x="75139" y="93558"/>
                  </a:cubicBezTo>
                  <a:cubicBezTo>
                    <a:pt x="75260" y="93649"/>
                    <a:pt x="75321" y="93801"/>
                    <a:pt x="75382" y="93953"/>
                  </a:cubicBezTo>
                  <a:cubicBezTo>
                    <a:pt x="75382" y="94014"/>
                    <a:pt x="75443" y="94074"/>
                    <a:pt x="75473" y="94105"/>
                  </a:cubicBezTo>
                  <a:cubicBezTo>
                    <a:pt x="75898" y="94166"/>
                    <a:pt x="76172" y="94470"/>
                    <a:pt x="76506" y="94652"/>
                  </a:cubicBezTo>
                  <a:cubicBezTo>
                    <a:pt x="76598" y="94713"/>
                    <a:pt x="76689" y="94743"/>
                    <a:pt x="76780" y="94743"/>
                  </a:cubicBezTo>
                  <a:cubicBezTo>
                    <a:pt x="77145" y="94743"/>
                    <a:pt x="77540" y="94774"/>
                    <a:pt x="77905" y="94743"/>
                  </a:cubicBezTo>
                  <a:cubicBezTo>
                    <a:pt x="78269" y="94743"/>
                    <a:pt x="78634" y="94774"/>
                    <a:pt x="78968" y="94926"/>
                  </a:cubicBezTo>
                  <a:cubicBezTo>
                    <a:pt x="79060" y="94986"/>
                    <a:pt x="79151" y="95017"/>
                    <a:pt x="79242" y="95047"/>
                  </a:cubicBezTo>
                  <a:cubicBezTo>
                    <a:pt x="80032" y="95169"/>
                    <a:pt x="80579" y="95716"/>
                    <a:pt x="81127" y="96233"/>
                  </a:cubicBezTo>
                  <a:cubicBezTo>
                    <a:pt x="81248" y="96354"/>
                    <a:pt x="81339" y="96536"/>
                    <a:pt x="81400" y="96719"/>
                  </a:cubicBezTo>
                  <a:cubicBezTo>
                    <a:pt x="81461" y="97114"/>
                    <a:pt x="81643" y="97448"/>
                    <a:pt x="81917" y="97722"/>
                  </a:cubicBezTo>
                  <a:cubicBezTo>
                    <a:pt x="82069" y="97874"/>
                    <a:pt x="82130" y="98056"/>
                    <a:pt x="82251" y="98178"/>
                  </a:cubicBezTo>
                  <a:cubicBezTo>
                    <a:pt x="82373" y="98330"/>
                    <a:pt x="82403" y="98482"/>
                    <a:pt x="82342" y="98634"/>
                  </a:cubicBezTo>
                  <a:cubicBezTo>
                    <a:pt x="82312" y="98877"/>
                    <a:pt x="82221" y="99120"/>
                    <a:pt x="82160" y="99363"/>
                  </a:cubicBezTo>
                  <a:cubicBezTo>
                    <a:pt x="81856" y="99424"/>
                    <a:pt x="81613" y="99546"/>
                    <a:pt x="81400" y="99728"/>
                  </a:cubicBezTo>
                  <a:cubicBezTo>
                    <a:pt x="81552" y="99728"/>
                    <a:pt x="81674" y="99758"/>
                    <a:pt x="81765" y="99910"/>
                  </a:cubicBezTo>
                  <a:cubicBezTo>
                    <a:pt x="81978" y="99698"/>
                    <a:pt x="82251" y="99698"/>
                    <a:pt x="82525" y="99728"/>
                  </a:cubicBezTo>
                  <a:cubicBezTo>
                    <a:pt x="82525" y="99728"/>
                    <a:pt x="82525" y="99758"/>
                    <a:pt x="82525" y="99758"/>
                  </a:cubicBezTo>
                  <a:lnTo>
                    <a:pt x="82585" y="99758"/>
                  </a:lnTo>
                  <a:lnTo>
                    <a:pt x="82555" y="99728"/>
                  </a:lnTo>
                  <a:cubicBezTo>
                    <a:pt x="82555" y="99728"/>
                    <a:pt x="82555" y="99728"/>
                    <a:pt x="82525" y="99728"/>
                  </a:cubicBezTo>
                  <a:cubicBezTo>
                    <a:pt x="82555" y="99667"/>
                    <a:pt x="82555" y="99637"/>
                    <a:pt x="82585" y="99576"/>
                  </a:cubicBezTo>
                  <a:cubicBezTo>
                    <a:pt x="82829" y="99637"/>
                    <a:pt x="83072" y="99698"/>
                    <a:pt x="83315" y="99789"/>
                  </a:cubicBezTo>
                  <a:cubicBezTo>
                    <a:pt x="83467" y="99850"/>
                    <a:pt x="83649" y="100002"/>
                    <a:pt x="83589" y="100245"/>
                  </a:cubicBezTo>
                  <a:cubicBezTo>
                    <a:pt x="83558" y="100306"/>
                    <a:pt x="83558" y="100366"/>
                    <a:pt x="83528" y="100427"/>
                  </a:cubicBezTo>
                  <a:cubicBezTo>
                    <a:pt x="83528" y="100518"/>
                    <a:pt x="83528" y="100579"/>
                    <a:pt x="83589" y="100579"/>
                  </a:cubicBezTo>
                  <a:cubicBezTo>
                    <a:pt x="83619" y="100579"/>
                    <a:pt x="83680" y="100549"/>
                    <a:pt x="83680" y="100518"/>
                  </a:cubicBezTo>
                  <a:cubicBezTo>
                    <a:pt x="83832" y="100275"/>
                    <a:pt x="84044" y="100214"/>
                    <a:pt x="84348" y="100214"/>
                  </a:cubicBezTo>
                  <a:cubicBezTo>
                    <a:pt x="84683" y="100245"/>
                    <a:pt x="85017" y="100336"/>
                    <a:pt x="85321" y="100458"/>
                  </a:cubicBezTo>
                  <a:cubicBezTo>
                    <a:pt x="85716" y="100609"/>
                    <a:pt x="86051" y="100853"/>
                    <a:pt x="86507" y="100883"/>
                  </a:cubicBezTo>
                  <a:cubicBezTo>
                    <a:pt x="86628" y="100913"/>
                    <a:pt x="86750" y="101035"/>
                    <a:pt x="86810" y="101126"/>
                  </a:cubicBezTo>
                  <a:cubicBezTo>
                    <a:pt x="86871" y="101278"/>
                    <a:pt x="86932" y="101430"/>
                    <a:pt x="86993" y="101582"/>
                  </a:cubicBezTo>
                  <a:cubicBezTo>
                    <a:pt x="87023" y="101673"/>
                    <a:pt x="87114" y="101734"/>
                    <a:pt x="87206" y="101673"/>
                  </a:cubicBezTo>
                  <a:cubicBezTo>
                    <a:pt x="87327" y="101643"/>
                    <a:pt x="87449" y="101552"/>
                    <a:pt x="87570" y="101521"/>
                  </a:cubicBezTo>
                  <a:cubicBezTo>
                    <a:pt x="87662" y="101491"/>
                    <a:pt x="87753" y="101461"/>
                    <a:pt x="87844" y="101491"/>
                  </a:cubicBezTo>
                  <a:cubicBezTo>
                    <a:pt x="88634" y="101673"/>
                    <a:pt x="89425" y="101825"/>
                    <a:pt x="90215" y="101795"/>
                  </a:cubicBezTo>
                  <a:cubicBezTo>
                    <a:pt x="90458" y="101795"/>
                    <a:pt x="90671" y="101856"/>
                    <a:pt x="90884" y="101947"/>
                  </a:cubicBezTo>
                  <a:cubicBezTo>
                    <a:pt x="91339" y="102220"/>
                    <a:pt x="91856" y="102403"/>
                    <a:pt x="92160" y="102859"/>
                  </a:cubicBezTo>
                  <a:cubicBezTo>
                    <a:pt x="92343" y="103132"/>
                    <a:pt x="92707" y="103193"/>
                    <a:pt x="92981" y="103406"/>
                  </a:cubicBezTo>
                  <a:cubicBezTo>
                    <a:pt x="93163" y="103558"/>
                    <a:pt x="93406" y="103649"/>
                    <a:pt x="93710" y="103649"/>
                  </a:cubicBezTo>
                  <a:cubicBezTo>
                    <a:pt x="93862" y="103619"/>
                    <a:pt x="94014" y="103710"/>
                    <a:pt x="94166" y="103771"/>
                  </a:cubicBezTo>
                  <a:cubicBezTo>
                    <a:pt x="94257" y="103801"/>
                    <a:pt x="94349" y="103862"/>
                    <a:pt x="94379" y="103953"/>
                  </a:cubicBezTo>
                  <a:cubicBezTo>
                    <a:pt x="94561" y="104348"/>
                    <a:pt x="94713" y="104774"/>
                    <a:pt x="94865" y="105199"/>
                  </a:cubicBezTo>
                  <a:cubicBezTo>
                    <a:pt x="94957" y="105442"/>
                    <a:pt x="94835" y="106172"/>
                    <a:pt x="94713" y="106506"/>
                  </a:cubicBezTo>
                  <a:cubicBezTo>
                    <a:pt x="94592" y="106810"/>
                    <a:pt x="94379" y="107114"/>
                    <a:pt x="94136" y="107357"/>
                  </a:cubicBezTo>
                  <a:cubicBezTo>
                    <a:pt x="93893" y="107631"/>
                    <a:pt x="93619" y="107874"/>
                    <a:pt x="93346" y="108117"/>
                  </a:cubicBezTo>
                  <a:cubicBezTo>
                    <a:pt x="93133" y="108300"/>
                    <a:pt x="92950" y="108512"/>
                    <a:pt x="92829" y="108786"/>
                  </a:cubicBezTo>
                  <a:cubicBezTo>
                    <a:pt x="92798" y="108877"/>
                    <a:pt x="92738" y="108938"/>
                    <a:pt x="92707" y="109029"/>
                  </a:cubicBezTo>
                  <a:cubicBezTo>
                    <a:pt x="92555" y="109485"/>
                    <a:pt x="92282" y="109819"/>
                    <a:pt x="91826" y="110032"/>
                  </a:cubicBezTo>
                  <a:cubicBezTo>
                    <a:pt x="91643" y="110093"/>
                    <a:pt x="91583" y="110275"/>
                    <a:pt x="91583" y="110427"/>
                  </a:cubicBezTo>
                  <a:cubicBezTo>
                    <a:pt x="91583" y="110762"/>
                    <a:pt x="91613" y="111126"/>
                    <a:pt x="91613" y="111461"/>
                  </a:cubicBezTo>
                  <a:cubicBezTo>
                    <a:pt x="91613" y="111977"/>
                    <a:pt x="91613" y="112464"/>
                    <a:pt x="91613" y="112980"/>
                  </a:cubicBezTo>
                  <a:cubicBezTo>
                    <a:pt x="91583" y="113376"/>
                    <a:pt x="91552" y="113801"/>
                    <a:pt x="91279" y="114136"/>
                  </a:cubicBezTo>
                  <a:cubicBezTo>
                    <a:pt x="91127" y="114348"/>
                    <a:pt x="91127" y="114561"/>
                    <a:pt x="91157" y="114804"/>
                  </a:cubicBezTo>
                  <a:cubicBezTo>
                    <a:pt x="91218" y="115078"/>
                    <a:pt x="91127" y="115351"/>
                    <a:pt x="90944" y="115595"/>
                  </a:cubicBezTo>
                  <a:cubicBezTo>
                    <a:pt x="90732" y="115898"/>
                    <a:pt x="90549" y="116263"/>
                    <a:pt x="90367" y="116598"/>
                  </a:cubicBezTo>
                  <a:cubicBezTo>
                    <a:pt x="90276" y="116719"/>
                    <a:pt x="90245" y="116871"/>
                    <a:pt x="90276" y="117053"/>
                  </a:cubicBezTo>
                  <a:cubicBezTo>
                    <a:pt x="90336" y="117175"/>
                    <a:pt x="90276" y="117297"/>
                    <a:pt x="90154" y="117357"/>
                  </a:cubicBezTo>
                  <a:cubicBezTo>
                    <a:pt x="90002" y="117479"/>
                    <a:pt x="89759" y="117540"/>
                    <a:pt x="89668" y="117692"/>
                  </a:cubicBezTo>
                  <a:cubicBezTo>
                    <a:pt x="89394" y="117996"/>
                    <a:pt x="89060" y="118057"/>
                    <a:pt x="88695" y="118057"/>
                  </a:cubicBezTo>
                  <a:cubicBezTo>
                    <a:pt x="88482" y="118087"/>
                    <a:pt x="88300" y="118026"/>
                    <a:pt x="88087" y="118057"/>
                  </a:cubicBezTo>
                  <a:cubicBezTo>
                    <a:pt x="87905" y="118087"/>
                    <a:pt x="87722" y="118117"/>
                    <a:pt x="87510" y="118087"/>
                  </a:cubicBezTo>
                  <a:cubicBezTo>
                    <a:pt x="87449" y="118057"/>
                    <a:pt x="87358" y="118117"/>
                    <a:pt x="87358" y="118148"/>
                  </a:cubicBezTo>
                  <a:cubicBezTo>
                    <a:pt x="87297" y="118360"/>
                    <a:pt x="87114" y="118452"/>
                    <a:pt x="86993" y="118573"/>
                  </a:cubicBezTo>
                  <a:cubicBezTo>
                    <a:pt x="86810" y="118756"/>
                    <a:pt x="86628" y="118816"/>
                    <a:pt x="86385" y="118908"/>
                  </a:cubicBezTo>
                  <a:cubicBezTo>
                    <a:pt x="85990" y="119029"/>
                    <a:pt x="85595" y="119242"/>
                    <a:pt x="85291" y="119546"/>
                  </a:cubicBezTo>
                  <a:cubicBezTo>
                    <a:pt x="85108" y="119728"/>
                    <a:pt x="84926" y="119880"/>
                    <a:pt x="84713" y="120063"/>
                  </a:cubicBezTo>
                  <a:cubicBezTo>
                    <a:pt x="84227" y="120458"/>
                    <a:pt x="84105" y="120944"/>
                    <a:pt x="84196" y="121522"/>
                  </a:cubicBezTo>
                  <a:cubicBezTo>
                    <a:pt x="84227" y="121582"/>
                    <a:pt x="84227" y="121643"/>
                    <a:pt x="84257" y="121704"/>
                  </a:cubicBezTo>
                  <a:cubicBezTo>
                    <a:pt x="84500" y="122160"/>
                    <a:pt x="84348" y="122585"/>
                    <a:pt x="84075" y="122950"/>
                  </a:cubicBezTo>
                  <a:cubicBezTo>
                    <a:pt x="83680" y="123497"/>
                    <a:pt x="83376" y="124075"/>
                    <a:pt x="83102" y="124683"/>
                  </a:cubicBezTo>
                  <a:cubicBezTo>
                    <a:pt x="83041" y="124835"/>
                    <a:pt x="82950" y="124987"/>
                    <a:pt x="82768" y="124987"/>
                  </a:cubicBezTo>
                  <a:cubicBezTo>
                    <a:pt x="82737" y="124896"/>
                    <a:pt x="82737" y="124835"/>
                    <a:pt x="82707" y="124744"/>
                  </a:cubicBezTo>
                  <a:cubicBezTo>
                    <a:pt x="82677" y="124683"/>
                    <a:pt x="82646" y="124622"/>
                    <a:pt x="82585" y="124622"/>
                  </a:cubicBezTo>
                  <a:cubicBezTo>
                    <a:pt x="82555" y="124622"/>
                    <a:pt x="82464" y="124652"/>
                    <a:pt x="82434" y="124713"/>
                  </a:cubicBezTo>
                  <a:cubicBezTo>
                    <a:pt x="82282" y="124896"/>
                    <a:pt x="82221" y="125139"/>
                    <a:pt x="82160" y="125382"/>
                  </a:cubicBezTo>
                  <a:cubicBezTo>
                    <a:pt x="82069" y="125412"/>
                    <a:pt x="81978" y="125412"/>
                    <a:pt x="81917" y="125443"/>
                  </a:cubicBezTo>
                  <a:cubicBezTo>
                    <a:pt x="81704" y="125564"/>
                    <a:pt x="81674" y="125686"/>
                    <a:pt x="81765" y="125959"/>
                  </a:cubicBezTo>
                  <a:cubicBezTo>
                    <a:pt x="81765" y="125959"/>
                    <a:pt x="81765" y="125929"/>
                    <a:pt x="81765" y="125929"/>
                  </a:cubicBezTo>
                  <a:cubicBezTo>
                    <a:pt x="81765" y="125959"/>
                    <a:pt x="81765" y="125959"/>
                    <a:pt x="81765" y="125959"/>
                  </a:cubicBezTo>
                  <a:lnTo>
                    <a:pt x="81734" y="125959"/>
                  </a:lnTo>
                  <a:cubicBezTo>
                    <a:pt x="81674" y="126263"/>
                    <a:pt x="81582" y="126567"/>
                    <a:pt x="81491" y="126871"/>
                  </a:cubicBezTo>
                  <a:cubicBezTo>
                    <a:pt x="81430" y="127145"/>
                    <a:pt x="81309" y="127388"/>
                    <a:pt x="81066" y="127601"/>
                  </a:cubicBezTo>
                  <a:cubicBezTo>
                    <a:pt x="80823" y="127753"/>
                    <a:pt x="80762" y="128026"/>
                    <a:pt x="80640" y="128239"/>
                  </a:cubicBezTo>
                  <a:cubicBezTo>
                    <a:pt x="80367" y="128665"/>
                    <a:pt x="79971" y="128817"/>
                    <a:pt x="79485" y="128817"/>
                  </a:cubicBezTo>
                  <a:cubicBezTo>
                    <a:pt x="79272" y="128817"/>
                    <a:pt x="79060" y="128817"/>
                    <a:pt x="78877" y="128817"/>
                  </a:cubicBezTo>
                  <a:cubicBezTo>
                    <a:pt x="78786" y="128786"/>
                    <a:pt x="78664" y="128786"/>
                    <a:pt x="78573" y="128756"/>
                  </a:cubicBezTo>
                  <a:cubicBezTo>
                    <a:pt x="78148" y="128513"/>
                    <a:pt x="77661" y="128513"/>
                    <a:pt x="77205" y="128452"/>
                  </a:cubicBezTo>
                  <a:cubicBezTo>
                    <a:pt x="77175" y="128452"/>
                    <a:pt x="77175" y="128421"/>
                    <a:pt x="77175" y="128421"/>
                  </a:cubicBezTo>
                  <a:cubicBezTo>
                    <a:pt x="77145" y="128421"/>
                    <a:pt x="77145" y="128391"/>
                    <a:pt x="77145" y="128391"/>
                  </a:cubicBezTo>
                  <a:cubicBezTo>
                    <a:pt x="77145" y="128391"/>
                    <a:pt x="77145" y="128391"/>
                    <a:pt x="77145" y="128391"/>
                  </a:cubicBezTo>
                  <a:cubicBezTo>
                    <a:pt x="77114" y="128361"/>
                    <a:pt x="77114" y="128361"/>
                    <a:pt x="77084" y="128361"/>
                  </a:cubicBezTo>
                  <a:cubicBezTo>
                    <a:pt x="77114" y="128361"/>
                    <a:pt x="77114" y="128391"/>
                    <a:pt x="77145" y="128391"/>
                  </a:cubicBezTo>
                  <a:cubicBezTo>
                    <a:pt x="77145" y="128421"/>
                    <a:pt x="77145" y="128421"/>
                    <a:pt x="77145" y="128452"/>
                  </a:cubicBezTo>
                  <a:cubicBezTo>
                    <a:pt x="77145" y="128452"/>
                    <a:pt x="77175" y="128452"/>
                    <a:pt x="77205" y="128452"/>
                  </a:cubicBezTo>
                  <a:cubicBezTo>
                    <a:pt x="77388" y="128665"/>
                    <a:pt x="77661" y="128756"/>
                    <a:pt x="77874" y="128938"/>
                  </a:cubicBezTo>
                  <a:cubicBezTo>
                    <a:pt x="78057" y="129090"/>
                    <a:pt x="78178" y="129273"/>
                    <a:pt x="78057" y="129516"/>
                  </a:cubicBezTo>
                  <a:cubicBezTo>
                    <a:pt x="78026" y="129607"/>
                    <a:pt x="78026" y="129698"/>
                    <a:pt x="78026" y="129789"/>
                  </a:cubicBezTo>
                  <a:cubicBezTo>
                    <a:pt x="77996" y="129880"/>
                    <a:pt x="78026" y="129972"/>
                    <a:pt x="78148" y="130032"/>
                  </a:cubicBezTo>
                  <a:cubicBezTo>
                    <a:pt x="78209" y="130093"/>
                    <a:pt x="78300" y="130124"/>
                    <a:pt x="78391" y="130154"/>
                  </a:cubicBezTo>
                  <a:cubicBezTo>
                    <a:pt x="78543" y="130245"/>
                    <a:pt x="78634" y="130428"/>
                    <a:pt x="78604" y="130580"/>
                  </a:cubicBezTo>
                  <a:cubicBezTo>
                    <a:pt x="78573" y="130701"/>
                    <a:pt x="78543" y="130823"/>
                    <a:pt x="78482" y="130944"/>
                  </a:cubicBezTo>
                  <a:cubicBezTo>
                    <a:pt x="78391" y="131127"/>
                    <a:pt x="78239" y="131339"/>
                    <a:pt x="78209" y="131522"/>
                  </a:cubicBezTo>
                  <a:cubicBezTo>
                    <a:pt x="78117" y="131917"/>
                    <a:pt x="77874" y="132069"/>
                    <a:pt x="77540" y="132190"/>
                  </a:cubicBezTo>
                  <a:cubicBezTo>
                    <a:pt x="77357" y="132282"/>
                    <a:pt x="77175" y="132312"/>
                    <a:pt x="76993" y="132403"/>
                  </a:cubicBezTo>
                  <a:cubicBezTo>
                    <a:pt x="76294" y="132646"/>
                    <a:pt x="75564" y="132707"/>
                    <a:pt x="74835" y="132555"/>
                  </a:cubicBezTo>
                  <a:cubicBezTo>
                    <a:pt x="74652" y="132525"/>
                    <a:pt x="74531" y="132646"/>
                    <a:pt x="74591" y="132859"/>
                  </a:cubicBezTo>
                  <a:cubicBezTo>
                    <a:pt x="74591" y="132920"/>
                    <a:pt x="74622" y="132981"/>
                    <a:pt x="74622" y="133042"/>
                  </a:cubicBezTo>
                  <a:cubicBezTo>
                    <a:pt x="74652" y="133072"/>
                    <a:pt x="74683" y="133102"/>
                    <a:pt x="74652" y="133133"/>
                  </a:cubicBezTo>
                  <a:cubicBezTo>
                    <a:pt x="74622" y="133346"/>
                    <a:pt x="74591" y="133558"/>
                    <a:pt x="74561" y="133771"/>
                  </a:cubicBezTo>
                  <a:cubicBezTo>
                    <a:pt x="74561" y="133953"/>
                    <a:pt x="74652" y="134136"/>
                    <a:pt x="74652" y="134349"/>
                  </a:cubicBezTo>
                  <a:cubicBezTo>
                    <a:pt x="74652" y="134592"/>
                    <a:pt x="74348" y="134865"/>
                    <a:pt x="74044" y="134896"/>
                  </a:cubicBezTo>
                  <a:cubicBezTo>
                    <a:pt x="73801" y="134956"/>
                    <a:pt x="73528" y="134926"/>
                    <a:pt x="73284" y="134774"/>
                  </a:cubicBezTo>
                  <a:cubicBezTo>
                    <a:pt x="73102" y="134683"/>
                    <a:pt x="72920" y="134622"/>
                    <a:pt x="72737" y="134561"/>
                  </a:cubicBezTo>
                  <a:cubicBezTo>
                    <a:pt x="72616" y="134531"/>
                    <a:pt x="72433" y="134653"/>
                    <a:pt x="72464" y="134774"/>
                  </a:cubicBezTo>
                  <a:cubicBezTo>
                    <a:pt x="72464" y="134835"/>
                    <a:pt x="72494" y="134896"/>
                    <a:pt x="72525" y="134956"/>
                  </a:cubicBezTo>
                  <a:cubicBezTo>
                    <a:pt x="72555" y="135139"/>
                    <a:pt x="72616" y="135321"/>
                    <a:pt x="72646" y="135504"/>
                  </a:cubicBezTo>
                  <a:cubicBezTo>
                    <a:pt x="72737" y="135808"/>
                    <a:pt x="73041" y="135929"/>
                    <a:pt x="73345" y="135808"/>
                  </a:cubicBezTo>
                  <a:cubicBezTo>
                    <a:pt x="73406" y="135777"/>
                    <a:pt x="73467" y="135747"/>
                    <a:pt x="73528" y="135716"/>
                  </a:cubicBezTo>
                  <a:cubicBezTo>
                    <a:pt x="73619" y="135686"/>
                    <a:pt x="73740" y="135716"/>
                    <a:pt x="73771" y="135808"/>
                  </a:cubicBezTo>
                  <a:cubicBezTo>
                    <a:pt x="73832" y="135960"/>
                    <a:pt x="73862" y="136112"/>
                    <a:pt x="73892" y="136263"/>
                  </a:cubicBezTo>
                  <a:cubicBezTo>
                    <a:pt x="73953" y="136446"/>
                    <a:pt x="73801" y="136598"/>
                    <a:pt x="73558" y="136628"/>
                  </a:cubicBezTo>
                  <a:cubicBezTo>
                    <a:pt x="73497" y="136628"/>
                    <a:pt x="73436" y="136598"/>
                    <a:pt x="73345" y="136598"/>
                  </a:cubicBezTo>
                  <a:cubicBezTo>
                    <a:pt x="73376" y="136598"/>
                    <a:pt x="73376" y="136567"/>
                    <a:pt x="73376" y="136567"/>
                  </a:cubicBezTo>
                  <a:cubicBezTo>
                    <a:pt x="73376" y="136567"/>
                    <a:pt x="73345" y="136567"/>
                    <a:pt x="73315" y="136567"/>
                  </a:cubicBezTo>
                  <a:cubicBezTo>
                    <a:pt x="73284" y="136507"/>
                    <a:pt x="73254" y="136446"/>
                    <a:pt x="73193" y="136385"/>
                  </a:cubicBezTo>
                  <a:cubicBezTo>
                    <a:pt x="73193" y="136355"/>
                    <a:pt x="73132" y="136385"/>
                    <a:pt x="73102" y="136385"/>
                  </a:cubicBezTo>
                  <a:cubicBezTo>
                    <a:pt x="73041" y="136446"/>
                    <a:pt x="73041" y="136507"/>
                    <a:pt x="73102" y="136537"/>
                  </a:cubicBezTo>
                  <a:cubicBezTo>
                    <a:pt x="73163" y="136567"/>
                    <a:pt x="73254" y="136567"/>
                    <a:pt x="73315" y="136567"/>
                  </a:cubicBezTo>
                  <a:cubicBezTo>
                    <a:pt x="73345" y="136567"/>
                    <a:pt x="73345" y="136598"/>
                    <a:pt x="73345" y="136598"/>
                  </a:cubicBezTo>
                  <a:cubicBezTo>
                    <a:pt x="73345" y="136598"/>
                    <a:pt x="73345" y="136598"/>
                    <a:pt x="73345" y="136598"/>
                  </a:cubicBezTo>
                  <a:cubicBezTo>
                    <a:pt x="73254" y="136750"/>
                    <a:pt x="73132" y="136871"/>
                    <a:pt x="73011" y="136993"/>
                  </a:cubicBezTo>
                  <a:cubicBezTo>
                    <a:pt x="72798" y="137206"/>
                    <a:pt x="72737" y="137419"/>
                    <a:pt x="72768" y="137692"/>
                  </a:cubicBezTo>
                  <a:cubicBezTo>
                    <a:pt x="72768" y="137783"/>
                    <a:pt x="72798" y="137874"/>
                    <a:pt x="72828" y="137966"/>
                  </a:cubicBezTo>
                  <a:cubicBezTo>
                    <a:pt x="72950" y="138270"/>
                    <a:pt x="72737" y="138513"/>
                    <a:pt x="72676" y="138786"/>
                  </a:cubicBezTo>
                  <a:cubicBezTo>
                    <a:pt x="72676" y="138817"/>
                    <a:pt x="72616" y="138878"/>
                    <a:pt x="72555" y="138908"/>
                  </a:cubicBezTo>
                  <a:cubicBezTo>
                    <a:pt x="72342" y="138999"/>
                    <a:pt x="72129" y="139060"/>
                    <a:pt x="71917" y="139181"/>
                  </a:cubicBezTo>
                  <a:cubicBezTo>
                    <a:pt x="71795" y="139242"/>
                    <a:pt x="71673" y="139364"/>
                    <a:pt x="71582" y="139485"/>
                  </a:cubicBezTo>
                  <a:cubicBezTo>
                    <a:pt x="71309" y="139820"/>
                    <a:pt x="71339" y="140154"/>
                    <a:pt x="71673" y="140428"/>
                  </a:cubicBezTo>
                  <a:cubicBezTo>
                    <a:pt x="71795" y="140549"/>
                    <a:pt x="71977" y="140671"/>
                    <a:pt x="72129" y="140792"/>
                  </a:cubicBezTo>
                  <a:cubicBezTo>
                    <a:pt x="72251" y="140884"/>
                    <a:pt x="72403" y="140944"/>
                    <a:pt x="72585" y="140944"/>
                  </a:cubicBezTo>
                  <a:cubicBezTo>
                    <a:pt x="72920" y="140975"/>
                    <a:pt x="73011" y="141188"/>
                    <a:pt x="73072" y="141431"/>
                  </a:cubicBezTo>
                  <a:cubicBezTo>
                    <a:pt x="73102" y="141522"/>
                    <a:pt x="73102" y="141644"/>
                    <a:pt x="73132" y="141735"/>
                  </a:cubicBezTo>
                  <a:cubicBezTo>
                    <a:pt x="73132" y="141887"/>
                    <a:pt x="73102" y="142039"/>
                    <a:pt x="73011" y="142160"/>
                  </a:cubicBezTo>
                  <a:cubicBezTo>
                    <a:pt x="72828" y="142403"/>
                    <a:pt x="72646" y="142616"/>
                    <a:pt x="72433" y="142829"/>
                  </a:cubicBezTo>
                  <a:cubicBezTo>
                    <a:pt x="72221" y="143011"/>
                    <a:pt x="72129" y="143224"/>
                    <a:pt x="72160" y="143498"/>
                  </a:cubicBezTo>
                  <a:cubicBezTo>
                    <a:pt x="72190" y="143802"/>
                    <a:pt x="72069" y="144045"/>
                    <a:pt x="71795" y="144227"/>
                  </a:cubicBezTo>
                  <a:cubicBezTo>
                    <a:pt x="71704" y="144318"/>
                    <a:pt x="71613" y="144410"/>
                    <a:pt x="71521" y="144501"/>
                  </a:cubicBezTo>
                  <a:cubicBezTo>
                    <a:pt x="71339" y="144713"/>
                    <a:pt x="71278" y="144926"/>
                    <a:pt x="71369" y="145200"/>
                  </a:cubicBezTo>
                  <a:cubicBezTo>
                    <a:pt x="71461" y="145443"/>
                    <a:pt x="71491" y="145686"/>
                    <a:pt x="71613" y="145929"/>
                  </a:cubicBezTo>
                  <a:cubicBezTo>
                    <a:pt x="71734" y="146142"/>
                    <a:pt x="71917" y="146324"/>
                    <a:pt x="72069" y="146537"/>
                  </a:cubicBezTo>
                  <a:cubicBezTo>
                    <a:pt x="72099" y="146568"/>
                    <a:pt x="72069" y="146659"/>
                    <a:pt x="72038" y="146689"/>
                  </a:cubicBezTo>
                  <a:cubicBezTo>
                    <a:pt x="72008" y="146750"/>
                    <a:pt x="71947" y="146750"/>
                    <a:pt x="71886" y="146780"/>
                  </a:cubicBezTo>
                  <a:cubicBezTo>
                    <a:pt x="71856" y="146780"/>
                    <a:pt x="71825" y="146780"/>
                    <a:pt x="71795" y="146750"/>
                  </a:cubicBezTo>
                  <a:cubicBezTo>
                    <a:pt x="71552" y="146689"/>
                    <a:pt x="71461" y="146841"/>
                    <a:pt x="71369" y="147024"/>
                  </a:cubicBezTo>
                  <a:cubicBezTo>
                    <a:pt x="71369" y="147024"/>
                    <a:pt x="71339" y="147024"/>
                    <a:pt x="71339" y="147024"/>
                  </a:cubicBezTo>
                  <a:cubicBezTo>
                    <a:pt x="71339" y="147024"/>
                    <a:pt x="71309" y="147054"/>
                    <a:pt x="71309" y="147054"/>
                  </a:cubicBezTo>
                  <a:cubicBezTo>
                    <a:pt x="70974" y="147145"/>
                    <a:pt x="70792" y="147358"/>
                    <a:pt x="70762" y="147692"/>
                  </a:cubicBezTo>
                  <a:cubicBezTo>
                    <a:pt x="70731" y="147814"/>
                    <a:pt x="70731" y="147935"/>
                    <a:pt x="70731" y="148057"/>
                  </a:cubicBezTo>
                  <a:cubicBezTo>
                    <a:pt x="70731" y="148087"/>
                    <a:pt x="70792" y="148118"/>
                    <a:pt x="70822" y="148118"/>
                  </a:cubicBezTo>
                  <a:cubicBezTo>
                    <a:pt x="70822" y="148118"/>
                    <a:pt x="70853" y="148087"/>
                    <a:pt x="70883" y="148087"/>
                  </a:cubicBezTo>
                  <a:cubicBezTo>
                    <a:pt x="70883" y="148057"/>
                    <a:pt x="70883" y="148027"/>
                    <a:pt x="70883" y="147996"/>
                  </a:cubicBezTo>
                  <a:cubicBezTo>
                    <a:pt x="70914" y="147723"/>
                    <a:pt x="70914" y="147419"/>
                    <a:pt x="71248" y="147267"/>
                  </a:cubicBezTo>
                  <a:cubicBezTo>
                    <a:pt x="71309" y="147236"/>
                    <a:pt x="71309" y="147145"/>
                    <a:pt x="71309" y="147054"/>
                  </a:cubicBezTo>
                  <a:cubicBezTo>
                    <a:pt x="71339" y="147054"/>
                    <a:pt x="71339" y="147054"/>
                    <a:pt x="71369" y="147054"/>
                  </a:cubicBezTo>
                  <a:cubicBezTo>
                    <a:pt x="71369" y="147024"/>
                    <a:pt x="71369" y="147024"/>
                    <a:pt x="71369" y="147024"/>
                  </a:cubicBezTo>
                  <a:cubicBezTo>
                    <a:pt x="71491" y="146993"/>
                    <a:pt x="71613" y="146993"/>
                    <a:pt x="71734" y="146993"/>
                  </a:cubicBezTo>
                  <a:cubicBezTo>
                    <a:pt x="72160" y="147024"/>
                    <a:pt x="72373" y="147206"/>
                    <a:pt x="72464" y="147601"/>
                  </a:cubicBezTo>
                  <a:cubicBezTo>
                    <a:pt x="72494" y="147753"/>
                    <a:pt x="72555" y="147875"/>
                    <a:pt x="72646" y="148027"/>
                  </a:cubicBezTo>
                  <a:cubicBezTo>
                    <a:pt x="72828" y="148239"/>
                    <a:pt x="73102" y="148391"/>
                    <a:pt x="73284" y="148604"/>
                  </a:cubicBezTo>
                  <a:cubicBezTo>
                    <a:pt x="73345" y="148634"/>
                    <a:pt x="73406" y="148665"/>
                    <a:pt x="73467" y="148695"/>
                  </a:cubicBezTo>
                  <a:cubicBezTo>
                    <a:pt x="73862" y="148878"/>
                    <a:pt x="74287" y="149060"/>
                    <a:pt x="74713" y="149242"/>
                  </a:cubicBezTo>
                  <a:cubicBezTo>
                    <a:pt x="74835" y="149273"/>
                    <a:pt x="74987" y="149212"/>
                    <a:pt x="75078" y="149334"/>
                  </a:cubicBezTo>
                  <a:cubicBezTo>
                    <a:pt x="75108" y="149364"/>
                    <a:pt x="75108" y="149394"/>
                    <a:pt x="75108" y="149425"/>
                  </a:cubicBezTo>
                  <a:cubicBezTo>
                    <a:pt x="74895" y="149577"/>
                    <a:pt x="74683" y="149729"/>
                    <a:pt x="74470" y="149850"/>
                  </a:cubicBezTo>
                  <a:cubicBezTo>
                    <a:pt x="74379" y="149881"/>
                    <a:pt x="74227" y="149820"/>
                    <a:pt x="74105" y="149790"/>
                  </a:cubicBezTo>
                  <a:cubicBezTo>
                    <a:pt x="74014" y="149790"/>
                    <a:pt x="73953" y="149790"/>
                    <a:pt x="73923" y="149881"/>
                  </a:cubicBezTo>
                  <a:cubicBezTo>
                    <a:pt x="73923" y="150002"/>
                    <a:pt x="73832" y="150093"/>
                    <a:pt x="73710" y="150154"/>
                  </a:cubicBezTo>
                  <a:cubicBezTo>
                    <a:pt x="73528" y="150185"/>
                    <a:pt x="73345" y="150245"/>
                    <a:pt x="73163" y="150276"/>
                  </a:cubicBezTo>
                  <a:cubicBezTo>
                    <a:pt x="73163" y="150276"/>
                    <a:pt x="73163" y="150276"/>
                    <a:pt x="73163" y="150276"/>
                  </a:cubicBezTo>
                  <a:cubicBezTo>
                    <a:pt x="73132" y="150276"/>
                    <a:pt x="73132" y="150245"/>
                    <a:pt x="73132" y="150245"/>
                  </a:cubicBezTo>
                  <a:cubicBezTo>
                    <a:pt x="73102" y="150215"/>
                    <a:pt x="73102" y="150185"/>
                    <a:pt x="73072" y="150215"/>
                  </a:cubicBezTo>
                  <a:cubicBezTo>
                    <a:pt x="73102" y="150245"/>
                    <a:pt x="73102" y="150245"/>
                    <a:pt x="73132" y="150245"/>
                  </a:cubicBezTo>
                  <a:cubicBezTo>
                    <a:pt x="73132" y="150276"/>
                    <a:pt x="73132" y="150276"/>
                    <a:pt x="73132" y="150306"/>
                  </a:cubicBezTo>
                  <a:cubicBezTo>
                    <a:pt x="73132" y="150306"/>
                    <a:pt x="73163" y="150306"/>
                    <a:pt x="73163" y="150276"/>
                  </a:cubicBezTo>
                  <a:cubicBezTo>
                    <a:pt x="73224" y="150580"/>
                    <a:pt x="73224" y="150580"/>
                    <a:pt x="73011" y="150549"/>
                  </a:cubicBezTo>
                  <a:cubicBezTo>
                    <a:pt x="72889" y="150549"/>
                    <a:pt x="72737" y="150549"/>
                    <a:pt x="72616" y="150549"/>
                  </a:cubicBezTo>
                  <a:cubicBezTo>
                    <a:pt x="72525" y="150549"/>
                    <a:pt x="72433" y="150580"/>
                    <a:pt x="72342" y="150580"/>
                  </a:cubicBezTo>
                  <a:cubicBezTo>
                    <a:pt x="72221" y="150549"/>
                    <a:pt x="72069" y="150519"/>
                    <a:pt x="71977" y="150428"/>
                  </a:cubicBezTo>
                  <a:cubicBezTo>
                    <a:pt x="71856" y="150367"/>
                    <a:pt x="71886" y="150215"/>
                    <a:pt x="71886" y="150093"/>
                  </a:cubicBezTo>
                  <a:cubicBezTo>
                    <a:pt x="71886" y="150033"/>
                    <a:pt x="71886" y="149972"/>
                    <a:pt x="71856" y="149911"/>
                  </a:cubicBezTo>
                  <a:cubicBezTo>
                    <a:pt x="71856" y="149850"/>
                    <a:pt x="71765" y="149850"/>
                    <a:pt x="71704" y="149881"/>
                  </a:cubicBezTo>
                  <a:cubicBezTo>
                    <a:pt x="71521" y="149942"/>
                    <a:pt x="71430" y="150124"/>
                    <a:pt x="71339" y="150245"/>
                  </a:cubicBezTo>
                  <a:cubicBezTo>
                    <a:pt x="71187" y="150245"/>
                    <a:pt x="71066" y="150245"/>
                    <a:pt x="71005" y="150124"/>
                  </a:cubicBezTo>
                  <a:cubicBezTo>
                    <a:pt x="70914" y="149881"/>
                    <a:pt x="70762" y="149759"/>
                    <a:pt x="70518" y="149698"/>
                  </a:cubicBezTo>
                  <a:cubicBezTo>
                    <a:pt x="70427" y="149668"/>
                    <a:pt x="70397" y="149638"/>
                    <a:pt x="70427" y="149546"/>
                  </a:cubicBezTo>
                  <a:cubicBezTo>
                    <a:pt x="70488" y="149303"/>
                    <a:pt x="70336" y="149212"/>
                    <a:pt x="70123" y="149182"/>
                  </a:cubicBezTo>
                  <a:cubicBezTo>
                    <a:pt x="70062" y="149151"/>
                    <a:pt x="70002" y="149151"/>
                    <a:pt x="69941" y="149121"/>
                  </a:cubicBezTo>
                  <a:cubicBezTo>
                    <a:pt x="69941" y="149060"/>
                    <a:pt x="69941" y="149030"/>
                    <a:pt x="69971" y="148969"/>
                  </a:cubicBezTo>
                  <a:cubicBezTo>
                    <a:pt x="70002" y="148908"/>
                    <a:pt x="69971" y="148847"/>
                    <a:pt x="69910" y="148847"/>
                  </a:cubicBezTo>
                  <a:cubicBezTo>
                    <a:pt x="69880" y="148847"/>
                    <a:pt x="69850" y="148878"/>
                    <a:pt x="69850" y="148908"/>
                  </a:cubicBezTo>
                  <a:cubicBezTo>
                    <a:pt x="69789" y="148969"/>
                    <a:pt x="69759" y="149060"/>
                    <a:pt x="69728" y="149121"/>
                  </a:cubicBezTo>
                  <a:cubicBezTo>
                    <a:pt x="69607" y="149121"/>
                    <a:pt x="69455" y="149151"/>
                    <a:pt x="69363" y="149121"/>
                  </a:cubicBezTo>
                  <a:cubicBezTo>
                    <a:pt x="69181" y="149060"/>
                    <a:pt x="68968" y="148999"/>
                    <a:pt x="68847" y="148847"/>
                  </a:cubicBezTo>
                  <a:cubicBezTo>
                    <a:pt x="68512" y="148513"/>
                    <a:pt x="68087" y="148270"/>
                    <a:pt x="67692" y="147996"/>
                  </a:cubicBezTo>
                  <a:cubicBezTo>
                    <a:pt x="67661" y="147966"/>
                    <a:pt x="67631" y="147875"/>
                    <a:pt x="67631" y="147814"/>
                  </a:cubicBezTo>
                  <a:cubicBezTo>
                    <a:pt x="67631" y="147814"/>
                    <a:pt x="67692" y="147753"/>
                    <a:pt x="67722" y="147753"/>
                  </a:cubicBezTo>
                  <a:cubicBezTo>
                    <a:pt x="67783" y="147783"/>
                    <a:pt x="67844" y="147783"/>
                    <a:pt x="67904" y="147814"/>
                  </a:cubicBezTo>
                  <a:cubicBezTo>
                    <a:pt x="68148" y="147966"/>
                    <a:pt x="68421" y="147996"/>
                    <a:pt x="68695" y="147966"/>
                  </a:cubicBezTo>
                  <a:cubicBezTo>
                    <a:pt x="68695" y="147966"/>
                    <a:pt x="68725" y="147996"/>
                    <a:pt x="68725" y="147996"/>
                  </a:cubicBezTo>
                  <a:cubicBezTo>
                    <a:pt x="68755" y="147996"/>
                    <a:pt x="68755" y="147996"/>
                    <a:pt x="68755" y="148027"/>
                  </a:cubicBezTo>
                  <a:cubicBezTo>
                    <a:pt x="68786" y="148087"/>
                    <a:pt x="68816" y="148118"/>
                    <a:pt x="68877" y="148148"/>
                  </a:cubicBezTo>
                  <a:cubicBezTo>
                    <a:pt x="68907" y="148148"/>
                    <a:pt x="68907" y="148148"/>
                    <a:pt x="68907" y="148179"/>
                  </a:cubicBezTo>
                  <a:lnTo>
                    <a:pt x="68968" y="148209"/>
                  </a:lnTo>
                  <a:lnTo>
                    <a:pt x="68938" y="148148"/>
                  </a:lnTo>
                  <a:cubicBezTo>
                    <a:pt x="68907" y="148148"/>
                    <a:pt x="68907" y="148148"/>
                    <a:pt x="68877" y="148148"/>
                  </a:cubicBezTo>
                  <a:cubicBezTo>
                    <a:pt x="68877" y="148087"/>
                    <a:pt x="68816" y="148027"/>
                    <a:pt x="68755" y="148027"/>
                  </a:cubicBezTo>
                  <a:cubicBezTo>
                    <a:pt x="68755" y="147996"/>
                    <a:pt x="68755" y="147996"/>
                    <a:pt x="68755" y="147966"/>
                  </a:cubicBezTo>
                  <a:cubicBezTo>
                    <a:pt x="68725" y="147966"/>
                    <a:pt x="68725" y="147966"/>
                    <a:pt x="68695" y="147966"/>
                  </a:cubicBezTo>
                  <a:cubicBezTo>
                    <a:pt x="68482" y="147844"/>
                    <a:pt x="68300" y="147692"/>
                    <a:pt x="68087" y="147540"/>
                  </a:cubicBezTo>
                  <a:cubicBezTo>
                    <a:pt x="67935" y="147449"/>
                    <a:pt x="67844" y="147327"/>
                    <a:pt x="67904" y="147176"/>
                  </a:cubicBezTo>
                  <a:cubicBezTo>
                    <a:pt x="67783" y="146963"/>
                    <a:pt x="67692" y="146689"/>
                    <a:pt x="67388" y="146689"/>
                  </a:cubicBezTo>
                  <a:cubicBezTo>
                    <a:pt x="67296" y="146689"/>
                    <a:pt x="67175" y="146628"/>
                    <a:pt x="67084" y="146598"/>
                  </a:cubicBezTo>
                  <a:cubicBezTo>
                    <a:pt x="67023" y="146598"/>
                    <a:pt x="66992" y="146537"/>
                    <a:pt x="67023" y="146476"/>
                  </a:cubicBezTo>
                  <a:cubicBezTo>
                    <a:pt x="67053" y="146416"/>
                    <a:pt x="67114" y="146355"/>
                    <a:pt x="67175" y="146355"/>
                  </a:cubicBezTo>
                  <a:cubicBezTo>
                    <a:pt x="67236" y="146324"/>
                    <a:pt x="67296" y="146355"/>
                    <a:pt x="67357" y="146355"/>
                  </a:cubicBezTo>
                  <a:cubicBezTo>
                    <a:pt x="67509" y="146355"/>
                    <a:pt x="67600" y="146264"/>
                    <a:pt x="67661" y="146172"/>
                  </a:cubicBezTo>
                  <a:cubicBezTo>
                    <a:pt x="67783" y="146020"/>
                    <a:pt x="67722" y="145929"/>
                    <a:pt x="67631" y="145838"/>
                  </a:cubicBezTo>
                  <a:cubicBezTo>
                    <a:pt x="67540" y="145747"/>
                    <a:pt x="67479" y="145625"/>
                    <a:pt x="67479" y="145504"/>
                  </a:cubicBezTo>
                  <a:cubicBezTo>
                    <a:pt x="67479" y="145382"/>
                    <a:pt x="67418" y="145261"/>
                    <a:pt x="67327" y="145169"/>
                  </a:cubicBezTo>
                  <a:cubicBezTo>
                    <a:pt x="67357" y="145169"/>
                    <a:pt x="67357" y="145139"/>
                    <a:pt x="67357" y="145139"/>
                  </a:cubicBezTo>
                  <a:lnTo>
                    <a:pt x="67296" y="145109"/>
                  </a:lnTo>
                  <a:lnTo>
                    <a:pt x="67327" y="145169"/>
                  </a:lnTo>
                  <a:cubicBezTo>
                    <a:pt x="67327" y="145169"/>
                    <a:pt x="67327" y="145169"/>
                    <a:pt x="67327" y="145169"/>
                  </a:cubicBezTo>
                  <a:cubicBezTo>
                    <a:pt x="67236" y="145382"/>
                    <a:pt x="67266" y="145625"/>
                    <a:pt x="67236" y="145868"/>
                  </a:cubicBezTo>
                  <a:cubicBezTo>
                    <a:pt x="67205" y="146020"/>
                    <a:pt x="67144" y="146081"/>
                    <a:pt x="66992" y="146081"/>
                  </a:cubicBezTo>
                  <a:cubicBezTo>
                    <a:pt x="66841" y="146081"/>
                    <a:pt x="66719" y="145990"/>
                    <a:pt x="66749" y="145868"/>
                  </a:cubicBezTo>
                  <a:cubicBezTo>
                    <a:pt x="66871" y="145565"/>
                    <a:pt x="66749" y="145261"/>
                    <a:pt x="66749" y="144957"/>
                  </a:cubicBezTo>
                  <a:lnTo>
                    <a:pt x="66719" y="144957"/>
                  </a:lnTo>
                  <a:cubicBezTo>
                    <a:pt x="66719" y="144957"/>
                    <a:pt x="66719" y="144957"/>
                    <a:pt x="66719" y="144926"/>
                  </a:cubicBezTo>
                  <a:cubicBezTo>
                    <a:pt x="66719" y="144926"/>
                    <a:pt x="66749" y="144957"/>
                    <a:pt x="66749" y="144957"/>
                  </a:cubicBezTo>
                  <a:cubicBezTo>
                    <a:pt x="66871" y="144805"/>
                    <a:pt x="66871" y="144774"/>
                    <a:pt x="66749" y="144592"/>
                  </a:cubicBezTo>
                  <a:cubicBezTo>
                    <a:pt x="66719" y="144592"/>
                    <a:pt x="66719" y="144592"/>
                    <a:pt x="66719" y="144592"/>
                  </a:cubicBezTo>
                  <a:lnTo>
                    <a:pt x="66719" y="144561"/>
                  </a:lnTo>
                  <a:cubicBezTo>
                    <a:pt x="66567" y="144470"/>
                    <a:pt x="66445" y="144379"/>
                    <a:pt x="66293" y="144288"/>
                  </a:cubicBezTo>
                  <a:cubicBezTo>
                    <a:pt x="66050" y="144166"/>
                    <a:pt x="66050" y="144166"/>
                    <a:pt x="66081" y="143893"/>
                  </a:cubicBezTo>
                  <a:cubicBezTo>
                    <a:pt x="66111" y="143802"/>
                    <a:pt x="66111" y="143710"/>
                    <a:pt x="66111" y="143619"/>
                  </a:cubicBezTo>
                  <a:cubicBezTo>
                    <a:pt x="66111" y="143619"/>
                    <a:pt x="66111" y="143619"/>
                    <a:pt x="66141" y="143650"/>
                  </a:cubicBezTo>
                  <a:lnTo>
                    <a:pt x="66141" y="143589"/>
                  </a:lnTo>
                  <a:lnTo>
                    <a:pt x="66111" y="143619"/>
                  </a:lnTo>
                  <a:lnTo>
                    <a:pt x="66111" y="143619"/>
                  </a:lnTo>
                  <a:cubicBezTo>
                    <a:pt x="66050" y="143589"/>
                    <a:pt x="66020" y="143558"/>
                    <a:pt x="65989" y="143528"/>
                  </a:cubicBezTo>
                  <a:cubicBezTo>
                    <a:pt x="65898" y="143437"/>
                    <a:pt x="65929" y="143285"/>
                    <a:pt x="65898" y="143163"/>
                  </a:cubicBezTo>
                  <a:cubicBezTo>
                    <a:pt x="65898" y="143102"/>
                    <a:pt x="65807" y="143042"/>
                    <a:pt x="65746" y="142951"/>
                  </a:cubicBezTo>
                  <a:cubicBezTo>
                    <a:pt x="65716" y="142829"/>
                    <a:pt x="65685" y="142707"/>
                    <a:pt x="65655" y="142586"/>
                  </a:cubicBezTo>
                  <a:cubicBezTo>
                    <a:pt x="65625" y="142464"/>
                    <a:pt x="65716" y="142373"/>
                    <a:pt x="65807" y="142282"/>
                  </a:cubicBezTo>
                  <a:cubicBezTo>
                    <a:pt x="65959" y="142160"/>
                    <a:pt x="66141" y="142130"/>
                    <a:pt x="66324" y="142099"/>
                  </a:cubicBezTo>
                  <a:cubicBezTo>
                    <a:pt x="66324" y="142099"/>
                    <a:pt x="66324" y="142099"/>
                    <a:pt x="66324" y="142099"/>
                  </a:cubicBezTo>
                  <a:cubicBezTo>
                    <a:pt x="66324" y="142099"/>
                    <a:pt x="66324" y="142130"/>
                    <a:pt x="66354" y="142130"/>
                  </a:cubicBezTo>
                  <a:cubicBezTo>
                    <a:pt x="66354" y="142160"/>
                    <a:pt x="66385" y="142191"/>
                    <a:pt x="66385" y="142130"/>
                  </a:cubicBezTo>
                  <a:cubicBezTo>
                    <a:pt x="66385" y="142130"/>
                    <a:pt x="66385" y="142130"/>
                    <a:pt x="66354" y="142130"/>
                  </a:cubicBezTo>
                  <a:cubicBezTo>
                    <a:pt x="66354" y="142099"/>
                    <a:pt x="66354" y="142099"/>
                    <a:pt x="66324" y="142069"/>
                  </a:cubicBezTo>
                  <a:cubicBezTo>
                    <a:pt x="66324" y="142099"/>
                    <a:pt x="66324" y="142099"/>
                    <a:pt x="66324" y="142099"/>
                  </a:cubicBezTo>
                  <a:cubicBezTo>
                    <a:pt x="66263" y="141856"/>
                    <a:pt x="66324" y="141613"/>
                    <a:pt x="66385" y="141370"/>
                  </a:cubicBezTo>
                  <a:cubicBezTo>
                    <a:pt x="66415" y="141248"/>
                    <a:pt x="66324" y="141096"/>
                    <a:pt x="66202" y="141066"/>
                  </a:cubicBezTo>
                  <a:cubicBezTo>
                    <a:pt x="66020" y="141036"/>
                    <a:pt x="65837" y="140975"/>
                    <a:pt x="65625" y="140975"/>
                  </a:cubicBezTo>
                  <a:cubicBezTo>
                    <a:pt x="65564" y="140975"/>
                    <a:pt x="65473" y="141066"/>
                    <a:pt x="65382" y="141096"/>
                  </a:cubicBezTo>
                  <a:cubicBezTo>
                    <a:pt x="65351" y="141127"/>
                    <a:pt x="65260" y="141096"/>
                    <a:pt x="65230" y="141036"/>
                  </a:cubicBezTo>
                  <a:cubicBezTo>
                    <a:pt x="65169" y="141005"/>
                    <a:pt x="65138" y="140914"/>
                    <a:pt x="65169" y="140884"/>
                  </a:cubicBezTo>
                  <a:cubicBezTo>
                    <a:pt x="65290" y="140610"/>
                    <a:pt x="65473" y="140367"/>
                    <a:pt x="65564" y="140033"/>
                  </a:cubicBezTo>
                  <a:cubicBezTo>
                    <a:pt x="65594" y="139820"/>
                    <a:pt x="65837" y="139637"/>
                    <a:pt x="66141" y="139668"/>
                  </a:cubicBezTo>
                  <a:cubicBezTo>
                    <a:pt x="66172" y="139759"/>
                    <a:pt x="66233" y="139881"/>
                    <a:pt x="66263" y="140002"/>
                  </a:cubicBezTo>
                  <a:cubicBezTo>
                    <a:pt x="66263" y="140002"/>
                    <a:pt x="66324" y="140033"/>
                    <a:pt x="66324" y="140033"/>
                  </a:cubicBezTo>
                  <a:cubicBezTo>
                    <a:pt x="66415" y="140063"/>
                    <a:pt x="66445" y="140063"/>
                    <a:pt x="66506" y="139972"/>
                  </a:cubicBezTo>
                  <a:cubicBezTo>
                    <a:pt x="66658" y="139607"/>
                    <a:pt x="66749" y="139273"/>
                    <a:pt x="66506" y="138908"/>
                  </a:cubicBezTo>
                  <a:cubicBezTo>
                    <a:pt x="66445" y="138786"/>
                    <a:pt x="66445" y="138665"/>
                    <a:pt x="66476" y="138543"/>
                  </a:cubicBezTo>
                  <a:cubicBezTo>
                    <a:pt x="66537" y="138148"/>
                    <a:pt x="66597" y="137753"/>
                    <a:pt x="66567" y="137358"/>
                  </a:cubicBezTo>
                  <a:cubicBezTo>
                    <a:pt x="66567" y="136932"/>
                    <a:pt x="66628" y="136537"/>
                    <a:pt x="66658" y="136142"/>
                  </a:cubicBezTo>
                  <a:cubicBezTo>
                    <a:pt x="66658" y="136051"/>
                    <a:pt x="66597" y="135960"/>
                    <a:pt x="66597" y="135868"/>
                  </a:cubicBezTo>
                  <a:cubicBezTo>
                    <a:pt x="66537" y="135716"/>
                    <a:pt x="66537" y="135686"/>
                    <a:pt x="66415" y="135747"/>
                  </a:cubicBezTo>
                  <a:cubicBezTo>
                    <a:pt x="66263" y="135838"/>
                    <a:pt x="66111" y="135899"/>
                    <a:pt x="65929" y="135838"/>
                  </a:cubicBezTo>
                  <a:cubicBezTo>
                    <a:pt x="66050" y="135990"/>
                    <a:pt x="66141" y="136142"/>
                    <a:pt x="66141" y="136355"/>
                  </a:cubicBezTo>
                  <a:cubicBezTo>
                    <a:pt x="66111" y="136567"/>
                    <a:pt x="66081" y="136780"/>
                    <a:pt x="66081" y="136993"/>
                  </a:cubicBezTo>
                  <a:cubicBezTo>
                    <a:pt x="66111" y="137145"/>
                    <a:pt x="65989" y="137267"/>
                    <a:pt x="65868" y="137388"/>
                  </a:cubicBezTo>
                  <a:cubicBezTo>
                    <a:pt x="65777" y="137449"/>
                    <a:pt x="65564" y="137388"/>
                    <a:pt x="65534" y="137297"/>
                  </a:cubicBezTo>
                  <a:cubicBezTo>
                    <a:pt x="65473" y="136993"/>
                    <a:pt x="65412" y="136689"/>
                    <a:pt x="65382" y="136385"/>
                  </a:cubicBezTo>
                  <a:cubicBezTo>
                    <a:pt x="65351" y="136294"/>
                    <a:pt x="65412" y="136203"/>
                    <a:pt x="65442" y="136112"/>
                  </a:cubicBezTo>
                  <a:cubicBezTo>
                    <a:pt x="65503" y="135838"/>
                    <a:pt x="65564" y="135808"/>
                    <a:pt x="65929" y="135838"/>
                  </a:cubicBezTo>
                  <a:cubicBezTo>
                    <a:pt x="65837" y="135716"/>
                    <a:pt x="65746" y="135625"/>
                    <a:pt x="65685" y="135534"/>
                  </a:cubicBezTo>
                  <a:cubicBezTo>
                    <a:pt x="65534" y="135352"/>
                    <a:pt x="65442" y="135139"/>
                    <a:pt x="65442" y="134926"/>
                  </a:cubicBezTo>
                  <a:cubicBezTo>
                    <a:pt x="65442" y="134713"/>
                    <a:pt x="65473" y="134531"/>
                    <a:pt x="65442" y="134349"/>
                  </a:cubicBezTo>
                  <a:cubicBezTo>
                    <a:pt x="65412" y="134136"/>
                    <a:pt x="65442" y="133984"/>
                    <a:pt x="65534" y="133801"/>
                  </a:cubicBezTo>
                  <a:cubicBezTo>
                    <a:pt x="65716" y="133497"/>
                    <a:pt x="65746" y="133194"/>
                    <a:pt x="65534" y="132890"/>
                  </a:cubicBezTo>
                  <a:cubicBezTo>
                    <a:pt x="65321" y="132586"/>
                    <a:pt x="65290" y="132190"/>
                    <a:pt x="65078" y="131856"/>
                  </a:cubicBezTo>
                  <a:cubicBezTo>
                    <a:pt x="64956" y="131674"/>
                    <a:pt x="64956" y="131431"/>
                    <a:pt x="65169" y="131248"/>
                  </a:cubicBezTo>
                  <a:cubicBezTo>
                    <a:pt x="65290" y="131157"/>
                    <a:pt x="65321" y="131066"/>
                    <a:pt x="65351" y="130914"/>
                  </a:cubicBezTo>
                  <a:cubicBezTo>
                    <a:pt x="65534" y="130215"/>
                    <a:pt x="65685" y="129516"/>
                    <a:pt x="65868" y="128786"/>
                  </a:cubicBezTo>
                  <a:cubicBezTo>
                    <a:pt x="65929" y="128573"/>
                    <a:pt x="65989" y="128361"/>
                    <a:pt x="66050" y="128178"/>
                  </a:cubicBezTo>
                  <a:cubicBezTo>
                    <a:pt x="66111" y="127996"/>
                    <a:pt x="66111" y="127874"/>
                    <a:pt x="66081" y="127692"/>
                  </a:cubicBezTo>
                  <a:cubicBezTo>
                    <a:pt x="66050" y="127540"/>
                    <a:pt x="66020" y="127388"/>
                    <a:pt x="65989" y="127236"/>
                  </a:cubicBezTo>
                  <a:cubicBezTo>
                    <a:pt x="65989" y="127054"/>
                    <a:pt x="66081" y="126841"/>
                    <a:pt x="66020" y="126689"/>
                  </a:cubicBezTo>
                  <a:cubicBezTo>
                    <a:pt x="65868" y="126324"/>
                    <a:pt x="65959" y="125929"/>
                    <a:pt x="65807" y="125564"/>
                  </a:cubicBezTo>
                  <a:cubicBezTo>
                    <a:pt x="65685" y="125291"/>
                    <a:pt x="65685" y="125017"/>
                    <a:pt x="65807" y="124744"/>
                  </a:cubicBezTo>
                  <a:cubicBezTo>
                    <a:pt x="65929" y="124470"/>
                    <a:pt x="65929" y="124166"/>
                    <a:pt x="65807" y="123892"/>
                  </a:cubicBezTo>
                  <a:cubicBezTo>
                    <a:pt x="65746" y="123710"/>
                    <a:pt x="65777" y="123528"/>
                    <a:pt x="65807" y="123345"/>
                  </a:cubicBezTo>
                  <a:cubicBezTo>
                    <a:pt x="65898" y="123041"/>
                    <a:pt x="65959" y="122737"/>
                    <a:pt x="66020" y="122403"/>
                  </a:cubicBezTo>
                  <a:cubicBezTo>
                    <a:pt x="66050" y="122160"/>
                    <a:pt x="66111" y="121917"/>
                    <a:pt x="66111" y="121674"/>
                  </a:cubicBezTo>
                  <a:cubicBezTo>
                    <a:pt x="66050" y="120731"/>
                    <a:pt x="66202" y="119759"/>
                    <a:pt x="65959" y="118847"/>
                  </a:cubicBezTo>
                  <a:cubicBezTo>
                    <a:pt x="65929" y="118756"/>
                    <a:pt x="65959" y="118634"/>
                    <a:pt x="65989" y="118543"/>
                  </a:cubicBezTo>
                  <a:cubicBezTo>
                    <a:pt x="66141" y="117935"/>
                    <a:pt x="66202" y="117327"/>
                    <a:pt x="65989" y="116689"/>
                  </a:cubicBezTo>
                  <a:cubicBezTo>
                    <a:pt x="65959" y="116567"/>
                    <a:pt x="65929" y="116446"/>
                    <a:pt x="65959" y="116324"/>
                  </a:cubicBezTo>
                  <a:cubicBezTo>
                    <a:pt x="66050" y="115990"/>
                    <a:pt x="65989" y="115686"/>
                    <a:pt x="65929" y="115382"/>
                  </a:cubicBezTo>
                  <a:cubicBezTo>
                    <a:pt x="65898" y="115230"/>
                    <a:pt x="65898" y="115078"/>
                    <a:pt x="65868" y="114926"/>
                  </a:cubicBezTo>
                  <a:cubicBezTo>
                    <a:pt x="65868" y="114804"/>
                    <a:pt x="65807" y="114683"/>
                    <a:pt x="65685" y="114591"/>
                  </a:cubicBezTo>
                  <a:cubicBezTo>
                    <a:pt x="65290" y="114257"/>
                    <a:pt x="64895" y="113953"/>
                    <a:pt x="64500" y="113588"/>
                  </a:cubicBezTo>
                  <a:cubicBezTo>
                    <a:pt x="64226" y="113315"/>
                    <a:pt x="63862" y="113163"/>
                    <a:pt x="63497" y="113011"/>
                  </a:cubicBezTo>
                  <a:cubicBezTo>
                    <a:pt x="63345" y="112950"/>
                    <a:pt x="63132" y="112920"/>
                    <a:pt x="63011" y="112829"/>
                  </a:cubicBezTo>
                  <a:cubicBezTo>
                    <a:pt x="62372" y="112342"/>
                    <a:pt x="61612" y="112008"/>
                    <a:pt x="61035" y="111400"/>
                  </a:cubicBezTo>
                  <a:cubicBezTo>
                    <a:pt x="60853" y="111218"/>
                    <a:pt x="60701" y="111005"/>
                    <a:pt x="60761" y="110731"/>
                  </a:cubicBezTo>
                  <a:cubicBezTo>
                    <a:pt x="60761" y="110640"/>
                    <a:pt x="60731" y="110549"/>
                    <a:pt x="60670" y="110458"/>
                  </a:cubicBezTo>
                  <a:cubicBezTo>
                    <a:pt x="60366" y="109971"/>
                    <a:pt x="60062" y="109485"/>
                    <a:pt x="59728" y="108999"/>
                  </a:cubicBezTo>
                  <a:cubicBezTo>
                    <a:pt x="59424" y="108573"/>
                    <a:pt x="59120" y="108117"/>
                    <a:pt x="58938" y="107600"/>
                  </a:cubicBezTo>
                  <a:cubicBezTo>
                    <a:pt x="58786" y="107205"/>
                    <a:pt x="58512" y="106871"/>
                    <a:pt x="58421" y="106476"/>
                  </a:cubicBezTo>
                  <a:cubicBezTo>
                    <a:pt x="58360" y="106354"/>
                    <a:pt x="58269" y="106263"/>
                    <a:pt x="58178" y="106172"/>
                  </a:cubicBezTo>
                  <a:cubicBezTo>
                    <a:pt x="57995" y="106020"/>
                    <a:pt x="57874" y="105868"/>
                    <a:pt x="57783" y="105655"/>
                  </a:cubicBezTo>
                  <a:cubicBezTo>
                    <a:pt x="57661" y="105412"/>
                    <a:pt x="57479" y="105260"/>
                    <a:pt x="57235" y="105138"/>
                  </a:cubicBezTo>
                  <a:cubicBezTo>
                    <a:pt x="57023" y="105017"/>
                    <a:pt x="56810" y="104926"/>
                    <a:pt x="56597" y="104804"/>
                  </a:cubicBezTo>
                  <a:cubicBezTo>
                    <a:pt x="56445" y="104713"/>
                    <a:pt x="56384" y="104591"/>
                    <a:pt x="56445" y="104409"/>
                  </a:cubicBezTo>
                  <a:cubicBezTo>
                    <a:pt x="56476" y="104318"/>
                    <a:pt x="56506" y="104227"/>
                    <a:pt x="56476" y="104135"/>
                  </a:cubicBezTo>
                  <a:cubicBezTo>
                    <a:pt x="56476" y="103983"/>
                    <a:pt x="56415" y="103831"/>
                    <a:pt x="56384" y="103679"/>
                  </a:cubicBezTo>
                  <a:cubicBezTo>
                    <a:pt x="56263" y="103315"/>
                    <a:pt x="56415" y="103041"/>
                    <a:pt x="56688" y="102828"/>
                  </a:cubicBezTo>
                  <a:cubicBezTo>
                    <a:pt x="56871" y="102707"/>
                    <a:pt x="57084" y="102585"/>
                    <a:pt x="57266" y="102464"/>
                  </a:cubicBezTo>
                  <a:cubicBezTo>
                    <a:pt x="57387" y="102342"/>
                    <a:pt x="57448" y="102190"/>
                    <a:pt x="57448" y="102038"/>
                  </a:cubicBezTo>
                  <a:cubicBezTo>
                    <a:pt x="57448" y="101977"/>
                    <a:pt x="57418" y="101947"/>
                    <a:pt x="57418" y="101886"/>
                  </a:cubicBezTo>
                  <a:cubicBezTo>
                    <a:pt x="57357" y="101947"/>
                    <a:pt x="57327" y="102008"/>
                    <a:pt x="57296" y="102038"/>
                  </a:cubicBezTo>
                  <a:cubicBezTo>
                    <a:pt x="57266" y="102068"/>
                    <a:pt x="57235" y="102099"/>
                    <a:pt x="57205" y="102099"/>
                  </a:cubicBezTo>
                  <a:cubicBezTo>
                    <a:pt x="56962" y="101977"/>
                    <a:pt x="56719" y="101825"/>
                    <a:pt x="56658" y="101582"/>
                  </a:cubicBezTo>
                  <a:cubicBezTo>
                    <a:pt x="56628" y="101278"/>
                    <a:pt x="56688" y="100974"/>
                    <a:pt x="56688" y="100640"/>
                  </a:cubicBezTo>
                  <a:cubicBezTo>
                    <a:pt x="56688" y="100579"/>
                    <a:pt x="56749" y="100549"/>
                    <a:pt x="56810" y="100488"/>
                  </a:cubicBezTo>
                  <a:cubicBezTo>
                    <a:pt x="57114" y="99971"/>
                    <a:pt x="57114" y="99971"/>
                    <a:pt x="57296" y="99181"/>
                  </a:cubicBezTo>
                  <a:cubicBezTo>
                    <a:pt x="57327" y="99120"/>
                    <a:pt x="57357" y="99059"/>
                    <a:pt x="57418" y="99029"/>
                  </a:cubicBezTo>
                  <a:cubicBezTo>
                    <a:pt x="57570" y="98938"/>
                    <a:pt x="57752" y="98847"/>
                    <a:pt x="57935" y="98755"/>
                  </a:cubicBezTo>
                  <a:cubicBezTo>
                    <a:pt x="58117" y="98664"/>
                    <a:pt x="58239" y="98543"/>
                    <a:pt x="58299" y="98330"/>
                  </a:cubicBezTo>
                  <a:cubicBezTo>
                    <a:pt x="58391" y="97965"/>
                    <a:pt x="58603" y="97722"/>
                    <a:pt x="58968" y="97570"/>
                  </a:cubicBezTo>
                  <a:cubicBezTo>
                    <a:pt x="59333" y="97418"/>
                    <a:pt x="59515" y="97114"/>
                    <a:pt x="59728" y="96810"/>
                  </a:cubicBezTo>
                  <a:cubicBezTo>
                    <a:pt x="59789" y="96749"/>
                    <a:pt x="59819" y="96628"/>
                    <a:pt x="59728" y="96536"/>
                  </a:cubicBezTo>
                  <a:cubicBezTo>
                    <a:pt x="59576" y="96354"/>
                    <a:pt x="59576" y="96172"/>
                    <a:pt x="59606" y="95929"/>
                  </a:cubicBezTo>
                  <a:cubicBezTo>
                    <a:pt x="59637" y="95533"/>
                    <a:pt x="59606" y="95108"/>
                    <a:pt x="59606" y="94713"/>
                  </a:cubicBezTo>
                  <a:cubicBezTo>
                    <a:pt x="59606" y="94622"/>
                    <a:pt x="59606" y="94500"/>
                    <a:pt x="59546" y="94439"/>
                  </a:cubicBezTo>
                  <a:cubicBezTo>
                    <a:pt x="59333" y="94257"/>
                    <a:pt x="59272" y="93953"/>
                    <a:pt x="59090" y="93710"/>
                  </a:cubicBezTo>
                  <a:cubicBezTo>
                    <a:pt x="58938" y="93527"/>
                    <a:pt x="58877" y="93345"/>
                    <a:pt x="58846" y="93102"/>
                  </a:cubicBezTo>
                  <a:cubicBezTo>
                    <a:pt x="58816" y="92798"/>
                    <a:pt x="58603" y="92585"/>
                    <a:pt x="58330" y="92463"/>
                  </a:cubicBezTo>
                  <a:cubicBezTo>
                    <a:pt x="58269" y="92433"/>
                    <a:pt x="58087" y="92433"/>
                    <a:pt x="58056" y="92463"/>
                  </a:cubicBezTo>
                  <a:cubicBezTo>
                    <a:pt x="57874" y="92676"/>
                    <a:pt x="57722" y="92919"/>
                    <a:pt x="57448" y="93102"/>
                  </a:cubicBezTo>
                  <a:cubicBezTo>
                    <a:pt x="57357" y="93163"/>
                    <a:pt x="57418" y="93254"/>
                    <a:pt x="57448" y="93345"/>
                  </a:cubicBezTo>
                  <a:cubicBezTo>
                    <a:pt x="57509" y="93497"/>
                    <a:pt x="57479" y="93588"/>
                    <a:pt x="57357" y="93679"/>
                  </a:cubicBezTo>
                  <a:cubicBezTo>
                    <a:pt x="57084" y="93892"/>
                    <a:pt x="56962" y="93892"/>
                    <a:pt x="56749" y="93710"/>
                  </a:cubicBezTo>
                  <a:cubicBezTo>
                    <a:pt x="56567" y="93558"/>
                    <a:pt x="56293" y="93467"/>
                    <a:pt x="56111" y="93254"/>
                  </a:cubicBezTo>
                  <a:cubicBezTo>
                    <a:pt x="55928" y="93041"/>
                    <a:pt x="55655" y="92950"/>
                    <a:pt x="55321" y="93041"/>
                  </a:cubicBezTo>
                  <a:cubicBezTo>
                    <a:pt x="55229" y="93071"/>
                    <a:pt x="55108" y="93102"/>
                    <a:pt x="55017" y="93071"/>
                  </a:cubicBezTo>
                  <a:cubicBezTo>
                    <a:pt x="54713" y="93041"/>
                    <a:pt x="54409" y="92950"/>
                    <a:pt x="54348" y="92615"/>
                  </a:cubicBezTo>
                  <a:cubicBezTo>
                    <a:pt x="54287" y="92311"/>
                    <a:pt x="54014" y="92160"/>
                    <a:pt x="53770" y="91977"/>
                  </a:cubicBezTo>
                  <a:cubicBezTo>
                    <a:pt x="53710" y="91916"/>
                    <a:pt x="53588" y="91916"/>
                    <a:pt x="53497" y="91916"/>
                  </a:cubicBezTo>
                  <a:cubicBezTo>
                    <a:pt x="53375" y="91916"/>
                    <a:pt x="53254" y="91856"/>
                    <a:pt x="53102" y="91825"/>
                  </a:cubicBezTo>
                  <a:cubicBezTo>
                    <a:pt x="52828" y="91764"/>
                    <a:pt x="52646" y="91582"/>
                    <a:pt x="52737" y="91278"/>
                  </a:cubicBezTo>
                  <a:cubicBezTo>
                    <a:pt x="52828" y="91065"/>
                    <a:pt x="52737" y="90883"/>
                    <a:pt x="52615" y="90731"/>
                  </a:cubicBezTo>
                  <a:cubicBezTo>
                    <a:pt x="52433" y="90488"/>
                    <a:pt x="52190" y="90275"/>
                    <a:pt x="51977" y="90032"/>
                  </a:cubicBezTo>
                  <a:cubicBezTo>
                    <a:pt x="51795" y="89819"/>
                    <a:pt x="51551" y="89606"/>
                    <a:pt x="51430" y="89333"/>
                  </a:cubicBezTo>
                  <a:cubicBezTo>
                    <a:pt x="51400" y="89242"/>
                    <a:pt x="51339" y="89181"/>
                    <a:pt x="51217" y="89181"/>
                  </a:cubicBezTo>
                  <a:cubicBezTo>
                    <a:pt x="50700" y="89242"/>
                    <a:pt x="50244" y="89029"/>
                    <a:pt x="49758" y="88907"/>
                  </a:cubicBezTo>
                  <a:cubicBezTo>
                    <a:pt x="49333" y="88786"/>
                    <a:pt x="48937" y="88634"/>
                    <a:pt x="48512" y="88603"/>
                  </a:cubicBezTo>
                  <a:cubicBezTo>
                    <a:pt x="48178" y="88573"/>
                    <a:pt x="47904" y="88421"/>
                    <a:pt x="47722" y="88208"/>
                  </a:cubicBezTo>
                  <a:cubicBezTo>
                    <a:pt x="47296" y="87691"/>
                    <a:pt x="46658" y="87327"/>
                    <a:pt x="46171" y="86871"/>
                  </a:cubicBezTo>
                  <a:cubicBezTo>
                    <a:pt x="45928" y="86688"/>
                    <a:pt x="45655" y="86628"/>
                    <a:pt x="45320" y="86749"/>
                  </a:cubicBezTo>
                  <a:cubicBezTo>
                    <a:pt x="44226" y="87144"/>
                    <a:pt x="44226" y="87144"/>
                    <a:pt x="43101" y="86810"/>
                  </a:cubicBezTo>
                  <a:cubicBezTo>
                    <a:pt x="42798" y="86719"/>
                    <a:pt x="42494" y="86628"/>
                    <a:pt x="42190" y="86476"/>
                  </a:cubicBezTo>
                  <a:cubicBezTo>
                    <a:pt x="41916" y="86324"/>
                    <a:pt x="41642" y="86202"/>
                    <a:pt x="41369" y="86141"/>
                  </a:cubicBezTo>
                  <a:cubicBezTo>
                    <a:pt x="40791" y="85989"/>
                    <a:pt x="40335" y="85716"/>
                    <a:pt x="39910" y="85351"/>
                  </a:cubicBezTo>
                  <a:cubicBezTo>
                    <a:pt x="39819" y="85260"/>
                    <a:pt x="39667" y="85229"/>
                    <a:pt x="39545" y="85199"/>
                  </a:cubicBezTo>
                  <a:cubicBezTo>
                    <a:pt x="39424" y="85138"/>
                    <a:pt x="39272" y="85138"/>
                    <a:pt x="39150" y="85108"/>
                  </a:cubicBezTo>
                  <a:cubicBezTo>
                    <a:pt x="38846" y="85047"/>
                    <a:pt x="38603" y="84925"/>
                    <a:pt x="38421" y="84682"/>
                  </a:cubicBezTo>
                  <a:cubicBezTo>
                    <a:pt x="38238" y="84439"/>
                    <a:pt x="37995" y="84257"/>
                    <a:pt x="37691" y="84165"/>
                  </a:cubicBezTo>
                  <a:cubicBezTo>
                    <a:pt x="37387" y="84074"/>
                    <a:pt x="37205" y="83862"/>
                    <a:pt x="37053" y="83618"/>
                  </a:cubicBezTo>
                  <a:cubicBezTo>
                    <a:pt x="36901" y="83314"/>
                    <a:pt x="36779" y="83041"/>
                    <a:pt x="37022" y="82737"/>
                  </a:cubicBezTo>
                  <a:cubicBezTo>
                    <a:pt x="37114" y="82615"/>
                    <a:pt x="37144" y="82494"/>
                    <a:pt x="37205" y="82372"/>
                  </a:cubicBezTo>
                  <a:cubicBezTo>
                    <a:pt x="37205" y="82281"/>
                    <a:pt x="37235" y="82190"/>
                    <a:pt x="37205" y="82099"/>
                  </a:cubicBezTo>
                  <a:cubicBezTo>
                    <a:pt x="36901" y="80974"/>
                    <a:pt x="36627" y="80457"/>
                    <a:pt x="35594" y="79424"/>
                  </a:cubicBezTo>
                  <a:cubicBezTo>
                    <a:pt x="35503" y="79363"/>
                    <a:pt x="35381" y="79241"/>
                    <a:pt x="35381" y="79150"/>
                  </a:cubicBezTo>
                  <a:cubicBezTo>
                    <a:pt x="35351" y="78877"/>
                    <a:pt x="35229" y="78755"/>
                    <a:pt x="34986" y="78633"/>
                  </a:cubicBezTo>
                  <a:cubicBezTo>
                    <a:pt x="34773" y="78542"/>
                    <a:pt x="34591" y="78390"/>
                    <a:pt x="34408" y="78269"/>
                  </a:cubicBezTo>
                  <a:cubicBezTo>
                    <a:pt x="34256" y="78178"/>
                    <a:pt x="34256" y="77995"/>
                    <a:pt x="34348" y="77843"/>
                  </a:cubicBezTo>
                  <a:cubicBezTo>
                    <a:pt x="34378" y="77782"/>
                    <a:pt x="34408" y="77722"/>
                    <a:pt x="34439" y="77691"/>
                  </a:cubicBezTo>
                  <a:cubicBezTo>
                    <a:pt x="34530" y="77570"/>
                    <a:pt x="34499" y="77478"/>
                    <a:pt x="34408" y="77418"/>
                  </a:cubicBezTo>
                  <a:cubicBezTo>
                    <a:pt x="34287" y="77296"/>
                    <a:pt x="34135" y="77174"/>
                    <a:pt x="33983" y="77053"/>
                  </a:cubicBezTo>
                  <a:cubicBezTo>
                    <a:pt x="33740" y="76871"/>
                    <a:pt x="33527" y="76688"/>
                    <a:pt x="33436" y="76384"/>
                  </a:cubicBezTo>
                  <a:cubicBezTo>
                    <a:pt x="33436" y="76263"/>
                    <a:pt x="33314" y="76171"/>
                    <a:pt x="33223" y="76080"/>
                  </a:cubicBezTo>
                  <a:cubicBezTo>
                    <a:pt x="32797" y="75594"/>
                    <a:pt x="32463" y="75047"/>
                    <a:pt x="32220" y="74439"/>
                  </a:cubicBezTo>
                  <a:cubicBezTo>
                    <a:pt x="32068" y="74044"/>
                    <a:pt x="32007" y="73649"/>
                    <a:pt x="31946" y="73253"/>
                  </a:cubicBezTo>
                  <a:cubicBezTo>
                    <a:pt x="31885" y="73010"/>
                    <a:pt x="31764" y="72919"/>
                    <a:pt x="31582" y="72828"/>
                  </a:cubicBezTo>
                  <a:cubicBezTo>
                    <a:pt x="31399" y="72737"/>
                    <a:pt x="31217" y="72646"/>
                    <a:pt x="31034" y="72585"/>
                  </a:cubicBezTo>
                  <a:cubicBezTo>
                    <a:pt x="30974" y="72554"/>
                    <a:pt x="30913" y="72585"/>
                    <a:pt x="30913" y="72676"/>
                  </a:cubicBezTo>
                  <a:cubicBezTo>
                    <a:pt x="30761" y="73132"/>
                    <a:pt x="30852" y="73618"/>
                    <a:pt x="30913" y="74074"/>
                  </a:cubicBezTo>
                  <a:cubicBezTo>
                    <a:pt x="30913" y="74165"/>
                    <a:pt x="30974" y="74257"/>
                    <a:pt x="31034" y="74317"/>
                  </a:cubicBezTo>
                  <a:cubicBezTo>
                    <a:pt x="31338" y="74712"/>
                    <a:pt x="31521" y="75138"/>
                    <a:pt x="31794" y="75533"/>
                  </a:cubicBezTo>
                  <a:cubicBezTo>
                    <a:pt x="32037" y="75898"/>
                    <a:pt x="32250" y="76323"/>
                    <a:pt x="32372" y="76749"/>
                  </a:cubicBezTo>
                  <a:cubicBezTo>
                    <a:pt x="32493" y="77023"/>
                    <a:pt x="32797" y="77174"/>
                    <a:pt x="32858" y="77448"/>
                  </a:cubicBezTo>
                  <a:cubicBezTo>
                    <a:pt x="32919" y="77691"/>
                    <a:pt x="32919" y="77965"/>
                    <a:pt x="32980" y="78208"/>
                  </a:cubicBezTo>
                  <a:cubicBezTo>
                    <a:pt x="33010" y="78360"/>
                    <a:pt x="33101" y="78512"/>
                    <a:pt x="33132" y="78664"/>
                  </a:cubicBezTo>
                  <a:cubicBezTo>
                    <a:pt x="33192" y="78846"/>
                    <a:pt x="33588" y="79485"/>
                    <a:pt x="33740" y="79637"/>
                  </a:cubicBezTo>
                  <a:cubicBezTo>
                    <a:pt x="33892" y="79789"/>
                    <a:pt x="34013" y="79971"/>
                    <a:pt x="34074" y="80214"/>
                  </a:cubicBezTo>
                  <a:cubicBezTo>
                    <a:pt x="34135" y="80336"/>
                    <a:pt x="34044" y="80518"/>
                    <a:pt x="33922" y="80609"/>
                  </a:cubicBezTo>
                  <a:cubicBezTo>
                    <a:pt x="33800" y="80700"/>
                    <a:pt x="33618" y="80700"/>
                    <a:pt x="33557" y="80609"/>
                  </a:cubicBezTo>
                  <a:cubicBezTo>
                    <a:pt x="33223" y="80001"/>
                    <a:pt x="32645" y="79606"/>
                    <a:pt x="32159" y="79120"/>
                  </a:cubicBezTo>
                  <a:cubicBezTo>
                    <a:pt x="32007" y="78968"/>
                    <a:pt x="31946" y="78846"/>
                    <a:pt x="31977" y="78633"/>
                  </a:cubicBezTo>
                  <a:cubicBezTo>
                    <a:pt x="32037" y="78482"/>
                    <a:pt x="32037" y="78330"/>
                    <a:pt x="32037" y="78147"/>
                  </a:cubicBezTo>
                  <a:cubicBezTo>
                    <a:pt x="32037" y="77995"/>
                    <a:pt x="31977" y="77843"/>
                    <a:pt x="31855" y="77722"/>
                  </a:cubicBezTo>
                  <a:cubicBezTo>
                    <a:pt x="31521" y="77448"/>
                    <a:pt x="31247" y="77144"/>
                    <a:pt x="30852" y="76992"/>
                  </a:cubicBezTo>
                  <a:cubicBezTo>
                    <a:pt x="30518" y="76840"/>
                    <a:pt x="30305" y="76597"/>
                    <a:pt x="30153" y="76323"/>
                  </a:cubicBezTo>
                  <a:cubicBezTo>
                    <a:pt x="30092" y="76263"/>
                    <a:pt x="30153" y="76111"/>
                    <a:pt x="30244" y="76080"/>
                  </a:cubicBezTo>
                  <a:cubicBezTo>
                    <a:pt x="30274" y="76080"/>
                    <a:pt x="30305" y="76080"/>
                    <a:pt x="30335" y="76080"/>
                  </a:cubicBezTo>
                  <a:cubicBezTo>
                    <a:pt x="30487" y="76080"/>
                    <a:pt x="30609" y="76050"/>
                    <a:pt x="30700" y="75928"/>
                  </a:cubicBezTo>
                  <a:cubicBezTo>
                    <a:pt x="30791" y="75746"/>
                    <a:pt x="30822" y="75564"/>
                    <a:pt x="30730" y="75381"/>
                  </a:cubicBezTo>
                  <a:cubicBezTo>
                    <a:pt x="30518" y="75047"/>
                    <a:pt x="30335" y="74712"/>
                    <a:pt x="30001" y="74469"/>
                  </a:cubicBezTo>
                  <a:cubicBezTo>
                    <a:pt x="29849" y="74348"/>
                    <a:pt x="29727" y="74196"/>
                    <a:pt x="29697" y="74013"/>
                  </a:cubicBezTo>
                  <a:cubicBezTo>
                    <a:pt x="29636" y="73405"/>
                    <a:pt x="29332" y="72858"/>
                    <a:pt x="29180" y="72281"/>
                  </a:cubicBezTo>
                  <a:cubicBezTo>
                    <a:pt x="29059" y="71946"/>
                    <a:pt x="28937" y="71612"/>
                    <a:pt x="28937" y="71278"/>
                  </a:cubicBezTo>
                  <a:cubicBezTo>
                    <a:pt x="28937" y="70822"/>
                    <a:pt x="28694" y="70518"/>
                    <a:pt x="28299" y="70275"/>
                  </a:cubicBezTo>
                  <a:cubicBezTo>
                    <a:pt x="27812" y="70001"/>
                    <a:pt x="27387" y="69636"/>
                    <a:pt x="26779" y="69545"/>
                  </a:cubicBezTo>
                  <a:cubicBezTo>
                    <a:pt x="26597" y="69515"/>
                    <a:pt x="26536" y="69424"/>
                    <a:pt x="26566" y="69180"/>
                  </a:cubicBezTo>
                  <a:cubicBezTo>
                    <a:pt x="26566" y="68998"/>
                    <a:pt x="26536" y="68816"/>
                    <a:pt x="26445" y="68633"/>
                  </a:cubicBezTo>
                  <a:cubicBezTo>
                    <a:pt x="26262" y="68299"/>
                    <a:pt x="26110" y="67965"/>
                    <a:pt x="25958" y="67600"/>
                  </a:cubicBezTo>
                  <a:cubicBezTo>
                    <a:pt x="25898" y="67539"/>
                    <a:pt x="25867" y="67418"/>
                    <a:pt x="25898" y="67326"/>
                  </a:cubicBezTo>
                  <a:cubicBezTo>
                    <a:pt x="26019" y="67022"/>
                    <a:pt x="25837" y="66779"/>
                    <a:pt x="25746" y="66536"/>
                  </a:cubicBezTo>
                  <a:cubicBezTo>
                    <a:pt x="25715" y="66445"/>
                    <a:pt x="25746" y="66354"/>
                    <a:pt x="25776" y="66262"/>
                  </a:cubicBezTo>
                  <a:cubicBezTo>
                    <a:pt x="25776" y="66171"/>
                    <a:pt x="25837" y="66080"/>
                    <a:pt x="25867" y="65989"/>
                  </a:cubicBezTo>
                  <a:cubicBezTo>
                    <a:pt x="25928" y="65837"/>
                    <a:pt x="25928" y="65837"/>
                    <a:pt x="25746" y="65746"/>
                  </a:cubicBezTo>
                  <a:cubicBezTo>
                    <a:pt x="25654" y="65685"/>
                    <a:pt x="25563" y="65624"/>
                    <a:pt x="25533" y="65563"/>
                  </a:cubicBezTo>
                  <a:cubicBezTo>
                    <a:pt x="25381" y="65290"/>
                    <a:pt x="25290" y="65047"/>
                    <a:pt x="25168" y="64773"/>
                  </a:cubicBezTo>
                  <a:cubicBezTo>
                    <a:pt x="25138" y="64682"/>
                    <a:pt x="25138" y="64591"/>
                    <a:pt x="25107" y="64500"/>
                  </a:cubicBezTo>
                  <a:cubicBezTo>
                    <a:pt x="25107" y="64348"/>
                    <a:pt x="25077" y="64196"/>
                    <a:pt x="25138" y="64044"/>
                  </a:cubicBezTo>
                  <a:cubicBezTo>
                    <a:pt x="25229" y="63679"/>
                    <a:pt x="25168" y="63345"/>
                    <a:pt x="25016" y="63010"/>
                  </a:cubicBezTo>
                  <a:cubicBezTo>
                    <a:pt x="24925" y="62889"/>
                    <a:pt x="24955" y="62706"/>
                    <a:pt x="25046" y="62585"/>
                  </a:cubicBezTo>
                  <a:cubicBezTo>
                    <a:pt x="25381" y="62129"/>
                    <a:pt x="25442" y="61642"/>
                    <a:pt x="25411" y="61126"/>
                  </a:cubicBezTo>
                  <a:cubicBezTo>
                    <a:pt x="25411" y="61034"/>
                    <a:pt x="25411" y="60943"/>
                    <a:pt x="25411" y="60852"/>
                  </a:cubicBezTo>
                  <a:cubicBezTo>
                    <a:pt x="25411" y="60396"/>
                    <a:pt x="25472" y="59971"/>
                    <a:pt x="25746" y="59575"/>
                  </a:cubicBezTo>
                  <a:cubicBezTo>
                    <a:pt x="26080" y="59180"/>
                    <a:pt x="26262" y="58694"/>
                    <a:pt x="26384" y="58208"/>
                  </a:cubicBezTo>
                  <a:cubicBezTo>
                    <a:pt x="26505" y="57661"/>
                    <a:pt x="26749" y="57174"/>
                    <a:pt x="26961" y="56688"/>
                  </a:cubicBezTo>
                  <a:cubicBezTo>
                    <a:pt x="27144" y="56202"/>
                    <a:pt x="27265" y="55715"/>
                    <a:pt x="27235" y="55198"/>
                  </a:cubicBezTo>
                  <a:cubicBezTo>
                    <a:pt x="27205" y="54803"/>
                    <a:pt x="27205" y="54378"/>
                    <a:pt x="27235" y="53983"/>
                  </a:cubicBezTo>
                  <a:cubicBezTo>
                    <a:pt x="27235" y="53679"/>
                    <a:pt x="27387" y="53496"/>
                    <a:pt x="27660" y="53405"/>
                  </a:cubicBezTo>
                  <a:cubicBezTo>
                    <a:pt x="27660" y="53405"/>
                    <a:pt x="27660" y="53405"/>
                    <a:pt x="27630" y="53375"/>
                  </a:cubicBezTo>
                  <a:lnTo>
                    <a:pt x="27660" y="53405"/>
                  </a:lnTo>
                  <a:cubicBezTo>
                    <a:pt x="27600" y="53344"/>
                    <a:pt x="27508" y="53284"/>
                    <a:pt x="27448" y="53223"/>
                  </a:cubicBezTo>
                  <a:cubicBezTo>
                    <a:pt x="27083" y="52645"/>
                    <a:pt x="26566" y="52189"/>
                    <a:pt x="26171" y="51642"/>
                  </a:cubicBezTo>
                  <a:cubicBezTo>
                    <a:pt x="26049" y="51460"/>
                    <a:pt x="25867" y="51308"/>
                    <a:pt x="25746" y="51125"/>
                  </a:cubicBezTo>
                  <a:cubicBezTo>
                    <a:pt x="25685" y="51065"/>
                    <a:pt x="25624" y="50974"/>
                    <a:pt x="25624" y="50882"/>
                  </a:cubicBezTo>
                  <a:cubicBezTo>
                    <a:pt x="25654" y="50670"/>
                    <a:pt x="25594" y="50487"/>
                    <a:pt x="25533" y="50305"/>
                  </a:cubicBezTo>
                  <a:cubicBezTo>
                    <a:pt x="25533" y="50244"/>
                    <a:pt x="25654" y="50122"/>
                    <a:pt x="25746" y="50153"/>
                  </a:cubicBezTo>
                  <a:cubicBezTo>
                    <a:pt x="25837" y="50153"/>
                    <a:pt x="25958" y="50183"/>
                    <a:pt x="26019" y="50214"/>
                  </a:cubicBezTo>
                  <a:cubicBezTo>
                    <a:pt x="26171" y="50305"/>
                    <a:pt x="26293" y="50426"/>
                    <a:pt x="26414" y="50518"/>
                  </a:cubicBezTo>
                  <a:cubicBezTo>
                    <a:pt x="26627" y="50670"/>
                    <a:pt x="26840" y="50822"/>
                    <a:pt x="27113" y="50882"/>
                  </a:cubicBezTo>
                  <a:cubicBezTo>
                    <a:pt x="27478" y="50974"/>
                    <a:pt x="27691" y="51186"/>
                    <a:pt x="27782" y="51521"/>
                  </a:cubicBezTo>
                  <a:cubicBezTo>
                    <a:pt x="27812" y="51673"/>
                    <a:pt x="27873" y="51825"/>
                    <a:pt x="27904" y="51977"/>
                  </a:cubicBezTo>
                  <a:cubicBezTo>
                    <a:pt x="27964" y="52159"/>
                    <a:pt x="28086" y="52220"/>
                    <a:pt x="28238" y="52281"/>
                  </a:cubicBezTo>
                  <a:cubicBezTo>
                    <a:pt x="28390" y="52615"/>
                    <a:pt x="28481" y="52949"/>
                    <a:pt x="28451" y="53344"/>
                  </a:cubicBezTo>
                  <a:cubicBezTo>
                    <a:pt x="28420" y="53496"/>
                    <a:pt x="28329" y="53618"/>
                    <a:pt x="28116" y="53618"/>
                  </a:cubicBezTo>
                  <a:cubicBezTo>
                    <a:pt x="28025" y="53618"/>
                    <a:pt x="27934" y="53588"/>
                    <a:pt x="27843" y="53588"/>
                  </a:cubicBezTo>
                  <a:cubicBezTo>
                    <a:pt x="27843" y="53588"/>
                    <a:pt x="27873" y="53588"/>
                    <a:pt x="27873" y="53588"/>
                  </a:cubicBezTo>
                  <a:lnTo>
                    <a:pt x="27843" y="53588"/>
                  </a:lnTo>
                  <a:cubicBezTo>
                    <a:pt x="28056" y="53800"/>
                    <a:pt x="28360" y="53831"/>
                    <a:pt x="28633" y="53922"/>
                  </a:cubicBezTo>
                  <a:cubicBezTo>
                    <a:pt x="28694" y="53922"/>
                    <a:pt x="28815" y="53861"/>
                    <a:pt x="28907" y="53800"/>
                  </a:cubicBezTo>
                  <a:cubicBezTo>
                    <a:pt x="28937" y="53770"/>
                    <a:pt x="28998" y="53709"/>
                    <a:pt x="29028" y="53648"/>
                  </a:cubicBezTo>
                  <a:cubicBezTo>
                    <a:pt x="29089" y="53496"/>
                    <a:pt x="29180" y="53344"/>
                    <a:pt x="29059" y="53132"/>
                  </a:cubicBezTo>
                  <a:cubicBezTo>
                    <a:pt x="28967" y="52949"/>
                    <a:pt x="28876" y="52736"/>
                    <a:pt x="28815" y="52524"/>
                  </a:cubicBezTo>
                  <a:cubicBezTo>
                    <a:pt x="28785" y="52372"/>
                    <a:pt x="28664" y="52341"/>
                    <a:pt x="28542" y="52281"/>
                  </a:cubicBezTo>
                  <a:cubicBezTo>
                    <a:pt x="28451" y="52281"/>
                    <a:pt x="28360" y="52250"/>
                    <a:pt x="28268" y="52250"/>
                  </a:cubicBezTo>
                  <a:cubicBezTo>
                    <a:pt x="28238" y="52189"/>
                    <a:pt x="28238" y="52129"/>
                    <a:pt x="28208" y="52068"/>
                  </a:cubicBezTo>
                  <a:lnTo>
                    <a:pt x="28238" y="52068"/>
                  </a:lnTo>
                  <a:cubicBezTo>
                    <a:pt x="28238" y="52068"/>
                    <a:pt x="28238" y="52068"/>
                    <a:pt x="28238" y="52068"/>
                  </a:cubicBezTo>
                  <a:lnTo>
                    <a:pt x="28268" y="52037"/>
                  </a:lnTo>
                  <a:lnTo>
                    <a:pt x="28238" y="52068"/>
                  </a:lnTo>
                  <a:cubicBezTo>
                    <a:pt x="28177" y="52007"/>
                    <a:pt x="28116" y="51946"/>
                    <a:pt x="28086" y="51855"/>
                  </a:cubicBezTo>
                  <a:cubicBezTo>
                    <a:pt x="28025" y="51673"/>
                    <a:pt x="28056" y="51490"/>
                    <a:pt x="28116" y="51308"/>
                  </a:cubicBezTo>
                  <a:cubicBezTo>
                    <a:pt x="28177" y="51217"/>
                    <a:pt x="28116" y="51125"/>
                    <a:pt x="28025" y="51065"/>
                  </a:cubicBezTo>
                  <a:cubicBezTo>
                    <a:pt x="27873" y="51004"/>
                    <a:pt x="27721" y="50913"/>
                    <a:pt x="27569" y="50852"/>
                  </a:cubicBezTo>
                  <a:cubicBezTo>
                    <a:pt x="27387" y="50791"/>
                    <a:pt x="27235" y="50700"/>
                    <a:pt x="27113" y="50518"/>
                  </a:cubicBezTo>
                  <a:cubicBezTo>
                    <a:pt x="26992" y="50366"/>
                    <a:pt x="26809" y="50274"/>
                    <a:pt x="26627" y="50183"/>
                  </a:cubicBezTo>
                  <a:cubicBezTo>
                    <a:pt x="26262" y="49484"/>
                    <a:pt x="26597" y="48268"/>
                    <a:pt x="26536" y="48208"/>
                  </a:cubicBezTo>
                  <a:cubicBezTo>
                    <a:pt x="26384" y="48056"/>
                    <a:pt x="26201" y="47873"/>
                    <a:pt x="26049" y="47721"/>
                  </a:cubicBezTo>
                  <a:cubicBezTo>
                    <a:pt x="26049" y="47691"/>
                    <a:pt x="26049" y="47691"/>
                    <a:pt x="26080" y="47691"/>
                  </a:cubicBezTo>
                  <a:cubicBezTo>
                    <a:pt x="26110" y="47660"/>
                    <a:pt x="26141" y="47660"/>
                    <a:pt x="26110" y="47630"/>
                  </a:cubicBezTo>
                  <a:cubicBezTo>
                    <a:pt x="26080" y="47660"/>
                    <a:pt x="26080" y="47660"/>
                    <a:pt x="26080" y="47691"/>
                  </a:cubicBezTo>
                  <a:cubicBezTo>
                    <a:pt x="26049" y="47691"/>
                    <a:pt x="26049" y="47691"/>
                    <a:pt x="26019" y="47691"/>
                  </a:cubicBezTo>
                  <a:cubicBezTo>
                    <a:pt x="26019" y="47691"/>
                    <a:pt x="26049" y="47691"/>
                    <a:pt x="26049" y="47721"/>
                  </a:cubicBezTo>
                  <a:lnTo>
                    <a:pt x="26049" y="47721"/>
                  </a:lnTo>
                  <a:cubicBezTo>
                    <a:pt x="26019" y="47660"/>
                    <a:pt x="25928" y="47630"/>
                    <a:pt x="25928" y="47569"/>
                  </a:cubicBezTo>
                  <a:cubicBezTo>
                    <a:pt x="25928" y="47326"/>
                    <a:pt x="25989" y="47144"/>
                    <a:pt x="26171" y="46992"/>
                  </a:cubicBezTo>
                  <a:cubicBezTo>
                    <a:pt x="26293" y="46900"/>
                    <a:pt x="26384" y="46809"/>
                    <a:pt x="26475" y="46718"/>
                  </a:cubicBezTo>
                  <a:cubicBezTo>
                    <a:pt x="26505" y="46688"/>
                    <a:pt x="26475" y="46627"/>
                    <a:pt x="26475" y="46566"/>
                  </a:cubicBezTo>
                  <a:cubicBezTo>
                    <a:pt x="26475" y="46566"/>
                    <a:pt x="26445" y="46536"/>
                    <a:pt x="26414" y="46536"/>
                  </a:cubicBezTo>
                  <a:cubicBezTo>
                    <a:pt x="26171" y="46536"/>
                    <a:pt x="25958" y="46627"/>
                    <a:pt x="25746" y="46688"/>
                  </a:cubicBezTo>
                  <a:cubicBezTo>
                    <a:pt x="25563" y="46749"/>
                    <a:pt x="25381" y="46597"/>
                    <a:pt x="25320" y="46384"/>
                  </a:cubicBezTo>
                  <a:cubicBezTo>
                    <a:pt x="25290" y="46323"/>
                    <a:pt x="25350" y="46293"/>
                    <a:pt x="25442" y="46262"/>
                  </a:cubicBezTo>
                  <a:cubicBezTo>
                    <a:pt x="25715" y="46141"/>
                    <a:pt x="25715" y="46049"/>
                    <a:pt x="25502" y="45806"/>
                  </a:cubicBezTo>
                  <a:cubicBezTo>
                    <a:pt x="25411" y="45715"/>
                    <a:pt x="25442" y="45654"/>
                    <a:pt x="25563" y="45593"/>
                  </a:cubicBezTo>
                  <a:cubicBezTo>
                    <a:pt x="25624" y="45563"/>
                    <a:pt x="25776" y="45563"/>
                    <a:pt x="25776" y="45442"/>
                  </a:cubicBezTo>
                  <a:cubicBezTo>
                    <a:pt x="25776" y="45168"/>
                    <a:pt x="25928" y="44986"/>
                    <a:pt x="26110" y="44803"/>
                  </a:cubicBezTo>
                  <a:cubicBezTo>
                    <a:pt x="26171" y="44712"/>
                    <a:pt x="26141" y="44621"/>
                    <a:pt x="26019" y="44590"/>
                  </a:cubicBezTo>
                  <a:cubicBezTo>
                    <a:pt x="25928" y="44560"/>
                    <a:pt x="25806" y="44590"/>
                    <a:pt x="25746" y="44530"/>
                  </a:cubicBezTo>
                  <a:cubicBezTo>
                    <a:pt x="25502" y="44438"/>
                    <a:pt x="25989" y="42250"/>
                    <a:pt x="24986" y="44408"/>
                  </a:cubicBezTo>
                  <a:cubicBezTo>
                    <a:pt x="24955" y="44438"/>
                    <a:pt x="24864" y="44499"/>
                    <a:pt x="24803" y="44499"/>
                  </a:cubicBezTo>
                  <a:cubicBezTo>
                    <a:pt x="24773" y="44499"/>
                    <a:pt x="24682" y="44469"/>
                    <a:pt x="24651" y="44408"/>
                  </a:cubicBezTo>
                  <a:cubicBezTo>
                    <a:pt x="24530" y="44195"/>
                    <a:pt x="24560" y="43922"/>
                    <a:pt x="24408" y="43709"/>
                  </a:cubicBezTo>
                  <a:cubicBezTo>
                    <a:pt x="24378" y="43648"/>
                    <a:pt x="24408" y="43527"/>
                    <a:pt x="24408" y="43435"/>
                  </a:cubicBezTo>
                  <a:cubicBezTo>
                    <a:pt x="24439" y="43314"/>
                    <a:pt x="24469" y="43192"/>
                    <a:pt x="24499" y="43071"/>
                  </a:cubicBezTo>
                  <a:cubicBezTo>
                    <a:pt x="24560" y="42919"/>
                    <a:pt x="24499" y="42797"/>
                    <a:pt x="24408" y="42645"/>
                  </a:cubicBezTo>
                  <a:cubicBezTo>
                    <a:pt x="24378" y="42615"/>
                    <a:pt x="24408" y="42493"/>
                    <a:pt x="24439" y="42402"/>
                  </a:cubicBezTo>
                  <a:cubicBezTo>
                    <a:pt x="24439" y="42402"/>
                    <a:pt x="24439" y="42402"/>
                    <a:pt x="24469" y="42402"/>
                  </a:cubicBezTo>
                  <a:cubicBezTo>
                    <a:pt x="24469" y="42372"/>
                    <a:pt x="24469" y="42372"/>
                    <a:pt x="24499" y="42341"/>
                  </a:cubicBezTo>
                  <a:cubicBezTo>
                    <a:pt x="24530" y="42311"/>
                    <a:pt x="24530" y="42280"/>
                    <a:pt x="24560" y="42280"/>
                  </a:cubicBezTo>
                  <a:cubicBezTo>
                    <a:pt x="24560" y="42250"/>
                    <a:pt x="24560" y="42220"/>
                    <a:pt x="24560" y="42189"/>
                  </a:cubicBezTo>
                  <a:cubicBezTo>
                    <a:pt x="24530" y="42250"/>
                    <a:pt x="24499" y="42280"/>
                    <a:pt x="24499" y="42341"/>
                  </a:cubicBezTo>
                  <a:cubicBezTo>
                    <a:pt x="24469" y="42341"/>
                    <a:pt x="24469" y="42372"/>
                    <a:pt x="24439" y="42402"/>
                  </a:cubicBezTo>
                  <a:cubicBezTo>
                    <a:pt x="24439" y="42402"/>
                    <a:pt x="24439" y="42402"/>
                    <a:pt x="24439" y="42402"/>
                  </a:cubicBezTo>
                  <a:cubicBezTo>
                    <a:pt x="24378" y="42402"/>
                    <a:pt x="24317" y="42402"/>
                    <a:pt x="24287" y="42372"/>
                  </a:cubicBezTo>
                  <a:cubicBezTo>
                    <a:pt x="24135" y="42341"/>
                    <a:pt x="24013" y="42220"/>
                    <a:pt x="24074" y="42128"/>
                  </a:cubicBezTo>
                  <a:cubicBezTo>
                    <a:pt x="24074" y="41794"/>
                    <a:pt x="23952" y="41642"/>
                    <a:pt x="23861" y="41916"/>
                  </a:cubicBezTo>
                  <a:cubicBezTo>
                    <a:pt x="23861" y="41946"/>
                    <a:pt x="23770" y="41946"/>
                    <a:pt x="23709" y="41976"/>
                  </a:cubicBezTo>
                  <a:cubicBezTo>
                    <a:pt x="23709" y="41976"/>
                    <a:pt x="23648" y="41916"/>
                    <a:pt x="23648" y="41885"/>
                  </a:cubicBezTo>
                  <a:cubicBezTo>
                    <a:pt x="23618" y="41581"/>
                    <a:pt x="23648" y="41277"/>
                    <a:pt x="23739" y="40973"/>
                  </a:cubicBezTo>
                  <a:cubicBezTo>
                    <a:pt x="23831" y="40791"/>
                    <a:pt x="23739" y="40609"/>
                    <a:pt x="23618" y="40457"/>
                  </a:cubicBezTo>
                  <a:cubicBezTo>
                    <a:pt x="23618" y="40487"/>
                    <a:pt x="23618" y="40487"/>
                    <a:pt x="23618" y="40487"/>
                  </a:cubicBezTo>
                  <a:cubicBezTo>
                    <a:pt x="23618" y="40487"/>
                    <a:pt x="23618" y="40457"/>
                    <a:pt x="23618" y="40457"/>
                  </a:cubicBezTo>
                  <a:lnTo>
                    <a:pt x="23648" y="40457"/>
                  </a:lnTo>
                  <a:cubicBezTo>
                    <a:pt x="23587" y="40274"/>
                    <a:pt x="23557" y="40092"/>
                    <a:pt x="23527" y="39910"/>
                  </a:cubicBezTo>
                  <a:cubicBezTo>
                    <a:pt x="23496" y="39697"/>
                    <a:pt x="23557" y="39545"/>
                    <a:pt x="23648" y="39362"/>
                  </a:cubicBezTo>
                  <a:cubicBezTo>
                    <a:pt x="23709" y="39180"/>
                    <a:pt x="23922" y="39089"/>
                    <a:pt x="24135" y="39150"/>
                  </a:cubicBezTo>
                  <a:cubicBezTo>
                    <a:pt x="24195" y="39180"/>
                    <a:pt x="24256" y="39210"/>
                    <a:pt x="24317" y="39241"/>
                  </a:cubicBezTo>
                  <a:cubicBezTo>
                    <a:pt x="24378" y="39271"/>
                    <a:pt x="24439" y="39271"/>
                    <a:pt x="24469" y="39210"/>
                  </a:cubicBezTo>
                  <a:cubicBezTo>
                    <a:pt x="24499" y="39180"/>
                    <a:pt x="24469" y="39150"/>
                    <a:pt x="24469" y="39119"/>
                  </a:cubicBezTo>
                  <a:cubicBezTo>
                    <a:pt x="24347" y="38967"/>
                    <a:pt x="24195" y="38846"/>
                    <a:pt x="24195" y="38633"/>
                  </a:cubicBezTo>
                  <a:cubicBezTo>
                    <a:pt x="24165" y="38511"/>
                    <a:pt x="24104" y="38420"/>
                    <a:pt x="24043" y="38299"/>
                  </a:cubicBezTo>
                  <a:cubicBezTo>
                    <a:pt x="24013" y="38207"/>
                    <a:pt x="23952" y="38177"/>
                    <a:pt x="23922" y="38238"/>
                  </a:cubicBezTo>
                  <a:cubicBezTo>
                    <a:pt x="23922" y="38268"/>
                    <a:pt x="23922" y="38299"/>
                    <a:pt x="23922" y="38329"/>
                  </a:cubicBezTo>
                  <a:cubicBezTo>
                    <a:pt x="23952" y="38420"/>
                    <a:pt x="23983" y="38511"/>
                    <a:pt x="24013" y="38603"/>
                  </a:cubicBezTo>
                  <a:cubicBezTo>
                    <a:pt x="24043" y="38724"/>
                    <a:pt x="23922" y="38846"/>
                    <a:pt x="23770" y="38876"/>
                  </a:cubicBezTo>
                  <a:cubicBezTo>
                    <a:pt x="23587" y="38876"/>
                    <a:pt x="23466" y="38815"/>
                    <a:pt x="23344" y="38694"/>
                  </a:cubicBezTo>
                  <a:cubicBezTo>
                    <a:pt x="23131" y="38481"/>
                    <a:pt x="22980" y="38238"/>
                    <a:pt x="22949" y="37964"/>
                  </a:cubicBezTo>
                  <a:cubicBezTo>
                    <a:pt x="22919" y="37843"/>
                    <a:pt x="22888" y="37721"/>
                    <a:pt x="22888" y="37569"/>
                  </a:cubicBezTo>
                  <a:cubicBezTo>
                    <a:pt x="22888" y="37387"/>
                    <a:pt x="22767" y="37326"/>
                    <a:pt x="22615" y="37235"/>
                  </a:cubicBezTo>
                  <a:cubicBezTo>
                    <a:pt x="22524" y="37174"/>
                    <a:pt x="22463" y="37052"/>
                    <a:pt x="22372" y="36961"/>
                  </a:cubicBezTo>
                  <a:cubicBezTo>
                    <a:pt x="22159" y="36779"/>
                    <a:pt x="22128" y="36596"/>
                    <a:pt x="22341" y="36414"/>
                  </a:cubicBezTo>
                  <a:cubicBezTo>
                    <a:pt x="22402" y="36353"/>
                    <a:pt x="22372" y="36292"/>
                    <a:pt x="22280" y="36262"/>
                  </a:cubicBezTo>
                  <a:cubicBezTo>
                    <a:pt x="22250" y="36232"/>
                    <a:pt x="22220" y="36232"/>
                    <a:pt x="22189" y="36232"/>
                  </a:cubicBezTo>
                  <a:cubicBezTo>
                    <a:pt x="21855" y="36323"/>
                    <a:pt x="21612" y="36171"/>
                    <a:pt x="21399" y="35958"/>
                  </a:cubicBezTo>
                  <a:cubicBezTo>
                    <a:pt x="21338" y="35897"/>
                    <a:pt x="21277" y="35806"/>
                    <a:pt x="21217" y="35745"/>
                  </a:cubicBezTo>
                  <a:cubicBezTo>
                    <a:pt x="21247" y="35745"/>
                    <a:pt x="21247" y="35745"/>
                    <a:pt x="21247" y="35745"/>
                  </a:cubicBezTo>
                  <a:lnTo>
                    <a:pt x="21247" y="35715"/>
                  </a:lnTo>
                  <a:lnTo>
                    <a:pt x="21217" y="35745"/>
                  </a:lnTo>
                  <a:cubicBezTo>
                    <a:pt x="21217" y="35745"/>
                    <a:pt x="21217" y="35745"/>
                    <a:pt x="21217" y="35745"/>
                  </a:cubicBezTo>
                  <a:cubicBezTo>
                    <a:pt x="21156" y="35715"/>
                    <a:pt x="21065" y="35654"/>
                    <a:pt x="20973" y="35593"/>
                  </a:cubicBezTo>
                  <a:cubicBezTo>
                    <a:pt x="20730" y="35411"/>
                    <a:pt x="20487" y="35320"/>
                    <a:pt x="20153" y="35320"/>
                  </a:cubicBezTo>
                  <a:cubicBezTo>
                    <a:pt x="20031" y="35320"/>
                    <a:pt x="19910" y="35289"/>
                    <a:pt x="19758" y="35259"/>
                  </a:cubicBezTo>
                  <a:cubicBezTo>
                    <a:pt x="19636" y="35259"/>
                    <a:pt x="19514" y="35168"/>
                    <a:pt x="19454" y="35046"/>
                  </a:cubicBezTo>
                  <a:cubicBezTo>
                    <a:pt x="19393" y="34985"/>
                    <a:pt x="19393" y="34864"/>
                    <a:pt x="19332" y="34803"/>
                  </a:cubicBezTo>
                  <a:cubicBezTo>
                    <a:pt x="19241" y="34590"/>
                    <a:pt x="19089" y="34408"/>
                    <a:pt x="18876" y="34347"/>
                  </a:cubicBezTo>
                  <a:cubicBezTo>
                    <a:pt x="18451" y="34226"/>
                    <a:pt x="18299" y="33922"/>
                    <a:pt x="18238" y="33557"/>
                  </a:cubicBezTo>
                  <a:cubicBezTo>
                    <a:pt x="18207" y="33466"/>
                    <a:pt x="18207" y="33374"/>
                    <a:pt x="18207" y="33283"/>
                  </a:cubicBezTo>
                  <a:cubicBezTo>
                    <a:pt x="18238" y="33283"/>
                    <a:pt x="18238" y="33283"/>
                    <a:pt x="18238" y="33283"/>
                  </a:cubicBezTo>
                  <a:lnTo>
                    <a:pt x="18268" y="33253"/>
                  </a:lnTo>
                  <a:lnTo>
                    <a:pt x="18207" y="33283"/>
                  </a:lnTo>
                  <a:lnTo>
                    <a:pt x="18207" y="33283"/>
                  </a:lnTo>
                  <a:cubicBezTo>
                    <a:pt x="18055" y="33283"/>
                    <a:pt x="17903" y="33283"/>
                    <a:pt x="17751" y="33314"/>
                  </a:cubicBezTo>
                  <a:cubicBezTo>
                    <a:pt x="17508" y="33374"/>
                    <a:pt x="17417" y="33253"/>
                    <a:pt x="17326" y="33040"/>
                  </a:cubicBezTo>
                  <a:cubicBezTo>
                    <a:pt x="17296" y="32949"/>
                    <a:pt x="17204" y="32949"/>
                    <a:pt x="17083" y="33040"/>
                  </a:cubicBezTo>
                  <a:cubicBezTo>
                    <a:pt x="16931" y="33162"/>
                    <a:pt x="16870" y="33344"/>
                    <a:pt x="16961" y="33526"/>
                  </a:cubicBezTo>
                  <a:cubicBezTo>
                    <a:pt x="16992" y="33648"/>
                    <a:pt x="17052" y="33770"/>
                    <a:pt x="17144" y="33830"/>
                  </a:cubicBezTo>
                  <a:cubicBezTo>
                    <a:pt x="17326" y="33952"/>
                    <a:pt x="17265" y="34074"/>
                    <a:pt x="17235" y="34195"/>
                  </a:cubicBezTo>
                  <a:cubicBezTo>
                    <a:pt x="17174" y="34195"/>
                    <a:pt x="17083" y="34195"/>
                    <a:pt x="17022" y="34195"/>
                  </a:cubicBezTo>
                  <a:cubicBezTo>
                    <a:pt x="16931" y="34104"/>
                    <a:pt x="16809" y="34074"/>
                    <a:pt x="16718" y="34195"/>
                  </a:cubicBezTo>
                  <a:cubicBezTo>
                    <a:pt x="16596" y="34317"/>
                    <a:pt x="16505" y="34438"/>
                    <a:pt x="16353" y="34499"/>
                  </a:cubicBezTo>
                  <a:cubicBezTo>
                    <a:pt x="16262" y="34560"/>
                    <a:pt x="16171" y="34621"/>
                    <a:pt x="16080" y="34590"/>
                  </a:cubicBezTo>
                  <a:cubicBezTo>
                    <a:pt x="15715" y="34530"/>
                    <a:pt x="15441" y="34681"/>
                    <a:pt x="15137" y="34833"/>
                  </a:cubicBezTo>
                  <a:cubicBezTo>
                    <a:pt x="15016" y="34894"/>
                    <a:pt x="14894" y="34925"/>
                    <a:pt x="14773" y="34985"/>
                  </a:cubicBezTo>
                  <a:cubicBezTo>
                    <a:pt x="14438" y="35046"/>
                    <a:pt x="14134" y="35168"/>
                    <a:pt x="13830" y="35320"/>
                  </a:cubicBezTo>
                  <a:cubicBezTo>
                    <a:pt x="13709" y="35411"/>
                    <a:pt x="13526" y="35411"/>
                    <a:pt x="13374" y="35441"/>
                  </a:cubicBezTo>
                  <a:cubicBezTo>
                    <a:pt x="13283" y="35441"/>
                    <a:pt x="13192" y="35350"/>
                    <a:pt x="13162" y="35259"/>
                  </a:cubicBezTo>
                  <a:cubicBezTo>
                    <a:pt x="13101" y="35198"/>
                    <a:pt x="13131" y="35046"/>
                    <a:pt x="13222" y="35016"/>
                  </a:cubicBezTo>
                  <a:cubicBezTo>
                    <a:pt x="13374" y="34925"/>
                    <a:pt x="13557" y="34833"/>
                    <a:pt x="13739" y="34742"/>
                  </a:cubicBezTo>
                  <a:cubicBezTo>
                    <a:pt x="13830" y="34712"/>
                    <a:pt x="13830" y="34681"/>
                    <a:pt x="13739" y="34621"/>
                  </a:cubicBezTo>
                  <a:cubicBezTo>
                    <a:pt x="13587" y="34469"/>
                    <a:pt x="13618" y="34317"/>
                    <a:pt x="13739" y="34195"/>
                  </a:cubicBezTo>
                  <a:cubicBezTo>
                    <a:pt x="14074" y="33830"/>
                    <a:pt x="14438" y="33526"/>
                    <a:pt x="14621" y="33071"/>
                  </a:cubicBezTo>
                  <a:cubicBezTo>
                    <a:pt x="14651" y="32979"/>
                    <a:pt x="14742" y="32919"/>
                    <a:pt x="14833" y="32858"/>
                  </a:cubicBezTo>
                  <a:cubicBezTo>
                    <a:pt x="15168" y="32645"/>
                    <a:pt x="15563" y="32615"/>
                    <a:pt x="15958" y="32797"/>
                  </a:cubicBezTo>
                  <a:cubicBezTo>
                    <a:pt x="15958" y="32827"/>
                    <a:pt x="16080" y="32767"/>
                    <a:pt x="16080" y="32736"/>
                  </a:cubicBezTo>
                  <a:cubicBezTo>
                    <a:pt x="16110" y="32645"/>
                    <a:pt x="16110" y="32523"/>
                    <a:pt x="16080" y="32432"/>
                  </a:cubicBezTo>
                  <a:cubicBezTo>
                    <a:pt x="16080" y="32250"/>
                    <a:pt x="15867" y="32098"/>
                    <a:pt x="15685" y="32159"/>
                  </a:cubicBezTo>
                  <a:cubicBezTo>
                    <a:pt x="15107" y="32432"/>
                    <a:pt x="14499" y="32615"/>
                    <a:pt x="14165" y="33192"/>
                  </a:cubicBezTo>
                  <a:cubicBezTo>
                    <a:pt x="14104" y="33283"/>
                    <a:pt x="13952" y="33344"/>
                    <a:pt x="13830" y="33344"/>
                  </a:cubicBezTo>
                  <a:cubicBezTo>
                    <a:pt x="13648" y="33374"/>
                    <a:pt x="13496" y="33466"/>
                    <a:pt x="13435" y="33618"/>
                  </a:cubicBezTo>
                  <a:cubicBezTo>
                    <a:pt x="13374" y="33891"/>
                    <a:pt x="13162" y="34013"/>
                    <a:pt x="12949" y="34165"/>
                  </a:cubicBezTo>
                  <a:cubicBezTo>
                    <a:pt x="12797" y="34286"/>
                    <a:pt x="12675" y="34317"/>
                    <a:pt x="12493" y="34286"/>
                  </a:cubicBezTo>
                  <a:cubicBezTo>
                    <a:pt x="12219" y="34226"/>
                    <a:pt x="11976" y="34317"/>
                    <a:pt x="11764" y="34530"/>
                  </a:cubicBezTo>
                  <a:cubicBezTo>
                    <a:pt x="11672" y="34621"/>
                    <a:pt x="11642" y="34742"/>
                    <a:pt x="11733" y="34864"/>
                  </a:cubicBezTo>
                  <a:cubicBezTo>
                    <a:pt x="11764" y="34955"/>
                    <a:pt x="11824" y="35016"/>
                    <a:pt x="11885" y="35107"/>
                  </a:cubicBezTo>
                  <a:cubicBezTo>
                    <a:pt x="11976" y="35289"/>
                    <a:pt x="11915" y="35472"/>
                    <a:pt x="11703" y="35593"/>
                  </a:cubicBezTo>
                  <a:cubicBezTo>
                    <a:pt x="11612" y="35654"/>
                    <a:pt x="11490" y="35715"/>
                    <a:pt x="11368" y="35776"/>
                  </a:cubicBezTo>
                  <a:cubicBezTo>
                    <a:pt x="11216" y="35867"/>
                    <a:pt x="11064" y="35928"/>
                    <a:pt x="10973" y="36049"/>
                  </a:cubicBezTo>
                  <a:cubicBezTo>
                    <a:pt x="10760" y="36353"/>
                    <a:pt x="10487" y="36505"/>
                    <a:pt x="10092" y="36596"/>
                  </a:cubicBezTo>
                  <a:cubicBezTo>
                    <a:pt x="9575" y="36718"/>
                    <a:pt x="9119" y="36992"/>
                    <a:pt x="8663" y="37265"/>
                  </a:cubicBezTo>
                  <a:cubicBezTo>
                    <a:pt x="8602" y="37326"/>
                    <a:pt x="8511" y="37387"/>
                    <a:pt x="8481" y="37478"/>
                  </a:cubicBezTo>
                  <a:cubicBezTo>
                    <a:pt x="8359" y="37691"/>
                    <a:pt x="8207" y="37812"/>
                    <a:pt x="7964" y="37903"/>
                  </a:cubicBezTo>
                  <a:cubicBezTo>
                    <a:pt x="7751" y="37995"/>
                    <a:pt x="7569" y="38116"/>
                    <a:pt x="7356" y="38177"/>
                  </a:cubicBezTo>
                  <a:cubicBezTo>
                    <a:pt x="7265" y="38177"/>
                    <a:pt x="7235" y="38299"/>
                    <a:pt x="7204" y="38390"/>
                  </a:cubicBezTo>
                  <a:cubicBezTo>
                    <a:pt x="7083" y="38359"/>
                    <a:pt x="6991" y="38329"/>
                    <a:pt x="6900" y="38359"/>
                  </a:cubicBezTo>
                  <a:cubicBezTo>
                    <a:pt x="6687" y="38451"/>
                    <a:pt x="6444" y="38603"/>
                    <a:pt x="6231" y="38724"/>
                  </a:cubicBezTo>
                  <a:cubicBezTo>
                    <a:pt x="6110" y="39089"/>
                    <a:pt x="5745" y="39119"/>
                    <a:pt x="5441" y="39241"/>
                  </a:cubicBezTo>
                  <a:cubicBezTo>
                    <a:pt x="5259" y="39332"/>
                    <a:pt x="5076" y="39362"/>
                    <a:pt x="4924" y="39514"/>
                  </a:cubicBezTo>
                  <a:cubicBezTo>
                    <a:pt x="4803" y="39606"/>
                    <a:pt x="4681" y="39545"/>
                    <a:pt x="4560" y="39545"/>
                  </a:cubicBezTo>
                  <a:cubicBezTo>
                    <a:pt x="4256" y="39514"/>
                    <a:pt x="3982" y="39636"/>
                    <a:pt x="3709" y="39697"/>
                  </a:cubicBezTo>
                  <a:cubicBezTo>
                    <a:pt x="3648" y="39697"/>
                    <a:pt x="3617" y="39788"/>
                    <a:pt x="3587" y="39849"/>
                  </a:cubicBezTo>
                  <a:cubicBezTo>
                    <a:pt x="3496" y="40031"/>
                    <a:pt x="3496" y="40031"/>
                    <a:pt x="3435" y="39940"/>
                  </a:cubicBezTo>
                  <a:cubicBezTo>
                    <a:pt x="3344" y="39788"/>
                    <a:pt x="3253" y="39666"/>
                    <a:pt x="3192" y="39545"/>
                  </a:cubicBezTo>
                  <a:cubicBezTo>
                    <a:pt x="3192" y="39545"/>
                    <a:pt x="3192" y="39545"/>
                    <a:pt x="3192" y="39545"/>
                  </a:cubicBezTo>
                  <a:lnTo>
                    <a:pt x="3222" y="39514"/>
                  </a:lnTo>
                  <a:lnTo>
                    <a:pt x="3162" y="39514"/>
                  </a:lnTo>
                  <a:cubicBezTo>
                    <a:pt x="3162" y="39545"/>
                    <a:pt x="3192" y="39545"/>
                    <a:pt x="3192" y="39545"/>
                  </a:cubicBezTo>
                  <a:cubicBezTo>
                    <a:pt x="2979" y="39910"/>
                    <a:pt x="2675" y="40122"/>
                    <a:pt x="2250" y="40122"/>
                  </a:cubicBezTo>
                  <a:cubicBezTo>
                    <a:pt x="1915" y="40153"/>
                    <a:pt x="1672" y="40213"/>
                    <a:pt x="1429" y="40457"/>
                  </a:cubicBezTo>
                  <a:cubicBezTo>
                    <a:pt x="1368" y="40517"/>
                    <a:pt x="1216" y="40548"/>
                    <a:pt x="1064" y="40578"/>
                  </a:cubicBezTo>
                  <a:cubicBezTo>
                    <a:pt x="882" y="40609"/>
                    <a:pt x="669" y="40548"/>
                    <a:pt x="487" y="40639"/>
                  </a:cubicBezTo>
                  <a:cubicBezTo>
                    <a:pt x="396" y="40669"/>
                    <a:pt x="304" y="40700"/>
                    <a:pt x="183" y="40700"/>
                  </a:cubicBezTo>
                  <a:cubicBezTo>
                    <a:pt x="152" y="40669"/>
                    <a:pt x="61" y="40639"/>
                    <a:pt x="31" y="40609"/>
                  </a:cubicBezTo>
                  <a:cubicBezTo>
                    <a:pt x="0" y="40548"/>
                    <a:pt x="0" y="40457"/>
                    <a:pt x="31" y="40426"/>
                  </a:cubicBezTo>
                  <a:cubicBezTo>
                    <a:pt x="213" y="40213"/>
                    <a:pt x="396" y="39970"/>
                    <a:pt x="730" y="39940"/>
                  </a:cubicBezTo>
                  <a:cubicBezTo>
                    <a:pt x="882" y="39940"/>
                    <a:pt x="1064" y="39910"/>
                    <a:pt x="1216" y="39879"/>
                  </a:cubicBezTo>
                  <a:cubicBezTo>
                    <a:pt x="1672" y="39879"/>
                    <a:pt x="2037" y="39697"/>
                    <a:pt x="2402" y="39423"/>
                  </a:cubicBezTo>
                  <a:cubicBezTo>
                    <a:pt x="2584" y="39241"/>
                    <a:pt x="2797" y="39119"/>
                    <a:pt x="3040" y="38967"/>
                  </a:cubicBezTo>
                  <a:cubicBezTo>
                    <a:pt x="3283" y="38815"/>
                    <a:pt x="3587" y="38754"/>
                    <a:pt x="3891" y="38846"/>
                  </a:cubicBezTo>
                  <a:cubicBezTo>
                    <a:pt x="4043" y="38906"/>
                    <a:pt x="4165" y="38876"/>
                    <a:pt x="4256" y="38754"/>
                  </a:cubicBezTo>
                  <a:cubicBezTo>
                    <a:pt x="4408" y="38542"/>
                    <a:pt x="4590" y="38390"/>
                    <a:pt x="4833" y="38268"/>
                  </a:cubicBezTo>
                  <a:cubicBezTo>
                    <a:pt x="5228" y="38086"/>
                    <a:pt x="5593" y="37843"/>
                    <a:pt x="5988" y="37691"/>
                  </a:cubicBezTo>
                  <a:cubicBezTo>
                    <a:pt x="6231" y="37599"/>
                    <a:pt x="6444" y="37417"/>
                    <a:pt x="6657" y="37326"/>
                  </a:cubicBezTo>
                  <a:cubicBezTo>
                    <a:pt x="7387" y="36961"/>
                    <a:pt x="7842" y="36384"/>
                    <a:pt x="8207" y="35745"/>
                  </a:cubicBezTo>
                  <a:cubicBezTo>
                    <a:pt x="8359" y="35441"/>
                    <a:pt x="8511" y="35198"/>
                    <a:pt x="8815" y="35016"/>
                  </a:cubicBezTo>
                  <a:cubicBezTo>
                    <a:pt x="8876" y="34955"/>
                    <a:pt x="8876" y="34894"/>
                    <a:pt x="8815" y="34864"/>
                  </a:cubicBezTo>
                  <a:cubicBezTo>
                    <a:pt x="8785" y="34864"/>
                    <a:pt x="8754" y="34833"/>
                    <a:pt x="8724" y="34864"/>
                  </a:cubicBezTo>
                  <a:cubicBezTo>
                    <a:pt x="8633" y="34864"/>
                    <a:pt x="8542" y="34894"/>
                    <a:pt x="8420" y="34894"/>
                  </a:cubicBezTo>
                  <a:cubicBezTo>
                    <a:pt x="8329" y="34894"/>
                    <a:pt x="8238" y="34894"/>
                    <a:pt x="8146" y="34864"/>
                  </a:cubicBezTo>
                  <a:cubicBezTo>
                    <a:pt x="7842" y="34742"/>
                    <a:pt x="7842" y="34742"/>
                    <a:pt x="7690" y="34925"/>
                  </a:cubicBezTo>
                  <a:cubicBezTo>
                    <a:pt x="7660" y="34955"/>
                    <a:pt x="7660" y="34985"/>
                    <a:pt x="7630" y="35016"/>
                  </a:cubicBezTo>
                  <a:cubicBezTo>
                    <a:pt x="7539" y="35077"/>
                    <a:pt x="7417" y="35077"/>
                    <a:pt x="7417" y="34985"/>
                  </a:cubicBezTo>
                  <a:cubicBezTo>
                    <a:pt x="7326" y="34590"/>
                    <a:pt x="6961" y="34438"/>
                    <a:pt x="6718" y="34195"/>
                  </a:cubicBezTo>
                  <a:cubicBezTo>
                    <a:pt x="6718" y="34195"/>
                    <a:pt x="6627" y="34226"/>
                    <a:pt x="6627" y="34256"/>
                  </a:cubicBezTo>
                  <a:cubicBezTo>
                    <a:pt x="6444" y="34590"/>
                    <a:pt x="6140" y="34499"/>
                    <a:pt x="5867" y="34408"/>
                  </a:cubicBezTo>
                  <a:cubicBezTo>
                    <a:pt x="5745" y="34378"/>
                    <a:pt x="5745" y="34317"/>
                    <a:pt x="5806" y="34195"/>
                  </a:cubicBezTo>
                  <a:cubicBezTo>
                    <a:pt x="5836" y="34134"/>
                    <a:pt x="5928" y="34074"/>
                    <a:pt x="5958" y="33982"/>
                  </a:cubicBezTo>
                  <a:cubicBezTo>
                    <a:pt x="6019" y="33861"/>
                    <a:pt x="6049" y="33739"/>
                    <a:pt x="5988" y="33618"/>
                  </a:cubicBezTo>
                  <a:cubicBezTo>
                    <a:pt x="5897" y="33466"/>
                    <a:pt x="5897" y="33314"/>
                    <a:pt x="6049" y="33192"/>
                  </a:cubicBezTo>
                  <a:cubicBezTo>
                    <a:pt x="6231" y="33040"/>
                    <a:pt x="6353" y="32858"/>
                    <a:pt x="6353" y="32615"/>
                  </a:cubicBezTo>
                  <a:cubicBezTo>
                    <a:pt x="6353" y="32463"/>
                    <a:pt x="6414" y="32341"/>
                    <a:pt x="6414" y="32189"/>
                  </a:cubicBezTo>
                  <a:cubicBezTo>
                    <a:pt x="6444" y="32189"/>
                    <a:pt x="6444" y="32189"/>
                    <a:pt x="6444" y="32189"/>
                  </a:cubicBezTo>
                  <a:cubicBezTo>
                    <a:pt x="6444" y="32159"/>
                    <a:pt x="6444" y="32128"/>
                    <a:pt x="6444" y="32098"/>
                  </a:cubicBezTo>
                  <a:cubicBezTo>
                    <a:pt x="6475" y="32037"/>
                    <a:pt x="6505" y="31976"/>
                    <a:pt x="6535" y="31885"/>
                  </a:cubicBezTo>
                  <a:cubicBezTo>
                    <a:pt x="6566" y="31824"/>
                    <a:pt x="6535" y="31764"/>
                    <a:pt x="6475" y="31824"/>
                  </a:cubicBezTo>
                  <a:cubicBezTo>
                    <a:pt x="6475" y="31824"/>
                    <a:pt x="6475" y="31885"/>
                    <a:pt x="6475" y="31915"/>
                  </a:cubicBezTo>
                  <a:cubicBezTo>
                    <a:pt x="6475" y="31976"/>
                    <a:pt x="6475" y="32037"/>
                    <a:pt x="6444" y="32098"/>
                  </a:cubicBezTo>
                  <a:cubicBezTo>
                    <a:pt x="6444" y="32128"/>
                    <a:pt x="6444" y="32128"/>
                    <a:pt x="6444" y="32159"/>
                  </a:cubicBezTo>
                  <a:cubicBezTo>
                    <a:pt x="6444" y="32159"/>
                    <a:pt x="6444" y="32159"/>
                    <a:pt x="6414" y="32189"/>
                  </a:cubicBezTo>
                  <a:cubicBezTo>
                    <a:pt x="6171" y="32159"/>
                    <a:pt x="5928" y="32219"/>
                    <a:pt x="5654" y="32280"/>
                  </a:cubicBezTo>
                  <a:cubicBezTo>
                    <a:pt x="5532" y="32280"/>
                    <a:pt x="5411" y="32250"/>
                    <a:pt x="5289" y="32219"/>
                  </a:cubicBezTo>
                  <a:cubicBezTo>
                    <a:pt x="5137" y="32189"/>
                    <a:pt x="5046" y="32098"/>
                    <a:pt x="5016" y="31976"/>
                  </a:cubicBezTo>
                  <a:cubicBezTo>
                    <a:pt x="4924" y="31764"/>
                    <a:pt x="4894" y="31520"/>
                    <a:pt x="4833" y="31308"/>
                  </a:cubicBezTo>
                  <a:cubicBezTo>
                    <a:pt x="4712" y="30973"/>
                    <a:pt x="4742" y="30639"/>
                    <a:pt x="5046" y="30365"/>
                  </a:cubicBezTo>
                  <a:cubicBezTo>
                    <a:pt x="5168" y="30244"/>
                    <a:pt x="5198" y="30092"/>
                    <a:pt x="5137" y="29909"/>
                  </a:cubicBezTo>
                  <a:cubicBezTo>
                    <a:pt x="5076" y="29757"/>
                    <a:pt x="5046" y="29605"/>
                    <a:pt x="5016" y="29453"/>
                  </a:cubicBezTo>
                  <a:cubicBezTo>
                    <a:pt x="4894" y="29058"/>
                    <a:pt x="5016" y="28724"/>
                    <a:pt x="5380" y="28450"/>
                  </a:cubicBezTo>
                  <a:cubicBezTo>
                    <a:pt x="5928" y="28086"/>
                    <a:pt x="6323" y="27569"/>
                    <a:pt x="6900" y="27265"/>
                  </a:cubicBezTo>
                  <a:cubicBezTo>
                    <a:pt x="6961" y="27235"/>
                    <a:pt x="7022" y="27174"/>
                    <a:pt x="7022" y="27113"/>
                  </a:cubicBezTo>
                  <a:cubicBezTo>
                    <a:pt x="7143" y="26657"/>
                    <a:pt x="7539" y="26475"/>
                    <a:pt x="7903" y="26262"/>
                  </a:cubicBezTo>
                  <a:cubicBezTo>
                    <a:pt x="8116" y="26140"/>
                    <a:pt x="8298" y="26201"/>
                    <a:pt x="8481" y="26444"/>
                  </a:cubicBezTo>
                  <a:cubicBezTo>
                    <a:pt x="8542" y="26505"/>
                    <a:pt x="8542" y="26566"/>
                    <a:pt x="8602" y="26596"/>
                  </a:cubicBezTo>
                  <a:cubicBezTo>
                    <a:pt x="8663" y="26627"/>
                    <a:pt x="8724" y="26687"/>
                    <a:pt x="8785" y="26657"/>
                  </a:cubicBezTo>
                  <a:cubicBezTo>
                    <a:pt x="9149" y="26596"/>
                    <a:pt x="9453" y="26444"/>
                    <a:pt x="9605" y="26080"/>
                  </a:cubicBezTo>
                  <a:cubicBezTo>
                    <a:pt x="9636" y="25988"/>
                    <a:pt x="9636" y="25867"/>
                    <a:pt x="9727" y="25867"/>
                  </a:cubicBezTo>
                  <a:cubicBezTo>
                    <a:pt x="9788" y="25867"/>
                    <a:pt x="9849" y="25988"/>
                    <a:pt x="9940" y="26049"/>
                  </a:cubicBezTo>
                  <a:cubicBezTo>
                    <a:pt x="10031" y="26140"/>
                    <a:pt x="10153" y="26201"/>
                    <a:pt x="10244" y="26262"/>
                  </a:cubicBezTo>
                  <a:cubicBezTo>
                    <a:pt x="10305" y="26292"/>
                    <a:pt x="10365" y="26323"/>
                    <a:pt x="10426" y="26323"/>
                  </a:cubicBezTo>
                  <a:cubicBezTo>
                    <a:pt x="10791" y="26323"/>
                    <a:pt x="11277" y="25988"/>
                    <a:pt x="11338" y="25684"/>
                  </a:cubicBezTo>
                  <a:cubicBezTo>
                    <a:pt x="11399" y="25411"/>
                    <a:pt x="11520" y="25168"/>
                    <a:pt x="11642" y="24894"/>
                  </a:cubicBezTo>
                  <a:cubicBezTo>
                    <a:pt x="11672" y="24833"/>
                    <a:pt x="11672" y="24712"/>
                    <a:pt x="11672" y="24621"/>
                  </a:cubicBezTo>
                  <a:cubicBezTo>
                    <a:pt x="11612" y="24408"/>
                    <a:pt x="11733" y="24347"/>
                    <a:pt x="11915" y="24317"/>
                  </a:cubicBezTo>
                  <a:cubicBezTo>
                    <a:pt x="11976" y="24286"/>
                    <a:pt x="12037" y="24256"/>
                    <a:pt x="12098" y="24225"/>
                  </a:cubicBezTo>
                  <a:cubicBezTo>
                    <a:pt x="12098" y="24195"/>
                    <a:pt x="12098" y="24165"/>
                    <a:pt x="12098" y="24134"/>
                  </a:cubicBezTo>
                  <a:cubicBezTo>
                    <a:pt x="12098" y="24104"/>
                    <a:pt x="12067" y="24073"/>
                    <a:pt x="12037" y="24073"/>
                  </a:cubicBezTo>
                  <a:cubicBezTo>
                    <a:pt x="11946" y="24043"/>
                    <a:pt x="11824" y="24013"/>
                    <a:pt x="11764" y="24043"/>
                  </a:cubicBezTo>
                  <a:cubicBezTo>
                    <a:pt x="11399" y="24165"/>
                    <a:pt x="11064" y="24317"/>
                    <a:pt x="10730" y="24469"/>
                  </a:cubicBezTo>
                  <a:cubicBezTo>
                    <a:pt x="10517" y="24560"/>
                    <a:pt x="10365" y="24529"/>
                    <a:pt x="10183" y="24408"/>
                  </a:cubicBezTo>
                  <a:cubicBezTo>
                    <a:pt x="9879" y="24165"/>
                    <a:pt x="9545" y="24134"/>
                    <a:pt x="9149" y="24195"/>
                  </a:cubicBezTo>
                  <a:cubicBezTo>
                    <a:pt x="8694" y="24256"/>
                    <a:pt x="8390" y="23982"/>
                    <a:pt x="8177" y="23678"/>
                  </a:cubicBezTo>
                  <a:cubicBezTo>
                    <a:pt x="8116" y="23587"/>
                    <a:pt x="8086" y="23405"/>
                    <a:pt x="8116" y="23314"/>
                  </a:cubicBezTo>
                  <a:cubicBezTo>
                    <a:pt x="8207" y="23010"/>
                    <a:pt x="8390" y="22736"/>
                    <a:pt x="8450" y="22432"/>
                  </a:cubicBezTo>
                  <a:cubicBezTo>
                    <a:pt x="8450" y="22402"/>
                    <a:pt x="8542" y="22371"/>
                    <a:pt x="8602" y="22341"/>
                  </a:cubicBezTo>
                  <a:cubicBezTo>
                    <a:pt x="8754" y="22280"/>
                    <a:pt x="8815" y="22219"/>
                    <a:pt x="8754" y="22158"/>
                  </a:cubicBezTo>
                  <a:cubicBezTo>
                    <a:pt x="8602" y="21946"/>
                    <a:pt x="8420" y="21763"/>
                    <a:pt x="8268" y="21551"/>
                  </a:cubicBezTo>
                  <a:cubicBezTo>
                    <a:pt x="8177" y="21429"/>
                    <a:pt x="8238" y="21216"/>
                    <a:pt x="8390" y="21155"/>
                  </a:cubicBezTo>
                  <a:cubicBezTo>
                    <a:pt x="8846" y="21003"/>
                    <a:pt x="9180" y="20700"/>
                    <a:pt x="9666" y="20639"/>
                  </a:cubicBezTo>
                  <a:cubicBezTo>
                    <a:pt x="9818" y="20608"/>
                    <a:pt x="10001" y="20548"/>
                    <a:pt x="10153" y="20548"/>
                  </a:cubicBezTo>
                  <a:cubicBezTo>
                    <a:pt x="10365" y="20578"/>
                    <a:pt x="10517" y="20578"/>
                    <a:pt x="10669" y="20396"/>
                  </a:cubicBezTo>
                  <a:cubicBezTo>
                    <a:pt x="10760" y="20304"/>
                    <a:pt x="10973" y="20244"/>
                    <a:pt x="11125" y="20213"/>
                  </a:cubicBezTo>
                  <a:cubicBezTo>
                    <a:pt x="11368" y="20152"/>
                    <a:pt x="11642" y="20152"/>
                    <a:pt x="11915" y="20152"/>
                  </a:cubicBezTo>
                  <a:cubicBezTo>
                    <a:pt x="12128" y="20183"/>
                    <a:pt x="12341" y="20426"/>
                    <a:pt x="12219" y="20639"/>
                  </a:cubicBezTo>
                  <a:cubicBezTo>
                    <a:pt x="12128" y="20760"/>
                    <a:pt x="12067" y="20851"/>
                    <a:pt x="11976" y="20973"/>
                  </a:cubicBezTo>
                  <a:cubicBezTo>
                    <a:pt x="11915" y="21064"/>
                    <a:pt x="11946" y="21186"/>
                    <a:pt x="12067" y="21277"/>
                  </a:cubicBezTo>
                  <a:cubicBezTo>
                    <a:pt x="12280" y="21368"/>
                    <a:pt x="12463" y="21490"/>
                    <a:pt x="12675" y="21581"/>
                  </a:cubicBezTo>
                  <a:cubicBezTo>
                    <a:pt x="12858" y="21672"/>
                    <a:pt x="13071" y="21703"/>
                    <a:pt x="13253" y="21581"/>
                  </a:cubicBezTo>
                  <a:cubicBezTo>
                    <a:pt x="13405" y="21459"/>
                    <a:pt x="13587" y="21399"/>
                    <a:pt x="13800" y="21368"/>
                  </a:cubicBezTo>
                  <a:cubicBezTo>
                    <a:pt x="13952" y="21368"/>
                    <a:pt x="13952" y="21216"/>
                    <a:pt x="13982" y="21125"/>
                  </a:cubicBezTo>
                  <a:cubicBezTo>
                    <a:pt x="13982" y="21125"/>
                    <a:pt x="14013" y="21125"/>
                    <a:pt x="14013" y="21125"/>
                  </a:cubicBezTo>
                  <a:cubicBezTo>
                    <a:pt x="14013" y="21095"/>
                    <a:pt x="14013" y="21095"/>
                    <a:pt x="14043" y="21095"/>
                  </a:cubicBezTo>
                  <a:cubicBezTo>
                    <a:pt x="14286" y="21186"/>
                    <a:pt x="14530" y="21307"/>
                    <a:pt x="14803" y="21338"/>
                  </a:cubicBezTo>
                  <a:cubicBezTo>
                    <a:pt x="14864" y="21338"/>
                    <a:pt x="14925" y="21277"/>
                    <a:pt x="14955" y="21247"/>
                  </a:cubicBezTo>
                  <a:cubicBezTo>
                    <a:pt x="15016" y="21155"/>
                    <a:pt x="14955" y="21034"/>
                    <a:pt x="14894" y="21003"/>
                  </a:cubicBezTo>
                  <a:cubicBezTo>
                    <a:pt x="14621" y="20912"/>
                    <a:pt x="14347" y="20851"/>
                    <a:pt x="14043" y="20943"/>
                  </a:cubicBezTo>
                  <a:cubicBezTo>
                    <a:pt x="14043" y="20912"/>
                    <a:pt x="14043" y="20912"/>
                    <a:pt x="14043" y="20912"/>
                  </a:cubicBezTo>
                  <a:lnTo>
                    <a:pt x="14013" y="20882"/>
                  </a:lnTo>
                  <a:lnTo>
                    <a:pt x="14043" y="20943"/>
                  </a:lnTo>
                  <a:cubicBezTo>
                    <a:pt x="14043" y="20943"/>
                    <a:pt x="14043" y="20943"/>
                    <a:pt x="14043" y="20912"/>
                  </a:cubicBezTo>
                  <a:cubicBezTo>
                    <a:pt x="14043" y="20973"/>
                    <a:pt x="14043" y="21034"/>
                    <a:pt x="14043" y="21095"/>
                  </a:cubicBezTo>
                  <a:cubicBezTo>
                    <a:pt x="14013" y="21095"/>
                    <a:pt x="14013" y="21095"/>
                    <a:pt x="13982" y="21064"/>
                  </a:cubicBezTo>
                  <a:cubicBezTo>
                    <a:pt x="13982" y="21095"/>
                    <a:pt x="13982" y="21095"/>
                    <a:pt x="13982" y="21125"/>
                  </a:cubicBezTo>
                  <a:cubicBezTo>
                    <a:pt x="13891" y="21125"/>
                    <a:pt x="13800" y="21125"/>
                    <a:pt x="13739" y="21095"/>
                  </a:cubicBezTo>
                  <a:cubicBezTo>
                    <a:pt x="13678" y="21095"/>
                    <a:pt x="13587" y="21003"/>
                    <a:pt x="13587" y="20973"/>
                  </a:cubicBezTo>
                  <a:cubicBezTo>
                    <a:pt x="13587" y="20730"/>
                    <a:pt x="13618" y="20487"/>
                    <a:pt x="13648" y="20213"/>
                  </a:cubicBezTo>
                  <a:cubicBezTo>
                    <a:pt x="13678" y="20122"/>
                    <a:pt x="13770" y="20092"/>
                    <a:pt x="13891" y="20061"/>
                  </a:cubicBezTo>
                  <a:cubicBezTo>
                    <a:pt x="13922" y="20061"/>
                    <a:pt x="13952" y="20061"/>
                    <a:pt x="13952" y="20061"/>
                  </a:cubicBezTo>
                  <a:cubicBezTo>
                    <a:pt x="13952" y="20000"/>
                    <a:pt x="13952" y="19909"/>
                    <a:pt x="13922" y="19879"/>
                  </a:cubicBezTo>
                  <a:cubicBezTo>
                    <a:pt x="13739" y="19788"/>
                    <a:pt x="13557" y="19727"/>
                    <a:pt x="13405" y="19605"/>
                  </a:cubicBezTo>
                  <a:cubicBezTo>
                    <a:pt x="13253" y="19514"/>
                    <a:pt x="13192" y="19301"/>
                    <a:pt x="13253" y="19180"/>
                  </a:cubicBezTo>
                  <a:cubicBezTo>
                    <a:pt x="13587" y="18602"/>
                    <a:pt x="13526" y="18025"/>
                    <a:pt x="13314" y="17447"/>
                  </a:cubicBezTo>
                  <a:cubicBezTo>
                    <a:pt x="13222" y="17234"/>
                    <a:pt x="13192" y="17022"/>
                    <a:pt x="13101" y="16809"/>
                  </a:cubicBezTo>
                  <a:cubicBezTo>
                    <a:pt x="12979" y="16505"/>
                    <a:pt x="13040" y="16292"/>
                    <a:pt x="13314" y="16079"/>
                  </a:cubicBezTo>
                  <a:cubicBezTo>
                    <a:pt x="13496" y="15927"/>
                    <a:pt x="13618" y="15715"/>
                    <a:pt x="13770" y="15563"/>
                  </a:cubicBezTo>
                  <a:cubicBezTo>
                    <a:pt x="13982" y="15319"/>
                    <a:pt x="14165" y="15259"/>
                    <a:pt x="14469" y="15380"/>
                  </a:cubicBezTo>
                  <a:cubicBezTo>
                    <a:pt x="14499" y="15380"/>
                    <a:pt x="14530" y="15411"/>
                    <a:pt x="14560" y="15411"/>
                  </a:cubicBezTo>
                  <a:cubicBezTo>
                    <a:pt x="15320" y="15836"/>
                    <a:pt x="15958" y="15502"/>
                    <a:pt x="16627" y="15137"/>
                  </a:cubicBezTo>
                  <a:cubicBezTo>
                    <a:pt x="16718" y="15107"/>
                    <a:pt x="16779" y="15046"/>
                    <a:pt x="16840" y="14955"/>
                  </a:cubicBezTo>
                  <a:cubicBezTo>
                    <a:pt x="17356" y="14499"/>
                    <a:pt x="17995" y="14195"/>
                    <a:pt x="18572" y="13830"/>
                  </a:cubicBezTo>
                  <a:cubicBezTo>
                    <a:pt x="18876" y="13648"/>
                    <a:pt x="19241" y="13526"/>
                    <a:pt x="19606" y="13648"/>
                  </a:cubicBezTo>
                  <a:cubicBezTo>
                    <a:pt x="19879" y="13709"/>
                    <a:pt x="20153" y="13587"/>
                    <a:pt x="20396" y="13557"/>
                  </a:cubicBezTo>
                  <a:cubicBezTo>
                    <a:pt x="20487" y="13526"/>
                    <a:pt x="20578" y="13465"/>
                    <a:pt x="20639" y="13374"/>
                  </a:cubicBezTo>
                  <a:cubicBezTo>
                    <a:pt x="20700" y="13313"/>
                    <a:pt x="20700" y="13192"/>
                    <a:pt x="20761" y="13131"/>
                  </a:cubicBezTo>
                  <a:cubicBezTo>
                    <a:pt x="21004" y="12918"/>
                    <a:pt x="21247" y="12797"/>
                    <a:pt x="21581" y="12888"/>
                  </a:cubicBezTo>
                  <a:cubicBezTo>
                    <a:pt x="21764" y="12949"/>
                    <a:pt x="21976" y="13009"/>
                    <a:pt x="22159" y="13070"/>
                  </a:cubicBezTo>
                  <a:cubicBezTo>
                    <a:pt x="22493" y="13161"/>
                    <a:pt x="22828" y="13131"/>
                    <a:pt x="23101" y="12918"/>
                  </a:cubicBezTo>
                  <a:cubicBezTo>
                    <a:pt x="23283" y="12766"/>
                    <a:pt x="23527" y="12705"/>
                    <a:pt x="23739" y="12645"/>
                  </a:cubicBezTo>
                  <a:cubicBezTo>
                    <a:pt x="23861" y="12584"/>
                    <a:pt x="23983" y="12614"/>
                    <a:pt x="24104" y="12705"/>
                  </a:cubicBezTo>
                  <a:cubicBezTo>
                    <a:pt x="24287" y="12888"/>
                    <a:pt x="24408" y="13101"/>
                    <a:pt x="24499" y="13344"/>
                  </a:cubicBezTo>
                  <a:cubicBezTo>
                    <a:pt x="24499" y="13344"/>
                    <a:pt x="24499" y="13344"/>
                    <a:pt x="24469" y="13344"/>
                  </a:cubicBezTo>
                  <a:cubicBezTo>
                    <a:pt x="24469" y="13344"/>
                    <a:pt x="24439" y="13344"/>
                    <a:pt x="24439" y="13344"/>
                  </a:cubicBezTo>
                  <a:cubicBezTo>
                    <a:pt x="24317" y="13344"/>
                    <a:pt x="24226" y="13405"/>
                    <a:pt x="24135" y="13435"/>
                  </a:cubicBezTo>
                  <a:cubicBezTo>
                    <a:pt x="24104" y="13465"/>
                    <a:pt x="24043" y="13465"/>
                    <a:pt x="24013" y="13496"/>
                  </a:cubicBezTo>
                  <a:cubicBezTo>
                    <a:pt x="24013" y="13496"/>
                    <a:pt x="24013" y="13496"/>
                    <a:pt x="24013" y="13526"/>
                  </a:cubicBezTo>
                  <a:cubicBezTo>
                    <a:pt x="23891" y="13526"/>
                    <a:pt x="23770" y="13526"/>
                    <a:pt x="23648" y="13557"/>
                  </a:cubicBezTo>
                  <a:cubicBezTo>
                    <a:pt x="23618" y="13557"/>
                    <a:pt x="23557" y="13587"/>
                    <a:pt x="23557" y="13587"/>
                  </a:cubicBezTo>
                  <a:cubicBezTo>
                    <a:pt x="23587" y="13648"/>
                    <a:pt x="23618" y="13739"/>
                    <a:pt x="23648" y="13769"/>
                  </a:cubicBezTo>
                  <a:cubicBezTo>
                    <a:pt x="23770" y="13830"/>
                    <a:pt x="23891" y="13800"/>
                    <a:pt x="23952" y="13678"/>
                  </a:cubicBezTo>
                  <a:cubicBezTo>
                    <a:pt x="23983" y="13617"/>
                    <a:pt x="23983" y="13557"/>
                    <a:pt x="24013" y="13526"/>
                  </a:cubicBezTo>
                  <a:cubicBezTo>
                    <a:pt x="24013" y="13526"/>
                    <a:pt x="24013" y="13526"/>
                    <a:pt x="24043" y="13526"/>
                  </a:cubicBezTo>
                  <a:cubicBezTo>
                    <a:pt x="24074" y="13496"/>
                    <a:pt x="24104" y="13465"/>
                    <a:pt x="24135" y="13435"/>
                  </a:cubicBezTo>
                  <a:cubicBezTo>
                    <a:pt x="24226" y="13405"/>
                    <a:pt x="24317" y="13374"/>
                    <a:pt x="24439" y="13344"/>
                  </a:cubicBezTo>
                  <a:cubicBezTo>
                    <a:pt x="24439" y="13344"/>
                    <a:pt x="24469" y="13344"/>
                    <a:pt x="24499" y="13344"/>
                  </a:cubicBezTo>
                  <a:cubicBezTo>
                    <a:pt x="24499" y="13344"/>
                    <a:pt x="24499" y="13344"/>
                    <a:pt x="24499" y="13344"/>
                  </a:cubicBezTo>
                  <a:cubicBezTo>
                    <a:pt x="24682" y="13405"/>
                    <a:pt x="24651" y="13557"/>
                    <a:pt x="24651" y="13709"/>
                  </a:cubicBezTo>
                  <a:cubicBezTo>
                    <a:pt x="24621" y="13921"/>
                    <a:pt x="24651" y="13982"/>
                    <a:pt x="24803" y="14012"/>
                  </a:cubicBezTo>
                  <a:cubicBezTo>
                    <a:pt x="24894" y="14012"/>
                    <a:pt x="25016" y="14012"/>
                    <a:pt x="25107" y="14043"/>
                  </a:cubicBezTo>
                  <a:cubicBezTo>
                    <a:pt x="25259" y="14104"/>
                    <a:pt x="25411" y="14134"/>
                    <a:pt x="25563" y="14195"/>
                  </a:cubicBezTo>
                  <a:cubicBezTo>
                    <a:pt x="25654" y="14256"/>
                    <a:pt x="25715" y="14347"/>
                    <a:pt x="25746" y="14408"/>
                  </a:cubicBezTo>
                  <a:cubicBezTo>
                    <a:pt x="25806" y="14499"/>
                    <a:pt x="25746" y="14590"/>
                    <a:pt x="25685" y="14681"/>
                  </a:cubicBezTo>
                  <a:cubicBezTo>
                    <a:pt x="25654" y="14712"/>
                    <a:pt x="25594" y="14803"/>
                    <a:pt x="25624" y="14833"/>
                  </a:cubicBezTo>
                  <a:cubicBezTo>
                    <a:pt x="25776" y="15076"/>
                    <a:pt x="25746" y="15380"/>
                    <a:pt x="25928" y="15623"/>
                  </a:cubicBezTo>
                  <a:cubicBezTo>
                    <a:pt x="25958" y="15715"/>
                    <a:pt x="26049" y="15745"/>
                    <a:pt x="26171" y="15715"/>
                  </a:cubicBezTo>
                  <a:cubicBezTo>
                    <a:pt x="26323" y="15684"/>
                    <a:pt x="26475" y="15654"/>
                    <a:pt x="26657" y="15623"/>
                  </a:cubicBezTo>
                  <a:cubicBezTo>
                    <a:pt x="26901" y="15563"/>
                    <a:pt x="27144" y="15684"/>
                    <a:pt x="27235" y="15897"/>
                  </a:cubicBezTo>
                  <a:cubicBezTo>
                    <a:pt x="27326" y="16110"/>
                    <a:pt x="27448" y="16262"/>
                    <a:pt x="27630" y="16414"/>
                  </a:cubicBezTo>
                  <a:cubicBezTo>
                    <a:pt x="27782" y="16566"/>
                    <a:pt x="27934" y="16718"/>
                    <a:pt x="28116" y="16778"/>
                  </a:cubicBezTo>
                  <a:cubicBezTo>
                    <a:pt x="28512" y="16900"/>
                    <a:pt x="28785" y="17143"/>
                    <a:pt x="29089" y="17386"/>
                  </a:cubicBezTo>
                  <a:cubicBezTo>
                    <a:pt x="29302" y="17569"/>
                    <a:pt x="29545" y="17660"/>
                    <a:pt x="29819" y="17660"/>
                  </a:cubicBezTo>
                  <a:cubicBezTo>
                    <a:pt x="29971" y="17660"/>
                    <a:pt x="30092" y="17660"/>
                    <a:pt x="30214" y="17660"/>
                  </a:cubicBezTo>
                  <a:cubicBezTo>
                    <a:pt x="30366" y="17690"/>
                    <a:pt x="30487" y="17751"/>
                    <a:pt x="30548" y="17873"/>
                  </a:cubicBezTo>
                  <a:cubicBezTo>
                    <a:pt x="30609" y="17903"/>
                    <a:pt x="30639" y="17964"/>
                    <a:pt x="30670" y="18025"/>
                  </a:cubicBezTo>
                  <a:cubicBezTo>
                    <a:pt x="30822" y="18511"/>
                    <a:pt x="31247" y="18785"/>
                    <a:pt x="31673" y="19028"/>
                  </a:cubicBezTo>
                  <a:cubicBezTo>
                    <a:pt x="31946" y="19210"/>
                    <a:pt x="32220" y="19362"/>
                    <a:pt x="32463" y="19575"/>
                  </a:cubicBezTo>
                  <a:cubicBezTo>
                    <a:pt x="32463" y="19575"/>
                    <a:pt x="32463" y="19575"/>
                    <a:pt x="32463" y="19575"/>
                  </a:cubicBezTo>
                  <a:cubicBezTo>
                    <a:pt x="32463" y="19575"/>
                    <a:pt x="32463" y="19575"/>
                    <a:pt x="32463" y="19575"/>
                  </a:cubicBezTo>
                  <a:cubicBezTo>
                    <a:pt x="32493" y="19544"/>
                    <a:pt x="32524" y="19484"/>
                    <a:pt x="32585" y="19453"/>
                  </a:cubicBezTo>
                  <a:cubicBezTo>
                    <a:pt x="32615" y="19453"/>
                    <a:pt x="32676" y="19484"/>
                    <a:pt x="32737" y="19484"/>
                  </a:cubicBezTo>
                  <a:cubicBezTo>
                    <a:pt x="32737" y="19484"/>
                    <a:pt x="32737" y="19544"/>
                    <a:pt x="32737" y="19544"/>
                  </a:cubicBezTo>
                  <a:close/>
                  <a:moveTo>
                    <a:pt x="233166" y="64652"/>
                  </a:moveTo>
                  <a:cubicBezTo>
                    <a:pt x="233135" y="64591"/>
                    <a:pt x="233075" y="64560"/>
                    <a:pt x="233075" y="64500"/>
                  </a:cubicBezTo>
                  <a:cubicBezTo>
                    <a:pt x="233075" y="64469"/>
                    <a:pt x="233135" y="64439"/>
                    <a:pt x="233196" y="64378"/>
                  </a:cubicBezTo>
                  <a:cubicBezTo>
                    <a:pt x="233227" y="64439"/>
                    <a:pt x="233257" y="64469"/>
                    <a:pt x="233287" y="64530"/>
                  </a:cubicBezTo>
                  <a:cubicBezTo>
                    <a:pt x="233257" y="64560"/>
                    <a:pt x="233196" y="64591"/>
                    <a:pt x="233166" y="64652"/>
                  </a:cubicBezTo>
                  <a:close/>
                  <a:moveTo>
                    <a:pt x="215354" y="121978"/>
                  </a:moveTo>
                  <a:cubicBezTo>
                    <a:pt x="215384" y="121978"/>
                    <a:pt x="215415" y="121978"/>
                    <a:pt x="215415" y="121978"/>
                  </a:cubicBezTo>
                  <a:lnTo>
                    <a:pt x="215415" y="121947"/>
                  </a:lnTo>
                  <a:lnTo>
                    <a:pt x="215445" y="121947"/>
                  </a:lnTo>
                  <a:cubicBezTo>
                    <a:pt x="215384" y="121856"/>
                    <a:pt x="215324" y="121765"/>
                    <a:pt x="215293" y="121643"/>
                  </a:cubicBezTo>
                  <a:cubicBezTo>
                    <a:pt x="215293" y="121613"/>
                    <a:pt x="215324" y="121522"/>
                    <a:pt x="215384" y="121522"/>
                  </a:cubicBezTo>
                  <a:cubicBezTo>
                    <a:pt x="215415" y="121491"/>
                    <a:pt x="215506" y="121522"/>
                    <a:pt x="215536" y="121552"/>
                  </a:cubicBezTo>
                  <a:cubicBezTo>
                    <a:pt x="215658" y="121674"/>
                    <a:pt x="215658" y="121826"/>
                    <a:pt x="215627" y="121947"/>
                  </a:cubicBezTo>
                  <a:lnTo>
                    <a:pt x="215658" y="121947"/>
                  </a:lnTo>
                  <a:cubicBezTo>
                    <a:pt x="215688" y="121917"/>
                    <a:pt x="215749" y="121886"/>
                    <a:pt x="215779" y="121856"/>
                  </a:cubicBezTo>
                  <a:cubicBezTo>
                    <a:pt x="215871" y="121795"/>
                    <a:pt x="215901" y="121704"/>
                    <a:pt x="215871" y="121613"/>
                  </a:cubicBezTo>
                  <a:cubicBezTo>
                    <a:pt x="215871" y="121522"/>
                    <a:pt x="215840" y="121430"/>
                    <a:pt x="215779" y="121339"/>
                  </a:cubicBezTo>
                  <a:cubicBezTo>
                    <a:pt x="215597" y="121035"/>
                    <a:pt x="215567" y="120671"/>
                    <a:pt x="215567" y="120336"/>
                  </a:cubicBezTo>
                  <a:cubicBezTo>
                    <a:pt x="215567" y="120063"/>
                    <a:pt x="215627" y="119819"/>
                    <a:pt x="215779" y="119607"/>
                  </a:cubicBezTo>
                  <a:cubicBezTo>
                    <a:pt x="215931" y="119394"/>
                    <a:pt x="215992" y="119151"/>
                    <a:pt x="215992" y="118877"/>
                  </a:cubicBezTo>
                  <a:cubicBezTo>
                    <a:pt x="215992" y="118725"/>
                    <a:pt x="215992" y="118573"/>
                    <a:pt x="216023" y="118421"/>
                  </a:cubicBezTo>
                  <a:cubicBezTo>
                    <a:pt x="216053" y="118300"/>
                    <a:pt x="216144" y="118178"/>
                    <a:pt x="216235" y="118087"/>
                  </a:cubicBezTo>
                  <a:cubicBezTo>
                    <a:pt x="216235" y="118057"/>
                    <a:pt x="216327" y="118057"/>
                    <a:pt x="216387" y="118057"/>
                  </a:cubicBezTo>
                  <a:cubicBezTo>
                    <a:pt x="216479" y="118057"/>
                    <a:pt x="216509" y="118269"/>
                    <a:pt x="216600" y="118117"/>
                  </a:cubicBezTo>
                  <a:cubicBezTo>
                    <a:pt x="216722" y="117935"/>
                    <a:pt x="216843" y="117783"/>
                    <a:pt x="217026" y="117722"/>
                  </a:cubicBezTo>
                  <a:cubicBezTo>
                    <a:pt x="217451" y="117570"/>
                    <a:pt x="217816" y="117327"/>
                    <a:pt x="218181" y="117145"/>
                  </a:cubicBezTo>
                  <a:cubicBezTo>
                    <a:pt x="218485" y="116993"/>
                    <a:pt x="218758" y="116871"/>
                    <a:pt x="219123" y="116962"/>
                  </a:cubicBezTo>
                  <a:cubicBezTo>
                    <a:pt x="219214" y="116962"/>
                    <a:pt x="219336" y="116932"/>
                    <a:pt x="219427" y="116902"/>
                  </a:cubicBezTo>
                  <a:cubicBezTo>
                    <a:pt x="219822" y="116567"/>
                    <a:pt x="220369" y="116658"/>
                    <a:pt x="220795" y="116354"/>
                  </a:cubicBezTo>
                  <a:cubicBezTo>
                    <a:pt x="221099" y="116324"/>
                    <a:pt x="221372" y="116263"/>
                    <a:pt x="221676" y="116233"/>
                  </a:cubicBezTo>
                  <a:cubicBezTo>
                    <a:pt x="222132" y="116202"/>
                    <a:pt x="222497" y="115990"/>
                    <a:pt x="222740" y="115625"/>
                  </a:cubicBezTo>
                  <a:cubicBezTo>
                    <a:pt x="222831" y="115534"/>
                    <a:pt x="222862" y="115382"/>
                    <a:pt x="222953" y="115321"/>
                  </a:cubicBezTo>
                  <a:cubicBezTo>
                    <a:pt x="223287" y="115017"/>
                    <a:pt x="223470" y="114683"/>
                    <a:pt x="223439" y="114227"/>
                  </a:cubicBezTo>
                  <a:cubicBezTo>
                    <a:pt x="223409" y="114105"/>
                    <a:pt x="223500" y="113984"/>
                    <a:pt x="223591" y="113892"/>
                  </a:cubicBezTo>
                  <a:cubicBezTo>
                    <a:pt x="223743" y="113771"/>
                    <a:pt x="223895" y="113649"/>
                    <a:pt x="224047" y="113528"/>
                  </a:cubicBezTo>
                  <a:cubicBezTo>
                    <a:pt x="224138" y="113467"/>
                    <a:pt x="224229" y="113497"/>
                    <a:pt x="224321" y="113588"/>
                  </a:cubicBezTo>
                  <a:cubicBezTo>
                    <a:pt x="224412" y="113710"/>
                    <a:pt x="224503" y="113832"/>
                    <a:pt x="224594" y="113953"/>
                  </a:cubicBezTo>
                  <a:cubicBezTo>
                    <a:pt x="224655" y="114014"/>
                    <a:pt x="224716" y="114014"/>
                    <a:pt x="224777" y="113984"/>
                  </a:cubicBezTo>
                  <a:cubicBezTo>
                    <a:pt x="224777" y="113953"/>
                    <a:pt x="224807" y="113923"/>
                    <a:pt x="224807" y="113892"/>
                  </a:cubicBezTo>
                  <a:cubicBezTo>
                    <a:pt x="224777" y="113771"/>
                    <a:pt x="224746" y="113649"/>
                    <a:pt x="224746" y="113528"/>
                  </a:cubicBezTo>
                  <a:cubicBezTo>
                    <a:pt x="224716" y="113376"/>
                    <a:pt x="224807" y="113254"/>
                    <a:pt x="224959" y="113254"/>
                  </a:cubicBezTo>
                  <a:cubicBezTo>
                    <a:pt x="225050" y="113254"/>
                    <a:pt x="225141" y="113284"/>
                    <a:pt x="225263" y="113284"/>
                  </a:cubicBezTo>
                  <a:cubicBezTo>
                    <a:pt x="225354" y="113284"/>
                    <a:pt x="225445" y="113224"/>
                    <a:pt x="225445" y="113102"/>
                  </a:cubicBezTo>
                  <a:cubicBezTo>
                    <a:pt x="225476" y="113041"/>
                    <a:pt x="225476" y="112980"/>
                    <a:pt x="225476" y="112920"/>
                  </a:cubicBezTo>
                  <a:cubicBezTo>
                    <a:pt x="225445" y="112646"/>
                    <a:pt x="225506" y="112433"/>
                    <a:pt x="225840" y="112342"/>
                  </a:cubicBezTo>
                  <a:cubicBezTo>
                    <a:pt x="225901" y="112312"/>
                    <a:pt x="225992" y="112221"/>
                    <a:pt x="226053" y="112160"/>
                  </a:cubicBezTo>
                  <a:cubicBezTo>
                    <a:pt x="226236" y="112038"/>
                    <a:pt x="226175" y="111704"/>
                    <a:pt x="226479" y="111673"/>
                  </a:cubicBezTo>
                  <a:cubicBezTo>
                    <a:pt x="226692" y="111643"/>
                    <a:pt x="226844" y="111552"/>
                    <a:pt x="226995" y="111430"/>
                  </a:cubicBezTo>
                  <a:cubicBezTo>
                    <a:pt x="227178" y="111309"/>
                    <a:pt x="227421" y="111278"/>
                    <a:pt x="227634" y="111187"/>
                  </a:cubicBezTo>
                  <a:cubicBezTo>
                    <a:pt x="227847" y="111096"/>
                    <a:pt x="228029" y="111187"/>
                    <a:pt x="228181" y="111339"/>
                  </a:cubicBezTo>
                  <a:cubicBezTo>
                    <a:pt x="228333" y="111521"/>
                    <a:pt x="228454" y="111704"/>
                    <a:pt x="228606" y="111886"/>
                  </a:cubicBezTo>
                  <a:cubicBezTo>
                    <a:pt x="228698" y="111977"/>
                    <a:pt x="228819" y="112038"/>
                    <a:pt x="228941" y="111977"/>
                  </a:cubicBezTo>
                  <a:cubicBezTo>
                    <a:pt x="229154" y="111917"/>
                    <a:pt x="229336" y="112038"/>
                    <a:pt x="229518" y="112069"/>
                  </a:cubicBezTo>
                  <a:cubicBezTo>
                    <a:pt x="229670" y="112069"/>
                    <a:pt x="229822" y="111947"/>
                    <a:pt x="229761" y="111825"/>
                  </a:cubicBezTo>
                  <a:cubicBezTo>
                    <a:pt x="229701" y="111643"/>
                    <a:pt x="229701" y="111461"/>
                    <a:pt x="229822" y="111309"/>
                  </a:cubicBezTo>
                  <a:cubicBezTo>
                    <a:pt x="230096" y="110974"/>
                    <a:pt x="230339" y="110640"/>
                    <a:pt x="230613" y="110306"/>
                  </a:cubicBezTo>
                  <a:cubicBezTo>
                    <a:pt x="230795" y="110093"/>
                    <a:pt x="231038" y="109941"/>
                    <a:pt x="231312" y="109819"/>
                  </a:cubicBezTo>
                  <a:cubicBezTo>
                    <a:pt x="231433" y="109759"/>
                    <a:pt x="231585" y="109759"/>
                    <a:pt x="231707" y="109759"/>
                  </a:cubicBezTo>
                  <a:cubicBezTo>
                    <a:pt x="231950" y="109759"/>
                    <a:pt x="232163" y="109759"/>
                    <a:pt x="232376" y="109637"/>
                  </a:cubicBezTo>
                  <a:cubicBezTo>
                    <a:pt x="232497" y="109576"/>
                    <a:pt x="232558" y="109424"/>
                    <a:pt x="232436" y="109333"/>
                  </a:cubicBezTo>
                  <a:cubicBezTo>
                    <a:pt x="232345" y="109242"/>
                    <a:pt x="232254" y="109151"/>
                    <a:pt x="232163" y="109090"/>
                  </a:cubicBezTo>
                  <a:cubicBezTo>
                    <a:pt x="232132" y="109059"/>
                    <a:pt x="232132" y="108999"/>
                    <a:pt x="232163" y="108999"/>
                  </a:cubicBezTo>
                  <a:cubicBezTo>
                    <a:pt x="232163" y="108968"/>
                    <a:pt x="232193" y="108938"/>
                    <a:pt x="232224" y="108938"/>
                  </a:cubicBezTo>
                  <a:cubicBezTo>
                    <a:pt x="232284" y="108938"/>
                    <a:pt x="232376" y="108907"/>
                    <a:pt x="232436" y="108907"/>
                  </a:cubicBezTo>
                  <a:cubicBezTo>
                    <a:pt x="232679" y="108999"/>
                    <a:pt x="232923" y="109059"/>
                    <a:pt x="233166" y="109211"/>
                  </a:cubicBezTo>
                  <a:cubicBezTo>
                    <a:pt x="233622" y="109485"/>
                    <a:pt x="234169" y="109515"/>
                    <a:pt x="234655" y="109698"/>
                  </a:cubicBezTo>
                  <a:cubicBezTo>
                    <a:pt x="234716" y="109728"/>
                    <a:pt x="234838" y="109667"/>
                    <a:pt x="234929" y="109637"/>
                  </a:cubicBezTo>
                  <a:cubicBezTo>
                    <a:pt x="235020" y="109607"/>
                    <a:pt x="235111" y="109546"/>
                    <a:pt x="235202" y="109607"/>
                  </a:cubicBezTo>
                  <a:cubicBezTo>
                    <a:pt x="235354" y="109728"/>
                    <a:pt x="235506" y="109698"/>
                    <a:pt x="235658" y="109637"/>
                  </a:cubicBezTo>
                  <a:cubicBezTo>
                    <a:pt x="235841" y="109576"/>
                    <a:pt x="235993" y="109637"/>
                    <a:pt x="236114" y="109759"/>
                  </a:cubicBezTo>
                  <a:cubicBezTo>
                    <a:pt x="236175" y="109789"/>
                    <a:pt x="236236" y="109880"/>
                    <a:pt x="236205" y="109911"/>
                  </a:cubicBezTo>
                  <a:cubicBezTo>
                    <a:pt x="236084" y="110154"/>
                    <a:pt x="235932" y="110397"/>
                    <a:pt x="235780" y="110640"/>
                  </a:cubicBezTo>
                  <a:cubicBezTo>
                    <a:pt x="235749" y="110731"/>
                    <a:pt x="235628" y="110762"/>
                    <a:pt x="235537" y="110792"/>
                  </a:cubicBezTo>
                  <a:cubicBezTo>
                    <a:pt x="235445" y="110822"/>
                    <a:pt x="235324" y="110883"/>
                    <a:pt x="235324" y="110974"/>
                  </a:cubicBezTo>
                  <a:cubicBezTo>
                    <a:pt x="235354" y="111309"/>
                    <a:pt x="235142" y="111582"/>
                    <a:pt x="235020" y="111886"/>
                  </a:cubicBezTo>
                  <a:cubicBezTo>
                    <a:pt x="234959" y="112038"/>
                    <a:pt x="235020" y="112160"/>
                    <a:pt x="235142" y="112281"/>
                  </a:cubicBezTo>
                  <a:cubicBezTo>
                    <a:pt x="235263" y="112403"/>
                    <a:pt x="235385" y="112494"/>
                    <a:pt x="235476" y="112646"/>
                  </a:cubicBezTo>
                  <a:cubicBezTo>
                    <a:pt x="235597" y="112798"/>
                    <a:pt x="235749" y="112889"/>
                    <a:pt x="235962" y="112980"/>
                  </a:cubicBezTo>
                  <a:cubicBezTo>
                    <a:pt x="236236" y="113132"/>
                    <a:pt x="236570" y="113254"/>
                    <a:pt x="236783" y="113497"/>
                  </a:cubicBezTo>
                  <a:cubicBezTo>
                    <a:pt x="236965" y="113710"/>
                    <a:pt x="237208" y="113771"/>
                    <a:pt x="237482" y="113801"/>
                  </a:cubicBezTo>
                  <a:cubicBezTo>
                    <a:pt x="237543" y="113801"/>
                    <a:pt x="237604" y="113801"/>
                    <a:pt x="237664" y="113801"/>
                  </a:cubicBezTo>
                  <a:cubicBezTo>
                    <a:pt x="237664" y="113801"/>
                    <a:pt x="237664" y="113801"/>
                    <a:pt x="237664" y="113771"/>
                  </a:cubicBezTo>
                  <a:cubicBezTo>
                    <a:pt x="237664" y="113771"/>
                    <a:pt x="237695" y="113771"/>
                    <a:pt x="237695" y="113771"/>
                  </a:cubicBezTo>
                  <a:cubicBezTo>
                    <a:pt x="237756" y="113710"/>
                    <a:pt x="237786" y="113649"/>
                    <a:pt x="237847" y="113588"/>
                  </a:cubicBezTo>
                  <a:cubicBezTo>
                    <a:pt x="237877" y="113588"/>
                    <a:pt x="237908" y="113558"/>
                    <a:pt x="237938" y="113588"/>
                  </a:cubicBezTo>
                  <a:cubicBezTo>
                    <a:pt x="237999" y="113619"/>
                    <a:pt x="237999" y="113680"/>
                    <a:pt x="237908" y="113710"/>
                  </a:cubicBezTo>
                  <a:cubicBezTo>
                    <a:pt x="237847" y="113740"/>
                    <a:pt x="237786" y="113771"/>
                    <a:pt x="237695" y="113771"/>
                  </a:cubicBezTo>
                  <a:cubicBezTo>
                    <a:pt x="237695" y="113771"/>
                    <a:pt x="237695" y="113801"/>
                    <a:pt x="237664" y="113801"/>
                  </a:cubicBezTo>
                  <a:cubicBezTo>
                    <a:pt x="237664" y="113801"/>
                    <a:pt x="237664" y="113801"/>
                    <a:pt x="237664" y="113801"/>
                  </a:cubicBezTo>
                  <a:cubicBezTo>
                    <a:pt x="237695" y="113984"/>
                    <a:pt x="237786" y="114136"/>
                    <a:pt x="237938" y="114287"/>
                  </a:cubicBezTo>
                  <a:cubicBezTo>
                    <a:pt x="238151" y="114531"/>
                    <a:pt x="238424" y="114591"/>
                    <a:pt x="238728" y="114531"/>
                  </a:cubicBezTo>
                  <a:cubicBezTo>
                    <a:pt x="238941" y="114500"/>
                    <a:pt x="239123" y="114379"/>
                    <a:pt x="239215" y="114196"/>
                  </a:cubicBezTo>
                  <a:cubicBezTo>
                    <a:pt x="239306" y="113984"/>
                    <a:pt x="239397" y="113740"/>
                    <a:pt x="239458" y="113497"/>
                  </a:cubicBezTo>
                  <a:cubicBezTo>
                    <a:pt x="239579" y="113132"/>
                    <a:pt x="239701" y="112768"/>
                    <a:pt x="239822" y="112403"/>
                  </a:cubicBezTo>
                  <a:cubicBezTo>
                    <a:pt x="239853" y="112251"/>
                    <a:pt x="239883" y="112099"/>
                    <a:pt x="239883" y="111947"/>
                  </a:cubicBezTo>
                  <a:cubicBezTo>
                    <a:pt x="239822" y="111461"/>
                    <a:pt x="239944" y="111005"/>
                    <a:pt x="240066" y="110549"/>
                  </a:cubicBezTo>
                  <a:cubicBezTo>
                    <a:pt x="240157" y="110275"/>
                    <a:pt x="240187" y="109971"/>
                    <a:pt x="240309" y="109728"/>
                  </a:cubicBezTo>
                  <a:cubicBezTo>
                    <a:pt x="240430" y="109455"/>
                    <a:pt x="240491" y="109181"/>
                    <a:pt x="240613" y="108938"/>
                  </a:cubicBezTo>
                  <a:cubicBezTo>
                    <a:pt x="240613" y="108877"/>
                    <a:pt x="240674" y="108816"/>
                    <a:pt x="240704" y="108786"/>
                  </a:cubicBezTo>
                  <a:cubicBezTo>
                    <a:pt x="240765" y="108755"/>
                    <a:pt x="240856" y="108725"/>
                    <a:pt x="240886" y="108755"/>
                  </a:cubicBezTo>
                  <a:cubicBezTo>
                    <a:pt x="240978" y="108786"/>
                    <a:pt x="241099" y="108847"/>
                    <a:pt x="241099" y="108907"/>
                  </a:cubicBezTo>
                  <a:cubicBezTo>
                    <a:pt x="241190" y="109363"/>
                    <a:pt x="241464" y="109728"/>
                    <a:pt x="241555" y="110154"/>
                  </a:cubicBezTo>
                  <a:cubicBezTo>
                    <a:pt x="241616" y="110458"/>
                    <a:pt x="241737" y="110762"/>
                    <a:pt x="241707" y="111096"/>
                  </a:cubicBezTo>
                  <a:cubicBezTo>
                    <a:pt x="241707" y="111187"/>
                    <a:pt x="241768" y="111278"/>
                    <a:pt x="241768" y="111370"/>
                  </a:cubicBezTo>
                  <a:cubicBezTo>
                    <a:pt x="241798" y="111491"/>
                    <a:pt x="241920" y="111582"/>
                    <a:pt x="242072" y="111552"/>
                  </a:cubicBezTo>
                  <a:cubicBezTo>
                    <a:pt x="242285" y="111521"/>
                    <a:pt x="242437" y="111582"/>
                    <a:pt x="242588" y="111704"/>
                  </a:cubicBezTo>
                  <a:cubicBezTo>
                    <a:pt x="242832" y="111917"/>
                    <a:pt x="242953" y="112160"/>
                    <a:pt x="242953" y="112464"/>
                  </a:cubicBezTo>
                  <a:cubicBezTo>
                    <a:pt x="242923" y="112677"/>
                    <a:pt x="242984" y="112920"/>
                    <a:pt x="242984" y="113132"/>
                  </a:cubicBezTo>
                  <a:cubicBezTo>
                    <a:pt x="242953" y="113436"/>
                    <a:pt x="243014" y="113680"/>
                    <a:pt x="243196" y="113953"/>
                  </a:cubicBezTo>
                  <a:cubicBezTo>
                    <a:pt x="243409" y="114227"/>
                    <a:pt x="243470" y="114561"/>
                    <a:pt x="243440" y="114926"/>
                  </a:cubicBezTo>
                  <a:cubicBezTo>
                    <a:pt x="243409" y="115169"/>
                    <a:pt x="243500" y="115412"/>
                    <a:pt x="243531" y="115655"/>
                  </a:cubicBezTo>
                  <a:cubicBezTo>
                    <a:pt x="243561" y="115807"/>
                    <a:pt x="243652" y="115898"/>
                    <a:pt x="243774" y="115959"/>
                  </a:cubicBezTo>
                  <a:cubicBezTo>
                    <a:pt x="244291" y="116172"/>
                    <a:pt x="244655" y="116598"/>
                    <a:pt x="245142" y="116871"/>
                  </a:cubicBezTo>
                  <a:cubicBezTo>
                    <a:pt x="245233" y="116932"/>
                    <a:pt x="245294" y="117023"/>
                    <a:pt x="245324" y="117114"/>
                  </a:cubicBezTo>
                  <a:cubicBezTo>
                    <a:pt x="245324" y="117357"/>
                    <a:pt x="245415" y="117601"/>
                    <a:pt x="245567" y="117813"/>
                  </a:cubicBezTo>
                  <a:cubicBezTo>
                    <a:pt x="245719" y="118057"/>
                    <a:pt x="245750" y="118330"/>
                    <a:pt x="245750" y="118634"/>
                  </a:cubicBezTo>
                  <a:cubicBezTo>
                    <a:pt x="245750" y="118695"/>
                    <a:pt x="245810" y="118756"/>
                    <a:pt x="245871" y="118786"/>
                  </a:cubicBezTo>
                  <a:cubicBezTo>
                    <a:pt x="246054" y="118816"/>
                    <a:pt x="246236" y="118908"/>
                    <a:pt x="246418" y="118999"/>
                  </a:cubicBezTo>
                  <a:cubicBezTo>
                    <a:pt x="246631" y="119090"/>
                    <a:pt x="246753" y="119212"/>
                    <a:pt x="246722" y="119424"/>
                  </a:cubicBezTo>
                  <a:cubicBezTo>
                    <a:pt x="246601" y="119880"/>
                    <a:pt x="246996" y="120154"/>
                    <a:pt x="247117" y="120549"/>
                  </a:cubicBezTo>
                  <a:cubicBezTo>
                    <a:pt x="247452" y="120671"/>
                    <a:pt x="247513" y="121005"/>
                    <a:pt x="247695" y="121278"/>
                  </a:cubicBezTo>
                  <a:cubicBezTo>
                    <a:pt x="247725" y="121339"/>
                    <a:pt x="247786" y="121400"/>
                    <a:pt x="247817" y="121430"/>
                  </a:cubicBezTo>
                  <a:cubicBezTo>
                    <a:pt x="247999" y="121734"/>
                    <a:pt x="247999" y="121734"/>
                    <a:pt x="248303" y="121461"/>
                  </a:cubicBezTo>
                  <a:cubicBezTo>
                    <a:pt x="248333" y="121461"/>
                    <a:pt x="248364" y="121430"/>
                    <a:pt x="248364" y="121430"/>
                  </a:cubicBezTo>
                  <a:cubicBezTo>
                    <a:pt x="248394" y="121461"/>
                    <a:pt x="248455" y="121522"/>
                    <a:pt x="248455" y="121552"/>
                  </a:cubicBezTo>
                  <a:cubicBezTo>
                    <a:pt x="248455" y="121613"/>
                    <a:pt x="248424" y="121674"/>
                    <a:pt x="248394" y="121734"/>
                  </a:cubicBezTo>
                  <a:cubicBezTo>
                    <a:pt x="248212" y="122160"/>
                    <a:pt x="248121" y="122585"/>
                    <a:pt x="248121" y="123041"/>
                  </a:cubicBezTo>
                  <a:cubicBezTo>
                    <a:pt x="248090" y="123193"/>
                    <a:pt x="248060" y="123345"/>
                    <a:pt x="248029" y="123497"/>
                  </a:cubicBezTo>
                  <a:cubicBezTo>
                    <a:pt x="247938" y="123710"/>
                    <a:pt x="247938" y="123923"/>
                    <a:pt x="248029" y="124136"/>
                  </a:cubicBezTo>
                  <a:cubicBezTo>
                    <a:pt x="248121" y="124440"/>
                    <a:pt x="248151" y="124774"/>
                    <a:pt x="248121" y="125078"/>
                  </a:cubicBezTo>
                  <a:cubicBezTo>
                    <a:pt x="248090" y="125230"/>
                    <a:pt x="248060" y="125412"/>
                    <a:pt x="247969" y="125534"/>
                  </a:cubicBezTo>
                  <a:cubicBezTo>
                    <a:pt x="247665" y="125959"/>
                    <a:pt x="247573" y="126446"/>
                    <a:pt x="247330" y="126902"/>
                  </a:cubicBezTo>
                  <a:cubicBezTo>
                    <a:pt x="247148" y="127297"/>
                    <a:pt x="247148" y="127722"/>
                    <a:pt x="247026" y="128087"/>
                  </a:cubicBezTo>
                  <a:cubicBezTo>
                    <a:pt x="246874" y="128482"/>
                    <a:pt x="246449" y="128725"/>
                    <a:pt x="246327" y="129151"/>
                  </a:cubicBezTo>
                  <a:cubicBezTo>
                    <a:pt x="246297" y="129242"/>
                    <a:pt x="246206" y="129364"/>
                    <a:pt x="246084" y="129424"/>
                  </a:cubicBezTo>
                  <a:cubicBezTo>
                    <a:pt x="245537" y="129728"/>
                    <a:pt x="245203" y="130184"/>
                    <a:pt x="244929" y="130701"/>
                  </a:cubicBezTo>
                  <a:cubicBezTo>
                    <a:pt x="244747" y="131005"/>
                    <a:pt x="244595" y="131309"/>
                    <a:pt x="244412" y="131613"/>
                  </a:cubicBezTo>
                  <a:cubicBezTo>
                    <a:pt x="244260" y="131856"/>
                    <a:pt x="244139" y="132099"/>
                    <a:pt x="243926" y="132312"/>
                  </a:cubicBezTo>
                  <a:cubicBezTo>
                    <a:pt x="243561" y="132646"/>
                    <a:pt x="243348" y="133042"/>
                    <a:pt x="243257" y="133467"/>
                  </a:cubicBezTo>
                  <a:cubicBezTo>
                    <a:pt x="243166" y="133862"/>
                    <a:pt x="242923" y="134227"/>
                    <a:pt x="242923" y="134653"/>
                  </a:cubicBezTo>
                  <a:cubicBezTo>
                    <a:pt x="242892" y="134896"/>
                    <a:pt x="242497" y="135230"/>
                    <a:pt x="242224" y="135260"/>
                  </a:cubicBezTo>
                  <a:cubicBezTo>
                    <a:pt x="242072" y="135291"/>
                    <a:pt x="241889" y="135260"/>
                    <a:pt x="241737" y="135260"/>
                  </a:cubicBezTo>
                  <a:cubicBezTo>
                    <a:pt x="241281" y="135291"/>
                    <a:pt x="240886" y="135382"/>
                    <a:pt x="240522" y="135686"/>
                  </a:cubicBezTo>
                  <a:cubicBezTo>
                    <a:pt x="240187" y="135960"/>
                    <a:pt x="239762" y="136172"/>
                    <a:pt x="239427" y="136476"/>
                  </a:cubicBezTo>
                  <a:cubicBezTo>
                    <a:pt x="239367" y="136537"/>
                    <a:pt x="239215" y="136476"/>
                    <a:pt x="239154" y="136415"/>
                  </a:cubicBezTo>
                  <a:cubicBezTo>
                    <a:pt x="238880" y="136203"/>
                    <a:pt x="238728" y="135868"/>
                    <a:pt x="238515" y="135595"/>
                  </a:cubicBezTo>
                  <a:cubicBezTo>
                    <a:pt x="238485" y="135534"/>
                    <a:pt x="238546" y="135412"/>
                    <a:pt x="238576" y="135321"/>
                  </a:cubicBezTo>
                  <a:cubicBezTo>
                    <a:pt x="238576" y="135291"/>
                    <a:pt x="238546" y="135260"/>
                    <a:pt x="238546" y="135230"/>
                  </a:cubicBezTo>
                  <a:cubicBezTo>
                    <a:pt x="238485" y="135169"/>
                    <a:pt x="238394" y="135169"/>
                    <a:pt x="238363" y="135230"/>
                  </a:cubicBezTo>
                  <a:cubicBezTo>
                    <a:pt x="238151" y="135656"/>
                    <a:pt x="237695" y="135808"/>
                    <a:pt x="237300" y="136020"/>
                  </a:cubicBezTo>
                  <a:cubicBezTo>
                    <a:pt x="237148" y="136081"/>
                    <a:pt x="237026" y="136051"/>
                    <a:pt x="236904" y="135960"/>
                  </a:cubicBezTo>
                  <a:cubicBezTo>
                    <a:pt x="236783" y="135868"/>
                    <a:pt x="236661" y="135747"/>
                    <a:pt x="236540" y="135656"/>
                  </a:cubicBezTo>
                  <a:cubicBezTo>
                    <a:pt x="236327" y="135504"/>
                    <a:pt x="236114" y="135382"/>
                    <a:pt x="235841" y="135321"/>
                  </a:cubicBezTo>
                  <a:cubicBezTo>
                    <a:pt x="235385" y="135200"/>
                    <a:pt x="234990" y="134956"/>
                    <a:pt x="234807" y="134501"/>
                  </a:cubicBezTo>
                  <a:cubicBezTo>
                    <a:pt x="234746" y="134349"/>
                    <a:pt x="234655" y="134227"/>
                    <a:pt x="234594" y="134075"/>
                  </a:cubicBezTo>
                  <a:cubicBezTo>
                    <a:pt x="234564" y="133953"/>
                    <a:pt x="234503" y="133801"/>
                    <a:pt x="234564" y="133710"/>
                  </a:cubicBezTo>
                  <a:cubicBezTo>
                    <a:pt x="234777" y="133163"/>
                    <a:pt x="234686" y="132646"/>
                    <a:pt x="234473" y="132130"/>
                  </a:cubicBezTo>
                  <a:cubicBezTo>
                    <a:pt x="234473" y="132099"/>
                    <a:pt x="234473" y="132099"/>
                    <a:pt x="234473" y="132069"/>
                  </a:cubicBezTo>
                  <a:cubicBezTo>
                    <a:pt x="234473" y="132069"/>
                    <a:pt x="234473" y="132069"/>
                    <a:pt x="234503" y="132069"/>
                  </a:cubicBezTo>
                  <a:lnTo>
                    <a:pt x="234503" y="132008"/>
                  </a:lnTo>
                  <a:lnTo>
                    <a:pt x="234473" y="132039"/>
                  </a:lnTo>
                  <a:cubicBezTo>
                    <a:pt x="234473" y="132039"/>
                    <a:pt x="234473" y="132069"/>
                    <a:pt x="234473" y="132069"/>
                  </a:cubicBezTo>
                  <a:cubicBezTo>
                    <a:pt x="234321" y="132069"/>
                    <a:pt x="234138" y="132069"/>
                    <a:pt x="233986" y="132039"/>
                  </a:cubicBezTo>
                  <a:cubicBezTo>
                    <a:pt x="233895" y="132039"/>
                    <a:pt x="233835" y="131917"/>
                    <a:pt x="233895" y="131856"/>
                  </a:cubicBezTo>
                  <a:cubicBezTo>
                    <a:pt x="234108" y="131613"/>
                    <a:pt x="234108" y="131339"/>
                    <a:pt x="234078" y="131035"/>
                  </a:cubicBezTo>
                  <a:cubicBezTo>
                    <a:pt x="234078" y="131005"/>
                    <a:pt x="234017" y="130944"/>
                    <a:pt x="233986" y="130914"/>
                  </a:cubicBezTo>
                  <a:cubicBezTo>
                    <a:pt x="233956" y="130944"/>
                    <a:pt x="233926" y="130944"/>
                    <a:pt x="233895" y="130975"/>
                  </a:cubicBezTo>
                  <a:cubicBezTo>
                    <a:pt x="233865" y="131035"/>
                    <a:pt x="233835" y="131096"/>
                    <a:pt x="233804" y="131157"/>
                  </a:cubicBezTo>
                  <a:cubicBezTo>
                    <a:pt x="233713" y="131431"/>
                    <a:pt x="233470" y="131522"/>
                    <a:pt x="233196" y="131522"/>
                  </a:cubicBezTo>
                  <a:cubicBezTo>
                    <a:pt x="233105" y="131552"/>
                    <a:pt x="232983" y="131552"/>
                    <a:pt x="232892" y="131552"/>
                  </a:cubicBezTo>
                  <a:cubicBezTo>
                    <a:pt x="232862" y="131522"/>
                    <a:pt x="232831" y="131431"/>
                    <a:pt x="232831" y="131400"/>
                  </a:cubicBezTo>
                  <a:cubicBezTo>
                    <a:pt x="232831" y="131339"/>
                    <a:pt x="232862" y="131248"/>
                    <a:pt x="232923" y="131218"/>
                  </a:cubicBezTo>
                  <a:cubicBezTo>
                    <a:pt x="233227" y="131096"/>
                    <a:pt x="233379" y="130883"/>
                    <a:pt x="233470" y="130580"/>
                  </a:cubicBezTo>
                  <a:cubicBezTo>
                    <a:pt x="233561" y="130276"/>
                    <a:pt x="233713" y="130002"/>
                    <a:pt x="233956" y="129759"/>
                  </a:cubicBezTo>
                  <a:cubicBezTo>
                    <a:pt x="234047" y="129668"/>
                    <a:pt x="234047" y="129546"/>
                    <a:pt x="234017" y="129394"/>
                  </a:cubicBezTo>
                  <a:cubicBezTo>
                    <a:pt x="234017" y="129364"/>
                    <a:pt x="233986" y="129333"/>
                    <a:pt x="233956" y="129333"/>
                  </a:cubicBezTo>
                  <a:cubicBezTo>
                    <a:pt x="233956" y="129333"/>
                    <a:pt x="233895" y="129333"/>
                    <a:pt x="233865" y="129364"/>
                  </a:cubicBezTo>
                  <a:cubicBezTo>
                    <a:pt x="233713" y="129516"/>
                    <a:pt x="233591" y="129698"/>
                    <a:pt x="233409" y="129850"/>
                  </a:cubicBezTo>
                  <a:cubicBezTo>
                    <a:pt x="233257" y="129972"/>
                    <a:pt x="233075" y="130032"/>
                    <a:pt x="232923" y="130184"/>
                  </a:cubicBezTo>
                  <a:cubicBezTo>
                    <a:pt x="232649" y="130428"/>
                    <a:pt x="232406" y="130731"/>
                    <a:pt x="232132" y="131005"/>
                  </a:cubicBezTo>
                  <a:cubicBezTo>
                    <a:pt x="232072" y="131035"/>
                    <a:pt x="231980" y="131066"/>
                    <a:pt x="231950" y="131035"/>
                  </a:cubicBezTo>
                  <a:cubicBezTo>
                    <a:pt x="231859" y="131005"/>
                    <a:pt x="231798" y="130944"/>
                    <a:pt x="231707" y="130883"/>
                  </a:cubicBezTo>
                  <a:cubicBezTo>
                    <a:pt x="231676" y="130853"/>
                    <a:pt x="231676" y="130823"/>
                    <a:pt x="231676" y="130792"/>
                  </a:cubicBezTo>
                  <a:cubicBezTo>
                    <a:pt x="231676" y="130701"/>
                    <a:pt x="231707" y="130580"/>
                    <a:pt x="231676" y="130488"/>
                  </a:cubicBezTo>
                  <a:cubicBezTo>
                    <a:pt x="231676" y="130276"/>
                    <a:pt x="231646" y="130063"/>
                    <a:pt x="231616" y="129850"/>
                  </a:cubicBezTo>
                  <a:cubicBezTo>
                    <a:pt x="231585" y="129607"/>
                    <a:pt x="231494" y="129394"/>
                    <a:pt x="231342" y="129242"/>
                  </a:cubicBezTo>
                  <a:cubicBezTo>
                    <a:pt x="231190" y="129090"/>
                    <a:pt x="231129" y="128938"/>
                    <a:pt x="231160" y="128725"/>
                  </a:cubicBezTo>
                  <a:cubicBezTo>
                    <a:pt x="231160" y="128573"/>
                    <a:pt x="231038" y="128421"/>
                    <a:pt x="230886" y="128361"/>
                  </a:cubicBezTo>
                  <a:cubicBezTo>
                    <a:pt x="230613" y="128239"/>
                    <a:pt x="230339" y="128117"/>
                    <a:pt x="230065" y="128057"/>
                  </a:cubicBezTo>
                  <a:cubicBezTo>
                    <a:pt x="229761" y="128026"/>
                    <a:pt x="229549" y="127935"/>
                    <a:pt x="229366" y="127722"/>
                  </a:cubicBezTo>
                  <a:cubicBezTo>
                    <a:pt x="229275" y="127601"/>
                    <a:pt x="229123" y="127540"/>
                    <a:pt x="228941" y="127540"/>
                  </a:cubicBezTo>
                  <a:cubicBezTo>
                    <a:pt x="228606" y="127510"/>
                    <a:pt x="228272" y="127510"/>
                    <a:pt x="227938" y="127510"/>
                  </a:cubicBezTo>
                  <a:cubicBezTo>
                    <a:pt x="227451" y="127510"/>
                    <a:pt x="227026" y="127570"/>
                    <a:pt x="226570" y="127783"/>
                  </a:cubicBezTo>
                  <a:cubicBezTo>
                    <a:pt x="226023" y="128057"/>
                    <a:pt x="225445" y="128117"/>
                    <a:pt x="224837" y="128057"/>
                  </a:cubicBezTo>
                  <a:cubicBezTo>
                    <a:pt x="224594" y="128026"/>
                    <a:pt x="224381" y="128087"/>
                    <a:pt x="224169" y="128239"/>
                  </a:cubicBezTo>
                  <a:cubicBezTo>
                    <a:pt x="224047" y="128330"/>
                    <a:pt x="223895" y="128421"/>
                    <a:pt x="223743" y="128482"/>
                  </a:cubicBezTo>
                  <a:cubicBezTo>
                    <a:pt x="223166" y="128756"/>
                    <a:pt x="222831" y="128969"/>
                    <a:pt x="222406" y="129364"/>
                  </a:cubicBezTo>
                  <a:cubicBezTo>
                    <a:pt x="222254" y="129516"/>
                    <a:pt x="222071" y="129607"/>
                    <a:pt x="221889" y="129607"/>
                  </a:cubicBezTo>
                  <a:cubicBezTo>
                    <a:pt x="221494" y="129607"/>
                    <a:pt x="221068" y="129637"/>
                    <a:pt x="220673" y="129546"/>
                  </a:cubicBezTo>
                  <a:cubicBezTo>
                    <a:pt x="220217" y="129424"/>
                    <a:pt x="219761" y="129576"/>
                    <a:pt x="219305" y="129607"/>
                  </a:cubicBezTo>
                  <a:cubicBezTo>
                    <a:pt x="219245" y="129637"/>
                    <a:pt x="219153" y="129637"/>
                    <a:pt x="219123" y="129698"/>
                  </a:cubicBezTo>
                  <a:cubicBezTo>
                    <a:pt x="218728" y="130124"/>
                    <a:pt x="218090" y="130124"/>
                    <a:pt x="217634" y="130458"/>
                  </a:cubicBezTo>
                  <a:cubicBezTo>
                    <a:pt x="217542" y="130519"/>
                    <a:pt x="217390" y="130549"/>
                    <a:pt x="217269" y="130549"/>
                  </a:cubicBezTo>
                  <a:cubicBezTo>
                    <a:pt x="217026" y="130549"/>
                    <a:pt x="216783" y="130549"/>
                    <a:pt x="216570" y="130519"/>
                  </a:cubicBezTo>
                  <a:cubicBezTo>
                    <a:pt x="216266" y="130488"/>
                    <a:pt x="215992" y="130367"/>
                    <a:pt x="215779" y="130124"/>
                  </a:cubicBezTo>
                  <a:cubicBezTo>
                    <a:pt x="215658" y="129972"/>
                    <a:pt x="215506" y="129880"/>
                    <a:pt x="215384" y="129728"/>
                  </a:cubicBezTo>
                  <a:cubicBezTo>
                    <a:pt x="215172" y="129516"/>
                    <a:pt x="215172" y="129151"/>
                    <a:pt x="215415" y="128969"/>
                  </a:cubicBezTo>
                  <a:cubicBezTo>
                    <a:pt x="215749" y="128756"/>
                    <a:pt x="215931" y="128452"/>
                    <a:pt x="215992" y="128117"/>
                  </a:cubicBezTo>
                  <a:cubicBezTo>
                    <a:pt x="216053" y="127874"/>
                    <a:pt x="216114" y="127631"/>
                    <a:pt x="216175" y="127358"/>
                  </a:cubicBezTo>
                  <a:cubicBezTo>
                    <a:pt x="216175" y="127236"/>
                    <a:pt x="216175" y="127114"/>
                    <a:pt x="216144" y="126993"/>
                  </a:cubicBezTo>
                  <a:cubicBezTo>
                    <a:pt x="215992" y="126537"/>
                    <a:pt x="215992" y="126051"/>
                    <a:pt x="215992" y="125595"/>
                  </a:cubicBezTo>
                  <a:cubicBezTo>
                    <a:pt x="216023" y="125169"/>
                    <a:pt x="215962" y="124774"/>
                    <a:pt x="215810" y="124379"/>
                  </a:cubicBezTo>
                  <a:cubicBezTo>
                    <a:pt x="215688" y="124014"/>
                    <a:pt x="215567" y="123649"/>
                    <a:pt x="215627" y="123254"/>
                  </a:cubicBezTo>
                  <a:cubicBezTo>
                    <a:pt x="215627" y="123041"/>
                    <a:pt x="215567" y="122829"/>
                    <a:pt x="215476" y="122616"/>
                  </a:cubicBezTo>
                  <a:cubicBezTo>
                    <a:pt x="215445" y="122525"/>
                    <a:pt x="215445" y="122434"/>
                    <a:pt x="215445" y="122342"/>
                  </a:cubicBezTo>
                  <a:lnTo>
                    <a:pt x="215415" y="122373"/>
                  </a:lnTo>
                  <a:lnTo>
                    <a:pt x="215415" y="122342"/>
                  </a:lnTo>
                  <a:cubicBezTo>
                    <a:pt x="215384" y="122342"/>
                    <a:pt x="215324" y="122312"/>
                    <a:pt x="215293" y="122282"/>
                  </a:cubicBezTo>
                  <a:cubicBezTo>
                    <a:pt x="215141" y="122160"/>
                    <a:pt x="215141" y="122038"/>
                    <a:pt x="215354" y="121978"/>
                  </a:cubicBezTo>
                  <a:close/>
                  <a:moveTo>
                    <a:pt x="215415" y="122342"/>
                  </a:moveTo>
                  <a:cubicBezTo>
                    <a:pt x="215415" y="122221"/>
                    <a:pt x="215415" y="122099"/>
                    <a:pt x="215415" y="121978"/>
                  </a:cubicBezTo>
                  <a:cubicBezTo>
                    <a:pt x="215445" y="121978"/>
                    <a:pt x="215445" y="121978"/>
                    <a:pt x="215445" y="121978"/>
                  </a:cubicBezTo>
                  <a:cubicBezTo>
                    <a:pt x="215445" y="121978"/>
                    <a:pt x="215445" y="121978"/>
                    <a:pt x="215445" y="121947"/>
                  </a:cubicBezTo>
                  <a:cubicBezTo>
                    <a:pt x="215506" y="121947"/>
                    <a:pt x="215567" y="121947"/>
                    <a:pt x="215627" y="121947"/>
                  </a:cubicBezTo>
                  <a:cubicBezTo>
                    <a:pt x="215627" y="121978"/>
                    <a:pt x="215627" y="121978"/>
                    <a:pt x="215627" y="121978"/>
                  </a:cubicBezTo>
                  <a:cubicBezTo>
                    <a:pt x="215627" y="121978"/>
                    <a:pt x="215627" y="121978"/>
                    <a:pt x="215658" y="121947"/>
                  </a:cubicBezTo>
                  <a:cubicBezTo>
                    <a:pt x="215567" y="122099"/>
                    <a:pt x="215506" y="122221"/>
                    <a:pt x="215445" y="122342"/>
                  </a:cubicBezTo>
                  <a:cubicBezTo>
                    <a:pt x="215445" y="122342"/>
                    <a:pt x="215415" y="122342"/>
                    <a:pt x="215415" y="122342"/>
                  </a:cubicBezTo>
                  <a:close/>
                  <a:moveTo>
                    <a:pt x="247908" y="107752"/>
                  </a:moveTo>
                  <a:lnTo>
                    <a:pt x="247908" y="107752"/>
                  </a:lnTo>
                  <a:cubicBezTo>
                    <a:pt x="247999" y="107783"/>
                    <a:pt x="248060" y="107783"/>
                    <a:pt x="248121" y="107813"/>
                  </a:cubicBezTo>
                  <a:cubicBezTo>
                    <a:pt x="248151" y="107813"/>
                    <a:pt x="248181" y="107844"/>
                    <a:pt x="248181" y="107874"/>
                  </a:cubicBezTo>
                  <a:cubicBezTo>
                    <a:pt x="248181" y="107935"/>
                    <a:pt x="248121" y="107965"/>
                    <a:pt x="248060" y="107935"/>
                  </a:cubicBezTo>
                  <a:cubicBezTo>
                    <a:pt x="247999" y="107874"/>
                    <a:pt x="247969" y="107813"/>
                    <a:pt x="247908" y="107752"/>
                  </a:cubicBezTo>
                  <a:lnTo>
                    <a:pt x="247908" y="107752"/>
                  </a:lnTo>
                  <a:cubicBezTo>
                    <a:pt x="247908" y="107752"/>
                    <a:pt x="247877" y="107752"/>
                    <a:pt x="247877" y="107752"/>
                  </a:cubicBezTo>
                  <a:cubicBezTo>
                    <a:pt x="247877" y="107722"/>
                    <a:pt x="247847" y="107722"/>
                    <a:pt x="247847" y="107692"/>
                  </a:cubicBezTo>
                  <a:cubicBezTo>
                    <a:pt x="247695" y="107600"/>
                    <a:pt x="247513" y="107509"/>
                    <a:pt x="247300" y="107509"/>
                  </a:cubicBezTo>
                  <a:cubicBezTo>
                    <a:pt x="247300" y="107509"/>
                    <a:pt x="247269" y="107509"/>
                    <a:pt x="247269" y="107509"/>
                  </a:cubicBezTo>
                  <a:lnTo>
                    <a:pt x="247239" y="107509"/>
                  </a:lnTo>
                  <a:cubicBezTo>
                    <a:pt x="247209" y="107692"/>
                    <a:pt x="247148" y="107874"/>
                    <a:pt x="247421" y="107965"/>
                  </a:cubicBezTo>
                  <a:cubicBezTo>
                    <a:pt x="247573" y="107996"/>
                    <a:pt x="247634" y="108117"/>
                    <a:pt x="247634" y="108239"/>
                  </a:cubicBezTo>
                  <a:cubicBezTo>
                    <a:pt x="247665" y="108300"/>
                    <a:pt x="247634" y="108360"/>
                    <a:pt x="247604" y="108421"/>
                  </a:cubicBezTo>
                  <a:cubicBezTo>
                    <a:pt x="247543" y="108452"/>
                    <a:pt x="247482" y="108452"/>
                    <a:pt x="247421" y="108482"/>
                  </a:cubicBezTo>
                  <a:cubicBezTo>
                    <a:pt x="247391" y="108482"/>
                    <a:pt x="247361" y="108482"/>
                    <a:pt x="247330" y="108452"/>
                  </a:cubicBezTo>
                  <a:cubicBezTo>
                    <a:pt x="246844" y="108208"/>
                    <a:pt x="246327" y="108117"/>
                    <a:pt x="245780" y="108117"/>
                  </a:cubicBezTo>
                  <a:cubicBezTo>
                    <a:pt x="245476" y="108117"/>
                    <a:pt x="245203" y="107996"/>
                    <a:pt x="245020" y="107752"/>
                  </a:cubicBezTo>
                  <a:cubicBezTo>
                    <a:pt x="244716" y="107388"/>
                    <a:pt x="244412" y="107053"/>
                    <a:pt x="244139" y="106719"/>
                  </a:cubicBezTo>
                  <a:cubicBezTo>
                    <a:pt x="244017" y="106537"/>
                    <a:pt x="243865" y="106445"/>
                    <a:pt x="243683" y="106354"/>
                  </a:cubicBezTo>
                  <a:cubicBezTo>
                    <a:pt x="243470" y="106263"/>
                    <a:pt x="243288" y="106141"/>
                    <a:pt x="243044" y="106081"/>
                  </a:cubicBezTo>
                  <a:cubicBezTo>
                    <a:pt x="242832" y="105990"/>
                    <a:pt x="242588" y="105990"/>
                    <a:pt x="242376" y="106141"/>
                  </a:cubicBezTo>
                  <a:cubicBezTo>
                    <a:pt x="242133" y="106293"/>
                    <a:pt x="241920" y="106476"/>
                    <a:pt x="241677" y="106658"/>
                  </a:cubicBezTo>
                  <a:cubicBezTo>
                    <a:pt x="241677" y="106689"/>
                    <a:pt x="241707" y="106749"/>
                    <a:pt x="241707" y="106810"/>
                  </a:cubicBezTo>
                  <a:cubicBezTo>
                    <a:pt x="241768" y="107084"/>
                    <a:pt x="241737" y="107175"/>
                    <a:pt x="241525" y="107297"/>
                  </a:cubicBezTo>
                  <a:cubicBezTo>
                    <a:pt x="241373" y="107357"/>
                    <a:pt x="241190" y="107418"/>
                    <a:pt x="241038" y="107357"/>
                  </a:cubicBezTo>
                  <a:cubicBezTo>
                    <a:pt x="240643" y="107236"/>
                    <a:pt x="240248" y="107236"/>
                    <a:pt x="239853" y="107205"/>
                  </a:cubicBezTo>
                  <a:cubicBezTo>
                    <a:pt x="239640" y="107175"/>
                    <a:pt x="239488" y="107114"/>
                    <a:pt x="239336" y="106962"/>
                  </a:cubicBezTo>
                  <a:cubicBezTo>
                    <a:pt x="239275" y="106901"/>
                    <a:pt x="239215" y="106810"/>
                    <a:pt x="239154" y="106749"/>
                  </a:cubicBezTo>
                  <a:cubicBezTo>
                    <a:pt x="238941" y="106445"/>
                    <a:pt x="238607" y="106385"/>
                    <a:pt x="238272" y="106445"/>
                  </a:cubicBezTo>
                  <a:cubicBezTo>
                    <a:pt x="237968" y="106506"/>
                    <a:pt x="237695" y="106597"/>
                    <a:pt x="237391" y="106567"/>
                  </a:cubicBezTo>
                  <a:cubicBezTo>
                    <a:pt x="237178" y="106537"/>
                    <a:pt x="237117" y="106415"/>
                    <a:pt x="237208" y="106233"/>
                  </a:cubicBezTo>
                  <a:cubicBezTo>
                    <a:pt x="237360" y="105959"/>
                    <a:pt x="237512" y="105746"/>
                    <a:pt x="237847" y="105686"/>
                  </a:cubicBezTo>
                  <a:cubicBezTo>
                    <a:pt x="237968" y="105686"/>
                    <a:pt x="237968" y="105564"/>
                    <a:pt x="237938" y="105473"/>
                  </a:cubicBezTo>
                  <a:cubicBezTo>
                    <a:pt x="237877" y="105351"/>
                    <a:pt x="237816" y="105230"/>
                    <a:pt x="237756" y="105108"/>
                  </a:cubicBezTo>
                  <a:cubicBezTo>
                    <a:pt x="237695" y="104986"/>
                    <a:pt x="237573" y="104834"/>
                    <a:pt x="237543" y="104682"/>
                  </a:cubicBezTo>
                  <a:cubicBezTo>
                    <a:pt x="237452" y="104287"/>
                    <a:pt x="237148" y="104075"/>
                    <a:pt x="236753" y="103892"/>
                  </a:cubicBezTo>
                  <a:cubicBezTo>
                    <a:pt x="236570" y="103831"/>
                    <a:pt x="236388" y="103771"/>
                    <a:pt x="236205" y="103710"/>
                  </a:cubicBezTo>
                  <a:cubicBezTo>
                    <a:pt x="235871" y="103619"/>
                    <a:pt x="235567" y="103497"/>
                    <a:pt x="235233" y="103436"/>
                  </a:cubicBezTo>
                  <a:cubicBezTo>
                    <a:pt x="235050" y="103375"/>
                    <a:pt x="234868" y="103284"/>
                    <a:pt x="234716" y="103193"/>
                  </a:cubicBezTo>
                  <a:cubicBezTo>
                    <a:pt x="234473" y="103041"/>
                    <a:pt x="234199" y="102889"/>
                    <a:pt x="233926" y="102768"/>
                  </a:cubicBezTo>
                  <a:cubicBezTo>
                    <a:pt x="233835" y="102707"/>
                    <a:pt x="233743" y="102768"/>
                    <a:pt x="233683" y="102859"/>
                  </a:cubicBezTo>
                  <a:cubicBezTo>
                    <a:pt x="233622" y="102920"/>
                    <a:pt x="233561" y="103011"/>
                    <a:pt x="233500" y="103072"/>
                  </a:cubicBezTo>
                  <a:cubicBezTo>
                    <a:pt x="233379" y="103163"/>
                    <a:pt x="233105" y="103132"/>
                    <a:pt x="233075" y="102980"/>
                  </a:cubicBezTo>
                  <a:cubicBezTo>
                    <a:pt x="232983" y="102676"/>
                    <a:pt x="232831" y="102403"/>
                    <a:pt x="232619" y="102160"/>
                  </a:cubicBezTo>
                  <a:cubicBezTo>
                    <a:pt x="232558" y="102099"/>
                    <a:pt x="232588" y="102008"/>
                    <a:pt x="232679" y="102038"/>
                  </a:cubicBezTo>
                  <a:cubicBezTo>
                    <a:pt x="233044" y="102038"/>
                    <a:pt x="233348" y="101765"/>
                    <a:pt x="233743" y="101795"/>
                  </a:cubicBezTo>
                  <a:cubicBezTo>
                    <a:pt x="233743" y="101795"/>
                    <a:pt x="233774" y="101765"/>
                    <a:pt x="233804" y="101734"/>
                  </a:cubicBezTo>
                  <a:cubicBezTo>
                    <a:pt x="233774" y="101704"/>
                    <a:pt x="233713" y="101673"/>
                    <a:pt x="233683" y="101673"/>
                  </a:cubicBezTo>
                  <a:cubicBezTo>
                    <a:pt x="233470" y="101643"/>
                    <a:pt x="233287" y="101673"/>
                    <a:pt x="233075" y="101673"/>
                  </a:cubicBezTo>
                  <a:cubicBezTo>
                    <a:pt x="232740" y="101673"/>
                    <a:pt x="232497" y="101582"/>
                    <a:pt x="232345" y="101278"/>
                  </a:cubicBezTo>
                  <a:cubicBezTo>
                    <a:pt x="232254" y="101126"/>
                    <a:pt x="232102" y="101065"/>
                    <a:pt x="231920" y="101035"/>
                  </a:cubicBezTo>
                  <a:cubicBezTo>
                    <a:pt x="231798" y="101005"/>
                    <a:pt x="231676" y="100944"/>
                    <a:pt x="231555" y="100883"/>
                  </a:cubicBezTo>
                  <a:cubicBezTo>
                    <a:pt x="231524" y="100853"/>
                    <a:pt x="231494" y="100792"/>
                    <a:pt x="231494" y="100731"/>
                  </a:cubicBezTo>
                  <a:cubicBezTo>
                    <a:pt x="231494" y="100670"/>
                    <a:pt x="231524" y="100579"/>
                    <a:pt x="231555" y="100579"/>
                  </a:cubicBezTo>
                  <a:cubicBezTo>
                    <a:pt x="231950" y="100488"/>
                    <a:pt x="232284" y="100275"/>
                    <a:pt x="232649" y="100123"/>
                  </a:cubicBezTo>
                  <a:cubicBezTo>
                    <a:pt x="232831" y="100032"/>
                    <a:pt x="233014" y="100002"/>
                    <a:pt x="233227" y="100093"/>
                  </a:cubicBezTo>
                  <a:cubicBezTo>
                    <a:pt x="233409" y="100154"/>
                    <a:pt x="233591" y="100214"/>
                    <a:pt x="233774" y="100275"/>
                  </a:cubicBezTo>
                  <a:cubicBezTo>
                    <a:pt x="233926" y="100306"/>
                    <a:pt x="234138" y="100306"/>
                    <a:pt x="234230" y="100458"/>
                  </a:cubicBezTo>
                  <a:cubicBezTo>
                    <a:pt x="234321" y="100640"/>
                    <a:pt x="234442" y="100853"/>
                    <a:pt x="234382" y="101096"/>
                  </a:cubicBezTo>
                  <a:cubicBezTo>
                    <a:pt x="234351" y="101217"/>
                    <a:pt x="234351" y="101339"/>
                    <a:pt x="234321" y="101461"/>
                  </a:cubicBezTo>
                  <a:cubicBezTo>
                    <a:pt x="234321" y="101582"/>
                    <a:pt x="234382" y="101704"/>
                    <a:pt x="234473" y="101795"/>
                  </a:cubicBezTo>
                  <a:cubicBezTo>
                    <a:pt x="234655" y="101977"/>
                    <a:pt x="234868" y="102160"/>
                    <a:pt x="235050" y="102342"/>
                  </a:cubicBezTo>
                  <a:cubicBezTo>
                    <a:pt x="235111" y="102403"/>
                    <a:pt x="235354" y="102403"/>
                    <a:pt x="235415" y="102312"/>
                  </a:cubicBezTo>
                  <a:cubicBezTo>
                    <a:pt x="235719" y="101916"/>
                    <a:pt x="236084" y="101613"/>
                    <a:pt x="236540" y="101400"/>
                  </a:cubicBezTo>
                  <a:cubicBezTo>
                    <a:pt x="236570" y="101400"/>
                    <a:pt x="236601" y="101369"/>
                    <a:pt x="236601" y="101339"/>
                  </a:cubicBezTo>
                  <a:cubicBezTo>
                    <a:pt x="236935" y="100822"/>
                    <a:pt x="237330" y="100944"/>
                    <a:pt x="237816" y="101126"/>
                  </a:cubicBezTo>
                  <a:cubicBezTo>
                    <a:pt x="238333" y="101339"/>
                    <a:pt x="238850" y="101521"/>
                    <a:pt x="239397" y="101643"/>
                  </a:cubicBezTo>
                  <a:cubicBezTo>
                    <a:pt x="239792" y="101704"/>
                    <a:pt x="240157" y="101886"/>
                    <a:pt x="240522" y="102038"/>
                  </a:cubicBezTo>
                  <a:cubicBezTo>
                    <a:pt x="240856" y="102190"/>
                    <a:pt x="241190" y="102312"/>
                    <a:pt x="241555" y="102403"/>
                  </a:cubicBezTo>
                  <a:cubicBezTo>
                    <a:pt x="242315" y="102585"/>
                    <a:pt x="243075" y="102950"/>
                    <a:pt x="243683" y="103406"/>
                  </a:cubicBezTo>
                  <a:cubicBezTo>
                    <a:pt x="243774" y="103497"/>
                    <a:pt x="243896" y="103619"/>
                    <a:pt x="243896" y="103710"/>
                  </a:cubicBezTo>
                  <a:cubicBezTo>
                    <a:pt x="243926" y="104044"/>
                    <a:pt x="244139" y="104227"/>
                    <a:pt x="244443" y="104287"/>
                  </a:cubicBezTo>
                  <a:cubicBezTo>
                    <a:pt x="244686" y="104348"/>
                    <a:pt x="244899" y="104470"/>
                    <a:pt x="245111" y="104531"/>
                  </a:cubicBezTo>
                  <a:cubicBezTo>
                    <a:pt x="245203" y="104591"/>
                    <a:pt x="245294" y="104622"/>
                    <a:pt x="245354" y="104682"/>
                  </a:cubicBezTo>
                  <a:cubicBezTo>
                    <a:pt x="245537" y="104774"/>
                    <a:pt x="245567" y="105047"/>
                    <a:pt x="245415" y="105169"/>
                  </a:cubicBezTo>
                  <a:cubicBezTo>
                    <a:pt x="245354" y="105230"/>
                    <a:pt x="245263" y="105260"/>
                    <a:pt x="245172" y="105321"/>
                  </a:cubicBezTo>
                  <a:cubicBezTo>
                    <a:pt x="245051" y="105382"/>
                    <a:pt x="245020" y="105503"/>
                    <a:pt x="245111" y="105625"/>
                  </a:cubicBezTo>
                  <a:cubicBezTo>
                    <a:pt x="245203" y="105777"/>
                    <a:pt x="245324" y="105929"/>
                    <a:pt x="245476" y="106081"/>
                  </a:cubicBezTo>
                  <a:cubicBezTo>
                    <a:pt x="245567" y="106202"/>
                    <a:pt x="245719" y="106293"/>
                    <a:pt x="245810" y="106415"/>
                  </a:cubicBezTo>
                  <a:cubicBezTo>
                    <a:pt x="245932" y="106567"/>
                    <a:pt x="246023" y="106749"/>
                    <a:pt x="246145" y="106871"/>
                  </a:cubicBezTo>
                  <a:cubicBezTo>
                    <a:pt x="246297" y="107023"/>
                    <a:pt x="246449" y="107114"/>
                    <a:pt x="246631" y="107205"/>
                  </a:cubicBezTo>
                  <a:cubicBezTo>
                    <a:pt x="246631" y="107236"/>
                    <a:pt x="246662" y="107266"/>
                    <a:pt x="246662" y="107297"/>
                  </a:cubicBezTo>
                  <a:cubicBezTo>
                    <a:pt x="246783" y="107540"/>
                    <a:pt x="247026" y="107540"/>
                    <a:pt x="247239" y="107509"/>
                  </a:cubicBezTo>
                  <a:cubicBezTo>
                    <a:pt x="247239" y="107509"/>
                    <a:pt x="247239" y="107509"/>
                    <a:pt x="247239" y="107509"/>
                  </a:cubicBezTo>
                  <a:cubicBezTo>
                    <a:pt x="247269" y="107509"/>
                    <a:pt x="247269" y="107509"/>
                    <a:pt x="247300" y="107509"/>
                  </a:cubicBezTo>
                  <a:cubicBezTo>
                    <a:pt x="247330" y="107479"/>
                    <a:pt x="247391" y="107448"/>
                    <a:pt x="247452" y="107448"/>
                  </a:cubicBezTo>
                  <a:cubicBezTo>
                    <a:pt x="247695" y="107357"/>
                    <a:pt x="247756" y="107418"/>
                    <a:pt x="247847" y="107661"/>
                  </a:cubicBezTo>
                  <a:cubicBezTo>
                    <a:pt x="247847" y="107661"/>
                    <a:pt x="247847" y="107692"/>
                    <a:pt x="247847" y="107692"/>
                  </a:cubicBezTo>
                  <a:cubicBezTo>
                    <a:pt x="247877" y="107722"/>
                    <a:pt x="247877" y="107722"/>
                    <a:pt x="247877" y="107722"/>
                  </a:cubicBezTo>
                  <a:close/>
                  <a:moveTo>
                    <a:pt x="88938" y="28177"/>
                  </a:moveTo>
                  <a:cubicBezTo>
                    <a:pt x="88908" y="28268"/>
                    <a:pt x="88847" y="28268"/>
                    <a:pt x="88786" y="28238"/>
                  </a:cubicBezTo>
                  <a:cubicBezTo>
                    <a:pt x="88725" y="28207"/>
                    <a:pt x="88695" y="28146"/>
                    <a:pt x="88756" y="28116"/>
                  </a:cubicBezTo>
                  <a:cubicBezTo>
                    <a:pt x="88786" y="28055"/>
                    <a:pt x="88847" y="28055"/>
                    <a:pt x="88877" y="28025"/>
                  </a:cubicBezTo>
                  <a:cubicBezTo>
                    <a:pt x="88908" y="28086"/>
                    <a:pt x="88938" y="28146"/>
                    <a:pt x="88938" y="28177"/>
                  </a:cubicBezTo>
                  <a:close/>
                  <a:moveTo>
                    <a:pt x="212892" y="96415"/>
                  </a:moveTo>
                  <a:cubicBezTo>
                    <a:pt x="212922" y="96506"/>
                    <a:pt x="212801" y="96628"/>
                    <a:pt x="212740" y="96597"/>
                  </a:cubicBezTo>
                  <a:cubicBezTo>
                    <a:pt x="212679" y="96567"/>
                    <a:pt x="212618" y="96536"/>
                    <a:pt x="212588" y="96476"/>
                  </a:cubicBezTo>
                  <a:cubicBezTo>
                    <a:pt x="212527" y="96415"/>
                    <a:pt x="212588" y="96293"/>
                    <a:pt x="212740" y="96263"/>
                  </a:cubicBezTo>
                  <a:cubicBezTo>
                    <a:pt x="212770" y="96293"/>
                    <a:pt x="212861" y="96354"/>
                    <a:pt x="212892" y="96415"/>
                  </a:cubicBezTo>
                  <a:close/>
                  <a:moveTo>
                    <a:pt x="158666" y="108877"/>
                  </a:moveTo>
                  <a:cubicBezTo>
                    <a:pt x="158605" y="108938"/>
                    <a:pt x="158544" y="108968"/>
                    <a:pt x="158484" y="108938"/>
                  </a:cubicBezTo>
                  <a:cubicBezTo>
                    <a:pt x="158423" y="108907"/>
                    <a:pt x="158423" y="108847"/>
                    <a:pt x="158392" y="108786"/>
                  </a:cubicBezTo>
                  <a:cubicBezTo>
                    <a:pt x="158392" y="108695"/>
                    <a:pt x="158514" y="108604"/>
                    <a:pt x="158605" y="108634"/>
                  </a:cubicBezTo>
                  <a:cubicBezTo>
                    <a:pt x="158666" y="108664"/>
                    <a:pt x="158696" y="108786"/>
                    <a:pt x="158666" y="108877"/>
                  </a:cubicBezTo>
                  <a:close/>
                  <a:moveTo>
                    <a:pt x="222284" y="89758"/>
                  </a:moveTo>
                  <a:cubicBezTo>
                    <a:pt x="222284" y="89880"/>
                    <a:pt x="222071" y="90001"/>
                    <a:pt x="221980" y="89941"/>
                  </a:cubicBezTo>
                  <a:cubicBezTo>
                    <a:pt x="221950" y="89941"/>
                    <a:pt x="221919" y="89849"/>
                    <a:pt x="221919" y="89789"/>
                  </a:cubicBezTo>
                  <a:cubicBezTo>
                    <a:pt x="221919" y="89667"/>
                    <a:pt x="221980" y="89606"/>
                    <a:pt x="222071" y="89637"/>
                  </a:cubicBezTo>
                  <a:cubicBezTo>
                    <a:pt x="222163" y="89667"/>
                    <a:pt x="222223" y="89728"/>
                    <a:pt x="222284" y="89758"/>
                  </a:cubicBezTo>
                  <a:close/>
                  <a:moveTo>
                    <a:pt x="231676" y="106050"/>
                  </a:moveTo>
                  <a:cubicBezTo>
                    <a:pt x="231707" y="105959"/>
                    <a:pt x="231737" y="105868"/>
                    <a:pt x="231798" y="105807"/>
                  </a:cubicBezTo>
                  <a:cubicBezTo>
                    <a:pt x="231828" y="105746"/>
                    <a:pt x="231920" y="105716"/>
                    <a:pt x="231980" y="105716"/>
                  </a:cubicBezTo>
                  <a:cubicBezTo>
                    <a:pt x="232011" y="105746"/>
                    <a:pt x="232041" y="105807"/>
                    <a:pt x="232072" y="105868"/>
                  </a:cubicBezTo>
                  <a:cubicBezTo>
                    <a:pt x="232102" y="106020"/>
                    <a:pt x="232011" y="106111"/>
                    <a:pt x="231889" y="106172"/>
                  </a:cubicBezTo>
                  <a:cubicBezTo>
                    <a:pt x="231859" y="106172"/>
                    <a:pt x="231798" y="106202"/>
                    <a:pt x="231798" y="106172"/>
                  </a:cubicBezTo>
                  <a:cubicBezTo>
                    <a:pt x="231737" y="106141"/>
                    <a:pt x="231676" y="106081"/>
                    <a:pt x="231676" y="106050"/>
                  </a:cubicBezTo>
                  <a:close/>
                  <a:moveTo>
                    <a:pt x="225445" y="91582"/>
                  </a:moveTo>
                  <a:cubicBezTo>
                    <a:pt x="225385" y="91582"/>
                    <a:pt x="225324" y="91582"/>
                    <a:pt x="225263" y="91582"/>
                  </a:cubicBezTo>
                  <a:lnTo>
                    <a:pt x="225263" y="91582"/>
                  </a:lnTo>
                  <a:lnTo>
                    <a:pt x="225233" y="91582"/>
                  </a:lnTo>
                  <a:cubicBezTo>
                    <a:pt x="225263" y="91764"/>
                    <a:pt x="225172" y="91916"/>
                    <a:pt x="225081" y="92099"/>
                  </a:cubicBezTo>
                  <a:cubicBezTo>
                    <a:pt x="225050" y="92190"/>
                    <a:pt x="224929" y="92251"/>
                    <a:pt x="224837" y="92190"/>
                  </a:cubicBezTo>
                  <a:cubicBezTo>
                    <a:pt x="224746" y="92129"/>
                    <a:pt x="224625" y="92068"/>
                    <a:pt x="224533" y="92008"/>
                  </a:cubicBezTo>
                  <a:cubicBezTo>
                    <a:pt x="224260" y="91825"/>
                    <a:pt x="224229" y="91734"/>
                    <a:pt x="224442" y="91491"/>
                  </a:cubicBezTo>
                  <a:cubicBezTo>
                    <a:pt x="224625" y="91278"/>
                    <a:pt x="224594" y="91035"/>
                    <a:pt x="224655" y="90822"/>
                  </a:cubicBezTo>
                  <a:cubicBezTo>
                    <a:pt x="224655" y="90822"/>
                    <a:pt x="224655" y="90822"/>
                    <a:pt x="224625" y="90822"/>
                  </a:cubicBezTo>
                  <a:lnTo>
                    <a:pt x="224655" y="90792"/>
                  </a:lnTo>
                  <a:cubicBezTo>
                    <a:pt x="224594" y="90883"/>
                    <a:pt x="224533" y="90944"/>
                    <a:pt x="224473" y="91004"/>
                  </a:cubicBezTo>
                  <a:cubicBezTo>
                    <a:pt x="224351" y="91126"/>
                    <a:pt x="224229" y="91096"/>
                    <a:pt x="224108" y="91035"/>
                  </a:cubicBezTo>
                  <a:cubicBezTo>
                    <a:pt x="224017" y="91004"/>
                    <a:pt x="223895" y="91004"/>
                    <a:pt x="223895" y="90883"/>
                  </a:cubicBezTo>
                  <a:cubicBezTo>
                    <a:pt x="223865" y="90579"/>
                    <a:pt x="223865" y="90275"/>
                    <a:pt x="223834" y="89971"/>
                  </a:cubicBezTo>
                  <a:cubicBezTo>
                    <a:pt x="223834" y="89971"/>
                    <a:pt x="223895" y="89941"/>
                    <a:pt x="223926" y="89941"/>
                  </a:cubicBezTo>
                  <a:cubicBezTo>
                    <a:pt x="224229" y="90032"/>
                    <a:pt x="224533" y="90093"/>
                    <a:pt x="224777" y="90275"/>
                  </a:cubicBezTo>
                  <a:cubicBezTo>
                    <a:pt x="224837" y="90305"/>
                    <a:pt x="224837" y="90397"/>
                    <a:pt x="224837" y="90457"/>
                  </a:cubicBezTo>
                  <a:cubicBezTo>
                    <a:pt x="224868" y="90518"/>
                    <a:pt x="224837" y="90579"/>
                    <a:pt x="224837" y="90640"/>
                  </a:cubicBezTo>
                  <a:cubicBezTo>
                    <a:pt x="224868" y="90640"/>
                    <a:pt x="224868" y="90609"/>
                    <a:pt x="224868" y="90609"/>
                  </a:cubicBezTo>
                  <a:lnTo>
                    <a:pt x="224837" y="90640"/>
                  </a:lnTo>
                  <a:cubicBezTo>
                    <a:pt x="225020" y="90731"/>
                    <a:pt x="225233" y="90761"/>
                    <a:pt x="225233" y="91004"/>
                  </a:cubicBezTo>
                  <a:cubicBezTo>
                    <a:pt x="225263" y="91004"/>
                    <a:pt x="225263" y="91004"/>
                    <a:pt x="225263" y="91004"/>
                  </a:cubicBezTo>
                  <a:lnTo>
                    <a:pt x="225263" y="91004"/>
                  </a:lnTo>
                  <a:cubicBezTo>
                    <a:pt x="225324" y="90944"/>
                    <a:pt x="225385" y="90883"/>
                    <a:pt x="225445" y="90822"/>
                  </a:cubicBezTo>
                  <a:cubicBezTo>
                    <a:pt x="225506" y="90792"/>
                    <a:pt x="225567" y="90792"/>
                    <a:pt x="225597" y="90822"/>
                  </a:cubicBezTo>
                  <a:cubicBezTo>
                    <a:pt x="225628" y="90853"/>
                    <a:pt x="225628" y="90883"/>
                    <a:pt x="225628" y="90913"/>
                  </a:cubicBezTo>
                  <a:cubicBezTo>
                    <a:pt x="225628" y="91004"/>
                    <a:pt x="225628" y="91096"/>
                    <a:pt x="225597" y="91187"/>
                  </a:cubicBezTo>
                  <a:cubicBezTo>
                    <a:pt x="225567" y="91308"/>
                    <a:pt x="225506" y="91430"/>
                    <a:pt x="225445" y="91582"/>
                  </a:cubicBezTo>
                  <a:lnTo>
                    <a:pt x="225476" y="91582"/>
                  </a:lnTo>
                  <a:cubicBezTo>
                    <a:pt x="225476" y="91582"/>
                    <a:pt x="225476" y="91582"/>
                    <a:pt x="225476" y="91582"/>
                  </a:cubicBezTo>
                  <a:cubicBezTo>
                    <a:pt x="225567" y="91521"/>
                    <a:pt x="225688" y="91460"/>
                    <a:pt x="225780" y="91430"/>
                  </a:cubicBezTo>
                  <a:cubicBezTo>
                    <a:pt x="225871" y="91400"/>
                    <a:pt x="225992" y="91430"/>
                    <a:pt x="226023" y="91491"/>
                  </a:cubicBezTo>
                  <a:cubicBezTo>
                    <a:pt x="226084" y="91582"/>
                    <a:pt x="226023" y="91764"/>
                    <a:pt x="225901" y="91795"/>
                  </a:cubicBezTo>
                  <a:cubicBezTo>
                    <a:pt x="225719" y="91886"/>
                    <a:pt x="225628" y="91825"/>
                    <a:pt x="225476" y="91582"/>
                  </a:cubicBezTo>
                  <a:cubicBezTo>
                    <a:pt x="225445" y="91582"/>
                    <a:pt x="225445" y="91582"/>
                    <a:pt x="225445" y="91582"/>
                  </a:cubicBezTo>
                  <a:cubicBezTo>
                    <a:pt x="225445" y="91582"/>
                    <a:pt x="225445" y="91582"/>
                    <a:pt x="225445" y="91582"/>
                  </a:cubicBezTo>
                  <a:close/>
                  <a:moveTo>
                    <a:pt x="225233" y="91004"/>
                  </a:moveTo>
                  <a:cubicBezTo>
                    <a:pt x="225233" y="91035"/>
                    <a:pt x="225233" y="91035"/>
                    <a:pt x="225233" y="91035"/>
                  </a:cubicBezTo>
                  <a:cubicBezTo>
                    <a:pt x="225263" y="91004"/>
                    <a:pt x="225263" y="91004"/>
                    <a:pt x="225263" y="91004"/>
                  </a:cubicBezTo>
                  <a:cubicBezTo>
                    <a:pt x="225263" y="91187"/>
                    <a:pt x="225263" y="91369"/>
                    <a:pt x="225263" y="91582"/>
                  </a:cubicBezTo>
                  <a:lnTo>
                    <a:pt x="225233" y="91582"/>
                  </a:lnTo>
                  <a:cubicBezTo>
                    <a:pt x="225081" y="91400"/>
                    <a:pt x="225081" y="91217"/>
                    <a:pt x="225233" y="91004"/>
                  </a:cubicBezTo>
                  <a:close/>
                  <a:moveTo>
                    <a:pt x="205080" y="100701"/>
                  </a:moveTo>
                  <a:cubicBezTo>
                    <a:pt x="205232" y="100792"/>
                    <a:pt x="205323" y="100883"/>
                    <a:pt x="205323" y="101065"/>
                  </a:cubicBezTo>
                  <a:cubicBezTo>
                    <a:pt x="205354" y="101096"/>
                    <a:pt x="205293" y="101157"/>
                    <a:pt x="205263" y="101217"/>
                  </a:cubicBezTo>
                  <a:cubicBezTo>
                    <a:pt x="205232" y="101217"/>
                    <a:pt x="205171" y="101217"/>
                    <a:pt x="205141" y="101217"/>
                  </a:cubicBezTo>
                  <a:cubicBezTo>
                    <a:pt x="204989" y="101157"/>
                    <a:pt x="204898" y="101035"/>
                    <a:pt x="204837" y="100883"/>
                  </a:cubicBezTo>
                  <a:cubicBezTo>
                    <a:pt x="204807" y="100822"/>
                    <a:pt x="204807" y="100761"/>
                    <a:pt x="204898" y="100731"/>
                  </a:cubicBezTo>
                  <a:cubicBezTo>
                    <a:pt x="204959" y="100731"/>
                    <a:pt x="205019" y="100701"/>
                    <a:pt x="205080" y="100701"/>
                  </a:cubicBezTo>
                  <a:close/>
                  <a:moveTo>
                    <a:pt x="212345" y="101916"/>
                  </a:moveTo>
                  <a:cubicBezTo>
                    <a:pt x="212497" y="101856"/>
                    <a:pt x="212770" y="101977"/>
                    <a:pt x="212831" y="102160"/>
                  </a:cubicBezTo>
                  <a:cubicBezTo>
                    <a:pt x="212831" y="102190"/>
                    <a:pt x="212801" y="102220"/>
                    <a:pt x="212801" y="102281"/>
                  </a:cubicBezTo>
                  <a:cubicBezTo>
                    <a:pt x="212740" y="102312"/>
                    <a:pt x="212649" y="102372"/>
                    <a:pt x="212558" y="102372"/>
                  </a:cubicBezTo>
                  <a:cubicBezTo>
                    <a:pt x="212436" y="102403"/>
                    <a:pt x="212314" y="102372"/>
                    <a:pt x="212254" y="102251"/>
                  </a:cubicBezTo>
                  <a:cubicBezTo>
                    <a:pt x="212193" y="102160"/>
                    <a:pt x="212223" y="102068"/>
                    <a:pt x="212284" y="101977"/>
                  </a:cubicBezTo>
                  <a:cubicBezTo>
                    <a:pt x="212284" y="101947"/>
                    <a:pt x="212314" y="101916"/>
                    <a:pt x="212345" y="101916"/>
                  </a:cubicBezTo>
                  <a:close/>
                  <a:moveTo>
                    <a:pt x="239306" y="54439"/>
                  </a:moveTo>
                  <a:cubicBezTo>
                    <a:pt x="239275" y="54469"/>
                    <a:pt x="239245" y="54439"/>
                    <a:pt x="239215" y="54439"/>
                  </a:cubicBezTo>
                  <a:cubicBezTo>
                    <a:pt x="239184" y="54408"/>
                    <a:pt x="239154" y="54378"/>
                    <a:pt x="239154" y="54347"/>
                  </a:cubicBezTo>
                  <a:cubicBezTo>
                    <a:pt x="239215" y="54135"/>
                    <a:pt x="239336" y="53952"/>
                    <a:pt x="239488" y="53800"/>
                  </a:cubicBezTo>
                  <a:cubicBezTo>
                    <a:pt x="239519" y="53800"/>
                    <a:pt x="239549" y="53770"/>
                    <a:pt x="239579" y="53770"/>
                  </a:cubicBezTo>
                  <a:cubicBezTo>
                    <a:pt x="239610" y="53800"/>
                    <a:pt x="239640" y="53831"/>
                    <a:pt x="239670" y="53861"/>
                  </a:cubicBezTo>
                  <a:cubicBezTo>
                    <a:pt x="239670" y="54135"/>
                    <a:pt x="239549" y="54317"/>
                    <a:pt x="239306" y="54439"/>
                  </a:cubicBezTo>
                  <a:close/>
                  <a:moveTo>
                    <a:pt x="237148" y="56384"/>
                  </a:moveTo>
                  <a:cubicBezTo>
                    <a:pt x="237148" y="56384"/>
                    <a:pt x="237178" y="56445"/>
                    <a:pt x="237178" y="56445"/>
                  </a:cubicBezTo>
                  <a:cubicBezTo>
                    <a:pt x="237148" y="56688"/>
                    <a:pt x="236996" y="56931"/>
                    <a:pt x="236692" y="57174"/>
                  </a:cubicBezTo>
                  <a:lnTo>
                    <a:pt x="236692" y="57174"/>
                  </a:lnTo>
                  <a:lnTo>
                    <a:pt x="236692" y="57174"/>
                  </a:lnTo>
                  <a:cubicBezTo>
                    <a:pt x="236661" y="56931"/>
                    <a:pt x="236722" y="56718"/>
                    <a:pt x="236844" y="56506"/>
                  </a:cubicBezTo>
                  <a:cubicBezTo>
                    <a:pt x="236874" y="56445"/>
                    <a:pt x="236904" y="56384"/>
                    <a:pt x="236965" y="56354"/>
                  </a:cubicBezTo>
                  <a:cubicBezTo>
                    <a:pt x="236996" y="56323"/>
                    <a:pt x="237087" y="56354"/>
                    <a:pt x="237148" y="56384"/>
                  </a:cubicBezTo>
                  <a:close/>
                  <a:moveTo>
                    <a:pt x="236692" y="57174"/>
                  </a:moveTo>
                  <a:cubicBezTo>
                    <a:pt x="236692" y="57205"/>
                    <a:pt x="236692" y="57205"/>
                    <a:pt x="236692" y="57235"/>
                  </a:cubicBezTo>
                  <a:cubicBezTo>
                    <a:pt x="236692" y="57205"/>
                    <a:pt x="236692" y="57205"/>
                    <a:pt x="236661" y="57205"/>
                  </a:cubicBezTo>
                  <a:cubicBezTo>
                    <a:pt x="236753" y="57326"/>
                    <a:pt x="236874" y="57448"/>
                    <a:pt x="236965" y="57600"/>
                  </a:cubicBezTo>
                  <a:cubicBezTo>
                    <a:pt x="237056" y="57752"/>
                    <a:pt x="237026" y="57964"/>
                    <a:pt x="236844" y="58056"/>
                  </a:cubicBezTo>
                  <a:cubicBezTo>
                    <a:pt x="236631" y="58177"/>
                    <a:pt x="236418" y="58268"/>
                    <a:pt x="236205" y="58329"/>
                  </a:cubicBezTo>
                  <a:cubicBezTo>
                    <a:pt x="235962" y="58420"/>
                    <a:pt x="235841" y="58572"/>
                    <a:pt x="235780" y="58816"/>
                  </a:cubicBezTo>
                  <a:cubicBezTo>
                    <a:pt x="235719" y="58998"/>
                    <a:pt x="235689" y="59180"/>
                    <a:pt x="235628" y="59363"/>
                  </a:cubicBezTo>
                  <a:cubicBezTo>
                    <a:pt x="235628" y="59423"/>
                    <a:pt x="235567" y="59454"/>
                    <a:pt x="235476" y="59454"/>
                  </a:cubicBezTo>
                  <a:cubicBezTo>
                    <a:pt x="235233" y="59423"/>
                    <a:pt x="235020" y="59332"/>
                    <a:pt x="234838" y="59180"/>
                  </a:cubicBezTo>
                  <a:cubicBezTo>
                    <a:pt x="234503" y="58907"/>
                    <a:pt x="234169" y="58846"/>
                    <a:pt x="233774" y="59089"/>
                  </a:cubicBezTo>
                  <a:cubicBezTo>
                    <a:pt x="233652" y="59180"/>
                    <a:pt x="233531" y="59180"/>
                    <a:pt x="233409" y="59211"/>
                  </a:cubicBezTo>
                  <a:cubicBezTo>
                    <a:pt x="233379" y="59241"/>
                    <a:pt x="233379" y="59302"/>
                    <a:pt x="233409" y="59302"/>
                  </a:cubicBezTo>
                  <a:cubicBezTo>
                    <a:pt x="233622" y="59454"/>
                    <a:pt x="233865" y="59575"/>
                    <a:pt x="234078" y="59697"/>
                  </a:cubicBezTo>
                  <a:cubicBezTo>
                    <a:pt x="234169" y="59727"/>
                    <a:pt x="234169" y="59879"/>
                    <a:pt x="234078" y="59940"/>
                  </a:cubicBezTo>
                  <a:cubicBezTo>
                    <a:pt x="233865" y="60092"/>
                    <a:pt x="233652" y="60244"/>
                    <a:pt x="233439" y="60366"/>
                  </a:cubicBezTo>
                  <a:cubicBezTo>
                    <a:pt x="233409" y="60396"/>
                    <a:pt x="233318" y="60335"/>
                    <a:pt x="233287" y="60305"/>
                  </a:cubicBezTo>
                  <a:cubicBezTo>
                    <a:pt x="233196" y="60153"/>
                    <a:pt x="233135" y="59971"/>
                    <a:pt x="233044" y="59788"/>
                  </a:cubicBezTo>
                  <a:cubicBezTo>
                    <a:pt x="232953" y="59575"/>
                    <a:pt x="232649" y="59454"/>
                    <a:pt x="232679" y="59150"/>
                  </a:cubicBezTo>
                  <a:cubicBezTo>
                    <a:pt x="232679" y="58907"/>
                    <a:pt x="232862" y="58755"/>
                    <a:pt x="232953" y="58572"/>
                  </a:cubicBezTo>
                  <a:cubicBezTo>
                    <a:pt x="232983" y="58512"/>
                    <a:pt x="232953" y="58451"/>
                    <a:pt x="232953" y="58390"/>
                  </a:cubicBezTo>
                  <a:cubicBezTo>
                    <a:pt x="232953" y="58177"/>
                    <a:pt x="232953" y="58177"/>
                    <a:pt x="233135" y="58147"/>
                  </a:cubicBezTo>
                  <a:cubicBezTo>
                    <a:pt x="233196" y="58147"/>
                    <a:pt x="233287" y="58147"/>
                    <a:pt x="233348" y="58116"/>
                  </a:cubicBezTo>
                  <a:cubicBezTo>
                    <a:pt x="233409" y="58116"/>
                    <a:pt x="233470" y="58056"/>
                    <a:pt x="233470" y="58025"/>
                  </a:cubicBezTo>
                  <a:cubicBezTo>
                    <a:pt x="233470" y="57569"/>
                    <a:pt x="233439" y="57144"/>
                    <a:pt x="233409" y="56718"/>
                  </a:cubicBezTo>
                  <a:cubicBezTo>
                    <a:pt x="233409" y="56566"/>
                    <a:pt x="233318" y="56414"/>
                    <a:pt x="233257" y="56262"/>
                  </a:cubicBezTo>
                  <a:cubicBezTo>
                    <a:pt x="233196" y="56110"/>
                    <a:pt x="233135" y="55989"/>
                    <a:pt x="233075" y="55837"/>
                  </a:cubicBezTo>
                  <a:cubicBezTo>
                    <a:pt x="233044" y="55746"/>
                    <a:pt x="233075" y="55654"/>
                    <a:pt x="233166" y="55563"/>
                  </a:cubicBezTo>
                  <a:cubicBezTo>
                    <a:pt x="233227" y="55502"/>
                    <a:pt x="233318" y="55472"/>
                    <a:pt x="233409" y="55533"/>
                  </a:cubicBezTo>
                  <a:cubicBezTo>
                    <a:pt x="233713" y="55654"/>
                    <a:pt x="233986" y="55837"/>
                    <a:pt x="234230" y="56080"/>
                  </a:cubicBezTo>
                  <a:cubicBezTo>
                    <a:pt x="234534" y="56414"/>
                    <a:pt x="234898" y="56688"/>
                    <a:pt x="235324" y="56870"/>
                  </a:cubicBezTo>
                  <a:cubicBezTo>
                    <a:pt x="235658" y="56992"/>
                    <a:pt x="235962" y="57022"/>
                    <a:pt x="236266" y="56809"/>
                  </a:cubicBezTo>
                  <a:cubicBezTo>
                    <a:pt x="236388" y="56749"/>
                    <a:pt x="236418" y="56749"/>
                    <a:pt x="236479" y="56901"/>
                  </a:cubicBezTo>
                  <a:cubicBezTo>
                    <a:pt x="236540" y="57022"/>
                    <a:pt x="236570" y="57144"/>
                    <a:pt x="236661" y="57205"/>
                  </a:cubicBezTo>
                  <a:cubicBezTo>
                    <a:pt x="236661" y="57205"/>
                    <a:pt x="236661" y="57205"/>
                    <a:pt x="236661" y="57205"/>
                  </a:cubicBezTo>
                  <a:cubicBezTo>
                    <a:pt x="236661" y="57205"/>
                    <a:pt x="236692" y="57174"/>
                    <a:pt x="236692" y="57174"/>
                  </a:cubicBezTo>
                  <a:close/>
                  <a:moveTo>
                    <a:pt x="234442" y="104348"/>
                  </a:moveTo>
                  <a:cubicBezTo>
                    <a:pt x="234534" y="104318"/>
                    <a:pt x="234594" y="104348"/>
                    <a:pt x="234594" y="104439"/>
                  </a:cubicBezTo>
                  <a:cubicBezTo>
                    <a:pt x="234686" y="104774"/>
                    <a:pt x="234594" y="105047"/>
                    <a:pt x="234321" y="105199"/>
                  </a:cubicBezTo>
                  <a:cubicBezTo>
                    <a:pt x="234290" y="105199"/>
                    <a:pt x="234230" y="105199"/>
                    <a:pt x="234230" y="105199"/>
                  </a:cubicBezTo>
                  <a:cubicBezTo>
                    <a:pt x="234169" y="105138"/>
                    <a:pt x="234108" y="105108"/>
                    <a:pt x="234108" y="105047"/>
                  </a:cubicBezTo>
                  <a:cubicBezTo>
                    <a:pt x="234108" y="104804"/>
                    <a:pt x="234199" y="104561"/>
                    <a:pt x="234382" y="104379"/>
                  </a:cubicBezTo>
                  <a:cubicBezTo>
                    <a:pt x="234382" y="104348"/>
                    <a:pt x="234412" y="104348"/>
                    <a:pt x="234442" y="104348"/>
                  </a:cubicBezTo>
                  <a:close/>
                  <a:moveTo>
                    <a:pt x="206691" y="10091"/>
                  </a:moveTo>
                  <a:cubicBezTo>
                    <a:pt x="206904" y="10183"/>
                    <a:pt x="207056" y="10335"/>
                    <a:pt x="207086" y="10608"/>
                  </a:cubicBezTo>
                  <a:cubicBezTo>
                    <a:pt x="207086" y="10669"/>
                    <a:pt x="207056" y="10760"/>
                    <a:pt x="207026" y="10851"/>
                  </a:cubicBezTo>
                  <a:cubicBezTo>
                    <a:pt x="206965" y="10912"/>
                    <a:pt x="206843" y="10973"/>
                    <a:pt x="206752" y="10943"/>
                  </a:cubicBezTo>
                  <a:cubicBezTo>
                    <a:pt x="206509" y="10821"/>
                    <a:pt x="206357" y="10639"/>
                    <a:pt x="206326" y="10365"/>
                  </a:cubicBezTo>
                  <a:cubicBezTo>
                    <a:pt x="206326" y="10304"/>
                    <a:pt x="206357" y="10183"/>
                    <a:pt x="206448" y="10122"/>
                  </a:cubicBezTo>
                  <a:cubicBezTo>
                    <a:pt x="206509" y="10091"/>
                    <a:pt x="206630" y="10061"/>
                    <a:pt x="206691" y="10091"/>
                  </a:cubicBezTo>
                  <a:close/>
                  <a:moveTo>
                    <a:pt x="237695" y="56080"/>
                  </a:moveTo>
                  <a:cubicBezTo>
                    <a:pt x="237695" y="56110"/>
                    <a:pt x="237634" y="56110"/>
                    <a:pt x="237604" y="56110"/>
                  </a:cubicBezTo>
                  <a:cubicBezTo>
                    <a:pt x="237573" y="56080"/>
                    <a:pt x="237543" y="56019"/>
                    <a:pt x="237512" y="55958"/>
                  </a:cubicBezTo>
                  <a:cubicBezTo>
                    <a:pt x="237512" y="55928"/>
                    <a:pt x="237512" y="55837"/>
                    <a:pt x="237543" y="55776"/>
                  </a:cubicBezTo>
                  <a:cubicBezTo>
                    <a:pt x="237634" y="55624"/>
                    <a:pt x="237725" y="55472"/>
                    <a:pt x="237816" y="55290"/>
                  </a:cubicBezTo>
                  <a:cubicBezTo>
                    <a:pt x="237877" y="55077"/>
                    <a:pt x="238060" y="55016"/>
                    <a:pt x="238242" y="54955"/>
                  </a:cubicBezTo>
                  <a:cubicBezTo>
                    <a:pt x="238363" y="54925"/>
                    <a:pt x="238424" y="54773"/>
                    <a:pt x="238576" y="54803"/>
                  </a:cubicBezTo>
                  <a:cubicBezTo>
                    <a:pt x="238607" y="54803"/>
                    <a:pt x="238637" y="54834"/>
                    <a:pt x="238637" y="54864"/>
                  </a:cubicBezTo>
                  <a:cubicBezTo>
                    <a:pt x="238637" y="54925"/>
                    <a:pt x="238667" y="54986"/>
                    <a:pt x="238637" y="55016"/>
                  </a:cubicBezTo>
                  <a:cubicBezTo>
                    <a:pt x="238303" y="55350"/>
                    <a:pt x="237999" y="55715"/>
                    <a:pt x="237695" y="56080"/>
                  </a:cubicBezTo>
                  <a:close/>
                  <a:moveTo>
                    <a:pt x="241707" y="33131"/>
                  </a:moveTo>
                  <a:cubicBezTo>
                    <a:pt x="241768" y="33101"/>
                    <a:pt x="241889" y="33131"/>
                    <a:pt x="241950" y="33192"/>
                  </a:cubicBezTo>
                  <a:cubicBezTo>
                    <a:pt x="242133" y="33344"/>
                    <a:pt x="242163" y="33526"/>
                    <a:pt x="242072" y="33678"/>
                  </a:cubicBezTo>
                  <a:cubicBezTo>
                    <a:pt x="241950" y="33891"/>
                    <a:pt x="241737" y="34074"/>
                    <a:pt x="241677" y="34317"/>
                  </a:cubicBezTo>
                  <a:cubicBezTo>
                    <a:pt x="241646" y="34347"/>
                    <a:pt x="241616" y="34378"/>
                    <a:pt x="241616" y="34408"/>
                  </a:cubicBezTo>
                  <a:cubicBezTo>
                    <a:pt x="241585" y="34378"/>
                    <a:pt x="241555" y="34378"/>
                    <a:pt x="241555" y="34347"/>
                  </a:cubicBezTo>
                  <a:cubicBezTo>
                    <a:pt x="241464" y="34165"/>
                    <a:pt x="241403" y="33952"/>
                    <a:pt x="241342" y="33739"/>
                  </a:cubicBezTo>
                  <a:cubicBezTo>
                    <a:pt x="241281" y="33557"/>
                    <a:pt x="241342" y="33435"/>
                    <a:pt x="241464" y="33314"/>
                  </a:cubicBezTo>
                  <a:cubicBezTo>
                    <a:pt x="241525" y="33253"/>
                    <a:pt x="241616" y="33192"/>
                    <a:pt x="241707" y="33131"/>
                  </a:cubicBezTo>
                  <a:close/>
                  <a:moveTo>
                    <a:pt x="251464" y="104196"/>
                  </a:moveTo>
                  <a:cubicBezTo>
                    <a:pt x="251464" y="104196"/>
                    <a:pt x="251434" y="104196"/>
                    <a:pt x="251373" y="104196"/>
                  </a:cubicBezTo>
                  <a:cubicBezTo>
                    <a:pt x="251342" y="104287"/>
                    <a:pt x="251282" y="104379"/>
                    <a:pt x="251312" y="104470"/>
                  </a:cubicBezTo>
                  <a:cubicBezTo>
                    <a:pt x="251342" y="104743"/>
                    <a:pt x="251525" y="104956"/>
                    <a:pt x="251707" y="105199"/>
                  </a:cubicBezTo>
                  <a:cubicBezTo>
                    <a:pt x="251768" y="105290"/>
                    <a:pt x="252042" y="105290"/>
                    <a:pt x="252163" y="105199"/>
                  </a:cubicBezTo>
                  <a:cubicBezTo>
                    <a:pt x="252315" y="105108"/>
                    <a:pt x="252315" y="104926"/>
                    <a:pt x="252224" y="104804"/>
                  </a:cubicBezTo>
                  <a:cubicBezTo>
                    <a:pt x="252011" y="104531"/>
                    <a:pt x="251738" y="104379"/>
                    <a:pt x="251464" y="104196"/>
                  </a:cubicBezTo>
                  <a:close/>
                  <a:moveTo>
                    <a:pt x="221463" y="107692"/>
                  </a:moveTo>
                  <a:cubicBezTo>
                    <a:pt x="221433" y="107692"/>
                    <a:pt x="221403" y="107570"/>
                    <a:pt x="221433" y="107540"/>
                  </a:cubicBezTo>
                  <a:cubicBezTo>
                    <a:pt x="221433" y="107479"/>
                    <a:pt x="221463" y="107388"/>
                    <a:pt x="221524" y="107388"/>
                  </a:cubicBezTo>
                  <a:cubicBezTo>
                    <a:pt x="221615" y="107327"/>
                    <a:pt x="221707" y="107327"/>
                    <a:pt x="221707" y="107327"/>
                  </a:cubicBezTo>
                  <a:cubicBezTo>
                    <a:pt x="222163" y="107327"/>
                    <a:pt x="222467" y="107418"/>
                    <a:pt x="222710" y="107661"/>
                  </a:cubicBezTo>
                  <a:cubicBezTo>
                    <a:pt x="222740" y="107722"/>
                    <a:pt x="222770" y="107783"/>
                    <a:pt x="222801" y="107844"/>
                  </a:cubicBezTo>
                  <a:cubicBezTo>
                    <a:pt x="222862" y="107935"/>
                    <a:pt x="222770" y="108117"/>
                    <a:pt x="222649" y="108117"/>
                  </a:cubicBezTo>
                  <a:cubicBezTo>
                    <a:pt x="222558" y="108117"/>
                    <a:pt x="222436" y="108148"/>
                    <a:pt x="222375" y="108117"/>
                  </a:cubicBezTo>
                  <a:cubicBezTo>
                    <a:pt x="222071" y="107965"/>
                    <a:pt x="221798" y="107783"/>
                    <a:pt x="221463" y="107692"/>
                  </a:cubicBezTo>
                  <a:close/>
                  <a:moveTo>
                    <a:pt x="222588" y="88573"/>
                  </a:moveTo>
                  <a:cubicBezTo>
                    <a:pt x="222740" y="88482"/>
                    <a:pt x="222892" y="88512"/>
                    <a:pt x="223044" y="88542"/>
                  </a:cubicBezTo>
                  <a:cubicBezTo>
                    <a:pt x="223044" y="88542"/>
                    <a:pt x="223044" y="88542"/>
                    <a:pt x="223044" y="88542"/>
                  </a:cubicBezTo>
                  <a:cubicBezTo>
                    <a:pt x="222983" y="88482"/>
                    <a:pt x="222892" y="88421"/>
                    <a:pt x="222831" y="88421"/>
                  </a:cubicBezTo>
                  <a:cubicBezTo>
                    <a:pt x="222497" y="88299"/>
                    <a:pt x="222406" y="88087"/>
                    <a:pt x="222436" y="87783"/>
                  </a:cubicBezTo>
                  <a:cubicBezTo>
                    <a:pt x="222436" y="87783"/>
                    <a:pt x="222436" y="87813"/>
                    <a:pt x="222436" y="87813"/>
                  </a:cubicBezTo>
                  <a:cubicBezTo>
                    <a:pt x="222467" y="87783"/>
                    <a:pt x="222467" y="87783"/>
                    <a:pt x="222497" y="87752"/>
                  </a:cubicBezTo>
                  <a:cubicBezTo>
                    <a:pt x="222467" y="87722"/>
                    <a:pt x="222436" y="87722"/>
                    <a:pt x="222436" y="87783"/>
                  </a:cubicBezTo>
                  <a:cubicBezTo>
                    <a:pt x="222436" y="87783"/>
                    <a:pt x="222436" y="87783"/>
                    <a:pt x="222436" y="87783"/>
                  </a:cubicBezTo>
                  <a:cubicBezTo>
                    <a:pt x="222193" y="87752"/>
                    <a:pt x="222041" y="87539"/>
                    <a:pt x="221950" y="87357"/>
                  </a:cubicBezTo>
                  <a:cubicBezTo>
                    <a:pt x="221828" y="87053"/>
                    <a:pt x="221767" y="86749"/>
                    <a:pt x="221676" y="86445"/>
                  </a:cubicBezTo>
                  <a:cubicBezTo>
                    <a:pt x="221676" y="86384"/>
                    <a:pt x="221707" y="86324"/>
                    <a:pt x="221737" y="86293"/>
                  </a:cubicBezTo>
                  <a:cubicBezTo>
                    <a:pt x="221859" y="86202"/>
                    <a:pt x="221919" y="86111"/>
                    <a:pt x="221919" y="85959"/>
                  </a:cubicBezTo>
                  <a:cubicBezTo>
                    <a:pt x="221950" y="85624"/>
                    <a:pt x="221980" y="85260"/>
                    <a:pt x="222041" y="84925"/>
                  </a:cubicBezTo>
                  <a:cubicBezTo>
                    <a:pt x="222041" y="84804"/>
                    <a:pt x="222071" y="84682"/>
                    <a:pt x="222132" y="84561"/>
                  </a:cubicBezTo>
                  <a:cubicBezTo>
                    <a:pt x="222223" y="84317"/>
                    <a:pt x="222406" y="84105"/>
                    <a:pt x="222740" y="84226"/>
                  </a:cubicBezTo>
                  <a:cubicBezTo>
                    <a:pt x="222953" y="84317"/>
                    <a:pt x="223196" y="84317"/>
                    <a:pt x="223409" y="84317"/>
                  </a:cubicBezTo>
                  <a:cubicBezTo>
                    <a:pt x="223561" y="84317"/>
                    <a:pt x="223652" y="84378"/>
                    <a:pt x="223622" y="84469"/>
                  </a:cubicBezTo>
                  <a:cubicBezTo>
                    <a:pt x="223591" y="84713"/>
                    <a:pt x="223622" y="84956"/>
                    <a:pt x="223774" y="85199"/>
                  </a:cubicBezTo>
                  <a:cubicBezTo>
                    <a:pt x="223986" y="85594"/>
                    <a:pt x="223865" y="85989"/>
                    <a:pt x="223622" y="86354"/>
                  </a:cubicBezTo>
                  <a:cubicBezTo>
                    <a:pt x="223561" y="86415"/>
                    <a:pt x="223470" y="86476"/>
                    <a:pt x="223409" y="86567"/>
                  </a:cubicBezTo>
                  <a:cubicBezTo>
                    <a:pt x="223287" y="86719"/>
                    <a:pt x="223257" y="86901"/>
                    <a:pt x="223287" y="87083"/>
                  </a:cubicBezTo>
                  <a:cubicBezTo>
                    <a:pt x="223287" y="87175"/>
                    <a:pt x="223348" y="87235"/>
                    <a:pt x="223470" y="87266"/>
                  </a:cubicBezTo>
                  <a:cubicBezTo>
                    <a:pt x="223774" y="87296"/>
                    <a:pt x="223774" y="87296"/>
                    <a:pt x="223591" y="87600"/>
                  </a:cubicBezTo>
                  <a:cubicBezTo>
                    <a:pt x="223530" y="87722"/>
                    <a:pt x="223530" y="87813"/>
                    <a:pt x="223591" y="87843"/>
                  </a:cubicBezTo>
                  <a:cubicBezTo>
                    <a:pt x="223652" y="87874"/>
                    <a:pt x="223713" y="87874"/>
                    <a:pt x="223774" y="87874"/>
                  </a:cubicBezTo>
                  <a:cubicBezTo>
                    <a:pt x="223804" y="87904"/>
                    <a:pt x="223834" y="87874"/>
                    <a:pt x="223865" y="87874"/>
                  </a:cubicBezTo>
                  <a:cubicBezTo>
                    <a:pt x="223926" y="87843"/>
                    <a:pt x="223986" y="87813"/>
                    <a:pt x="224047" y="87813"/>
                  </a:cubicBezTo>
                  <a:cubicBezTo>
                    <a:pt x="224199" y="87752"/>
                    <a:pt x="224321" y="87783"/>
                    <a:pt x="224442" y="87843"/>
                  </a:cubicBezTo>
                  <a:cubicBezTo>
                    <a:pt x="224564" y="87904"/>
                    <a:pt x="224655" y="88026"/>
                    <a:pt x="224777" y="88056"/>
                  </a:cubicBezTo>
                  <a:cubicBezTo>
                    <a:pt x="225050" y="88147"/>
                    <a:pt x="225233" y="88299"/>
                    <a:pt x="225263" y="88603"/>
                  </a:cubicBezTo>
                  <a:cubicBezTo>
                    <a:pt x="225263" y="88755"/>
                    <a:pt x="225415" y="88846"/>
                    <a:pt x="225536" y="88968"/>
                  </a:cubicBezTo>
                  <a:cubicBezTo>
                    <a:pt x="225597" y="89029"/>
                    <a:pt x="225658" y="89120"/>
                    <a:pt x="225658" y="89211"/>
                  </a:cubicBezTo>
                  <a:cubicBezTo>
                    <a:pt x="225628" y="89424"/>
                    <a:pt x="225536" y="89637"/>
                    <a:pt x="225567" y="89849"/>
                  </a:cubicBezTo>
                  <a:cubicBezTo>
                    <a:pt x="225567" y="89880"/>
                    <a:pt x="225445" y="89910"/>
                    <a:pt x="225415" y="89910"/>
                  </a:cubicBezTo>
                  <a:cubicBezTo>
                    <a:pt x="225293" y="89910"/>
                    <a:pt x="225202" y="89849"/>
                    <a:pt x="225111" y="89819"/>
                  </a:cubicBezTo>
                  <a:cubicBezTo>
                    <a:pt x="224807" y="89697"/>
                    <a:pt x="224807" y="89606"/>
                    <a:pt x="225081" y="89363"/>
                  </a:cubicBezTo>
                  <a:cubicBezTo>
                    <a:pt x="225172" y="89302"/>
                    <a:pt x="225172" y="89181"/>
                    <a:pt x="225081" y="89150"/>
                  </a:cubicBezTo>
                  <a:cubicBezTo>
                    <a:pt x="224837" y="89090"/>
                    <a:pt x="224746" y="88938"/>
                    <a:pt x="224685" y="88725"/>
                  </a:cubicBezTo>
                  <a:cubicBezTo>
                    <a:pt x="224685" y="88634"/>
                    <a:pt x="224533" y="88603"/>
                    <a:pt x="224473" y="88542"/>
                  </a:cubicBezTo>
                  <a:lnTo>
                    <a:pt x="224473" y="88542"/>
                  </a:lnTo>
                  <a:cubicBezTo>
                    <a:pt x="224473" y="88542"/>
                    <a:pt x="224473" y="88512"/>
                    <a:pt x="224503" y="88512"/>
                  </a:cubicBezTo>
                  <a:lnTo>
                    <a:pt x="224412" y="88512"/>
                  </a:lnTo>
                  <a:lnTo>
                    <a:pt x="224473" y="88542"/>
                  </a:lnTo>
                  <a:cubicBezTo>
                    <a:pt x="224260" y="88725"/>
                    <a:pt x="224047" y="88634"/>
                    <a:pt x="223834" y="88542"/>
                  </a:cubicBezTo>
                  <a:cubicBezTo>
                    <a:pt x="223804" y="88482"/>
                    <a:pt x="223743" y="88421"/>
                    <a:pt x="223682" y="88360"/>
                  </a:cubicBezTo>
                  <a:cubicBezTo>
                    <a:pt x="223622" y="88299"/>
                    <a:pt x="223530" y="88269"/>
                    <a:pt x="223439" y="88330"/>
                  </a:cubicBezTo>
                  <a:cubicBezTo>
                    <a:pt x="223287" y="88390"/>
                    <a:pt x="223166" y="88451"/>
                    <a:pt x="223044" y="88542"/>
                  </a:cubicBezTo>
                  <a:lnTo>
                    <a:pt x="223044" y="88542"/>
                  </a:lnTo>
                  <a:cubicBezTo>
                    <a:pt x="223044" y="88542"/>
                    <a:pt x="223044" y="88542"/>
                    <a:pt x="223044" y="88542"/>
                  </a:cubicBezTo>
                  <a:cubicBezTo>
                    <a:pt x="223135" y="88664"/>
                    <a:pt x="223257" y="88786"/>
                    <a:pt x="223348" y="88907"/>
                  </a:cubicBezTo>
                  <a:cubicBezTo>
                    <a:pt x="223470" y="89090"/>
                    <a:pt x="223470" y="89302"/>
                    <a:pt x="223348" y="89515"/>
                  </a:cubicBezTo>
                  <a:cubicBezTo>
                    <a:pt x="223257" y="89667"/>
                    <a:pt x="223014" y="89667"/>
                    <a:pt x="222922" y="89545"/>
                  </a:cubicBezTo>
                  <a:cubicBezTo>
                    <a:pt x="222710" y="89302"/>
                    <a:pt x="222588" y="88998"/>
                    <a:pt x="222497" y="88725"/>
                  </a:cubicBezTo>
                  <a:cubicBezTo>
                    <a:pt x="222467" y="88664"/>
                    <a:pt x="222527" y="88603"/>
                    <a:pt x="222588" y="88573"/>
                  </a:cubicBezTo>
                  <a:close/>
                  <a:moveTo>
                    <a:pt x="224837" y="90640"/>
                  </a:moveTo>
                  <a:lnTo>
                    <a:pt x="224837" y="90640"/>
                  </a:lnTo>
                  <a:lnTo>
                    <a:pt x="224837" y="90640"/>
                  </a:lnTo>
                  <a:close/>
                  <a:moveTo>
                    <a:pt x="59880" y="84652"/>
                  </a:moveTo>
                  <a:cubicBezTo>
                    <a:pt x="59758" y="84682"/>
                    <a:pt x="59576" y="84713"/>
                    <a:pt x="59363" y="84743"/>
                  </a:cubicBezTo>
                  <a:cubicBezTo>
                    <a:pt x="59302" y="84743"/>
                    <a:pt x="59272" y="84834"/>
                    <a:pt x="59302" y="84895"/>
                  </a:cubicBezTo>
                  <a:cubicBezTo>
                    <a:pt x="59606" y="85290"/>
                    <a:pt x="59971" y="85472"/>
                    <a:pt x="60488" y="85321"/>
                  </a:cubicBezTo>
                  <a:cubicBezTo>
                    <a:pt x="60579" y="85290"/>
                    <a:pt x="60670" y="85260"/>
                    <a:pt x="60761" y="85199"/>
                  </a:cubicBezTo>
                  <a:cubicBezTo>
                    <a:pt x="60853" y="85169"/>
                    <a:pt x="60883" y="85047"/>
                    <a:pt x="60822" y="84986"/>
                  </a:cubicBezTo>
                  <a:cubicBezTo>
                    <a:pt x="60609" y="84682"/>
                    <a:pt x="60305" y="84652"/>
                    <a:pt x="59880" y="84652"/>
                  </a:cubicBezTo>
                  <a:close/>
                  <a:moveTo>
                    <a:pt x="224837" y="90640"/>
                  </a:moveTo>
                  <a:lnTo>
                    <a:pt x="224837" y="90640"/>
                  </a:lnTo>
                  <a:lnTo>
                    <a:pt x="224837" y="90640"/>
                  </a:lnTo>
                  <a:close/>
                  <a:moveTo>
                    <a:pt x="220156" y="92524"/>
                  </a:moveTo>
                  <a:cubicBezTo>
                    <a:pt x="220187" y="92463"/>
                    <a:pt x="220217" y="92403"/>
                    <a:pt x="220248" y="92372"/>
                  </a:cubicBezTo>
                  <a:cubicBezTo>
                    <a:pt x="220734" y="91947"/>
                    <a:pt x="221129" y="91430"/>
                    <a:pt x="221524" y="90913"/>
                  </a:cubicBezTo>
                  <a:cubicBezTo>
                    <a:pt x="221646" y="90761"/>
                    <a:pt x="221798" y="90701"/>
                    <a:pt x="221950" y="90974"/>
                  </a:cubicBezTo>
                  <a:cubicBezTo>
                    <a:pt x="222071" y="91126"/>
                    <a:pt x="222071" y="91126"/>
                    <a:pt x="221980" y="91187"/>
                  </a:cubicBezTo>
                  <a:cubicBezTo>
                    <a:pt x="221646" y="91369"/>
                    <a:pt x="221372" y="91643"/>
                    <a:pt x="221160" y="91977"/>
                  </a:cubicBezTo>
                  <a:cubicBezTo>
                    <a:pt x="220947" y="92251"/>
                    <a:pt x="220673" y="92494"/>
                    <a:pt x="220339" y="92646"/>
                  </a:cubicBezTo>
                  <a:cubicBezTo>
                    <a:pt x="220308" y="92646"/>
                    <a:pt x="220278" y="92646"/>
                    <a:pt x="220248" y="92646"/>
                  </a:cubicBezTo>
                  <a:cubicBezTo>
                    <a:pt x="220217" y="92646"/>
                    <a:pt x="220187" y="92615"/>
                    <a:pt x="220156" y="92615"/>
                  </a:cubicBezTo>
                  <a:cubicBezTo>
                    <a:pt x="220156" y="92585"/>
                    <a:pt x="220156" y="92555"/>
                    <a:pt x="220156" y="92524"/>
                  </a:cubicBezTo>
                  <a:close/>
                  <a:moveTo>
                    <a:pt x="224381" y="106901"/>
                  </a:moveTo>
                  <a:cubicBezTo>
                    <a:pt x="223926" y="106962"/>
                    <a:pt x="223470" y="107023"/>
                    <a:pt x="223014" y="107084"/>
                  </a:cubicBezTo>
                  <a:cubicBezTo>
                    <a:pt x="222740" y="107053"/>
                    <a:pt x="222497" y="107023"/>
                    <a:pt x="222223" y="106962"/>
                  </a:cubicBezTo>
                  <a:cubicBezTo>
                    <a:pt x="222163" y="106932"/>
                    <a:pt x="222132" y="106871"/>
                    <a:pt x="222102" y="106810"/>
                  </a:cubicBezTo>
                  <a:cubicBezTo>
                    <a:pt x="222102" y="106780"/>
                    <a:pt x="222132" y="106689"/>
                    <a:pt x="222163" y="106658"/>
                  </a:cubicBezTo>
                  <a:cubicBezTo>
                    <a:pt x="222345" y="106476"/>
                    <a:pt x="222558" y="106415"/>
                    <a:pt x="222801" y="106445"/>
                  </a:cubicBezTo>
                  <a:cubicBezTo>
                    <a:pt x="222831" y="106445"/>
                    <a:pt x="222862" y="106445"/>
                    <a:pt x="222892" y="106445"/>
                  </a:cubicBezTo>
                  <a:cubicBezTo>
                    <a:pt x="223196" y="106506"/>
                    <a:pt x="223500" y="106537"/>
                    <a:pt x="223774" y="106597"/>
                  </a:cubicBezTo>
                  <a:cubicBezTo>
                    <a:pt x="224108" y="106658"/>
                    <a:pt x="224381" y="106506"/>
                    <a:pt x="224655" y="106415"/>
                  </a:cubicBezTo>
                  <a:cubicBezTo>
                    <a:pt x="224685" y="106415"/>
                    <a:pt x="224716" y="106445"/>
                    <a:pt x="224746" y="106476"/>
                  </a:cubicBezTo>
                  <a:cubicBezTo>
                    <a:pt x="224807" y="106506"/>
                    <a:pt x="224807" y="106567"/>
                    <a:pt x="224777" y="106628"/>
                  </a:cubicBezTo>
                  <a:cubicBezTo>
                    <a:pt x="224746" y="106689"/>
                    <a:pt x="224685" y="106719"/>
                    <a:pt x="224655" y="106780"/>
                  </a:cubicBezTo>
                  <a:cubicBezTo>
                    <a:pt x="224564" y="106810"/>
                    <a:pt x="224473" y="106901"/>
                    <a:pt x="224381" y="106901"/>
                  </a:cubicBezTo>
                  <a:close/>
                  <a:moveTo>
                    <a:pt x="219032" y="106962"/>
                  </a:moveTo>
                  <a:cubicBezTo>
                    <a:pt x="218971" y="106932"/>
                    <a:pt x="218941" y="106810"/>
                    <a:pt x="219001" y="106719"/>
                  </a:cubicBezTo>
                  <a:cubicBezTo>
                    <a:pt x="219062" y="106597"/>
                    <a:pt x="219184" y="106537"/>
                    <a:pt x="219305" y="106567"/>
                  </a:cubicBezTo>
                  <a:cubicBezTo>
                    <a:pt x="219670" y="106689"/>
                    <a:pt x="220035" y="106476"/>
                    <a:pt x="220369" y="106658"/>
                  </a:cubicBezTo>
                  <a:cubicBezTo>
                    <a:pt x="220400" y="106628"/>
                    <a:pt x="220430" y="106567"/>
                    <a:pt x="220460" y="106506"/>
                  </a:cubicBezTo>
                  <a:cubicBezTo>
                    <a:pt x="220521" y="106476"/>
                    <a:pt x="220552" y="106415"/>
                    <a:pt x="220612" y="106415"/>
                  </a:cubicBezTo>
                  <a:cubicBezTo>
                    <a:pt x="221008" y="106354"/>
                    <a:pt x="221342" y="106476"/>
                    <a:pt x="221585" y="106780"/>
                  </a:cubicBezTo>
                  <a:cubicBezTo>
                    <a:pt x="221615" y="106841"/>
                    <a:pt x="221615" y="106901"/>
                    <a:pt x="221555" y="106932"/>
                  </a:cubicBezTo>
                  <a:cubicBezTo>
                    <a:pt x="221038" y="107053"/>
                    <a:pt x="220521" y="107145"/>
                    <a:pt x="219974" y="107205"/>
                  </a:cubicBezTo>
                  <a:cubicBezTo>
                    <a:pt x="219852" y="107175"/>
                    <a:pt x="219731" y="107175"/>
                    <a:pt x="219609" y="107145"/>
                  </a:cubicBezTo>
                  <a:cubicBezTo>
                    <a:pt x="219427" y="107084"/>
                    <a:pt x="219214" y="107023"/>
                    <a:pt x="219032" y="106962"/>
                  </a:cubicBezTo>
                  <a:close/>
                  <a:moveTo>
                    <a:pt x="229306" y="102707"/>
                  </a:moveTo>
                  <a:cubicBezTo>
                    <a:pt x="229154" y="102768"/>
                    <a:pt x="229032" y="102585"/>
                    <a:pt x="229093" y="102433"/>
                  </a:cubicBezTo>
                  <a:cubicBezTo>
                    <a:pt x="229123" y="102251"/>
                    <a:pt x="229245" y="102129"/>
                    <a:pt x="229427" y="102099"/>
                  </a:cubicBezTo>
                  <a:cubicBezTo>
                    <a:pt x="230005" y="102008"/>
                    <a:pt x="230613" y="102008"/>
                    <a:pt x="231160" y="102312"/>
                  </a:cubicBezTo>
                  <a:cubicBezTo>
                    <a:pt x="231220" y="102372"/>
                    <a:pt x="231312" y="102403"/>
                    <a:pt x="231372" y="102494"/>
                  </a:cubicBezTo>
                  <a:cubicBezTo>
                    <a:pt x="231433" y="102555"/>
                    <a:pt x="231433" y="102646"/>
                    <a:pt x="231464" y="102707"/>
                  </a:cubicBezTo>
                  <a:cubicBezTo>
                    <a:pt x="231433" y="102828"/>
                    <a:pt x="231312" y="102920"/>
                    <a:pt x="231220" y="102889"/>
                  </a:cubicBezTo>
                  <a:cubicBezTo>
                    <a:pt x="231190" y="102889"/>
                    <a:pt x="231160" y="102889"/>
                    <a:pt x="231129" y="102859"/>
                  </a:cubicBezTo>
                  <a:cubicBezTo>
                    <a:pt x="230552" y="102555"/>
                    <a:pt x="229944" y="102555"/>
                    <a:pt x="229306" y="102707"/>
                  </a:cubicBezTo>
                  <a:close/>
                  <a:moveTo>
                    <a:pt x="226023" y="89333"/>
                  </a:moveTo>
                  <a:cubicBezTo>
                    <a:pt x="226327" y="89242"/>
                    <a:pt x="226570" y="89333"/>
                    <a:pt x="226722" y="89576"/>
                  </a:cubicBezTo>
                  <a:cubicBezTo>
                    <a:pt x="226813" y="89728"/>
                    <a:pt x="226844" y="89910"/>
                    <a:pt x="226874" y="90093"/>
                  </a:cubicBezTo>
                  <a:cubicBezTo>
                    <a:pt x="226935" y="90366"/>
                    <a:pt x="226965" y="90609"/>
                    <a:pt x="226600" y="90701"/>
                  </a:cubicBezTo>
                  <a:cubicBezTo>
                    <a:pt x="226570" y="90731"/>
                    <a:pt x="226540" y="90822"/>
                    <a:pt x="226570" y="90883"/>
                  </a:cubicBezTo>
                  <a:cubicBezTo>
                    <a:pt x="226570" y="90974"/>
                    <a:pt x="226600" y="91065"/>
                    <a:pt x="226631" y="91156"/>
                  </a:cubicBezTo>
                  <a:cubicBezTo>
                    <a:pt x="226661" y="91217"/>
                    <a:pt x="226570" y="91339"/>
                    <a:pt x="226479" y="91339"/>
                  </a:cubicBezTo>
                  <a:cubicBezTo>
                    <a:pt x="226418" y="91339"/>
                    <a:pt x="226327" y="91339"/>
                    <a:pt x="226296" y="91278"/>
                  </a:cubicBezTo>
                  <a:cubicBezTo>
                    <a:pt x="226175" y="91126"/>
                    <a:pt x="226084" y="90974"/>
                    <a:pt x="225992" y="90822"/>
                  </a:cubicBezTo>
                  <a:cubicBezTo>
                    <a:pt x="225810" y="90579"/>
                    <a:pt x="225840" y="90336"/>
                    <a:pt x="226023" y="90123"/>
                  </a:cubicBezTo>
                  <a:cubicBezTo>
                    <a:pt x="226023" y="90093"/>
                    <a:pt x="226053" y="90093"/>
                    <a:pt x="226053" y="90062"/>
                  </a:cubicBezTo>
                  <a:cubicBezTo>
                    <a:pt x="226053" y="90062"/>
                    <a:pt x="226053" y="90062"/>
                    <a:pt x="226084" y="90062"/>
                  </a:cubicBezTo>
                  <a:cubicBezTo>
                    <a:pt x="226053" y="90123"/>
                    <a:pt x="226053" y="90153"/>
                    <a:pt x="226084" y="90184"/>
                  </a:cubicBezTo>
                  <a:cubicBezTo>
                    <a:pt x="226084" y="90275"/>
                    <a:pt x="226144" y="90305"/>
                    <a:pt x="226175" y="90245"/>
                  </a:cubicBezTo>
                  <a:cubicBezTo>
                    <a:pt x="226205" y="90214"/>
                    <a:pt x="226205" y="90184"/>
                    <a:pt x="226175" y="90153"/>
                  </a:cubicBezTo>
                  <a:cubicBezTo>
                    <a:pt x="226144" y="90123"/>
                    <a:pt x="226114" y="90093"/>
                    <a:pt x="226084" y="90062"/>
                  </a:cubicBezTo>
                  <a:cubicBezTo>
                    <a:pt x="226084" y="90062"/>
                    <a:pt x="226084" y="90062"/>
                    <a:pt x="226084" y="90032"/>
                  </a:cubicBezTo>
                  <a:cubicBezTo>
                    <a:pt x="226053" y="90032"/>
                    <a:pt x="226053" y="90062"/>
                    <a:pt x="226053" y="90062"/>
                  </a:cubicBezTo>
                  <a:cubicBezTo>
                    <a:pt x="226053" y="90062"/>
                    <a:pt x="226053" y="90062"/>
                    <a:pt x="226053" y="90062"/>
                  </a:cubicBezTo>
                  <a:cubicBezTo>
                    <a:pt x="225992" y="89910"/>
                    <a:pt x="225932" y="89758"/>
                    <a:pt x="225871" y="89637"/>
                  </a:cubicBezTo>
                  <a:cubicBezTo>
                    <a:pt x="225810" y="89515"/>
                    <a:pt x="225901" y="89363"/>
                    <a:pt x="226023" y="89333"/>
                  </a:cubicBezTo>
                  <a:close/>
                  <a:moveTo>
                    <a:pt x="70275" y="12006"/>
                  </a:moveTo>
                  <a:cubicBezTo>
                    <a:pt x="70427" y="11976"/>
                    <a:pt x="70579" y="11885"/>
                    <a:pt x="70701" y="11794"/>
                  </a:cubicBezTo>
                  <a:cubicBezTo>
                    <a:pt x="70731" y="11733"/>
                    <a:pt x="70762" y="11581"/>
                    <a:pt x="70701" y="11520"/>
                  </a:cubicBezTo>
                  <a:cubicBezTo>
                    <a:pt x="70336" y="11186"/>
                    <a:pt x="69120" y="10395"/>
                    <a:pt x="68816" y="11186"/>
                  </a:cubicBezTo>
                  <a:cubicBezTo>
                    <a:pt x="68755" y="11307"/>
                    <a:pt x="68816" y="11459"/>
                    <a:pt x="68907" y="11520"/>
                  </a:cubicBezTo>
                  <a:cubicBezTo>
                    <a:pt x="69272" y="11794"/>
                    <a:pt x="69728" y="11915"/>
                    <a:pt x="70154" y="12006"/>
                  </a:cubicBezTo>
                  <a:cubicBezTo>
                    <a:pt x="70184" y="12006"/>
                    <a:pt x="70245" y="12006"/>
                    <a:pt x="70275" y="12006"/>
                  </a:cubicBezTo>
                  <a:close/>
                  <a:moveTo>
                    <a:pt x="225354" y="108300"/>
                  </a:moveTo>
                  <a:cubicBezTo>
                    <a:pt x="225263" y="108330"/>
                    <a:pt x="225172" y="108300"/>
                    <a:pt x="225081" y="108269"/>
                  </a:cubicBezTo>
                  <a:cubicBezTo>
                    <a:pt x="225081" y="107996"/>
                    <a:pt x="225202" y="107752"/>
                    <a:pt x="225385" y="107540"/>
                  </a:cubicBezTo>
                  <a:cubicBezTo>
                    <a:pt x="225476" y="107418"/>
                    <a:pt x="225628" y="107297"/>
                    <a:pt x="225780" y="107236"/>
                  </a:cubicBezTo>
                  <a:cubicBezTo>
                    <a:pt x="225901" y="107145"/>
                    <a:pt x="226114" y="107145"/>
                    <a:pt x="226236" y="107053"/>
                  </a:cubicBezTo>
                  <a:cubicBezTo>
                    <a:pt x="226692" y="106719"/>
                    <a:pt x="227239" y="106749"/>
                    <a:pt x="227755" y="106719"/>
                  </a:cubicBezTo>
                  <a:cubicBezTo>
                    <a:pt x="227938" y="106719"/>
                    <a:pt x="228090" y="106780"/>
                    <a:pt x="228090" y="106871"/>
                  </a:cubicBezTo>
                  <a:cubicBezTo>
                    <a:pt x="228059" y="107023"/>
                    <a:pt x="227938" y="107053"/>
                    <a:pt x="227816" y="107114"/>
                  </a:cubicBezTo>
                  <a:cubicBezTo>
                    <a:pt x="227664" y="107205"/>
                    <a:pt x="227512" y="107297"/>
                    <a:pt x="227360" y="107297"/>
                  </a:cubicBezTo>
                  <a:cubicBezTo>
                    <a:pt x="226935" y="107357"/>
                    <a:pt x="226600" y="107540"/>
                    <a:pt x="226327" y="107813"/>
                  </a:cubicBezTo>
                  <a:cubicBezTo>
                    <a:pt x="226053" y="108087"/>
                    <a:pt x="225688" y="108178"/>
                    <a:pt x="225354" y="108300"/>
                  </a:cubicBezTo>
                  <a:close/>
                  <a:moveTo>
                    <a:pt x="214138" y="83314"/>
                  </a:moveTo>
                  <a:cubicBezTo>
                    <a:pt x="214108" y="83618"/>
                    <a:pt x="213956" y="83922"/>
                    <a:pt x="213773" y="84196"/>
                  </a:cubicBezTo>
                  <a:cubicBezTo>
                    <a:pt x="213561" y="84500"/>
                    <a:pt x="213044" y="84652"/>
                    <a:pt x="212710" y="84530"/>
                  </a:cubicBezTo>
                  <a:cubicBezTo>
                    <a:pt x="212375" y="84409"/>
                    <a:pt x="212162" y="84013"/>
                    <a:pt x="212254" y="83679"/>
                  </a:cubicBezTo>
                  <a:cubicBezTo>
                    <a:pt x="212254" y="83618"/>
                    <a:pt x="212284" y="83558"/>
                    <a:pt x="212314" y="83527"/>
                  </a:cubicBezTo>
                  <a:cubicBezTo>
                    <a:pt x="212649" y="83162"/>
                    <a:pt x="213044" y="82950"/>
                    <a:pt x="213530" y="82980"/>
                  </a:cubicBezTo>
                  <a:cubicBezTo>
                    <a:pt x="213561" y="82980"/>
                    <a:pt x="213591" y="82980"/>
                    <a:pt x="213713" y="82980"/>
                  </a:cubicBezTo>
                  <a:cubicBezTo>
                    <a:pt x="213773" y="82980"/>
                    <a:pt x="213895" y="83010"/>
                    <a:pt x="214017" y="83071"/>
                  </a:cubicBezTo>
                  <a:cubicBezTo>
                    <a:pt x="214077" y="83132"/>
                    <a:pt x="214168" y="83254"/>
                    <a:pt x="214138" y="83314"/>
                  </a:cubicBezTo>
                  <a:close/>
                  <a:moveTo>
                    <a:pt x="207390" y="12098"/>
                  </a:moveTo>
                  <a:cubicBezTo>
                    <a:pt x="207390" y="12067"/>
                    <a:pt x="207329" y="12037"/>
                    <a:pt x="207360" y="12006"/>
                  </a:cubicBezTo>
                  <a:cubicBezTo>
                    <a:pt x="207390" y="11824"/>
                    <a:pt x="207451" y="11642"/>
                    <a:pt x="207451" y="11672"/>
                  </a:cubicBezTo>
                  <a:cubicBezTo>
                    <a:pt x="207512" y="11277"/>
                    <a:pt x="207542" y="11095"/>
                    <a:pt x="207573" y="10912"/>
                  </a:cubicBezTo>
                  <a:cubicBezTo>
                    <a:pt x="207603" y="10791"/>
                    <a:pt x="207816" y="10639"/>
                    <a:pt x="207937" y="10639"/>
                  </a:cubicBezTo>
                  <a:cubicBezTo>
                    <a:pt x="208120" y="10639"/>
                    <a:pt x="208272" y="10608"/>
                    <a:pt x="208454" y="10639"/>
                  </a:cubicBezTo>
                  <a:cubicBezTo>
                    <a:pt x="208606" y="10669"/>
                    <a:pt x="208758" y="10760"/>
                    <a:pt x="208910" y="10791"/>
                  </a:cubicBezTo>
                  <a:cubicBezTo>
                    <a:pt x="209244" y="10882"/>
                    <a:pt x="209488" y="11125"/>
                    <a:pt x="209670" y="11398"/>
                  </a:cubicBezTo>
                  <a:cubicBezTo>
                    <a:pt x="209761" y="11550"/>
                    <a:pt x="209670" y="11733"/>
                    <a:pt x="209518" y="11763"/>
                  </a:cubicBezTo>
                  <a:cubicBezTo>
                    <a:pt x="209153" y="11824"/>
                    <a:pt x="208788" y="11885"/>
                    <a:pt x="208424" y="11885"/>
                  </a:cubicBezTo>
                  <a:cubicBezTo>
                    <a:pt x="208089" y="11885"/>
                    <a:pt x="207785" y="11915"/>
                    <a:pt x="207481" y="12098"/>
                  </a:cubicBezTo>
                  <a:cubicBezTo>
                    <a:pt x="207481" y="12128"/>
                    <a:pt x="207421" y="12098"/>
                    <a:pt x="207390" y="12098"/>
                  </a:cubicBezTo>
                  <a:close/>
                  <a:moveTo>
                    <a:pt x="249215" y="103163"/>
                  </a:moveTo>
                  <a:cubicBezTo>
                    <a:pt x="249428" y="103193"/>
                    <a:pt x="249549" y="103406"/>
                    <a:pt x="249458" y="103588"/>
                  </a:cubicBezTo>
                  <a:cubicBezTo>
                    <a:pt x="249367" y="103740"/>
                    <a:pt x="249184" y="103831"/>
                    <a:pt x="249184" y="104075"/>
                  </a:cubicBezTo>
                  <a:cubicBezTo>
                    <a:pt x="249184" y="104105"/>
                    <a:pt x="249124" y="104196"/>
                    <a:pt x="249093" y="104227"/>
                  </a:cubicBezTo>
                  <a:cubicBezTo>
                    <a:pt x="248759" y="104318"/>
                    <a:pt x="248576" y="104622"/>
                    <a:pt x="248303" y="104774"/>
                  </a:cubicBezTo>
                  <a:cubicBezTo>
                    <a:pt x="248242" y="104804"/>
                    <a:pt x="248181" y="104834"/>
                    <a:pt x="248121" y="104834"/>
                  </a:cubicBezTo>
                  <a:cubicBezTo>
                    <a:pt x="247361" y="104986"/>
                    <a:pt x="246662" y="104895"/>
                    <a:pt x="246054" y="104439"/>
                  </a:cubicBezTo>
                  <a:cubicBezTo>
                    <a:pt x="246023" y="104409"/>
                    <a:pt x="245993" y="104318"/>
                    <a:pt x="246023" y="104257"/>
                  </a:cubicBezTo>
                  <a:cubicBezTo>
                    <a:pt x="246023" y="104196"/>
                    <a:pt x="246114" y="104166"/>
                    <a:pt x="246145" y="104135"/>
                  </a:cubicBezTo>
                  <a:cubicBezTo>
                    <a:pt x="246206" y="104105"/>
                    <a:pt x="246297" y="104105"/>
                    <a:pt x="246358" y="104105"/>
                  </a:cubicBezTo>
                  <a:cubicBezTo>
                    <a:pt x="246418" y="104105"/>
                    <a:pt x="246479" y="104105"/>
                    <a:pt x="246540" y="104105"/>
                  </a:cubicBezTo>
                  <a:cubicBezTo>
                    <a:pt x="246874" y="104135"/>
                    <a:pt x="247209" y="104014"/>
                    <a:pt x="247513" y="103953"/>
                  </a:cubicBezTo>
                  <a:lnTo>
                    <a:pt x="247482" y="103923"/>
                  </a:lnTo>
                  <a:lnTo>
                    <a:pt x="247513" y="103892"/>
                  </a:lnTo>
                  <a:lnTo>
                    <a:pt x="247513" y="103953"/>
                  </a:lnTo>
                  <a:cubicBezTo>
                    <a:pt x="247665" y="104105"/>
                    <a:pt x="247847" y="104135"/>
                    <a:pt x="248029" y="104075"/>
                  </a:cubicBezTo>
                  <a:cubicBezTo>
                    <a:pt x="248333" y="103953"/>
                    <a:pt x="248576" y="103771"/>
                    <a:pt x="248698" y="103436"/>
                  </a:cubicBezTo>
                  <a:cubicBezTo>
                    <a:pt x="248789" y="103163"/>
                    <a:pt x="248941" y="103102"/>
                    <a:pt x="249215" y="103163"/>
                  </a:cubicBezTo>
                  <a:close/>
                  <a:moveTo>
                    <a:pt x="208545" y="6900"/>
                  </a:moveTo>
                  <a:cubicBezTo>
                    <a:pt x="209032" y="7082"/>
                    <a:pt x="209548" y="7173"/>
                    <a:pt x="210035" y="7234"/>
                  </a:cubicBezTo>
                  <a:cubicBezTo>
                    <a:pt x="210217" y="7204"/>
                    <a:pt x="210339" y="7204"/>
                    <a:pt x="210460" y="7173"/>
                  </a:cubicBezTo>
                  <a:cubicBezTo>
                    <a:pt x="210734" y="7113"/>
                    <a:pt x="210947" y="6961"/>
                    <a:pt x="211007" y="6687"/>
                  </a:cubicBezTo>
                  <a:cubicBezTo>
                    <a:pt x="211038" y="6596"/>
                    <a:pt x="211068" y="6505"/>
                    <a:pt x="211007" y="6414"/>
                  </a:cubicBezTo>
                  <a:cubicBezTo>
                    <a:pt x="210855" y="6170"/>
                    <a:pt x="210612" y="5988"/>
                    <a:pt x="210308" y="5988"/>
                  </a:cubicBezTo>
                  <a:cubicBezTo>
                    <a:pt x="210065" y="6018"/>
                    <a:pt x="209852" y="6110"/>
                    <a:pt x="209640" y="6140"/>
                  </a:cubicBezTo>
                  <a:cubicBezTo>
                    <a:pt x="209366" y="6140"/>
                    <a:pt x="209123" y="6110"/>
                    <a:pt x="208849" y="6079"/>
                  </a:cubicBezTo>
                  <a:cubicBezTo>
                    <a:pt x="208788" y="6079"/>
                    <a:pt x="208728" y="6110"/>
                    <a:pt x="208667" y="6140"/>
                  </a:cubicBezTo>
                  <a:cubicBezTo>
                    <a:pt x="208515" y="6231"/>
                    <a:pt x="208333" y="6201"/>
                    <a:pt x="208181" y="6201"/>
                  </a:cubicBezTo>
                  <a:cubicBezTo>
                    <a:pt x="208089" y="6201"/>
                    <a:pt x="208059" y="6322"/>
                    <a:pt x="208089" y="6414"/>
                  </a:cubicBezTo>
                  <a:cubicBezTo>
                    <a:pt x="208211" y="6596"/>
                    <a:pt x="208333" y="6809"/>
                    <a:pt x="208545" y="6900"/>
                  </a:cubicBezTo>
                  <a:close/>
                  <a:moveTo>
                    <a:pt x="189578" y="91916"/>
                  </a:moveTo>
                  <a:cubicBezTo>
                    <a:pt x="190065" y="92403"/>
                    <a:pt x="190490" y="92980"/>
                    <a:pt x="190733" y="93619"/>
                  </a:cubicBezTo>
                  <a:cubicBezTo>
                    <a:pt x="191007" y="94287"/>
                    <a:pt x="190490" y="94926"/>
                    <a:pt x="189822" y="94986"/>
                  </a:cubicBezTo>
                  <a:cubicBezTo>
                    <a:pt x="189578" y="95017"/>
                    <a:pt x="189335" y="94895"/>
                    <a:pt x="189244" y="94682"/>
                  </a:cubicBezTo>
                  <a:cubicBezTo>
                    <a:pt x="189062" y="94257"/>
                    <a:pt x="188940" y="93801"/>
                    <a:pt x="188970" y="93223"/>
                  </a:cubicBezTo>
                  <a:cubicBezTo>
                    <a:pt x="189062" y="92919"/>
                    <a:pt x="188970" y="92524"/>
                    <a:pt x="189214" y="92129"/>
                  </a:cubicBezTo>
                  <a:cubicBezTo>
                    <a:pt x="189274" y="92099"/>
                    <a:pt x="189183" y="91977"/>
                    <a:pt x="189183" y="91886"/>
                  </a:cubicBezTo>
                  <a:cubicBezTo>
                    <a:pt x="189153" y="91825"/>
                    <a:pt x="189214" y="91795"/>
                    <a:pt x="189305" y="91795"/>
                  </a:cubicBezTo>
                  <a:cubicBezTo>
                    <a:pt x="189396" y="91825"/>
                    <a:pt x="189518" y="91856"/>
                    <a:pt x="189578" y="91916"/>
                  </a:cubicBezTo>
                  <a:close/>
                  <a:moveTo>
                    <a:pt x="62950" y="85017"/>
                  </a:moveTo>
                  <a:cubicBezTo>
                    <a:pt x="63132" y="85017"/>
                    <a:pt x="63345" y="84986"/>
                    <a:pt x="63527" y="84986"/>
                  </a:cubicBezTo>
                  <a:cubicBezTo>
                    <a:pt x="63771" y="84986"/>
                    <a:pt x="63983" y="85017"/>
                    <a:pt x="64226" y="85047"/>
                  </a:cubicBezTo>
                  <a:cubicBezTo>
                    <a:pt x="64439" y="85108"/>
                    <a:pt x="64500" y="85321"/>
                    <a:pt x="64682" y="85412"/>
                  </a:cubicBezTo>
                  <a:cubicBezTo>
                    <a:pt x="64743" y="85412"/>
                    <a:pt x="64804" y="85412"/>
                    <a:pt x="64865" y="85412"/>
                  </a:cubicBezTo>
                  <a:cubicBezTo>
                    <a:pt x="64926" y="85381"/>
                    <a:pt x="64986" y="85321"/>
                    <a:pt x="65017" y="85290"/>
                  </a:cubicBezTo>
                  <a:cubicBezTo>
                    <a:pt x="65169" y="85047"/>
                    <a:pt x="65382" y="84925"/>
                    <a:pt x="65685" y="84986"/>
                  </a:cubicBezTo>
                  <a:cubicBezTo>
                    <a:pt x="65777" y="84986"/>
                    <a:pt x="65898" y="84986"/>
                    <a:pt x="65989" y="84956"/>
                  </a:cubicBezTo>
                  <a:cubicBezTo>
                    <a:pt x="66354" y="84743"/>
                    <a:pt x="66749" y="84773"/>
                    <a:pt x="67144" y="84865"/>
                  </a:cubicBezTo>
                  <a:cubicBezTo>
                    <a:pt x="67205" y="84865"/>
                    <a:pt x="67266" y="84865"/>
                    <a:pt x="67327" y="84834"/>
                  </a:cubicBezTo>
                  <a:cubicBezTo>
                    <a:pt x="67388" y="84773"/>
                    <a:pt x="67479" y="84713"/>
                    <a:pt x="67509" y="84621"/>
                  </a:cubicBezTo>
                  <a:cubicBezTo>
                    <a:pt x="67540" y="84591"/>
                    <a:pt x="67479" y="84500"/>
                    <a:pt x="67448" y="84469"/>
                  </a:cubicBezTo>
                  <a:cubicBezTo>
                    <a:pt x="67053" y="84257"/>
                    <a:pt x="66719" y="83983"/>
                    <a:pt x="66385" y="83740"/>
                  </a:cubicBezTo>
                  <a:cubicBezTo>
                    <a:pt x="66293" y="83679"/>
                    <a:pt x="66172" y="83618"/>
                    <a:pt x="66020" y="83588"/>
                  </a:cubicBezTo>
                  <a:cubicBezTo>
                    <a:pt x="65594" y="83497"/>
                    <a:pt x="65138" y="83375"/>
                    <a:pt x="64652" y="83558"/>
                  </a:cubicBezTo>
                  <a:cubicBezTo>
                    <a:pt x="64500" y="83618"/>
                    <a:pt x="64348" y="83558"/>
                    <a:pt x="64196" y="83466"/>
                  </a:cubicBezTo>
                  <a:cubicBezTo>
                    <a:pt x="64135" y="83406"/>
                    <a:pt x="64075" y="83375"/>
                    <a:pt x="64044" y="83345"/>
                  </a:cubicBezTo>
                  <a:cubicBezTo>
                    <a:pt x="63892" y="83284"/>
                    <a:pt x="63740" y="83375"/>
                    <a:pt x="63619" y="83527"/>
                  </a:cubicBezTo>
                  <a:cubicBezTo>
                    <a:pt x="63558" y="83618"/>
                    <a:pt x="63558" y="83740"/>
                    <a:pt x="63649" y="83770"/>
                  </a:cubicBezTo>
                  <a:cubicBezTo>
                    <a:pt x="63892" y="83922"/>
                    <a:pt x="63862" y="84135"/>
                    <a:pt x="63923" y="84348"/>
                  </a:cubicBezTo>
                  <a:cubicBezTo>
                    <a:pt x="63953" y="84469"/>
                    <a:pt x="63923" y="84500"/>
                    <a:pt x="63771" y="84439"/>
                  </a:cubicBezTo>
                  <a:cubicBezTo>
                    <a:pt x="63588" y="84348"/>
                    <a:pt x="63527" y="84500"/>
                    <a:pt x="63406" y="84500"/>
                  </a:cubicBezTo>
                  <a:cubicBezTo>
                    <a:pt x="63163" y="84561"/>
                    <a:pt x="62889" y="84561"/>
                    <a:pt x="62646" y="84621"/>
                  </a:cubicBezTo>
                  <a:cubicBezTo>
                    <a:pt x="62616" y="84621"/>
                    <a:pt x="62555" y="84713"/>
                    <a:pt x="62555" y="84773"/>
                  </a:cubicBezTo>
                  <a:cubicBezTo>
                    <a:pt x="62616" y="84925"/>
                    <a:pt x="62767" y="85047"/>
                    <a:pt x="62950" y="85017"/>
                  </a:cubicBezTo>
                  <a:close/>
                  <a:moveTo>
                    <a:pt x="226935" y="91491"/>
                  </a:moveTo>
                  <a:cubicBezTo>
                    <a:pt x="226965" y="91460"/>
                    <a:pt x="227026" y="91491"/>
                    <a:pt x="227026" y="91552"/>
                  </a:cubicBezTo>
                  <a:cubicBezTo>
                    <a:pt x="227087" y="91795"/>
                    <a:pt x="227269" y="91947"/>
                    <a:pt x="227421" y="92099"/>
                  </a:cubicBezTo>
                  <a:cubicBezTo>
                    <a:pt x="227573" y="92220"/>
                    <a:pt x="227634" y="92403"/>
                    <a:pt x="227664" y="92585"/>
                  </a:cubicBezTo>
                  <a:cubicBezTo>
                    <a:pt x="227725" y="92889"/>
                    <a:pt x="227816" y="93193"/>
                    <a:pt x="227907" y="93497"/>
                  </a:cubicBezTo>
                  <a:cubicBezTo>
                    <a:pt x="228029" y="93770"/>
                    <a:pt x="227938" y="93983"/>
                    <a:pt x="227725" y="94166"/>
                  </a:cubicBezTo>
                  <a:cubicBezTo>
                    <a:pt x="227573" y="94287"/>
                    <a:pt x="227573" y="94287"/>
                    <a:pt x="227451" y="94135"/>
                  </a:cubicBezTo>
                  <a:cubicBezTo>
                    <a:pt x="227391" y="94074"/>
                    <a:pt x="227360" y="94014"/>
                    <a:pt x="227299" y="94014"/>
                  </a:cubicBezTo>
                  <a:cubicBezTo>
                    <a:pt x="227239" y="93983"/>
                    <a:pt x="227178" y="94044"/>
                    <a:pt x="227147" y="94074"/>
                  </a:cubicBezTo>
                  <a:cubicBezTo>
                    <a:pt x="227056" y="94287"/>
                    <a:pt x="227239" y="94439"/>
                    <a:pt x="227269" y="94622"/>
                  </a:cubicBezTo>
                  <a:cubicBezTo>
                    <a:pt x="227299" y="94774"/>
                    <a:pt x="227269" y="94895"/>
                    <a:pt x="227178" y="94986"/>
                  </a:cubicBezTo>
                  <a:cubicBezTo>
                    <a:pt x="227117" y="95047"/>
                    <a:pt x="226995" y="95108"/>
                    <a:pt x="226904" y="95108"/>
                  </a:cubicBezTo>
                  <a:cubicBezTo>
                    <a:pt x="226752" y="95077"/>
                    <a:pt x="226600" y="95047"/>
                    <a:pt x="226418" y="95017"/>
                  </a:cubicBezTo>
                  <a:cubicBezTo>
                    <a:pt x="225992" y="94865"/>
                    <a:pt x="225749" y="94622"/>
                    <a:pt x="225749" y="94166"/>
                  </a:cubicBezTo>
                  <a:cubicBezTo>
                    <a:pt x="225719" y="94044"/>
                    <a:pt x="225749" y="93922"/>
                    <a:pt x="225749" y="93801"/>
                  </a:cubicBezTo>
                  <a:cubicBezTo>
                    <a:pt x="225749" y="93740"/>
                    <a:pt x="225536" y="93558"/>
                    <a:pt x="225445" y="93588"/>
                  </a:cubicBezTo>
                  <a:cubicBezTo>
                    <a:pt x="225172" y="93679"/>
                    <a:pt x="224868" y="93679"/>
                    <a:pt x="224564" y="93649"/>
                  </a:cubicBezTo>
                  <a:cubicBezTo>
                    <a:pt x="224473" y="93740"/>
                    <a:pt x="224381" y="93831"/>
                    <a:pt x="224290" y="93922"/>
                  </a:cubicBezTo>
                  <a:cubicBezTo>
                    <a:pt x="224229" y="93953"/>
                    <a:pt x="224138" y="93983"/>
                    <a:pt x="224108" y="93953"/>
                  </a:cubicBezTo>
                  <a:cubicBezTo>
                    <a:pt x="224077" y="93922"/>
                    <a:pt x="224077" y="93831"/>
                    <a:pt x="224047" y="93770"/>
                  </a:cubicBezTo>
                  <a:cubicBezTo>
                    <a:pt x="224047" y="93740"/>
                    <a:pt x="224047" y="93710"/>
                    <a:pt x="224047" y="93740"/>
                  </a:cubicBezTo>
                  <a:cubicBezTo>
                    <a:pt x="224047" y="93436"/>
                    <a:pt x="224138" y="93254"/>
                    <a:pt x="224381" y="93132"/>
                  </a:cubicBezTo>
                  <a:cubicBezTo>
                    <a:pt x="224594" y="93041"/>
                    <a:pt x="224777" y="92950"/>
                    <a:pt x="224929" y="92798"/>
                  </a:cubicBezTo>
                  <a:cubicBezTo>
                    <a:pt x="225233" y="92494"/>
                    <a:pt x="225385" y="92585"/>
                    <a:pt x="225597" y="92798"/>
                  </a:cubicBezTo>
                  <a:cubicBezTo>
                    <a:pt x="225688" y="92859"/>
                    <a:pt x="225719" y="92950"/>
                    <a:pt x="225840" y="92859"/>
                  </a:cubicBezTo>
                  <a:cubicBezTo>
                    <a:pt x="225932" y="92798"/>
                    <a:pt x="225992" y="92737"/>
                    <a:pt x="226084" y="92676"/>
                  </a:cubicBezTo>
                  <a:cubicBezTo>
                    <a:pt x="226144" y="92615"/>
                    <a:pt x="226205" y="92524"/>
                    <a:pt x="226266" y="92463"/>
                  </a:cubicBezTo>
                  <a:cubicBezTo>
                    <a:pt x="226418" y="92342"/>
                    <a:pt x="226600" y="92251"/>
                    <a:pt x="226722" y="92099"/>
                  </a:cubicBezTo>
                  <a:cubicBezTo>
                    <a:pt x="226813" y="91947"/>
                    <a:pt x="226844" y="91734"/>
                    <a:pt x="226874" y="91552"/>
                  </a:cubicBezTo>
                  <a:cubicBezTo>
                    <a:pt x="226904" y="91521"/>
                    <a:pt x="226904" y="91491"/>
                    <a:pt x="226935" y="91491"/>
                  </a:cubicBezTo>
                  <a:close/>
                  <a:moveTo>
                    <a:pt x="176782" y="7751"/>
                  </a:moveTo>
                  <a:cubicBezTo>
                    <a:pt x="176691" y="7538"/>
                    <a:pt x="176599" y="7325"/>
                    <a:pt x="176508" y="7143"/>
                  </a:cubicBezTo>
                  <a:cubicBezTo>
                    <a:pt x="176295" y="6839"/>
                    <a:pt x="176417" y="6535"/>
                    <a:pt x="176569" y="6262"/>
                  </a:cubicBezTo>
                  <a:cubicBezTo>
                    <a:pt x="176599" y="6231"/>
                    <a:pt x="176691" y="6170"/>
                    <a:pt x="176751" y="6201"/>
                  </a:cubicBezTo>
                  <a:cubicBezTo>
                    <a:pt x="176873" y="6201"/>
                    <a:pt x="177025" y="6231"/>
                    <a:pt x="177116" y="6292"/>
                  </a:cubicBezTo>
                  <a:cubicBezTo>
                    <a:pt x="177390" y="6505"/>
                    <a:pt x="177724" y="6566"/>
                    <a:pt x="178028" y="6687"/>
                  </a:cubicBezTo>
                  <a:cubicBezTo>
                    <a:pt x="178332" y="6778"/>
                    <a:pt x="178575" y="6991"/>
                    <a:pt x="178909" y="7052"/>
                  </a:cubicBezTo>
                  <a:cubicBezTo>
                    <a:pt x="179183" y="7113"/>
                    <a:pt x="179335" y="7265"/>
                    <a:pt x="179426" y="7477"/>
                  </a:cubicBezTo>
                  <a:cubicBezTo>
                    <a:pt x="179487" y="7629"/>
                    <a:pt x="179609" y="7751"/>
                    <a:pt x="179669" y="7903"/>
                  </a:cubicBezTo>
                  <a:cubicBezTo>
                    <a:pt x="179700" y="7994"/>
                    <a:pt x="179700" y="8085"/>
                    <a:pt x="179639" y="8177"/>
                  </a:cubicBezTo>
                  <a:cubicBezTo>
                    <a:pt x="179578" y="8298"/>
                    <a:pt x="179487" y="8450"/>
                    <a:pt x="179365" y="8572"/>
                  </a:cubicBezTo>
                  <a:cubicBezTo>
                    <a:pt x="179213" y="8724"/>
                    <a:pt x="179031" y="8876"/>
                    <a:pt x="178849" y="8997"/>
                  </a:cubicBezTo>
                  <a:cubicBezTo>
                    <a:pt x="178150" y="9423"/>
                    <a:pt x="178150" y="9423"/>
                    <a:pt x="177754" y="9909"/>
                  </a:cubicBezTo>
                  <a:cubicBezTo>
                    <a:pt x="177724" y="9939"/>
                    <a:pt x="177663" y="10000"/>
                    <a:pt x="177602" y="10000"/>
                  </a:cubicBezTo>
                  <a:cubicBezTo>
                    <a:pt x="177542" y="10000"/>
                    <a:pt x="177450" y="10000"/>
                    <a:pt x="177420" y="9970"/>
                  </a:cubicBezTo>
                  <a:cubicBezTo>
                    <a:pt x="177207" y="9818"/>
                    <a:pt x="177116" y="9575"/>
                    <a:pt x="177025" y="9332"/>
                  </a:cubicBezTo>
                  <a:cubicBezTo>
                    <a:pt x="176934" y="8997"/>
                    <a:pt x="176843" y="8663"/>
                    <a:pt x="176782" y="8298"/>
                  </a:cubicBezTo>
                  <a:cubicBezTo>
                    <a:pt x="176751" y="8237"/>
                    <a:pt x="176782" y="8116"/>
                    <a:pt x="176812" y="7903"/>
                  </a:cubicBezTo>
                  <a:cubicBezTo>
                    <a:pt x="176812" y="7933"/>
                    <a:pt x="176812" y="7842"/>
                    <a:pt x="176782" y="7751"/>
                  </a:cubicBezTo>
                  <a:close/>
                  <a:moveTo>
                    <a:pt x="62555" y="83406"/>
                  </a:moveTo>
                  <a:cubicBezTo>
                    <a:pt x="62676" y="83375"/>
                    <a:pt x="62707" y="83193"/>
                    <a:pt x="62616" y="83071"/>
                  </a:cubicBezTo>
                  <a:cubicBezTo>
                    <a:pt x="62524" y="82980"/>
                    <a:pt x="62433" y="82889"/>
                    <a:pt x="62312" y="82828"/>
                  </a:cubicBezTo>
                  <a:cubicBezTo>
                    <a:pt x="61643" y="82555"/>
                    <a:pt x="61005" y="82220"/>
                    <a:pt x="60305" y="81977"/>
                  </a:cubicBezTo>
                  <a:cubicBezTo>
                    <a:pt x="60093" y="81916"/>
                    <a:pt x="59880" y="81825"/>
                    <a:pt x="59698" y="81703"/>
                  </a:cubicBezTo>
                  <a:cubicBezTo>
                    <a:pt x="59454" y="81551"/>
                    <a:pt x="59242" y="81460"/>
                    <a:pt x="58968" y="81369"/>
                  </a:cubicBezTo>
                  <a:cubicBezTo>
                    <a:pt x="58846" y="81339"/>
                    <a:pt x="58725" y="81278"/>
                    <a:pt x="58634" y="81187"/>
                  </a:cubicBezTo>
                  <a:cubicBezTo>
                    <a:pt x="58360" y="80913"/>
                    <a:pt x="57995" y="80852"/>
                    <a:pt x="57631" y="80852"/>
                  </a:cubicBezTo>
                  <a:cubicBezTo>
                    <a:pt x="57327" y="80852"/>
                    <a:pt x="57114" y="80792"/>
                    <a:pt x="56840" y="80700"/>
                  </a:cubicBezTo>
                  <a:cubicBezTo>
                    <a:pt x="56719" y="80640"/>
                    <a:pt x="56506" y="80579"/>
                    <a:pt x="56384" y="80609"/>
                  </a:cubicBezTo>
                  <a:cubicBezTo>
                    <a:pt x="55928" y="80731"/>
                    <a:pt x="55473" y="80761"/>
                    <a:pt x="55017" y="80944"/>
                  </a:cubicBezTo>
                  <a:cubicBezTo>
                    <a:pt x="54591" y="81126"/>
                    <a:pt x="54409" y="81491"/>
                    <a:pt x="54135" y="81795"/>
                  </a:cubicBezTo>
                  <a:cubicBezTo>
                    <a:pt x="54135" y="81795"/>
                    <a:pt x="54166" y="81855"/>
                    <a:pt x="54196" y="81855"/>
                  </a:cubicBezTo>
                  <a:cubicBezTo>
                    <a:pt x="54317" y="81855"/>
                    <a:pt x="54469" y="81855"/>
                    <a:pt x="54591" y="81825"/>
                  </a:cubicBezTo>
                  <a:cubicBezTo>
                    <a:pt x="55047" y="81582"/>
                    <a:pt x="55594" y="81521"/>
                    <a:pt x="56020" y="81217"/>
                  </a:cubicBezTo>
                  <a:cubicBezTo>
                    <a:pt x="56111" y="81156"/>
                    <a:pt x="56324" y="81217"/>
                    <a:pt x="56384" y="81308"/>
                  </a:cubicBezTo>
                  <a:cubicBezTo>
                    <a:pt x="56445" y="81460"/>
                    <a:pt x="56567" y="81551"/>
                    <a:pt x="56749" y="81582"/>
                  </a:cubicBezTo>
                  <a:cubicBezTo>
                    <a:pt x="56962" y="81643"/>
                    <a:pt x="57205" y="81673"/>
                    <a:pt x="57418" y="81734"/>
                  </a:cubicBezTo>
                  <a:cubicBezTo>
                    <a:pt x="57600" y="81764"/>
                    <a:pt x="57752" y="81795"/>
                    <a:pt x="57904" y="81855"/>
                  </a:cubicBezTo>
                  <a:cubicBezTo>
                    <a:pt x="58208" y="82007"/>
                    <a:pt x="58512" y="82099"/>
                    <a:pt x="58846" y="82129"/>
                  </a:cubicBezTo>
                  <a:cubicBezTo>
                    <a:pt x="59029" y="82129"/>
                    <a:pt x="59181" y="82220"/>
                    <a:pt x="59242" y="82372"/>
                  </a:cubicBezTo>
                  <a:cubicBezTo>
                    <a:pt x="59394" y="82706"/>
                    <a:pt x="59637" y="82858"/>
                    <a:pt x="60001" y="82919"/>
                  </a:cubicBezTo>
                  <a:cubicBezTo>
                    <a:pt x="60032" y="82919"/>
                    <a:pt x="60062" y="82919"/>
                    <a:pt x="60093" y="82950"/>
                  </a:cubicBezTo>
                  <a:cubicBezTo>
                    <a:pt x="60184" y="82980"/>
                    <a:pt x="60214" y="83071"/>
                    <a:pt x="60153" y="83162"/>
                  </a:cubicBezTo>
                  <a:cubicBezTo>
                    <a:pt x="60123" y="83223"/>
                    <a:pt x="60093" y="83284"/>
                    <a:pt x="60062" y="83345"/>
                  </a:cubicBezTo>
                  <a:cubicBezTo>
                    <a:pt x="59971" y="83466"/>
                    <a:pt x="60032" y="83618"/>
                    <a:pt x="60184" y="83618"/>
                  </a:cubicBezTo>
                  <a:cubicBezTo>
                    <a:pt x="60427" y="83618"/>
                    <a:pt x="60670" y="83618"/>
                    <a:pt x="61065" y="83618"/>
                  </a:cubicBezTo>
                  <a:cubicBezTo>
                    <a:pt x="61491" y="83770"/>
                    <a:pt x="62008" y="83527"/>
                    <a:pt x="62555" y="83406"/>
                  </a:cubicBezTo>
                  <a:close/>
                  <a:moveTo>
                    <a:pt x="239914" y="138756"/>
                  </a:moveTo>
                  <a:cubicBezTo>
                    <a:pt x="239579" y="138817"/>
                    <a:pt x="239245" y="138847"/>
                    <a:pt x="238941" y="138938"/>
                  </a:cubicBezTo>
                  <a:cubicBezTo>
                    <a:pt x="238637" y="139029"/>
                    <a:pt x="238424" y="138938"/>
                    <a:pt x="238181" y="138786"/>
                  </a:cubicBezTo>
                  <a:cubicBezTo>
                    <a:pt x="238029" y="138665"/>
                    <a:pt x="237877" y="138543"/>
                    <a:pt x="237725" y="138422"/>
                  </a:cubicBezTo>
                  <a:cubicBezTo>
                    <a:pt x="237634" y="138391"/>
                    <a:pt x="237543" y="138391"/>
                    <a:pt x="237452" y="138361"/>
                  </a:cubicBezTo>
                  <a:cubicBezTo>
                    <a:pt x="237360" y="138361"/>
                    <a:pt x="237239" y="138513"/>
                    <a:pt x="237208" y="138665"/>
                  </a:cubicBezTo>
                  <a:cubicBezTo>
                    <a:pt x="237208" y="138726"/>
                    <a:pt x="237208" y="138786"/>
                    <a:pt x="237208" y="138847"/>
                  </a:cubicBezTo>
                  <a:cubicBezTo>
                    <a:pt x="237178" y="139394"/>
                    <a:pt x="237300" y="139972"/>
                    <a:pt x="237056" y="140519"/>
                  </a:cubicBezTo>
                  <a:cubicBezTo>
                    <a:pt x="237056" y="140549"/>
                    <a:pt x="237056" y="140580"/>
                    <a:pt x="237056" y="140762"/>
                  </a:cubicBezTo>
                  <a:cubicBezTo>
                    <a:pt x="237087" y="140944"/>
                    <a:pt x="237178" y="141248"/>
                    <a:pt x="237208" y="141552"/>
                  </a:cubicBezTo>
                  <a:cubicBezTo>
                    <a:pt x="237269" y="141887"/>
                    <a:pt x="237543" y="142008"/>
                    <a:pt x="237847" y="142069"/>
                  </a:cubicBezTo>
                  <a:cubicBezTo>
                    <a:pt x="237908" y="142099"/>
                    <a:pt x="237968" y="142099"/>
                    <a:pt x="238029" y="142069"/>
                  </a:cubicBezTo>
                  <a:cubicBezTo>
                    <a:pt x="238151" y="141978"/>
                    <a:pt x="238303" y="141887"/>
                    <a:pt x="238394" y="141765"/>
                  </a:cubicBezTo>
                  <a:cubicBezTo>
                    <a:pt x="238546" y="141613"/>
                    <a:pt x="238728" y="141552"/>
                    <a:pt x="238941" y="141583"/>
                  </a:cubicBezTo>
                  <a:cubicBezTo>
                    <a:pt x="239063" y="141613"/>
                    <a:pt x="239184" y="141522"/>
                    <a:pt x="239245" y="141400"/>
                  </a:cubicBezTo>
                  <a:cubicBezTo>
                    <a:pt x="239367" y="141005"/>
                    <a:pt x="239488" y="140610"/>
                    <a:pt x="239822" y="140306"/>
                  </a:cubicBezTo>
                  <a:cubicBezTo>
                    <a:pt x="239853" y="140276"/>
                    <a:pt x="239853" y="140215"/>
                    <a:pt x="239883" y="140154"/>
                  </a:cubicBezTo>
                  <a:cubicBezTo>
                    <a:pt x="239974" y="139850"/>
                    <a:pt x="240066" y="139546"/>
                    <a:pt x="240157" y="139242"/>
                  </a:cubicBezTo>
                  <a:cubicBezTo>
                    <a:pt x="240157" y="139181"/>
                    <a:pt x="240157" y="139121"/>
                    <a:pt x="240187" y="139060"/>
                  </a:cubicBezTo>
                  <a:cubicBezTo>
                    <a:pt x="240218" y="138878"/>
                    <a:pt x="240066" y="138726"/>
                    <a:pt x="239914" y="138756"/>
                  </a:cubicBezTo>
                  <a:close/>
                  <a:moveTo>
                    <a:pt x="216114" y="106628"/>
                  </a:moveTo>
                  <a:cubicBezTo>
                    <a:pt x="215871" y="106628"/>
                    <a:pt x="215627" y="106597"/>
                    <a:pt x="215415" y="106597"/>
                  </a:cubicBezTo>
                  <a:cubicBezTo>
                    <a:pt x="214989" y="106567"/>
                    <a:pt x="214564" y="106506"/>
                    <a:pt x="214168" y="106324"/>
                  </a:cubicBezTo>
                  <a:cubicBezTo>
                    <a:pt x="213773" y="106111"/>
                    <a:pt x="213317" y="106081"/>
                    <a:pt x="212892" y="106111"/>
                  </a:cubicBezTo>
                  <a:cubicBezTo>
                    <a:pt x="212679" y="106141"/>
                    <a:pt x="212497" y="106141"/>
                    <a:pt x="212314" y="106050"/>
                  </a:cubicBezTo>
                  <a:cubicBezTo>
                    <a:pt x="212071" y="105929"/>
                    <a:pt x="211828" y="105868"/>
                    <a:pt x="211554" y="105868"/>
                  </a:cubicBezTo>
                  <a:cubicBezTo>
                    <a:pt x="211433" y="105868"/>
                    <a:pt x="211281" y="105807"/>
                    <a:pt x="211220" y="105716"/>
                  </a:cubicBezTo>
                  <a:cubicBezTo>
                    <a:pt x="211068" y="105503"/>
                    <a:pt x="210855" y="105473"/>
                    <a:pt x="210612" y="105382"/>
                  </a:cubicBezTo>
                  <a:cubicBezTo>
                    <a:pt x="210521" y="105351"/>
                    <a:pt x="210491" y="105230"/>
                    <a:pt x="210551" y="105169"/>
                  </a:cubicBezTo>
                  <a:cubicBezTo>
                    <a:pt x="210673" y="104956"/>
                    <a:pt x="210825" y="104743"/>
                    <a:pt x="210825" y="104500"/>
                  </a:cubicBezTo>
                  <a:cubicBezTo>
                    <a:pt x="210825" y="104500"/>
                    <a:pt x="210825" y="104500"/>
                    <a:pt x="210825" y="104500"/>
                  </a:cubicBezTo>
                  <a:cubicBezTo>
                    <a:pt x="210825" y="104500"/>
                    <a:pt x="210825" y="104470"/>
                    <a:pt x="210825" y="104470"/>
                  </a:cubicBezTo>
                  <a:cubicBezTo>
                    <a:pt x="210460" y="104379"/>
                    <a:pt x="210126" y="104470"/>
                    <a:pt x="209761" y="104470"/>
                  </a:cubicBezTo>
                  <a:cubicBezTo>
                    <a:pt x="209640" y="104470"/>
                    <a:pt x="209488" y="104470"/>
                    <a:pt x="209396" y="104348"/>
                  </a:cubicBezTo>
                  <a:cubicBezTo>
                    <a:pt x="209184" y="104105"/>
                    <a:pt x="208910" y="103923"/>
                    <a:pt x="208667" y="103740"/>
                  </a:cubicBezTo>
                  <a:cubicBezTo>
                    <a:pt x="208333" y="103497"/>
                    <a:pt x="207998" y="103224"/>
                    <a:pt x="207725" y="102889"/>
                  </a:cubicBezTo>
                  <a:cubicBezTo>
                    <a:pt x="207451" y="102585"/>
                    <a:pt x="207086" y="102342"/>
                    <a:pt x="206813" y="102038"/>
                  </a:cubicBezTo>
                  <a:cubicBezTo>
                    <a:pt x="206661" y="101856"/>
                    <a:pt x="206539" y="101673"/>
                    <a:pt x="206448" y="101461"/>
                  </a:cubicBezTo>
                  <a:cubicBezTo>
                    <a:pt x="206387" y="101248"/>
                    <a:pt x="206266" y="101065"/>
                    <a:pt x="206205" y="100853"/>
                  </a:cubicBezTo>
                  <a:cubicBezTo>
                    <a:pt x="206053" y="100397"/>
                    <a:pt x="205810" y="100002"/>
                    <a:pt x="205415" y="99667"/>
                  </a:cubicBezTo>
                  <a:cubicBezTo>
                    <a:pt x="205323" y="99576"/>
                    <a:pt x="205263" y="99485"/>
                    <a:pt x="205202" y="99363"/>
                  </a:cubicBezTo>
                  <a:cubicBezTo>
                    <a:pt x="205111" y="99150"/>
                    <a:pt x="205050" y="98938"/>
                    <a:pt x="204959" y="98755"/>
                  </a:cubicBezTo>
                  <a:cubicBezTo>
                    <a:pt x="204898" y="98634"/>
                    <a:pt x="204837" y="98512"/>
                    <a:pt x="204746" y="98421"/>
                  </a:cubicBezTo>
                  <a:cubicBezTo>
                    <a:pt x="204442" y="98178"/>
                    <a:pt x="204168" y="97904"/>
                    <a:pt x="203986" y="97570"/>
                  </a:cubicBezTo>
                  <a:cubicBezTo>
                    <a:pt x="203895" y="97418"/>
                    <a:pt x="203712" y="97296"/>
                    <a:pt x="203591" y="97144"/>
                  </a:cubicBezTo>
                  <a:cubicBezTo>
                    <a:pt x="203469" y="96932"/>
                    <a:pt x="203287" y="96810"/>
                    <a:pt x="203074" y="96688"/>
                  </a:cubicBezTo>
                  <a:cubicBezTo>
                    <a:pt x="202740" y="96506"/>
                    <a:pt x="202436" y="96263"/>
                    <a:pt x="202162" y="95959"/>
                  </a:cubicBezTo>
                  <a:cubicBezTo>
                    <a:pt x="202071" y="95837"/>
                    <a:pt x="202010" y="95685"/>
                    <a:pt x="201949" y="95564"/>
                  </a:cubicBezTo>
                  <a:cubicBezTo>
                    <a:pt x="201889" y="95412"/>
                    <a:pt x="201949" y="95229"/>
                    <a:pt x="202041" y="95199"/>
                  </a:cubicBezTo>
                  <a:cubicBezTo>
                    <a:pt x="202132" y="95199"/>
                    <a:pt x="202253" y="95138"/>
                    <a:pt x="202314" y="95169"/>
                  </a:cubicBezTo>
                  <a:cubicBezTo>
                    <a:pt x="202740" y="95351"/>
                    <a:pt x="203165" y="95412"/>
                    <a:pt x="203591" y="95442"/>
                  </a:cubicBezTo>
                  <a:cubicBezTo>
                    <a:pt x="203804" y="95442"/>
                    <a:pt x="203986" y="95533"/>
                    <a:pt x="204108" y="95716"/>
                  </a:cubicBezTo>
                  <a:cubicBezTo>
                    <a:pt x="204442" y="96233"/>
                    <a:pt x="204898" y="96597"/>
                    <a:pt x="205475" y="96901"/>
                  </a:cubicBezTo>
                  <a:cubicBezTo>
                    <a:pt x="205688" y="96992"/>
                    <a:pt x="205840" y="97144"/>
                    <a:pt x="205962" y="97357"/>
                  </a:cubicBezTo>
                  <a:cubicBezTo>
                    <a:pt x="206053" y="97509"/>
                    <a:pt x="206174" y="97600"/>
                    <a:pt x="206357" y="97661"/>
                  </a:cubicBezTo>
                  <a:cubicBezTo>
                    <a:pt x="206600" y="97752"/>
                    <a:pt x="206813" y="97874"/>
                    <a:pt x="207026" y="98056"/>
                  </a:cubicBezTo>
                  <a:cubicBezTo>
                    <a:pt x="207177" y="98178"/>
                    <a:pt x="207451" y="98208"/>
                    <a:pt x="207542" y="98451"/>
                  </a:cubicBezTo>
                  <a:cubicBezTo>
                    <a:pt x="207573" y="98512"/>
                    <a:pt x="207694" y="98573"/>
                    <a:pt x="207785" y="98603"/>
                  </a:cubicBezTo>
                  <a:cubicBezTo>
                    <a:pt x="207968" y="98695"/>
                    <a:pt x="208150" y="98755"/>
                    <a:pt x="208333" y="98847"/>
                  </a:cubicBezTo>
                  <a:cubicBezTo>
                    <a:pt x="208424" y="98877"/>
                    <a:pt x="208515" y="98938"/>
                    <a:pt x="208545" y="99029"/>
                  </a:cubicBezTo>
                  <a:cubicBezTo>
                    <a:pt x="208606" y="99333"/>
                    <a:pt x="208940" y="99454"/>
                    <a:pt x="209092" y="99667"/>
                  </a:cubicBezTo>
                  <a:cubicBezTo>
                    <a:pt x="209153" y="99758"/>
                    <a:pt x="209153" y="99850"/>
                    <a:pt x="209062" y="99941"/>
                  </a:cubicBezTo>
                  <a:cubicBezTo>
                    <a:pt x="208940" y="100093"/>
                    <a:pt x="209153" y="100275"/>
                    <a:pt x="209032" y="100458"/>
                  </a:cubicBezTo>
                  <a:cubicBezTo>
                    <a:pt x="209001" y="100458"/>
                    <a:pt x="209062" y="100579"/>
                    <a:pt x="209123" y="100579"/>
                  </a:cubicBezTo>
                  <a:cubicBezTo>
                    <a:pt x="209244" y="100640"/>
                    <a:pt x="209366" y="100640"/>
                    <a:pt x="209518" y="100701"/>
                  </a:cubicBezTo>
                  <a:cubicBezTo>
                    <a:pt x="209640" y="100731"/>
                    <a:pt x="209731" y="100822"/>
                    <a:pt x="209792" y="100944"/>
                  </a:cubicBezTo>
                  <a:cubicBezTo>
                    <a:pt x="209852" y="101126"/>
                    <a:pt x="209913" y="101278"/>
                    <a:pt x="210004" y="101461"/>
                  </a:cubicBezTo>
                  <a:cubicBezTo>
                    <a:pt x="210065" y="101582"/>
                    <a:pt x="210247" y="101613"/>
                    <a:pt x="210339" y="101491"/>
                  </a:cubicBezTo>
                  <a:cubicBezTo>
                    <a:pt x="210369" y="101430"/>
                    <a:pt x="210399" y="101369"/>
                    <a:pt x="210430" y="101339"/>
                  </a:cubicBezTo>
                  <a:cubicBezTo>
                    <a:pt x="210521" y="101217"/>
                    <a:pt x="210643" y="101187"/>
                    <a:pt x="210764" y="101157"/>
                  </a:cubicBezTo>
                  <a:cubicBezTo>
                    <a:pt x="210825" y="101157"/>
                    <a:pt x="210916" y="101157"/>
                    <a:pt x="210947" y="101187"/>
                  </a:cubicBezTo>
                  <a:cubicBezTo>
                    <a:pt x="211159" y="101491"/>
                    <a:pt x="211342" y="101765"/>
                    <a:pt x="211524" y="102068"/>
                  </a:cubicBezTo>
                  <a:cubicBezTo>
                    <a:pt x="211585" y="102129"/>
                    <a:pt x="211494" y="102281"/>
                    <a:pt x="211433" y="102281"/>
                  </a:cubicBezTo>
                  <a:cubicBezTo>
                    <a:pt x="211402" y="102281"/>
                    <a:pt x="211342" y="102312"/>
                    <a:pt x="211311" y="102281"/>
                  </a:cubicBezTo>
                  <a:cubicBezTo>
                    <a:pt x="211220" y="102281"/>
                    <a:pt x="211129" y="102251"/>
                    <a:pt x="211038" y="102251"/>
                  </a:cubicBezTo>
                  <a:cubicBezTo>
                    <a:pt x="211038" y="102220"/>
                    <a:pt x="211068" y="102220"/>
                    <a:pt x="211068" y="102220"/>
                  </a:cubicBezTo>
                  <a:cubicBezTo>
                    <a:pt x="210977" y="102160"/>
                    <a:pt x="210886" y="102068"/>
                    <a:pt x="210825" y="102008"/>
                  </a:cubicBezTo>
                  <a:cubicBezTo>
                    <a:pt x="210795" y="101977"/>
                    <a:pt x="210795" y="101977"/>
                    <a:pt x="210795" y="101947"/>
                  </a:cubicBezTo>
                  <a:cubicBezTo>
                    <a:pt x="210764" y="101916"/>
                    <a:pt x="210764" y="101886"/>
                    <a:pt x="210764" y="101856"/>
                  </a:cubicBezTo>
                  <a:cubicBezTo>
                    <a:pt x="210734" y="101856"/>
                    <a:pt x="210734" y="101856"/>
                    <a:pt x="210703" y="101856"/>
                  </a:cubicBezTo>
                  <a:cubicBezTo>
                    <a:pt x="210734" y="101886"/>
                    <a:pt x="210764" y="101916"/>
                    <a:pt x="210795" y="101947"/>
                  </a:cubicBezTo>
                  <a:cubicBezTo>
                    <a:pt x="210795" y="101977"/>
                    <a:pt x="210795" y="102008"/>
                    <a:pt x="210795" y="102038"/>
                  </a:cubicBezTo>
                  <a:cubicBezTo>
                    <a:pt x="210886" y="102099"/>
                    <a:pt x="210947" y="102160"/>
                    <a:pt x="211038" y="102251"/>
                  </a:cubicBezTo>
                  <a:cubicBezTo>
                    <a:pt x="211038" y="102251"/>
                    <a:pt x="211038" y="102251"/>
                    <a:pt x="211038" y="102251"/>
                  </a:cubicBezTo>
                  <a:cubicBezTo>
                    <a:pt x="211038" y="102646"/>
                    <a:pt x="210855" y="102980"/>
                    <a:pt x="210855" y="103406"/>
                  </a:cubicBezTo>
                  <a:cubicBezTo>
                    <a:pt x="210886" y="103740"/>
                    <a:pt x="210825" y="104105"/>
                    <a:pt x="210825" y="104470"/>
                  </a:cubicBezTo>
                  <a:cubicBezTo>
                    <a:pt x="210825" y="104470"/>
                    <a:pt x="210825" y="104470"/>
                    <a:pt x="210855" y="104470"/>
                  </a:cubicBezTo>
                  <a:cubicBezTo>
                    <a:pt x="210855" y="104470"/>
                    <a:pt x="210825" y="104500"/>
                    <a:pt x="210825" y="104500"/>
                  </a:cubicBezTo>
                  <a:cubicBezTo>
                    <a:pt x="211190" y="104500"/>
                    <a:pt x="211524" y="104591"/>
                    <a:pt x="211889" y="104622"/>
                  </a:cubicBezTo>
                  <a:cubicBezTo>
                    <a:pt x="212254" y="104622"/>
                    <a:pt x="212649" y="104682"/>
                    <a:pt x="212892" y="104956"/>
                  </a:cubicBezTo>
                  <a:cubicBezTo>
                    <a:pt x="213135" y="105199"/>
                    <a:pt x="213378" y="105260"/>
                    <a:pt x="213682" y="105260"/>
                  </a:cubicBezTo>
                  <a:cubicBezTo>
                    <a:pt x="213865" y="105290"/>
                    <a:pt x="214017" y="105321"/>
                    <a:pt x="214168" y="105321"/>
                  </a:cubicBezTo>
                  <a:cubicBezTo>
                    <a:pt x="214320" y="105321"/>
                    <a:pt x="214472" y="105290"/>
                    <a:pt x="214533" y="105169"/>
                  </a:cubicBezTo>
                  <a:cubicBezTo>
                    <a:pt x="214716" y="104926"/>
                    <a:pt x="214959" y="104895"/>
                    <a:pt x="215232" y="105017"/>
                  </a:cubicBezTo>
                  <a:cubicBezTo>
                    <a:pt x="215415" y="105108"/>
                    <a:pt x="215597" y="105169"/>
                    <a:pt x="215779" y="105230"/>
                  </a:cubicBezTo>
                  <a:cubicBezTo>
                    <a:pt x="216175" y="105351"/>
                    <a:pt x="216570" y="105382"/>
                    <a:pt x="216965" y="105412"/>
                  </a:cubicBezTo>
                  <a:cubicBezTo>
                    <a:pt x="217056" y="105412"/>
                    <a:pt x="217208" y="105473"/>
                    <a:pt x="217208" y="105534"/>
                  </a:cubicBezTo>
                  <a:cubicBezTo>
                    <a:pt x="217208" y="105625"/>
                    <a:pt x="217086" y="105655"/>
                    <a:pt x="216995" y="105655"/>
                  </a:cubicBezTo>
                  <a:cubicBezTo>
                    <a:pt x="216935" y="105686"/>
                    <a:pt x="216874" y="105686"/>
                    <a:pt x="216813" y="105686"/>
                  </a:cubicBezTo>
                  <a:cubicBezTo>
                    <a:pt x="216661" y="105716"/>
                    <a:pt x="216570" y="105777"/>
                    <a:pt x="216600" y="105868"/>
                  </a:cubicBezTo>
                  <a:cubicBezTo>
                    <a:pt x="216661" y="105929"/>
                    <a:pt x="216752" y="105990"/>
                    <a:pt x="216843" y="105990"/>
                  </a:cubicBezTo>
                  <a:cubicBezTo>
                    <a:pt x="216995" y="105990"/>
                    <a:pt x="217117" y="105990"/>
                    <a:pt x="217238" y="105990"/>
                  </a:cubicBezTo>
                  <a:cubicBezTo>
                    <a:pt x="217330" y="106020"/>
                    <a:pt x="217390" y="105990"/>
                    <a:pt x="217451" y="106050"/>
                  </a:cubicBezTo>
                  <a:cubicBezTo>
                    <a:pt x="217725" y="106293"/>
                    <a:pt x="218090" y="106354"/>
                    <a:pt x="218454" y="106354"/>
                  </a:cubicBezTo>
                  <a:cubicBezTo>
                    <a:pt x="218515" y="106354"/>
                    <a:pt x="218637" y="106476"/>
                    <a:pt x="218637" y="106537"/>
                  </a:cubicBezTo>
                  <a:cubicBezTo>
                    <a:pt x="218606" y="106658"/>
                    <a:pt x="218485" y="106810"/>
                    <a:pt x="218363" y="106810"/>
                  </a:cubicBezTo>
                  <a:cubicBezTo>
                    <a:pt x="218242" y="106780"/>
                    <a:pt x="218120" y="106780"/>
                    <a:pt x="217968" y="106749"/>
                  </a:cubicBezTo>
                  <a:cubicBezTo>
                    <a:pt x="217877" y="106719"/>
                    <a:pt x="217786" y="106689"/>
                    <a:pt x="217694" y="106780"/>
                  </a:cubicBezTo>
                  <a:cubicBezTo>
                    <a:pt x="217573" y="106901"/>
                    <a:pt x="217421" y="106932"/>
                    <a:pt x="217238" y="106841"/>
                  </a:cubicBezTo>
                  <a:cubicBezTo>
                    <a:pt x="216904" y="106658"/>
                    <a:pt x="216509" y="106597"/>
                    <a:pt x="216114" y="106628"/>
                  </a:cubicBezTo>
                  <a:close/>
                  <a:moveTo>
                    <a:pt x="116720" y="51308"/>
                  </a:moveTo>
                  <a:cubicBezTo>
                    <a:pt x="116811" y="51095"/>
                    <a:pt x="116993" y="50974"/>
                    <a:pt x="117237" y="50943"/>
                  </a:cubicBezTo>
                  <a:cubicBezTo>
                    <a:pt x="117328" y="50943"/>
                    <a:pt x="117389" y="50943"/>
                    <a:pt x="117449" y="50913"/>
                  </a:cubicBezTo>
                  <a:cubicBezTo>
                    <a:pt x="117723" y="50943"/>
                    <a:pt x="117966" y="50974"/>
                    <a:pt x="118240" y="51034"/>
                  </a:cubicBezTo>
                  <a:cubicBezTo>
                    <a:pt x="118331" y="51065"/>
                    <a:pt x="118392" y="51125"/>
                    <a:pt x="118452" y="51186"/>
                  </a:cubicBezTo>
                  <a:cubicBezTo>
                    <a:pt x="118544" y="51308"/>
                    <a:pt x="118604" y="51399"/>
                    <a:pt x="118665" y="51521"/>
                  </a:cubicBezTo>
                  <a:cubicBezTo>
                    <a:pt x="118817" y="51764"/>
                    <a:pt x="118817" y="52007"/>
                    <a:pt x="118574" y="52220"/>
                  </a:cubicBezTo>
                  <a:cubicBezTo>
                    <a:pt x="118544" y="52250"/>
                    <a:pt x="118483" y="52311"/>
                    <a:pt x="118452" y="52341"/>
                  </a:cubicBezTo>
                  <a:cubicBezTo>
                    <a:pt x="118361" y="52463"/>
                    <a:pt x="118300" y="52554"/>
                    <a:pt x="118331" y="52706"/>
                  </a:cubicBezTo>
                  <a:cubicBezTo>
                    <a:pt x="118361" y="52797"/>
                    <a:pt x="118361" y="52888"/>
                    <a:pt x="118392" y="52980"/>
                  </a:cubicBezTo>
                  <a:cubicBezTo>
                    <a:pt x="118483" y="53405"/>
                    <a:pt x="118392" y="53770"/>
                    <a:pt x="118148" y="54135"/>
                  </a:cubicBezTo>
                  <a:cubicBezTo>
                    <a:pt x="118057" y="54256"/>
                    <a:pt x="117966" y="54347"/>
                    <a:pt x="117845" y="54347"/>
                  </a:cubicBezTo>
                  <a:cubicBezTo>
                    <a:pt x="117510" y="54408"/>
                    <a:pt x="117206" y="54530"/>
                    <a:pt x="116902" y="54682"/>
                  </a:cubicBezTo>
                  <a:cubicBezTo>
                    <a:pt x="116750" y="54773"/>
                    <a:pt x="116568" y="54864"/>
                    <a:pt x="116386" y="54925"/>
                  </a:cubicBezTo>
                  <a:cubicBezTo>
                    <a:pt x="116051" y="55047"/>
                    <a:pt x="115717" y="55016"/>
                    <a:pt x="115413" y="54803"/>
                  </a:cubicBezTo>
                  <a:cubicBezTo>
                    <a:pt x="115170" y="54621"/>
                    <a:pt x="115109" y="54317"/>
                    <a:pt x="115291" y="54165"/>
                  </a:cubicBezTo>
                  <a:cubicBezTo>
                    <a:pt x="115352" y="54104"/>
                    <a:pt x="115413" y="54074"/>
                    <a:pt x="115443" y="54013"/>
                  </a:cubicBezTo>
                  <a:cubicBezTo>
                    <a:pt x="115534" y="53861"/>
                    <a:pt x="115656" y="53709"/>
                    <a:pt x="115747" y="53557"/>
                  </a:cubicBezTo>
                  <a:cubicBezTo>
                    <a:pt x="115869" y="53375"/>
                    <a:pt x="115869" y="53192"/>
                    <a:pt x="115686" y="53010"/>
                  </a:cubicBezTo>
                  <a:cubicBezTo>
                    <a:pt x="115565" y="52919"/>
                    <a:pt x="115504" y="52797"/>
                    <a:pt x="115534" y="52615"/>
                  </a:cubicBezTo>
                  <a:cubicBezTo>
                    <a:pt x="115595" y="52432"/>
                    <a:pt x="115565" y="52250"/>
                    <a:pt x="115565" y="52037"/>
                  </a:cubicBezTo>
                  <a:cubicBezTo>
                    <a:pt x="115595" y="51977"/>
                    <a:pt x="115686" y="51885"/>
                    <a:pt x="115778" y="51885"/>
                  </a:cubicBezTo>
                  <a:cubicBezTo>
                    <a:pt x="115990" y="51855"/>
                    <a:pt x="116173" y="51885"/>
                    <a:pt x="116386" y="51855"/>
                  </a:cubicBezTo>
                  <a:cubicBezTo>
                    <a:pt x="116446" y="51855"/>
                    <a:pt x="116507" y="51794"/>
                    <a:pt x="116537" y="51764"/>
                  </a:cubicBezTo>
                  <a:cubicBezTo>
                    <a:pt x="116598" y="51612"/>
                    <a:pt x="116659" y="51460"/>
                    <a:pt x="116720" y="51308"/>
                  </a:cubicBezTo>
                  <a:close/>
                  <a:moveTo>
                    <a:pt x="62433" y="9970"/>
                  </a:moveTo>
                  <a:cubicBezTo>
                    <a:pt x="62372" y="10091"/>
                    <a:pt x="62312" y="10183"/>
                    <a:pt x="62281" y="10304"/>
                  </a:cubicBezTo>
                  <a:cubicBezTo>
                    <a:pt x="62220" y="10517"/>
                    <a:pt x="62220" y="10760"/>
                    <a:pt x="62038" y="10912"/>
                  </a:cubicBezTo>
                  <a:cubicBezTo>
                    <a:pt x="62008" y="10973"/>
                    <a:pt x="61977" y="11034"/>
                    <a:pt x="61977" y="11095"/>
                  </a:cubicBezTo>
                  <a:cubicBezTo>
                    <a:pt x="62038" y="11398"/>
                    <a:pt x="62160" y="11702"/>
                    <a:pt x="62038" y="12006"/>
                  </a:cubicBezTo>
                  <a:cubicBezTo>
                    <a:pt x="62008" y="12037"/>
                    <a:pt x="62129" y="12067"/>
                    <a:pt x="62160" y="12128"/>
                  </a:cubicBezTo>
                  <a:cubicBezTo>
                    <a:pt x="62220" y="12158"/>
                    <a:pt x="62281" y="12219"/>
                    <a:pt x="62281" y="12250"/>
                  </a:cubicBezTo>
                  <a:cubicBezTo>
                    <a:pt x="62220" y="12553"/>
                    <a:pt x="62433" y="12614"/>
                    <a:pt x="62676" y="12645"/>
                  </a:cubicBezTo>
                  <a:cubicBezTo>
                    <a:pt x="62980" y="12675"/>
                    <a:pt x="63284" y="12705"/>
                    <a:pt x="63588" y="12736"/>
                  </a:cubicBezTo>
                  <a:cubicBezTo>
                    <a:pt x="63588" y="12736"/>
                    <a:pt x="63649" y="12797"/>
                    <a:pt x="63649" y="12797"/>
                  </a:cubicBezTo>
                  <a:cubicBezTo>
                    <a:pt x="63619" y="12857"/>
                    <a:pt x="63588" y="12918"/>
                    <a:pt x="63558" y="12949"/>
                  </a:cubicBezTo>
                  <a:cubicBezTo>
                    <a:pt x="63436" y="12979"/>
                    <a:pt x="63315" y="13009"/>
                    <a:pt x="63163" y="13070"/>
                  </a:cubicBezTo>
                  <a:cubicBezTo>
                    <a:pt x="63011" y="13101"/>
                    <a:pt x="62919" y="13222"/>
                    <a:pt x="62889" y="13405"/>
                  </a:cubicBezTo>
                  <a:cubicBezTo>
                    <a:pt x="62859" y="13526"/>
                    <a:pt x="62828" y="13648"/>
                    <a:pt x="62828" y="13769"/>
                  </a:cubicBezTo>
                  <a:cubicBezTo>
                    <a:pt x="62828" y="13891"/>
                    <a:pt x="62919" y="14043"/>
                    <a:pt x="63041" y="14073"/>
                  </a:cubicBezTo>
                  <a:cubicBezTo>
                    <a:pt x="63284" y="14134"/>
                    <a:pt x="63527" y="14195"/>
                    <a:pt x="63801" y="14256"/>
                  </a:cubicBezTo>
                  <a:cubicBezTo>
                    <a:pt x="64044" y="14316"/>
                    <a:pt x="64348" y="14164"/>
                    <a:pt x="64470" y="13952"/>
                  </a:cubicBezTo>
                  <a:cubicBezTo>
                    <a:pt x="64500" y="13891"/>
                    <a:pt x="64500" y="13830"/>
                    <a:pt x="64530" y="13769"/>
                  </a:cubicBezTo>
                  <a:cubicBezTo>
                    <a:pt x="64622" y="13526"/>
                    <a:pt x="64804" y="13435"/>
                    <a:pt x="65047" y="13435"/>
                  </a:cubicBezTo>
                  <a:cubicBezTo>
                    <a:pt x="65108" y="13253"/>
                    <a:pt x="65169" y="13040"/>
                    <a:pt x="65290" y="12857"/>
                  </a:cubicBezTo>
                  <a:cubicBezTo>
                    <a:pt x="65382" y="12675"/>
                    <a:pt x="65534" y="12523"/>
                    <a:pt x="65685" y="12341"/>
                  </a:cubicBezTo>
                  <a:cubicBezTo>
                    <a:pt x="65716" y="12310"/>
                    <a:pt x="65716" y="12310"/>
                    <a:pt x="65746" y="12280"/>
                  </a:cubicBezTo>
                  <a:cubicBezTo>
                    <a:pt x="65898" y="12006"/>
                    <a:pt x="66050" y="11733"/>
                    <a:pt x="66202" y="11459"/>
                  </a:cubicBezTo>
                  <a:cubicBezTo>
                    <a:pt x="66233" y="11398"/>
                    <a:pt x="66202" y="11338"/>
                    <a:pt x="66202" y="11277"/>
                  </a:cubicBezTo>
                  <a:cubicBezTo>
                    <a:pt x="66141" y="11155"/>
                    <a:pt x="66111" y="11064"/>
                    <a:pt x="66050" y="10943"/>
                  </a:cubicBezTo>
                  <a:cubicBezTo>
                    <a:pt x="66020" y="10943"/>
                    <a:pt x="64226" y="10000"/>
                    <a:pt x="64226" y="11095"/>
                  </a:cubicBezTo>
                  <a:cubicBezTo>
                    <a:pt x="64226" y="11307"/>
                    <a:pt x="64226" y="11520"/>
                    <a:pt x="64226" y="11763"/>
                  </a:cubicBezTo>
                  <a:cubicBezTo>
                    <a:pt x="64226" y="11794"/>
                    <a:pt x="64226" y="11824"/>
                    <a:pt x="64196" y="11824"/>
                  </a:cubicBezTo>
                  <a:cubicBezTo>
                    <a:pt x="64166" y="11854"/>
                    <a:pt x="64135" y="11824"/>
                    <a:pt x="64105" y="11763"/>
                  </a:cubicBezTo>
                  <a:cubicBezTo>
                    <a:pt x="64014" y="11520"/>
                    <a:pt x="63923" y="11277"/>
                    <a:pt x="63801" y="11064"/>
                  </a:cubicBezTo>
                  <a:cubicBezTo>
                    <a:pt x="63771" y="11034"/>
                    <a:pt x="63679" y="11003"/>
                    <a:pt x="63649" y="11003"/>
                  </a:cubicBezTo>
                  <a:cubicBezTo>
                    <a:pt x="63588" y="11003"/>
                    <a:pt x="63497" y="11034"/>
                    <a:pt x="63467" y="11064"/>
                  </a:cubicBezTo>
                  <a:cubicBezTo>
                    <a:pt x="63345" y="11338"/>
                    <a:pt x="63193" y="11611"/>
                    <a:pt x="63071" y="11915"/>
                  </a:cubicBezTo>
                  <a:cubicBezTo>
                    <a:pt x="63071" y="11915"/>
                    <a:pt x="63071" y="11915"/>
                    <a:pt x="63102" y="11915"/>
                  </a:cubicBezTo>
                  <a:lnTo>
                    <a:pt x="63041" y="11946"/>
                  </a:lnTo>
                  <a:lnTo>
                    <a:pt x="63071" y="11915"/>
                  </a:lnTo>
                  <a:cubicBezTo>
                    <a:pt x="63071" y="11915"/>
                    <a:pt x="63071" y="11915"/>
                    <a:pt x="63071" y="11915"/>
                  </a:cubicBezTo>
                  <a:cubicBezTo>
                    <a:pt x="62980" y="11763"/>
                    <a:pt x="62889" y="11611"/>
                    <a:pt x="62980" y="11398"/>
                  </a:cubicBezTo>
                  <a:cubicBezTo>
                    <a:pt x="63011" y="11338"/>
                    <a:pt x="63071" y="11216"/>
                    <a:pt x="63041" y="11155"/>
                  </a:cubicBezTo>
                  <a:cubicBezTo>
                    <a:pt x="62950" y="10912"/>
                    <a:pt x="62919" y="10669"/>
                    <a:pt x="62950" y="10426"/>
                  </a:cubicBezTo>
                  <a:cubicBezTo>
                    <a:pt x="62950" y="10365"/>
                    <a:pt x="62919" y="10274"/>
                    <a:pt x="62889" y="10243"/>
                  </a:cubicBezTo>
                  <a:cubicBezTo>
                    <a:pt x="62859" y="10152"/>
                    <a:pt x="62828" y="10061"/>
                    <a:pt x="62767" y="9970"/>
                  </a:cubicBezTo>
                  <a:cubicBezTo>
                    <a:pt x="62707" y="9879"/>
                    <a:pt x="62464" y="9879"/>
                    <a:pt x="62433" y="9970"/>
                  </a:cubicBezTo>
                  <a:close/>
                  <a:moveTo>
                    <a:pt x="127298" y="20821"/>
                  </a:moveTo>
                  <a:cubicBezTo>
                    <a:pt x="127267" y="20700"/>
                    <a:pt x="127237" y="20578"/>
                    <a:pt x="127206" y="20456"/>
                  </a:cubicBezTo>
                  <a:cubicBezTo>
                    <a:pt x="127176" y="20304"/>
                    <a:pt x="127267" y="20152"/>
                    <a:pt x="127358" y="20031"/>
                  </a:cubicBezTo>
                  <a:cubicBezTo>
                    <a:pt x="127389" y="20000"/>
                    <a:pt x="127480" y="20031"/>
                    <a:pt x="127510" y="20031"/>
                  </a:cubicBezTo>
                  <a:cubicBezTo>
                    <a:pt x="127571" y="20031"/>
                    <a:pt x="127662" y="20092"/>
                    <a:pt x="127693" y="20061"/>
                  </a:cubicBezTo>
                  <a:cubicBezTo>
                    <a:pt x="127723" y="20061"/>
                    <a:pt x="127784" y="19970"/>
                    <a:pt x="127784" y="19940"/>
                  </a:cubicBezTo>
                  <a:cubicBezTo>
                    <a:pt x="127784" y="19879"/>
                    <a:pt x="127784" y="19788"/>
                    <a:pt x="127784" y="19727"/>
                  </a:cubicBezTo>
                  <a:cubicBezTo>
                    <a:pt x="127784" y="19605"/>
                    <a:pt x="127936" y="19514"/>
                    <a:pt x="128057" y="19575"/>
                  </a:cubicBezTo>
                  <a:cubicBezTo>
                    <a:pt x="128118" y="19636"/>
                    <a:pt x="128179" y="19666"/>
                    <a:pt x="128209" y="19696"/>
                  </a:cubicBezTo>
                  <a:cubicBezTo>
                    <a:pt x="128422" y="19940"/>
                    <a:pt x="128635" y="20092"/>
                    <a:pt x="128969" y="20061"/>
                  </a:cubicBezTo>
                  <a:cubicBezTo>
                    <a:pt x="129000" y="20061"/>
                    <a:pt x="129030" y="20092"/>
                    <a:pt x="129061" y="20122"/>
                  </a:cubicBezTo>
                  <a:cubicBezTo>
                    <a:pt x="129121" y="20152"/>
                    <a:pt x="129213" y="20274"/>
                    <a:pt x="129273" y="20183"/>
                  </a:cubicBezTo>
                  <a:cubicBezTo>
                    <a:pt x="129334" y="20152"/>
                    <a:pt x="129334" y="20031"/>
                    <a:pt x="129364" y="19940"/>
                  </a:cubicBezTo>
                  <a:cubicBezTo>
                    <a:pt x="129364" y="19848"/>
                    <a:pt x="129364" y="19727"/>
                    <a:pt x="129395" y="19666"/>
                  </a:cubicBezTo>
                  <a:cubicBezTo>
                    <a:pt x="129425" y="19605"/>
                    <a:pt x="129486" y="19575"/>
                    <a:pt x="129547" y="19544"/>
                  </a:cubicBezTo>
                  <a:cubicBezTo>
                    <a:pt x="129608" y="19484"/>
                    <a:pt x="129729" y="19544"/>
                    <a:pt x="129790" y="19636"/>
                  </a:cubicBezTo>
                  <a:cubicBezTo>
                    <a:pt x="129820" y="19696"/>
                    <a:pt x="129820" y="19757"/>
                    <a:pt x="129851" y="19788"/>
                  </a:cubicBezTo>
                  <a:cubicBezTo>
                    <a:pt x="129942" y="20000"/>
                    <a:pt x="129972" y="20000"/>
                    <a:pt x="130124" y="19879"/>
                  </a:cubicBezTo>
                  <a:cubicBezTo>
                    <a:pt x="130246" y="19788"/>
                    <a:pt x="130398" y="19696"/>
                    <a:pt x="130580" y="19788"/>
                  </a:cubicBezTo>
                  <a:cubicBezTo>
                    <a:pt x="130884" y="19940"/>
                    <a:pt x="131249" y="20031"/>
                    <a:pt x="131614" y="20061"/>
                  </a:cubicBezTo>
                  <a:cubicBezTo>
                    <a:pt x="131796" y="20092"/>
                    <a:pt x="131948" y="20183"/>
                    <a:pt x="132130" y="20274"/>
                  </a:cubicBezTo>
                  <a:cubicBezTo>
                    <a:pt x="132161" y="20608"/>
                    <a:pt x="132130" y="20943"/>
                    <a:pt x="131857" y="21216"/>
                  </a:cubicBezTo>
                  <a:cubicBezTo>
                    <a:pt x="131735" y="21368"/>
                    <a:pt x="131644" y="21551"/>
                    <a:pt x="131583" y="21733"/>
                  </a:cubicBezTo>
                  <a:cubicBezTo>
                    <a:pt x="131523" y="22067"/>
                    <a:pt x="131340" y="22219"/>
                    <a:pt x="130975" y="22189"/>
                  </a:cubicBezTo>
                  <a:cubicBezTo>
                    <a:pt x="130854" y="22189"/>
                    <a:pt x="130763" y="22310"/>
                    <a:pt x="130672" y="22402"/>
                  </a:cubicBezTo>
                  <a:cubicBezTo>
                    <a:pt x="130398" y="22614"/>
                    <a:pt x="130185" y="22645"/>
                    <a:pt x="129972" y="22402"/>
                  </a:cubicBezTo>
                  <a:cubicBezTo>
                    <a:pt x="129790" y="22219"/>
                    <a:pt x="129608" y="22189"/>
                    <a:pt x="129364" y="22250"/>
                  </a:cubicBezTo>
                  <a:cubicBezTo>
                    <a:pt x="129152" y="22280"/>
                    <a:pt x="128969" y="22280"/>
                    <a:pt x="128787" y="22158"/>
                  </a:cubicBezTo>
                  <a:cubicBezTo>
                    <a:pt x="128635" y="22037"/>
                    <a:pt x="128453" y="21946"/>
                    <a:pt x="128301" y="21855"/>
                  </a:cubicBezTo>
                  <a:cubicBezTo>
                    <a:pt x="128179" y="21794"/>
                    <a:pt x="128179" y="21642"/>
                    <a:pt x="128301" y="21551"/>
                  </a:cubicBezTo>
                  <a:cubicBezTo>
                    <a:pt x="128361" y="21490"/>
                    <a:pt x="128422" y="21429"/>
                    <a:pt x="128453" y="21399"/>
                  </a:cubicBezTo>
                  <a:cubicBezTo>
                    <a:pt x="128483" y="21399"/>
                    <a:pt x="128513" y="21368"/>
                    <a:pt x="128513" y="21368"/>
                  </a:cubicBezTo>
                  <a:cubicBezTo>
                    <a:pt x="128544" y="21368"/>
                    <a:pt x="128544" y="21368"/>
                    <a:pt x="128574" y="21368"/>
                  </a:cubicBezTo>
                  <a:cubicBezTo>
                    <a:pt x="128635" y="21368"/>
                    <a:pt x="128696" y="21368"/>
                    <a:pt x="128787" y="21368"/>
                  </a:cubicBezTo>
                  <a:cubicBezTo>
                    <a:pt x="128878" y="21368"/>
                    <a:pt x="128909" y="21338"/>
                    <a:pt x="128878" y="21277"/>
                  </a:cubicBezTo>
                  <a:cubicBezTo>
                    <a:pt x="128848" y="21277"/>
                    <a:pt x="128817" y="21277"/>
                    <a:pt x="128787" y="21277"/>
                  </a:cubicBezTo>
                  <a:cubicBezTo>
                    <a:pt x="128696" y="21307"/>
                    <a:pt x="128635" y="21338"/>
                    <a:pt x="128574" y="21368"/>
                  </a:cubicBezTo>
                  <a:lnTo>
                    <a:pt x="128483" y="21368"/>
                  </a:lnTo>
                  <a:cubicBezTo>
                    <a:pt x="128483" y="21368"/>
                    <a:pt x="128483" y="21368"/>
                    <a:pt x="128453" y="21399"/>
                  </a:cubicBezTo>
                  <a:cubicBezTo>
                    <a:pt x="128301" y="21399"/>
                    <a:pt x="128179" y="21429"/>
                    <a:pt x="128027" y="21429"/>
                  </a:cubicBezTo>
                  <a:cubicBezTo>
                    <a:pt x="127541" y="21429"/>
                    <a:pt x="127419" y="21307"/>
                    <a:pt x="127298" y="20821"/>
                  </a:cubicBezTo>
                  <a:close/>
                  <a:moveTo>
                    <a:pt x="51734" y="10031"/>
                  </a:moveTo>
                  <a:cubicBezTo>
                    <a:pt x="52068" y="10091"/>
                    <a:pt x="52251" y="10183"/>
                    <a:pt x="52403" y="10274"/>
                  </a:cubicBezTo>
                  <a:cubicBezTo>
                    <a:pt x="52585" y="10365"/>
                    <a:pt x="52676" y="10456"/>
                    <a:pt x="52767" y="10578"/>
                  </a:cubicBezTo>
                  <a:cubicBezTo>
                    <a:pt x="52889" y="10699"/>
                    <a:pt x="53102" y="10730"/>
                    <a:pt x="53223" y="10639"/>
                  </a:cubicBezTo>
                  <a:cubicBezTo>
                    <a:pt x="53406" y="10517"/>
                    <a:pt x="53558" y="10395"/>
                    <a:pt x="53710" y="10304"/>
                  </a:cubicBezTo>
                  <a:cubicBezTo>
                    <a:pt x="53740" y="10274"/>
                    <a:pt x="53831" y="10274"/>
                    <a:pt x="53892" y="10304"/>
                  </a:cubicBezTo>
                  <a:cubicBezTo>
                    <a:pt x="53983" y="10335"/>
                    <a:pt x="54074" y="10335"/>
                    <a:pt x="54135" y="10243"/>
                  </a:cubicBezTo>
                  <a:cubicBezTo>
                    <a:pt x="54317" y="10031"/>
                    <a:pt x="54439" y="9818"/>
                    <a:pt x="54591" y="9636"/>
                  </a:cubicBezTo>
                  <a:cubicBezTo>
                    <a:pt x="54773" y="9423"/>
                    <a:pt x="54956" y="9271"/>
                    <a:pt x="55169" y="9088"/>
                  </a:cubicBezTo>
                  <a:cubicBezTo>
                    <a:pt x="55199" y="9058"/>
                    <a:pt x="55260" y="9058"/>
                    <a:pt x="55321" y="9058"/>
                  </a:cubicBezTo>
                  <a:cubicBezTo>
                    <a:pt x="55412" y="9028"/>
                    <a:pt x="55412" y="9149"/>
                    <a:pt x="55321" y="9301"/>
                  </a:cubicBezTo>
                  <a:cubicBezTo>
                    <a:pt x="55199" y="9514"/>
                    <a:pt x="55047" y="9727"/>
                    <a:pt x="54895" y="9939"/>
                  </a:cubicBezTo>
                  <a:cubicBezTo>
                    <a:pt x="54834" y="10061"/>
                    <a:pt x="54865" y="10183"/>
                    <a:pt x="54925" y="10304"/>
                  </a:cubicBezTo>
                  <a:cubicBezTo>
                    <a:pt x="54956" y="10426"/>
                    <a:pt x="55138" y="10487"/>
                    <a:pt x="55260" y="10426"/>
                  </a:cubicBezTo>
                  <a:cubicBezTo>
                    <a:pt x="55321" y="10365"/>
                    <a:pt x="55412" y="10304"/>
                    <a:pt x="55473" y="10243"/>
                  </a:cubicBezTo>
                  <a:cubicBezTo>
                    <a:pt x="55594" y="10031"/>
                    <a:pt x="55776" y="9909"/>
                    <a:pt x="56020" y="9879"/>
                  </a:cubicBezTo>
                  <a:cubicBezTo>
                    <a:pt x="56111" y="9879"/>
                    <a:pt x="56202" y="9848"/>
                    <a:pt x="56293" y="9788"/>
                  </a:cubicBezTo>
                  <a:cubicBezTo>
                    <a:pt x="56384" y="9757"/>
                    <a:pt x="56506" y="9696"/>
                    <a:pt x="56536" y="9636"/>
                  </a:cubicBezTo>
                  <a:cubicBezTo>
                    <a:pt x="56688" y="9301"/>
                    <a:pt x="57114" y="9119"/>
                    <a:pt x="57175" y="8693"/>
                  </a:cubicBezTo>
                  <a:cubicBezTo>
                    <a:pt x="57175" y="8632"/>
                    <a:pt x="57296" y="8572"/>
                    <a:pt x="57357" y="8511"/>
                  </a:cubicBezTo>
                  <a:cubicBezTo>
                    <a:pt x="57448" y="8450"/>
                    <a:pt x="57539" y="8420"/>
                    <a:pt x="57631" y="8389"/>
                  </a:cubicBezTo>
                  <a:cubicBezTo>
                    <a:pt x="57935" y="8268"/>
                    <a:pt x="57783" y="7447"/>
                    <a:pt x="57600" y="7477"/>
                  </a:cubicBezTo>
                  <a:cubicBezTo>
                    <a:pt x="57509" y="7508"/>
                    <a:pt x="57387" y="7538"/>
                    <a:pt x="57327" y="7599"/>
                  </a:cubicBezTo>
                  <a:cubicBezTo>
                    <a:pt x="57205" y="7721"/>
                    <a:pt x="57084" y="7812"/>
                    <a:pt x="56992" y="7721"/>
                  </a:cubicBezTo>
                  <a:cubicBezTo>
                    <a:pt x="56688" y="7477"/>
                    <a:pt x="56415" y="7538"/>
                    <a:pt x="56172" y="7477"/>
                  </a:cubicBezTo>
                  <a:cubicBezTo>
                    <a:pt x="55959" y="7447"/>
                    <a:pt x="55776" y="7477"/>
                    <a:pt x="55594" y="7599"/>
                  </a:cubicBezTo>
                  <a:cubicBezTo>
                    <a:pt x="54925" y="8055"/>
                    <a:pt x="54226" y="8480"/>
                    <a:pt x="53406" y="8693"/>
                  </a:cubicBezTo>
                  <a:cubicBezTo>
                    <a:pt x="53193" y="8724"/>
                    <a:pt x="53041" y="8876"/>
                    <a:pt x="52858" y="8906"/>
                  </a:cubicBezTo>
                  <a:cubicBezTo>
                    <a:pt x="52494" y="8936"/>
                    <a:pt x="52220" y="9088"/>
                    <a:pt x="51947" y="9271"/>
                  </a:cubicBezTo>
                  <a:cubicBezTo>
                    <a:pt x="51673" y="9423"/>
                    <a:pt x="51612" y="9666"/>
                    <a:pt x="51612" y="9909"/>
                  </a:cubicBezTo>
                  <a:cubicBezTo>
                    <a:pt x="51612" y="9939"/>
                    <a:pt x="51673" y="10031"/>
                    <a:pt x="51734" y="10031"/>
                  </a:cubicBezTo>
                  <a:close/>
                  <a:moveTo>
                    <a:pt x="223044" y="99576"/>
                  </a:moveTo>
                  <a:cubicBezTo>
                    <a:pt x="222770" y="99606"/>
                    <a:pt x="222497" y="99910"/>
                    <a:pt x="222558" y="100184"/>
                  </a:cubicBezTo>
                  <a:cubicBezTo>
                    <a:pt x="222649" y="100488"/>
                    <a:pt x="222831" y="100670"/>
                    <a:pt x="223135" y="100792"/>
                  </a:cubicBezTo>
                  <a:cubicBezTo>
                    <a:pt x="223166" y="100822"/>
                    <a:pt x="223287" y="100822"/>
                    <a:pt x="223318" y="100792"/>
                  </a:cubicBezTo>
                  <a:cubicBezTo>
                    <a:pt x="223530" y="100549"/>
                    <a:pt x="223774" y="100488"/>
                    <a:pt x="224108" y="100458"/>
                  </a:cubicBezTo>
                  <a:cubicBezTo>
                    <a:pt x="224351" y="100458"/>
                    <a:pt x="224625" y="100336"/>
                    <a:pt x="224868" y="100306"/>
                  </a:cubicBezTo>
                  <a:cubicBezTo>
                    <a:pt x="225020" y="100275"/>
                    <a:pt x="225141" y="100275"/>
                    <a:pt x="225263" y="100306"/>
                  </a:cubicBezTo>
                  <a:cubicBezTo>
                    <a:pt x="225324" y="100306"/>
                    <a:pt x="225385" y="100397"/>
                    <a:pt x="225385" y="100427"/>
                  </a:cubicBezTo>
                  <a:cubicBezTo>
                    <a:pt x="225385" y="100609"/>
                    <a:pt x="225385" y="100822"/>
                    <a:pt x="225354" y="101005"/>
                  </a:cubicBezTo>
                  <a:cubicBezTo>
                    <a:pt x="225354" y="101035"/>
                    <a:pt x="225263" y="101065"/>
                    <a:pt x="225202" y="101096"/>
                  </a:cubicBezTo>
                  <a:cubicBezTo>
                    <a:pt x="225111" y="101096"/>
                    <a:pt x="224989" y="101096"/>
                    <a:pt x="224898" y="101065"/>
                  </a:cubicBezTo>
                  <a:cubicBezTo>
                    <a:pt x="224777" y="101035"/>
                    <a:pt x="224655" y="101005"/>
                    <a:pt x="224533" y="101096"/>
                  </a:cubicBezTo>
                  <a:cubicBezTo>
                    <a:pt x="224351" y="101187"/>
                    <a:pt x="224199" y="101309"/>
                    <a:pt x="224017" y="101400"/>
                  </a:cubicBezTo>
                  <a:cubicBezTo>
                    <a:pt x="223956" y="101461"/>
                    <a:pt x="223926" y="101582"/>
                    <a:pt x="223956" y="101643"/>
                  </a:cubicBezTo>
                  <a:cubicBezTo>
                    <a:pt x="224077" y="101795"/>
                    <a:pt x="224199" y="101977"/>
                    <a:pt x="224321" y="102099"/>
                  </a:cubicBezTo>
                  <a:cubicBezTo>
                    <a:pt x="224412" y="102251"/>
                    <a:pt x="224473" y="102403"/>
                    <a:pt x="224442" y="102555"/>
                  </a:cubicBezTo>
                  <a:cubicBezTo>
                    <a:pt x="224381" y="102707"/>
                    <a:pt x="224473" y="102798"/>
                    <a:pt x="224564" y="102889"/>
                  </a:cubicBezTo>
                  <a:cubicBezTo>
                    <a:pt x="224655" y="102950"/>
                    <a:pt x="224746" y="102980"/>
                    <a:pt x="224837" y="103041"/>
                  </a:cubicBezTo>
                  <a:cubicBezTo>
                    <a:pt x="224959" y="103072"/>
                    <a:pt x="225050" y="103193"/>
                    <a:pt x="225050" y="103315"/>
                  </a:cubicBezTo>
                  <a:cubicBezTo>
                    <a:pt x="225081" y="103588"/>
                    <a:pt x="225081" y="103831"/>
                    <a:pt x="225020" y="104075"/>
                  </a:cubicBezTo>
                  <a:cubicBezTo>
                    <a:pt x="224989" y="104196"/>
                    <a:pt x="224746" y="104287"/>
                    <a:pt x="224625" y="104227"/>
                  </a:cubicBezTo>
                  <a:cubicBezTo>
                    <a:pt x="224594" y="104196"/>
                    <a:pt x="224564" y="104166"/>
                    <a:pt x="224533" y="104166"/>
                  </a:cubicBezTo>
                  <a:cubicBezTo>
                    <a:pt x="223774" y="103953"/>
                    <a:pt x="224837" y="103801"/>
                    <a:pt x="224047" y="103771"/>
                  </a:cubicBezTo>
                  <a:cubicBezTo>
                    <a:pt x="223743" y="103740"/>
                    <a:pt x="223682" y="103710"/>
                    <a:pt x="223591" y="103467"/>
                  </a:cubicBezTo>
                  <a:cubicBezTo>
                    <a:pt x="223561" y="103375"/>
                    <a:pt x="223561" y="103193"/>
                    <a:pt x="223470" y="103132"/>
                  </a:cubicBezTo>
                  <a:cubicBezTo>
                    <a:pt x="223196" y="102889"/>
                    <a:pt x="223166" y="102585"/>
                    <a:pt x="223196" y="102281"/>
                  </a:cubicBezTo>
                  <a:cubicBezTo>
                    <a:pt x="223196" y="102251"/>
                    <a:pt x="223105" y="102160"/>
                    <a:pt x="223044" y="102160"/>
                  </a:cubicBezTo>
                  <a:cubicBezTo>
                    <a:pt x="223014" y="102160"/>
                    <a:pt x="222922" y="102220"/>
                    <a:pt x="222922" y="102281"/>
                  </a:cubicBezTo>
                  <a:cubicBezTo>
                    <a:pt x="222862" y="102828"/>
                    <a:pt x="222710" y="103375"/>
                    <a:pt x="222710" y="103953"/>
                  </a:cubicBezTo>
                  <a:cubicBezTo>
                    <a:pt x="222710" y="104075"/>
                    <a:pt x="222770" y="104227"/>
                    <a:pt x="222619" y="104287"/>
                  </a:cubicBezTo>
                  <a:cubicBezTo>
                    <a:pt x="222406" y="104379"/>
                    <a:pt x="222163" y="104409"/>
                    <a:pt x="221950" y="104257"/>
                  </a:cubicBezTo>
                  <a:cubicBezTo>
                    <a:pt x="221889" y="104196"/>
                    <a:pt x="221859" y="104105"/>
                    <a:pt x="221828" y="104014"/>
                  </a:cubicBezTo>
                  <a:cubicBezTo>
                    <a:pt x="221798" y="103771"/>
                    <a:pt x="221919" y="103558"/>
                    <a:pt x="221950" y="103345"/>
                  </a:cubicBezTo>
                  <a:cubicBezTo>
                    <a:pt x="222011" y="103163"/>
                    <a:pt x="221950" y="102980"/>
                    <a:pt x="221798" y="102859"/>
                  </a:cubicBezTo>
                  <a:cubicBezTo>
                    <a:pt x="221707" y="102798"/>
                    <a:pt x="221615" y="102737"/>
                    <a:pt x="221555" y="102676"/>
                  </a:cubicBezTo>
                  <a:cubicBezTo>
                    <a:pt x="221372" y="102524"/>
                    <a:pt x="221342" y="102342"/>
                    <a:pt x="221403" y="102160"/>
                  </a:cubicBezTo>
                  <a:cubicBezTo>
                    <a:pt x="221433" y="102008"/>
                    <a:pt x="221524" y="101856"/>
                    <a:pt x="221585" y="101734"/>
                  </a:cubicBezTo>
                  <a:cubicBezTo>
                    <a:pt x="221676" y="101521"/>
                    <a:pt x="221767" y="101309"/>
                    <a:pt x="221767" y="101096"/>
                  </a:cubicBezTo>
                  <a:cubicBezTo>
                    <a:pt x="221767" y="100822"/>
                    <a:pt x="221859" y="100579"/>
                    <a:pt x="222041" y="100397"/>
                  </a:cubicBezTo>
                  <a:cubicBezTo>
                    <a:pt x="222132" y="100306"/>
                    <a:pt x="222163" y="100154"/>
                    <a:pt x="222163" y="100032"/>
                  </a:cubicBezTo>
                  <a:cubicBezTo>
                    <a:pt x="222193" y="99910"/>
                    <a:pt x="222193" y="99789"/>
                    <a:pt x="222193" y="99667"/>
                  </a:cubicBezTo>
                  <a:cubicBezTo>
                    <a:pt x="222254" y="99454"/>
                    <a:pt x="222345" y="99302"/>
                    <a:pt x="222527" y="99211"/>
                  </a:cubicBezTo>
                  <a:cubicBezTo>
                    <a:pt x="222558" y="99181"/>
                    <a:pt x="222588" y="99181"/>
                    <a:pt x="222619" y="99181"/>
                  </a:cubicBezTo>
                  <a:cubicBezTo>
                    <a:pt x="222953" y="99181"/>
                    <a:pt x="223074" y="98786"/>
                    <a:pt x="223409" y="98786"/>
                  </a:cubicBezTo>
                  <a:cubicBezTo>
                    <a:pt x="223652" y="98786"/>
                    <a:pt x="223926" y="98907"/>
                    <a:pt x="224169" y="98938"/>
                  </a:cubicBezTo>
                  <a:cubicBezTo>
                    <a:pt x="224564" y="98999"/>
                    <a:pt x="224989" y="98999"/>
                    <a:pt x="225385" y="99059"/>
                  </a:cubicBezTo>
                  <a:cubicBezTo>
                    <a:pt x="225658" y="99120"/>
                    <a:pt x="225901" y="98999"/>
                    <a:pt x="226114" y="98847"/>
                  </a:cubicBezTo>
                  <a:cubicBezTo>
                    <a:pt x="226236" y="98755"/>
                    <a:pt x="226357" y="98634"/>
                    <a:pt x="226479" y="98543"/>
                  </a:cubicBezTo>
                  <a:cubicBezTo>
                    <a:pt x="226540" y="98482"/>
                    <a:pt x="226692" y="98512"/>
                    <a:pt x="226752" y="98603"/>
                  </a:cubicBezTo>
                  <a:cubicBezTo>
                    <a:pt x="226813" y="98664"/>
                    <a:pt x="226844" y="98755"/>
                    <a:pt x="226813" y="98847"/>
                  </a:cubicBezTo>
                  <a:cubicBezTo>
                    <a:pt x="226448" y="99454"/>
                    <a:pt x="225932" y="99698"/>
                    <a:pt x="225233" y="99606"/>
                  </a:cubicBezTo>
                  <a:cubicBezTo>
                    <a:pt x="224503" y="99515"/>
                    <a:pt x="223774" y="99515"/>
                    <a:pt x="223044" y="99576"/>
                  </a:cubicBezTo>
                  <a:close/>
                  <a:moveTo>
                    <a:pt x="203834" y="7022"/>
                  </a:moveTo>
                  <a:lnTo>
                    <a:pt x="203834" y="7052"/>
                  </a:lnTo>
                  <a:lnTo>
                    <a:pt x="203804" y="7052"/>
                  </a:lnTo>
                  <a:cubicBezTo>
                    <a:pt x="203773" y="7022"/>
                    <a:pt x="203743" y="6991"/>
                    <a:pt x="203712" y="6961"/>
                  </a:cubicBezTo>
                  <a:cubicBezTo>
                    <a:pt x="203743" y="6991"/>
                    <a:pt x="203773" y="7022"/>
                    <a:pt x="203834" y="7022"/>
                  </a:cubicBezTo>
                  <a:close/>
                  <a:moveTo>
                    <a:pt x="205597" y="7599"/>
                  </a:moveTo>
                  <a:lnTo>
                    <a:pt x="205658" y="7660"/>
                  </a:lnTo>
                  <a:lnTo>
                    <a:pt x="205597" y="7629"/>
                  </a:lnTo>
                  <a:cubicBezTo>
                    <a:pt x="205567" y="7599"/>
                    <a:pt x="205567" y="7599"/>
                    <a:pt x="205536" y="7569"/>
                  </a:cubicBezTo>
                  <a:cubicBezTo>
                    <a:pt x="205567" y="7569"/>
                    <a:pt x="205597" y="7599"/>
                    <a:pt x="205597" y="7599"/>
                  </a:cubicBezTo>
                  <a:close/>
                  <a:moveTo>
                    <a:pt x="201980" y="8085"/>
                  </a:moveTo>
                  <a:cubicBezTo>
                    <a:pt x="201797" y="7842"/>
                    <a:pt x="201706" y="7569"/>
                    <a:pt x="201585" y="7325"/>
                  </a:cubicBezTo>
                  <a:cubicBezTo>
                    <a:pt x="201524" y="7234"/>
                    <a:pt x="201524" y="7143"/>
                    <a:pt x="201554" y="7052"/>
                  </a:cubicBezTo>
                  <a:cubicBezTo>
                    <a:pt x="201645" y="6809"/>
                    <a:pt x="201706" y="6566"/>
                    <a:pt x="201797" y="6353"/>
                  </a:cubicBezTo>
                  <a:cubicBezTo>
                    <a:pt x="201828" y="6231"/>
                    <a:pt x="202010" y="6140"/>
                    <a:pt x="202101" y="6170"/>
                  </a:cubicBezTo>
                  <a:cubicBezTo>
                    <a:pt x="202375" y="6231"/>
                    <a:pt x="202649" y="6292"/>
                    <a:pt x="202801" y="6505"/>
                  </a:cubicBezTo>
                  <a:cubicBezTo>
                    <a:pt x="203013" y="6748"/>
                    <a:pt x="203317" y="6748"/>
                    <a:pt x="203560" y="6839"/>
                  </a:cubicBezTo>
                  <a:cubicBezTo>
                    <a:pt x="203560" y="6870"/>
                    <a:pt x="203591" y="6870"/>
                    <a:pt x="203591" y="6870"/>
                  </a:cubicBezTo>
                  <a:cubicBezTo>
                    <a:pt x="203621" y="6900"/>
                    <a:pt x="203652" y="6930"/>
                    <a:pt x="203682" y="6961"/>
                  </a:cubicBezTo>
                  <a:cubicBezTo>
                    <a:pt x="203652" y="6930"/>
                    <a:pt x="203621" y="6900"/>
                    <a:pt x="203591" y="6839"/>
                  </a:cubicBezTo>
                  <a:cubicBezTo>
                    <a:pt x="203591" y="6839"/>
                    <a:pt x="203591" y="6839"/>
                    <a:pt x="203560" y="6839"/>
                  </a:cubicBezTo>
                  <a:cubicBezTo>
                    <a:pt x="203560" y="6657"/>
                    <a:pt x="203560" y="6474"/>
                    <a:pt x="203560" y="6322"/>
                  </a:cubicBezTo>
                  <a:cubicBezTo>
                    <a:pt x="203591" y="6201"/>
                    <a:pt x="203652" y="6079"/>
                    <a:pt x="203712" y="5958"/>
                  </a:cubicBezTo>
                  <a:cubicBezTo>
                    <a:pt x="203743" y="5927"/>
                    <a:pt x="203834" y="5866"/>
                    <a:pt x="203864" y="5866"/>
                  </a:cubicBezTo>
                  <a:cubicBezTo>
                    <a:pt x="204077" y="5897"/>
                    <a:pt x="204259" y="5958"/>
                    <a:pt x="204442" y="5988"/>
                  </a:cubicBezTo>
                  <a:cubicBezTo>
                    <a:pt x="204655" y="6049"/>
                    <a:pt x="204807" y="6140"/>
                    <a:pt x="204837" y="6353"/>
                  </a:cubicBezTo>
                  <a:cubicBezTo>
                    <a:pt x="204867" y="6718"/>
                    <a:pt x="205050" y="7022"/>
                    <a:pt x="205263" y="7295"/>
                  </a:cubicBezTo>
                  <a:cubicBezTo>
                    <a:pt x="205293" y="7356"/>
                    <a:pt x="205323" y="7356"/>
                    <a:pt x="205384" y="7386"/>
                  </a:cubicBezTo>
                  <a:cubicBezTo>
                    <a:pt x="205384" y="7417"/>
                    <a:pt x="205384" y="7417"/>
                    <a:pt x="205384" y="7447"/>
                  </a:cubicBezTo>
                  <a:cubicBezTo>
                    <a:pt x="205415" y="7447"/>
                    <a:pt x="205445" y="7447"/>
                    <a:pt x="205445" y="7477"/>
                  </a:cubicBezTo>
                  <a:cubicBezTo>
                    <a:pt x="205445" y="7447"/>
                    <a:pt x="205415" y="7417"/>
                    <a:pt x="205415" y="7417"/>
                  </a:cubicBezTo>
                  <a:cubicBezTo>
                    <a:pt x="205415" y="7417"/>
                    <a:pt x="205384" y="7386"/>
                    <a:pt x="205384" y="7386"/>
                  </a:cubicBezTo>
                  <a:cubicBezTo>
                    <a:pt x="205354" y="7325"/>
                    <a:pt x="205354" y="7234"/>
                    <a:pt x="205354" y="7143"/>
                  </a:cubicBezTo>
                  <a:cubicBezTo>
                    <a:pt x="205354" y="6839"/>
                    <a:pt x="205263" y="6535"/>
                    <a:pt x="205080" y="6262"/>
                  </a:cubicBezTo>
                  <a:cubicBezTo>
                    <a:pt x="205050" y="6231"/>
                    <a:pt x="205050" y="6110"/>
                    <a:pt x="205080" y="6079"/>
                  </a:cubicBezTo>
                  <a:cubicBezTo>
                    <a:pt x="205141" y="6018"/>
                    <a:pt x="205232" y="5988"/>
                    <a:pt x="205323" y="5958"/>
                  </a:cubicBezTo>
                  <a:cubicBezTo>
                    <a:pt x="205354" y="5958"/>
                    <a:pt x="205384" y="5958"/>
                    <a:pt x="205415" y="5958"/>
                  </a:cubicBezTo>
                  <a:cubicBezTo>
                    <a:pt x="205840" y="6049"/>
                    <a:pt x="206266" y="6110"/>
                    <a:pt x="206691" y="6201"/>
                  </a:cubicBezTo>
                  <a:cubicBezTo>
                    <a:pt x="206934" y="6262"/>
                    <a:pt x="207117" y="6353"/>
                    <a:pt x="207026" y="6626"/>
                  </a:cubicBezTo>
                  <a:cubicBezTo>
                    <a:pt x="207086" y="6778"/>
                    <a:pt x="207177" y="6930"/>
                    <a:pt x="207208" y="7082"/>
                  </a:cubicBezTo>
                  <a:cubicBezTo>
                    <a:pt x="207238" y="7204"/>
                    <a:pt x="207238" y="7325"/>
                    <a:pt x="207208" y="7447"/>
                  </a:cubicBezTo>
                  <a:cubicBezTo>
                    <a:pt x="207208" y="7538"/>
                    <a:pt x="207147" y="7629"/>
                    <a:pt x="207086" y="7690"/>
                  </a:cubicBezTo>
                  <a:cubicBezTo>
                    <a:pt x="207056" y="7751"/>
                    <a:pt x="206995" y="7781"/>
                    <a:pt x="206934" y="7812"/>
                  </a:cubicBezTo>
                  <a:cubicBezTo>
                    <a:pt x="206874" y="7873"/>
                    <a:pt x="206782" y="7933"/>
                    <a:pt x="206782" y="8025"/>
                  </a:cubicBezTo>
                  <a:cubicBezTo>
                    <a:pt x="206782" y="8085"/>
                    <a:pt x="206752" y="8146"/>
                    <a:pt x="206722" y="8207"/>
                  </a:cubicBezTo>
                  <a:cubicBezTo>
                    <a:pt x="206661" y="8268"/>
                    <a:pt x="206600" y="8359"/>
                    <a:pt x="206509" y="8389"/>
                  </a:cubicBezTo>
                  <a:cubicBezTo>
                    <a:pt x="206418" y="8450"/>
                    <a:pt x="206296" y="8480"/>
                    <a:pt x="206235" y="8450"/>
                  </a:cubicBezTo>
                  <a:cubicBezTo>
                    <a:pt x="205870" y="8359"/>
                    <a:pt x="205658" y="8511"/>
                    <a:pt x="205475" y="8754"/>
                  </a:cubicBezTo>
                  <a:cubicBezTo>
                    <a:pt x="205384" y="8906"/>
                    <a:pt x="205293" y="9058"/>
                    <a:pt x="205141" y="9119"/>
                  </a:cubicBezTo>
                  <a:cubicBezTo>
                    <a:pt x="204989" y="9210"/>
                    <a:pt x="204959" y="9362"/>
                    <a:pt x="204898" y="9514"/>
                  </a:cubicBezTo>
                  <a:cubicBezTo>
                    <a:pt x="204867" y="9575"/>
                    <a:pt x="204746" y="9666"/>
                    <a:pt x="204685" y="9666"/>
                  </a:cubicBezTo>
                  <a:cubicBezTo>
                    <a:pt x="204503" y="9696"/>
                    <a:pt x="204351" y="9636"/>
                    <a:pt x="204168" y="9666"/>
                  </a:cubicBezTo>
                  <a:cubicBezTo>
                    <a:pt x="203956" y="9696"/>
                    <a:pt x="203804" y="9636"/>
                    <a:pt x="203652" y="9514"/>
                  </a:cubicBezTo>
                  <a:cubicBezTo>
                    <a:pt x="203469" y="9332"/>
                    <a:pt x="203287" y="9240"/>
                    <a:pt x="203044" y="9180"/>
                  </a:cubicBezTo>
                  <a:cubicBezTo>
                    <a:pt x="202861" y="9119"/>
                    <a:pt x="202679" y="9028"/>
                    <a:pt x="202527" y="8936"/>
                  </a:cubicBezTo>
                  <a:cubicBezTo>
                    <a:pt x="202436" y="8876"/>
                    <a:pt x="202345" y="8784"/>
                    <a:pt x="202345" y="8724"/>
                  </a:cubicBezTo>
                  <a:cubicBezTo>
                    <a:pt x="202314" y="8450"/>
                    <a:pt x="202132" y="8268"/>
                    <a:pt x="201980" y="8085"/>
                  </a:cubicBezTo>
                  <a:close/>
                  <a:moveTo>
                    <a:pt x="260704" y="134227"/>
                  </a:moveTo>
                  <a:cubicBezTo>
                    <a:pt x="260613" y="134197"/>
                    <a:pt x="260522" y="134197"/>
                    <a:pt x="260431" y="134227"/>
                  </a:cubicBezTo>
                  <a:cubicBezTo>
                    <a:pt x="260370" y="134257"/>
                    <a:pt x="260309" y="134318"/>
                    <a:pt x="260248" y="134349"/>
                  </a:cubicBezTo>
                  <a:cubicBezTo>
                    <a:pt x="259853" y="134561"/>
                    <a:pt x="259762" y="134561"/>
                    <a:pt x="259458" y="134318"/>
                  </a:cubicBezTo>
                  <a:cubicBezTo>
                    <a:pt x="259306" y="134197"/>
                    <a:pt x="259185" y="134045"/>
                    <a:pt x="259185" y="133832"/>
                  </a:cubicBezTo>
                  <a:cubicBezTo>
                    <a:pt x="259154" y="133619"/>
                    <a:pt x="259124" y="133406"/>
                    <a:pt x="259063" y="133194"/>
                  </a:cubicBezTo>
                  <a:cubicBezTo>
                    <a:pt x="259033" y="133102"/>
                    <a:pt x="259002" y="133011"/>
                    <a:pt x="258972" y="132920"/>
                  </a:cubicBezTo>
                  <a:cubicBezTo>
                    <a:pt x="258941" y="132890"/>
                    <a:pt x="258881" y="132859"/>
                    <a:pt x="258820" y="132859"/>
                  </a:cubicBezTo>
                  <a:cubicBezTo>
                    <a:pt x="258789" y="132829"/>
                    <a:pt x="258759" y="132890"/>
                    <a:pt x="258759" y="132920"/>
                  </a:cubicBezTo>
                  <a:cubicBezTo>
                    <a:pt x="258729" y="132950"/>
                    <a:pt x="258698" y="133042"/>
                    <a:pt x="258668" y="133072"/>
                  </a:cubicBezTo>
                  <a:cubicBezTo>
                    <a:pt x="258637" y="133133"/>
                    <a:pt x="258607" y="133163"/>
                    <a:pt x="258546" y="133194"/>
                  </a:cubicBezTo>
                  <a:cubicBezTo>
                    <a:pt x="258485" y="133224"/>
                    <a:pt x="258364" y="133102"/>
                    <a:pt x="258364" y="133011"/>
                  </a:cubicBezTo>
                  <a:cubicBezTo>
                    <a:pt x="258455" y="132586"/>
                    <a:pt x="258394" y="132130"/>
                    <a:pt x="258516" y="131704"/>
                  </a:cubicBezTo>
                  <a:cubicBezTo>
                    <a:pt x="258577" y="131461"/>
                    <a:pt x="258577" y="131248"/>
                    <a:pt x="258394" y="131005"/>
                  </a:cubicBezTo>
                  <a:cubicBezTo>
                    <a:pt x="258151" y="130762"/>
                    <a:pt x="257999" y="130428"/>
                    <a:pt x="257695" y="130215"/>
                  </a:cubicBezTo>
                  <a:cubicBezTo>
                    <a:pt x="257634" y="130154"/>
                    <a:pt x="257604" y="130063"/>
                    <a:pt x="257543" y="129972"/>
                  </a:cubicBezTo>
                  <a:cubicBezTo>
                    <a:pt x="257543" y="129941"/>
                    <a:pt x="257513" y="129911"/>
                    <a:pt x="257482" y="129911"/>
                  </a:cubicBezTo>
                  <a:cubicBezTo>
                    <a:pt x="257452" y="129850"/>
                    <a:pt x="257391" y="129850"/>
                    <a:pt x="257330" y="129911"/>
                  </a:cubicBezTo>
                  <a:cubicBezTo>
                    <a:pt x="257300" y="129911"/>
                    <a:pt x="257300" y="129941"/>
                    <a:pt x="257300" y="129972"/>
                  </a:cubicBezTo>
                  <a:cubicBezTo>
                    <a:pt x="257300" y="130215"/>
                    <a:pt x="257513" y="130458"/>
                    <a:pt x="257391" y="130701"/>
                  </a:cubicBezTo>
                  <a:cubicBezTo>
                    <a:pt x="257300" y="130883"/>
                    <a:pt x="257361" y="131066"/>
                    <a:pt x="257422" y="131248"/>
                  </a:cubicBezTo>
                  <a:cubicBezTo>
                    <a:pt x="257513" y="131522"/>
                    <a:pt x="257604" y="131795"/>
                    <a:pt x="257665" y="132069"/>
                  </a:cubicBezTo>
                  <a:cubicBezTo>
                    <a:pt x="257695" y="132342"/>
                    <a:pt x="257878" y="132616"/>
                    <a:pt x="257726" y="132920"/>
                  </a:cubicBezTo>
                  <a:cubicBezTo>
                    <a:pt x="257695" y="132981"/>
                    <a:pt x="257786" y="133072"/>
                    <a:pt x="257817" y="133163"/>
                  </a:cubicBezTo>
                  <a:cubicBezTo>
                    <a:pt x="257847" y="133285"/>
                    <a:pt x="257908" y="133406"/>
                    <a:pt x="257938" y="133497"/>
                  </a:cubicBezTo>
                  <a:cubicBezTo>
                    <a:pt x="257878" y="133801"/>
                    <a:pt x="257878" y="134105"/>
                    <a:pt x="257756" y="134379"/>
                  </a:cubicBezTo>
                  <a:cubicBezTo>
                    <a:pt x="257604" y="134653"/>
                    <a:pt x="257482" y="134956"/>
                    <a:pt x="257361" y="135230"/>
                  </a:cubicBezTo>
                  <a:cubicBezTo>
                    <a:pt x="257300" y="135382"/>
                    <a:pt x="257209" y="135504"/>
                    <a:pt x="257026" y="135564"/>
                  </a:cubicBezTo>
                  <a:cubicBezTo>
                    <a:pt x="256874" y="135595"/>
                    <a:pt x="256722" y="135686"/>
                    <a:pt x="256571" y="135747"/>
                  </a:cubicBezTo>
                  <a:cubicBezTo>
                    <a:pt x="256327" y="135868"/>
                    <a:pt x="256267" y="136233"/>
                    <a:pt x="256449" y="136415"/>
                  </a:cubicBezTo>
                  <a:cubicBezTo>
                    <a:pt x="256601" y="136567"/>
                    <a:pt x="256783" y="136719"/>
                    <a:pt x="256935" y="136871"/>
                  </a:cubicBezTo>
                  <a:cubicBezTo>
                    <a:pt x="257118" y="137023"/>
                    <a:pt x="257118" y="137206"/>
                    <a:pt x="257118" y="137388"/>
                  </a:cubicBezTo>
                  <a:cubicBezTo>
                    <a:pt x="257118" y="137571"/>
                    <a:pt x="257057" y="137692"/>
                    <a:pt x="256935" y="137844"/>
                  </a:cubicBezTo>
                  <a:cubicBezTo>
                    <a:pt x="256753" y="138057"/>
                    <a:pt x="256540" y="138270"/>
                    <a:pt x="256388" y="138482"/>
                  </a:cubicBezTo>
                  <a:cubicBezTo>
                    <a:pt x="256327" y="138513"/>
                    <a:pt x="256358" y="138634"/>
                    <a:pt x="256388" y="138665"/>
                  </a:cubicBezTo>
                  <a:cubicBezTo>
                    <a:pt x="256479" y="138786"/>
                    <a:pt x="256601" y="138908"/>
                    <a:pt x="256722" y="138999"/>
                  </a:cubicBezTo>
                  <a:cubicBezTo>
                    <a:pt x="256783" y="139029"/>
                    <a:pt x="256844" y="139029"/>
                    <a:pt x="256905" y="139029"/>
                  </a:cubicBezTo>
                  <a:cubicBezTo>
                    <a:pt x="257178" y="138938"/>
                    <a:pt x="257361" y="138756"/>
                    <a:pt x="257543" y="138574"/>
                  </a:cubicBezTo>
                  <a:cubicBezTo>
                    <a:pt x="257878" y="138270"/>
                    <a:pt x="258212" y="137966"/>
                    <a:pt x="258516" y="137631"/>
                  </a:cubicBezTo>
                  <a:cubicBezTo>
                    <a:pt x="258789" y="137297"/>
                    <a:pt x="259033" y="136993"/>
                    <a:pt x="259063" y="136537"/>
                  </a:cubicBezTo>
                  <a:cubicBezTo>
                    <a:pt x="259063" y="136294"/>
                    <a:pt x="259276" y="136142"/>
                    <a:pt x="259549" y="136142"/>
                  </a:cubicBezTo>
                  <a:cubicBezTo>
                    <a:pt x="259610" y="136112"/>
                    <a:pt x="259671" y="136142"/>
                    <a:pt x="259732" y="136142"/>
                  </a:cubicBezTo>
                  <a:cubicBezTo>
                    <a:pt x="259792" y="136112"/>
                    <a:pt x="259914" y="136081"/>
                    <a:pt x="259914" y="136051"/>
                  </a:cubicBezTo>
                  <a:cubicBezTo>
                    <a:pt x="260005" y="135747"/>
                    <a:pt x="260248" y="135595"/>
                    <a:pt x="260461" y="135412"/>
                  </a:cubicBezTo>
                  <a:cubicBezTo>
                    <a:pt x="260552" y="135321"/>
                    <a:pt x="260644" y="135200"/>
                    <a:pt x="260674" y="135078"/>
                  </a:cubicBezTo>
                  <a:cubicBezTo>
                    <a:pt x="260735" y="134926"/>
                    <a:pt x="260796" y="134744"/>
                    <a:pt x="260856" y="134561"/>
                  </a:cubicBezTo>
                  <a:cubicBezTo>
                    <a:pt x="260887" y="134440"/>
                    <a:pt x="260826" y="134318"/>
                    <a:pt x="260704" y="134227"/>
                  </a:cubicBezTo>
                  <a:close/>
                  <a:moveTo>
                    <a:pt x="169456" y="5684"/>
                  </a:moveTo>
                  <a:cubicBezTo>
                    <a:pt x="169456" y="5775"/>
                    <a:pt x="169517" y="5836"/>
                    <a:pt x="169639" y="5866"/>
                  </a:cubicBezTo>
                  <a:cubicBezTo>
                    <a:pt x="169730" y="5866"/>
                    <a:pt x="169852" y="5866"/>
                    <a:pt x="169912" y="5897"/>
                  </a:cubicBezTo>
                  <a:cubicBezTo>
                    <a:pt x="170095" y="6049"/>
                    <a:pt x="170338" y="6110"/>
                    <a:pt x="170551" y="6140"/>
                  </a:cubicBezTo>
                  <a:cubicBezTo>
                    <a:pt x="170581" y="6140"/>
                    <a:pt x="170611" y="6140"/>
                    <a:pt x="170642" y="6170"/>
                  </a:cubicBezTo>
                  <a:cubicBezTo>
                    <a:pt x="170703" y="6201"/>
                    <a:pt x="170672" y="6231"/>
                    <a:pt x="170551" y="6262"/>
                  </a:cubicBezTo>
                  <a:cubicBezTo>
                    <a:pt x="170429" y="6262"/>
                    <a:pt x="170307" y="6292"/>
                    <a:pt x="170156" y="6322"/>
                  </a:cubicBezTo>
                  <a:cubicBezTo>
                    <a:pt x="170034" y="6353"/>
                    <a:pt x="169912" y="6383"/>
                    <a:pt x="169852" y="6505"/>
                  </a:cubicBezTo>
                  <a:cubicBezTo>
                    <a:pt x="169791" y="6596"/>
                    <a:pt x="169821" y="6687"/>
                    <a:pt x="169973" y="6809"/>
                  </a:cubicBezTo>
                  <a:cubicBezTo>
                    <a:pt x="170186" y="6991"/>
                    <a:pt x="170368" y="7173"/>
                    <a:pt x="170581" y="7325"/>
                  </a:cubicBezTo>
                  <a:cubicBezTo>
                    <a:pt x="170611" y="7356"/>
                    <a:pt x="170703" y="7386"/>
                    <a:pt x="170763" y="7386"/>
                  </a:cubicBezTo>
                  <a:cubicBezTo>
                    <a:pt x="171159" y="7295"/>
                    <a:pt x="171432" y="6900"/>
                    <a:pt x="171311" y="6535"/>
                  </a:cubicBezTo>
                  <a:cubicBezTo>
                    <a:pt x="171311" y="6444"/>
                    <a:pt x="171219" y="6353"/>
                    <a:pt x="171250" y="6262"/>
                  </a:cubicBezTo>
                  <a:cubicBezTo>
                    <a:pt x="171280" y="6231"/>
                    <a:pt x="171311" y="6201"/>
                    <a:pt x="171341" y="6201"/>
                  </a:cubicBezTo>
                  <a:cubicBezTo>
                    <a:pt x="171371" y="6201"/>
                    <a:pt x="171402" y="6170"/>
                    <a:pt x="171432" y="6201"/>
                  </a:cubicBezTo>
                  <a:cubicBezTo>
                    <a:pt x="171554" y="6383"/>
                    <a:pt x="171706" y="6535"/>
                    <a:pt x="171675" y="6778"/>
                  </a:cubicBezTo>
                  <a:cubicBezTo>
                    <a:pt x="171675" y="6930"/>
                    <a:pt x="171645" y="7052"/>
                    <a:pt x="171645" y="7173"/>
                  </a:cubicBezTo>
                  <a:cubicBezTo>
                    <a:pt x="171584" y="7477"/>
                    <a:pt x="171584" y="7508"/>
                    <a:pt x="171888" y="7508"/>
                  </a:cubicBezTo>
                  <a:cubicBezTo>
                    <a:pt x="172131" y="7508"/>
                    <a:pt x="172344" y="7569"/>
                    <a:pt x="172466" y="7781"/>
                  </a:cubicBezTo>
                  <a:cubicBezTo>
                    <a:pt x="172648" y="8116"/>
                    <a:pt x="172952" y="8207"/>
                    <a:pt x="173317" y="8207"/>
                  </a:cubicBezTo>
                  <a:cubicBezTo>
                    <a:pt x="173864" y="8207"/>
                    <a:pt x="174441" y="8237"/>
                    <a:pt x="174988" y="8389"/>
                  </a:cubicBezTo>
                  <a:cubicBezTo>
                    <a:pt x="175080" y="8420"/>
                    <a:pt x="175201" y="8420"/>
                    <a:pt x="175262" y="8389"/>
                  </a:cubicBezTo>
                  <a:cubicBezTo>
                    <a:pt x="175505" y="8298"/>
                    <a:pt x="175748" y="8177"/>
                    <a:pt x="175900" y="7964"/>
                  </a:cubicBezTo>
                  <a:cubicBezTo>
                    <a:pt x="175991" y="7903"/>
                    <a:pt x="175991" y="7690"/>
                    <a:pt x="175931" y="7599"/>
                  </a:cubicBezTo>
                  <a:cubicBezTo>
                    <a:pt x="175900" y="7569"/>
                    <a:pt x="175840" y="7508"/>
                    <a:pt x="175809" y="7477"/>
                  </a:cubicBezTo>
                  <a:cubicBezTo>
                    <a:pt x="175688" y="7386"/>
                    <a:pt x="175596" y="7295"/>
                    <a:pt x="175475" y="7234"/>
                  </a:cubicBezTo>
                  <a:cubicBezTo>
                    <a:pt x="175353" y="7173"/>
                    <a:pt x="175323" y="7052"/>
                    <a:pt x="175353" y="6930"/>
                  </a:cubicBezTo>
                  <a:cubicBezTo>
                    <a:pt x="175384" y="6657"/>
                    <a:pt x="175110" y="6474"/>
                    <a:pt x="175049" y="6231"/>
                  </a:cubicBezTo>
                  <a:cubicBezTo>
                    <a:pt x="174958" y="5745"/>
                    <a:pt x="174593" y="5502"/>
                    <a:pt x="174168" y="5259"/>
                  </a:cubicBezTo>
                  <a:cubicBezTo>
                    <a:pt x="173985" y="5167"/>
                    <a:pt x="173803" y="5107"/>
                    <a:pt x="173621" y="5228"/>
                  </a:cubicBezTo>
                  <a:cubicBezTo>
                    <a:pt x="173438" y="5350"/>
                    <a:pt x="173317" y="5319"/>
                    <a:pt x="173165" y="5228"/>
                  </a:cubicBezTo>
                  <a:cubicBezTo>
                    <a:pt x="172952" y="5076"/>
                    <a:pt x="172739" y="5107"/>
                    <a:pt x="172526" y="5259"/>
                  </a:cubicBezTo>
                  <a:cubicBezTo>
                    <a:pt x="172496" y="5289"/>
                    <a:pt x="172435" y="5289"/>
                    <a:pt x="172374" y="5319"/>
                  </a:cubicBezTo>
                  <a:cubicBezTo>
                    <a:pt x="172374" y="5350"/>
                    <a:pt x="172374" y="5350"/>
                    <a:pt x="172374" y="5350"/>
                  </a:cubicBezTo>
                  <a:cubicBezTo>
                    <a:pt x="172374" y="5350"/>
                    <a:pt x="172344" y="5380"/>
                    <a:pt x="172314" y="5380"/>
                  </a:cubicBezTo>
                  <a:cubicBezTo>
                    <a:pt x="172192" y="5502"/>
                    <a:pt x="172040" y="5654"/>
                    <a:pt x="171888" y="5775"/>
                  </a:cubicBezTo>
                  <a:cubicBezTo>
                    <a:pt x="171827" y="5836"/>
                    <a:pt x="171766" y="5836"/>
                    <a:pt x="171736" y="5775"/>
                  </a:cubicBezTo>
                  <a:cubicBezTo>
                    <a:pt x="171706" y="5745"/>
                    <a:pt x="171736" y="5714"/>
                    <a:pt x="171736" y="5684"/>
                  </a:cubicBezTo>
                  <a:cubicBezTo>
                    <a:pt x="171888" y="5502"/>
                    <a:pt x="172070" y="5350"/>
                    <a:pt x="172314" y="5380"/>
                  </a:cubicBezTo>
                  <a:cubicBezTo>
                    <a:pt x="172344" y="5350"/>
                    <a:pt x="172344" y="5350"/>
                    <a:pt x="172344" y="5350"/>
                  </a:cubicBezTo>
                  <a:cubicBezTo>
                    <a:pt x="172374" y="5350"/>
                    <a:pt x="172374" y="5319"/>
                    <a:pt x="172374" y="5319"/>
                  </a:cubicBezTo>
                  <a:cubicBezTo>
                    <a:pt x="172405" y="5046"/>
                    <a:pt x="172374" y="4803"/>
                    <a:pt x="172101" y="4620"/>
                  </a:cubicBezTo>
                  <a:cubicBezTo>
                    <a:pt x="171858" y="4438"/>
                    <a:pt x="171797" y="4225"/>
                    <a:pt x="171797" y="3952"/>
                  </a:cubicBezTo>
                  <a:cubicBezTo>
                    <a:pt x="171766" y="3800"/>
                    <a:pt x="171675" y="3708"/>
                    <a:pt x="171523" y="3678"/>
                  </a:cubicBezTo>
                  <a:cubicBezTo>
                    <a:pt x="171098" y="3648"/>
                    <a:pt x="170794" y="3404"/>
                    <a:pt x="170520" y="3131"/>
                  </a:cubicBezTo>
                  <a:cubicBezTo>
                    <a:pt x="170429" y="3009"/>
                    <a:pt x="170247" y="2948"/>
                    <a:pt x="170125" y="2857"/>
                  </a:cubicBezTo>
                  <a:cubicBezTo>
                    <a:pt x="170004" y="2827"/>
                    <a:pt x="169791" y="2888"/>
                    <a:pt x="169760" y="2979"/>
                  </a:cubicBezTo>
                  <a:cubicBezTo>
                    <a:pt x="169700" y="3222"/>
                    <a:pt x="169639" y="3465"/>
                    <a:pt x="169456" y="3678"/>
                  </a:cubicBezTo>
                  <a:cubicBezTo>
                    <a:pt x="169213" y="4012"/>
                    <a:pt x="169183" y="4407"/>
                    <a:pt x="169365" y="4772"/>
                  </a:cubicBezTo>
                  <a:cubicBezTo>
                    <a:pt x="169487" y="5076"/>
                    <a:pt x="169517" y="5350"/>
                    <a:pt x="169456" y="5684"/>
                  </a:cubicBezTo>
                  <a:close/>
                  <a:moveTo>
                    <a:pt x="110094" y="41034"/>
                  </a:moveTo>
                  <a:cubicBezTo>
                    <a:pt x="109972" y="41065"/>
                    <a:pt x="109820" y="41095"/>
                    <a:pt x="109698" y="41065"/>
                  </a:cubicBezTo>
                  <a:cubicBezTo>
                    <a:pt x="109395" y="40973"/>
                    <a:pt x="109060" y="40882"/>
                    <a:pt x="108756" y="40761"/>
                  </a:cubicBezTo>
                  <a:cubicBezTo>
                    <a:pt x="108513" y="40517"/>
                    <a:pt x="108179" y="40517"/>
                    <a:pt x="107844" y="40548"/>
                  </a:cubicBezTo>
                  <a:cubicBezTo>
                    <a:pt x="107753" y="40548"/>
                    <a:pt x="107632" y="40517"/>
                    <a:pt x="107540" y="40517"/>
                  </a:cubicBezTo>
                  <a:cubicBezTo>
                    <a:pt x="107328" y="40487"/>
                    <a:pt x="107236" y="40396"/>
                    <a:pt x="107206" y="40213"/>
                  </a:cubicBezTo>
                  <a:cubicBezTo>
                    <a:pt x="107206" y="40061"/>
                    <a:pt x="107267" y="40001"/>
                    <a:pt x="107449" y="39970"/>
                  </a:cubicBezTo>
                  <a:cubicBezTo>
                    <a:pt x="107510" y="39970"/>
                    <a:pt x="107571" y="39940"/>
                    <a:pt x="107601" y="39879"/>
                  </a:cubicBezTo>
                  <a:cubicBezTo>
                    <a:pt x="107662" y="39849"/>
                    <a:pt x="107692" y="39758"/>
                    <a:pt x="107662" y="39727"/>
                  </a:cubicBezTo>
                  <a:cubicBezTo>
                    <a:pt x="107601" y="39575"/>
                    <a:pt x="107510" y="39454"/>
                    <a:pt x="107419" y="39332"/>
                  </a:cubicBezTo>
                  <a:cubicBezTo>
                    <a:pt x="107358" y="39271"/>
                    <a:pt x="107267" y="39210"/>
                    <a:pt x="107176" y="39210"/>
                  </a:cubicBezTo>
                  <a:cubicBezTo>
                    <a:pt x="106993" y="39150"/>
                    <a:pt x="106841" y="39150"/>
                    <a:pt x="106689" y="39089"/>
                  </a:cubicBezTo>
                  <a:cubicBezTo>
                    <a:pt x="106628" y="39089"/>
                    <a:pt x="106598" y="38998"/>
                    <a:pt x="106598" y="38937"/>
                  </a:cubicBezTo>
                  <a:cubicBezTo>
                    <a:pt x="106568" y="38906"/>
                    <a:pt x="106628" y="38815"/>
                    <a:pt x="106659" y="38785"/>
                  </a:cubicBezTo>
                  <a:cubicBezTo>
                    <a:pt x="106872" y="38754"/>
                    <a:pt x="107115" y="38694"/>
                    <a:pt x="107328" y="38694"/>
                  </a:cubicBezTo>
                  <a:cubicBezTo>
                    <a:pt x="107540" y="38663"/>
                    <a:pt x="107571" y="38511"/>
                    <a:pt x="107662" y="38390"/>
                  </a:cubicBezTo>
                  <a:cubicBezTo>
                    <a:pt x="107723" y="38299"/>
                    <a:pt x="107723" y="38268"/>
                    <a:pt x="107632" y="38238"/>
                  </a:cubicBezTo>
                  <a:cubicBezTo>
                    <a:pt x="107419" y="38147"/>
                    <a:pt x="107206" y="38055"/>
                    <a:pt x="106963" y="38177"/>
                  </a:cubicBezTo>
                  <a:cubicBezTo>
                    <a:pt x="106872" y="38207"/>
                    <a:pt x="106780" y="38207"/>
                    <a:pt x="106689" y="38207"/>
                  </a:cubicBezTo>
                  <a:cubicBezTo>
                    <a:pt x="106568" y="38207"/>
                    <a:pt x="106416" y="38025"/>
                    <a:pt x="106477" y="37934"/>
                  </a:cubicBezTo>
                  <a:cubicBezTo>
                    <a:pt x="106628" y="37691"/>
                    <a:pt x="106811" y="37447"/>
                    <a:pt x="106963" y="37235"/>
                  </a:cubicBezTo>
                  <a:cubicBezTo>
                    <a:pt x="107084" y="37113"/>
                    <a:pt x="107267" y="37083"/>
                    <a:pt x="107419" y="37052"/>
                  </a:cubicBezTo>
                  <a:lnTo>
                    <a:pt x="107419" y="37052"/>
                  </a:lnTo>
                  <a:cubicBezTo>
                    <a:pt x="107419" y="37052"/>
                    <a:pt x="107419" y="37052"/>
                    <a:pt x="107388" y="37052"/>
                  </a:cubicBezTo>
                  <a:lnTo>
                    <a:pt x="107449" y="37083"/>
                  </a:lnTo>
                  <a:lnTo>
                    <a:pt x="107419" y="37052"/>
                  </a:lnTo>
                  <a:cubicBezTo>
                    <a:pt x="107753" y="36840"/>
                    <a:pt x="107844" y="36840"/>
                    <a:pt x="108057" y="37022"/>
                  </a:cubicBezTo>
                  <a:cubicBezTo>
                    <a:pt x="108148" y="37083"/>
                    <a:pt x="108209" y="37174"/>
                    <a:pt x="108270" y="37235"/>
                  </a:cubicBezTo>
                  <a:cubicBezTo>
                    <a:pt x="108452" y="37356"/>
                    <a:pt x="108513" y="37508"/>
                    <a:pt x="108513" y="37721"/>
                  </a:cubicBezTo>
                  <a:cubicBezTo>
                    <a:pt x="108483" y="37903"/>
                    <a:pt x="108513" y="38055"/>
                    <a:pt x="108635" y="38207"/>
                  </a:cubicBezTo>
                  <a:cubicBezTo>
                    <a:pt x="108635" y="38207"/>
                    <a:pt x="108635" y="38207"/>
                    <a:pt x="108635" y="38207"/>
                  </a:cubicBezTo>
                  <a:cubicBezTo>
                    <a:pt x="108604" y="38207"/>
                    <a:pt x="108604" y="38238"/>
                    <a:pt x="108574" y="38238"/>
                  </a:cubicBezTo>
                  <a:cubicBezTo>
                    <a:pt x="108604" y="38238"/>
                    <a:pt x="108635" y="38238"/>
                    <a:pt x="108665" y="38238"/>
                  </a:cubicBezTo>
                  <a:cubicBezTo>
                    <a:pt x="108635" y="38207"/>
                    <a:pt x="108635" y="38207"/>
                    <a:pt x="108635" y="38207"/>
                  </a:cubicBezTo>
                  <a:cubicBezTo>
                    <a:pt x="108695" y="38177"/>
                    <a:pt x="108756" y="38147"/>
                    <a:pt x="108817" y="38116"/>
                  </a:cubicBezTo>
                  <a:cubicBezTo>
                    <a:pt x="108969" y="38055"/>
                    <a:pt x="109091" y="37964"/>
                    <a:pt x="109060" y="37782"/>
                  </a:cubicBezTo>
                  <a:cubicBezTo>
                    <a:pt x="109030" y="37630"/>
                    <a:pt x="109030" y="37508"/>
                    <a:pt x="109121" y="37417"/>
                  </a:cubicBezTo>
                  <a:cubicBezTo>
                    <a:pt x="109151" y="37326"/>
                    <a:pt x="109303" y="37295"/>
                    <a:pt x="109364" y="37356"/>
                  </a:cubicBezTo>
                  <a:cubicBezTo>
                    <a:pt x="109425" y="37447"/>
                    <a:pt x="109486" y="37539"/>
                    <a:pt x="109546" y="37599"/>
                  </a:cubicBezTo>
                  <a:cubicBezTo>
                    <a:pt x="109577" y="37630"/>
                    <a:pt x="109698" y="37599"/>
                    <a:pt x="109698" y="37599"/>
                  </a:cubicBezTo>
                  <a:cubicBezTo>
                    <a:pt x="109850" y="37326"/>
                    <a:pt x="110033" y="37204"/>
                    <a:pt x="110337" y="37295"/>
                  </a:cubicBezTo>
                  <a:cubicBezTo>
                    <a:pt x="110458" y="37356"/>
                    <a:pt x="110610" y="37265"/>
                    <a:pt x="110732" y="37295"/>
                  </a:cubicBezTo>
                  <a:cubicBezTo>
                    <a:pt x="111127" y="37417"/>
                    <a:pt x="111461" y="37326"/>
                    <a:pt x="111735" y="37052"/>
                  </a:cubicBezTo>
                  <a:cubicBezTo>
                    <a:pt x="111917" y="36900"/>
                    <a:pt x="112069" y="36870"/>
                    <a:pt x="112252" y="37052"/>
                  </a:cubicBezTo>
                  <a:cubicBezTo>
                    <a:pt x="112343" y="37174"/>
                    <a:pt x="112464" y="37174"/>
                    <a:pt x="112616" y="37144"/>
                  </a:cubicBezTo>
                  <a:cubicBezTo>
                    <a:pt x="112677" y="37113"/>
                    <a:pt x="112738" y="37113"/>
                    <a:pt x="112768" y="37174"/>
                  </a:cubicBezTo>
                  <a:cubicBezTo>
                    <a:pt x="112860" y="37326"/>
                    <a:pt x="112951" y="37447"/>
                    <a:pt x="113012" y="37599"/>
                  </a:cubicBezTo>
                  <a:cubicBezTo>
                    <a:pt x="113042" y="37751"/>
                    <a:pt x="112951" y="37934"/>
                    <a:pt x="113133" y="38025"/>
                  </a:cubicBezTo>
                  <a:cubicBezTo>
                    <a:pt x="113224" y="38086"/>
                    <a:pt x="113346" y="38147"/>
                    <a:pt x="113468" y="38238"/>
                  </a:cubicBezTo>
                  <a:cubicBezTo>
                    <a:pt x="113498" y="38238"/>
                    <a:pt x="113498" y="38268"/>
                    <a:pt x="113528" y="38299"/>
                  </a:cubicBezTo>
                  <a:cubicBezTo>
                    <a:pt x="113528" y="38329"/>
                    <a:pt x="113528" y="38359"/>
                    <a:pt x="113498" y="38390"/>
                  </a:cubicBezTo>
                  <a:cubicBezTo>
                    <a:pt x="113346" y="38603"/>
                    <a:pt x="113224" y="38815"/>
                    <a:pt x="113376" y="39089"/>
                  </a:cubicBezTo>
                  <a:cubicBezTo>
                    <a:pt x="113376" y="39119"/>
                    <a:pt x="113346" y="39210"/>
                    <a:pt x="113316" y="39271"/>
                  </a:cubicBezTo>
                  <a:cubicBezTo>
                    <a:pt x="113194" y="39393"/>
                    <a:pt x="113072" y="39484"/>
                    <a:pt x="112981" y="39606"/>
                  </a:cubicBezTo>
                  <a:cubicBezTo>
                    <a:pt x="112890" y="39697"/>
                    <a:pt x="112799" y="39788"/>
                    <a:pt x="112647" y="39818"/>
                  </a:cubicBezTo>
                  <a:cubicBezTo>
                    <a:pt x="112343" y="39910"/>
                    <a:pt x="112039" y="40031"/>
                    <a:pt x="111796" y="40274"/>
                  </a:cubicBezTo>
                  <a:cubicBezTo>
                    <a:pt x="111735" y="40335"/>
                    <a:pt x="111644" y="40396"/>
                    <a:pt x="111553" y="40426"/>
                  </a:cubicBezTo>
                  <a:cubicBezTo>
                    <a:pt x="111036" y="40548"/>
                    <a:pt x="110580" y="40852"/>
                    <a:pt x="110094" y="41034"/>
                  </a:cubicBezTo>
                  <a:close/>
                  <a:moveTo>
                    <a:pt x="255719" y="138969"/>
                  </a:moveTo>
                  <a:cubicBezTo>
                    <a:pt x="255598" y="138969"/>
                    <a:pt x="255476" y="139029"/>
                    <a:pt x="255355" y="139029"/>
                  </a:cubicBezTo>
                  <a:cubicBezTo>
                    <a:pt x="255142" y="138999"/>
                    <a:pt x="255233" y="138756"/>
                    <a:pt x="255112" y="138665"/>
                  </a:cubicBezTo>
                  <a:cubicBezTo>
                    <a:pt x="255081" y="138604"/>
                    <a:pt x="255051" y="138543"/>
                    <a:pt x="255020" y="138482"/>
                  </a:cubicBezTo>
                  <a:cubicBezTo>
                    <a:pt x="254929" y="138391"/>
                    <a:pt x="254777" y="138391"/>
                    <a:pt x="254656" y="138452"/>
                  </a:cubicBezTo>
                  <a:cubicBezTo>
                    <a:pt x="254564" y="138513"/>
                    <a:pt x="254473" y="138574"/>
                    <a:pt x="254443" y="138634"/>
                  </a:cubicBezTo>
                  <a:cubicBezTo>
                    <a:pt x="254230" y="139121"/>
                    <a:pt x="253956" y="139546"/>
                    <a:pt x="253440" y="139789"/>
                  </a:cubicBezTo>
                  <a:cubicBezTo>
                    <a:pt x="253349" y="139850"/>
                    <a:pt x="253288" y="139972"/>
                    <a:pt x="253197" y="140093"/>
                  </a:cubicBezTo>
                  <a:cubicBezTo>
                    <a:pt x="253136" y="140215"/>
                    <a:pt x="253045" y="140367"/>
                    <a:pt x="252984" y="140519"/>
                  </a:cubicBezTo>
                  <a:cubicBezTo>
                    <a:pt x="252832" y="140853"/>
                    <a:pt x="252589" y="141066"/>
                    <a:pt x="252254" y="141248"/>
                  </a:cubicBezTo>
                  <a:cubicBezTo>
                    <a:pt x="251859" y="141431"/>
                    <a:pt x="251494" y="141674"/>
                    <a:pt x="251130" y="141856"/>
                  </a:cubicBezTo>
                  <a:cubicBezTo>
                    <a:pt x="250826" y="142039"/>
                    <a:pt x="250583" y="142343"/>
                    <a:pt x="250187" y="142343"/>
                  </a:cubicBezTo>
                  <a:cubicBezTo>
                    <a:pt x="250096" y="142343"/>
                    <a:pt x="250005" y="142434"/>
                    <a:pt x="249914" y="142495"/>
                  </a:cubicBezTo>
                  <a:cubicBezTo>
                    <a:pt x="249428" y="142859"/>
                    <a:pt x="248941" y="143254"/>
                    <a:pt x="248516" y="143680"/>
                  </a:cubicBezTo>
                  <a:cubicBezTo>
                    <a:pt x="248151" y="144045"/>
                    <a:pt x="247938" y="144440"/>
                    <a:pt x="247695" y="144865"/>
                  </a:cubicBezTo>
                  <a:cubicBezTo>
                    <a:pt x="247634" y="144987"/>
                    <a:pt x="247725" y="145200"/>
                    <a:pt x="247877" y="145261"/>
                  </a:cubicBezTo>
                  <a:cubicBezTo>
                    <a:pt x="248181" y="145382"/>
                    <a:pt x="248485" y="145473"/>
                    <a:pt x="248668" y="145777"/>
                  </a:cubicBezTo>
                  <a:cubicBezTo>
                    <a:pt x="248728" y="145808"/>
                    <a:pt x="248759" y="145868"/>
                    <a:pt x="248820" y="145899"/>
                  </a:cubicBezTo>
                  <a:cubicBezTo>
                    <a:pt x="249032" y="146142"/>
                    <a:pt x="249336" y="146142"/>
                    <a:pt x="249640" y="146020"/>
                  </a:cubicBezTo>
                  <a:cubicBezTo>
                    <a:pt x="250127" y="145838"/>
                    <a:pt x="250461" y="145382"/>
                    <a:pt x="250947" y="145169"/>
                  </a:cubicBezTo>
                  <a:cubicBezTo>
                    <a:pt x="251069" y="144957"/>
                    <a:pt x="251221" y="144744"/>
                    <a:pt x="251373" y="144531"/>
                  </a:cubicBezTo>
                  <a:cubicBezTo>
                    <a:pt x="251464" y="144379"/>
                    <a:pt x="251555" y="144258"/>
                    <a:pt x="251677" y="144136"/>
                  </a:cubicBezTo>
                  <a:cubicBezTo>
                    <a:pt x="251829" y="143984"/>
                    <a:pt x="251950" y="143802"/>
                    <a:pt x="252072" y="143619"/>
                  </a:cubicBezTo>
                  <a:cubicBezTo>
                    <a:pt x="252437" y="142890"/>
                    <a:pt x="252346" y="143072"/>
                    <a:pt x="253045" y="142738"/>
                  </a:cubicBezTo>
                  <a:cubicBezTo>
                    <a:pt x="253227" y="142616"/>
                    <a:pt x="253409" y="142616"/>
                    <a:pt x="253622" y="142616"/>
                  </a:cubicBezTo>
                  <a:cubicBezTo>
                    <a:pt x="253835" y="142616"/>
                    <a:pt x="253956" y="142525"/>
                    <a:pt x="253926" y="142343"/>
                  </a:cubicBezTo>
                  <a:cubicBezTo>
                    <a:pt x="253835" y="142039"/>
                    <a:pt x="253926" y="141795"/>
                    <a:pt x="254260" y="141644"/>
                  </a:cubicBezTo>
                  <a:cubicBezTo>
                    <a:pt x="254352" y="141583"/>
                    <a:pt x="254473" y="141492"/>
                    <a:pt x="254564" y="141400"/>
                  </a:cubicBezTo>
                  <a:cubicBezTo>
                    <a:pt x="254899" y="140975"/>
                    <a:pt x="255294" y="140580"/>
                    <a:pt x="255689" y="140215"/>
                  </a:cubicBezTo>
                  <a:cubicBezTo>
                    <a:pt x="255780" y="140093"/>
                    <a:pt x="255811" y="140002"/>
                    <a:pt x="255841" y="139850"/>
                  </a:cubicBezTo>
                  <a:cubicBezTo>
                    <a:pt x="255841" y="139729"/>
                    <a:pt x="255841" y="139607"/>
                    <a:pt x="255841" y="139546"/>
                  </a:cubicBezTo>
                  <a:cubicBezTo>
                    <a:pt x="255871" y="139455"/>
                    <a:pt x="255871" y="139425"/>
                    <a:pt x="255902" y="139394"/>
                  </a:cubicBezTo>
                  <a:cubicBezTo>
                    <a:pt x="255902" y="139333"/>
                    <a:pt x="255932" y="139273"/>
                    <a:pt x="255932" y="139212"/>
                  </a:cubicBezTo>
                  <a:cubicBezTo>
                    <a:pt x="255932" y="139181"/>
                    <a:pt x="255932" y="139151"/>
                    <a:pt x="255932" y="139121"/>
                  </a:cubicBezTo>
                  <a:cubicBezTo>
                    <a:pt x="255932" y="139029"/>
                    <a:pt x="255811" y="138938"/>
                    <a:pt x="255719" y="138969"/>
                  </a:cubicBezTo>
                  <a:close/>
                  <a:moveTo>
                    <a:pt x="58603" y="13161"/>
                  </a:moveTo>
                  <a:cubicBezTo>
                    <a:pt x="58330" y="13101"/>
                    <a:pt x="58026" y="13040"/>
                    <a:pt x="57722" y="12979"/>
                  </a:cubicBezTo>
                  <a:cubicBezTo>
                    <a:pt x="57691" y="12979"/>
                    <a:pt x="57631" y="12888"/>
                    <a:pt x="57631" y="12857"/>
                  </a:cubicBezTo>
                  <a:cubicBezTo>
                    <a:pt x="57813" y="12584"/>
                    <a:pt x="57631" y="12310"/>
                    <a:pt x="57691" y="12037"/>
                  </a:cubicBezTo>
                  <a:cubicBezTo>
                    <a:pt x="57691" y="11794"/>
                    <a:pt x="57691" y="11581"/>
                    <a:pt x="57661" y="11368"/>
                  </a:cubicBezTo>
                  <a:cubicBezTo>
                    <a:pt x="57600" y="11155"/>
                    <a:pt x="57448" y="11064"/>
                    <a:pt x="57235" y="11003"/>
                  </a:cubicBezTo>
                  <a:cubicBezTo>
                    <a:pt x="57053" y="10973"/>
                    <a:pt x="57053" y="10943"/>
                    <a:pt x="57053" y="10760"/>
                  </a:cubicBezTo>
                  <a:cubicBezTo>
                    <a:pt x="57053" y="10487"/>
                    <a:pt x="56932" y="10335"/>
                    <a:pt x="56688" y="10304"/>
                  </a:cubicBezTo>
                  <a:cubicBezTo>
                    <a:pt x="56506" y="10274"/>
                    <a:pt x="56263" y="10213"/>
                    <a:pt x="56111" y="10365"/>
                  </a:cubicBezTo>
                  <a:cubicBezTo>
                    <a:pt x="55868" y="10578"/>
                    <a:pt x="55533" y="10639"/>
                    <a:pt x="55260" y="10821"/>
                  </a:cubicBezTo>
                  <a:cubicBezTo>
                    <a:pt x="55138" y="10882"/>
                    <a:pt x="55077" y="11003"/>
                    <a:pt x="54986" y="11095"/>
                  </a:cubicBezTo>
                  <a:cubicBezTo>
                    <a:pt x="55017" y="11338"/>
                    <a:pt x="54865" y="11398"/>
                    <a:pt x="54682" y="11490"/>
                  </a:cubicBezTo>
                  <a:cubicBezTo>
                    <a:pt x="54530" y="11550"/>
                    <a:pt x="54409" y="11672"/>
                    <a:pt x="54317" y="11794"/>
                  </a:cubicBezTo>
                  <a:cubicBezTo>
                    <a:pt x="54257" y="11824"/>
                    <a:pt x="54257" y="11915"/>
                    <a:pt x="54317" y="11946"/>
                  </a:cubicBezTo>
                  <a:cubicBezTo>
                    <a:pt x="54409" y="12037"/>
                    <a:pt x="54530" y="12098"/>
                    <a:pt x="54652" y="12158"/>
                  </a:cubicBezTo>
                  <a:cubicBezTo>
                    <a:pt x="54713" y="12189"/>
                    <a:pt x="54743" y="12250"/>
                    <a:pt x="54682" y="12280"/>
                  </a:cubicBezTo>
                  <a:cubicBezTo>
                    <a:pt x="54682" y="12310"/>
                    <a:pt x="54621" y="12310"/>
                    <a:pt x="54591" y="12310"/>
                  </a:cubicBezTo>
                  <a:cubicBezTo>
                    <a:pt x="54378" y="12280"/>
                    <a:pt x="54135" y="12219"/>
                    <a:pt x="53922" y="12219"/>
                  </a:cubicBezTo>
                  <a:cubicBezTo>
                    <a:pt x="53679" y="12219"/>
                    <a:pt x="53527" y="12402"/>
                    <a:pt x="53436" y="12645"/>
                  </a:cubicBezTo>
                  <a:cubicBezTo>
                    <a:pt x="53375" y="12827"/>
                    <a:pt x="53436" y="12949"/>
                    <a:pt x="53588" y="13040"/>
                  </a:cubicBezTo>
                  <a:cubicBezTo>
                    <a:pt x="53710" y="13161"/>
                    <a:pt x="53831" y="13253"/>
                    <a:pt x="53983" y="13344"/>
                  </a:cubicBezTo>
                  <a:cubicBezTo>
                    <a:pt x="54287" y="13587"/>
                    <a:pt x="54621" y="13800"/>
                    <a:pt x="55047" y="13587"/>
                  </a:cubicBezTo>
                  <a:cubicBezTo>
                    <a:pt x="55108" y="13557"/>
                    <a:pt x="55199" y="13557"/>
                    <a:pt x="55260" y="13587"/>
                  </a:cubicBezTo>
                  <a:cubicBezTo>
                    <a:pt x="55473" y="13739"/>
                    <a:pt x="55746" y="13739"/>
                    <a:pt x="56020" y="13769"/>
                  </a:cubicBezTo>
                  <a:cubicBezTo>
                    <a:pt x="56050" y="13769"/>
                    <a:pt x="56080" y="13800"/>
                    <a:pt x="56080" y="13800"/>
                  </a:cubicBezTo>
                  <a:cubicBezTo>
                    <a:pt x="56050" y="13830"/>
                    <a:pt x="56020" y="13830"/>
                    <a:pt x="55989" y="13861"/>
                  </a:cubicBezTo>
                  <a:cubicBezTo>
                    <a:pt x="55564" y="13921"/>
                    <a:pt x="55138" y="13982"/>
                    <a:pt x="54713" y="14043"/>
                  </a:cubicBezTo>
                  <a:cubicBezTo>
                    <a:pt x="54621" y="14073"/>
                    <a:pt x="54500" y="14195"/>
                    <a:pt x="54500" y="14316"/>
                  </a:cubicBezTo>
                  <a:cubicBezTo>
                    <a:pt x="54439" y="14620"/>
                    <a:pt x="54561" y="14833"/>
                    <a:pt x="54804" y="14955"/>
                  </a:cubicBezTo>
                  <a:cubicBezTo>
                    <a:pt x="54925" y="14985"/>
                    <a:pt x="55047" y="15046"/>
                    <a:pt x="55199" y="15076"/>
                  </a:cubicBezTo>
                  <a:cubicBezTo>
                    <a:pt x="55381" y="15076"/>
                    <a:pt x="55594" y="15046"/>
                    <a:pt x="55776" y="15076"/>
                  </a:cubicBezTo>
                  <a:cubicBezTo>
                    <a:pt x="56172" y="15107"/>
                    <a:pt x="56506" y="15046"/>
                    <a:pt x="56840" y="14864"/>
                  </a:cubicBezTo>
                  <a:cubicBezTo>
                    <a:pt x="56932" y="14772"/>
                    <a:pt x="57084" y="14712"/>
                    <a:pt x="57205" y="14712"/>
                  </a:cubicBezTo>
                  <a:cubicBezTo>
                    <a:pt x="57509" y="14681"/>
                    <a:pt x="57783" y="14681"/>
                    <a:pt x="58087" y="14590"/>
                  </a:cubicBezTo>
                  <a:cubicBezTo>
                    <a:pt x="58147" y="14560"/>
                    <a:pt x="58208" y="14590"/>
                    <a:pt x="58269" y="14620"/>
                  </a:cubicBezTo>
                  <a:cubicBezTo>
                    <a:pt x="58512" y="14681"/>
                    <a:pt x="58725" y="14742"/>
                    <a:pt x="58907" y="14803"/>
                  </a:cubicBezTo>
                  <a:cubicBezTo>
                    <a:pt x="60062" y="15137"/>
                    <a:pt x="60001" y="14712"/>
                    <a:pt x="61217" y="13709"/>
                  </a:cubicBezTo>
                  <a:cubicBezTo>
                    <a:pt x="61309" y="13648"/>
                    <a:pt x="61369" y="13496"/>
                    <a:pt x="61430" y="13405"/>
                  </a:cubicBezTo>
                  <a:cubicBezTo>
                    <a:pt x="61582" y="13161"/>
                    <a:pt x="61460" y="12827"/>
                    <a:pt x="61187" y="12645"/>
                  </a:cubicBezTo>
                  <a:cubicBezTo>
                    <a:pt x="61157" y="12614"/>
                    <a:pt x="61065" y="12614"/>
                    <a:pt x="61005" y="12645"/>
                  </a:cubicBezTo>
                  <a:cubicBezTo>
                    <a:pt x="60883" y="12645"/>
                    <a:pt x="60761" y="12736"/>
                    <a:pt x="60701" y="12857"/>
                  </a:cubicBezTo>
                  <a:cubicBezTo>
                    <a:pt x="60640" y="12918"/>
                    <a:pt x="60609" y="12949"/>
                    <a:pt x="60549" y="12888"/>
                  </a:cubicBezTo>
                  <a:cubicBezTo>
                    <a:pt x="60427" y="12766"/>
                    <a:pt x="60153" y="12736"/>
                    <a:pt x="60245" y="12462"/>
                  </a:cubicBezTo>
                  <a:cubicBezTo>
                    <a:pt x="60153" y="12341"/>
                    <a:pt x="60032" y="12219"/>
                    <a:pt x="60214" y="12067"/>
                  </a:cubicBezTo>
                  <a:cubicBezTo>
                    <a:pt x="60305" y="11976"/>
                    <a:pt x="60336" y="11854"/>
                    <a:pt x="60336" y="11702"/>
                  </a:cubicBezTo>
                  <a:cubicBezTo>
                    <a:pt x="60336" y="11429"/>
                    <a:pt x="60366" y="11155"/>
                    <a:pt x="60518" y="10882"/>
                  </a:cubicBezTo>
                  <a:cubicBezTo>
                    <a:pt x="60579" y="10791"/>
                    <a:pt x="60518" y="10699"/>
                    <a:pt x="60427" y="10639"/>
                  </a:cubicBezTo>
                  <a:cubicBezTo>
                    <a:pt x="60336" y="10547"/>
                    <a:pt x="60214" y="10547"/>
                    <a:pt x="60062" y="10608"/>
                  </a:cubicBezTo>
                  <a:cubicBezTo>
                    <a:pt x="59819" y="10791"/>
                    <a:pt x="59546" y="11003"/>
                    <a:pt x="59272" y="11186"/>
                  </a:cubicBezTo>
                  <a:cubicBezTo>
                    <a:pt x="59120" y="11277"/>
                    <a:pt x="59090" y="11429"/>
                    <a:pt x="59120" y="11611"/>
                  </a:cubicBezTo>
                  <a:cubicBezTo>
                    <a:pt x="59120" y="11702"/>
                    <a:pt x="59150" y="11794"/>
                    <a:pt x="59181" y="11885"/>
                  </a:cubicBezTo>
                  <a:cubicBezTo>
                    <a:pt x="59242" y="12067"/>
                    <a:pt x="59120" y="12189"/>
                    <a:pt x="58968" y="12250"/>
                  </a:cubicBezTo>
                  <a:cubicBezTo>
                    <a:pt x="58938" y="12280"/>
                    <a:pt x="58907" y="12310"/>
                    <a:pt x="58877" y="12310"/>
                  </a:cubicBezTo>
                  <a:cubicBezTo>
                    <a:pt x="58725" y="12402"/>
                    <a:pt x="58694" y="12553"/>
                    <a:pt x="58755" y="12736"/>
                  </a:cubicBezTo>
                  <a:cubicBezTo>
                    <a:pt x="58786" y="12797"/>
                    <a:pt x="58816" y="12857"/>
                    <a:pt x="58816" y="12918"/>
                  </a:cubicBezTo>
                  <a:cubicBezTo>
                    <a:pt x="58846" y="13040"/>
                    <a:pt x="58725" y="13192"/>
                    <a:pt x="58603" y="13161"/>
                  </a:cubicBezTo>
                  <a:close/>
                  <a:moveTo>
                    <a:pt x="75473" y="17295"/>
                  </a:moveTo>
                  <a:cubicBezTo>
                    <a:pt x="75351" y="17204"/>
                    <a:pt x="75291" y="17113"/>
                    <a:pt x="75230" y="16991"/>
                  </a:cubicBezTo>
                  <a:cubicBezTo>
                    <a:pt x="75139" y="16809"/>
                    <a:pt x="74956" y="16718"/>
                    <a:pt x="74743" y="16718"/>
                  </a:cubicBezTo>
                  <a:cubicBezTo>
                    <a:pt x="74439" y="16748"/>
                    <a:pt x="74135" y="16748"/>
                    <a:pt x="73862" y="16596"/>
                  </a:cubicBezTo>
                  <a:cubicBezTo>
                    <a:pt x="73801" y="16535"/>
                    <a:pt x="73680" y="16566"/>
                    <a:pt x="73588" y="16566"/>
                  </a:cubicBezTo>
                  <a:cubicBezTo>
                    <a:pt x="73163" y="16596"/>
                    <a:pt x="72707" y="16627"/>
                    <a:pt x="72281" y="16718"/>
                  </a:cubicBezTo>
                  <a:cubicBezTo>
                    <a:pt x="72038" y="16748"/>
                    <a:pt x="71765" y="16839"/>
                    <a:pt x="71613" y="16535"/>
                  </a:cubicBezTo>
                  <a:cubicBezTo>
                    <a:pt x="71552" y="16414"/>
                    <a:pt x="71400" y="16414"/>
                    <a:pt x="71248" y="16383"/>
                  </a:cubicBezTo>
                  <a:cubicBezTo>
                    <a:pt x="70883" y="16262"/>
                    <a:pt x="70549" y="16049"/>
                    <a:pt x="70427" y="15623"/>
                  </a:cubicBezTo>
                  <a:cubicBezTo>
                    <a:pt x="70397" y="15441"/>
                    <a:pt x="70245" y="15380"/>
                    <a:pt x="70093" y="15350"/>
                  </a:cubicBezTo>
                  <a:cubicBezTo>
                    <a:pt x="69971" y="15319"/>
                    <a:pt x="69971" y="15319"/>
                    <a:pt x="70093" y="15259"/>
                  </a:cubicBezTo>
                  <a:cubicBezTo>
                    <a:pt x="70184" y="15198"/>
                    <a:pt x="70275" y="15107"/>
                    <a:pt x="70366" y="15016"/>
                  </a:cubicBezTo>
                  <a:cubicBezTo>
                    <a:pt x="70366" y="15016"/>
                    <a:pt x="70366" y="15016"/>
                    <a:pt x="70366" y="15016"/>
                  </a:cubicBezTo>
                  <a:lnTo>
                    <a:pt x="70336" y="15016"/>
                  </a:lnTo>
                  <a:lnTo>
                    <a:pt x="70397" y="15016"/>
                  </a:lnTo>
                  <a:cubicBezTo>
                    <a:pt x="70366" y="15016"/>
                    <a:pt x="70366" y="15016"/>
                    <a:pt x="70366" y="15016"/>
                  </a:cubicBezTo>
                  <a:cubicBezTo>
                    <a:pt x="70549" y="15046"/>
                    <a:pt x="70762" y="15107"/>
                    <a:pt x="70944" y="15046"/>
                  </a:cubicBezTo>
                  <a:cubicBezTo>
                    <a:pt x="71035" y="15046"/>
                    <a:pt x="71096" y="14864"/>
                    <a:pt x="71066" y="14833"/>
                  </a:cubicBezTo>
                  <a:cubicBezTo>
                    <a:pt x="71035" y="14772"/>
                    <a:pt x="71005" y="14712"/>
                    <a:pt x="70944" y="14651"/>
                  </a:cubicBezTo>
                  <a:cubicBezTo>
                    <a:pt x="70762" y="14499"/>
                    <a:pt x="70701" y="14347"/>
                    <a:pt x="70731" y="14073"/>
                  </a:cubicBezTo>
                  <a:cubicBezTo>
                    <a:pt x="70762" y="13921"/>
                    <a:pt x="70549" y="13709"/>
                    <a:pt x="70366" y="13678"/>
                  </a:cubicBezTo>
                  <a:cubicBezTo>
                    <a:pt x="70214" y="13678"/>
                    <a:pt x="70032" y="13678"/>
                    <a:pt x="69880" y="13648"/>
                  </a:cubicBezTo>
                  <a:cubicBezTo>
                    <a:pt x="69759" y="13648"/>
                    <a:pt x="69607" y="13587"/>
                    <a:pt x="69576" y="13465"/>
                  </a:cubicBezTo>
                  <a:cubicBezTo>
                    <a:pt x="69546" y="13344"/>
                    <a:pt x="69515" y="13222"/>
                    <a:pt x="69455" y="13101"/>
                  </a:cubicBezTo>
                  <a:cubicBezTo>
                    <a:pt x="69424" y="13009"/>
                    <a:pt x="69394" y="12888"/>
                    <a:pt x="69333" y="12857"/>
                  </a:cubicBezTo>
                  <a:cubicBezTo>
                    <a:pt x="69059" y="12645"/>
                    <a:pt x="68877" y="12402"/>
                    <a:pt x="68543" y="12280"/>
                  </a:cubicBezTo>
                  <a:cubicBezTo>
                    <a:pt x="68269" y="12158"/>
                    <a:pt x="68026" y="12189"/>
                    <a:pt x="67783" y="12371"/>
                  </a:cubicBezTo>
                  <a:cubicBezTo>
                    <a:pt x="67661" y="12462"/>
                    <a:pt x="67540" y="12645"/>
                    <a:pt x="67600" y="12766"/>
                  </a:cubicBezTo>
                  <a:cubicBezTo>
                    <a:pt x="67722" y="13131"/>
                    <a:pt x="67813" y="13496"/>
                    <a:pt x="67844" y="13891"/>
                  </a:cubicBezTo>
                  <a:cubicBezTo>
                    <a:pt x="67844" y="13921"/>
                    <a:pt x="67904" y="13982"/>
                    <a:pt x="67965" y="14012"/>
                  </a:cubicBezTo>
                  <a:cubicBezTo>
                    <a:pt x="68239" y="14134"/>
                    <a:pt x="68512" y="14225"/>
                    <a:pt x="68786" y="14316"/>
                  </a:cubicBezTo>
                  <a:cubicBezTo>
                    <a:pt x="69059" y="14408"/>
                    <a:pt x="69059" y="14438"/>
                    <a:pt x="69059" y="14651"/>
                  </a:cubicBezTo>
                  <a:cubicBezTo>
                    <a:pt x="69059" y="14833"/>
                    <a:pt x="69059" y="15016"/>
                    <a:pt x="69059" y="15198"/>
                  </a:cubicBezTo>
                  <a:cubicBezTo>
                    <a:pt x="69059" y="15441"/>
                    <a:pt x="68999" y="15654"/>
                    <a:pt x="68786" y="15775"/>
                  </a:cubicBezTo>
                  <a:cubicBezTo>
                    <a:pt x="68603" y="15897"/>
                    <a:pt x="68482" y="16049"/>
                    <a:pt x="68391" y="16201"/>
                  </a:cubicBezTo>
                  <a:cubicBezTo>
                    <a:pt x="68087" y="16596"/>
                    <a:pt x="68056" y="17022"/>
                    <a:pt x="68087" y="17478"/>
                  </a:cubicBezTo>
                  <a:cubicBezTo>
                    <a:pt x="68117" y="17751"/>
                    <a:pt x="68512" y="17751"/>
                    <a:pt x="68664" y="17964"/>
                  </a:cubicBezTo>
                  <a:cubicBezTo>
                    <a:pt x="68664" y="17994"/>
                    <a:pt x="68695" y="17994"/>
                    <a:pt x="68725" y="18025"/>
                  </a:cubicBezTo>
                  <a:cubicBezTo>
                    <a:pt x="68938" y="18207"/>
                    <a:pt x="69211" y="18237"/>
                    <a:pt x="69455" y="18085"/>
                  </a:cubicBezTo>
                  <a:cubicBezTo>
                    <a:pt x="69515" y="18055"/>
                    <a:pt x="69576" y="18025"/>
                    <a:pt x="69637" y="18025"/>
                  </a:cubicBezTo>
                  <a:cubicBezTo>
                    <a:pt x="69728" y="17994"/>
                    <a:pt x="69759" y="18055"/>
                    <a:pt x="69728" y="18116"/>
                  </a:cubicBezTo>
                  <a:cubicBezTo>
                    <a:pt x="69728" y="18207"/>
                    <a:pt x="69667" y="18329"/>
                    <a:pt x="69698" y="18389"/>
                  </a:cubicBezTo>
                  <a:cubicBezTo>
                    <a:pt x="69728" y="18511"/>
                    <a:pt x="69850" y="18602"/>
                    <a:pt x="69971" y="18633"/>
                  </a:cubicBezTo>
                  <a:cubicBezTo>
                    <a:pt x="70306" y="18724"/>
                    <a:pt x="70610" y="18815"/>
                    <a:pt x="70944" y="18815"/>
                  </a:cubicBezTo>
                  <a:cubicBezTo>
                    <a:pt x="71582" y="18815"/>
                    <a:pt x="72160" y="19149"/>
                    <a:pt x="72828" y="19119"/>
                  </a:cubicBezTo>
                  <a:cubicBezTo>
                    <a:pt x="72920" y="19119"/>
                    <a:pt x="73041" y="19210"/>
                    <a:pt x="73163" y="19271"/>
                  </a:cubicBezTo>
                  <a:cubicBezTo>
                    <a:pt x="73406" y="19393"/>
                    <a:pt x="73649" y="19484"/>
                    <a:pt x="73923" y="19423"/>
                  </a:cubicBezTo>
                  <a:cubicBezTo>
                    <a:pt x="74135" y="19393"/>
                    <a:pt x="74318" y="19423"/>
                    <a:pt x="74531" y="19393"/>
                  </a:cubicBezTo>
                  <a:cubicBezTo>
                    <a:pt x="74622" y="19393"/>
                    <a:pt x="74713" y="19362"/>
                    <a:pt x="74804" y="19301"/>
                  </a:cubicBezTo>
                  <a:cubicBezTo>
                    <a:pt x="74956" y="19149"/>
                    <a:pt x="75139" y="18997"/>
                    <a:pt x="75351" y="18906"/>
                  </a:cubicBezTo>
                  <a:cubicBezTo>
                    <a:pt x="75503" y="18845"/>
                    <a:pt x="75534" y="18724"/>
                    <a:pt x="75534" y="18602"/>
                  </a:cubicBezTo>
                  <a:cubicBezTo>
                    <a:pt x="75503" y="18450"/>
                    <a:pt x="75564" y="18359"/>
                    <a:pt x="75625" y="18268"/>
                  </a:cubicBezTo>
                  <a:cubicBezTo>
                    <a:pt x="75898" y="17873"/>
                    <a:pt x="75838" y="17569"/>
                    <a:pt x="75473" y="17295"/>
                  </a:cubicBezTo>
                  <a:close/>
                  <a:moveTo>
                    <a:pt x="120732" y="19332"/>
                  </a:moveTo>
                  <a:lnTo>
                    <a:pt x="120763" y="19362"/>
                  </a:lnTo>
                  <a:lnTo>
                    <a:pt x="120702" y="19362"/>
                  </a:lnTo>
                  <a:lnTo>
                    <a:pt x="120702" y="19271"/>
                  </a:lnTo>
                  <a:close/>
                  <a:moveTo>
                    <a:pt x="120945" y="22310"/>
                  </a:moveTo>
                  <a:lnTo>
                    <a:pt x="120884" y="22280"/>
                  </a:lnTo>
                  <a:lnTo>
                    <a:pt x="120975" y="22250"/>
                  </a:lnTo>
                  <a:close/>
                  <a:moveTo>
                    <a:pt x="118483" y="19696"/>
                  </a:moveTo>
                  <a:cubicBezTo>
                    <a:pt x="118483" y="19605"/>
                    <a:pt x="118392" y="19544"/>
                    <a:pt x="118331" y="19484"/>
                  </a:cubicBezTo>
                  <a:cubicBezTo>
                    <a:pt x="118027" y="19210"/>
                    <a:pt x="117936" y="18906"/>
                    <a:pt x="118118" y="18541"/>
                  </a:cubicBezTo>
                  <a:cubicBezTo>
                    <a:pt x="118148" y="18450"/>
                    <a:pt x="118179" y="18359"/>
                    <a:pt x="118209" y="18268"/>
                  </a:cubicBezTo>
                  <a:cubicBezTo>
                    <a:pt x="118270" y="18116"/>
                    <a:pt x="118361" y="18025"/>
                    <a:pt x="118574" y="17994"/>
                  </a:cubicBezTo>
                  <a:cubicBezTo>
                    <a:pt x="118817" y="17964"/>
                    <a:pt x="119091" y="17903"/>
                    <a:pt x="119334" y="17812"/>
                  </a:cubicBezTo>
                  <a:cubicBezTo>
                    <a:pt x="119547" y="17751"/>
                    <a:pt x="119668" y="17842"/>
                    <a:pt x="119729" y="18116"/>
                  </a:cubicBezTo>
                  <a:cubicBezTo>
                    <a:pt x="119759" y="18116"/>
                    <a:pt x="119759" y="18146"/>
                    <a:pt x="119759" y="18177"/>
                  </a:cubicBezTo>
                  <a:cubicBezTo>
                    <a:pt x="119729" y="18177"/>
                    <a:pt x="119729" y="18177"/>
                    <a:pt x="119729" y="18177"/>
                  </a:cubicBezTo>
                  <a:cubicBezTo>
                    <a:pt x="119729" y="18177"/>
                    <a:pt x="119729" y="18207"/>
                    <a:pt x="119729" y="18207"/>
                  </a:cubicBezTo>
                  <a:cubicBezTo>
                    <a:pt x="119668" y="18207"/>
                    <a:pt x="119638" y="18237"/>
                    <a:pt x="119577" y="18237"/>
                  </a:cubicBezTo>
                  <a:cubicBezTo>
                    <a:pt x="119486" y="18268"/>
                    <a:pt x="119455" y="18298"/>
                    <a:pt x="119516" y="18359"/>
                  </a:cubicBezTo>
                  <a:cubicBezTo>
                    <a:pt x="119547" y="18389"/>
                    <a:pt x="119547" y="18420"/>
                    <a:pt x="119577" y="18420"/>
                  </a:cubicBezTo>
                  <a:cubicBezTo>
                    <a:pt x="119668" y="18450"/>
                    <a:pt x="119699" y="18420"/>
                    <a:pt x="119729" y="18359"/>
                  </a:cubicBezTo>
                  <a:cubicBezTo>
                    <a:pt x="119729" y="18298"/>
                    <a:pt x="119729" y="18268"/>
                    <a:pt x="119729" y="18207"/>
                  </a:cubicBezTo>
                  <a:cubicBezTo>
                    <a:pt x="119729" y="18207"/>
                    <a:pt x="119759" y="18207"/>
                    <a:pt x="119759" y="18207"/>
                  </a:cubicBezTo>
                  <a:cubicBezTo>
                    <a:pt x="119759" y="18177"/>
                    <a:pt x="119759" y="18177"/>
                    <a:pt x="119759" y="18177"/>
                  </a:cubicBezTo>
                  <a:cubicBezTo>
                    <a:pt x="119972" y="18085"/>
                    <a:pt x="120185" y="18025"/>
                    <a:pt x="120398" y="18146"/>
                  </a:cubicBezTo>
                  <a:cubicBezTo>
                    <a:pt x="120459" y="18177"/>
                    <a:pt x="120519" y="18177"/>
                    <a:pt x="120550" y="18177"/>
                  </a:cubicBezTo>
                  <a:cubicBezTo>
                    <a:pt x="120550" y="18177"/>
                    <a:pt x="120550" y="18177"/>
                    <a:pt x="120550" y="18177"/>
                  </a:cubicBezTo>
                  <a:cubicBezTo>
                    <a:pt x="120580" y="18207"/>
                    <a:pt x="120580" y="18207"/>
                    <a:pt x="120580" y="18207"/>
                  </a:cubicBezTo>
                  <a:cubicBezTo>
                    <a:pt x="120580" y="18359"/>
                    <a:pt x="120580" y="18481"/>
                    <a:pt x="120580" y="18602"/>
                  </a:cubicBezTo>
                  <a:cubicBezTo>
                    <a:pt x="120580" y="18693"/>
                    <a:pt x="120641" y="18724"/>
                    <a:pt x="120671" y="18693"/>
                  </a:cubicBezTo>
                  <a:cubicBezTo>
                    <a:pt x="120702" y="18663"/>
                    <a:pt x="120702" y="18633"/>
                    <a:pt x="120702" y="18602"/>
                  </a:cubicBezTo>
                  <a:cubicBezTo>
                    <a:pt x="120702" y="18450"/>
                    <a:pt x="120671" y="18329"/>
                    <a:pt x="120580" y="18207"/>
                  </a:cubicBezTo>
                  <a:cubicBezTo>
                    <a:pt x="120580" y="18207"/>
                    <a:pt x="120580" y="18177"/>
                    <a:pt x="120580" y="18177"/>
                  </a:cubicBezTo>
                  <a:cubicBezTo>
                    <a:pt x="120580" y="18177"/>
                    <a:pt x="120580" y="18177"/>
                    <a:pt x="120550" y="18177"/>
                  </a:cubicBezTo>
                  <a:cubicBezTo>
                    <a:pt x="120611" y="17964"/>
                    <a:pt x="120671" y="17751"/>
                    <a:pt x="120702" y="17538"/>
                  </a:cubicBezTo>
                  <a:cubicBezTo>
                    <a:pt x="120763" y="17386"/>
                    <a:pt x="120884" y="17326"/>
                    <a:pt x="121006" y="17386"/>
                  </a:cubicBezTo>
                  <a:cubicBezTo>
                    <a:pt x="121127" y="17447"/>
                    <a:pt x="121249" y="17538"/>
                    <a:pt x="121370" y="17569"/>
                  </a:cubicBezTo>
                  <a:cubicBezTo>
                    <a:pt x="121583" y="17630"/>
                    <a:pt x="121705" y="17751"/>
                    <a:pt x="121796" y="17934"/>
                  </a:cubicBezTo>
                  <a:cubicBezTo>
                    <a:pt x="121857" y="17994"/>
                    <a:pt x="121918" y="18085"/>
                    <a:pt x="121978" y="18146"/>
                  </a:cubicBezTo>
                  <a:cubicBezTo>
                    <a:pt x="122252" y="18268"/>
                    <a:pt x="122343" y="18511"/>
                    <a:pt x="122434" y="18754"/>
                  </a:cubicBezTo>
                  <a:cubicBezTo>
                    <a:pt x="122495" y="19028"/>
                    <a:pt x="122708" y="19149"/>
                    <a:pt x="122981" y="19241"/>
                  </a:cubicBezTo>
                  <a:cubicBezTo>
                    <a:pt x="123103" y="19301"/>
                    <a:pt x="123225" y="19301"/>
                    <a:pt x="123346" y="19332"/>
                  </a:cubicBezTo>
                  <a:cubicBezTo>
                    <a:pt x="123407" y="19332"/>
                    <a:pt x="123498" y="19393"/>
                    <a:pt x="123498" y="19423"/>
                  </a:cubicBezTo>
                  <a:cubicBezTo>
                    <a:pt x="123559" y="19727"/>
                    <a:pt x="123832" y="19818"/>
                    <a:pt x="123954" y="20031"/>
                  </a:cubicBezTo>
                  <a:cubicBezTo>
                    <a:pt x="124076" y="20244"/>
                    <a:pt x="124258" y="20274"/>
                    <a:pt x="124440" y="20335"/>
                  </a:cubicBezTo>
                  <a:cubicBezTo>
                    <a:pt x="124623" y="20396"/>
                    <a:pt x="124684" y="20517"/>
                    <a:pt x="124623" y="20700"/>
                  </a:cubicBezTo>
                  <a:cubicBezTo>
                    <a:pt x="124623" y="20791"/>
                    <a:pt x="124592" y="20882"/>
                    <a:pt x="124562" y="20973"/>
                  </a:cubicBezTo>
                  <a:cubicBezTo>
                    <a:pt x="124532" y="21125"/>
                    <a:pt x="124532" y="21155"/>
                    <a:pt x="124714" y="21095"/>
                  </a:cubicBezTo>
                  <a:cubicBezTo>
                    <a:pt x="125079" y="21034"/>
                    <a:pt x="125200" y="21064"/>
                    <a:pt x="125200" y="21338"/>
                  </a:cubicBezTo>
                  <a:cubicBezTo>
                    <a:pt x="125200" y="21672"/>
                    <a:pt x="125352" y="21824"/>
                    <a:pt x="125687" y="21824"/>
                  </a:cubicBezTo>
                  <a:cubicBezTo>
                    <a:pt x="125747" y="21824"/>
                    <a:pt x="125808" y="21824"/>
                    <a:pt x="125869" y="21885"/>
                  </a:cubicBezTo>
                  <a:cubicBezTo>
                    <a:pt x="125899" y="21915"/>
                    <a:pt x="125960" y="21976"/>
                    <a:pt x="125960" y="22007"/>
                  </a:cubicBezTo>
                  <a:cubicBezTo>
                    <a:pt x="125869" y="22462"/>
                    <a:pt x="125656" y="22858"/>
                    <a:pt x="125261" y="23131"/>
                  </a:cubicBezTo>
                  <a:cubicBezTo>
                    <a:pt x="125139" y="23222"/>
                    <a:pt x="125018" y="23192"/>
                    <a:pt x="124988" y="23040"/>
                  </a:cubicBezTo>
                  <a:cubicBezTo>
                    <a:pt x="124957" y="23010"/>
                    <a:pt x="124957" y="22979"/>
                    <a:pt x="124957" y="22949"/>
                  </a:cubicBezTo>
                  <a:cubicBezTo>
                    <a:pt x="124896" y="22736"/>
                    <a:pt x="124866" y="22706"/>
                    <a:pt x="124714" y="22797"/>
                  </a:cubicBezTo>
                  <a:cubicBezTo>
                    <a:pt x="124562" y="22858"/>
                    <a:pt x="124410" y="22918"/>
                    <a:pt x="124258" y="22949"/>
                  </a:cubicBezTo>
                  <a:cubicBezTo>
                    <a:pt x="124136" y="22979"/>
                    <a:pt x="123984" y="22827"/>
                    <a:pt x="124015" y="22736"/>
                  </a:cubicBezTo>
                  <a:cubicBezTo>
                    <a:pt x="124045" y="22584"/>
                    <a:pt x="124106" y="22432"/>
                    <a:pt x="124136" y="22280"/>
                  </a:cubicBezTo>
                  <a:cubicBezTo>
                    <a:pt x="124167" y="22098"/>
                    <a:pt x="124136" y="21976"/>
                    <a:pt x="124076" y="21824"/>
                  </a:cubicBezTo>
                  <a:cubicBezTo>
                    <a:pt x="123893" y="21490"/>
                    <a:pt x="123832" y="21095"/>
                    <a:pt x="123620" y="20791"/>
                  </a:cubicBezTo>
                  <a:cubicBezTo>
                    <a:pt x="123559" y="20700"/>
                    <a:pt x="123620" y="20548"/>
                    <a:pt x="123620" y="20426"/>
                  </a:cubicBezTo>
                  <a:cubicBezTo>
                    <a:pt x="123620" y="20335"/>
                    <a:pt x="123529" y="20335"/>
                    <a:pt x="123437" y="20365"/>
                  </a:cubicBezTo>
                  <a:cubicBezTo>
                    <a:pt x="123194" y="20426"/>
                    <a:pt x="123073" y="20608"/>
                    <a:pt x="123012" y="20851"/>
                  </a:cubicBezTo>
                  <a:cubicBezTo>
                    <a:pt x="122981" y="20882"/>
                    <a:pt x="122981" y="20973"/>
                    <a:pt x="122981" y="21034"/>
                  </a:cubicBezTo>
                  <a:cubicBezTo>
                    <a:pt x="123042" y="21551"/>
                    <a:pt x="122738" y="22007"/>
                    <a:pt x="122738" y="22523"/>
                  </a:cubicBezTo>
                  <a:cubicBezTo>
                    <a:pt x="122738" y="22614"/>
                    <a:pt x="122677" y="22766"/>
                    <a:pt x="122586" y="22858"/>
                  </a:cubicBezTo>
                  <a:cubicBezTo>
                    <a:pt x="122465" y="23040"/>
                    <a:pt x="122373" y="23253"/>
                    <a:pt x="122373" y="23466"/>
                  </a:cubicBezTo>
                  <a:cubicBezTo>
                    <a:pt x="122373" y="23891"/>
                    <a:pt x="122191" y="24286"/>
                    <a:pt x="122221" y="24681"/>
                  </a:cubicBezTo>
                  <a:cubicBezTo>
                    <a:pt x="122221" y="24742"/>
                    <a:pt x="122161" y="24803"/>
                    <a:pt x="122130" y="24864"/>
                  </a:cubicBezTo>
                  <a:cubicBezTo>
                    <a:pt x="122070" y="24955"/>
                    <a:pt x="121857" y="24985"/>
                    <a:pt x="121766" y="24924"/>
                  </a:cubicBezTo>
                  <a:cubicBezTo>
                    <a:pt x="121583" y="24742"/>
                    <a:pt x="121431" y="24560"/>
                    <a:pt x="121340" y="24286"/>
                  </a:cubicBezTo>
                  <a:cubicBezTo>
                    <a:pt x="121340" y="24256"/>
                    <a:pt x="121370" y="24195"/>
                    <a:pt x="121370" y="24134"/>
                  </a:cubicBezTo>
                  <a:cubicBezTo>
                    <a:pt x="121370" y="24134"/>
                    <a:pt x="121370" y="24134"/>
                    <a:pt x="121370" y="24134"/>
                  </a:cubicBezTo>
                  <a:lnTo>
                    <a:pt x="121401" y="24073"/>
                  </a:lnTo>
                  <a:lnTo>
                    <a:pt x="121370" y="24104"/>
                  </a:lnTo>
                  <a:cubicBezTo>
                    <a:pt x="121370" y="24134"/>
                    <a:pt x="121370" y="24134"/>
                    <a:pt x="121370" y="24134"/>
                  </a:cubicBezTo>
                  <a:cubicBezTo>
                    <a:pt x="120854" y="23982"/>
                    <a:pt x="120489" y="23617"/>
                    <a:pt x="120215" y="23192"/>
                  </a:cubicBezTo>
                  <a:cubicBezTo>
                    <a:pt x="120124" y="23040"/>
                    <a:pt x="120124" y="22888"/>
                    <a:pt x="120215" y="22736"/>
                  </a:cubicBezTo>
                  <a:cubicBezTo>
                    <a:pt x="120276" y="22614"/>
                    <a:pt x="120398" y="22614"/>
                    <a:pt x="120519" y="22584"/>
                  </a:cubicBezTo>
                  <a:cubicBezTo>
                    <a:pt x="120519" y="22584"/>
                    <a:pt x="120519" y="22584"/>
                    <a:pt x="120519" y="22584"/>
                  </a:cubicBezTo>
                  <a:cubicBezTo>
                    <a:pt x="120550" y="22584"/>
                    <a:pt x="120550" y="22584"/>
                    <a:pt x="120580" y="22584"/>
                  </a:cubicBezTo>
                  <a:cubicBezTo>
                    <a:pt x="120611" y="22645"/>
                    <a:pt x="120702" y="22706"/>
                    <a:pt x="120793" y="22706"/>
                  </a:cubicBezTo>
                  <a:cubicBezTo>
                    <a:pt x="120823" y="22706"/>
                    <a:pt x="120854" y="22706"/>
                    <a:pt x="120884" y="22706"/>
                  </a:cubicBezTo>
                  <a:cubicBezTo>
                    <a:pt x="120945" y="22645"/>
                    <a:pt x="120914" y="22614"/>
                    <a:pt x="120793" y="22584"/>
                  </a:cubicBezTo>
                  <a:cubicBezTo>
                    <a:pt x="120732" y="22584"/>
                    <a:pt x="120641" y="22584"/>
                    <a:pt x="120580" y="22584"/>
                  </a:cubicBezTo>
                  <a:cubicBezTo>
                    <a:pt x="120550" y="22584"/>
                    <a:pt x="120550" y="22584"/>
                    <a:pt x="120550" y="22554"/>
                  </a:cubicBezTo>
                  <a:cubicBezTo>
                    <a:pt x="120550" y="22584"/>
                    <a:pt x="120519" y="22584"/>
                    <a:pt x="120519" y="22584"/>
                  </a:cubicBezTo>
                  <a:cubicBezTo>
                    <a:pt x="120459" y="22402"/>
                    <a:pt x="120276" y="22402"/>
                    <a:pt x="120155" y="22371"/>
                  </a:cubicBezTo>
                  <a:cubicBezTo>
                    <a:pt x="120003" y="22341"/>
                    <a:pt x="119942" y="22250"/>
                    <a:pt x="119911" y="22128"/>
                  </a:cubicBezTo>
                  <a:cubicBezTo>
                    <a:pt x="119911" y="21946"/>
                    <a:pt x="119911" y="21794"/>
                    <a:pt x="119911" y="21611"/>
                  </a:cubicBezTo>
                  <a:cubicBezTo>
                    <a:pt x="119942" y="21611"/>
                    <a:pt x="119942" y="21611"/>
                    <a:pt x="119942" y="21611"/>
                  </a:cubicBezTo>
                  <a:cubicBezTo>
                    <a:pt x="119942" y="21611"/>
                    <a:pt x="119942" y="21611"/>
                    <a:pt x="119972" y="21611"/>
                  </a:cubicBezTo>
                  <a:cubicBezTo>
                    <a:pt x="120215" y="21642"/>
                    <a:pt x="120459" y="21611"/>
                    <a:pt x="120641" y="21429"/>
                  </a:cubicBezTo>
                  <a:cubicBezTo>
                    <a:pt x="120823" y="21247"/>
                    <a:pt x="121006" y="21064"/>
                    <a:pt x="121249" y="20943"/>
                  </a:cubicBezTo>
                  <a:cubicBezTo>
                    <a:pt x="121249" y="20943"/>
                    <a:pt x="121249" y="20912"/>
                    <a:pt x="121249" y="20882"/>
                  </a:cubicBezTo>
                  <a:cubicBezTo>
                    <a:pt x="121218" y="20851"/>
                    <a:pt x="121188" y="20821"/>
                    <a:pt x="121158" y="20821"/>
                  </a:cubicBezTo>
                  <a:cubicBezTo>
                    <a:pt x="120945" y="20882"/>
                    <a:pt x="120763" y="20912"/>
                    <a:pt x="120671" y="20669"/>
                  </a:cubicBezTo>
                  <a:cubicBezTo>
                    <a:pt x="120641" y="20608"/>
                    <a:pt x="120580" y="20578"/>
                    <a:pt x="120519" y="20608"/>
                  </a:cubicBezTo>
                  <a:cubicBezTo>
                    <a:pt x="120459" y="20639"/>
                    <a:pt x="120428" y="20700"/>
                    <a:pt x="120428" y="20760"/>
                  </a:cubicBezTo>
                  <a:cubicBezTo>
                    <a:pt x="120428" y="20912"/>
                    <a:pt x="120428" y="21064"/>
                    <a:pt x="120307" y="21186"/>
                  </a:cubicBezTo>
                  <a:cubicBezTo>
                    <a:pt x="120185" y="21338"/>
                    <a:pt x="120094" y="21459"/>
                    <a:pt x="119972" y="21611"/>
                  </a:cubicBezTo>
                  <a:cubicBezTo>
                    <a:pt x="119942" y="21611"/>
                    <a:pt x="119942" y="21611"/>
                    <a:pt x="119911" y="21581"/>
                  </a:cubicBezTo>
                  <a:lnTo>
                    <a:pt x="119911" y="21611"/>
                  </a:lnTo>
                  <a:cubicBezTo>
                    <a:pt x="119577" y="21459"/>
                    <a:pt x="119395" y="21155"/>
                    <a:pt x="119152" y="20912"/>
                  </a:cubicBezTo>
                  <a:cubicBezTo>
                    <a:pt x="119091" y="20700"/>
                    <a:pt x="118908" y="20548"/>
                    <a:pt x="118787" y="20396"/>
                  </a:cubicBezTo>
                  <a:cubicBezTo>
                    <a:pt x="118635" y="20183"/>
                    <a:pt x="118452" y="19970"/>
                    <a:pt x="118483" y="19696"/>
                  </a:cubicBezTo>
                  <a:close/>
                  <a:moveTo>
                    <a:pt x="118209" y="48815"/>
                  </a:moveTo>
                  <a:cubicBezTo>
                    <a:pt x="118027" y="48633"/>
                    <a:pt x="118118" y="48481"/>
                    <a:pt x="118422" y="48481"/>
                  </a:cubicBezTo>
                  <a:cubicBezTo>
                    <a:pt x="118483" y="48481"/>
                    <a:pt x="118544" y="48481"/>
                    <a:pt x="118574" y="48420"/>
                  </a:cubicBezTo>
                  <a:cubicBezTo>
                    <a:pt x="118726" y="48147"/>
                    <a:pt x="118908" y="47873"/>
                    <a:pt x="119060" y="47600"/>
                  </a:cubicBezTo>
                  <a:cubicBezTo>
                    <a:pt x="119121" y="47478"/>
                    <a:pt x="119212" y="47387"/>
                    <a:pt x="119364" y="47387"/>
                  </a:cubicBezTo>
                  <a:cubicBezTo>
                    <a:pt x="119638" y="47356"/>
                    <a:pt x="119911" y="47326"/>
                    <a:pt x="120155" y="47326"/>
                  </a:cubicBezTo>
                  <a:cubicBezTo>
                    <a:pt x="120276" y="47326"/>
                    <a:pt x="120367" y="47417"/>
                    <a:pt x="120367" y="47478"/>
                  </a:cubicBezTo>
                  <a:cubicBezTo>
                    <a:pt x="120367" y="47539"/>
                    <a:pt x="120398" y="47630"/>
                    <a:pt x="120367" y="47660"/>
                  </a:cubicBezTo>
                  <a:cubicBezTo>
                    <a:pt x="120246" y="47812"/>
                    <a:pt x="120124" y="47964"/>
                    <a:pt x="120003" y="48116"/>
                  </a:cubicBezTo>
                  <a:cubicBezTo>
                    <a:pt x="119972" y="48116"/>
                    <a:pt x="119942" y="48177"/>
                    <a:pt x="119972" y="48177"/>
                  </a:cubicBezTo>
                  <a:cubicBezTo>
                    <a:pt x="120003" y="48238"/>
                    <a:pt x="120063" y="48299"/>
                    <a:pt x="120094" y="48299"/>
                  </a:cubicBezTo>
                  <a:cubicBezTo>
                    <a:pt x="120337" y="48299"/>
                    <a:pt x="120580" y="48299"/>
                    <a:pt x="120793" y="48299"/>
                  </a:cubicBezTo>
                  <a:cubicBezTo>
                    <a:pt x="120854" y="48299"/>
                    <a:pt x="120914" y="48329"/>
                    <a:pt x="121006" y="48329"/>
                  </a:cubicBezTo>
                  <a:cubicBezTo>
                    <a:pt x="121158" y="48359"/>
                    <a:pt x="121279" y="48542"/>
                    <a:pt x="121249" y="48694"/>
                  </a:cubicBezTo>
                  <a:cubicBezTo>
                    <a:pt x="121158" y="48998"/>
                    <a:pt x="121066" y="49271"/>
                    <a:pt x="120854" y="49545"/>
                  </a:cubicBezTo>
                  <a:cubicBezTo>
                    <a:pt x="120793" y="49666"/>
                    <a:pt x="120732" y="49849"/>
                    <a:pt x="120671" y="49970"/>
                  </a:cubicBezTo>
                  <a:cubicBezTo>
                    <a:pt x="120641" y="50062"/>
                    <a:pt x="120671" y="50092"/>
                    <a:pt x="120732" y="50122"/>
                  </a:cubicBezTo>
                  <a:cubicBezTo>
                    <a:pt x="121218" y="50274"/>
                    <a:pt x="121522" y="50609"/>
                    <a:pt x="121644" y="51065"/>
                  </a:cubicBezTo>
                  <a:cubicBezTo>
                    <a:pt x="121735" y="51399"/>
                    <a:pt x="121918" y="51642"/>
                    <a:pt x="122252" y="51794"/>
                  </a:cubicBezTo>
                  <a:cubicBezTo>
                    <a:pt x="122404" y="51885"/>
                    <a:pt x="122525" y="52068"/>
                    <a:pt x="122586" y="52250"/>
                  </a:cubicBezTo>
                  <a:cubicBezTo>
                    <a:pt x="122708" y="52554"/>
                    <a:pt x="122829" y="52828"/>
                    <a:pt x="123012" y="53101"/>
                  </a:cubicBezTo>
                  <a:cubicBezTo>
                    <a:pt x="123042" y="53162"/>
                    <a:pt x="123042" y="53284"/>
                    <a:pt x="123042" y="53375"/>
                  </a:cubicBezTo>
                  <a:cubicBezTo>
                    <a:pt x="123042" y="53375"/>
                    <a:pt x="123042" y="53375"/>
                    <a:pt x="123042" y="53375"/>
                  </a:cubicBezTo>
                  <a:lnTo>
                    <a:pt x="123012" y="53405"/>
                  </a:lnTo>
                  <a:lnTo>
                    <a:pt x="123042" y="53375"/>
                  </a:lnTo>
                  <a:cubicBezTo>
                    <a:pt x="123042" y="53375"/>
                    <a:pt x="123042" y="53375"/>
                    <a:pt x="123042" y="53375"/>
                  </a:cubicBezTo>
                  <a:cubicBezTo>
                    <a:pt x="123225" y="53375"/>
                    <a:pt x="123377" y="53375"/>
                    <a:pt x="123529" y="53375"/>
                  </a:cubicBezTo>
                  <a:cubicBezTo>
                    <a:pt x="124015" y="53436"/>
                    <a:pt x="124258" y="53891"/>
                    <a:pt x="124045" y="54317"/>
                  </a:cubicBezTo>
                  <a:cubicBezTo>
                    <a:pt x="123954" y="54499"/>
                    <a:pt x="123802" y="54682"/>
                    <a:pt x="123650" y="54864"/>
                  </a:cubicBezTo>
                  <a:cubicBezTo>
                    <a:pt x="123620" y="54925"/>
                    <a:pt x="123620" y="55016"/>
                    <a:pt x="123741" y="55077"/>
                  </a:cubicBezTo>
                  <a:cubicBezTo>
                    <a:pt x="123802" y="55107"/>
                    <a:pt x="123863" y="55138"/>
                    <a:pt x="123924" y="55168"/>
                  </a:cubicBezTo>
                  <a:cubicBezTo>
                    <a:pt x="123984" y="55229"/>
                    <a:pt x="123984" y="55381"/>
                    <a:pt x="123954" y="55442"/>
                  </a:cubicBezTo>
                  <a:cubicBezTo>
                    <a:pt x="123680" y="55715"/>
                    <a:pt x="123377" y="55867"/>
                    <a:pt x="122981" y="55898"/>
                  </a:cubicBezTo>
                  <a:cubicBezTo>
                    <a:pt x="122586" y="55898"/>
                    <a:pt x="122221" y="55958"/>
                    <a:pt x="121826" y="56050"/>
                  </a:cubicBezTo>
                  <a:cubicBezTo>
                    <a:pt x="121492" y="56110"/>
                    <a:pt x="121158" y="56141"/>
                    <a:pt x="120823" y="56110"/>
                  </a:cubicBezTo>
                  <a:cubicBezTo>
                    <a:pt x="120702" y="56080"/>
                    <a:pt x="120519" y="56110"/>
                    <a:pt x="120459" y="56202"/>
                  </a:cubicBezTo>
                  <a:cubicBezTo>
                    <a:pt x="120246" y="56475"/>
                    <a:pt x="120033" y="56536"/>
                    <a:pt x="119699" y="56475"/>
                  </a:cubicBezTo>
                  <a:cubicBezTo>
                    <a:pt x="119486" y="56445"/>
                    <a:pt x="119304" y="56566"/>
                    <a:pt x="119121" y="56657"/>
                  </a:cubicBezTo>
                  <a:cubicBezTo>
                    <a:pt x="119060" y="56688"/>
                    <a:pt x="118939" y="56688"/>
                    <a:pt x="118848" y="56688"/>
                  </a:cubicBezTo>
                  <a:cubicBezTo>
                    <a:pt x="118817" y="56688"/>
                    <a:pt x="118787" y="56657"/>
                    <a:pt x="118787" y="56627"/>
                  </a:cubicBezTo>
                  <a:cubicBezTo>
                    <a:pt x="118756" y="56597"/>
                    <a:pt x="118756" y="56566"/>
                    <a:pt x="118756" y="56536"/>
                  </a:cubicBezTo>
                  <a:cubicBezTo>
                    <a:pt x="118969" y="56262"/>
                    <a:pt x="119273" y="56050"/>
                    <a:pt x="119486" y="55746"/>
                  </a:cubicBezTo>
                  <a:cubicBezTo>
                    <a:pt x="119638" y="55502"/>
                    <a:pt x="119911" y="55381"/>
                    <a:pt x="120246" y="55411"/>
                  </a:cubicBezTo>
                  <a:cubicBezTo>
                    <a:pt x="120276" y="55411"/>
                    <a:pt x="120337" y="55381"/>
                    <a:pt x="120398" y="55381"/>
                  </a:cubicBezTo>
                  <a:cubicBezTo>
                    <a:pt x="120367" y="55350"/>
                    <a:pt x="120337" y="55320"/>
                    <a:pt x="120307" y="55320"/>
                  </a:cubicBezTo>
                  <a:cubicBezTo>
                    <a:pt x="119972" y="55107"/>
                    <a:pt x="119607" y="54986"/>
                    <a:pt x="119212" y="54925"/>
                  </a:cubicBezTo>
                  <a:cubicBezTo>
                    <a:pt x="119152" y="54925"/>
                    <a:pt x="119091" y="54864"/>
                    <a:pt x="119091" y="54803"/>
                  </a:cubicBezTo>
                  <a:cubicBezTo>
                    <a:pt x="119060" y="54743"/>
                    <a:pt x="119091" y="54651"/>
                    <a:pt x="119121" y="54621"/>
                  </a:cubicBezTo>
                  <a:cubicBezTo>
                    <a:pt x="119182" y="54560"/>
                    <a:pt x="119273" y="54499"/>
                    <a:pt x="119334" y="54439"/>
                  </a:cubicBezTo>
                  <a:cubicBezTo>
                    <a:pt x="119455" y="54378"/>
                    <a:pt x="119547" y="54317"/>
                    <a:pt x="119668" y="54226"/>
                  </a:cubicBezTo>
                  <a:cubicBezTo>
                    <a:pt x="119729" y="54135"/>
                    <a:pt x="119790" y="53952"/>
                    <a:pt x="119699" y="53891"/>
                  </a:cubicBezTo>
                  <a:cubicBezTo>
                    <a:pt x="119486" y="53679"/>
                    <a:pt x="119547" y="53405"/>
                    <a:pt x="119516" y="53162"/>
                  </a:cubicBezTo>
                  <a:cubicBezTo>
                    <a:pt x="119516" y="53101"/>
                    <a:pt x="119547" y="53071"/>
                    <a:pt x="119638" y="53071"/>
                  </a:cubicBezTo>
                  <a:cubicBezTo>
                    <a:pt x="119668" y="53071"/>
                    <a:pt x="119699" y="53101"/>
                    <a:pt x="119729" y="53101"/>
                  </a:cubicBezTo>
                  <a:cubicBezTo>
                    <a:pt x="120307" y="53162"/>
                    <a:pt x="120398" y="53101"/>
                    <a:pt x="120489" y="52615"/>
                  </a:cubicBezTo>
                  <a:cubicBezTo>
                    <a:pt x="120550" y="52432"/>
                    <a:pt x="120489" y="52311"/>
                    <a:pt x="120337" y="52189"/>
                  </a:cubicBezTo>
                  <a:cubicBezTo>
                    <a:pt x="120276" y="52159"/>
                    <a:pt x="120215" y="52068"/>
                    <a:pt x="120185" y="51977"/>
                  </a:cubicBezTo>
                  <a:cubicBezTo>
                    <a:pt x="120063" y="51855"/>
                    <a:pt x="120155" y="51612"/>
                    <a:pt x="119972" y="51581"/>
                  </a:cubicBezTo>
                  <a:cubicBezTo>
                    <a:pt x="119820" y="51521"/>
                    <a:pt x="119668" y="51581"/>
                    <a:pt x="119486" y="51581"/>
                  </a:cubicBezTo>
                  <a:cubicBezTo>
                    <a:pt x="119455" y="51581"/>
                    <a:pt x="119425" y="51581"/>
                    <a:pt x="119395" y="51551"/>
                  </a:cubicBezTo>
                  <a:cubicBezTo>
                    <a:pt x="119212" y="51551"/>
                    <a:pt x="119091" y="51429"/>
                    <a:pt x="119121" y="51247"/>
                  </a:cubicBezTo>
                  <a:cubicBezTo>
                    <a:pt x="119152" y="51095"/>
                    <a:pt x="119182" y="50943"/>
                    <a:pt x="119182" y="50791"/>
                  </a:cubicBezTo>
                  <a:cubicBezTo>
                    <a:pt x="119212" y="50730"/>
                    <a:pt x="119152" y="50670"/>
                    <a:pt x="119152" y="50609"/>
                  </a:cubicBezTo>
                  <a:cubicBezTo>
                    <a:pt x="119121" y="50639"/>
                    <a:pt x="119091" y="50670"/>
                    <a:pt x="119091" y="50670"/>
                  </a:cubicBezTo>
                  <a:cubicBezTo>
                    <a:pt x="118817" y="50913"/>
                    <a:pt x="118787" y="50913"/>
                    <a:pt x="118665" y="50670"/>
                  </a:cubicBezTo>
                  <a:cubicBezTo>
                    <a:pt x="118635" y="50609"/>
                    <a:pt x="118604" y="50548"/>
                    <a:pt x="118574" y="50487"/>
                  </a:cubicBezTo>
                  <a:cubicBezTo>
                    <a:pt x="118544" y="50457"/>
                    <a:pt x="118513" y="50426"/>
                    <a:pt x="118452" y="50366"/>
                  </a:cubicBezTo>
                  <a:cubicBezTo>
                    <a:pt x="118513" y="50305"/>
                    <a:pt x="118544" y="50214"/>
                    <a:pt x="118604" y="50122"/>
                  </a:cubicBezTo>
                  <a:cubicBezTo>
                    <a:pt x="118665" y="50001"/>
                    <a:pt x="118696" y="49910"/>
                    <a:pt x="118544" y="49818"/>
                  </a:cubicBezTo>
                  <a:cubicBezTo>
                    <a:pt x="118452" y="49758"/>
                    <a:pt x="118392" y="49666"/>
                    <a:pt x="118422" y="49575"/>
                  </a:cubicBezTo>
                  <a:cubicBezTo>
                    <a:pt x="118513" y="49271"/>
                    <a:pt x="118452" y="49028"/>
                    <a:pt x="118209" y="48815"/>
                  </a:cubicBezTo>
                  <a:close/>
                  <a:moveTo>
                    <a:pt x="44682" y="18602"/>
                  </a:moveTo>
                  <a:cubicBezTo>
                    <a:pt x="44682" y="18845"/>
                    <a:pt x="44652" y="19089"/>
                    <a:pt x="44652" y="19362"/>
                  </a:cubicBezTo>
                  <a:cubicBezTo>
                    <a:pt x="44652" y="19423"/>
                    <a:pt x="44773" y="19544"/>
                    <a:pt x="44864" y="19544"/>
                  </a:cubicBezTo>
                  <a:cubicBezTo>
                    <a:pt x="45229" y="19514"/>
                    <a:pt x="45564" y="19393"/>
                    <a:pt x="45898" y="19241"/>
                  </a:cubicBezTo>
                  <a:cubicBezTo>
                    <a:pt x="45867" y="19210"/>
                    <a:pt x="45867" y="19210"/>
                    <a:pt x="45867" y="19210"/>
                  </a:cubicBezTo>
                  <a:lnTo>
                    <a:pt x="45928" y="19180"/>
                  </a:lnTo>
                  <a:lnTo>
                    <a:pt x="45898" y="19241"/>
                  </a:lnTo>
                  <a:cubicBezTo>
                    <a:pt x="45898" y="19241"/>
                    <a:pt x="45898" y="19241"/>
                    <a:pt x="45898" y="19241"/>
                  </a:cubicBezTo>
                  <a:cubicBezTo>
                    <a:pt x="45989" y="19362"/>
                    <a:pt x="46111" y="19453"/>
                    <a:pt x="46263" y="19453"/>
                  </a:cubicBezTo>
                  <a:cubicBezTo>
                    <a:pt x="46445" y="19423"/>
                    <a:pt x="46597" y="19423"/>
                    <a:pt x="46749" y="19301"/>
                  </a:cubicBezTo>
                  <a:cubicBezTo>
                    <a:pt x="46840" y="19241"/>
                    <a:pt x="46931" y="19149"/>
                    <a:pt x="47023" y="19028"/>
                  </a:cubicBezTo>
                  <a:cubicBezTo>
                    <a:pt x="47144" y="18876"/>
                    <a:pt x="47235" y="18724"/>
                    <a:pt x="47357" y="18572"/>
                  </a:cubicBezTo>
                  <a:cubicBezTo>
                    <a:pt x="47539" y="18359"/>
                    <a:pt x="47722" y="18177"/>
                    <a:pt x="48086" y="18177"/>
                  </a:cubicBezTo>
                  <a:cubicBezTo>
                    <a:pt x="48238" y="18177"/>
                    <a:pt x="48390" y="18055"/>
                    <a:pt x="48512" y="17964"/>
                  </a:cubicBezTo>
                  <a:cubicBezTo>
                    <a:pt x="48664" y="17842"/>
                    <a:pt x="48785" y="17690"/>
                    <a:pt x="48937" y="17569"/>
                  </a:cubicBezTo>
                  <a:cubicBezTo>
                    <a:pt x="49029" y="17478"/>
                    <a:pt x="49150" y="17417"/>
                    <a:pt x="49272" y="17386"/>
                  </a:cubicBezTo>
                  <a:cubicBezTo>
                    <a:pt x="49637" y="17356"/>
                    <a:pt x="49971" y="17265"/>
                    <a:pt x="50305" y="17143"/>
                  </a:cubicBezTo>
                  <a:cubicBezTo>
                    <a:pt x="50457" y="17113"/>
                    <a:pt x="50579" y="17113"/>
                    <a:pt x="50700" y="17113"/>
                  </a:cubicBezTo>
                  <a:lnTo>
                    <a:pt x="50670" y="17143"/>
                  </a:lnTo>
                  <a:cubicBezTo>
                    <a:pt x="50670" y="17143"/>
                    <a:pt x="50700" y="17143"/>
                    <a:pt x="50700" y="17143"/>
                  </a:cubicBezTo>
                  <a:cubicBezTo>
                    <a:pt x="50670" y="17174"/>
                    <a:pt x="50640" y="17204"/>
                    <a:pt x="50579" y="17234"/>
                  </a:cubicBezTo>
                  <a:cubicBezTo>
                    <a:pt x="50153" y="17508"/>
                    <a:pt x="49697" y="17630"/>
                    <a:pt x="49211" y="17842"/>
                  </a:cubicBezTo>
                  <a:cubicBezTo>
                    <a:pt x="48998" y="17903"/>
                    <a:pt x="48816" y="18025"/>
                    <a:pt x="48785" y="18268"/>
                  </a:cubicBezTo>
                  <a:cubicBezTo>
                    <a:pt x="48755" y="18389"/>
                    <a:pt x="48664" y="18420"/>
                    <a:pt x="48573" y="18481"/>
                  </a:cubicBezTo>
                  <a:cubicBezTo>
                    <a:pt x="48451" y="18572"/>
                    <a:pt x="48269" y="18633"/>
                    <a:pt x="48147" y="18724"/>
                  </a:cubicBezTo>
                  <a:cubicBezTo>
                    <a:pt x="47965" y="18845"/>
                    <a:pt x="47752" y="18997"/>
                    <a:pt x="47752" y="19241"/>
                  </a:cubicBezTo>
                  <a:cubicBezTo>
                    <a:pt x="47752" y="19362"/>
                    <a:pt x="47843" y="19514"/>
                    <a:pt x="47904" y="19666"/>
                  </a:cubicBezTo>
                  <a:cubicBezTo>
                    <a:pt x="47904" y="19696"/>
                    <a:pt x="47934" y="19727"/>
                    <a:pt x="47934" y="19757"/>
                  </a:cubicBezTo>
                  <a:cubicBezTo>
                    <a:pt x="47965" y="19879"/>
                    <a:pt x="48086" y="19970"/>
                    <a:pt x="48208" y="20000"/>
                  </a:cubicBezTo>
                  <a:cubicBezTo>
                    <a:pt x="48512" y="20031"/>
                    <a:pt x="48816" y="20031"/>
                    <a:pt x="49120" y="20061"/>
                  </a:cubicBezTo>
                  <a:cubicBezTo>
                    <a:pt x="49120" y="20092"/>
                    <a:pt x="49150" y="20122"/>
                    <a:pt x="49181" y="20152"/>
                  </a:cubicBezTo>
                  <a:cubicBezTo>
                    <a:pt x="49181" y="20213"/>
                    <a:pt x="49150" y="20274"/>
                    <a:pt x="49059" y="20274"/>
                  </a:cubicBezTo>
                  <a:cubicBezTo>
                    <a:pt x="48725" y="20304"/>
                    <a:pt x="48390" y="20304"/>
                    <a:pt x="48056" y="20335"/>
                  </a:cubicBezTo>
                  <a:cubicBezTo>
                    <a:pt x="47874" y="20365"/>
                    <a:pt x="47661" y="20396"/>
                    <a:pt x="47509" y="20517"/>
                  </a:cubicBezTo>
                  <a:cubicBezTo>
                    <a:pt x="47448" y="20578"/>
                    <a:pt x="47387" y="20669"/>
                    <a:pt x="47357" y="20760"/>
                  </a:cubicBezTo>
                  <a:cubicBezTo>
                    <a:pt x="47357" y="20882"/>
                    <a:pt x="47387" y="21003"/>
                    <a:pt x="47387" y="21125"/>
                  </a:cubicBezTo>
                  <a:cubicBezTo>
                    <a:pt x="47418" y="21459"/>
                    <a:pt x="47448" y="21581"/>
                    <a:pt x="47934" y="21672"/>
                  </a:cubicBezTo>
                  <a:cubicBezTo>
                    <a:pt x="48482" y="21794"/>
                    <a:pt x="49029" y="21946"/>
                    <a:pt x="49606" y="21915"/>
                  </a:cubicBezTo>
                  <a:cubicBezTo>
                    <a:pt x="49697" y="21915"/>
                    <a:pt x="49819" y="21946"/>
                    <a:pt x="49880" y="21976"/>
                  </a:cubicBezTo>
                  <a:cubicBezTo>
                    <a:pt x="50001" y="22067"/>
                    <a:pt x="50153" y="22158"/>
                    <a:pt x="50275" y="22250"/>
                  </a:cubicBezTo>
                  <a:cubicBezTo>
                    <a:pt x="50488" y="22432"/>
                    <a:pt x="50700" y="22645"/>
                    <a:pt x="50852" y="22918"/>
                  </a:cubicBezTo>
                  <a:cubicBezTo>
                    <a:pt x="50883" y="22979"/>
                    <a:pt x="50913" y="23040"/>
                    <a:pt x="50852" y="23070"/>
                  </a:cubicBezTo>
                  <a:cubicBezTo>
                    <a:pt x="50822" y="23101"/>
                    <a:pt x="50792" y="23101"/>
                    <a:pt x="50761" y="23101"/>
                  </a:cubicBezTo>
                  <a:cubicBezTo>
                    <a:pt x="50275" y="23040"/>
                    <a:pt x="49789" y="22858"/>
                    <a:pt x="49333" y="22675"/>
                  </a:cubicBezTo>
                  <a:cubicBezTo>
                    <a:pt x="49150" y="22584"/>
                    <a:pt x="48968" y="22493"/>
                    <a:pt x="48785" y="22462"/>
                  </a:cubicBezTo>
                  <a:cubicBezTo>
                    <a:pt x="48330" y="22432"/>
                    <a:pt x="47874" y="22432"/>
                    <a:pt x="47387" y="22432"/>
                  </a:cubicBezTo>
                  <a:cubicBezTo>
                    <a:pt x="47175" y="22432"/>
                    <a:pt x="47053" y="22584"/>
                    <a:pt x="46962" y="22766"/>
                  </a:cubicBezTo>
                  <a:cubicBezTo>
                    <a:pt x="46840" y="23010"/>
                    <a:pt x="46840" y="23253"/>
                    <a:pt x="46871" y="23526"/>
                  </a:cubicBezTo>
                  <a:cubicBezTo>
                    <a:pt x="46901" y="23982"/>
                    <a:pt x="47144" y="24286"/>
                    <a:pt x="47600" y="24438"/>
                  </a:cubicBezTo>
                  <a:cubicBezTo>
                    <a:pt x="47813" y="24499"/>
                    <a:pt x="48056" y="24529"/>
                    <a:pt x="48269" y="24621"/>
                  </a:cubicBezTo>
                  <a:cubicBezTo>
                    <a:pt x="48330" y="24651"/>
                    <a:pt x="48390" y="24803"/>
                    <a:pt x="48360" y="24864"/>
                  </a:cubicBezTo>
                  <a:cubicBezTo>
                    <a:pt x="48330" y="25016"/>
                    <a:pt x="48238" y="25137"/>
                    <a:pt x="48178" y="25289"/>
                  </a:cubicBezTo>
                  <a:cubicBezTo>
                    <a:pt x="48117" y="25380"/>
                    <a:pt x="48086" y="25472"/>
                    <a:pt x="48117" y="25563"/>
                  </a:cubicBezTo>
                  <a:cubicBezTo>
                    <a:pt x="48117" y="25745"/>
                    <a:pt x="48178" y="25928"/>
                    <a:pt x="48238" y="26110"/>
                  </a:cubicBezTo>
                  <a:cubicBezTo>
                    <a:pt x="48269" y="26140"/>
                    <a:pt x="48330" y="26201"/>
                    <a:pt x="48390" y="26201"/>
                  </a:cubicBezTo>
                  <a:cubicBezTo>
                    <a:pt x="48482" y="26232"/>
                    <a:pt x="48573" y="26232"/>
                    <a:pt x="48694" y="26232"/>
                  </a:cubicBezTo>
                  <a:cubicBezTo>
                    <a:pt x="49150" y="26262"/>
                    <a:pt x="49606" y="26201"/>
                    <a:pt x="50062" y="26353"/>
                  </a:cubicBezTo>
                  <a:cubicBezTo>
                    <a:pt x="50336" y="26444"/>
                    <a:pt x="50579" y="26383"/>
                    <a:pt x="50822" y="26262"/>
                  </a:cubicBezTo>
                  <a:cubicBezTo>
                    <a:pt x="50974" y="26201"/>
                    <a:pt x="51126" y="26140"/>
                    <a:pt x="51278" y="26049"/>
                  </a:cubicBezTo>
                  <a:cubicBezTo>
                    <a:pt x="51491" y="25958"/>
                    <a:pt x="51703" y="25897"/>
                    <a:pt x="51947" y="25928"/>
                  </a:cubicBezTo>
                  <a:cubicBezTo>
                    <a:pt x="52251" y="25988"/>
                    <a:pt x="52494" y="25897"/>
                    <a:pt x="52707" y="25745"/>
                  </a:cubicBezTo>
                  <a:cubicBezTo>
                    <a:pt x="52828" y="25684"/>
                    <a:pt x="52919" y="25624"/>
                    <a:pt x="53041" y="25563"/>
                  </a:cubicBezTo>
                  <a:cubicBezTo>
                    <a:pt x="53132" y="25532"/>
                    <a:pt x="53193" y="25563"/>
                    <a:pt x="53223" y="25624"/>
                  </a:cubicBezTo>
                  <a:cubicBezTo>
                    <a:pt x="53223" y="25654"/>
                    <a:pt x="53254" y="25684"/>
                    <a:pt x="53254" y="25715"/>
                  </a:cubicBezTo>
                  <a:cubicBezTo>
                    <a:pt x="53314" y="25867"/>
                    <a:pt x="53466" y="25958"/>
                    <a:pt x="53618" y="26019"/>
                  </a:cubicBezTo>
                  <a:cubicBezTo>
                    <a:pt x="53831" y="26110"/>
                    <a:pt x="53740" y="26383"/>
                    <a:pt x="53892" y="26505"/>
                  </a:cubicBezTo>
                  <a:cubicBezTo>
                    <a:pt x="53892" y="26535"/>
                    <a:pt x="53922" y="26566"/>
                    <a:pt x="53953" y="26566"/>
                  </a:cubicBezTo>
                  <a:cubicBezTo>
                    <a:pt x="54257" y="26657"/>
                    <a:pt x="54591" y="26779"/>
                    <a:pt x="54895" y="26839"/>
                  </a:cubicBezTo>
                  <a:cubicBezTo>
                    <a:pt x="55229" y="26900"/>
                    <a:pt x="55564" y="26931"/>
                    <a:pt x="55898" y="26809"/>
                  </a:cubicBezTo>
                  <a:cubicBezTo>
                    <a:pt x="56080" y="26779"/>
                    <a:pt x="56202" y="26687"/>
                    <a:pt x="56263" y="26535"/>
                  </a:cubicBezTo>
                  <a:cubicBezTo>
                    <a:pt x="56354" y="26232"/>
                    <a:pt x="56384" y="25928"/>
                    <a:pt x="56141" y="25684"/>
                  </a:cubicBezTo>
                  <a:cubicBezTo>
                    <a:pt x="56111" y="25684"/>
                    <a:pt x="56111" y="25684"/>
                    <a:pt x="56080" y="25684"/>
                  </a:cubicBezTo>
                  <a:cubicBezTo>
                    <a:pt x="56050" y="25745"/>
                    <a:pt x="55989" y="25806"/>
                    <a:pt x="55898" y="25806"/>
                  </a:cubicBezTo>
                  <a:cubicBezTo>
                    <a:pt x="55868" y="25806"/>
                    <a:pt x="55807" y="25806"/>
                    <a:pt x="55807" y="25806"/>
                  </a:cubicBezTo>
                  <a:cubicBezTo>
                    <a:pt x="55716" y="25745"/>
                    <a:pt x="55746" y="25715"/>
                    <a:pt x="55837" y="25684"/>
                  </a:cubicBezTo>
                  <a:cubicBezTo>
                    <a:pt x="55928" y="25684"/>
                    <a:pt x="56020" y="25684"/>
                    <a:pt x="56080" y="25684"/>
                  </a:cubicBezTo>
                  <a:cubicBezTo>
                    <a:pt x="56080" y="25654"/>
                    <a:pt x="56111" y="25654"/>
                    <a:pt x="56111" y="25654"/>
                  </a:cubicBezTo>
                  <a:cubicBezTo>
                    <a:pt x="56111" y="25654"/>
                    <a:pt x="56111" y="25654"/>
                    <a:pt x="56141" y="25684"/>
                  </a:cubicBezTo>
                  <a:cubicBezTo>
                    <a:pt x="56141" y="25684"/>
                    <a:pt x="56141" y="25684"/>
                    <a:pt x="56141" y="25684"/>
                  </a:cubicBezTo>
                  <a:cubicBezTo>
                    <a:pt x="56202" y="25593"/>
                    <a:pt x="56232" y="25502"/>
                    <a:pt x="56324" y="25441"/>
                  </a:cubicBezTo>
                  <a:cubicBezTo>
                    <a:pt x="56384" y="25380"/>
                    <a:pt x="56506" y="25350"/>
                    <a:pt x="56597" y="25441"/>
                  </a:cubicBezTo>
                  <a:cubicBezTo>
                    <a:pt x="56719" y="25593"/>
                    <a:pt x="56992" y="25624"/>
                    <a:pt x="57084" y="25806"/>
                  </a:cubicBezTo>
                  <a:cubicBezTo>
                    <a:pt x="57387" y="25776"/>
                    <a:pt x="57570" y="25624"/>
                    <a:pt x="57661" y="25350"/>
                  </a:cubicBezTo>
                  <a:cubicBezTo>
                    <a:pt x="57752" y="25168"/>
                    <a:pt x="57752" y="24985"/>
                    <a:pt x="57631" y="24833"/>
                  </a:cubicBezTo>
                  <a:cubicBezTo>
                    <a:pt x="57570" y="24712"/>
                    <a:pt x="57479" y="24621"/>
                    <a:pt x="57387" y="24529"/>
                  </a:cubicBezTo>
                  <a:cubicBezTo>
                    <a:pt x="57235" y="24377"/>
                    <a:pt x="57144" y="24225"/>
                    <a:pt x="57114" y="24043"/>
                  </a:cubicBezTo>
                  <a:cubicBezTo>
                    <a:pt x="57084" y="23800"/>
                    <a:pt x="56962" y="23648"/>
                    <a:pt x="56749" y="23496"/>
                  </a:cubicBezTo>
                  <a:cubicBezTo>
                    <a:pt x="56536" y="23344"/>
                    <a:pt x="56536" y="23040"/>
                    <a:pt x="56415" y="22827"/>
                  </a:cubicBezTo>
                  <a:cubicBezTo>
                    <a:pt x="56354" y="22645"/>
                    <a:pt x="56384" y="22493"/>
                    <a:pt x="56506" y="22371"/>
                  </a:cubicBezTo>
                  <a:cubicBezTo>
                    <a:pt x="56810" y="22098"/>
                    <a:pt x="56932" y="21763"/>
                    <a:pt x="56932" y="21368"/>
                  </a:cubicBezTo>
                  <a:cubicBezTo>
                    <a:pt x="56932" y="21216"/>
                    <a:pt x="56962" y="21034"/>
                    <a:pt x="57023" y="20882"/>
                  </a:cubicBezTo>
                  <a:cubicBezTo>
                    <a:pt x="57175" y="20456"/>
                    <a:pt x="57387" y="20000"/>
                    <a:pt x="57570" y="19575"/>
                  </a:cubicBezTo>
                  <a:cubicBezTo>
                    <a:pt x="57631" y="19423"/>
                    <a:pt x="57722" y="19301"/>
                    <a:pt x="57874" y="19210"/>
                  </a:cubicBezTo>
                  <a:cubicBezTo>
                    <a:pt x="58968" y="18633"/>
                    <a:pt x="60032" y="17660"/>
                    <a:pt x="58117" y="17295"/>
                  </a:cubicBezTo>
                  <a:cubicBezTo>
                    <a:pt x="57843" y="17265"/>
                    <a:pt x="57661" y="17417"/>
                    <a:pt x="57479" y="17538"/>
                  </a:cubicBezTo>
                  <a:cubicBezTo>
                    <a:pt x="57357" y="17660"/>
                    <a:pt x="57387" y="17812"/>
                    <a:pt x="57418" y="17994"/>
                  </a:cubicBezTo>
                  <a:cubicBezTo>
                    <a:pt x="57479" y="18177"/>
                    <a:pt x="57479" y="18389"/>
                    <a:pt x="57479" y="18602"/>
                  </a:cubicBezTo>
                  <a:cubicBezTo>
                    <a:pt x="57509" y="18602"/>
                    <a:pt x="57509" y="18602"/>
                    <a:pt x="57509" y="18633"/>
                  </a:cubicBezTo>
                  <a:lnTo>
                    <a:pt x="57539" y="18663"/>
                  </a:lnTo>
                  <a:lnTo>
                    <a:pt x="57479" y="18633"/>
                  </a:lnTo>
                  <a:cubicBezTo>
                    <a:pt x="57479" y="18633"/>
                    <a:pt x="57479" y="18602"/>
                    <a:pt x="57479" y="18602"/>
                  </a:cubicBezTo>
                  <a:cubicBezTo>
                    <a:pt x="57448" y="18541"/>
                    <a:pt x="57448" y="18511"/>
                    <a:pt x="57418" y="18450"/>
                  </a:cubicBezTo>
                  <a:cubicBezTo>
                    <a:pt x="57357" y="18298"/>
                    <a:pt x="57266" y="18177"/>
                    <a:pt x="57084" y="18146"/>
                  </a:cubicBezTo>
                  <a:cubicBezTo>
                    <a:pt x="56992" y="18116"/>
                    <a:pt x="56871" y="18085"/>
                    <a:pt x="56810" y="18025"/>
                  </a:cubicBezTo>
                  <a:cubicBezTo>
                    <a:pt x="56506" y="17873"/>
                    <a:pt x="56354" y="18025"/>
                    <a:pt x="56232" y="18207"/>
                  </a:cubicBezTo>
                  <a:cubicBezTo>
                    <a:pt x="56141" y="18329"/>
                    <a:pt x="56050" y="18481"/>
                    <a:pt x="55989" y="18633"/>
                  </a:cubicBezTo>
                  <a:cubicBezTo>
                    <a:pt x="55837" y="18997"/>
                    <a:pt x="55746" y="19423"/>
                    <a:pt x="55533" y="19757"/>
                  </a:cubicBezTo>
                  <a:cubicBezTo>
                    <a:pt x="55321" y="20152"/>
                    <a:pt x="55290" y="20548"/>
                    <a:pt x="55138" y="20943"/>
                  </a:cubicBezTo>
                  <a:cubicBezTo>
                    <a:pt x="55138" y="20973"/>
                    <a:pt x="55108" y="20973"/>
                    <a:pt x="55108" y="21003"/>
                  </a:cubicBezTo>
                  <a:cubicBezTo>
                    <a:pt x="55077" y="21034"/>
                    <a:pt x="55077" y="21064"/>
                    <a:pt x="55047" y="21095"/>
                  </a:cubicBezTo>
                  <a:cubicBezTo>
                    <a:pt x="55017" y="21186"/>
                    <a:pt x="54895" y="21247"/>
                    <a:pt x="54804" y="21216"/>
                  </a:cubicBezTo>
                  <a:cubicBezTo>
                    <a:pt x="54713" y="21186"/>
                    <a:pt x="54621" y="21064"/>
                    <a:pt x="54652" y="21003"/>
                  </a:cubicBezTo>
                  <a:cubicBezTo>
                    <a:pt x="54743" y="20669"/>
                    <a:pt x="54834" y="20304"/>
                    <a:pt x="54986" y="20000"/>
                  </a:cubicBezTo>
                  <a:cubicBezTo>
                    <a:pt x="55169" y="19544"/>
                    <a:pt x="55199" y="19089"/>
                    <a:pt x="55047" y="18633"/>
                  </a:cubicBezTo>
                  <a:cubicBezTo>
                    <a:pt x="55017" y="18541"/>
                    <a:pt x="54925" y="18450"/>
                    <a:pt x="54865" y="18389"/>
                  </a:cubicBezTo>
                  <a:cubicBezTo>
                    <a:pt x="54804" y="18298"/>
                    <a:pt x="54561" y="18359"/>
                    <a:pt x="54530" y="18450"/>
                  </a:cubicBezTo>
                  <a:cubicBezTo>
                    <a:pt x="54500" y="18663"/>
                    <a:pt x="54469" y="18876"/>
                    <a:pt x="54409" y="19089"/>
                  </a:cubicBezTo>
                  <a:cubicBezTo>
                    <a:pt x="54378" y="19210"/>
                    <a:pt x="54317" y="19271"/>
                    <a:pt x="54226" y="19241"/>
                  </a:cubicBezTo>
                  <a:cubicBezTo>
                    <a:pt x="53922" y="19149"/>
                    <a:pt x="53618" y="19180"/>
                    <a:pt x="53314" y="19149"/>
                  </a:cubicBezTo>
                  <a:cubicBezTo>
                    <a:pt x="53223" y="19149"/>
                    <a:pt x="53193" y="19149"/>
                    <a:pt x="53223" y="19119"/>
                  </a:cubicBezTo>
                  <a:cubicBezTo>
                    <a:pt x="53254" y="19089"/>
                    <a:pt x="53284" y="19089"/>
                    <a:pt x="53314" y="19058"/>
                  </a:cubicBezTo>
                  <a:cubicBezTo>
                    <a:pt x="53466" y="18997"/>
                    <a:pt x="53588" y="18937"/>
                    <a:pt x="53740" y="18845"/>
                  </a:cubicBezTo>
                  <a:cubicBezTo>
                    <a:pt x="53831" y="18785"/>
                    <a:pt x="53862" y="18602"/>
                    <a:pt x="53831" y="18511"/>
                  </a:cubicBezTo>
                  <a:cubicBezTo>
                    <a:pt x="53710" y="18268"/>
                    <a:pt x="53497" y="18085"/>
                    <a:pt x="53314" y="17903"/>
                  </a:cubicBezTo>
                  <a:cubicBezTo>
                    <a:pt x="53102" y="17721"/>
                    <a:pt x="52919" y="17690"/>
                    <a:pt x="52707" y="17873"/>
                  </a:cubicBezTo>
                  <a:cubicBezTo>
                    <a:pt x="52585" y="17934"/>
                    <a:pt x="52494" y="18025"/>
                    <a:pt x="52403" y="18116"/>
                  </a:cubicBezTo>
                  <a:cubicBezTo>
                    <a:pt x="52342" y="18177"/>
                    <a:pt x="52251" y="18207"/>
                    <a:pt x="52129" y="18207"/>
                  </a:cubicBezTo>
                  <a:cubicBezTo>
                    <a:pt x="52038" y="18177"/>
                    <a:pt x="52038" y="18146"/>
                    <a:pt x="52159" y="17964"/>
                  </a:cubicBezTo>
                  <a:cubicBezTo>
                    <a:pt x="52311" y="17782"/>
                    <a:pt x="52494" y="17569"/>
                    <a:pt x="52615" y="17356"/>
                  </a:cubicBezTo>
                  <a:cubicBezTo>
                    <a:pt x="52707" y="17204"/>
                    <a:pt x="52646" y="16991"/>
                    <a:pt x="52463" y="16839"/>
                  </a:cubicBezTo>
                  <a:cubicBezTo>
                    <a:pt x="52433" y="16809"/>
                    <a:pt x="52372" y="16778"/>
                    <a:pt x="52311" y="16748"/>
                  </a:cubicBezTo>
                  <a:lnTo>
                    <a:pt x="52342" y="16718"/>
                  </a:lnTo>
                  <a:cubicBezTo>
                    <a:pt x="52311" y="16718"/>
                    <a:pt x="52311" y="16718"/>
                    <a:pt x="52311" y="16718"/>
                  </a:cubicBezTo>
                  <a:cubicBezTo>
                    <a:pt x="52372" y="16231"/>
                    <a:pt x="52311" y="15745"/>
                    <a:pt x="52281" y="15259"/>
                  </a:cubicBezTo>
                  <a:cubicBezTo>
                    <a:pt x="52281" y="14985"/>
                    <a:pt x="52099" y="14772"/>
                    <a:pt x="51916" y="14590"/>
                  </a:cubicBezTo>
                  <a:cubicBezTo>
                    <a:pt x="51795" y="14468"/>
                    <a:pt x="51612" y="14438"/>
                    <a:pt x="51460" y="14468"/>
                  </a:cubicBezTo>
                  <a:cubicBezTo>
                    <a:pt x="51156" y="14468"/>
                    <a:pt x="50944" y="14377"/>
                    <a:pt x="50731" y="14195"/>
                  </a:cubicBezTo>
                  <a:cubicBezTo>
                    <a:pt x="50609" y="14104"/>
                    <a:pt x="50427" y="14012"/>
                    <a:pt x="50366" y="13891"/>
                  </a:cubicBezTo>
                  <a:cubicBezTo>
                    <a:pt x="50123" y="13557"/>
                    <a:pt x="49819" y="13465"/>
                    <a:pt x="49424" y="13526"/>
                  </a:cubicBezTo>
                  <a:cubicBezTo>
                    <a:pt x="49120" y="13557"/>
                    <a:pt x="48816" y="13526"/>
                    <a:pt x="48512" y="13526"/>
                  </a:cubicBezTo>
                  <a:cubicBezTo>
                    <a:pt x="48360" y="13526"/>
                    <a:pt x="48178" y="13557"/>
                    <a:pt x="48026" y="13587"/>
                  </a:cubicBezTo>
                  <a:cubicBezTo>
                    <a:pt x="47874" y="13617"/>
                    <a:pt x="47782" y="13709"/>
                    <a:pt x="47752" y="13830"/>
                  </a:cubicBezTo>
                  <a:cubicBezTo>
                    <a:pt x="47691" y="14012"/>
                    <a:pt x="47661" y="14195"/>
                    <a:pt x="47661" y="14408"/>
                  </a:cubicBezTo>
                  <a:cubicBezTo>
                    <a:pt x="47630" y="14590"/>
                    <a:pt x="47539" y="14742"/>
                    <a:pt x="47387" y="14864"/>
                  </a:cubicBezTo>
                  <a:cubicBezTo>
                    <a:pt x="47053" y="15107"/>
                    <a:pt x="46779" y="15350"/>
                    <a:pt x="46445" y="15593"/>
                  </a:cubicBezTo>
                  <a:cubicBezTo>
                    <a:pt x="46293" y="15715"/>
                    <a:pt x="46171" y="15836"/>
                    <a:pt x="46171" y="16079"/>
                  </a:cubicBezTo>
                  <a:cubicBezTo>
                    <a:pt x="46171" y="16110"/>
                    <a:pt x="46111" y="16201"/>
                    <a:pt x="46050" y="16231"/>
                  </a:cubicBezTo>
                  <a:cubicBezTo>
                    <a:pt x="45503" y="16535"/>
                    <a:pt x="45077" y="16961"/>
                    <a:pt x="44591" y="17326"/>
                  </a:cubicBezTo>
                  <a:cubicBezTo>
                    <a:pt x="44469" y="17417"/>
                    <a:pt x="44348" y="17478"/>
                    <a:pt x="44287" y="17569"/>
                  </a:cubicBezTo>
                  <a:cubicBezTo>
                    <a:pt x="44226" y="17751"/>
                    <a:pt x="44408" y="17842"/>
                    <a:pt x="44500" y="17964"/>
                  </a:cubicBezTo>
                  <a:cubicBezTo>
                    <a:pt x="44621" y="18177"/>
                    <a:pt x="44682" y="18359"/>
                    <a:pt x="44682" y="18602"/>
                  </a:cubicBezTo>
                  <a:close/>
                  <a:moveTo>
                    <a:pt x="50700" y="17143"/>
                  </a:moveTo>
                  <a:cubicBezTo>
                    <a:pt x="50883" y="17113"/>
                    <a:pt x="51065" y="17113"/>
                    <a:pt x="51278" y="17082"/>
                  </a:cubicBezTo>
                  <a:cubicBezTo>
                    <a:pt x="51430" y="17082"/>
                    <a:pt x="51582" y="17022"/>
                    <a:pt x="51703" y="16930"/>
                  </a:cubicBezTo>
                  <a:cubicBezTo>
                    <a:pt x="51703" y="16930"/>
                    <a:pt x="51703" y="16930"/>
                    <a:pt x="51673" y="16930"/>
                  </a:cubicBezTo>
                  <a:cubicBezTo>
                    <a:pt x="51703" y="16930"/>
                    <a:pt x="51703" y="16930"/>
                    <a:pt x="51703" y="16930"/>
                  </a:cubicBezTo>
                  <a:cubicBezTo>
                    <a:pt x="51551" y="16930"/>
                    <a:pt x="51400" y="16900"/>
                    <a:pt x="51278" y="16930"/>
                  </a:cubicBezTo>
                  <a:cubicBezTo>
                    <a:pt x="51065" y="16930"/>
                    <a:pt x="50852" y="16991"/>
                    <a:pt x="50700" y="17113"/>
                  </a:cubicBezTo>
                  <a:cubicBezTo>
                    <a:pt x="50700" y="17113"/>
                    <a:pt x="50700" y="17113"/>
                    <a:pt x="50700" y="17143"/>
                  </a:cubicBezTo>
                  <a:close/>
                  <a:moveTo>
                    <a:pt x="51703" y="16930"/>
                  </a:moveTo>
                  <a:lnTo>
                    <a:pt x="51734" y="16930"/>
                  </a:lnTo>
                  <a:cubicBezTo>
                    <a:pt x="51734" y="16930"/>
                    <a:pt x="51703" y="16930"/>
                    <a:pt x="51703" y="16930"/>
                  </a:cubicBezTo>
                  <a:cubicBezTo>
                    <a:pt x="51916" y="16900"/>
                    <a:pt x="52129" y="16900"/>
                    <a:pt x="52311" y="16748"/>
                  </a:cubicBezTo>
                  <a:cubicBezTo>
                    <a:pt x="52311" y="16748"/>
                    <a:pt x="52311" y="16748"/>
                    <a:pt x="52311" y="16718"/>
                  </a:cubicBezTo>
                  <a:cubicBezTo>
                    <a:pt x="52099" y="16748"/>
                    <a:pt x="51886" y="16778"/>
                    <a:pt x="51703" y="16930"/>
                  </a:cubicBezTo>
                  <a:close/>
                  <a:moveTo>
                    <a:pt x="72464" y="10669"/>
                  </a:moveTo>
                  <a:cubicBezTo>
                    <a:pt x="72069" y="10426"/>
                    <a:pt x="71886" y="10091"/>
                    <a:pt x="71917" y="9636"/>
                  </a:cubicBezTo>
                  <a:cubicBezTo>
                    <a:pt x="71947" y="9332"/>
                    <a:pt x="72008" y="8997"/>
                    <a:pt x="72129" y="8724"/>
                  </a:cubicBezTo>
                  <a:cubicBezTo>
                    <a:pt x="72251" y="8359"/>
                    <a:pt x="72494" y="8207"/>
                    <a:pt x="72980" y="8268"/>
                  </a:cubicBezTo>
                  <a:cubicBezTo>
                    <a:pt x="73041" y="8268"/>
                    <a:pt x="73102" y="8298"/>
                    <a:pt x="73163" y="8268"/>
                  </a:cubicBezTo>
                  <a:cubicBezTo>
                    <a:pt x="73224" y="8268"/>
                    <a:pt x="73254" y="8177"/>
                    <a:pt x="73254" y="8146"/>
                  </a:cubicBezTo>
                  <a:cubicBezTo>
                    <a:pt x="73284" y="8085"/>
                    <a:pt x="73254" y="7994"/>
                    <a:pt x="73224" y="7964"/>
                  </a:cubicBezTo>
                  <a:cubicBezTo>
                    <a:pt x="73132" y="7903"/>
                    <a:pt x="73041" y="7842"/>
                    <a:pt x="72950" y="7842"/>
                  </a:cubicBezTo>
                  <a:cubicBezTo>
                    <a:pt x="72737" y="7812"/>
                    <a:pt x="72585" y="7751"/>
                    <a:pt x="72403" y="7629"/>
                  </a:cubicBezTo>
                  <a:cubicBezTo>
                    <a:pt x="72251" y="7508"/>
                    <a:pt x="72160" y="7325"/>
                    <a:pt x="72251" y="7143"/>
                  </a:cubicBezTo>
                  <a:cubicBezTo>
                    <a:pt x="72525" y="6626"/>
                    <a:pt x="72616" y="6049"/>
                    <a:pt x="72920" y="5563"/>
                  </a:cubicBezTo>
                  <a:cubicBezTo>
                    <a:pt x="72950" y="5502"/>
                    <a:pt x="73102" y="5471"/>
                    <a:pt x="73193" y="5502"/>
                  </a:cubicBezTo>
                  <a:cubicBezTo>
                    <a:pt x="73345" y="5593"/>
                    <a:pt x="73497" y="5714"/>
                    <a:pt x="73710" y="5714"/>
                  </a:cubicBezTo>
                  <a:cubicBezTo>
                    <a:pt x="73710" y="5745"/>
                    <a:pt x="73710" y="5745"/>
                    <a:pt x="73710" y="5745"/>
                  </a:cubicBezTo>
                  <a:cubicBezTo>
                    <a:pt x="73740" y="5745"/>
                    <a:pt x="73771" y="5775"/>
                    <a:pt x="73801" y="5775"/>
                  </a:cubicBezTo>
                  <a:cubicBezTo>
                    <a:pt x="73832" y="5806"/>
                    <a:pt x="73892" y="5836"/>
                    <a:pt x="73953" y="5775"/>
                  </a:cubicBezTo>
                  <a:cubicBezTo>
                    <a:pt x="73892" y="5775"/>
                    <a:pt x="73832" y="5775"/>
                    <a:pt x="73801" y="5775"/>
                  </a:cubicBezTo>
                  <a:cubicBezTo>
                    <a:pt x="73771" y="5745"/>
                    <a:pt x="73740" y="5745"/>
                    <a:pt x="73740" y="5745"/>
                  </a:cubicBezTo>
                  <a:cubicBezTo>
                    <a:pt x="73710" y="5745"/>
                    <a:pt x="73710" y="5714"/>
                    <a:pt x="73710" y="5714"/>
                  </a:cubicBezTo>
                  <a:cubicBezTo>
                    <a:pt x="73710" y="5532"/>
                    <a:pt x="73588" y="5380"/>
                    <a:pt x="73467" y="5259"/>
                  </a:cubicBezTo>
                  <a:cubicBezTo>
                    <a:pt x="73345" y="5137"/>
                    <a:pt x="73254" y="5015"/>
                    <a:pt x="73224" y="4833"/>
                  </a:cubicBezTo>
                  <a:cubicBezTo>
                    <a:pt x="73193" y="4681"/>
                    <a:pt x="73224" y="4499"/>
                    <a:pt x="73467" y="4529"/>
                  </a:cubicBezTo>
                  <a:cubicBezTo>
                    <a:pt x="75169" y="4772"/>
                    <a:pt x="73923" y="3526"/>
                    <a:pt x="75230" y="3344"/>
                  </a:cubicBezTo>
                  <a:cubicBezTo>
                    <a:pt x="75412" y="3313"/>
                    <a:pt x="75564" y="3344"/>
                    <a:pt x="75716" y="3313"/>
                  </a:cubicBezTo>
                  <a:cubicBezTo>
                    <a:pt x="75746" y="3313"/>
                    <a:pt x="75777" y="3283"/>
                    <a:pt x="75807" y="3252"/>
                  </a:cubicBezTo>
                  <a:cubicBezTo>
                    <a:pt x="75838" y="3192"/>
                    <a:pt x="75838" y="3131"/>
                    <a:pt x="75777" y="3100"/>
                  </a:cubicBezTo>
                  <a:cubicBezTo>
                    <a:pt x="75655" y="3040"/>
                    <a:pt x="75534" y="3009"/>
                    <a:pt x="75412" y="2948"/>
                  </a:cubicBezTo>
                  <a:cubicBezTo>
                    <a:pt x="75291" y="2888"/>
                    <a:pt x="75230" y="2827"/>
                    <a:pt x="75260" y="2736"/>
                  </a:cubicBezTo>
                  <a:cubicBezTo>
                    <a:pt x="75291" y="2614"/>
                    <a:pt x="75382" y="2493"/>
                    <a:pt x="75503" y="2493"/>
                  </a:cubicBezTo>
                  <a:cubicBezTo>
                    <a:pt x="75746" y="2462"/>
                    <a:pt x="75959" y="2432"/>
                    <a:pt x="76172" y="2614"/>
                  </a:cubicBezTo>
                  <a:cubicBezTo>
                    <a:pt x="76415" y="2857"/>
                    <a:pt x="76628" y="3100"/>
                    <a:pt x="76567" y="3435"/>
                  </a:cubicBezTo>
                  <a:cubicBezTo>
                    <a:pt x="76537" y="3678"/>
                    <a:pt x="76476" y="3891"/>
                    <a:pt x="76446" y="4104"/>
                  </a:cubicBezTo>
                  <a:cubicBezTo>
                    <a:pt x="76294" y="5471"/>
                    <a:pt x="76537" y="4803"/>
                    <a:pt x="77023" y="5411"/>
                  </a:cubicBezTo>
                  <a:cubicBezTo>
                    <a:pt x="77145" y="5532"/>
                    <a:pt x="77449" y="5532"/>
                    <a:pt x="77449" y="5775"/>
                  </a:cubicBezTo>
                  <a:cubicBezTo>
                    <a:pt x="77449" y="5927"/>
                    <a:pt x="77418" y="6079"/>
                    <a:pt x="77327" y="6231"/>
                  </a:cubicBezTo>
                  <a:cubicBezTo>
                    <a:pt x="77236" y="6444"/>
                    <a:pt x="77327" y="6657"/>
                    <a:pt x="77327" y="6870"/>
                  </a:cubicBezTo>
                  <a:cubicBezTo>
                    <a:pt x="77357" y="6870"/>
                    <a:pt x="77357" y="6839"/>
                    <a:pt x="77357" y="6839"/>
                  </a:cubicBezTo>
                  <a:cubicBezTo>
                    <a:pt x="77357" y="6839"/>
                    <a:pt x="77357" y="6839"/>
                    <a:pt x="77357" y="6839"/>
                  </a:cubicBezTo>
                  <a:cubicBezTo>
                    <a:pt x="77570" y="6657"/>
                    <a:pt x="77753" y="6474"/>
                    <a:pt x="77965" y="6262"/>
                  </a:cubicBezTo>
                  <a:cubicBezTo>
                    <a:pt x="78087" y="6170"/>
                    <a:pt x="78269" y="6140"/>
                    <a:pt x="78421" y="6231"/>
                  </a:cubicBezTo>
                  <a:cubicBezTo>
                    <a:pt x="78452" y="6231"/>
                    <a:pt x="78482" y="6262"/>
                    <a:pt x="78512" y="6262"/>
                  </a:cubicBezTo>
                  <a:cubicBezTo>
                    <a:pt x="79090" y="6566"/>
                    <a:pt x="79485" y="6991"/>
                    <a:pt x="79576" y="7629"/>
                  </a:cubicBezTo>
                  <a:cubicBezTo>
                    <a:pt x="79576" y="7660"/>
                    <a:pt x="79607" y="7690"/>
                    <a:pt x="79637" y="7721"/>
                  </a:cubicBezTo>
                  <a:cubicBezTo>
                    <a:pt x="79668" y="7751"/>
                    <a:pt x="79698" y="7721"/>
                    <a:pt x="79728" y="7629"/>
                  </a:cubicBezTo>
                  <a:cubicBezTo>
                    <a:pt x="79728" y="7356"/>
                    <a:pt x="79759" y="7113"/>
                    <a:pt x="79789" y="6870"/>
                  </a:cubicBezTo>
                  <a:cubicBezTo>
                    <a:pt x="79789" y="6778"/>
                    <a:pt x="79971" y="6657"/>
                    <a:pt x="80063" y="6657"/>
                  </a:cubicBezTo>
                  <a:cubicBezTo>
                    <a:pt x="80275" y="6687"/>
                    <a:pt x="80458" y="6687"/>
                    <a:pt x="80671" y="6748"/>
                  </a:cubicBezTo>
                  <a:cubicBezTo>
                    <a:pt x="80944" y="6839"/>
                    <a:pt x="81248" y="6839"/>
                    <a:pt x="81522" y="6718"/>
                  </a:cubicBezTo>
                  <a:cubicBezTo>
                    <a:pt x="81826" y="6566"/>
                    <a:pt x="83406" y="6262"/>
                    <a:pt x="83558" y="6474"/>
                  </a:cubicBezTo>
                  <a:lnTo>
                    <a:pt x="83589" y="6505"/>
                  </a:lnTo>
                  <a:cubicBezTo>
                    <a:pt x="83558" y="6444"/>
                    <a:pt x="83589" y="6444"/>
                    <a:pt x="83528" y="6444"/>
                  </a:cubicBezTo>
                  <a:cubicBezTo>
                    <a:pt x="83376" y="6292"/>
                    <a:pt x="83133" y="6322"/>
                    <a:pt x="82950" y="6262"/>
                  </a:cubicBezTo>
                  <a:cubicBezTo>
                    <a:pt x="82859" y="6231"/>
                    <a:pt x="82798" y="6079"/>
                    <a:pt x="82829" y="5958"/>
                  </a:cubicBezTo>
                  <a:cubicBezTo>
                    <a:pt x="82829" y="5927"/>
                    <a:pt x="82859" y="5897"/>
                    <a:pt x="82859" y="5897"/>
                  </a:cubicBezTo>
                  <a:cubicBezTo>
                    <a:pt x="82889" y="5836"/>
                    <a:pt x="82920" y="5806"/>
                    <a:pt x="82920" y="5745"/>
                  </a:cubicBezTo>
                  <a:cubicBezTo>
                    <a:pt x="82950" y="5745"/>
                    <a:pt x="82950" y="5745"/>
                    <a:pt x="82981" y="5745"/>
                  </a:cubicBezTo>
                  <a:lnTo>
                    <a:pt x="82950" y="5714"/>
                  </a:lnTo>
                  <a:cubicBezTo>
                    <a:pt x="82950" y="5745"/>
                    <a:pt x="82950" y="5745"/>
                    <a:pt x="82920" y="5745"/>
                  </a:cubicBezTo>
                  <a:cubicBezTo>
                    <a:pt x="82829" y="5775"/>
                    <a:pt x="82707" y="5806"/>
                    <a:pt x="82646" y="5927"/>
                  </a:cubicBezTo>
                  <a:cubicBezTo>
                    <a:pt x="82373" y="6322"/>
                    <a:pt x="81917" y="6414"/>
                    <a:pt x="81461" y="6505"/>
                  </a:cubicBezTo>
                  <a:cubicBezTo>
                    <a:pt x="81035" y="6596"/>
                    <a:pt x="80640" y="6474"/>
                    <a:pt x="80275" y="6231"/>
                  </a:cubicBezTo>
                  <a:cubicBezTo>
                    <a:pt x="80154" y="6170"/>
                    <a:pt x="80184" y="6049"/>
                    <a:pt x="80154" y="5927"/>
                  </a:cubicBezTo>
                  <a:cubicBezTo>
                    <a:pt x="80154" y="5927"/>
                    <a:pt x="80154" y="5927"/>
                    <a:pt x="80154" y="5927"/>
                  </a:cubicBezTo>
                  <a:cubicBezTo>
                    <a:pt x="80215" y="5866"/>
                    <a:pt x="80184" y="5897"/>
                    <a:pt x="80154" y="5897"/>
                  </a:cubicBezTo>
                  <a:cubicBezTo>
                    <a:pt x="80154" y="5927"/>
                    <a:pt x="80154" y="5927"/>
                    <a:pt x="80154" y="5927"/>
                  </a:cubicBezTo>
                  <a:cubicBezTo>
                    <a:pt x="79911" y="6049"/>
                    <a:pt x="79698" y="6140"/>
                    <a:pt x="79424" y="6110"/>
                  </a:cubicBezTo>
                  <a:cubicBezTo>
                    <a:pt x="79060" y="6049"/>
                    <a:pt x="78756" y="5927"/>
                    <a:pt x="78482" y="5654"/>
                  </a:cubicBezTo>
                  <a:cubicBezTo>
                    <a:pt x="78421" y="5593"/>
                    <a:pt x="78391" y="5471"/>
                    <a:pt x="78330" y="5350"/>
                  </a:cubicBezTo>
                  <a:cubicBezTo>
                    <a:pt x="78360" y="5350"/>
                    <a:pt x="78360" y="5350"/>
                    <a:pt x="78360" y="5350"/>
                  </a:cubicBezTo>
                  <a:cubicBezTo>
                    <a:pt x="78360" y="5319"/>
                    <a:pt x="78391" y="5319"/>
                    <a:pt x="78391" y="5289"/>
                  </a:cubicBezTo>
                  <a:cubicBezTo>
                    <a:pt x="78391" y="5319"/>
                    <a:pt x="78360" y="5319"/>
                    <a:pt x="78330" y="5350"/>
                  </a:cubicBezTo>
                  <a:cubicBezTo>
                    <a:pt x="78330" y="5350"/>
                    <a:pt x="78330" y="5350"/>
                    <a:pt x="78330" y="5350"/>
                  </a:cubicBezTo>
                  <a:cubicBezTo>
                    <a:pt x="78117" y="5380"/>
                    <a:pt x="77905" y="5350"/>
                    <a:pt x="77722" y="5167"/>
                  </a:cubicBezTo>
                  <a:cubicBezTo>
                    <a:pt x="77540" y="4985"/>
                    <a:pt x="77418" y="4772"/>
                    <a:pt x="77388" y="4529"/>
                  </a:cubicBezTo>
                  <a:cubicBezTo>
                    <a:pt x="77357" y="4347"/>
                    <a:pt x="77418" y="4225"/>
                    <a:pt x="77631" y="4164"/>
                  </a:cubicBezTo>
                  <a:cubicBezTo>
                    <a:pt x="77692" y="4164"/>
                    <a:pt x="77753" y="4164"/>
                    <a:pt x="77813" y="4164"/>
                  </a:cubicBezTo>
                  <a:cubicBezTo>
                    <a:pt x="77844" y="4134"/>
                    <a:pt x="77874" y="4134"/>
                    <a:pt x="77905" y="4104"/>
                  </a:cubicBezTo>
                  <a:cubicBezTo>
                    <a:pt x="77844" y="4104"/>
                    <a:pt x="77813" y="4073"/>
                    <a:pt x="77753" y="4043"/>
                  </a:cubicBezTo>
                  <a:cubicBezTo>
                    <a:pt x="77509" y="3921"/>
                    <a:pt x="77449" y="3708"/>
                    <a:pt x="77601" y="3526"/>
                  </a:cubicBezTo>
                  <a:cubicBezTo>
                    <a:pt x="77661" y="3465"/>
                    <a:pt x="77753" y="3404"/>
                    <a:pt x="77813" y="3313"/>
                  </a:cubicBezTo>
                  <a:cubicBezTo>
                    <a:pt x="77874" y="3252"/>
                    <a:pt x="77874" y="3252"/>
                    <a:pt x="77813" y="3009"/>
                  </a:cubicBezTo>
                  <a:cubicBezTo>
                    <a:pt x="77753" y="2918"/>
                    <a:pt x="77753" y="2797"/>
                    <a:pt x="77722" y="2675"/>
                  </a:cubicBezTo>
                  <a:cubicBezTo>
                    <a:pt x="77722" y="2675"/>
                    <a:pt x="77753" y="2675"/>
                    <a:pt x="77753" y="2675"/>
                  </a:cubicBezTo>
                  <a:cubicBezTo>
                    <a:pt x="77753" y="2675"/>
                    <a:pt x="77783" y="2675"/>
                    <a:pt x="77783" y="2645"/>
                  </a:cubicBezTo>
                  <a:cubicBezTo>
                    <a:pt x="77844" y="2645"/>
                    <a:pt x="77935" y="2645"/>
                    <a:pt x="77996" y="2614"/>
                  </a:cubicBezTo>
                  <a:cubicBezTo>
                    <a:pt x="78057" y="2584"/>
                    <a:pt x="78057" y="2523"/>
                    <a:pt x="77996" y="2493"/>
                  </a:cubicBezTo>
                  <a:cubicBezTo>
                    <a:pt x="77996" y="2462"/>
                    <a:pt x="77935" y="2462"/>
                    <a:pt x="77935" y="2493"/>
                  </a:cubicBezTo>
                  <a:cubicBezTo>
                    <a:pt x="77874" y="2553"/>
                    <a:pt x="77813" y="2584"/>
                    <a:pt x="77783" y="2645"/>
                  </a:cubicBezTo>
                  <a:cubicBezTo>
                    <a:pt x="77753" y="2645"/>
                    <a:pt x="77753" y="2645"/>
                    <a:pt x="77722" y="2675"/>
                  </a:cubicBezTo>
                  <a:cubicBezTo>
                    <a:pt x="77722" y="2675"/>
                    <a:pt x="77722" y="2675"/>
                    <a:pt x="77722" y="2675"/>
                  </a:cubicBezTo>
                  <a:cubicBezTo>
                    <a:pt x="77661" y="2675"/>
                    <a:pt x="77601" y="2675"/>
                    <a:pt x="77570" y="2645"/>
                  </a:cubicBezTo>
                  <a:cubicBezTo>
                    <a:pt x="77388" y="2523"/>
                    <a:pt x="77357" y="2280"/>
                    <a:pt x="77479" y="2158"/>
                  </a:cubicBezTo>
                  <a:cubicBezTo>
                    <a:pt x="77540" y="2067"/>
                    <a:pt x="77601" y="2006"/>
                    <a:pt x="77692" y="1945"/>
                  </a:cubicBezTo>
                  <a:cubicBezTo>
                    <a:pt x="77996" y="1763"/>
                    <a:pt x="78360" y="1672"/>
                    <a:pt x="78725" y="1581"/>
                  </a:cubicBezTo>
                  <a:cubicBezTo>
                    <a:pt x="78877" y="1550"/>
                    <a:pt x="79060" y="1581"/>
                    <a:pt x="79181" y="1702"/>
                  </a:cubicBezTo>
                  <a:cubicBezTo>
                    <a:pt x="79212" y="1763"/>
                    <a:pt x="79272" y="1793"/>
                    <a:pt x="79333" y="1733"/>
                  </a:cubicBezTo>
                  <a:cubicBezTo>
                    <a:pt x="79455" y="1641"/>
                    <a:pt x="79516" y="1550"/>
                    <a:pt x="79637" y="1459"/>
                  </a:cubicBezTo>
                  <a:cubicBezTo>
                    <a:pt x="79728" y="1368"/>
                    <a:pt x="79850" y="1368"/>
                    <a:pt x="79971" y="1520"/>
                  </a:cubicBezTo>
                  <a:cubicBezTo>
                    <a:pt x="80032" y="1581"/>
                    <a:pt x="80063" y="1672"/>
                    <a:pt x="80123" y="1733"/>
                  </a:cubicBezTo>
                  <a:cubicBezTo>
                    <a:pt x="80215" y="1793"/>
                    <a:pt x="80275" y="1824"/>
                    <a:pt x="80397" y="1793"/>
                  </a:cubicBezTo>
                  <a:cubicBezTo>
                    <a:pt x="82038" y="851"/>
                    <a:pt x="81765" y="2979"/>
                    <a:pt x="82798" y="1277"/>
                  </a:cubicBezTo>
                  <a:cubicBezTo>
                    <a:pt x="83589" y="821"/>
                    <a:pt x="84500" y="2249"/>
                    <a:pt x="84865" y="790"/>
                  </a:cubicBezTo>
                  <a:cubicBezTo>
                    <a:pt x="84865" y="669"/>
                    <a:pt x="84804" y="547"/>
                    <a:pt x="84804" y="426"/>
                  </a:cubicBezTo>
                  <a:cubicBezTo>
                    <a:pt x="84804" y="274"/>
                    <a:pt x="84896" y="122"/>
                    <a:pt x="85078" y="61"/>
                  </a:cubicBezTo>
                  <a:cubicBezTo>
                    <a:pt x="85230" y="0"/>
                    <a:pt x="85412" y="0"/>
                    <a:pt x="85534" y="122"/>
                  </a:cubicBezTo>
                  <a:cubicBezTo>
                    <a:pt x="85686" y="304"/>
                    <a:pt x="85807" y="486"/>
                    <a:pt x="86081" y="456"/>
                  </a:cubicBezTo>
                  <a:cubicBezTo>
                    <a:pt x="86142" y="456"/>
                    <a:pt x="86203" y="517"/>
                    <a:pt x="86233" y="547"/>
                  </a:cubicBezTo>
                  <a:cubicBezTo>
                    <a:pt x="86263" y="578"/>
                    <a:pt x="86263" y="608"/>
                    <a:pt x="86263" y="638"/>
                  </a:cubicBezTo>
                  <a:cubicBezTo>
                    <a:pt x="86263" y="730"/>
                    <a:pt x="86263" y="821"/>
                    <a:pt x="86263" y="942"/>
                  </a:cubicBezTo>
                  <a:cubicBezTo>
                    <a:pt x="86294" y="1003"/>
                    <a:pt x="86355" y="1034"/>
                    <a:pt x="86415" y="1003"/>
                  </a:cubicBezTo>
                  <a:cubicBezTo>
                    <a:pt x="86446" y="1003"/>
                    <a:pt x="86476" y="973"/>
                    <a:pt x="86476" y="942"/>
                  </a:cubicBezTo>
                  <a:cubicBezTo>
                    <a:pt x="86507" y="730"/>
                    <a:pt x="86537" y="517"/>
                    <a:pt x="86567" y="304"/>
                  </a:cubicBezTo>
                  <a:cubicBezTo>
                    <a:pt x="86567" y="182"/>
                    <a:pt x="86689" y="61"/>
                    <a:pt x="86810" y="61"/>
                  </a:cubicBezTo>
                  <a:cubicBezTo>
                    <a:pt x="86962" y="31"/>
                    <a:pt x="87084" y="31"/>
                    <a:pt x="87236" y="31"/>
                  </a:cubicBezTo>
                  <a:cubicBezTo>
                    <a:pt x="87570" y="122"/>
                    <a:pt x="87935" y="182"/>
                    <a:pt x="88300" y="274"/>
                  </a:cubicBezTo>
                  <a:cubicBezTo>
                    <a:pt x="88361" y="304"/>
                    <a:pt x="88330" y="395"/>
                    <a:pt x="88330" y="456"/>
                  </a:cubicBezTo>
                  <a:cubicBezTo>
                    <a:pt x="88330" y="699"/>
                    <a:pt x="88452" y="760"/>
                    <a:pt x="88604" y="669"/>
                  </a:cubicBezTo>
                  <a:cubicBezTo>
                    <a:pt x="88847" y="517"/>
                    <a:pt x="89090" y="486"/>
                    <a:pt x="89364" y="608"/>
                  </a:cubicBezTo>
                  <a:cubicBezTo>
                    <a:pt x="89607" y="669"/>
                    <a:pt x="89880" y="699"/>
                    <a:pt x="90124" y="760"/>
                  </a:cubicBezTo>
                  <a:cubicBezTo>
                    <a:pt x="90276" y="760"/>
                    <a:pt x="90367" y="851"/>
                    <a:pt x="90428" y="973"/>
                  </a:cubicBezTo>
                  <a:cubicBezTo>
                    <a:pt x="90488" y="1155"/>
                    <a:pt x="90580" y="1246"/>
                    <a:pt x="90762" y="1277"/>
                  </a:cubicBezTo>
                  <a:cubicBezTo>
                    <a:pt x="91036" y="1307"/>
                    <a:pt x="91218" y="1490"/>
                    <a:pt x="91491" y="1520"/>
                  </a:cubicBezTo>
                  <a:cubicBezTo>
                    <a:pt x="91522" y="1520"/>
                    <a:pt x="91552" y="1550"/>
                    <a:pt x="91583" y="1581"/>
                  </a:cubicBezTo>
                  <a:cubicBezTo>
                    <a:pt x="91643" y="1611"/>
                    <a:pt x="91704" y="1641"/>
                    <a:pt x="91735" y="1672"/>
                  </a:cubicBezTo>
                  <a:cubicBezTo>
                    <a:pt x="91917" y="1793"/>
                    <a:pt x="91887" y="1854"/>
                    <a:pt x="91765" y="1976"/>
                  </a:cubicBezTo>
                  <a:cubicBezTo>
                    <a:pt x="91643" y="2067"/>
                    <a:pt x="91552" y="2189"/>
                    <a:pt x="91461" y="2280"/>
                  </a:cubicBezTo>
                  <a:cubicBezTo>
                    <a:pt x="91431" y="2280"/>
                    <a:pt x="91400" y="2280"/>
                    <a:pt x="91400" y="2280"/>
                  </a:cubicBezTo>
                  <a:cubicBezTo>
                    <a:pt x="91370" y="2310"/>
                    <a:pt x="91370" y="2310"/>
                    <a:pt x="91370" y="2341"/>
                  </a:cubicBezTo>
                  <a:cubicBezTo>
                    <a:pt x="91309" y="2341"/>
                    <a:pt x="91248" y="2341"/>
                    <a:pt x="91218" y="2401"/>
                  </a:cubicBezTo>
                  <a:cubicBezTo>
                    <a:pt x="91218" y="2401"/>
                    <a:pt x="91279" y="2432"/>
                    <a:pt x="91279" y="2401"/>
                  </a:cubicBezTo>
                  <a:cubicBezTo>
                    <a:pt x="91309" y="2401"/>
                    <a:pt x="91339" y="2371"/>
                    <a:pt x="91370" y="2341"/>
                  </a:cubicBezTo>
                  <a:cubicBezTo>
                    <a:pt x="91370" y="2310"/>
                    <a:pt x="91400" y="2310"/>
                    <a:pt x="91431" y="2310"/>
                  </a:cubicBezTo>
                  <a:cubicBezTo>
                    <a:pt x="91431" y="2310"/>
                    <a:pt x="91431" y="2280"/>
                    <a:pt x="91461" y="2280"/>
                  </a:cubicBezTo>
                  <a:cubicBezTo>
                    <a:pt x="91522" y="2249"/>
                    <a:pt x="91613" y="2249"/>
                    <a:pt x="91674" y="2219"/>
                  </a:cubicBezTo>
                  <a:cubicBezTo>
                    <a:pt x="91856" y="2128"/>
                    <a:pt x="92039" y="2097"/>
                    <a:pt x="92251" y="2158"/>
                  </a:cubicBezTo>
                  <a:cubicBezTo>
                    <a:pt x="92464" y="2189"/>
                    <a:pt x="92677" y="2280"/>
                    <a:pt x="92890" y="2341"/>
                  </a:cubicBezTo>
                  <a:cubicBezTo>
                    <a:pt x="92950" y="2371"/>
                    <a:pt x="93011" y="2432"/>
                    <a:pt x="93011" y="2493"/>
                  </a:cubicBezTo>
                  <a:cubicBezTo>
                    <a:pt x="93011" y="2705"/>
                    <a:pt x="92981" y="2918"/>
                    <a:pt x="92981" y="3161"/>
                  </a:cubicBezTo>
                  <a:cubicBezTo>
                    <a:pt x="92950" y="3313"/>
                    <a:pt x="93011" y="3374"/>
                    <a:pt x="93163" y="3404"/>
                  </a:cubicBezTo>
                  <a:cubicBezTo>
                    <a:pt x="93376" y="3496"/>
                    <a:pt x="93467" y="3648"/>
                    <a:pt x="93467" y="3860"/>
                  </a:cubicBezTo>
                  <a:cubicBezTo>
                    <a:pt x="93467" y="4043"/>
                    <a:pt x="93437" y="4225"/>
                    <a:pt x="93376" y="4407"/>
                  </a:cubicBezTo>
                  <a:cubicBezTo>
                    <a:pt x="93315" y="4529"/>
                    <a:pt x="93194" y="4651"/>
                    <a:pt x="93102" y="4772"/>
                  </a:cubicBezTo>
                  <a:cubicBezTo>
                    <a:pt x="93042" y="4803"/>
                    <a:pt x="92981" y="4833"/>
                    <a:pt x="92920" y="4863"/>
                  </a:cubicBezTo>
                  <a:cubicBezTo>
                    <a:pt x="92464" y="5107"/>
                    <a:pt x="91978" y="5319"/>
                    <a:pt x="91522" y="5532"/>
                  </a:cubicBezTo>
                  <a:cubicBezTo>
                    <a:pt x="91005" y="5593"/>
                    <a:pt x="90519" y="5654"/>
                    <a:pt x="90032" y="5654"/>
                  </a:cubicBezTo>
                  <a:cubicBezTo>
                    <a:pt x="89850" y="5684"/>
                    <a:pt x="89820" y="5775"/>
                    <a:pt x="89789" y="5866"/>
                  </a:cubicBezTo>
                  <a:cubicBezTo>
                    <a:pt x="89789" y="5866"/>
                    <a:pt x="89759" y="5866"/>
                    <a:pt x="89759" y="5866"/>
                  </a:cubicBezTo>
                  <a:lnTo>
                    <a:pt x="89728" y="5927"/>
                  </a:lnTo>
                  <a:lnTo>
                    <a:pt x="89759" y="5897"/>
                  </a:lnTo>
                  <a:cubicBezTo>
                    <a:pt x="89789" y="5897"/>
                    <a:pt x="89789" y="5866"/>
                    <a:pt x="89789" y="5866"/>
                  </a:cubicBezTo>
                  <a:cubicBezTo>
                    <a:pt x="89911" y="5927"/>
                    <a:pt x="90032" y="5958"/>
                    <a:pt x="90154" y="5988"/>
                  </a:cubicBezTo>
                  <a:cubicBezTo>
                    <a:pt x="90367" y="6079"/>
                    <a:pt x="90428" y="6110"/>
                    <a:pt x="90397" y="6231"/>
                  </a:cubicBezTo>
                  <a:cubicBezTo>
                    <a:pt x="90367" y="6322"/>
                    <a:pt x="90336" y="6444"/>
                    <a:pt x="90276" y="6474"/>
                  </a:cubicBezTo>
                  <a:cubicBezTo>
                    <a:pt x="89820" y="6748"/>
                    <a:pt x="89364" y="6991"/>
                    <a:pt x="88908" y="7234"/>
                  </a:cubicBezTo>
                  <a:cubicBezTo>
                    <a:pt x="88361" y="7295"/>
                    <a:pt x="87935" y="7599"/>
                    <a:pt x="87418" y="7751"/>
                  </a:cubicBezTo>
                  <a:cubicBezTo>
                    <a:pt x="87266" y="7812"/>
                    <a:pt x="87114" y="7873"/>
                    <a:pt x="87023" y="7994"/>
                  </a:cubicBezTo>
                  <a:cubicBezTo>
                    <a:pt x="86841" y="8207"/>
                    <a:pt x="86598" y="8298"/>
                    <a:pt x="86385" y="8420"/>
                  </a:cubicBezTo>
                  <a:cubicBezTo>
                    <a:pt x="85929" y="8663"/>
                    <a:pt x="85534" y="8997"/>
                    <a:pt x="85200" y="9392"/>
                  </a:cubicBezTo>
                  <a:cubicBezTo>
                    <a:pt x="84896" y="9757"/>
                    <a:pt x="84592" y="9818"/>
                    <a:pt x="84166" y="9605"/>
                  </a:cubicBezTo>
                  <a:cubicBezTo>
                    <a:pt x="84105" y="9575"/>
                    <a:pt x="84075" y="9514"/>
                    <a:pt x="84014" y="9484"/>
                  </a:cubicBezTo>
                  <a:cubicBezTo>
                    <a:pt x="83953" y="9453"/>
                    <a:pt x="83923" y="9423"/>
                    <a:pt x="83862" y="9392"/>
                  </a:cubicBezTo>
                  <a:cubicBezTo>
                    <a:pt x="83832" y="9453"/>
                    <a:pt x="83801" y="9514"/>
                    <a:pt x="83801" y="9575"/>
                  </a:cubicBezTo>
                  <a:cubicBezTo>
                    <a:pt x="83771" y="9757"/>
                    <a:pt x="83649" y="9848"/>
                    <a:pt x="83467" y="9848"/>
                  </a:cubicBezTo>
                  <a:cubicBezTo>
                    <a:pt x="83163" y="9879"/>
                    <a:pt x="82859" y="9879"/>
                    <a:pt x="82555" y="9818"/>
                  </a:cubicBezTo>
                  <a:cubicBezTo>
                    <a:pt x="82494" y="9818"/>
                    <a:pt x="82373" y="9848"/>
                    <a:pt x="82282" y="9909"/>
                  </a:cubicBezTo>
                  <a:cubicBezTo>
                    <a:pt x="82221" y="9909"/>
                    <a:pt x="82190" y="9970"/>
                    <a:pt x="82160" y="10031"/>
                  </a:cubicBezTo>
                  <a:cubicBezTo>
                    <a:pt x="82190" y="10031"/>
                    <a:pt x="82221" y="10061"/>
                    <a:pt x="82251" y="10061"/>
                  </a:cubicBezTo>
                  <a:cubicBezTo>
                    <a:pt x="82373" y="10122"/>
                    <a:pt x="82494" y="10152"/>
                    <a:pt x="82616" y="10213"/>
                  </a:cubicBezTo>
                  <a:cubicBezTo>
                    <a:pt x="82768" y="10304"/>
                    <a:pt x="82798" y="10456"/>
                    <a:pt x="82768" y="10608"/>
                  </a:cubicBezTo>
                  <a:cubicBezTo>
                    <a:pt x="82768" y="10791"/>
                    <a:pt x="82616" y="10882"/>
                    <a:pt x="82434" y="10821"/>
                  </a:cubicBezTo>
                  <a:cubicBezTo>
                    <a:pt x="82282" y="10791"/>
                    <a:pt x="82130" y="10730"/>
                    <a:pt x="82008" y="10669"/>
                  </a:cubicBezTo>
                  <a:cubicBezTo>
                    <a:pt x="82008" y="10669"/>
                    <a:pt x="82008" y="10669"/>
                    <a:pt x="82008" y="10639"/>
                  </a:cubicBezTo>
                  <a:cubicBezTo>
                    <a:pt x="81978" y="10639"/>
                    <a:pt x="81947" y="10639"/>
                    <a:pt x="81917" y="10639"/>
                  </a:cubicBezTo>
                  <a:cubicBezTo>
                    <a:pt x="81947" y="10639"/>
                    <a:pt x="81947" y="10669"/>
                    <a:pt x="81978" y="10669"/>
                  </a:cubicBezTo>
                  <a:cubicBezTo>
                    <a:pt x="81978" y="10669"/>
                    <a:pt x="81978" y="10669"/>
                    <a:pt x="82008" y="10669"/>
                  </a:cubicBezTo>
                  <a:cubicBezTo>
                    <a:pt x="81978" y="10821"/>
                    <a:pt x="82038" y="10943"/>
                    <a:pt x="82160" y="11064"/>
                  </a:cubicBezTo>
                  <a:cubicBezTo>
                    <a:pt x="82282" y="11216"/>
                    <a:pt x="82282" y="11398"/>
                    <a:pt x="82160" y="11581"/>
                  </a:cubicBezTo>
                  <a:cubicBezTo>
                    <a:pt x="82038" y="11702"/>
                    <a:pt x="81947" y="11824"/>
                    <a:pt x="81826" y="11915"/>
                  </a:cubicBezTo>
                  <a:cubicBezTo>
                    <a:pt x="81734" y="12037"/>
                    <a:pt x="81613" y="12128"/>
                    <a:pt x="81522" y="12280"/>
                  </a:cubicBezTo>
                  <a:cubicBezTo>
                    <a:pt x="81370" y="12553"/>
                    <a:pt x="81127" y="12614"/>
                    <a:pt x="80823" y="12553"/>
                  </a:cubicBezTo>
                  <a:cubicBezTo>
                    <a:pt x="80823" y="12553"/>
                    <a:pt x="80792" y="12553"/>
                    <a:pt x="80792" y="12523"/>
                  </a:cubicBezTo>
                  <a:cubicBezTo>
                    <a:pt x="80792" y="12523"/>
                    <a:pt x="80762" y="12523"/>
                    <a:pt x="80731" y="12523"/>
                  </a:cubicBezTo>
                  <a:cubicBezTo>
                    <a:pt x="80701" y="12493"/>
                    <a:pt x="80671" y="12462"/>
                    <a:pt x="80610" y="12523"/>
                  </a:cubicBezTo>
                  <a:cubicBezTo>
                    <a:pt x="80671" y="12523"/>
                    <a:pt x="80701" y="12523"/>
                    <a:pt x="80731" y="12523"/>
                  </a:cubicBezTo>
                  <a:cubicBezTo>
                    <a:pt x="80762" y="12553"/>
                    <a:pt x="80762" y="12553"/>
                    <a:pt x="80792" y="12553"/>
                  </a:cubicBezTo>
                  <a:cubicBezTo>
                    <a:pt x="80792" y="12553"/>
                    <a:pt x="80792" y="12553"/>
                    <a:pt x="80823" y="12553"/>
                  </a:cubicBezTo>
                  <a:cubicBezTo>
                    <a:pt x="80823" y="12614"/>
                    <a:pt x="80853" y="12675"/>
                    <a:pt x="80883" y="12705"/>
                  </a:cubicBezTo>
                  <a:cubicBezTo>
                    <a:pt x="80944" y="12857"/>
                    <a:pt x="80853" y="13070"/>
                    <a:pt x="80701" y="13070"/>
                  </a:cubicBezTo>
                  <a:cubicBezTo>
                    <a:pt x="80367" y="13070"/>
                    <a:pt x="80063" y="13161"/>
                    <a:pt x="79728" y="13009"/>
                  </a:cubicBezTo>
                  <a:cubicBezTo>
                    <a:pt x="79576" y="12979"/>
                    <a:pt x="79485" y="13040"/>
                    <a:pt x="79424" y="13192"/>
                  </a:cubicBezTo>
                  <a:cubicBezTo>
                    <a:pt x="79394" y="13222"/>
                    <a:pt x="79394" y="13253"/>
                    <a:pt x="79364" y="13283"/>
                  </a:cubicBezTo>
                  <a:cubicBezTo>
                    <a:pt x="79364" y="13313"/>
                    <a:pt x="79333" y="13374"/>
                    <a:pt x="79303" y="13435"/>
                  </a:cubicBezTo>
                  <a:cubicBezTo>
                    <a:pt x="79212" y="13709"/>
                    <a:pt x="79029" y="13891"/>
                    <a:pt x="78786" y="14012"/>
                  </a:cubicBezTo>
                  <a:cubicBezTo>
                    <a:pt x="78604" y="14104"/>
                    <a:pt x="78391" y="14195"/>
                    <a:pt x="78178" y="14286"/>
                  </a:cubicBezTo>
                  <a:cubicBezTo>
                    <a:pt x="78087" y="14347"/>
                    <a:pt x="77996" y="14377"/>
                    <a:pt x="77935" y="14468"/>
                  </a:cubicBezTo>
                  <a:cubicBezTo>
                    <a:pt x="77844" y="14560"/>
                    <a:pt x="77813" y="14681"/>
                    <a:pt x="77813" y="14803"/>
                  </a:cubicBezTo>
                  <a:cubicBezTo>
                    <a:pt x="77844" y="14924"/>
                    <a:pt x="77935" y="14924"/>
                    <a:pt x="78026" y="14985"/>
                  </a:cubicBezTo>
                  <a:cubicBezTo>
                    <a:pt x="78330" y="15107"/>
                    <a:pt x="78391" y="15289"/>
                    <a:pt x="78239" y="15563"/>
                  </a:cubicBezTo>
                  <a:cubicBezTo>
                    <a:pt x="78239" y="15593"/>
                    <a:pt x="78239" y="15623"/>
                    <a:pt x="78209" y="15654"/>
                  </a:cubicBezTo>
                  <a:cubicBezTo>
                    <a:pt x="77965" y="15867"/>
                    <a:pt x="77753" y="16140"/>
                    <a:pt x="77388" y="16110"/>
                  </a:cubicBezTo>
                  <a:cubicBezTo>
                    <a:pt x="77205" y="16079"/>
                    <a:pt x="77084" y="16201"/>
                    <a:pt x="76901" y="16231"/>
                  </a:cubicBezTo>
                  <a:cubicBezTo>
                    <a:pt x="76689" y="16292"/>
                    <a:pt x="76476" y="16353"/>
                    <a:pt x="76263" y="16383"/>
                  </a:cubicBezTo>
                  <a:cubicBezTo>
                    <a:pt x="76111" y="16414"/>
                    <a:pt x="75990" y="16323"/>
                    <a:pt x="75990" y="16171"/>
                  </a:cubicBezTo>
                  <a:cubicBezTo>
                    <a:pt x="75990" y="16140"/>
                    <a:pt x="75990" y="16110"/>
                    <a:pt x="75990" y="16079"/>
                  </a:cubicBezTo>
                  <a:cubicBezTo>
                    <a:pt x="75990" y="15867"/>
                    <a:pt x="75898" y="15806"/>
                    <a:pt x="75746" y="15745"/>
                  </a:cubicBezTo>
                  <a:cubicBezTo>
                    <a:pt x="75655" y="15745"/>
                    <a:pt x="75594" y="15715"/>
                    <a:pt x="75534" y="15715"/>
                  </a:cubicBezTo>
                  <a:cubicBezTo>
                    <a:pt x="75139" y="15806"/>
                    <a:pt x="74774" y="15684"/>
                    <a:pt x="74439" y="15441"/>
                  </a:cubicBezTo>
                  <a:cubicBezTo>
                    <a:pt x="74348" y="15380"/>
                    <a:pt x="73923" y="15350"/>
                    <a:pt x="73953" y="15411"/>
                  </a:cubicBezTo>
                  <a:cubicBezTo>
                    <a:pt x="73984" y="15411"/>
                    <a:pt x="73892" y="15532"/>
                    <a:pt x="73862" y="15563"/>
                  </a:cubicBezTo>
                  <a:cubicBezTo>
                    <a:pt x="73771" y="15715"/>
                    <a:pt x="73588" y="15745"/>
                    <a:pt x="73436" y="15684"/>
                  </a:cubicBezTo>
                  <a:cubicBezTo>
                    <a:pt x="73345" y="15654"/>
                    <a:pt x="73254" y="15593"/>
                    <a:pt x="73163" y="15563"/>
                  </a:cubicBezTo>
                  <a:cubicBezTo>
                    <a:pt x="72798" y="15350"/>
                    <a:pt x="72433" y="15137"/>
                    <a:pt x="72008" y="15016"/>
                  </a:cubicBezTo>
                  <a:cubicBezTo>
                    <a:pt x="71643" y="14894"/>
                    <a:pt x="71339" y="14651"/>
                    <a:pt x="71005" y="14408"/>
                  </a:cubicBezTo>
                  <a:cubicBezTo>
                    <a:pt x="70883" y="14316"/>
                    <a:pt x="70853" y="13982"/>
                    <a:pt x="70974" y="13800"/>
                  </a:cubicBezTo>
                  <a:cubicBezTo>
                    <a:pt x="71035" y="13709"/>
                    <a:pt x="71157" y="13709"/>
                    <a:pt x="71309" y="13800"/>
                  </a:cubicBezTo>
                  <a:cubicBezTo>
                    <a:pt x="71369" y="13861"/>
                    <a:pt x="71400" y="13982"/>
                    <a:pt x="71521" y="13891"/>
                  </a:cubicBezTo>
                  <a:cubicBezTo>
                    <a:pt x="71613" y="13830"/>
                    <a:pt x="71673" y="13769"/>
                    <a:pt x="71765" y="13709"/>
                  </a:cubicBezTo>
                  <a:cubicBezTo>
                    <a:pt x="71795" y="13678"/>
                    <a:pt x="71825" y="13678"/>
                    <a:pt x="71856" y="13678"/>
                  </a:cubicBezTo>
                  <a:cubicBezTo>
                    <a:pt x="72342" y="13405"/>
                    <a:pt x="72859" y="13192"/>
                    <a:pt x="73467" y="13313"/>
                  </a:cubicBezTo>
                  <a:cubicBezTo>
                    <a:pt x="74075" y="13435"/>
                    <a:pt x="73558" y="12918"/>
                    <a:pt x="73588" y="12219"/>
                  </a:cubicBezTo>
                  <a:cubicBezTo>
                    <a:pt x="73588" y="12128"/>
                    <a:pt x="73619" y="12037"/>
                    <a:pt x="73680" y="11946"/>
                  </a:cubicBezTo>
                  <a:cubicBezTo>
                    <a:pt x="73710" y="11915"/>
                    <a:pt x="73740" y="11854"/>
                    <a:pt x="73801" y="11824"/>
                  </a:cubicBezTo>
                  <a:cubicBezTo>
                    <a:pt x="74014" y="11733"/>
                    <a:pt x="74257" y="11733"/>
                    <a:pt x="74470" y="11824"/>
                  </a:cubicBezTo>
                  <a:cubicBezTo>
                    <a:pt x="74591" y="11885"/>
                    <a:pt x="74683" y="12006"/>
                    <a:pt x="74743" y="12098"/>
                  </a:cubicBezTo>
                  <a:cubicBezTo>
                    <a:pt x="74804" y="12310"/>
                    <a:pt x="74835" y="12523"/>
                    <a:pt x="74865" y="12736"/>
                  </a:cubicBezTo>
                  <a:cubicBezTo>
                    <a:pt x="74865" y="12736"/>
                    <a:pt x="74926" y="12766"/>
                    <a:pt x="74956" y="12766"/>
                  </a:cubicBezTo>
                  <a:cubicBezTo>
                    <a:pt x="74987" y="12766"/>
                    <a:pt x="75017" y="12766"/>
                    <a:pt x="75047" y="12736"/>
                  </a:cubicBezTo>
                  <a:cubicBezTo>
                    <a:pt x="75169" y="12645"/>
                    <a:pt x="75230" y="12493"/>
                    <a:pt x="75230" y="12341"/>
                  </a:cubicBezTo>
                  <a:cubicBezTo>
                    <a:pt x="75260" y="12219"/>
                    <a:pt x="75230" y="12098"/>
                    <a:pt x="75230" y="11976"/>
                  </a:cubicBezTo>
                  <a:cubicBezTo>
                    <a:pt x="75230" y="11702"/>
                    <a:pt x="75139" y="11581"/>
                    <a:pt x="74835" y="11550"/>
                  </a:cubicBezTo>
                  <a:cubicBezTo>
                    <a:pt x="74774" y="11550"/>
                    <a:pt x="74713" y="11550"/>
                    <a:pt x="74652" y="11550"/>
                  </a:cubicBezTo>
                  <a:cubicBezTo>
                    <a:pt x="74500" y="11520"/>
                    <a:pt x="74409" y="11368"/>
                    <a:pt x="74439" y="11246"/>
                  </a:cubicBezTo>
                  <a:cubicBezTo>
                    <a:pt x="74470" y="11034"/>
                    <a:pt x="74531" y="10821"/>
                    <a:pt x="74743" y="10699"/>
                  </a:cubicBezTo>
                  <a:cubicBezTo>
                    <a:pt x="75047" y="10487"/>
                    <a:pt x="75260" y="10243"/>
                    <a:pt x="75351" y="9909"/>
                  </a:cubicBezTo>
                  <a:cubicBezTo>
                    <a:pt x="75564" y="9879"/>
                    <a:pt x="75807" y="9848"/>
                    <a:pt x="76020" y="9848"/>
                  </a:cubicBezTo>
                  <a:cubicBezTo>
                    <a:pt x="76142" y="9818"/>
                    <a:pt x="76810" y="9666"/>
                    <a:pt x="76901" y="9575"/>
                  </a:cubicBezTo>
                  <a:cubicBezTo>
                    <a:pt x="76901" y="9575"/>
                    <a:pt x="77266" y="9484"/>
                    <a:pt x="77145" y="9240"/>
                  </a:cubicBezTo>
                  <a:cubicBezTo>
                    <a:pt x="77205" y="9210"/>
                    <a:pt x="77266" y="9149"/>
                    <a:pt x="77266" y="9088"/>
                  </a:cubicBezTo>
                  <a:cubicBezTo>
                    <a:pt x="77327" y="8876"/>
                    <a:pt x="77357" y="8663"/>
                    <a:pt x="77418" y="8450"/>
                  </a:cubicBezTo>
                  <a:cubicBezTo>
                    <a:pt x="77509" y="8207"/>
                    <a:pt x="77479" y="7964"/>
                    <a:pt x="77388" y="7721"/>
                  </a:cubicBezTo>
                  <a:cubicBezTo>
                    <a:pt x="77297" y="7538"/>
                    <a:pt x="77297" y="7386"/>
                    <a:pt x="77418" y="7204"/>
                  </a:cubicBezTo>
                  <a:cubicBezTo>
                    <a:pt x="77479" y="7082"/>
                    <a:pt x="77418" y="6961"/>
                    <a:pt x="77357" y="6839"/>
                  </a:cubicBezTo>
                  <a:cubicBezTo>
                    <a:pt x="77357" y="6870"/>
                    <a:pt x="77357" y="6870"/>
                    <a:pt x="77327" y="6870"/>
                  </a:cubicBezTo>
                  <a:cubicBezTo>
                    <a:pt x="77327" y="6870"/>
                    <a:pt x="77327" y="6870"/>
                    <a:pt x="77327" y="6870"/>
                  </a:cubicBezTo>
                  <a:cubicBezTo>
                    <a:pt x="77145" y="6961"/>
                    <a:pt x="77023" y="7143"/>
                    <a:pt x="76901" y="7295"/>
                  </a:cubicBezTo>
                  <a:cubicBezTo>
                    <a:pt x="76810" y="7386"/>
                    <a:pt x="76810" y="7477"/>
                    <a:pt x="76871" y="7569"/>
                  </a:cubicBezTo>
                  <a:cubicBezTo>
                    <a:pt x="76901" y="7629"/>
                    <a:pt x="76932" y="7690"/>
                    <a:pt x="76962" y="7721"/>
                  </a:cubicBezTo>
                  <a:cubicBezTo>
                    <a:pt x="77205" y="7994"/>
                    <a:pt x="77205" y="8298"/>
                    <a:pt x="77175" y="8632"/>
                  </a:cubicBezTo>
                  <a:cubicBezTo>
                    <a:pt x="77175" y="8876"/>
                    <a:pt x="76932" y="8967"/>
                    <a:pt x="76750" y="9119"/>
                  </a:cubicBezTo>
                  <a:cubicBezTo>
                    <a:pt x="76476" y="9332"/>
                    <a:pt x="76537" y="9727"/>
                    <a:pt x="76202" y="9696"/>
                  </a:cubicBezTo>
                  <a:cubicBezTo>
                    <a:pt x="76050" y="9666"/>
                    <a:pt x="75898" y="8845"/>
                    <a:pt x="75503" y="9605"/>
                  </a:cubicBezTo>
                  <a:cubicBezTo>
                    <a:pt x="75443" y="9696"/>
                    <a:pt x="75412" y="9788"/>
                    <a:pt x="75351" y="9879"/>
                  </a:cubicBezTo>
                  <a:cubicBezTo>
                    <a:pt x="75169" y="10000"/>
                    <a:pt x="74926" y="10091"/>
                    <a:pt x="74804" y="10243"/>
                  </a:cubicBezTo>
                  <a:cubicBezTo>
                    <a:pt x="74075" y="11064"/>
                    <a:pt x="73345" y="10699"/>
                    <a:pt x="72828" y="10791"/>
                  </a:cubicBezTo>
                  <a:cubicBezTo>
                    <a:pt x="72707" y="10821"/>
                    <a:pt x="72555" y="10760"/>
                    <a:pt x="72464" y="10669"/>
                  </a:cubicBezTo>
                  <a:close/>
                  <a:moveTo>
                    <a:pt x="234078" y="60791"/>
                  </a:moveTo>
                  <a:lnTo>
                    <a:pt x="234108" y="60761"/>
                  </a:lnTo>
                  <a:lnTo>
                    <a:pt x="234108" y="60822"/>
                  </a:lnTo>
                  <a:lnTo>
                    <a:pt x="234047" y="60822"/>
                  </a:lnTo>
                  <a:close/>
                  <a:moveTo>
                    <a:pt x="228850" y="72220"/>
                  </a:moveTo>
                  <a:cubicBezTo>
                    <a:pt x="228698" y="72311"/>
                    <a:pt x="228302" y="72190"/>
                    <a:pt x="228242" y="72038"/>
                  </a:cubicBezTo>
                  <a:cubicBezTo>
                    <a:pt x="228120" y="71734"/>
                    <a:pt x="227999" y="71399"/>
                    <a:pt x="227877" y="71065"/>
                  </a:cubicBezTo>
                  <a:lnTo>
                    <a:pt x="227847" y="71095"/>
                  </a:lnTo>
                  <a:cubicBezTo>
                    <a:pt x="227847" y="71065"/>
                    <a:pt x="227847" y="71065"/>
                    <a:pt x="227847" y="71035"/>
                  </a:cubicBezTo>
                  <a:cubicBezTo>
                    <a:pt x="227847" y="71035"/>
                    <a:pt x="227847" y="71065"/>
                    <a:pt x="227877" y="71065"/>
                  </a:cubicBezTo>
                  <a:cubicBezTo>
                    <a:pt x="227938" y="70974"/>
                    <a:pt x="227999" y="70883"/>
                    <a:pt x="227999" y="70761"/>
                  </a:cubicBezTo>
                  <a:cubicBezTo>
                    <a:pt x="227968" y="70639"/>
                    <a:pt x="227877" y="70579"/>
                    <a:pt x="227725" y="70639"/>
                  </a:cubicBezTo>
                  <a:cubicBezTo>
                    <a:pt x="227695" y="70639"/>
                    <a:pt x="227695" y="70670"/>
                    <a:pt x="227664" y="70670"/>
                  </a:cubicBezTo>
                  <a:cubicBezTo>
                    <a:pt x="227664" y="70670"/>
                    <a:pt x="227664" y="70700"/>
                    <a:pt x="227664" y="70700"/>
                  </a:cubicBezTo>
                  <a:cubicBezTo>
                    <a:pt x="227664" y="70700"/>
                    <a:pt x="227664" y="70700"/>
                    <a:pt x="227634" y="70700"/>
                  </a:cubicBezTo>
                  <a:lnTo>
                    <a:pt x="227664" y="70670"/>
                  </a:lnTo>
                  <a:cubicBezTo>
                    <a:pt x="227512" y="70548"/>
                    <a:pt x="227421" y="70427"/>
                    <a:pt x="227421" y="70275"/>
                  </a:cubicBezTo>
                  <a:cubicBezTo>
                    <a:pt x="227421" y="70092"/>
                    <a:pt x="227451" y="69940"/>
                    <a:pt x="227573" y="69819"/>
                  </a:cubicBezTo>
                  <a:cubicBezTo>
                    <a:pt x="227725" y="69667"/>
                    <a:pt x="227877" y="69484"/>
                    <a:pt x="228059" y="69332"/>
                  </a:cubicBezTo>
                  <a:cubicBezTo>
                    <a:pt x="228120" y="69272"/>
                    <a:pt x="228120" y="69180"/>
                    <a:pt x="228151" y="69089"/>
                  </a:cubicBezTo>
                  <a:cubicBezTo>
                    <a:pt x="228151" y="68998"/>
                    <a:pt x="228151" y="68876"/>
                    <a:pt x="228211" y="68816"/>
                  </a:cubicBezTo>
                  <a:cubicBezTo>
                    <a:pt x="228606" y="68451"/>
                    <a:pt x="228971" y="68117"/>
                    <a:pt x="229275" y="67691"/>
                  </a:cubicBezTo>
                  <a:cubicBezTo>
                    <a:pt x="229366" y="67569"/>
                    <a:pt x="229518" y="67478"/>
                    <a:pt x="229701" y="67448"/>
                  </a:cubicBezTo>
                  <a:cubicBezTo>
                    <a:pt x="230035" y="67418"/>
                    <a:pt x="230369" y="67357"/>
                    <a:pt x="230673" y="67235"/>
                  </a:cubicBezTo>
                  <a:cubicBezTo>
                    <a:pt x="230917" y="67144"/>
                    <a:pt x="231190" y="67174"/>
                    <a:pt x="231464" y="67205"/>
                  </a:cubicBezTo>
                  <a:cubicBezTo>
                    <a:pt x="231524" y="67205"/>
                    <a:pt x="231585" y="67174"/>
                    <a:pt x="231616" y="67083"/>
                  </a:cubicBezTo>
                  <a:cubicBezTo>
                    <a:pt x="231676" y="66749"/>
                    <a:pt x="231768" y="66414"/>
                    <a:pt x="231920" y="66111"/>
                  </a:cubicBezTo>
                  <a:cubicBezTo>
                    <a:pt x="231980" y="65989"/>
                    <a:pt x="231950" y="65867"/>
                    <a:pt x="231950" y="65746"/>
                  </a:cubicBezTo>
                  <a:cubicBezTo>
                    <a:pt x="231920" y="65624"/>
                    <a:pt x="231859" y="65472"/>
                    <a:pt x="231950" y="65381"/>
                  </a:cubicBezTo>
                  <a:cubicBezTo>
                    <a:pt x="232011" y="65290"/>
                    <a:pt x="232102" y="65259"/>
                    <a:pt x="232163" y="65199"/>
                  </a:cubicBezTo>
                  <a:cubicBezTo>
                    <a:pt x="232254" y="65168"/>
                    <a:pt x="232315" y="65259"/>
                    <a:pt x="232345" y="65381"/>
                  </a:cubicBezTo>
                  <a:cubicBezTo>
                    <a:pt x="232345" y="65442"/>
                    <a:pt x="232345" y="65533"/>
                    <a:pt x="232345" y="65594"/>
                  </a:cubicBezTo>
                  <a:cubicBezTo>
                    <a:pt x="232376" y="65655"/>
                    <a:pt x="232527" y="65715"/>
                    <a:pt x="232588" y="65715"/>
                  </a:cubicBezTo>
                  <a:cubicBezTo>
                    <a:pt x="233014" y="65594"/>
                    <a:pt x="233318" y="65381"/>
                    <a:pt x="233439" y="64986"/>
                  </a:cubicBezTo>
                  <a:cubicBezTo>
                    <a:pt x="233470" y="64834"/>
                    <a:pt x="233470" y="64712"/>
                    <a:pt x="233531" y="64621"/>
                  </a:cubicBezTo>
                  <a:cubicBezTo>
                    <a:pt x="233986" y="63983"/>
                    <a:pt x="233865" y="63284"/>
                    <a:pt x="233835" y="62585"/>
                  </a:cubicBezTo>
                  <a:cubicBezTo>
                    <a:pt x="233835" y="62524"/>
                    <a:pt x="233804" y="62433"/>
                    <a:pt x="233774" y="62433"/>
                  </a:cubicBezTo>
                  <a:cubicBezTo>
                    <a:pt x="233439" y="62250"/>
                    <a:pt x="233561" y="61977"/>
                    <a:pt x="233591" y="61764"/>
                  </a:cubicBezTo>
                  <a:cubicBezTo>
                    <a:pt x="233379" y="61186"/>
                    <a:pt x="233622" y="60791"/>
                    <a:pt x="234017" y="60396"/>
                  </a:cubicBezTo>
                  <a:cubicBezTo>
                    <a:pt x="234108" y="60335"/>
                    <a:pt x="234351" y="60335"/>
                    <a:pt x="234382" y="60427"/>
                  </a:cubicBezTo>
                  <a:cubicBezTo>
                    <a:pt x="234564" y="60943"/>
                    <a:pt x="234990" y="61338"/>
                    <a:pt x="235263" y="61794"/>
                  </a:cubicBezTo>
                  <a:cubicBezTo>
                    <a:pt x="235537" y="62220"/>
                    <a:pt x="235658" y="62676"/>
                    <a:pt x="235628" y="63162"/>
                  </a:cubicBezTo>
                  <a:cubicBezTo>
                    <a:pt x="235628" y="63314"/>
                    <a:pt x="235628" y="63466"/>
                    <a:pt x="235658" y="63618"/>
                  </a:cubicBezTo>
                  <a:cubicBezTo>
                    <a:pt x="235689" y="63800"/>
                    <a:pt x="235597" y="63922"/>
                    <a:pt x="235445" y="64013"/>
                  </a:cubicBezTo>
                  <a:cubicBezTo>
                    <a:pt x="235294" y="64135"/>
                    <a:pt x="235233" y="64287"/>
                    <a:pt x="235294" y="64439"/>
                  </a:cubicBezTo>
                  <a:cubicBezTo>
                    <a:pt x="235506" y="64895"/>
                    <a:pt x="235567" y="65351"/>
                    <a:pt x="235506" y="65837"/>
                  </a:cubicBezTo>
                  <a:cubicBezTo>
                    <a:pt x="235476" y="66141"/>
                    <a:pt x="235567" y="66445"/>
                    <a:pt x="235749" y="66749"/>
                  </a:cubicBezTo>
                  <a:cubicBezTo>
                    <a:pt x="235932" y="67083"/>
                    <a:pt x="235719" y="67539"/>
                    <a:pt x="235294" y="67752"/>
                  </a:cubicBezTo>
                  <a:cubicBezTo>
                    <a:pt x="235233" y="67782"/>
                    <a:pt x="235111" y="67752"/>
                    <a:pt x="235081" y="67661"/>
                  </a:cubicBezTo>
                  <a:cubicBezTo>
                    <a:pt x="235050" y="67569"/>
                    <a:pt x="235020" y="67478"/>
                    <a:pt x="234990" y="67387"/>
                  </a:cubicBezTo>
                  <a:cubicBezTo>
                    <a:pt x="234990" y="67357"/>
                    <a:pt x="234959" y="67326"/>
                    <a:pt x="234959" y="67296"/>
                  </a:cubicBezTo>
                  <a:cubicBezTo>
                    <a:pt x="234929" y="67326"/>
                    <a:pt x="234898" y="67357"/>
                    <a:pt x="234868" y="67387"/>
                  </a:cubicBezTo>
                  <a:cubicBezTo>
                    <a:pt x="234655" y="67509"/>
                    <a:pt x="234655" y="67752"/>
                    <a:pt x="234594" y="67965"/>
                  </a:cubicBezTo>
                  <a:cubicBezTo>
                    <a:pt x="234564" y="68025"/>
                    <a:pt x="234473" y="68086"/>
                    <a:pt x="234351" y="68056"/>
                  </a:cubicBezTo>
                  <a:cubicBezTo>
                    <a:pt x="234290" y="68025"/>
                    <a:pt x="234199" y="67965"/>
                    <a:pt x="234169" y="67995"/>
                  </a:cubicBezTo>
                  <a:cubicBezTo>
                    <a:pt x="233986" y="68086"/>
                    <a:pt x="233895" y="68238"/>
                    <a:pt x="233652" y="68238"/>
                  </a:cubicBezTo>
                  <a:cubicBezTo>
                    <a:pt x="233500" y="68238"/>
                    <a:pt x="233318" y="68269"/>
                    <a:pt x="233166" y="68269"/>
                  </a:cubicBezTo>
                  <a:cubicBezTo>
                    <a:pt x="233044" y="68299"/>
                    <a:pt x="232983" y="68360"/>
                    <a:pt x="232953" y="68451"/>
                  </a:cubicBezTo>
                  <a:cubicBezTo>
                    <a:pt x="232740" y="68755"/>
                    <a:pt x="232558" y="69089"/>
                    <a:pt x="232345" y="69424"/>
                  </a:cubicBezTo>
                  <a:cubicBezTo>
                    <a:pt x="232284" y="69515"/>
                    <a:pt x="232072" y="69545"/>
                    <a:pt x="231980" y="69484"/>
                  </a:cubicBezTo>
                  <a:cubicBezTo>
                    <a:pt x="231859" y="69393"/>
                    <a:pt x="231707" y="69302"/>
                    <a:pt x="231616" y="69180"/>
                  </a:cubicBezTo>
                  <a:cubicBezTo>
                    <a:pt x="231494" y="69059"/>
                    <a:pt x="231403" y="68876"/>
                    <a:pt x="231312" y="68694"/>
                  </a:cubicBezTo>
                  <a:cubicBezTo>
                    <a:pt x="231312" y="68633"/>
                    <a:pt x="231342" y="68512"/>
                    <a:pt x="231403" y="68451"/>
                  </a:cubicBezTo>
                  <a:cubicBezTo>
                    <a:pt x="231433" y="68360"/>
                    <a:pt x="231433" y="68329"/>
                    <a:pt x="231372" y="68299"/>
                  </a:cubicBezTo>
                  <a:cubicBezTo>
                    <a:pt x="231342" y="68269"/>
                    <a:pt x="231312" y="68269"/>
                    <a:pt x="231281" y="68269"/>
                  </a:cubicBezTo>
                  <a:cubicBezTo>
                    <a:pt x="231190" y="68299"/>
                    <a:pt x="231099" y="68329"/>
                    <a:pt x="231008" y="68390"/>
                  </a:cubicBezTo>
                  <a:cubicBezTo>
                    <a:pt x="230947" y="68451"/>
                    <a:pt x="230886" y="68573"/>
                    <a:pt x="230947" y="68664"/>
                  </a:cubicBezTo>
                  <a:cubicBezTo>
                    <a:pt x="231038" y="68785"/>
                    <a:pt x="231160" y="68907"/>
                    <a:pt x="231251" y="69028"/>
                  </a:cubicBezTo>
                  <a:cubicBezTo>
                    <a:pt x="231372" y="69211"/>
                    <a:pt x="231220" y="69606"/>
                    <a:pt x="231008" y="69667"/>
                  </a:cubicBezTo>
                  <a:cubicBezTo>
                    <a:pt x="230977" y="69667"/>
                    <a:pt x="230947" y="69667"/>
                    <a:pt x="230917" y="69667"/>
                  </a:cubicBezTo>
                  <a:cubicBezTo>
                    <a:pt x="230765" y="69636"/>
                    <a:pt x="230582" y="69576"/>
                    <a:pt x="230430" y="69697"/>
                  </a:cubicBezTo>
                  <a:cubicBezTo>
                    <a:pt x="230309" y="69788"/>
                    <a:pt x="230278" y="69940"/>
                    <a:pt x="230217" y="70092"/>
                  </a:cubicBezTo>
                  <a:cubicBezTo>
                    <a:pt x="230157" y="70305"/>
                    <a:pt x="229913" y="70335"/>
                    <a:pt x="229761" y="70153"/>
                  </a:cubicBezTo>
                  <a:cubicBezTo>
                    <a:pt x="229731" y="70153"/>
                    <a:pt x="229701" y="70123"/>
                    <a:pt x="229701" y="70092"/>
                  </a:cubicBezTo>
                  <a:cubicBezTo>
                    <a:pt x="229640" y="69940"/>
                    <a:pt x="229549" y="69819"/>
                    <a:pt x="229488" y="69667"/>
                  </a:cubicBezTo>
                  <a:cubicBezTo>
                    <a:pt x="229427" y="69484"/>
                    <a:pt x="229610" y="69180"/>
                    <a:pt x="229822" y="69120"/>
                  </a:cubicBezTo>
                  <a:cubicBezTo>
                    <a:pt x="229883" y="69120"/>
                    <a:pt x="229944" y="69120"/>
                    <a:pt x="230005" y="69120"/>
                  </a:cubicBezTo>
                  <a:cubicBezTo>
                    <a:pt x="230248" y="69120"/>
                    <a:pt x="230339" y="68968"/>
                    <a:pt x="230461" y="68816"/>
                  </a:cubicBezTo>
                  <a:cubicBezTo>
                    <a:pt x="230461" y="68816"/>
                    <a:pt x="230461" y="68816"/>
                    <a:pt x="230491" y="68816"/>
                  </a:cubicBezTo>
                  <a:lnTo>
                    <a:pt x="230491" y="68755"/>
                  </a:lnTo>
                  <a:lnTo>
                    <a:pt x="230461" y="68816"/>
                  </a:lnTo>
                  <a:cubicBezTo>
                    <a:pt x="230461" y="68816"/>
                    <a:pt x="230461" y="68816"/>
                    <a:pt x="230461" y="68816"/>
                  </a:cubicBezTo>
                  <a:cubicBezTo>
                    <a:pt x="230157" y="68755"/>
                    <a:pt x="229883" y="68816"/>
                    <a:pt x="229579" y="68876"/>
                  </a:cubicBezTo>
                  <a:cubicBezTo>
                    <a:pt x="229518" y="68876"/>
                    <a:pt x="229397" y="68937"/>
                    <a:pt x="229366" y="69028"/>
                  </a:cubicBezTo>
                  <a:cubicBezTo>
                    <a:pt x="229245" y="69241"/>
                    <a:pt x="229062" y="69241"/>
                    <a:pt x="228850" y="69241"/>
                  </a:cubicBezTo>
                  <a:cubicBezTo>
                    <a:pt x="228789" y="69241"/>
                    <a:pt x="228728" y="69272"/>
                    <a:pt x="228667" y="69302"/>
                  </a:cubicBezTo>
                  <a:cubicBezTo>
                    <a:pt x="228667" y="69302"/>
                    <a:pt x="228637" y="69332"/>
                    <a:pt x="228637" y="69363"/>
                  </a:cubicBezTo>
                  <a:cubicBezTo>
                    <a:pt x="228637" y="69393"/>
                    <a:pt x="228637" y="69454"/>
                    <a:pt x="228637" y="69454"/>
                  </a:cubicBezTo>
                  <a:cubicBezTo>
                    <a:pt x="229154" y="69545"/>
                    <a:pt x="229184" y="69940"/>
                    <a:pt x="229336" y="70275"/>
                  </a:cubicBezTo>
                  <a:cubicBezTo>
                    <a:pt x="229306" y="70791"/>
                    <a:pt x="229275" y="71278"/>
                    <a:pt x="229184" y="71764"/>
                  </a:cubicBezTo>
                  <a:cubicBezTo>
                    <a:pt x="229154" y="71916"/>
                    <a:pt x="229032" y="72038"/>
                    <a:pt x="228941" y="72190"/>
                  </a:cubicBezTo>
                  <a:cubicBezTo>
                    <a:pt x="228941" y="72220"/>
                    <a:pt x="228880" y="72220"/>
                    <a:pt x="228850" y="72220"/>
                  </a:cubicBezTo>
                  <a:close/>
                  <a:moveTo>
                    <a:pt x="150702" y="25624"/>
                  </a:moveTo>
                  <a:cubicBezTo>
                    <a:pt x="150885" y="25441"/>
                    <a:pt x="150824" y="25320"/>
                    <a:pt x="150581" y="25076"/>
                  </a:cubicBezTo>
                  <a:cubicBezTo>
                    <a:pt x="150459" y="24924"/>
                    <a:pt x="150429" y="24773"/>
                    <a:pt x="150489" y="24651"/>
                  </a:cubicBezTo>
                  <a:cubicBezTo>
                    <a:pt x="150611" y="24438"/>
                    <a:pt x="150702" y="24256"/>
                    <a:pt x="150824" y="24073"/>
                  </a:cubicBezTo>
                  <a:cubicBezTo>
                    <a:pt x="150915" y="23921"/>
                    <a:pt x="150945" y="23800"/>
                    <a:pt x="150945" y="23617"/>
                  </a:cubicBezTo>
                  <a:cubicBezTo>
                    <a:pt x="150945" y="23374"/>
                    <a:pt x="151067" y="23101"/>
                    <a:pt x="151006" y="22888"/>
                  </a:cubicBezTo>
                  <a:cubicBezTo>
                    <a:pt x="150976" y="22675"/>
                    <a:pt x="150793" y="22493"/>
                    <a:pt x="150672" y="22310"/>
                  </a:cubicBezTo>
                  <a:cubicBezTo>
                    <a:pt x="150641" y="22250"/>
                    <a:pt x="150702" y="22098"/>
                    <a:pt x="150793" y="22098"/>
                  </a:cubicBezTo>
                  <a:cubicBezTo>
                    <a:pt x="150915" y="22067"/>
                    <a:pt x="151067" y="22067"/>
                    <a:pt x="151128" y="21946"/>
                  </a:cubicBezTo>
                  <a:cubicBezTo>
                    <a:pt x="151249" y="21824"/>
                    <a:pt x="151341" y="21672"/>
                    <a:pt x="151493" y="21642"/>
                  </a:cubicBezTo>
                  <a:cubicBezTo>
                    <a:pt x="151523" y="21611"/>
                    <a:pt x="151553" y="21611"/>
                    <a:pt x="151584" y="21581"/>
                  </a:cubicBezTo>
                  <a:cubicBezTo>
                    <a:pt x="151614" y="21551"/>
                    <a:pt x="151675" y="21459"/>
                    <a:pt x="151645" y="21429"/>
                  </a:cubicBezTo>
                  <a:cubicBezTo>
                    <a:pt x="151614" y="21277"/>
                    <a:pt x="151645" y="21125"/>
                    <a:pt x="151736" y="20973"/>
                  </a:cubicBezTo>
                  <a:cubicBezTo>
                    <a:pt x="151827" y="20851"/>
                    <a:pt x="151857" y="20700"/>
                    <a:pt x="151888" y="20548"/>
                  </a:cubicBezTo>
                  <a:cubicBezTo>
                    <a:pt x="151948" y="20396"/>
                    <a:pt x="152009" y="20335"/>
                    <a:pt x="152161" y="20274"/>
                  </a:cubicBezTo>
                  <a:cubicBezTo>
                    <a:pt x="152313" y="20213"/>
                    <a:pt x="152465" y="20152"/>
                    <a:pt x="152526" y="20000"/>
                  </a:cubicBezTo>
                  <a:cubicBezTo>
                    <a:pt x="152556" y="19970"/>
                    <a:pt x="152556" y="19940"/>
                    <a:pt x="152587" y="19909"/>
                  </a:cubicBezTo>
                  <a:cubicBezTo>
                    <a:pt x="152891" y="19484"/>
                    <a:pt x="153256" y="19149"/>
                    <a:pt x="153863" y="19149"/>
                  </a:cubicBezTo>
                  <a:cubicBezTo>
                    <a:pt x="154259" y="19149"/>
                    <a:pt x="154563" y="18937"/>
                    <a:pt x="154866" y="18754"/>
                  </a:cubicBezTo>
                  <a:cubicBezTo>
                    <a:pt x="155110" y="18633"/>
                    <a:pt x="155292" y="18450"/>
                    <a:pt x="155322" y="18177"/>
                  </a:cubicBezTo>
                  <a:cubicBezTo>
                    <a:pt x="155383" y="17751"/>
                    <a:pt x="155718" y="17508"/>
                    <a:pt x="156082" y="17326"/>
                  </a:cubicBezTo>
                  <a:cubicBezTo>
                    <a:pt x="156295" y="17204"/>
                    <a:pt x="156569" y="17204"/>
                    <a:pt x="156812" y="17386"/>
                  </a:cubicBezTo>
                  <a:cubicBezTo>
                    <a:pt x="156903" y="17447"/>
                    <a:pt x="156964" y="17508"/>
                    <a:pt x="157055" y="17569"/>
                  </a:cubicBezTo>
                  <a:cubicBezTo>
                    <a:pt x="157177" y="17630"/>
                    <a:pt x="157237" y="17721"/>
                    <a:pt x="157268" y="17873"/>
                  </a:cubicBezTo>
                  <a:cubicBezTo>
                    <a:pt x="157298" y="17964"/>
                    <a:pt x="157329" y="18055"/>
                    <a:pt x="157359" y="18146"/>
                  </a:cubicBezTo>
                  <a:cubicBezTo>
                    <a:pt x="157511" y="18511"/>
                    <a:pt x="157389" y="18815"/>
                    <a:pt x="157055" y="19028"/>
                  </a:cubicBezTo>
                  <a:cubicBezTo>
                    <a:pt x="156873" y="19149"/>
                    <a:pt x="156751" y="19301"/>
                    <a:pt x="156569" y="19393"/>
                  </a:cubicBezTo>
                  <a:cubicBezTo>
                    <a:pt x="156143" y="19605"/>
                    <a:pt x="155809" y="19909"/>
                    <a:pt x="155474" y="20183"/>
                  </a:cubicBezTo>
                  <a:cubicBezTo>
                    <a:pt x="155140" y="20426"/>
                    <a:pt x="154897" y="20730"/>
                    <a:pt x="154684" y="21034"/>
                  </a:cubicBezTo>
                  <a:cubicBezTo>
                    <a:pt x="154471" y="21399"/>
                    <a:pt x="154198" y="21703"/>
                    <a:pt x="154046" y="22098"/>
                  </a:cubicBezTo>
                  <a:cubicBezTo>
                    <a:pt x="153924" y="22402"/>
                    <a:pt x="153742" y="22645"/>
                    <a:pt x="153438" y="22827"/>
                  </a:cubicBezTo>
                  <a:cubicBezTo>
                    <a:pt x="153225" y="22949"/>
                    <a:pt x="153164" y="23162"/>
                    <a:pt x="153134" y="23374"/>
                  </a:cubicBezTo>
                  <a:cubicBezTo>
                    <a:pt x="153073" y="23921"/>
                    <a:pt x="152982" y="24438"/>
                    <a:pt x="152891" y="24985"/>
                  </a:cubicBezTo>
                  <a:cubicBezTo>
                    <a:pt x="152860" y="25107"/>
                    <a:pt x="152830" y="25228"/>
                    <a:pt x="152769" y="25320"/>
                  </a:cubicBezTo>
                  <a:cubicBezTo>
                    <a:pt x="152648" y="25502"/>
                    <a:pt x="152526" y="25624"/>
                    <a:pt x="152526" y="25836"/>
                  </a:cubicBezTo>
                  <a:cubicBezTo>
                    <a:pt x="152526" y="26262"/>
                    <a:pt x="152404" y="26657"/>
                    <a:pt x="152496" y="27052"/>
                  </a:cubicBezTo>
                  <a:cubicBezTo>
                    <a:pt x="152556" y="27356"/>
                    <a:pt x="152617" y="27630"/>
                    <a:pt x="152708" y="27903"/>
                  </a:cubicBezTo>
                  <a:cubicBezTo>
                    <a:pt x="152921" y="28481"/>
                    <a:pt x="153286" y="28967"/>
                    <a:pt x="153803" y="29301"/>
                  </a:cubicBezTo>
                  <a:cubicBezTo>
                    <a:pt x="154015" y="29423"/>
                    <a:pt x="154228" y="29545"/>
                    <a:pt x="154411" y="29666"/>
                  </a:cubicBezTo>
                  <a:cubicBezTo>
                    <a:pt x="154532" y="29727"/>
                    <a:pt x="154593" y="29849"/>
                    <a:pt x="154532" y="30001"/>
                  </a:cubicBezTo>
                  <a:cubicBezTo>
                    <a:pt x="154502" y="30092"/>
                    <a:pt x="154502" y="30183"/>
                    <a:pt x="154441" y="30244"/>
                  </a:cubicBezTo>
                  <a:cubicBezTo>
                    <a:pt x="154411" y="30305"/>
                    <a:pt x="154350" y="30365"/>
                    <a:pt x="154289" y="30365"/>
                  </a:cubicBezTo>
                  <a:cubicBezTo>
                    <a:pt x="154107" y="30365"/>
                    <a:pt x="153894" y="30365"/>
                    <a:pt x="153711" y="30365"/>
                  </a:cubicBezTo>
                  <a:cubicBezTo>
                    <a:pt x="153711" y="30365"/>
                    <a:pt x="153711" y="30365"/>
                    <a:pt x="153711" y="30335"/>
                  </a:cubicBezTo>
                  <a:cubicBezTo>
                    <a:pt x="153559" y="30335"/>
                    <a:pt x="153438" y="30335"/>
                    <a:pt x="153316" y="30365"/>
                  </a:cubicBezTo>
                  <a:cubicBezTo>
                    <a:pt x="153134" y="30365"/>
                    <a:pt x="152982" y="30335"/>
                    <a:pt x="152830" y="30274"/>
                  </a:cubicBezTo>
                  <a:cubicBezTo>
                    <a:pt x="152678" y="30183"/>
                    <a:pt x="152526" y="30153"/>
                    <a:pt x="152374" y="30122"/>
                  </a:cubicBezTo>
                  <a:cubicBezTo>
                    <a:pt x="152100" y="30031"/>
                    <a:pt x="151888" y="29909"/>
                    <a:pt x="151857" y="29605"/>
                  </a:cubicBezTo>
                  <a:cubicBezTo>
                    <a:pt x="151827" y="29484"/>
                    <a:pt x="151766" y="29362"/>
                    <a:pt x="151675" y="29271"/>
                  </a:cubicBezTo>
                  <a:cubicBezTo>
                    <a:pt x="151553" y="29119"/>
                    <a:pt x="151371" y="29028"/>
                    <a:pt x="151158" y="29058"/>
                  </a:cubicBezTo>
                  <a:cubicBezTo>
                    <a:pt x="151037" y="29089"/>
                    <a:pt x="150915" y="29149"/>
                    <a:pt x="150763" y="29149"/>
                  </a:cubicBezTo>
                  <a:cubicBezTo>
                    <a:pt x="150672" y="29149"/>
                    <a:pt x="150581" y="29119"/>
                    <a:pt x="150489" y="29089"/>
                  </a:cubicBezTo>
                  <a:cubicBezTo>
                    <a:pt x="150307" y="28967"/>
                    <a:pt x="150186" y="28846"/>
                    <a:pt x="150125" y="28663"/>
                  </a:cubicBezTo>
                  <a:cubicBezTo>
                    <a:pt x="150034" y="28481"/>
                    <a:pt x="150034" y="28298"/>
                    <a:pt x="150064" y="28086"/>
                  </a:cubicBezTo>
                  <a:cubicBezTo>
                    <a:pt x="150094" y="27903"/>
                    <a:pt x="150277" y="27873"/>
                    <a:pt x="150429" y="27812"/>
                  </a:cubicBezTo>
                  <a:cubicBezTo>
                    <a:pt x="150611" y="27690"/>
                    <a:pt x="150702" y="27417"/>
                    <a:pt x="150581" y="27235"/>
                  </a:cubicBezTo>
                  <a:cubicBezTo>
                    <a:pt x="150520" y="27143"/>
                    <a:pt x="150459" y="27052"/>
                    <a:pt x="150398" y="26991"/>
                  </a:cubicBezTo>
                  <a:cubicBezTo>
                    <a:pt x="150277" y="26870"/>
                    <a:pt x="150216" y="26718"/>
                    <a:pt x="150307" y="26566"/>
                  </a:cubicBezTo>
                  <a:cubicBezTo>
                    <a:pt x="150489" y="26292"/>
                    <a:pt x="150459" y="25897"/>
                    <a:pt x="150702" y="25624"/>
                  </a:cubicBezTo>
                  <a:close/>
                  <a:moveTo>
                    <a:pt x="213378" y="99515"/>
                  </a:moveTo>
                  <a:cubicBezTo>
                    <a:pt x="213257" y="99242"/>
                    <a:pt x="213378" y="98938"/>
                    <a:pt x="213500" y="98695"/>
                  </a:cubicBezTo>
                  <a:cubicBezTo>
                    <a:pt x="213530" y="98603"/>
                    <a:pt x="213591" y="98543"/>
                    <a:pt x="213652" y="98451"/>
                  </a:cubicBezTo>
                  <a:cubicBezTo>
                    <a:pt x="213804" y="98269"/>
                    <a:pt x="213956" y="98239"/>
                    <a:pt x="214168" y="98299"/>
                  </a:cubicBezTo>
                  <a:cubicBezTo>
                    <a:pt x="214412" y="98391"/>
                    <a:pt x="214624" y="98451"/>
                    <a:pt x="214837" y="98543"/>
                  </a:cubicBezTo>
                  <a:cubicBezTo>
                    <a:pt x="214959" y="98573"/>
                    <a:pt x="215141" y="98512"/>
                    <a:pt x="215172" y="98391"/>
                  </a:cubicBezTo>
                  <a:cubicBezTo>
                    <a:pt x="215232" y="98269"/>
                    <a:pt x="215263" y="98178"/>
                    <a:pt x="215324" y="98056"/>
                  </a:cubicBezTo>
                  <a:cubicBezTo>
                    <a:pt x="215445" y="97752"/>
                    <a:pt x="215658" y="97509"/>
                    <a:pt x="216023" y="97448"/>
                  </a:cubicBezTo>
                  <a:cubicBezTo>
                    <a:pt x="216418" y="97388"/>
                    <a:pt x="216691" y="97175"/>
                    <a:pt x="216904" y="96871"/>
                  </a:cubicBezTo>
                  <a:cubicBezTo>
                    <a:pt x="217026" y="96719"/>
                    <a:pt x="217178" y="96567"/>
                    <a:pt x="217269" y="96415"/>
                  </a:cubicBezTo>
                  <a:cubicBezTo>
                    <a:pt x="217451" y="96050"/>
                    <a:pt x="217755" y="95837"/>
                    <a:pt x="218150" y="95685"/>
                  </a:cubicBezTo>
                  <a:cubicBezTo>
                    <a:pt x="218393" y="95564"/>
                    <a:pt x="218637" y="95381"/>
                    <a:pt x="218880" y="95229"/>
                  </a:cubicBezTo>
                  <a:cubicBezTo>
                    <a:pt x="218971" y="95138"/>
                    <a:pt x="219062" y="95017"/>
                    <a:pt x="219123" y="94926"/>
                  </a:cubicBezTo>
                  <a:cubicBezTo>
                    <a:pt x="219214" y="94743"/>
                    <a:pt x="219305" y="94591"/>
                    <a:pt x="219397" y="94409"/>
                  </a:cubicBezTo>
                  <a:cubicBezTo>
                    <a:pt x="219488" y="94287"/>
                    <a:pt x="219609" y="94196"/>
                    <a:pt x="219792" y="94166"/>
                  </a:cubicBezTo>
                  <a:cubicBezTo>
                    <a:pt x="219883" y="94135"/>
                    <a:pt x="220004" y="94135"/>
                    <a:pt x="220065" y="94166"/>
                  </a:cubicBezTo>
                  <a:cubicBezTo>
                    <a:pt x="220217" y="94287"/>
                    <a:pt x="220339" y="94439"/>
                    <a:pt x="220491" y="94561"/>
                  </a:cubicBezTo>
                  <a:cubicBezTo>
                    <a:pt x="220491" y="94865"/>
                    <a:pt x="220764" y="94986"/>
                    <a:pt x="221008" y="95077"/>
                  </a:cubicBezTo>
                  <a:cubicBezTo>
                    <a:pt x="221220" y="95199"/>
                    <a:pt x="221463" y="95321"/>
                    <a:pt x="221676" y="95442"/>
                  </a:cubicBezTo>
                  <a:cubicBezTo>
                    <a:pt x="221707" y="95473"/>
                    <a:pt x="221707" y="95503"/>
                    <a:pt x="221707" y="95533"/>
                  </a:cubicBezTo>
                  <a:cubicBezTo>
                    <a:pt x="221707" y="95564"/>
                    <a:pt x="221707" y="95594"/>
                    <a:pt x="221676" y="95625"/>
                  </a:cubicBezTo>
                  <a:cubicBezTo>
                    <a:pt x="221585" y="95746"/>
                    <a:pt x="221463" y="95777"/>
                    <a:pt x="221342" y="95807"/>
                  </a:cubicBezTo>
                  <a:cubicBezTo>
                    <a:pt x="221190" y="95837"/>
                    <a:pt x="221099" y="95929"/>
                    <a:pt x="221099" y="96050"/>
                  </a:cubicBezTo>
                  <a:cubicBezTo>
                    <a:pt x="221068" y="96172"/>
                    <a:pt x="221008" y="96293"/>
                    <a:pt x="220886" y="96354"/>
                  </a:cubicBezTo>
                  <a:cubicBezTo>
                    <a:pt x="220764" y="96415"/>
                    <a:pt x="220673" y="96506"/>
                    <a:pt x="220612" y="96628"/>
                  </a:cubicBezTo>
                  <a:cubicBezTo>
                    <a:pt x="220460" y="96992"/>
                    <a:pt x="220369" y="97357"/>
                    <a:pt x="220704" y="97692"/>
                  </a:cubicBezTo>
                  <a:cubicBezTo>
                    <a:pt x="220825" y="97783"/>
                    <a:pt x="220825" y="97904"/>
                    <a:pt x="220764" y="98026"/>
                  </a:cubicBezTo>
                  <a:cubicBezTo>
                    <a:pt x="220704" y="98178"/>
                    <a:pt x="220734" y="98269"/>
                    <a:pt x="220825" y="98391"/>
                  </a:cubicBezTo>
                  <a:cubicBezTo>
                    <a:pt x="220977" y="98573"/>
                    <a:pt x="221251" y="98664"/>
                    <a:pt x="221403" y="98907"/>
                  </a:cubicBezTo>
                  <a:cubicBezTo>
                    <a:pt x="221433" y="98968"/>
                    <a:pt x="221403" y="99120"/>
                    <a:pt x="221311" y="99150"/>
                  </a:cubicBezTo>
                  <a:cubicBezTo>
                    <a:pt x="221251" y="99150"/>
                    <a:pt x="221190" y="99211"/>
                    <a:pt x="221129" y="99211"/>
                  </a:cubicBezTo>
                  <a:cubicBezTo>
                    <a:pt x="221038" y="99211"/>
                    <a:pt x="220947" y="99211"/>
                    <a:pt x="220825" y="99242"/>
                  </a:cubicBezTo>
                  <a:cubicBezTo>
                    <a:pt x="220704" y="99242"/>
                    <a:pt x="220582" y="99302"/>
                    <a:pt x="220521" y="99454"/>
                  </a:cubicBezTo>
                  <a:cubicBezTo>
                    <a:pt x="220460" y="99606"/>
                    <a:pt x="220400" y="99789"/>
                    <a:pt x="220339" y="99971"/>
                  </a:cubicBezTo>
                  <a:cubicBezTo>
                    <a:pt x="220156" y="100336"/>
                    <a:pt x="220035" y="100670"/>
                    <a:pt x="219761" y="100974"/>
                  </a:cubicBezTo>
                  <a:cubicBezTo>
                    <a:pt x="219579" y="101157"/>
                    <a:pt x="219488" y="101369"/>
                    <a:pt x="219518" y="101673"/>
                  </a:cubicBezTo>
                  <a:cubicBezTo>
                    <a:pt x="219549" y="101795"/>
                    <a:pt x="219488" y="101977"/>
                    <a:pt x="219427" y="102099"/>
                  </a:cubicBezTo>
                  <a:cubicBezTo>
                    <a:pt x="219275" y="102312"/>
                    <a:pt x="219305" y="102524"/>
                    <a:pt x="219397" y="102737"/>
                  </a:cubicBezTo>
                  <a:cubicBezTo>
                    <a:pt x="219397" y="102768"/>
                    <a:pt x="219366" y="102798"/>
                    <a:pt x="219366" y="102828"/>
                  </a:cubicBezTo>
                  <a:cubicBezTo>
                    <a:pt x="219366" y="102950"/>
                    <a:pt x="219214" y="103041"/>
                    <a:pt x="219093" y="103011"/>
                  </a:cubicBezTo>
                  <a:cubicBezTo>
                    <a:pt x="219001" y="102980"/>
                    <a:pt x="218910" y="102950"/>
                    <a:pt x="218819" y="102950"/>
                  </a:cubicBezTo>
                  <a:cubicBezTo>
                    <a:pt x="218606" y="103011"/>
                    <a:pt x="218424" y="103072"/>
                    <a:pt x="218242" y="103132"/>
                  </a:cubicBezTo>
                  <a:cubicBezTo>
                    <a:pt x="218090" y="103163"/>
                    <a:pt x="217998" y="103102"/>
                    <a:pt x="217907" y="103011"/>
                  </a:cubicBezTo>
                  <a:cubicBezTo>
                    <a:pt x="217816" y="102920"/>
                    <a:pt x="217786" y="102798"/>
                    <a:pt x="217725" y="102768"/>
                  </a:cubicBezTo>
                  <a:cubicBezTo>
                    <a:pt x="217451" y="102646"/>
                    <a:pt x="217178" y="102555"/>
                    <a:pt x="216904" y="102464"/>
                  </a:cubicBezTo>
                  <a:cubicBezTo>
                    <a:pt x="216843" y="102464"/>
                    <a:pt x="216752" y="102494"/>
                    <a:pt x="216691" y="102494"/>
                  </a:cubicBezTo>
                  <a:cubicBezTo>
                    <a:pt x="216509" y="102555"/>
                    <a:pt x="216296" y="102585"/>
                    <a:pt x="216114" y="102676"/>
                  </a:cubicBezTo>
                  <a:cubicBezTo>
                    <a:pt x="215931" y="102737"/>
                    <a:pt x="215810" y="102676"/>
                    <a:pt x="215719" y="102524"/>
                  </a:cubicBezTo>
                  <a:cubicBezTo>
                    <a:pt x="215627" y="102372"/>
                    <a:pt x="215506" y="102281"/>
                    <a:pt x="215324" y="102312"/>
                  </a:cubicBezTo>
                  <a:cubicBezTo>
                    <a:pt x="215141" y="102312"/>
                    <a:pt x="214989" y="102281"/>
                    <a:pt x="214807" y="102281"/>
                  </a:cubicBezTo>
                  <a:cubicBezTo>
                    <a:pt x="214564" y="102251"/>
                    <a:pt x="214381" y="102129"/>
                    <a:pt x="214351" y="101886"/>
                  </a:cubicBezTo>
                  <a:cubicBezTo>
                    <a:pt x="214320" y="101613"/>
                    <a:pt x="214168" y="101400"/>
                    <a:pt x="214199" y="101126"/>
                  </a:cubicBezTo>
                  <a:cubicBezTo>
                    <a:pt x="214199" y="101096"/>
                    <a:pt x="214138" y="101005"/>
                    <a:pt x="214077" y="101005"/>
                  </a:cubicBezTo>
                  <a:cubicBezTo>
                    <a:pt x="213804" y="100944"/>
                    <a:pt x="213713" y="100731"/>
                    <a:pt x="213682" y="100518"/>
                  </a:cubicBezTo>
                  <a:cubicBezTo>
                    <a:pt x="213591" y="100184"/>
                    <a:pt x="213500" y="99850"/>
                    <a:pt x="213378" y="99515"/>
                  </a:cubicBezTo>
                  <a:close/>
                  <a:moveTo>
                    <a:pt x="68907" y="24985"/>
                  </a:moveTo>
                  <a:lnTo>
                    <a:pt x="68907" y="25046"/>
                  </a:lnTo>
                  <a:lnTo>
                    <a:pt x="68968" y="25016"/>
                  </a:lnTo>
                  <a:close/>
                  <a:moveTo>
                    <a:pt x="72555" y="23769"/>
                  </a:moveTo>
                  <a:cubicBezTo>
                    <a:pt x="72494" y="23830"/>
                    <a:pt x="72585" y="23769"/>
                    <a:pt x="72585" y="23769"/>
                  </a:cubicBezTo>
                  <a:cubicBezTo>
                    <a:pt x="72585" y="23739"/>
                    <a:pt x="72616" y="23709"/>
                    <a:pt x="72646" y="23678"/>
                  </a:cubicBezTo>
                  <a:cubicBezTo>
                    <a:pt x="72616" y="23709"/>
                    <a:pt x="72585" y="23739"/>
                    <a:pt x="72555" y="23769"/>
                  </a:cubicBezTo>
                  <a:close/>
                  <a:moveTo>
                    <a:pt x="78786" y="28390"/>
                  </a:moveTo>
                  <a:cubicBezTo>
                    <a:pt x="78756" y="28390"/>
                    <a:pt x="78695" y="28420"/>
                    <a:pt x="78695" y="28450"/>
                  </a:cubicBezTo>
                  <a:cubicBezTo>
                    <a:pt x="78725" y="28511"/>
                    <a:pt x="78756" y="28602"/>
                    <a:pt x="78756" y="28663"/>
                  </a:cubicBezTo>
                  <a:cubicBezTo>
                    <a:pt x="78756" y="28663"/>
                    <a:pt x="78756" y="28694"/>
                    <a:pt x="78756" y="28694"/>
                  </a:cubicBezTo>
                  <a:lnTo>
                    <a:pt x="78725" y="28754"/>
                  </a:lnTo>
                  <a:lnTo>
                    <a:pt x="78786" y="28694"/>
                  </a:lnTo>
                  <a:cubicBezTo>
                    <a:pt x="78756" y="28694"/>
                    <a:pt x="78756" y="28694"/>
                    <a:pt x="78756" y="28663"/>
                  </a:cubicBezTo>
                  <a:cubicBezTo>
                    <a:pt x="78847" y="28633"/>
                    <a:pt x="78908" y="28572"/>
                    <a:pt x="78908" y="28481"/>
                  </a:cubicBezTo>
                  <a:cubicBezTo>
                    <a:pt x="78908" y="28420"/>
                    <a:pt x="78847" y="28390"/>
                    <a:pt x="78786" y="28390"/>
                  </a:cubicBezTo>
                  <a:close/>
                  <a:moveTo>
                    <a:pt x="74135" y="36657"/>
                  </a:moveTo>
                  <a:cubicBezTo>
                    <a:pt x="74379" y="36596"/>
                    <a:pt x="74500" y="36475"/>
                    <a:pt x="74500" y="36262"/>
                  </a:cubicBezTo>
                  <a:cubicBezTo>
                    <a:pt x="74500" y="36201"/>
                    <a:pt x="74470" y="36110"/>
                    <a:pt x="74439" y="36019"/>
                  </a:cubicBezTo>
                  <a:cubicBezTo>
                    <a:pt x="74409" y="36019"/>
                    <a:pt x="74379" y="35988"/>
                    <a:pt x="74348" y="35958"/>
                  </a:cubicBezTo>
                  <a:cubicBezTo>
                    <a:pt x="74287" y="35928"/>
                    <a:pt x="74257" y="35958"/>
                    <a:pt x="74196" y="36019"/>
                  </a:cubicBezTo>
                  <a:cubicBezTo>
                    <a:pt x="74135" y="36201"/>
                    <a:pt x="74014" y="36353"/>
                    <a:pt x="73953" y="36536"/>
                  </a:cubicBezTo>
                  <a:cubicBezTo>
                    <a:pt x="73923" y="36536"/>
                    <a:pt x="73923" y="36596"/>
                    <a:pt x="73953" y="36596"/>
                  </a:cubicBezTo>
                  <a:cubicBezTo>
                    <a:pt x="74014" y="36627"/>
                    <a:pt x="74075" y="36657"/>
                    <a:pt x="74135" y="36657"/>
                  </a:cubicBezTo>
                  <a:close/>
                  <a:moveTo>
                    <a:pt x="81613" y="9788"/>
                  </a:moveTo>
                  <a:lnTo>
                    <a:pt x="81522" y="9788"/>
                  </a:lnTo>
                  <a:lnTo>
                    <a:pt x="81582" y="9818"/>
                  </a:lnTo>
                  <a:close/>
                  <a:moveTo>
                    <a:pt x="78573" y="5167"/>
                  </a:moveTo>
                  <a:lnTo>
                    <a:pt x="78604" y="5107"/>
                  </a:lnTo>
                  <a:lnTo>
                    <a:pt x="78543" y="5137"/>
                  </a:lnTo>
                  <a:cubicBezTo>
                    <a:pt x="78543" y="5167"/>
                    <a:pt x="78543" y="5167"/>
                    <a:pt x="78512" y="5198"/>
                  </a:cubicBezTo>
                  <a:cubicBezTo>
                    <a:pt x="78543" y="5167"/>
                    <a:pt x="78543" y="5167"/>
                    <a:pt x="78573" y="5167"/>
                  </a:cubicBezTo>
                  <a:close/>
                  <a:moveTo>
                    <a:pt x="105625" y="28694"/>
                  </a:moveTo>
                  <a:lnTo>
                    <a:pt x="105565" y="28663"/>
                  </a:lnTo>
                  <a:lnTo>
                    <a:pt x="105625" y="28663"/>
                  </a:lnTo>
                  <a:lnTo>
                    <a:pt x="105656" y="28724"/>
                  </a:lnTo>
                  <a:close/>
                  <a:moveTo>
                    <a:pt x="105291" y="30244"/>
                  </a:moveTo>
                  <a:lnTo>
                    <a:pt x="105291" y="30183"/>
                  </a:lnTo>
                  <a:lnTo>
                    <a:pt x="105321" y="30183"/>
                  </a:lnTo>
                  <a:close/>
                  <a:moveTo>
                    <a:pt x="102707" y="4955"/>
                  </a:moveTo>
                  <a:cubicBezTo>
                    <a:pt x="102616" y="4924"/>
                    <a:pt x="102616" y="4863"/>
                    <a:pt x="102616" y="4803"/>
                  </a:cubicBezTo>
                  <a:cubicBezTo>
                    <a:pt x="102616" y="4803"/>
                    <a:pt x="102616" y="4803"/>
                    <a:pt x="102586" y="4803"/>
                  </a:cubicBezTo>
                  <a:cubicBezTo>
                    <a:pt x="102586" y="4742"/>
                    <a:pt x="102555" y="4742"/>
                    <a:pt x="102525" y="4711"/>
                  </a:cubicBezTo>
                  <a:cubicBezTo>
                    <a:pt x="102555" y="4742"/>
                    <a:pt x="102586" y="4742"/>
                    <a:pt x="102616" y="4772"/>
                  </a:cubicBezTo>
                  <a:cubicBezTo>
                    <a:pt x="102616" y="4772"/>
                    <a:pt x="102616" y="4803"/>
                    <a:pt x="102616" y="4803"/>
                  </a:cubicBezTo>
                  <a:cubicBezTo>
                    <a:pt x="102647" y="4833"/>
                    <a:pt x="102677" y="4863"/>
                    <a:pt x="102707" y="4894"/>
                  </a:cubicBezTo>
                  <a:cubicBezTo>
                    <a:pt x="102738" y="4894"/>
                    <a:pt x="102707" y="4955"/>
                    <a:pt x="102707" y="4955"/>
                  </a:cubicBezTo>
                  <a:close/>
                  <a:moveTo>
                    <a:pt x="102373" y="4590"/>
                  </a:moveTo>
                  <a:cubicBezTo>
                    <a:pt x="102373" y="4590"/>
                    <a:pt x="102312" y="4499"/>
                    <a:pt x="102403" y="4590"/>
                  </a:cubicBezTo>
                  <a:cubicBezTo>
                    <a:pt x="102434" y="4590"/>
                    <a:pt x="102434" y="4620"/>
                    <a:pt x="102464" y="4651"/>
                  </a:cubicBezTo>
                  <a:cubicBezTo>
                    <a:pt x="102434" y="4620"/>
                    <a:pt x="102403" y="4620"/>
                    <a:pt x="102373" y="4590"/>
                  </a:cubicBezTo>
                  <a:close/>
                  <a:moveTo>
                    <a:pt x="97206" y="37022"/>
                  </a:moveTo>
                  <a:cubicBezTo>
                    <a:pt x="97175" y="36992"/>
                    <a:pt x="97175" y="36992"/>
                    <a:pt x="97145" y="36961"/>
                  </a:cubicBezTo>
                  <a:cubicBezTo>
                    <a:pt x="97175" y="36961"/>
                    <a:pt x="97206" y="36931"/>
                    <a:pt x="97236" y="36931"/>
                  </a:cubicBezTo>
                  <a:cubicBezTo>
                    <a:pt x="97236" y="36931"/>
                    <a:pt x="97267" y="36961"/>
                    <a:pt x="97297" y="36961"/>
                  </a:cubicBezTo>
                  <a:cubicBezTo>
                    <a:pt x="97267" y="36992"/>
                    <a:pt x="97236" y="36992"/>
                    <a:pt x="97206" y="37022"/>
                  </a:cubicBezTo>
                  <a:close/>
                  <a:moveTo>
                    <a:pt x="83558" y="114287"/>
                  </a:moveTo>
                  <a:lnTo>
                    <a:pt x="83558" y="114227"/>
                  </a:lnTo>
                  <a:lnTo>
                    <a:pt x="83497" y="114257"/>
                  </a:lnTo>
                  <a:close/>
                  <a:moveTo>
                    <a:pt x="82889" y="103315"/>
                  </a:moveTo>
                  <a:cubicBezTo>
                    <a:pt x="82889" y="103284"/>
                    <a:pt x="82889" y="103254"/>
                    <a:pt x="82920" y="103193"/>
                  </a:cubicBezTo>
                  <a:cubicBezTo>
                    <a:pt x="82889" y="103132"/>
                    <a:pt x="82829" y="103072"/>
                    <a:pt x="82798" y="102980"/>
                  </a:cubicBezTo>
                  <a:cubicBezTo>
                    <a:pt x="82798" y="102950"/>
                    <a:pt x="82737" y="102920"/>
                    <a:pt x="82737" y="102920"/>
                  </a:cubicBezTo>
                  <a:cubicBezTo>
                    <a:pt x="82646" y="102950"/>
                    <a:pt x="82646" y="103011"/>
                    <a:pt x="82677" y="103072"/>
                  </a:cubicBezTo>
                  <a:cubicBezTo>
                    <a:pt x="82737" y="103163"/>
                    <a:pt x="82768" y="103224"/>
                    <a:pt x="82829" y="103315"/>
                  </a:cubicBezTo>
                  <a:cubicBezTo>
                    <a:pt x="82829" y="103315"/>
                    <a:pt x="82889" y="103315"/>
                    <a:pt x="82889" y="103315"/>
                  </a:cubicBezTo>
                  <a:close/>
                  <a:moveTo>
                    <a:pt x="82616" y="101187"/>
                  </a:moveTo>
                  <a:cubicBezTo>
                    <a:pt x="82677" y="101187"/>
                    <a:pt x="82737" y="101187"/>
                    <a:pt x="82798" y="101187"/>
                  </a:cubicBezTo>
                  <a:cubicBezTo>
                    <a:pt x="82829" y="101187"/>
                    <a:pt x="82859" y="101126"/>
                    <a:pt x="82859" y="101126"/>
                  </a:cubicBezTo>
                  <a:cubicBezTo>
                    <a:pt x="82859" y="101096"/>
                    <a:pt x="82829" y="101065"/>
                    <a:pt x="82798" y="101065"/>
                  </a:cubicBezTo>
                  <a:cubicBezTo>
                    <a:pt x="82737" y="101065"/>
                    <a:pt x="82677" y="101096"/>
                    <a:pt x="82646" y="101126"/>
                  </a:cubicBezTo>
                  <a:cubicBezTo>
                    <a:pt x="82616" y="101126"/>
                    <a:pt x="82616" y="101157"/>
                    <a:pt x="82616" y="101187"/>
                  </a:cubicBezTo>
                  <a:close/>
                  <a:moveTo>
                    <a:pt x="81643" y="100123"/>
                  </a:moveTo>
                  <a:cubicBezTo>
                    <a:pt x="81674" y="100093"/>
                    <a:pt x="81704" y="100032"/>
                    <a:pt x="81734" y="99971"/>
                  </a:cubicBezTo>
                  <a:cubicBezTo>
                    <a:pt x="81704" y="99971"/>
                    <a:pt x="81643" y="100002"/>
                    <a:pt x="81613" y="100032"/>
                  </a:cubicBezTo>
                  <a:cubicBezTo>
                    <a:pt x="81522" y="100032"/>
                    <a:pt x="81430" y="100002"/>
                    <a:pt x="81400" y="99910"/>
                  </a:cubicBezTo>
                  <a:cubicBezTo>
                    <a:pt x="81370" y="99880"/>
                    <a:pt x="81370" y="99819"/>
                    <a:pt x="81370" y="99758"/>
                  </a:cubicBezTo>
                  <a:cubicBezTo>
                    <a:pt x="81309" y="99850"/>
                    <a:pt x="81248" y="99910"/>
                    <a:pt x="81248" y="99971"/>
                  </a:cubicBezTo>
                  <a:cubicBezTo>
                    <a:pt x="81218" y="100032"/>
                    <a:pt x="81218" y="100154"/>
                    <a:pt x="81309" y="100214"/>
                  </a:cubicBezTo>
                  <a:cubicBezTo>
                    <a:pt x="81400" y="100245"/>
                    <a:pt x="81552" y="100245"/>
                    <a:pt x="81643" y="100123"/>
                  </a:cubicBezTo>
                  <a:close/>
                  <a:moveTo>
                    <a:pt x="77722" y="95685"/>
                  </a:moveTo>
                  <a:cubicBezTo>
                    <a:pt x="77783" y="95716"/>
                    <a:pt x="77844" y="95716"/>
                    <a:pt x="77874" y="95625"/>
                  </a:cubicBezTo>
                  <a:cubicBezTo>
                    <a:pt x="77874" y="95625"/>
                    <a:pt x="77844" y="95594"/>
                    <a:pt x="77844" y="95564"/>
                  </a:cubicBezTo>
                  <a:cubicBezTo>
                    <a:pt x="77813" y="95594"/>
                    <a:pt x="77753" y="95594"/>
                    <a:pt x="77692" y="95625"/>
                  </a:cubicBezTo>
                  <a:cubicBezTo>
                    <a:pt x="77722" y="95655"/>
                    <a:pt x="77722" y="95685"/>
                    <a:pt x="77722" y="95685"/>
                  </a:cubicBezTo>
                  <a:close/>
                  <a:moveTo>
                    <a:pt x="73132" y="124956"/>
                  </a:moveTo>
                  <a:cubicBezTo>
                    <a:pt x="73132" y="124956"/>
                    <a:pt x="73163" y="124926"/>
                    <a:pt x="73193" y="124926"/>
                  </a:cubicBezTo>
                  <a:cubicBezTo>
                    <a:pt x="73193" y="124896"/>
                    <a:pt x="73163" y="124865"/>
                    <a:pt x="73132" y="124865"/>
                  </a:cubicBezTo>
                  <a:cubicBezTo>
                    <a:pt x="73102" y="124865"/>
                    <a:pt x="73072" y="124865"/>
                    <a:pt x="73041" y="124865"/>
                  </a:cubicBezTo>
                  <a:cubicBezTo>
                    <a:pt x="73011" y="124865"/>
                    <a:pt x="72980" y="124896"/>
                    <a:pt x="72950" y="124896"/>
                  </a:cubicBezTo>
                  <a:cubicBezTo>
                    <a:pt x="73011" y="124926"/>
                    <a:pt x="73072" y="124956"/>
                    <a:pt x="73132" y="124956"/>
                  </a:cubicBezTo>
                  <a:close/>
                  <a:moveTo>
                    <a:pt x="71613" y="93892"/>
                  </a:moveTo>
                  <a:lnTo>
                    <a:pt x="71673" y="93922"/>
                  </a:lnTo>
                  <a:lnTo>
                    <a:pt x="71673" y="93831"/>
                  </a:lnTo>
                  <a:close/>
                  <a:moveTo>
                    <a:pt x="70762" y="148938"/>
                  </a:moveTo>
                  <a:cubicBezTo>
                    <a:pt x="70762" y="148938"/>
                    <a:pt x="70731" y="148938"/>
                    <a:pt x="70731" y="148908"/>
                  </a:cubicBezTo>
                  <a:cubicBezTo>
                    <a:pt x="70701" y="148878"/>
                    <a:pt x="70670" y="148847"/>
                    <a:pt x="70640" y="148817"/>
                  </a:cubicBezTo>
                  <a:cubicBezTo>
                    <a:pt x="70640" y="148817"/>
                    <a:pt x="70579" y="148817"/>
                    <a:pt x="70579" y="148847"/>
                  </a:cubicBezTo>
                  <a:cubicBezTo>
                    <a:pt x="70579" y="148908"/>
                    <a:pt x="70670" y="148908"/>
                    <a:pt x="70731" y="148908"/>
                  </a:cubicBezTo>
                  <a:cubicBezTo>
                    <a:pt x="70731" y="148938"/>
                    <a:pt x="70731" y="148938"/>
                    <a:pt x="70731" y="148969"/>
                  </a:cubicBezTo>
                  <a:cubicBezTo>
                    <a:pt x="70762" y="148969"/>
                    <a:pt x="70762" y="148969"/>
                    <a:pt x="70762" y="148969"/>
                  </a:cubicBezTo>
                  <a:cubicBezTo>
                    <a:pt x="70792" y="149030"/>
                    <a:pt x="70792" y="149060"/>
                    <a:pt x="70792" y="149090"/>
                  </a:cubicBezTo>
                  <a:cubicBezTo>
                    <a:pt x="70822" y="149182"/>
                    <a:pt x="70883" y="149242"/>
                    <a:pt x="71005" y="149212"/>
                  </a:cubicBezTo>
                  <a:cubicBezTo>
                    <a:pt x="71035" y="149212"/>
                    <a:pt x="71096" y="149182"/>
                    <a:pt x="71157" y="149151"/>
                  </a:cubicBezTo>
                  <a:cubicBezTo>
                    <a:pt x="71157" y="149182"/>
                    <a:pt x="71187" y="149182"/>
                    <a:pt x="71187" y="149182"/>
                  </a:cubicBezTo>
                  <a:cubicBezTo>
                    <a:pt x="71187" y="149182"/>
                    <a:pt x="71187" y="149151"/>
                    <a:pt x="71187" y="149151"/>
                  </a:cubicBezTo>
                  <a:cubicBezTo>
                    <a:pt x="71248" y="149151"/>
                    <a:pt x="71278" y="149121"/>
                    <a:pt x="71339" y="149090"/>
                  </a:cubicBezTo>
                  <a:cubicBezTo>
                    <a:pt x="71430" y="149060"/>
                    <a:pt x="71430" y="149030"/>
                    <a:pt x="71369" y="148969"/>
                  </a:cubicBezTo>
                  <a:cubicBezTo>
                    <a:pt x="71369" y="148938"/>
                    <a:pt x="71339" y="148938"/>
                    <a:pt x="71309" y="148938"/>
                  </a:cubicBezTo>
                  <a:cubicBezTo>
                    <a:pt x="71248" y="148908"/>
                    <a:pt x="71187" y="148938"/>
                    <a:pt x="71187" y="148999"/>
                  </a:cubicBezTo>
                  <a:cubicBezTo>
                    <a:pt x="71187" y="149060"/>
                    <a:pt x="71187" y="149090"/>
                    <a:pt x="71187" y="149151"/>
                  </a:cubicBezTo>
                  <a:cubicBezTo>
                    <a:pt x="71187" y="149151"/>
                    <a:pt x="71187" y="149151"/>
                    <a:pt x="71157" y="149151"/>
                  </a:cubicBezTo>
                  <a:cubicBezTo>
                    <a:pt x="71157" y="149151"/>
                    <a:pt x="71157" y="149151"/>
                    <a:pt x="71157" y="149151"/>
                  </a:cubicBezTo>
                  <a:cubicBezTo>
                    <a:pt x="71035" y="149090"/>
                    <a:pt x="70914" y="149030"/>
                    <a:pt x="70762" y="148969"/>
                  </a:cubicBezTo>
                  <a:cubicBezTo>
                    <a:pt x="70762" y="148969"/>
                    <a:pt x="70762" y="148938"/>
                    <a:pt x="70762" y="148938"/>
                  </a:cubicBezTo>
                  <a:close/>
                  <a:moveTo>
                    <a:pt x="71400" y="148239"/>
                  </a:moveTo>
                  <a:cubicBezTo>
                    <a:pt x="71309" y="148300"/>
                    <a:pt x="71248" y="148422"/>
                    <a:pt x="71309" y="148452"/>
                  </a:cubicBezTo>
                  <a:cubicBezTo>
                    <a:pt x="71339" y="148452"/>
                    <a:pt x="71369" y="148452"/>
                    <a:pt x="71400" y="148452"/>
                  </a:cubicBezTo>
                  <a:cubicBezTo>
                    <a:pt x="71430" y="148422"/>
                    <a:pt x="71491" y="148391"/>
                    <a:pt x="71552" y="148361"/>
                  </a:cubicBezTo>
                  <a:cubicBezTo>
                    <a:pt x="71552" y="148331"/>
                    <a:pt x="71582" y="148300"/>
                    <a:pt x="71582" y="148300"/>
                  </a:cubicBezTo>
                  <a:cubicBezTo>
                    <a:pt x="71552" y="148239"/>
                    <a:pt x="71491" y="148209"/>
                    <a:pt x="71400" y="148239"/>
                  </a:cubicBezTo>
                  <a:close/>
                  <a:moveTo>
                    <a:pt x="69971" y="147783"/>
                  </a:moveTo>
                  <a:cubicBezTo>
                    <a:pt x="70032" y="147753"/>
                    <a:pt x="70032" y="147753"/>
                    <a:pt x="70002" y="147723"/>
                  </a:cubicBezTo>
                  <a:cubicBezTo>
                    <a:pt x="70002" y="147753"/>
                    <a:pt x="69971" y="147753"/>
                    <a:pt x="69971" y="147783"/>
                  </a:cubicBezTo>
                  <a:cubicBezTo>
                    <a:pt x="69941" y="147783"/>
                    <a:pt x="69941" y="147783"/>
                    <a:pt x="69941" y="147783"/>
                  </a:cubicBezTo>
                  <a:cubicBezTo>
                    <a:pt x="69941" y="147783"/>
                    <a:pt x="69910" y="147814"/>
                    <a:pt x="69910" y="147814"/>
                  </a:cubicBezTo>
                  <a:cubicBezTo>
                    <a:pt x="69850" y="147844"/>
                    <a:pt x="69819" y="147905"/>
                    <a:pt x="69789" y="147935"/>
                  </a:cubicBezTo>
                  <a:cubicBezTo>
                    <a:pt x="69759" y="147966"/>
                    <a:pt x="69759" y="147966"/>
                    <a:pt x="69728" y="147966"/>
                  </a:cubicBezTo>
                  <a:lnTo>
                    <a:pt x="69698" y="148027"/>
                  </a:lnTo>
                  <a:lnTo>
                    <a:pt x="69759" y="147996"/>
                  </a:lnTo>
                  <a:cubicBezTo>
                    <a:pt x="69759" y="147966"/>
                    <a:pt x="69759" y="147966"/>
                    <a:pt x="69789" y="147935"/>
                  </a:cubicBezTo>
                  <a:cubicBezTo>
                    <a:pt x="69850" y="147935"/>
                    <a:pt x="69880" y="147875"/>
                    <a:pt x="69910" y="147814"/>
                  </a:cubicBezTo>
                  <a:cubicBezTo>
                    <a:pt x="69941" y="147814"/>
                    <a:pt x="69941" y="147814"/>
                    <a:pt x="69941" y="147814"/>
                  </a:cubicBezTo>
                  <a:cubicBezTo>
                    <a:pt x="69971" y="147783"/>
                    <a:pt x="69971" y="147783"/>
                    <a:pt x="69971" y="147783"/>
                  </a:cubicBezTo>
                  <a:close/>
                  <a:moveTo>
                    <a:pt x="69485" y="148513"/>
                  </a:moveTo>
                  <a:cubicBezTo>
                    <a:pt x="69515" y="148513"/>
                    <a:pt x="69515" y="148483"/>
                    <a:pt x="69546" y="148483"/>
                  </a:cubicBezTo>
                  <a:cubicBezTo>
                    <a:pt x="69546" y="148483"/>
                    <a:pt x="69546" y="148452"/>
                    <a:pt x="69515" y="148452"/>
                  </a:cubicBezTo>
                  <a:cubicBezTo>
                    <a:pt x="69515" y="148452"/>
                    <a:pt x="69485" y="148452"/>
                    <a:pt x="69455" y="148452"/>
                  </a:cubicBezTo>
                  <a:cubicBezTo>
                    <a:pt x="69455" y="148483"/>
                    <a:pt x="69485" y="148513"/>
                    <a:pt x="69485" y="148513"/>
                  </a:cubicBezTo>
                  <a:close/>
                  <a:moveTo>
                    <a:pt x="69303" y="147388"/>
                  </a:moveTo>
                  <a:cubicBezTo>
                    <a:pt x="69303" y="147358"/>
                    <a:pt x="69303" y="147327"/>
                    <a:pt x="69303" y="147327"/>
                  </a:cubicBezTo>
                  <a:cubicBezTo>
                    <a:pt x="69242" y="147327"/>
                    <a:pt x="69181" y="147297"/>
                    <a:pt x="69120" y="147297"/>
                  </a:cubicBezTo>
                  <a:cubicBezTo>
                    <a:pt x="69029" y="147297"/>
                    <a:pt x="68999" y="147358"/>
                    <a:pt x="69059" y="147419"/>
                  </a:cubicBezTo>
                  <a:cubicBezTo>
                    <a:pt x="69059" y="147449"/>
                    <a:pt x="69120" y="147479"/>
                    <a:pt x="69151" y="147479"/>
                  </a:cubicBezTo>
                  <a:cubicBezTo>
                    <a:pt x="69181" y="147449"/>
                    <a:pt x="69242" y="147419"/>
                    <a:pt x="69303" y="147388"/>
                  </a:cubicBezTo>
                  <a:close/>
                  <a:moveTo>
                    <a:pt x="68786" y="146446"/>
                  </a:moveTo>
                  <a:cubicBezTo>
                    <a:pt x="68816" y="146416"/>
                    <a:pt x="68816" y="146416"/>
                    <a:pt x="68786" y="146416"/>
                  </a:cubicBezTo>
                  <a:cubicBezTo>
                    <a:pt x="68786" y="146416"/>
                    <a:pt x="68786" y="146446"/>
                    <a:pt x="68786" y="146446"/>
                  </a:cubicBezTo>
                  <a:cubicBezTo>
                    <a:pt x="68755" y="146446"/>
                    <a:pt x="68755" y="146446"/>
                    <a:pt x="68725" y="146446"/>
                  </a:cubicBezTo>
                  <a:lnTo>
                    <a:pt x="68695" y="146507"/>
                  </a:lnTo>
                  <a:lnTo>
                    <a:pt x="68755" y="146476"/>
                  </a:lnTo>
                  <a:cubicBezTo>
                    <a:pt x="68755" y="146476"/>
                    <a:pt x="68755" y="146446"/>
                    <a:pt x="68786" y="146446"/>
                  </a:cubicBezTo>
                  <a:close/>
                  <a:moveTo>
                    <a:pt x="66901" y="112677"/>
                  </a:moveTo>
                  <a:cubicBezTo>
                    <a:pt x="66932" y="112677"/>
                    <a:pt x="66962" y="112677"/>
                    <a:pt x="66992" y="112707"/>
                  </a:cubicBezTo>
                  <a:cubicBezTo>
                    <a:pt x="66962" y="112677"/>
                    <a:pt x="66962" y="112677"/>
                    <a:pt x="66932" y="112646"/>
                  </a:cubicBezTo>
                  <a:cubicBezTo>
                    <a:pt x="66932" y="112646"/>
                    <a:pt x="66901" y="112646"/>
                    <a:pt x="66901" y="112646"/>
                  </a:cubicBezTo>
                  <a:cubicBezTo>
                    <a:pt x="66810" y="112373"/>
                    <a:pt x="66567" y="112251"/>
                    <a:pt x="66354" y="112069"/>
                  </a:cubicBezTo>
                  <a:cubicBezTo>
                    <a:pt x="66354" y="112069"/>
                    <a:pt x="66293" y="112069"/>
                    <a:pt x="66293" y="112069"/>
                  </a:cubicBezTo>
                  <a:cubicBezTo>
                    <a:pt x="66263" y="112129"/>
                    <a:pt x="66233" y="112221"/>
                    <a:pt x="66263" y="112251"/>
                  </a:cubicBezTo>
                  <a:cubicBezTo>
                    <a:pt x="66415" y="112464"/>
                    <a:pt x="66597" y="112646"/>
                    <a:pt x="66901" y="112646"/>
                  </a:cubicBezTo>
                  <a:cubicBezTo>
                    <a:pt x="66901" y="112646"/>
                    <a:pt x="66901" y="112646"/>
                    <a:pt x="66901" y="112677"/>
                  </a:cubicBezTo>
                  <a:close/>
                  <a:moveTo>
                    <a:pt x="66658" y="142859"/>
                  </a:moveTo>
                  <a:cubicBezTo>
                    <a:pt x="66658" y="142829"/>
                    <a:pt x="66689" y="142799"/>
                    <a:pt x="66689" y="142799"/>
                  </a:cubicBezTo>
                  <a:cubicBezTo>
                    <a:pt x="66689" y="142707"/>
                    <a:pt x="66658" y="142677"/>
                    <a:pt x="66628" y="142738"/>
                  </a:cubicBezTo>
                  <a:cubicBezTo>
                    <a:pt x="66597" y="142768"/>
                    <a:pt x="66597" y="142799"/>
                    <a:pt x="66628" y="142829"/>
                  </a:cubicBezTo>
                  <a:cubicBezTo>
                    <a:pt x="66628" y="142829"/>
                    <a:pt x="66658" y="142859"/>
                    <a:pt x="66658" y="142859"/>
                  </a:cubicBezTo>
                  <a:close/>
                  <a:moveTo>
                    <a:pt x="64682" y="92068"/>
                  </a:moveTo>
                  <a:cubicBezTo>
                    <a:pt x="64682" y="91977"/>
                    <a:pt x="64713" y="91886"/>
                    <a:pt x="64713" y="91825"/>
                  </a:cubicBezTo>
                  <a:cubicBezTo>
                    <a:pt x="64682" y="91704"/>
                    <a:pt x="64682" y="91612"/>
                    <a:pt x="64682" y="91521"/>
                  </a:cubicBezTo>
                  <a:cubicBezTo>
                    <a:pt x="64652" y="91491"/>
                    <a:pt x="64652" y="91430"/>
                    <a:pt x="64622" y="91430"/>
                  </a:cubicBezTo>
                  <a:cubicBezTo>
                    <a:pt x="64591" y="91460"/>
                    <a:pt x="64500" y="91460"/>
                    <a:pt x="64470" y="91491"/>
                  </a:cubicBezTo>
                  <a:cubicBezTo>
                    <a:pt x="64196" y="91795"/>
                    <a:pt x="64166" y="91886"/>
                    <a:pt x="64348" y="92099"/>
                  </a:cubicBezTo>
                  <a:cubicBezTo>
                    <a:pt x="64378" y="92160"/>
                    <a:pt x="64439" y="92190"/>
                    <a:pt x="64470" y="92220"/>
                  </a:cubicBezTo>
                  <a:cubicBezTo>
                    <a:pt x="64530" y="92251"/>
                    <a:pt x="64682" y="92129"/>
                    <a:pt x="64682" y="92068"/>
                  </a:cubicBezTo>
                  <a:close/>
                  <a:moveTo>
                    <a:pt x="53436" y="90488"/>
                  </a:moveTo>
                  <a:cubicBezTo>
                    <a:pt x="53436" y="90457"/>
                    <a:pt x="53466" y="90427"/>
                    <a:pt x="53436" y="90397"/>
                  </a:cubicBezTo>
                  <a:cubicBezTo>
                    <a:pt x="53375" y="90245"/>
                    <a:pt x="53223" y="90184"/>
                    <a:pt x="53041" y="90184"/>
                  </a:cubicBezTo>
                  <a:cubicBezTo>
                    <a:pt x="53041" y="90184"/>
                    <a:pt x="52980" y="90245"/>
                    <a:pt x="52980" y="90245"/>
                  </a:cubicBezTo>
                  <a:cubicBezTo>
                    <a:pt x="52980" y="90427"/>
                    <a:pt x="53162" y="90609"/>
                    <a:pt x="53375" y="90549"/>
                  </a:cubicBezTo>
                  <a:cubicBezTo>
                    <a:pt x="53406" y="90549"/>
                    <a:pt x="53406" y="90518"/>
                    <a:pt x="53436" y="90488"/>
                  </a:cubicBezTo>
                  <a:close/>
                  <a:moveTo>
                    <a:pt x="37995" y="21216"/>
                  </a:moveTo>
                  <a:cubicBezTo>
                    <a:pt x="38025" y="21216"/>
                    <a:pt x="37995" y="21186"/>
                    <a:pt x="37995" y="21186"/>
                  </a:cubicBezTo>
                  <a:cubicBezTo>
                    <a:pt x="37630" y="21125"/>
                    <a:pt x="37296" y="21095"/>
                    <a:pt x="36962" y="21247"/>
                  </a:cubicBezTo>
                  <a:cubicBezTo>
                    <a:pt x="36931" y="21247"/>
                    <a:pt x="36901" y="21247"/>
                    <a:pt x="36870" y="21247"/>
                  </a:cubicBezTo>
                  <a:cubicBezTo>
                    <a:pt x="36779" y="21338"/>
                    <a:pt x="36718" y="21399"/>
                    <a:pt x="36658" y="21490"/>
                  </a:cubicBezTo>
                  <a:cubicBezTo>
                    <a:pt x="36627" y="21490"/>
                    <a:pt x="36627" y="21490"/>
                    <a:pt x="36627" y="21520"/>
                  </a:cubicBezTo>
                  <a:cubicBezTo>
                    <a:pt x="36566" y="21520"/>
                    <a:pt x="36506" y="21520"/>
                    <a:pt x="36445" y="21581"/>
                  </a:cubicBezTo>
                  <a:cubicBezTo>
                    <a:pt x="36475" y="21581"/>
                    <a:pt x="36536" y="21611"/>
                    <a:pt x="36536" y="21611"/>
                  </a:cubicBezTo>
                  <a:cubicBezTo>
                    <a:pt x="36566" y="21581"/>
                    <a:pt x="36597" y="21551"/>
                    <a:pt x="36627" y="21520"/>
                  </a:cubicBezTo>
                  <a:cubicBezTo>
                    <a:pt x="36627" y="21520"/>
                    <a:pt x="36658" y="21520"/>
                    <a:pt x="36658" y="21490"/>
                  </a:cubicBezTo>
                  <a:cubicBezTo>
                    <a:pt x="36749" y="21429"/>
                    <a:pt x="36810" y="21368"/>
                    <a:pt x="36901" y="21277"/>
                  </a:cubicBezTo>
                  <a:cubicBezTo>
                    <a:pt x="36901" y="21277"/>
                    <a:pt x="36931" y="21277"/>
                    <a:pt x="36962" y="21247"/>
                  </a:cubicBezTo>
                  <a:cubicBezTo>
                    <a:pt x="37266" y="21277"/>
                    <a:pt x="37600" y="21277"/>
                    <a:pt x="37934" y="21277"/>
                  </a:cubicBezTo>
                  <a:cubicBezTo>
                    <a:pt x="37965" y="21277"/>
                    <a:pt x="37995" y="21247"/>
                    <a:pt x="37995" y="21216"/>
                  </a:cubicBezTo>
                  <a:close/>
                  <a:moveTo>
                    <a:pt x="35898" y="21885"/>
                  </a:moveTo>
                  <a:lnTo>
                    <a:pt x="35898" y="21824"/>
                  </a:lnTo>
                  <a:lnTo>
                    <a:pt x="35867" y="21855"/>
                  </a:lnTo>
                  <a:cubicBezTo>
                    <a:pt x="35867" y="21885"/>
                    <a:pt x="35837" y="21885"/>
                    <a:pt x="35837" y="21915"/>
                  </a:cubicBezTo>
                  <a:cubicBezTo>
                    <a:pt x="35867" y="21915"/>
                    <a:pt x="35867" y="21885"/>
                    <a:pt x="35898" y="21885"/>
                  </a:cubicBezTo>
                  <a:close/>
                  <a:moveTo>
                    <a:pt x="34499" y="22310"/>
                  </a:moveTo>
                  <a:cubicBezTo>
                    <a:pt x="34591" y="22310"/>
                    <a:pt x="34621" y="22250"/>
                    <a:pt x="34591" y="22189"/>
                  </a:cubicBezTo>
                  <a:cubicBezTo>
                    <a:pt x="34591" y="22037"/>
                    <a:pt x="34591" y="21885"/>
                    <a:pt x="34591" y="21733"/>
                  </a:cubicBezTo>
                  <a:cubicBezTo>
                    <a:pt x="34591" y="21733"/>
                    <a:pt x="34530" y="21703"/>
                    <a:pt x="34530" y="21703"/>
                  </a:cubicBezTo>
                  <a:cubicBezTo>
                    <a:pt x="34530" y="21733"/>
                    <a:pt x="34499" y="21763"/>
                    <a:pt x="34499" y="21794"/>
                  </a:cubicBezTo>
                  <a:cubicBezTo>
                    <a:pt x="34469" y="21824"/>
                    <a:pt x="34469" y="21885"/>
                    <a:pt x="34469" y="22067"/>
                  </a:cubicBezTo>
                  <a:cubicBezTo>
                    <a:pt x="34469" y="22037"/>
                    <a:pt x="34469" y="22128"/>
                    <a:pt x="34469" y="22219"/>
                  </a:cubicBezTo>
                  <a:cubicBezTo>
                    <a:pt x="34469" y="22250"/>
                    <a:pt x="34499" y="22280"/>
                    <a:pt x="34499" y="22310"/>
                  </a:cubicBezTo>
                  <a:close/>
                  <a:moveTo>
                    <a:pt x="58330" y="50153"/>
                  </a:moveTo>
                  <a:lnTo>
                    <a:pt x="58269" y="50214"/>
                  </a:lnTo>
                  <a:lnTo>
                    <a:pt x="58360" y="50183"/>
                  </a:lnTo>
                  <a:cubicBezTo>
                    <a:pt x="58360" y="50153"/>
                    <a:pt x="58360" y="50153"/>
                    <a:pt x="58360" y="50122"/>
                  </a:cubicBezTo>
                  <a:cubicBezTo>
                    <a:pt x="58391" y="50062"/>
                    <a:pt x="58421" y="50001"/>
                    <a:pt x="58451" y="49940"/>
                  </a:cubicBezTo>
                  <a:cubicBezTo>
                    <a:pt x="58482" y="49910"/>
                    <a:pt x="58482" y="49879"/>
                    <a:pt x="58451" y="49849"/>
                  </a:cubicBezTo>
                  <a:cubicBezTo>
                    <a:pt x="58391" y="49818"/>
                    <a:pt x="58360" y="49849"/>
                    <a:pt x="58360" y="49910"/>
                  </a:cubicBezTo>
                  <a:cubicBezTo>
                    <a:pt x="58360" y="50001"/>
                    <a:pt x="58360" y="50062"/>
                    <a:pt x="58360" y="50122"/>
                  </a:cubicBezTo>
                  <a:cubicBezTo>
                    <a:pt x="58330" y="50122"/>
                    <a:pt x="58330" y="50153"/>
                    <a:pt x="58330" y="50153"/>
                  </a:cubicBezTo>
                  <a:close/>
                  <a:moveTo>
                    <a:pt x="62099" y="33435"/>
                  </a:moveTo>
                  <a:cubicBezTo>
                    <a:pt x="62038" y="33435"/>
                    <a:pt x="62008" y="33496"/>
                    <a:pt x="62008" y="33557"/>
                  </a:cubicBezTo>
                  <a:cubicBezTo>
                    <a:pt x="62099" y="33800"/>
                    <a:pt x="62190" y="34043"/>
                    <a:pt x="62403" y="34195"/>
                  </a:cubicBezTo>
                  <a:cubicBezTo>
                    <a:pt x="62464" y="34256"/>
                    <a:pt x="62585" y="34286"/>
                    <a:pt x="62676" y="34317"/>
                  </a:cubicBezTo>
                  <a:cubicBezTo>
                    <a:pt x="62676" y="34317"/>
                    <a:pt x="62707" y="34286"/>
                    <a:pt x="62737" y="34286"/>
                  </a:cubicBezTo>
                  <a:cubicBezTo>
                    <a:pt x="62737" y="34256"/>
                    <a:pt x="62767" y="34226"/>
                    <a:pt x="62737" y="34195"/>
                  </a:cubicBezTo>
                  <a:cubicBezTo>
                    <a:pt x="62585" y="33922"/>
                    <a:pt x="62433" y="33648"/>
                    <a:pt x="62190" y="33435"/>
                  </a:cubicBezTo>
                  <a:cubicBezTo>
                    <a:pt x="62160" y="33435"/>
                    <a:pt x="62129" y="33405"/>
                    <a:pt x="62099" y="33435"/>
                  </a:cubicBezTo>
                  <a:close/>
                  <a:moveTo>
                    <a:pt x="79120" y="51186"/>
                  </a:moveTo>
                  <a:cubicBezTo>
                    <a:pt x="78877" y="51247"/>
                    <a:pt x="78664" y="51338"/>
                    <a:pt x="78573" y="51551"/>
                  </a:cubicBezTo>
                  <a:cubicBezTo>
                    <a:pt x="78543" y="51551"/>
                    <a:pt x="78604" y="51581"/>
                    <a:pt x="78634" y="51642"/>
                  </a:cubicBezTo>
                  <a:cubicBezTo>
                    <a:pt x="78816" y="51521"/>
                    <a:pt x="79090" y="51521"/>
                    <a:pt x="79151" y="51277"/>
                  </a:cubicBezTo>
                  <a:cubicBezTo>
                    <a:pt x="79151" y="51247"/>
                    <a:pt x="79120" y="51186"/>
                    <a:pt x="79120" y="51186"/>
                  </a:cubicBezTo>
                  <a:close/>
                  <a:moveTo>
                    <a:pt x="186356" y="15532"/>
                  </a:moveTo>
                  <a:lnTo>
                    <a:pt x="186296" y="15502"/>
                  </a:lnTo>
                  <a:lnTo>
                    <a:pt x="186387" y="15471"/>
                  </a:lnTo>
                  <a:close/>
                  <a:moveTo>
                    <a:pt x="184958" y="15654"/>
                  </a:moveTo>
                  <a:cubicBezTo>
                    <a:pt x="184715" y="15775"/>
                    <a:pt x="184472" y="15927"/>
                    <a:pt x="184229" y="16110"/>
                  </a:cubicBezTo>
                  <a:cubicBezTo>
                    <a:pt x="184198" y="16140"/>
                    <a:pt x="184077" y="16140"/>
                    <a:pt x="183986" y="16140"/>
                  </a:cubicBezTo>
                  <a:cubicBezTo>
                    <a:pt x="183986" y="16140"/>
                    <a:pt x="183986" y="16171"/>
                    <a:pt x="183986" y="16171"/>
                  </a:cubicBezTo>
                  <a:cubicBezTo>
                    <a:pt x="183955" y="16171"/>
                    <a:pt x="183955" y="16201"/>
                    <a:pt x="183925" y="16201"/>
                  </a:cubicBezTo>
                  <a:cubicBezTo>
                    <a:pt x="183955" y="16171"/>
                    <a:pt x="183955" y="16171"/>
                    <a:pt x="183955" y="16140"/>
                  </a:cubicBezTo>
                  <a:cubicBezTo>
                    <a:pt x="183986" y="16140"/>
                    <a:pt x="183986" y="16140"/>
                    <a:pt x="183986" y="16140"/>
                  </a:cubicBezTo>
                  <a:cubicBezTo>
                    <a:pt x="184046" y="16049"/>
                    <a:pt x="184107" y="15958"/>
                    <a:pt x="184198" y="15867"/>
                  </a:cubicBezTo>
                  <a:cubicBezTo>
                    <a:pt x="184320" y="15715"/>
                    <a:pt x="184441" y="15563"/>
                    <a:pt x="184593" y="15411"/>
                  </a:cubicBezTo>
                  <a:cubicBezTo>
                    <a:pt x="184593" y="15411"/>
                    <a:pt x="184593" y="15411"/>
                    <a:pt x="184593" y="15411"/>
                  </a:cubicBezTo>
                  <a:cubicBezTo>
                    <a:pt x="184593" y="15411"/>
                    <a:pt x="184563" y="15380"/>
                    <a:pt x="184563" y="15380"/>
                  </a:cubicBezTo>
                  <a:cubicBezTo>
                    <a:pt x="184350" y="15380"/>
                    <a:pt x="184168" y="15350"/>
                    <a:pt x="184077" y="15107"/>
                  </a:cubicBezTo>
                  <a:cubicBezTo>
                    <a:pt x="184077" y="15076"/>
                    <a:pt x="184138" y="15016"/>
                    <a:pt x="184168" y="14955"/>
                  </a:cubicBezTo>
                  <a:cubicBezTo>
                    <a:pt x="184168" y="14955"/>
                    <a:pt x="184229" y="14955"/>
                    <a:pt x="184259" y="14985"/>
                  </a:cubicBezTo>
                  <a:cubicBezTo>
                    <a:pt x="184320" y="15016"/>
                    <a:pt x="184350" y="15046"/>
                    <a:pt x="184381" y="15107"/>
                  </a:cubicBezTo>
                  <a:cubicBezTo>
                    <a:pt x="184441" y="15198"/>
                    <a:pt x="184502" y="15289"/>
                    <a:pt x="184563" y="15380"/>
                  </a:cubicBezTo>
                  <a:cubicBezTo>
                    <a:pt x="184593" y="15380"/>
                    <a:pt x="184593" y="15380"/>
                    <a:pt x="184624" y="15380"/>
                  </a:cubicBezTo>
                  <a:lnTo>
                    <a:pt x="184593" y="15411"/>
                  </a:lnTo>
                  <a:cubicBezTo>
                    <a:pt x="184685" y="15441"/>
                    <a:pt x="184776" y="15441"/>
                    <a:pt x="184867" y="15471"/>
                  </a:cubicBezTo>
                  <a:cubicBezTo>
                    <a:pt x="184928" y="15471"/>
                    <a:pt x="184958" y="15532"/>
                    <a:pt x="184989" y="15563"/>
                  </a:cubicBezTo>
                  <a:cubicBezTo>
                    <a:pt x="185019" y="15593"/>
                    <a:pt x="184989" y="15654"/>
                    <a:pt x="184958" y="15654"/>
                  </a:cubicBezTo>
                  <a:close/>
                  <a:moveTo>
                    <a:pt x="183773" y="16383"/>
                  </a:moveTo>
                  <a:cubicBezTo>
                    <a:pt x="183773" y="16383"/>
                    <a:pt x="183773" y="16383"/>
                    <a:pt x="183742" y="16383"/>
                  </a:cubicBezTo>
                  <a:cubicBezTo>
                    <a:pt x="183712" y="16566"/>
                    <a:pt x="183682" y="16778"/>
                    <a:pt x="183621" y="16961"/>
                  </a:cubicBezTo>
                  <a:cubicBezTo>
                    <a:pt x="183621" y="17082"/>
                    <a:pt x="183530" y="17082"/>
                    <a:pt x="183438" y="17113"/>
                  </a:cubicBezTo>
                  <a:cubicBezTo>
                    <a:pt x="183195" y="17143"/>
                    <a:pt x="183165" y="17295"/>
                    <a:pt x="183134" y="17478"/>
                  </a:cubicBezTo>
                  <a:cubicBezTo>
                    <a:pt x="183165" y="17478"/>
                    <a:pt x="183165" y="17478"/>
                    <a:pt x="183165" y="17478"/>
                  </a:cubicBezTo>
                  <a:cubicBezTo>
                    <a:pt x="183226" y="17538"/>
                    <a:pt x="183286" y="17599"/>
                    <a:pt x="183378" y="17660"/>
                  </a:cubicBezTo>
                  <a:cubicBezTo>
                    <a:pt x="183438" y="17721"/>
                    <a:pt x="183499" y="17782"/>
                    <a:pt x="183590" y="17842"/>
                  </a:cubicBezTo>
                  <a:lnTo>
                    <a:pt x="183590" y="17903"/>
                  </a:lnTo>
                  <a:lnTo>
                    <a:pt x="183560" y="17873"/>
                  </a:lnTo>
                  <a:cubicBezTo>
                    <a:pt x="183499" y="17812"/>
                    <a:pt x="183408" y="17751"/>
                    <a:pt x="183347" y="17690"/>
                  </a:cubicBezTo>
                  <a:cubicBezTo>
                    <a:pt x="183286" y="17630"/>
                    <a:pt x="183195" y="17569"/>
                    <a:pt x="183134" y="17508"/>
                  </a:cubicBezTo>
                  <a:cubicBezTo>
                    <a:pt x="183134" y="17508"/>
                    <a:pt x="183134" y="17478"/>
                    <a:pt x="183134" y="17478"/>
                  </a:cubicBezTo>
                  <a:cubicBezTo>
                    <a:pt x="182983" y="17326"/>
                    <a:pt x="182739" y="17326"/>
                    <a:pt x="182618" y="17143"/>
                  </a:cubicBezTo>
                  <a:cubicBezTo>
                    <a:pt x="182527" y="16991"/>
                    <a:pt x="182496" y="16809"/>
                    <a:pt x="182435" y="16627"/>
                  </a:cubicBezTo>
                  <a:cubicBezTo>
                    <a:pt x="182435" y="16535"/>
                    <a:pt x="182435" y="16444"/>
                    <a:pt x="182405" y="16383"/>
                  </a:cubicBezTo>
                  <a:cubicBezTo>
                    <a:pt x="182405" y="16353"/>
                    <a:pt x="182405" y="16353"/>
                    <a:pt x="182375" y="16353"/>
                  </a:cubicBezTo>
                  <a:lnTo>
                    <a:pt x="182344" y="16323"/>
                  </a:lnTo>
                  <a:lnTo>
                    <a:pt x="182405" y="16353"/>
                  </a:lnTo>
                  <a:cubicBezTo>
                    <a:pt x="182405" y="16353"/>
                    <a:pt x="182405" y="16353"/>
                    <a:pt x="182405" y="16383"/>
                  </a:cubicBezTo>
                  <a:cubicBezTo>
                    <a:pt x="182496" y="16444"/>
                    <a:pt x="182618" y="16505"/>
                    <a:pt x="182709" y="16535"/>
                  </a:cubicBezTo>
                  <a:cubicBezTo>
                    <a:pt x="182922" y="16627"/>
                    <a:pt x="183134" y="16657"/>
                    <a:pt x="183347" y="16535"/>
                  </a:cubicBezTo>
                  <a:cubicBezTo>
                    <a:pt x="183469" y="16444"/>
                    <a:pt x="183590" y="16383"/>
                    <a:pt x="183742" y="16383"/>
                  </a:cubicBezTo>
                  <a:cubicBezTo>
                    <a:pt x="183742" y="16383"/>
                    <a:pt x="183742" y="16353"/>
                    <a:pt x="183742" y="16353"/>
                  </a:cubicBezTo>
                  <a:cubicBezTo>
                    <a:pt x="183773" y="16353"/>
                    <a:pt x="183803" y="16323"/>
                    <a:pt x="183803" y="16323"/>
                  </a:cubicBezTo>
                  <a:cubicBezTo>
                    <a:pt x="183803" y="16353"/>
                    <a:pt x="183773" y="16353"/>
                    <a:pt x="183773" y="16383"/>
                  </a:cubicBezTo>
                  <a:close/>
                  <a:moveTo>
                    <a:pt x="181584" y="10973"/>
                  </a:moveTo>
                  <a:lnTo>
                    <a:pt x="181584" y="10912"/>
                  </a:lnTo>
                  <a:lnTo>
                    <a:pt x="181645" y="10943"/>
                  </a:lnTo>
                  <a:close/>
                  <a:moveTo>
                    <a:pt x="180156" y="14073"/>
                  </a:moveTo>
                  <a:cubicBezTo>
                    <a:pt x="180216" y="14134"/>
                    <a:pt x="180308" y="14164"/>
                    <a:pt x="180368" y="14225"/>
                  </a:cubicBezTo>
                  <a:lnTo>
                    <a:pt x="180399" y="14286"/>
                  </a:lnTo>
                  <a:lnTo>
                    <a:pt x="180368" y="14256"/>
                  </a:lnTo>
                  <a:cubicBezTo>
                    <a:pt x="180277" y="14195"/>
                    <a:pt x="180216" y="14134"/>
                    <a:pt x="180125" y="14073"/>
                  </a:cubicBezTo>
                  <a:cubicBezTo>
                    <a:pt x="180125" y="14073"/>
                    <a:pt x="180095" y="14043"/>
                    <a:pt x="180095" y="14043"/>
                  </a:cubicBezTo>
                  <a:cubicBezTo>
                    <a:pt x="180125" y="14043"/>
                    <a:pt x="180125" y="14043"/>
                    <a:pt x="180156" y="14073"/>
                  </a:cubicBezTo>
                  <a:close/>
                  <a:moveTo>
                    <a:pt x="175931" y="27204"/>
                  </a:moveTo>
                  <a:cubicBezTo>
                    <a:pt x="175870" y="27295"/>
                    <a:pt x="175748" y="27326"/>
                    <a:pt x="175748" y="27265"/>
                  </a:cubicBezTo>
                  <a:cubicBezTo>
                    <a:pt x="175718" y="27235"/>
                    <a:pt x="175718" y="27204"/>
                    <a:pt x="175718" y="27174"/>
                  </a:cubicBezTo>
                  <a:cubicBezTo>
                    <a:pt x="175779" y="27052"/>
                    <a:pt x="175840" y="27022"/>
                    <a:pt x="175931" y="27052"/>
                  </a:cubicBezTo>
                  <a:cubicBezTo>
                    <a:pt x="175961" y="27052"/>
                    <a:pt x="175961" y="27083"/>
                    <a:pt x="175961" y="27113"/>
                  </a:cubicBezTo>
                  <a:cubicBezTo>
                    <a:pt x="175961" y="27143"/>
                    <a:pt x="175961" y="27174"/>
                    <a:pt x="175931" y="27204"/>
                  </a:cubicBezTo>
                  <a:close/>
                  <a:moveTo>
                    <a:pt x="173955" y="31855"/>
                  </a:moveTo>
                  <a:cubicBezTo>
                    <a:pt x="173925" y="31824"/>
                    <a:pt x="173894" y="31824"/>
                    <a:pt x="173894" y="31794"/>
                  </a:cubicBezTo>
                  <a:cubicBezTo>
                    <a:pt x="173894" y="31733"/>
                    <a:pt x="173925" y="31733"/>
                    <a:pt x="173985" y="31794"/>
                  </a:cubicBezTo>
                  <a:cubicBezTo>
                    <a:pt x="173985" y="31824"/>
                    <a:pt x="173955" y="31824"/>
                    <a:pt x="173955" y="31855"/>
                  </a:cubicBezTo>
                  <a:close/>
                  <a:moveTo>
                    <a:pt x="173681" y="31064"/>
                  </a:moveTo>
                  <a:cubicBezTo>
                    <a:pt x="173651" y="31095"/>
                    <a:pt x="173621" y="31095"/>
                    <a:pt x="173621" y="31095"/>
                  </a:cubicBezTo>
                  <a:cubicBezTo>
                    <a:pt x="173408" y="30760"/>
                    <a:pt x="173074" y="30487"/>
                    <a:pt x="172830" y="30153"/>
                  </a:cubicBezTo>
                  <a:cubicBezTo>
                    <a:pt x="172830" y="30122"/>
                    <a:pt x="172830" y="30061"/>
                    <a:pt x="172830" y="30061"/>
                  </a:cubicBezTo>
                  <a:cubicBezTo>
                    <a:pt x="172891" y="30031"/>
                    <a:pt x="172952" y="29970"/>
                    <a:pt x="172982" y="30001"/>
                  </a:cubicBezTo>
                  <a:cubicBezTo>
                    <a:pt x="173104" y="30031"/>
                    <a:pt x="173256" y="30061"/>
                    <a:pt x="173347" y="30153"/>
                  </a:cubicBezTo>
                  <a:cubicBezTo>
                    <a:pt x="173499" y="30274"/>
                    <a:pt x="173621" y="30426"/>
                    <a:pt x="173742" y="30548"/>
                  </a:cubicBezTo>
                  <a:cubicBezTo>
                    <a:pt x="173833" y="30669"/>
                    <a:pt x="173803" y="30912"/>
                    <a:pt x="173681" y="31064"/>
                  </a:cubicBezTo>
                  <a:close/>
                  <a:moveTo>
                    <a:pt x="167754" y="28633"/>
                  </a:moveTo>
                  <a:lnTo>
                    <a:pt x="167724" y="28602"/>
                  </a:lnTo>
                  <a:lnTo>
                    <a:pt x="167785" y="28602"/>
                  </a:lnTo>
                  <a:close/>
                  <a:moveTo>
                    <a:pt x="165566" y="68816"/>
                  </a:moveTo>
                  <a:cubicBezTo>
                    <a:pt x="165140" y="68876"/>
                    <a:pt x="164715" y="68937"/>
                    <a:pt x="164289" y="68968"/>
                  </a:cubicBezTo>
                  <a:cubicBezTo>
                    <a:pt x="164168" y="68968"/>
                    <a:pt x="164076" y="68998"/>
                    <a:pt x="163985" y="68998"/>
                  </a:cubicBezTo>
                  <a:cubicBezTo>
                    <a:pt x="163529" y="68937"/>
                    <a:pt x="163043" y="68907"/>
                    <a:pt x="162709" y="68542"/>
                  </a:cubicBezTo>
                  <a:cubicBezTo>
                    <a:pt x="162587" y="68421"/>
                    <a:pt x="162435" y="68390"/>
                    <a:pt x="162253" y="68360"/>
                  </a:cubicBezTo>
                  <a:cubicBezTo>
                    <a:pt x="162131" y="68329"/>
                    <a:pt x="161979" y="68299"/>
                    <a:pt x="161857" y="68269"/>
                  </a:cubicBezTo>
                  <a:cubicBezTo>
                    <a:pt x="161797" y="68238"/>
                    <a:pt x="161675" y="68177"/>
                    <a:pt x="161645" y="68086"/>
                  </a:cubicBezTo>
                  <a:cubicBezTo>
                    <a:pt x="161432" y="67691"/>
                    <a:pt x="161280" y="67296"/>
                    <a:pt x="161462" y="66840"/>
                  </a:cubicBezTo>
                  <a:cubicBezTo>
                    <a:pt x="161554" y="66627"/>
                    <a:pt x="161645" y="66414"/>
                    <a:pt x="161675" y="66202"/>
                  </a:cubicBezTo>
                  <a:cubicBezTo>
                    <a:pt x="161706" y="65867"/>
                    <a:pt x="161888" y="65685"/>
                    <a:pt x="162131" y="65533"/>
                  </a:cubicBezTo>
                  <a:cubicBezTo>
                    <a:pt x="162192" y="65472"/>
                    <a:pt x="162192" y="65411"/>
                    <a:pt x="162131" y="65351"/>
                  </a:cubicBezTo>
                  <a:cubicBezTo>
                    <a:pt x="162101" y="65320"/>
                    <a:pt x="162040" y="65259"/>
                    <a:pt x="161979" y="65259"/>
                  </a:cubicBezTo>
                  <a:cubicBezTo>
                    <a:pt x="161645" y="65138"/>
                    <a:pt x="161402" y="64925"/>
                    <a:pt x="161250" y="64621"/>
                  </a:cubicBezTo>
                  <a:cubicBezTo>
                    <a:pt x="161098" y="64287"/>
                    <a:pt x="160854" y="64044"/>
                    <a:pt x="160550" y="63861"/>
                  </a:cubicBezTo>
                  <a:cubicBezTo>
                    <a:pt x="160125" y="63557"/>
                    <a:pt x="159851" y="63162"/>
                    <a:pt x="159760" y="62676"/>
                  </a:cubicBezTo>
                  <a:cubicBezTo>
                    <a:pt x="159669" y="62281"/>
                    <a:pt x="159456" y="61916"/>
                    <a:pt x="159122" y="61673"/>
                  </a:cubicBezTo>
                  <a:cubicBezTo>
                    <a:pt x="158940" y="61521"/>
                    <a:pt x="158909" y="61338"/>
                    <a:pt x="158970" y="61156"/>
                  </a:cubicBezTo>
                  <a:cubicBezTo>
                    <a:pt x="159031" y="60974"/>
                    <a:pt x="159091" y="60791"/>
                    <a:pt x="159152" y="60609"/>
                  </a:cubicBezTo>
                  <a:cubicBezTo>
                    <a:pt x="159213" y="60457"/>
                    <a:pt x="159335" y="60335"/>
                    <a:pt x="159487" y="60275"/>
                  </a:cubicBezTo>
                  <a:cubicBezTo>
                    <a:pt x="159851" y="60153"/>
                    <a:pt x="160155" y="59971"/>
                    <a:pt x="160368" y="59667"/>
                  </a:cubicBezTo>
                  <a:cubicBezTo>
                    <a:pt x="160398" y="59606"/>
                    <a:pt x="160490" y="59515"/>
                    <a:pt x="160581" y="59484"/>
                  </a:cubicBezTo>
                  <a:cubicBezTo>
                    <a:pt x="160946" y="59271"/>
                    <a:pt x="161310" y="59059"/>
                    <a:pt x="161706" y="58876"/>
                  </a:cubicBezTo>
                  <a:cubicBezTo>
                    <a:pt x="161766" y="58816"/>
                    <a:pt x="161918" y="58785"/>
                    <a:pt x="161979" y="58816"/>
                  </a:cubicBezTo>
                  <a:cubicBezTo>
                    <a:pt x="162283" y="58968"/>
                    <a:pt x="162617" y="58968"/>
                    <a:pt x="162952" y="58937"/>
                  </a:cubicBezTo>
                  <a:cubicBezTo>
                    <a:pt x="163134" y="58907"/>
                    <a:pt x="163256" y="59028"/>
                    <a:pt x="163347" y="59180"/>
                  </a:cubicBezTo>
                  <a:cubicBezTo>
                    <a:pt x="163408" y="59332"/>
                    <a:pt x="163468" y="59454"/>
                    <a:pt x="163438" y="59636"/>
                  </a:cubicBezTo>
                  <a:cubicBezTo>
                    <a:pt x="163408" y="59819"/>
                    <a:pt x="163377" y="60001"/>
                    <a:pt x="163347" y="60183"/>
                  </a:cubicBezTo>
                  <a:cubicBezTo>
                    <a:pt x="163347" y="60305"/>
                    <a:pt x="163286" y="60366"/>
                    <a:pt x="163165" y="60366"/>
                  </a:cubicBezTo>
                  <a:cubicBezTo>
                    <a:pt x="163013" y="60396"/>
                    <a:pt x="162830" y="60366"/>
                    <a:pt x="162678" y="60396"/>
                  </a:cubicBezTo>
                  <a:cubicBezTo>
                    <a:pt x="162253" y="60427"/>
                    <a:pt x="162131" y="60579"/>
                    <a:pt x="162192" y="61034"/>
                  </a:cubicBezTo>
                  <a:cubicBezTo>
                    <a:pt x="162192" y="61247"/>
                    <a:pt x="162192" y="61247"/>
                    <a:pt x="162009" y="61308"/>
                  </a:cubicBezTo>
                  <a:cubicBezTo>
                    <a:pt x="161979" y="61308"/>
                    <a:pt x="161949" y="61308"/>
                    <a:pt x="161918" y="61308"/>
                  </a:cubicBezTo>
                  <a:cubicBezTo>
                    <a:pt x="161614" y="61399"/>
                    <a:pt x="161584" y="61460"/>
                    <a:pt x="161766" y="61612"/>
                  </a:cubicBezTo>
                  <a:cubicBezTo>
                    <a:pt x="161979" y="61794"/>
                    <a:pt x="162192" y="62007"/>
                    <a:pt x="162313" y="62250"/>
                  </a:cubicBezTo>
                  <a:cubicBezTo>
                    <a:pt x="162557" y="62706"/>
                    <a:pt x="162921" y="62980"/>
                    <a:pt x="163438" y="63132"/>
                  </a:cubicBezTo>
                  <a:cubicBezTo>
                    <a:pt x="163590" y="63162"/>
                    <a:pt x="163651" y="63253"/>
                    <a:pt x="163651" y="63405"/>
                  </a:cubicBezTo>
                  <a:cubicBezTo>
                    <a:pt x="163651" y="63466"/>
                    <a:pt x="163651" y="63527"/>
                    <a:pt x="163651" y="63588"/>
                  </a:cubicBezTo>
                  <a:cubicBezTo>
                    <a:pt x="163590" y="63892"/>
                    <a:pt x="163651" y="64165"/>
                    <a:pt x="163864" y="64378"/>
                  </a:cubicBezTo>
                  <a:cubicBezTo>
                    <a:pt x="164076" y="64652"/>
                    <a:pt x="164137" y="64955"/>
                    <a:pt x="164107" y="65290"/>
                  </a:cubicBezTo>
                  <a:cubicBezTo>
                    <a:pt x="164076" y="65381"/>
                    <a:pt x="164107" y="65533"/>
                    <a:pt x="164137" y="65655"/>
                  </a:cubicBezTo>
                  <a:cubicBezTo>
                    <a:pt x="164198" y="65837"/>
                    <a:pt x="164289" y="65989"/>
                    <a:pt x="164532" y="66019"/>
                  </a:cubicBezTo>
                  <a:cubicBezTo>
                    <a:pt x="164623" y="66019"/>
                    <a:pt x="164745" y="66019"/>
                    <a:pt x="164806" y="66080"/>
                  </a:cubicBezTo>
                  <a:cubicBezTo>
                    <a:pt x="164867" y="66171"/>
                    <a:pt x="164806" y="66262"/>
                    <a:pt x="164775" y="66354"/>
                  </a:cubicBezTo>
                  <a:cubicBezTo>
                    <a:pt x="164775" y="66384"/>
                    <a:pt x="164745" y="66414"/>
                    <a:pt x="164775" y="66445"/>
                  </a:cubicBezTo>
                  <a:cubicBezTo>
                    <a:pt x="164836" y="66506"/>
                    <a:pt x="164897" y="66597"/>
                    <a:pt x="164958" y="66658"/>
                  </a:cubicBezTo>
                  <a:cubicBezTo>
                    <a:pt x="165201" y="66810"/>
                    <a:pt x="165323" y="67022"/>
                    <a:pt x="165292" y="67296"/>
                  </a:cubicBezTo>
                  <a:cubicBezTo>
                    <a:pt x="165292" y="67782"/>
                    <a:pt x="165505" y="68238"/>
                    <a:pt x="165657" y="68664"/>
                  </a:cubicBezTo>
                  <a:cubicBezTo>
                    <a:pt x="165657" y="68755"/>
                    <a:pt x="165627" y="68816"/>
                    <a:pt x="165566" y="68816"/>
                  </a:cubicBezTo>
                  <a:close/>
                  <a:moveTo>
                    <a:pt x="158879" y="50031"/>
                  </a:moveTo>
                  <a:lnTo>
                    <a:pt x="158909" y="49940"/>
                  </a:lnTo>
                  <a:lnTo>
                    <a:pt x="158940" y="49970"/>
                  </a:lnTo>
                  <a:close/>
                  <a:moveTo>
                    <a:pt x="154866" y="64743"/>
                  </a:moveTo>
                  <a:cubicBezTo>
                    <a:pt x="154745" y="64803"/>
                    <a:pt x="154623" y="64895"/>
                    <a:pt x="154532" y="64955"/>
                  </a:cubicBezTo>
                  <a:cubicBezTo>
                    <a:pt x="154319" y="65077"/>
                    <a:pt x="154107" y="65138"/>
                    <a:pt x="153863" y="65047"/>
                  </a:cubicBezTo>
                  <a:cubicBezTo>
                    <a:pt x="153559" y="64955"/>
                    <a:pt x="153256" y="64986"/>
                    <a:pt x="152982" y="65077"/>
                  </a:cubicBezTo>
                  <a:cubicBezTo>
                    <a:pt x="152769" y="65138"/>
                    <a:pt x="152587" y="65138"/>
                    <a:pt x="152374" y="65077"/>
                  </a:cubicBezTo>
                  <a:cubicBezTo>
                    <a:pt x="152009" y="64955"/>
                    <a:pt x="151614" y="64834"/>
                    <a:pt x="151249" y="64712"/>
                  </a:cubicBezTo>
                  <a:cubicBezTo>
                    <a:pt x="151158" y="64682"/>
                    <a:pt x="151097" y="64621"/>
                    <a:pt x="151006" y="64560"/>
                  </a:cubicBezTo>
                  <a:cubicBezTo>
                    <a:pt x="150945" y="64530"/>
                    <a:pt x="150915" y="64469"/>
                    <a:pt x="150854" y="64439"/>
                  </a:cubicBezTo>
                  <a:cubicBezTo>
                    <a:pt x="150489" y="64408"/>
                    <a:pt x="150155" y="64256"/>
                    <a:pt x="149821" y="64196"/>
                  </a:cubicBezTo>
                  <a:cubicBezTo>
                    <a:pt x="149152" y="64104"/>
                    <a:pt x="148483" y="64226"/>
                    <a:pt x="147845" y="64439"/>
                  </a:cubicBezTo>
                  <a:cubicBezTo>
                    <a:pt x="147602" y="64530"/>
                    <a:pt x="147389" y="64712"/>
                    <a:pt x="147237" y="64895"/>
                  </a:cubicBezTo>
                  <a:cubicBezTo>
                    <a:pt x="147116" y="65047"/>
                    <a:pt x="146964" y="65077"/>
                    <a:pt x="146781" y="65047"/>
                  </a:cubicBezTo>
                  <a:cubicBezTo>
                    <a:pt x="146416" y="64925"/>
                    <a:pt x="146052" y="64986"/>
                    <a:pt x="145687" y="64986"/>
                  </a:cubicBezTo>
                  <a:cubicBezTo>
                    <a:pt x="145170" y="64986"/>
                    <a:pt x="144806" y="64773"/>
                    <a:pt x="144593" y="64317"/>
                  </a:cubicBezTo>
                  <a:cubicBezTo>
                    <a:pt x="144502" y="64196"/>
                    <a:pt x="144410" y="64044"/>
                    <a:pt x="144380" y="63892"/>
                  </a:cubicBezTo>
                  <a:cubicBezTo>
                    <a:pt x="144350" y="63831"/>
                    <a:pt x="144319" y="63709"/>
                    <a:pt x="144350" y="63618"/>
                  </a:cubicBezTo>
                  <a:cubicBezTo>
                    <a:pt x="144410" y="63405"/>
                    <a:pt x="144441" y="63193"/>
                    <a:pt x="144623" y="63041"/>
                  </a:cubicBezTo>
                  <a:cubicBezTo>
                    <a:pt x="144806" y="62889"/>
                    <a:pt x="144897" y="62676"/>
                    <a:pt x="144897" y="62463"/>
                  </a:cubicBezTo>
                  <a:cubicBezTo>
                    <a:pt x="144897" y="62250"/>
                    <a:pt x="144927" y="62068"/>
                    <a:pt x="144957" y="61886"/>
                  </a:cubicBezTo>
                  <a:cubicBezTo>
                    <a:pt x="144957" y="61764"/>
                    <a:pt x="145049" y="61642"/>
                    <a:pt x="145201" y="61612"/>
                  </a:cubicBezTo>
                  <a:cubicBezTo>
                    <a:pt x="145444" y="61521"/>
                    <a:pt x="145535" y="61369"/>
                    <a:pt x="145565" y="61126"/>
                  </a:cubicBezTo>
                  <a:cubicBezTo>
                    <a:pt x="145596" y="61004"/>
                    <a:pt x="145626" y="60852"/>
                    <a:pt x="145717" y="60761"/>
                  </a:cubicBezTo>
                  <a:cubicBezTo>
                    <a:pt x="145930" y="60487"/>
                    <a:pt x="146143" y="60214"/>
                    <a:pt x="146356" y="59910"/>
                  </a:cubicBezTo>
                  <a:cubicBezTo>
                    <a:pt x="146447" y="59819"/>
                    <a:pt x="146660" y="59758"/>
                    <a:pt x="146812" y="59849"/>
                  </a:cubicBezTo>
                  <a:cubicBezTo>
                    <a:pt x="146842" y="59849"/>
                    <a:pt x="146872" y="59849"/>
                    <a:pt x="146903" y="59879"/>
                  </a:cubicBezTo>
                  <a:cubicBezTo>
                    <a:pt x="147237" y="60153"/>
                    <a:pt x="147632" y="60305"/>
                    <a:pt x="148058" y="60305"/>
                  </a:cubicBezTo>
                  <a:cubicBezTo>
                    <a:pt x="148179" y="60305"/>
                    <a:pt x="148240" y="60427"/>
                    <a:pt x="148179" y="60518"/>
                  </a:cubicBezTo>
                  <a:cubicBezTo>
                    <a:pt x="148088" y="60609"/>
                    <a:pt x="147997" y="60670"/>
                    <a:pt x="147906" y="60761"/>
                  </a:cubicBezTo>
                  <a:cubicBezTo>
                    <a:pt x="147815" y="60852"/>
                    <a:pt x="147845" y="60974"/>
                    <a:pt x="147936" y="61004"/>
                  </a:cubicBezTo>
                  <a:cubicBezTo>
                    <a:pt x="147997" y="61034"/>
                    <a:pt x="148058" y="61065"/>
                    <a:pt x="148119" y="61095"/>
                  </a:cubicBezTo>
                  <a:cubicBezTo>
                    <a:pt x="148331" y="61156"/>
                    <a:pt x="148423" y="61308"/>
                    <a:pt x="148453" y="61521"/>
                  </a:cubicBezTo>
                  <a:cubicBezTo>
                    <a:pt x="148514" y="61764"/>
                    <a:pt x="148757" y="61855"/>
                    <a:pt x="149000" y="61794"/>
                  </a:cubicBezTo>
                  <a:cubicBezTo>
                    <a:pt x="149091" y="61734"/>
                    <a:pt x="149182" y="61703"/>
                    <a:pt x="149243" y="61673"/>
                  </a:cubicBezTo>
                  <a:cubicBezTo>
                    <a:pt x="149426" y="61582"/>
                    <a:pt x="149608" y="61521"/>
                    <a:pt x="149790" y="61399"/>
                  </a:cubicBezTo>
                  <a:cubicBezTo>
                    <a:pt x="150034" y="61247"/>
                    <a:pt x="150277" y="61217"/>
                    <a:pt x="150550" y="61217"/>
                  </a:cubicBezTo>
                  <a:cubicBezTo>
                    <a:pt x="150611" y="61186"/>
                    <a:pt x="150672" y="61156"/>
                    <a:pt x="150733" y="61126"/>
                  </a:cubicBezTo>
                  <a:cubicBezTo>
                    <a:pt x="150793" y="61095"/>
                    <a:pt x="150854" y="60974"/>
                    <a:pt x="150824" y="60882"/>
                  </a:cubicBezTo>
                  <a:cubicBezTo>
                    <a:pt x="150793" y="60791"/>
                    <a:pt x="150702" y="60700"/>
                    <a:pt x="150611" y="60730"/>
                  </a:cubicBezTo>
                  <a:cubicBezTo>
                    <a:pt x="150581" y="60730"/>
                    <a:pt x="150550" y="60730"/>
                    <a:pt x="150520" y="60730"/>
                  </a:cubicBezTo>
                  <a:cubicBezTo>
                    <a:pt x="149760" y="60822"/>
                    <a:pt x="149760" y="60822"/>
                    <a:pt x="149334" y="60244"/>
                  </a:cubicBezTo>
                  <a:lnTo>
                    <a:pt x="149274" y="60275"/>
                  </a:lnTo>
                  <a:lnTo>
                    <a:pt x="149304" y="60214"/>
                  </a:lnTo>
                  <a:cubicBezTo>
                    <a:pt x="149304" y="60244"/>
                    <a:pt x="149304" y="60244"/>
                    <a:pt x="149334" y="60244"/>
                  </a:cubicBezTo>
                  <a:lnTo>
                    <a:pt x="149334" y="60244"/>
                  </a:lnTo>
                  <a:cubicBezTo>
                    <a:pt x="149578" y="59971"/>
                    <a:pt x="149882" y="59727"/>
                    <a:pt x="150307" y="59667"/>
                  </a:cubicBezTo>
                  <a:cubicBezTo>
                    <a:pt x="150520" y="59636"/>
                    <a:pt x="150733" y="59545"/>
                    <a:pt x="150915" y="59423"/>
                  </a:cubicBezTo>
                  <a:cubicBezTo>
                    <a:pt x="151280" y="59120"/>
                    <a:pt x="151675" y="59059"/>
                    <a:pt x="152131" y="59120"/>
                  </a:cubicBezTo>
                  <a:cubicBezTo>
                    <a:pt x="152161" y="59120"/>
                    <a:pt x="152222" y="59120"/>
                    <a:pt x="152252" y="59120"/>
                  </a:cubicBezTo>
                  <a:cubicBezTo>
                    <a:pt x="152283" y="59120"/>
                    <a:pt x="152283" y="59089"/>
                    <a:pt x="152283" y="59089"/>
                  </a:cubicBezTo>
                  <a:lnTo>
                    <a:pt x="152344" y="59059"/>
                  </a:lnTo>
                  <a:lnTo>
                    <a:pt x="152313" y="59120"/>
                  </a:lnTo>
                  <a:cubicBezTo>
                    <a:pt x="152313" y="59120"/>
                    <a:pt x="152283" y="59120"/>
                    <a:pt x="152252" y="59120"/>
                  </a:cubicBezTo>
                  <a:cubicBezTo>
                    <a:pt x="152100" y="59271"/>
                    <a:pt x="151948" y="59423"/>
                    <a:pt x="151797" y="59575"/>
                  </a:cubicBezTo>
                  <a:cubicBezTo>
                    <a:pt x="151675" y="59667"/>
                    <a:pt x="151675" y="59788"/>
                    <a:pt x="151736" y="59910"/>
                  </a:cubicBezTo>
                  <a:cubicBezTo>
                    <a:pt x="151797" y="60001"/>
                    <a:pt x="151827" y="60092"/>
                    <a:pt x="151766" y="60183"/>
                  </a:cubicBezTo>
                  <a:cubicBezTo>
                    <a:pt x="151584" y="60427"/>
                    <a:pt x="151462" y="60730"/>
                    <a:pt x="151158" y="60913"/>
                  </a:cubicBezTo>
                  <a:cubicBezTo>
                    <a:pt x="151128" y="60913"/>
                    <a:pt x="151128" y="61034"/>
                    <a:pt x="151158" y="61065"/>
                  </a:cubicBezTo>
                  <a:cubicBezTo>
                    <a:pt x="151341" y="61338"/>
                    <a:pt x="151553" y="61551"/>
                    <a:pt x="151918" y="61642"/>
                  </a:cubicBezTo>
                  <a:cubicBezTo>
                    <a:pt x="152313" y="61764"/>
                    <a:pt x="152708" y="61977"/>
                    <a:pt x="153012" y="62281"/>
                  </a:cubicBezTo>
                  <a:cubicBezTo>
                    <a:pt x="153377" y="62645"/>
                    <a:pt x="153863" y="62889"/>
                    <a:pt x="154319" y="63101"/>
                  </a:cubicBezTo>
                  <a:cubicBezTo>
                    <a:pt x="154836" y="63345"/>
                    <a:pt x="155049" y="63740"/>
                    <a:pt x="155079" y="64256"/>
                  </a:cubicBezTo>
                  <a:cubicBezTo>
                    <a:pt x="155110" y="64439"/>
                    <a:pt x="155049" y="64621"/>
                    <a:pt x="154866" y="64743"/>
                  </a:cubicBezTo>
                  <a:close/>
                  <a:moveTo>
                    <a:pt x="145261" y="65715"/>
                  </a:moveTo>
                  <a:cubicBezTo>
                    <a:pt x="145201" y="65776"/>
                    <a:pt x="145109" y="65837"/>
                    <a:pt x="145018" y="65867"/>
                  </a:cubicBezTo>
                  <a:cubicBezTo>
                    <a:pt x="144957" y="65898"/>
                    <a:pt x="144897" y="65867"/>
                    <a:pt x="144836" y="65867"/>
                  </a:cubicBezTo>
                  <a:cubicBezTo>
                    <a:pt x="144775" y="65867"/>
                    <a:pt x="144714" y="65837"/>
                    <a:pt x="144654" y="65837"/>
                  </a:cubicBezTo>
                  <a:cubicBezTo>
                    <a:pt x="144532" y="65837"/>
                    <a:pt x="144441" y="65837"/>
                    <a:pt x="144350" y="65837"/>
                  </a:cubicBezTo>
                  <a:cubicBezTo>
                    <a:pt x="144228" y="65837"/>
                    <a:pt x="144106" y="65776"/>
                    <a:pt x="144137" y="65685"/>
                  </a:cubicBezTo>
                  <a:cubicBezTo>
                    <a:pt x="144198" y="65624"/>
                    <a:pt x="144228" y="65503"/>
                    <a:pt x="144319" y="65472"/>
                  </a:cubicBezTo>
                  <a:cubicBezTo>
                    <a:pt x="144562" y="65320"/>
                    <a:pt x="144866" y="65351"/>
                    <a:pt x="145170" y="65381"/>
                  </a:cubicBezTo>
                  <a:cubicBezTo>
                    <a:pt x="145353" y="65411"/>
                    <a:pt x="145413" y="65533"/>
                    <a:pt x="145261" y="65715"/>
                  </a:cubicBezTo>
                  <a:close/>
                  <a:moveTo>
                    <a:pt x="143954" y="43770"/>
                  </a:moveTo>
                  <a:cubicBezTo>
                    <a:pt x="143924" y="43739"/>
                    <a:pt x="143894" y="43648"/>
                    <a:pt x="143924" y="43587"/>
                  </a:cubicBezTo>
                  <a:cubicBezTo>
                    <a:pt x="143954" y="43375"/>
                    <a:pt x="144076" y="43192"/>
                    <a:pt x="144289" y="43071"/>
                  </a:cubicBezTo>
                  <a:cubicBezTo>
                    <a:pt x="144319" y="43071"/>
                    <a:pt x="144350" y="43040"/>
                    <a:pt x="144380" y="43040"/>
                  </a:cubicBezTo>
                  <a:cubicBezTo>
                    <a:pt x="144441" y="43071"/>
                    <a:pt x="144532" y="43071"/>
                    <a:pt x="144562" y="43131"/>
                  </a:cubicBezTo>
                  <a:cubicBezTo>
                    <a:pt x="144775" y="43283"/>
                    <a:pt x="144988" y="43435"/>
                    <a:pt x="145201" y="43587"/>
                  </a:cubicBezTo>
                  <a:cubicBezTo>
                    <a:pt x="145231" y="43618"/>
                    <a:pt x="145292" y="43679"/>
                    <a:pt x="145353" y="43709"/>
                  </a:cubicBezTo>
                  <a:cubicBezTo>
                    <a:pt x="145778" y="44104"/>
                    <a:pt x="145717" y="44560"/>
                    <a:pt x="145170" y="44834"/>
                  </a:cubicBezTo>
                  <a:cubicBezTo>
                    <a:pt x="145140" y="44864"/>
                    <a:pt x="145109" y="44864"/>
                    <a:pt x="145079" y="44894"/>
                  </a:cubicBezTo>
                  <a:cubicBezTo>
                    <a:pt x="144927" y="44955"/>
                    <a:pt x="144836" y="44955"/>
                    <a:pt x="144745" y="44864"/>
                  </a:cubicBezTo>
                  <a:cubicBezTo>
                    <a:pt x="144410" y="44530"/>
                    <a:pt x="144198" y="44135"/>
                    <a:pt x="143954" y="43770"/>
                  </a:cubicBezTo>
                  <a:close/>
                  <a:moveTo>
                    <a:pt x="146416" y="40244"/>
                  </a:moveTo>
                  <a:cubicBezTo>
                    <a:pt x="146447" y="40274"/>
                    <a:pt x="146508" y="40274"/>
                    <a:pt x="146538" y="40305"/>
                  </a:cubicBezTo>
                  <a:cubicBezTo>
                    <a:pt x="146568" y="40335"/>
                    <a:pt x="146599" y="40396"/>
                    <a:pt x="146599" y="40457"/>
                  </a:cubicBezTo>
                  <a:cubicBezTo>
                    <a:pt x="146599" y="40457"/>
                    <a:pt x="146568" y="40487"/>
                    <a:pt x="146538" y="40487"/>
                  </a:cubicBezTo>
                  <a:cubicBezTo>
                    <a:pt x="146477" y="40457"/>
                    <a:pt x="146416" y="40457"/>
                    <a:pt x="146416" y="40396"/>
                  </a:cubicBezTo>
                  <a:cubicBezTo>
                    <a:pt x="146386" y="40365"/>
                    <a:pt x="146416" y="40305"/>
                    <a:pt x="146416" y="40244"/>
                  </a:cubicBezTo>
                  <a:close/>
                  <a:moveTo>
                    <a:pt x="147511" y="57083"/>
                  </a:moveTo>
                  <a:cubicBezTo>
                    <a:pt x="147480" y="57083"/>
                    <a:pt x="147450" y="57113"/>
                    <a:pt x="147450" y="57083"/>
                  </a:cubicBezTo>
                  <a:cubicBezTo>
                    <a:pt x="147420" y="57083"/>
                    <a:pt x="147420" y="57053"/>
                    <a:pt x="147389" y="57022"/>
                  </a:cubicBezTo>
                  <a:cubicBezTo>
                    <a:pt x="147420" y="57022"/>
                    <a:pt x="147450" y="56992"/>
                    <a:pt x="147480" y="57022"/>
                  </a:cubicBezTo>
                  <a:cubicBezTo>
                    <a:pt x="147480" y="57022"/>
                    <a:pt x="147511" y="57053"/>
                    <a:pt x="147511" y="57083"/>
                  </a:cubicBezTo>
                  <a:close/>
                  <a:moveTo>
                    <a:pt x="146933" y="42341"/>
                  </a:moveTo>
                  <a:cubicBezTo>
                    <a:pt x="147055" y="42311"/>
                    <a:pt x="147176" y="42280"/>
                    <a:pt x="147268" y="42189"/>
                  </a:cubicBezTo>
                  <a:cubicBezTo>
                    <a:pt x="147328" y="42159"/>
                    <a:pt x="147359" y="42098"/>
                    <a:pt x="147420" y="42068"/>
                  </a:cubicBezTo>
                  <a:cubicBezTo>
                    <a:pt x="147420" y="42098"/>
                    <a:pt x="147420" y="42128"/>
                    <a:pt x="147450" y="42159"/>
                  </a:cubicBezTo>
                  <a:cubicBezTo>
                    <a:pt x="147541" y="42493"/>
                    <a:pt x="147723" y="42797"/>
                    <a:pt x="147936" y="43071"/>
                  </a:cubicBezTo>
                  <a:cubicBezTo>
                    <a:pt x="147997" y="43192"/>
                    <a:pt x="148027" y="43314"/>
                    <a:pt x="148058" y="43435"/>
                  </a:cubicBezTo>
                  <a:cubicBezTo>
                    <a:pt x="147997" y="43527"/>
                    <a:pt x="147967" y="43618"/>
                    <a:pt x="147906" y="43679"/>
                  </a:cubicBezTo>
                  <a:cubicBezTo>
                    <a:pt x="147875" y="43739"/>
                    <a:pt x="147815" y="43770"/>
                    <a:pt x="147754" y="43770"/>
                  </a:cubicBezTo>
                  <a:cubicBezTo>
                    <a:pt x="147693" y="43800"/>
                    <a:pt x="147632" y="43739"/>
                    <a:pt x="147632" y="43679"/>
                  </a:cubicBezTo>
                  <a:cubicBezTo>
                    <a:pt x="147602" y="43405"/>
                    <a:pt x="147450" y="43223"/>
                    <a:pt x="147207" y="43101"/>
                  </a:cubicBezTo>
                  <a:cubicBezTo>
                    <a:pt x="146964" y="43010"/>
                    <a:pt x="146842" y="42827"/>
                    <a:pt x="146781" y="42615"/>
                  </a:cubicBezTo>
                  <a:cubicBezTo>
                    <a:pt x="146720" y="42463"/>
                    <a:pt x="146751" y="42372"/>
                    <a:pt x="146933" y="42341"/>
                  </a:cubicBezTo>
                  <a:close/>
                  <a:moveTo>
                    <a:pt x="149395" y="58603"/>
                  </a:moveTo>
                  <a:cubicBezTo>
                    <a:pt x="149395" y="58633"/>
                    <a:pt x="149365" y="58664"/>
                    <a:pt x="149365" y="58664"/>
                  </a:cubicBezTo>
                  <a:cubicBezTo>
                    <a:pt x="149334" y="58664"/>
                    <a:pt x="149304" y="58664"/>
                    <a:pt x="149304" y="58633"/>
                  </a:cubicBezTo>
                  <a:cubicBezTo>
                    <a:pt x="149304" y="58633"/>
                    <a:pt x="149304" y="58603"/>
                    <a:pt x="149304" y="58603"/>
                  </a:cubicBezTo>
                  <a:cubicBezTo>
                    <a:pt x="149334" y="58603"/>
                    <a:pt x="149365" y="58603"/>
                    <a:pt x="149395" y="58603"/>
                  </a:cubicBezTo>
                  <a:close/>
                  <a:moveTo>
                    <a:pt x="149213" y="44621"/>
                  </a:moveTo>
                  <a:cubicBezTo>
                    <a:pt x="149243" y="44621"/>
                    <a:pt x="149304" y="44621"/>
                    <a:pt x="149304" y="44651"/>
                  </a:cubicBezTo>
                  <a:cubicBezTo>
                    <a:pt x="149395" y="44712"/>
                    <a:pt x="149365" y="44742"/>
                    <a:pt x="149274" y="44742"/>
                  </a:cubicBezTo>
                  <a:cubicBezTo>
                    <a:pt x="149274" y="44742"/>
                    <a:pt x="149213" y="44742"/>
                    <a:pt x="149213" y="44712"/>
                  </a:cubicBezTo>
                  <a:cubicBezTo>
                    <a:pt x="149213" y="44682"/>
                    <a:pt x="149213" y="44651"/>
                    <a:pt x="149213" y="44621"/>
                  </a:cubicBezTo>
                  <a:close/>
                  <a:moveTo>
                    <a:pt x="149851" y="46323"/>
                  </a:moveTo>
                  <a:cubicBezTo>
                    <a:pt x="149851" y="46323"/>
                    <a:pt x="149851" y="46323"/>
                    <a:pt x="149882" y="46323"/>
                  </a:cubicBezTo>
                  <a:cubicBezTo>
                    <a:pt x="149912" y="46323"/>
                    <a:pt x="149942" y="46323"/>
                    <a:pt x="149942" y="46353"/>
                  </a:cubicBezTo>
                  <a:cubicBezTo>
                    <a:pt x="149942" y="46353"/>
                    <a:pt x="149942" y="46353"/>
                    <a:pt x="149942" y="46384"/>
                  </a:cubicBezTo>
                  <a:cubicBezTo>
                    <a:pt x="150094" y="46536"/>
                    <a:pt x="150246" y="46688"/>
                    <a:pt x="150398" y="46840"/>
                  </a:cubicBezTo>
                  <a:cubicBezTo>
                    <a:pt x="150459" y="46900"/>
                    <a:pt x="150429" y="47022"/>
                    <a:pt x="150368" y="47083"/>
                  </a:cubicBezTo>
                  <a:cubicBezTo>
                    <a:pt x="150186" y="47144"/>
                    <a:pt x="150034" y="47052"/>
                    <a:pt x="149912" y="46961"/>
                  </a:cubicBezTo>
                  <a:cubicBezTo>
                    <a:pt x="149851" y="46870"/>
                    <a:pt x="149821" y="46809"/>
                    <a:pt x="149882" y="46718"/>
                  </a:cubicBezTo>
                  <a:cubicBezTo>
                    <a:pt x="149882" y="46688"/>
                    <a:pt x="149882" y="46657"/>
                    <a:pt x="149912" y="46627"/>
                  </a:cubicBezTo>
                  <a:cubicBezTo>
                    <a:pt x="149912" y="46536"/>
                    <a:pt x="149942" y="46445"/>
                    <a:pt x="149942" y="46384"/>
                  </a:cubicBezTo>
                  <a:cubicBezTo>
                    <a:pt x="149942" y="46384"/>
                    <a:pt x="149942" y="46353"/>
                    <a:pt x="149942" y="46353"/>
                  </a:cubicBezTo>
                  <a:cubicBezTo>
                    <a:pt x="149912" y="46353"/>
                    <a:pt x="149882" y="46353"/>
                    <a:pt x="149882" y="46323"/>
                  </a:cubicBezTo>
                  <a:cubicBezTo>
                    <a:pt x="149821" y="46323"/>
                    <a:pt x="149790" y="46323"/>
                    <a:pt x="149760" y="46323"/>
                  </a:cubicBezTo>
                  <a:cubicBezTo>
                    <a:pt x="149730" y="46262"/>
                    <a:pt x="149760" y="46262"/>
                    <a:pt x="149851" y="46323"/>
                  </a:cubicBezTo>
                  <a:close/>
                  <a:moveTo>
                    <a:pt x="149304" y="75989"/>
                  </a:moveTo>
                  <a:cubicBezTo>
                    <a:pt x="149304" y="76019"/>
                    <a:pt x="149304" y="76019"/>
                    <a:pt x="149334" y="76019"/>
                  </a:cubicBezTo>
                  <a:cubicBezTo>
                    <a:pt x="149334" y="76019"/>
                    <a:pt x="149365" y="76019"/>
                    <a:pt x="149365" y="76050"/>
                  </a:cubicBezTo>
                  <a:cubicBezTo>
                    <a:pt x="149365" y="76080"/>
                    <a:pt x="149334" y="76080"/>
                    <a:pt x="149334" y="76019"/>
                  </a:cubicBezTo>
                  <a:cubicBezTo>
                    <a:pt x="149304" y="76019"/>
                    <a:pt x="149274" y="76019"/>
                    <a:pt x="149274" y="76019"/>
                  </a:cubicBezTo>
                  <a:close/>
                  <a:moveTo>
                    <a:pt x="149699" y="76475"/>
                  </a:moveTo>
                  <a:cubicBezTo>
                    <a:pt x="149730" y="76475"/>
                    <a:pt x="149760" y="76506"/>
                    <a:pt x="149790" y="76506"/>
                  </a:cubicBezTo>
                  <a:cubicBezTo>
                    <a:pt x="149790" y="76536"/>
                    <a:pt x="149760" y="76567"/>
                    <a:pt x="149760" y="76597"/>
                  </a:cubicBezTo>
                  <a:cubicBezTo>
                    <a:pt x="149730" y="76567"/>
                    <a:pt x="149699" y="76567"/>
                    <a:pt x="149699" y="76536"/>
                  </a:cubicBezTo>
                  <a:cubicBezTo>
                    <a:pt x="149669" y="76506"/>
                    <a:pt x="149699" y="76475"/>
                    <a:pt x="149699" y="76475"/>
                  </a:cubicBezTo>
                  <a:close/>
                  <a:moveTo>
                    <a:pt x="123164" y="93558"/>
                  </a:moveTo>
                  <a:cubicBezTo>
                    <a:pt x="123164" y="93558"/>
                    <a:pt x="123164" y="93527"/>
                    <a:pt x="123133" y="93497"/>
                  </a:cubicBezTo>
                  <a:cubicBezTo>
                    <a:pt x="123164" y="93436"/>
                    <a:pt x="123225" y="93406"/>
                    <a:pt x="123285" y="93436"/>
                  </a:cubicBezTo>
                  <a:cubicBezTo>
                    <a:pt x="123285" y="93436"/>
                    <a:pt x="123316" y="93497"/>
                    <a:pt x="123316" y="93497"/>
                  </a:cubicBezTo>
                  <a:cubicBezTo>
                    <a:pt x="123285" y="93588"/>
                    <a:pt x="123225" y="93619"/>
                    <a:pt x="123164" y="93558"/>
                  </a:cubicBezTo>
                  <a:close/>
                  <a:moveTo>
                    <a:pt x="122647" y="92889"/>
                  </a:moveTo>
                  <a:cubicBezTo>
                    <a:pt x="122617" y="92859"/>
                    <a:pt x="122586" y="92859"/>
                    <a:pt x="122556" y="92828"/>
                  </a:cubicBezTo>
                  <a:cubicBezTo>
                    <a:pt x="122586" y="92828"/>
                    <a:pt x="122617" y="92859"/>
                    <a:pt x="122677" y="92859"/>
                  </a:cubicBezTo>
                  <a:lnTo>
                    <a:pt x="122677" y="92919"/>
                  </a:lnTo>
                  <a:close/>
                  <a:moveTo>
                    <a:pt x="122434" y="92737"/>
                  </a:moveTo>
                  <a:lnTo>
                    <a:pt x="122434" y="92707"/>
                  </a:lnTo>
                  <a:cubicBezTo>
                    <a:pt x="122465" y="92737"/>
                    <a:pt x="122495" y="92767"/>
                    <a:pt x="122525" y="92798"/>
                  </a:cubicBezTo>
                  <a:cubicBezTo>
                    <a:pt x="122495" y="92767"/>
                    <a:pt x="122465" y="92737"/>
                    <a:pt x="122434" y="92737"/>
                  </a:cubicBezTo>
                  <a:close/>
                  <a:moveTo>
                    <a:pt x="142678" y="47721"/>
                  </a:moveTo>
                  <a:lnTo>
                    <a:pt x="142647" y="47660"/>
                  </a:lnTo>
                  <a:lnTo>
                    <a:pt x="142708" y="47691"/>
                  </a:lnTo>
                  <a:lnTo>
                    <a:pt x="142739" y="47752"/>
                  </a:lnTo>
                  <a:close/>
                  <a:moveTo>
                    <a:pt x="142374" y="46992"/>
                  </a:moveTo>
                  <a:cubicBezTo>
                    <a:pt x="142343" y="47022"/>
                    <a:pt x="142313" y="47022"/>
                    <a:pt x="142283" y="47052"/>
                  </a:cubicBezTo>
                  <a:cubicBezTo>
                    <a:pt x="142222" y="47052"/>
                    <a:pt x="142161" y="47022"/>
                    <a:pt x="142131" y="46961"/>
                  </a:cubicBezTo>
                  <a:cubicBezTo>
                    <a:pt x="142100" y="46870"/>
                    <a:pt x="142100" y="46779"/>
                    <a:pt x="142161" y="46688"/>
                  </a:cubicBezTo>
                  <a:cubicBezTo>
                    <a:pt x="142191" y="46688"/>
                    <a:pt x="142222" y="46688"/>
                    <a:pt x="142252" y="46688"/>
                  </a:cubicBezTo>
                  <a:cubicBezTo>
                    <a:pt x="142374" y="46749"/>
                    <a:pt x="142435" y="46870"/>
                    <a:pt x="142374" y="46992"/>
                  </a:cubicBezTo>
                  <a:close/>
                  <a:moveTo>
                    <a:pt x="140520" y="33101"/>
                  </a:moveTo>
                  <a:cubicBezTo>
                    <a:pt x="140550" y="33040"/>
                    <a:pt x="140611" y="32979"/>
                    <a:pt x="140672" y="32919"/>
                  </a:cubicBezTo>
                  <a:cubicBezTo>
                    <a:pt x="140672" y="32919"/>
                    <a:pt x="140672" y="32888"/>
                    <a:pt x="140672" y="32888"/>
                  </a:cubicBezTo>
                  <a:lnTo>
                    <a:pt x="140732" y="32858"/>
                  </a:lnTo>
                  <a:lnTo>
                    <a:pt x="140702" y="32919"/>
                  </a:lnTo>
                  <a:cubicBezTo>
                    <a:pt x="140702" y="32919"/>
                    <a:pt x="140672" y="32919"/>
                    <a:pt x="140672" y="32919"/>
                  </a:cubicBezTo>
                  <a:cubicBezTo>
                    <a:pt x="140702" y="32979"/>
                    <a:pt x="140763" y="33071"/>
                    <a:pt x="140763" y="33131"/>
                  </a:cubicBezTo>
                  <a:cubicBezTo>
                    <a:pt x="140763" y="33192"/>
                    <a:pt x="140702" y="33222"/>
                    <a:pt x="140641" y="33283"/>
                  </a:cubicBezTo>
                  <a:cubicBezTo>
                    <a:pt x="140641" y="33283"/>
                    <a:pt x="140580" y="33283"/>
                    <a:pt x="140580" y="33283"/>
                  </a:cubicBezTo>
                  <a:cubicBezTo>
                    <a:pt x="140550" y="33222"/>
                    <a:pt x="140489" y="33162"/>
                    <a:pt x="140520" y="33101"/>
                  </a:cubicBezTo>
                  <a:close/>
                  <a:moveTo>
                    <a:pt x="140368" y="43162"/>
                  </a:moveTo>
                  <a:lnTo>
                    <a:pt x="140398" y="43071"/>
                  </a:lnTo>
                  <a:close/>
                  <a:moveTo>
                    <a:pt x="138696" y="30760"/>
                  </a:moveTo>
                  <a:cubicBezTo>
                    <a:pt x="138696" y="30791"/>
                    <a:pt x="138696" y="30791"/>
                    <a:pt x="138666" y="30821"/>
                  </a:cubicBezTo>
                  <a:cubicBezTo>
                    <a:pt x="138666" y="30821"/>
                    <a:pt x="138666" y="30852"/>
                    <a:pt x="138666" y="30852"/>
                  </a:cubicBezTo>
                  <a:cubicBezTo>
                    <a:pt x="138635" y="30973"/>
                    <a:pt x="138635" y="31125"/>
                    <a:pt x="138635" y="31247"/>
                  </a:cubicBezTo>
                  <a:cubicBezTo>
                    <a:pt x="138635" y="31247"/>
                    <a:pt x="138605" y="31277"/>
                    <a:pt x="138605" y="31308"/>
                  </a:cubicBezTo>
                  <a:cubicBezTo>
                    <a:pt x="138574" y="31277"/>
                    <a:pt x="138544" y="31247"/>
                    <a:pt x="138544" y="31247"/>
                  </a:cubicBezTo>
                  <a:cubicBezTo>
                    <a:pt x="138544" y="31095"/>
                    <a:pt x="138574" y="30973"/>
                    <a:pt x="138666" y="30852"/>
                  </a:cubicBezTo>
                  <a:cubicBezTo>
                    <a:pt x="138666" y="30821"/>
                    <a:pt x="138666" y="30821"/>
                    <a:pt x="138666" y="30791"/>
                  </a:cubicBezTo>
                  <a:cubicBezTo>
                    <a:pt x="138666" y="30791"/>
                    <a:pt x="138696" y="30760"/>
                    <a:pt x="138696" y="30760"/>
                  </a:cubicBezTo>
                  <a:cubicBezTo>
                    <a:pt x="138696" y="30760"/>
                    <a:pt x="138726" y="30730"/>
                    <a:pt x="138726" y="30730"/>
                  </a:cubicBezTo>
                  <a:cubicBezTo>
                    <a:pt x="138757" y="30760"/>
                    <a:pt x="138757" y="30760"/>
                    <a:pt x="138696" y="30760"/>
                  </a:cubicBezTo>
                  <a:close/>
                  <a:moveTo>
                    <a:pt x="137298" y="31216"/>
                  </a:moveTo>
                  <a:cubicBezTo>
                    <a:pt x="137298" y="31216"/>
                    <a:pt x="137267" y="31216"/>
                    <a:pt x="137267" y="31216"/>
                  </a:cubicBezTo>
                  <a:cubicBezTo>
                    <a:pt x="137267" y="31277"/>
                    <a:pt x="137267" y="31368"/>
                    <a:pt x="137146" y="31368"/>
                  </a:cubicBezTo>
                  <a:cubicBezTo>
                    <a:pt x="137146" y="31338"/>
                    <a:pt x="137146" y="31277"/>
                    <a:pt x="137146" y="31277"/>
                  </a:cubicBezTo>
                  <a:cubicBezTo>
                    <a:pt x="137176" y="31247"/>
                    <a:pt x="137237" y="31247"/>
                    <a:pt x="137267" y="31216"/>
                  </a:cubicBezTo>
                  <a:cubicBezTo>
                    <a:pt x="137267" y="31216"/>
                    <a:pt x="137267" y="31216"/>
                    <a:pt x="137267" y="31186"/>
                  </a:cubicBezTo>
                  <a:lnTo>
                    <a:pt x="137298" y="31156"/>
                  </a:lnTo>
                  <a:close/>
                  <a:moveTo>
                    <a:pt x="136264" y="31794"/>
                  </a:moveTo>
                  <a:cubicBezTo>
                    <a:pt x="136234" y="31855"/>
                    <a:pt x="136173" y="31855"/>
                    <a:pt x="136112" y="31855"/>
                  </a:cubicBezTo>
                  <a:cubicBezTo>
                    <a:pt x="136082" y="31885"/>
                    <a:pt x="136021" y="31885"/>
                    <a:pt x="136021" y="31855"/>
                  </a:cubicBezTo>
                  <a:cubicBezTo>
                    <a:pt x="135991" y="31794"/>
                    <a:pt x="135930" y="31733"/>
                    <a:pt x="135960" y="31703"/>
                  </a:cubicBezTo>
                  <a:cubicBezTo>
                    <a:pt x="135960" y="31672"/>
                    <a:pt x="136052" y="31642"/>
                    <a:pt x="136082" y="31642"/>
                  </a:cubicBezTo>
                  <a:cubicBezTo>
                    <a:pt x="136204" y="31642"/>
                    <a:pt x="136295" y="31764"/>
                    <a:pt x="136264" y="31794"/>
                  </a:cubicBezTo>
                  <a:close/>
                  <a:moveTo>
                    <a:pt x="134714" y="46049"/>
                  </a:moveTo>
                  <a:cubicBezTo>
                    <a:pt x="134714" y="46049"/>
                    <a:pt x="134775" y="46019"/>
                    <a:pt x="134805" y="46049"/>
                  </a:cubicBezTo>
                  <a:cubicBezTo>
                    <a:pt x="134866" y="46049"/>
                    <a:pt x="134927" y="46080"/>
                    <a:pt x="134988" y="46080"/>
                  </a:cubicBezTo>
                  <a:cubicBezTo>
                    <a:pt x="134988" y="46110"/>
                    <a:pt x="134957" y="46171"/>
                    <a:pt x="134957" y="46171"/>
                  </a:cubicBezTo>
                  <a:cubicBezTo>
                    <a:pt x="134897" y="46171"/>
                    <a:pt x="134836" y="46171"/>
                    <a:pt x="134775" y="46171"/>
                  </a:cubicBezTo>
                  <a:cubicBezTo>
                    <a:pt x="134714" y="46141"/>
                    <a:pt x="134684" y="46110"/>
                    <a:pt x="134714" y="46049"/>
                  </a:cubicBezTo>
                  <a:close/>
                  <a:moveTo>
                    <a:pt x="133073" y="47448"/>
                  </a:moveTo>
                  <a:cubicBezTo>
                    <a:pt x="133073" y="47478"/>
                    <a:pt x="133073" y="47478"/>
                    <a:pt x="133073" y="47508"/>
                  </a:cubicBezTo>
                  <a:cubicBezTo>
                    <a:pt x="133073" y="47508"/>
                    <a:pt x="133042" y="47539"/>
                    <a:pt x="133042" y="47569"/>
                  </a:cubicBezTo>
                  <a:cubicBezTo>
                    <a:pt x="133042" y="47600"/>
                    <a:pt x="133012" y="47600"/>
                    <a:pt x="133012" y="47630"/>
                  </a:cubicBezTo>
                  <a:cubicBezTo>
                    <a:pt x="133012" y="47569"/>
                    <a:pt x="133042" y="47539"/>
                    <a:pt x="133042" y="47478"/>
                  </a:cubicBezTo>
                  <a:cubicBezTo>
                    <a:pt x="133073" y="47478"/>
                    <a:pt x="133073" y="47448"/>
                    <a:pt x="133073" y="47448"/>
                  </a:cubicBezTo>
                  <a:cubicBezTo>
                    <a:pt x="133073" y="47387"/>
                    <a:pt x="133073" y="47326"/>
                    <a:pt x="133164" y="47296"/>
                  </a:cubicBezTo>
                  <a:cubicBezTo>
                    <a:pt x="133164" y="47326"/>
                    <a:pt x="133194" y="47356"/>
                    <a:pt x="133164" y="47356"/>
                  </a:cubicBezTo>
                  <a:cubicBezTo>
                    <a:pt x="133134" y="47387"/>
                    <a:pt x="133103" y="47417"/>
                    <a:pt x="133073" y="47448"/>
                  </a:cubicBezTo>
                  <a:close/>
                  <a:moveTo>
                    <a:pt x="132434" y="46961"/>
                  </a:moveTo>
                  <a:cubicBezTo>
                    <a:pt x="132404" y="47113"/>
                    <a:pt x="132313" y="47265"/>
                    <a:pt x="132130" y="47265"/>
                  </a:cubicBezTo>
                  <a:cubicBezTo>
                    <a:pt x="131979" y="47296"/>
                    <a:pt x="131827" y="47296"/>
                    <a:pt x="131675" y="47296"/>
                  </a:cubicBezTo>
                  <a:lnTo>
                    <a:pt x="131675" y="47326"/>
                  </a:lnTo>
                  <a:cubicBezTo>
                    <a:pt x="131675" y="47326"/>
                    <a:pt x="131644" y="47356"/>
                    <a:pt x="131644" y="47356"/>
                  </a:cubicBezTo>
                  <a:cubicBezTo>
                    <a:pt x="131644" y="47356"/>
                    <a:pt x="131644" y="47326"/>
                    <a:pt x="131644" y="47296"/>
                  </a:cubicBezTo>
                  <a:cubicBezTo>
                    <a:pt x="131675" y="47296"/>
                    <a:pt x="131675" y="47296"/>
                    <a:pt x="131675" y="47296"/>
                  </a:cubicBezTo>
                  <a:cubicBezTo>
                    <a:pt x="131675" y="47083"/>
                    <a:pt x="131675" y="46900"/>
                    <a:pt x="131948" y="46779"/>
                  </a:cubicBezTo>
                  <a:cubicBezTo>
                    <a:pt x="132009" y="46779"/>
                    <a:pt x="132039" y="46627"/>
                    <a:pt x="132100" y="46566"/>
                  </a:cubicBezTo>
                  <a:cubicBezTo>
                    <a:pt x="132161" y="46445"/>
                    <a:pt x="132252" y="46384"/>
                    <a:pt x="132313" y="46445"/>
                  </a:cubicBezTo>
                  <a:cubicBezTo>
                    <a:pt x="132374" y="46505"/>
                    <a:pt x="132434" y="46597"/>
                    <a:pt x="132434" y="46688"/>
                  </a:cubicBezTo>
                  <a:cubicBezTo>
                    <a:pt x="132465" y="46779"/>
                    <a:pt x="132434" y="46870"/>
                    <a:pt x="132434" y="46961"/>
                  </a:cubicBezTo>
                  <a:close/>
                  <a:moveTo>
                    <a:pt x="188393" y="12553"/>
                  </a:moveTo>
                  <a:cubicBezTo>
                    <a:pt x="188393" y="12553"/>
                    <a:pt x="188423" y="12584"/>
                    <a:pt x="188423" y="12584"/>
                  </a:cubicBezTo>
                  <a:cubicBezTo>
                    <a:pt x="188423" y="12584"/>
                    <a:pt x="188393" y="12584"/>
                    <a:pt x="188363" y="12584"/>
                  </a:cubicBezTo>
                  <a:lnTo>
                    <a:pt x="188332" y="12523"/>
                  </a:lnTo>
                  <a:close/>
                  <a:moveTo>
                    <a:pt x="208971" y="89120"/>
                  </a:moveTo>
                  <a:cubicBezTo>
                    <a:pt x="209001" y="89120"/>
                    <a:pt x="209001" y="89150"/>
                    <a:pt x="209032" y="89181"/>
                  </a:cubicBezTo>
                  <a:cubicBezTo>
                    <a:pt x="208971" y="89211"/>
                    <a:pt x="208940" y="89181"/>
                    <a:pt x="208910" y="89120"/>
                  </a:cubicBezTo>
                  <a:cubicBezTo>
                    <a:pt x="208940" y="89120"/>
                    <a:pt x="208971" y="89120"/>
                    <a:pt x="208971" y="89120"/>
                  </a:cubicBezTo>
                  <a:close/>
                  <a:moveTo>
                    <a:pt x="209275" y="16566"/>
                  </a:moveTo>
                  <a:cubicBezTo>
                    <a:pt x="209396" y="16566"/>
                    <a:pt x="209518" y="16596"/>
                    <a:pt x="209640" y="16627"/>
                  </a:cubicBezTo>
                  <a:cubicBezTo>
                    <a:pt x="209640" y="16627"/>
                    <a:pt x="209670" y="16687"/>
                    <a:pt x="209670" y="16687"/>
                  </a:cubicBezTo>
                  <a:cubicBezTo>
                    <a:pt x="209640" y="16748"/>
                    <a:pt x="209609" y="16809"/>
                    <a:pt x="209579" y="16839"/>
                  </a:cubicBezTo>
                  <a:cubicBezTo>
                    <a:pt x="209427" y="16900"/>
                    <a:pt x="209275" y="16839"/>
                    <a:pt x="209184" y="16687"/>
                  </a:cubicBezTo>
                  <a:cubicBezTo>
                    <a:pt x="209153" y="16627"/>
                    <a:pt x="209184" y="16566"/>
                    <a:pt x="209275" y="16566"/>
                  </a:cubicBezTo>
                  <a:close/>
                  <a:moveTo>
                    <a:pt x="212588" y="13192"/>
                  </a:moveTo>
                  <a:cubicBezTo>
                    <a:pt x="212649" y="13192"/>
                    <a:pt x="212710" y="13222"/>
                    <a:pt x="212770" y="13253"/>
                  </a:cubicBezTo>
                  <a:cubicBezTo>
                    <a:pt x="212740" y="13283"/>
                    <a:pt x="212740" y="13313"/>
                    <a:pt x="212710" y="13313"/>
                  </a:cubicBezTo>
                  <a:cubicBezTo>
                    <a:pt x="212649" y="13405"/>
                    <a:pt x="212588" y="13465"/>
                    <a:pt x="212497" y="13526"/>
                  </a:cubicBezTo>
                  <a:cubicBezTo>
                    <a:pt x="212497" y="13526"/>
                    <a:pt x="212466" y="13526"/>
                    <a:pt x="212436" y="13557"/>
                  </a:cubicBezTo>
                  <a:cubicBezTo>
                    <a:pt x="212345" y="13557"/>
                    <a:pt x="212314" y="13526"/>
                    <a:pt x="212284" y="13465"/>
                  </a:cubicBezTo>
                  <a:cubicBezTo>
                    <a:pt x="212254" y="13283"/>
                    <a:pt x="212345" y="13192"/>
                    <a:pt x="212588" y="13192"/>
                  </a:cubicBezTo>
                  <a:close/>
                  <a:moveTo>
                    <a:pt x="212527" y="53162"/>
                  </a:moveTo>
                  <a:cubicBezTo>
                    <a:pt x="212527" y="53162"/>
                    <a:pt x="212466" y="53162"/>
                    <a:pt x="212466" y="53132"/>
                  </a:cubicBezTo>
                  <a:cubicBezTo>
                    <a:pt x="212497" y="53101"/>
                    <a:pt x="212497" y="53040"/>
                    <a:pt x="212527" y="52980"/>
                  </a:cubicBezTo>
                  <a:cubicBezTo>
                    <a:pt x="212558" y="53010"/>
                    <a:pt x="212588" y="53010"/>
                    <a:pt x="212588" y="53010"/>
                  </a:cubicBezTo>
                  <a:cubicBezTo>
                    <a:pt x="212558" y="53071"/>
                    <a:pt x="212558" y="53132"/>
                    <a:pt x="212527" y="53162"/>
                  </a:cubicBezTo>
                  <a:close/>
                  <a:moveTo>
                    <a:pt x="213409" y="13739"/>
                  </a:moveTo>
                  <a:lnTo>
                    <a:pt x="213378" y="13648"/>
                  </a:lnTo>
                  <a:lnTo>
                    <a:pt x="213439" y="13709"/>
                  </a:lnTo>
                  <a:cubicBezTo>
                    <a:pt x="213439" y="13709"/>
                    <a:pt x="213439" y="13709"/>
                    <a:pt x="213439" y="13739"/>
                  </a:cubicBezTo>
                  <a:cubicBezTo>
                    <a:pt x="213621" y="13769"/>
                    <a:pt x="213682" y="13891"/>
                    <a:pt x="213652" y="14043"/>
                  </a:cubicBezTo>
                  <a:cubicBezTo>
                    <a:pt x="213652" y="14164"/>
                    <a:pt x="213561" y="14256"/>
                    <a:pt x="213500" y="14377"/>
                  </a:cubicBezTo>
                  <a:cubicBezTo>
                    <a:pt x="213500" y="14377"/>
                    <a:pt x="213439" y="14377"/>
                    <a:pt x="213409" y="14377"/>
                  </a:cubicBezTo>
                  <a:cubicBezTo>
                    <a:pt x="213409" y="14377"/>
                    <a:pt x="213378" y="14347"/>
                    <a:pt x="213378" y="14316"/>
                  </a:cubicBezTo>
                  <a:cubicBezTo>
                    <a:pt x="213378" y="14134"/>
                    <a:pt x="213409" y="13921"/>
                    <a:pt x="213439" y="13739"/>
                  </a:cubicBezTo>
                  <a:cubicBezTo>
                    <a:pt x="213439" y="13739"/>
                    <a:pt x="213439" y="13739"/>
                    <a:pt x="213409" y="13739"/>
                  </a:cubicBezTo>
                  <a:close/>
                  <a:moveTo>
                    <a:pt x="217846" y="45198"/>
                  </a:moveTo>
                  <a:cubicBezTo>
                    <a:pt x="217846" y="45198"/>
                    <a:pt x="217877" y="45198"/>
                    <a:pt x="217907" y="45198"/>
                  </a:cubicBezTo>
                  <a:cubicBezTo>
                    <a:pt x="217938" y="45168"/>
                    <a:pt x="217968" y="45138"/>
                    <a:pt x="217998" y="45138"/>
                  </a:cubicBezTo>
                  <a:cubicBezTo>
                    <a:pt x="217998" y="45138"/>
                    <a:pt x="217998" y="45168"/>
                    <a:pt x="217998" y="45168"/>
                  </a:cubicBezTo>
                  <a:cubicBezTo>
                    <a:pt x="217968" y="45168"/>
                    <a:pt x="217938" y="45198"/>
                    <a:pt x="217907" y="45198"/>
                  </a:cubicBezTo>
                  <a:cubicBezTo>
                    <a:pt x="217877" y="45198"/>
                    <a:pt x="217877" y="45198"/>
                    <a:pt x="217846" y="45229"/>
                  </a:cubicBezTo>
                  <a:lnTo>
                    <a:pt x="217816" y="45259"/>
                  </a:lnTo>
                  <a:close/>
                  <a:moveTo>
                    <a:pt x="226874" y="15411"/>
                  </a:moveTo>
                  <a:cubicBezTo>
                    <a:pt x="226874" y="15411"/>
                    <a:pt x="226874" y="15411"/>
                    <a:pt x="226904" y="15411"/>
                  </a:cubicBezTo>
                  <a:cubicBezTo>
                    <a:pt x="226965" y="15411"/>
                    <a:pt x="227056" y="15411"/>
                    <a:pt x="227056" y="15502"/>
                  </a:cubicBezTo>
                  <a:cubicBezTo>
                    <a:pt x="227056" y="15502"/>
                    <a:pt x="226995" y="15532"/>
                    <a:pt x="226995" y="15532"/>
                  </a:cubicBezTo>
                  <a:cubicBezTo>
                    <a:pt x="226965" y="15502"/>
                    <a:pt x="226935" y="15471"/>
                    <a:pt x="226904" y="15411"/>
                  </a:cubicBezTo>
                  <a:cubicBezTo>
                    <a:pt x="226874" y="15411"/>
                    <a:pt x="226874" y="15411"/>
                    <a:pt x="226844" y="15411"/>
                  </a:cubicBezTo>
                  <a:cubicBezTo>
                    <a:pt x="226844" y="15411"/>
                    <a:pt x="226813" y="15380"/>
                    <a:pt x="226813" y="15380"/>
                  </a:cubicBezTo>
                  <a:cubicBezTo>
                    <a:pt x="226844" y="15380"/>
                    <a:pt x="226844" y="15380"/>
                    <a:pt x="226874" y="15411"/>
                  </a:cubicBezTo>
                  <a:close/>
                  <a:moveTo>
                    <a:pt x="243713" y="20973"/>
                  </a:moveTo>
                  <a:cubicBezTo>
                    <a:pt x="243835" y="20943"/>
                    <a:pt x="243956" y="20912"/>
                    <a:pt x="244078" y="20882"/>
                  </a:cubicBezTo>
                  <a:cubicBezTo>
                    <a:pt x="244108" y="20882"/>
                    <a:pt x="244139" y="20912"/>
                    <a:pt x="244169" y="20912"/>
                  </a:cubicBezTo>
                  <a:cubicBezTo>
                    <a:pt x="244169" y="20943"/>
                    <a:pt x="244169" y="20973"/>
                    <a:pt x="244169" y="21034"/>
                  </a:cubicBezTo>
                  <a:cubicBezTo>
                    <a:pt x="244078" y="21095"/>
                    <a:pt x="243956" y="21155"/>
                    <a:pt x="243865" y="21216"/>
                  </a:cubicBezTo>
                  <a:cubicBezTo>
                    <a:pt x="243804" y="21247"/>
                    <a:pt x="243683" y="21186"/>
                    <a:pt x="243652" y="21095"/>
                  </a:cubicBezTo>
                  <a:cubicBezTo>
                    <a:pt x="243592" y="21034"/>
                    <a:pt x="243622" y="20973"/>
                    <a:pt x="243713" y="20973"/>
                  </a:cubicBezTo>
                  <a:close/>
                  <a:moveTo>
                    <a:pt x="225962" y="56414"/>
                  </a:moveTo>
                  <a:cubicBezTo>
                    <a:pt x="226053" y="56414"/>
                    <a:pt x="226175" y="56475"/>
                    <a:pt x="226175" y="56566"/>
                  </a:cubicBezTo>
                  <a:cubicBezTo>
                    <a:pt x="226205" y="56627"/>
                    <a:pt x="226205" y="56718"/>
                    <a:pt x="226205" y="56809"/>
                  </a:cubicBezTo>
                  <a:cubicBezTo>
                    <a:pt x="226175" y="56901"/>
                    <a:pt x="226175" y="56992"/>
                    <a:pt x="226114" y="57083"/>
                  </a:cubicBezTo>
                  <a:cubicBezTo>
                    <a:pt x="226084" y="57083"/>
                    <a:pt x="225962" y="57113"/>
                    <a:pt x="225962" y="57083"/>
                  </a:cubicBezTo>
                  <a:cubicBezTo>
                    <a:pt x="225871" y="56961"/>
                    <a:pt x="225810" y="56809"/>
                    <a:pt x="225749" y="56688"/>
                  </a:cubicBezTo>
                  <a:cubicBezTo>
                    <a:pt x="225719" y="56566"/>
                    <a:pt x="225840" y="56414"/>
                    <a:pt x="225962" y="564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45"/>
            <p:cNvSpPr/>
            <p:nvPr/>
          </p:nvSpPr>
          <p:spPr>
            <a:xfrm>
              <a:off x="797400" y="3808850"/>
              <a:ext cx="873900" cy="872375"/>
            </a:xfrm>
            <a:custGeom>
              <a:avLst/>
              <a:gdLst/>
              <a:ahLst/>
              <a:cxnLst/>
              <a:rect l="l" t="t" r="r" b="b"/>
              <a:pathLst>
                <a:path w="34956" h="34895" extrusionOk="0">
                  <a:moveTo>
                    <a:pt x="18937" y="153"/>
                  </a:moveTo>
                  <a:cubicBezTo>
                    <a:pt x="18846" y="153"/>
                    <a:pt x="18815" y="31"/>
                    <a:pt x="18937" y="1"/>
                  </a:cubicBezTo>
                  <a:lnTo>
                    <a:pt x="18937" y="1"/>
                  </a:lnTo>
                  <a:lnTo>
                    <a:pt x="19089" y="31"/>
                  </a:lnTo>
                  <a:cubicBezTo>
                    <a:pt x="19210" y="31"/>
                    <a:pt x="19180" y="183"/>
                    <a:pt x="19089" y="183"/>
                  </a:cubicBezTo>
                  <a:close/>
                  <a:moveTo>
                    <a:pt x="19545" y="244"/>
                  </a:moveTo>
                  <a:cubicBezTo>
                    <a:pt x="19453" y="214"/>
                    <a:pt x="19453" y="62"/>
                    <a:pt x="19575" y="62"/>
                  </a:cubicBezTo>
                  <a:cubicBezTo>
                    <a:pt x="19605" y="92"/>
                    <a:pt x="19666" y="92"/>
                    <a:pt x="19727" y="92"/>
                  </a:cubicBezTo>
                  <a:cubicBezTo>
                    <a:pt x="19818" y="92"/>
                    <a:pt x="19818" y="244"/>
                    <a:pt x="19697" y="244"/>
                  </a:cubicBezTo>
                  <a:cubicBezTo>
                    <a:pt x="19636" y="244"/>
                    <a:pt x="19605" y="244"/>
                    <a:pt x="19545" y="244"/>
                  </a:cubicBezTo>
                  <a:close/>
                  <a:moveTo>
                    <a:pt x="20153" y="305"/>
                  </a:moveTo>
                  <a:cubicBezTo>
                    <a:pt x="20061" y="305"/>
                    <a:pt x="20092" y="153"/>
                    <a:pt x="20183" y="153"/>
                  </a:cubicBezTo>
                  <a:lnTo>
                    <a:pt x="20335" y="183"/>
                  </a:lnTo>
                  <a:cubicBezTo>
                    <a:pt x="20426" y="214"/>
                    <a:pt x="20426" y="335"/>
                    <a:pt x="20335" y="335"/>
                  </a:cubicBezTo>
                  <a:cubicBezTo>
                    <a:pt x="20274" y="335"/>
                    <a:pt x="20213" y="335"/>
                    <a:pt x="20153" y="305"/>
                  </a:cubicBezTo>
                  <a:close/>
                  <a:moveTo>
                    <a:pt x="20761" y="426"/>
                  </a:moveTo>
                  <a:cubicBezTo>
                    <a:pt x="20669" y="396"/>
                    <a:pt x="20700" y="244"/>
                    <a:pt x="20791" y="274"/>
                  </a:cubicBezTo>
                  <a:cubicBezTo>
                    <a:pt x="20852" y="274"/>
                    <a:pt x="20912" y="274"/>
                    <a:pt x="20943" y="305"/>
                  </a:cubicBezTo>
                  <a:cubicBezTo>
                    <a:pt x="21034" y="305"/>
                    <a:pt x="21034" y="457"/>
                    <a:pt x="20943" y="457"/>
                  </a:cubicBezTo>
                  <a:cubicBezTo>
                    <a:pt x="20943" y="457"/>
                    <a:pt x="20943" y="457"/>
                    <a:pt x="20912" y="457"/>
                  </a:cubicBezTo>
                  <a:close/>
                  <a:moveTo>
                    <a:pt x="21368" y="548"/>
                  </a:moveTo>
                  <a:cubicBezTo>
                    <a:pt x="21277" y="517"/>
                    <a:pt x="21308" y="366"/>
                    <a:pt x="21429" y="396"/>
                  </a:cubicBezTo>
                  <a:cubicBezTo>
                    <a:pt x="21460" y="396"/>
                    <a:pt x="21520" y="426"/>
                    <a:pt x="21581" y="426"/>
                  </a:cubicBezTo>
                  <a:cubicBezTo>
                    <a:pt x="21642" y="457"/>
                    <a:pt x="21642" y="578"/>
                    <a:pt x="21551" y="578"/>
                  </a:cubicBezTo>
                  <a:cubicBezTo>
                    <a:pt x="21551" y="578"/>
                    <a:pt x="21551" y="578"/>
                    <a:pt x="21520" y="578"/>
                  </a:cubicBezTo>
                  <a:cubicBezTo>
                    <a:pt x="21490" y="578"/>
                    <a:pt x="21429" y="548"/>
                    <a:pt x="21368" y="548"/>
                  </a:cubicBezTo>
                  <a:close/>
                  <a:moveTo>
                    <a:pt x="21976" y="700"/>
                  </a:moveTo>
                  <a:cubicBezTo>
                    <a:pt x="21885" y="669"/>
                    <a:pt x="21916" y="548"/>
                    <a:pt x="22007" y="548"/>
                  </a:cubicBezTo>
                  <a:lnTo>
                    <a:pt x="22037" y="548"/>
                  </a:lnTo>
                  <a:cubicBezTo>
                    <a:pt x="22068" y="548"/>
                    <a:pt x="22128" y="578"/>
                    <a:pt x="22189" y="578"/>
                  </a:cubicBezTo>
                  <a:cubicBezTo>
                    <a:pt x="22250" y="609"/>
                    <a:pt x="22250" y="730"/>
                    <a:pt x="22159" y="730"/>
                  </a:cubicBezTo>
                  <a:cubicBezTo>
                    <a:pt x="22128" y="730"/>
                    <a:pt x="22128" y="730"/>
                    <a:pt x="22128" y="730"/>
                  </a:cubicBezTo>
                  <a:cubicBezTo>
                    <a:pt x="22068" y="730"/>
                    <a:pt x="22037" y="700"/>
                    <a:pt x="21976" y="700"/>
                  </a:cubicBezTo>
                  <a:close/>
                  <a:moveTo>
                    <a:pt x="22584" y="882"/>
                  </a:moveTo>
                  <a:cubicBezTo>
                    <a:pt x="22493" y="852"/>
                    <a:pt x="22523" y="700"/>
                    <a:pt x="22615" y="730"/>
                  </a:cubicBezTo>
                  <a:cubicBezTo>
                    <a:pt x="22675" y="730"/>
                    <a:pt x="22736" y="761"/>
                    <a:pt x="22767" y="761"/>
                  </a:cubicBezTo>
                  <a:cubicBezTo>
                    <a:pt x="22858" y="791"/>
                    <a:pt x="22827" y="913"/>
                    <a:pt x="22736" y="913"/>
                  </a:cubicBezTo>
                  <a:cubicBezTo>
                    <a:pt x="22736" y="913"/>
                    <a:pt x="22736" y="913"/>
                    <a:pt x="22736" y="913"/>
                  </a:cubicBezTo>
                  <a:close/>
                  <a:moveTo>
                    <a:pt x="23162" y="1065"/>
                  </a:moveTo>
                  <a:cubicBezTo>
                    <a:pt x="23071" y="1034"/>
                    <a:pt x="23101" y="882"/>
                    <a:pt x="23223" y="913"/>
                  </a:cubicBezTo>
                  <a:cubicBezTo>
                    <a:pt x="23253" y="943"/>
                    <a:pt x="23314" y="943"/>
                    <a:pt x="23375" y="973"/>
                  </a:cubicBezTo>
                  <a:cubicBezTo>
                    <a:pt x="23466" y="1004"/>
                    <a:pt x="23405" y="1156"/>
                    <a:pt x="23314" y="1125"/>
                  </a:cubicBezTo>
                  <a:close/>
                  <a:moveTo>
                    <a:pt x="23739" y="1277"/>
                  </a:moveTo>
                  <a:cubicBezTo>
                    <a:pt x="23648" y="1247"/>
                    <a:pt x="23709" y="1095"/>
                    <a:pt x="23800" y="1125"/>
                  </a:cubicBezTo>
                  <a:lnTo>
                    <a:pt x="23952" y="1186"/>
                  </a:lnTo>
                  <a:cubicBezTo>
                    <a:pt x="24043" y="1217"/>
                    <a:pt x="24013" y="1369"/>
                    <a:pt x="23922" y="1338"/>
                  </a:cubicBezTo>
                  <a:cubicBezTo>
                    <a:pt x="23891" y="1338"/>
                    <a:pt x="23891" y="1338"/>
                    <a:pt x="23891" y="1338"/>
                  </a:cubicBezTo>
                  <a:close/>
                  <a:moveTo>
                    <a:pt x="24317" y="1521"/>
                  </a:moveTo>
                  <a:cubicBezTo>
                    <a:pt x="24226" y="1460"/>
                    <a:pt x="24286" y="1338"/>
                    <a:pt x="24378" y="1369"/>
                  </a:cubicBezTo>
                  <a:lnTo>
                    <a:pt x="24530" y="1429"/>
                  </a:lnTo>
                  <a:cubicBezTo>
                    <a:pt x="24621" y="1460"/>
                    <a:pt x="24560" y="1612"/>
                    <a:pt x="24469" y="1581"/>
                  </a:cubicBezTo>
                  <a:cubicBezTo>
                    <a:pt x="24469" y="1581"/>
                    <a:pt x="24469" y="1581"/>
                    <a:pt x="24469" y="1581"/>
                  </a:cubicBezTo>
                  <a:close/>
                  <a:moveTo>
                    <a:pt x="24894" y="1764"/>
                  </a:moveTo>
                  <a:cubicBezTo>
                    <a:pt x="24803" y="1733"/>
                    <a:pt x="24864" y="1581"/>
                    <a:pt x="24955" y="1612"/>
                  </a:cubicBezTo>
                  <a:cubicBezTo>
                    <a:pt x="25016" y="1642"/>
                    <a:pt x="25046" y="1673"/>
                    <a:pt x="25107" y="1703"/>
                  </a:cubicBezTo>
                  <a:cubicBezTo>
                    <a:pt x="25198" y="1733"/>
                    <a:pt x="25137" y="1885"/>
                    <a:pt x="25046" y="1825"/>
                  </a:cubicBezTo>
                  <a:cubicBezTo>
                    <a:pt x="24986" y="1825"/>
                    <a:pt x="24925" y="1794"/>
                    <a:pt x="24894" y="1764"/>
                  </a:cubicBezTo>
                  <a:close/>
                  <a:moveTo>
                    <a:pt x="25441" y="2037"/>
                  </a:moveTo>
                  <a:cubicBezTo>
                    <a:pt x="25350" y="2007"/>
                    <a:pt x="25411" y="1855"/>
                    <a:pt x="25502" y="1916"/>
                  </a:cubicBezTo>
                  <a:lnTo>
                    <a:pt x="25533" y="1916"/>
                  </a:lnTo>
                  <a:cubicBezTo>
                    <a:pt x="25563" y="1916"/>
                    <a:pt x="25624" y="1946"/>
                    <a:pt x="25654" y="1976"/>
                  </a:cubicBezTo>
                  <a:cubicBezTo>
                    <a:pt x="25685" y="2007"/>
                    <a:pt x="25715" y="2037"/>
                    <a:pt x="25685" y="2068"/>
                  </a:cubicBezTo>
                  <a:cubicBezTo>
                    <a:pt x="25685" y="2128"/>
                    <a:pt x="25624" y="2128"/>
                    <a:pt x="25593" y="2128"/>
                  </a:cubicBezTo>
                  <a:cubicBezTo>
                    <a:pt x="25533" y="2098"/>
                    <a:pt x="25502" y="2068"/>
                    <a:pt x="25441" y="2037"/>
                  </a:cubicBezTo>
                  <a:close/>
                  <a:moveTo>
                    <a:pt x="25989" y="2341"/>
                  </a:moveTo>
                  <a:cubicBezTo>
                    <a:pt x="25897" y="2280"/>
                    <a:pt x="25989" y="2159"/>
                    <a:pt x="26080" y="2189"/>
                  </a:cubicBezTo>
                  <a:cubicBezTo>
                    <a:pt x="26110" y="2220"/>
                    <a:pt x="26171" y="2250"/>
                    <a:pt x="26201" y="2280"/>
                  </a:cubicBezTo>
                  <a:cubicBezTo>
                    <a:pt x="26293" y="2341"/>
                    <a:pt x="26232" y="2463"/>
                    <a:pt x="26141" y="2432"/>
                  </a:cubicBezTo>
                  <a:cubicBezTo>
                    <a:pt x="26141" y="2432"/>
                    <a:pt x="26141" y="2432"/>
                    <a:pt x="26141" y="2402"/>
                  </a:cubicBezTo>
                  <a:cubicBezTo>
                    <a:pt x="26080" y="2402"/>
                    <a:pt x="26049" y="2372"/>
                    <a:pt x="25989" y="2341"/>
                  </a:cubicBezTo>
                  <a:close/>
                  <a:moveTo>
                    <a:pt x="26536" y="2645"/>
                  </a:moveTo>
                  <a:cubicBezTo>
                    <a:pt x="26445" y="2584"/>
                    <a:pt x="26505" y="2463"/>
                    <a:pt x="26596" y="2524"/>
                  </a:cubicBezTo>
                  <a:cubicBezTo>
                    <a:pt x="26657" y="2554"/>
                    <a:pt x="26688" y="2584"/>
                    <a:pt x="26748" y="2615"/>
                  </a:cubicBezTo>
                  <a:cubicBezTo>
                    <a:pt x="26809" y="2645"/>
                    <a:pt x="26779" y="2767"/>
                    <a:pt x="26688" y="2736"/>
                  </a:cubicBezTo>
                  <a:cubicBezTo>
                    <a:pt x="26657" y="2736"/>
                    <a:pt x="26657" y="2736"/>
                    <a:pt x="26657" y="2736"/>
                  </a:cubicBezTo>
                  <a:cubicBezTo>
                    <a:pt x="26627" y="2706"/>
                    <a:pt x="26566" y="2676"/>
                    <a:pt x="26536" y="2645"/>
                  </a:cubicBezTo>
                  <a:close/>
                  <a:moveTo>
                    <a:pt x="27052" y="2980"/>
                  </a:moveTo>
                  <a:cubicBezTo>
                    <a:pt x="26992" y="2949"/>
                    <a:pt x="26992" y="2888"/>
                    <a:pt x="27052" y="2858"/>
                  </a:cubicBezTo>
                  <a:cubicBezTo>
                    <a:pt x="27083" y="2828"/>
                    <a:pt x="27113" y="2858"/>
                    <a:pt x="27144" y="2858"/>
                  </a:cubicBezTo>
                  <a:cubicBezTo>
                    <a:pt x="27174" y="2888"/>
                    <a:pt x="27235" y="2919"/>
                    <a:pt x="27265" y="2949"/>
                  </a:cubicBezTo>
                  <a:cubicBezTo>
                    <a:pt x="27296" y="2949"/>
                    <a:pt x="27296" y="2980"/>
                    <a:pt x="27296" y="3010"/>
                  </a:cubicBezTo>
                  <a:cubicBezTo>
                    <a:pt x="27296" y="3071"/>
                    <a:pt x="27235" y="3101"/>
                    <a:pt x="27174" y="3071"/>
                  </a:cubicBezTo>
                  <a:cubicBezTo>
                    <a:pt x="27144" y="3040"/>
                    <a:pt x="27083" y="3010"/>
                    <a:pt x="27052" y="2980"/>
                  </a:cubicBezTo>
                  <a:close/>
                  <a:moveTo>
                    <a:pt x="27569" y="3344"/>
                  </a:moveTo>
                  <a:cubicBezTo>
                    <a:pt x="27478" y="3283"/>
                    <a:pt x="27569" y="3162"/>
                    <a:pt x="27630" y="3223"/>
                  </a:cubicBezTo>
                  <a:lnTo>
                    <a:pt x="27660" y="3223"/>
                  </a:lnTo>
                  <a:cubicBezTo>
                    <a:pt x="27691" y="3253"/>
                    <a:pt x="27752" y="3283"/>
                    <a:pt x="27782" y="3314"/>
                  </a:cubicBezTo>
                  <a:cubicBezTo>
                    <a:pt x="27873" y="3375"/>
                    <a:pt x="27782" y="3496"/>
                    <a:pt x="27691" y="3435"/>
                  </a:cubicBezTo>
                  <a:cubicBezTo>
                    <a:pt x="27660" y="3405"/>
                    <a:pt x="27600" y="3375"/>
                    <a:pt x="27569" y="3344"/>
                  </a:cubicBezTo>
                  <a:close/>
                  <a:moveTo>
                    <a:pt x="28055" y="3709"/>
                  </a:moveTo>
                  <a:cubicBezTo>
                    <a:pt x="27995" y="3648"/>
                    <a:pt x="28055" y="3527"/>
                    <a:pt x="28147" y="3587"/>
                  </a:cubicBezTo>
                  <a:lnTo>
                    <a:pt x="28147" y="3587"/>
                  </a:lnTo>
                  <a:cubicBezTo>
                    <a:pt x="28207" y="3618"/>
                    <a:pt x="28238" y="3648"/>
                    <a:pt x="28268" y="3679"/>
                  </a:cubicBezTo>
                  <a:cubicBezTo>
                    <a:pt x="28359" y="3739"/>
                    <a:pt x="28268" y="3861"/>
                    <a:pt x="28177" y="3800"/>
                  </a:cubicBezTo>
                  <a:cubicBezTo>
                    <a:pt x="28147" y="3770"/>
                    <a:pt x="28116" y="3739"/>
                    <a:pt x="28055" y="3709"/>
                  </a:cubicBezTo>
                  <a:close/>
                  <a:moveTo>
                    <a:pt x="28542" y="4104"/>
                  </a:moveTo>
                  <a:cubicBezTo>
                    <a:pt x="28511" y="4074"/>
                    <a:pt x="28511" y="4043"/>
                    <a:pt x="28511" y="4013"/>
                  </a:cubicBezTo>
                  <a:cubicBezTo>
                    <a:pt x="28542" y="3952"/>
                    <a:pt x="28603" y="3952"/>
                    <a:pt x="28633" y="3983"/>
                  </a:cubicBezTo>
                  <a:cubicBezTo>
                    <a:pt x="28694" y="4013"/>
                    <a:pt x="28724" y="4043"/>
                    <a:pt x="28755" y="4074"/>
                  </a:cubicBezTo>
                  <a:cubicBezTo>
                    <a:pt x="28846" y="4165"/>
                    <a:pt x="28755" y="4256"/>
                    <a:pt x="28663" y="4195"/>
                  </a:cubicBezTo>
                  <a:close/>
                  <a:moveTo>
                    <a:pt x="28998" y="4439"/>
                  </a:moveTo>
                  <a:cubicBezTo>
                    <a:pt x="28998" y="4378"/>
                    <a:pt x="29059" y="4347"/>
                    <a:pt x="29119" y="4378"/>
                  </a:cubicBezTo>
                  <a:lnTo>
                    <a:pt x="29119" y="4378"/>
                  </a:lnTo>
                  <a:close/>
                  <a:moveTo>
                    <a:pt x="30548" y="5806"/>
                  </a:moveTo>
                  <a:lnTo>
                    <a:pt x="30548" y="5837"/>
                  </a:lnTo>
                  <a:cubicBezTo>
                    <a:pt x="30578" y="5837"/>
                    <a:pt x="30578" y="5837"/>
                    <a:pt x="30578" y="5867"/>
                  </a:cubicBezTo>
                  <a:cubicBezTo>
                    <a:pt x="30578" y="5928"/>
                    <a:pt x="30518" y="5958"/>
                    <a:pt x="30487" y="5958"/>
                  </a:cubicBezTo>
                  <a:close/>
                  <a:moveTo>
                    <a:pt x="30730" y="6293"/>
                  </a:moveTo>
                  <a:cubicBezTo>
                    <a:pt x="30700" y="6201"/>
                    <a:pt x="30791" y="6110"/>
                    <a:pt x="30852" y="6171"/>
                  </a:cubicBezTo>
                  <a:cubicBezTo>
                    <a:pt x="30852" y="6171"/>
                    <a:pt x="30852" y="6171"/>
                    <a:pt x="30852" y="6171"/>
                  </a:cubicBezTo>
                  <a:lnTo>
                    <a:pt x="30973" y="6293"/>
                  </a:lnTo>
                  <a:cubicBezTo>
                    <a:pt x="31034" y="6384"/>
                    <a:pt x="30913" y="6475"/>
                    <a:pt x="30852" y="6414"/>
                  </a:cubicBezTo>
                  <a:lnTo>
                    <a:pt x="30852" y="6414"/>
                  </a:lnTo>
                  <a:close/>
                  <a:moveTo>
                    <a:pt x="31125" y="6749"/>
                  </a:moveTo>
                  <a:cubicBezTo>
                    <a:pt x="31065" y="6688"/>
                    <a:pt x="31186" y="6597"/>
                    <a:pt x="31247" y="6657"/>
                  </a:cubicBezTo>
                  <a:cubicBezTo>
                    <a:pt x="31277" y="6718"/>
                    <a:pt x="31308" y="6749"/>
                    <a:pt x="31369" y="6779"/>
                  </a:cubicBezTo>
                  <a:cubicBezTo>
                    <a:pt x="31369" y="6809"/>
                    <a:pt x="31369" y="6809"/>
                    <a:pt x="31369" y="6840"/>
                  </a:cubicBezTo>
                  <a:cubicBezTo>
                    <a:pt x="31369" y="6901"/>
                    <a:pt x="31277" y="6961"/>
                    <a:pt x="31217" y="6901"/>
                  </a:cubicBezTo>
                  <a:close/>
                  <a:moveTo>
                    <a:pt x="31521" y="7265"/>
                  </a:moveTo>
                  <a:cubicBezTo>
                    <a:pt x="31490" y="7235"/>
                    <a:pt x="31490" y="7205"/>
                    <a:pt x="31490" y="7174"/>
                  </a:cubicBezTo>
                  <a:cubicBezTo>
                    <a:pt x="31521" y="7113"/>
                    <a:pt x="31612" y="7113"/>
                    <a:pt x="31642" y="7174"/>
                  </a:cubicBezTo>
                  <a:lnTo>
                    <a:pt x="31733" y="7296"/>
                  </a:lnTo>
                  <a:cubicBezTo>
                    <a:pt x="31733" y="7326"/>
                    <a:pt x="31733" y="7356"/>
                    <a:pt x="31733" y="7356"/>
                  </a:cubicBezTo>
                  <a:cubicBezTo>
                    <a:pt x="31703" y="7417"/>
                    <a:pt x="31642" y="7448"/>
                    <a:pt x="31612" y="7387"/>
                  </a:cubicBezTo>
                  <a:close/>
                  <a:moveTo>
                    <a:pt x="31855" y="7752"/>
                  </a:moveTo>
                  <a:cubicBezTo>
                    <a:pt x="31825" y="7691"/>
                    <a:pt x="31916" y="7600"/>
                    <a:pt x="31977" y="7660"/>
                  </a:cubicBezTo>
                  <a:lnTo>
                    <a:pt x="32007" y="7691"/>
                  </a:lnTo>
                  <a:lnTo>
                    <a:pt x="32068" y="7812"/>
                  </a:lnTo>
                  <a:cubicBezTo>
                    <a:pt x="32128" y="7904"/>
                    <a:pt x="32007" y="7995"/>
                    <a:pt x="31946" y="7904"/>
                  </a:cubicBezTo>
                  <a:close/>
                  <a:moveTo>
                    <a:pt x="32189" y="8299"/>
                  </a:moveTo>
                  <a:cubicBezTo>
                    <a:pt x="32159" y="8208"/>
                    <a:pt x="32280" y="8116"/>
                    <a:pt x="32341" y="8208"/>
                  </a:cubicBezTo>
                  <a:lnTo>
                    <a:pt x="32432" y="8329"/>
                  </a:lnTo>
                  <a:cubicBezTo>
                    <a:pt x="32463" y="8420"/>
                    <a:pt x="32372" y="8512"/>
                    <a:pt x="32280" y="8420"/>
                  </a:cubicBezTo>
                  <a:cubicBezTo>
                    <a:pt x="32280" y="8420"/>
                    <a:pt x="32280" y="8420"/>
                    <a:pt x="32280" y="8420"/>
                  </a:cubicBezTo>
                  <a:close/>
                  <a:moveTo>
                    <a:pt x="32524" y="8815"/>
                  </a:moveTo>
                  <a:cubicBezTo>
                    <a:pt x="32493" y="8785"/>
                    <a:pt x="32524" y="8724"/>
                    <a:pt x="32554" y="8724"/>
                  </a:cubicBezTo>
                  <a:cubicBezTo>
                    <a:pt x="32584" y="8694"/>
                    <a:pt x="32645" y="8694"/>
                    <a:pt x="32645" y="8755"/>
                  </a:cubicBezTo>
                  <a:lnTo>
                    <a:pt x="32736" y="8876"/>
                  </a:lnTo>
                  <a:cubicBezTo>
                    <a:pt x="32736" y="8907"/>
                    <a:pt x="32736" y="8937"/>
                    <a:pt x="32736" y="8967"/>
                  </a:cubicBezTo>
                  <a:cubicBezTo>
                    <a:pt x="32706" y="8998"/>
                    <a:pt x="32615" y="8998"/>
                    <a:pt x="32584" y="8967"/>
                  </a:cubicBezTo>
                  <a:close/>
                  <a:moveTo>
                    <a:pt x="32828" y="9363"/>
                  </a:moveTo>
                  <a:cubicBezTo>
                    <a:pt x="32767" y="9271"/>
                    <a:pt x="32919" y="9211"/>
                    <a:pt x="32949" y="9302"/>
                  </a:cubicBezTo>
                  <a:cubicBezTo>
                    <a:pt x="32980" y="9332"/>
                    <a:pt x="33010" y="9393"/>
                    <a:pt x="33040" y="9423"/>
                  </a:cubicBezTo>
                  <a:cubicBezTo>
                    <a:pt x="33040" y="9454"/>
                    <a:pt x="33040" y="9515"/>
                    <a:pt x="33010" y="9545"/>
                  </a:cubicBezTo>
                  <a:cubicBezTo>
                    <a:pt x="32949" y="9545"/>
                    <a:pt x="32919" y="9545"/>
                    <a:pt x="32888" y="9515"/>
                  </a:cubicBezTo>
                  <a:cubicBezTo>
                    <a:pt x="32858" y="9454"/>
                    <a:pt x="32858" y="9423"/>
                    <a:pt x="32828" y="9363"/>
                  </a:cubicBezTo>
                  <a:close/>
                  <a:moveTo>
                    <a:pt x="33101" y="9910"/>
                  </a:moveTo>
                  <a:cubicBezTo>
                    <a:pt x="33071" y="9819"/>
                    <a:pt x="33192" y="9758"/>
                    <a:pt x="33253" y="9849"/>
                  </a:cubicBezTo>
                  <a:cubicBezTo>
                    <a:pt x="33253" y="9879"/>
                    <a:pt x="33284" y="9940"/>
                    <a:pt x="33314" y="10001"/>
                  </a:cubicBezTo>
                  <a:cubicBezTo>
                    <a:pt x="33314" y="10031"/>
                    <a:pt x="33314" y="10062"/>
                    <a:pt x="33284" y="10092"/>
                  </a:cubicBezTo>
                  <a:cubicBezTo>
                    <a:pt x="33223" y="10122"/>
                    <a:pt x="33192" y="10092"/>
                    <a:pt x="33162" y="10062"/>
                  </a:cubicBezTo>
                  <a:cubicBezTo>
                    <a:pt x="33132" y="10001"/>
                    <a:pt x="33132" y="9971"/>
                    <a:pt x="33101" y="9910"/>
                  </a:cubicBezTo>
                  <a:close/>
                  <a:moveTo>
                    <a:pt x="33375" y="10487"/>
                  </a:moveTo>
                  <a:cubicBezTo>
                    <a:pt x="33314" y="10396"/>
                    <a:pt x="33466" y="10335"/>
                    <a:pt x="33496" y="10426"/>
                  </a:cubicBezTo>
                  <a:cubicBezTo>
                    <a:pt x="33527" y="10457"/>
                    <a:pt x="33557" y="10518"/>
                    <a:pt x="33557" y="10548"/>
                  </a:cubicBezTo>
                  <a:cubicBezTo>
                    <a:pt x="33618" y="10670"/>
                    <a:pt x="33466" y="10700"/>
                    <a:pt x="33436" y="10639"/>
                  </a:cubicBezTo>
                  <a:cubicBezTo>
                    <a:pt x="33405" y="10578"/>
                    <a:pt x="33375" y="10518"/>
                    <a:pt x="33375" y="10487"/>
                  </a:cubicBezTo>
                  <a:close/>
                  <a:moveTo>
                    <a:pt x="33587" y="11065"/>
                  </a:moveTo>
                  <a:cubicBezTo>
                    <a:pt x="33557" y="10974"/>
                    <a:pt x="33679" y="10913"/>
                    <a:pt x="33739" y="10974"/>
                  </a:cubicBezTo>
                  <a:cubicBezTo>
                    <a:pt x="33739" y="10974"/>
                    <a:pt x="33739" y="11004"/>
                    <a:pt x="33739" y="11004"/>
                  </a:cubicBezTo>
                  <a:lnTo>
                    <a:pt x="33800" y="11156"/>
                  </a:lnTo>
                  <a:cubicBezTo>
                    <a:pt x="33831" y="11217"/>
                    <a:pt x="33709" y="11278"/>
                    <a:pt x="33648" y="11217"/>
                  </a:cubicBezTo>
                  <a:cubicBezTo>
                    <a:pt x="33648" y="11217"/>
                    <a:pt x="33648" y="11186"/>
                    <a:pt x="33648" y="11186"/>
                  </a:cubicBezTo>
                  <a:cubicBezTo>
                    <a:pt x="33648" y="11156"/>
                    <a:pt x="33618" y="11095"/>
                    <a:pt x="33587" y="11065"/>
                  </a:cubicBezTo>
                  <a:close/>
                  <a:moveTo>
                    <a:pt x="33831" y="11642"/>
                  </a:moveTo>
                  <a:cubicBezTo>
                    <a:pt x="33800" y="11581"/>
                    <a:pt x="33831" y="11551"/>
                    <a:pt x="33861" y="11521"/>
                  </a:cubicBezTo>
                  <a:cubicBezTo>
                    <a:pt x="33891" y="11521"/>
                    <a:pt x="33952" y="11551"/>
                    <a:pt x="33952" y="11581"/>
                  </a:cubicBezTo>
                  <a:lnTo>
                    <a:pt x="34013" y="11733"/>
                  </a:lnTo>
                  <a:cubicBezTo>
                    <a:pt x="34043" y="11825"/>
                    <a:pt x="33922" y="11885"/>
                    <a:pt x="33861" y="11794"/>
                  </a:cubicBezTo>
                  <a:lnTo>
                    <a:pt x="33861" y="11764"/>
                  </a:lnTo>
                  <a:close/>
                  <a:moveTo>
                    <a:pt x="34013" y="12220"/>
                  </a:moveTo>
                  <a:cubicBezTo>
                    <a:pt x="34013" y="12220"/>
                    <a:pt x="34013" y="12189"/>
                    <a:pt x="34013" y="12189"/>
                  </a:cubicBezTo>
                  <a:cubicBezTo>
                    <a:pt x="34043" y="12098"/>
                    <a:pt x="34135" y="12098"/>
                    <a:pt x="34165" y="12159"/>
                  </a:cubicBezTo>
                  <a:lnTo>
                    <a:pt x="34226" y="12311"/>
                  </a:lnTo>
                  <a:cubicBezTo>
                    <a:pt x="34226" y="12402"/>
                    <a:pt x="34104" y="12463"/>
                    <a:pt x="34074" y="12372"/>
                  </a:cubicBezTo>
                  <a:cubicBezTo>
                    <a:pt x="34074" y="12372"/>
                    <a:pt x="34074" y="12372"/>
                    <a:pt x="34074" y="12372"/>
                  </a:cubicBezTo>
                  <a:close/>
                  <a:moveTo>
                    <a:pt x="34195" y="12828"/>
                  </a:moveTo>
                  <a:cubicBezTo>
                    <a:pt x="34195" y="12797"/>
                    <a:pt x="34195" y="12767"/>
                    <a:pt x="34195" y="12767"/>
                  </a:cubicBezTo>
                  <a:cubicBezTo>
                    <a:pt x="34226" y="12706"/>
                    <a:pt x="34317" y="12706"/>
                    <a:pt x="34347" y="12767"/>
                  </a:cubicBezTo>
                  <a:lnTo>
                    <a:pt x="34378" y="12919"/>
                  </a:lnTo>
                  <a:cubicBezTo>
                    <a:pt x="34408" y="13010"/>
                    <a:pt x="34287" y="13071"/>
                    <a:pt x="34226" y="12980"/>
                  </a:cubicBezTo>
                  <a:lnTo>
                    <a:pt x="34226" y="12949"/>
                  </a:lnTo>
                  <a:close/>
                  <a:moveTo>
                    <a:pt x="34347" y="13405"/>
                  </a:moveTo>
                  <a:cubicBezTo>
                    <a:pt x="34317" y="13344"/>
                    <a:pt x="34439" y="13284"/>
                    <a:pt x="34499" y="13375"/>
                  </a:cubicBezTo>
                  <a:cubicBezTo>
                    <a:pt x="34499" y="13375"/>
                    <a:pt x="34499" y="13375"/>
                    <a:pt x="34499" y="13375"/>
                  </a:cubicBezTo>
                  <a:cubicBezTo>
                    <a:pt x="34499" y="13436"/>
                    <a:pt x="34530" y="13496"/>
                    <a:pt x="34530" y="13527"/>
                  </a:cubicBezTo>
                  <a:cubicBezTo>
                    <a:pt x="34560" y="13648"/>
                    <a:pt x="34408" y="13679"/>
                    <a:pt x="34378" y="13557"/>
                  </a:cubicBezTo>
                  <a:cubicBezTo>
                    <a:pt x="34378" y="13527"/>
                    <a:pt x="34347" y="13466"/>
                    <a:pt x="34347" y="13405"/>
                  </a:cubicBezTo>
                  <a:close/>
                  <a:moveTo>
                    <a:pt x="34469" y="14013"/>
                  </a:moveTo>
                  <a:cubicBezTo>
                    <a:pt x="34469" y="13922"/>
                    <a:pt x="34591" y="13892"/>
                    <a:pt x="34621" y="13983"/>
                  </a:cubicBezTo>
                  <a:cubicBezTo>
                    <a:pt x="34651" y="14044"/>
                    <a:pt x="34651" y="14104"/>
                    <a:pt x="34651" y="14135"/>
                  </a:cubicBezTo>
                  <a:cubicBezTo>
                    <a:pt x="34651" y="14165"/>
                    <a:pt x="34651" y="14196"/>
                    <a:pt x="34651" y="14196"/>
                  </a:cubicBezTo>
                  <a:cubicBezTo>
                    <a:pt x="34621" y="14256"/>
                    <a:pt x="34530" y="14256"/>
                    <a:pt x="34499" y="14165"/>
                  </a:cubicBezTo>
                  <a:cubicBezTo>
                    <a:pt x="34499" y="14135"/>
                    <a:pt x="34499" y="14074"/>
                    <a:pt x="34469" y="14013"/>
                  </a:cubicBezTo>
                  <a:close/>
                  <a:moveTo>
                    <a:pt x="34591" y="14621"/>
                  </a:moveTo>
                  <a:cubicBezTo>
                    <a:pt x="34591" y="14530"/>
                    <a:pt x="34712" y="14499"/>
                    <a:pt x="34743" y="14621"/>
                  </a:cubicBezTo>
                  <a:lnTo>
                    <a:pt x="34773" y="14773"/>
                  </a:lnTo>
                  <a:cubicBezTo>
                    <a:pt x="34773" y="14864"/>
                    <a:pt x="34621" y="14895"/>
                    <a:pt x="34621" y="14773"/>
                  </a:cubicBezTo>
                  <a:close/>
                  <a:moveTo>
                    <a:pt x="34682" y="15259"/>
                  </a:moveTo>
                  <a:cubicBezTo>
                    <a:pt x="34682" y="15229"/>
                    <a:pt x="34682" y="15199"/>
                    <a:pt x="34682" y="15199"/>
                  </a:cubicBezTo>
                  <a:cubicBezTo>
                    <a:pt x="34743" y="15138"/>
                    <a:pt x="34834" y="15168"/>
                    <a:pt x="34834" y="15229"/>
                  </a:cubicBezTo>
                  <a:lnTo>
                    <a:pt x="34864" y="15381"/>
                  </a:lnTo>
                  <a:cubicBezTo>
                    <a:pt x="34864" y="15472"/>
                    <a:pt x="34743" y="15503"/>
                    <a:pt x="34712" y="15411"/>
                  </a:cubicBezTo>
                  <a:cubicBezTo>
                    <a:pt x="34712" y="15411"/>
                    <a:pt x="34712" y="15411"/>
                    <a:pt x="34712" y="15411"/>
                  </a:cubicBezTo>
                  <a:close/>
                  <a:moveTo>
                    <a:pt x="34743" y="15867"/>
                  </a:moveTo>
                  <a:cubicBezTo>
                    <a:pt x="34743" y="15776"/>
                    <a:pt x="34834" y="15746"/>
                    <a:pt x="34864" y="15806"/>
                  </a:cubicBezTo>
                  <a:cubicBezTo>
                    <a:pt x="34895" y="15806"/>
                    <a:pt x="34895" y="15837"/>
                    <a:pt x="34895" y="15837"/>
                  </a:cubicBezTo>
                  <a:cubicBezTo>
                    <a:pt x="34895" y="15898"/>
                    <a:pt x="34925" y="15958"/>
                    <a:pt x="34925" y="16019"/>
                  </a:cubicBezTo>
                  <a:cubicBezTo>
                    <a:pt x="34925" y="16110"/>
                    <a:pt x="34773" y="16110"/>
                    <a:pt x="34773" y="16019"/>
                  </a:cubicBezTo>
                  <a:close/>
                  <a:moveTo>
                    <a:pt x="34955" y="18512"/>
                  </a:moveTo>
                  <a:cubicBezTo>
                    <a:pt x="34925" y="18542"/>
                    <a:pt x="34895" y="18572"/>
                    <a:pt x="34864" y="18572"/>
                  </a:cubicBezTo>
                  <a:cubicBezTo>
                    <a:pt x="34834" y="18572"/>
                    <a:pt x="34803" y="18572"/>
                    <a:pt x="34803" y="18542"/>
                  </a:cubicBezTo>
                  <a:close/>
                  <a:moveTo>
                    <a:pt x="34743" y="18968"/>
                  </a:moveTo>
                  <a:cubicBezTo>
                    <a:pt x="34743" y="18876"/>
                    <a:pt x="34895" y="18876"/>
                    <a:pt x="34895" y="18968"/>
                  </a:cubicBezTo>
                  <a:cubicBezTo>
                    <a:pt x="34895" y="19028"/>
                    <a:pt x="34895" y="19089"/>
                    <a:pt x="34895" y="19120"/>
                  </a:cubicBezTo>
                  <a:cubicBezTo>
                    <a:pt x="34895" y="19211"/>
                    <a:pt x="34743" y="19211"/>
                    <a:pt x="34743" y="19120"/>
                  </a:cubicBezTo>
                  <a:cubicBezTo>
                    <a:pt x="34743" y="19120"/>
                    <a:pt x="34743" y="19120"/>
                    <a:pt x="34743" y="19120"/>
                  </a:cubicBezTo>
                  <a:cubicBezTo>
                    <a:pt x="34743" y="19059"/>
                    <a:pt x="34743" y="18998"/>
                    <a:pt x="34743" y="18968"/>
                  </a:cubicBezTo>
                  <a:close/>
                  <a:moveTo>
                    <a:pt x="34682" y="19576"/>
                  </a:moveTo>
                  <a:cubicBezTo>
                    <a:pt x="34712" y="19484"/>
                    <a:pt x="34834" y="19484"/>
                    <a:pt x="34834" y="19576"/>
                  </a:cubicBezTo>
                  <a:cubicBezTo>
                    <a:pt x="34834" y="19576"/>
                    <a:pt x="34834" y="19606"/>
                    <a:pt x="34834" y="19606"/>
                  </a:cubicBezTo>
                  <a:lnTo>
                    <a:pt x="34834" y="19758"/>
                  </a:lnTo>
                  <a:cubicBezTo>
                    <a:pt x="34803" y="19849"/>
                    <a:pt x="34651" y="19849"/>
                    <a:pt x="34651" y="19727"/>
                  </a:cubicBezTo>
                  <a:close/>
                  <a:moveTo>
                    <a:pt x="34591" y="20183"/>
                  </a:moveTo>
                  <a:cubicBezTo>
                    <a:pt x="34621" y="20092"/>
                    <a:pt x="34773" y="20123"/>
                    <a:pt x="34743" y="20214"/>
                  </a:cubicBezTo>
                  <a:cubicBezTo>
                    <a:pt x="34743" y="20275"/>
                    <a:pt x="34743" y="20305"/>
                    <a:pt x="34743" y="20366"/>
                  </a:cubicBezTo>
                  <a:cubicBezTo>
                    <a:pt x="34712" y="20457"/>
                    <a:pt x="34591" y="20457"/>
                    <a:pt x="34560" y="20366"/>
                  </a:cubicBezTo>
                  <a:cubicBezTo>
                    <a:pt x="34560" y="20366"/>
                    <a:pt x="34560" y="20366"/>
                    <a:pt x="34560" y="20335"/>
                  </a:cubicBezTo>
                  <a:close/>
                  <a:moveTo>
                    <a:pt x="34499" y="20791"/>
                  </a:moveTo>
                  <a:cubicBezTo>
                    <a:pt x="34499" y="20700"/>
                    <a:pt x="34651" y="20731"/>
                    <a:pt x="34651" y="20822"/>
                  </a:cubicBezTo>
                  <a:cubicBezTo>
                    <a:pt x="34621" y="20883"/>
                    <a:pt x="34621" y="20943"/>
                    <a:pt x="34621" y="20974"/>
                  </a:cubicBezTo>
                  <a:cubicBezTo>
                    <a:pt x="34591" y="21065"/>
                    <a:pt x="34469" y="21065"/>
                    <a:pt x="34469" y="20974"/>
                  </a:cubicBezTo>
                  <a:lnTo>
                    <a:pt x="34469" y="20943"/>
                  </a:lnTo>
                  <a:cubicBezTo>
                    <a:pt x="34469" y="20913"/>
                    <a:pt x="34469" y="20852"/>
                    <a:pt x="34499" y="20791"/>
                  </a:cubicBezTo>
                  <a:close/>
                  <a:moveTo>
                    <a:pt x="34347" y="21399"/>
                  </a:moveTo>
                  <a:cubicBezTo>
                    <a:pt x="34378" y="21308"/>
                    <a:pt x="34530" y="21338"/>
                    <a:pt x="34499" y="21430"/>
                  </a:cubicBezTo>
                  <a:lnTo>
                    <a:pt x="34469" y="21612"/>
                  </a:lnTo>
                  <a:cubicBezTo>
                    <a:pt x="34439" y="21673"/>
                    <a:pt x="34317" y="21673"/>
                    <a:pt x="34317" y="21582"/>
                  </a:cubicBezTo>
                  <a:cubicBezTo>
                    <a:pt x="34317" y="21582"/>
                    <a:pt x="34317" y="21551"/>
                    <a:pt x="34317" y="21551"/>
                  </a:cubicBezTo>
                  <a:close/>
                  <a:moveTo>
                    <a:pt x="34195" y="22007"/>
                  </a:moveTo>
                  <a:cubicBezTo>
                    <a:pt x="34226" y="21916"/>
                    <a:pt x="34378" y="21946"/>
                    <a:pt x="34347" y="22038"/>
                  </a:cubicBezTo>
                  <a:lnTo>
                    <a:pt x="34347" y="22038"/>
                  </a:lnTo>
                  <a:lnTo>
                    <a:pt x="34317" y="22190"/>
                  </a:lnTo>
                  <a:cubicBezTo>
                    <a:pt x="34287" y="22281"/>
                    <a:pt x="34165" y="22281"/>
                    <a:pt x="34165" y="22190"/>
                  </a:cubicBezTo>
                  <a:cubicBezTo>
                    <a:pt x="34165" y="22159"/>
                    <a:pt x="34165" y="22159"/>
                    <a:pt x="34165" y="22159"/>
                  </a:cubicBezTo>
                  <a:close/>
                  <a:moveTo>
                    <a:pt x="34043" y="22615"/>
                  </a:moveTo>
                  <a:cubicBezTo>
                    <a:pt x="34074" y="22524"/>
                    <a:pt x="34195" y="22554"/>
                    <a:pt x="34195" y="22645"/>
                  </a:cubicBezTo>
                  <a:cubicBezTo>
                    <a:pt x="34195" y="22645"/>
                    <a:pt x="34195" y="22645"/>
                    <a:pt x="34195" y="22645"/>
                  </a:cubicBezTo>
                  <a:lnTo>
                    <a:pt x="34135" y="22797"/>
                  </a:lnTo>
                  <a:cubicBezTo>
                    <a:pt x="34135" y="22828"/>
                    <a:pt x="34104" y="22828"/>
                    <a:pt x="34104" y="22858"/>
                  </a:cubicBezTo>
                  <a:cubicBezTo>
                    <a:pt x="34043" y="22889"/>
                    <a:pt x="33952" y="22828"/>
                    <a:pt x="33983" y="22767"/>
                  </a:cubicBezTo>
                  <a:close/>
                  <a:moveTo>
                    <a:pt x="33831" y="23193"/>
                  </a:moveTo>
                  <a:cubicBezTo>
                    <a:pt x="33861" y="23101"/>
                    <a:pt x="34013" y="23132"/>
                    <a:pt x="33983" y="23253"/>
                  </a:cubicBezTo>
                  <a:cubicBezTo>
                    <a:pt x="33983" y="23284"/>
                    <a:pt x="33952" y="23345"/>
                    <a:pt x="33922" y="23405"/>
                  </a:cubicBezTo>
                  <a:cubicBezTo>
                    <a:pt x="33891" y="23466"/>
                    <a:pt x="33770" y="23466"/>
                    <a:pt x="33770" y="23375"/>
                  </a:cubicBezTo>
                  <a:cubicBezTo>
                    <a:pt x="33770" y="23345"/>
                    <a:pt x="33770" y="23345"/>
                    <a:pt x="33800" y="23345"/>
                  </a:cubicBezTo>
                  <a:cubicBezTo>
                    <a:pt x="33800" y="23284"/>
                    <a:pt x="33831" y="23253"/>
                    <a:pt x="33831" y="23193"/>
                  </a:cubicBezTo>
                  <a:close/>
                  <a:moveTo>
                    <a:pt x="33618" y="23770"/>
                  </a:moveTo>
                  <a:cubicBezTo>
                    <a:pt x="33648" y="23679"/>
                    <a:pt x="33800" y="23740"/>
                    <a:pt x="33770" y="23831"/>
                  </a:cubicBezTo>
                  <a:cubicBezTo>
                    <a:pt x="33739" y="23892"/>
                    <a:pt x="33739" y="23922"/>
                    <a:pt x="33709" y="23983"/>
                  </a:cubicBezTo>
                  <a:cubicBezTo>
                    <a:pt x="33679" y="24074"/>
                    <a:pt x="33527" y="24013"/>
                    <a:pt x="33557" y="23922"/>
                  </a:cubicBezTo>
                  <a:cubicBezTo>
                    <a:pt x="33587" y="23861"/>
                    <a:pt x="33587" y="23831"/>
                    <a:pt x="33618" y="23770"/>
                  </a:cubicBezTo>
                  <a:close/>
                  <a:moveTo>
                    <a:pt x="33375" y="24348"/>
                  </a:moveTo>
                  <a:cubicBezTo>
                    <a:pt x="33436" y="24256"/>
                    <a:pt x="33557" y="24317"/>
                    <a:pt x="33527" y="24408"/>
                  </a:cubicBezTo>
                  <a:cubicBezTo>
                    <a:pt x="33496" y="24469"/>
                    <a:pt x="33496" y="24500"/>
                    <a:pt x="33466" y="24560"/>
                  </a:cubicBezTo>
                  <a:cubicBezTo>
                    <a:pt x="33436" y="24652"/>
                    <a:pt x="33284" y="24591"/>
                    <a:pt x="33314" y="24500"/>
                  </a:cubicBezTo>
                  <a:cubicBezTo>
                    <a:pt x="33344" y="24439"/>
                    <a:pt x="33375" y="24408"/>
                    <a:pt x="33375" y="24348"/>
                  </a:cubicBezTo>
                  <a:close/>
                  <a:moveTo>
                    <a:pt x="33132" y="24925"/>
                  </a:moveTo>
                  <a:cubicBezTo>
                    <a:pt x="33162" y="24834"/>
                    <a:pt x="33284" y="24864"/>
                    <a:pt x="33284" y="24956"/>
                  </a:cubicBezTo>
                  <a:cubicBezTo>
                    <a:pt x="33284" y="24986"/>
                    <a:pt x="33284" y="24986"/>
                    <a:pt x="33253" y="24986"/>
                  </a:cubicBezTo>
                  <a:cubicBezTo>
                    <a:pt x="33253" y="25016"/>
                    <a:pt x="33223" y="25077"/>
                    <a:pt x="33192" y="25108"/>
                  </a:cubicBezTo>
                  <a:cubicBezTo>
                    <a:pt x="33162" y="25199"/>
                    <a:pt x="33010" y="25168"/>
                    <a:pt x="33040" y="25047"/>
                  </a:cubicBezTo>
                  <a:cubicBezTo>
                    <a:pt x="33071" y="25016"/>
                    <a:pt x="33101" y="24956"/>
                    <a:pt x="33132" y="24925"/>
                  </a:cubicBezTo>
                  <a:close/>
                  <a:moveTo>
                    <a:pt x="32858" y="25472"/>
                  </a:moveTo>
                  <a:cubicBezTo>
                    <a:pt x="32888" y="25381"/>
                    <a:pt x="33040" y="25442"/>
                    <a:pt x="32980" y="25533"/>
                  </a:cubicBezTo>
                  <a:lnTo>
                    <a:pt x="32919" y="25685"/>
                  </a:lnTo>
                  <a:cubicBezTo>
                    <a:pt x="32888" y="25715"/>
                    <a:pt x="32858" y="25715"/>
                    <a:pt x="32828" y="25715"/>
                  </a:cubicBezTo>
                  <a:cubicBezTo>
                    <a:pt x="32767" y="25685"/>
                    <a:pt x="32767" y="25655"/>
                    <a:pt x="32767" y="25594"/>
                  </a:cubicBezTo>
                  <a:close/>
                  <a:moveTo>
                    <a:pt x="32554" y="26019"/>
                  </a:moveTo>
                  <a:cubicBezTo>
                    <a:pt x="32584" y="25928"/>
                    <a:pt x="32736" y="25989"/>
                    <a:pt x="32676" y="26080"/>
                  </a:cubicBezTo>
                  <a:lnTo>
                    <a:pt x="32676" y="26080"/>
                  </a:lnTo>
                  <a:lnTo>
                    <a:pt x="32615" y="26232"/>
                  </a:lnTo>
                  <a:cubicBezTo>
                    <a:pt x="32554" y="26293"/>
                    <a:pt x="32432" y="26263"/>
                    <a:pt x="32463" y="26171"/>
                  </a:cubicBezTo>
                  <a:cubicBezTo>
                    <a:pt x="32463" y="26171"/>
                    <a:pt x="32463" y="26141"/>
                    <a:pt x="32463" y="26141"/>
                  </a:cubicBezTo>
                  <a:close/>
                  <a:moveTo>
                    <a:pt x="32220" y="26536"/>
                  </a:moveTo>
                  <a:cubicBezTo>
                    <a:pt x="32280" y="26475"/>
                    <a:pt x="32402" y="26536"/>
                    <a:pt x="32372" y="26627"/>
                  </a:cubicBezTo>
                  <a:cubicBezTo>
                    <a:pt x="32341" y="26658"/>
                    <a:pt x="32311" y="26718"/>
                    <a:pt x="32280" y="26749"/>
                  </a:cubicBezTo>
                  <a:cubicBezTo>
                    <a:pt x="32220" y="26840"/>
                    <a:pt x="32128" y="26779"/>
                    <a:pt x="32159" y="26688"/>
                  </a:cubicBezTo>
                  <a:cubicBezTo>
                    <a:pt x="32159" y="26688"/>
                    <a:pt x="32159" y="26688"/>
                    <a:pt x="32159" y="26688"/>
                  </a:cubicBezTo>
                  <a:close/>
                  <a:moveTo>
                    <a:pt x="31885" y="27053"/>
                  </a:moveTo>
                  <a:cubicBezTo>
                    <a:pt x="31946" y="26992"/>
                    <a:pt x="32068" y="27053"/>
                    <a:pt x="32037" y="27144"/>
                  </a:cubicBezTo>
                  <a:cubicBezTo>
                    <a:pt x="32037" y="27144"/>
                    <a:pt x="32037" y="27144"/>
                    <a:pt x="32037" y="27144"/>
                  </a:cubicBezTo>
                  <a:lnTo>
                    <a:pt x="31946" y="27296"/>
                  </a:lnTo>
                  <a:cubicBezTo>
                    <a:pt x="31916" y="27296"/>
                    <a:pt x="31885" y="27326"/>
                    <a:pt x="31855" y="27326"/>
                  </a:cubicBezTo>
                  <a:cubicBezTo>
                    <a:pt x="31794" y="27296"/>
                    <a:pt x="31794" y="27235"/>
                    <a:pt x="31825" y="27205"/>
                  </a:cubicBezTo>
                  <a:close/>
                  <a:moveTo>
                    <a:pt x="31551" y="27570"/>
                  </a:moveTo>
                  <a:cubicBezTo>
                    <a:pt x="31612" y="27509"/>
                    <a:pt x="31733" y="27570"/>
                    <a:pt x="31673" y="27661"/>
                  </a:cubicBezTo>
                  <a:lnTo>
                    <a:pt x="31581" y="27782"/>
                  </a:lnTo>
                  <a:cubicBezTo>
                    <a:pt x="31521" y="27874"/>
                    <a:pt x="31399" y="27782"/>
                    <a:pt x="31460" y="27691"/>
                  </a:cubicBezTo>
                  <a:cubicBezTo>
                    <a:pt x="31490" y="27661"/>
                    <a:pt x="31521" y="27630"/>
                    <a:pt x="31551" y="27570"/>
                  </a:cubicBezTo>
                  <a:close/>
                  <a:moveTo>
                    <a:pt x="31186" y="28086"/>
                  </a:moveTo>
                  <a:cubicBezTo>
                    <a:pt x="31217" y="27995"/>
                    <a:pt x="31338" y="28086"/>
                    <a:pt x="31308" y="28177"/>
                  </a:cubicBezTo>
                  <a:cubicBezTo>
                    <a:pt x="31277" y="28208"/>
                    <a:pt x="31217" y="28238"/>
                    <a:pt x="31186" y="28299"/>
                  </a:cubicBezTo>
                  <a:cubicBezTo>
                    <a:pt x="31156" y="28360"/>
                    <a:pt x="31004" y="28299"/>
                    <a:pt x="31065" y="28208"/>
                  </a:cubicBezTo>
                  <a:cubicBezTo>
                    <a:pt x="31095" y="28147"/>
                    <a:pt x="31125" y="28117"/>
                    <a:pt x="31186" y="28086"/>
                  </a:cubicBezTo>
                  <a:close/>
                  <a:moveTo>
                    <a:pt x="30791" y="28542"/>
                  </a:moveTo>
                  <a:cubicBezTo>
                    <a:pt x="30852" y="28481"/>
                    <a:pt x="30943" y="28542"/>
                    <a:pt x="30913" y="28633"/>
                  </a:cubicBezTo>
                  <a:cubicBezTo>
                    <a:pt x="30913" y="28633"/>
                    <a:pt x="30913" y="28664"/>
                    <a:pt x="30913" y="28664"/>
                  </a:cubicBezTo>
                  <a:lnTo>
                    <a:pt x="30791" y="28785"/>
                  </a:lnTo>
                  <a:cubicBezTo>
                    <a:pt x="30730" y="28846"/>
                    <a:pt x="30609" y="28755"/>
                    <a:pt x="30670" y="28664"/>
                  </a:cubicBezTo>
                  <a:close/>
                  <a:moveTo>
                    <a:pt x="29119" y="30488"/>
                  </a:moveTo>
                  <a:cubicBezTo>
                    <a:pt x="29089" y="30518"/>
                    <a:pt x="29059" y="30548"/>
                    <a:pt x="29059" y="30548"/>
                  </a:cubicBezTo>
                  <a:cubicBezTo>
                    <a:pt x="28967" y="30609"/>
                    <a:pt x="28876" y="30548"/>
                    <a:pt x="28937" y="30457"/>
                  </a:cubicBezTo>
                  <a:cubicBezTo>
                    <a:pt x="28937" y="30457"/>
                    <a:pt x="28937" y="30457"/>
                    <a:pt x="28937" y="30457"/>
                  </a:cubicBezTo>
                  <a:lnTo>
                    <a:pt x="28937" y="30427"/>
                  </a:lnTo>
                  <a:close/>
                  <a:moveTo>
                    <a:pt x="28603" y="30761"/>
                  </a:moveTo>
                  <a:cubicBezTo>
                    <a:pt x="28663" y="30700"/>
                    <a:pt x="28755" y="30791"/>
                    <a:pt x="28694" y="30852"/>
                  </a:cubicBezTo>
                  <a:cubicBezTo>
                    <a:pt x="28694" y="30852"/>
                    <a:pt x="28694" y="30852"/>
                    <a:pt x="28694" y="30852"/>
                  </a:cubicBezTo>
                  <a:cubicBezTo>
                    <a:pt x="28663" y="30913"/>
                    <a:pt x="28603" y="30943"/>
                    <a:pt x="28572" y="30974"/>
                  </a:cubicBezTo>
                  <a:cubicBezTo>
                    <a:pt x="28481" y="31035"/>
                    <a:pt x="28390" y="30913"/>
                    <a:pt x="28481" y="30852"/>
                  </a:cubicBezTo>
                  <a:cubicBezTo>
                    <a:pt x="28511" y="30822"/>
                    <a:pt x="28542" y="30791"/>
                    <a:pt x="28603" y="30761"/>
                  </a:cubicBezTo>
                  <a:close/>
                  <a:moveTo>
                    <a:pt x="28116" y="31126"/>
                  </a:moveTo>
                  <a:cubicBezTo>
                    <a:pt x="28177" y="31065"/>
                    <a:pt x="28268" y="31187"/>
                    <a:pt x="28207" y="31247"/>
                  </a:cubicBezTo>
                  <a:cubicBezTo>
                    <a:pt x="28177" y="31278"/>
                    <a:pt x="28116" y="31308"/>
                    <a:pt x="28086" y="31369"/>
                  </a:cubicBezTo>
                  <a:cubicBezTo>
                    <a:pt x="28025" y="31399"/>
                    <a:pt x="27903" y="31339"/>
                    <a:pt x="27964" y="31247"/>
                  </a:cubicBezTo>
                  <a:cubicBezTo>
                    <a:pt x="27964" y="31247"/>
                    <a:pt x="27964" y="31247"/>
                    <a:pt x="27995" y="31217"/>
                  </a:cubicBezTo>
                  <a:cubicBezTo>
                    <a:pt x="28025" y="31187"/>
                    <a:pt x="28055" y="31156"/>
                    <a:pt x="28116" y="31126"/>
                  </a:cubicBezTo>
                  <a:close/>
                  <a:moveTo>
                    <a:pt x="27600" y="31521"/>
                  </a:moveTo>
                  <a:cubicBezTo>
                    <a:pt x="27630" y="31491"/>
                    <a:pt x="27660" y="31491"/>
                    <a:pt x="27691" y="31491"/>
                  </a:cubicBezTo>
                  <a:cubicBezTo>
                    <a:pt x="27752" y="31521"/>
                    <a:pt x="27752" y="31612"/>
                    <a:pt x="27691" y="31643"/>
                  </a:cubicBezTo>
                  <a:lnTo>
                    <a:pt x="27569" y="31734"/>
                  </a:lnTo>
                  <a:cubicBezTo>
                    <a:pt x="27539" y="31734"/>
                    <a:pt x="27478" y="31734"/>
                    <a:pt x="27478" y="31703"/>
                  </a:cubicBezTo>
                  <a:cubicBezTo>
                    <a:pt x="27448" y="31673"/>
                    <a:pt x="27448" y="31612"/>
                    <a:pt x="27478" y="31582"/>
                  </a:cubicBezTo>
                  <a:close/>
                  <a:moveTo>
                    <a:pt x="27113" y="31855"/>
                  </a:moveTo>
                  <a:cubicBezTo>
                    <a:pt x="27174" y="31825"/>
                    <a:pt x="27265" y="31916"/>
                    <a:pt x="27204" y="31977"/>
                  </a:cubicBezTo>
                  <a:lnTo>
                    <a:pt x="27174" y="31977"/>
                  </a:lnTo>
                  <a:lnTo>
                    <a:pt x="27052" y="32068"/>
                  </a:lnTo>
                  <a:cubicBezTo>
                    <a:pt x="26961" y="32129"/>
                    <a:pt x="26900" y="32007"/>
                    <a:pt x="26961" y="31947"/>
                  </a:cubicBezTo>
                  <a:lnTo>
                    <a:pt x="26961" y="31947"/>
                  </a:lnTo>
                  <a:cubicBezTo>
                    <a:pt x="27022" y="31916"/>
                    <a:pt x="27052" y="31886"/>
                    <a:pt x="27113" y="31855"/>
                  </a:cubicBezTo>
                  <a:close/>
                  <a:moveTo>
                    <a:pt x="26566" y="32190"/>
                  </a:moveTo>
                  <a:cubicBezTo>
                    <a:pt x="26657" y="32159"/>
                    <a:pt x="26748" y="32281"/>
                    <a:pt x="26657" y="32342"/>
                  </a:cubicBezTo>
                  <a:cubicBezTo>
                    <a:pt x="26627" y="32372"/>
                    <a:pt x="26566" y="32372"/>
                    <a:pt x="26536" y="32402"/>
                  </a:cubicBezTo>
                  <a:cubicBezTo>
                    <a:pt x="26475" y="32433"/>
                    <a:pt x="26445" y="32433"/>
                    <a:pt x="26414" y="32372"/>
                  </a:cubicBezTo>
                  <a:cubicBezTo>
                    <a:pt x="26384" y="32342"/>
                    <a:pt x="26414" y="32311"/>
                    <a:pt x="26445" y="32281"/>
                  </a:cubicBezTo>
                  <a:close/>
                  <a:moveTo>
                    <a:pt x="26049" y="32524"/>
                  </a:moveTo>
                  <a:cubicBezTo>
                    <a:pt x="26080" y="32494"/>
                    <a:pt x="26110" y="32494"/>
                    <a:pt x="26141" y="32524"/>
                  </a:cubicBezTo>
                  <a:cubicBezTo>
                    <a:pt x="26171" y="32585"/>
                    <a:pt x="26171" y="32615"/>
                    <a:pt x="26110" y="32646"/>
                  </a:cubicBezTo>
                  <a:cubicBezTo>
                    <a:pt x="26080" y="32676"/>
                    <a:pt x="26019" y="32706"/>
                    <a:pt x="25989" y="32737"/>
                  </a:cubicBezTo>
                  <a:cubicBezTo>
                    <a:pt x="25897" y="32767"/>
                    <a:pt x="25837" y="32646"/>
                    <a:pt x="25897" y="32585"/>
                  </a:cubicBezTo>
                  <a:lnTo>
                    <a:pt x="25897" y="32585"/>
                  </a:lnTo>
                  <a:cubicBezTo>
                    <a:pt x="25958" y="32554"/>
                    <a:pt x="25989" y="32524"/>
                    <a:pt x="26049" y="32524"/>
                  </a:cubicBezTo>
                  <a:close/>
                  <a:moveTo>
                    <a:pt x="25502" y="32798"/>
                  </a:moveTo>
                  <a:cubicBezTo>
                    <a:pt x="25533" y="32798"/>
                    <a:pt x="25563" y="32798"/>
                    <a:pt x="25593" y="32828"/>
                  </a:cubicBezTo>
                  <a:cubicBezTo>
                    <a:pt x="25624" y="32858"/>
                    <a:pt x="25624" y="32919"/>
                    <a:pt x="25563" y="32950"/>
                  </a:cubicBezTo>
                  <a:lnTo>
                    <a:pt x="25441" y="33010"/>
                  </a:lnTo>
                  <a:cubicBezTo>
                    <a:pt x="25350" y="33071"/>
                    <a:pt x="25259" y="32950"/>
                    <a:pt x="25350" y="32889"/>
                  </a:cubicBezTo>
                  <a:cubicBezTo>
                    <a:pt x="25411" y="32858"/>
                    <a:pt x="25441" y="32828"/>
                    <a:pt x="25502" y="32798"/>
                  </a:cubicBezTo>
                  <a:close/>
                  <a:moveTo>
                    <a:pt x="24955" y="33102"/>
                  </a:moveTo>
                  <a:cubicBezTo>
                    <a:pt x="25016" y="33041"/>
                    <a:pt x="25107" y="33162"/>
                    <a:pt x="25016" y="33223"/>
                  </a:cubicBezTo>
                  <a:cubicBezTo>
                    <a:pt x="25016" y="33223"/>
                    <a:pt x="25016" y="33223"/>
                    <a:pt x="25016" y="33223"/>
                  </a:cubicBezTo>
                  <a:lnTo>
                    <a:pt x="24864" y="33284"/>
                  </a:lnTo>
                  <a:cubicBezTo>
                    <a:pt x="24834" y="33314"/>
                    <a:pt x="24803" y="33314"/>
                    <a:pt x="24773" y="33254"/>
                  </a:cubicBezTo>
                  <a:cubicBezTo>
                    <a:pt x="24742" y="33223"/>
                    <a:pt x="24773" y="33162"/>
                    <a:pt x="24803" y="33162"/>
                  </a:cubicBezTo>
                  <a:close/>
                  <a:moveTo>
                    <a:pt x="24378" y="33345"/>
                  </a:moveTo>
                  <a:cubicBezTo>
                    <a:pt x="24438" y="33314"/>
                    <a:pt x="24499" y="33375"/>
                    <a:pt x="24469" y="33436"/>
                  </a:cubicBezTo>
                  <a:cubicBezTo>
                    <a:pt x="24469" y="33466"/>
                    <a:pt x="24469" y="33497"/>
                    <a:pt x="24438" y="33497"/>
                  </a:cubicBezTo>
                  <a:lnTo>
                    <a:pt x="24286" y="33557"/>
                  </a:lnTo>
                  <a:cubicBezTo>
                    <a:pt x="24195" y="33588"/>
                    <a:pt x="24134" y="33466"/>
                    <a:pt x="24226" y="33406"/>
                  </a:cubicBezTo>
                  <a:cubicBezTo>
                    <a:pt x="24286" y="33375"/>
                    <a:pt x="24317" y="33375"/>
                    <a:pt x="24378" y="33345"/>
                  </a:cubicBezTo>
                  <a:close/>
                  <a:moveTo>
                    <a:pt x="23800" y="33588"/>
                  </a:moveTo>
                  <a:cubicBezTo>
                    <a:pt x="23891" y="33557"/>
                    <a:pt x="23952" y="33679"/>
                    <a:pt x="23861" y="33709"/>
                  </a:cubicBezTo>
                  <a:lnTo>
                    <a:pt x="23861" y="33740"/>
                  </a:lnTo>
                  <a:lnTo>
                    <a:pt x="23709" y="33770"/>
                  </a:lnTo>
                  <a:cubicBezTo>
                    <a:pt x="23618" y="33831"/>
                    <a:pt x="23557" y="33709"/>
                    <a:pt x="23648" y="33649"/>
                  </a:cubicBezTo>
                  <a:cubicBezTo>
                    <a:pt x="23648" y="33649"/>
                    <a:pt x="23648" y="33649"/>
                    <a:pt x="23648" y="33649"/>
                  </a:cubicBezTo>
                  <a:close/>
                  <a:moveTo>
                    <a:pt x="23223" y="33801"/>
                  </a:moveTo>
                  <a:cubicBezTo>
                    <a:pt x="23314" y="33770"/>
                    <a:pt x="23375" y="33892"/>
                    <a:pt x="23283" y="33953"/>
                  </a:cubicBezTo>
                  <a:lnTo>
                    <a:pt x="23283" y="33953"/>
                  </a:lnTo>
                  <a:lnTo>
                    <a:pt x="23131" y="34013"/>
                  </a:lnTo>
                  <a:cubicBezTo>
                    <a:pt x="23040" y="34013"/>
                    <a:pt x="22979" y="33892"/>
                    <a:pt x="23071" y="33861"/>
                  </a:cubicBezTo>
                  <a:cubicBezTo>
                    <a:pt x="23071" y="33861"/>
                    <a:pt x="23071" y="33861"/>
                    <a:pt x="23071" y="33861"/>
                  </a:cubicBezTo>
                  <a:close/>
                  <a:moveTo>
                    <a:pt x="22645" y="33983"/>
                  </a:moveTo>
                  <a:cubicBezTo>
                    <a:pt x="22645" y="33983"/>
                    <a:pt x="22675" y="33983"/>
                    <a:pt x="22675" y="33983"/>
                  </a:cubicBezTo>
                  <a:cubicBezTo>
                    <a:pt x="22767" y="34013"/>
                    <a:pt x="22767" y="34105"/>
                    <a:pt x="22675" y="34135"/>
                  </a:cubicBezTo>
                  <a:lnTo>
                    <a:pt x="22523" y="34196"/>
                  </a:lnTo>
                  <a:cubicBezTo>
                    <a:pt x="22463" y="34196"/>
                    <a:pt x="22432" y="34165"/>
                    <a:pt x="22432" y="34105"/>
                  </a:cubicBezTo>
                  <a:cubicBezTo>
                    <a:pt x="22432" y="34074"/>
                    <a:pt x="22463" y="34044"/>
                    <a:pt x="22493" y="34044"/>
                  </a:cubicBezTo>
                  <a:close/>
                  <a:moveTo>
                    <a:pt x="22037" y="34165"/>
                  </a:moveTo>
                  <a:cubicBezTo>
                    <a:pt x="22068" y="34165"/>
                    <a:pt x="22068" y="34165"/>
                    <a:pt x="22098" y="34165"/>
                  </a:cubicBezTo>
                  <a:cubicBezTo>
                    <a:pt x="22159" y="34196"/>
                    <a:pt x="22159" y="34287"/>
                    <a:pt x="22068" y="34317"/>
                  </a:cubicBezTo>
                  <a:lnTo>
                    <a:pt x="21916" y="34348"/>
                  </a:lnTo>
                  <a:cubicBezTo>
                    <a:pt x="21885" y="34378"/>
                    <a:pt x="21855" y="34348"/>
                    <a:pt x="21855" y="34317"/>
                  </a:cubicBezTo>
                  <a:cubicBezTo>
                    <a:pt x="21824" y="34287"/>
                    <a:pt x="21855" y="34226"/>
                    <a:pt x="21885" y="34196"/>
                  </a:cubicBezTo>
                  <a:close/>
                  <a:moveTo>
                    <a:pt x="21429" y="34317"/>
                  </a:moveTo>
                  <a:cubicBezTo>
                    <a:pt x="21520" y="34287"/>
                    <a:pt x="21581" y="34409"/>
                    <a:pt x="21490" y="34469"/>
                  </a:cubicBezTo>
                  <a:cubicBezTo>
                    <a:pt x="21490" y="34469"/>
                    <a:pt x="21490" y="34469"/>
                    <a:pt x="21460" y="34469"/>
                  </a:cubicBezTo>
                  <a:lnTo>
                    <a:pt x="21308" y="34500"/>
                  </a:lnTo>
                  <a:cubicBezTo>
                    <a:pt x="21216" y="34530"/>
                    <a:pt x="21186" y="34378"/>
                    <a:pt x="21277" y="34348"/>
                  </a:cubicBezTo>
                  <a:close/>
                  <a:moveTo>
                    <a:pt x="20821" y="34439"/>
                  </a:moveTo>
                  <a:cubicBezTo>
                    <a:pt x="20912" y="34439"/>
                    <a:pt x="20973" y="34561"/>
                    <a:pt x="20882" y="34591"/>
                  </a:cubicBezTo>
                  <a:cubicBezTo>
                    <a:pt x="20882" y="34591"/>
                    <a:pt x="20852" y="34591"/>
                    <a:pt x="20852" y="34591"/>
                  </a:cubicBezTo>
                  <a:lnTo>
                    <a:pt x="20700" y="34621"/>
                  </a:lnTo>
                  <a:cubicBezTo>
                    <a:pt x="20700" y="34652"/>
                    <a:pt x="20669" y="34621"/>
                    <a:pt x="20639" y="34621"/>
                  </a:cubicBezTo>
                  <a:cubicBezTo>
                    <a:pt x="20578" y="34591"/>
                    <a:pt x="20609" y="34500"/>
                    <a:pt x="20669" y="34469"/>
                  </a:cubicBezTo>
                  <a:close/>
                  <a:moveTo>
                    <a:pt x="20213" y="34561"/>
                  </a:moveTo>
                  <a:cubicBezTo>
                    <a:pt x="20335" y="34561"/>
                    <a:pt x="20335" y="34682"/>
                    <a:pt x="20244" y="34713"/>
                  </a:cubicBezTo>
                  <a:cubicBezTo>
                    <a:pt x="20183" y="34713"/>
                    <a:pt x="20153" y="34743"/>
                    <a:pt x="20092" y="34743"/>
                  </a:cubicBezTo>
                  <a:cubicBezTo>
                    <a:pt x="20001" y="34743"/>
                    <a:pt x="19970" y="34591"/>
                    <a:pt x="20061" y="34591"/>
                  </a:cubicBezTo>
                  <a:cubicBezTo>
                    <a:pt x="20122" y="34591"/>
                    <a:pt x="20183" y="34561"/>
                    <a:pt x="20213" y="34561"/>
                  </a:cubicBezTo>
                  <a:close/>
                  <a:moveTo>
                    <a:pt x="19605" y="34652"/>
                  </a:moveTo>
                  <a:cubicBezTo>
                    <a:pt x="19636" y="34652"/>
                    <a:pt x="19636" y="34652"/>
                    <a:pt x="19666" y="34652"/>
                  </a:cubicBezTo>
                  <a:cubicBezTo>
                    <a:pt x="19727" y="34713"/>
                    <a:pt x="19697" y="34804"/>
                    <a:pt x="19636" y="34804"/>
                  </a:cubicBezTo>
                  <a:lnTo>
                    <a:pt x="19453" y="34834"/>
                  </a:lnTo>
                  <a:cubicBezTo>
                    <a:pt x="19393" y="34834"/>
                    <a:pt x="19332" y="34713"/>
                    <a:pt x="19423" y="34682"/>
                  </a:cubicBezTo>
                  <a:cubicBezTo>
                    <a:pt x="19453" y="34652"/>
                    <a:pt x="19453" y="34652"/>
                    <a:pt x="19453" y="34652"/>
                  </a:cubicBezTo>
                  <a:cubicBezTo>
                    <a:pt x="19514" y="34652"/>
                    <a:pt x="19545" y="34652"/>
                    <a:pt x="19605" y="34652"/>
                  </a:cubicBezTo>
                  <a:close/>
                  <a:moveTo>
                    <a:pt x="18998" y="34713"/>
                  </a:moveTo>
                  <a:cubicBezTo>
                    <a:pt x="19089" y="34713"/>
                    <a:pt x="19089" y="34864"/>
                    <a:pt x="18998" y="34864"/>
                  </a:cubicBezTo>
                  <a:lnTo>
                    <a:pt x="18846" y="34864"/>
                  </a:lnTo>
                  <a:cubicBezTo>
                    <a:pt x="18754" y="34895"/>
                    <a:pt x="18724" y="34743"/>
                    <a:pt x="18815" y="34713"/>
                  </a:cubicBezTo>
                  <a:close/>
                  <a:moveTo>
                    <a:pt x="16505" y="34895"/>
                  </a:moveTo>
                  <a:cubicBezTo>
                    <a:pt x="16505" y="34895"/>
                    <a:pt x="16505" y="34895"/>
                    <a:pt x="16505" y="34895"/>
                  </a:cubicBezTo>
                  <a:cubicBezTo>
                    <a:pt x="16444" y="34895"/>
                    <a:pt x="16384" y="34895"/>
                    <a:pt x="16353" y="34895"/>
                  </a:cubicBezTo>
                  <a:cubicBezTo>
                    <a:pt x="16323" y="34895"/>
                    <a:pt x="16292" y="34864"/>
                    <a:pt x="16262" y="34834"/>
                  </a:cubicBezTo>
                  <a:cubicBezTo>
                    <a:pt x="16262" y="34804"/>
                    <a:pt x="16292" y="34743"/>
                    <a:pt x="16353" y="34743"/>
                  </a:cubicBezTo>
                  <a:cubicBezTo>
                    <a:pt x="16384" y="34743"/>
                    <a:pt x="16444" y="34743"/>
                    <a:pt x="16475" y="34743"/>
                  </a:cubicBezTo>
                  <a:close/>
                  <a:moveTo>
                    <a:pt x="15897" y="34713"/>
                  </a:moveTo>
                  <a:cubicBezTo>
                    <a:pt x="15988" y="34713"/>
                    <a:pt x="15988" y="34864"/>
                    <a:pt x="15867" y="34864"/>
                  </a:cubicBezTo>
                  <a:lnTo>
                    <a:pt x="15715" y="34834"/>
                  </a:lnTo>
                  <a:cubicBezTo>
                    <a:pt x="15624" y="34834"/>
                    <a:pt x="15624" y="34713"/>
                    <a:pt x="15715" y="34682"/>
                  </a:cubicBezTo>
                  <a:cubicBezTo>
                    <a:pt x="15715" y="34682"/>
                    <a:pt x="15715" y="34682"/>
                    <a:pt x="15745" y="34682"/>
                  </a:cubicBezTo>
                  <a:close/>
                  <a:moveTo>
                    <a:pt x="15259" y="34652"/>
                  </a:moveTo>
                  <a:cubicBezTo>
                    <a:pt x="15350" y="34652"/>
                    <a:pt x="15350" y="34773"/>
                    <a:pt x="15259" y="34804"/>
                  </a:cubicBezTo>
                  <a:cubicBezTo>
                    <a:pt x="15259" y="34804"/>
                    <a:pt x="15259" y="34804"/>
                    <a:pt x="15259" y="34804"/>
                  </a:cubicBezTo>
                  <a:cubicBezTo>
                    <a:pt x="15198" y="34773"/>
                    <a:pt x="15137" y="34773"/>
                    <a:pt x="15107" y="34773"/>
                  </a:cubicBezTo>
                  <a:cubicBezTo>
                    <a:pt x="15016" y="34773"/>
                    <a:pt x="15016" y="34621"/>
                    <a:pt x="15107" y="34621"/>
                  </a:cubicBezTo>
                  <a:cubicBezTo>
                    <a:pt x="15168" y="34621"/>
                    <a:pt x="15228" y="34621"/>
                    <a:pt x="15259" y="34652"/>
                  </a:cubicBezTo>
                  <a:close/>
                  <a:moveTo>
                    <a:pt x="14651" y="34561"/>
                  </a:moveTo>
                  <a:cubicBezTo>
                    <a:pt x="14742" y="34561"/>
                    <a:pt x="14742" y="34713"/>
                    <a:pt x="14651" y="34713"/>
                  </a:cubicBezTo>
                  <a:cubicBezTo>
                    <a:pt x="14590" y="34682"/>
                    <a:pt x="14529" y="34682"/>
                    <a:pt x="14469" y="34682"/>
                  </a:cubicBezTo>
                  <a:cubicBezTo>
                    <a:pt x="14377" y="34652"/>
                    <a:pt x="14408" y="34500"/>
                    <a:pt x="14499" y="34530"/>
                  </a:cubicBezTo>
                  <a:close/>
                  <a:moveTo>
                    <a:pt x="14043" y="34439"/>
                  </a:moveTo>
                  <a:cubicBezTo>
                    <a:pt x="14134" y="34469"/>
                    <a:pt x="14134" y="34591"/>
                    <a:pt x="14043" y="34591"/>
                  </a:cubicBezTo>
                  <a:cubicBezTo>
                    <a:pt x="14013" y="34591"/>
                    <a:pt x="14013" y="34591"/>
                    <a:pt x="14013" y="34591"/>
                  </a:cubicBezTo>
                  <a:lnTo>
                    <a:pt x="13861" y="34561"/>
                  </a:lnTo>
                  <a:cubicBezTo>
                    <a:pt x="13769" y="34530"/>
                    <a:pt x="13769" y="34409"/>
                    <a:pt x="13891" y="34409"/>
                  </a:cubicBezTo>
                  <a:lnTo>
                    <a:pt x="13891" y="34409"/>
                  </a:lnTo>
                  <a:close/>
                  <a:moveTo>
                    <a:pt x="13435" y="34317"/>
                  </a:moveTo>
                  <a:cubicBezTo>
                    <a:pt x="13526" y="34317"/>
                    <a:pt x="13526" y="34469"/>
                    <a:pt x="13405" y="34469"/>
                  </a:cubicBezTo>
                  <a:cubicBezTo>
                    <a:pt x="13405" y="34469"/>
                    <a:pt x="13405" y="34469"/>
                    <a:pt x="13405" y="34469"/>
                  </a:cubicBezTo>
                  <a:lnTo>
                    <a:pt x="13253" y="34409"/>
                  </a:lnTo>
                  <a:cubicBezTo>
                    <a:pt x="13162" y="34409"/>
                    <a:pt x="13162" y="34287"/>
                    <a:pt x="13253" y="34257"/>
                  </a:cubicBezTo>
                  <a:cubicBezTo>
                    <a:pt x="13283" y="34257"/>
                    <a:pt x="13283" y="34257"/>
                    <a:pt x="13283" y="34257"/>
                  </a:cubicBezTo>
                  <a:close/>
                  <a:moveTo>
                    <a:pt x="12827" y="34165"/>
                  </a:moveTo>
                  <a:cubicBezTo>
                    <a:pt x="12918" y="34165"/>
                    <a:pt x="12918" y="34317"/>
                    <a:pt x="12797" y="34317"/>
                  </a:cubicBezTo>
                  <a:cubicBezTo>
                    <a:pt x="12736" y="34287"/>
                    <a:pt x="12706" y="34287"/>
                    <a:pt x="12645" y="34257"/>
                  </a:cubicBezTo>
                  <a:cubicBezTo>
                    <a:pt x="12554" y="34226"/>
                    <a:pt x="12584" y="34074"/>
                    <a:pt x="12675" y="34105"/>
                  </a:cubicBezTo>
                  <a:cubicBezTo>
                    <a:pt x="12736" y="34135"/>
                    <a:pt x="12797" y="34135"/>
                    <a:pt x="12827" y="34165"/>
                  </a:cubicBezTo>
                  <a:close/>
                  <a:moveTo>
                    <a:pt x="12250" y="33983"/>
                  </a:moveTo>
                  <a:cubicBezTo>
                    <a:pt x="12341" y="34013"/>
                    <a:pt x="12310" y="34135"/>
                    <a:pt x="12219" y="34135"/>
                  </a:cubicBezTo>
                  <a:cubicBezTo>
                    <a:pt x="12219" y="34135"/>
                    <a:pt x="12189" y="34135"/>
                    <a:pt x="12189" y="34135"/>
                  </a:cubicBezTo>
                  <a:cubicBezTo>
                    <a:pt x="12159" y="34105"/>
                    <a:pt x="12098" y="34105"/>
                    <a:pt x="12037" y="34074"/>
                  </a:cubicBezTo>
                  <a:cubicBezTo>
                    <a:pt x="12037" y="34074"/>
                    <a:pt x="12007" y="34044"/>
                    <a:pt x="12007" y="34044"/>
                  </a:cubicBezTo>
                  <a:cubicBezTo>
                    <a:pt x="11976" y="33983"/>
                    <a:pt x="12037" y="33892"/>
                    <a:pt x="12098" y="33922"/>
                  </a:cubicBezTo>
                  <a:cubicBezTo>
                    <a:pt x="12159" y="33953"/>
                    <a:pt x="12189" y="33953"/>
                    <a:pt x="12250" y="33983"/>
                  </a:cubicBezTo>
                  <a:close/>
                  <a:moveTo>
                    <a:pt x="11642" y="33770"/>
                  </a:moveTo>
                  <a:cubicBezTo>
                    <a:pt x="11763" y="33831"/>
                    <a:pt x="11703" y="33953"/>
                    <a:pt x="11611" y="33922"/>
                  </a:cubicBezTo>
                  <a:lnTo>
                    <a:pt x="11459" y="33861"/>
                  </a:lnTo>
                  <a:cubicBezTo>
                    <a:pt x="11368" y="33831"/>
                    <a:pt x="11399" y="33709"/>
                    <a:pt x="11490" y="33709"/>
                  </a:cubicBezTo>
                  <a:cubicBezTo>
                    <a:pt x="11490" y="33709"/>
                    <a:pt x="11490" y="33709"/>
                    <a:pt x="11520" y="33740"/>
                  </a:cubicBezTo>
                  <a:close/>
                  <a:moveTo>
                    <a:pt x="11064" y="33557"/>
                  </a:moveTo>
                  <a:cubicBezTo>
                    <a:pt x="11155" y="33588"/>
                    <a:pt x="11125" y="33740"/>
                    <a:pt x="11034" y="33709"/>
                  </a:cubicBezTo>
                  <a:cubicBezTo>
                    <a:pt x="11034" y="33709"/>
                    <a:pt x="11003" y="33709"/>
                    <a:pt x="11003" y="33709"/>
                  </a:cubicBezTo>
                  <a:lnTo>
                    <a:pt x="10882" y="33649"/>
                  </a:lnTo>
                  <a:cubicBezTo>
                    <a:pt x="10791" y="33618"/>
                    <a:pt x="10821" y="33466"/>
                    <a:pt x="10912" y="33497"/>
                  </a:cubicBezTo>
                  <a:cubicBezTo>
                    <a:pt x="10973" y="33527"/>
                    <a:pt x="11034" y="33527"/>
                    <a:pt x="11064" y="33557"/>
                  </a:cubicBezTo>
                  <a:close/>
                  <a:moveTo>
                    <a:pt x="10487" y="33314"/>
                  </a:moveTo>
                  <a:cubicBezTo>
                    <a:pt x="10578" y="33375"/>
                    <a:pt x="10548" y="33497"/>
                    <a:pt x="10456" y="33466"/>
                  </a:cubicBezTo>
                  <a:cubicBezTo>
                    <a:pt x="10456" y="33466"/>
                    <a:pt x="10456" y="33466"/>
                    <a:pt x="10426" y="33466"/>
                  </a:cubicBezTo>
                  <a:lnTo>
                    <a:pt x="10304" y="33406"/>
                  </a:lnTo>
                  <a:cubicBezTo>
                    <a:pt x="10213" y="33345"/>
                    <a:pt x="10244" y="33223"/>
                    <a:pt x="10365" y="33254"/>
                  </a:cubicBezTo>
                  <a:cubicBezTo>
                    <a:pt x="10396" y="33284"/>
                    <a:pt x="10456" y="33284"/>
                    <a:pt x="10487" y="33314"/>
                  </a:cubicBezTo>
                  <a:close/>
                  <a:moveTo>
                    <a:pt x="9940" y="33071"/>
                  </a:moveTo>
                  <a:cubicBezTo>
                    <a:pt x="10031" y="33102"/>
                    <a:pt x="9970" y="33254"/>
                    <a:pt x="9879" y="33193"/>
                  </a:cubicBezTo>
                  <a:lnTo>
                    <a:pt x="9727" y="33132"/>
                  </a:lnTo>
                  <a:cubicBezTo>
                    <a:pt x="9636" y="33102"/>
                    <a:pt x="9696" y="32950"/>
                    <a:pt x="9788" y="32980"/>
                  </a:cubicBezTo>
                  <a:lnTo>
                    <a:pt x="9788" y="32980"/>
                  </a:lnTo>
                  <a:close/>
                  <a:moveTo>
                    <a:pt x="9393" y="32767"/>
                  </a:moveTo>
                  <a:cubicBezTo>
                    <a:pt x="9423" y="32798"/>
                    <a:pt x="9423" y="32828"/>
                    <a:pt x="9423" y="32889"/>
                  </a:cubicBezTo>
                  <a:cubicBezTo>
                    <a:pt x="9393" y="32919"/>
                    <a:pt x="9362" y="32950"/>
                    <a:pt x="9301" y="32919"/>
                  </a:cubicBezTo>
                  <a:lnTo>
                    <a:pt x="9180" y="32858"/>
                  </a:lnTo>
                  <a:cubicBezTo>
                    <a:pt x="9089" y="32798"/>
                    <a:pt x="9149" y="32676"/>
                    <a:pt x="9241" y="32706"/>
                  </a:cubicBezTo>
                  <a:lnTo>
                    <a:pt x="9241" y="32706"/>
                  </a:lnTo>
                  <a:close/>
                  <a:moveTo>
                    <a:pt x="8845" y="32494"/>
                  </a:moveTo>
                  <a:cubicBezTo>
                    <a:pt x="8937" y="32524"/>
                    <a:pt x="8876" y="32646"/>
                    <a:pt x="8785" y="32615"/>
                  </a:cubicBezTo>
                  <a:cubicBezTo>
                    <a:pt x="8724" y="32585"/>
                    <a:pt x="8663" y="32554"/>
                    <a:pt x="8633" y="32524"/>
                  </a:cubicBezTo>
                  <a:cubicBezTo>
                    <a:pt x="8541" y="32494"/>
                    <a:pt x="8602" y="32342"/>
                    <a:pt x="8693" y="32402"/>
                  </a:cubicBezTo>
                  <a:cubicBezTo>
                    <a:pt x="8754" y="32433"/>
                    <a:pt x="8785" y="32463"/>
                    <a:pt x="8845" y="32494"/>
                  </a:cubicBezTo>
                  <a:close/>
                  <a:moveTo>
                    <a:pt x="8298" y="32159"/>
                  </a:moveTo>
                  <a:cubicBezTo>
                    <a:pt x="8389" y="32220"/>
                    <a:pt x="8329" y="32342"/>
                    <a:pt x="8237" y="32311"/>
                  </a:cubicBezTo>
                  <a:cubicBezTo>
                    <a:pt x="8177" y="32281"/>
                    <a:pt x="8146" y="32250"/>
                    <a:pt x="8085" y="32220"/>
                  </a:cubicBezTo>
                  <a:cubicBezTo>
                    <a:pt x="7994" y="32159"/>
                    <a:pt x="8085" y="32038"/>
                    <a:pt x="8177" y="32068"/>
                  </a:cubicBezTo>
                  <a:cubicBezTo>
                    <a:pt x="8207" y="32098"/>
                    <a:pt x="8268" y="32129"/>
                    <a:pt x="8298" y="32159"/>
                  </a:cubicBezTo>
                  <a:close/>
                  <a:moveTo>
                    <a:pt x="7782" y="31825"/>
                  </a:moveTo>
                  <a:cubicBezTo>
                    <a:pt x="7873" y="31886"/>
                    <a:pt x="7812" y="32007"/>
                    <a:pt x="7721" y="31947"/>
                  </a:cubicBezTo>
                  <a:cubicBezTo>
                    <a:pt x="7690" y="31947"/>
                    <a:pt x="7690" y="31947"/>
                    <a:pt x="7690" y="31947"/>
                  </a:cubicBezTo>
                  <a:cubicBezTo>
                    <a:pt x="7660" y="31916"/>
                    <a:pt x="7599" y="31886"/>
                    <a:pt x="7569" y="31855"/>
                  </a:cubicBezTo>
                  <a:cubicBezTo>
                    <a:pt x="7538" y="31855"/>
                    <a:pt x="7538" y="31795"/>
                    <a:pt x="7538" y="31764"/>
                  </a:cubicBezTo>
                  <a:cubicBezTo>
                    <a:pt x="7569" y="31734"/>
                    <a:pt x="7630" y="31703"/>
                    <a:pt x="7660" y="31734"/>
                  </a:cubicBezTo>
                  <a:cubicBezTo>
                    <a:pt x="7690" y="31764"/>
                    <a:pt x="7751" y="31795"/>
                    <a:pt x="7782" y="31825"/>
                  </a:cubicBezTo>
                  <a:close/>
                  <a:moveTo>
                    <a:pt x="7265" y="31460"/>
                  </a:moveTo>
                  <a:cubicBezTo>
                    <a:pt x="7356" y="31521"/>
                    <a:pt x="7265" y="31643"/>
                    <a:pt x="7174" y="31582"/>
                  </a:cubicBezTo>
                  <a:cubicBezTo>
                    <a:pt x="7143" y="31551"/>
                    <a:pt x="7113" y="31521"/>
                    <a:pt x="7052" y="31491"/>
                  </a:cubicBezTo>
                  <a:cubicBezTo>
                    <a:pt x="6991" y="31430"/>
                    <a:pt x="7052" y="31308"/>
                    <a:pt x="7143" y="31369"/>
                  </a:cubicBezTo>
                  <a:cubicBezTo>
                    <a:pt x="7204" y="31399"/>
                    <a:pt x="7234" y="31430"/>
                    <a:pt x="7265" y="31460"/>
                  </a:cubicBezTo>
                  <a:close/>
                  <a:moveTo>
                    <a:pt x="6778" y="31095"/>
                  </a:moveTo>
                  <a:cubicBezTo>
                    <a:pt x="6839" y="31156"/>
                    <a:pt x="6778" y="31278"/>
                    <a:pt x="6687" y="31217"/>
                  </a:cubicBezTo>
                  <a:cubicBezTo>
                    <a:pt x="6657" y="31187"/>
                    <a:pt x="6596" y="31156"/>
                    <a:pt x="6566" y="31126"/>
                  </a:cubicBezTo>
                  <a:cubicBezTo>
                    <a:pt x="6505" y="31065"/>
                    <a:pt x="6566" y="30943"/>
                    <a:pt x="6657" y="31004"/>
                  </a:cubicBezTo>
                  <a:cubicBezTo>
                    <a:pt x="6657" y="31004"/>
                    <a:pt x="6657" y="31004"/>
                    <a:pt x="6657" y="31004"/>
                  </a:cubicBezTo>
                  <a:cubicBezTo>
                    <a:pt x="6687" y="31035"/>
                    <a:pt x="6748" y="31065"/>
                    <a:pt x="6778" y="31095"/>
                  </a:cubicBezTo>
                  <a:close/>
                  <a:moveTo>
                    <a:pt x="6292" y="30700"/>
                  </a:moveTo>
                  <a:cubicBezTo>
                    <a:pt x="6353" y="30761"/>
                    <a:pt x="6292" y="30883"/>
                    <a:pt x="6201" y="30822"/>
                  </a:cubicBezTo>
                  <a:cubicBezTo>
                    <a:pt x="6201" y="30822"/>
                    <a:pt x="6201" y="30822"/>
                    <a:pt x="6201" y="30822"/>
                  </a:cubicBezTo>
                  <a:lnTo>
                    <a:pt x="6079" y="30731"/>
                  </a:lnTo>
                  <a:cubicBezTo>
                    <a:pt x="6019" y="30640"/>
                    <a:pt x="6110" y="30548"/>
                    <a:pt x="6171" y="30609"/>
                  </a:cubicBezTo>
                  <a:cubicBezTo>
                    <a:pt x="6231" y="30640"/>
                    <a:pt x="6262" y="30670"/>
                    <a:pt x="6292" y="30700"/>
                  </a:cubicBezTo>
                  <a:close/>
                  <a:moveTo>
                    <a:pt x="4408" y="29089"/>
                  </a:moveTo>
                  <a:lnTo>
                    <a:pt x="4408" y="29089"/>
                  </a:lnTo>
                  <a:lnTo>
                    <a:pt x="4286" y="28968"/>
                  </a:lnTo>
                  <a:cubicBezTo>
                    <a:pt x="4256" y="28907"/>
                    <a:pt x="4316" y="28785"/>
                    <a:pt x="4408" y="28846"/>
                  </a:cubicBezTo>
                  <a:cubicBezTo>
                    <a:pt x="4408" y="28846"/>
                    <a:pt x="4408" y="28846"/>
                    <a:pt x="4408" y="28846"/>
                  </a:cubicBezTo>
                  <a:lnTo>
                    <a:pt x="4468" y="28907"/>
                  </a:lnTo>
                  <a:close/>
                  <a:moveTo>
                    <a:pt x="4104" y="28512"/>
                  </a:moveTo>
                  <a:cubicBezTo>
                    <a:pt x="4164" y="28573"/>
                    <a:pt x="4073" y="28694"/>
                    <a:pt x="4012" y="28603"/>
                  </a:cubicBezTo>
                  <a:lnTo>
                    <a:pt x="3982" y="28603"/>
                  </a:lnTo>
                  <a:cubicBezTo>
                    <a:pt x="3952" y="28573"/>
                    <a:pt x="3921" y="28512"/>
                    <a:pt x="3891" y="28481"/>
                  </a:cubicBezTo>
                  <a:cubicBezTo>
                    <a:pt x="3830" y="28421"/>
                    <a:pt x="3921" y="28329"/>
                    <a:pt x="3982" y="28360"/>
                  </a:cubicBezTo>
                  <a:cubicBezTo>
                    <a:pt x="4012" y="28360"/>
                    <a:pt x="4012" y="28390"/>
                    <a:pt x="4012" y="28390"/>
                  </a:cubicBezTo>
                  <a:cubicBezTo>
                    <a:pt x="4043" y="28421"/>
                    <a:pt x="4073" y="28481"/>
                    <a:pt x="4104" y="28512"/>
                  </a:cubicBezTo>
                  <a:close/>
                  <a:moveTo>
                    <a:pt x="3739" y="28025"/>
                  </a:moveTo>
                  <a:cubicBezTo>
                    <a:pt x="3739" y="28025"/>
                    <a:pt x="3739" y="28056"/>
                    <a:pt x="3739" y="28056"/>
                  </a:cubicBezTo>
                  <a:cubicBezTo>
                    <a:pt x="3739" y="28147"/>
                    <a:pt x="3648" y="28177"/>
                    <a:pt x="3617" y="28117"/>
                  </a:cubicBezTo>
                  <a:lnTo>
                    <a:pt x="3496" y="27995"/>
                  </a:lnTo>
                  <a:cubicBezTo>
                    <a:pt x="3465" y="27934"/>
                    <a:pt x="3526" y="27843"/>
                    <a:pt x="3617" y="27874"/>
                  </a:cubicBezTo>
                  <a:cubicBezTo>
                    <a:pt x="3617" y="27874"/>
                    <a:pt x="3617" y="27904"/>
                    <a:pt x="3648" y="27904"/>
                  </a:cubicBezTo>
                  <a:close/>
                  <a:moveTo>
                    <a:pt x="3344" y="27539"/>
                  </a:moveTo>
                  <a:cubicBezTo>
                    <a:pt x="3374" y="27539"/>
                    <a:pt x="3374" y="27570"/>
                    <a:pt x="3374" y="27600"/>
                  </a:cubicBezTo>
                  <a:cubicBezTo>
                    <a:pt x="3344" y="27661"/>
                    <a:pt x="3253" y="27661"/>
                    <a:pt x="3222" y="27600"/>
                  </a:cubicBezTo>
                  <a:lnTo>
                    <a:pt x="3131" y="27478"/>
                  </a:lnTo>
                  <a:cubicBezTo>
                    <a:pt x="3131" y="27448"/>
                    <a:pt x="3131" y="27418"/>
                    <a:pt x="3161" y="27387"/>
                  </a:cubicBezTo>
                  <a:cubicBezTo>
                    <a:pt x="3192" y="27357"/>
                    <a:pt x="3253" y="27357"/>
                    <a:pt x="3283" y="27387"/>
                  </a:cubicBezTo>
                  <a:close/>
                  <a:moveTo>
                    <a:pt x="3009" y="27022"/>
                  </a:moveTo>
                  <a:cubicBezTo>
                    <a:pt x="3070" y="27114"/>
                    <a:pt x="2949" y="27174"/>
                    <a:pt x="2888" y="27114"/>
                  </a:cubicBezTo>
                  <a:lnTo>
                    <a:pt x="2797" y="26962"/>
                  </a:lnTo>
                  <a:cubicBezTo>
                    <a:pt x="2736" y="26901"/>
                    <a:pt x="2857" y="26810"/>
                    <a:pt x="2918" y="26870"/>
                  </a:cubicBezTo>
                  <a:lnTo>
                    <a:pt x="2918" y="26870"/>
                  </a:lnTo>
                  <a:close/>
                  <a:moveTo>
                    <a:pt x="2675" y="26506"/>
                  </a:moveTo>
                  <a:cubicBezTo>
                    <a:pt x="2705" y="26566"/>
                    <a:pt x="2614" y="26658"/>
                    <a:pt x="2553" y="26597"/>
                  </a:cubicBezTo>
                  <a:cubicBezTo>
                    <a:pt x="2553" y="26566"/>
                    <a:pt x="2553" y="26566"/>
                    <a:pt x="2523" y="26566"/>
                  </a:cubicBezTo>
                  <a:lnTo>
                    <a:pt x="2462" y="26445"/>
                  </a:lnTo>
                  <a:cubicBezTo>
                    <a:pt x="2432" y="26415"/>
                    <a:pt x="2432" y="26354"/>
                    <a:pt x="2493" y="26323"/>
                  </a:cubicBezTo>
                  <a:cubicBezTo>
                    <a:pt x="2523" y="26323"/>
                    <a:pt x="2553" y="26323"/>
                    <a:pt x="2584" y="26354"/>
                  </a:cubicBezTo>
                  <a:close/>
                  <a:moveTo>
                    <a:pt x="2341" y="25959"/>
                  </a:moveTo>
                  <a:cubicBezTo>
                    <a:pt x="2371" y="25989"/>
                    <a:pt x="2371" y="26019"/>
                    <a:pt x="2341" y="26050"/>
                  </a:cubicBezTo>
                  <a:cubicBezTo>
                    <a:pt x="2310" y="26080"/>
                    <a:pt x="2250" y="26080"/>
                    <a:pt x="2219" y="26019"/>
                  </a:cubicBezTo>
                  <a:lnTo>
                    <a:pt x="2158" y="25898"/>
                  </a:lnTo>
                  <a:cubicBezTo>
                    <a:pt x="2098" y="25807"/>
                    <a:pt x="2219" y="25746"/>
                    <a:pt x="2280" y="25807"/>
                  </a:cubicBezTo>
                  <a:lnTo>
                    <a:pt x="2280" y="25807"/>
                  </a:lnTo>
                  <a:close/>
                  <a:moveTo>
                    <a:pt x="2067" y="25411"/>
                  </a:moveTo>
                  <a:cubicBezTo>
                    <a:pt x="2067" y="25442"/>
                    <a:pt x="2067" y="25503"/>
                    <a:pt x="2037" y="25503"/>
                  </a:cubicBezTo>
                  <a:cubicBezTo>
                    <a:pt x="2006" y="25533"/>
                    <a:pt x="1946" y="25533"/>
                    <a:pt x="1915" y="25472"/>
                  </a:cubicBezTo>
                  <a:lnTo>
                    <a:pt x="1854" y="25351"/>
                  </a:lnTo>
                  <a:cubicBezTo>
                    <a:pt x="1794" y="25259"/>
                    <a:pt x="1915" y="25199"/>
                    <a:pt x="1976" y="25259"/>
                  </a:cubicBezTo>
                  <a:lnTo>
                    <a:pt x="1976" y="25259"/>
                  </a:lnTo>
                  <a:close/>
                  <a:moveTo>
                    <a:pt x="1794" y="24864"/>
                  </a:moveTo>
                  <a:cubicBezTo>
                    <a:pt x="1794" y="24895"/>
                    <a:pt x="1794" y="24925"/>
                    <a:pt x="1763" y="24956"/>
                  </a:cubicBezTo>
                  <a:cubicBezTo>
                    <a:pt x="1702" y="24986"/>
                    <a:pt x="1672" y="24956"/>
                    <a:pt x="1642" y="24925"/>
                  </a:cubicBezTo>
                  <a:lnTo>
                    <a:pt x="1581" y="24773"/>
                  </a:lnTo>
                  <a:cubicBezTo>
                    <a:pt x="1550" y="24682"/>
                    <a:pt x="1672" y="24621"/>
                    <a:pt x="1702" y="24712"/>
                  </a:cubicBezTo>
                  <a:cubicBezTo>
                    <a:pt x="1733" y="24743"/>
                    <a:pt x="1763" y="24804"/>
                    <a:pt x="1794" y="24864"/>
                  </a:cubicBezTo>
                  <a:close/>
                  <a:moveTo>
                    <a:pt x="1520" y="24287"/>
                  </a:moveTo>
                  <a:cubicBezTo>
                    <a:pt x="1550" y="24348"/>
                    <a:pt x="1490" y="24408"/>
                    <a:pt x="1429" y="24408"/>
                  </a:cubicBezTo>
                  <a:cubicBezTo>
                    <a:pt x="1398" y="24378"/>
                    <a:pt x="1398" y="24378"/>
                    <a:pt x="1398" y="24348"/>
                  </a:cubicBezTo>
                  <a:cubicBezTo>
                    <a:pt x="1368" y="24317"/>
                    <a:pt x="1338" y="24256"/>
                    <a:pt x="1338" y="24196"/>
                  </a:cubicBezTo>
                  <a:cubicBezTo>
                    <a:pt x="1277" y="24104"/>
                    <a:pt x="1429" y="24044"/>
                    <a:pt x="1459" y="24135"/>
                  </a:cubicBezTo>
                  <a:cubicBezTo>
                    <a:pt x="1490" y="24196"/>
                    <a:pt x="1520" y="24256"/>
                    <a:pt x="1520" y="24287"/>
                  </a:cubicBezTo>
                  <a:close/>
                  <a:moveTo>
                    <a:pt x="1307" y="23709"/>
                  </a:moveTo>
                  <a:cubicBezTo>
                    <a:pt x="1338" y="23801"/>
                    <a:pt x="1216" y="23861"/>
                    <a:pt x="1155" y="23770"/>
                  </a:cubicBezTo>
                  <a:lnTo>
                    <a:pt x="1155" y="23770"/>
                  </a:lnTo>
                  <a:cubicBezTo>
                    <a:pt x="1125" y="23709"/>
                    <a:pt x="1125" y="23679"/>
                    <a:pt x="1094" y="23618"/>
                  </a:cubicBezTo>
                  <a:cubicBezTo>
                    <a:pt x="1064" y="23557"/>
                    <a:pt x="1186" y="23466"/>
                    <a:pt x="1216" y="23557"/>
                  </a:cubicBezTo>
                  <a:cubicBezTo>
                    <a:pt x="1246" y="23557"/>
                    <a:pt x="1246" y="23557"/>
                    <a:pt x="1246" y="23557"/>
                  </a:cubicBezTo>
                  <a:cubicBezTo>
                    <a:pt x="1246" y="23618"/>
                    <a:pt x="1277" y="23679"/>
                    <a:pt x="1307" y="23709"/>
                  </a:cubicBezTo>
                  <a:close/>
                  <a:moveTo>
                    <a:pt x="1064" y="23132"/>
                  </a:moveTo>
                  <a:cubicBezTo>
                    <a:pt x="1125" y="23223"/>
                    <a:pt x="973" y="23284"/>
                    <a:pt x="943" y="23193"/>
                  </a:cubicBezTo>
                  <a:lnTo>
                    <a:pt x="943" y="23193"/>
                  </a:lnTo>
                  <a:lnTo>
                    <a:pt x="882" y="23041"/>
                  </a:lnTo>
                  <a:cubicBezTo>
                    <a:pt x="851" y="22949"/>
                    <a:pt x="973" y="22889"/>
                    <a:pt x="1034" y="22980"/>
                  </a:cubicBezTo>
                  <a:cubicBezTo>
                    <a:pt x="1034" y="22980"/>
                    <a:pt x="1034" y="22980"/>
                    <a:pt x="1034" y="22980"/>
                  </a:cubicBezTo>
                  <a:close/>
                  <a:moveTo>
                    <a:pt x="882" y="22554"/>
                  </a:moveTo>
                  <a:cubicBezTo>
                    <a:pt x="912" y="22615"/>
                    <a:pt x="791" y="22676"/>
                    <a:pt x="730" y="22615"/>
                  </a:cubicBezTo>
                  <a:cubicBezTo>
                    <a:pt x="730" y="22585"/>
                    <a:pt x="730" y="22585"/>
                    <a:pt x="730" y="22585"/>
                  </a:cubicBezTo>
                  <a:lnTo>
                    <a:pt x="699" y="22433"/>
                  </a:lnTo>
                  <a:cubicBezTo>
                    <a:pt x="669" y="22372"/>
                    <a:pt x="730" y="22342"/>
                    <a:pt x="791" y="22342"/>
                  </a:cubicBezTo>
                  <a:cubicBezTo>
                    <a:pt x="821" y="22342"/>
                    <a:pt x="821" y="22372"/>
                    <a:pt x="851" y="22402"/>
                  </a:cubicBezTo>
                  <a:close/>
                  <a:moveTo>
                    <a:pt x="699" y="21946"/>
                  </a:moveTo>
                  <a:cubicBezTo>
                    <a:pt x="730" y="22038"/>
                    <a:pt x="608" y="22098"/>
                    <a:pt x="578" y="22007"/>
                  </a:cubicBezTo>
                  <a:lnTo>
                    <a:pt x="578" y="21977"/>
                  </a:lnTo>
                  <a:lnTo>
                    <a:pt x="517" y="21825"/>
                  </a:lnTo>
                  <a:cubicBezTo>
                    <a:pt x="517" y="21794"/>
                    <a:pt x="517" y="21764"/>
                    <a:pt x="578" y="21734"/>
                  </a:cubicBezTo>
                  <a:cubicBezTo>
                    <a:pt x="608" y="21734"/>
                    <a:pt x="669" y="21764"/>
                    <a:pt x="669" y="21794"/>
                  </a:cubicBezTo>
                  <a:close/>
                  <a:moveTo>
                    <a:pt x="578" y="21338"/>
                  </a:moveTo>
                  <a:cubicBezTo>
                    <a:pt x="578" y="21460"/>
                    <a:pt x="426" y="21490"/>
                    <a:pt x="426" y="21369"/>
                  </a:cubicBezTo>
                  <a:lnTo>
                    <a:pt x="365" y="21217"/>
                  </a:lnTo>
                  <a:cubicBezTo>
                    <a:pt x="365" y="21156"/>
                    <a:pt x="487" y="21095"/>
                    <a:pt x="517" y="21186"/>
                  </a:cubicBezTo>
                  <a:cubicBezTo>
                    <a:pt x="517" y="21186"/>
                    <a:pt x="517" y="21186"/>
                    <a:pt x="517" y="21186"/>
                  </a:cubicBezTo>
                  <a:close/>
                  <a:moveTo>
                    <a:pt x="426" y="20731"/>
                  </a:moveTo>
                  <a:cubicBezTo>
                    <a:pt x="456" y="20822"/>
                    <a:pt x="335" y="20883"/>
                    <a:pt x="274" y="20791"/>
                  </a:cubicBezTo>
                  <a:cubicBezTo>
                    <a:pt x="274" y="20791"/>
                    <a:pt x="274" y="20761"/>
                    <a:pt x="274" y="20761"/>
                  </a:cubicBezTo>
                  <a:cubicBezTo>
                    <a:pt x="274" y="20731"/>
                    <a:pt x="274" y="20670"/>
                    <a:pt x="243" y="20609"/>
                  </a:cubicBezTo>
                  <a:cubicBezTo>
                    <a:pt x="243" y="20609"/>
                    <a:pt x="243" y="20579"/>
                    <a:pt x="243" y="20579"/>
                  </a:cubicBezTo>
                  <a:cubicBezTo>
                    <a:pt x="304" y="20487"/>
                    <a:pt x="395" y="20518"/>
                    <a:pt x="395" y="20579"/>
                  </a:cubicBezTo>
                  <a:cubicBezTo>
                    <a:pt x="426" y="20639"/>
                    <a:pt x="426" y="20700"/>
                    <a:pt x="426" y="20731"/>
                  </a:cubicBezTo>
                  <a:close/>
                  <a:moveTo>
                    <a:pt x="335" y="20123"/>
                  </a:moveTo>
                  <a:cubicBezTo>
                    <a:pt x="335" y="20244"/>
                    <a:pt x="183" y="20244"/>
                    <a:pt x="183" y="20153"/>
                  </a:cubicBezTo>
                  <a:cubicBezTo>
                    <a:pt x="152" y="20092"/>
                    <a:pt x="152" y="20062"/>
                    <a:pt x="152" y="20001"/>
                  </a:cubicBezTo>
                  <a:cubicBezTo>
                    <a:pt x="152" y="19910"/>
                    <a:pt x="274" y="19879"/>
                    <a:pt x="304" y="19971"/>
                  </a:cubicBezTo>
                  <a:close/>
                  <a:moveTo>
                    <a:pt x="243" y="19515"/>
                  </a:moveTo>
                  <a:cubicBezTo>
                    <a:pt x="243" y="19606"/>
                    <a:pt x="122" y="19636"/>
                    <a:pt x="91" y="19545"/>
                  </a:cubicBezTo>
                  <a:cubicBezTo>
                    <a:pt x="91" y="19545"/>
                    <a:pt x="91" y="19545"/>
                    <a:pt x="91" y="19545"/>
                  </a:cubicBezTo>
                  <a:lnTo>
                    <a:pt x="61" y="19363"/>
                  </a:lnTo>
                  <a:cubicBezTo>
                    <a:pt x="61" y="19302"/>
                    <a:pt x="183" y="19241"/>
                    <a:pt x="213" y="19332"/>
                  </a:cubicBezTo>
                  <a:cubicBezTo>
                    <a:pt x="213" y="19363"/>
                    <a:pt x="213" y="19363"/>
                    <a:pt x="213" y="19363"/>
                  </a:cubicBezTo>
                  <a:close/>
                  <a:moveTo>
                    <a:pt x="183" y="18907"/>
                  </a:moveTo>
                  <a:cubicBezTo>
                    <a:pt x="183" y="18998"/>
                    <a:pt x="31" y="18998"/>
                    <a:pt x="31" y="18907"/>
                  </a:cubicBezTo>
                  <a:lnTo>
                    <a:pt x="0" y="18755"/>
                  </a:lnTo>
                  <a:cubicBezTo>
                    <a:pt x="0" y="18664"/>
                    <a:pt x="152" y="18633"/>
                    <a:pt x="183" y="18724"/>
                  </a:cubicBezTo>
                  <a:lnTo>
                    <a:pt x="183" y="18755"/>
                  </a:lnTo>
                  <a:cubicBezTo>
                    <a:pt x="183" y="18785"/>
                    <a:pt x="183" y="18846"/>
                    <a:pt x="183" y="18907"/>
                  </a:cubicBezTo>
                  <a:close/>
                  <a:moveTo>
                    <a:pt x="0" y="16384"/>
                  </a:moveTo>
                  <a:lnTo>
                    <a:pt x="0" y="16262"/>
                  </a:lnTo>
                  <a:cubicBezTo>
                    <a:pt x="0" y="16232"/>
                    <a:pt x="31" y="16202"/>
                    <a:pt x="61" y="16171"/>
                  </a:cubicBezTo>
                  <a:cubicBezTo>
                    <a:pt x="122" y="16171"/>
                    <a:pt x="152" y="16202"/>
                    <a:pt x="152" y="16262"/>
                  </a:cubicBezTo>
                  <a:lnTo>
                    <a:pt x="152" y="16354"/>
                  </a:lnTo>
                  <a:close/>
                  <a:moveTo>
                    <a:pt x="213" y="15806"/>
                  </a:moveTo>
                  <a:cubicBezTo>
                    <a:pt x="183" y="15898"/>
                    <a:pt x="31" y="15898"/>
                    <a:pt x="31" y="15776"/>
                  </a:cubicBezTo>
                  <a:cubicBezTo>
                    <a:pt x="61" y="15746"/>
                    <a:pt x="61" y="15685"/>
                    <a:pt x="61" y="15624"/>
                  </a:cubicBezTo>
                  <a:cubicBezTo>
                    <a:pt x="61" y="15533"/>
                    <a:pt x="213" y="15533"/>
                    <a:pt x="213" y="15624"/>
                  </a:cubicBezTo>
                  <a:cubicBezTo>
                    <a:pt x="213" y="15624"/>
                    <a:pt x="213" y="15624"/>
                    <a:pt x="213" y="15654"/>
                  </a:cubicBezTo>
                  <a:cubicBezTo>
                    <a:pt x="213" y="15685"/>
                    <a:pt x="213" y="15746"/>
                    <a:pt x="213" y="15806"/>
                  </a:cubicBezTo>
                  <a:close/>
                  <a:moveTo>
                    <a:pt x="274" y="15168"/>
                  </a:moveTo>
                  <a:cubicBezTo>
                    <a:pt x="243" y="15290"/>
                    <a:pt x="91" y="15259"/>
                    <a:pt x="122" y="15168"/>
                  </a:cubicBezTo>
                  <a:cubicBezTo>
                    <a:pt x="122" y="15107"/>
                    <a:pt x="122" y="15047"/>
                    <a:pt x="122" y="15016"/>
                  </a:cubicBezTo>
                  <a:cubicBezTo>
                    <a:pt x="152" y="14925"/>
                    <a:pt x="304" y="14925"/>
                    <a:pt x="304" y="15016"/>
                  </a:cubicBezTo>
                  <a:lnTo>
                    <a:pt x="274" y="15016"/>
                  </a:lnTo>
                  <a:close/>
                  <a:moveTo>
                    <a:pt x="365" y="14560"/>
                  </a:moveTo>
                  <a:cubicBezTo>
                    <a:pt x="335" y="14651"/>
                    <a:pt x="213" y="14651"/>
                    <a:pt x="213" y="14560"/>
                  </a:cubicBezTo>
                  <a:cubicBezTo>
                    <a:pt x="213" y="14560"/>
                    <a:pt x="213" y="14560"/>
                    <a:pt x="213" y="14530"/>
                  </a:cubicBezTo>
                  <a:lnTo>
                    <a:pt x="243" y="14378"/>
                  </a:lnTo>
                  <a:cubicBezTo>
                    <a:pt x="243" y="14287"/>
                    <a:pt x="395" y="14317"/>
                    <a:pt x="395" y="14408"/>
                  </a:cubicBezTo>
                  <a:close/>
                  <a:moveTo>
                    <a:pt x="487" y="13952"/>
                  </a:moveTo>
                  <a:cubicBezTo>
                    <a:pt x="456" y="14044"/>
                    <a:pt x="304" y="14044"/>
                    <a:pt x="304" y="13952"/>
                  </a:cubicBezTo>
                  <a:cubicBezTo>
                    <a:pt x="304" y="13922"/>
                    <a:pt x="304" y="13922"/>
                    <a:pt x="335" y="13922"/>
                  </a:cubicBezTo>
                  <a:cubicBezTo>
                    <a:pt x="335" y="13892"/>
                    <a:pt x="335" y="13831"/>
                    <a:pt x="365" y="13770"/>
                  </a:cubicBezTo>
                  <a:cubicBezTo>
                    <a:pt x="365" y="13679"/>
                    <a:pt x="487" y="13679"/>
                    <a:pt x="517" y="13770"/>
                  </a:cubicBezTo>
                  <a:cubicBezTo>
                    <a:pt x="517" y="13800"/>
                    <a:pt x="517" y="13800"/>
                    <a:pt x="517" y="13800"/>
                  </a:cubicBezTo>
                  <a:cubicBezTo>
                    <a:pt x="487" y="13861"/>
                    <a:pt x="487" y="13922"/>
                    <a:pt x="487" y="13952"/>
                  </a:cubicBezTo>
                  <a:close/>
                  <a:moveTo>
                    <a:pt x="608" y="13344"/>
                  </a:moveTo>
                  <a:cubicBezTo>
                    <a:pt x="578" y="13436"/>
                    <a:pt x="456" y="13436"/>
                    <a:pt x="456" y="13344"/>
                  </a:cubicBezTo>
                  <a:cubicBezTo>
                    <a:pt x="456" y="13314"/>
                    <a:pt x="456" y="13314"/>
                    <a:pt x="456" y="13314"/>
                  </a:cubicBezTo>
                  <a:cubicBezTo>
                    <a:pt x="456" y="13253"/>
                    <a:pt x="487" y="13223"/>
                    <a:pt x="487" y="13162"/>
                  </a:cubicBezTo>
                  <a:cubicBezTo>
                    <a:pt x="517" y="13071"/>
                    <a:pt x="669" y="13101"/>
                    <a:pt x="639" y="13192"/>
                  </a:cubicBezTo>
                  <a:cubicBezTo>
                    <a:pt x="639" y="13253"/>
                    <a:pt x="608" y="13314"/>
                    <a:pt x="608" y="13344"/>
                  </a:cubicBezTo>
                  <a:close/>
                  <a:moveTo>
                    <a:pt x="760" y="12767"/>
                  </a:moveTo>
                  <a:cubicBezTo>
                    <a:pt x="730" y="12828"/>
                    <a:pt x="608" y="12828"/>
                    <a:pt x="608" y="12737"/>
                  </a:cubicBezTo>
                  <a:cubicBezTo>
                    <a:pt x="608" y="12737"/>
                    <a:pt x="608" y="12706"/>
                    <a:pt x="608" y="12706"/>
                  </a:cubicBezTo>
                  <a:lnTo>
                    <a:pt x="669" y="12554"/>
                  </a:lnTo>
                  <a:cubicBezTo>
                    <a:pt x="699" y="12463"/>
                    <a:pt x="821" y="12493"/>
                    <a:pt x="821" y="12615"/>
                  </a:cubicBezTo>
                  <a:close/>
                  <a:moveTo>
                    <a:pt x="943" y="12159"/>
                  </a:moveTo>
                  <a:cubicBezTo>
                    <a:pt x="943" y="12189"/>
                    <a:pt x="912" y="12189"/>
                    <a:pt x="912" y="12189"/>
                  </a:cubicBezTo>
                  <a:cubicBezTo>
                    <a:pt x="851" y="12250"/>
                    <a:pt x="760" y="12189"/>
                    <a:pt x="791" y="12098"/>
                  </a:cubicBezTo>
                  <a:lnTo>
                    <a:pt x="851" y="11977"/>
                  </a:lnTo>
                  <a:cubicBezTo>
                    <a:pt x="851" y="11946"/>
                    <a:pt x="851" y="11916"/>
                    <a:pt x="882" y="11916"/>
                  </a:cubicBezTo>
                  <a:cubicBezTo>
                    <a:pt x="943" y="11885"/>
                    <a:pt x="1003" y="11946"/>
                    <a:pt x="1003" y="12007"/>
                  </a:cubicBezTo>
                  <a:close/>
                  <a:moveTo>
                    <a:pt x="1155" y="11581"/>
                  </a:moveTo>
                  <a:cubicBezTo>
                    <a:pt x="1094" y="11642"/>
                    <a:pt x="1003" y="11642"/>
                    <a:pt x="1003" y="11551"/>
                  </a:cubicBezTo>
                  <a:cubicBezTo>
                    <a:pt x="1003" y="11521"/>
                    <a:pt x="1003" y="11521"/>
                    <a:pt x="1003" y="11521"/>
                  </a:cubicBezTo>
                  <a:lnTo>
                    <a:pt x="1064" y="11369"/>
                  </a:lnTo>
                  <a:cubicBezTo>
                    <a:pt x="1064" y="11338"/>
                    <a:pt x="1094" y="11338"/>
                    <a:pt x="1125" y="11308"/>
                  </a:cubicBezTo>
                  <a:cubicBezTo>
                    <a:pt x="1155" y="11308"/>
                    <a:pt x="1216" y="11369"/>
                    <a:pt x="1186" y="11430"/>
                  </a:cubicBezTo>
                  <a:close/>
                  <a:moveTo>
                    <a:pt x="1368" y="11004"/>
                  </a:moveTo>
                  <a:cubicBezTo>
                    <a:pt x="1338" y="11065"/>
                    <a:pt x="1186" y="11034"/>
                    <a:pt x="1216" y="10943"/>
                  </a:cubicBezTo>
                  <a:cubicBezTo>
                    <a:pt x="1216" y="10943"/>
                    <a:pt x="1216" y="10943"/>
                    <a:pt x="1216" y="10943"/>
                  </a:cubicBezTo>
                  <a:cubicBezTo>
                    <a:pt x="1246" y="10882"/>
                    <a:pt x="1246" y="10852"/>
                    <a:pt x="1277" y="10791"/>
                  </a:cubicBezTo>
                  <a:cubicBezTo>
                    <a:pt x="1307" y="10700"/>
                    <a:pt x="1429" y="10730"/>
                    <a:pt x="1429" y="10852"/>
                  </a:cubicBezTo>
                  <a:lnTo>
                    <a:pt x="1429" y="10852"/>
                  </a:lnTo>
                  <a:cubicBezTo>
                    <a:pt x="1398" y="10882"/>
                    <a:pt x="1368" y="10943"/>
                    <a:pt x="1368" y="11004"/>
                  </a:cubicBezTo>
                  <a:close/>
                  <a:moveTo>
                    <a:pt x="1611" y="10426"/>
                  </a:moveTo>
                  <a:cubicBezTo>
                    <a:pt x="1550" y="10518"/>
                    <a:pt x="1429" y="10457"/>
                    <a:pt x="1459" y="10366"/>
                  </a:cubicBezTo>
                  <a:cubicBezTo>
                    <a:pt x="1459" y="10366"/>
                    <a:pt x="1459" y="10366"/>
                    <a:pt x="1459" y="10366"/>
                  </a:cubicBezTo>
                  <a:cubicBezTo>
                    <a:pt x="1490" y="10305"/>
                    <a:pt x="1490" y="10274"/>
                    <a:pt x="1520" y="10214"/>
                  </a:cubicBezTo>
                  <a:cubicBezTo>
                    <a:pt x="1550" y="10122"/>
                    <a:pt x="1702" y="10183"/>
                    <a:pt x="1672" y="10274"/>
                  </a:cubicBezTo>
                  <a:cubicBezTo>
                    <a:pt x="1672" y="10274"/>
                    <a:pt x="1672" y="10274"/>
                    <a:pt x="1672" y="10274"/>
                  </a:cubicBezTo>
                  <a:cubicBezTo>
                    <a:pt x="1642" y="10335"/>
                    <a:pt x="1611" y="10366"/>
                    <a:pt x="1611" y="10426"/>
                  </a:cubicBezTo>
                  <a:close/>
                  <a:moveTo>
                    <a:pt x="1854" y="9849"/>
                  </a:moveTo>
                  <a:cubicBezTo>
                    <a:pt x="1824" y="9940"/>
                    <a:pt x="1672" y="9879"/>
                    <a:pt x="1733" y="9788"/>
                  </a:cubicBezTo>
                  <a:cubicBezTo>
                    <a:pt x="1763" y="9727"/>
                    <a:pt x="1763" y="9697"/>
                    <a:pt x="1794" y="9636"/>
                  </a:cubicBezTo>
                  <a:cubicBezTo>
                    <a:pt x="1824" y="9575"/>
                    <a:pt x="1976" y="9606"/>
                    <a:pt x="1946" y="9697"/>
                  </a:cubicBezTo>
                  <a:lnTo>
                    <a:pt x="1946" y="9727"/>
                  </a:lnTo>
                  <a:cubicBezTo>
                    <a:pt x="1915" y="9758"/>
                    <a:pt x="1885" y="9819"/>
                    <a:pt x="1854" y="9849"/>
                  </a:cubicBezTo>
                  <a:close/>
                  <a:moveTo>
                    <a:pt x="2158" y="9302"/>
                  </a:moveTo>
                  <a:cubicBezTo>
                    <a:pt x="2128" y="9332"/>
                    <a:pt x="2098" y="9363"/>
                    <a:pt x="2037" y="9332"/>
                  </a:cubicBezTo>
                  <a:cubicBezTo>
                    <a:pt x="2006" y="9332"/>
                    <a:pt x="1976" y="9271"/>
                    <a:pt x="2006" y="9241"/>
                  </a:cubicBezTo>
                  <a:cubicBezTo>
                    <a:pt x="2037" y="9180"/>
                    <a:pt x="2067" y="9150"/>
                    <a:pt x="2098" y="9089"/>
                  </a:cubicBezTo>
                  <a:cubicBezTo>
                    <a:pt x="2098" y="9059"/>
                    <a:pt x="2158" y="9059"/>
                    <a:pt x="2189" y="9059"/>
                  </a:cubicBezTo>
                  <a:cubicBezTo>
                    <a:pt x="2219" y="9089"/>
                    <a:pt x="2250" y="9119"/>
                    <a:pt x="2219" y="9180"/>
                  </a:cubicBezTo>
                  <a:cubicBezTo>
                    <a:pt x="2189" y="9211"/>
                    <a:pt x="2158" y="9271"/>
                    <a:pt x="2158" y="9302"/>
                  </a:cubicBezTo>
                  <a:close/>
                  <a:moveTo>
                    <a:pt x="2462" y="8755"/>
                  </a:moveTo>
                  <a:cubicBezTo>
                    <a:pt x="2401" y="8846"/>
                    <a:pt x="2280" y="8785"/>
                    <a:pt x="2310" y="8694"/>
                  </a:cubicBezTo>
                  <a:cubicBezTo>
                    <a:pt x="2310" y="8694"/>
                    <a:pt x="2310" y="8694"/>
                    <a:pt x="2310" y="8694"/>
                  </a:cubicBezTo>
                  <a:cubicBezTo>
                    <a:pt x="2341" y="8633"/>
                    <a:pt x="2371" y="8603"/>
                    <a:pt x="2401" y="8542"/>
                  </a:cubicBezTo>
                  <a:cubicBezTo>
                    <a:pt x="2432" y="8481"/>
                    <a:pt x="2553" y="8512"/>
                    <a:pt x="2523" y="8633"/>
                  </a:cubicBezTo>
                  <a:cubicBezTo>
                    <a:pt x="2523" y="8664"/>
                    <a:pt x="2462" y="8724"/>
                    <a:pt x="2462" y="8755"/>
                  </a:cubicBezTo>
                  <a:close/>
                  <a:moveTo>
                    <a:pt x="2766" y="8238"/>
                  </a:moveTo>
                  <a:cubicBezTo>
                    <a:pt x="2705" y="8299"/>
                    <a:pt x="2614" y="8268"/>
                    <a:pt x="2645" y="8177"/>
                  </a:cubicBezTo>
                  <a:cubicBezTo>
                    <a:pt x="2645" y="8147"/>
                    <a:pt x="2645" y="8147"/>
                    <a:pt x="2645" y="8147"/>
                  </a:cubicBezTo>
                  <a:lnTo>
                    <a:pt x="2736" y="8025"/>
                  </a:lnTo>
                  <a:cubicBezTo>
                    <a:pt x="2766" y="7934"/>
                    <a:pt x="2888" y="7995"/>
                    <a:pt x="2857" y="8086"/>
                  </a:cubicBezTo>
                  <a:cubicBezTo>
                    <a:pt x="2827" y="8147"/>
                    <a:pt x="2797" y="8177"/>
                    <a:pt x="2766" y="8238"/>
                  </a:cubicBezTo>
                  <a:close/>
                  <a:moveTo>
                    <a:pt x="3101" y="7721"/>
                  </a:moveTo>
                  <a:cubicBezTo>
                    <a:pt x="3101" y="7752"/>
                    <a:pt x="3070" y="7752"/>
                    <a:pt x="3040" y="7752"/>
                  </a:cubicBezTo>
                  <a:cubicBezTo>
                    <a:pt x="2979" y="7721"/>
                    <a:pt x="2949" y="7660"/>
                    <a:pt x="2979" y="7630"/>
                  </a:cubicBezTo>
                  <a:lnTo>
                    <a:pt x="3070" y="7508"/>
                  </a:lnTo>
                  <a:cubicBezTo>
                    <a:pt x="3101" y="7478"/>
                    <a:pt x="3131" y="7448"/>
                    <a:pt x="3161" y="7478"/>
                  </a:cubicBezTo>
                  <a:cubicBezTo>
                    <a:pt x="3222" y="7478"/>
                    <a:pt x="3222" y="7539"/>
                    <a:pt x="3192" y="7600"/>
                  </a:cubicBezTo>
                  <a:close/>
                  <a:moveTo>
                    <a:pt x="3465" y="7205"/>
                  </a:moveTo>
                  <a:cubicBezTo>
                    <a:pt x="3405" y="7296"/>
                    <a:pt x="3283" y="7205"/>
                    <a:pt x="3344" y="7113"/>
                  </a:cubicBezTo>
                  <a:cubicBezTo>
                    <a:pt x="3374" y="7083"/>
                    <a:pt x="3405" y="7022"/>
                    <a:pt x="3435" y="6992"/>
                  </a:cubicBezTo>
                  <a:cubicBezTo>
                    <a:pt x="3496" y="6901"/>
                    <a:pt x="3617" y="6992"/>
                    <a:pt x="3557" y="7083"/>
                  </a:cubicBezTo>
                  <a:cubicBezTo>
                    <a:pt x="3526" y="7113"/>
                    <a:pt x="3496" y="7174"/>
                    <a:pt x="3465" y="7205"/>
                  </a:cubicBezTo>
                  <a:close/>
                  <a:moveTo>
                    <a:pt x="3830" y="6718"/>
                  </a:moveTo>
                  <a:cubicBezTo>
                    <a:pt x="3800" y="6779"/>
                    <a:pt x="3678" y="6718"/>
                    <a:pt x="3709" y="6627"/>
                  </a:cubicBezTo>
                  <a:cubicBezTo>
                    <a:pt x="3739" y="6566"/>
                    <a:pt x="3800" y="6536"/>
                    <a:pt x="3830" y="6505"/>
                  </a:cubicBezTo>
                  <a:cubicBezTo>
                    <a:pt x="3860" y="6414"/>
                    <a:pt x="3982" y="6505"/>
                    <a:pt x="3952" y="6566"/>
                  </a:cubicBezTo>
                  <a:cubicBezTo>
                    <a:pt x="3952" y="6597"/>
                    <a:pt x="3952" y="6597"/>
                    <a:pt x="3952" y="6597"/>
                  </a:cubicBezTo>
                  <a:close/>
                  <a:moveTo>
                    <a:pt x="4225" y="6232"/>
                  </a:moveTo>
                  <a:cubicBezTo>
                    <a:pt x="4164" y="6323"/>
                    <a:pt x="4043" y="6201"/>
                    <a:pt x="4104" y="6141"/>
                  </a:cubicBezTo>
                  <a:lnTo>
                    <a:pt x="4225" y="6019"/>
                  </a:lnTo>
                  <a:cubicBezTo>
                    <a:pt x="4286" y="5928"/>
                    <a:pt x="4408" y="6019"/>
                    <a:pt x="4347" y="6110"/>
                  </a:cubicBezTo>
                  <a:cubicBezTo>
                    <a:pt x="4316" y="6141"/>
                    <a:pt x="4256" y="6201"/>
                    <a:pt x="4225" y="6232"/>
                  </a:cubicBezTo>
                  <a:close/>
                  <a:moveTo>
                    <a:pt x="5836" y="4408"/>
                  </a:moveTo>
                  <a:cubicBezTo>
                    <a:pt x="5836" y="4378"/>
                    <a:pt x="5836" y="4378"/>
                    <a:pt x="5867" y="4347"/>
                  </a:cubicBezTo>
                  <a:cubicBezTo>
                    <a:pt x="5867" y="4347"/>
                    <a:pt x="5867" y="4347"/>
                    <a:pt x="5867" y="4347"/>
                  </a:cubicBezTo>
                  <a:lnTo>
                    <a:pt x="5988" y="4226"/>
                  </a:lnTo>
                  <a:cubicBezTo>
                    <a:pt x="6049" y="4195"/>
                    <a:pt x="6171" y="4256"/>
                    <a:pt x="6110" y="4347"/>
                  </a:cubicBezTo>
                  <a:cubicBezTo>
                    <a:pt x="6110" y="4347"/>
                    <a:pt x="6079" y="4347"/>
                    <a:pt x="6079" y="4347"/>
                  </a:cubicBezTo>
                  <a:lnTo>
                    <a:pt x="5988" y="4439"/>
                  </a:lnTo>
                  <a:close/>
                  <a:moveTo>
                    <a:pt x="6444" y="4043"/>
                  </a:moveTo>
                  <a:cubicBezTo>
                    <a:pt x="6353" y="4135"/>
                    <a:pt x="6262" y="4013"/>
                    <a:pt x="6353" y="3952"/>
                  </a:cubicBezTo>
                  <a:lnTo>
                    <a:pt x="6475" y="3831"/>
                  </a:lnTo>
                  <a:cubicBezTo>
                    <a:pt x="6535" y="3800"/>
                    <a:pt x="6627" y="3861"/>
                    <a:pt x="6596" y="3922"/>
                  </a:cubicBezTo>
                  <a:cubicBezTo>
                    <a:pt x="6566" y="3952"/>
                    <a:pt x="6566" y="3952"/>
                    <a:pt x="6566" y="3952"/>
                  </a:cubicBezTo>
                  <a:close/>
                  <a:moveTo>
                    <a:pt x="6930" y="3679"/>
                  </a:moveTo>
                  <a:cubicBezTo>
                    <a:pt x="6870" y="3709"/>
                    <a:pt x="6778" y="3648"/>
                    <a:pt x="6809" y="3557"/>
                  </a:cubicBezTo>
                  <a:cubicBezTo>
                    <a:pt x="6839" y="3557"/>
                    <a:pt x="6839" y="3557"/>
                    <a:pt x="6839" y="3557"/>
                  </a:cubicBezTo>
                  <a:lnTo>
                    <a:pt x="6961" y="3466"/>
                  </a:lnTo>
                  <a:cubicBezTo>
                    <a:pt x="7022" y="3405"/>
                    <a:pt x="7143" y="3496"/>
                    <a:pt x="7052" y="3587"/>
                  </a:cubicBezTo>
                  <a:lnTo>
                    <a:pt x="7052" y="3587"/>
                  </a:lnTo>
                  <a:close/>
                  <a:moveTo>
                    <a:pt x="7417" y="3314"/>
                  </a:moveTo>
                  <a:cubicBezTo>
                    <a:pt x="7386" y="3314"/>
                    <a:pt x="7356" y="3314"/>
                    <a:pt x="7326" y="3283"/>
                  </a:cubicBezTo>
                  <a:cubicBezTo>
                    <a:pt x="7295" y="3253"/>
                    <a:pt x="7295" y="3192"/>
                    <a:pt x="7326" y="3162"/>
                  </a:cubicBezTo>
                  <a:lnTo>
                    <a:pt x="7478" y="3101"/>
                  </a:lnTo>
                  <a:cubicBezTo>
                    <a:pt x="7538" y="3040"/>
                    <a:pt x="7630" y="3132"/>
                    <a:pt x="7569" y="3192"/>
                  </a:cubicBezTo>
                  <a:cubicBezTo>
                    <a:pt x="7569" y="3223"/>
                    <a:pt x="7569" y="3223"/>
                    <a:pt x="7569" y="3223"/>
                  </a:cubicBezTo>
                  <a:close/>
                  <a:moveTo>
                    <a:pt x="7934" y="2949"/>
                  </a:moveTo>
                  <a:cubicBezTo>
                    <a:pt x="7842" y="3010"/>
                    <a:pt x="7782" y="2888"/>
                    <a:pt x="7842" y="2828"/>
                  </a:cubicBezTo>
                  <a:lnTo>
                    <a:pt x="7994" y="2736"/>
                  </a:lnTo>
                  <a:cubicBezTo>
                    <a:pt x="8055" y="2706"/>
                    <a:pt x="8116" y="2767"/>
                    <a:pt x="8085" y="2828"/>
                  </a:cubicBezTo>
                  <a:cubicBezTo>
                    <a:pt x="8085" y="2858"/>
                    <a:pt x="8085" y="2858"/>
                    <a:pt x="8085" y="2858"/>
                  </a:cubicBezTo>
                  <a:close/>
                  <a:moveTo>
                    <a:pt x="8481" y="2615"/>
                  </a:moveTo>
                  <a:cubicBezTo>
                    <a:pt x="8389" y="2676"/>
                    <a:pt x="8298" y="2554"/>
                    <a:pt x="8359" y="2493"/>
                  </a:cubicBezTo>
                  <a:cubicBezTo>
                    <a:pt x="8389" y="2493"/>
                    <a:pt x="8389" y="2493"/>
                    <a:pt x="8389" y="2493"/>
                  </a:cubicBezTo>
                  <a:cubicBezTo>
                    <a:pt x="8420" y="2463"/>
                    <a:pt x="8481" y="2432"/>
                    <a:pt x="8511" y="2402"/>
                  </a:cubicBezTo>
                  <a:cubicBezTo>
                    <a:pt x="8602" y="2372"/>
                    <a:pt x="8693" y="2493"/>
                    <a:pt x="8602" y="2554"/>
                  </a:cubicBezTo>
                  <a:cubicBezTo>
                    <a:pt x="8541" y="2554"/>
                    <a:pt x="8511" y="2584"/>
                    <a:pt x="8481" y="2615"/>
                  </a:cubicBezTo>
                  <a:close/>
                  <a:moveTo>
                    <a:pt x="8997" y="2311"/>
                  </a:moveTo>
                  <a:cubicBezTo>
                    <a:pt x="8967" y="2311"/>
                    <a:pt x="8937" y="2311"/>
                    <a:pt x="8906" y="2311"/>
                  </a:cubicBezTo>
                  <a:cubicBezTo>
                    <a:pt x="8876" y="2280"/>
                    <a:pt x="8876" y="2189"/>
                    <a:pt x="8937" y="2159"/>
                  </a:cubicBezTo>
                  <a:lnTo>
                    <a:pt x="9058" y="2098"/>
                  </a:lnTo>
                  <a:cubicBezTo>
                    <a:pt x="9089" y="2068"/>
                    <a:pt x="9119" y="2098"/>
                    <a:pt x="9149" y="2098"/>
                  </a:cubicBezTo>
                  <a:cubicBezTo>
                    <a:pt x="9180" y="2128"/>
                    <a:pt x="9180" y="2189"/>
                    <a:pt x="9149" y="2220"/>
                  </a:cubicBezTo>
                  <a:close/>
                  <a:moveTo>
                    <a:pt x="9544" y="2007"/>
                  </a:moveTo>
                  <a:cubicBezTo>
                    <a:pt x="9514" y="2037"/>
                    <a:pt x="9453" y="2007"/>
                    <a:pt x="9453" y="1976"/>
                  </a:cubicBezTo>
                  <a:cubicBezTo>
                    <a:pt x="9423" y="1946"/>
                    <a:pt x="9423" y="1885"/>
                    <a:pt x="9484" y="1885"/>
                  </a:cubicBezTo>
                  <a:lnTo>
                    <a:pt x="9605" y="1794"/>
                  </a:lnTo>
                  <a:cubicBezTo>
                    <a:pt x="9696" y="1764"/>
                    <a:pt x="9757" y="1885"/>
                    <a:pt x="9696" y="1946"/>
                  </a:cubicBezTo>
                  <a:cubicBezTo>
                    <a:pt x="9696" y="1946"/>
                    <a:pt x="9696" y="1946"/>
                    <a:pt x="9696" y="1946"/>
                  </a:cubicBezTo>
                  <a:close/>
                  <a:moveTo>
                    <a:pt x="10092" y="1733"/>
                  </a:moveTo>
                  <a:cubicBezTo>
                    <a:pt x="10061" y="1764"/>
                    <a:pt x="10031" y="1733"/>
                    <a:pt x="10000" y="1703"/>
                  </a:cubicBezTo>
                  <a:cubicBezTo>
                    <a:pt x="9970" y="1673"/>
                    <a:pt x="10000" y="1612"/>
                    <a:pt x="10031" y="1612"/>
                  </a:cubicBezTo>
                  <a:cubicBezTo>
                    <a:pt x="10092" y="1581"/>
                    <a:pt x="10122" y="1551"/>
                    <a:pt x="10183" y="1521"/>
                  </a:cubicBezTo>
                  <a:cubicBezTo>
                    <a:pt x="10274" y="1490"/>
                    <a:pt x="10335" y="1612"/>
                    <a:pt x="10274" y="1673"/>
                  </a:cubicBezTo>
                  <a:cubicBezTo>
                    <a:pt x="10244" y="1673"/>
                    <a:pt x="10244" y="1673"/>
                    <a:pt x="10244" y="1673"/>
                  </a:cubicBezTo>
                  <a:close/>
                  <a:moveTo>
                    <a:pt x="10669" y="1490"/>
                  </a:moveTo>
                  <a:cubicBezTo>
                    <a:pt x="10578" y="1521"/>
                    <a:pt x="10517" y="1399"/>
                    <a:pt x="10608" y="1338"/>
                  </a:cubicBezTo>
                  <a:cubicBezTo>
                    <a:pt x="10669" y="1338"/>
                    <a:pt x="10700" y="1308"/>
                    <a:pt x="10760" y="1277"/>
                  </a:cubicBezTo>
                  <a:cubicBezTo>
                    <a:pt x="10852" y="1247"/>
                    <a:pt x="10912" y="1369"/>
                    <a:pt x="10821" y="1429"/>
                  </a:cubicBezTo>
                  <a:cubicBezTo>
                    <a:pt x="10821" y="1429"/>
                    <a:pt x="10821" y="1429"/>
                    <a:pt x="10821" y="1429"/>
                  </a:cubicBezTo>
                  <a:close/>
                  <a:moveTo>
                    <a:pt x="11247" y="1247"/>
                  </a:moveTo>
                  <a:cubicBezTo>
                    <a:pt x="11155" y="1277"/>
                    <a:pt x="11095" y="1156"/>
                    <a:pt x="11186" y="1125"/>
                  </a:cubicBezTo>
                  <a:cubicBezTo>
                    <a:pt x="11186" y="1125"/>
                    <a:pt x="11186" y="1125"/>
                    <a:pt x="11186" y="1095"/>
                  </a:cubicBezTo>
                  <a:lnTo>
                    <a:pt x="11338" y="1065"/>
                  </a:lnTo>
                  <a:cubicBezTo>
                    <a:pt x="11429" y="1034"/>
                    <a:pt x="11490" y="1125"/>
                    <a:pt x="11399" y="1186"/>
                  </a:cubicBezTo>
                  <a:cubicBezTo>
                    <a:pt x="11399" y="1186"/>
                    <a:pt x="11399" y="1186"/>
                    <a:pt x="11399" y="1186"/>
                  </a:cubicBezTo>
                  <a:close/>
                  <a:moveTo>
                    <a:pt x="11824" y="1034"/>
                  </a:moveTo>
                  <a:cubicBezTo>
                    <a:pt x="11733" y="1065"/>
                    <a:pt x="11672" y="943"/>
                    <a:pt x="11763" y="913"/>
                  </a:cubicBezTo>
                  <a:cubicBezTo>
                    <a:pt x="11763" y="913"/>
                    <a:pt x="11763" y="882"/>
                    <a:pt x="11794" y="882"/>
                  </a:cubicBezTo>
                  <a:lnTo>
                    <a:pt x="11915" y="852"/>
                  </a:lnTo>
                  <a:cubicBezTo>
                    <a:pt x="12007" y="821"/>
                    <a:pt x="12067" y="943"/>
                    <a:pt x="12007" y="973"/>
                  </a:cubicBezTo>
                  <a:cubicBezTo>
                    <a:pt x="11976" y="1004"/>
                    <a:pt x="11976" y="1004"/>
                    <a:pt x="11976" y="1004"/>
                  </a:cubicBezTo>
                  <a:close/>
                  <a:moveTo>
                    <a:pt x="12432" y="852"/>
                  </a:moveTo>
                  <a:cubicBezTo>
                    <a:pt x="12371" y="882"/>
                    <a:pt x="12310" y="821"/>
                    <a:pt x="12310" y="761"/>
                  </a:cubicBezTo>
                  <a:cubicBezTo>
                    <a:pt x="12341" y="730"/>
                    <a:pt x="12341" y="700"/>
                    <a:pt x="12371" y="700"/>
                  </a:cubicBezTo>
                  <a:lnTo>
                    <a:pt x="12523" y="669"/>
                  </a:lnTo>
                  <a:cubicBezTo>
                    <a:pt x="12614" y="639"/>
                    <a:pt x="12675" y="791"/>
                    <a:pt x="12584" y="821"/>
                  </a:cubicBezTo>
                  <a:close/>
                  <a:moveTo>
                    <a:pt x="13010" y="669"/>
                  </a:moveTo>
                  <a:cubicBezTo>
                    <a:pt x="12918" y="700"/>
                    <a:pt x="12888" y="578"/>
                    <a:pt x="12979" y="548"/>
                  </a:cubicBezTo>
                  <a:cubicBezTo>
                    <a:pt x="13010" y="517"/>
                    <a:pt x="13070" y="517"/>
                    <a:pt x="13131" y="487"/>
                  </a:cubicBezTo>
                  <a:cubicBezTo>
                    <a:pt x="13162" y="487"/>
                    <a:pt x="13162" y="487"/>
                    <a:pt x="13192" y="487"/>
                  </a:cubicBezTo>
                  <a:cubicBezTo>
                    <a:pt x="13253" y="548"/>
                    <a:pt x="13222" y="639"/>
                    <a:pt x="13162" y="639"/>
                  </a:cubicBezTo>
                  <a:cubicBezTo>
                    <a:pt x="13131" y="669"/>
                    <a:pt x="13070" y="669"/>
                    <a:pt x="13010" y="669"/>
                  </a:cubicBezTo>
                  <a:close/>
                  <a:moveTo>
                    <a:pt x="13618" y="548"/>
                  </a:moveTo>
                  <a:cubicBezTo>
                    <a:pt x="13526" y="548"/>
                    <a:pt x="13496" y="396"/>
                    <a:pt x="13587" y="396"/>
                  </a:cubicBezTo>
                  <a:cubicBezTo>
                    <a:pt x="13648" y="366"/>
                    <a:pt x="13678" y="366"/>
                    <a:pt x="13739" y="335"/>
                  </a:cubicBezTo>
                  <a:cubicBezTo>
                    <a:pt x="13830" y="335"/>
                    <a:pt x="13861" y="457"/>
                    <a:pt x="13769" y="487"/>
                  </a:cubicBezTo>
                  <a:cubicBezTo>
                    <a:pt x="13739" y="517"/>
                    <a:pt x="13678" y="517"/>
                    <a:pt x="13618" y="548"/>
                  </a:cubicBezTo>
                  <a:close/>
                  <a:moveTo>
                    <a:pt x="14225" y="396"/>
                  </a:moveTo>
                  <a:cubicBezTo>
                    <a:pt x="14195" y="426"/>
                    <a:pt x="14195" y="396"/>
                    <a:pt x="14165" y="396"/>
                  </a:cubicBezTo>
                  <a:cubicBezTo>
                    <a:pt x="14104" y="366"/>
                    <a:pt x="14134" y="274"/>
                    <a:pt x="14195" y="244"/>
                  </a:cubicBezTo>
                  <a:lnTo>
                    <a:pt x="14347" y="214"/>
                  </a:lnTo>
                  <a:cubicBezTo>
                    <a:pt x="14377" y="214"/>
                    <a:pt x="14377" y="214"/>
                    <a:pt x="14408" y="244"/>
                  </a:cubicBezTo>
                  <a:cubicBezTo>
                    <a:pt x="14469" y="274"/>
                    <a:pt x="14469" y="366"/>
                    <a:pt x="14377" y="366"/>
                  </a:cubicBezTo>
                  <a:close/>
                  <a:moveTo>
                    <a:pt x="14833" y="305"/>
                  </a:moveTo>
                  <a:cubicBezTo>
                    <a:pt x="14742" y="305"/>
                    <a:pt x="14712" y="183"/>
                    <a:pt x="14803" y="153"/>
                  </a:cubicBezTo>
                  <a:lnTo>
                    <a:pt x="14985" y="122"/>
                  </a:lnTo>
                  <a:cubicBezTo>
                    <a:pt x="15077" y="122"/>
                    <a:pt x="15107" y="274"/>
                    <a:pt x="14985" y="274"/>
                  </a:cubicBezTo>
                  <a:close/>
                  <a:moveTo>
                    <a:pt x="15441" y="214"/>
                  </a:moveTo>
                  <a:cubicBezTo>
                    <a:pt x="15380" y="244"/>
                    <a:pt x="15320" y="92"/>
                    <a:pt x="15411" y="62"/>
                  </a:cubicBezTo>
                  <a:cubicBezTo>
                    <a:pt x="15441" y="62"/>
                    <a:pt x="15441" y="62"/>
                    <a:pt x="15441" y="62"/>
                  </a:cubicBezTo>
                  <a:cubicBezTo>
                    <a:pt x="15502" y="62"/>
                    <a:pt x="15532" y="62"/>
                    <a:pt x="15593" y="62"/>
                  </a:cubicBezTo>
                  <a:cubicBezTo>
                    <a:pt x="15684" y="31"/>
                    <a:pt x="15715" y="183"/>
                    <a:pt x="15624" y="214"/>
                  </a:cubicBezTo>
                  <a:cubicBezTo>
                    <a:pt x="15624" y="214"/>
                    <a:pt x="15624" y="214"/>
                    <a:pt x="15624" y="214"/>
                  </a:cubicBezTo>
                  <a:cubicBezTo>
                    <a:pt x="15563" y="214"/>
                    <a:pt x="15502" y="214"/>
                    <a:pt x="15441" y="214"/>
                  </a:cubicBezTo>
                  <a:close/>
                  <a:moveTo>
                    <a:pt x="16080" y="153"/>
                  </a:moveTo>
                  <a:cubicBezTo>
                    <a:pt x="15958" y="153"/>
                    <a:pt x="15958" y="31"/>
                    <a:pt x="16049" y="1"/>
                  </a:cubicBezTo>
                  <a:cubicBezTo>
                    <a:pt x="16110" y="1"/>
                    <a:pt x="16171" y="1"/>
                    <a:pt x="16232" y="1"/>
                  </a:cubicBezTo>
                  <a:cubicBezTo>
                    <a:pt x="16323" y="1"/>
                    <a:pt x="16323" y="122"/>
                    <a:pt x="16232" y="153"/>
                  </a:cubicBezTo>
                  <a:lnTo>
                    <a:pt x="16232" y="1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45"/>
            <p:cNvSpPr/>
            <p:nvPr/>
          </p:nvSpPr>
          <p:spPr>
            <a:xfrm>
              <a:off x="830075" y="3840775"/>
              <a:ext cx="808550" cy="808550"/>
            </a:xfrm>
            <a:custGeom>
              <a:avLst/>
              <a:gdLst/>
              <a:ahLst/>
              <a:cxnLst/>
              <a:rect l="l" t="t" r="r" b="b"/>
              <a:pathLst>
                <a:path w="32342" h="32342" extrusionOk="0">
                  <a:moveTo>
                    <a:pt x="14803" y="0"/>
                  </a:moveTo>
                  <a:cubicBezTo>
                    <a:pt x="11399" y="274"/>
                    <a:pt x="8298" y="1611"/>
                    <a:pt x="5836" y="3648"/>
                  </a:cubicBezTo>
                  <a:cubicBezTo>
                    <a:pt x="5927" y="3709"/>
                    <a:pt x="5988" y="3800"/>
                    <a:pt x="6019" y="3891"/>
                  </a:cubicBezTo>
                  <a:cubicBezTo>
                    <a:pt x="8420" y="1915"/>
                    <a:pt x="11429" y="608"/>
                    <a:pt x="14712" y="304"/>
                  </a:cubicBezTo>
                  <a:close/>
                  <a:moveTo>
                    <a:pt x="3648" y="5836"/>
                  </a:moveTo>
                  <a:cubicBezTo>
                    <a:pt x="1581" y="8329"/>
                    <a:pt x="274" y="11429"/>
                    <a:pt x="0" y="14803"/>
                  </a:cubicBezTo>
                  <a:lnTo>
                    <a:pt x="304" y="14742"/>
                  </a:lnTo>
                  <a:cubicBezTo>
                    <a:pt x="608" y="11429"/>
                    <a:pt x="1885" y="8450"/>
                    <a:pt x="3891" y="6049"/>
                  </a:cubicBezTo>
                  <a:cubicBezTo>
                    <a:pt x="3800" y="5988"/>
                    <a:pt x="3709" y="5928"/>
                    <a:pt x="3648" y="5836"/>
                  </a:cubicBezTo>
                  <a:close/>
                  <a:moveTo>
                    <a:pt x="0" y="17539"/>
                  </a:moveTo>
                  <a:cubicBezTo>
                    <a:pt x="274" y="20913"/>
                    <a:pt x="1581" y="24013"/>
                    <a:pt x="3648" y="26475"/>
                  </a:cubicBezTo>
                  <a:cubicBezTo>
                    <a:pt x="3709" y="26414"/>
                    <a:pt x="3800" y="26353"/>
                    <a:pt x="3891" y="26293"/>
                  </a:cubicBezTo>
                  <a:cubicBezTo>
                    <a:pt x="1885" y="23891"/>
                    <a:pt x="608" y="20882"/>
                    <a:pt x="304" y="17599"/>
                  </a:cubicBezTo>
                  <a:close/>
                  <a:moveTo>
                    <a:pt x="5836" y="28694"/>
                  </a:moveTo>
                  <a:cubicBezTo>
                    <a:pt x="8329" y="30761"/>
                    <a:pt x="11490" y="32068"/>
                    <a:pt x="14925" y="32341"/>
                  </a:cubicBezTo>
                  <a:lnTo>
                    <a:pt x="14833" y="32007"/>
                  </a:lnTo>
                  <a:cubicBezTo>
                    <a:pt x="11520" y="31733"/>
                    <a:pt x="8450" y="30457"/>
                    <a:pt x="6019" y="28420"/>
                  </a:cubicBezTo>
                  <a:cubicBezTo>
                    <a:pt x="5988" y="28542"/>
                    <a:pt x="5927" y="28603"/>
                    <a:pt x="5836" y="28694"/>
                  </a:cubicBezTo>
                  <a:close/>
                  <a:moveTo>
                    <a:pt x="17539" y="32341"/>
                  </a:moveTo>
                  <a:cubicBezTo>
                    <a:pt x="20912" y="32037"/>
                    <a:pt x="24013" y="30730"/>
                    <a:pt x="26505" y="28694"/>
                  </a:cubicBezTo>
                  <a:cubicBezTo>
                    <a:pt x="26414" y="28603"/>
                    <a:pt x="26353" y="28542"/>
                    <a:pt x="26293" y="28451"/>
                  </a:cubicBezTo>
                  <a:cubicBezTo>
                    <a:pt x="23891" y="30426"/>
                    <a:pt x="20882" y="31703"/>
                    <a:pt x="17599" y="32007"/>
                  </a:cubicBezTo>
                  <a:close/>
                  <a:moveTo>
                    <a:pt x="28694" y="26475"/>
                  </a:moveTo>
                  <a:cubicBezTo>
                    <a:pt x="30730" y="24013"/>
                    <a:pt x="32068" y="20913"/>
                    <a:pt x="32341" y="17539"/>
                  </a:cubicBezTo>
                  <a:lnTo>
                    <a:pt x="32007" y="17599"/>
                  </a:lnTo>
                  <a:cubicBezTo>
                    <a:pt x="31733" y="20882"/>
                    <a:pt x="30426" y="23891"/>
                    <a:pt x="28451" y="26293"/>
                  </a:cubicBezTo>
                  <a:cubicBezTo>
                    <a:pt x="28542" y="26353"/>
                    <a:pt x="28633" y="26414"/>
                    <a:pt x="28694" y="26475"/>
                  </a:cubicBezTo>
                  <a:close/>
                  <a:moveTo>
                    <a:pt x="32341" y="14803"/>
                  </a:moveTo>
                  <a:cubicBezTo>
                    <a:pt x="32068" y="11399"/>
                    <a:pt x="30730" y="8329"/>
                    <a:pt x="28694" y="5836"/>
                  </a:cubicBezTo>
                  <a:cubicBezTo>
                    <a:pt x="28633" y="5928"/>
                    <a:pt x="28542" y="5988"/>
                    <a:pt x="28451" y="6049"/>
                  </a:cubicBezTo>
                  <a:cubicBezTo>
                    <a:pt x="30426" y="8450"/>
                    <a:pt x="31733" y="11429"/>
                    <a:pt x="32007" y="14742"/>
                  </a:cubicBezTo>
                  <a:close/>
                  <a:moveTo>
                    <a:pt x="26505" y="3648"/>
                  </a:moveTo>
                  <a:cubicBezTo>
                    <a:pt x="24013" y="1611"/>
                    <a:pt x="20912" y="274"/>
                    <a:pt x="17539" y="0"/>
                  </a:cubicBezTo>
                  <a:lnTo>
                    <a:pt x="17599" y="304"/>
                  </a:lnTo>
                  <a:cubicBezTo>
                    <a:pt x="20882" y="608"/>
                    <a:pt x="23891" y="1915"/>
                    <a:pt x="26293" y="3891"/>
                  </a:cubicBezTo>
                  <a:cubicBezTo>
                    <a:pt x="26353" y="3800"/>
                    <a:pt x="26414" y="3709"/>
                    <a:pt x="26505" y="36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1188;p45"/>
            <p:cNvSpPr/>
            <p:nvPr/>
          </p:nvSpPr>
          <p:spPr>
            <a:xfrm>
              <a:off x="854375" y="3865850"/>
              <a:ext cx="759175" cy="759150"/>
            </a:xfrm>
            <a:custGeom>
              <a:avLst/>
              <a:gdLst/>
              <a:ahLst/>
              <a:cxnLst/>
              <a:rect l="l" t="t" r="r" b="b"/>
              <a:pathLst>
                <a:path w="30367" h="30366" extrusionOk="0">
                  <a:moveTo>
                    <a:pt x="16992" y="152"/>
                  </a:moveTo>
                  <a:cubicBezTo>
                    <a:pt x="16871" y="152"/>
                    <a:pt x="16901" y="0"/>
                    <a:pt x="16992" y="0"/>
                  </a:cubicBezTo>
                  <a:cubicBezTo>
                    <a:pt x="17053" y="0"/>
                    <a:pt x="17114" y="31"/>
                    <a:pt x="17144" y="31"/>
                  </a:cubicBezTo>
                  <a:cubicBezTo>
                    <a:pt x="17266" y="31"/>
                    <a:pt x="17235" y="183"/>
                    <a:pt x="17144" y="183"/>
                  </a:cubicBezTo>
                  <a:close/>
                  <a:moveTo>
                    <a:pt x="17600" y="244"/>
                  </a:moveTo>
                  <a:cubicBezTo>
                    <a:pt x="17509" y="213"/>
                    <a:pt x="17509" y="92"/>
                    <a:pt x="17630" y="92"/>
                  </a:cubicBezTo>
                  <a:cubicBezTo>
                    <a:pt x="17661" y="92"/>
                    <a:pt x="17722" y="92"/>
                    <a:pt x="17782" y="122"/>
                  </a:cubicBezTo>
                  <a:cubicBezTo>
                    <a:pt x="17874" y="122"/>
                    <a:pt x="17874" y="274"/>
                    <a:pt x="17752" y="274"/>
                  </a:cubicBezTo>
                  <a:cubicBezTo>
                    <a:pt x="17752" y="274"/>
                    <a:pt x="17752" y="274"/>
                    <a:pt x="17752" y="274"/>
                  </a:cubicBezTo>
                  <a:close/>
                  <a:moveTo>
                    <a:pt x="18208" y="365"/>
                  </a:moveTo>
                  <a:cubicBezTo>
                    <a:pt x="18117" y="335"/>
                    <a:pt x="18117" y="213"/>
                    <a:pt x="18208" y="213"/>
                  </a:cubicBezTo>
                  <a:cubicBezTo>
                    <a:pt x="18238" y="213"/>
                    <a:pt x="18238" y="213"/>
                    <a:pt x="18238" y="213"/>
                  </a:cubicBezTo>
                  <a:cubicBezTo>
                    <a:pt x="18299" y="213"/>
                    <a:pt x="18330" y="213"/>
                    <a:pt x="18390" y="244"/>
                  </a:cubicBezTo>
                  <a:cubicBezTo>
                    <a:pt x="18482" y="244"/>
                    <a:pt x="18482" y="365"/>
                    <a:pt x="18390" y="396"/>
                  </a:cubicBezTo>
                  <a:cubicBezTo>
                    <a:pt x="18360" y="396"/>
                    <a:pt x="18360" y="396"/>
                    <a:pt x="18360" y="396"/>
                  </a:cubicBezTo>
                  <a:cubicBezTo>
                    <a:pt x="18299" y="365"/>
                    <a:pt x="18269" y="365"/>
                    <a:pt x="18208" y="365"/>
                  </a:cubicBezTo>
                  <a:close/>
                  <a:moveTo>
                    <a:pt x="18816" y="487"/>
                  </a:moveTo>
                  <a:cubicBezTo>
                    <a:pt x="18725" y="456"/>
                    <a:pt x="18725" y="335"/>
                    <a:pt x="18816" y="335"/>
                  </a:cubicBezTo>
                  <a:cubicBezTo>
                    <a:pt x="18846" y="335"/>
                    <a:pt x="18846" y="335"/>
                    <a:pt x="18846" y="335"/>
                  </a:cubicBezTo>
                  <a:lnTo>
                    <a:pt x="18998" y="365"/>
                  </a:lnTo>
                  <a:cubicBezTo>
                    <a:pt x="19089" y="396"/>
                    <a:pt x="19059" y="548"/>
                    <a:pt x="18968" y="517"/>
                  </a:cubicBezTo>
                  <a:lnTo>
                    <a:pt x="18968" y="517"/>
                  </a:lnTo>
                  <a:close/>
                  <a:moveTo>
                    <a:pt x="19424" y="639"/>
                  </a:moveTo>
                  <a:cubicBezTo>
                    <a:pt x="19302" y="608"/>
                    <a:pt x="19363" y="487"/>
                    <a:pt x="19454" y="487"/>
                  </a:cubicBezTo>
                  <a:cubicBezTo>
                    <a:pt x="19515" y="517"/>
                    <a:pt x="19545" y="517"/>
                    <a:pt x="19606" y="548"/>
                  </a:cubicBezTo>
                  <a:cubicBezTo>
                    <a:pt x="19697" y="578"/>
                    <a:pt x="19667" y="700"/>
                    <a:pt x="19576" y="700"/>
                  </a:cubicBezTo>
                  <a:cubicBezTo>
                    <a:pt x="19576" y="700"/>
                    <a:pt x="19576" y="700"/>
                    <a:pt x="19545" y="700"/>
                  </a:cubicBezTo>
                  <a:cubicBezTo>
                    <a:pt x="19515" y="669"/>
                    <a:pt x="19454" y="669"/>
                    <a:pt x="19424" y="639"/>
                  </a:cubicBezTo>
                  <a:close/>
                  <a:moveTo>
                    <a:pt x="20001" y="821"/>
                  </a:moveTo>
                  <a:cubicBezTo>
                    <a:pt x="19910" y="791"/>
                    <a:pt x="19940" y="669"/>
                    <a:pt x="20062" y="700"/>
                  </a:cubicBezTo>
                  <a:cubicBezTo>
                    <a:pt x="20092" y="700"/>
                    <a:pt x="20153" y="730"/>
                    <a:pt x="20214" y="730"/>
                  </a:cubicBezTo>
                  <a:cubicBezTo>
                    <a:pt x="20275" y="760"/>
                    <a:pt x="20244" y="912"/>
                    <a:pt x="20153" y="882"/>
                  </a:cubicBezTo>
                  <a:cubicBezTo>
                    <a:pt x="20092" y="882"/>
                    <a:pt x="20062" y="852"/>
                    <a:pt x="20001" y="821"/>
                  </a:cubicBezTo>
                  <a:close/>
                  <a:moveTo>
                    <a:pt x="20579" y="1034"/>
                  </a:moveTo>
                  <a:cubicBezTo>
                    <a:pt x="20548" y="1034"/>
                    <a:pt x="20548" y="1003"/>
                    <a:pt x="20548" y="973"/>
                  </a:cubicBezTo>
                  <a:cubicBezTo>
                    <a:pt x="20548" y="912"/>
                    <a:pt x="20609" y="882"/>
                    <a:pt x="20640" y="912"/>
                  </a:cubicBezTo>
                  <a:lnTo>
                    <a:pt x="20792" y="943"/>
                  </a:lnTo>
                  <a:cubicBezTo>
                    <a:pt x="20883" y="1003"/>
                    <a:pt x="20822" y="1125"/>
                    <a:pt x="20731" y="1095"/>
                  </a:cubicBezTo>
                  <a:cubicBezTo>
                    <a:pt x="20670" y="1095"/>
                    <a:pt x="20640" y="1064"/>
                    <a:pt x="20579" y="1034"/>
                  </a:cubicBezTo>
                  <a:close/>
                  <a:moveTo>
                    <a:pt x="21156" y="1277"/>
                  </a:moveTo>
                  <a:cubicBezTo>
                    <a:pt x="21065" y="1247"/>
                    <a:pt x="21126" y="1095"/>
                    <a:pt x="21217" y="1125"/>
                  </a:cubicBezTo>
                  <a:lnTo>
                    <a:pt x="21369" y="1186"/>
                  </a:lnTo>
                  <a:cubicBezTo>
                    <a:pt x="21460" y="1247"/>
                    <a:pt x="21399" y="1368"/>
                    <a:pt x="21308" y="1338"/>
                  </a:cubicBezTo>
                  <a:cubicBezTo>
                    <a:pt x="21308" y="1338"/>
                    <a:pt x="21308" y="1338"/>
                    <a:pt x="21308" y="1338"/>
                  </a:cubicBezTo>
                  <a:close/>
                  <a:moveTo>
                    <a:pt x="21734" y="1520"/>
                  </a:moveTo>
                  <a:cubicBezTo>
                    <a:pt x="21643" y="1490"/>
                    <a:pt x="21673" y="1368"/>
                    <a:pt x="21795" y="1399"/>
                  </a:cubicBezTo>
                  <a:cubicBezTo>
                    <a:pt x="21795" y="1399"/>
                    <a:pt x="21795" y="1399"/>
                    <a:pt x="21795" y="1399"/>
                  </a:cubicBezTo>
                  <a:cubicBezTo>
                    <a:pt x="21855" y="1429"/>
                    <a:pt x="21886" y="1429"/>
                    <a:pt x="21947" y="1459"/>
                  </a:cubicBezTo>
                  <a:cubicBezTo>
                    <a:pt x="22007" y="1490"/>
                    <a:pt x="21977" y="1642"/>
                    <a:pt x="21886" y="1611"/>
                  </a:cubicBezTo>
                  <a:lnTo>
                    <a:pt x="21855" y="1611"/>
                  </a:lnTo>
                  <a:cubicBezTo>
                    <a:pt x="21825" y="1581"/>
                    <a:pt x="21764" y="1551"/>
                    <a:pt x="21734" y="1520"/>
                  </a:cubicBezTo>
                  <a:close/>
                  <a:moveTo>
                    <a:pt x="22281" y="1824"/>
                  </a:moveTo>
                  <a:cubicBezTo>
                    <a:pt x="22251" y="1794"/>
                    <a:pt x="22220" y="1763"/>
                    <a:pt x="22251" y="1703"/>
                  </a:cubicBezTo>
                  <a:cubicBezTo>
                    <a:pt x="22251" y="1672"/>
                    <a:pt x="22311" y="1642"/>
                    <a:pt x="22342" y="1672"/>
                  </a:cubicBezTo>
                  <a:cubicBezTo>
                    <a:pt x="22403" y="1703"/>
                    <a:pt x="22433" y="1733"/>
                    <a:pt x="22494" y="1763"/>
                  </a:cubicBezTo>
                  <a:cubicBezTo>
                    <a:pt x="22585" y="1794"/>
                    <a:pt x="22524" y="1946"/>
                    <a:pt x="22403" y="1885"/>
                  </a:cubicBezTo>
                  <a:close/>
                  <a:moveTo>
                    <a:pt x="22828" y="2128"/>
                  </a:moveTo>
                  <a:cubicBezTo>
                    <a:pt x="22737" y="2067"/>
                    <a:pt x="22798" y="1946"/>
                    <a:pt x="22889" y="1976"/>
                  </a:cubicBezTo>
                  <a:cubicBezTo>
                    <a:pt x="22950" y="2007"/>
                    <a:pt x="22980" y="2037"/>
                    <a:pt x="23041" y="2067"/>
                  </a:cubicBezTo>
                  <a:cubicBezTo>
                    <a:pt x="23102" y="2098"/>
                    <a:pt x="23071" y="2219"/>
                    <a:pt x="22980" y="2189"/>
                  </a:cubicBezTo>
                  <a:cubicBezTo>
                    <a:pt x="22950" y="2189"/>
                    <a:pt x="22950" y="2189"/>
                    <a:pt x="22950" y="2189"/>
                  </a:cubicBezTo>
                  <a:cubicBezTo>
                    <a:pt x="22919" y="2159"/>
                    <a:pt x="22858" y="2128"/>
                    <a:pt x="22828" y="2128"/>
                  </a:cubicBezTo>
                  <a:close/>
                  <a:moveTo>
                    <a:pt x="23345" y="2432"/>
                  </a:moveTo>
                  <a:cubicBezTo>
                    <a:pt x="23314" y="2432"/>
                    <a:pt x="23314" y="2371"/>
                    <a:pt x="23314" y="2341"/>
                  </a:cubicBezTo>
                  <a:cubicBezTo>
                    <a:pt x="23345" y="2310"/>
                    <a:pt x="23375" y="2280"/>
                    <a:pt x="23436" y="2310"/>
                  </a:cubicBezTo>
                  <a:lnTo>
                    <a:pt x="23558" y="2402"/>
                  </a:lnTo>
                  <a:cubicBezTo>
                    <a:pt x="23649" y="2462"/>
                    <a:pt x="23558" y="2584"/>
                    <a:pt x="23466" y="2523"/>
                  </a:cubicBezTo>
                  <a:close/>
                  <a:moveTo>
                    <a:pt x="23862" y="2797"/>
                  </a:moveTo>
                  <a:cubicBezTo>
                    <a:pt x="23801" y="2736"/>
                    <a:pt x="23862" y="2614"/>
                    <a:pt x="23953" y="2645"/>
                  </a:cubicBezTo>
                  <a:cubicBezTo>
                    <a:pt x="23983" y="2675"/>
                    <a:pt x="24044" y="2706"/>
                    <a:pt x="24074" y="2736"/>
                  </a:cubicBezTo>
                  <a:cubicBezTo>
                    <a:pt x="24166" y="2797"/>
                    <a:pt x="24105" y="2918"/>
                    <a:pt x="24014" y="2888"/>
                  </a:cubicBezTo>
                  <a:lnTo>
                    <a:pt x="23983" y="2888"/>
                  </a:lnTo>
                  <a:cubicBezTo>
                    <a:pt x="23953" y="2858"/>
                    <a:pt x="23892" y="2827"/>
                    <a:pt x="23862" y="2797"/>
                  </a:cubicBezTo>
                  <a:close/>
                  <a:moveTo>
                    <a:pt x="24378" y="3162"/>
                  </a:moveTo>
                  <a:cubicBezTo>
                    <a:pt x="24287" y="3101"/>
                    <a:pt x="24348" y="2979"/>
                    <a:pt x="24439" y="3010"/>
                  </a:cubicBezTo>
                  <a:lnTo>
                    <a:pt x="24469" y="3040"/>
                  </a:lnTo>
                  <a:cubicBezTo>
                    <a:pt x="24500" y="3070"/>
                    <a:pt x="24530" y="3101"/>
                    <a:pt x="24591" y="3131"/>
                  </a:cubicBezTo>
                  <a:cubicBezTo>
                    <a:pt x="24652" y="3192"/>
                    <a:pt x="24591" y="3314"/>
                    <a:pt x="24500" y="3253"/>
                  </a:cubicBezTo>
                  <a:cubicBezTo>
                    <a:pt x="24439" y="3222"/>
                    <a:pt x="24409" y="3192"/>
                    <a:pt x="24378" y="3162"/>
                  </a:cubicBezTo>
                  <a:close/>
                  <a:moveTo>
                    <a:pt x="24865" y="3526"/>
                  </a:moveTo>
                  <a:cubicBezTo>
                    <a:pt x="24834" y="3526"/>
                    <a:pt x="24804" y="3466"/>
                    <a:pt x="24834" y="3435"/>
                  </a:cubicBezTo>
                  <a:cubicBezTo>
                    <a:pt x="24834" y="3405"/>
                    <a:pt x="24895" y="3374"/>
                    <a:pt x="24956" y="3405"/>
                  </a:cubicBezTo>
                  <a:cubicBezTo>
                    <a:pt x="24986" y="3466"/>
                    <a:pt x="25017" y="3496"/>
                    <a:pt x="25077" y="3526"/>
                  </a:cubicBezTo>
                  <a:cubicBezTo>
                    <a:pt x="25077" y="3526"/>
                    <a:pt x="25077" y="3526"/>
                    <a:pt x="25077" y="3526"/>
                  </a:cubicBezTo>
                  <a:lnTo>
                    <a:pt x="25017" y="3648"/>
                  </a:lnTo>
                  <a:cubicBezTo>
                    <a:pt x="25017" y="3648"/>
                    <a:pt x="24986" y="3648"/>
                    <a:pt x="24956" y="3648"/>
                  </a:cubicBezTo>
                  <a:cubicBezTo>
                    <a:pt x="24925" y="3618"/>
                    <a:pt x="24895" y="3557"/>
                    <a:pt x="24865" y="3526"/>
                  </a:cubicBezTo>
                  <a:close/>
                  <a:moveTo>
                    <a:pt x="26840" y="5289"/>
                  </a:moveTo>
                  <a:lnTo>
                    <a:pt x="26840" y="5289"/>
                  </a:lnTo>
                  <a:cubicBezTo>
                    <a:pt x="26901" y="5350"/>
                    <a:pt x="26810" y="5472"/>
                    <a:pt x="26719" y="5411"/>
                  </a:cubicBezTo>
                  <a:lnTo>
                    <a:pt x="26719" y="5380"/>
                  </a:lnTo>
                  <a:lnTo>
                    <a:pt x="26688" y="5350"/>
                  </a:lnTo>
                  <a:close/>
                  <a:moveTo>
                    <a:pt x="27023" y="5745"/>
                  </a:moveTo>
                  <a:cubicBezTo>
                    <a:pt x="26962" y="5684"/>
                    <a:pt x="27053" y="5563"/>
                    <a:pt x="27144" y="5654"/>
                  </a:cubicBezTo>
                  <a:cubicBezTo>
                    <a:pt x="27175" y="5684"/>
                    <a:pt x="27205" y="5745"/>
                    <a:pt x="27235" y="5776"/>
                  </a:cubicBezTo>
                  <a:cubicBezTo>
                    <a:pt x="27296" y="5867"/>
                    <a:pt x="27175" y="5958"/>
                    <a:pt x="27114" y="5867"/>
                  </a:cubicBezTo>
                  <a:cubicBezTo>
                    <a:pt x="27083" y="5836"/>
                    <a:pt x="27053" y="5776"/>
                    <a:pt x="27023" y="5745"/>
                  </a:cubicBezTo>
                  <a:close/>
                  <a:moveTo>
                    <a:pt x="27387" y="6232"/>
                  </a:moveTo>
                  <a:cubicBezTo>
                    <a:pt x="27327" y="6171"/>
                    <a:pt x="27448" y="6080"/>
                    <a:pt x="27509" y="6140"/>
                  </a:cubicBezTo>
                  <a:lnTo>
                    <a:pt x="27600" y="6262"/>
                  </a:lnTo>
                  <a:cubicBezTo>
                    <a:pt x="27631" y="6292"/>
                    <a:pt x="27631" y="6323"/>
                    <a:pt x="27631" y="6353"/>
                  </a:cubicBezTo>
                  <a:cubicBezTo>
                    <a:pt x="27600" y="6414"/>
                    <a:pt x="27509" y="6414"/>
                    <a:pt x="27479" y="6353"/>
                  </a:cubicBezTo>
                  <a:cubicBezTo>
                    <a:pt x="27448" y="6323"/>
                    <a:pt x="27418" y="6292"/>
                    <a:pt x="27387" y="6232"/>
                  </a:cubicBezTo>
                  <a:close/>
                  <a:moveTo>
                    <a:pt x="27752" y="6748"/>
                  </a:moveTo>
                  <a:cubicBezTo>
                    <a:pt x="27691" y="6687"/>
                    <a:pt x="27813" y="6566"/>
                    <a:pt x="27874" y="6657"/>
                  </a:cubicBezTo>
                  <a:lnTo>
                    <a:pt x="27874" y="6657"/>
                  </a:lnTo>
                  <a:cubicBezTo>
                    <a:pt x="27904" y="6718"/>
                    <a:pt x="27935" y="6748"/>
                    <a:pt x="27965" y="6779"/>
                  </a:cubicBezTo>
                  <a:cubicBezTo>
                    <a:pt x="28026" y="6870"/>
                    <a:pt x="27904" y="6961"/>
                    <a:pt x="27843" y="6870"/>
                  </a:cubicBezTo>
                  <a:cubicBezTo>
                    <a:pt x="27813" y="6839"/>
                    <a:pt x="27783" y="6779"/>
                    <a:pt x="27752" y="6748"/>
                  </a:cubicBezTo>
                  <a:close/>
                  <a:moveTo>
                    <a:pt x="28087" y="7265"/>
                  </a:moveTo>
                  <a:cubicBezTo>
                    <a:pt x="28026" y="7174"/>
                    <a:pt x="28147" y="7113"/>
                    <a:pt x="28208" y="7174"/>
                  </a:cubicBezTo>
                  <a:cubicBezTo>
                    <a:pt x="28239" y="7235"/>
                    <a:pt x="28269" y="7265"/>
                    <a:pt x="28299" y="7326"/>
                  </a:cubicBezTo>
                  <a:cubicBezTo>
                    <a:pt x="28330" y="7356"/>
                    <a:pt x="28299" y="7417"/>
                    <a:pt x="28269" y="7417"/>
                  </a:cubicBezTo>
                  <a:cubicBezTo>
                    <a:pt x="28239" y="7447"/>
                    <a:pt x="28178" y="7447"/>
                    <a:pt x="28178" y="7417"/>
                  </a:cubicBezTo>
                  <a:close/>
                  <a:moveTo>
                    <a:pt x="28391" y="7812"/>
                  </a:moveTo>
                  <a:cubicBezTo>
                    <a:pt x="28360" y="7721"/>
                    <a:pt x="28451" y="7630"/>
                    <a:pt x="28542" y="7721"/>
                  </a:cubicBezTo>
                  <a:cubicBezTo>
                    <a:pt x="28542" y="7721"/>
                    <a:pt x="28542" y="7721"/>
                    <a:pt x="28542" y="7721"/>
                  </a:cubicBezTo>
                  <a:lnTo>
                    <a:pt x="28603" y="7873"/>
                  </a:lnTo>
                  <a:cubicBezTo>
                    <a:pt x="28634" y="7903"/>
                    <a:pt x="28634" y="7934"/>
                    <a:pt x="28603" y="7934"/>
                  </a:cubicBezTo>
                  <a:cubicBezTo>
                    <a:pt x="28573" y="7994"/>
                    <a:pt x="28512" y="7994"/>
                    <a:pt x="28482" y="7934"/>
                  </a:cubicBezTo>
                  <a:close/>
                  <a:moveTo>
                    <a:pt x="28694" y="8359"/>
                  </a:moveTo>
                  <a:cubicBezTo>
                    <a:pt x="28634" y="8268"/>
                    <a:pt x="28755" y="8207"/>
                    <a:pt x="28816" y="8268"/>
                  </a:cubicBezTo>
                  <a:lnTo>
                    <a:pt x="28816" y="8268"/>
                  </a:lnTo>
                  <a:lnTo>
                    <a:pt x="28907" y="8420"/>
                  </a:lnTo>
                  <a:cubicBezTo>
                    <a:pt x="28938" y="8511"/>
                    <a:pt x="28816" y="8572"/>
                    <a:pt x="28755" y="8481"/>
                  </a:cubicBezTo>
                  <a:close/>
                  <a:moveTo>
                    <a:pt x="28968" y="8906"/>
                  </a:moveTo>
                  <a:cubicBezTo>
                    <a:pt x="28907" y="8846"/>
                    <a:pt x="29029" y="8754"/>
                    <a:pt x="29090" y="8846"/>
                  </a:cubicBezTo>
                  <a:cubicBezTo>
                    <a:pt x="29090" y="8846"/>
                    <a:pt x="29090" y="8846"/>
                    <a:pt x="29090" y="8846"/>
                  </a:cubicBezTo>
                  <a:lnTo>
                    <a:pt x="29150" y="8998"/>
                  </a:lnTo>
                  <a:cubicBezTo>
                    <a:pt x="29211" y="9089"/>
                    <a:pt x="29059" y="9150"/>
                    <a:pt x="29029" y="9058"/>
                  </a:cubicBezTo>
                  <a:cubicBezTo>
                    <a:pt x="28998" y="8998"/>
                    <a:pt x="28968" y="8967"/>
                    <a:pt x="28968" y="8906"/>
                  </a:cubicBezTo>
                  <a:close/>
                  <a:moveTo>
                    <a:pt x="29211" y="9484"/>
                  </a:moveTo>
                  <a:cubicBezTo>
                    <a:pt x="29181" y="9393"/>
                    <a:pt x="29272" y="9332"/>
                    <a:pt x="29333" y="9393"/>
                  </a:cubicBezTo>
                  <a:cubicBezTo>
                    <a:pt x="29333" y="9423"/>
                    <a:pt x="29333" y="9423"/>
                    <a:pt x="29333" y="9423"/>
                  </a:cubicBezTo>
                  <a:cubicBezTo>
                    <a:pt x="29363" y="9484"/>
                    <a:pt x="29394" y="9514"/>
                    <a:pt x="29394" y="9575"/>
                  </a:cubicBezTo>
                  <a:cubicBezTo>
                    <a:pt x="29454" y="9666"/>
                    <a:pt x="29333" y="9727"/>
                    <a:pt x="29272" y="9636"/>
                  </a:cubicBezTo>
                  <a:cubicBezTo>
                    <a:pt x="29242" y="9575"/>
                    <a:pt x="29211" y="9545"/>
                    <a:pt x="29211" y="9484"/>
                  </a:cubicBezTo>
                  <a:close/>
                  <a:moveTo>
                    <a:pt x="29424" y="10061"/>
                  </a:moveTo>
                  <a:cubicBezTo>
                    <a:pt x="29424" y="10031"/>
                    <a:pt x="29424" y="10001"/>
                    <a:pt x="29454" y="9970"/>
                  </a:cubicBezTo>
                  <a:cubicBezTo>
                    <a:pt x="29485" y="9940"/>
                    <a:pt x="29546" y="9940"/>
                    <a:pt x="29576" y="10001"/>
                  </a:cubicBezTo>
                  <a:lnTo>
                    <a:pt x="29637" y="10153"/>
                  </a:lnTo>
                  <a:cubicBezTo>
                    <a:pt x="29667" y="10244"/>
                    <a:pt x="29515" y="10305"/>
                    <a:pt x="29485" y="10213"/>
                  </a:cubicBezTo>
                  <a:lnTo>
                    <a:pt x="29485" y="10213"/>
                  </a:lnTo>
                  <a:close/>
                  <a:moveTo>
                    <a:pt x="29637" y="10639"/>
                  </a:moveTo>
                  <a:cubicBezTo>
                    <a:pt x="29606" y="10639"/>
                    <a:pt x="29606" y="10608"/>
                    <a:pt x="29606" y="10608"/>
                  </a:cubicBezTo>
                  <a:cubicBezTo>
                    <a:pt x="29637" y="10517"/>
                    <a:pt x="29758" y="10517"/>
                    <a:pt x="29758" y="10608"/>
                  </a:cubicBezTo>
                  <a:cubicBezTo>
                    <a:pt x="29789" y="10639"/>
                    <a:pt x="29789" y="10700"/>
                    <a:pt x="29819" y="10760"/>
                  </a:cubicBezTo>
                  <a:cubicBezTo>
                    <a:pt x="29819" y="10791"/>
                    <a:pt x="29789" y="10852"/>
                    <a:pt x="29728" y="10852"/>
                  </a:cubicBezTo>
                  <a:cubicBezTo>
                    <a:pt x="29698" y="10852"/>
                    <a:pt x="29667" y="10821"/>
                    <a:pt x="29667" y="10791"/>
                  </a:cubicBezTo>
                  <a:cubicBezTo>
                    <a:pt x="29667" y="10760"/>
                    <a:pt x="29637" y="10700"/>
                    <a:pt x="29637" y="10639"/>
                  </a:cubicBezTo>
                  <a:close/>
                  <a:moveTo>
                    <a:pt x="29789" y="11247"/>
                  </a:moveTo>
                  <a:cubicBezTo>
                    <a:pt x="29758" y="11156"/>
                    <a:pt x="29910" y="11095"/>
                    <a:pt x="29941" y="11186"/>
                  </a:cubicBezTo>
                  <a:lnTo>
                    <a:pt x="29941" y="11216"/>
                  </a:lnTo>
                  <a:lnTo>
                    <a:pt x="29971" y="11368"/>
                  </a:lnTo>
                  <a:cubicBezTo>
                    <a:pt x="30001" y="11368"/>
                    <a:pt x="30001" y="11399"/>
                    <a:pt x="29971" y="11399"/>
                  </a:cubicBezTo>
                  <a:cubicBezTo>
                    <a:pt x="29941" y="11460"/>
                    <a:pt x="29849" y="11460"/>
                    <a:pt x="29849" y="11399"/>
                  </a:cubicBezTo>
                  <a:cubicBezTo>
                    <a:pt x="29819" y="11338"/>
                    <a:pt x="29819" y="11277"/>
                    <a:pt x="29789" y="11247"/>
                  </a:cubicBezTo>
                  <a:close/>
                  <a:moveTo>
                    <a:pt x="29941" y="11855"/>
                  </a:moveTo>
                  <a:cubicBezTo>
                    <a:pt x="29941" y="11764"/>
                    <a:pt x="30032" y="11703"/>
                    <a:pt x="30093" y="11794"/>
                  </a:cubicBezTo>
                  <a:cubicBezTo>
                    <a:pt x="30093" y="11794"/>
                    <a:pt x="30093" y="11794"/>
                    <a:pt x="30093" y="11824"/>
                  </a:cubicBezTo>
                  <a:lnTo>
                    <a:pt x="30123" y="11976"/>
                  </a:lnTo>
                  <a:cubicBezTo>
                    <a:pt x="30153" y="12067"/>
                    <a:pt x="30001" y="12098"/>
                    <a:pt x="29971" y="12007"/>
                  </a:cubicBezTo>
                  <a:cubicBezTo>
                    <a:pt x="29971" y="11946"/>
                    <a:pt x="29941" y="11885"/>
                    <a:pt x="29941" y="11855"/>
                  </a:cubicBezTo>
                  <a:close/>
                  <a:moveTo>
                    <a:pt x="30062" y="12463"/>
                  </a:moveTo>
                  <a:cubicBezTo>
                    <a:pt x="30062" y="12432"/>
                    <a:pt x="30062" y="12432"/>
                    <a:pt x="30062" y="12402"/>
                  </a:cubicBezTo>
                  <a:cubicBezTo>
                    <a:pt x="30093" y="12341"/>
                    <a:pt x="30214" y="12341"/>
                    <a:pt x="30214" y="12432"/>
                  </a:cubicBezTo>
                  <a:cubicBezTo>
                    <a:pt x="30214" y="12463"/>
                    <a:pt x="30245" y="12523"/>
                    <a:pt x="30245" y="12584"/>
                  </a:cubicBezTo>
                  <a:cubicBezTo>
                    <a:pt x="30275" y="12675"/>
                    <a:pt x="30123" y="12706"/>
                    <a:pt x="30093" y="12615"/>
                  </a:cubicBezTo>
                  <a:cubicBezTo>
                    <a:pt x="30093" y="12554"/>
                    <a:pt x="30062" y="12493"/>
                    <a:pt x="30062" y="12463"/>
                  </a:cubicBezTo>
                  <a:close/>
                  <a:moveTo>
                    <a:pt x="30153" y="13071"/>
                  </a:moveTo>
                  <a:cubicBezTo>
                    <a:pt x="30153" y="12979"/>
                    <a:pt x="30275" y="12949"/>
                    <a:pt x="30305" y="13040"/>
                  </a:cubicBezTo>
                  <a:cubicBezTo>
                    <a:pt x="30305" y="13040"/>
                    <a:pt x="30305" y="13040"/>
                    <a:pt x="30305" y="13040"/>
                  </a:cubicBezTo>
                  <a:lnTo>
                    <a:pt x="30336" y="13192"/>
                  </a:lnTo>
                  <a:cubicBezTo>
                    <a:pt x="30336" y="13253"/>
                    <a:pt x="30305" y="13283"/>
                    <a:pt x="30275" y="13283"/>
                  </a:cubicBezTo>
                  <a:cubicBezTo>
                    <a:pt x="30245" y="13283"/>
                    <a:pt x="30184" y="13253"/>
                    <a:pt x="30184" y="13223"/>
                  </a:cubicBezTo>
                  <a:close/>
                  <a:moveTo>
                    <a:pt x="30366" y="16748"/>
                  </a:moveTo>
                  <a:cubicBezTo>
                    <a:pt x="30366" y="16748"/>
                    <a:pt x="30366" y="16779"/>
                    <a:pt x="30366" y="16779"/>
                  </a:cubicBezTo>
                  <a:cubicBezTo>
                    <a:pt x="30366" y="16779"/>
                    <a:pt x="30366" y="16779"/>
                    <a:pt x="30366" y="16779"/>
                  </a:cubicBezTo>
                  <a:cubicBezTo>
                    <a:pt x="30366" y="16840"/>
                    <a:pt x="30366" y="16900"/>
                    <a:pt x="30366" y="16961"/>
                  </a:cubicBezTo>
                  <a:cubicBezTo>
                    <a:pt x="30336" y="17052"/>
                    <a:pt x="30214" y="17022"/>
                    <a:pt x="30214" y="16931"/>
                  </a:cubicBezTo>
                  <a:cubicBezTo>
                    <a:pt x="30214" y="16870"/>
                    <a:pt x="30214" y="16840"/>
                    <a:pt x="30214" y="16779"/>
                  </a:cubicBezTo>
                  <a:close/>
                  <a:moveTo>
                    <a:pt x="30153" y="17387"/>
                  </a:moveTo>
                  <a:cubicBezTo>
                    <a:pt x="30153" y="17296"/>
                    <a:pt x="30305" y="17296"/>
                    <a:pt x="30305" y="17387"/>
                  </a:cubicBezTo>
                  <a:cubicBezTo>
                    <a:pt x="30305" y="17417"/>
                    <a:pt x="30305" y="17417"/>
                    <a:pt x="30305" y="17417"/>
                  </a:cubicBezTo>
                  <a:lnTo>
                    <a:pt x="30275" y="17569"/>
                  </a:lnTo>
                  <a:cubicBezTo>
                    <a:pt x="30245" y="17660"/>
                    <a:pt x="30123" y="17660"/>
                    <a:pt x="30123" y="17539"/>
                  </a:cubicBezTo>
                  <a:close/>
                  <a:moveTo>
                    <a:pt x="30032" y="17995"/>
                  </a:moveTo>
                  <a:cubicBezTo>
                    <a:pt x="30062" y="17903"/>
                    <a:pt x="30184" y="17934"/>
                    <a:pt x="30184" y="18025"/>
                  </a:cubicBezTo>
                  <a:cubicBezTo>
                    <a:pt x="30184" y="18025"/>
                    <a:pt x="30184" y="18025"/>
                    <a:pt x="30184" y="18025"/>
                  </a:cubicBezTo>
                  <a:cubicBezTo>
                    <a:pt x="30184" y="18086"/>
                    <a:pt x="30184" y="18147"/>
                    <a:pt x="30153" y="18177"/>
                  </a:cubicBezTo>
                  <a:cubicBezTo>
                    <a:pt x="30153" y="18268"/>
                    <a:pt x="30001" y="18268"/>
                    <a:pt x="30001" y="18177"/>
                  </a:cubicBezTo>
                  <a:cubicBezTo>
                    <a:pt x="30001" y="18147"/>
                    <a:pt x="30001" y="18147"/>
                    <a:pt x="30001" y="18147"/>
                  </a:cubicBezTo>
                  <a:cubicBezTo>
                    <a:pt x="30032" y="18116"/>
                    <a:pt x="30032" y="18055"/>
                    <a:pt x="30032" y="17995"/>
                  </a:cubicBezTo>
                  <a:close/>
                  <a:moveTo>
                    <a:pt x="29910" y="18603"/>
                  </a:moveTo>
                  <a:cubicBezTo>
                    <a:pt x="29941" y="18511"/>
                    <a:pt x="30093" y="18542"/>
                    <a:pt x="30062" y="18633"/>
                  </a:cubicBezTo>
                  <a:cubicBezTo>
                    <a:pt x="30062" y="18694"/>
                    <a:pt x="30032" y="18755"/>
                    <a:pt x="30032" y="18785"/>
                  </a:cubicBezTo>
                  <a:cubicBezTo>
                    <a:pt x="30001" y="18876"/>
                    <a:pt x="29880" y="18876"/>
                    <a:pt x="29880" y="18785"/>
                  </a:cubicBezTo>
                  <a:cubicBezTo>
                    <a:pt x="29880" y="18785"/>
                    <a:pt x="29880" y="18755"/>
                    <a:pt x="29880" y="18755"/>
                  </a:cubicBezTo>
                  <a:cubicBezTo>
                    <a:pt x="29880" y="18694"/>
                    <a:pt x="29910" y="18663"/>
                    <a:pt x="29910" y="18603"/>
                  </a:cubicBezTo>
                  <a:close/>
                  <a:moveTo>
                    <a:pt x="29758" y="19210"/>
                  </a:moveTo>
                  <a:cubicBezTo>
                    <a:pt x="29789" y="19119"/>
                    <a:pt x="29910" y="19119"/>
                    <a:pt x="29910" y="19241"/>
                  </a:cubicBezTo>
                  <a:cubicBezTo>
                    <a:pt x="29910" y="19241"/>
                    <a:pt x="29910" y="19241"/>
                    <a:pt x="29910" y="19241"/>
                  </a:cubicBezTo>
                  <a:lnTo>
                    <a:pt x="29880" y="19393"/>
                  </a:lnTo>
                  <a:cubicBezTo>
                    <a:pt x="29849" y="19484"/>
                    <a:pt x="29698" y="19454"/>
                    <a:pt x="29728" y="19362"/>
                  </a:cubicBezTo>
                  <a:close/>
                  <a:moveTo>
                    <a:pt x="29576" y="19788"/>
                  </a:moveTo>
                  <a:cubicBezTo>
                    <a:pt x="29576" y="19788"/>
                    <a:pt x="29606" y="19758"/>
                    <a:pt x="29606" y="19758"/>
                  </a:cubicBezTo>
                  <a:cubicBezTo>
                    <a:pt x="29667" y="19727"/>
                    <a:pt x="29758" y="19788"/>
                    <a:pt x="29728" y="19849"/>
                  </a:cubicBezTo>
                  <a:cubicBezTo>
                    <a:pt x="29728" y="19910"/>
                    <a:pt x="29698" y="19940"/>
                    <a:pt x="29667" y="20001"/>
                  </a:cubicBezTo>
                  <a:cubicBezTo>
                    <a:pt x="29637" y="20092"/>
                    <a:pt x="29515" y="20062"/>
                    <a:pt x="29546" y="19940"/>
                  </a:cubicBezTo>
                  <a:cubicBezTo>
                    <a:pt x="29546" y="19910"/>
                    <a:pt x="29576" y="19849"/>
                    <a:pt x="29576" y="19788"/>
                  </a:cubicBezTo>
                  <a:close/>
                  <a:moveTo>
                    <a:pt x="29394" y="20396"/>
                  </a:moveTo>
                  <a:cubicBezTo>
                    <a:pt x="29394" y="20365"/>
                    <a:pt x="29424" y="20335"/>
                    <a:pt x="29454" y="20335"/>
                  </a:cubicBezTo>
                  <a:cubicBezTo>
                    <a:pt x="29515" y="20335"/>
                    <a:pt x="29546" y="20396"/>
                    <a:pt x="29515" y="20426"/>
                  </a:cubicBezTo>
                  <a:cubicBezTo>
                    <a:pt x="29515" y="20487"/>
                    <a:pt x="29485" y="20548"/>
                    <a:pt x="29485" y="20578"/>
                  </a:cubicBezTo>
                  <a:cubicBezTo>
                    <a:pt x="29454" y="20609"/>
                    <a:pt x="29424" y="20639"/>
                    <a:pt x="29394" y="20639"/>
                  </a:cubicBezTo>
                  <a:cubicBezTo>
                    <a:pt x="29333" y="20639"/>
                    <a:pt x="29302" y="20578"/>
                    <a:pt x="29333" y="20517"/>
                  </a:cubicBezTo>
                  <a:cubicBezTo>
                    <a:pt x="29333" y="20487"/>
                    <a:pt x="29363" y="20426"/>
                    <a:pt x="29394" y="20396"/>
                  </a:cubicBezTo>
                  <a:close/>
                  <a:moveTo>
                    <a:pt x="29150" y="20973"/>
                  </a:moveTo>
                  <a:cubicBezTo>
                    <a:pt x="29181" y="20882"/>
                    <a:pt x="29333" y="20913"/>
                    <a:pt x="29302" y="21004"/>
                  </a:cubicBezTo>
                  <a:lnTo>
                    <a:pt x="29302" y="21034"/>
                  </a:lnTo>
                  <a:lnTo>
                    <a:pt x="29242" y="21156"/>
                  </a:lnTo>
                  <a:cubicBezTo>
                    <a:pt x="29211" y="21247"/>
                    <a:pt x="29090" y="21217"/>
                    <a:pt x="29090" y="21125"/>
                  </a:cubicBezTo>
                  <a:cubicBezTo>
                    <a:pt x="29090" y="21125"/>
                    <a:pt x="29090" y="21125"/>
                    <a:pt x="29090" y="21095"/>
                  </a:cubicBezTo>
                  <a:close/>
                  <a:moveTo>
                    <a:pt x="28907" y="21521"/>
                  </a:moveTo>
                  <a:cubicBezTo>
                    <a:pt x="28907" y="21490"/>
                    <a:pt x="28968" y="21490"/>
                    <a:pt x="28998" y="21490"/>
                  </a:cubicBezTo>
                  <a:cubicBezTo>
                    <a:pt x="29029" y="21521"/>
                    <a:pt x="29059" y="21551"/>
                    <a:pt x="29059" y="21612"/>
                  </a:cubicBezTo>
                  <a:cubicBezTo>
                    <a:pt x="29029" y="21642"/>
                    <a:pt x="28998" y="21703"/>
                    <a:pt x="28968" y="21733"/>
                  </a:cubicBezTo>
                  <a:cubicBezTo>
                    <a:pt x="28938" y="21824"/>
                    <a:pt x="28816" y="21764"/>
                    <a:pt x="28846" y="21672"/>
                  </a:cubicBezTo>
                  <a:cubicBezTo>
                    <a:pt x="28846" y="21672"/>
                    <a:pt x="28846" y="21672"/>
                    <a:pt x="28846" y="21672"/>
                  </a:cubicBezTo>
                  <a:cubicBezTo>
                    <a:pt x="28846" y="21612"/>
                    <a:pt x="28877" y="21581"/>
                    <a:pt x="28907" y="21521"/>
                  </a:cubicBezTo>
                  <a:close/>
                  <a:moveTo>
                    <a:pt x="28634" y="22098"/>
                  </a:moveTo>
                  <a:cubicBezTo>
                    <a:pt x="28664" y="22007"/>
                    <a:pt x="28816" y="22068"/>
                    <a:pt x="28786" y="22159"/>
                  </a:cubicBezTo>
                  <a:lnTo>
                    <a:pt x="28755" y="22159"/>
                  </a:lnTo>
                  <a:cubicBezTo>
                    <a:pt x="28755" y="22220"/>
                    <a:pt x="28725" y="22250"/>
                    <a:pt x="28694" y="22311"/>
                  </a:cubicBezTo>
                  <a:cubicBezTo>
                    <a:pt x="28664" y="22341"/>
                    <a:pt x="28634" y="22341"/>
                    <a:pt x="28603" y="22341"/>
                  </a:cubicBezTo>
                  <a:cubicBezTo>
                    <a:pt x="28542" y="22311"/>
                    <a:pt x="28542" y="22250"/>
                    <a:pt x="28542" y="22220"/>
                  </a:cubicBezTo>
                  <a:cubicBezTo>
                    <a:pt x="28573" y="22189"/>
                    <a:pt x="28603" y="22128"/>
                    <a:pt x="28634" y="22098"/>
                  </a:cubicBezTo>
                  <a:close/>
                  <a:moveTo>
                    <a:pt x="28330" y="22645"/>
                  </a:moveTo>
                  <a:cubicBezTo>
                    <a:pt x="28391" y="22554"/>
                    <a:pt x="28512" y="22615"/>
                    <a:pt x="28482" y="22706"/>
                  </a:cubicBezTo>
                  <a:lnTo>
                    <a:pt x="28482" y="22706"/>
                  </a:lnTo>
                  <a:cubicBezTo>
                    <a:pt x="28451" y="22767"/>
                    <a:pt x="28421" y="22797"/>
                    <a:pt x="28391" y="22858"/>
                  </a:cubicBezTo>
                  <a:cubicBezTo>
                    <a:pt x="28330" y="22919"/>
                    <a:pt x="28208" y="22858"/>
                    <a:pt x="28269" y="22767"/>
                  </a:cubicBezTo>
                  <a:cubicBezTo>
                    <a:pt x="28269" y="22736"/>
                    <a:pt x="28299" y="22676"/>
                    <a:pt x="28330" y="22645"/>
                  </a:cubicBezTo>
                  <a:close/>
                  <a:moveTo>
                    <a:pt x="28026" y="23162"/>
                  </a:moveTo>
                  <a:cubicBezTo>
                    <a:pt x="28026" y="23131"/>
                    <a:pt x="28087" y="23131"/>
                    <a:pt x="28117" y="23131"/>
                  </a:cubicBezTo>
                  <a:cubicBezTo>
                    <a:pt x="28147" y="23162"/>
                    <a:pt x="28178" y="23192"/>
                    <a:pt x="28147" y="23253"/>
                  </a:cubicBezTo>
                  <a:lnTo>
                    <a:pt x="28056" y="23375"/>
                  </a:lnTo>
                  <a:cubicBezTo>
                    <a:pt x="28026" y="23466"/>
                    <a:pt x="27874" y="23405"/>
                    <a:pt x="27935" y="23314"/>
                  </a:cubicBezTo>
                  <a:cubicBezTo>
                    <a:pt x="27965" y="23253"/>
                    <a:pt x="27995" y="23223"/>
                    <a:pt x="28026" y="23162"/>
                  </a:cubicBezTo>
                  <a:close/>
                  <a:moveTo>
                    <a:pt x="27661" y="23679"/>
                  </a:moveTo>
                  <a:cubicBezTo>
                    <a:pt x="27722" y="23618"/>
                    <a:pt x="27843" y="23679"/>
                    <a:pt x="27813" y="23770"/>
                  </a:cubicBezTo>
                  <a:lnTo>
                    <a:pt x="27813" y="23770"/>
                  </a:lnTo>
                  <a:lnTo>
                    <a:pt x="27722" y="23891"/>
                  </a:lnTo>
                  <a:cubicBezTo>
                    <a:pt x="27661" y="23983"/>
                    <a:pt x="27539" y="23922"/>
                    <a:pt x="27570" y="23831"/>
                  </a:cubicBezTo>
                  <a:lnTo>
                    <a:pt x="27600" y="23800"/>
                  </a:lnTo>
                  <a:close/>
                  <a:moveTo>
                    <a:pt x="27327" y="24195"/>
                  </a:moveTo>
                  <a:cubicBezTo>
                    <a:pt x="27387" y="24104"/>
                    <a:pt x="27509" y="24195"/>
                    <a:pt x="27448" y="24286"/>
                  </a:cubicBezTo>
                  <a:cubicBezTo>
                    <a:pt x="27418" y="24317"/>
                    <a:pt x="27387" y="24378"/>
                    <a:pt x="27357" y="24408"/>
                  </a:cubicBezTo>
                  <a:cubicBezTo>
                    <a:pt x="27296" y="24469"/>
                    <a:pt x="27175" y="24408"/>
                    <a:pt x="27205" y="24317"/>
                  </a:cubicBezTo>
                  <a:lnTo>
                    <a:pt x="27235" y="24317"/>
                  </a:lnTo>
                  <a:cubicBezTo>
                    <a:pt x="27266" y="24256"/>
                    <a:pt x="27296" y="24226"/>
                    <a:pt x="27327" y="24195"/>
                  </a:cubicBezTo>
                  <a:close/>
                  <a:moveTo>
                    <a:pt x="26932" y="24682"/>
                  </a:moveTo>
                  <a:cubicBezTo>
                    <a:pt x="26992" y="24590"/>
                    <a:pt x="27114" y="24682"/>
                    <a:pt x="27053" y="24773"/>
                  </a:cubicBezTo>
                  <a:cubicBezTo>
                    <a:pt x="27023" y="24803"/>
                    <a:pt x="26992" y="24864"/>
                    <a:pt x="26962" y="24894"/>
                  </a:cubicBezTo>
                  <a:cubicBezTo>
                    <a:pt x="26932" y="24925"/>
                    <a:pt x="26901" y="24925"/>
                    <a:pt x="26871" y="24925"/>
                  </a:cubicBezTo>
                  <a:cubicBezTo>
                    <a:pt x="26810" y="24894"/>
                    <a:pt x="26810" y="24834"/>
                    <a:pt x="26840" y="24803"/>
                  </a:cubicBezTo>
                  <a:cubicBezTo>
                    <a:pt x="26871" y="24742"/>
                    <a:pt x="26901" y="24712"/>
                    <a:pt x="26932" y="24682"/>
                  </a:cubicBezTo>
                  <a:close/>
                  <a:moveTo>
                    <a:pt x="24743" y="26870"/>
                  </a:moveTo>
                  <a:cubicBezTo>
                    <a:pt x="24834" y="26809"/>
                    <a:pt x="24925" y="26931"/>
                    <a:pt x="24834" y="26992"/>
                  </a:cubicBezTo>
                  <a:cubicBezTo>
                    <a:pt x="24804" y="27022"/>
                    <a:pt x="24773" y="27052"/>
                    <a:pt x="24713" y="27083"/>
                  </a:cubicBezTo>
                  <a:cubicBezTo>
                    <a:pt x="24652" y="27144"/>
                    <a:pt x="24561" y="27052"/>
                    <a:pt x="24621" y="26961"/>
                  </a:cubicBezTo>
                  <a:cubicBezTo>
                    <a:pt x="24652" y="26931"/>
                    <a:pt x="24713" y="26901"/>
                    <a:pt x="24743" y="26870"/>
                  </a:cubicBezTo>
                  <a:close/>
                  <a:moveTo>
                    <a:pt x="24257" y="27265"/>
                  </a:moveTo>
                  <a:cubicBezTo>
                    <a:pt x="24317" y="27204"/>
                    <a:pt x="24439" y="27296"/>
                    <a:pt x="24348" y="27356"/>
                  </a:cubicBezTo>
                  <a:cubicBezTo>
                    <a:pt x="24317" y="27417"/>
                    <a:pt x="24257" y="27448"/>
                    <a:pt x="24226" y="27478"/>
                  </a:cubicBezTo>
                  <a:cubicBezTo>
                    <a:pt x="24135" y="27539"/>
                    <a:pt x="24044" y="27417"/>
                    <a:pt x="24135" y="27356"/>
                  </a:cubicBezTo>
                  <a:cubicBezTo>
                    <a:pt x="24166" y="27326"/>
                    <a:pt x="24226" y="27296"/>
                    <a:pt x="24257" y="27265"/>
                  </a:cubicBezTo>
                  <a:close/>
                  <a:moveTo>
                    <a:pt x="23770" y="27600"/>
                  </a:moveTo>
                  <a:cubicBezTo>
                    <a:pt x="23831" y="27569"/>
                    <a:pt x="23922" y="27660"/>
                    <a:pt x="23862" y="27721"/>
                  </a:cubicBezTo>
                  <a:cubicBezTo>
                    <a:pt x="23862" y="27721"/>
                    <a:pt x="23862" y="27752"/>
                    <a:pt x="23831" y="27752"/>
                  </a:cubicBezTo>
                  <a:cubicBezTo>
                    <a:pt x="23801" y="27782"/>
                    <a:pt x="23770" y="27812"/>
                    <a:pt x="23710" y="27843"/>
                  </a:cubicBezTo>
                  <a:cubicBezTo>
                    <a:pt x="23649" y="27873"/>
                    <a:pt x="23558" y="27782"/>
                    <a:pt x="23618" y="27691"/>
                  </a:cubicBezTo>
                  <a:lnTo>
                    <a:pt x="23618" y="27691"/>
                  </a:lnTo>
                  <a:cubicBezTo>
                    <a:pt x="23679" y="27660"/>
                    <a:pt x="23710" y="27630"/>
                    <a:pt x="23770" y="27600"/>
                  </a:cubicBezTo>
                  <a:close/>
                  <a:moveTo>
                    <a:pt x="23223" y="27964"/>
                  </a:moveTo>
                  <a:cubicBezTo>
                    <a:pt x="23314" y="27904"/>
                    <a:pt x="23406" y="27995"/>
                    <a:pt x="23345" y="28086"/>
                  </a:cubicBezTo>
                  <a:cubicBezTo>
                    <a:pt x="23345" y="28086"/>
                    <a:pt x="23314" y="28086"/>
                    <a:pt x="23314" y="28086"/>
                  </a:cubicBezTo>
                  <a:cubicBezTo>
                    <a:pt x="23284" y="28116"/>
                    <a:pt x="23223" y="28147"/>
                    <a:pt x="23193" y="28177"/>
                  </a:cubicBezTo>
                  <a:cubicBezTo>
                    <a:pt x="23102" y="28208"/>
                    <a:pt x="23010" y="28086"/>
                    <a:pt x="23102" y="28025"/>
                  </a:cubicBezTo>
                  <a:cubicBezTo>
                    <a:pt x="23162" y="28025"/>
                    <a:pt x="23193" y="27995"/>
                    <a:pt x="23223" y="27964"/>
                  </a:cubicBezTo>
                  <a:close/>
                  <a:moveTo>
                    <a:pt x="22707" y="28268"/>
                  </a:moveTo>
                  <a:cubicBezTo>
                    <a:pt x="22737" y="28238"/>
                    <a:pt x="22798" y="28268"/>
                    <a:pt x="22798" y="28299"/>
                  </a:cubicBezTo>
                  <a:cubicBezTo>
                    <a:pt x="22828" y="28329"/>
                    <a:pt x="22828" y="28390"/>
                    <a:pt x="22798" y="28420"/>
                  </a:cubicBezTo>
                  <a:lnTo>
                    <a:pt x="22646" y="28481"/>
                  </a:lnTo>
                  <a:cubicBezTo>
                    <a:pt x="22615" y="28511"/>
                    <a:pt x="22585" y="28511"/>
                    <a:pt x="22555" y="28481"/>
                  </a:cubicBezTo>
                  <a:cubicBezTo>
                    <a:pt x="22524" y="28451"/>
                    <a:pt x="22524" y="28390"/>
                    <a:pt x="22585" y="28360"/>
                  </a:cubicBezTo>
                  <a:close/>
                  <a:moveTo>
                    <a:pt x="22159" y="28572"/>
                  </a:moveTo>
                  <a:cubicBezTo>
                    <a:pt x="22190" y="28572"/>
                    <a:pt x="22220" y="28572"/>
                    <a:pt x="22251" y="28572"/>
                  </a:cubicBezTo>
                  <a:cubicBezTo>
                    <a:pt x="22281" y="28603"/>
                    <a:pt x="22281" y="28694"/>
                    <a:pt x="22220" y="28694"/>
                  </a:cubicBezTo>
                  <a:cubicBezTo>
                    <a:pt x="22190" y="28724"/>
                    <a:pt x="22129" y="28755"/>
                    <a:pt x="22099" y="28785"/>
                  </a:cubicBezTo>
                  <a:cubicBezTo>
                    <a:pt x="22007" y="28815"/>
                    <a:pt x="21947" y="28694"/>
                    <a:pt x="22007" y="28633"/>
                  </a:cubicBezTo>
                  <a:lnTo>
                    <a:pt x="22038" y="28633"/>
                  </a:lnTo>
                  <a:cubicBezTo>
                    <a:pt x="22068" y="28603"/>
                    <a:pt x="22129" y="28603"/>
                    <a:pt x="22159" y="28572"/>
                  </a:cubicBezTo>
                  <a:close/>
                  <a:moveTo>
                    <a:pt x="21612" y="28846"/>
                  </a:moveTo>
                  <a:cubicBezTo>
                    <a:pt x="21643" y="28815"/>
                    <a:pt x="21673" y="28846"/>
                    <a:pt x="21703" y="28876"/>
                  </a:cubicBezTo>
                  <a:cubicBezTo>
                    <a:pt x="21734" y="28907"/>
                    <a:pt x="21703" y="28967"/>
                    <a:pt x="21673" y="28998"/>
                  </a:cubicBezTo>
                  <a:cubicBezTo>
                    <a:pt x="21612" y="28998"/>
                    <a:pt x="21582" y="29028"/>
                    <a:pt x="21521" y="29059"/>
                  </a:cubicBezTo>
                  <a:cubicBezTo>
                    <a:pt x="21460" y="29089"/>
                    <a:pt x="21369" y="28967"/>
                    <a:pt x="21460" y="28907"/>
                  </a:cubicBezTo>
                  <a:cubicBezTo>
                    <a:pt x="21460" y="28907"/>
                    <a:pt x="21460" y="28907"/>
                    <a:pt x="21460" y="28907"/>
                  </a:cubicBezTo>
                  <a:close/>
                  <a:moveTo>
                    <a:pt x="21035" y="29089"/>
                  </a:moveTo>
                  <a:cubicBezTo>
                    <a:pt x="21126" y="29059"/>
                    <a:pt x="21187" y="29180"/>
                    <a:pt x="21096" y="29241"/>
                  </a:cubicBezTo>
                  <a:cubicBezTo>
                    <a:pt x="21065" y="29271"/>
                    <a:pt x="21004" y="29271"/>
                    <a:pt x="20944" y="29302"/>
                  </a:cubicBezTo>
                  <a:cubicBezTo>
                    <a:pt x="20883" y="29332"/>
                    <a:pt x="20792" y="29211"/>
                    <a:pt x="20883" y="29180"/>
                  </a:cubicBezTo>
                  <a:cubicBezTo>
                    <a:pt x="20883" y="29150"/>
                    <a:pt x="20883" y="29150"/>
                    <a:pt x="20883" y="29150"/>
                  </a:cubicBezTo>
                  <a:cubicBezTo>
                    <a:pt x="20944" y="29150"/>
                    <a:pt x="21004" y="29119"/>
                    <a:pt x="21035" y="29089"/>
                  </a:cubicBezTo>
                  <a:close/>
                  <a:moveTo>
                    <a:pt x="20457" y="29332"/>
                  </a:moveTo>
                  <a:cubicBezTo>
                    <a:pt x="20548" y="29302"/>
                    <a:pt x="20609" y="29393"/>
                    <a:pt x="20548" y="29454"/>
                  </a:cubicBezTo>
                  <a:cubicBezTo>
                    <a:pt x="20518" y="29454"/>
                    <a:pt x="20518" y="29454"/>
                    <a:pt x="20518" y="29484"/>
                  </a:cubicBezTo>
                  <a:lnTo>
                    <a:pt x="20366" y="29515"/>
                  </a:lnTo>
                  <a:cubicBezTo>
                    <a:pt x="20275" y="29545"/>
                    <a:pt x="20214" y="29423"/>
                    <a:pt x="20305" y="29393"/>
                  </a:cubicBezTo>
                  <a:close/>
                  <a:moveTo>
                    <a:pt x="19880" y="29515"/>
                  </a:moveTo>
                  <a:cubicBezTo>
                    <a:pt x="19910" y="29515"/>
                    <a:pt x="19940" y="29545"/>
                    <a:pt x="19971" y="29575"/>
                  </a:cubicBezTo>
                  <a:cubicBezTo>
                    <a:pt x="20001" y="29606"/>
                    <a:pt x="19971" y="29667"/>
                    <a:pt x="19910" y="29667"/>
                  </a:cubicBezTo>
                  <a:cubicBezTo>
                    <a:pt x="19880" y="29697"/>
                    <a:pt x="19819" y="29697"/>
                    <a:pt x="19789" y="29727"/>
                  </a:cubicBezTo>
                  <a:cubicBezTo>
                    <a:pt x="19758" y="29727"/>
                    <a:pt x="19758" y="29727"/>
                    <a:pt x="19728" y="29727"/>
                  </a:cubicBezTo>
                  <a:cubicBezTo>
                    <a:pt x="19667" y="29697"/>
                    <a:pt x="19637" y="29606"/>
                    <a:pt x="19728" y="29575"/>
                  </a:cubicBezTo>
                  <a:cubicBezTo>
                    <a:pt x="19789" y="29575"/>
                    <a:pt x="19819" y="29545"/>
                    <a:pt x="19880" y="29515"/>
                  </a:cubicBezTo>
                  <a:close/>
                  <a:moveTo>
                    <a:pt x="19272" y="29697"/>
                  </a:moveTo>
                  <a:cubicBezTo>
                    <a:pt x="19393" y="29697"/>
                    <a:pt x="19424" y="29818"/>
                    <a:pt x="19333" y="29849"/>
                  </a:cubicBezTo>
                  <a:lnTo>
                    <a:pt x="19333" y="29849"/>
                  </a:lnTo>
                  <a:cubicBezTo>
                    <a:pt x="19272" y="29879"/>
                    <a:pt x="19211" y="29879"/>
                    <a:pt x="19181" y="29910"/>
                  </a:cubicBezTo>
                  <a:cubicBezTo>
                    <a:pt x="19089" y="29910"/>
                    <a:pt x="19029" y="29788"/>
                    <a:pt x="19120" y="29758"/>
                  </a:cubicBezTo>
                  <a:cubicBezTo>
                    <a:pt x="19181" y="29727"/>
                    <a:pt x="19241" y="29727"/>
                    <a:pt x="19272" y="29697"/>
                  </a:cubicBezTo>
                  <a:close/>
                  <a:moveTo>
                    <a:pt x="18694" y="29849"/>
                  </a:moveTo>
                  <a:cubicBezTo>
                    <a:pt x="18755" y="29849"/>
                    <a:pt x="18816" y="29970"/>
                    <a:pt x="18725" y="30001"/>
                  </a:cubicBezTo>
                  <a:cubicBezTo>
                    <a:pt x="18725" y="30001"/>
                    <a:pt x="18725" y="30001"/>
                    <a:pt x="18725" y="30001"/>
                  </a:cubicBezTo>
                  <a:lnTo>
                    <a:pt x="18573" y="30062"/>
                  </a:lnTo>
                  <a:cubicBezTo>
                    <a:pt x="18451" y="30062"/>
                    <a:pt x="18421" y="29910"/>
                    <a:pt x="18542" y="29910"/>
                  </a:cubicBezTo>
                  <a:close/>
                  <a:moveTo>
                    <a:pt x="18086" y="30001"/>
                  </a:moveTo>
                  <a:cubicBezTo>
                    <a:pt x="18178" y="29970"/>
                    <a:pt x="18208" y="30092"/>
                    <a:pt x="18117" y="30153"/>
                  </a:cubicBezTo>
                  <a:cubicBezTo>
                    <a:pt x="18117" y="30153"/>
                    <a:pt x="18117" y="30153"/>
                    <a:pt x="18117" y="30153"/>
                  </a:cubicBezTo>
                  <a:cubicBezTo>
                    <a:pt x="18056" y="30153"/>
                    <a:pt x="17995" y="30153"/>
                    <a:pt x="17965" y="30183"/>
                  </a:cubicBezTo>
                  <a:cubicBezTo>
                    <a:pt x="17934" y="30183"/>
                    <a:pt x="17934" y="30183"/>
                    <a:pt x="17904" y="30183"/>
                  </a:cubicBezTo>
                  <a:cubicBezTo>
                    <a:pt x="17843" y="30153"/>
                    <a:pt x="17843" y="30031"/>
                    <a:pt x="17934" y="30031"/>
                  </a:cubicBezTo>
                  <a:cubicBezTo>
                    <a:pt x="17965" y="30001"/>
                    <a:pt x="18026" y="30001"/>
                    <a:pt x="18086" y="30001"/>
                  </a:cubicBezTo>
                  <a:close/>
                  <a:moveTo>
                    <a:pt x="17478" y="30092"/>
                  </a:moveTo>
                  <a:cubicBezTo>
                    <a:pt x="17570" y="30092"/>
                    <a:pt x="17600" y="30244"/>
                    <a:pt x="17478" y="30244"/>
                  </a:cubicBezTo>
                  <a:lnTo>
                    <a:pt x="17326" y="30274"/>
                  </a:lnTo>
                  <a:cubicBezTo>
                    <a:pt x="17235" y="30274"/>
                    <a:pt x="17205" y="30153"/>
                    <a:pt x="17296" y="30122"/>
                  </a:cubicBezTo>
                  <a:close/>
                  <a:moveTo>
                    <a:pt x="16840" y="30183"/>
                  </a:moveTo>
                  <a:cubicBezTo>
                    <a:pt x="16931" y="30153"/>
                    <a:pt x="16962" y="30305"/>
                    <a:pt x="16871" y="30335"/>
                  </a:cubicBezTo>
                  <a:cubicBezTo>
                    <a:pt x="16871" y="30335"/>
                    <a:pt x="16871" y="30335"/>
                    <a:pt x="16871" y="30335"/>
                  </a:cubicBezTo>
                  <a:cubicBezTo>
                    <a:pt x="16840" y="30335"/>
                    <a:pt x="16810" y="30335"/>
                    <a:pt x="16779" y="30335"/>
                  </a:cubicBezTo>
                  <a:lnTo>
                    <a:pt x="16810" y="30183"/>
                  </a:lnTo>
                  <a:close/>
                  <a:moveTo>
                    <a:pt x="13709" y="30366"/>
                  </a:moveTo>
                  <a:cubicBezTo>
                    <a:pt x="13679" y="30335"/>
                    <a:pt x="13618" y="30335"/>
                    <a:pt x="13588" y="30335"/>
                  </a:cubicBezTo>
                  <a:cubicBezTo>
                    <a:pt x="13497" y="30335"/>
                    <a:pt x="13497" y="30183"/>
                    <a:pt x="13588" y="30183"/>
                  </a:cubicBezTo>
                  <a:cubicBezTo>
                    <a:pt x="13588" y="30183"/>
                    <a:pt x="13588" y="30183"/>
                    <a:pt x="13588" y="30183"/>
                  </a:cubicBezTo>
                  <a:cubicBezTo>
                    <a:pt x="13618" y="30183"/>
                    <a:pt x="13649" y="30183"/>
                    <a:pt x="13679" y="30183"/>
                  </a:cubicBezTo>
                  <a:close/>
                  <a:moveTo>
                    <a:pt x="13132" y="30122"/>
                  </a:moveTo>
                  <a:cubicBezTo>
                    <a:pt x="13223" y="30153"/>
                    <a:pt x="13223" y="30274"/>
                    <a:pt x="13132" y="30274"/>
                  </a:cubicBezTo>
                  <a:lnTo>
                    <a:pt x="13101" y="30274"/>
                  </a:lnTo>
                  <a:lnTo>
                    <a:pt x="12949" y="30274"/>
                  </a:lnTo>
                  <a:cubicBezTo>
                    <a:pt x="12949" y="30274"/>
                    <a:pt x="12919" y="30244"/>
                    <a:pt x="12919" y="30244"/>
                  </a:cubicBezTo>
                  <a:cubicBezTo>
                    <a:pt x="12858" y="30183"/>
                    <a:pt x="12919" y="30092"/>
                    <a:pt x="12980" y="30122"/>
                  </a:cubicBezTo>
                  <a:close/>
                  <a:moveTo>
                    <a:pt x="12524" y="30031"/>
                  </a:moveTo>
                  <a:cubicBezTo>
                    <a:pt x="12615" y="30062"/>
                    <a:pt x="12615" y="30214"/>
                    <a:pt x="12494" y="30183"/>
                  </a:cubicBezTo>
                  <a:cubicBezTo>
                    <a:pt x="12433" y="30183"/>
                    <a:pt x="12402" y="30183"/>
                    <a:pt x="12342" y="30153"/>
                  </a:cubicBezTo>
                  <a:cubicBezTo>
                    <a:pt x="12250" y="30153"/>
                    <a:pt x="12250" y="30001"/>
                    <a:pt x="12372" y="30001"/>
                  </a:cubicBezTo>
                  <a:cubicBezTo>
                    <a:pt x="12372" y="30001"/>
                    <a:pt x="12372" y="30001"/>
                    <a:pt x="12372" y="30001"/>
                  </a:cubicBezTo>
                  <a:cubicBezTo>
                    <a:pt x="12433" y="30031"/>
                    <a:pt x="12463" y="30031"/>
                    <a:pt x="12524" y="30031"/>
                  </a:cubicBezTo>
                  <a:close/>
                  <a:moveTo>
                    <a:pt x="11916" y="29910"/>
                  </a:moveTo>
                  <a:cubicBezTo>
                    <a:pt x="12007" y="29940"/>
                    <a:pt x="11977" y="30092"/>
                    <a:pt x="11886" y="30062"/>
                  </a:cubicBezTo>
                  <a:cubicBezTo>
                    <a:pt x="11825" y="30062"/>
                    <a:pt x="11764" y="30031"/>
                    <a:pt x="11734" y="30031"/>
                  </a:cubicBezTo>
                  <a:cubicBezTo>
                    <a:pt x="11642" y="30001"/>
                    <a:pt x="11673" y="29849"/>
                    <a:pt x="11764" y="29879"/>
                  </a:cubicBezTo>
                  <a:cubicBezTo>
                    <a:pt x="11825" y="29879"/>
                    <a:pt x="11855" y="29910"/>
                    <a:pt x="11916" y="29910"/>
                  </a:cubicBezTo>
                  <a:close/>
                  <a:moveTo>
                    <a:pt x="11308" y="29758"/>
                  </a:moveTo>
                  <a:cubicBezTo>
                    <a:pt x="11369" y="29788"/>
                    <a:pt x="11399" y="29879"/>
                    <a:pt x="11339" y="29910"/>
                  </a:cubicBezTo>
                  <a:cubicBezTo>
                    <a:pt x="11308" y="29910"/>
                    <a:pt x="11278" y="29910"/>
                    <a:pt x="11278" y="29910"/>
                  </a:cubicBezTo>
                  <a:lnTo>
                    <a:pt x="11126" y="29879"/>
                  </a:lnTo>
                  <a:cubicBezTo>
                    <a:pt x="11035" y="29849"/>
                    <a:pt x="11065" y="29697"/>
                    <a:pt x="11156" y="29727"/>
                  </a:cubicBezTo>
                  <a:lnTo>
                    <a:pt x="11156" y="29727"/>
                  </a:lnTo>
                  <a:close/>
                  <a:moveTo>
                    <a:pt x="10731" y="29606"/>
                  </a:moveTo>
                  <a:cubicBezTo>
                    <a:pt x="10822" y="29636"/>
                    <a:pt x="10761" y="29758"/>
                    <a:pt x="10670" y="29758"/>
                  </a:cubicBezTo>
                  <a:cubicBezTo>
                    <a:pt x="10609" y="29727"/>
                    <a:pt x="10579" y="29727"/>
                    <a:pt x="10518" y="29697"/>
                  </a:cubicBezTo>
                  <a:cubicBezTo>
                    <a:pt x="10487" y="29697"/>
                    <a:pt x="10487" y="29667"/>
                    <a:pt x="10487" y="29667"/>
                  </a:cubicBezTo>
                  <a:cubicBezTo>
                    <a:pt x="10457" y="29606"/>
                    <a:pt x="10487" y="29515"/>
                    <a:pt x="10579" y="29545"/>
                  </a:cubicBezTo>
                  <a:cubicBezTo>
                    <a:pt x="10609" y="29575"/>
                    <a:pt x="10670" y="29575"/>
                    <a:pt x="10731" y="29606"/>
                  </a:cubicBezTo>
                  <a:close/>
                  <a:moveTo>
                    <a:pt x="10123" y="29393"/>
                  </a:moveTo>
                  <a:cubicBezTo>
                    <a:pt x="10214" y="29454"/>
                    <a:pt x="10183" y="29575"/>
                    <a:pt x="10062" y="29545"/>
                  </a:cubicBezTo>
                  <a:cubicBezTo>
                    <a:pt x="10031" y="29545"/>
                    <a:pt x="9971" y="29515"/>
                    <a:pt x="9940" y="29484"/>
                  </a:cubicBezTo>
                  <a:cubicBezTo>
                    <a:pt x="9910" y="29484"/>
                    <a:pt x="9880" y="29454"/>
                    <a:pt x="9880" y="29423"/>
                  </a:cubicBezTo>
                  <a:cubicBezTo>
                    <a:pt x="9880" y="29363"/>
                    <a:pt x="9940" y="29332"/>
                    <a:pt x="9971" y="29363"/>
                  </a:cubicBezTo>
                  <a:cubicBezTo>
                    <a:pt x="10031" y="29363"/>
                    <a:pt x="10092" y="29393"/>
                    <a:pt x="10123" y="29393"/>
                  </a:cubicBezTo>
                  <a:close/>
                  <a:moveTo>
                    <a:pt x="9545" y="29180"/>
                  </a:moveTo>
                  <a:cubicBezTo>
                    <a:pt x="9636" y="29211"/>
                    <a:pt x="9606" y="29363"/>
                    <a:pt x="9484" y="29332"/>
                  </a:cubicBezTo>
                  <a:cubicBezTo>
                    <a:pt x="9454" y="29302"/>
                    <a:pt x="9393" y="29302"/>
                    <a:pt x="9332" y="29271"/>
                  </a:cubicBezTo>
                  <a:cubicBezTo>
                    <a:pt x="9272" y="29241"/>
                    <a:pt x="9302" y="29089"/>
                    <a:pt x="9393" y="29119"/>
                  </a:cubicBezTo>
                  <a:lnTo>
                    <a:pt x="9393" y="29119"/>
                  </a:lnTo>
                  <a:close/>
                  <a:moveTo>
                    <a:pt x="8968" y="28937"/>
                  </a:moveTo>
                  <a:cubicBezTo>
                    <a:pt x="9059" y="28967"/>
                    <a:pt x="8998" y="29119"/>
                    <a:pt x="8907" y="29089"/>
                  </a:cubicBezTo>
                  <a:cubicBezTo>
                    <a:pt x="8876" y="29059"/>
                    <a:pt x="8816" y="29028"/>
                    <a:pt x="8755" y="29028"/>
                  </a:cubicBezTo>
                  <a:cubicBezTo>
                    <a:pt x="8724" y="28998"/>
                    <a:pt x="8724" y="28967"/>
                    <a:pt x="8724" y="28907"/>
                  </a:cubicBezTo>
                  <a:cubicBezTo>
                    <a:pt x="8755" y="28876"/>
                    <a:pt x="8785" y="28846"/>
                    <a:pt x="8846" y="28876"/>
                  </a:cubicBezTo>
                  <a:cubicBezTo>
                    <a:pt x="8876" y="28907"/>
                    <a:pt x="8937" y="28907"/>
                    <a:pt x="8968" y="28937"/>
                  </a:cubicBezTo>
                  <a:close/>
                  <a:moveTo>
                    <a:pt x="8421" y="28663"/>
                  </a:moveTo>
                  <a:cubicBezTo>
                    <a:pt x="8512" y="28724"/>
                    <a:pt x="8451" y="28846"/>
                    <a:pt x="8360" y="28815"/>
                  </a:cubicBezTo>
                  <a:lnTo>
                    <a:pt x="8360" y="28815"/>
                  </a:lnTo>
                  <a:cubicBezTo>
                    <a:pt x="8299" y="28785"/>
                    <a:pt x="8238" y="28755"/>
                    <a:pt x="8208" y="28724"/>
                  </a:cubicBezTo>
                  <a:cubicBezTo>
                    <a:pt x="8117" y="28694"/>
                    <a:pt x="8177" y="28572"/>
                    <a:pt x="8269" y="28603"/>
                  </a:cubicBezTo>
                  <a:lnTo>
                    <a:pt x="8269" y="28603"/>
                  </a:lnTo>
                  <a:cubicBezTo>
                    <a:pt x="8329" y="28633"/>
                    <a:pt x="8360" y="28633"/>
                    <a:pt x="8421" y="28663"/>
                  </a:cubicBezTo>
                  <a:close/>
                  <a:moveTo>
                    <a:pt x="7873" y="28390"/>
                  </a:moveTo>
                  <a:cubicBezTo>
                    <a:pt x="7934" y="28420"/>
                    <a:pt x="7904" y="28542"/>
                    <a:pt x="7813" y="28511"/>
                  </a:cubicBezTo>
                  <a:cubicBezTo>
                    <a:pt x="7813" y="28511"/>
                    <a:pt x="7813" y="28511"/>
                    <a:pt x="7782" y="28511"/>
                  </a:cubicBezTo>
                  <a:cubicBezTo>
                    <a:pt x="7752" y="28481"/>
                    <a:pt x="7691" y="28481"/>
                    <a:pt x="7661" y="28451"/>
                  </a:cubicBezTo>
                  <a:cubicBezTo>
                    <a:pt x="7569" y="28390"/>
                    <a:pt x="7630" y="28268"/>
                    <a:pt x="7721" y="28299"/>
                  </a:cubicBezTo>
                  <a:lnTo>
                    <a:pt x="7721" y="28299"/>
                  </a:lnTo>
                  <a:cubicBezTo>
                    <a:pt x="7782" y="28329"/>
                    <a:pt x="7813" y="28360"/>
                    <a:pt x="7873" y="28390"/>
                  </a:cubicBezTo>
                  <a:close/>
                  <a:moveTo>
                    <a:pt x="7326" y="28056"/>
                  </a:moveTo>
                  <a:cubicBezTo>
                    <a:pt x="7417" y="28116"/>
                    <a:pt x="7326" y="28268"/>
                    <a:pt x="7265" y="28208"/>
                  </a:cubicBezTo>
                  <a:lnTo>
                    <a:pt x="7114" y="28116"/>
                  </a:lnTo>
                  <a:cubicBezTo>
                    <a:pt x="7022" y="28056"/>
                    <a:pt x="7114" y="27934"/>
                    <a:pt x="7205" y="27995"/>
                  </a:cubicBezTo>
                  <a:cubicBezTo>
                    <a:pt x="7235" y="28025"/>
                    <a:pt x="7296" y="28056"/>
                    <a:pt x="7326" y="28056"/>
                  </a:cubicBezTo>
                  <a:close/>
                  <a:moveTo>
                    <a:pt x="6810" y="27752"/>
                  </a:moveTo>
                  <a:cubicBezTo>
                    <a:pt x="6870" y="27782"/>
                    <a:pt x="6840" y="27904"/>
                    <a:pt x="6749" y="27873"/>
                  </a:cubicBezTo>
                  <a:cubicBezTo>
                    <a:pt x="6718" y="27873"/>
                    <a:pt x="6718" y="27873"/>
                    <a:pt x="6718" y="27873"/>
                  </a:cubicBezTo>
                  <a:lnTo>
                    <a:pt x="6597" y="27782"/>
                  </a:lnTo>
                  <a:cubicBezTo>
                    <a:pt x="6566" y="27752"/>
                    <a:pt x="6566" y="27721"/>
                    <a:pt x="6566" y="27691"/>
                  </a:cubicBezTo>
                  <a:cubicBezTo>
                    <a:pt x="6566" y="27630"/>
                    <a:pt x="6627" y="27630"/>
                    <a:pt x="6688" y="27660"/>
                  </a:cubicBezTo>
                  <a:close/>
                  <a:moveTo>
                    <a:pt x="6293" y="27387"/>
                  </a:moveTo>
                  <a:cubicBezTo>
                    <a:pt x="6384" y="27448"/>
                    <a:pt x="6293" y="27569"/>
                    <a:pt x="6202" y="27508"/>
                  </a:cubicBezTo>
                  <a:cubicBezTo>
                    <a:pt x="6171" y="27478"/>
                    <a:pt x="6110" y="27448"/>
                    <a:pt x="6080" y="27417"/>
                  </a:cubicBezTo>
                  <a:cubicBezTo>
                    <a:pt x="5989" y="27356"/>
                    <a:pt x="6080" y="27235"/>
                    <a:pt x="6171" y="27296"/>
                  </a:cubicBezTo>
                  <a:cubicBezTo>
                    <a:pt x="6202" y="27326"/>
                    <a:pt x="6262" y="27356"/>
                    <a:pt x="6293" y="27387"/>
                  </a:cubicBezTo>
                  <a:close/>
                  <a:moveTo>
                    <a:pt x="5806" y="26992"/>
                  </a:moveTo>
                  <a:cubicBezTo>
                    <a:pt x="5867" y="27052"/>
                    <a:pt x="5806" y="27174"/>
                    <a:pt x="5715" y="27144"/>
                  </a:cubicBezTo>
                  <a:cubicBezTo>
                    <a:pt x="5685" y="27113"/>
                    <a:pt x="5624" y="27052"/>
                    <a:pt x="5594" y="27022"/>
                  </a:cubicBezTo>
                  <a:cubicBezTo>
                    <a:pt x="5503" y="26961"/>
                    <a:pt x="5594" y="26840"/>
                    <a:pt x="5685" y="26901"/>
                  </a:cubicBezTo>
                  <a:cubicBezTo>
                    <a:pt x="5715" y="26931"/>
                    <a:pt x="5776" y="26961"/>
                    <a:pt x="5806" y="26992"/>
                  </a:cubicBezTo>
                  <a:close/>
                  <a:moveTo>
                    <a:pt x="5351" y="26657"/>
                  </a:moveTo>
                  <a:cubicBezTo>
                    <a:pt x="5351" y="26688"/>
                    <a:pt x="5351" y="26718"/>
                    <a:pt x="5320" y="26718"/>
                  </a:cubicBezTo>
                  <a:close/>
                  <a:moveTo>
                    <a:pt x="3588" y="24834"/>
                  </a:moveTo>
                  <a:cubicBezTo>
                    <a:pt x="3648" y="24925"/>
                    <a:pt x="3557" y="25016"/>
                    <a:pt x="3466" y="24955"/>
                  </a:cubicBezTo>
                  <a:cubicBezTo>
                    <a:pt x="3466" y="24955"/>
                    <a:pt x="3466" y="24955"/>
                    <a:pt x="3466" y="24955"/>
                  </a:cubicBezTo>
                  <a:cubicBezTo>
                    <a:pt x="3436" y="24894"/>
                    <a:pt x="3405" y="24864"/>
                    <a:pt x="3375" y="24834"/>
                  </a:cubicBezTo>
                  <a:cubicBezTo>
                    <a:pt x="3314" y="24742"/>
                    <a:pt x="3436" y="24651"/>
                    <a:pt x="3496" y="24742"/>
                  </a:cubicBezTo>
                  <a:cubicBezTo>
                    <a:pt x="3527" y="24773"/>
                    <a:pt x="3557" y="24803"/>
                    <a:pt x="3588" y="24834"/>
                  </a:cubicBezTo>
                  <a:close/>
                  <a:moveTo>
                    <a:pt x="3192" y="24378"/>
                  </a:moveTo>
                  <a:cubicBezTo>
                    <a:pt x="3223" y="24378"/>
                    <a:pt x="3223" y="24378"/>
                    <a:pt x="3223" y="24408"/>
                  </a:cubicBezTo>
                  <a:cubicBezTo>
                    <a:pt x="3223" y="24469"/>
                    <a:pt x="3132" y="24530"/>
                    <a:pt x="3071" y="24469"/>
                  </a:cubicBezTo>
                  <a:cubicBezTo>
                    <a:pt x="3040" y="24408"/>
                    <a:pt x="3010" y="24378"/>
                    <a:pt x="2980" y="24347"/>
                  </a:cubicBezTo>
                  <a:cubicBezTo>
                    <a:pt x="2919" y="24256"/>
                    <a:pt x="3040" y="24165"/>
                    <a:pt x="3101" y="24226"/>
                  </a:cubicBezTo>
                  <a:cubicBezTo>
                    <a:pt x="3132" y="24286"/>
                    <a:pt x="3162" y="24317"/>
                    <a:pt x="3192" y="24378"/>
                  </a:cubicBezTo>
                  <a:close/>
                  <a:moveTo>
                    <a:pt x="2828" y="23861"/>
                  </a:moveTo>
                  <a:cubicBezTo>
                    <a:pt x="2858" y="23891"/>
                    <a:pt x="2858" y="23952"/>
                    <a:pt x="2828" y="23983"/>
                  </a:cubicBezTo>
                  <a:cubicBezTo>
                    <a:pt x="2767" y="24013"/>
                    <a:pt x="2737" y="23983"/>
                    <a:pt x="2706" y="23952"/>
                  </a:cubicBezTo>
                  <a:lnTo>
                    <a:pt x="2615" y="23831"/>
                  </a:lnTo>
                  <a:cubicBezTo>
                    <a:pt x="2554" y="23739"/>
                    <a:pt x="2676" y="23648"/>
                    <a:pt x="2737" y="23739"/>
                  </a:cubicBezTo>
                  <a:cubicBezTo>
                    <a:pt x="2737" y="23739"/>
                    <a:pt x="2737" y="23739"/>
                    <a:pt x="2737" y="23739"/>
                  </a:cubicBezTo>
                  <a:cubicBezTo>
                    <a:pt x="2767" y="23770"/>
                    <a:pt x="2797" y="23831"/>
                    <a:pt x="2828" y="23861"/>
                  </a:cubicBezTo>
                  <a:close/>
                  <a:moveTo>
                    <a:pt x="2493" y="23344"/>
                  </a:moveTo>
                  <a:cubicBezTo>
                    <a:pt x="2524" y="23405"/>
                    <a:pt x="2463" y="23496"/>
                    <a:pt x="2402" y="23466"/>
                  </a:cubicBezTo>
                  <a:cubicBezTo>
                    <a:pt x="2372" y="23466"/>
                    <a:pt x="2372" y="23435"/>
                    <a:pt x="2341" y="23435"/>
                  </a:cubicBezTo>
                  <a:lnTo>
                    <a:pt x="2281" y="23314"/>
                  </a:lnTo>
                  <a:cubicBezTo>
                    <a:pt x="2220" y="23223"/>
                    <a:pt x="2311" y="23131"/>
                    <a:pt x="2372" y="23192"/>
                  </a:cubicBezTo>
                  <a:cubicBezTo>
                    <a:pt x="2402" y="23223"/>
                    <a:pt x="2402" y="23223"/>
                    <a:pt x="2402" y="23223"/>
                  </a:cubicBezTo>
                  <a:cubicBezTo>
                    <a:pt x="2433" y="23253"/>
                    <a:pt x="2463" y="23314"/>
                    <a:pt x="2493" y="23344"/>
                  </a:cubicBezTo>
                  <a:close/>
                  <a:moveTo>
                    <a:pt x="2159" y="22828"/>
                  </a:moveTo>
                  <a:cubicBezTo>
                    <a:pt x="2159" y="22858"/>
                    <a:pt x="2159" y="22888"/>
                    <a:pt x="2159" y="22919"/>
                  </a:cubicBezTo>
                  <a:cubicBezTo>
                    <a:pt x="2129" y="22949"/>
                    <a:pt x="2068" y="22949"/>
                    <a:pt x="2037" y="22888"/>
                  </a:cubicBezTo>
                  <a:lnTo>
                    <a:pt x="1946" y="22767"/>
                  </a:lnTo>
                  <a:cubicBezTo>
                    <a:pt x="1885" y="22676"/>
                    <a:pt x="2007" y="22615"/>
                    <a:pt x="2068" y="22676"/>
                  </a:cubicBezTo>
                  <a:cubicBezTo>
                    <a:pt x="2068" y="22676"/>
                    <a:pt x="2068" y="22676"/>
                    <a:pt x="2068" y="22706"/>
                  </a:cubicBezTo>
                  <a:close/>
                  <a:moveTo>
                    <a:pt x="1855" y="22280"/>
                  </a:moveTo>
                  <a:cubicBezTo>
                    <a:pt x="1885" y="22341"/>
                    <a:pt x="1794" y="22432"/>
                    <a:pt x="1733" y="22372"/>
                  </a:cubicBezTo>
                  <a:cubicBezTo>
                    <a:pt x="1733" y="22372"/>
                    <a:pt x="1733" y="22372"/>
                    <a:pt x="1703" y="22372"/>
                  </a:cubicBezTo>
                  <a:lnTo>
                    <a:pt x="1642" y="22220"/>
                  </a:lnTo>
                  <a:cubicBezTo>
                    <a:pt x="1642" y="22189"/>
                    <a:pt x="1642" y="22159"/>
                    <a:pt x="1642" y="22128"/>
                  </a:cubicBezTo>
                  <a:cubicBezTo>
                    <a:pt x="1673" y="22098"/>
                    <a:pt x="1764" y="22098"/>
                    <a:pt x="1794" y="22159"/>
                  </a:cubicBezTo>
                  <a:close/>
                  <a:moveTo>
                    <a:pt x="1581" y="21733"/>
                  </a:moveTo>
                  <a:cubicBezTo>
                    <a:pt x="1612" y="21824"/>
                    <a:pt x="1490" y="21885"/>
                    <a:pt x="1430" y="21794"/>
                  </a:cubicBezTo>
                  <a:cubicBezTo>
                    <a:pt x="1399" y="21764"/>
                    <a:pt x="1399" y="21703"/>
                    <a:pt x="1369" y="21672"/>
                  </a:cubicBezTo>
                  <a:cubicBezTo>
                    <a:pt x="1338" y="21612"/>
                    <a:pt x="1369" y="21581"/>
                    <a:pt x="1399" y="21551"/>
                  </a:cubicBezTo>
                  <a:cubicBezTo>
                    <a:pt x="1430" y="21521"/>
                    <a:pt x="1490" y="21551"/>
                    <a:pt x="1521" y="21581"/>
                  </a:cubicBezTo>
                  <a:cubicBezTo>
                    <a:pt x="1521" y="21642"/>
                    <a:pt x="1551" y="21672"/>
                    <a:pt x="1581" y="21733"/>
                  </a:cubicBezTo>
                  <a:close/>
                  <a:moveTo>
                    <a:pt x="1308" y="21156"/>
                  </a:moveTo>
                  <a:cubicBezTo>
                    <a:pt x="1338" y="21247"/>
                    <a:pt x="1278" y="21308"/>
                    <a:pt x="1217" y="21277"/>
                  </a:cubicBezTo>
                  <a:cubicBezTo>
                    <a:pt x="1186" y="21277"/>
                    <a:pt x="1186" y="21247"/>
                    <a:pt x="1156" y="21217"/>
                  </a:cubicBezTo>
                  <a:cubicBezTo>
                    <a:pt x="1156" y="21186"/>
                    <a:pt x="1126" y="21125"/>
                    <a:pt x="1095" y="21095"/>
                  </a:cubicBezTo>
                  <a:cubicBezTo>
                    <a:pt x="1065" y="21004"/>
                    <a:pt x="1217" y="20943"/>
                    <a:pt x="1247" y="21034"/>
                  </a:cubicBezTo>
                  <a:cubicBezTo>
                    <a:pt x="1278" y="21065"/>
                    <a:pt x="1308" y="21125"/>
                    <a:pt x="1308" y="21156"/>
                  </a:cubicBezTo>
                  <a:close/>
                  <a:moveTo>
                    <a:pt x="1065" y="20609"/>
                  </a:moveTo>
                  <a:cubicBezTo>
                    <a:pt x="1095" y="20639"/>
                    <a:pt x="1095" y="20669"/>
                    <a:pt x="1065" y="20669"/>
                  </a:cubicBezTo>
                  <a:cubicBezTo>
                    <a:pt x="1004" y="20730"/>
                    <a:pt x="943" y="20700"/>
                    <a:pt x="943" y="20639"/>
                  </a:cubicBezTo>
                  <a:lnTo>
                    <a:pt x="882" y="20517"/>
                  </a:lnTo>
                  <a:cubicBezTo>
                    <a:pt x="852" y="20426"/>
                    <a:pt x="974" y="20365"/>
                    <a:pt x="1004" y="20426"/>
                  </a:cubicBezTo>
                  <a:cubicBezTo>
                    <a:pt x="1034" y="20426"/>
                    <a:pt x="1034" y="20457"/>
                    <a:pt x="1034" y="20457"/>
                  </a:cubicBezTo>
                  <a:close/>
                  <a:moveTo>
                    <a:pt x="882" y="20001"/>
                  </a:moveTo>
                  <a:cubicBezTo>
                    <a:pt x="913" y="20092"/>
                    <a:pt x="761" y="20153"/>
                    <a:pt x="730" y="20062"/>
                  </a:cubicBezTo>
                  <a:cubicBezTo>
                    <a:pt x="700" y="20001"/>
                    <a:pt x="700" y="19970"/>
                    <a:pt x="670" y="19910"/>
                  </a:cubicBezTo>
                  <a:cubicBezTo>
                    <a:pt x="670" y="19879"/>
                    <a:pt x="670" y="19849"/>
                    <a:pt x="700" y="19818"/>
                  </a:cubicBezTo>
                  <a:cubicBezTo>
                    <a:pt x="761" y="19788"/>
                    <a:pt x="791" y="19818"/>
                    <a:pt x="822" y="19879"/>
                  </a:cubicBezTo>
                  <a:cubicBezTo>
                    <a:pt x="822" y="19910"/>
                    <a:pt x="852" y="19970"/>
                    <a:pt x="882" y="20001"/>
                  </a:cubicBezTo>
                  <a:close/>
                  <a:moveTo>
                    <a:pt x="670" y="19423"/>
                  </a:moveTo>
                  <a:cubicBezTo>
                    <a:pt x="700" y="19514"/>
                    <a:pt x="548" y="19575"/>
                    <a:pt x="518" y="19454"/>
                  </a:cubicBezTo>
                  <a:cubicBezTo>
                    <a:pt x="518" y="19423"/>
                    <a:pt x="487" y="19362"/>
                    <a:pt x="487" y="19302"/>
                  </a:cubicBezTo>
                  <a:cubicBezTo>
                    <a:pt x="457" y="19210"/>
                    <a:pt x="609" y="19180"/>
                    <a:pt x="639" y="19271"/>
                  </a:cubicBezTo>
                  <a:cubicBezTo>
                    <a:pt x="639" y="19302"/>
                    <a:pt x="670" y="19362"/>
                    <a:pt x="670" y="19423"/>
                  </a:cubicBezTo>
                  <a:close/>
                  <a:moveTo>
                    <a:pt x="518" y="18815"/>
                  </a:moveTo>
                  <a:cubicBezTo>
                    <a:pt x="518" y="18846"/>
                    <a:pt x="518" y="18876"/>
                    <a:pt x="518" y="18876"/>
                  </a:cubicBezTo>
                  <a:cubicBezTo>
                    <a:pt x="457" y="18937"/>
                    <a:pt x="396" y="18937"/>
                    <a:pt x="366" y="18846"/>
                  </a:cubicBezTo>
                  <a:lnTo>
                    <a:pt x="335" y="18694"/>
                  </a:lnTo>
                  <a:cubicBezTo>
                    <a:pt x="305" y="18633"/>
                    <a:pt x="426" y="18572"/>
                    <a:pt x="487" y="18663"/>
                  </a:cubicBezTo>
                  <a:cubicBezTo>
                    <a:pt x="487" y="18663"/>
                    <a:pt x="487" y="18663"/>
                    <a:pt x="487" y="18663"/>
                  </a:cubicBezTo>
                  <a:close/>
                  <a:moveTo>
                    <a:pt x="396" y="18207"/>
                  </a:moveTo>
                  <a:cubicBezTo>
                    <a:pt x="396" y="18329"/>
                    <a:pt x="244" y="18359"/>
                    <a:pt x="244" y="18238"/>
                  </a:cubicBezTo>
                  <a:cubicBezTo>
                    <a:pt x="214" y="18207"/>
                    <a:pt x="214" y="18147"/>
                    <a:pt x="183" y="18086"/>
                  </a:cubicBezTo>
                  <a:cubicBezTo>
                    <a:pt x="183" y="17995"/>
                    <a:pt x="305" y="17964"/>
                    <a:pt x="335" y="18055"/>
                  </a:cubicBezTo>
                  <a:cubicBezTo>
                    <a:pt x="335" y="18055"/>
                    <a:pt x="366" y="18055"/>
                    <a:pt x="366" y="18055"/>
                  </a:cubicBezTo>
                  <a:cubicBezTo>
                    <a:pt x="366" y="18116"/>
                    <a:pt x="366" y="18177"/>
                    <a:pt x="396" y="18207"/>
                  </a:cubicBezTo>
                  <a:close/>
                  <a:moveTo>
                    <a:pt x="274" y="17599"/>
                  </a:moveTo>
                  <a:cubicBezTo>
                    <a:pt x="274" y="17721"/>
                    <a:pt x="122" y="17721"/>
                    <a:pt x="122" y="17630"/>
                  </a:cubicBezTo>
                  <a:lnTo>
                    <a:pt x="92" y="17478"/>
                  </a:lnTo>
                  <a:cubicBezTo>
                    <a:pt x="92" y="17387"/>
                    <a:pt x="214" y="17356"/>
                    <a:pt x="244" y="17447"/>
                  </a:cubicBezTo>
                  <a:cubicBezTo>
                    <a:pt x="244" y="17508"/>
                    <a:pt x="274" y="17569"/>
                    <a:pt x="274" y="17599"/>
                  </a:cubicBezTo>
                  <a:close/>
                  <a:moveTo>
                    <a:pt x="183" y="16992"/>
                  </a:moveTo>
                  <a:cubicBezTo>
                    <a:pt x="183" y="17022"/>
                    <a:pt x="183" y="17022"/>
                    <a:pt x="153" y="17052"/>
                  </a:cubicBezTo>
                  <a:cubicBezTo>
                    <a:pt x="122" y="17113"/>
                    <a:pt x="31" y="17083"/>
                    <a:pt x="31" y="17022"/>
                  </a:cubicBezTo>
                  <a:lnTo>
                    <a:pt x="1" y="16870"/>
                  </a:lnTo>
                  <a:cubicBezTo>
                    <a:pt x="1" y="16809"/>
                    <a:pt x="31" y="16779"/>
                    <a:pt x="92" y="16779"/>
                  </a:cubicBezTo>
                  <a:lnTo>
                    <a:pt x="122" y="16779"/>
                  </a:lnTo>
                  <a:cubicBezTo>
                    <a:pt x="153" y="16779"/>
                    <a:pt x="153" y="16809"/>
                    <a:pt x="153" y="16840"/>
                  </a:cubicBezTo>
                  <a:cubicBezTo>
                    <a:pt x="153" y="16840"/>
                    <a:pt x="153" y="16840"/>
                    <a:pt x="153" y="16840"/>
                  </a:cubicBezTo>
                  <a:close/>
                  <a:moveTo>
                    <a:pt x="183" y="13283"/>
                  </a:moveTo>
                  <a:cubicBezTo>
                    <a:pt x="183" y="13374"/>
                    <a:pt x="31" y="13374"/>
                    <a:pt x="31" y="13283"/>
                  </a:cubicBezTo>
                  <a:cubicBezTo>
                    <a:pt x="31" y="13283"/>
                    <a:pt x="31" y="13253"/>
                    <a:pt x="31" y="13253"/>
                  </a:cubicBezTo>
                  <a:cubicBezTo>
                    <a:pt x="31" y="13223"/>
                    <a:pt x="31" y="13162"/>
                    <a:pt x="62" y="13101"/>
                  </a:cubicBezTo>
                  <a:cubicBezTo>
                    <a:pt x="62" y="13010"/>
                    <a:pt x="214" y="13010"/>
                    <a:pt x="214" y="13131"/>
                  </a:cubicBezTo>
                  <a:cubicBezTo>
                    <a:pt x="214" y="13162"/>
                    <a:pt x="183" y="13223"/>
                    <a:pt x="183" y="13283"/>
                  </a:cubicBezTo>
                  <a:close/>
                  <a:moveTo>
                    <a:pt x="274" y="12675"/>
                  </a:moveTo>
                  <a:cubicBezTo>
                    <a:pt x="244" y="12767"/>
                    <a:pt x="122" y="12767"/>
                    <a:pt x="122" y="12675"/>
                  </a:cubicBezTo>
                  <a:cubicBezTo>
                    <a:pt x="122" y="12645"/>
                    <a:pt x="122" y="12645"/>
                    <a:pt x="122" y="12645"/>
                  </a:cubicBezTo>
                  <a:lnTo>
                    <a:pt x="153" y="12493"/>
                  </a:lnTo>
                  <a:cubicBezTo>
                    <a:pt x="153" y="12402"/>
                    <a:pt x="305" y="12402"/>
                    <a:pt x="305" y="12523"/>
                  </a:cubicBezTo>
                  <a:close/>
                  <a:moveTo>
                    <a:pt x="396" y="12067"/>
                  </a:moveTo>
                  <a:cubicBezTo>
                    <a:pt x="396" y="12067"/>
                    <a:pt x="366" y="12098"/>
                    <a:pt x="366" y="12098"/>
                  </a:cubicBezTo>
                  <a:cubicBezTo>
                    <a:pt x="305" y="12159"/>
                    <a:pt x="214" y="12098"/>
                    <a:pt x="244" y="12037"/>
                  </a:cubicBezTo>
                  <a:cubicBezTo>
                    <a:pt x="244" y="11976"/>
                    <a:pt x="274" y="11916"/>
                    <a:pt x="274" y="11885"/>
                  </a:cubicBezTo>
                  <a:cubicBezTo>
                    <a:pt x="305" y="11764"/>
                    <a:pt x="457" y="11794"/>
                    <a:pt x="426" y="11916"/>
                  </a:cubicBezTo>
                  <a:close/>
                  <a:moveTo>
                    <a:pt x="518" y="11460"/>
                  </a:moveTo>
                  <a:cubicBezTo>
                    <a:pt x="518" y="11551"/>
                    <a:pt x="366" y="11520"/>
                    <a:pt x="366" y="11429"/>
                  </a:cubicBezTo>
                  <a:lnTo>
                    <a:pt x="366" y="11429"/>
                  </a:lnTo>
                  <a:lnTo>
                    <a:pt x="426" y="11277"/>
                  </a:lnTo>
                  <a:cubicBezTo>
                    <a:pt x="426" y="11186"/>
                    <a:pt x="578" y="11186"/>
                    <a:pt x="578" y="11308"/>
                  </a:cubicBezTo>
                  <a:cubicBezTo>
                    <a:pt x="548" y="11338"/>
                    <a:pt x="548" y="11399"/>
                    <a:pt x="518" y="11460"/>
                  </a:cubicBezTo>
                  <a:close/>
                  <a:moveTo>
                    <a:pt x="700" y="10852"/>
                  </a:moveTo>
                  <a:cubicBezTo>
                    <a:pt x="670" y="10882"/>
                    <a:pt x="670" y="10912"/>
                    <a:pt x="639" y="10912"/>
                  </a:cubicBezTo>
                  <a:cubicBezTo>
                    <a:pt x="578" y="10912"/>
                    <a:pt x="518" y="10882"/>
                    <a:pt x="548" y="10821"/>
                  </a:cubicBezTo>
                  <a:cubicBezTo>
                    <a:pt x="548" y="10760"/>
                    <a:pt x="578" y="10700"/>
                    <a:pt x="578" y="10669"/>
                  </a:cubicBezTo>
                  <a:cubicBezTo>
                    <a:pt x="609" y="10578"/>
                    <a:pt x="761" y="10608"/>
                    <a:pt x="730" y="10700"/>
                  </a:cubicBezTo>
                  <a:cubicBezTo>
                    <a:pt x="730" y="10760"/>
                    <a:pt x="700" y="10821"/>
                    <a:pt x="700" y="10852"/>
                  </a:cubicBezTo>
                  <a:close/>
                  <a:moveTo>
                    <a:pt x="882" y="10274"/>
                  </a:moveTo>
                  <a:cubicBezTo>
                    <a:pt x="852" y="10365"/>
                    <a:pt x="700" y="10335"/>
                    <a:pt x="730" y="10213"/>
                  </a:cubicBezTo>
                  <a:lnTo>
                    <a:pt x="730" y="10213"/>
                  </a:lnTo>
                  <a:cubicBezTo>
                    <a:pt x="761" y="10183"/>
                    <a:pt x="761" y="10122"/>
                    <a:pt x="791" y="10061"/>
                  </a:cubicBezTo>
                  <a:cubicBezTo>
                    <a:pt x="822" y="9970"/>
                    <a:pt x="974" y="10031"/>
                    <a:pt x="943" y="10122"/>
                  </a:cubicBezTo>
                  <a:cubicBezTo>
                    <a:pt x="913" y="10183"/>
                    <a:pt x="913" y="10213"/>
                    <a:pt x="882" y="10274"/>
                  </a:cubicBezTo>
                  <a:close/>
                  <a:moveTo>
                    <a:pt x="1095" y="9697"/>
                  </a:moveTo>
                  <a:cubicBezTo>
                    <a:pt x="1065" y="9788"/>
                    <a:pt x="913" y="9727"/>
                    <a:pt x="943" y="9636"/>
                  </a:cubicBezTo>
                  <a:lnTo>
                    <a:pt x="1004" y="9484"/>
                  </a:lnTo>
                  <a:cubicBezTo>
                    <a:pt x="1034" y="9393"/>
                    <a:pt x="1186" y="9423"/>
                    <a:pt x="1156" y="9545"/>
                  </a:cubicBezTo>
                  <a:cubicBezTo>
                    <a:pt x="1156" y="9545"/>
                    <a:pt x="1156" y="9545"/>
                    <a:pt x="1156" y="9545"/>
                  </a:cubicBezTo>
                  <a:close/>
                  <a:moveTo>
                    <a:pt x="1338" y="9119"/>
                  </a:moveTo>
                  <a:cubicBezTo>
                    <a:pt x="1278" y="9210"/>
                    <a:pt x="1156" y="9150"/>
                    <a:pt x="1186" y="9058"/>
                  </a:cubicBezTo>
                  <a:cubicBezTo>
                    <a:pt x="1217" y="8998"/>
                    <a:pt x="1217" y="8967"/>
                    <a:pt x="1247" y="8906"/>
                  </a:cubicBezTo>
                  <a:cubicBezTo>
                    <a:pt x="1308" y="8815"/>
                    <a:pt x="1430" y="8876"/>
                    <a:pt x="1399" y="8967"/>
                  </a:cubicBezTo>
                  <a:cubicBezTo>
                    <a:pt x="1369" y="9028"/>
                    <a:pt x="1338" y="9058"/>
                    <a:pt x="1338" y="9119"/>
                  </a:cubicBezTo>
                  <a:close/>
                  <a:moveTo>
                    <a:pt x="1581" y="8542"/>
                  </a:moveTo>
                  <a:cubicBezTo>
                    <a:pt x="1551" y="8633"/>
                    <a:pt x="1399" y="8572"/>
                    <a:pt x="1460" y="8481"/>
                  </a:cubicBezTo>
                  <a:cubicBezTo>
                    <a:pt x="1460" y="8450"/>
                    <a:pt x="1490" y="8390"/>
                    <a:pt x="1521" y="8329"/>
                  </a:cubicBezTo>
                  <a:cubicBezTo>
                    <a:pt x="1551" y="8268"/>
                    <a:pt x="1703" y="8298"/>
                    <a:pt x="1673" y="8390"/>
                  </a:cubicBezTo>
                  <a:lnTo>
                    <a:pt x="1673" y="8420"/>
                  </a:lnTo>
                  <a:cubicBezTo>
                    <a:pt x="1642" y="8450"/>
                    <a:pt x="1612" y="8511"/>
                    <a:pt x="1581" y="8542"/>
                  </a:cubicBezTo>
                  <a:close/>
                  <a:moveTo>
                    <a:pt x="1885" y="7994"/>
                  </a:moveTo>
                  <a:cubicBezTo>
                    <a:pt x="1825" y="8086"/>
                    <a:pt x="1703" y="8025"/>
                    <a:pt x="1733" y="7934"/>
                  </a:cubicBezTo>
                  <a:lnTo>
                    <a:pt x="1733" y="7934"/>
                  </a:lnTo>
                  <a:cubicBezTo>
                    <a:pt x="1764" y="7873"/>
                    <a:pt x="1794" y="7842"/>
                    <a:pt x="1825" y="7782"/>
                  </a:cubicBezTo>
                  <a:cubicBezTo>
                    <a:pt x="1855" y="7721"/>
                    <a:pt x="1977" y="7751"/>
                    <a:pt x="1946" y="7842"/>
                  </a:cubicBezTo>
                  <a:cubicBezTo>
                    <a:pt x="1946" y="7842"/>
                    <a:pt x="1946" y="7842"/>
                    <a:pt x="1946" y="7873"/>
                  </a:cubicBezTo>
                  <a:close/>
                  <a:moveTo>
                    <a:pt x="2189" y="7447"/>
                  </a:moveTo>
                  <a:cubicBezTo>
                    <a:pt x="2129" y="7539"/>
                    <a:pt x="2007" y="7478"/>
                    <a:pt x="2037" y="7387"/>
                  </a:cubicBezTo>
                  <a:lnTo>
                    <a:pt x="2037" y="7387"/>
                  </a:lnTo>
                  <a:cubicBezTo>
                    <a:pt x="2068" y="7326"/>
                    <a:pt x="2098" y="7295"/>
                    <a:pt x="2129" y="7235"/>
                  </a:cubicBezTo>
                  <a:cubicBezTo>
                    <a:pt x="2189" y="7174"/>
                    <a:pt x="2311" y="7235"/>
                    <a:pt x="2250" y="7326"/>
                  </a:cubicBezTo>
                  <a:lnTo>
                    <a:pt x="2129" y="7235"/>
                  </a:lnTo>
                  <a:lnTo>
                    <a:pt x="2250" y="7326"/>
                  </a:lnTo>
                  <a:close/>
                  <a:moveTo>
                    <a:pt x="2493" y="6931"/>
                  </a:moveTo>
                  <a:cubicBezTo>
                    <a:pt x="2463" y="7022"/>
                    <a:pt x="2311" y="6931"/>
                    <a:pt x="2372" y="6839"/>
                  </a:cubicBezTo>
                  <a:lnTo>
                    <a:pt x="2463" y="6718"/>
                  </a:lnTo>
                  <a:cubicBezTo>
                    <a:pt x="2493" y="6657"/>
                    <a:pt x="2585" y="6687"/>
                    <a:pt x="2585" y="6718"/>
                  </a:cubicBezTo>
                  <a:cubicBezTo>
                    <a:pt x="2615" y="6748"/>
                    <a:pt x="2615" y="6779"/>
                    <a:pt x="2585" y="6809"/>
                  </a:cubicBezTo>
                  <a:close/>
                  <a:moveTo>
                    <a:pt x="2858" y="6414"/>
                  </a:moveTo>
                  <a:cubicBezTo>
                    <a:pt x="2797" y="6505"/>
                    <a:pt x="2676" y="6414"/>
                    <a:pt x="2737" y="6323"/>
                  </a:cubicBezTo>
                  <a:cubicBezTo>
                    <a:pt x="2767" y="6292"/>
                    <a:pt x="2797" y="6262"/>
                    <a:pt x="2828" y="6201"/>
                  </a:cubicBezTo>
                  <a:cubicBezTo>
                    <a:pt x="2889" y="6110"/>
                    <a:pt x="3010" y="6201"/>
                    <a:pt x="2949" y="6292"/>
                  </a:cubicBezTo>
                  <a:cubicBezTo>
                    <a:pt x="2919" y="6323"/>
                    <a:pt x="2889" y="6384"/>
                    <a:pt x="2858" y="6414"/>
                  </a:cubicBezTo>
                  <a:close/>
                  <a:moveTo>
                    <a:pt x="3223" y="5928"/>
                  </a:moveTo>
                  <a:cubicBezTo>
                    <a:pt x="3162" y="5988"/>
                    <a:pt x="3040" y="5928"/>
                    <a:pt x="3101" y="5836"/>
                  </a:cubicBezTo>
                  <a:lnTo>
                    <a:pt x="3101" y="5836"/>
                  </a:lnTo>
                  <a:cubicBezTo>
                    <a:pt x="3132" y="5776"/>
                    <a:pt x="3162" y="5745"/>
                    <a:pt x="3192" y="5715"/>
                  </a:cubicBezTo>
                  <a:cubicBezTo>
                    <a:pt x="3253" y="5624"/>
                    <a:pt x="3375" y="5715"/>
                    <a:pt x="3314" y="5806"/>
                  </a:cubicBezTo>
                  <a:cubicBezTo>
                    <a:pt x="3284" y="5836"/>
                    <a:pt x="3253" y="5867"/>
                    <a:pt x="3223" y="5928"/>
                  </a:cubicBezTo>
                  <a:close/>
                  <a:moveTo>
                    <a:pt x="3618" y="5441"/>
                  </a:moveTo>
                  <a:cubicBezTo>
                    <a:pt x="3557" y="5502"/>
                    <a:pt x="3436" y="5441"/>
                    <a:pt x="3496" y="5350"/>
                  </a:cubicBezTo>
                  <a:cubicBezTo>
                    <a:pt x="3496" y="5350"/>
                    <a:pt x="3496" y="5350"/>
                    <a:pt x="3496" y="5350"/>
                  </a:cubicBezTo>
                  <a:lnTo>
                    <a:pt x="3557" y="5289"/>
                  </a:lnTo>
                  <a:lnTo>
                    <a:pt x="3709" y="5350"/>
                  </a:lnTo>
                  <a:cubicBezTo>
                    <a:pt x="3679" y="5380"/>
                    <a:pt x="3648" y="5411"/>
                    <a:pt x="3618" y="5441"/>
                  </a:cubicBezTo>
                  <a:close/>
                  <a:moveTo>
                    <a:pt x="5290" y="3526"/>
                  </a:moveTo>
                  <a:lnTo>
                    <a:pt x="5381" y="3466"/>
                  </a:lnTo>
                  <a:cubicBezTo>
                    <a:pt x="5442" y="3405"/>
                    <a:pt x="5563" y="3496"/>
                    <a:pt x="5503" y="3557"/>
                  </a:cubicBezTo>
                  <a:cubicBezTo>
                    <a:pt x="5503" y="3587"/>
                    <a:pt x="5472" y="3587"/>
                    <a:pt x="5472" y="3587"/>
                  </a:cubicBezTo>
                  <a:lnTo>
                    <a:pt x="5351" y="3678"/>
                  </a:lnTo>
                  <a:close/>
                  <a:moveTo>
                    <a:pt x="5837" y="3283"/>
                  </a:moveTo>
                  <a:cubicBezTo>
                    <a:pt x="5776" y="3344"/>
                    <a:pt x="5685" y="3253"/>
                    <a:pt x="5715" y="3192"/>
                  </a:cubicBezTo>
                  <a:cubicBezTo>
                    <a:pt x="5715" y="3192"/>
                    <a:pt x="5746" y="3162"/>
                    <a:pt x="5746" y="3162"/>
                  </a:cubicBezTo>
                  <a:cubicBezTo>
                    <a:pt x="5776" y="3131"/>
                    <a:pt x="5837" y="3101"/>
                    <a:pt x="5867" y="3070"/>
                  </a:cubicBezTo>
                  <a:cubicBezTo>
                    <a:pt x="5867" y="3070"/>
                    <a:pt x="5898" y="3040"/>
                    <a:pt x="5898" y="3040"/>
                  </a:cubicBezTo>
                  <a:cubicBezTo>
                    <a:pt x="5989" y="3040"/>
                    <a:pt x="6019" y="3131"/>
                    <a:pt x="5958" y="3192"/>
                  </a:cubicBezTo>
                  <a:cubicBezTo>
                    <a:pt x="5928" y="3222"/>
                    <a:pt x="5867" y="3253"/>
                    <a:pt x="5837" y="3283"/>
                  </a:cubicBezTo>
                  <a:close/>
                  <a:moveTo>
                    <a:pt x="6323" y="2918"/>
                  </a:moveTo>
                  <a:cubicBezTo>
                    <a:pt x="6323" y="2918"/>
                    <a:pt x="6293" y="2949"/>
                    <a:pt x="6262" y="2918"/>
                  </a:cubicBezTo>
                  <a:cubicBezTo>
                    <a:pt x="6202" y="2888"/>
                    <a:pt x="6202" y="2827"/>
                    <a:pt x="6232" y="2797"/>
                  </a:cubicBezTo>
                  <a:cubicBezTo>
                    <a:pt x="6293" y="2766"/>
                    <a:pt x="6323" y="2736"/>
                    <a:pt x="6384" y="2706"/>
                  </a:cubicBezTo>
                  <a:cubicBezTo>
                    <a:pt x="6414" y="2675"/>
                    <a:pt x="6445" y="2675"/>
                    <a:pt x="6475" y="2706"/>
                  </a:cubicBezTo>
                  <a:cubicBezTo>
                    <a:pt x="6506" y="2736"/>
                    <a:pt x="6506" y="2797"/>
                    <a:pt x="6475" y="2827"/>
                  </a:cubicBezTo>
                  <a:cubicBezTo>
                    <a:pt x="6414" y="2858"/>
                    <a:pt x="6384" y="2888"/>
                    <a:pt x="6323" y="2918"/>
                  </a:cubicBezTo>
                  <a:close/>
                  <a:moveTo>
                    <a:pt x="6840" y="2554"/>
                  </a:moveTo>
                  <a:cubicBezTo>
                    <a:pt x="6749" y="2614"/>
                    <a:pt x="6688" y="2493"/>
                    <a:pt x="6749" y="2432"/>
                  </a:cubicBezTo>
                  <a:lnTo>
                    <a:pt x="6901" y="2341"/>
                  </a:lnTo>
                  <a:cubicBezTo>
                    <a:pt x="6962" y="2310"/>
                    <a:pt x="7022" y="2371"/>
                    <a:pt x="6992" y="2432"/>
                  </a:cubicBezTo>
                  <a:cubicBezTo>
                    <a:pt x="6992" y="2462"/>
                    <a:pt x="6992" y="2462"/>
                    <a:pt x="6962" y="2462"/>
                  </a:cubicBezTo>
                  <a:cubicBezTo>
                    <a:pt x="6931" y="2493"/>
                    <a:pt x="6901" y="2523"/>
                    <a:pt x="6840" y="2554"/>
                  </a:cubicBezTo>
                  <a:close/>
                  <a:moveTo>
                    <a:pt x="7357" y="2219"/>
                  </a:moveTo>
                  <a:cubicBezTo>
                    <a:pt x="7326" y="2250"/>
                    <a:pt x="7296" y="2250"/>
                    <a:pt x="7265" y="2189"/>
                  </a:cubicBezTo>
                  <a:cubicBezTo>
                    <a:pt x="7235" y="2159"/>
                    <a:pt x="7265" y="2128"/>
                    <a:pt x="7296" y="2098"/>
                  </a:cubicBezTo>
                  <a:lnTo>
                    <a:pt x="7417" y="2007"/>
                  </a:lnTo>
                  <a:cubicBezTo>
                    <a:pt x="7509" y="1976"/>
                    <a:pt x="7600" y="2098"/>
                    <a:pt x="7509" y="2159"/>
                  </a:cubicBezTo>
                  <a:cubicBezTo>
                    <a:pt x="7448" y="2189"/>
                    <a:pt x="7417" y="2189"/>
                    <a:pt x="7357" y="2219"/>
                  </a:cubicBezTo>
                  <a:close/>
                  <a:moveTo>
                    <a:pt x="7904" y="1915"/>
                  </a:moveTo>
                  <a:cubicBezTo>
                    <a:pt x="7873" y="1946"/>
                    <a:pt x="7843" y="1946"/>
                    <a:pt x="7813" y="1915"/>
                  </a:cubicBezTo>
                  <a:cubicBezTo>
                    <a:pt x="7782" y="1885"/>
                    <a:pt x="7782" y="1824"/>
                    <a:pt x="7843" y="1794"/>
                  </a:cubicBezTo>
                  <a:lnTo>
                    <a:pt x="7965" y="1703"/>
                  </a:lnTo>
                  <a:cubicBezTo>
                    <a:pt x="8056" y="1672"/>
                    <a:pt x="8117" y="1763"/>
                    <a:pt x="8056" y="1824"/>
                  </a:cubicBezTo>
                  <a:cubicBezTo>
                    <a:pt x="8056" y="1824"/>
                    <a:pt x="8056" y="1855"/>
                    <a:pt x="8056" y="1855"/>
                  </a:cubicBezTo>
                  <a:close/>
                  <a:moveTo>
                    <a:pt x="8451" y="1642"/>
                  </a:moveTo>
                  <a:cubicBezTo>
                    <a:pt x="8390" y="1672"/>
                    <a:pt x="8299" y="1551"/>
                    <a:pt x="8360" y="1490"/>
                  </a:cubicBezTo>
                  <a:cubicBezTo>
                    <a:pt x="8390" y="1490"/>
                    <a:pt x="8390" y="1490"/>
                    <a:pt x="8390" y="1490"/>
                  </a:cubicBezTo>
                  <a:cubicBezTo>
                    <a:pt x="8421" y="1459"/>
                    <a:pt x="8481" y="1459"/>
                    <a:pt x="8542" y="1429"/>
                  </a:cubicBezTo>
                  <a:cubicBezTo>
                    <a:pt x="8603" y="1368"/>
                    <a:pt x="8694" y="1520"/>
                    <a:pt x="8603" y="1551"/>
                  </a:cubicBezTo>
                  <a:cubicBezTo>
                    <a:pt x="8542" y="1581"/>
                    <a:pt x="8512" y="1611"/>
                    <a:pt x="8451" y="1642"/>
                  </a:cubicBezTo>
                  <a:close/>
                  <a:moveTo>
                    <a:pt x="9028" y="1368"/>
                  </a:moveTo>
                  <a:cubicBezTo>
                    <a:pt x="8937" y="1399"/>
                    <a:pt x="8846" y="1277"/>
                    <a:pt x="8937" y="1216"/>
                  </a:cubicBezTo>
                  <a:lnTo>
                    <a:pt x="8968" y="1216"/>
                  </a:lnTo>
                  <a:cubicBezTo>
                    <a:pt x="8998" y="1216"/>
                    <a:pt x="9059" y="1186"/>
                    <a:pt x="9089" y="1155"/>
                  </a:cubicBezTo>
                  <a:cubicBezTo>
                    <a:pt x="9150" y="1125"/>
                    <a:pt x="9211" y="1186"/>
                    <a:pt x="9211" y="1247"/>
                  </a:cubicBezTo>
                  <a:cubicBezTo>
                    <a:pt x="9180" y="1277"/>
                    <a:pt x="9180" y="1307"/>
                    <a:pt x="9150" y="1307"/>
                  </a:cubicBezTo>
                  <a:cubicBezTo>
                    <a:pt x="9120" y="1338"/>
                    <a:pt x="9059" y="1338"/>
                    <a:pt x="9028" y="1368"/>
                  </a:cubicBezTo>
                  <a:close/>
                  <a:moveTo>
                    <a:pt x="9576" y="1125"/>
                  </a:moveTo>
                  <a:cubicBezTo>
                    <a:pt x="9515" y="1155"/>
                    <a:pt x="9424" y="1034"/>
                    <a:pt x="9515" y="973"/>
                  </a:cubicBezTo>
                  <a:cubicBezTo>
                    <a:pt x="9515" y="973"/>
                    <a:pt x="9515" y="973"/>
                    <a:pt x="9545" y="973"/>
                  </a:cubicBezTo>
                  <a:lnTo>
                    <a:pt x="9667" y="912"/>
                  </a:lnTo>
                  <a:cubicBezTo>
                    <a:pt x="9758" y="882"/>
                    <a:pt x="9819" y="1003"/>
                    <a:pt x="9758" y="1064"/>
                  </a:cubicBezTo>
                  <a:lnTo>
                    <a:pt x="9728" y="1064"/>
                  </a:lnTo>
                  <a:close/>
                  <a:moveTo>
                    <a:pt x="10183" y="912"/>
                  </a:moveTo>
                  <a:cubicBezTo>
                    <a:pt x="10062" y="943"/>
                    <a:pt x="10031" y="821"/>
                    <a:pt x="10123" y="760"/>
                  </a:cubicBezTo>
                  <a:lnTo>
                    <a:pt x="10123" y="760"/>
                  </a:lnTo>
                  <a:lnTo>
                    <a:pt x="10275" y="700"/>
                  </a:lnTo>
                  <a:cubicBezTo>
                    <a:pt x="10366" y="669"/>
                    <a:pt x="10427" y="821"/>
                    <a:pt x="10305" y="852"/>
                  </a:cubicBezTo>
                  <a:close/>
                  <a:moveTo>
                    <a:pt x="10761" y="700"/>
                  </a:moveTo>
                  <a:cubicBezTo>
                    <a:pt x="10670" y="730"/>
                    <a:pt x="10609" y="608"/>
                    <a:pt x="10700" y="578"/>
                  </a:cubicBezTo>
                  <a:cubicBezTo>
                    <a:pt x="10700" y="578"/>
                    <a:pt x="10700" y="578"/>
                    <a:pt x="10700" y="578"/>
                  </a:cubicBezTo>
                  <a:lnTo>
                    <a:pt x="10852" y="517"/>
                  </a:lnTo>
                  <a:cubicBezTo>
                    <a:pt x="10974" y="487"/>
                    <a:pt x="11004" y="639"/>
                    <a:pt x="10913" y="669"/>
                  </a:cubicBezTo>
                  <a:cubicBezTo>
                    <a:pt x="10852" y="669"/>
                    <a:pt x="10822" y="700"/>
                    <a:pt x="10761" y="700"/>
                  </a:cubicBezTo>
                  <a:close/>
                  <a:moveTo>
                    <a:pt x="11369" y="548"/>
                  </a:moveTo>
                  <a:cubicBezTo>
                    <a:pt x="11308" y="548"/>
                    <a:pt x="11278" y="548"/>
                    <a:pt x="11278" y="517"/>
                  </a:cubicBezTo>
                  <a:cubicBezTo>
                    <a:pt x="11247" y="456"/>
                    <a:pt x="11278" y="396"/>
                    <a:pt x="11308" y="396"/>
                  </a:cubicBezTo>
                  <a:lnTo>
                    <a:pt x="11460" y="365"/>
                  </a:lnTo>
                  <a:cubicBezTo>
                    <a:pt x="11490" y="335"/>
                    <a:pt x="11521" y="365"/>
                    <a:pt x="11521" y="365"/>
                  </a:cubicBezTo>
                  <a:cubicBezTo>
                    <a:pt x="11582" y="396"/>
                    <a:pt x="11582" y="487"/>
                    <a:pt x="11490" y="517"/>
                  </a:cubicBezTo>
                  <a:close/>
                  <a:moveTo>
                    <a:pt x="11946" y="396"/>
                  </a:moveTo>
                  <a:cubicBezTo>
                    <a:pt x="11886" y="426"/>
                    <a:pt x="11825" y="304"/>
                    <a:pt x="11916" y="244"/>
                  </a:cubicBezTo>
                  <a:cubicBezTo>
                    <a:pt x="11916" y="244"/>
                    <a:pt x="11916" y="244"/>
                    <a:pt x="11916" y="244"/>
                  </a:cubicBezTo>
                  <a:lnTo>
                    <a:pt x="12068" y="213"/>
                  </a:lnTo>
                  <a:cubicBezTo>
                    <a:pt x="12190" y="183"/>
                    <a:pt x="12220" y="335"/>
                    <a:pt x="12098" y="365"/>
                  </a:cubicBezTo>
                  <a:close/>
                  <a:moveTo>
                    <a:pt x="12554" y="274"/>
                  </a:moveTo>
                  <a:cubicBezTo>
                    <a:pt x="12494" y="304"/>
                    <a:pt x="12433" y="183"/>
                    <a:pt x="12524" y="122"/>
                  </a:cubicBezTo>
                  <a:cubicBezTo>
                    <a:pt x="12524" y="122"/>
                    <a:pt x="12524" y="122"/>
                    <a:pt x="12554" y="122"/>
                  </a:cubicBezTo>
                  <a:lnTo>
                    <a:pt x="12706" y="92"/>
                  </a:lnTo>
                  <a:cubicBezTo>
                    <a:pt x="12798" y="92"/>
                    <a:pt x="12828" y="244"/>
                    <a:pt x="12706" y="244"/>
                  </a:cubicBezTo>
                  <a:cubicBezTo>
                    <a:pt x="12676" y="274"/>
                    <a:pt x="12615" y="274"/>
                    <a:pt x="12554" y="274"/>
                  </a:cubicBezTo>
                  <a:close/>
                  <a:moveTo>
                    <a:pt x="13193" y="183"/>
                  </a:moveTo>
                  <a:cubicBezTo>
                    <a:pt x="13132" y="183"/>
                    <a:pt x="13101" y="152"/>
                    <a:pt x="13101" y="122"/>
                  </a:cubicBezTo>
                  <a:cubicBezTo>
                    <a:pt x="13071" y="92"/>
                    <a:pt x="13101" y="31"/>
                    <a:pt x="13162" y="31"/>
                  </a:cubicBezTo>
                  <a:lnTo>
                    <a:pt x="13314" y="0"/>
                  </a:lnTo>
                  <a:cubicBezTo>
                    <a:pt x="13345" y="0"/>
                    <a:pt x="13345" y="0"/>
                    <a:pt x="13375" y="31"/>
                  </a:cubicBezTo>
                  <a:cubicBezTo>
                    <a:pt x="13436" y="61"/>
                    <a:pt x="13405" y="152"/>
                    <a:pt x="13345" y="1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1189;p45"/>
            <p:cNvSpPr/>
            <p:nvPr/>
          </p:nvSpPr>
          <p:spPr>
            <a:xfrm>
              <a:off x="992675" y="4003400"/>
              <a:ext cx="482575" cy="483300"/>
            </a:xfrm>
            <a:custGeom>
              <a:avLst/>
              <a:gdLst/>
              <a:ahLst/>
              <a:cxnLst/>
              <a:rect l="l" t="t" r="r" b="b"/>
              <a:pathLst>
                <a:path w="19303" h="19332" extrusionOk="0">
                  <a:moveTo>
                    <a:pt x="6810" y="0"/>
                  </a:moveTo>
                  <a:cubicBezTo>
                    <a:pt x="5624" y="365"/>
                    <a:pt x="4530" y="912"/>
                    <a:pt x="3588" y="1641"/>
                  </a:cubicBezTo>
                  <a:lnTo>
                    <a:pt x="3861" y="1824"/>
                  </a:lnTo>
                  <a:cubicBezTo>
                    <a:pt x="4712" y="1185"/>
                    <a:pt x="5685" y="699"/>
                    <a:pt x="6718" y="365"/>
                  </a:cubicBezTo>
                  <a:close/>
                  <a:moveTo>
                    <a:pt x="1612" y="3587"/>
                  </a:moveTo>
                  <a:cubicBezTo>
                    <a:pt x="913" y="4559"/>
                    <a:pt x="335" y="5623"/>
                    <a:pt x="1" y="6809"/>
                  </a:cubicBezTo>
                  <a:lnTo>
                    <a:pt x="366" y="6717"/>
                  </a:lnTo>
                  <a:cubicBezTo>
                    <a:pt x="670" y="5684"/>
                    <a:pt x="1186" y="4742"/>
                    <a:pt x="1794" y="3891"/>
                  </a:cubicBezTo>
                  <a:close/>
                  <a:moveTo>
                    <a:pt x="1" y="12523"/>
                  </a:moveTo>
                  <a:cubicBezTo>
                    <a:pt x="366" y="13678"/>
                    <a:pt x="913" y="14772"/>
                    <a:pt x="1612" y="15715"/>
                  </a:cubicBezTo>
                  <a:lnTo>
                    <a:pt x="1794" y="15441"/>
                  </a:lnTo>
                  <a:cubicBezTo>
                    <a:pt x="1186" y="14590"/>
                    <a:pt x="670" y="13617"/>
                    <a:pt x="366" y="12584"/>
                  </a:cubicBezTo>
                  <a:close/>
                  <a:moveTo>
                    <a:pt x="3588" y="17690"/>
                  </a:moveTo>
                  <a:cubicBezTo>
                    <a:pt x="4591" y="18420"/>
                    <a:pt x="5715" y="18997"/>
                    <a:pt x="6931" y="19332"/>
                  </a:cubicBezTo>
                  <a:lnTo>
                    <a:pt x="6840" y="18997"/>
                  </a:lnTo>
                  <a:cubicBezTo>
                    <a:pt x="5776" y="18663"/>
                    <a:pt x="4773" y="18177"/>
                    <a:pt x="3861" y="17508"/>
                  </a:cubicBezTo>
                  <a:close/>
                  <a:moveTo>
                    <a:pt x="12524" y="19301"/>
                  </a:moveTo>
                  <a:cubicBezTo>
                    <a:pt x="13679" y="18967"/>
                    <a:pt x="14773" y="18420"/>
                    <a:pt x="15716" y="17690"/>
                  </a:cubicBezTo>
                  <a:lnTo>
                    <a:pt x="15442" y="17508"/>
                  </a:lnTo>
                  <a:cubicBezTo>
                    <a:pt x="14591" y="18146"/>
                    <a:pt x="13618" y="18633"/>
                    <a:pt x="12585" y="18967"/>
                  </a:cubicBezTo>
                  <a:close/>
                  <a:moveTo>
                    <a:pt x="17691" y="15715"/>
                  </a:moveTo>
                  <a:cubicBezTo>
                    <a:pt x="18421" y="14772"/>
                    <a:pt x="18968" y="13678"/>
                    <a:pt x="19302" y="12523"/>
                  </a:cubicBezTo>
                  <a:lnTo>
                    <a:pt x="18968" y="12584"/>
                  </a:lnTo>
                  <a:cubicBezTo>
                    <a:pt x="18634" y="13617"/>
                    <a:pt x="18147" y="14590"/>
                    <a:pt x="17509" y="15441"/>
                  </a:cubicBezTo>
                  <a:close/>
                  <a:moveTo>
                    <a:pt x="19302" y="6809"/>
                  </a:moveTo>
                  <a:cubicBezTo>
                    <a:pt x="18968" y="5623"/>
                    <a:pt x="18421" y="4559"/>
                    <a:pt x="17691" y="3587"/>
                  </a:cubicBezTo>
                  <a:lnTo>
                    <a:pt x="17509" y="3891"/>
                  </a:lnTo>
                  <a:cubicBezTo>
                    <a:pt x="18147" y="4742"/>
                    <a:pt x="18634" y="5684"/>
                    <a:pt x="18968" y="6717"/>
                  </a:cubicBezTo>
                  <a:close/>
                  <a:moveTo>
                    <a:pt x="15716" y="1641"/>
                  </a:moveTo>
                  <a:cubicBezTo>
                    <a:pt x="14773" y="912"/>
                    <a:pt x="13679" y="365"/>
                    <a:pt x="12524" y="0"/>
                  </a:cubicBezTo>
                  <a:lnTo>
                    <a:pt x="12585" y="365"/>
                  </a:lnTo>
                  <a:cubicBezTo>
                    <a:pt x="13618" y="699"/>
                    <a:pt x="14591" y="1185"/>
                    <a:pt x="15442" y="18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45"/>
            <p:cNvSpPr/>
            <p:nvPr/>
          </p:nvSpPr>
          <p:spPr>
            <a:xfrm>
              <a:off x="998775" y="4010225"/>
              <a:ext cx="470400" cy="469650"/>
            </a:xfrm>
            <a:custGeom>
              <a:avLst/>
              <a:gdLst/>
              <a:ahLst/>
              <a:cxnLst/>
              <a:rect l="l" t="t" r="r" b="b"/>
              <a:pathLst>
                <a:path w="18816" h="18786" extrusionOk="0">
                  <a:moveTo>
                    <a:pt x="4043" y="6141"/>
                  </a:moveTo>
                  <a:lnTo>
                    <a:pt x="790" y="912"/>
                  </a:lnTo>
                  <a:lnTo>
                    <a:pt x="5654" y="5776"/>
                  </a:lnTo>
                  <a:lnTo>
                    <a:pt x="5745" y="5745"/>
                  </a:lnTo>
                  <a:cubicBezTo>
                    <a:pt x="5775" y="5745"/>
                    <a:pt x="5775" y="5745"/>
                    <a:pt x="5775" y="5715"/>
                  </a:cubicBezTo>
                  <a:lnTo>
                    <a:pt x="6231" y="3800"/>
                  </a:lnTo>
                  <a:lnTo>
                    <a:pt x="182" y="1"/>
                  </a:lnTo>
                  <a:cubicBezTo>
                    <a:pt x="182" y="1"/>
                    <a:pt x="182" y="1"/>
                    <a:pt x="152" y="1"/>
                  </a:cubicBez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91" y="1"/>
                  </a:lnTo>
                  <a:lnTo>
                    <a:pt x="91" y="1"/>
                  </a:lnTo>
                  <a:cubicBezTo>
                    <a:pt x="91" y="1"/>
                    <a:pt x="91" y="1"/>
                    <a:pt x="91" y="1"/>
                  </a:cubicBezTo>
                  <a:lnTo>
                    <a:pt x="91" y="1"/>
                  </a:lnTo>
                  <a:lnTo>
                    <a:pt x="91" y="1"/>
                  </a:lnTo>
                  <a:cubicBezTo>
                    <a:pt x="91" y="1"/>
                    <a:pt x="91" y="1"/>
                    <a:pt x="91" y="1"/>
                  </a:cubicBezTo>
                  <a:lnTo>
                    <a:pt x="91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0" y="61"/>
                  </a:lnTo>
                  <a:lnTo>
                    <a:pt x="0" y="61"/>
                  </a:lnTo>
                  <a:cubicBezTo>
                    <a:pt x="0" y="61"/>
                    <a:pt x="0" y="61"/>
                    <a:pt x="0" y="61"/>
                  </a:cubicBezTo>
                  <a:lnTo>
                    <a:pt x="0" y="61"/>
                  </a:lnTo>
                  <a:lnTo>
                    <a:pt x="0" y="61"/>
                  </a:lnTo>
                  <a:cubicBezTo>
                    <a:pt x="0" y="92"/>
                    <a:pt x="0" y="92"/>
                    <a:pt x="0" y="92"/>
                  </a:cubicBez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cubicBezTo>
                    <a:pt x="0" y="122"/>
                    <a:pt x="0" y="122"/>
                    <a:pt x="0" y="153"/>
                  </a:cubicBezTo>
                  <a:lnTo>
                    <a:pt x="0" y="153"/>
                  </a:lnTo>
                  <a:lnTo>
                    <a:pt x="0" y="153"/>
                  </a:lnTo>
                  <a:cubicBezTo>
                    <a:pt x="30" y="153"/>
                    <a:pt x="30" y="153"/>
                    <a:pt x="30" y="153"/>
                  </a:cubicBez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53"/>
                  </a:lnTo>
                  <a:lnTo>
                    <a:pt x="30" y="183"/>
                  </a:lnTo>
                  <a:lnTo>
                    <a:pt x="3830" y="6201"/>
                  </a:lnTo>
                  <a:close/>
                  <a:moveTo>
                    <a:pt x="12675" y="4043"/>
                  </a:moveTo>
                  <a:lnTo>
                    <a:pt x="17873" y="760"/>
                  </a:lnTo>
                  <a:lnTo>
                    <a:pt x="13009" y="5624"/>
                  </a:lnTo>
                  <a:lnTo>
                    <a:pt x="13040" y="5715"/>
                  </a:lnTo>
                  <a:cubicBezTo>
                    <a:pt x="13040" y="5745"/>
                    <a:pt x="13070" y="5745"/>
                    <a:pt x="13070" y="5745"/>
                  </a:cubicBezTo>
                  <a:lnTo>
                    <a:pt x="15016" y="6201"/>
                  </a:lnTo>
                  <a:lnTo>
                    <a:pt x="18785" y="183"/>
                  </a:lnTo>
                  <a:cubicBezTo>
                    <a:pt x="18815" y="153"/>
                    <a:pt x="18815" y="153"/>
                    <a:pt x="18815" y="122"/>
                  </a:cubicBez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12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lnTo>
                    <a:pt x="18815" y="92"/>
                  </a:lnTo>
                  <a:cubicBezTo>
                    <a:pt x="18815" y="92"/>
                    <a:pt x="18815" y="92"/>
                    <a:pt x="18815" y="61"/>
                  </a:cubicBezTo>
                  <a:lnTo>
                    <a:pt x="18815" y="61"/>
                  </a:lnTo>
                  <a:lnTo>
                    <a:pt x="18815" y="61"/>
                  </a:lnTo>
                  <a:cubicBezTo>
                    <a:pt x="18815" y="61"/>
                    <a:pt x="18815" y="61"/>
                    <a:pt x="18815" y="61"/>
                  </a:cubicBez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61"/>
                  </a:lnTo>
                  <a:lnTo>
                    <a:pt x="18815" y="31"/>
                  </a:lnTo>
                  <a:lnTo>
                    <a:pt x="1881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3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85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lnTo>
                    <a:pt x="18754" y="1"/>
                  </a:lnTo>
                  <a:cubicBezTo>
                    <a:pt x="18724" y="1"/>
                    <a:pt x="18724" y="1"/>
                    <a:pt x="18724" y="1"/>
                  </a:cubicBezTo>
                  <a:lnTo>
                    <a:pt x="18724" y="1"/>
                  </a:lnTo>
                  <a:lnTo>
                    <a:pt x="18724" y="1"/>
                  </a:lnTo>
                  <a:cubicBezTo>
                    <a:pt x="18724" y="1"/>
                    <a:pt x="18724" y="1"/>
                    <a:pt x="18724" y="1"/>
                  </a:cubicBezTo>
                  <a:lnTo>
                    <a:pt x="18724" y="1"/>
                  </a:lnTo>
                  <a:lnTo>
                    <a:pt x="18724" y="1"/>
                  </a:lnTo>
                  <a:lnTo>
                    <a:pt x="18724" y="1"/>
                  </a:lnTo>
                  <a:lnTo>
                    <a:pt x="18724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lnTo>
                    <a:pt x="18693" y="1"/>
                  </a:lnTo>
                  <a:cubicBezTo>
                    <a:pt x="18663" y="1"/>
                    <a:pt x="18663" y="1"/>
                    <a:pt x="18663" y="1"/>
                  </a:cubicBezTo>
                  <a:lnTo>
                    <a:pt x="18663" y="1"/>
                  </a:lnTo>
                  <a:lnTo>
                    <a:pt x="18663" y="1"/>
                  </a:lnTo>
                  <a:cubicBezTo>
                    <a:pt x="18663" y="1"/>
                    <a:pt x="18663" y="1"/>
                    <a:pt x="18663" y="1"/>
                  </a:cubicBezTo>
                  <a:lnTo>
                    <a:pt x="18663" y="1"/>
                  </a:lnTo>
                  <a:lnTo>
                    <a:pt x="18663" y="1"/>
                  </a:lnTo>
                  <a:lnTo>
                    <a:pt x="18663" y="1"/>
                  </a:lnTo>
                  <a:lnTo>
                    <a:pt x="18663" y="1"/>
                  </a:lnTo>
                  <a:lnTo>
                    <a:pt x="18663" y="1"/>
                  </a:lnTo>
                  <a:lnTo>
                    <a:pt x="18663" y="1"/>
                  </a:lnTo>
                  <a:lnTo>
                    <a:pt x="1866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8633" y="1"/>
                  </a:lnTo>
                  <a:lnTo>
                    <a:pt x="12614" y="3800"/>
                  </a:lnTo>
                  <a:close/>
                  <a:moveTo>
                    <a:pt x="3830" y="12584"/>
                  </a:moveTo>
                  <a:lnTo>
                    <a:pt x="30" y="18603"/>
                  </a:lnTo>
                  <a:cubicBezTo>
                    <a:pt x="30" y="18603"/>
                    <a:pt x="30" y="18633"/>
                    <a:pt x="0" y="18633"/>
                  </a:cubicBez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3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63"/>
                  </a:lnTo>
                  <a:lnTo>
                    <a:pt x="0" y="18694"/>
                  </a:lnTo>
                  <a:lnTo>
                    <a:pt x="0" y="18694"/>
                  </a:lnTo>
                  <a:lnTo>
                    <a:pt x="0" y="18694"/>
                  </a:lnTo>
                  <a:lnTo>
                    <a:pt x="0" y="18694"/>
                  </a:lnTo>
                  <a:lnTo>
                    <a:pt x="0" y="18694"/>
                  </a:lnTo>
                  <a:cubicBezTo>
                    <a:pt x="0" y="18694"/>
                    <a:pt x="0" y="18694"/>
                    <a:pt x="0" y="18694"/>
                  </a:cubicBezTo>
                  <a:lnTo>
                    <a:pt x="0" y="18694"/>
                  </a:lnTo>
                  <a:lnTo>
                    <a:pt x="0" y="18694"/>
                  </a:lnTo>
                  <a:cubicBezTo>
                    <a:pt x="30" y="18694"/>
                    <a:pt x="30" y="18694"/>
                    <a:pt x="30" y="18724"/>
                  </a:cubicBez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24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30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55"/>
                  </a:lnTo>
                  <a:lnTo>
                    <a:pt x="61" y="18785"/>
                  </a:lnTo>
                  <a:lnTo>
                    <a:pt x="61" y="18785"/>
                  </a:lnTo>
                  <a:lnTo>
                    <a:pt x="6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lnTo>
                    <a:pt x="91" y="18785"/>
                  </a:lnTo>
                  <a:cubicBezTo>
                    <a:pt x="91" y="18785"/>
                    <a:pt x="91" y="18785"/>
                    <a:pt x="91" y="18785"/>
                  </a:cubicBezTo>
                  <a:lnTo>
                    <a:pt x="91" y="18785"/>
                  </a:lnTo>
                  <a:lnTo>
                    <a:pt x="91" y="18785"/>
                  </a:lnTo>
                  <a:cubicBezTo>
                    <a:pt x="91" y="18785"/>
                    <a:pt x="91" y="18785"/>
                    <a:pt x="122" y="18785"/>
                  </a:cubicBez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22" y="18785"/>
                  </a:lnTo>
                  <a:lnTo>
                    <a:pt x="152" y="18785"/>
                  </a:lnTo>
                  <a:lnTo>
                    <a:pt x="152" y="18785"/>
                  </a:lnTo>
                  <a:lnTo>
                    <a:pt x="152" y="18785"/>
                  </a:lnTo>
                  <a:lnTo>
                    <a:pt x="152" y="18785"/>
                  </a:lnTo>
                  <a:lnTo>
                    <a:pt x="152" y="18785"/>
                  </a:lnTo>
                  <a:lnTo>
                    <a:pt x="152" y="18785"/>
                  </a:lnTo>
                  <a:cubicBezTo>
                    <a:pt x="152" y="18785"/>
                    <a:pt x="152" y="18785"/>
                    <a:pt x="152" y="18785"/>
                  </a:cubicBezTo>
                  <a:lnTo>
                    <a:pt x="152" y="18785"/>
                  </a:lnTo>
                  <a:lnTo>
                    <a:pt x="152" y="18785"/>
                  </a:lnTo>
                  <a:cubicBezTo>
                    <a:pt x="152" y="18785"/>
                    <a:pt x="152" y="18785"/>
                    <a:pt x="182" y="18785"/>
                  </a:cubicBez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8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182" y="18755"/>
                  </a:lnTo>
                  <a:lnTo>
                    <a:pt x="6231" y="14986"/>
                  </a:lnTo>
                  <a:lnTo>
                    <a:pt x="6170" y="14742"/>
                  </a:lnTo>
                  <a:lnTo>
                    <a:pt x="942" y="18025"/>
                  </a:lnTo>
                  <a:lnTo>
                    <a:pt x="5806" y="13162"/>
                  </a:lnTo>
                  <a:lnTo>
                    <a:pt x="5775" y="13040"/>
                  </a:lnTo>
                  <a:cubicBezTo>
                    <a:pt x="5775" y="13040"/>
                    <a:pt x="5775" y="13010"/>
                    <a:pt x="5745" y="13010"/>
                  </a:cubicBezTo>
                  <a:close/>
                  <a:moveTo>
                    <a:pt x="12614" y="14986"/>
                  </a:moveTo>
                  <a:lnTo>
                    <a:pt x="18633" y="18755"/>
                  </a:lnTo>
                  <a:cubicBezTo>
                    <a:pt x="18633" y="18755"/>
                    <a:pt x="18663" y="18785"/>
                    <a:pt x="18663" y="18785"/>
                  </a:cubicBezTo>
                  <a:lnTo>
                    <a:pt x="18663" y="18785"/>
                  </a:lnTo>
                  <a:lnTo>
                    <a:pt x="18663" y="18785"/>
                  </a:lnTo>
                  <a:lnTo>
                    <a:pt x="18663" y="18785"/>
                  </a:lnTo>
                  <a:lnTo>
                    <a:pt x="18663" y="18785"/>
                  </a:lnTo>
                  <a:lnTo>
                    <a:pt x="1866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693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lnTo>
                    <a:pt x="18724" y="18785"/>
                  </a:lnTo>
                  <a:cubicBezTo>
                    <a:pt x="18724" y="18785"/>
                    <a:pt x="18724" y="18785"/>
                    <a:pt x="18724" y="18785"/>
                  </a:cubicBezTo>
                  <a:lnTo>
                    <a:pt x="18724" y="18785"/>
                  </a:lnTo>
                  <a:lnTo>
                    <a:pt x="18724" y="18785"/>
                  </a:lnTo>
                  <a:cubicBezTo>
                    <a:pt x="18754" y="18785"/>
                    <a:pt x="18754" y="18785"/>
                    <a:pt x="18754" y="18785"/>
                  </a:cubicBez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8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54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55"/>
                  </a:lnTo>
                  <a:lnTo>
                    <a:pt x="18785" y="18724"/>
                  </a:lnTo>
                  <a:lnTo>
                    <a:pt x="18785" y="18724"/>
                  </a:lnTo>
                  <a:lnTo>
                    <a:pt x="18785" y="18724"/>
                  </a:lnTo>
                  <a:lnTo>
                    <a:pt x="18785" y="18724"/>
                  </a:lnTo>
                  <a:lnTo>
                    <a:pt x="18785" y="18724"/>
                  </a:lnTo>
                  <a:lnTo>
                    <a:pt x="1878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724"/>
                  </a:lnTo>
                  <a:lnTo>
                    <a:pt x="18815" y="18694"/>
                  </a:lnTo>
                  <a:lnTo>
                    <a:pt x="18815" y="18694"/>
                  </a:lnTo>
                  <a:lnTo>
                    <a:pt x="18815" y="18694"/>
                  </a:lnTo>
                  <a:lnTo>
                    <a:pt x="18815" y="18694"/>
                  </a:lnTo>
                  <a:cubicBezTo>
                    <a:pt x="18815" y="18694"/>
                    <a:pt x="18815" y="18694"/>
                    <a:pt x="18815" y="18694"/>
                  </a:cubicBezTo>
                  <a:lnTo>
                    <a:pt x="18815" y="18694"/>
                  </a:lnTo>
                  <a:lnTo>
                    <a:pt x="18815" y="18694"/>
                  </a:lnTo>
                  <a:cubicBezTo>
                    <a:pt x="18815" y="18694"/>
                    <a:pt x="18815" y="18694"/>
                    <a:pt x="18815" y="18694"/>
                  </a:cubicBezTo>
                  <a:lnTo>
                    <a:pt x="18815" y="18694"/>
                  </a:lnTo>
                  <a:lnTo>
                    <a:pt x="18815" y="18663"/>
                  </a:lnTo>
                  <a:lnTo>
                    <a:pt x="18815" y="18694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lnTo>
                    <a:pt x="18815" y="18663"/>
                  </a:lnTo>
                  <a:cubicBezTo>
                    <a:pt x="18815" y="18633"/>
                    <a:pt x="18815" y="18633"/>
                    <a:pt x="18815" y="18633"/>
                  </a:cubicBezTo>
                  <a:lnTo>
                    <a:pt x="18815" y="18633"/>
                  </a:lnTo>
                  <a:lnTo>
                    <a:pt x="18815" y="18633"/>
                  </a:lnTo>
                  <a:cubicBezTo>
                    <a:pt x="18815" y="18633"/>
                    <a:pt x="18815" y="18633"/>
                    <a:pt x="18815" y="18633"/>
                  </a:cubicBezTo>
                  <a:lnTo>
                    <a:pt x="18815" y="18633"/>
                  </a:lnTo>
                  <a:lnTo>
                    <a:pt x="18815" y="18633"/>
                  </a:lnTo>
                  <a:lnTo>
                    <a:pt x="18815" y="18633"/>
                  </a:lnTo>
                  <a:lnTo>
                    <a:pt x="18815" y="1863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8815" y="18603"/>
                  </a:lnTo>
                  <a:lnTo>
                    <a:pt x="15016" y="12584"/>
                  </a:lnTo>
                  <a:lnTo>
                    <a:pt x="14772" y="12645"/>
                  </a:lnTo>
                  <a:lnTo>
                    <a:pt x="18055" y="17843"/>
                  </a:lnTo>
                  <a:lnTo>
                    <a:pt x="13192" y="12980"/>
                  </a:lnTo>
                  <a:lnTo>
                    <a:pt x="13070" y="13010"/>
                  </a:lnTo>
                  <a:cubicBezTo>
                    <a:pt x="13070" y="13010"/>
                    <a:pt x="13070" y="13040"/>
                    <a:pt x="13040" y="130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45"/>
            <p:cNvSpPr/>
            <p:nvPr/>
          </p:nvSpPr>
          <p:spPr>
            <a:xfrm>
              <a:off x="750275" y="3760975"/>
              <a:ext cx="968125" cy="967375"/>
            </a:xfrm>
            <a:custGeom>
              <a:avLst/>
              <a:gdLst/>
              <a:ahLst/>
              <a:cxnLst/>
              <a:rect l="l" t="t" r="r" b="b"/>
              <a:pathLst>
                <a:path w="38725" h="38695" extrusionOk="0">
                  <a:moveTo>
                    <a:pt x="15898" y="15746"/>
                  </a:moveTo>
                  <a:lnTo>
                    <a:pt x="19241" y="1156"/>
                  </a:lnTo>
                  <a:lnTo>
                    <a:pt x="19241" y="14712"/>
                  </a:lnTo>
                  <a:cubicBezTo>
                    <a:pt x="19272" y="14712"/>
                    <a:pt x="19302" y="14712"/>
                    <a:pt x="19363" y="14712"/>
                  </a:cubicBezTo>
                  <a:cubicBezTo>
                    <a:pt x="20670" y="14712"/>
                    <a:pt x="21886" y="15259"/>
                    <a:pt x="22706" y="16171"/>
                  </a:cubicBezTo>
                  <a:lnTo>
                    <a:pt x="22980" y="15898"/>
                  </a:lnTo>
                  <a:lnTo>
                    <a:pt x="37570" y="19241"/>
                  </a:lnTo>
                  <a:lnTo>
                    <a:pt x="23983" y="19241"/>
                  </a:lnTo>
                  <a:cubicBezTo>
                    <a:pt x="23983" y="19272"/>
                    <a:pt x="23983" y="19332"/>
                    <a:pt x="23983" y="19363"/>
                  </a:cubicBezTo>
                  <a:cubicBezTo>
                    <a:pt x="23983" y="20670"/>
                    <a:pt x="23436" y="21886"/>
                    <a:pt x="22554" y="22706"/>
                  </a:cubicBezTo>
                  <a:lnTo>
                    <a:pt x="22797" y="22980"/>
                  </a:lnTo>
                  <a:lnTo>
                    <a:pt x="19484" y="37539"/>
                  </a:lnTo>
                  <a:lnTo>
                    <a:pt x="19484" y="23983"/>
                  </a:lnTo>
                  <a:cubicBezTo>
                    <a:pt x="19424" y="23983"/>
                    <a:pt x="19393" y="23983"/>
                    <a:pt x="19363" y="23983"/>
                  </a:cubicBezTo>
                  <a:cubicBezTo>
                    <a:pt x="18025" y="23983"/>
                    <a:pt x="16840" y="23436"/>
                    <a:pt x="15989" y="22554"/>
                  </a:cubicBezTo>
                  <a:lnTo>
                    <a:pt x="15746" y="22798"/>
                  </a:lnTo>
                  <a:lnTo>
                    <a:pt x="1156" y="19484"/>
                  </a:lnTo>
                  <a:lnTo>
                    <a:pt x="14712" y="19484"/>
                  </a:lnTo>
                  <a:cubicBezTo>
                    <a:pt x="14712" y="19424"/>
                    <a:pt x="14712" y="19393"/>
                    <a:pt x="14712" y="19363"/>
                  </a:cubicBezTo>
                  <a:cubicBezTo>
                    <a:pt x="14712" y="18025"/>
                    <a:pt x="15259" y="16840"/>
                    <a:pt x="16141" y="15989"/>
                  </a:cubicBezTo>
                  <a:close/>
                  <a:moveTo>
                    <a:pt x="38603" y="19484"/>
                  </a:moveTo>
                  <a:cubicBezTo>
                    <a:pt x="38634" y="19484"/>
                    <a:pt x="38634" y="19454"/>
                    <a:pt x="38634" y="19454"/>
                  </a:cubicBezTo>
                  <a:lnTo>
                    <a:pt x="3863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54"/>
                  </a:lnTo>
                  <a:lnTo>
                    <a:pt x="38664" y="19424"/>
                  </a:lnTo>
                  <a:lnTo>
                    <a:pt x="3866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424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694" y="19393"/>
                  </a:lnTo>
                  <a:lnTo>
                    <a:pt x="38725" y="19393"/>
                  </a:lnTo>
                  <a:lnTo>
                    <a:pt x="38725" y="1939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63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725" y="19332"/>
                  </a:lnTo>
                  <a:lnTo>
                    <a:pt x="38694" y="19332"/>
                  </a:lnTo>
                  <a:lnTo>
                    <a:pt x="38694" y="19332"/>
                  </a:lnTo>
                  <a:lnTo>
                    <a:pt x="38694" y="19332"/>
                  </a:lnTo>
                  <a:lnTo>
                    <a:pt x="38694" y="19332"/>
                  </a:lnTo>
                  <a:lnTo>
                    <a:pt x="38694" y="1933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30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9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lnTo>
                    <a:pt x="38664" y="19272"/>
                  </a:lnTo>
                  <a:cubicBezTo>
                    <a:pt x="38664" y="19241"/>
                    <a:pt x="38664" y="19241"/>
                    <a:pt x="38634" y="19241"/>
                  </a:cubicBez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38634" y="19241"/>
                  </a:lnTo>
                  <a:lnTo>
                    <a:pt x="23041" y="15685"/>
                  </a:lnTo>
                  <a:lnTo>
                    <a:pt x="19484" y="92"/>
                  </a:lnTo>
                  <a:cubicBezTo>
                    <a:pt x="19454" y="92"/>
                    <a:pt x="19454" y="92"/>
                    <a:pt x="19454" y="62"/>
                  </a:cubicBez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62"/>
                  </a:lnTo>
                  <a:lnTo>
                    <a:pt x="19454" y="31"/>
                  </a:lnTo>
                  <a:lnTo>
                    <a:pt x="19454" y="31"/>
                  </a:lnTo>
                  <a:lnTo>
                    <a:pt x="1945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424" y="31"/>
                  </a:lnTo>
                  <a:lnTo>
                    <a:pt x="19393" y="31"/>
                  </a:lnTo>
                  <a:lnTo>
                    <a:pt x="19393" y="31"/>
                  </a:lnTo>
                  <a:lnTo>
                    <a:pt x="19393" y="31"/>
                  </a:lnTo>
                  <a:lnTo>
                    <a:pt x="19393" y="31"/>
                  </a:lnTo>
                  <a:lnTo>
                    <a:pt x="19393" y="31"/>
                  </a:lnTo>
                  <a:lnTo>
                    <a:pt x="19393" y="3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9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63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3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30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31"/>
                  </a:lnTo>
                  <a:lnTo>
                    <a:pt x="19272" y="62"/>
                  </a:lnTo>
                  <a:lnTo>
                    <a:pt x="19272" y="62"/>
                  </a:lnTo>
                  <a:lnTo>
                    <a:pt x="19272" y="62"/>
                  </a:lnTo>
                  <a:lnTo>
                    <a:pt x="19272" y="62"/>
                  </a:lnTo>
                  <a:lnTo>
                    <a:pt x="19272" y="62"/>
                  </a:lnTo>
                  <a:cubicBezTo>
                    <a:pt x="19241" y="62"/>
                    <a:pt x="19241" y="62"/>
                    <a:pt x="19241" y="92"/>
                  </a:cubicBez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9241" y="92"/>
                  </a:lnTo>
                  <a:lnTo>
                    <a:pt x="15685" y="15685"/>
                  </a:lnTo>
                  <a:lnTo>
                    <a:pt x="92" y="19241"/>
                  </a:lnTo>
                  <a:cubicBezTo>
                    <a:pt x="92" y="19241"/>
                    <a:pt x="61" y="19241"/>
                    <a:pt x="61" y="19241"/>
                  </a:cubicBez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61" y="19241"/>
                  </a:lnTo>
                  <a:lnTo>
                    <a:pt x="31" y="19241"/>
                  </a:lnTo>
                  <a:lnTo>
                    <a:pt x="31" y="19241"/>
                  </a:lnTo>
                  <a:lnTo>
                    <a:pt x="31" y="19241"/>
                  </a:lnTo>
                  <a:lnTo>
                    <a:pt x="31" y="19241"/>
                  </a:lnTo>
                  <a:lnTo>
                    <a:pt x="31" y="19241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31" y="19272"/>
                  </a:lnTo>
                  <a:lnTo>
                    <a:pt x="1" y="19272"/>
                  </a:lnTo>
                  <a:lnTo>
                    <a:pt x="1" y="1927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0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32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6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393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2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lnTo>
                    <a:pt x="31" y="19454"/>
                  </a:lnTo>
                  <a:cubicBezTo>
                    <a:pt x="31" y="19454"/>
                    <a:pt x="61" y="19454"/>
                    <a:pt x="61" y="19454"/>
                  </a:cubicBez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61" y="19454"/>
                  </a:lnTo>
                  <a:lnTo>
                    <a:pt x="92" y="19454"/>
                  </a:lnTo>
                  <a:lnTo>
                    <a:pt x="92" y="19454"/>
                  </a:lnTo>
                  <a:lnTo>
                    <a:pt x="92" y="19454"/>
                  </a:lnTo>
                  <a:lnTo>
                    <a:pt x="92" y="19484"/>
                  </a:lnTo>
                  <a:lnTo>
                    <a:pt x="92" y="19484"/>
                  </a:lnTo>
                  <a:lnTo>
                    <a:pt x="15685" y="23041"/>
                  </a:lnTo>
                  <a:lnTo>
                    <a:pt x="19241" y="38603"/>
                  </a:lnTo>
                  <a:cubicBezTo>
                    <a:pt x="19241" y="38603"/>
                    <a:pt x="19241" y="38634"/>
                    <a:pt x="19241" y="38634"/>
                  </a:cubicBez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34"/>
                  </a:lnTo>
                  <a:lnTo>
                    <a:pt x="19241" y="38664"/>
                  </a:lnTo>
                  <a:lnTo>
                    <a:pt x="19241" y="38664"/>
                  </a:lnTo>
                  <a:lnTo>
                    <a:pt x="19241" y="38664"/>
                  </a:lnTo>
                  <a:lnTo>
                    <a:pt x="19241" y="38664"/>
                  </a:lnTo>
                  <a:lnTo>
                    <a:pt x="19241" y="38664"/>
                  </a:lnTo>
                  <a:lnTo>
                    <a:pt x="19241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64"/>
                  </a:lnTo>
                  <a:lnTo>
                    <a:pt x="19272" y="38694"/>
                  </a:lnTo>
                  <a:lnTo>
                    <a:pt x="1927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0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32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6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393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9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2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lnTo>
                    <a:pt x="19454" y="38664"/>
                  </a:lnTo>
                  <a:cubicBezTo>
                    <a:pt x="19454" y="38634"/>
                    <a:pt x="19454" y="38634"/>
                    <a:pt x="19454" y="38634"/>
                  </a:cubicBez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34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19454" y="38603"/>
                  </a:lnTo>
                  <a:lnTo>
                    <a:pt x="23041" y="230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45"/>
            <p:cNvSpPr/>
            <p:nvPr/>
          </p:nvSpPr>
          <p:spPr>
            <a:xfrm>
              <a:off x="910625" y="3921325"/>
              <a:ext cx="647450" cy="646675"/>
            </a:xfrm>
            <a:custGeom>
              <a:avLst/>
              <a:gdLst/>
              <a:ahLst/>
              <a:cxnLst/>
              <a:rect l="l" t="t" r="r" b="b"/>
              <a:pathLst>
                <a:path w="25898" h="25867" extrusionOk="0">
                  <a:moveTo>
                    <a:pt x="152" y="31"/>
                  </a:moveTo>
                  <a:lnTo>
                    <a:pt x="152" y="31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821" y="2280"/>
                  </a:lnTo>
                  <a:cubicBezTo>
                    <a:pt x="821" y="2310"/>
                    <a:pt x="851" y="2310"/>
                    <a:pt x="882" y="2341"/>
                  </a:cubicBez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297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09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4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61"/>
                  </a:lnTo>
                  <a:lnTo>
                    <a:pt x="3070" y="3131"/>
                  </a:lnTo>
                  <a:lnTo>
                    <a:pt x="3070" y="3131"/>
                  </a:lnTo>
                  <a:lnTo>
                    <a:pt x="3070" y="3131"/>
                  </a:lnTo>
                  <a:lnTo>
                    <a:pt x="3101" y="3131"/>
                  </a:lnTo>
                  <a:lnTo>
                    <a:pt x="3101" y="3131"/>
                  </a:lnTo>
                  <a:cubicBezTo>
                    <a:pt x="3101" y="3131"/>
                    <a:pt x="3101" y="3131"/>
                    <a:pt x="3101" y="3131"/>
                  </a:cubicBezTo>
                  <a:lnTo>
                    <a:pt x="3101" y="3131"/>
                  </a:lnTo>
                  <a:lnTo>
                    <a:pt x="3101" y="3131"/>
                  </a:lnTo>
                  <a:cubicBezTo>
                    <a:pt x="3101" y="3131"/>
                    <a:pt x="3101" y="3131"/>
                    <a:pt x="3101" y="3131"/>
                  </a:cubicBez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01" y="3131"/>
                  </a:lnTo>
                  <a:lnTo>
                    <a:pt x="3131" y="3131"/>
                  </a:lnTo>
                  <a:lnTo>
                    <a:pt x="3131" y="3131"/>
                  </a:lnTo>
                  <a:lnTo>
                    <a:pt x="3131" y="3131"/>
                  </a:lnTo>
                  <a:lnTo>
                    <a:pt x="3131" y="3131"/>
                  </a:lnTo>
                  <a:lnTo>
                    <a:pt x="3131" y="3101"/>
                  </a:lnTo>
                  <a:cubicBezTo>
                    <a:pt x="3131" y="3101"/>
                    <a:pt x="3131" y="3101"/>
                    <a:pt x="3131" y="3101"/>
                  </a:cubicBezTo>
                  <a:lnTo>
                    <a:pt x="3131" y="3101"/>
                  </a:lnTo>
                  <a:lnTo>
                    <a:pt x="3131" y="3101"/>
                  </a:lnTo>
                  <a:cubicBezTo>
                    <a:pt x="3131" y="3101"/>
                    <a:pt x="3131" y="3101"/>
                    <a:pt x="3131" y="3101"/>
                  </a:cubicBez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101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31" y="3070"/>
                  </a:lnTo>
                  <a:lnTo>
                    <a:pt x="3161" y="3070"/>
                  </a:lnTo>
                  <a:lnTo>
                    <a:pt x="3161" y="3070"/>
                  </a:lnTo>
                  <a:lnTo>
                    <a:pt x="3161" y="3070"/>
                  </a:lnTo>
                  <a:lnTo>
                    <a:pt x="3161" y="307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40"/>
                  </a:lnTo>
                  <a:lnTo>
                    <a:pt x="3161" y="3009"/>
                  </a:lnTo>
                  <a:lnTo>
                    <a:pt x="3161" y="3009"/>
                  </a:lnTo>
                  <a:lnTo>
                    <a:pt x="3161" y="3009"/>
                  </a:lnTo>
                  <a:lnTo>
                    <a:pt x="316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3131" y="3009"/>
                  </a:lnTo>
                  <a:lnTo>
                    <a:pt x="2310" y="912"/>
                  </a:lnTo>
                  <a:cubicBezTo>
                    <a:pt x="2310" y="882"/>
                    <a:pt x="2280" y="851"/>
                    <a:pt x="2249" y="821"/>
                  </a:cubicBezTo>
                  <a:lnTo>
                    <a:pt x="152" y="31"/>
                  </a:lnTo>
                  <a:lnTo>
                    <a:pt x="152" y="31"/>
                  </a:lnTo>
                  <a:close/>
                  <a:moveTo>
                    <a:pt x="2553" y="23162"/>
                  </a:moveTo>
                  <a:lnTo>
                    <a:pt x="426" y="25289"/>
                  </a:lnTo>
                  <a:lnTo>
                    <a:pt x="1034" y="23739"/>
                  </a:lnTo>
                  <a:close/>
                  <a:moveTo>
                    <a:pt x="3131" y="22797"/>
                  </a:moveTo>
                  <a:cubicBezTo>
                    <a:pt x="3131" y="22797"/>
                    <a:pt x="3131" y="22797"/>
                    <a:pt x="3131" y="22767"/>
                  </a:cubicBezTo>
                  <a:lnTo>
                    <a:pt x="3131" y="22767"/>
                  </a:lnTo>
                  <a:lnTo>
                    <a:pt x="3131" y="22767"/>
                  </a:lnTo>
                  <a:cubicBezTo>
                    <a:pt x="3131" y="22767"/>
                    <a:pt x="3131" y="22767"/>
                    <a:pt x="3131" y="22767"/>
                  </a:cubicBezTo>
                  <a:lnTo>
                    <a:pt x="3131" y="22767"/>
                  </a:lnTo>
                  <a:lnTo>
                    <a:pt x="3131" y="22767"/>
                  </a:lnTo>
                  <a:lnTo>
                    <a:pt x="313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lnTo>
                    <a:pt x="3101" y="22767"/>
                  </a:lnTo>
                  <a:cubicBezTo>
                    <a:pt x="3101" y="22767"/>
                    <a:pt x="3101" y="22767"/>
                    <a:pt x="3101" y="22736"/>
                  </a:cubicBezTo>
                  <a:lnTo>
                    <a:pt x="3101" y="22736"/>
                  </a:lnTo>
                  <a:lnTo>
                    <a:pt x="3101" y="22736"/>
                  </a:lnTo>
                  <a:cubicBezTo>
                    <a:pt x="3101" y="22736"/>
                    <a:pt x="3101" y="22736"/>
                    <a:pt x="3101" y="22736"/>
                  </a:cubicBez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70" y="22736"/>
                  </a:lnTo>
                  <a:lnTo>
                    <a:pt x="3040" y="22736"/>
                  </a:lnTo>
                  <a:lnTo>
                    <a:pt x="307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40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300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2979" y="22736"/>
                  </a:lnTo>
                  <a:lnTo>
                    <a:pt x="882" y="23557"/>
                  </a:lnTo>
                  <a:cubicBezTo>
                    <a:pt x="851" y="23557"/>
                    <a:pt x="821" y="23587"/>
                    <a:pt x="821" y="23618"/>
                  </a:cubicBez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1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45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77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06"/>
                  </a:lnTo>
                  <a:lnTo>
                    <a:pt x="0" y="25837"/>
                  </a:lnTo>
                  <a:lnTo>
                    <a:pt x="0" y="25837"/>
                  </a:lnTo>
                  <a:lnTo>
                    <a:pt x="0" y="25837"/>
                  </a:lnTo>
                  <a:lnTo>
                    <a:pt x="0" y="25837"/>
                  </a:lnTo>
                  <a:lnTo>
                    <a:pt x="0" y="25837"/>
                  </a:lnTo>
                  <a:lnTo>
                    <a:pt x="0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3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3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6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91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2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152" y="25867"/>
                  </a:lnTo>
                  <a:lnTo>
                    <a:pt x="2249" y="25046"/>
                  </a:lnTo>
                  <a:cubicBezTo>
                    <a:pt x="2280" y="25046"/>
                    <a:pt x="2310" y="25016"/>
                    <a:pt x="2310" y="24985"/>
                  </a:cubicBez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88"/>
                  </a:lnTo>
                  <a:lnTo>
                    <a:pt x="313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58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6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82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lnTo>
                    <a:pt x="3131" y="22797"/>
                  </a:lnTo>
                  <a:close/>
                  <a:moveTo>
                    <a:pt x="23162" y="23314"/>
                  </a:moveTo>
                  <a:lnTo>
                    <a:pt x="25289" y="25441"/>
                  </a:lnTo>
                  <a:lnTo>
                    <a:pt x="23770" y="24864"/>
                  </a:lnTo>
                  <a:close/>
                  <a:moveTo>
                    <a:pt x="22797" y="22736"/>
                  </a:moveTo>
                  <a:cubicBezTo>
                    <a:pt x="22797" y="22736"/>
                    <a:pt x="22797" y="22736"/>
                    <a:pt x="22797" y="22736"/>
                  </a:cubicBezTo>
                  <a:lnTo>
                    <a:pt x="22797" y="22736"/>
                  </a:lnTo>
                  <a:lnTo>
                    <a:pt x="22797" y="22736"/>
                  </a:lnTo>
                  <a:cubicBezTo>
                    <a:pt x="22767" y="22767"/>
                    <a:pt x="22767" y="22767"/>
                    <a:pt x="22767" y="22767"/>
                  </a:cubicBez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lnTo>
                    <a:pt x="22767" y="22767"/>
                  </a:lnTo>
                  <a:cubicBezTo>
                    <a:pt x="22767" y="22767"/>
                    <a:pt x="22767" y="22767"/>
                    <a:pt x="22767" y="22767"/>
                  </a:cubicBezTo>
                  <a:lnTo>
                    <a:pt x="22767" y="22767"/>
                  </a:lnTo>
                  <a:lnTo>
                    <a:pt x="22767" y="22797"/>
                  </a:lnTo>
                  <a:cubicBezTo>
                    <a:pt x="22767" y="22797"/>
                    <a:pt x="22736" y="22797"/>
                    <a:pt x="22736" y="22797"/>
                  </a:cubicBez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79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27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5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2736" y="22888"/>
                  </a:lnTo>
                  <a:lnTo>
                    <a:pt x="23557" y="24985"/>
                  </a:lnTo>
                  <a:cubicBezTo>
                    <a:pt x="23557" y="25016"/>
                    <a:pt x="23587" y="25046"/>
                    <a:pt x="23618" y="25046"/>
                  </a:cubicBez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1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45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77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06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6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3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37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67" y="25806"/>
                  </a:lnTo>
                  <a:lnTo>
                    <a:pt x="25897" y="25806"/>
                  </a:lnTo>
                  <a:lnTo>
                    <a:pt x="25897" y="25806"/>
                  </a:lnTo>
                  <a:lnTo>
                    <a:pt x="25897" y="2580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76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97" y="25745"/>
                  </a:lnTo>
                  <a:lnTo>
                    <a:pt x="25867" y="2574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867" y="25715"/>
                  </a:lnTo>
                  <a:lnTo>
                    <a:pt x="25046" y="23618"/>
                  </a:lnTo>
                  <a:cubicBezTo>
                    <a:pt x="25046" y="23587"/>
                    <a:pt x="25016" y="23557"/>
                    <a:pt x="24985" y="23557"/>
                  </a:cubicBez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88" y="22736"/>
                  </a:lnTo>
                  <a:lnTo>
                    <a:pt x="22858" y="22736"/>
                  </a:lnTo>
                  <a:lnTo>
                    <a:pt x="2288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58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82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lnTo>
                    <a:pt x="22797" y="22736"/>
                  </a:lnTo>
                  <a:close/>
                  <a:moveTo>
                    <a:pt x="23314" y="2736"/>
                  </a:moveTo>
                  <a:lnTo>
                    <a:pt x="25472" y="608"/>
                  </a:lnTo>
                  <a:lnTo>
                    <a:pt x="24864" y="2128"/>
                  </a:lnTo>
                  <a:close/>
                  <a:moveTo>
                    <a:pt x="22736" y="3101"/>
                  </a:moveTo>
                  <a:cubicBezTo>
                    <a:pt x="22736" y="3101"/>
                    <a:pt x="22767" y="3101"/>
                    <a:pt x="22767" y="3101"/>
                  </a:cubicBezTo>
                  <a:lnTo>
                    <a:pt x="22767" y="3101"/>
                  </a:lnTo>
                  <a:lnTo>
                    <a:pt x="22767" y="3101"/>
                  </a:lnTo>
                  <a:cubicBezTo>
                    <a:pt x="22767" y="3101"/>
                    <a:pt x="22767" y="3101"/>
                    <a:pt x="22767" y="3101"/>
                  </a:cubicBezTo>
                  <a:lnTo>
                    <a:pt x="22767" y="3101"/>
                  </a:lnTo>
                  <a:lnTo>
                    <a:pt x="22767" y="310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lnTo>
                    <a:pt x="22767" y="3131"/>
                  </a:lnTo>
                  <a:cubicBezTo>
                    <a:pt x="22767" y="3131"/>
                    <a:pt x="22797" y="3131"/>
                    <a:pt x="22797" y="3131"/>
                  </a:cubicBezTo>
                  <a:lnTo>
                    <a:pt x="22797" y="3131"/>
                  </a:lnTo>
                  <a:lnTo>
                    <a:pt x="22797" y="3131"/>
                  </a:lnTo>
                  <a:cubicBezTo>
                    <a:pt x="22797" y="3131"/>
                    <a:pt x="22797" y="3131"/>
                    <a:pt x="22797" y="3131"/>
                  </a:cubicBez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31"/>
                  </a:lnTo>
                  <a:lnTo>
                    <a:pt x="22797" y="3161"/>
                  </a:lnTo>
                  <a:lnTo>
                    <a:pt x="22797" y="3161"/>
                  </a:lnTo>
                  <a:lnTo>
                    <a:pt x="22797" y="3161"/>
                  </a:lnTo>
                  <a:lnTo>
                    <a:pt x="22797" y="3161"/>
                  </a:lnTo>
                  <a:lnTo>
                    <a:pt x="2279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27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5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2888" y="3161"/>
                  </a:lnTo>
                  <a:lnTo>
                    <a:pt x="24985" y="2341"/>
                  </a:lnTo>
                  <a:cubicBezTo>
                    <a:pt x="25016" y="2310"/>
                    <a:pt x="25046" y="2310"/>
                    <a:pt x="25077" y="2280"/>
                  </a:cubicBezTo>
                  <a:lnTo>
                    <a:pt x="25867" y="183"/>
                  </a:lnTo>
                  <a:lnTo>
                    <a:pt x="25867" y="183"/>
                  </a:lnTo>
                  <a:lnTo>
                    <a:pt x="25867" y="183"/>
                  </a:lnTo>
                  <a:lnTo>
                    <a:pt x="25867" y="183"/>
                  </a:lnTo>
                  <a:lnTo>
                    <a:pt x="25867" y="183"/>
                  </a:lnTo>
                  <a:lnTo>
                    <a:pt x="25867" y="183"/>
                  </a:lnTo>
                  <a:lnTo>
                    <a:pt x="25867" y="183"/>
                  </a:lnTo>
                  <a:lnTo>
                    <a:pt x="25867" y="152"/>
                  </a:lnTo>
                  <a:lnTo>
                    <a:pt x="25867" y="152"/>
                  </a:lnTo>
                  <a:lnTo>
                    <a:pt x="25867" y="152"/>
                  </a:lnTo>
                  <a:lnTo>
                    <a:pt x="25867" y="152"/>
                  </a:lnTo>
                  <a:lnTo>
                    <a:pt x="25867" y="152"/>
                  </a:lnTo>
                  <a:lnTo>
                    <a:pt x="2586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5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122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9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9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61"/>
                  </a:lnTo>
                  <a:lnTo>
                    <a:pt x="25867" y="31"/>
                  </a:lnTo>
                  <a:lnTo>
                    <a:pt x="25867" y="31"/>
                  </a:lnTo>
                  <a:lnTo>
                    <a:pt x="25867" y="31"/>
                  </a:lnTo>
                  <a:lnTo>
                    <a:pt x="25867" y="31"/>
                  </a:lnTo>
                  <a:lnTo>
                    <a:pt x="25867" y="31"/>
                  </a:lnTo>
                  <a:lnTo>
                    <a:pt x="2586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37" y="31"/>
                  </a:lnTo>
                  <a:lnTo>
                    <a:pt x="25806" y="31"/>
                  </a:lnTo>
                  <a:lnTo>
                    <a:pt x="25806" y="31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80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76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4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0"/>
                  </a:lnTo>
                  <a:lnTo>
                    <a:pt x="25715" y="31"/>
                  </a:lnTo>
                  <a:lnTo>
                    <a:pt x="25715" y="31"/>
                  </a:lnTo>
                  <a:lnTo>
                    <a:pt x="23618" y="821"/>
                  </a:lnTo>
                  <a:cubicBezTo>
                    <a:pt x="23587" y="851"/>
                    <a:pt x="23557" y="851"/>
                    <a:pt x="23557" y="882"/>
                  </a:cubicBezTo>
                  <a:lnTo>
                    <a:pt x="22736" y="2979"/>
                  </a:lnTo>
                  <a:lnTo>
                    <a:pt x="22736" y="297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09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4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070"/>
                  </a:lnTo>
                  <a:lnTo>
                    <a:pt x="22736" y="3101"/>
                  </a:lnTo>
                  <a:lnTo>
                    <a:pt x="22736" y="3101"/>
                  </a:lnTo>
                  <a:lnTo>
                    <a:pt x="22736" y="3101"/>
                  </a:lnTo>
                  <a:lnTo>
                    <a:pt x="22736" y="3101"/>
                  </a:lnTo>
                  <a:lnTo>
                    <a:pt x="22736" y="3101"/>
                  </a:lnTo>
                  <a:lnTo>
                    <a:pt x="22736" y="3101"/>
                  </a:lnTo>
                  <a:lnTo>
                    <a:pt x="22736" y="3101"/>
                  </a:lnTo>
                  <a:close/>
                  <a:moveTo>
                    <a:pt x="2705" y="2554"/>
                  </a:moveTo>
                  <a:lnTo>
                    <a:pt x="578" y="426"/>
                  </a:lnTo>
                  <a:lnTo>
                    <a:pt x="2128" y="103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45"/>
            <p:cNvSpPr/>
            <p:nvPr/>
          </p:nvSpPr>
          <p:spPr>
            <a:xfrm>
              <a:off x="1764725" y="4223000"/>
              <a:ext cx="31200" cy="47900"/>
            </a:xfrm>
            <a:custGeom>
              <a:avLst/>
              <a:gdLst/>
              <a:ahLst/>
              <a:cxnLst/>
              <a:rect l="l" t="t" r="r" b="b"/>
              <a:pathLst>
                <a:path w="1248" h="1916" extrusionOk="0">
                  <a:moveTo>
                    <a:pt x="1" y="0"/>
                  </a:moveTo>
                  <a:lnTo>
                    <a:pt x="1" y="1915"/>
                  </a:lnTo>
                  <a:lnTo>
                    <a:pt x="1247" y="1915"/>
                  </a:lnTo>
                  <a:lnTo>
                    <a:pt x="1247" y="1703"/>
                  </a:lnTo>
                  <a:lnTo>
                    <a:pt x="275" y="1703"/>
                  </a:lnTo>
                  <a:lnTo>
                    <a:pt x="275" y="1003"/>
                  </a:lnTo>
                  <a:lnTo>
                    <a:pt x="1186" y="1003"/>
                  </a:lnTo>
                  <a:lnTo>
                    <a:pt x="1186" y="791"/>
                  </a:lnTo>
                  <a:lnTo>
                    <a:pt x="275" y="791"/>
                  </a:lnTo>
                  <a:lnTo>
                    <a:pt x="275" y="213"/>
                  </a:lnTo>
                  <a:lnTo>
                    <a:pt x="1217" y="213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45"/>
            <p:cNvSpPr/>
            <p:nvPr/>
          </p:nvSpPr>
          <p:spPr>
            <a:xfrm>
              <a:off x="674300" y="4223000"/>
              <a:ext cx="60800" cy="47900"/>
            </a:xfrm>
            <a:custGeom>
              <a:avLst/>
              <a:gdLst/>
              <a:ahLst/>
              <a:cxnLst/>
              <a:rect l="l" t="t" r="r" b="b"/>
              <a:pathLst>
                <a:path w="2432" h="1916" extrusionOk="0">
                  <a:moveTo>
                    <a:pt x="0" y="0"/>
                  </a:moveTo>
                  <a:lnTo>
                    <a:pt x="486" y="1915"/>
                  </a:lnTo>
                  <a:lnTo>
                    <a:pt x="790" y="1915"/>
                  </a:lnTo>
                  <a:lnTo>
                    <a:pt x="1216" y="244"/>
                  </a:lnTo>
                  <a:lnTo>
                    <a:pt x="1611" y="1915"/>
                  </a:lnTo>
                  <a:lnTo>
                    <a:pt x="1945" y="1915"/>
                  </a:lnTo>
                  <a:lnTo>
                    <a:pt x="2432" y="0"/>
                  </a:lnTo>
                  <a:lnTo>
                    <a:pt x="2158" y="0"/>
                  </a:lnTo>
                  <a:lnTo>
                    <a:pt x="1763" y="1642"/>
                  </a:lnTo>
                  <a:lnTo>
                    <a:pt x="1368" y="0"/>
                  </a:lnTo>
                  <a:lnTo>
                    <a:pt x="1064" y="0"/>
                  </a:lnTo>
                  <a:lnTo>
                    <a:pt x="669" y="1642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45"/>
            <p:cNvSpPr/>
            <p:nvPr/>
          </p:nvSpPr>
          <p:spPr>
            <a:xfrm>
              <a:off x="1216850" y="3665250"/>
              <a:ext cx="36500" cy="48650"/>
            </a:xfrm>
            <a:custGeom>
              <a:avLst/>
              <a:gdLst/>
              <a:ahLst/>
              <a:cxnLst/>
              <a:rect l="l" t="t" r="r" b="b"/>
              <a:pathLst>
                <a:path w="1460" h="1946" extrusionOk="0">
                  <a:moveTo>
                    <a:pt x="1" y="0"/>
                  </a:moveTo>
                  <a:lnTo>
                    <a:pt x="1" y="1945"/>
                  </a:lnTo>
                  <a:lnTo>
                    <a:pt x="244" y="1945"/>
                  </a:lnTo>
                  <a:lnTo>
                    <a:pt x="244" y="334"/>
                  </a:lnTo>
                  <a:lnTo>
                    <a:pt x="1095" y="1945"/>
                  </a:lnTo>
                  <a:lnTo>
                    <a:pt x="1460" y="1945"/>
                  </a:lnTo>
                  <a:lnTo>
                    <a:pt x="1460" y="0"/>
                  </a:lnTo>
                  <a:lnTo>
                    <a:pt x="1186" y="0"/>
                  </a:lnTo>
                  <a:lnTo>
                    <a:pt x="1186" y="1611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45"/>
            <p:cNvSpPr/>
            <p:nvPr/>
          </p:nvSpPr>
          <p:spPr>
            <a:xfrm>
              <a:off x="1218375" y="4778475"/>
              <a:ext cx="34225" cy="50175"/>
            </a:xfrm>
            <a:custGeom>
              <a:avLst/>
              <a:gdLst/>
              <a:ahLst/>
              <a:cxnLst/>
              <a:rect l="l" t="t" r="r" b="b"/>
              <a:pathLst>
                <a:path w="1369" h="2007" extrusionOk="0">
                  <a:moveTo>
                    <a:pt x="700" y="1"/>
                  </a:moveTo>
                  <a:cubicBezTo>
                    <a:pt x="487" y="1"/>
                    <a:pt x="304" y="61"/>
                    <a:pt x="183" y="152"/>
                  </a:cubicBezTo>
                  <a:cubicBezTo>
                    <a:pt x="61" y="274"/>
                    <a:pt x="0" y="396"/>
                    <a:pt x="0" y="578"/>
                  </a:cubicBezTo>
                  <a:cubicBezTo>
                    <a:pt x="0" y="700"/>
                    <a:pt x="61" y="821"/>
                    <a:pt x="152" y="912"/>
                  </a:cubicBezTo>
                  <a:cubicBezTo>
                    <a:pt x="244" y="1004"/>
                    <a:pt x="365" y="1064"/>
                    <a:pt x="578" y="1095"/>
                  </a:cubicBezTo>
                  <a:lnTo>
                    <a:pt x="730" y="1125"/>
                  </a:lnTo>
                  <a:cubicBezTo>
                    <a:pt x="852" y="1156"/>
                    <a:pt x="943" y="1186"/>
                    <a:pt x="1004" y="1247"/>
                  </a:cubicBezTo>
                  <a:cubicBezTo>
                    <a:pt x="1064" y="1308"/>
                    <a:pt x="1095" y="1368"/>
                    <a:pt x="1095" y="1460"/>
                  </a:cubicBezTo>
                  <a:cubicBezTo>
                    <a:pt x="1095" y="1581"/>
                    <a:pt x="1064" y="1642"/>
                    <a:pt x="973" y="1703"/>
                  </a:cubicBezTo>
                  <a:cubicBezTo>
                    <a:pt x="882" y="1763"/>
                    <a:pt x="791" y="1794"/>
                    <a:pt x="639" y="1794"/>
                  </a:cubicBezTo>
                  <a:cubicBezTo>
                    <a:pt x="548" y="1794"/>
                    <a:pt x="426" y="1794"/>
                    <a:pt x="335" y="1763"/>
                  </a:cubicBezTo>
                  <a:cubicBezTo>
                    <a:pt x="244" y="1733"/>
                    <a:pt x="122" y="1672"/>
                    <a:pt x="31" y="1611"/>
                  </a:cubicBezTo>
                  <a:lnTo>
                    <a:pt x="31" y="1885"/>
                  </a:lnTo>
                  <a:cubicBezTo>
                    <a:pt x="122" y="1915"/>
                    <a:pt x="244" y="1946"/>
                    <a:pt x="335" y="1976"/>
                  </a:cubicBezTo>
                  <a:cubicBezTo>
                    <a:pt x="456" y="2007"/>
                    <a:pt x="548" y="2007"/>
                    <a:pt x="639" y="2007"/>
                  </a:cubicBezTo>
                  <a:cubicBezTo>
                    <a:pt x="882" y="2007"/>
                    <a:pt x="1064" y="1976"/>
                    <a:pt x="1186" y="1855"/>
                  </a:cubicBezTo>
                  <a:cubicBezTo>
                    <a:pt x="1307" y="1763"/>
                    <a:pt x="1368" y="1642"/>
                    <a:pt x="1368" y="1429"/>
                  </a:cubicBezTo>
                  <a:cubicBezTo>
                    <a:pt x="1368" y="1277"/>
                    <a:pt x="1338" y="1156"/>
                    <a:pt x="1216" y="1064"/>
                  </a:cubicBezTo>
                  <a:cubicBezTo>
                    <a:pt x="1125" y="973"/>
                    <a:pt x="1004" y="912"/>
                    <a:pt x="791" y="882"/>
                  </a:cubicBezTo>
                  <a:lnTo>
                    <a:pt x="639" y="852"/>
                  </a:lnTo>
                  <a:cubicBezTo>
                    <a:pt x="487" y="821"/>
                    <a:pt x="396" y="791"/>
                    <a:pt x="365" y="730"/>
                  </a:cubicBezTo>
                  <a:cubicBezTo>
                    <a:pt x="304" y="700"/>
                    <a:pt x="274" y="639"/>
                    <a:pt x="274" y="548"/>
                  </a:cubicBezTo>
                  <a:cubicBezTo>
                    <a:pt x="274" y="456"/>
                    <a:pt x="304" y="365"/>
                    <a:pt x="396" y="304"/>
                  </a:cubicBezTo>
                  <a:cubicBezTo>
                    <a:pt x="456" y="244"/>
                    <a:pt x="578" y="213"/>
                    <a:pt x="730" y="213"/>
                  </a:cubicBezTo>
                  <a:cubicBezTo>
                    <a:pt x="791" y="213"/>
                    <a:pt x="882" y="244"/>
                    <a:pt x="973" y="274"/>
                  </a:cubicBezTo>
                  <a:cubicBezTo>
                    <a:pt x="1064" y="274"/>
                    <a:pt x="1155" y="335"/>
                    <a:pt x="1247" y="365"/>
                  </a:cubicBezTo>
                  <a:lnTo>
                    <a:pt x="1247" y="122"/>
                  </a:lnTo>
                  <a:cubicBezTo>
                    <a:pt x="1155" y="92"/>
                    <a:pt x="1064" y="61"/>
                    <a:pt x="973" y="31"/>
                  </a:cubicBezTo>
                  <a:cubicBezTo>
                    <a:pt x="882" y="31"/>
                    <a:pt x="791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45"/>
            <p:cNvSpPr/>
            <p:nvPr/>
          </p:nvSpPr>
          <p:spPr>
            <a:xfrm>
              <a:off x="1083125" y="4093825"/>
              <a:ext cx="302450" cy="302450"/>
            </a:xfrm>
            <a:custGeom>
              <a:avLst/>
              <a:gdLst/>
              <a:ahLst/>
              <a:cxnLst/>
              <a:rect l="l" t="t" r="r" b="b"/>
              <a:pathLst>
                <a:path w="12098" h="12098" extrusionOk="0">
                  <a:moveTo>
                    <a:pt x="10730" y="1277"/>
                  </a:moveTo>
                  <a:lnTo>
                    <a:pt x="6930" y="3648"/>
                  </a:lnTo>
                  <a:lnTo>
                    <a:pt x="6110" y="61"/>
                  </a:lnTo>
                  <a:lnTo>
                    <a:pt x="6079" y="31"/>
                  </a:lnTo>
                  <a:cubicBezTo>
                    <a:pt x="6049" y="0"/>
                    <a:pt x="5988" y="0"/>
                    <a:pt x="5988" y="31"/>
                  </a:cubicBezTo>
                  <a:lnTo>
                    <a:pt x="5167" y="3648"/>
                  </a:lnTo>
                  <a:lnTo>
                    <a:pt x="1368" y="1277"/>
                  </a:lnTo>
                  <a:lnTo>
                    <a:pt x="1307" y="1277"/>
                  </a:lnTo>
                  <a:lnTo>
                    <a:pt x="1246" y="1307"/>
                  </a:lnTo>
                  <a:lnTo>
                    <a:pt x="1246" y="1338"/>
                  </a:lnTo>
                  <a:lnTo>
                    <a:pt x="1277" y="1368"/>
                  </a:lnTo>
                  <a:lnTo>
                    <a:pt x="3648" y="5167"/>
                  </a:lnTo>
                  <a:lnTo>
                    <a:pt x="61" y="5988"/>
                  </a:lnTo>
                  <a:lnTo>
                    <a:pt x="0" y="6018"/>
                  </a:lnTo>
                  <a:cubicBezTo>
                    <a:pt x="0" y="6049"/>
                    <a:pt x="0" y="6079"/>
                    <a:pt x="30" y="6110"/>
                  </a:cubicBezTo>
                  <a:lnTo>
                    <a:pt x="3648" y="6930"/>
                  </a:lnTo>
                  <a:lnTo>
                    <a:pt x="1277" y="10730"/>
                  </a:lnTo>
                  <a:lnTo>
                    <a:pt x="1246" y="10760"/>
                  </a:lnTo>
                  <a:lnTo>
                    <a:pt x="1307" y="10821"/>
                  </a:lnTo>
                  <a:lnTo>
                    <a:pt x="1337" y="10821"/>
                  </a:lnTo>
                  <a:lnTo>
                    <a:pt x="1337" y="10821"/>
                  </a:lnTo>
                  <a:lnTo>
                    <a:pt x="5167" y="8420"/>
                  </a:lnTo>
                  <a:lnTo>
                    <a:pt x="5988" y="12037"/>
                  </a:lnTo>
                  <a:lnTo>
                    <a:pt x="6018" y="12067"/>
                  </a:lnTo>
                  <a:cubicBezTo>
                    <a:pt x="6049" y="12098"/>
                    <a:pt x="6079" y="12067"/>
                    <a:pt x="6110" y="12037"/>
                  </a:cubicBezTo>
                  <a:lnTo>
                    <a:pt x="6930" y="8420"/>
                  </a:lnTo>
                  <a:lnTo>
                    <a:pt x="10730" y="10821"/>
                  </a:lnTo>
                  <a:lnTo>
                    <a:pt x="10760" y="10821"/>
                  </a:lnTo>
                  <a:lnTo>
                    <a:pt x="10821" y="10760"/>
                  </a:lnTo>
                  <a:lnTo>
                    <a:pt x="10821" y="10760"/>
                  </a:lnTo>
                  <a:lnTo>
                    <a:pt x="10821" y="10730"/>
                  </a:lnTo>
                  <a:lnTo>
                    <a:pt x="8420" y="6930"/>
                  </a:lnTo>
                  <a:lnTo>
                    <a:pt x="12037" y="6110"/>
                  </a:lnTo>
                  <a:lnTo>
                    <a:pt x="12067" y="6079"/>
                  </a:lnTo>
                  <a:cubicBezTo>
                    <a:pt x="12098" y="6049"/>
                    <a:pt x="12067" y="5988"/>
                    <a:pt x="12037" y="5988"/>
                  </a:cubicBezTo>
                  <a:lnTo>
                    <a:pt x="8420" y="5167"/>
                  </a:lnTo>
                  <a:lnTo>
                    <a:pt x="10821" y="1368"/>
                  </a:lnTo>
                  <a:lnTo>
                    <a:pt x="10821" y="1307"/>
                  </a:lnTo>
                  <a:lnTo>
                    <a:pt x="10760" y="1277"/>
                  </a:lnTo>
                  <a:lnTo>
                    <a:pt x="10760" y="1277"/>
                  </a:lnTo>
                  <a:close/>
                  <a:moveTo>
                    <a:pt x="7021" y="5046"/>
                  </a:moveTo>
                  <a:cubicBezTo>
                    <a:pt x="7569" y="5593"/>
                    <a:pt x="7569" y="6474"/>
                    <a:pt x="7021" y="7021"/>
                  </a:cubicBezTo>
                  <a:cubicBezTo>
                    <a:pt x="6474" y="7569"/>
                    <a:pt x="5593" y="7569"/>
                    <a:pt x="5046" y="7021"/>
                  </a:cubicBezTo>
                  <a:cubicBezTo>
                    <a:pt x="4499" y="6474"/>
                    <a:pt x="4499" y="5593"/>
                    <a:pt x="5046" y="5046"/>
                  </a:cubicBezTo>
                  <a:cubicBezTo>
                    <a:pt x="5593" y="4499"/>
                    <a:pt x="6474" y="4499"/>
                    <a:pt x="7021" y="5046"/>
                  </a:cubicBezTo>
                  <a:close/>
                  <a:moveTo>
                    <a:pt x="6049" y="5167"/>
                  </a:moveTo>
                  <a:cubicBezTo>
                    <a:pt x="6535" y="5167"/>
                    <a:pt x="6930" y="5562"/>
                    <a:pt x="6930" y="6049"/>
                  </a:cubicBezTo>
                  <a:cubicBezTo>
                    <a:pt x="6930" y="6535"/>
                    <a:pt x="6535" y="6930"/>
                    <a:pt x="6049" y="6930"/>
                  </a:cubicBezTo>
                  <a:cubicBezTo>
                    <a:pt x="5562" y="6930"/>
                    <a:pt x="5167" y="6535"/>
                    <a:pt x="5167" y="6049"/>
                  </a:cubicBezTo>
                  <a:cubicBezTo>
                    <a:pt x="5167" y="5562"/>
                    <a:pt x="5562" y="5167"/>
                    <a:pt x="6049" y="5167"/>
                  </a:cubicBezTo>
                  <a:close/>
                  <a:moveTo>
                    <a:pt x="6049" y="4347"/>
                  </a:moveTo>
                  <a:cubicBezTo>
                    <a:pt x="6961" y="4347"/>
                    <a:pt x="7721" y="5107"/>
                    <a:pt x="7721" y="6049"/>
                  </a:cubicBezTo>
                  <a:cubicBezTo>
                    <a:pt x="7721" y="6961"/>
                    <a:pt x="6961" y="7721"/>
                    <a:pt x="6049" y="7721"/>
                  </a:cubicBezTo>
                  <a:cubicBezTo>
                    <a:pt x="5107" y="7721"/>
                    <a:pt x="4347" y="6961"/>
                    <a:pt x="4347" y="6049"/>
                  </a:cubicBezTo>
                  <a:cubicBezTo>
                    <a:pt x="4347" y="5107"/>
                    <a:pt x="5107" y="4347"/>
                    <a:pt x="6049" y="43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45"/>
            <p:cNvSpPr/>
            <p:nvPr/>
          </p:nvSpPr>
          <p:spPr>
            <a:xfrm>
              <a:off x="647700" y="974475"/>
              <a:ext cx="6358050" cy="3740200"/>
            </a:xfrm>
            <a:custGeom>
              <a:avLst/>
              <a:gdLst/>
              <a:ahLst/>
              <a:cxnLst/>
              <a:rect l="l" t="t" r="r" b="b"/>
              <a:pathLst>
                <a:path w="254322" h="149608" extrusionOk="0">
                  <a:moveTo>
                    <a:pt x="72676" y="1702"/>
                  </a:moveTo>
                  <a:lnTo>
                    <a:pt x="80944" y="1702"/>
                  </a:lnTo>
                  <a:lnTo>
                    <a:pt x="80944" y="0"/>
                  </a:lnTo>
                  <a:cubicBezTo>
                    <a:pt x="81005" y="31"/>
                    <a:pt x="81066" y="61"/>
                    <a:pt x="81126" y="61"/>
                  </a:cubicBezTo>
                  <a:lnTo>
                    <a:pt x="81126" y="1702"/>
                  </a:lnTo>
                  <a:lnTo>
                    <a:pt x="86780" y="1702"/>
                  </a:lnTo>
                  <a:cubicBezTo>
                    <a:pt x="86750" y="1763"/>
                    <a:pt x="86689" y="1824"/>
                    <a:pt x="86628" y="1885"/>
                  </a:cubicBezTo>
                  <a:lnTo>
                    <a:pt x="81126" y="1885"/>
                  </a:lnTo>
                  <a:lnTo>
                    <a:pt x="81126" y="8268"/>
                  </a:lnTo>
                  <a:cubicBezTo>
                    <a:pt x="81066" y="8329"/>
                    <a:pt x="81005" y="8359"/>
                    <a:pt x="80944" y="8420"/>
                  </a:cubicBezTo>
                  <a:lnTo>
                    <a:pt x="80944" y="1885"/>
                  </a:lnTo>
                  <a:lnTo>
                    <a:pt x="72585" y="1885"/>
                  </a:lnTo>
                  <a:cubicBezTo>
                    <a:pt x="72585" y="1824"/>
                    <a:pt x="72616" y="1794"/>
                    <a:pt x="72646" y="1763"/>
                  </a:cubicBezTo>
                  <a:close/>
                  <a:moveTo>
                    <a:pt x="254321" y="133224"/>
                  </a:moveTo>
                  <a:lnTo>
                    <a:pt x="253075" y="133224"/>
                  </a:lnTo>
                  <a:cubicBezTo>
                    <a:pt x="253075" y="133194"/>
                    <a:pt x="253105" y="133163"/>
                    <a:pt x="253105" y="133102"/>
                  </a:cubicBezTo>
                  <a:cubicBezTo>
                    <a:pt x="253105" y="133102"/>
                    <a:pt x="253075" y="133072"/>
                    <a:pt x="253075" y="133072"/>
                  </a:cubicBezTo>
                  <a:lnTo>
                    <a:pt x="254291" y="133072"/>
                  </a:lnTo>
                  <a:cubicBezTo>
                    <a:pt x="254291" y="133102"/>
                    <a:pt x="254321" y="133163"/>
                    <a:pt x="254321" y="133224"/>
                  </a:cubicBezTo>
                  <a:close/>
                  <a:moveTo>
                    <a:pt x="246327" y="141461"/>
                  </a:moveTo>
                  <a:lnTo>
                    <a:pt x="246327" y="144440"/>
                  </a:lnTo>
                  <a:cubicBezTo>
                    <a:pt x="246266" y="144501"/>
                    <a:pt x="246205" y="144592"/>
                    <a:pt x="246145" y="144683"/>
                  </a:cubicBezTo>
                  <a:lnTo>
                    <a:pt x="246145" y="141552"/>
                  </a:lnTo>
                  <a:cubicBezTo>
                    <a:pt x="246205" y="141522"/>
                    <a:pt x="246236" y="141492"/>
                    <a:pt x="246297" y="141461"/>
                  </a:cubicBezTo>
                  <a:close/>
                  <a:moveTo>
                    <a:pt x="246996" y="104044"/>
                  </a:moveTo>
                  <a:lnTo>
                    <a:pt x="246449" y="104044"/>
                  </a:lnTo>
                  <a:cubicBezTo>
                    <a:pt x="246479" y="103984"/>
                    <a:pt x="246479" y="103923"/>
                    <a:pt x="246509" y="103862"/>
                  </a:cubicBezTo>
                  <a:lnTo>
                    <a:pt x="246722" y="103862"/>
                  </a:lnTo>
                  <a:cubicBezTo>
                    <a:pt x="246813" y="103923"/>
                    <a:pt x="246905" y="103984"/>
                    <a:pt x="246996" y="104044"/>
                  </a:cubicBezTo>
                  <a:close/>
                  <a:moveTo>
                    <a:pt x="238363" y="133224"/>
                  </a:moveTo>
                  <a:lnTo>
                    <a:pt x="231312" y="133224"/>
                  </a:lnTo>
                  <a:lnTo>
                    <a:pt x="231312" y="135017"/>
                  </a:lnTo>
                  <a:cubicBezTo>
                    <a:pt x="231251" y="134987"/>
                    <a:pt x="231190" y="134987"/>
                    <a:pt x="231129" y="134957"/>
                  </a:cubicBezTo>
                  <a:lnTo>
                    <a:pt x="231129" y="133224"/>
                  </a:lnTo>
                  <a:lnTo>
                    <a:pt x="229761" y="133224"/>
                  </a:lnTo>
                  <a:cubicBezTo>
                    <a:pt x="229761" y="133163"/>
                    <a:pt x="229792" y="133102"/>
                    <a:pt x="229792" y="133072"/>
                  </a:cubicBezTo>
                  <a:lnTo>
                    <a:pt x="231129" y="133072"/>
                  </a:lnTo>
                  <a:lnTo>
                    <a:pt x="231129" y="118634"/>
                  </a:lnTo>
                  <a:lnTo>
                    <a:pt x="216296" y="118634"/>
                  </a:lnTo>
                  <a:lnTo>
                    <a:pt x="216296" y="129212"/>
                  </a:lnTo>
                  <a:cubicBezTo>
                    <a:pt x="216235" y="129212"/>
                    <a:pt x="216175" y="129181"/>
                    <a:pt x="216114" y="129181"/>
                  </a:cubicBezTo>
                  <a:lnTo>
                    <a:pt x="216114" y="118634"/>
                  </a:lnTo>
                  <a:lnTo>
                    <a:pt x="211159" y="118634"/>
                  </a:lnTo>
                  <a:cubicBezTo>
                    <a:pt x="211159" y="118573"/>
                    <a:pt x="211159" y="118543"/>
                    <a:pt x="211159" y="118482"/>
                  </a:cubicBezTo>
                  <a:lnTo>
                    <a:pt x="211159" y="118452"/>
                  </a:lnTo>
                  <a:lnTo>
                    <a:pt x="216114" y="118452"/>
                  </a:lnTo>
                  <a:lnTo>
                    <a:pt x="216114" y="115959"/>
                  </a:lnTo>
                  <a:lnTo>
                    <a:pt x="216296" y="115929"/>
                  </a:lnTo>
                  <a:lnTo>
                    <a:pt x="216296" y="118452"/>
                  </a:lnTo>
                  <a:lnTo>
                    <a:pt x="231129" y="118452"/>
                  </a:lnTo>
                  <a:lnTo>
                    <a:pt x="231129" y="112585"/>
                  </a:lnTo>
                  <a:cubicBezTo>
                    <a:pt x="231190" y="112616"/>
                    <a:pt x="231251" y="112646"/>
                    <a:pt x="231312" y="112677"/>
                  </a:cubicBezTo>
                  <a:lnTo>
                    <a:pt x="231312" y="118452"/>
                  </a:lnTo>
                  <a:lnTo>
                    <a:pt x="241281" y="118452"/>
                  </a:lnTo>
                  <a:cubicBezTo>
                    <a:pt x="241373" y="118513"/>
                    <a:pt x="241494" y="118543"/>
                    <a:pt x="241585" y="118604"/>
                  </a:cubicBezTo>
                  <a:cubicBezTo>
                    <a:pt x="241616" y="118604"/>
                    <a:pt x="241646" y="118634"/>
                    <a:pt x="241646" y="118634"/>
                  </a:cubicBezTo>
                  <a:lnTo>
                    <a:pt x="231312" y="118634"/>
                  </a:lnTo>
                  <a:lnTo>
                    <a:pt x="231312" y="133072"/>
                  </a:lnTo>
                  <a:lnTo>
                    <a:pt x="238424" y="133072"/>
                  </a:lnTo>
                  <a:lnTo>
                    <a:pt x="238424" y="133072"/>
                  </a:lnTo>
                  <a:cubicBezTo>
                    <a:pt x="238394" y="133133"/>
                    <a:pt x="238394" y="133163"/>
                    <a:pt x="238363" y="133224"/>
                  </a:cubicBezTo>
                  <a:close/>
                  <a:moveTo>
                    <a:pt x="243895" y="104044"/>
                  </a:moveTo>
                  <a:lnTo>
                    <a:pt x="241251" y="104044"/>
                  </a:lnTo>
                  <a:lnTo>
                    <a:pt x="241221" y="104044"/>
                  </a:lnTo>
                  <a:cubicBezTo>
                    <a:pt x="241190" y="104014"/>
                    <a:pt x="241160" y="103923"/>
                    <a:pt x="241190" y="103862"/>
                  </a:cubicBezTo>
                  <a:lnTo>
                    <a:pt x="244139" y="103862"/>
                  </a:lnTo>
                  <a:cubicBezTo>
                    <a:pt x="244047" y="103923"/>
                    <a:pt x="243956" y="103984"/>
                    <a:pt x="243895" y="104044"/>
                  </a:cubicBezTo>
                  <a:close/>
                  <a:moveTo>
                    <a:pt x="240005" y="104044"/>
                  </a:moveTo>
                  <a:lnTo>
                    <a:pt x="232619" y="104044"/>
                  </a:lnTo>
                  <a:cubicBezTo>
                    <a:pt x="232588" y="103984"/>
                    <a:pt x="232527" y="103923"/>
                    <a:pt x="232497" y="103862"/>
                  </a:cubicBezTo>
                  <a:lnTo>
                    <a:pt x="239518" y="103862"/>
                  </a:lnTo>
                  <a:cubicBezTo>
                    <a:pt x="239549" y="103892"/>
                    <a:pt x="239579" y="103892"/>
                    <a:pt x="239610" y="103892"/>
                  </a:cubicBezTo>
                  <a:cubicBezTo>
                    <a:pt x="239762" y="103953"/>
                    <a:pt x="239883" y="103984"/>
                    <a:pt x="240005" y="104044"/>
                  </a:cubicBezTo>
                  <a:close/>
                  <a:moveTo>
                    <a:pt x="231312" y="109364"/>
                  </a:moveTo>
                  <a:lnTo>
                    <a:pt x="231312" y="109637"/>
                  </a:lnTo>
                  <a:cubicBezTo>
                    <a:pt x="231251" y="109728"/>
                    <a:pt x="231190" y="109850"/>
                    <a:pt x="231129" y="109941"/>
                  </a:cubicBezTo>
                  <a:lnTo>
                    <a:pt x="231129" y="109242"/>
                  </a:lnTo>
                  <a:cubicBezTo>
                    <a:pt x="231190" y="109272"/>
                    <a:pt x="231251" y="109303"/>
                    <a:pt x="231281" y="109364"/>
                  </a:cubicBezTo>
                  <a:cubicBezTo>
                    <a:pt x="231312" y="109364"/>
                    <a:pt x="231312" y="109364"/>
                    <a:pt x="231312" y="109364"/>
                  </a:cubicBezTo>
                  <a:close/>
                  <a:moveTo>
                    <a:pt x="240734" y="103862"/>
                  </a:moveTo>
                  <a:lnTo>
                    <a:pt x="240765" y="103862"/>
                  </a:lnTo>
                  <a:cubicBezTo>
                    <a:pt x="240795" y="103862"/>
                    <a:pt x="240795" y="103892"/>
                    <a:pt x="240795" y="103892"/>
                  </a:cubicBezTo>
                  <a:cubicBezTo>
                    <a:pt x="240795" y="103892"/>
                    <a:pt x="240795" y="103923"/>
                    <a:pt x="240795" y="103953"/>
                  </a:cubicBezTo>
                  <a:cubicBezTo>
                    <a:pt x="240765" y="103953"/>
                    <a:pt x="240734" y="103953"/>
                    <a:pt x="240734" y="103923"/>
                  </a:cubicBezTo>
                  <a:cubicBezTo>
                    <a:pt x="240734" y="103923"/>
                    <a:pt x="240734" y="103892"/>
                    <a:pt x="240734" y="103862"/>
                  </a:cubicBezTo>
                  <a:close/>
                  <a:moveTo>
                    <a:pt x="231312" y="101218"/>
                  </a:moveTo>
                  <a:lnTo>
                    <a:pt x="231312" y="103284"/>
                  </a:lnTo>
                  <a:cubicBezTo>
                    <a:pt x="231251" y="103284"/>
                    <a:pt x="231190" y="103254"/>
                    <a:pt x="231129" y="103254"/>
                  </a:cubicBezTo>
                  <a:lnTo>
                    <a:pt x="231129" y="101339"/>
                  </a:lnTo>
                  <a:cubicBezTo>
                    <a:pt x="231190" y="101309"/>
                    <a:pt x="231251" y="101278"/>
                    <a:pt x="231312" y="101218"/>
                  </a:cubicBezTo>
                  <a:close/>
                  <a:moveTo>
                    <a:pt x="237604" y="45654"/>
                  </a:moveTo>
                  <a:lnTo>
                    <a:pt x="236570" y="45654"/>
                  </a:lnTo>
                  <a:cubicBezTo>
                    <a:pt x="236540" y="45594"/>
                    <a:pt x="236509" y="45563"/>
                    <a:pt x="236479" y="45502"/>
                  </a:cubicBezTo>
                  <a:lnTo>
                    <a:pt x="237664" y="45502"/>
                  </a:lnTo>
                  <a:cubicBezTo>
                    <a:pt x="237664" y="45533"/>
                    <a:pt x="237634" y="45563"/>
                    <a:pt x="237604" y="45624"/>
                  </a:cubicBezTo>
                  <a:cubicBezTo>
                    <a:pt x="237604" y="45624"/>
                    <a:pt x="237604" y="45654"/>
                    <a:pt x="237604" y="45654"/>
                  </a:cubicBezTo>
                  <a:close/>
                  <a:moveTo>
                    <a:pt x="231312" y="56506"/>
                  </a:moveTo>
                  <a:lnTo>
                    <a:pt x="231312" y="57965"/>
                  </a:lnTo>
                  <a:cubicBezTo>
                    <a:pt x="231251" y="57995"/>
                    <a:pt x="231190" y="58025"/>
                    <a:pt x="231129" y="58056"/>
                  </a:cubicBezTo>
                  <a:lnTo>
                    <a:pt x="231129" y="56566"/>
                  </a:lnTo>
                  <a:cubicBezTo>
                    <a:pt x="231190" y="56536"/>
                    <a:pt x="231251" y="56536"/>
                    <a:pt x="231312" y="56506"/>
                  </a:cubicBezTo>
                  <a:close/>
                  <a:moveTo>
                    <a:pt x="237421" y="31065"/>
                  </a:moveTo>
                  <a:lnTo>
                    <a:pt x="236996" y="31065"/>
                  </a:lnTo>
                  <a:cubicBezTo>
                    <a:pt x="236965" y="31004"/>
                    <a:pt x="236904" y="30943"/>
                    <a:pt x="236874" y="30913"/>
                  </a:cubicBezTo>
                  <a:lnTo>
                    <a:pt x="237452" y="30913"/>
                  </a:lnTo>
                  <a:cubicBezTo>
                    <a:pt x="237452" y="30943"/>
                    <a:pt x="237452" y="31004"/>
                    <a:pt x="237421" y="31065"/>
                  </a:cubicBezTo>
                  <a:close/>
                  <a:moveTo>
                    <a:pt x="236479" y="31065"/>
                  </a:moveTo>
                  <a:lnTo>
                    <a:pt x="233713" y="31065"/>
                  </a:lnTo>
                  <a:cubicBezTo>
                    <a:pt x="233713" y="31004"/>
                    <a:pt x="233743" y="30943"/>
                    <a:pt x="233804" y="30913"/>
                  </a:cubicBezTo>
                  <a:lnTo>
                    <a:pt x="236540" y="30913"/>
                  </a:lnTo>
                  <a:cubicBezTo>
                    <a:pt x="236509" y="30943"/>
                    <a:pt x="236479" y="31004"/>
                    <a:pt x="236479" y="31065"/>
                  </a:cubicBezTo>
                  <a:close/>
                  <a:moveTo>
                    <a:pt x="244929" y="16475"/>
                  </a:moveTo>
                  <a:lnTo>
                    <a:pt x="242224" y="16475"/>
                  </a:lnTo>
                  <a:cubicBezTo>
                    <a:pt x="242193" y="16444"/>
                    <a:pt x="242193" y="16444"/>
                    <a:pt x="242163" y="16414"/>
                  </a:cubicBezTo>
                  <a:cubicBezTo>
                    <a:pt x="242132" y="16383"/>
                    <a:pt x="242072" y="16353"/>
                    <a:pt x="242011" y="16292"/>
                  </a:cubicBezTo>
                  <a:lnTo>
                    <a:pt x="244929" y="16292"/>
                  </a:lnTo>
                  <a:cubicBezTo>
                    <a:pt x="244929" y="16353"/>
                    <a:pt x="244929" y="16383"/>
                    <a:pt x="244959" y="16414"/>
                  </a:cubicBezTo>
                  <a:cubicBezTo>
                    <a:pt x="244959" y="16444"/>
                    <a:pt x="244959" y="16444"/>
                    <a:pt x="244929" y="16475"/>
                  </a:cubicBezTo>
                  <a:close/>
                  <a:moveTo>
                    <a:pt x="241403" y="16475"/>
                  </a:moveTo>
                  <a:cubicBezTo>
                    <a:pt x="241494" y="16383"/>
                    <a:pt x="241585" y="16353"/>
                    <a:pt x="241677" y="16292"/>
                  </a:cubicBezTo>
                  <a:lnTo>
                    <a:pt x="231312" y="16292"/>
                  </a:lnTo>
                  <a:lnTo>
                    <a:pt x="231312" y="10791"/>
                  </a:lnTo>
                  <a:cubicBezTo>
                    <a:pt x="231251" y="10791"/>
                    <a:pt x="231190" y="10791"/>
                    <a:pt x="231129" y="10791"/>
                  </a:cubicBezTo>
                  <a:lnTo>
                    <a:pt x="231129" y="16292"/>
                  </a:lnTo>
                  <a:lnTo>
                    <a:pt x="216296" y="16292"/>
                  </a:lnTo>
                  <a:lnTo>
                    <a:pt x="216296" y="13131"/>
                  </a:lnTo>
                  <a:cubicBezTo>
                    <a:pt x="216235" y="13162"/>
                    <a:pt x="216175" y="13192"/>
                    <a:pt x="216114" y="13222"/>
                  </a:cubicBezTo>
                  <a:lnTo>
                    <a:pt x="216114" y="16292"/>
                  </a:lnTo>
                  <a:lnTo>
                    <a:pt x="204837" y="16292"/>
                  </a:lnTo>
                  <a:cubicBezTo>
                    <a:pt x="204807" y="16353"/>
                    <a:pt x="204776" y="16414"/>
                    <a:pt x="204746" y="16444"/>
                  </a:cubicBezTo>
                  <a:cubicBezTo>
                    <a:pt x="204594" y="16505"/>
                    <a:pt x="204442" y="16444"/>
                    <a:pt x="204351" y="16292"/>
                  </a:cubicBezTo>
                  <a:lnTo>
                    <a:pt x="202557" y="16292"/>
                  </a:lnTo>
                  <a:cubicBezTo>
                    <a:pt x="202557" y="16323"/>
                    <a:pt x="202557" y="16323"/>
                    <a:pt x="202557" y="16323"/>
                  </a:cubicBezTo>
                  <a:cubicBezTo>
                    <a:pt x="202527" y="16383"/>
                    <a:pt x="202496" y="16444"/>
                    <a:pt x="202496" y="16475"/>
                  </a:cubicBezTo>
                  <a:lnTo>
                    <a:pt x="216114" y="16475"/>
                  </a:lnTo>
                  <a:lnTo>
                    <a:pt x="216114" y="30913"/>
                  </a:lnTo>
                  <a:lnTo>
                    <a:pt x="201281" y="30913"/>
                  </a:lnTo>
                  <a:lnTo>
                    <a:pt x="201281" y="16627"/>
                  </a:lnTo>
                  <a:cubicBezTo>
                    <a:pt x="201220" y="16596"/>
                    <a:pt x="201159" y="16566"/>
                    <a:pt x="201098" y="16535"/>
                  </a:cubicBezTo>
                  <a:lnTo>
                    <a:pt x="201098" y="18177"/>
                  </a:lnTo>
                  <a:cubicBezTo>
                    <a:pt x="201098" y="18207"/>
                    <a:pt x="201098" y="18238"/>
                    <a:pt x="201129" y="18268"/>
                  </a:cubicBezTo>
                  <a:cubicBezTo>
                    <a:pt x="201129" y="18298"/>
                    <a:pt x="201129" y="18329"/>
                    <a:pt x="201098" y="18359"/>
                  </a:cubicBezTo>
                  <a:lnTo>
                    <a:pt x="201098" y="30913"/>
                  </a:lnTo>
                  <a:lnTo>
                    <a:pt x="186265" y="30913"/>
                  </a:lnTo>
                  <a:lnTo>
                    <a:pt x="186265" y="16475"/>
                  </a:lnTo>
                  <a:lnTo>
                    <a:pt x="198363" y="16475"/>
                  </a:lnTo>
                  <a:cubicBezTo>
                    <a:pt x="198363" y="16414"/>
                    <a:pt x="198332" y="16353"/>
                    <a:pt x="198302" y="16292"/>
                  </a:cubicBezTo>
                  <a:lnTo>
                    <a:pt x="191949" y="16292"/>
                  </a:lnTo>
                  <a:cubicBezTo>
                    <a:pt x="191828" y="16353"/>
                    <a:pt x="191676" y="16353"/>
                    <a:pt x="191554" y="16292"/>
                  </a:cubicBezTo>
                  <a:lnTo>
                    <a:pt x="190551" y="16292"/>
                  </a:lnTo>
                  <a:cubicBezTo>
                    <a:pt x="190490" y="16323"/>
                    <a:pt x="190429" y="16323"/>
                    <a:pt x="190399" y="16292"/>
                  </a:cubicBezTo>
                  <a:lnTo>
                    <a:pt x="186265" y="16292"/>
                  </a:lnTo>
                  <a:lnTo>
                    <a:pt x="186265" y="15988"/>
                  </a:lnTo>
                  <a:lnTo>
                    <a:pt x="186235" y="15988"/>
                  </a:lnTo>
                  <a:cubicBezTo>
                    <a:pt x="186235" y="15958"/>
                    <a:pt x="186204" y="15988"/>
                    <a:pt x="186174" y="15988"/>
                  </a:cubicBezTo>
                  <a:cubicBezTo>
                    <a:pt x="186144" y="16019"/>
                    <a:pt x="186144" y="16080"/>
                    <a:pt x="186113" y="16140"/>
                  </a:cubicBezTo>
                  <a:cubicBezTo>
                    <a:pt x="186113" y="16171"/>
                    <a:pt x="186113" y="16201"/>
                    <a:pt x="186083" y="16201"/>
                  </a:cubicBezTo>
                  <a:lnTo>
                    <a:pt x="186083" y="16292"/>
                  </a:lnTo>
                  <a:lnTo>
                    <a:pt x="186022" y="16292"/>
                  </a:lnTo>
                  <a:cubicBezTo>
                    <a:pt x="185931" y="16383"/>
                    <a:pt x="185840" y="16444"/>
                    <a:pt x="185718" y="16475"/>
                  </a:cubicBezTo>
                  <a:lnTo>
                    <a:pt x="186083" y="16475"/>
                  </a:lnTo>
                  <a:lnTo>
                    <a:pt x="186083" y="30913"/>
                  </a:lnTo>
                  <a:lnTo>
                    <a:pt x="171250" y="30913"/>
                  </a:lnTo>
                  <a:lnTo>
                    <a:pt x="171250" y="16475"/>
                  </a:lnTo>
                  <a:lnTo>
                    <a:pt x="177694" y="16475"/>
                  </a:lnTo>
                  <a:cubicBezTo>
                    <a:pt x="177663" y="16414"/>
                    <a:pt x="177663" y="16353"/>
                    <a:pt x="177633" y="16292"/>
                  </a:cubicBezTo>
                  <a:lnTo>
                    <a:pt x="171250" y="16292"/>
                  </a:lnTo>
                  <a:lnTo>
                    <a:pt x="171250" y="15563"/>
                  </a:lnTo>
                  <a:cubicBezTo>
                    <a:pt x="171189" y="15593"/>
                    <a:pt x="171128" y="15624"/>
                    <a:pt x="171067" y="15654"/>
                  </a:cubicBezTo>
                  <a:lnTo>
                    <a:pt x="171067" y="16292"/>
                  </a:lnTo>
                  <a:lnTo>
                    <a:pt x="170125" y="16292"/>
                  </a:lnTo>
                  <a:cubicBezTo>
                    <a:pt x="170064" y="16353"/>
                    <a:pt x="170003" y="16414"/>
                    <a:pt x="169943" y="16475"/>
                  </a:cubicBezTo>
                  <a:lnTo>
                    <a:pt x="171067" y="16475"/>
                  </a:lnTo>
                  <a:lnTo>
                    <a:pt x="171067" y="26657"/>
                  </a:lnTo>
                  <a:cubicBezTo>
                    <a:pt x="171067" y="26657"/>
                    <a:pt x="171098" y="26657"/>
                    <a:pt x="171098" y="26657"/>
                  </a:cubicBezTo>
                  <a:cubicBezTo>
                    <a:pt x="171128" y="26657"/>
                    <a:pt x="171128" y="26688"/>
                    <a:pt x="171128" y="26718"/>
                  </a:cubicBezTo>
                  <a:cubicBezTo>
                    <a:pt x="171128" y="26748"/>
                    <a:pt x="171128" y="26779"/>
                    <a:pt x="171098" y="26809"/>
                  </a:cubicBezTo>
                  <a:cubicBezTo>
                    <a:pt x="171098" y="26809"/>
                    <a:pt x="171067" y="26840"/>
                    <a:pt x="171067" y="26840"/>
                  </a:cubicBezTo>
                  <a:lnTo>
                    <a:pt x="171067" y="30913"/>
                  </a:lnTo>
                  <a:lnTo>
                    <a:pt x="166721" y="30913"/>
                  </a:lnTo>
                  <a:cubicBezTo>
                    <a:pt x="166782" y="30943"/>
                    <a:pt x="166842" y="31004"/>
                    <a:pt x="166903" y="31065"/>
                  </a:cubicBezTo>
                  <a:lnTo>
                    <a:pt x="171067" y="31065"/>
                  </a:lnTo>
                  <a:lnTo>
                    <a:pt x="171067" y="45502"/>
                  </a:lnTo>
                  <a:lnTo>
                    <a:pt x="156204" y="45502"/>
                  </a:lnTo>
                  <a:lnTo>
                    <a:pt x="156204" y="31156"/>
                  </a:lnTo>
                  <a:cubicBezTo>
                    <a:pt x="156173" y="31156"/>
                    <a:pt x="156113" y="31156"/>
                    <a:pt x="156082" y="31156"/>
                  </a:cubicBezTo>
                  <a:cubicBezTo>
                    <a:pt x="156052" y="31156"/>
                    <a:pt x="156052" y="31186"/>
                    <a:pt x="156052" y="31186"/>
                  </a:cubicBezTo>
                  <a:lnTo>
                    <a:pt x="156052" y="45502"/>
                  </a:lnTo>
                  <a:lnTo>
                    <a:pt x="141188" y="45502"/>
                  </a:lnTo>
                  <a:lnTo>
                    <a:pt x="141188" y="37782"/>
                  </a:lnTo>
                  <a:cubicBezTo>
                    <a:pt x="141158" y="37660"/>
                    <a:pt x="141158" y="37508"/>
                    <a:pt x="141188" y="37356"/>
                  </a:cubicBezTo>
                  <a:cubicBezTo>
                    <a:pt x="141219" y="37083"/>
                    <a:pt x="141188" y="36870"/>
                    <a:pt x="141036" y="36718"/>
                  </a:cubicBezTo>
                  <a:lnTo>
                    <a:pt x="141036" y="45502"/>
                  </a:lnTo>
                  <a:lnTo>
                    <a:pt x="137480" y="45502"/>
                  </a:lnTo>
                  <a:cubicBezTo>
                    <a:pt x="137328" y="45563"/>
                    <a:pt x="137176" y="45533"/>
                    <a:pt x="136994" y="45502"/>
                  </a:cubicBezTo>
                  <a:lnTo>
                    <a:pt x="135322" y="45502"/>
                  </a:lnTo>
                  <a:cubicBezTo>
                    <a:pt x="135200" y="45533"/>
                    <a:pt x="135079" y="45563"/>
                    <a:pt x="134988" y="45594"/>
                  </a:cubicBezTo>
                  <a:cubicBezTo>
                    <a:pt x="134927" y="45624"/>
                    <a:pt x="134896" y="45654"/>
                    <a:pt x="134866" y="45654"/>
                  </a:cubicBezTo>
                  <a:lnTo>
                    <a:pt x="141036" y="45654"/>
                  </a:lnTo>
                  <a:lnTo>
                    <a:pt x="141036" y="60092"/>
                  </a:lnTo>
                  <a:lnTo>
                    <a:pt x="126173" y="60092"/>
                  </a:lnTo>
                  <a:lnTo>
                    <a:pt x="126173" y="51916"/>
                  </a:lnTo>
                  <a:cubicBezTo>
                    <a:pt x="126173" y="51916"/>
                    <a:pt x="126142" y="51916"/>
                    <a:pt x="126142" y="51916"/>
                  </a:cubicBezTo>
                  <a:cubicBezTo>
                    <a:pt x="126112" y="51946"/>
                    <a:pt x="126051" y="51946"/>
                    <a:pt x="126021" y="51916"/>
                  </a:cubicBezTo>
                  <a:lnTo>
                    <a:pt x="126021" y="60092"/>
                  </a:lnTo>
                  <a:lnTo>
                    <a:pt x="117145" y="60092"/>
                  </a:lnTo>
                  <a:cubicBezTo>
                    <a:pt x="117176" y="60153"/>
                    <a:pt x="117176" y="60184"/>
                    <a:pt x="117176" y="60244"/>
                  </a:cubicBezTo>
                  <a:lnTo>
                    <a:pt x="126021" y="60244"/>
                  </a:lnTo>
                  <a:lnTo>
                    <a:pt x="126021" y="63010"/>
                  </a:lnTo>
                  <a:lnTo>
                    <a:pt x="126051" y="63071"/>
                  </a:lnTo>
                  <a:cubicBezTo>
                    <a:pt x="126082" y="63132"/>
                    <a:pt x="126142" y="63162"/>
                    <a:pt x="126173" y="63193"/>
                  </a:cubicBezTo>
                  <a:lnTo>
                    <a:pt x="126173" y="60244"/>
                  </a:lnTo>
                  <a:lnTo>
                    <a:pt x="140945" y="60244"/>
                  </a:lnTo>
                  <a:cubicBezTo>
                    <a:pt x="141036" y="60153"/>
                    <a:pt x="141128" y="60032"/>
                    <a:pt x="141188" y="59940"/>
                  </a:cubicBezTo>
                  <a:lnTo>
                    <a:pt x="141188" y="45654"/>
                  </a:lnTo>
                  <a:lnTo>
                    <a:pt x="156052" y="45654"/>
                  </a:lnTo>
                  <a:lnTo>
                    <a:pt x="156052" y="58907"/>
                  </a:lnTo>
                  <a:cubicBezTo>
                    <a:pt x="156113" y="58876"/>
                    <a:pt x="156173" y="58846"/>
                    <a:pt x="156204" y="58816"/>
                  </a:cubicBezTo>
                  <a:lnTo>
                    <a:pt x="156204" y="45654"/>
                  </a:lnTo>
                  <a:lnTo>
                    <a:pt x="171067" y="45654"/>
                  </a:lnTo>
                  <a:lnTo>
                    <a:pt x="171067" y="60092"/>
                  </a:lnTo>
                  <a:lnTo>
                    <a:pt x="157480" y="60092"/>
                  </a:lnTo>
                  <a:cubicBezTo>
                    <a:pt x="157420" y="60123"/>
                    <a:pt x="157389" y="60184"/>
                    <a:pt x="157359" y="60244"/>
                  </a:cubicBezTo>
                  <a:lnTo>
                    <a:pt x="171067" y="60244"/>
                  </a:lnTo>
                  <a:lnTo>
                    <a:pt x="171067" y="74682"/>
                  </a:lnTo>
                  <a:lnTo>
                    <a:pt x="158362" y="74682"/>
                  </a:lnTo>
                  <a:cubicBezTo>
                    <a:pt x="158423" y="74713"/>
                    <a:pt x="158483" y="74773"/>
                    <a:pt x="158514" y="74865"/>
                  </a:cubicBezTo>
                  <a:lnTo>
                    <a:pt x="171067" y="74865"/>
                  </a:lnTo>
                  <a:lnTo>
                    <a:pt x="171067" y="78542"/>
                  </a:lnTo>
                  <a:cubicBezTo>
                    <a:pt x="171128" y="78512"/>
                    <a:pt x="171189" y="78512"/>
                    <a:pt x="171250" y="78512"/>
                  </a:cubicBezTo>
                  <a:lnTo>
                    <a:pt x="171250" y="74865"/>
                  </a:lnTo>
                  <a:lnTo>
                    <a:pt x="186083" y="74865"/>
                  </a:lnTo>
                  <a:lnTo>
                    <a:pt x="186083" y="85381"/>
                  </a:lnTo>
                  <a:cubicBezTo>
                    <a:pt x="186113" y="85351"/>
                    <a:pt x="186144" y="85321"/>
                    <a:pt x="186204" y="85290"/>
                  </a:cubicBezTo>
                  <a:cubicBezTo>
                    <a:pt x="186204" y="85290"/>
                    <a:pt x="186235" y="85290"/>
                    <a:pt x="186265" y="85260"/>
                  </a:cubicBezTo>
                  <a:lnTo>
                    <a:pt x="186265" y="74865"/>
                  </a:lnTo>
                  <a:lnTo>
                    <a:pt x="201098" y="74865"/>
                  </a:lnTo>
                  <a:lnTo>
                    <a:pt x="201098" y="88421"/>
                  </a:lnTo>
                  <a:cubicBezTo>
                    <a:pt x="201159" y="88421"/>
                    <a:pt x="201220" y="88451"/>
                    <a:pt x="201250" y="88451"/>
                  </a:cubicBezTo>
                  <a:cubicBezTo>
                    <a:pt x="201250" y="88482"/>
                    <a:pt x="201250" y="88482"/>
                    <a:pt x="201281" y="88482"/>
                  </a:cubicBezTo>
                  <a:lnTo>
                    <a:pt x="201281" y="74865"/>
                  </a:lnTo>
                  <a:lnTo>
                    <a:pt x="216114" y="74865"/>
                  </a:lnTo>
                  <a:lnTo>
                    <a:pt x="216114" y="75989"/>
                  </a:lnTo>
                  <a:cubicBezTo>
                    <a:pt x="216175" y="75868"/>
                    <a:pt x="216205" y="75746"/>
                    <a:pt x="216235" y="75624"/>
                  </a:cubicBezTo>
                  <a:cubicBezTo>
                    <a:pt x="216235" y="75533"/>
                    <a:pt x="216266" y="75442"/>
                    <a:pt x="216296" y="75381"/>
                  </a:cubicBezTo>
                  <a:lnTo>
                    <a:pt x="216296" y="74865"/>
                  </a:lnTo>
                  <a:lnTo>
                    <a:pt x="216722" y="74865"/>
                  </a:lnTo>
                  <a:cubicBezTo>
                    <a:pt x="216752" y="74804"/>
                    <a:pt x="216752" y="74743"/>
                    <a:pt x="216782" y="74682"/>
                  </a:cubicBezTo>
                  <a:lnTo>
                    <a:pt x="216296" y="74682"/>
                  </a:lnTo>
                  <a:lnTo>
                    <a:pt x="216296" y="72950"/>
                  </a:lnTo>
                  <a:cubicBezTo>
                    <a:pt x="216235" y="72950"/>
                    <a:pt x="216175" y="72950"/>
                    <a:pt x="216114" y="72950"/>
                  </a:cubicBezTo>
                  <a:lnTo>
                    <a:pt x="216114" y="74682"/>
                  </a:lnTo>
                  <a:lnTo>
                    <a:pt x="201281" y="74682"/>
                  </a:lnTo>
                  <a:lnTo>
                    <a:pt x="201281" y="60244"/>
                  </a:lnTo>
                  <a:lnTo>
                    <a:pt x="216114" y="60244"/>
                  </a:lnTo>
                  <a:lnTo>
                    <a:pt x="216114" y="63041"/>
                  </a:lnTo>
                  <a:cubicBezTo>
                    <a:pt x="216175" y="63041"/>
                    <a:pt x="216235" y="63010"/>
                    <a:pt x="216296" y="63010"/>
                  </a:cubicBezTo>
                  <a:lnTo>
                    <a:pt x="216296" y="60244"/>
                  </a:lnTo>
                  <a:lnTo>
                    <a:pt x="220187" y="60244"/>
                  </a:lnTo>
                  <a:cubicBezTo>
                    <a:pt x="220187" y="60214"/>
                    <a:pt x="220217" y="60153"/>
                    <a:pt x="220217" y="60092"/>
                  </a:cubicBezTo>
                  <a:lnTo>
                    <a:pt x="216296" y="60092"/>
                  </a:lnTo>
                  <a:lnTo>
                    <a:pt x="216296" y="45654"/>
                  </a:lnTo>
                  <a:lnTo>
                    <a:pt x="224290" y="45654"/>
                  </a:lnTo>
                  <a:cubicBezTo>
                    <a:pt x="224260" y="45654"/>
                    <a:pt x="224260" y="45624"/>
                    <a:pt x="224229" y="45594"/>
                  </a:cubicBezTo>
                  <a:cubicBezTo>
                    <a:pt x="224199" y="45563"/>
                    <a:pt x="224169" y="45533"/>
                    <a:pt x="224138" y="45502"/>
                  </a:cubicBezTo>
                  <a:lnTo>
                    <a:pt x="216296" y="45502"/>
                  </a:lnTo>
                  <a:lnTo>
                    <a:pt x="216296" y="31065"/>
                  </a:lnTo>
                  <a:lnTo>
                    <a:pt x="229062" y="31065"/>
                  </a:lnTo>
                  <a:cubicBezTo>
                    <a:pt x="229062" y="31004"/>
                    <a:pt x="229062" y="30943"/>
                    <a:pt x="229062" y="30913"/>
                  </a:cubicBezTo>
                  <a:lnTo>
                    <a:pt x="216296" y="30913"/>
                  </a:lnTo>
                  <a:lnTo>
                    <a:pt x="216296" y="16475"/>
                  </a:lnTo>
                  <a:lnTo>
                    <a:pt x="231129" y="16475"/>
                  </a:lnTo>
                  <a:lnTo>
                    <a:pt x="231129" y="29393"/>
                  </a:lnTo>
                  <a:cubicBezTo>
                    <a:pt x="231190" y="29362"/>
                    <a:pt x="231281" y="29362"/>
                    <a:pt x="231312" y="29393"/>
                  </a:cubicBezTo>
                  <a:lnTo>
                    <a:pt x="231312" y="16475"/>
                  </a:lnTo>
                  <a:close/>
                  <a:moveTo>
                    <a:pt x="216296" y="106050"/>
                  </a:moveTo>
                  <a:lnTo>
                    <a:pt x="216296" y="106628"/>
                  </a:lnTo>
                  <a:cubicBezTo>
                    <a:pt x="216235" y="106628"/>
                    <a:pt x="216175" y="106658"/>
                    <a:pt x="216114" y="106658"/>
                  </a:cubicBezTo>
                  <a:lnTo>
                    <a:pt x="216114" y="106020"/>
                  </a:lnTo>
                  <a:cubicBezTo>
                    <a:pt x="216175" y="106020"/>
                    <a:pt x="216235" y="106050"/>
                    <a:pt x="216296" y="106050"/>
                  </a:cubicBezTo>
                  <a:close/>
                  <a:moveTo>
                    <a:pt x="229761" y="104044"/>
                  </a:moveTo>
                  <a:lnTo>
                    <a:pt x="229488" y="104044"/>
                  </a:lnTo>
                  <a:cubicBezTo>
                    <a:pt x="229518" y="104014"/>
                    <a:pt x="229518" y="104014"/>
                    <a:pt x="229549" y="103984"/>
                  </a:cubicBezTo>
                  <a:cubicBezTo>
                    <a:pt x="229549" y="103953"/>
                    <a:pt x="229579" y="103953"/>
                    <a:pt x="229609" y="103953"/>
                  </a:cubicBezTo>
                  <a:cubicBezTo>
                    <a:pt x="229701" y="103923"/>
                    <a:pt x="229761" y="103953"/>
                    <a:pt x="229761" y="104044"/>
                  </a:cubicBezTo>
                  <a:close/>
                  <a:moveTo>
                    <a:pt x="217147" y="103862"/>
                  </a:moveTo>
                  <a:lnTo>
                    <a:pt x="217816" y="103862"/>
                  </a:lnTo>
                  <a:cubicBezTo>
                    <a:pt x="217816" y="103892"/>
                    <a:pt x="217786" y="103892"/>
                    <a:pt x="217786" y="103892"/>
                  </a:cubicBezTo>
                  <a:cubicBezTo>
                    <a:pt x="217573" y="103984"/>
                    <a:pt x="217330" y="104014"/>
                    <a:pt x="217147" y="103862"/>
                  </a:cubicBezTo>
                  <a:close/>
                  <a:moveTo>
                    <a:pt x="222011" y="89454"/>
                  </a:moveTo>
                  <a:lnTo>
                    <a:pt x="221129" y="89454"/>
                  </a:lnTo>
                  <a:cubicBezTo>
                    <a:pt x="221099" y="89394"/>
                    <a:pt x="221068" y="89333"/>
                    <a:pt x="221038" y="89272"/>
                  </a:cubicBezTo>
                  <a:lnTo>
                    <a:pt x="221950" y="89272"/>
                  </a:lnTo>
                  <a:cubicBezTo>
                    <a:pt x="221980" y="89333"/>
                    <a:pt x="221980" y="89394"/>
                    <a:pt x="222011" y="89454"/>
                  </a:cubicBezTo>
                  <a:close/>
                  <a:moveTo>
                    <a:pt x="220734" y="89454"/>
                  </a:moveTo>
                  <a:lnTo>
                    <a:pt x="220339" y="89454"/>
                  </a:lnTo>
                  <a:cubicBezTo>
                    <a:pt x="220308" y="89424"/>
                    <a:pt x="220308" y="89424"/>
                    <a:pt x="220278" y="89424"/>
                  </a:cubicBezTo>
                  <a:cubicBezTo>
                    <a:pt x="220156" y="89363"/>
                    <a:pt x="220096" y="89333"/>
                    <a:pt x="220065" y="89272"/>
                  </a:cubicBezTo>
                  <a:lnTo>
                    <a:pt x="220734" y="89272"/>
                  </a:lnTo>
                  <a:cubicBezTo>
                    <a:pt x="220734" y="89333"/>
                    <a:pt x="220734" y="89394"/>
                    <a:pt x="220734" y="89454"/>
                  </a:cubicBezTo>
                  <a:close/>
                  <a:moveTo>
                    <a:pt x="217421" y="89454"/>
                  </a:moveTo>
                  <a:lnTo>
                    <a:pt x="217086" y="89454"/>
                  </a:lnTo>
                  <a:cubicBezTo>
                    <a:pt x="217086" y="89424"/>
                    <a:pt x="217086" y="89424"/>
                    <a:pt x="217086" y="89394"/>
                  </a:cubicBezTo>
                  <a:cubicBezTo>
                    <a:pt x="217086" y="89363"/>
                    <a:pt x="217086" y="89302"/>
                    <a:pt x="217117" y="89272"/>
                  </a:cubicBezTo>
                  <a:lnTo>
                    <a:pt x="217330" y="89272"/>
                  </a:lnTo>
                  <a:cubicBezTo>
                    <a:pt x="217390" y="89302"/>
                    <a:pt x="217421" y="89333"/>
                    <a:pt x="217451" y="89363"/>
                  </a:cubicBezTo>
                  <a:cubicBezTo>
                    <a:pt x="217451" y="89394"/>
                    <a:pt x="217451" y="89424"/>
                    <a:pt x="217421" y="89454"/>
                  </a:cubicBezTo>
                  <a:close/>
                  <a:moveTo>
                    <a:pt x="216296" y="91035"/>
                  </a:moveTo>
                  <a:lnTo>
                    <a:pt x="216296" y="91613"/>
                  </a:lnTo>
                  <a:cubicBezTo>
                    <a:pt x="216235" y="91673"/>
                    <a:pt x="216175" y="91765"/>
                    <a:pt x="216114" y="91825"/>
                  </a:cubicBezTo>
                  <a:lnTo>
                    <a:pt x="216114" y="91248"/>
                  </a:lnTo>
                  <a:cubicBezTo>
                    <a:pt x="216175" y="91157"/>
                    <a:pt x="216235" y="91096"/>
                    <a:pt x="216296" y="91035"/>
                  </a:cubicBezTo>
                  <a:close/>
                  <a:moveTo>
                    <a:pt x="216296" y="94774"/>
                  </a:moveTo>
                  <a:lnTo>
                    <a:pt x="216296" y="95534"/>
                  </a:lnTo>
                  <a:cubicBezTo>
                    <a:pt x="216266" y="95564"/>
                    <a:pt x="216266" y="95625"/>
                    <a:pt x="216266" y="95655"/>
                  </a:cubicBezTo>
                  <a:cubicBezTo>
                    <a:pt x="216235" y="95746"/>
                    <a:pt x="216205" y="95838"/>
                    <a:pt x="216114" y="95929"/>
                  </a:cubicBezTo>
                  <a:lnTo>
                    <a:pt x="216114" y="94682"/>
                  </a:lnTo>
                  <a:lnTo>
                    <a:pt x="216175" y="94682"/>
                  </a:lnTo>
                  <a:cubicBezTo>
                    <a:pt x="216205" y="94713"/>
                    <a:pt x="216235" y="94743"/>
                    <a:pt x="216296" y="94774"/>
                  </a:cubicBezTo>
                  <a:close/>
                  <a:moveTo>
                    <a:pt x="216296" y="98239"/>
                  </a:moveTo>
                  <a:lnTo>
                    <a:pt x="216296" y="98816"/>
                  </a:lnTo>
                  <a:cubicBezTo>
                    <a:pt x="216235" y="98816"/>
                    <a:pt x="216175" y="98816"/>
                    <a:pt x="216114" y="98816"/>
                  </a:cubicBezTo>
                  <a:lnTo>
                    <a:pt x="216114" y="98117"/>
                  </a:lnTo>
                  <a:cubicBezTo>
                    <a:pt x="216175" y="98148"/>
                    <a:pt x="216235" y="98208"/>
                    <a:pt x="216296" y="98239"/>
                  </a:cubicBezTo>
                  <a:close/>
                  <a:moveTo>
                    <a:pt x="229640" y="60244"/>
                  </a:moveTo>
                  <a:lnTo>
                    <a:pt x="228971" y="60244"/>
                  </a:lnTo>
                  <a:cubicBezTo>
                    <a:pt x="229002" y="60214"/>
                    <a:pt x="229062" y="60153"/>
                    <a:pt x="229123" y="60092"/>
                  </a:cubicBezTo>
                  <a:lnTo>
                    <a:pt x="229579" y="60092"/>
                  </a:lnTo>
                  <a:cubicBezTo>
                    <a:pt x="229579" y="60153"/>
                    <a:pt x="229609" y="60214"/>
                    <a:pt x="229640" y="60244"/>
                  </a:cubicBezTo>
                  <a:close/>
                  <a:moveTo>
                    <a:pt x="216296" y="71096"/>
                  </a:moveTo>
                  <a:lnTo>
                    <a:pt x="216296" y="71551"/>
                  </a:lnTo>
                  <a:cubicBezTo>
                    <a:pt x="216266" y="71551"/>
                    <a:pt x="216235" y="71582"/>
                    <a:pt x="216205" y="71582"/>
                  </a:cubicBezTo>
                  <a:cubicBezTo>
                    <a:pt x="216175" y="71612"/>
                    <a:pt x="216144" y="71612"/>
                    <a:pt x="216114" y="71612"/>
                  </a:cubicBezTo>
                  <a:lnTo>
                    <a:pt x="216114" y="70913"/>
                  </a:lnTo>
                  <a:cubicBezTo>
                    <a:pt x="216175" y="70974"/>
                    <a:pt x="216235" y="71035"/>
                    <a:pt x="216296" y="71096"/>
                  </a:cubicBezTo>
                  <a:close/>
                  <a:moveTo>
                    <a:pt x="216296" y="71825"/>
                  </a:moveTo>
                  <a:lnTo>
                    <a:pt x="216296" y="72555"/>
                  </a:lnTo>
                  <a:cubicBezTo>
                    <a:pt x="216235" y="72615"/>
                    <a:pt x="216175" y="72646"/>
                    <a:pt x="216114" y="72706"/>
                  </a:cubicBezTo>
                  <a:lnTo>
                    <a:pt x="216114" y="72706"/>
                  </a:lnTo>
                  <a:lnTo>
                    <a:pt x="216114" y="71673"/>
                  </a:lnTo>
                  <a:cubicBezTo>
                    <a:pt x="216175" y="71734"/>
                    <a:pt x="216235" y="71764"/>
                    <a:pt x="216296" y="71825"/>
                  </a:cubicBezTo>
                  <a:close/>
                  <a:moveTo>
                    <a:pt x="226023" y="45654"/>
                  </a:moveTo>
                  <a:lnTo>
                    <a:pt x="224625" y="45654"/>
                  </a:lnTo>
                  <a:cubicBezTo>
                    <a:pt x="224625" y="45594"/>
                    <a:pt x="224594" y="45563"/>
                    <a:pt x="224594" y="45502"/>
                  </a:cubicBezTo>
                  <a:lnTo>
                    <a:pt x="225962" y="45502"/>
                  </a:lnTo>
                  <a:cubicBezTo>
                    <a:pt x="225992" y="45533"/>
                    <a:pt x="226023" y="45594"/>
                    <a:pt x="226023" y="45654"/>
                  </a:cubicBezTo>
                  <a:close/>
                  <a:moveTo>
                    <a:pt x="205992" y="104044"/>
                  </a:moveTo>
                  <a:lnTo>
                    <a:pt x="205779" y="104044"/>
                  </a:lnTo>
                  <a:cubicBezTo>
                    <a:pt x="205658" y="104044"/>
                    <a:pt x="205506" y="104044"/>
                    <a:pt x="205384" y="104044"/>
                  </a:cubicBezTo>
                  <a:lnTo>
                    <a:pt x="204685" y="104044"/>
                  </a:lnTo>
                  <a:cubicBezTo>
                    <a:pt x="204655" y="104014"/>
                    <a:pt x="204624" y="104014"/>
                    <a:pt x="204563" y="103953"/>
                  </a:cubicBezTo>
                  <a:cubicBezTo>
                    <a:pt x="204563" y="103923"/>
                    <a:pt x="204533" y="103892"/>
                    <a:pt x="204503" y="103862"/>
                  </a:cubicBezTo>
                  <a:lnTo>
                    <a:pt x="205992" y="103862"/>
                  </a:lnTo>
                  <a:cubicBezTo>
                    <a:pt x="205992" y="103923"/>
                    <a:pt x="205992" y="103984"/>
                    <a:pt x="205992" y="104044"/>
                  </a:cubicBezTo>
                  <a:close/>
                  <a:moveTo>
                    <a:pt x="208454" y="89454"/>
                  </a:moveTo>
                  <a:lnTo>
                    <a:pt x="202709" y="89454"/>
                  </a:lnTo>
                  <a:cubicBezTo>
                    <a:pt x="202618" y="89394"/>
                    <a:pt x="202527" y="89333"/>
                    <a:pt x="202436" y="89272"/>
                  </a:cubicBezTo>
                  <a:lnTo>
                    <a:pt x="208484" y="89272"/>
                  </a:lnTo>
                  <a:cubicBezTo>
                    <a:pt x="208484" y="89333"/>
                    <a:pt x="208454" y="89394"/>
                    <a:pt x="208454" y="89454"/>
                  </a:cubicBezTo>
                  <a:close/>
                  <a:moveTo>
                    <a:pt x="201281" y="92555"/>
                  </a:moveTo>
                  <a:lnTo>
                    <a:pt x="201281" y="94682"/>
                  </a:lnTo>
                  <a:cubicBezTo>
                    <a:pt x="201250" y="94500"/>
                    <a:pt x="201220" y="94348"/>
                    <a:pt x="201098" y="94196"/>
                  </a:cubicBezTo>
                  <a:lnTo>
                    <a:pt x="201098" y="94196"/>
                  </a:lnTo>
                  <a:lnTo>
                    <a:pt x="201098" y="92372"/>
                  </a:lnTo>
                  <a:cubicBezTo>
                    <a:pt x="201129" y="92403"/>
                    <a:pt x="201159" y="92433"/>
                    <a:pt x="201189" y="92464"/>
                  </a:cubicBezTo>
                  <a:cubicBezTo>
                    <a:pt x="201220" y="92494"/>
                    <a:pt x="201250" y="92524"/>
                    <a:pt x="201281" y="92555"/>
                  </a:cubicBezTo>
                  <a:close/>
                  <a:moveTo>
                    <a:pt x="201281" y="97114"/>
                  </a:moveTo>
                  <a:lnTo>
                    <a:pt x="201281" y="100184"/>
                  </a:lnTo>
                  <a:cubicBezTo>
                    <a:pt x="201220" y="100063"/>
                    <a:pt x="201159" y="99941"/>
                    <a:pt x="201098" y="99850"/>
                  </a:cubicBezTo>
                  <a:lnTo>
                    <a:pt x="201098" y="96901"/>
                  </a:lnTo>
                  <a:cubicBezTo>
                    <a:pt x="201129" y="96932"/>
                    <a:pt x="201129" y="96932"/>
                    <a:pt x="201129" y="96962"/>
                  </a:cubicBezTo>
                  <a:cubicBezTo>
                    <a:pt x="201189" y="97023"/>
                    <a:pt x="201220" y="97084"/>
                    <a:pt x="201281" y="97114"/>
                  </a:cubicBezTo>
                  <a:close/>
                  <a:moveTo>
                    <a:pt x="201281" y="60092"/>
                  </a:moveTo>
                  <a:lnTo>
                    <a:pt x="201281" y="45654"/>
                  </a:lnTo>
                  <a:lnTo>
                    <a:pt x="216114" y="45654"/>
                  </a:lnTo>
                  <a:lnTo>
                    <a:pt x="216114" y="60092"/>
                  </a:lnTo>
                  <a:close/>
                  <a:moveTo>
                    <a:pt x="201281" y="45502"/>
                  </a:moveTo>
                  <a:lnTo>
                    <a:pt x="201281" y="31065"/>
                  </a:lnTo>
                  <a:lnTo>
                    <a:pt x="216114" y="31065"/>
                  </a:lnTo>
                  <a:lnTo>
                    <a:pt x="216114" y="45502"/>
                  </a:lnTo>
                  <a:lnTo>
                    <a:pt x="201281" y="45502"/>
                  </a:lnTo>
                  <a:close/>
                  <a:moveTo>
                    <a:pt x="201281" y="5684"/>
                  </a:moveTo>
                  <a:lnTo>
                    <a:pt x="201281" y="8025"/>
                  </a:lnTo>
                  <a:cubicBezTo>
                    <a:pt x="201220" y="8025"/>
                    <a:pt x="201159" y="8025"/>
                    <a:pt x="201098" y="8055"/>
                  </a:cubicBezTo>
                  <a:lnTo>
                    <a:pt x="201098" y="5654"/>
                  </a:lnTo>
                  <a:close/>
                  <a:moveTo>
                    <a:pt x="200703" y="89454"/>
                  </a:moveTo>
                  <a:lnTo>
                    <a:pt x="199670" y="89454"/>
                  </a:lnTo>
                  <a:cubicBezTo>
                    <a:pt x="199639" y="89394"/>
                    <a:pt x="199639" y="89333"/>
                    <a:pt x="199609" y="89272"/>
                  </a:cubicBezTo>
                  <a:lnTo>
                    <a:pt x="200764" y="89272"/>
                  </a:lnTo>
                  <a:cubicBezTo>
                    <a:pt x="200734" y="89333"/>
                    <a:pt x="200734" y="89394"/>
                    <a:pt x="200703" y="89454"/>
                  </a:cubicBezTo>
                  <a:close/>
                  <a:moveTo>
                    <a:pt x="186265" y="74682"/>
                  </a:moveTo>
                  <a:lnTo>
                    <a:pt x="186265" y="60244"/>
                  </a:lnTo>
                  <a:lnTo>
                    <a:pt x="201098" y="60244"/>
                  </a:lnTo>
                  <a:lnTo>
                    <a:pt x="201098" y="74682"/>
                  </a:lnTo>
                  <a:close/>
                  <a:moveTo>
                    <a:pt x="186265" y="60092"/>
                  </a:moveTo>
                  <a:lnTo>
                    <a:pt x="186265" y="45654"/>
                  </a:lnTo>
                  <a:lnTo>
                    <a:pt x="201098" y="45654"/>
                  </a:lnTo>
                  <a:lnTo>
                    <a:pt x="201098" y="60092"/>
                  </a:lnTo>
                  <a:close/>
                  <a:moveTo>
                    <a:pt x="186265" y="45502"/>
                  </a:moveTo>
                  <a:lnTo>
                    <a:pt x="186265" y="31065"/>
                  </a:lnTo>
                  <a:lnTo>
                    <a:pt x="201098" y="31065"/>
                  </a:lnTo>
                  <a:lnTo>
                    <a:pt x="201098" y="45502"/>
                  </a:lnTo>
                  <a:lnTo>
                    <a:pt x="186265" y="45502"/>
                  </a:lnTo>
                  <a:close/>
                  <a:moveTo>
                    <a:pt x="200977" y="16475"/>
                  </a:moveTo>
                  <a:lnTo>
                    <a:pt x="200551" y="16475"/>
                  </a:lnTo>
                  <a:cubicBezTo>
                    <a:pt x="200551" y="16444"/>
                    <a:pt x="200551" y="16414"/>
                    <a:pt x="200551" y="16353"/>
                  </a:cubicBezTo>
                  <a:cubicBezTo>
                    <a:pt x="200551" y="16353"/>
                    <a:pt x="200551" y="16323"/>
                    <a:pt x="200582" y="16292"/>
                  </a:cubicBezTo>
                  <a:lnTo>
                    <a:pt x="200764" y="16292"/>
                  </a:lnTo>
                  <a:lnTo>
                    <a:pt x="200764" y="16323"/>
                  </a:lnTo>
                  <a:cubicBezTo>
                    <a:pt x="200825" y="16383"/>
                    <a:pt x="200916" y="16414"/>
                    <a:pt x="200977" y="16475"/>
                  </a:cubicBezTo>
                  <a:close/>
                  <a:moveTo>
                    <a:pt x="184350" y="89454"/>
                  </a:moveTo>
                  <a:lnTo>
                    <a:pt x="180125" y="89454"/>
                  </a:lnTo>
                  <a:cubicBezTo>
                    <a:pt x="180095" y="89394"/>
                    <a:pt x="180064" y="89333"/>
                    <a:pt x="180034" y="89272"/>
                  </a:cubicBezTo>
                  <a:lnTo>
                    <a:pt x="184441" y="89272"/>
                  </a:lnTo>
                  <a:cubicBezTo>
                    <a:pt x="184411" y="89333"/>
                    <a:pt x="184381" y="89394"/>
                    <a:pt x="184350" y="89454"/>
                  </a:cubicBezTo>
                  <a:close/>
                  <a:moveTo>
                    <a:pt x="171250" y="74682"/>
                  </a:moveTo>
                  <a:lnTo>
                    <a:pt x="171250" y="60244"/>
                  </a:lnTo>
                  <a:lnTo>
                    <a:pt x="186083" y="60244"/>
                  </a:lnTo>
                  <a:lnTo>
                    <a:pt x="186083" y="74682"/>
                  </a:lnTo>
                  <a:close/>
                  <a:moveTo>
                    <a:pt x="171250" y="60092"/>
                  </a:moveTo>
                  <a:lnTo>
                    <a:pt x="171250" y="45654"/>
                  </a:lnTo>
                  <a:lnTo>
                    <a:pt x="186083" y="45654"/>
                  </a:lnTo>
                  <a:lnTo>
                    <a:pt x="186083" y="60092"/>
                  </a:lnTo>
                  <a:close/>
                  <a:moveTo>
                    <a:pt x="171250" y="45502"/>
                  </a:moveTo>
                  <a:lnTo>
                    <a:pt x="171250" y="31065"/>
                  </a:lnTo>
                  <a:lnTo>
                    <a:pt x="186083" y="31065"/>
                  </a:lnTo>
                  <a:lnTo>
                    <a:pt x="186083" y="45502"/>
                  </a:lnTo>
                  <a:lnTo>
                    <a:pt x="171250" y="45502"/>
                  </a:lnTo>
                  <a:close/>
                  <a:moveTo>
                    <a:pt x="185596" y="16475"/>
                  </a:moveTo>
                  <a:lnTo>
                    <a:pt x="184016" y="16475"/>
                  </a:lnTo>
                  <a:cubicBezTo>
                    <a:pt x="184016" y="16414"/>
                    <a:pt x="184046" y="16353"/>
                    <a:pt x="184046" y="16292"/>
                  </a:cubicBezTo>
                  <a:lnTo>
                    <a:pt x="185292" y="16292"/>
                  </a:lnTo>
                  <a:cubicBezTo>
                    <a:pt x="185323" y="16323"/>
                    <a:pt x="185323" y="16323"/>
                    <a:pt x="185353" y="16353"/>
                  </a:cubicBezTo>
                  <a:cubicBezTo>
                    <a:pt x="185414" y="16414"/>
                    <a:pt x="185505" y="16475"/>
                    <a:pt x="185596" y="16475"/>
                  </a:cubicBezTo>
                  <a:close/>
                  <a:moveTo>
                    <a:pt x="183469" y="16475"/>
                  </a:moveTo>
                  <a:lnTo>
                    <a:pt x="178818" y="16475"/>
                  </a:lnTo>
                  <a:cubicBezTo>
                    <a:pt x="178818" y="16414"/>
                    <a:pt x="178849" y="16353"/>
                    <a:pt x="178849" y="16292"/>
                  </a:cubicBezTo>
                  <a:lnTo>
                    <a:pt x="183530" y="16292"/>
                  </a:lnTo>
                  <a:cubicBezTo>
                    <a:pt x="183499" y="16353"/>
                    <a:pt x="183499" y="16414"/>
                    <a:pt x="183469" y="16475"/>
                  </a:cubicBezTo>
                  <a:close/>
                  <a:moveTo>
                    <a:pt x="156538" y="118634"/>
                  </a:moveTo>
                  <a:lnTo>
                    <a:pt x="156204" y="118634"/>
                  </a:lnTo>
                  <a:lnTo>
                    <a:pt x="156204" y="119212"/>
                  </a:lnTo>
                  <a:cubicBezTo>
                    <a:pt x="156173" y="119273"/>
                    <a:pt x="156113" y="119303"/>
                    <a:pt x="156052" y="119364"/>
                  </a:cubicBezTo>
                  <a:lnTo>
                    <a:pt x="156052" y="118634"/>
                  </a:lnTo>
                  <a:lnTo>
                    <a:pt x="153286" y="118634"/>
                  </a:lnTo>
                  <a:cubicBezTo>
                    <a:pt x="153255" y="118573"/>
                    <a:pt x="153255" y="118513"/>
                    <a:pt x="153255" y="118452"/>
                  </a:cubicBezTo>
                  <a:lnTo>
                    <a:pt x="156052" y="118452"/>
                  </a:lnTo>
                  <a:lnTo>
                    <a:pt x="156052" y="111613"/>
                  </a:lnTo>
                  <a:cubicBezTo>
                    <a:pt x="156082" y="111582"/>
                    <a:pt x="156143" y="111582"/>
                    <a:pt x="156173" y="111552"/>
                  </a:cubicBezTo>
                  <a:cubicBezTo>
                    <a:pt x="156173" y="111552"/>
                    <a:pt x="156204" y="111552"/>
                    <a:pt x="156204" y="111522"/>
                  </a:cubicBezTo>
                  <a:lnTo>
                    <a:pt x="156204" y="118452"/>
                  </a:lnTo>
                  <a:lnTo>
                    <a:pt x="156599" y="118452"/>
                  </a:lnTo>
                  <a:cubicBezTo>
                    <a:pt x="156569" y="118513"/>
                    <a:pt x="156569" y="118573"/>
                    <a:pt x="156538" y="118634"/>
                  </a:cubicBezTo>
                  <a:close/>
                  <a:moveTo>
                    <a:pt x="156204" y="90579"/>
                  </a:moveTo>
                  <a:lnTo>
                    <a:pt x="156204" y="97327"/>
                  </a:lnTo>
                  <a:cubicBezTo>
                    <a:pt x="156173" y="97357"/>
                    <a:pt x="156113" y="97388"/>
                    <a:pt x="156052" y="97448"/>
                  </a:cubicBezTo>
                  <a:lnTo>
                    <a:pt x="156052" y="97448"/>
                  </a:lnTo>
                  <a:lnTo>
                    <a:pt x="156052" y="90609"/>
                  </a:lnTo>
                  <a:cubicBezTo>
                    <a:pt x="156113" y="90609"/>
                    <a:pt x="156173" y="90579"/>
                    <a:pt x="156204" y="90579"/>
                  </a:cubicBezTo>
                  <a:close/>
                  <a:moveTo>
                    <a:pt x="156994" y="74865"/>
                  </a:moveTo>
                  <a:lnTo>
                    <a:pt x="156204" y="74865"/>
                  </a:lnTo>
                  <a:lnTo>
                    <a:pt x="156204" y="88573"/>
                  </a:lnTo>
                  <a:lnTo>
                    <a:pt x="156204" y="88543"/>
                  </a:lnTo>
                  <a:cubicBezTo>
                    <a:pt x="156143" y="88543"/>
                    <a:pt x="156082" y="88543"/>
                    <a:pt x="156052" y="88543"/>
                  </a:cubicBezTo>
                  <a:lnTo>
                    <a:pt x="156052" y="74865"/>
                  </a:lnTo>
                  <a:lnTo>
                    <a:pt x="141188" y="74865"/>
                  </a:lnTo>
                  <a:lnTo>
                    <a:pt x="141188" y="89272"/>
                  </a:lnTo>
                  <a:lnTo>
                    <a:pt x="153803" y="89272"/>
                  </a:lnTo>
                  <a:cubicBezTo>
                    <a:pt x="153833" y="89333"/>
                    <a:pt x="153863" y="89394"/>
                    <a:pt x="153863" y="89454"/>
                  </a:cubicBezTo>
                  <a:lnTo>
                    <a:pt x="141188" y="89454"/>
                  </a:lnTo>
                  <a:lnTo>
                    <a:pt x="141188" y="103862"/>
                  </a:lnTo>
                  <a:lnTo>
                    <a:pt x="150216" y="103862"/>
                  </a:lnTo>
                  <a:cubicBezTo>
                    <a:pt x="150216" y="103923"/>
                    <a:pt x="150246" y="103984"/>
                    <a:pt x="150277" y="104044"/>
                  </a:cubicBezTo>
                  <a:lnTo>
                    <a:pt x="141188" y="104044"/>
                  </a:lnTo>
                  <a:lnTo>
                    <a:pt x="141188" y="118452"/>
                  </a:lnTo>
                  <a:lnTo>
                    <a:pt x="146690" y="118452"/>
                  </a:lnTo>
                  <a:cubicBezTo>
                    <a:pt x="146660" y="118513"/>
                    <a:pt x="146629" y="118573"/>
                    <a:pt x="146599" y="118634"/>
                  </a:cubicBezTo>
                  <a:lnTo>
                    <a:pt x="141188" y="118634"/>
                  </a:lnTo>
                  <a:lnTo>
                    <a:pt x="141188" y="125169"/>
                  </a:lnTo>
                  <a:cubicBezTo>
                    <a:pt x="141158" y="125230"/>
                    <a:pt x="141097" y="125291"/>
                    <a:pt x="141036" y="125321"/>
                  </a:cubicBezTo>
                  <a:lnTo>
                    <a:pt x="141036" y="118634"/>
                  </a:lnTo>
                  <a:lnTo>
                    <a:pt x="129608" y="118634"/>
                  </a:lnTo>
                  <a:cubicBezTo>
                    <a:pt x="129577" y="118573"/>
                    <a:pt x="129577" y="118513"/>
                    <a:pt x="129547" y="118452"/>
                  </a:cubicBezTo>
                  <a:lnTo>
                    <a:pt x="141036" y="118452"/>
                  </a:lnTo>
                  <a:lnTo>
                    <a:pt x="141036" y="104044"/>
                  </a:lnTo>
                  <a:lnTo>
                    <a:pt x="128088" y="104044"/>
                  </a:lnTo>
                  <a:cubicBezTo>
                    <a:pt x="128088" y="103984"/>
                    <a:pt x="128057" y="103923"/>
                    <a:pt x="128027" y="103862"/>
                  </a:cubicBezTo>
                  <a:lnTo>
                    <a:pt x="141036" y="103862"/>
                  </a:lnTo>
                  <a:lnTo>
                    <a:pt x="141036" y="89454"/>
                  </a:lnTo>
                  <a:lnTo>
                    <a:pt x="126173" y="89454"/>
                  </a:lnTo>
                  <a:lnTo>
                    <a:pt x="126173" y="101491"/>
                  </a:lnTo>
                  <a:cubicBezTo>
                    <a:pt x="126112" y="101430"/>
                    <a:pt x="126051" y="101370"/>
                    <a:pt x="126021" y="101309"/>
                  </a:cubicBezTo>
                  <a:lnTo>
                    <a:pt x="126021" y="97600"/>
                  </a:lnTo>
                  <a:cubicBezTo>
                    <a:pt x="126082" y="97388"/>
                    <a:pt x="126142" y="97205"/>
                    <a:pt x="126142" y="96993"/>
                  </a:cubicBezTo>
                  <a:cubicBezTo>
                    <a:pt x="126112" y="96810"/>
                    <a:pt x="126112" y="96597"/>
                    <a:pt x="126021" y="96415"/>
                  </a:cubicBezTo>
                  <a:lnTo>
                    <a:pt x="126021" y="89454"/>
                  </a:lnTo>
                  <a:lnTo>
                    <a:pt x="111157" y="89454"/>
                  </a:lnTo>
                  <a:lnTo>
                    <a:pt x="111157" y="95382"/>
                  </a:lnTo>
                  <a:cubicBezTo>
                    <a:pt x="111127" y="95351"/>
                    <a:pt x="111127" y="95351"/>
                    <a:pt x="111097" y="95351"/>
                  </a:cubicBezTo>
                  <a:cubicBezTo>
                    <a:pt x="111066" y="95321"/>
                    <a:pt x="111036" y="95290"/>
                    <a:pt x="111005" y="95290"/>
                  </a:cubicBezTo>
                  <a:lnTo>
                    <a:pt x="111005" y="89454"/>
                  </a:lnTo>
                  <a:lnTo>
                    <a:pt x="104683" y="89454"/>
                  </a:lnTo>
                  <a:cubicBezTo>
                    <a:pt x="104622" y="89394"/>
                    <a:pt x="104592" y="89333"/>
                    <a:pt x="104562" y="89272"/>
                  </a:cubicBezTo>
                  <a:lnTo>
                    <a:pt x="111005" y="89272"/>
                  </a:lnTo>
                  <a:lnTo>
                    <a:pt x="111005" y="74865"/>
                  </a:lnTo>
                  <a:lnTo>
                    <a:pt x="110367" y="74865"/>
                  </a:lnTo>
                  <a:cubicBezTo>
                    <a:pt x="110397" y="74804"/>
                    <a:pt x="110397" y="74743"/>
                    <a:pt x="110397" y="74682"/>
                  </a:cubicBezTo>
                  <a:lnTo>
                    <a:pt x="111005" y="74682"/>
                  </a:lnTo>
                  <a:lnTo>
                    <a:pt x="111005" y="72494"/>
                  </a:lnTo>
                  <a:cubicBezTo>
                    <a:pt x="111036" y="72433"/>
                    <a:pt x="111097" y="72372"/>
                    <a:pt x="111157" y="72342"/>
                  </a:cubicBezTo>
                  <a:lnTo>
                    <a:pt x="111157" y="74682"/>
                  </a:lnTo>
                  <a:lnTo>
                    <a:pt x="126021" y="74682"/>
                  </a:lnTo>
                  <a:lnTo>
                    <a:pt x="126021" y="68816"/>
                  </a:lnTo>
                  <a:cubicBezTo>
                    <a:pt x="126051" y="68846"/>
                    <a:pt x="126112" y="68877"/>
                    <a:pt x="126173" y="68877"/>
                  </a:cubicBezTo>
                  <a:lnTo>
                    <a:pt x="126173" y="71126"/>
                  </a:lnTo>
                  <a:cubicBezTo>
                    <a:pt x="126142" y="71156"/>
                    <a:pt x="126142" y="71187"/>
                    <a:pt x="126112" y="71217"/>
                  </a:cubicBezTo>
                  <a:cubicBezTo>
                    <a:pt x="126021" y="71308"/>
                    <a:pt x="126051" y="71551"/>
                    <a:pt x="126173" y="71612"/>
                  </a:cubicBezTo>
                  <a:lnTo>
                    <a:pt x="126173" y="74682"/>
                  </a:lnTo>
                  <a:lnTo>
                    <a:pt x="141036" y="74682"/>
                  </a:lnTo>
                  <a:lnTo>
                    <a:pt x="141036" y="73831"/>
                  </a:lnTo>
                  <a:cubicBezTo>
                    <a:pt x="141067" y="73831"/>
                    <a:pt x="141097" y="73831"/>
                    <a:pt x="141128" y="73831"/>
                  </a:cubicBezTo>
                  <a:cubicBezTo>
                    <a:pt x="141158" y="73862"/>
                    <a:pt x="141188" y="73862"/>
                    <a:pt x="141188" y="73862"/>
                  </a:cubicBezTo>
                  <a:lnTo>
                    <a:pt x="141188" y="74682"/>
                  </a:lnTo>
                  <a:lnTo>
                    <a:pt x="156052" y="74682"/>
                  </a:lnTo>
                  <a:lnTo>
                    <a:pt x="156052" y="63709"/>
                  </a:lnTo>
                  <a:cubicBezTo>
                    <a:pt x="156113" y="63770"/>
                    <a:pt x="156173" y="63831"/>
                    <a:pt x="156204" y="63892"/>
                  </a:cubicBezTo>
                  <a:lnTo>
                    <a:pt x="156204" y="74682"/>
                  </a:lnTo>
                  <a:lnTo>
                    <a:pt x="157085" y="74682"/>
                  </a:lnTo>
                  <a:cubicBezTo>
                    <a:pt x="157055" y="74713"/>
                    <a:pt x="157055" y="74713"/>
                    <a:pt x="157055" y="74743"/>
                  </a:cubicBezTo>
                  <a:cubicBezTo>
                    <a:pt x="157024" y="74773"/>
                    <a:pt x="157024" y="74804"/>
                    <a:pt x="156994" y="74865"/>
                  </a:cubicBezTo>
                  <a:close/>
                  <a:moveTo>
                    <a:pt x="165991" y="31065"/>
                  </a:moveTo>
                  <a:lnTo>
                    <a:pt x="162800" y="31065"/>
                  </a:lnTo>
                  <a:cubicBezTo>
                    <a:pt x="162800" y="31004"/>
                    <a:pt x="162800" y="30943"/>
                    <a:pt x="162800" y="30913"/>
                  </a:cubicBezTo>
                  <a:lnTo>
                    <a:pt x="165961" y="30913"/>
                  </a:lnTo>
                  <a:cubicBezTo>
                    <a:pt x="165961" y="30943"/>
                    <a:pt x="165961" y="31004"/>
                    <a:pt x="165991" y="31065"/>
                  </a:cubicBezTo>
                  <a:close/>
                  <a:moveTo>
                    <a:pt x="162283" y="31065"/>
                  </a:moveTo>
                  <a:lnTo>
                    <a:pt x="157389" y="31065"/>
                  </a:lnTo>
                  <a:cubicBezTo>
                    <a:pt x="157389" y="31004"/>
                    <a:pt x="157389" y="30943"/>
                    <a:pt x="157359" y="30913"/>
                  </a:cubicBezTo>
                  <a:lnTo>
                    <a:pt x="162009" y="30913"/>
                  </a:lnTo>
                  <a:cubicBezTo>
                    <a:pt x="162101" y="30943"/>
                    <a:pt x="162192" y="31004"/>
                    <a:pt x="162283" y="31065"/>
                  </a:cubicBezTo>
                  <a:close/>
                  <a:moveTo>
                    <a:pt x="156204" y="29119"/>
                  </a:moveTo>
                  <a:lnTo>
                    <a:pt x="156204" y="29910"/>
                  </a:lnTo>
                  <a:cubicBezTo>
                    <a:pt x="156173" y="29849"/>
                    <a:pt x="156113" y="29818"/>
                    <a:pt x="156052" y="29788"/>
                  </a:cubicBezTo>
                  <a:lnTo>
                    <a:pt x="156052" y="28967"/>
                  </a:lnTo>
                  <a:cubicBezTo>
                    <a:pt x="156113" y="29028"/>
                    <a:pt x="156173" y="29058"/>
                    <a:pt x="156204" y="29119"/>
                  </a:cubicBezTo>
                  <a:close/>
                  <a:moveTo>
                    <a:pt x="171067" y="7599"/>
                  </a:moveTo>
                  <a:lnTo>
                    <a:pt x="171067" y="7174"/>
                  </a:lnTo>
                  <a:cubicBezTo>
                    <a:pt x="171067" y="7204"/>
                    <a:pt x="171098" y="7204"/>
                    <a:pt x="171098" y="7204"/>
                  </a:cubicBezTo>
                  <a:cubicBezTo>
                    <a:pt x="171158" y="7295"/>
                    <a:pt x="171158" y="7508"/>
                    <a:pt x="171067" y="7569"/>
                  </a:cubicBezTo>
                  <a:close/>
                  <a:moveTo>
                    <a:pt x="154289" y="60244"/>
                  </a:moveTo>
                  <a:lnTo>
                    <a:pt x="146629" y="60244"/>
                  </a:lnTo>
                  <a:cubicBezTo>
                    <a:pt x="146660" y="60214"/>
                    <a:pt x="146720" y="60153"/>
                    <a:pt x="146751" y="60092"/>
                  </a:cubicBezTo>
                  <a:lnTo>
                    <a:pt x="154380" y="60092"/>
                  </a:lnTo>
                  <a:cubicBezTo>
                    <a:pt x="154350" y="60123"/>
                    <a:pt x="154350" y="60153"/>
                    <a:pt x="154319" y="60214"/>
                  </a:cubicBezTo>
                  <a:close/>
                  <a:moveTo>
                    <a:pt x="144836" y="60244"/>
                  </a:moveTo>
                  <a:lnTo>
                    <a:pt x="143194" y="60244"/>
                  </a:lnTo>
                  <a:cubicBezTo>
                    <a:pt x="143225" y="60214"/>
                    <a:pt x="143286" y="60153"/>
                    <a:pt x="143346" y="60123"/>
                  </a:cubicBezTo>
                  <a:cubicBezTo>
                    <a:pt x="143346" y="60092"/>
                    <a:pt x="143346" y="60092"/>
                    <a:pt x="143346" y="60092"/>
                  </a:cubicBezTo>
                  <a:lnTo>
                    <a:pt x="144684" y="60092"/>
                  </a:lnTo>
                  <a:cubicBezTo>
                    <a:pt x="144745" y="60153"/>
                    <a:pt x="144775" y="60214"/>
                    <a:pt x="144836" y="60244"/>
                  </a:cubicBezTo>
                  <a:close/>
                  <a:moveTo>
                    <a:pt x="141188" y="64591"/>
                  </a:moveTo>
                  <a:lnTo>
                    <a:pt x="141188" y="69454"/>
                  </a:lnTo>
                  <a:cubicBezTo>
                    <a:pt x="141188" y="69454"/>
                    <a:pt x="141188" y="69454"/>
                    <a:pt x="141158" y="69424"/>
                  </a:cubicBezTo>
                  <a:cubicBezTo>
                    <a:pt x="141128" y="69424"/>
                    <a:pt x="141067" y="69393"/>
                    <a:pt x="141036" y="69363"/>
                  </a:cubicBezTo>
                  <a:lnTo>
                    <a:pt x="141036" y="64591"/>
                  </a:lnTo>
                  <a:cubicBezTo>
                    <a:pt x="141097" y="64591"/>
                    <a:pt x="141158" y="64591"/>
                    <a:pt x="141188" y="64591"/>
                  </a:cubicBezTo>
                  <a:close/>
                  <a:moveTo>
                    <a:pt x="141188" y="32098"/>
                  </a:moveTo>
                  <a:lnTo>
                    <a:pt x="141188" y="36171"/>
                  </a:lnTo>
                  <a:cubicBezTo>
                    <a:pt x="141158" y="36141"/>
                    <a:pt x="141097" y="36141"/>
                    <a:pt x="141036" y="36110"/>
                  </a:cubicBezTo>
                  <a:lnTo>
                    <a:pt x="141036" y="32007"/>
                  </a:lnTo>
                  <a:cubicBezTo>
                    <a:pt x="141097" y="32037"/>
                    <a:pt x="141128" y="32068"/>
                    <a:pt x="141188" y="32098"/>
                  </a:cubicBezTo>
                  <a:close/>
                  <a:moveTo>
                    <a:pt x="126173" y="89272"/>
                  </a:moveTo>
                  <a:lnTo>
                    <a:pt x="126173" y="74865"/>
                  </a:lnTo>
                  <a:lnTo>
                    <a:pt x="141036" y="74865"/>
                  </a:lnTo>
                  <a:lnTo>
                    <a:pt x="141036" y="89272"/>
                  </a:lnTo>
                  <a:close/>
                  <a:moveTo>
                    <a:pt x="131006" y="45654"/>
                  </a:moveTo>
                  <a:lnTo>
                    <a:pt x="130064" y="45654"/>
                  </a:lnTo>
                  <a:cubicBezTo>
                    <a:pt x="130033" y="45654"/>
                    <a:pt x="130003" y="45654"/>
                    <a:pt x="129972" y="45654"/>
                  </a:cubicBezTo>
                  <a:cubicBezTo>
                    <a:pt x="129942" y="45624"/>
                    <a:pt x="129881" y="45654"/>
                    <a:pt x="129881" y="45654"/>
                  </a:cubicBezTo>
                  <a:lnTo>
                    <a:pt x="129881" y="45654"/>
                  </a:lnTo>
                  <a:lnTo>
                    <a:pt x="126173" y="45654"/>
                  </a:lnTo>
                  <a:lnTo>
                    <a:pt x="126173" y="48086"/>
                  </a:lnTo>
                  <a:cubicBezTo>
                    <a:pt x="126112" y="47934"/>
                    <a:pt x="126051" y="47813"/>
                    <a:pt x="126021" y="47661"/>
                  </a:cubicBezTo>
                  <a:lnTo>
                    <a:pt x="126021" y="45654"/>
                  </a:lnTo>
                  <a:lnTo>
                    <a:pt x="121462" y="45654"/>
                  </a:lnTo>
                  <a:cubicBezTo>
                    <a:pt x="121522" y="45594"/>
                    <a:pt x="121583" y="45563"/>
                    <a:pt x="121644" y="45502"/>
                  </a:cubicBezTo>
                  <a:lnTo>
                    <a:pt x="126021" y="45502"/>
                  </a:lnTo>
                  <a:lnTo>
                    <a:pt x="126021" y="38390"/>
                  </a:lnTo>
                  <a:cubicBezTo>
                    <a:pt x="126051" y="38238"/>
                    <a:pt x="126082" y="38056"/>
                    <a:pt x="126142" y="37873"/>
                  </a:cubicBezTo>
                  <a:cubicBezTo>
                    <a:pt x="126203" y="37691"/>
                    <a:pt x="126173" y="37508"/>
                    <a:pt x="126142" y="37326"/>
                  </a:cubicBezTo>
                  <a:cubicBezTo>
                    <a:pt x="126112" y="37235"/>
                    <a:pt x="126142" y="37174"/>
                    <a:pt x="126173" y="37144"/>
                  </a:cubicBezTo>
                  <a:lnTo>
                    <a:pt x="126173" y="45502"/>
                  </a:lnTo>
                  <a:lnTo>
                    <a:pt x="131006" y="45502"/>
                  </a:lnTo>
                  <a:cubicBezTo>
                    <a:pt x="131006" y="45533"/>
                    <a:pt x="131006" y="45563"/>
                    <a:pt x="131006" y="45594"/>
                  </a:cubicBezTo>
                  <a:cubicBezTo>
                    <a:pt x="131006" y="45624"/>
                    <a:pt x="131006" y="45654"/>
                    <a:pt x="131006" y="45654"/>
                  </a:cubicBezTo>
                  <a:close/>
                  <a:moveTo>
                    <a:pt x="126173" y="49940"/>
                  </a:moveTo>
                  <a:lnTo>
                    <a:pt x="126173" y="51338"/>
                  </a:lnTo>
                  <a:cubicBezTo>
                    <a:pt x="126112" y="51338"/>
                    <a:pt x="126082" y="51308"/>
                    <a:pt x="126021" y="51308"/>
                  </a:cubicBezTo>
                  <a:lnTo>
                    <a:pt x="126021" y="50913"/>
                  </a:lnTo>
                  <a:cubicBezTo>
                    <a:pt x="126051" y="50943"/>
                    <a:pt x="126082" y="50943"/>
                    <a:pt x="126112" y="50913"/>
                  </a:cubicBezTo>
                  <a:cubicBezTo>
                    <a:pt x="126142" y="50913"/>
                    <a:pt x="126173" y="50822"/>
                    <a:pt x="126142" y="50761"/>
                  </a:cubicBezTo>
                  <a:cubicBezTo>
                    <a:pt x="126112" y="50700"/>
                    <a:pt x="126051" y="50639"/>
                    <a:pt x="126021" y="50579"/>
                  </a:cubicBezTo>
                  <a:lnTo>
                    <a:pt x="126021" y="50062"/>
                  </a:lnTo>
                  <a:cubicBezTo>
                    <a:pt x="126082" y="50031"/>
                    <a:pt x="126112" y="49971"/>
                    <a:pt x="126173" y="49940"/>
                  </a:cubicBezTo>
                  <a:close/>
                  <a:moveTo>
                    <a:pt x="136720" y="31065"/>
                  </a:moveTo>
                  <a:lnTo>
                    <a:pt x="130793" y="31065"/>
                  </a:lnTo>
                  <a:cubicBezTo>
                    <a:pt x="130915" y="31004"/>
                    <a:pt x="131036" y="30943"/>
                    <a:pt x="131158" y="30913"/>
                  </a:cubicBezTo>
                  <a:lnTo>
                    <a:pt x="132313" y="30913"/>
                  </a:lnTo>
                  <a:cubicBezTo>
                    <a:pt x="132313" y="30913"/>
                    <a:pt x="132313" y="30943"/>
                    <a:pt x="132313" y="30973"/>
                  </a:cubicBezTo>
                  <a:cubicBezTo>
                    <a:pt x="132374" y="30973"/>
                    <a:pt x="132404" y="30943"/>
                    <a:pt x="132434" y="30913"/>
                  </a:cubicBezTo>
                  <a:lnTo>
                    <a:pt x="133772" y="30913"/>
                  </a:lnTo>
                  <a:lnTo>
                    <a:pt x="133772" y="30913"/>
                  </a:lnTo>
                  <a:lnTo>
                    <a:pt x="133772" y="30913"/>
                  </a:lnTo>
                  <a:lnTo>
                    <a:pt x="137267" y="30913"/>
                  </a:lnTo>
                  <a:cubicBezTo>
                    <a:pt x="137115" y="31004"/>
                    <a:pt x="136963" y="31034"/>
                    <a:pt x="136781" y="31034"/>
                  </a:cubicBezTo>
                  <a:cubicBezTo>
                    <a:pt x="136751" y="31065"/>
                    <a:pt x="136720" y="31065"/>
                    <a:pt x="136720" y="31065"/>
                  </a:cubicBezTo>
                  <a:close/>
                  <a:moveTo>
                    <a:pt x="126173" y="19545"/>
                  </a:moveTo>
                  <a:lnTo>
                    <a:pt x="126173" y="21794"/>
                  </a:lnTo>
                  <a:cubicBezTo>
                    <a:pt x="126173" y="21794"/>
                    <a:pt x="126173" y="21794"/>
                    <a:pt x="126142" y="21794"/>
                  </a:cubicBezTo>
                  <a:cubicBezTo>
                    <a:pt x="126112" y="21794"/>
                    <a:pt x="126051" y="21824"/>
                    <a:pt x="126021" y="21855"/>
                  </a:cubicBezTo>
                  <a:lnTo>
                    <a:pt x="126021" y="19514"/>
                  </a:lnTo>
                  <a:cubicBezTo>
                    <a:pt x="126082" y="19514"/>
                    <a:pt x="126112" y="19545"/>
                    <a:pt x="126173" y="19545"/>
                  </a:cubicBezTo>
                  <a:close/>
                  <a:moveTo>
                    <a:pt x="111157" y="89272"/>
                  </a:moveTo>
                  <a:lnTo>
                    <a:pt x="111157" y="74865"/>
                  </a:lnTo>
                  <a:lnTo>
                    <a:pt x="126021" y="74865"/>
                  </a:lnTo>
                  <a:lnTo>
                    <a:pt x="126021" y="89272"/>
                  </a:lnTo>
                  <a:close/>
                  <a:moveTo>
                    <a:pt x="111157" y="62798"/>
                  </a:moveTo>
                  <a:lnTo>
                    <a:pt x="111157" y="63314"/>
                  </a:lnTo>
                  <a:cubicBezTo>
                    <a:pt x="111127" y="63223"/>
                    <a:pt x="111097" y="63162"/>
                    <a:pt x="111066" y="63101"/>
                  </a:cubicBezTo>
                  <a:cubicBezTo>
                    <a:pt x="111005" y="63010"/>
                    <a:pt x="111066" y="62858"/>
                    <a:pt x="111157" y="62798"/>
                  </a:cubicBezTo>
                  <a:close/>
                  <a:moveTo>
                    <a:pt x="111157" y="65776"/>
                  </a:moveTo>
                  <a:cubicBezTo>
                    <a:pt x="111127" y="65898"/>
                    <a:pt x="111066" y="66019"/>
                    <a:pt x="111005" y="66171"/>
                  </a:cubicBezTo>
                  <a:lnTo>
                    <a:pt x="111005" y="67357"/>
                  </a:lnTo>
                  <a:cubicBezTo>
                    <a:pt x="111066" y="67478"/>
                    <a:pt x="111127" y="67630"/>
                    <a:pt x="111157" y="67782"/>
                  </a:cubicBezTo>
                  <a:close/>
                  <a:moveTo>
                    <a:pt x="111157" y="51490"/>
                  </a:moveTo>
                  <a:lnTo>
                    <a:pt x="111157" y="54591"/>
                  </a:lnTo>
                  <a:cubicBezTo>
                    <a:pt x="111097" y="54591"/>
                    <a:pt x="111036" y="54591"/>
                    <a:pt x="111005" y="54591"/>
                  </a:cubicBezTo>
                  <a:lnTo>
                    <a:pt x="111005" y="51490"/>
                  </a:lnTo>
                  <a:cubicBezTo>
                    <a:pt x="111036" y="51490"/>
                    <a:pt x="111097" y="51490"/>
                    <a:pt x="111157" y="51490"/>
                  </a:cubicBezTo>
                  <a:close/>
                  <a:moveTo>
                    <a:pt x="111157" y="8420"/>
                  </a:moveTo>
                  <a:lnTo>
                    <a:pt x="111157" y="10274"/>
                  </a:lnTo>
                  <a:cubicBezTo>
                    <a:pt x="111097" y="10304"/>
                    <a:pt x="111066" y="10335"/>
                    <a:pt x="111005" y="10335"/>
                  </a:cubicBezTo>
                  <a:lnTo>
                    <a:pt x="111005" y="8329"/>
                  </a:lnTo>
                  <a:cubicBezTo>
                    <a:pt x="111066" y="8359"/>
                    <a:pt x="111097" y="8389"/>
                    <a:pt x="111157" y="8420"/>
                  </a:cubicBezTo>
                  <a:close/>
                  <a:moveTo>
                    <a:pt x="103558" y="31065"/>
                  </a:moveTo>
                  <a:cubicBezTo>
                    <a:pt x="103558" y="31065"/>
                    <a:pt x="103528" y="31065"/>
                    <a:pt x="103528" y="31034"/>
                  </a:cubicBezTo>
                  <a:cubicBezTo>
                    <a:pt x="103224" y="30943"/>
                    <a:pt x="102920" y="30973"/>
                    <a:pt x="102647" y="30913"/>
                  </a:cubicBezTo>
                  <a:lnTo>
                    <a:pt x="96142" y="30913"/>
                  </a:lnTo>
                  <a:lnTo>
                    <a:pt x="96142" y="16475"/>
                  </a:lnTo>
                  <a:lnTo>
                    <a:pt x="107145" y="16475"/>
                  </a:lnTo>
                  <a:cubicBezTo>
                    <a:pt x="107176" y="16414"/>
                    <a:pt x="107176" y="16383"/>
                    <a:pt x="107206" y="16292"/>
                  </a:cubicBezTo>
                  <a:lnTo>
                    <a:pt x="96142" y="16292"/>
                  </a:lnTo>
                  <a:lnTo>
                    <a:pt x="96142" y="4377"/>
                  </a:lnTo>
                  <a:cubicBezTo>
                    <a:pt x="96081" y="4347"/>
                    <a:pt x="96020" y="4347"/>
                    <a:pt x="95990" y="4316"/>
                  </a:cubicBezTo>
                  <a:lnTo>
                    <a:pt x="95990" y="16292"/>
                  </a:lnTo>
                  <a:lnTo>
                    <a:pt x="81126" y="16292"/>
                  </a:lnTo>
                  <a:lnTo>
                    <a:pt x="81126" y="11003"/>
                  </a:lnTo>
                  <a:cubicBezTo>
                    <a:pt x="81096" y="11003"/>
                    <a:pt x="81066" y="11003"/>
                    <a:pt x="81035" y="11003"/>
                  </a:cubicBezTo>
                  <a:cubicBezTo>
                    <a:pt x="81005" y="11003"/>
                    <a:pt x="80974" y="11003"/>
                    <a:pt x="80944" y="11003"/>
                  </a:cubicBezTo>
                  <a:lnTo>
                    <a:pt x="80944" y="16292"/>
                  </a:lnTo>
                  <a:lnTo>
                    <a:pt x="78269" y="16292"/>
                  </a:lnTo>
                  <a:cubicBezTo>
                    <a:pt x="78269" y="16323"/>
                    <a:pt x="78239" y="16323"/>
                    <a:pt x="78208" y="16353"/>
                  </a:cubicBezTo>
                  <a:cubicBezTo>
                    <a:pt x="78148" y="16383"/>
                    <a:pt x="78056" y="16444"/>
                    <a:pt x="77965" y="16475"/>
                  </a:cubicBezTo>
                  <a:lnTo>
                    <a:pt x="80944" y="16475"/>
                  </a:lnTo>
                  <a:lnTo>
                    <a:pt x="80944" y="17751"/>
                  </a:lnTo>
                  <a:cubicBezTo>
                    <a:pt x="81005" y="17721"/>
                    <a:pt x="81066" y="17721"/>
                    <a:pt x="81126" y="17690"/>
                  </a:cubicBezTo>
                  <a:lnTo>
                    <a:pt x="81126" y="16475"/>
                  </a:lnTo>
                  <a:lnTo>
                    <a:pt x="95990" y="16475"/>
                  </a:lnTo>
                  <a:lnTo>
                    <a:pt x="95990" y="30913"/>
                  </a:lnTo>
                  <a:lnTo>
                    <a:pt x="84956" y="30913"/>
                  </a:lnTo>
                  <a:cubicBezTo>
                    <a:pt x="84956" y="30943"/>
                    <a:pt x="84987" y="30973"/>
                    <a:pt x="84987" y="31004"/>
                  </a:cubicBezTo>
                  <a:cubicBezTo>
                    <a:pt x="84987" y="31034"/>
                    <a:pt x="84987" y="31065"/>
                    <a:pt x="85017" y="31065"/>
                  </a:cubicBezTo>
                  <a:lnTo>
                    <a:pt x="95990" y="31065"/>
                  </a:lnTo>
                  <a:lnTo>
                    <a:pt x="95990" y="34773"/>
                  </a:lnTo>
                  <a:cubicBezTo>
                    <a:pt x="96020" y="34742"/>
                    <a:pt x="96020" y="34682"/>
                    <a:pt x="96051" y="34651"/>
                  </a:cubicBezTo>
                  <a:cubicBezTo>
                    <a:pt x="96081" y="34621"/>
                    <a:pt x="96111" y="34560"/>
                    <a:pt x="96142" y="34530"/>
                  </a:cubicBezTo>
                  <a:lnTo>
                    <a:pt x="96142" y="31065"/>
                  </a:lnTo>
                  <a:close/>
                  <a:moveTo>
                    <a:pt x="81218" y="118634"/>
                  </a:moveTo>
                  <a:lnTo>
                    <a:pt x="81126" y="118634"/>
                  </a:lnTo>
                  <a:lnTo>
                    <a:pt x="81126" y="118695"/>
                  </a:lnTo>
                  <a:cubicBezTo>
                    <a:pt x="81066" y="118695"/>
                    <a:pt x="81005" y="118725"/>
                    <a:pt x="80944" y="118786"/>
                  </a:cubicBezTo>
                  <a:lnTo>
                    <a:pt x="80944" y="118634"/>
                  </a:lnTo>
                  <a:lnTo>
                    <a:pt x="66111" y="118634"/>
                  </a:lnTo>
                  <a:lnTo>
                    <a:pt x="66111" y="133072"/>
                  </a:lnTo>
                  <a:lnTo>
                    <a:pt x="69789" y="133072"/>
                  </a:lnTo>
                  <a:cubicBezTo>
                    <a:pt x="69758" y="133102"/>
                    <a:pt x="69758" y="133163"/>
                    <a:pt x="69758" y="133224"/>
                  </a:cubicBezTo>
                  <a:lnTo>
                    <a:pt x="66111" y="133224"/>
                  </a:lnTo>
                  <a:lnTo>
                    <a:pt x="66111" y="146872"/>
                  </a:lnTo>
                  <a:cubicBezTo>
                    <a:pt x="66020" y="146963"/>
                    <a:pt x="65959" y="147054"/>
                    <a:pt x="65929" y="147176"/>
                  </a:cubicBezTo>
                  <a:lnTo>
                    <a:pt x="65929" y="133224"/>
                  </a:lnTo>
                  <a:lnTo>
                    <a:pt x="60792" y="133224"/>
                  </a:lnTo>
                  <a:cubicBezTo>
                    <a:pt x="60822" y="133163"/>
                    <a:pt x="60822" y="133102"/>
                    <a:pt x="60852" y="133072"/>
                  </a:cubicBezTo>
                  <a:lnTo>
                    <a:pt x="65929" y="133072"/>
                  </a:lnTo>
                  <a:lnTo>
                    <a:pt x="65929" y="118634"/>
                  </a:lnTo>
                  <a:lnTo>
                    <a:pt x="61187" y="118634"/>
                  </a:lnTo>
                  <a:cubicBezTo>
                    <a:pt x="61156" y="118573"/>
                    <a:pt x="61156" y="118513"/>
                    <a:pt x="61126" y="118452"/>
                  </a:cubicBezTo>
                  <a:lnTo>
                    <a:pt x="65929" y="118452"/>
                  </a:lnTo>
                  <a:lnTo>
                    <a:pt x="65929" y="104044"/>
                  </a:lnTo>
                  <a:lnTo>
                    <a:pt x="51612" y="104044"/>
                  </a:lnTo>
                  <a:cubicBezTo>
                    <a:pt x="51612" y="104044"/>
                    <a:pt x="51612" y="104014"/>
                    <a:pt x="51612" y="104014"/>
                  </a:cubicBezTo>
                  <a:cubicBezTo>
                    <a:pt x="51643" y="103984"/>
                    <a:pt x="51643" y="103923"/>
                    <a:pt x="51643" y="103862"/>
                  </a:cubicBezTo>
                  <a:lnTo>
                    <a:pt x="65929" y="103862"/>
                  </a:lnTo>
                  <a:lnTo>
                    <a:pt x="65929" y="90366"/>
                  </a:lnTo>
                  <a:cubicBezTo>
                    <a:pt x="65989" y="90366"/>
                    <a:pt x="66020" y="90366"/>
                    <a:pt x="66050" y="90397"/>
                  </a:cubicBezTo>
                  <a:cubicBezTo>
                    <a:pt x="66050" y="90427"/>
                    <a:pt x="66081" y="90427"/>
                    <a:pt x="66111" y="90458"/>
                  </a:cubicBezTo>
                  <a:lnTo>
                    <a:pt x="66111" y="103862"/>
                  </a:lnTo>
                  <a:lnTo>
                    <a:pt x="80944" y="103862"/>
                  </a:lnTo>
                  <a:lnTo>
                    <a:pt x="80944" y="100275"/>
                  </a:lnTo>
                  <a:cubicBezTo>
                    <a:pt x="81005" y="100306"/>
                    <a:pt x="81066" y="100336"/>
                    <a:pt x="81126" y="100366"/>
                  </a:cubicBezTo>
                  <a:lnTo>
                    <a:pt x="81126" y="103862"/>
                  </a:lnTo>
                  <a:lnTo>
                    <a:pt x="89698" y="103862"/>
                  </a:lnTo>
                  <a:cubicBezTo>
                    <a:pt x="89698" y="103923"/>
                    <a:pt x="89728" y="103984"/>
                    <a:pt x="89759" y="104044"/>
                  </a:cubicBezTo>
                  <a:lnTo>
                    <a:pt x="81126" y="104044"/>
                  </a:lnTo>
                  <a:lnTo>
                    <a:pt x="81126" y="118452"/>
                  </a:lnTo>
                  <a:lnTo>
                    <a:pt x="81674" y="118452"/>
                  </a:lnTo>
                  <a:cubicBezTo>
                    <a:pt x="81643" y="118482"/>
                    <a:pt x="81582" y="118482"/>
                    <a:pt x="81552" y="118513"/>
                  </a:cubicBezTo>
                  <a:cubicBezTo>
                    <a:pt x="81430" y="118543"/>
                    <a:pt x="81339" y="118573"/>
                    <a:pt x="81218" y="118634"/>
                  </a:cubicBezTo>
                  <a:close/>
                  <a:moveTo>
                    <a:pt x="87844" y="1885"/>
                  </a:moveTo>
                  <a:cubicBezTo>
                    <a:pt x="87722" y="1824"/>
                    <a:pt x="87570" y="1794"/>
                    <a:pt x="87418" y="1763"/>
                  </a:cubicBezTo>
                  <a:cubicBezTo>
                    <a:pt x="87206" y="1702"/>
                    <a:pt x="87023" y="1733"/>
                    <a:pt x="86841" y="1824"/>
                  </a:cubicBezTo>
                  <a:cubicBezTo>
                    <a:pt x="86780" y="1854"/>
                    <a:pt x="86719" y="1854"/>
                    <a:pt x="86628" y="1885"/>
                  </a:cubicBezTo>
                  <a:lnTo>
                    <a:pt x="87844" y="1885"/>
                  </a:lnTo>
                  <a:close/>
                  <a:moveTo>
                    <a:pt x="68026" y="147814"/>
                  </a:moveTo>
                  <a:lnTo>
                    <a:pt x="66111" y="147814"/>
                  </a:lnTo>
                  <a:lnTo>
                    <a:pt x="66111" y="148665"/>
                  </a:lnTo>
                  <a:lnTo>
                    <a:pt x="65929" y="148574"/>
                  </a:lnTo>
                  <a:lnTo>
                    <a:pt x="65929" y="148574"/>
                  </a:lnTo>
                  <a:lnTo>
                    <a:pt x="65929" y="147814"/>
                  </a:lnTo>
                  <a:lnTo>
                    <a:pt x="63193" y="147814"/>
                  </a:lnTo>
                  <a:cubicBezTo>
                    <a:pt x="63132" y="147753"/>
                    <a:pt x="63041" y="147723"/>
                    <a:pt x="62950" y="147662"/>
                  </a:cubicBezTo>
                  <a:lnTo>
                    <a:pt x="63953" y="147662"/>
                  </a:lnTo>
                  <a:cubicBezTo>
                    <a:pt x="63983" y="147692"/>
                    <a:pt x="64014" y="147723"/>
                    <a:pt x="64074" y="147753"/>
                  </a:cubicBezTo>
                  <a:cubicBezTo>
                    <a:pt x="64074" y="147753"/>
                    <a:pt x="64074" y="147784"/>
                    <a:pt x="64074" y="147784"/>
                  </a:cubicBezTo>
                  <a:lnTo>
                    <a:pt x="64135" y="147814"/>
                  </a:lnTo>
                  <a:lnTo>
                    <a:pt x="64105" y="147753"/>
                  </a:lnTo>
                  <a:cubicBezTo>
                    <a:pt x="64074" y="147753"/>
                    <a:pt x="64074" y="147753"/>
                    <a:pt x="64074" y="147753"/>
                  </a:cubicBezTo>
                  <a:cubicBezTo>
                    <a:pt x="64044" y="147723"/>
                    <a:pt x="64014" y="147692"/>
                    <a:pt x="63983" y="147662"/>
                  </a:cubicBezTo>
                  <a:lnTo>
                    <a:pt x="65929" y="147662"/>
                  </a:lnTo>
                  <a:lnTo>
                    <a:pt x="65929" y="147662"/>
                  </a:lnTo>
                  <a:cubicBezTo>
                    <a:pt x="65929" y="147692"/>
                    <a:pt x="65959" y="147723"/>
                    <a:pt x="65989" y="147723"/>
                  </a:cubicBezTo>
                  <a:cubicBezTo>
                    <a:pt x="65989" y="147723"/>
                    <a:pt x="66020" y="147692"/>
                    <a:pt x="66050" y="147692"/>
                  </a:cubicBezTo>
                  <a:cubicBezTo>
                    <a:pt x="66050" y="147662"/>
                    <a:pt x="66050" y="147632"/>
                    <a:pt x="66050" y="147601"/>
                  </a:cubicBezTo>
                  <a:cubicBezTo>
                    <a:pt x="66081" y="147480"/>
                    <a:pt x="66081" y="147358"/>
                    <a:pt x="66111" y="147236"/>
                  </a:cubicBezTo>
                  <a:lnTo>
                    <a:pt x="66111" y="147662"/>
                  </a:lnTo>
                  <a:lnTo>
                    <a:pt x="67874" y="147662"/>
                  </a:lnTo>
                  <a:cubicBezTo>
                    <a:pt x="67904" y="147723"/>
                    <a:pt x="67965" y="147784"/>
                    <a:pt x="68026" y="147814"/>
                  </a:cubicBezTo>
                  <a:close/>
                  <a:moveTo>
                    <a:pt x="66111" y="148817"/>
                  </a:moveTo>
                  <a:cubicBezTo>
                    <a:pt x="66050" y="148817"/>
                    <a:pt x="65989" y="148787"/>
                    <a:pt x="65959" y="148695"/>
                  </a:cubicBezTo>
                  <a:cubicBezTo>
                    <a:pt x="65959" y="148665"/>
                    <a:pt x="65959" y="148635"/>
                    <a:pt x="65929" y="148574"/>
                  </a:cubicBezTo>
                  <a:lnTo>
                    <a:pt x="65929" y="148574"/>
                  </a:lnTo>
                  <a:lnTo>
                    <a:pt x="65929" y="149425"/>
                  </a:lnTo>
                  <a:cubicBezTo>
                    <a:pt x="66020" y="149455"/>
                    <a:pt x="66050" y="149516"/>
                    <a:pt x="66111" y="149607"/>
                  </a:cubicBezTo>
                  <a:close/>
                  <a:moveTo>
                    <a:pt x="66111" y="104044"/>
                  </a:moveTo>
                  <a:lnTo>
                    <a:pt x="66111" y="118452"/>
                  </a:lnTo>
                  <a:lnTo>
                    <a:pt x="80944" y="118452"/>
                  </a:lnTo>
                  <a:lnTo>
                    <a:pt x="80944" y="104044"/>
                  </a:lnTo>
                  <a:close/>
                  <a:moveTo>
                    <a:pt x="69454" y="60244"/>
                  </a:moveTo>
                  <a:lnTo>
                    <a:pt x="67388" y="60244"/>
                  </a:lnTo>
                  <a:cubicBezTo>
                    <a:pt x="67448" y="60184"/>
                    <a:pt x="67540" y="60123"/>
                    <a:pt x="67631" y="60092"/>
                  </a:cubicBezTo>
                  <a:lnTo>
                    <a:pt x="69576" y="60092"/>
                  </a:lnTo>
                  <a:cubicBezTo>
                    <a:pt x="69546" y="60153"/>
                    <a:pt x="69485" y="60214"/>
                    <a:pt x="69454" y="60244"/>
                  </a:cubicBezTo>
                  <a:close/>
                  <a:moveTo>
                    <a:pt x="66780" y="60244"/>
                  </a:moveTo>
                  <a:lnTo>
                    <a:pt x="66111" y="60244"/>
                  </a:lnTo>
                  <a:lnTo>
                    <a:pt x="66111" y="60518"/>
                  </a:lnTo>
                  <a:cubicBezTo>
                    <a:pt x="66050" y="60548"/>
                    <a:pt x="65989" y="60548"/>
                    <a:pt x="65929" y="60579"/>
                  </a:cubicBezTo>
                  <a:lnTo>
                    <a:pt x="65929" y="60244"/>
                  </a:lnTo>
                  <a:lnTo>
                    <a:pt x="51095" y="60244"/>
                  </a:lnTo>
                  <a:lnTo>
                    <a:pt x="51095" y="74682"/>
                  </a:lnTo>
                  <a:cubicBezTo>
                    <a:pt x="51035" y="74621"/>
                    <a:pt x="50974" y="74561"/>
                    <a:pt x="50913" y="74469"/>
                  </a:cubicBezTo>
                  <a:lnTo>
                    <a:pt x="50913" y="60244"/>
                  </a:lnTo>
                  <a:lnTo>
                    <a:pt x="36080" y="60244"/>
                  </a:lnTo>
                  <a:lnTo>
                    <a:pt x="36080" y="74682"/>
                  </a:lnTo>
                  <a:lnTo>
                    <a:pt x="42220" y="74682"/>
                  </a:lnTo>
                  <a:cubicBezTo>
                    <a:pt x="42098" y="74713"/>
                    <a:pt x="41977" y="74773"/>
                    <a:pt x="41855" y="74865"/>
                  </a:cubicBezTo>
                  <a:lnTo>
                    <a:pt x="36080" y="74865"/>
                  </a:lnTo>
                  <a:lnTo>
                    <a:pt x="36080" y="85594"/>
                  </a:lnTo>
                  <a:cubicBezTo>
                    <a:pt x="36019" y="85564"/>
                    <a:pt x="35958" y="85533"/>
                    <a:pt x="35898" y="85503"/>
                  </a:cubicBezTo>
                  <a:lnTo>
                    <a:pt x="35898" y="74865"/>
                  </a:lnTo>
                  <a:lnTo>
                    <a:pt x="27812" y="74865"/>
                  </a:lnTo>
                  <a:cubicBezTo>
                    <a:pt x="27752" y="74804"/>
                    <a:pt x="27721" y="74743"/>
                    <a:pt x="27691" y="74682"/>
                  </a:cubicBezTo>
                  <a:lnTo>
                    <a:pt x="35898" y="74682"/>
                  </a:lnTo>
                  <a:lnTo>
                    <a:pt x="35898" y="60244"/>
                  </a:lnTo>
                  <a:lnTo>
                    <a:pt x="21065" y="60244"/>
                  </a:lnTo>
                  <a:lnTo>
                    <a:pt x="21065" y="65442"/>
                  </a:lnTo>
                  <a:cubicBezTo>
                    <a:pt x="21034" y="65412"/>
                    <a:pt x="20973" y="65381"/>
                    <a:pt x="20913" y="65351"/>
                  </a:cubicBezTo>
                  <a:lnTo>
                    <a:pt x="20882" y="65320"/>
                  </a:lnTo>
                  <a:lnTo>
                    <a:pt x="20882" y="60244"/>
                  </a:lnTo>
                  <a:lnTo>
                    <a:pt x="20578" y="60244"/>
                  </a:lnTo>
                  <a:cubicBezTo>
                    <a:pt x="20578" y="60214"/>
                    <a:pt x="20578" y="60153"/>
                    <a:pt x="20609" y="60092"/>
                  </a:cubicBezTo>
                  <a:lnTo>
                    <a:pt x="20882" y="60092"/>
                  </a:lnTo>
                  <a:lnTo>
                    <a:pt x="20882" y="59241"/>
                  </a:lnTo>
                  <a:cubicBezTo>
                    <a:pt x="20913" y="59241"/>
                    <a:pt x="20913" y="59211"/>
                    <a:pt x="20943" y="59180"/>
                  </a:cubicBezTo>
                  <a:cubicBezTo>
                    <a:pt x="20973" y="59120"/>
                    <a:pt x="21004" y="59059"/>
                    <a:pt x="21065" y="58998"/>
                  </a:cubicBezTo>
                  <a:lnTo>
                    <a:pt x="21065" y="60092"/>
                  </a:lnTo>
                  <a:lnTo>
                    <a:pt x="35898" y="60092"/>
                  </a:lnTo>
                  <a:lnTo>
                    <a:pt x="35898" y="45654"/>
                  </a:lnTo>
                  <a:lnTo>
                    <a:pt x="21065" y="45654"/>
                  </a:lnTo>
                  <a:lnTo>
                    <a:pt x="21065" y="46262"/>
                  </a:lnTo>
                  <a:cubicBezTo>
                    <a:pt x="21004" y="46262"/>
                    <a:pt x="20943" y="46293"/>
                    <a:pt x="20913" y="46293"/>
                  </a:cubicBezTo>
                  <a:cubicBezTo>
                    <a:pt x="20913" y="46293"/>
                    <a:pt x="20882" y="46323"/>
                    <a:pt x="20882" y="46323"/>
                  </a:cubicBezTo>
                  <a:lnTo>
                    <a:pt x="20882" y="45654"/>
                  </a:lnTo>
                  <a:lnTo>
                    <a:pt x="20821" y="45654"/>
                  </a:lnTo>
                  <a:cubicBezTo>
                    <a:pt x="20821" y="45624"/>
                    <a:pt x="20791" y="45563"/>
                    <a:pt x="20730" y="45502"/>
                  </a:cubicBezTo>
                  <a:lnTo>
                    <a:pt x="20882" y="45502"/>
                  </a:lnTo>
                  <a:lnTo>
                    <a:pt x="20882" y="45168"/>
                  </a:lnTo>
                  <a:cubicBezTo>
                    <a:pt x="20913" y="45138"/>
                    <a:pt x="20943" y="45107"/>
                    <a:pt x="20943" y="45047"/>
                  </a:cubicBezTo>
                  <a:cubicBezTo>
                    <a:pt x="20943" y="44925"/>
                    <a:pt x="21004" y="44803"/>
                    <a:pt x="21065" y="44682"/>
                  </a:cubicBezTo>
                  <a:lnTo>
                    <a:pt x="21065" y="45502"/>
                  </a:lnTo>
                  <a:lnTo>
                    <a:pt x="35898" y="45502"/>
                  </a:lnTo>
                  <a:lnTo>
                    <a:pt x="35898" y="31065"/>
                  </a:lnTo>
                  <a:lnTo>
                    <a:pt x="21065" y="31065"/>
                  </a:lnTo>
                  <a:lnTo>
                    <a:pt x="21065" y="44195"/>
                  </a:lnTo>
                  <a:cubicBezTo>
                    <a:pt x="21004" y="44165"/>
                    <a:pt x="20943" y="44165"/>
                    <a:pt x="20913" y="44135"/>
                  </a:cubicBezTo>
                  <a:cubicBezTo>
                    <a:pt x="20882" y="44135"/>
                    <a:pt x="20882" y="44135"/>
                    <a:pt x="20882" y="44135"/>
                  </a:cubicBezTo>
                  <a:lnTo>
                    <a:pt x="20882" y="31065"/>
                  </a:lnTo>
                  <a:lnTo>
                    <a:pt x="6049" y="31065"/>
                  </a:lnTo>
                  <a:lnTo>
                    <a:pt x="6049" y="35776"/>
                  </a:lnTo>
                  <a:cubicBezTo>
                    <a:pt x="5988" y="35837"/>
                    <a:pt x="5927" y="35897"/>
                    <a:pt x="5867" y="35928"/>
                  </a:cubicBezTo>
                  <a:lnTo>
                    <a:pt x="5867" y="31065"/>
                  </a:lnTo>
                  <a:lnTo>
                    <a:pt x="31" y="31065"/>
                  </a:lnTo>
                  <a:cubicBezTo>
                    <a:pt x="31" y="31034"/>
                    <a:pt x="0" y="30973"/>
                    <a:pt x="0" y="30913"/>
                  </a:cubicBezTo>
                  <a:lnTo>
                    <a:pt x="0" y="30913"/>
                  </a:lnTo>
                  <a:lnTo>
                    <a:pt x="5867" y="30913"/>
                  </a:lnTo>
                  <a:lnTo>
                    <a:pt x="5867" y="25897"/>
                  </a:lnTo>
                  <a:cubicBezTo>
                    <a:pt x="5927" y="25867"/>
                    <a:pt x="5988" y="25837"/>
                    <a:pt x="6049" y="25806"/>
                  </a:cubicBezTo>
                  <a:lnTo>
                    <a:pt x="6049" y="30913"/>
                  </a:lnTo>
                  <a:lnTo>
                    <a:pt x="20882" y="30913"/>
                  </a:lnTo>
                  <a:lnTo>
                    <a:pt x="20882" y="16475"/>
                  </a:lnTo>
                  <a:lnTo>
                    <a:pt x="8298" y="16475"/>
                  </a:lnTo>
                  <a:cubicBezTo>
                    <a:pt x="8298" y="16444"/>
                    <a:pt x="8268" y="16444"/>
                    <a:pt x="8268" y="16414"/>
                  </a:cubicBezTo>
                  <a:cubicBezTo>
                    <a:pt x="8268" y="16383"/>
                    <a:pt x="8238" y="16353"/>
                    <a:pt x="8238" y="16292"/>
                  </a:cubicBezTo>
                  <a:lnTo>
                    <a:pt x="20882" y="16292"/>
                  </a:lnTo>
                  <a:lnTo>
                    <a:pt x="20882" y="14651"/>
                  </a:lnTo>
                  <a:cubicBezTo>
                    <a:pt x="20943" y="14833"/>
                    <a:pt x="20973" y="15016"/>
                    <a:pt x="21065" y="15168"/>
                  </a:cubicBezTo>
                  <a:lnTo>
                    <a:pt x="21065" y="16292"/>
                  </a:lnTo>
                  <a:lnTo>
                    <a:pt x="23131" y="16292"/>
                  </a:lnTo>
                  <a:cubicBezTo>
                    <a:pt x="23192" y="16323"/>
                    <a:pt x="23223" y="16353"/>
                    <a:pt x="23283" y="16383"/>
                  </a:cubicBezTo>
                  <a:cubicBezTo>
                    <a:pt x="23375" y="16414"/>
                    <a:pt x="23435" y="16444"/>
                    <a:pt x="23527" y="16475"/>
                  </a:cubicBezTo>
                  <a:lnTo>
                    <a:pt x="21065" y="16475"/>
                  </a:lnTo>
                  <a:lnTo>
                    <a:pt x="21065" y="30913"/>
                  </a:lnTo>
                  <a:lnTo>
                    <a:pt x="35898" y="30913"/>
                  </a:lnTo>
                  <a:lnTo>
                    <a:pt x="35898" y="19484"/>
                  </a:lnTo>
                  <a:cubicBezTo>
                    <a:pt x="35928" y="19453"/>
                    <a:pt x="35958" y="19423"/>
                    <a:pt x="36019" y="19393"/>
                  </a:cubicBezTo>
                  <a:cubicBezTo>
                    <a:pt x="36019" y="19362"/>
                    <a:pt x="36050" y="19362"/>
                    <a:pt x="36080" y="19362"/>
                  </a:cubicBezTo>
                  <a:lnTo>
                    <a:pt x="36080" y="30913"/>
                  </a:lnTo>
                  <a:lnTo>
                    <a:pt x="50913" y="30913"/>
                  </a:lnTo>
                  <a:lnTo>
                    <a:pt x="50913" y="28663"/>
                  </a:lnTo>
                  <a:cubicBezTo>
                    <a:pt x="50974" y="28633"/>
                    <a:pt x="51035" y="28633"/>
                    <a:pt x="51095" y="28603"/>
                  </a:cubicBezTo>
                  <a:lnTo>
                    <a:pt x="51095" y="30913"/>
                  </a:lnTo>
                  <a:lnTo>
                    <a:pt x="63922" y="30913"/>
                  </a:lnTo>
                  <a:cubicBezTo>
                    <a:pt x="63953" y="30943"/>
                    <a:pt x="63953" y="31004"/>
                    <a:pt x="63983" y="31065"/>
                  </a:cubicBezTo>
                  <a:lnTo>
                    <a:pt x="51095" y="31065"/>
                  </a:lnTo>
                  <a:lnTo>
                    <a:pt x="51095" y="39910"/>
                  </a:lnTo>
                  <a:cubicBezTo>
                    <a:pt x="51035" y="40001"/>
                    <a:pt x="50974" y="40062"/>
                    <a:pt x="50913" y="40122"/>
                  </a:cubicBezTo>
                  <a:lnTo>
                    <a:pt x="50913" y="31065"/>
                  </a:lnTo>
                  <a:lnTo>
                    <a:pt x="36080" y="31065"/>
                  </a:lnTo>
                  <a:lnTo>
                    <a:pt x="36080" y="45502"/>
                  </a:lnTo>
                  <a:lnTo>
                    <a:pt x="50913" y="45502"/>
                  </a:lnTo>
                  <a:lnTo>
                    <a:pt x="50913" y="44986"/>
                  </a:lnTo>
                  <a:cubicBezTo>
                    <a:pt x="50974" y="44986"/>
                    <a:pt x="51035" y="44986"/>
                    <a:pt x="51095" y="44986"/>
                  </a:cubicBezTo>
                  <a:lnTo>
                    <a:pt x="51095" y="45502"/>
                  </a:lnTo>
                  <a:lnTo>
                    <a:pt x="53102" y="45502"/>
                  </a:lnTo>
                  <a:cubicBezTo>
                    <a:pt x="53162" y="45533"/>
                    <a:pt x="53254" y="45594"/>
                    <a:pt x="53345" y="45654"/>
                  </a:cubicBezTo>
                  <a:lnTo>
                    <a:pt x="51095" y="45654"/>
                  </a:lnTo>
                  <a:lnTo>
                    <a:pt x="51095" y="60092"/>
                  </a:lnTo>
                  <a:lnTo>
                    <a:pt x="65929" y="60092"/>
                  </a:lnTo>
                  <a:lnTo>
                    <a:pt x="65929" y="56384"/>
                  </a:lnTo>
                  <a:cubicBezTo>
                    <a:pt x="65989" y="56354"/>
                    <a:pt x="66050" y="56323"/>
                    <a:pt x="66111" y="56293"/>
                  </a:cubicBezTo>
                  <a:lnTo>
                    <a:pt x="66111" y="60092"/>
                  </a:lnTo>
                  <a:lnTo>
                    <a:pt x="66840" y="60092"/>
                  </a:lnTo>
                  <a:cubicBezTo>
                    <a:pt x="66840" y="60092"/>
                    <a:pt x="66840" y="60123"/>
                    <a:pt x="66840" y="60123"/>
                  </a:cubicBezTo>
                  <a:cubicBezTo>
                    <a:pt x="66810" y="60153"/>
                    <a:pt x="66810" y="60214"/>
                    <a:pt x="66780" y="60244"/>
                  </a:cubicBezTo>
                  <a:close/>
                  <a:moveTo>
                    <a:pt x="66111" y="45654"/>
                  </a:moveTo>
                  <a:lnTo>
                    <a:pt x="73041" y="45654"/>
                  </a:lnTo>
                  <a:cubicBezTo>
                    <a:pt x="73011" y="45624"/>
                    <a:pt x="72980" y="45594"/>
                    <a:pt x="72950" y="45563"/>
                  </a:cubicBezTo>
                  <a:cubicBezTo>
                    <a:pt x="72920" y="45533"/>
                    <a:pt x="72889" y="45533"/>
                    <a:pt x="72889" y="45502"/>
                  </a:cubicBezTo>
                  <a:lnTo>
                    <a:pt x="66111" y="45502"/>
                  </a:lnTo>
                  <a:lnTo>
                    <a:pt x="66111" y="39241"/>
                  </a:lnTo>
                  <a:cubicBezTo>
                    <a:pt x="66050" y="39241"/>
                    <a:pt x="65989" y="39271"/>
                    <a:pt x="65929" y="39271"/>
                  </a:cubicBezTo>
                  <a:lnTo>
                    <a:pt x="65929" y="45502"/>
                  </a:lnTo>
                  <a:lnTo>
                    <a:pt x="62159" y="45502"/>
                  </a:lnTo>
                  <a:cubicBezTo>
                    <a:pt x="62190" y="45563"/>
                    <a:pt x="62190" y="45594"/>
                    <a:pt x="62190" y="45654"/>
                  </a:cubicBezTo>
                  <a:lnTo>
                    <a:pt x="65929" y="45654"/>
                  </a:lnTo>
                  <a:lnTo>
                    <a:pt x="65929" y="56080"/>
                  </a:lnTo>
                  <a:cubicBezTo>
                    <a:pt x="65989" y="56019"/>
                    <a:pt x="66050" y="55989"/>
                    <a:pt x="66111" y="55959"/>
                  </a:cubicBezTo>
                  <a:lnTo>
                    <a:pt x="66111" y="45654"/>
                  </a:lnTo>
                  <a:close/>
                  <a:moveTo>
                    <a:pt x="73983" y="31065"/>
                  </a:moveTo>
                  <a:lnTo>
                    <a:pt x="69941" y="31065"/>
                  </a:lnTo>
                  <a:cubicBezTo>
                    <a:pt x="69941" y="31004"/>
                    <a:pt x="69910" y="30943"/>
                    <a:pt x="69880" y="30913"/>
                  </a:cubicBezTo>
                  <a:lnTo>
                    <a:pt x="73649" y="30913"/>
                  </a:lnTo>
                  <a:cubicBezTo>
                    <a:pt x="73771" y="30943"/>
                    <a:pt x="73892" y="31004"/>
                    <a:pt x="73983" y="31065"/>
                  </a:cubicBezTo>
                  <a:close/>
                  <a:moveTo>
                    <a:pt x="66111" y="34986"/>
                  </a:moveTo>
                  <a:cubicBezTo>
                    <a:pt x="66081" y="34955"/>
                    <a:pt x="66050" y="34955"/>
                    <a:pt x="66020" y="34955"/>
                  </a:cubicBezTo>
                  <a:lnTo>
                    <a:pt x="65929" y="34894"/>
                  </a:lnTo>
                  <a:lnTo>
                    <a:pt x="65929" y="36323"/>
                  </a:lnTo>
                  <a:cubicBezTo>
                    <a:pt x="65989" y="36293"/>
                    <a:pt x="66050" y="36293"/>
                    <a:pt x="66111" y="36262"/>
                  </a:cubicBezTo>
                  <a:close/>
                  <a:moveTo>
                    <a:pt x="66111" y="16475"/>
                  </a:moveTo>
                  <a:lnTo>
                    <a:pt x="70306" y="16475"/>
                  </a:lnTo>
                  <a:cubicBezTo>
                    <a:pt x="70214" y="16383"/>
                    <a:pt x="70062" y="16323"/>
                    <a:pt x="69910" y="16323"/>
                  </a:cubicBezTo>
                  <a:cubicBezTo>
                    <a:pt x="69698" y="16353"/>
                    <a:pt x="69485" y="16353"/>
                    <a:pt x="69302" y="16292"/>
                  </a:cubicBezTo>
                  <a:lnTo>
                    <a:pt x="67479" y="16292"/>
                  </a:lnTo>
                  <a:lnTo>
                    <a:pt x="67448" y="16323"/>
                  </a:lnTo>
                  <a:cubicBezTo>
                    <a:pt x="67266" y="16353"/>
                    <a:pt x="67053" y="16414"/>
                    <a:pt x="66901" y="16292"/>
                  </a:cubicBezTo>
                  <a:lnTo>
                    <a:pt x="66111" y="16292"/>
                  </a:lnTo>
                  <a:lnTo>
                    <a:pt x="66111" y="15836"/>
                  </a:lnTo>
                  <a:cubicBezTo>
                    <a:pt x="66050" y="15806"/>
                    <a:pt x="65989" y="15776"/>
                    <a:pt x="65929" y="15745"/>
                  </a:cubicBezTo>
                  <a:lnTo>
                    <a:pt x="65929" y="16292"/>
                  </a:lnTo>
                  <a:lnTo>
                    <a:pt x="63315" y="16292"/>
                  </a:lnTo>
                  <a:cubicBezTo>
                    <a:pt x="63284" y="16353"/>
                    <a:pt x="63284" y="16414"/>
                    <a:pt x="63284" y="16475"/>
                  </a:cubicBezTo>
                  <a:lnTo>
                    <a:pt x="65929" y="16475"/>
                  </a:lnTo>
                  <a:lnTo>
                    <a:pt x="65929" y="18420"/>
                  </a:lnTo>
                  <a:cubicBezTo>
                    <a:pt x="65989" y="18420"/>
                    <a:pt x="66050" y="18420"/>
                    <a:pt x="66111" y="18420"/>
                  </a:cubicBezTo>
                  <a:lnTo>
                    <a:pt x="66111" y="16475"/>
                  </a:lnTo>
                  <a:close/>
                  <a:moveTo>
                    <a:pt x="66111" y="19849"/>
                  </a:moveTo>
                  <a:cubicBezTo>
                    <a:pt x="66050" y="19818"/>
                    <a:pt x="66020" y="19788"/>
                    <a:pt x="65959" y="19757"/>
                  </a:cubicBezTo>
                  <a:lnTo>
                    <a:pt x="65929" y="19757"/>
                  </a:lnTo>
                  <a:lnTo>
                    <a:pt x="65929" y="20365"/>
                  </a:lnTo>
                  <a:cubicBezTo>
                    <a:pt x="65989" y="20335"/>
                    <a:pt x="66050" y="20335"/>
                    <a:pt x="66111" y="20305"/>
                  </a:cubicBezTo>
                  <a:lnTo>
                    <a:pt x="66111" y="19849"/>
                  </a:lnTo>
                  <a:close/>
                  <a:moveTo>
                    <a:pt x="66111" y="20730"/>
                  </a:moveTo>
                  <a:cubicBezTo>
                    <a:pt x="66050" y="20760"/>
                    <a:pt x="65989" y="20791"/>
                    <a:pt x="65929" y="20791"/>
                  </a:cubicBezTo>
                  <a:lnTo>
                    <a:pt x="65929" y="27356"/>
                  </a:lnTo>
                  <a:cubicBezTo>
                    <a:pt x="65929" y="27356"/>
                    <a:pt x="65959" y="27356"/>
                    <a:pt x="65959" y="27387"/>
                  </a:cubicBezTo>
                  <a:cubicBezTo>
                    <a:pt x="65989" y="27387"/>
                    <a:pt x="66050" y="27387"/>
                    <a:pt x="66111" y="27387"/>
                  </a:cubicBezTo>
                  <a:lnTo>
                    <a:pt x="66111" y="20730"/>
                  </a:lnTo>
                  <a:close/>
                  <a:moveTo>
                    <a:pt x="66111" y="27508"/>
                  </a:moveTo>
                  <a:cubicBezTo>
                    <a:pt x="66050" y="27508"/>
                    <a:pt x="65989" y="27478"/>
                    <a:pt x="65959" y="27387"/>
                  </a:cubicBezTo>
                  <a:lnTo>
                    <a:pt x="65929" y="27387"/>
                  </a:lnTo>
                  <a:lnTo>
                    <a:pt x="65929" y="27843"/>
                  </a:lnTo>
                  <a:cubicBezTo>
                    <a:pt x="65959" y="27873"/>
                    <a:pt x="65989" y="27873"/>
                    <a:pt x="66020" y="27903"/>
                  </a:cubicBezTo>
                  <a:cubicBezTo>
                    <a:pt x="66050" y="27903"/>
                    <a:pt x="66081" y="27934"/>
                    <a:pt x="66111" y="27934"/>
                  </a:cubicBezTo>
                  <a:lnTo>
                    <a:pt x="66111" y="27508"/>
                  </a:lnTo>
                  <a:close/>
                  <a:moveTo>
                    <a:pt x="66111" y="13466"/>
                  </a:moveTo>
                  <a:lnTo>
                    <a:pt x="66111" y="13921"/>
                  </a:lnTo>
                  <a:cubicBezTo>
                    <a:pt x="66050" y="13800"/>
                    <a:pt x="66050" y="13617"/>
                    <a:pt x="66111" y="13466"/>
                  </a:cubicBezTo>
                  <a:close/>
                  <a:moveTo>
                    <a:pt x="66111" y="14256"/>
                  </a:moveTo>
                  <a:cubicBezTo>
                    <a:pt x="66020" y="14195"/>
                    <a:pt x="65989" y="14134"/>
                    <a:pt x="65929" y="14073"/>
                  </a:cubicBezTo>
                  <a:lnTo>
                    <a:pt x="65929" y="14681"/>
                  </a:lnTo>
                  <a:cubicBezTo>
                    <a:pt x="65989" y="14681"/>
                    <a:pt x="66050" y="14681"/>
                    <a:pt x="66111" y="14651"/>
                  </a:cubicBezTo>
                  <a:close/>
                  <a:moveTo>
                    <a:pt x="60093" y="89454"/>
                  </a:moveTo>
                  <a:lnTo>
                    <a:pt x="59242" y="89454"/>
                  </a:lnTo>
                  <a:cubicBezTo>
                    <a:pt x="59393" y="89363"/>
                    <a:pt x="59545" y="89302"/>
                    <a:pt x="59697" y="89272"/>
                  </a:cubicBezTo>
                  <a:cubicBezTo>
                    <a:pt x="59697" y="89272"/>
                    <a:pt x="59728" y="89272"/>
                    <a:pt x="59728" y="89272"/>
                  </a:cubicBezTo>
                  <a:lnTo>
                    <a:pt x="59758" y="89272"/>
                  </a:lnTo>
                  <a:cubicBezTo>
                    <a:pt x="59849" y="89272"/>
                    <a:pt x="59910" y="89302"/>
                    <a:pt x="59971" y="89333"/>
                  </a:cubicBezTo>
                  <a:cubicBezTo>
                    <a:pt x="60032" y="89363"/>
                    <a:pt x="60062" y="89394"/>
                    <a:pt x="60093" y="89454"/>
                  </a:cubicBezTo>
                  <a:close/>
                  <a:moveTo>
                    <a:pt x="51095" y="91856"/>
                  </a:moveTo>
                  <a:lnTo>
                    <a:pt x="51095" y="92707"/>
                  </a:lnTo>
                  <a:cubicBezTo>
                    <a:pt x="51035" y="92676"/>
                    <a:pt x="50974" y="92646"/>
                    <a:pt x="50913" y="92646"/>
                  </a:cubicBezTo>
                  <a:lnTo>
                    <a:pt x="50913" y="91765"/>
                  </a:lnTo>
                  <a:cubicBezTo>
                    <a:pt x="50974" y="91795"/>
                    <a:pt x="51035" y="91825"/>
                    <a:pt x="51095" y="91856"/>
                  </a:cubicBezTo>
                  <a:close/>
                  <a:moveTo>
                    <a:pt x="53132" y="74865"/>
                  </a:moveTo>
                  <a:cubicBezTo>
                    <a:pt x="53102" y="74804"/>
                    <a:pt x="53102" y="74743"/>
                    <a:pt x="53102" y="74682"/>
                  </a:cubicBezTo>
                  <a:lnTo>
                    <a:pt x="51095" y="74682"/>
                  </a:lnTo>
                  <a:cubicBezTo>
                    <a:pt x="51126" y="74743"/>
                    <a:pt x="51187" y="74804"/>
                    <a:pt x="51247" y="74865"/>
                  </a:cubicBezTo>
                  <a:close/>
                  <a:moveTo>
                    <a:pt x="51095" y="80305"/>
                  </a:moveTo>
                  <a:cubicBezTo>
                    <a:pt x="51035" y="80336"/>
                    <a:pt x="50974" y="80336"/>
                    <a:pt x="50913" y="80336"/>
                  </a:cubicBezTo>
                  <a:lnTo>
                    <a:pt x="50913" y="80974"/>
                  </a:lnTo>
                  <a:cubicBezTo>
                    <a:pt x="50974" y="80944"/>
                    <a:pt x="51035" y="80913"/>
                    <a:pt x="51095" y="80883"/>
                  </a:cubicBezTo>
                  <a:close/>
                  <a:moveTo>
                    <a:pt x="51095" y="18390"/>
                  </a:moveTo>
                  <a:cubicBezTo>
                    <a:pt x="51035" y="18542"/>
                    <a:pt x="50974" y="18724"/>
                    <a:pt x="50913" y="18876"/>
                  </a:cubicBezTo>
                  <a:lnTo>
                    <a:pt x="50913" y="25320"/>
                  </a:lnTo>
                  <a:cubicBezTo>
                    <a:pt x="50943" y="25320"/>
                    <a:pt x="50974" y="25289"/>
                    <a:pt x="51004" y="25289"/>
                  </a:cubicBezTo>
                  <a:cubicBezTo>
                    <a:pt x="51035" y="25289"/>
                    <a:pt x="51065" y="25289"/>
                    <a:pt x="51095" y="25289"/>
                  </a:cubicBezTo>
                  <a:close/>
                  <a:moveTo>
                    <a:pt x="51095" y="25411"/>
                  </a:moveTo>
                  <a:cubicBezTo>
                    <a:pt x="51065" y="25411"/>
                    <a:pt x="51065" y="25411"/>
                    <a:pt x="51065" y="25411"/>
                  </a:cubicBezTo>
                  <a:cubicBezTo>
                    <a:pt x="51035" y="25411"/>
                    <a:pt x="50974" y="25411"/>
                    <a:pt x="50974" y="25411"/>
                  </a:cubicBezTo>
                  <a:cubicBezTo>
                    <a:pt x="50943" y="25381"/>
                    <a:pt x="50913" y="25381"/>
                    <a:pt x="50913" y="25350"/>
                  </a:cubicBezTo>
                  <a:lnTo>
                    <a:pt x="50913" y="26475"/>
                  </a:lnTo>
                  <a:cubicBezTo>
                    <a:pt x="50974" y="26444"/>
                    <a:pt x="51004" y="26444"/>
                    <a:pt x="51065" y="26414"/>
                  </a:cubicBezTo>
                  <a:cubicBezTo>
                    <a:pt x="51065" y="26414"/>
                    <a:pt x="51095" y="26414"/>
                    <a:pt x="51095" y="26414"/>
                  </a:cubicBezTo>
                  <a:close/>
                  <a:moveTo>
                    <a:pt x="51095" y="7082"/>
                  </a:moveTo>
                  <a:lnTo>
                    <a:pt x="51095" y="9514"/>
                  </a:lnTo>
                  <a:cubicBezTo>
                    <a:pt x="51035" y="9514"/>
                    <a:pt x="50974" y="9544"/>
                    <a:pt x="50913" y="9575"/>
                  </a:cubicBezTo>
                  <a:lnTo>
                    <a:pt x="50913" y="7113"/>
                  </a:lnTo>
                  <a:cubicBezTo>
                    <a:pt x="50974" y="7082"/>
                    <a:pt x="51035" y="7082"/>
                    <a:pt x="51095" y="7082"/>
                  </a:cubicBezTo>
                  <a:close/>
                  <a:moveTo>
                    <a:pt x="51095" y="10092"/>
                  </a:moveTo>
                  <a:lnTo>
                    <a:pt x="51095" y="13344"/>
                  </a:lnTo>
                  <a:cubicBezTo>
                    <a:pt x="51035" y="13344"/>
                    <a:pt x="50974" y="13344"/>
                    <a:pt x="50913" y="13344"/>
                  </a:cubicBezTo>
                  <a:lnTo>
                    <a:pt x="50913" y="10183"/>
                  </a:lnTo>
                  <a:cubicBezTo>
                    <a:pt x="50974" y="10152"/>
                    <a:pt x="51035" y="10122"/>
                    <a:pt x="51095" y="10092"/>
                  </a:cubicBezTo>
                  <a:close/>
                  <a:moveTo>
                    <a:pt x="51095" y="13466"/>
                  </a:moveTo>
                  <a:lnTo>
                    <a:pt x="50913" y="13496"/>
                  </a:lnTo>
                  <a:lnTo>
                    <a:pt x="50913" y="14681"/>
                  </a:lnTo>
                  <a:cubicBezTo>
                    <a:pt x="50943" y="14681"/>
                    <a:pt x="50943" y="14681"/>
                    <a:pt x="50943" y="14681"/>
                  </a:cubicBezTo>
                  <a:cubicBezTo>
                    <a:pt x="51004" y="14681"/>
                    <a:pt x="51035" y="14681"/>
                    <a:pt x="51095" y="14681"/>
                  </a:cubicBezTo>
                  <a:lnTo>
                    <a:pt x="51095" y="13466"/>
                  </a:lnTo>
                  <a:close/>
                  <a:moveTo>
                    <a:pt x="49849" y="89454"/>
                  </a:moveTo>
                  <a:lnTo>
                    <a:pt x="46962" y="89454"/>
                  </a:lnTo>
                  <a:cubicBezTo>
                    <a:pt x="46931" y="89394"/>
                    <a:pt x="46870" y="89333"/>
                    <a:pt x="46810" y="89272"/>
                  </a:cubicBezTo>
                  <a:lnTo>
                    <a:pt x="49971" y="89272"/>
                  </a:lnTo>
                  <a:lnTo>
                    <a:pt x="49940" y="89272"/>
                  </a:lnTo>
                  <a:cubicBezTo>
                    <a:pt x="49910" y="89333"/>
                    <a:pt x="49880" y="89394"/>
                    <a:pt x="49849" y="89454"/>
                  </a:cubicBezTo>
                  <a:close/>
                  <a:moveTo>
                    <a:pt x="46050" y="74865"/>
                  </a:moveTo>
                  <a:lnTo>
                    <a:pt x="46080" y="74834"/>
                  </a:lnTo>
                  <a:cubicBezTo>
                    <a:pt x="46080" y="74804"/>
                    <a:pt x="46111" y="74743"/>
                    <a:pt x="46111" y="74682"/>
                  </a:cubicBezTo>
                  <a:lnTo>
                    <a:pt x="44530" y="74682"/>
                  </a:lnTo>
                  <a:cubicBezTo>
                    <a:pt x="44530" y="74713"/>
                    <a:pt x="44560" y="74713"/>
                    <a:pt x="44560" y="74743"/>
                  </a:cubicBezTo>
                  <a:cubicBezTo>
                    <a:pt x="44591" y="74773"/>
                    <a:pt x="44621" y="74804"/>
                    <a:pt x="44652" y="74865"/>
                  </a:cubicBezTo>
                  <a:close/>
                  <a:moveTo>
                    <a:pt x="50913" y="45654"/>
                  </a:moveTo>
                  <a:lnTo>
                    <a:pt x="36080" y="45654"/>
                  </a:lnTo>
                  <a:lnTo>
                    <a:pt x="36080" y="60092"/>
                  </a:lnTo>
                  <a:lnTo>
                    <a:pt x="50913" y="60092"/>
                  </a:lnTo>
                  <a:close/>
                  <a:moveTo>
                    <a:pt x="50913" y="44560"/>
                  </a:moveTo>
                  <a:cubicBezTo>
                    <a:pt x="50943" y="44439"/>
                    <a:pt x="50974" y="44347"/>
                    <a:pt x="50943" y="44226"/>
                  </a:cubicBezTo>
                  <a:cubicBezTo>
                    <a:pt x="50943" y="44074"/>
                    <a:pt x="50913" y="43922"/>
                    <a:pt x="50913" y="43740"/>
                  </a:cubicBezTo>
                  <a:close/>
                  <a:moveTo>
                    <a:pt x="47661" y="16475"/>
                  </a:moveTo>
                  <a:cubicBezTo>
                    <a:pt x="47661" y="16475"/>
                    <a:pt x="47661" y="16475"/>
                    <a:pt x="47630" y="16444"/>
                  </a:cubicBezTo>
                  <a:cubicBezTo>
                    <a:pt x="47600" y="16414"/>
                    <a:pt x="47539" y="16383"/>
                    <a:pt x="47478" y="16353"/>
                  </a:cubicBezTo>
                  <a:lnTo>
                    <a:pt x="47509" y="16323"/>
                  </a:lnTo>
                  <a:cubicBezTo>
                    <a:pt x="47478" y="16323"/>
                    <a:pt x="47478" y="16323"/>
                    <a:pt x="47478" y="16323"/>
                  </a:cubicBezTo>
                  <a:lnTo>
                    <a:pt x="47478" y="16292"/>
                  </a:lnTo>
                  <a:lnTo>
                    <a:pt x="40518" y="16292"/>
                  </a:lnTo>
                  <a:cubicBezTo>
                    <a:pt x="40457" y="16353"/>
                    <a:pt x="40396" y="16414"/>
                    <a:pt x="40305" y="16475"/>
                  </a:cubicBezTo>
                  <a:lnTo>
                    <a:pt x="46931" y="16475"/>
                  </a:lnTo>
                  <a:cubicBezTo>
                    <a:pt x="47083" y="16353"/>
                    <a:pt x="47296" y="16353"/>
                    <a:pt x="47478" y="16323"/>
                  </a:cubicBezTo>
                  <a:cubicBezTo>
                    <a:pt x="47478" y="16353"/>
                    <a:pt x="47478" y="16353"/>
                    <a:pt x="47478" y="16353"/>
                  </a:cubicBezTo>
                  <a:cubicBezTo>
                    <a:pt x="47418" y="16414"/>
                    <a:pt x="47326" y="16444"/>
                    <a:pt x="47266" y="16475"/>
                  </a:cubicBezTo>
                  <a:close/>
                  <a:moveTo>
                    <a:pt x="26779" y="74865"/>
                  </a:moveTo>
                  <a:cubicBezTo>
                    <a:pt x="26749" y="74804"/>
                    <a:pt x="26718" y="74743"/>
                    <a:pt x="26688" y="74682"/>
                  </a:cubicBezTo>
                  <a:lnTo>
                    <a:pt x="25715" y="74682"/>
                  </a:lnTo>
                  <a:cubicBezTo>
                    <a:pt x="25745" y="74743"/>
                    <a:pt x="25776" y="74804"/>
                    <a:pt x="25806" y="74865"/>
                  </a:cubicBezTo>
                  <a:close/>
                  <a:moveTo>
                    <a:pt x="21065" y="65594"/>
                  </a:moveTo>
                  <a:lnTo>
                    <a:pt x="21065" y="65594"/>
                  </a:lnTo>
                  <a:cubicBezTo>
                    <a:pt x="21004" y="65685"/>
                    <a:pt x="20973" y="65776"/>
                    <a:pt x="20943" y="65867"/>
                  </a:cubicBezTo>
                  <a:cubicBezTo>
                    <a:pt x="20913" y="65959"/>
                    <a:pt x="20913" y="66050"/>
                    <a:pt x="20943" y="66141"/>
                  </a:cubicBezTo>
                  <a:cubicBezTo>
                    <a:pt x="20973" y="66232"/>
                    <a:pt x="21004" y="66354"/>
                    <a:pt x="21065" y="66445"/>
                  </a:cubicBezTo>
                  <a:close/>
                  <a:moveTo>
                    <a:pt x="21065" y="66962"/>
                  </a:moveTo>
                  <a:cubicBezTo>
                    <a:pt x="21065" y="66992"/>
                    <a:pt x="21065" y="66992"/>
                    <a:pt x="21065" y="67023"/>
                  </a:cubicBezTo>
                  <a:close/>
                  <a:moveTo>
                    <a:pt x="21065" y="49788"/>
                  </a:moveTo>
                  <a:cubicBezTo>
                    <a:pt x="21004" y="49758"/>
                    <a:pt x="20973" y="49758"/>
                    <a:pt x="20913" y="49758"/>
                  </a:cubicBezTo>
                  <a:cubicBezTo>
                    <a:pt x="20913" y="49758"/>
                    <a:pt x="20882" y="49758"/>
                    <a:pt x="20882" y="49758"/>
                  </a:cubicBezTo>
                  <a:lnTo>
                    <a:pt x="20882" y="50700"/>
                  </a:lnTo>
                  <a:cubicBezTo>
                    <a:pt x="20882" y="50730"/>
                    <a:pt x="20882" y="50730"/>
                    <a:pt x="20913" y="50730"/>
                  </a:cubicBezTo>
                  <a:cubicBezTo>
                    <a:pt x="20943" y="50791"/>
                    <a:pt x="21004" y="50852"/>
                    <a:pt x="21065" y="50913"/>
                  </a:cubicBezTo>
                  <a:close/>
                  <a:moveTo>
                    <a:pt x="6049" y="19879"/>
                  </a:moveTo>
                  <a:cubicBezTo>
                    <a:pt x="5958" y="19909"/>
                    <a:pt x="5897" y="19940"/>
                    <a:pt x="5867" y="20001"/>
                  </a:cubicBezTo>
                  <a:lnTo>
                    <a:pt x="5867" y="24074"/>
                  </a:lnTo>
                  <a:cubicBezTo>
                    <a:pt x="5867" y="24074"/>
                    <a:pt x="5897" y="24074"/>
                    <a:pt x="5897" y="24074"/>
                  </a:cubicBezTo>
                  <a:cubicBezTo>
                    <a:pt x="5958" y="24043"/>
                    <a:pt x="5988" y="24013"/>
                    <a:pt x="6049" y="24013"/>
                  </a:cubicBezTo>
                  <a:lnTo>
                    <a:pt x="6049" y="19879"/>
                  </a:lnTo>
                  <a:close/>
                  <a:moveTo>
                    <a:pt x="20882" y="14225"/>
                  </a:moveTo>
                  <a:lnTo>
                    <a:pt x="20882" y="13952"/>
                  </a:lnTo>
                  <a:cubicBezTo>
                    <a:pt x="20913" y="13982"/>
                    <a:pt x="20913" y="14013"/>
                    <a:pt x="20913" y="14013"/>
                  </a:cubicBezTo>
                  <a:cubicBezTo>
                    <a:pt x="20943" y="14104"/>
                    <a:pt x="20943" y="14165"/>
                    <a:pt x="20882" y="14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45"/>
            <p:cNvSpPr/>
            <p:nvPr/>
          </p:nvSpPr>
          <p:spPr>
            <a:xfrm>
              <a:off x="2926600" y="3935750"/>
              <a:ext cx="635300" cy="715100"/>
            </a:xfrm>
            <a:custGeom>
              <a:avLst/>
              <a:gdLst/>
              <a:ahLst/>
              <a:cxnLst/>
              <a:rect l="l" t="t" r="r" b="b"/>
              <a:pathLst>
                <a:path w="25412" h="28604" extrusionOk="0">
                  <a:moveTo>
                    <a:pt x="20001" y="25928"/>
                  </a:moveTo>
                  <a:lnTo>
                    <a:pt x="19849" y="25959"/>
                  </a:lnTo>
                  <a:lnTo>
                    <a:pt x="19849" y="25290"/>
                  </a:lnTo>
                  <a:lnTo>
                    <a:pt x="20001" y="25290"/>
                  </a:lnTo>
                  <a:close/>
                  <a:moveTo>
                    <a:pt x="4986" y="25624"/>
                  </a:moveTo>
                  <a:lnTo>
                    <a:pt x="4834" y="25594"/>
                  </a:lnTo>
                  <a:lnTo>
                    <a:pt x="4834" y="24834"/>
                  </a:lnTo>
                  <a:lnTo>
                    <a:pt x="4986" y="24864"/>
                  </a:lnTo>
                  <a:close/>
                  <a:moveTo>
                    <a:pt x="4834" y="25898"/>
                  </a:moveTo>
                  <a:lnTo>
                    <a:pt x="4986" y="25928"/>
                  </a:lnTo>
                  <a:lnTo>
                    <a:pt x="4986" y="26202"/>
                  </a:lnTo>
                  <a:lnTo>
                    <a:pt x="4834" y="26202"/>
                  </a:lnTo>
                  <a:close/>
                  <a:moveTo>
                    <a:pt x="19849" y="26263"/>
                  </a:moveTo>
                  <a:cubicBezTo>
                    <a:pt x="19880" y="26263"/>
                    <a:pt x="19941" y="26263"/>
                    <a:pt x="20001" y="26232"/>
                  </a:cubicBezTo>
                  <a:lnTo>
                    <a:pt x="20001" y="26536"/>
                  </a:lnTo>
                  <a:cubicBezTo>
                    <a:pt x="19941" y="26536"/>
                    <a:pt x="19880" y="26536"/>
                    <a:pt x="19849" y="26536"/>
                  </a:cubicBezTo>
                  <a:close/>
                  <a:moveTo>
                    <a:pt x="25412" y="14773"/>
                  </a:moveTo>
                  <a:lnTo>
                    <a:pt x="25077" y="14773"/>
                  </a:lnTo>
                  <a:cubicBezTo>
                    <a:pt x="25047" y="14712"/>
                    <a:pt x="25047" y="14651"/>
                    <a:pt x="25017" y="14621"/>
                  </a:cubicBezTo>
                  <a:lnTo>
                    <a:pt x="25351" y="14621"/>
                  </a:lnTo>
                  <a:cubicBezTo>
                    <a:pt x="25381" y="14651"/>
                    <a:pt x="25381" y="14712"/>
                    <a:pt x="25412" y="14773"/>
                  </a:cubicBezTo>
                  <a:close/>
                  <a:moveTo>
                    <a:pt x="20001" y="15472"/>
                  </a:moveTo>
                  <a:lnTo>
                    <a:pt x="20001" y="15776"/>
                  </a:lnTo>
                  <a:lnTo>
                    <a:pt x="19910" y="15776"/>
                  </a:lnTo>
                  <a:lnTo>
                    <a:pt x="19849" y="15928"/>
                  </a:lnTo>
                  <a:lnTo>
                    <a:pt x="19849" y="15442"/>
                  </a:lnTo>
                  <a:lnTo>
                    <a:pt x="19849" y="15472"/>
                  </a:lnTo>
                  <a:close/>
                  <a:moveTo>
                    <a:pt x="20001" y="22949"/>
                  </a:moveTo>
                  <a:lnTo>
                    <a:pt x="20001" y="23253"/>
                  </a:lnTo>
                  <a:lnTo>
                    <a:pt x="19880" y="23253"/>
                  </a:lnTo>
                  <a:lnTo>
                    <a:pt x="19849" y="24013"/>
                  </a:lnTo>
                  <a:lnTo>
                    <a:pt x="19849" y="22919"/>
                  </a:lnTo>
                  <a:close/>
                  <a:moveTo>
                    <a:pt x="20001" y="26688"/>
                  </a:moveTo>
                  <a:lnTo>
                    <a:pt x="20001" y="28360"/>
                  </a:lnTo>
                  <a:lnTo>
                    <a:pt x="19849" y="28360"/>
                  </a:lnTo>
                  <a:lnTo>
                    <a:pt x="19849" y="26688"/>
                  </a:lnTo>
                  <a:cubicBezTo>
                    <a:pt x="19880" y="26688"/>
                    <a:pt x="19941" y="26688"/>
                    <a:pt x="20001" y="26688"/>
                  </a:cubicBezTo>
                  <a:close/>
                  <a:moveTo>
                    <a:pt x="22190" y="183"/>
                  </a:moveTo>
                  <a:lnTo>
                    <a:pt x="21856" y="183"/>
                  </a:lnTo>
                  <a:lnTo>
                    <a:pt x="21886" y="1"/>
                  </a:lnTo>
                  <a:lnTo>
                    <a:pt x="22190" y="1"/>
                  </a:lnTo>
                  <a:close/>
                  <a:moveTo>
                    <a:pt x="21369" y="183"/>
                  </a:moveTo>
                  <a:lnTo>
                    <a:pt x="21035" y="183"/>
                  </a:lnTo>
                  <a:lnTo>
                    <a:pt x="21065" y="1"/>
                  </a:lnTo>
                  <a:lnTo>
                    <a:pt x="21369" y="1"/>
                  </a:lnTo>
                  <a:close/>
                  <a:moveTo>
                    <a:pt x="20001" y="2919"/>
                  </a:moveTo>
                  <a:lnTo>
                    <a:pt x="20001" y="3223"/>
                  </a:lnTo>
                  <a:lnTo>
                    <a:pt x="19849" y="3223"/>
                  </a:lnTo>
                  <a:lnTo>
                    <a:pt x="19849" y="2919"/>
                  </a:lnTo>
                  <a:close/>
                  <a:moveTo>
                    <a:pt x="20001" y="8299"/>
                  </a:moveTo>
                  <a:lnTo>
                    <a:pt x="20001" y="8603"/>
                  </a:lnTo>
                  <a:lnTo>
                    <a:pt x="19849" y="8603"/>
                  </a:lnTo>
                  <a:lnTo>
                    <a:pt x="19849" y="8299"/>
                  </a:lnTo>
                  <a:close/>
                  <a:moveTo>
                    <a:pt x="20001" y="8664"/>
                  </a:moveTo>
                  <a:lnTo>
                    <a:pt x="20001" y="8816"/>
                  </a:lnTo>
                  <a:lnTo>
                    <a:pt x="19849" y="8907"/>
                  </a:lnTo>
                  <a:lnTo>
                    <a:pt x="19849" y="8724"/>
                  </a:lnTo>
                  <a:close/>
                  <a:moveTo>
                    <a:pt x="20001" y="8907"/>
                  </a:moveTo>
                  <a:lnTo>
                    <a:pt x="20001" y="9120"/>
                  </a:lnTo>
                  <a:lnTo>
                    <a:pt x="19849" y="9271"/>
                  </a:lnTo>
                  <a:lnTo>
                    <a:pt x="19849" y="9059"/>
                  </a:lnTo>
                  <a:close/>
                  <a:moveTo>
                    <a:pt x="19333" y="14773"/>
                  </a:moveTo>
                  <a:lnTo>
                    <a:pt x="19150" y="14773"/>
                  </a:lnTo>
                  <a:lnTo>
                    <a:pt x="19029" y="14621"/>
                  </a:lnTo>
                  <a:lnTo>
                    <a:pt x="19211" y="14621"/>
                  </a:lnTo>
                  <a:close/>
                  <a:moveTo>
                    <a:pt x="15746" y="14773"/>
                  </a:moveTo>
                  <a:lnTo>
                    <a:pt x="15442" y="14773"/>
                  </a:lnTo>
                  <a:cubicBezTo>
                    <a:pt x="15442" y="14712"/>
                    <a:pt x="15442" y="14651"/>
                    <a:pt x="15412" y="14621"/>
                  </a:cubicBezTo>
                  <a:lnTo>
                    <a:pt x="15746" y="14621"/>
                  </a:lnTo>
                  <a:cubicBezTo>
                    <a:pt x="15746" y="14651"/>
                    <a:pt x="15746" y="14712"/>
                    <a:pt x="15746" y="14773"/>
                  </a:cubicBezTo>
                  <a:close/>
                  <a:moveTo>
                    <a:pt x="14044" y="14773"/>
                  </a:moveTo>
                  <a:lnTo>
                    <a:pt x="13801" y="14773"/>
                  </a:lnTo>
                  <a:lnTo>
                    <a:pt x="13983" y="14621"/>
                  </a:lnTo>
                  <a:lnTo>
                    <a:pt x="14196" y="14621"/>
                  </a:lnTo>
                  <a:close/>
                  <a:moveTo>
                    <a:pt x="12098" y="14773"/>
                  </a:moveTo>
                  <a:lnTo>
                    <a:pt x="11795" y="14773"/>
                  </a:lnTo>
                  <a:cubicBezTo>
                    <a:pt x="11764" y="14712"/>
                    <a:pt x="11764" y="14651"/>
                    <a:pt x="11764" y="14621"/>
                  </a:cubicBezTo>
                  <a:lnTo>
                    <a:pt x="12068" y="14621"/>
                  </a:lnTo>
                  <a:cubicBezTo>
                    <a:pt x="12068" y="14651"/>
                    <a:pt x="12098" y="14712"/>
                    <a:pt x="12098" y="14773"/>
                  </a:cubicBezTo>
                  <a:close/>
                  <a:moveTo>
                    <a:pt x="4986" y="15928"/>
                  </a:moveTo>
                  <a:lnTo>
                    <a:pt x="4986" y="16232"/>
                  </a:lnTo>
                  <a:lnTo>
                    <a:pt x="4834" y="16232"/>
                  </a:lnTo>
                  <a:lnTo>
                    <a:pt x="4834" y="15928"/>
                  </a:lnTo>
                  <a:close/>
                  <a:moveTo>
                    <a:pt x="4986" y="16779"/>
                  </a:moveTo>
                  <a:lnTo>
                    <a:pt x="4986" y="16962"/>
                  </a:lnTo>
                  <a:lnTo>
                    <a:pt x="4834" y="17022"/>
                  </a:lnTo>
                  <a:lnTo>
                    <a:pt x="4834" y="16840"/>
                  </a:lnTo>
                  <a:close/>
                  <a:moveTo>
                    <a:pt x="4986" y="17873"/>
                  </a:moveTo>
                  <a:lnTo>
                    <a:pt x="4986" y="18086"/>
                  </a:lnTo>
                  <a:lnTo>
                    <a:pt x="4834" y="18269"/>
                  </a:lnTo>
                  <a:lnTo>
                    <a:pt x="4834" y="18056"/>
                  </a:lnTo>
                  <a:close/>
                  <a:moveTo>
                    <a:pt x="4986" y="23345"/>
                  </a:moveTo>
                  <a:lnTo>
                    <a:pt x="4986" y="23649"/>
                  </a:lnTo>
                  <a:lnTo>
                    <a:pt x="4834" y="23649"/>
                  </a:lnTo>
                  <a:lnTo>
                    <a:pt x="4834" y="23345"/>
                  </a:lnTo>
                  <a:close/>
                  <a:moveTo>
                    <a:pt x="4986" y="26354"/>
                  </a:moveTo>
                  <a:lnTo>
                    <a:pt x="4986" y="28603"/>
                  </a:lnTo>
                  <a:cubicBezTo>
                    <a:pt x="4925" y="28603"/>
                    <a:pt x="4864" y="28603"/>
                    <a:pt x="4834" y="28573"/>
                  </a:cubicBezTo>
                  <a:lnTo>
                    <a:pt x="4834" y="26354"/>
                  </a:lnTo>
                  <a:close/>
                  <a:moveTo>
                    <a:pt x="4986" y="4803"/>
                  </a:moveTo>
                  <a:lnTo>
                    <a:pt x="4986" y="5654"/>
                  </a:lnTo>
                  <a:cubicBezTo>
                    <a:pt x="4925" y="5898"/>
                    <a:pt x="4864" y="6171"/>
                    <a:pt x="4834" y="6505"/>
                  </a:cubicBezTo>
                  <a:lnTo>
                    <a:pt x="4834" y="5198"/>
                  </a:lnTo>
                  <a:cubicBezTo>
                    <a:pt x="4864" y="5046"/>
                    <a:pt x="4925" y="4925"/>
                    <a:pt x="4986" y="4803"/>
                  </a:cubicBezTo>
                  <a:close/>
                  <a:moveTo>
                    <a:pt x="4986" y="8755"/>
                  </a:moveTo>
                  <a:lnTo>
                    <a:pt x="4986" y="9059"/>
                  </a:lnTo>
                  <a:lnTo>
                    <a:pt x="4834" y="9059"/>
                  </a:lnTo>
                  <a:lnTo>
                    <a:pt x="4834" y="8208"/>
                  </a:lnTo>
                  <a:cubicBezTo>
                    <a:pt x="4834" y="8390"/>
                    <a:pt x="4864" y="8572"/>
                    <a:pt x="4895" y="8755"/>
                  </a:cubicBezTo>
                  <a:close/>
                  <a:moveTo>
                    <a:pt x="4986" y="11338"/>
                  </a:moveTo>
                  <a:lnTo>
                    <a:pt x="4986" y="11521"/>
                  </a:lnTo>
                  <a:lnTo>
                    <a:pt x="4834" y="11642"/>
                  </a:lnTo>
                  <a:lnTo>
                    <a:pt x="4834" y="11460"/>
                  </a:lnTo>
                  <a:close/>
                  <a:moveTo>
                    <a:pt x="4986" y="13344"/>
                  </a:moveTo>
                  <a:lnTo>
                    <a:pt x="4986" y="13588"/>
                  </a:lnTo>
                  <a:lnTo>
                    <a:pt x="4834" y="13800"/>
                  </a:lnTo>
                  <a:lnTo>
                    <a:pt x="4834" y="13557"/>
                  </a:lnTo>
                  <a:close/>
                  <a:moveTo>
                    <a:pt x="4044" y="14773"/>
                  </a:moveTo>
                  <a:lnTo>
                    <a:pt x="3861" y="14773"/>
                  </a:lnTo>
                  <a:lnTo>
                    <a:pt x="3983" y="14621"/>
                  </a:lnTo>
                  <a:lnTo>
                    <a:pt x="4196" y="14621"/>
                  </a:lnTo>
                  <a:close/>
                  <a:moveTo>
                    <a:pt x="2585" y="14773"/>
                  </a:moveTo>
                  <a:lnTo>
                    <a:pt x="2281" y="14773"/>
                  </a:lnTo>
                  <a:cubicBezTo>
                    <a:pt x="2281" y="14712"/>
                    <a:pt x="2281" y="14651"/>
                    <a:pt x="2281" y="14621"/>
                  </a:cubicBezTo>
                  <a:lnTo>
                    <a:pt x="2585" y="14621"/>
                  </a:lnTo>
                  <a:cubicBezTo>
                    <a:pt x="2585" y="14651"/>
                    <a:pt x="2585" y="14712"/>
                    <a:pt x="2585" y="14773"/>
                  </a:cubicBezTo>
                  <a:close/>
                  <a:moveTo>
                    <a:pt x="275" y="14773"/>
                  </a:moveTo>
                  <a:lnTo>
                    <a:pt x="1" y="14773"/>
                  </a:lnTo>
                  <a:lnTo>
                    <a:pt x="244" y="14621"/>
                  </a:lnTo>
                  <a:lnTo>
                    <a:pt x="518" y="146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1200;p45"/>
            <p:cNvSpPr/>
            <p:nvPr/>
          </p:nvSpPr>
          <p:spPr>
            <a:xfrm>
              <a:off x="3047425" y="4178175"/>
              <a:ext cx="3825" cy="9900"/>
            </a:xfrm>
            <a:custGeom>
              <a:avLst/>
              <a:gdLst/>
              <a:ahLst/>
              <a:cxnLst/>
              <a:rect l="l" t="t" r="r" b="b"/>
              <a:pathLst>
                <a:path w="153" h="396" extrusionOk="0">
                  <a:moveTo>
                    <a:pt x="31" y="334"/>
                  </a:moveTo>
                  <a:cubicBezTo>
                    <a:pt x="31" y="334"/>
                    <a:pt x="31" y="304"/>
                    <a:pt x="31" y="304"/>
                  </a:cubicBezTo>
                  <a:cubicBezTo>
                    <a:pt x="31" y="274"/>
                    <a:pt x="62" y="274"/>
                    <a:pt x="92" y="243"/>
                  </a:cubicBezTo>
                  <a:cubicBezTo>
                    <a:pt x="92" y="243"/>
                    <a:pt x="122" y="213"/>
                    <a:pt x="153" y="213"/>
                  </a:cubicBezTo>
                  <a:lnTo>
                    <a:pt x="153" y="213"/>
                  </a:lnTo>
                  <a:lnTo>
                    <a:pt x="153" y="0"/>
                  </a:lnTo>
                  <a:lnTo>
                    <a:pt x="153" y="0"/>
                  </a:lnTo>
                  <a:cubicBezTo>
                    <a:pt x="122" y="0"/>
                    <a:pt x="92" y="0"/>
                    <a:pt x="62" y="0"/>
                  </a:cubicBezTo>
                  <a:cubicBezTo>
                    <a:pt x="62" y="0"/>
                    <a:pt x="31" y="30"/>
                    <a:pt x="1" y="30"/>
                  </a:cubicBezTo>
                  <a:lnTo>
                    <a:pt x="1" y="395"/>
                  </a:lnTo>
                  <a:cubicBezTo>
                    <a:pt x="1" y="365"/>
                    <a:pt x="1" y="365"/>
                    <a:pt x="31" y="334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1201;p45"/>
            <p:cNvSpPr/>
            <p:nvPr/>
          </p:nvSpPr>
          <p:spPr>
            <a:xfrm>
              <a:off x="3075550" y="4301275"/>
              <a:ext cx="10675" cy="3825"/>
            </a:xfrm>
            <a:custGeom>
              <a:avLst/>
              <a:gdLst/>
              <a:ahLst/>
              <a:cxnLst/>
              <a:rect l="l" t="t" r="r" b="b"/>
              <a:pathLst>
                <a:path w="427" h="153" extrusionOk="0">
                  <a:moveTo>
                    <a:pt x="365" y="152"/>
                  </a:moveTo>
                  <a:cubicBezTo>
                    <a:pt x="396" y="122"/>
                    <a:pt x="426" y="91"/>
                    <a:pt x="396" y="30"/>
                  </a:cubicBezTo>
                  <a:cubicBezTo>
                    <a:pt x="365" y="0"/>
                    <a:pt x="365" y="0"/>
                    <a:pt x="365" y="0"/>
                  </a:cubicBezTo>
                  <a:lnTo>
                    <a:pt x="244" y="0"/>
                  </a:lnTo>
                  <a:lnTo>
                    <a:pt x="244" y="0"/>
                  </a:lnTo>
                  <a:cubicBezTo>
                    <a:pt x="183" y="30"/>
                    <a:pt x="92" y="91"/>
                    <a:pt x="31" y="122"/>
                  </a:cubicBezTo>
                  <a:lnTo>
                    <a:pt x="31" y="122"/>
                  </a:lnTo>
                  <a:lnTo>
                    <a:pt x="31" y="122"/>
                  </a:lnTo>
                  <a:cubicBezTo>
                    <a:pt x="31" y="152"/>
                    <a:pt x="1" y="152"/>
                    <a:pt x="1" y="152"/>
                  </a:cubicBezTo>
                  <a:lnTo>
                    <a:pt x="365" y="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45"/>
            <p:cNvSpPr/>
            <p:nvPr/>
          </p:nvSpPr>
          <p:spPr>
            <a:xfrm>
              <a:off x="3047425" y="4456275"/>
              <a:ext cx="3825" cy="13700"/>
            </a:xfrm>
            <a:custGeom>
              <a:avLst/>
              <a:gdLst/>
              <a:ahLst/>
              <a:cxnLst/>
              <a:rect l="l" t="t" r="r" b="b"/>
              <a:pathLst>
                <a:path w="153" h="548" extrusionOk="0">
                  <a:moveTo>
                    <a:pt x="1" y="548"/>
                  </a:moveTo>
                  <a:lnTo>
                    <a:pt x="31" y="487"/>
                  </a:lnTo>
                  <a:cubicBezTo>
                    <a:pt x="31" y="487"/>
                    <a:pt x="31" y="487"/>
                    <a:pt x="31" y="487"/>
                  </a:cubicBezTo>
                  <a:cubicBezTo>
                    <a:pt x="31" y="487"/>
                    <a:pt x="31" y="487"/>
                    <a:pt x="31" y="487"/>
                  </a:cubicBezTo>
                  <a:cubicBezTo>
                    <a:pt x="62" y="426"/>
                    <a:pt x="122" y="396"/>
                    <a:pt x="153" y="335"/>
                  </a:cubicBezTo>
                  <a:lnTo>
                    <a:pt x="153" y="1"/>
                  </a:lnTo>
                  <a:cubicBezTo>
                    <a:pt x="92" y="62"/>
                    <a:pt x="31" y="122"/>
                    <a:pt x="1" y="183"/>
                  </a:cubicBezTo>
                  <a:lnTo>
                    <a:pt x="1" y="5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45"/>
            <p:cNvSpPr/>
            <p:nvPr/>
          </p:nvSpPr>
          <p:spPr>
            <a:xfrm>
              <a:off x="3045925" y="4488950"/>
              <a:ext cx="5325" cy="9900"/>
            </a:xfrm>
            <a:custGeom>
              <a:avLst/>
              <a:gdLst/>
              <a:ahLst/>
              <a:cxnLst/>
              <a:rect l="l" t="t" r="r" b="b"/>
              <a:pathLst>
                <a:path w="213" h="396" extrusionOk="0">
                  <a:moveTo>
                    <a:pt x="213" y="1"/>
                  </a:moveTo>
                  <a:cubicBezTo>
                    <a:pt x="213" y="31"/>
                    <a:pt x="182" y="31"/>
                    <a:pt x="182" y="62"/>
                  </a:cubicBezTo>
                  <a:cubicBezTo>
                    <a:pt x="152" y="92"/>
                    <a:pt x="122" y="153"/>
                    <a:pt x="91" y="183"/>
                  </a:cubicBezTo>
                  <a:cubicBezTo>
                    <a:pt x="61" y="244"/>
                    <a:pt x="0" y="366"/>
                    <a:pt x="91" y="396"/>
                  </a:cubicBezTo>
                  <a:cubicBezTo>
                    <a:pt x="152" y="396"/>
                    <a:pt x="182" y="335"/>
                    <a:pt x="213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45"/>
            <p:cNvSpPr/>
            <p:nvPr/>
          </p:nvSpPr>
          <p:spPr>
            <a:xfrm>
              <a:off x="3520850" y="4301275"/>
              <a:ext cx="6850" cy="3825"/>
            </a:xfrm>
            <a:custGeom>
              <a:avLst/>
              <a:gdLst/>
              <a:ahLst/>
              <a:cxnLst/>
              <a:rect l="l" t="t" r="r" b="b"/>
              <a:pathLst>
                <a:path w="274" h="153" extrusionOk="0">
                  <a:moveTo>
                    <a:pt x="183" y="91"/>
                  </a:moveTo>
                  <a:lnTo>
                    <a:pt x="183" y="91"/>
                  </a:lnTo>
                  <a:cubicBezTo>
                    <a:pt x="183" y="91"/>
                    <a:pt x="183" y="91"/>
                    <a:pt x="213" y="91"/>
                  </a:cubicBezTo>
                  <a:cubicBezTo>
                    <a:pt x="213" y="91"/>
                    <a:pt x="213" y="61"/>
                    <a:pt x="213" y="61"/>
                  </a:cubicBezTo>
                  <a:cubicBezTo>
                    <a:pt x="244" y="30"/>
                    <a:pt x="274" y="30"/>
                    <a:pt x="274" y="0"/>
                  </a:cubicBezTo>
                  <a:lnTo>
                    <a:pt x="274" y="0"/>
                  </a:lnTo>
                  <a:lnTo>
                    <a:pt x="0" y="0"/>
                  </a:lnTo>
                  <a:cubicBezTo>
                    <a:pt x="0" y="30"/>
                    <a:pt x="0" y="30"/>
                    <a:pt x="0" y="91"/>
                  </a:cubicBezTo>
                  <a:cubicBezTo>
                    <a:pt x="0" y="91"/>
                    <a:pt x="0" y="12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lnTo>
                    <a:pt x="0" y="152"/>
                  </a:lnTo>
                  <a:lnTo>
                    <a:pt x="183" y="152"/>
                  </a:lnTo>
                  <a:cubicBezTo>
                    <a:pt x="183" y="122"/>
                    <a:pt x="183" y="122"/>
                    <a:pt x="183" y="91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3" y="91"/>
                    <a:pt x="183" y="91"/>
                    <a:pt x="183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45"/>
            <p:cNvSpPr/>
            <p:nvPr/>
          </p:nvSpPr>
          <p:spPr>
            <a:xfrm>
              <a:off x="3365075" y="4301275"/>
              <a:ext cx="7625" cy="3825"/>
            </a:xfrm>
            <a:custGeom>
              <a:avLst/>
              <a:gdLst/>
              <a:ahLst/>
              <a:cxnLst/>
              <a:rect l="l" t="t" r="r" b="b"/>
              <a:pathLst>
                <a:path w="305" h="153" extrusionOk="0">
                  <a:moveTo>
                    <a:pt x="183" y="122"/>
                  </a:moveTo>
                  <a:cubicBezTo>
                    <a:pt x="183" y="122"/>
                    <a:pt x="183" y="122"/>
                    <a:pt x="213" y="122"/>
                  </a:cubicBezTo>
                  <a:cubicBezTo>
                    <a:pt x="243" y="61"/>
                    <a:pt x="274" y="30"/>
                    <a:pt x="304" y="0"/>
                  </a:cubicBezTo>
                  <a:cubicBezTo>
                    <a:pt x="304" y="0"/>
                    <a:pt x="304" y="0"/>
                    <a:pt x="304" y="0"/>
                  </a:cubicBezTo>
                  <a:lnTo>
                    <a:pt x="31" y="0"/>
                  </a:lnTo>
                  <a:cubicBezTo>
                    <a:pt x="31" y="0"/>
                    <a:pt x="31" y="0"/>
                    <a:pt x="31" y="0"/>
                  </a:cubicBezTo>
                  <a:cubicBezTo>
                    <a:pt x="31" y="30"/>
                    <a:pt x="0" y="30"/>
                    <a:pt x="0" y="30"/>
                  </a:cubicBezTo>
                  <a:cubicBezTo>
                    <a:pt x="0" y="91"/>
                    <a:pt x="0" y="122"/>
                    <a:pt x="0" y="152"/>
                  </a:cubicBezTo>
                  <a:lnTo>
                    <a:pt x="152" y="152"/>
                  </a:lnTo>
                  <a:cubicBezTo>
                    <a:pt x="183" y="152"/>
                    <a:pt x="183" y="152"/>
                    <a:pt x="183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45"/>
            <p:cNvSpPr/>
            <p:nvPr/>
          </p:nvSpPr>
          <p:spPr>
            <a:xfrm>
              <a:off x="3459300" y="4303550"/>
              <a:ext cx="5350" cy="1550"/>
            </a:xfrm>
            <a:custGeom>
              <a:avLst/>
              <a:gdLst/>
              <a:ahLst/>
              <a:cxnLst/>
              <a:rect l="l" t="t" r="r" b="b"/>
              <a:pathLst>
                <a:path w="214" h="62" extrusionOk="0">
                  <a:moveTo>
                    <a:pt x="213" y="61"/>
                  </a:moveTo>
                  <a:cubicBezTo>
                    <a:pt x="213" y="61"/>
                    <a:pt x="213" y="61"/>
                    <a:pt x="183" y="31"/>
                  </a:cubicBezTo>
                  <a:cubicBezTo>
                    <a:pt x="152" y="0"/>
                    <a:pt x="122" y="0"/>
                    <a:pt x="92" y="0"/>
                  </a:cubicBezTo>
                  <a:cubicBezTo>
                    <a:pt x="61" y="0"/>
                    <a:pt x="0" y="61"/>
                    <a:pt x="0" y="6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45"/>
            <p:cNvSpPr/>
            <p:nvPr/>
          </p:nvSpPr>
          <p:spPr>
            <a:xfrm>
              <a:off x="3423575" y="4488200"/>
              <a:ext cx="3075" cy="10650"/>
            </a:xfrm>
            <a:custGeom>
              <a:avLst/>
              <a:gdLst/>
              <a:ahLst/>
              <a:cxnLst/>
              <a:rect l="l" t="t" r="r" b="b"/>
              <a:pathLst>
                <a:path w="123" h="426" extrusionOk="0">
                  <a:moveTo>
                    <a:pt x="122" y="0"/>
                  </a:moveTo>
                  <a:cubicBezTo>
                    <a:pt x="92" y="92"/>
                    <a:pt x="62" y="183"/>
                    <a:pt x="31" y="274"/>
                  </a:cubicBezTo>
                  <a:cubicBezTo>
                    <a:pt x="1" y="335"/>
                    <a:pt x="1" y="396"/>
                    <a:pt x="92" y="426"/>
                  </a:cubicBezTo>
                  <a:cubicBezTo>
                    <a:pt x="92" y="426"/>
                    <a:pt x="122" y="426"/>
                    <a:pt x="122" y="426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45"/>
            <p:cNvSpPr/>
            <p:nvPr/>
          </p:nvSpPr>
          <p:spPr>
            <a:xfrm>
              <a:off x="797400" y="3811900"/>
              <a:ext cx="870850" cy="866300"/>
            </a:xfrm>
            <a:custGeom>
              <a:avLst/>
              <a:gdLst/>
              <a:ahLst/>
              <a:cxnLst/>
              <a:rect l="l" t="t" r="r" b="b"/>
              <a:pathLst>
                <a:path w="34834" h="34652" extrusionOk="0">
                  <a:moveTo>
                    <a:pt x="34682" y="19575"/>
                  </a:moveTo>
                  <a:lnTo>
                    <a:pt x="34834" y="19575"/>
                  </a:lnTo>
                  <a:lnTo>
                    <a:pt x="34834" y="19636"/>
                  </a:lnTo>
                  <a:cubicBezTo>
                    <a:pt x="34803" y="19727"/>
                    <a:pt x="34651" y="19727"/>
                    <a:pt x="34651" y="19605"/>
                  </a:cubicBezTo>
                  <a:close/>
                  <a:moveTo>
                    <a:pt x="21520" y="34317"/>
                  </a:moveTo>
                  <a:lnTo>
                    <a:pt x="21216" y="34317"/>
                  </a:lnTo>
                  <a:cubicBezTo>
                    <a:pt x="21216" y="34287"/>
                    <a:pt x="21247" y="34256"/>
                    <a:pt x="21277" y="34226"/>
                  </a:cubicBezTo>
                  <a:lnTo>
                    <a:pt x="21429" y="34195"/>
                  </a:lnTo>
                  <a:cubicBezTo>
                    <a:pt x="21520" y="34165"/>
                    <a:pt x="21551" y="34287"/>
                    <a:pt x="21520" y="34317"/>
                  </a:cubicBezTo>
                  <a:close/>
                  <a:moveTo>
                    <a:pt x="15077" y="34499"/>
                  </a:moveTo>
                  <a:lnTo>
                    <a:pt x="15077" y="34651"/>
                  </a:lnTo>
                  <a:cubicBezTo>
                    <a:pt x="15016" y="34621"/>
                    <a:pt x="15016" y="34530"/>
                    <a:pt x="15077" y="34499"/>
                  </a:cubicBezTo>
                  <a:close/>
                  <a:moveTo>
                    <a:pt x="21824" y="34165"/>
                  </a:moveTo>
                  <a:lnTo>
                    <a:pt x="22128" y="34165"/>
                  </a:lnTo>
                  <a:cubicBezTo>
                    <a:pt x="22128" y="34165"/>
                    <a:pt x="22098" y="34195"/>
                    <a:pt x="22068" y="34195"/>
                  </a:cubicBezTo>
                  <a:lnTo>
                    <a:pt x="21916" y="34226"/>
                  </a:lnTo>
                  <a:cubicBezTo>
                    <a:pt x="21885" y="34256"/>
                    <a:pt x="21855" y="34226"/>
                    <a:pt x="21855" y="34195"/>
                  </a:cubicBezTo>
                  <a:cubicBezTo>
                    <a:pt x="21824" y="34195"/>
                    <a:pt x="21824" y="34165"/>
                    <a:pt x="21824" y="34165"/>
                  </a:cubicBezTo>
                  <a:close/>
                  <a:moveTo>
                    <a:pt x="14073" y="34317"/>
                  </a:moveTo>
                  <a:lnTo>
                    <a:pt x="13800" y="34317"/>
                  </a:lnTo>
                  <a:cubicBezTo>
                    <a:pt x="13830" y="34317"/>
                    <a:pt x="13830" y="34287"/>
                    <a:pt x="13891" y="34287"/>
                  </a:cubicBezTo>
                  <a:lnTo>
                    <a:pt x="13891" y="34287"/>
                  </a:lnTo>
                  <a:lnTo>
                    <a:pt x="14043" y="34317"/>
                  </a:lnTo>
                  <a:cubicBezTo>
                    <a:pt x="14043" y="34317"/>
                    <a:pt x="14073" y="34317"/>
                    <a:pt x="14073" y="34317"/>
                  </a:cubicBezTo>
                  <a:close/>
                  <a:moveTo>
                    <a:pt x="13466" y="34317"/>
                  </a:moveTo>
                  <a:lnTo>
                    <a:pt x="13374" y="34317"/>
                  </a:lnTo>
                  <a:lnTo>
                    <a:pt x="13253" y="34287"/>
                  </a:lnTo>
                  <a:cubicBezTo>
                    <a:pt x="13192" y="34287"/>
                    <a:pt x="13162" y="34195"/>
                    <a:pt x="13222" y="34165"/>
                  </a:cubicBezTo>
                  <a:lnTo>
                    <a:pt x="13344" y="34165"/>
                  </a:lnTo>
                  <a:lnTo>
                    <a:pt x="13435" y="34195"/>
                  </a:lnTo>
                  <a:cubicBezTo>
                    <a:pt x="13526" y="34195"/>
                    <a:pt x="13526" y="34287"/>
                    <a:pt x="13466" y="34317"/>
                  </a:cubicBezTo>
                  <a:close/>
                  <a:moveTo>
                    <a:pt x="12706" y="34165"/>
                  </a:moveTo>
                  <a:lnTo>
                    <a:pt x="12888" y="34165"/>
                  </a:lnTo>
                  <a:cubicBezTo>
                    <a:pt x="12858" y="34165"/>
                    <a:pt x="12827" y="34195"/>
                    <a:pt x="12797" y="34195"/>
                  </a:cubicBezTo>
                  <a:cubicBezTo>
                    <a:pt x="12766" y="34165"/>
                    <a:pt x="12736" y="34165"/>
                    <a:pt x="12706" y="34165"/>
                  </a:cubicBezTo>
                  <a:close/>
                  <a:moveTo>
                    <a:pt x="61" y="15624"/>
                  </a:moveTo>
                  <a:lnTo>
                    <a:pt x="61" y="15684"/>
                  </a:lnTo>
                  <a:cubicBezTo>
                    <a:pt x="31" y="15684"/>
                    <a:pt x="31" y="15684"/>
                    <a:pt x="31" y="15654"/>
                  </a:cubicBezTo>
                  <a:close/>
                  <a:moveTo>
                    <a:pt x="61" y="16080"/>
                  </a:moveTo>
                  <a:lnTo>
                    <a:pt x="61" y="16232"/>
                  </a:lnTo>
                  <a:lnTo>
                    <a:pt x="0" y="16262"/>
                  </a:lnTo>
                  <a:lnTo>
                    <a:pt x="0" y="16140"/>
                  </a:lnTo>
                  <a:cubicBezTo>
                    <a:pt x="0" y="16110"/>
                    <a:pt x="31" y="16080"/>
                    <a:pt x="61" y="16080"/>
                  </a:cubicBezTo>
                  <a:close/>
                  <a:moveTo>
                    <a:pt x="61" y="18572"/>
                  </a:moveTo>
                  <a:lnTo>
                    <a:pt x="61" y="18846"/>
                  </a:lnTo>
                  <a:cubicBezTo>
                    <a:pt x="31" y="18815"/>
                    <a:pt x="31" y="18815"/>
                    <a:pt x="31" y="18785"/>
                  </a:cubicBezTo>
                  <a:lnTo>
                    <a:pt x="0" y="18633"/>
                  </a:lnTo>
                  <a:cubicBezTo>
                    <a:pt x="0" y="18602"/>
                    <a:pt x="31" y="18572"/>
                    <a:pt x="61" y="18572"/>
                  </a:cubicBezTo>
                  <a:close/>
                  <a:moveTo>
                    <a:pt x="14894" y="183"/>
                  </a:moveTo>
                  <a:lnTo>
                    <a:pt x="14894" y="31"/>
                  </a:lnTo>
                  <a:lnTo>
                    <a:pt x="14985" y="0"/>
                  </a:lnTo>
                  <a:cubicBezTo>
                    <a:pt x="15077" y="0"/>
                    <a:pt x="15107" y="152"/>
                    <a:pt x="14985" y="152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45"/>
            <p:cNvSpPr/>
            <p:nvPr/>
          </p:nvSpPr>
          <p:spPr>
            <a:xfrm>
              <a:off x="832350" y="3843800"/>
              <a:ext cx="804000" cy="802475"/>
            </a:xfrm>
            <a:custGeom>
              <a:avLst/>
              <a:gdLst/>
              <a:ahLst/>
              <a:cxnLst/>
              <a:rect l="l" t="t" r="r" b="b"/>
              <a:pathLst>
                <a:path w="32160" h="32099" extrusionOk="0">
                  <a:moveTo>
                    <a:pt x="13679" y="1"/>
                  </a:moveTo>
                  <a:cubicBezTo>
                    <a:pt x="13618" y="1"/>
                    <a:pt x="13557" y="1"/>
                    <a:pt x="13496" y="31"/>
                  </a:cubicBezTo>
                  <a:lnTo>
                    <a:pt x="13496" y="335"/>
                  </a:lnTo>
                  <a:cubicBezTo>
                    <a:pt x="13557" y="335"/>
                    <a:pt x="13618" y="335"/>
                    <a:pt x="13679" y="305"/>
                  </a:cubicBezTo>
                  <a:close/>
                  <a:moveTo>
                    <a:pt x="5897" y="3679"/>
                  </a:moveTo>
                  <a:cubicBezTo>
                    <a:pt x="5897" y="3709"/>
                    <a:pt x="5928" y="3740"/>
                    <a:pt x="5928" y="3770"/>
                  </a:cubicBezTo>
                  <a:cubicBezTo>
                    <a:pt x="5958" y="3740"/>
                    <a:pt x="5988" y="3709"/>
                    <a:pt x="6019" y="3679"/>
                  </a:cubicBezTo>
                  <a:close/>
                  <a:moveTo>
                    <a:pt x="32129" y="18451"/>
                  </a:moveTo>
                  <a:lnTo>
                    <a:pt x="31825" y="18451"/>
                  </a:lnTo>
                  <a:cubicBezTo>
                    <a:pt x="31825" y="18390"/>
                    <a:pt x="31825" y="18329"/>
                    <a:pt x="31825" y="18299"/>
                  </a:cubicBezTo>
                  <a:lnTo>
                    <a:pt x="32159" y="18299"/>
                  </a:lnTo>
                  <a:cubicBezTo>
                    <a:pt x="32129" y="18329"/>
                    <a:pt x="32129" y="18390"/>
                    <a:pt x="32129" y="18451"/>
                  </a:cubicBezTo>
                  <a:close/>
                  <a:moveTo>
                    <a:pt x="28694" y="25746"/>
                  </a:moveTo>
                  <a:lnTo>
                    <a:pt x="28694" y="26263"/>
                  </a:lnTo>
                  <a:cubicBezTo>
                    <a:pt x="28664" y="26293"/>
                    <a:pt x="28633" y="26324"/>
                    <a:pt x="28603" y="26354"/>
                  </a:cubicBezTo>
                  <a:cubicBezTo>
                    <a:pt x="28572" y="26324"/>
                    <a:pt x="28542" y="26324"/>
                    <a:pt x="28512" y="26293"/>
                  </a:cubicBezTo>
                  <a:lnTo>
                    <a:pt x="28512" y="25959"/>
                  </a:lnTo>
                  <a:cubicBezTo>
                    <a:pt x="28572" y="25898"/>
                    <a:pt x="28633" y="25837"/>
                    <a:pt x="28694" y="25746"/>
                  </a:cubicBezTo>
                  <a:close/>
                  <a:moveTo>
                    <a:pt x="28694" y="5837"/>
                  </a:moveTo>
                  <a:lnTo>
                    <a:pt x="28694" y="6323"/>
                  </a:lnTo>
                  <a:cubicBezTo>
                    <a:pt x="28633" y="6262"/>
                    <a:pt x="28572" y="6202"/>
                    <a:pt x="28512" y="6110"/>
                  </a:cubicBezTo>
                  <a:lnTo>
                    <a:pt x="28512" y="5807"/>
                  </a:lnTo>
                  <a:cubicBezTo>
                    <a:pt x="28542" y="5776"/>
                    <a:pt x="28572" y="5746"/>
                    <a:pt x="28603" y="5715"/>
                  </a:cubicBezTo>
                  <a:cubicBezTo>
                    <a:pt x="28633" y="5746"/>
                    <a:pt x="28664" y="5807"/>
                    <a:pt x="28694" y="5837"/>
                  </a:cubicBezTo>
                  <a:close/>
                  <a:moveTo>
                    <a:pt x="13679" y="31764"/>
                  </a:moveTo>
                  <a:lnTo>
                    <a:pt x="13679" y="32099"/>
                  </a:lnTo>
                  <a:cubicBezTo>
                    <a:pt x="13618" y="32068"/>
                    <a:pt x="13557" y="32068"/>
                    <a:pt x="13496" y="32068"/>
                  </a:cubicBezTo>
                  <a:lnTo>
                    <a:pt x="13496" y="31734"/>
                  </a:lnTo>
                  <a:cubicBezTo>
                    <a:pt x="13557" y="31764"/>
                    <a:pt x="13618" y="31764"/>
                    <a:pt x="13679" y="31764"/>
                  </a:cubicBezTo>
                  <a:close/>
                  <a:moveTo>
                    <a:pt x="26110" y="3679"/>
                  </a:moveTo>
                  <a:lnTo>
                    <a:pt x="26262" y="3679"/>
                  </a:lnTo>
                  <a:cubicBezTo>
                    <a:pt x="26232" y="3709"/>
                    <a:pt x="26232" y="3740"/>
                    <a:pt x="26202" y="3770"/>
                  </a:cubicBezTo>
                  <a:cubicBezTo>
                    <a:pt x="26171" y="3740"/>
                    <a:pt x="26141" y="3709"/>
                    <a:pt x="26110" y="3679"/>
                  </a:cubicBezTo>
                  <a:close/>
                  <a:moveTo>
                    <a:pt x="335" y="18451"/>
                  </a:moveTo>
                  <a:lnTo>
                    <a:pt x="31" y="18451"/>
                  </a:lnTo>
                  <a:cubicBezTo>
                    <a:pt x="0" y="18390"/>
                    <a:pt x="0" y="18329"/>
                    <a:pt x="0" y="18299"/>
                  </a:cubicBezTo>
                  <a:lnTo>
                    <a:pt x="304" y="18299"/>
                  </a:lnTo>
                  <a:cubicBezTo>
                    <a:pt x="304" y="18329"/>
                    <a:pt x="335" y="18390"/>
                    <a:pt x="335" y="1845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45"/>
            <p:cNvSpPr/>
            <p:nvPr/>
          </p:nvSpPr>
          <p:spPr>
            <a:xfrm>
              <a:off x="856675" y="3868125"/>
              <a:ext cx="755350" cy="596550"/>
            </a:xfrm>
            <a:custGeom>
              <a:avLst/>
              <a:gdLst/>
              <a:ahLst/>
              <a:cxnLst/>
              <a:rect l="l" t="t" r="r" b="b"/>
              <a:pathLst>
                <a:path w="30214" h="23862" extrusionOk="0">
                  <a:moveTo>
                    <a:pt x="30183" y="17478"/>
                  </a:moveTo>
                  <a:lnTo>
                    <a:pt x="30031" y="17478"/>
                  </a:lnTo>
                  <a:cubicBezTo>
                    <a:pt x="30031" y="17478"/>
                    <a:pt x="30031" y="17478"/>
                    <a:pt x="30031" y="17448"/>
                  </a:cubicBezTo>
                  <a:lnTo>
                    <a:pt x="30061" y="17326"/>
                  </a:lnTo>
                  <a:lnTo>
                    <a:pt x="30213" y="17326"/>
                  </a:lnTo>
                  <a:lnTo>
                    <a:pt x="30213" y="17326"/>
                  </a:lnTo>
                  <a:lnTo>
                    <a:pt x="30183" y="17478"/>
                  </a:lnTo>
                  <a:cubicBezTo>
                    <a:pt x="30183" y="17478"/>
                    <a:pt x="30183" y="17478"/>
                    <a:pt x="30183" y="17478"/>
                  </a:cubicBezTo>
                  <a:close/>
                  <a:moveTo>
                    <a:pt x="27721" y="23588"/>
                  </a:moveTo>
                  <a:lnTo>
                    <a:pt x="27721" y="23679"/>
                  </a:lnTo>
                  <a:lnTo>
                    <a:pt x="27721" y="23679"/>
                  </a:lnTo>
                  <a:lnTo>
                    <a:pt x="27630" y="23800"/>
                  </a:lnTo>
                  <a:cubicBezTo>
                    <a:pt x="27599" y="23831"/>
                    <a:pt x="27569" y="23861"/>
                    <a:pt x="27539" y="23831"/>
                  </a:cubicBezTo>
                  <a:lnTo>
                    <a:pt x="27539" y="23648"/>
                  </a:lnTo>
                  <a:lnTo>
                    <a:pt x="27569" y="23588"/>
                  </a:lnTo>
                  <a:cubicBezTo>
                    <a:pt x="27630" y="23527"/>
                    <a:pt x="27691" y="23557"/>
                    <a:pt x="27721" y="23588"/>
                  </a:cubicBezTo>
                  <a:close/>
                  <a:moveTo>
                    <a:pt x="27721" y="6536"/>
                  </a:moveTo>
                  <a:lnTo>
                    <a:pt x="27721" y="6748"/>
                  </a:lnTo>
                  <a:cubicBezTo>
                    <a:pt x="27691" y="6718"/>
                    <a:pt x="27691" y="6688"/>
                    <a:pt x="27660" y="6657"/>
                  </a:cubicBezTo>
                  <a:cubicBezTo>
                    <a:pt x="27630" y="6596"/>
                    <a:pt x="27660" y="6536"/>
                    <a:pt x="27721" y="6536"/>
                  </a:cubicBezTo>
                  <a:close/>
                  <a:moveTo>
                    <a:pt x="23800" y="2706"/>
                  </a:moveTo>
                  <a:lnTo>
                    <a:pt x="24013" y="2706"/>
                  </a:lnTo>
                  <a:cubicBezTo>
                    <a:pt x="24013" y="2767"/>
                    <a:pt x="23982" y="2827"/>
                    <a:pt x="23922" y="2797"/>
                  </a:cubicBezTo>
                  <a:lnTo>
                    <a:pt x="23891" y="2797"/>
                  </a:lnTo>
                  <a:cubicBezTo>
                    <a:pt x="23861" y="2767"/>
                    <a:pt x="23830" y="2736"/>
                    <a:pt x="23800" y="2706"/>
                  </a:cubicBezTo>
                  <a:close/>
                  <a:moveTo>
                    <a:pt x="182" y="17478"/>
                  </a:moveTo>
                  <a:lnTo>
                    <a:pt x="0" y="17478"/>
                  </a:lnTo>
                  <a:lnTo>
                    <a:pt x="0" y="17387"/>
                  </a:lnTo>
                  <a:cubicBezTo>
                    <a:pt x="0" y="17356"/>
                    <a:pt x="0" y="17326"/>
                    <a:pt x="30" y="17326"/>
                  </a:cubicBezTo>
                  <a:lnTo>
                    <a:pt x="122" y="17326"/>
                  </a:lnTo>
                  <a:cubicBezTo>
                    <a:pt x="152" y="17326"/>
                    <a:pt x="152" y="17356"/>
                    <a:pt x="152" y="17356"/>
                  </a:cubicBezTo>
                  <a:cubicBezTo>
                    <a:pt x="152" y="17417"/>
                    <a:pt x="152" y="17448"/>
                    <a:pt x="182" y="17478"/>
                  </a:cubicBezTo>
                  <a:close/>
                  <a:moveTo>
                    <a:pt x="6140" y="2706"/>
                  </a:moveTo>
                  <a:lnTo>
                    <a:pt x="6383" y="2706"/>
                  </a:lnTo>
                  <a:cubicBezTo>
                    <a:pt x="6383" y="2736"/>
                    <a:pt x="6383" y="2736"/>
                    <a:pt x="6383" y="2736"/>
                  </a:cubicBezTo>
                  <a:cubicBezTo>
                    <a:pt x="6322" y="2767"/>
                    <a:pt x="6292" y="2797"/>
                    <a:pt x="6231" y="2827"/>
                  </a:cubicBezTo>
                  <a:cubicBezTo>
                    <a:pt x="6231" y="2827"/>
                    <a:pt x="6201" y="2858"/>
                    <a:pt x="6170" y="2827"/>
                  </a:cubicBezTo>
                  <a:cubicBezTo>
                    <a:pt x="6110" y="2797"/>
                    <a:pt x="6110" y="2767"/>
                    <a:pt x="6140" y="2706"/>
                  </a:cubicBezTo>
                  <a:close/>
                  <a:moveTo>
                    <a:pt x="12523" y="183"/>
                  </a:moveTo>
                  <a:lnTo>
                    <a:pt x="12523" y="31"/>
                  </a:lnTo>
                  <a:lnTo>
                    <a:pt x="12614" y="1"/>
                  </a:lnTo>
                  <a:cubicBezTo>
                    <a:pt x="12706" y="1"/>
                    <a:pt x="12736" y="153"/>
                    <a:pt x="12614" y="153"/>
                  </a:cubicBezTo>
                  <a:cubicBezTo>
                    <a:pt x="12584" y="183"/>
                    <a:pt x="12554" y="183"/>
                    <a:pt x="12523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45"/>
            <p:cNvSpPr/>
            <p:nvPr/>
          </p:nvSpPr>
          <p:spPr>
            <a:xfrm>
              <a:off x="794350" y="3935750"/>
              <a:ext cx="755350" cy="734075"/>
            </a:xfrm>
            <a:custGeom>
              <a:avLst/>
              <a:gdLst/>
              <a:ahLst/>
              <a:cxnLst/>
              <a:rect l="l" t="t" r="r" b="b"/>
              <a:pathLst>
                <a:path w="30214" h="29363" extrusionOk="0">
                  <a:moveTo>
                    <a:pt x="15016" y="4895"/>
                  </a:moveTo>
                  <a:lnTo>
                    <a:pt x="15199" y="4165"/>
                  </a:lnTo>
                  <a:lnTo>
                    <a:pt x="15199" y="3132"/>
                  </a:lnTo>
                  <a:lnTo>
                    <a:pt x="15016" y="3861"/>
                  </a:lnTo>
                  <a:close/>
                  <a:moveTo>
                    <a:pt x="16110" y="183"/>
                  </a:moveTo>
                  <a:lnTo>
                    <a:pt x="16141" y="1"/>
                  </a:lnTo>
                  <a:lnTo>
                    <a:pt x="15898" y="1"/>
                  </a:lnTo>
                  <a:lnTo>
                    <a:pt x="15867" y="183"/>
                  </a:lnTo>
                  <a:close/>
                  <a:moveTo>
                    <a:pt x="17478" y="1"/>
                  </a:moveTo>
                  <a:lnTo>
                    <a:pt x="17478" y="183"/>
                  </a:lnTo>
                  <a:lnTo>
                    <a:pt x="19332" y="183"/>
                  </a:lnTo>
                  <a:lnTo>
                    <a:pt x="19272" y="1"/>
                  </a:lnTo>
                  <a:close/>
                  <a:moveTo>
                    <a:pt x="30032" y="10943"/>
                  </a:moveTo>
                  <a:lnTo>
                    <a:pt x="30214" y="10974"/>
                  </a:lnTo>
                  <a:lnTo>
                    <a:pt x="30214" y="10730"/>
                  </a:lnTo>
                  <a:lnTo>
                    <a:pt x="30032" y="10700"/>
                  </a:lnTo>
                  <a:close/>
                  <a:moveTo>
                    <a:pt x="30214" y="12250"/>
                  </a:moveTo>
                  <a:lnTo>
                    <a:pt x="30032" y="12250"/>
                  </a:lnTo>
                  <a:lnTo>
                    <a:pt x="30032" y="14044"/>
                  </a:lnTo>
                  <a:lnTo>
                    <a:pt x="30214" y="13983"/>
                  </a:lnTo>
                  <a:close/>
                  <a:moveTo>
                    <a:pt x="21642" y="14621"/>
                  </a:moveTo>
                  <a:cubicBezTo>
                    <a:pt x="21612" y="14682"/>
                    <a:pt x="21582" y="14712"/>
                    <a:pt x="21551" y="14773"/>
                  </a:cubicBezTo>
                  <a:lnTo>
                    <a:pt x="26779" y="14773"/>
                  </a:lnTo>
                  <a:lnTo>
                    <a:pt x="27539" y="14621"/>
                  </a:lnTo>
                  <a:close/>
                  <a:moveTo>
                    <a:pt x="18025" y="29211"/>
                  </a:moveTo>
                  <a:lnTo>
                    <a:pt x="17965" y="29363"/>
                  </a:lnTo>
                  <a:lnTo>
                    <a:pt x="18208" y="29363"/>
                  </a:lnTo>
                  <a:lnTo>
                    <a:pt x="18268" y="29211"/>
                  </a:lnTo>
                  <a:close/>
                  <a:moveTo>
                    <a:pt x="17721" y="29363"/>
                  </a:moveTo>
                  <a:lnTo>
                    <a:pt x="17721" y="29211"/>
                  </a:lnTo>
                  <a:lnTo>
                    <a:pt x="16931" y="29211"/>
                  </a:lnTo>
                  <a:lnTo>
                    <a:pt x="16961" y="29363"/>
                  </a:lnTo>
                  <a:close/>
                  <a:moveTo>
                    <a:pt x="15199" y="16323"/>
                  </a:moveTo>
                  <a:cubicBezTo>
                    <a:pt x="15138" y="16293"/>
                    <a:pt x="15077" y="16262"/>
                    <a:pt x="15016" y="16232"/>
                  </a:cubicBezTo>
                  <a:lnTo>
                    <a:pt x="15016" y="20883"/>
                  </a:lnTo>
                  <a:lnTo>
                    <a:pt x="15199" y="21612"/>
                  </a:lnTo>
                  <a:close/>
                  <a:moveTo>
                    <a:pt x="9454" y="14773"/>
                  </a:moveTo>
                  <a:lnTo>
                    <a:pt x="8694" y="14621"/>
                  </a:lnTo>
                  <a:lnTo>
                    <a:pt x="7660" y="14621"/>
                  </a:lnTo>
                  <a:lnTo>
                    <a:pt x="8390" y="14773"/>
                  </a:lnTo>
                  <a:close/>
                  <a:moveTo>
                    <a:pt x="183" y="12676"/>
                  </a:moveTo>
                  <a:lnTo>
                    <a:pt x="1" y="12615"/>
                  </a:lnTo>
                  <a:lnTo>
                    <a:pt x="1" y="12858"/>
                  </a:lnTo>
                  <a:lnTo>
                    <a:pt x="183" y="12889"/>
                  </a:lnTo>
                  <a:close/>
                  <a:moveTo>
                    <a:pt x="1" y="12493"/>
                  </a:moveTo>
                  <a:lnTo>
                    <a:pt x="183" y="12493"/>
                  </a:lnTo>
                  <a:lnTo>
                    <a:pt x="183" y="11825"/>
                  </a:lnTo>
                  <a:lnTo>
                    <a:pt x="1" y="11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45"/>
            <p:cNvSpPr/>
            <p:nvPr/>
          </p:nvSpPr>
          <p:spPr>
            <a:xfrm>
              <a:off x="915175" y="3923600"/>
              <a:ext cx="638325" cy="642900"/>
            </a:xfrm>
            <a:custGeom>
              <a:avLst/>
              <a:gdLst/>
              <a:ahLst/>
              <a:cxnLst/>
              <a:rect l="l" t="t" r="r" b="b"/>
              <a:pathLst>
                <a:path w="25533" h="25716" extrusionOk="0">
                  <a:moveTo>
                    <a:pt x="1" y="487"/>
                  </a:moveTo>
                  <a:lnTo>
                    <a:pt x="61" y="669"/>
                  </a:lnTo>
                  <a:lnTo>
                    <a:pt x="730" y="669"/>
                  </a:lnTo>
                  <a:lnTo>
                    <a:pt x="578" y="487"/>
                  </a:lnTo>
                  <a:close/>
                  <a:moveTo>
                    <a:pt x="1885" y="669"/>
                  </a:moveTo>
                  <a:lnTo>
                    <a:pt x="1460" y="487"/>
                  </a:lnTo>
                  <a:lnTo>
                    <a:pt x="821" y="487"/>
                  </a:lnTo>
                  <a:lnTo>
                    <a:pt x="1247" y="669"/>
                  </a:lnTo>
                  <a:close/>
                  <a:moveTo>
                    <a:pt x="25381" y="24803"/>
                  </a:moveTo>
                  <a:lnTo>
                    <a:pt x="25381" y="25715"/>
                  </a:lnTo>
                  <a:lnTo>
                    <a:pt x="25199" y="25654"/>
                  </a:lnTo>
                  <a:lnTo>
                    <a:pt x="25199" y="24378"/>
                  </a:lnTo>
                  <a:close/>
                  <a:moveTo>
                    <a:pt x="25472" y="669"/>
                  </a:moveTo>
                  <a:lnTo>
                    <a:pt x="25381" y="669"/>
                  </a:lnTo>
                  <a:lnTo>
                    <a:pt x="25381" y="912"/>
                  </a:lnTo>
                  <a:lnTo>
                    <a:pt x="25199" y="1338"/>
                  </a:lnTo>
                  <a:lnTo>
                    <a:pt x="25199" y="700"/>
                  </a:lnTo>
                  <a:lnTo>
                    <a:pt x="25290" y="517"/>
                  </a:lnTo>
                  <a:lnTo>
                    <a:pt x="25107" y="669"/>
                  </a:lnTo>
                  <a:lnTo>
                    <a:pt x="23618" y="669"/>
                  </a:lnTo>
                  <a:lnTo>
                    <a:pt x="24074" y="487"/>
                  </a:lnTo>
                  <a:lnTo>
                    <a:pt x="25199" y="487"/>
                  </a:lnTo>
                  <a:lnTo>
                    <a:pt x="25199" y="61"/>
                  </a:lnTo>
                  <a:lnTo>
                    <a:pt x="25381" y="0"/>
                  </a:lnTo>
                  <a:lnTo>
                    <a:pt x="25381" y="487"/>
                  </a:lnTo>
                  <a:lnTo>
                    <a:pt x="25533" y="48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45"/>
            <p:cNvSpPr/>
            <p:nvPr/>
          </p:nvSpPr>
          <p:spPr>
            <a:xfrm>
              <a:off x="1149975" y="4158400"/>
              <a:ext cx="167975" cy="172525"/>
            </a:xfrm>
            <a:custGeom>
              <a:avLst/>
              <a:gdLst/>
              <a:ahLst/>
              <a:cxnLst/>
              <a:rect l="l" t="t" r="r" b="b"/>
              <a:pathLst>
                <a:path w="6719" h="6901" extrusionOk="0">
                  <a:moveTo>
                    <a:pt x="974" y="122"/>
                  </a:moveTo>
                  <a:lnTo>
                    <a:pt x="791" y="1"/>
                  </a:lnTo>
                  <a:lnTo>
                    <a:pt x="791" y="2280"/>
                  </a:lnTo>
                  <a:lnTo>
                    <a:pt x="974" y="2554"/>
                  </a:lnTo>
                  <a:close/>
                  <a:moveTo>
                    <a:pt x="974" y="2584"/>
                  </a:moveTo>
                  <a:lnTo>
                    <a:pt x="791" y="2615"/>
                  </a:lnTo>
                  <a:lnTo>
                    <a:pt x="791" y="4287"/>
                  </a:lnTo>
                  <a:lnTo>
                    <a:pt x="974" y="4347"/>
                  </a:lnTo>
                  <a:close/>
                  <a:moveTo>
                    <a:pt x="974" y="4378"/>
                  </a:moveTo>
                  <a:lnTo>
                    <a:pt x="791" y="4621"/>
                  </a:lnTo>
                  <a:lnTo>
                    <a:pt x="791" y="5715"/>
                  </a:lnTo>
                  <a:lnTo>
                    <a:pt x="122" y="5715"/>
                  </a:lnTo>
                  <a:lnTo>
                    <a:pt x="1" y="5867"/>
                  </a:lnTo>
                  <a:lnTo>
                    <a:pt x="791" y="5867"/>
                  </a:lnTo>
                  <a:lnTo>
                    <a:pt x="791" y="6901"/>
                  </a:lnTo>
                  <a:lnTo>
                    <a:pt x="974" y="6809"/>
                  </a:lnTo>
                  <a:lnTo>
                    <a:pt x="974" y="5867"/>
                  </a:lnTo>
                  <a:lnTo>
                    <a:pt x="2433" y="5867"/>
                  </a:lnTo>
                  <a:lnTo>
                    <a:pt x="2493" y="5837"/>
                  </a:lnTo>
                  <a:lnTo>
                    <a:pt x="2493" y="5867"/>
                  </a:lnTo>
                  <a:lnTo>
                    <a:pt x="4256" y="5867"/>
                  </a:lnTo>
                  <a:lnTo>
                    <a:pt x="4256" y="5837"/>
                  </a:lnTo>
                  <a:lnTo>
                    <a:pt x="4287" y="5867"/>
                  </a:lnTo>
                  <a:lnTo>
                    <a:pt x="6718" y="5867"/>
                  </a:lnTo>
                  <a:lnTo>
                    <a:pt x="6597" y="5715"/>
                  </a:lnTo>
                  <a:lnTo>
                    <a:pt x="974" y="57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1214;p45"/>
            <p:cNvSpPr/>
            <p:nvPr/>
          </p:nvSpPr>
          <p:spPr>
            <a:xfrm>
              <a:off x="3995775" y="4301275"/>
              <a:ext cx="774350" cy="504575"/>
            </a:xfrm>
            <a:custGeom>
              <a:avLst/>
              <a:gdLst/>
              <a:ahLst/>
              <a:cxnLst/>
              <a:rect l="l" t="t" r="r" b="b"/>
              <a:pathLst>
                <a:path w="30974" h="20183" extrusionOk="0">
                  <a:moveTo>
                    <a:pt x="7113" y="14864"/>
                  </a:moveTo>
                  <a:cubicBezTo>
                    <a:pt x="7174" y="14833"/>
                    <a:pt x="7235" y="14833"/>
                    <a:pt x="7265" y="14803"/>
                  </a:cubicBezTo>
                  <a:lnTo>
                    <a:pt x="7265" y="15076"/>
                  </a:lnTo>
                  <a:cubicBezTo>
                    <a:pt x="7235" y="15076"/>
                    <a:pt x="7174" y="15076"/>
                    <a:pt x="7113" y="15107"/>
                  </a:cubicBezTo>
                  <a:close/>
                  <a:moveTo>
                    <a:pt x="7630" y="14742"/>
                  </a:moveTo>
                  <a:cubicBezTo>
                    <a:pt x="7873" y="14712"/>
                    <a:pt x="8116" y="14651"/>
                    <a:pt x="8390" y="14590"/>
                  </a:cubicBezTo>
                  <a:lnTo>
                    <a:pt x="9363" y="14590"/>
                  </a:lnTo>
                  <a:cubicBezTo>
                    <a:pt x="9150" y="14651"/>
                    <a:pt x="8937" y="14712"/>
                    <a:pt x="8724" y="14742"/>
                  </a:cubicBezTo>
                  <a:close/>
                  <a:moveTo>
                    <a:pt x="7265" y="12736"/>
                  </a:moveTo>
                  <a:cubicBezTo>
                    <a:pt x="7235" y="12766"/>
                    <a:pt x="7174" y="12797"/>
                    <a:pt x="7113" y="12857"/>
                  </a:cubicBezTo>
                  <a:lnTo>
                    <a:pt x="7113" y="12553"/>
                  </a:lnTo>
                  <a:cubicBezTo>
                    <a:pt x="7174" y="12493"/>
                    <a:pt x="7235" y="12462"/>
                    <a:pt x="7265" y="12401"/>
                  </a:cubicBezTo>
                  <a:close/>
                  <a:moveTo>
                    <a:pt x="1551" y="14590"/>
                  </a:moveTo>
                  <a:cubicBezTo>
                    <a:pt x="973" y="14620"/>
                    <a:pt x="426" y="14620"/>
                    <a:pt x="1" y="14590"/>
                  </a:cubicBezTo>
                  <a:lnTo>
                    <a:pt x="1" y="14590"/>
                  </a:lnTo>
                  <a:close/>
                  <a:moveTo>
                    <a:pt x="7265" y="7660"/>
                  </a:moveTo>
                  <a:cubicBezTo>
                    <a:pt x="7235" y="7629"/>
                    <a:pt x="7174" y="7599"/>
                    <a:pt x="7113" y="7538"/>
                  </a:cubicBezTo>
                  <a:lnTo>
                    <a:pt x="7113" y="7538"/>
                  </a:lnTo>
                  <a:lnTo>
                    <a:pt x="7113" y="7173"/>
                  </a:lnTo>
                  <a:cubicBezTo>
                    <a:pt x="7174" y="7234"/>
                    <a:pt x="7205" y="7295"/>
                    <a:pt x="7265" y="7356"/>
                  </a:cubicBezTo>
                  <a:lnTo>
                    <a:pt x="7265" y="7660"/>
                  </a:lnTo>
                  <a:close/>
                  <a:moveTo>
                    <a:pt x="7113" y="4347"/>
                  </a:moveTo>
                  <a:cubicBezTo>
                    <a:pt x="7144" y="4347"/>
                    <a:pt x="7174" y="4347"/>
                    <a:pt x="7205" y="4347"/>
                  </a:cubicBezTo>
                  <a:cubicBezTo>
                    <a:pt x="7235" y="4347"/>
                    <a:pt x="7265" y="4347"/>
                    <a:pt x="7265" y="4347"/>
                  </a:cubicBezTo>
                  <a:lnTo>
                    <a:pt x="7265" y="4590"/>
                  </a:lnTo>
                  <a:cubicBezTo>
                    <a:pt x="7235" y="4590"/>
                    <a:pt x="7235" y="4590"/>
                    <a:pt x="7205" y="4590"/>
                  </a:cubicBezTo>
                  <a:cubicBezTo>
                    <a:pt x="7174" y="4590"/>
                    <a:pt x="7144" y="4590"/>
                    <a:pt x="7113" y="4590"/>
                  </a:cubicBezTo>
                  <a:lnTo>
                    <a:pt x="7113" y="4347"/>
                  </a:lnTo>
                  <a:close/>
                  <a:moveTo>
                    <a:pt x="9211" y="152"/>
                  </a:moveTo>
                  <a:cubicBezTo>
                    <a:pt x="9332" y="91"/>
                    <a:pt x="9423" y="30"/>
                    <a:pt x="9515" y="0"/>
                  </a:cubicBezTo>
                  <a:lnTo>
                    <a:pt x="9788" y="0"/>
                  </a:lnTo>
                  <a:cubicBezTo>
                    <a:pt x="9758" y="30"/>
                    <a:pt x="9758" y="91"/>
                    <a:pt x="9727" y="152"/>
                  </a:cubicBezTo>
                  <a:close/>
                  <a:moveTo>
                    <a:pt x="19971" y="0"/>
                  </a:moveTo>
                  <a:cubicBezTo>
                    <a:pt x="20001" y="30"/>
                    <a:pt x="20032" y="91"/>
                    <a:pt x="20062" y="152"/>
                  </a:cubicBezTo>
                  <a:cubicBezTo>
                    <a:pt x="20153" y="152"/>
                    <a:pt x="20214" y="152"/>
                    <a:pt x="20305" y="152"/>
                  </a:cubicBezTo>
                  <a:lnTo>
                    <a:pt x="19788" y="152"/>
                  </a:lnTo>
                  <a:cubicBezTo>
                    <a:pt x="19758" y="91"/>
                    <a:pt x="19728" y="61"/>
                    <a:pt x="19697" y="0"/>
                  </a:cubicBezTo>
                  <a:lnTo>
                    <a:pt x="19971" y="0"/>
                  </a:lnTo>
                  <a:close/>
                  <a:moveTo>
                    <a:pt x="22129" y="1702"/>
                  </a:moveTo>
                  <a:cubicBezTo>
                    <a:pt x="22190" y="1763"/>
                    <a:pt x="22250" y="1854"/>
                    <a:pt x="22281" y="1915"/>
                  </a:cubicBezTo>
                  <a:lnTo>
                    <a:pt x="22281" y="2249"/>
                  </a:lnTo>
                  <a:cubicBezTo>
                    <a:pt x="22250" y="2189"/>
                    <a:pt x="22190" y="2158"/>
                    <a:pt x="22129" y="2097"/>
                  </a:cubicBezTo>
                  <a:close/>
                  <a:moveTo>
                    <a:pt x="30883" y="14590"/>
                  </a:moveTo>
                  <a:cubicBezTo>
                    <a:pt x="30913" y="14651"/>
                    <a:pt x="30944" y="14681"/>
                    <a:pt x="30974" y="14742"/>
                  </a:cubicBezTo>
                  <a:lnTo>
                    <a:pt x="30700" y="14742"/>
                  </a:lnTo>
                  <a:cubicBezTo>
                    <a:pt x="30670" y="14681"/>
                    <a:pt x="30640" y="14651"/>
                    <a:pt x="30640" y="14590"/>
                  </a:cubicBezTo>
                  <a:close/>
                  <a:moveTo>
                    <a:pt x="22129" y="5198"/>
                  </a:moveTo>
                  <a:cubicBezTo>
                    <a:pt x="22129" y="5228"/>
                    <a:pt x="22159" y="5228"/>
                    <a:pt x="22159" y="5228"/>
                  </a:cubicBezTo>
                  <a:cubicBezTo>
                    <a:pt x="22190" y="5259"/>
                    <a:pt x="22250" y="5289"/>
                    <a:pt x="22281" y="5319"/>
                  </a:cubicBezTo>
                  <a:lnTo>
                    <a:pt x="22281" y="5593"/>
                  </a:lnTo>
                  <a:cubicBezTo>
                    <a:pt x="22220" y="5562"/>
                    <a:pt x="22190" y="5532"/>
                    <a:pt x="22129" y="5502"/>
                  </a:cubicBezTo>
                  <a:lnTo>
                    <a:pt x="22129" y="5198"/>
                  </a:lnTo>
                  <a:close/>
                  <a:moveTo>
                    <a:pt x="27539" y="14590"/>
                  </a:moveTo>
                  <a:cubicBezTo>
                    <a:pt x="27478" y="14651"/>
                    <a:pt x="27418" y="14681"/>
                    <a:pt x="27326" y="14742"/>
                  </a:cubicBezTo>
                  <a:lnTo>
                    <a:pt x="26992" y="14742"/>
                  </a:lnTo>
                  <a:cubicBezTo>
                    <a:pt x="27053" y="14681"/>
                    <a:pt x="27114" y="14651"/>
                    <a:pt x="27175" y="14590"/>
                  </a:cubicBezTo>
                  <a:close/>
                  <a:moveTo>
                    <a:pt x="22281" y="17113"/>
                  </a:moveTo>
                  <a:lnTo>
                    <a:pt x="22281" y="17417"/>
                  </a:lnTo>
                  <a:cubicBezTo>
                    <a:pt x="22250" y="17386"/>
                    <a:pt x="22190" y="17356"/>
                    <a:pt x="22129" y="17326"/>
                  </a:cubicBezTo>
                  <a:lnTo>
                    <a:pt x="22129" y="17082"/>
                  </a:lnTo>
                  <a:cubicBezTo>
                    <a:pt x="22190" y="17082"/>
                    <a:pt x="22250" y="17113"/>
                    <a:pt x="22281" y="17113"/>
                  </a:cubicBezTo>
                  <a:close/>
                  <a:moveTo>
                    <a:pt x="22281" y="19940"/>
                  </a:moveTo>
                  <a:lnTo>
                    <a:pt x="22281" y="20183"/>
                  </a:lnTo>
                  <a:cubicBezTo>
                    <a:pt x="22250" y="20183"/>
                    <a:pt x="22190" y="20183"/>
                    <a:pt x="22129" y="20183"/>
                  </a:cubicBezTo>
                  <a:lnTo>
                    <a:pt x="22129" y="19909"/>
                  </a:lnTo>
                  <a:cubicBezTo>
                    <a:pt x="22190" y="19909"/>
                    <a:pt x="22250" y="19940"/>
                    <a:pt x="22281" y="19940"/>
                  </a:cubicBezTo>
                  <a:close/>
                  <a:moveTo>
                    <a:pt x="7265" y="5988"/>
                  </a:moveTo>
                  <a:lnTo>
                    <a:pt x="7265" y="6231"/>
                  </a:lnTo>
                  <a:cubicBezTo>
                    <a:pt x="7205" y="6262"/>
                    <a:pt x="7174" y="6262"/>
                    <a:pt x="7113" y="6292"/>
                  </a:cubicBezTo>
                  <a:lnTo>
                    <a:pt x="7113" y="6018"/>
                  </a:lnTo>
                  <a:cubicBezTo>
                    <a:pt x="7174" y="6018"/>
                    <a:pt x="7205" y="6018"/>
                    <a:pt x="7265" y="5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1215;p45"/>
            <p:cNvSpPr/>
            <p:nvPr/>
          </p:nvSpPr>
          <p:spPr>
            <a:xfrm>
              <a:off x="4173600" y="4729075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152" y="1"/>
                  </a:moveTo>
                  <a:lnTo>
                    <a:pt x="0" y="1"/>
                  </a:lnTo>
                  <a:lnTo>
                    <a:pt x="0" y="153"/>
                  </a:lnTo>
                  <a:cubicBezTo>
                    <a:pt x="61" y="153"/>
                    <a:pt x="122" y="153"/>
                    <a:pt x="152" y="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45"/>
            <p:cNvSpPr/>
            <p:nvPr/>
          </p:nvSpPr>
          <p:spPr>
            <a:xfrm>
              <a:off x="4113575" y="4648525"/>
              <a:ext cx="63850" cy="21300"/>
            </a:xfrm>
            <a:custGeom>
              <a:avLst/>
              <a:gdLst/>
              <a:ahLst/>
              <a:cxnLst/>
              <a:rect l="l" t="t" r="r" b="b"/>
              <a:pathLst>
                <a:path w="2554" h="852" extrusionOk="0">
                  <a:moveTo>
                    <a:pt x="2553" y="1"/>
                  </a:moveTo>
                  <a:cubicBezTo>
                    <a:pt x="2523" y="31"/>
                    <a:pt x="2462" y="62"/>
                    <a:pt x="2401" y="62"/>
                  </a:cubicBezTo>
                  <a:lnTo>
                    <a:pt x="2401" y="274"/>
                  </a:lnTo>
                  <a:cubicBezTo>
                    <a:pt x="2462" y="244"/>
                    <a:pt x="2523" y="214"/>
                    <a:pt x="2553" y="183"/>
                  </a:cubicBezTo>
                  <a:close/>
                  <a:moveTo>
                    <a:pt x="760" y="700"/>
                  </a:moveTo>
                  <a:lnTo>
                    <a:pt x="760" y="700"/>
                  </a:lnTo>
                  <a:cubicBezTo>
                    <a:pt x="699" y="700"/>
                    <a:pt x="152" y="791"/>
                    <a:pt x="0" y="852"/>
                  </a:cubicBezTo>
                  <a:lnTo>
                    <a:pt x="730" y="852"/>
                  </a:lnTo>
                  <a:cubicBezTo>
                    <a:pt x="760" y="852"/>
                    <a:pt x="790" y="852"/>
                    <a:pt x="790" y="852"/>
                  </a:cubicBezTo>
                  <a:cubicBezTo>
                    <a:pt x="973" y="791"/>
                    <a:pt x="1155" y="761"/>
                    <a:pt x="1368" y="700"/>
                  </a:cubicBezTo>
                  <a:lnTo>
                    <a:pt x="760" y="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45"/>
            <p:cNvSpPr/>
            <p:nvPr/>
          </p:nvSpPr>
          <p:spPr>
            <a:xfrm>
              <a:off x="4479825" y="4666000"/>
              <a:ext cx="12200" cy="3825"/>
            </a:xfrm>
            <a:custGeom>
              <a:avLst/>
              <a:gdLst/>
              <a:ahLst/>
              <a:cxnLst/>
              <a:rect l="l" t="t" r="r" b="b"/>
              <a:pathLst>
                <a:path w="488" h="153" extrusionOk="0">
                  <a:moveTo>
                    <a:pt x="274" y="153"/>
                  </a:moveTo>
                  <a:cubicBezTo>
                    <a:pt x="366" y="123"/>
                    <a:pt x="426" y="62"/>
                    <a:pt x="487" y="1"/>
                  </a:cubicBezTo>
                  <a:lnTo>
                    <a:pt x="274" y="1"/>
                  </a:lnTo>
                  <a:cubicBezTo>
                    <a:pt x="153" y="62"/>
                    <a:pt x="62" y="123"/>
                    <a:pt x="1" y="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45"/>
            <p:cNvSpPr/>
            <p:nvPr/>
          </p:nvSpPr>
          <p:spPr>
            <a:xfrm>
              <a:off x="4541375" y="4661450"/>
              <a:ext cx="12950" cy="8375"/>
            </a:xfrm>
            <a:custGeom>
              <a:avLst/>
              <a:gdLst/>
              <a:ahLst/>
              <a:cxnLst/>
              <a:rect l="l" t="t" r="r" b="b"/>
              <a:pathLst>
                <a:path w="518" h="335" extrusionOk="0">
                  <a:moveTo>
                    <a:pt x="426" y="244"/>
                  </a:moveTo>
                  <a:cubicBezTo>
                    <a:pt x="457" y="213"/>
                    <a:pt x="487" y="183"/>
                    <a:pt x="518" y="183"/>
                  </a:cubicBezTo>
                  <a:lnTo>
                    <a:pt x="457" y="183"/>
                  </a:lnTo>
                  <a:lnTo>
                    <a:pt x="457" y="1"/>
                  </a:lnTo>
                  <a:cubicBezTo>
                    <a:pt x="426" y="31"/>
                    <a:pt x="366" y="61"/>
                    <a:pt x="335" y="122"/>
                  </a:cubicBezTo>
                  <a:cubicBezTo>
                    <a:pt x="335" y="122"/>
                    <a:pt x="305" y="122"/>
                    <a:pt x="305" y="122"/>
                  </a:cubicBezTo>
                  <a:lnTo>
                    <a:pt x="305" y="183"/>
                  </a:lnTo>
                  <a:lnTo>
                    <a:pt x="244" y="183"/>
                  </a:lnTo>
                  <a:cubicBezTo>
                    <a:pt x="183" y="213"/>
                    <a:pt x="92" y="274"/>
                    <a:pt x="1" y="335"/>
                  </a:cubicBezTo>
                  <a:lnTo>
                    <a:pt x="274" y="335"/>
                  </a:lnTo>
                  <a:cubicBezTo>
                    <a:pt x="366" y="274"/>
                    <a:pt x="426" y="244"/>
                    <a:pt x="426" y="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45"/>
            <p:cNvSpPr/>
            <p:nvPr/>
          </p:nvSpPr>
          <p:spPr>
            <a:xfrm>
              <a:off x="4550500" y="4602950"/>
              <a:ext cx="2300" cy="5325"/>
            </a:xfrm>
            <a:custGeom>
              <a:avLst/>
              <a:gdLst/>
              <a:ahLst/>
              <a:cxnLst/>
              <a:rect l="l" t="t" r="r" b="b"/>
              <a:pathLst>
                <a:path w="92" h="213" extrusionOk="0">
                  <a:moveTo>
                    <a:pt x="92" y="0"/>
                  </a:moveTo>
                  <a:cubicBezTo>
                    <a:pt x="92" y="31"/>
                    <a:pt x="31" y="61"/>
                    <a:pt x="31" y="91"/>
                  </a:cubicBezTo>
                  <a:cubicBezTo>
                    <a:pt x="1" y="152"/>
                    <a:pt x="31" y="152"/>
                    <a:pt x="61" y="183"/>
                  </a:cubicBezTo>
                  <a:cubicBezTo>
                    <a:pt x="61" y="213"/>
                    <a:pt x="92" y="213"/>
                    <a:pt x="92" y="21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45"/>
            <p:cNvSpPr/>
            <p:nvPr/>
          </p:nvSpPr>
          <p:spPr>
            <a:xfrm>
              <a:off x="4634850" y="466600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304" y="153"/>
                  </a:moveTo>
                  <a:cubicBezTo>
                    <a:pt x="365" y="123"/>
                    <a:pt x="426" y="62"/>
                    <a:pt x="517" y="1"/>
                  </a:cubicBezTo>
                  <a:lnTo>
                    <a:pt x="213" y="1"/>
                  </a:lnTo>
                  <a:cubicBezTo>
                    <a:pt x="153" y="62"/>
                    <a:pt x="92" y="92"/>
                    <a:pt x="1" y="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45"/>
            <p:cNvSpPr/>
            <p:nvPr/>
          </p:nvSpPr>
          <p:spPr>
            <a:xfrm>
              <a:off x="4548975" y="4774675"/>
              <a:ext cx="3825" cy="6100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1" y="244"/>
                  </a:moveTo>
                  <a:cubicBezTo>
                    <a:pt x="31" y="244"/>
                    <a:pt x="92" y="213"/>
                    <a:pt x="153" y="153"/>
                  </a:cubicBezTo>
                  <a:lnTo>
                    <a:pt x="153" y="1"/>
                  </a:lnTo>
                  <a:cubicBezTo>
                    <a:pt x="92" y="31"/>
                    <a:pt x="31" y="61"/>
                    <a:pt x="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45"/>
            <p:cNvSpPr/>
            <p:nvPr/>
          </p:nvSpPr>
          <p:spPr>
            <a:xfrm>
              <a:off x="4548975" y="4810400"/>
              <a:ext cx="3075" cy="34200"/>
            </a:xfrm>
            <a:custGeom>
              <a:avLst/>
              <a:gdLst/>
              <a:ahLst/>
              <a:cxnLst/>
              <a:rect l="l" t="t" r="r" b="b"/>
              <a:pathLst>
                <a:path w="123" h="1368" extrusionOk="0">
                  <a:moveTo>
                    <a:pt x="31" y="1277"/>
                  </a:moveTo>
                  <a:cubicBezTo>
                    <a:pt x="62" y="1094"/>
                    <a:pt x="122" y="851"/>
                    <a:pt x="122" y="669"/>
                  </a:cubicBezTo>
                  <a:lnTo>
                    <a:pt x="122" y="669"/>
                  </a:lnTo>
                  <a:lnTo>
                    <a:pt x="122" y="669"/>
                  </a:lnTo>
                  <a:lnTo>
                    <a:pt x="122" y="638"/>
                  </a:lnTo>
                  <a:cubicBezTo>
                    <a:pt x="122" y="486"/>
                    <a:pt x="122" y="334"/>
                    <a:pt x="92" y="183"/>
                  </a:cubicBezTo>
                  <a:cubicBezTo>
                    <a:pt x="92" y="152"/>
                    <a:pt x="62" y="91"/>
                    <a:pt x="31" y="61"/>
                  </a:cubicBezTo>
                  <a:cubicBezTo>
                    <a:pt x="31" y="61"/>
                    <a:pt x="1" y="31"/>
                    <a:pt x="1" y="0"/>
                  </a:cubicBezTo>
                  <a:lnTo>
                    <a:pt x="1" y="1368"/>
                  </a:lnTo>
                  <a:cubicBezTo>
                    <a:pt x="1" y="1338"/>
                    <a:pt x="31" y="1307"/>
                    <a:pt x="31" y="12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45"/>
            <p:cNvSpPr/>
            <p:nvPr/>
          </p:nvSpPr>
          <p:spPr>
            <a:xfrm>
              <a:off x="4173600" y="4775425"/>
              <a:ext cx="3825" cy="5350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152" y="1"/>
                  </a:moveTo>
                  <a:lnTo>
                    <a:pt x="0" y="31"/>
                  </a:lnTo>
                  <a:lnTo>
                    <a:pt x="0" y="214"/>
                  </a:lnTo>
                  <a:cubicBezTo>
                    <a:pt x="61" y="214"/>
                    <a:pt x="122" y="183"/>
                    <a:pt x="152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45"/>
            <p:cNvSpPr/>
            <p:nvPr/>
          </p:nvSpPr>
          <p:spPr>
            <a:xfrm>
              <a:off x="4238175" y="4301275"/>
              <a:ext cx="15225" cy="3825"/>
            </a:xfrm>
            <a:custGeom>
              <a:avLst/>
              <a:gdLst/>
              <a:ahLst/>
              <a:cxnLst/>
              <a:rect l="l" t="t" r="r" b="b"/>
              <a:pathLst>
                <a:path w="609" h="153" extrusionOk="0">
                  <a:moveTo>
                    <a:pt x="214" y="0"/>
                  </a:moveTo>
                  <a:cubicBezTo>
                    <a:pt x="123" y="30"/>
                    <a:pt x="62" y="91"/>
                    <a:pt x="1" y="152"/>
                  </a:cubicBezTo>
                  <a:lnTo>
                    <a:pt x="275" y="152"/>
                  </a:lnTo>
                  <a:cubicBezTo>
                    <a:pt x="305" y="122"/>
                    <a:pt x="366" y="122"/>
                    <a:pt x="396" y="91"/>
                  </a:cubicBezTo>
                  <a:cubicBezTo>
                    <a:pt x="396" y="91"/>
                    <a:pt x="396" y="91"/>
                    <a:pt x="396" y="91"/>
                  </a:cubicBezTo>
                  <a:lnTo>
                    <a:pt x="396" y="91"/>
                  </a:lnTo>
                  <a:cubicBezTo>
                    <a:pt x="487" y="61"/>
                    <a:pt x="548" y="30"/>
                    <a:pt x="609" y="0"/>
                  </a:cubicBezTo>
                  <a:lnTo>
                    <a:pt x="214" y="0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45"/>
            <p:cNvSpPr/>
            <p:nvPr/>
          </p:nvSpPr>
          <p:spPr>
            <a:xfrm>
              <a:off x="4318725" y="4301275"/>
              <a:ext cx="19800" cy="3825"/>
            </a:xfrm>
            <a:custGeom>
              <a:avLst/>
              <a:gdLst/>
              <a:ahLst/>
              <a:cxnLst/>
              <a:rect l="l" t="t" r="r" b="b"/>
              <a:pathLst>
                <a:path w="792" h="153" extrusionOk="0">
                  <a:moveTo>
                    <a:pt x="366" y="0"/>
                  </a:moveTo>
                  <a:cubicBezTo>
                    <a:pt x="244" y="61"/>
                    <a:pt x="123" y="122"/>
                    <a:pt x="1" y="152"/>
                  </a:cubicBezTo>
                  <a:lnTo>
                    <a:pt x="426" y="152"/>
                  </a:lnTo>
                  <a:cubicBezTo>
                    <a:pt x="457" y="152"/>
                    <a:pt x="670" y="61"/>
                    <a:pt x="791" y="0"/>
                  </a:cubicBezTo>
                  <a:lnTo>
                    <a:pt x="426" y="0"/>
                  </a:lnTo>
                  <a:cubicBezTo>
                    <a:pt x="396" y="0"/>
                    <a:pt x="396" y="0"/>
                    <a:pt x="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45"/>
            <p:cNvSpPr/>
            <p:nvPr/>
          </p:nvSpPr>
          <p:spPr>
            <a:xfrm>
              <a:off x="4548975" y="4368125"/>
              <a:ext cx="3825" cy="5350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1" y="214"/>
                  </a:moveTo>
                  <a:lnTo>
                    <a:pt x="92" y="183"/>
                  </a:lnTo>
                  <a:cubicBezTo>
                    <a:pt x="92" y="183"/>
                    <a:pt x="92" y="183"/>
                    <a:pt x="92" y="183"/>
                  </a:cubicBezTo>
                  <a:lnTo>
                    <a:pt x="92" y="183"/>
                  </a:lnTo>
                  <a:lnTo>
                    <a:pt x="153" y="183"/>
                  </a:lnTo>
                  <a:lnTo>
                    <a:pt x="153" y="1"/>
                  </a:lnTo>
                  <a:lnTo>
                    <a:pt x="92" y="1"/>
                  </a:lnTo>
                  <a:cubicBezTo>
                    <a:pt x="92" y="1"/>
                    <a:pt x="92" y="1"/>
                    <a:pt x="92" y="1"/>
                  </a:cubicBezTo>
                  <a:cubicBezTo>
                    <a:pt x="92" y="1"/>
                    <a:pt x="62" y="1"/>
                    <a:pt x="62" y="1"/>
                  </a:cubicBezTo>
                  <a:lnTo>
                    <a:pt x="1" y="1"/>
                  </a:lnTo>
                  <a:lnTo>
                    <a:pt x="1" y="214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45"/>
            <p:cNvSpPr/>
            <p:nvPr/>
          </p:nvSpPr>
          <p:spPr>
            <a:xfrm>
              <a:off x="4460075" y="4301275"/>
              <a:ext cx="14475" cy="3825"/>
            </a:xfrm>
            <a:custGeom>
              <a:avLst/>
              <a:gdLst/>
              <a:ahLst/>
              <a:cxnLst/>
              <a:rect l="l" t="t" r="r" b="b"/>
              <a:pathLst>
                <a:path w="579" h="153" extrusionOk="0">
                  <a:moveTo>
                    <a:pt x="244" y="152"/>
                  </a:moveTo>
                  <a:cubicBezTo>
                    <a:pt x="304" y="122"/>
                    <a:pt x="396" y="61"/>
                    <a:pt x="456" y="30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56" y="30"/>
                    <a:pt x="456" y="30"/>
                    <a:pt x="456" y="30"/>
                  </a:cubicBezTo>
                  <a:cubicBezTo>
                    <a:pt x="487" y="30"/>
                    <a:pt x="487" y="30"/>
                    <a:pt x="487" y="30"/>
                  </a:cubicBezTo>
                  <a:cubicBezTo>
                    <a:pt x="517" y="0"/>
                    <a:pt x="548" y="0"/>
                    <a:pt x="578" y="0"/>
                  </a:cubicBezTo>
                  <a:lnTo>
                    <a:pt x="183" y="0"/>
                  </a:lnTo>
                  <a:cubicBezTo>
                    <a:pt x="122" y="30"/>
                    <a:pt x="31" y="91"/>
                    <a:pt x="1" y="152"/>
                  </a:cubicBezTo>
                  <a:lnTo>
                    <a:pt x="244" y="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45"/>
            <p:cNvSpPr/>
            <p:nvPr/>
          </p:nvSpPr>
          <p:spPr>
            <a:xfrm>
              <a:off x="4548975" y="4416775"/>
              <a:ext cx="3825" cy="6850"/>
            </a:xfrm>
            <a:custGeom>
              <a:avLst/>
              <a:gdLst/>
              <a:ahLst/>
              <a:cxnLst/>
              <a:rect l="l" t="t" r="r" b="b"/>
              <a:pathLst>
                <a:path w="153" h="274" extrusionOk="0">
                  <a:moveTo>
                    <a:pt x="153" y="0"/>
                  </a:move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cubicBezTo>
                    <a:pt x="92" y="31"/>
                    <a:pt x="62" y="31"/>
                    <a:pt x="1" y="61"/>
                  </a:cubicBezTo>
                  <a:lnTo>
                    <a:pt x="1" y="274"/>
                  </a:lnTo>
                  <a:cubicBezTo>
                    <a:pt x="62" y="243"/>
                    <a:pt x="122" y="213"/>
                    <a:pt x="153" y="213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45"/>
            <p:cNvSpPr/>
            <p:nvPr/>
          </p:nvSpPr>
          <p:spPr>
            <a:xfrm>
              <a:off x="794350" y="3093800"/>
              <a:ext cx="424050" cy="546375"/>
            </a:xfrm>
            <a:custGeom>
              <a:avLst/>
              <a:gdLst/>
              <a:ahLst/>
              <a:cxnLst/>
              <a:rect l="l" t="t" r="r" b="b"/>
              <a:pathLst>
                <a:path w="16962" h="21855" extrusionOk="0">
                  <a:moveTo>
                    <a:pt x="15199" y="15168"/>
                  </a:moveTo>
                  <a:cubicBezTo>
                    <a:pt x="15138" y="15168"/>
                    <a:pt x="15077" y="15138"/>
                    <a:pt x="15016" y="15107"/>
                  </a:cubicBezTo>
                  <a:lnTo>
                    <a:pt x="15016" y="15381"/>
                  </a:lnTo>
                  <a:cubicBezTo>
                    <a:pt x="15077" y="15411"/>
                    <a:pt x="15138" y="15411"/>
                    <a:pt x="15199" y="15441"/>
                  </a:cubicBezTo>
                  <a:close/>
                  <a:moveTo>
                    <a:pt x="15016" y="9119"/>
                  </a:moveTo>
                  <a:cubicBezTo>
                    <a:pt x="15047" y="9119"/>
                    <a:pt x="15107" y="9119"/>
                    <a:pt x="15138" y="9119"/>
                  </a:cubicBezTo>
                  <a:cubicBezTo>
                    <a:pt x="15168" y="9119"/>
                    <a:pt x="15168" y="9119"/>
                    <a:pt x="15199" y="9119"/>
                  </a:cubicBezTo>
                  <a:lnTo>
                    <a:pt x="15199" y="8876"/>
                  </a:lnTo>
                  <a:lnTo>
                    <a:pt x="15168" y="8876"/>
                  </a:lnTo>
                  <a:cubicBezTo>
                    <a:pt x="15107" y="8876"/>
                    <a:pt x="15077" y="8876"/>
                    <a:pt x="15016" y="8846"/>
                  </a:cubicBezTo>
                  <a:close/>
                  <a:moveTo>
                    <a:pt x="15199" y="6809"/>
                  </a:moveTo>
                  <a:cubicBezTo>
                    <a:pt x="15138" y="6809"/>
                    <a:pt x="15077" y="6809"/>
                    <a:pt x="15016" y="6809"/>
                  </a:cubicBezTo>
                  <a:lnTo>
                    <a:pt x="15016" y="7083"/>
                  </a:lnTo>
                  <a:cubicBezTo>
                    <a:pt x="15047" y="7052"/>
                    <a:pt x="15077" y="7052"/>
                    <a:pt x="15107" y="7052"/>
                  </a:cubicBezTo>
                  <a:cubicBezTo>
                    <a:pt x="15077" y="7083"/>
                    <a:pt x="15047" y="7143"/>
                    <a:pt x="15016" y="7174"/>
                  </a:cubicBezTo>
                  <a:lnTo>
                    <a:pt x="15016" y="7539"/>
                  </a:lnTo>
                  <a:cubicBezTo>
                    <a:pt x="15077" y="7478"/>
                    <a:pt x="15138" y="7417"/>
                    <a:pt x="15199" y="7356"/>
                  </a:cubicBezTo>
                  <a:close/>
                  <a:moveTo>
                    <a:pt x="11794" y="4681"/>
                  </a:moveTo>
                  <a:cubicBezTo>
                    <a:pt x="11855" y="4621"/>
                    <a:pt x="11916" y="4560"/>
                    <a:pt x="11977" y="4499"/>
                  </a:cubicBezTo>
                  <a:lnTo>
                    <a:pt x="11612" y="4499"/>
                  </a:lnTo>
                  <a:cubicBezTo>
                    <a:pt x="11612" y="4529"/>
                    <a:pt x="11581" y="4529"/>
                    <a:pt x="11581" y="4560"/>
                  </a:cubicBezTo>
                  <a:cubicBezTo>
                    <a:pt x="11521" y="4590"/>
                    <a:pt x="11490" y="4651"/>
                    <a:pt x="11429" y="4681"/>
                  </a:cubicBezTo>
                  <a:close/>
                  <a:moveTo>
                    <a:pt x="13040" y="4499"/>
                  </a:moveTo>
                  <a:cubicBezTo>
                    <a:pt x="13192" y="4590"/>
                    <a:pt x="13314" y="4651"/>
                    <a:pt x="13436" y="4681"/>
                  </a:cubicBezTo>
                  <a:lnTo>
                    <a:pt x="13952" y="4681"/>
                  </a:lnTo>
                  <a:cubicBezTo>
                    <a:pt x="14043" y="4651"/>
                    <a:pt x="14165" y="4590"/>
                    <a:pt x="14256" y="4499"/>
                  </a:cubicBezTo>
                  <a:close/>
                  <a:moveTo>
                    <a:pt x="15016" y="4256"/>
                  </a:moveTo>
                  <a:cubicBezTo>
                    <a:pt x="15077" y="4256"/>
                    <a:pt x="15138" y="4286"/>
                    <a:pt x="15199" y="4317"/>
                  </a:cubicBezTo>
                  <a:lnTo>
                    <a:pt x="15199" y="4043"/>
                  </a:lnTo>
                  <a:cubicBezTo>
                    <a:pt x="15138" y="4013"/>
                    <a:pt x="15077" y="4013"/>
                    <a:pt x="15016" y="3982"/>
                  </a:cubicBezTo>
                  <a:close/>
                  <a:moveTo>
                    <a:pt x="15624" y="4499"/>
                  </a:moveTo>
                  <a:cubicBezTo>
                    <a:pt x="15715" y="4560"/>
                    <a:pt x="15867" y="4621"/>
                    <a:pt x="15958" y="4681"/>
                  </a:cubicBezTo>
                  <a:lnTo>
                    <a:pt x="15989" y="4681"/>
                  </a:lnTo>
                  <a:lnTo>
                    <a:pt x="16809" y="4681"/>
                  </a:lnTo>
                  <a:cubicBezTo>
                    <a:pt x="16870" y="4621"/>
                    <a:pt x="16931" y="4560"/>
                    <a:pt x="16961" y="4499"/>
                  </a:cubicBezTo>
                  <a:lnTo>
                    <a:pt x="16566" y="4499"/>
                  </a:lnTo>
                  <a:cubicBezTo>
                    <a:pt x="16475" y="4529"/>
                    <a:pt x="16354" y="4529"/>
                    <a:pt x="16232" y="4499"/>
                  </a:cubicBezTo>
                  <a:lnTo>
                    <a:pt x="15624" y="4499"/>
                  </a:lnTo>
                  <a:close/>
                  <a:moveTo>
                    <a:pt x="15199" y="1"/>
                  </a:moveTo>
                  <a:cubicBezTo>
                    <a:pt x="15138" y="1"/>
                    <a:pt x="15077" y="1"/>
                    <a:pt x="15016" y="31"/>
                  </a:cubicBezTo>
                  <a:lnTo>
                    <a:pt x="15016" y="274"/>
                  </a:lnTo>
                  <a:cubicBezTo>
                    <a:pt x="15077" y="244"/>
                    <a:pt x="15138" y="244"/>
                    <a:pt x="15199" y="244"/>
                  </a:cubicBezTo>
                  <a:close/>
                  <a:moveTo>
                    <a:pt x="1156" y="4499"/>
                  </a:moveTo>
                  <a:cubicBezTo>
                    <a:pt x="1095" y="4560"/>
                    <a:pt x="1034" y="4621"/>
                    <a:pt x="973" y="4681"/>
                  </a:cubicBezTo>
                  <a:lnTo>
                    <a:pt x="1338" y="4681"/>
                  </a:lnTo>
                  <a:cubicBezTo>
                    <a:pt x="1429" y="4621"/>
                    <a:pt x="1520" y="4560"/>
                    <a:pt x="1612" y="4499"/>
                  </a:cubicBezTo>
                  <a:close/>
                  <a:moveTo>
                    <a:pt x="183" y="6232"/>
                  </a:moveTo>
                  <a:lnTo>
                    <a:pt x="183" y="6232"/>
                  </a:lnTo>
                  <a:cubicBezTo>
                    <a:pt x="122" y="6384"/>
                    <a:pt x="61" y="6536"/>
                    <a:pt x="1" y="6688"/>
                  </a:cubicBezTo>
                  <a:lnTo>
                    <a:pt x="1" y="7265"/>
                  </a:lnTo>
                  <a:cubicBezTo>
                    <a:pt x="61" y="7143"/>
                    <a:pt x="122" y="7022"/>
                    <a:pt x="183" y="6900"/>
                  </a:cubicBezTo>
                  <a:lnTo>
                    <a:pt x="183" y="6232"/>
                  </a:lnTo>
                  <a:close/>
                  <a:moveTo>
                    <a:pt x="15199" y="2675"/>
                  </a:moveTo>
                  <a:cubicBezTo>
                    <a:pt x="15168" y="2645"/>
                    <a:pt x="15138" y="2645"/>
                    <a:pt x="15107" y="2615"/>
                  </a:cubicBezTo>
                  <a:cubicBezTo>
                    <a:pt x="15077" y="2615"/>
                    <a:pt x="15047" y="2584"/>
                    <a:pt x="15016" y="2584"/>
                  </a:cubicBezTo>
                  <a:lnTo>
                    <a:pt x="15016" y="2858"/>
                  </a:lnTo>
                  <a:cubicBezTo>
                    <a:pt x="15077" y="2888"/>
                    <a:pt x="15138" y="2919"/>
                    <a:pt x="15199" y="2949"/>
                  </a:cubicBezTo>
                  <a:lnTo>
                    <a:pt x="15199" y="2675"/>
                  </a:lnTo>
                  <a:close/>
                  <a:moveTo>
                    <a:pt x="10852" y="4681"/>
                  </a:moveTo>
                  <a:cubicBezTo>
                    <a:pt x="10761" y="4621"/>
                    <a:pt x="10639" y="4560"/>
                    <a:pt x="10518" y="4499"/>
                  </a:cubicBezTo>
                  <a:lnTo>
                    <a:pt x="10062" y="4499"/>
                  </a:lnTo>
                  <a:cubicBezTo>
                    <a:pt x="10122" y="4529"/>
                    <a:pt x="10153" y="4560"/>
                    <a:pt x="10214" y="4590"/>
                  </a:cubicBezTo>
                  <a:cubicBezTo>
                    <a:pt x="10244" y="4621"/>
                    <a:pt x="10305" y="4651"/>
                    <a:pt x="10335" y="4681"/>
                  </a:cubicBezTo>
                  <a:lnTo>
                    <a:pt x="10852" y="4681"/>
                  </a:lnTo>
                  <a:close/>
                  <a:moveTo>
                    <a:pt x="7660" y="4499"/>
                  </a:moveTo>
                  <a:cubicBezTo>
                    <a:pt x="7630" y="4529"/>
                    <a:pt x="7600" y="4590"/>
                    <a:pt x="7569" y="4621"/>
                  </a:cubicBezTo>
                  <a:cubicBezTo>
                    <a:pt x="7539" y="4621"/>
                    <a:pt x="7539" y="4651"/>
                    <a:pt x="7508" y="4681"/>
                  </a:cubicBezTo>
                  <a:lnTo>
                    <a:pt x="7843" y="4681"/>
                  </a:lnTo>
                  <a:cubicBezTo>
                    <a:pt x="7873" y="4621"/>
                    <a:pt x="7934" y="4560"/>
                    <a:pt x="7995" y="4499"/>
                  </a:cubicBezTo>
                  <a:close/>
                  <a:moveTo>
                    <a:pt x="183" y="10153"/>
                  </a:moveTo>
                  <a:cubicBezTo>
                    <a:pt x="122" y="10183"/>
                    <a:pt x="61" y="10183"/>
                    <a:pt x="1" y="10183"/>
                  </a:cubicBezTo>
                  <a:lnTo>
                    <a:pt x="1" y="10426"/>
                  </a:lnTo>
                  <a:cubicBezTo>
                    <a:pt x="61" y="10426"/>
                    <a:pt x="122" y="10426"/>
                    <a:pt x="183" y="10426"/>
                  </a:cubicBezTo>
                  <a:close/>
                  <a:moveTo>
                    <a:pt x="1" y="18876"/>
                  </a:moveTo>
                  <a:cubicBezTo>
                    <a:pt x="31" y="19028"/>
                    <a:pt x="92" y="19180"/>
                    <a:pt x="183" y="19363"/>
                  </a:cubicBezTo>
                  <a:lnTo>
                    <a:pt x="183" y="19271"/>
                  </a:lnTo>
                  <a:lnTo>
                    <a:pt x="396" y="19271"/>
                  </a:lnTo>
                  <a:cubicBezTo>
                    <a:pt x="365" y="19211"/>
                    <a:pt x="335" y="19150"/>
                    <a:pt x="335" y="19089"/>
                  </a:cubicBezTo>
                  <a:lnTo>
                    <a:pt x="183" y="19089"/>
                  </a:lnTo>
                  <a:lnTo>
                    <a:pt x="183" y="18420"/>
                  </a:lnTo>
                  <a:cubicBezTo>
                    <a:pt x="122" y="18207"/>
                    <a:pt x="92" y="17964"/>
                    <a:pt x="1" y="17660"/>
                  </a:cubicBezTo>
                  <a:lnTo>
                    <a:pt x="1" y="18876"/>
                  </a:lnTo>
                  <a:close/>
                  <a:moveTo>
                    <a:pt x="9910" y="19271"/>
                  </a:moveTo>
                  <a:lnTo>
                    <a:pt x="9211" y="19271"/>
                  </a:lnTo>
                  <a:cubicBezTo>
                    <a:pt x="9180" y="19211"/>
                    <a:pt x="9150" y="19150"/>
                    <a:pt x="9150" y="19089"/>
                  </a:cubicBezTo>
                  <a:lnTo>
                    <a:pt x="9636" y="19089"/>
                  </a:lnTo>
                  <a:cubicBezTo>
                    <a:pt x="9727" y="19150"/>
                    <a:pt x="9818" y="19211"/>
                    <a:pt x="9910" y="19271"/>
                  </a:cubicBezTo>
                  <a:close/>
                  <a:moveTo>
                    <a:pt x="3223" y="19271"/>
                  </a:moveTo>
                  <a:lnTo>
                    <a:pt x="2402" y="19271"/>
                  </a:lnTo>
                  <a:cubicBezTo>
                    <a:pt x="2463" y="19180"/>
                    <a:pt x="2554" y="19150"/>
                    <a:pt x="2645" y="19089"/>
                  </a:cubicBezTo>
                  <a:lnTo>
                    <a:pt x="3314" y="19089"/>
                  </a:lnTo>
                  <a:cubicBezTo>
                    <a:pt x="3283" y="19150"/>
                    <a:pt x="3253" y="19180"/>
                    <a:pt x="3253" y="19241"/>
                  </a:cubicBezTo>
                  <a:close/>
                  <a:moveTo>
                    <a:pt x="183" y="21004"/>
                  </a:moveTo>
                  <a:lnTo>
                    <a:pt x="183" y="21460"/>
                  </a:lnTo>
                  <a:cubicBezTo>
                    <a:pt x="122" y="21551"/>
                    <a:pt x="61" y="21703"/>
                    <a:pt x="1" y="21855"/>
                  </a:cubicBezTo>
                  <a:lnTo>
                    <a:pt x="1" y="21247"/>
                  </a:lnTo>
                  <a:cubicBezTo>
                    <a:pt x="61" y="21156"/>
                    <a:pt x="122" y="21065"/>
                    <a:pt x="183" y="21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45"/>
            <p:cNvSpPr/>
            <p:nvPr/>
          </p:nvSpPr>
          <p:spPr>
            <a:xfrm>
              <a:off x="1026125" y="3206275"/>
              <a:ext cx="6100" cy="4575"/>
            </a:xfrm>
            <a:custGeom>
              <a:avLst/>
              <a:gdLst/>
              <a:ahLst/>
              <a:cxnLst/>
              <a:rect l="l" t="t" r="r" b="b"/>
              <a:pathLst>
                <a:path w="244" h="183" extrusionOk="0">
                  <a:moveTo>
                    <a:pt x="0" y="182"/>
                  </a:moveTo>
                  <a:cubicBezTo>
                    <a:pt x="0" y="122"/>
                    <a:pt x="31" y="61"/>
                    <a:pt x="61" y="0"/>
                  </a:cubicBezTo>
                  <a:lnTo>
                    <a:pt x="244" y="0"/>
                  </a:lnTo>
                  <a:lnTo>
                    <a:pt x="244" y="30"/>
                  </a:lnTo>
                  <a:cubicBezTo>
                    <a:pt x="244" y="30"/>
                    <a:pt x="244" y="30"/>
                    <a:pt x="244" y="30"/>
                  </a:cubicBezTo>
                  <a:lnTo>
                    <a:pt x="244" y="30"/>
                  </a:lnTo>
                  <a:cubicBezTo>
                    <a:pt x="213" y="91"/>
                    <a:pt x="213" y="122"/>
                    <a:pt x="183" y="182"/>
                  </a:cubicBezTo>
                  <a:lnTo>
                    <a:pt x="0" y="182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45"/>
            <p:cNvSpPr/>
            <p:nvPr/>
          </p:nvSpPr>
          <p:spPr>
            <a:xfrm>
              <a:off x="1169750" y="3544425"/>
              <a:ext cx="4575" cy="5325"/>
            </a:xfrm>
            <a:custGeom>
              <a:avLst/>
              <a:gdLst/>
              <a:ahLst/>
              <a:cxnLst/>
              <a:rect l="l" t="t" r="r" b="b"/>
              <a:pathLst>
                <a:path w="183" h="213" extrusionOk="0">
                  <a:moveTo>
                    <a:pt x="0" y="0"/>
                  </a:moveTo>
                  <a:cubicBezTo>
                    <a:pt x="61" y="31"/>
                    <a:pt x="122" y="31"/>
                    <a:pt x="183" y="31"/>
                  </a:cubicBezTo>
                  <a:lnTo>
                    <a:pt x="183" y="213"/>
                  </a:lnTo>
                  <a:cubicBezTo>
                    <a:pt x="122" y="213"/>
                    <a:pt x="61" y="213"/>
                    <a:pt x="0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45"/>
            <p:cNvSpPr/>
            <p:nvPr/>
          </p:nvSpPr>
          <p:spPr>
            <a:xfrm>
              <a:off x="1169750" y="3508700"/>
              <a:ext cx="4575" cy="6100"/>
            </a:xfrm>
            <a:custGeom>
              <a:avLst/>
              <a:gdLst/>
              <a:ahLst/>
              <a:cxnLst/>
              <a:rect l="l" t="t" r="r" b="b"/>
              <a:pathLst>
                <a:path w="183" h="244" extrusionOk="0">
                  <a:moveTo>
                    <a:pt x="0" y="1"/>
                  </a:moveTo>
                  <a:cubicBezTo>
                    <a:pt x="61" y="1"/>
                    <a:pt x="122" y="31"/>
                    <a:pt x="183" y="31"/>
                  </a:cubicBezTo>
                  <a:lnTo>
                    <a:pt x="183" y="244"/>
                  </a:lnTo>
                  <a:cubicBezTo>
                    <a:pt x="122" y="213"/>
                    <a:pt x="61" y="183"/>
                    <a:pt x="0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45"/>
            <p:cNvSpPr/>
            <p:nvPr/>
          </p:nvSpPr>
          <p:spPr>
            <a:xfrm>
              <a:off x="1169750" y="3403075"/>
              <a:ext cx="4575" cy="16750"/>
            </a:xfrm>
            <a:custGeom>
              <a:avLst/>
              <a:gdLst/>
              <a:ahLst/>
              <a:cxnLst/>
              <a:rect l="l" t="t" r="r" b="b"/>
              <a:pathLst>
                <a:path w="183" h="670" extrusionOk="0">
                  <a:moveTo>
                    <a:pt x="183" y="669"/>
                  </a:moveTo>
                  <a:cubicBezTo>
                    <a:pt x="122" y="578"/>
                    <a:pt x="61" y="487"/>
                    <a:pt x="0" y="396"/>
                  </a:cubicBezTo>
                  <a:lnTo>
                    <a:pt x="0" y="1"/>
                  </a:lnTo>
                  <a:cubicBezTo>
                    <a:pt x="61" y="122"/>
                    <a:pt x="122" y="213"/>
                    <a:pt x="183" y="3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45"/>
            <p:cNvSpPr/>
            <p:nvPr/>
          </p:nvSpPr>
          <p:spPr>
            <a:xfrm>
              <a:off x="1169750" y="3471475"/>
              <a:ext cx="4575" cy="6100"/>
            </a:xfrm>
            <a:custGeom>
              <a:avLst/>
              <a:gdLst/>
              <a:ahLst/>
              <a:cxnLst/>
              <a:rect l="l" t="t" r="r" b="b"/>
              <a:pathLst>
                <a:path w="183" h="244" extrusionOk="0">
                  <a:moveTo>
                    <a:pt x="0" y="0"/>
                  </a:moveTo>
                  <a:cubicBezTo>
                    <a:pt x="61" y="0"/>
                    <a:pt x="122" y="31"/>
                    <a:pt x="183" y="61"/>
                  </a:cubicBezTo>
                  <a:lnTo>
                    <a:pt x="183" y="243"/>
                  </a:lnTo>
                  <a:cubicBezTo>
                    <a:pt x="122" y="243"/>
                    <a:pt x="61" y="213"/>
                    <a:pt x="0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45"/>
            <p:cNvSpPr/>
            <p:nvPr/>
          </p:nvSpPr>
          <p:spPr>
            <a:xfrm>
              <a:off x="794350" y="3386350"/>
              <a:ext cx="4600" cy="14475"/>
            </a:xfrm>
            <a:custGeom>
              <a:avLst/>
              <a:gdLst/>
              <a:ahLst/>
              <a:cxnLst/>
              <a:rect l="l" t="t" r="r" b="b"/>
              <a:pathLst>
                <a:path w="184" h="579" extrusionOk="0">
                  <a:moveTo>
                    <a:pt x="183" y="578"/>
                  </a:moveTo>
                  <a:cubicBezTo>
                    <a:pt x="122" y="487"/>
                    <a:pt x="61" y="396"/>
                    <a:pt x="1" y="305"/>
                  </a:cubicBezTo>
                  <a:lnTo>
                    <a:pt x="1" y="1"/>
                  </a:lnTo>
                  <a:cubicBezTo>
                    <a:pt x="61" y="92"/>
                    <a:pt x="122" y="183"/>
                    <a:pt x="183" y="244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45"/>
            <p:cNvSpPr/>
            <p:nvPr/>
          </p:nvSpPr>
          <p:spPr>
            <a:xfrm>
              <a:off x="794350" y="3488175"/>
              <a:ext cx="4600" cy="8400"/>
            </a:xfrm>
            <a:custGeom>
              <a:avLst/>
              <a:gdLst/>
              <a:ahLst/>
              <a:cxnLst/>
              <a:rect l="l" t="t" r="r" b="b"/>
              <a:pathLst>
                <a:path w="184" h="336" extrusionOk="0">
                  <a:moveTo>
                    <a:pt x="183" y="335"/>
                  </a:moveTo>
                  <a:cubicBezTo>
                    <a:pt x="122" y="305"/>
                    <a:pt x="61" y="244"/>
                    <a:pt x="1" y="214"/>
                  </a:cubicBezTo>
                  <a:lnTo>
                    <a:pt x="1" y="1"/>
                  </a:lnTo>
                  <a:cubicBezTo>
                    <a:pt x="61" y="31"/>
                    <a:pt x="122" y="92"/>
                    <a:pt x="183" y="122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45"/>
            <p:cNvSpPr/>
            <p:nvPr/>
          </p:nvSpPr>
          <p:spPr>
            <a:xfrm>
              <a:off x="855900" y="3571000"/>
              <a:ext cx="8400" cy="3825"/>
            </a:xfrm>
            <a:custGeom>
              <a:avLst/>
              <a:gdLst/>
              <a:ahLst/>
              <a:cxnLst/>
              <a:rect l="l" t="t" r="r" b="b"/>
              <a:pathLst>
                <a:path w="336" h="153" extrusionOk="0">
                  <a:moveTo>
                    <a:pt x="305" y="1"/>
                  </a:moveTo>
                  <a:cubicBezTo>
                    <a:pt x="305" y="31"/>
                    <a:pt x="335" y="62"/>
                    <a:pt x="305" y="92"/>
                  </a:cubicBezTo>
                  <a:cubicBezTo>
                    <a:pt x="244" y="153"/>
                    <a:pt x="183" y="123"/>
                    <a:pt x="122" y="92"/>
                  </a:cubicBezTo>
                  <a:cubicBezTo>
                    <a:pt x="92" y="62"/>
                    <a:pt x="61" y="31"/>
                    <a:pt x="1" y="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45"/>
            <p:cNvSpPr/>
            <p:nvPr/>
          </p:nvSpPr>
          <p:spPr>
            <a:xfrm>
              <a:off x="794350" y="3283025"/>
              <a:ext cx="4600" cy="9900"/>
            </a:xfrm>
            <a:custGeom>
              <a:avLst/>
              <a:gdLst/>
              <a:ahLst/>
              <a:cxnLst/>
              <a:rect l="l" t="t" r="r" b="b"/>
              <a:pathLst>
                <a:path w="184" h="396" extrusionOk="0">
                  <a:moveTo>
                    <a:pt x="183" y="243"/>
                  </a:moveTo>
                  <a:cubicBezTo>
                    <a:pt x="122" y="304"/>
                    <a:pt x="61" y="334"/>
                    <a:pt x="1" y="395"/>
                  </a:cubicBezTo>
                  <a:lnTo>
                    <a:pt x="1" y="152"/>
                  </a:lnTo>
                  <a:cubicBezTo>
                    <a:pt x="61" y="91"/>
                    <a:pt x="122" y="61"/>
                    <a:pt x="183" y="0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45"/>
            <p:cNvSpPr/>
            <p:nvPr/>
          </p:nvSpPr>
          <p:spPr>
            <a:xfrm>
              <a:off x="1172775" y="3580900"/>
              <a:ext cx="1550" cy="1525"/>
            </a:xfrm>
            <a:custGeom>
              <a:avLst/>
              <a:gdLst/>
              <a:ahLst/>
              <a:cxnLst/>
              <a:rect l="l" t="t" r="r" b="b"/>
              <a:pathLst>
                <a:path w="62" h="61" extrusionOk="0">
                  <a:moveTo>
                    <a:pt x="62" y="61"/>
                  </a:moveTo>
                  <a:cubicBezTo>
                    <a:pt x="31" y="30"/>
                    <a:pt x="1" y="30"/>
                    <a:pt x="1" y="0"/>
                  </a:cubicBezTo>
                  <a:cubicBezTo>
                    <a:pt x="1" y="0"/>
                    <a:pt x="31" y="0"/>
                    <a:pt x="62" y="0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45"/>
            <p:cNvSpPr/>
            <p:nvPr/>
          </p:nvSpPr>
          <p:spPr>
            <a:xfrm>
              <a:off x="1169750" y="3194875"/>
              <a:ext cx="4575" cy="6100"/>
            </a:xfrm>
            <a:custGeom>
              <a:avLst/>
              <a:gdLst/>
              <a:ahLst/>
              <a:cxnLst/>
              <a:rect l="l" t="t" r="r" b="b"/>
              <a:pathLst>
                <a:path w="183" h="244" extrusionOk="0">
                  <a:moveTo>
                    <a:pt x="0" y="0"/>
                  </a:moveTo>
                  <a:cubicBezTo>
                    <a:pt x="61" y="0"/>
                    <a:pt x="122" y="31"/>
                    <a:pt x="183" y="61"/>
                  </a:cubicBezTo>
                  <a:lnTo>
                    <a:pt x="183" y="243"/>
                  </a:lnTo>
                  <a:cubicBezTo>
                    <a:pt x="122" y="243"/>
                    <a:pt x="61" y="213"/>
                    <a:pt x="0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45"/>
            <p:cNvSpPr/>
            <p:nvPr/>
          </p:nvSpPr>
          <p:spPr>
            <a:xfrm>
              <a:off x="1172775" y="3118125"/>
              <a:ext cx="1550" cy="2300"/>
            </a:xfrm>
            <a:custGeom>
              <a:avLst/>
              <a:gdLst/>
              <a:ahLst/>
              <a:cxnLst/>
              <a:rect l="l" t="t" r="r" b="b"/>
              <a:pathLst>
                <a:path w="62" h="92" extrusionOk="0">
                  <a:moveTo>
                    <a:pt x="62" y="91"/>
                  </a:moveTo>
                  <a:cubicBezTo>
                    <a:pt x="31" y="61"/>
                    <a:pt x="1" y="31"/>
                    <a:pt x="1" y="31"/>
                  </a:cubicBezTo>
                  <a:cubicBezTo>
                    <a:pt x="1" y="0"/>
                    <a:pt x="31" y="0"/>
                    <a:pt x="62" y="0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45"/>
            <p:cNvSpPr/>
            <p:nvPr/>
          </p:nvSpPr>
          <p:spPr>
            <a:xfrm>
              <a:off x="1169750" y="3154600"/>
              <a:ext cx="4575" cy="6850"/>
            </a:xfrm>
            <a:custGeom>
              <a:avLst/>
              <a:gdLst/>
              <a:ahLst/>
              <a:cxnLst/>
              <a:rect l="l" t="t" r="r" b="b"/>
              <a:pathLst>
                <a:path w="183" h="274" extrusionOk="0">
                  <a:moveTo>
                    <a:pt x="0" y="0"/>
                  </a:moveTo>
                  <a:cubicBezTo>
                    <a:pt x="31" y="0"/>
                    <a:pt x="61" y="31"/>
                    <a:pt x="61" y="31"/>
                  </a:cubicBezTo>
                  <a:cubicBezTo>
                    <a:pt x="91" y="61"/>
                    <a:pt x="122" y="61"/>
                    <a:pt x="183" y="91"/>
                  </a:cubicBezTo>
                  <a:lnTo>
                    <a:pt x="183" y="274"/>
                  </a:lnTo>
                  <a:cubicBezTo>
                    <a:pt x="91" y="243"/>
                    <a:pt x="31" y="183"/>
                    <a:pt x="0" y="1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45"/>
            <p:cNvSpPr/>
            <p:nvPr/>
          </p:nvSpPr>
          <p:spPr>
            <a:xfrm>
              <a:off x="796625" y="3314925"/>
              <a:ext cx="2325" cy="3075"/>
            </a:xfrm>
            <a:custGeom>
              <a:avLst/>
              <a:gdLst/>
              <a:ahLst/>
              <a:cxnLst/>
              <a:rect l="l" t="t" r="r" b="b"/>
              <a:pathLst>
                <a:path w="93" h="123" extrusionOk="0">
                  <a:moveTo>
                    <a:pt x="92" y="122"/>
                  </a:moveTo>
                  <a:cubicBezTo>
                    <a:pt x="31" y="122"/>
                    <a:pt x="1" y="92"/>
                    <a:pt x="31" y="61"/>
                  </a:cubicBezTo>
                  <a:cubicBezTo>
                    <a:pt x="31" y="31"/>
                    <a:pt x="62" y="1"/>
                    <a:pt x="92" y="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45"/>
            <p:cNvSpPr/>
            <p:nvPr/>
          </p:nvSpPr>
          <p:spPr>
            <a:xfrm>
              <a:off x="788275" y="3570250"/>
              <a:ext cx="12950" cy="9150"/>
            </a:xfrm>
            <a:custGeom>
              <a:avLst/>
              <a:gdLst/>
              <a:ahLst/>
              <a:cxnLst/>
              <a:rect l="l" t="t" r="r" b="b"/>
              <a:pathLst>
                <a:path w="518" h="366" extrusionOk="0">
                  <a:moveTo>
                    <a:pt x="244" y="1"/>
                  </a:moveTo>
                  <a:cubicBezTo>
                    <a:pt x="335" y="61"/>
                    <a:pt x="426" y="122"/>
                    <a:pt x="517" y="213"/>
                  </a:cubicBezTo>
                  <a:lnTo>
                    <a:pt x="426" y="213"/>
                  </a:lnTo>
                  <a:lnTo>
                    <a:pt x="426" y="365"/>
                  </a:lnTo>
                  <a:cubicBezTo>
                    <a:pt x="365" y="305"/>
                    <a:pt x="304" y="274"/>
                    <a:pt x="244" y="213"/>
                  </a:cubicBezTo>
                  <a:lnTo>
                    <a:pt x="244" y="213"/>
                  </a:lnTo>
                  <a:lnTo>
                    <a:pt x="213" y="213"/>
                  </a:lnTo>
                  <a:cubicBezTo>
                    <a:pt x="183" y="183"/>
                    <a:pt x="152" y="153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61" y="92"/>
                    <a:pt x="31" y="61"/>
                    <a:pt x="0" y="31"/>
                  </a:cubicBezTo>
                  <a:lnTo>
                    <a:pt x="244" y="3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45"/>
            <p:cNvSpPr/>
            <p:nvPr/>
          </p:nvSpPr>
          <p:spPr>
            <a:xfrm>
              <a:off x="3798975" y="824000"/>
              <a:ext cx="753825" cy="562350"/>
            </a:xfrm>
            <a:custGeom>
              <a:avLst/>
              <a:gdLst/>
              <a:ahLst/>
              <a:cxnLst/>
              <a:rect l="l" t="t" r="r" b="b"/>
              <a:pathLst>
                <a:path w="30153" h="22494" extrusionOk="0">
                  <a:moveTo>
                    <a:pt x="30001" y="15776"/>
                  </a:moveTo>
                  <a:cubicBezTo>
                    <a:pt x="30062" y="15776"/>
                    <a:pt x="30122" y="15807"/>
                    <a:pt x="30153" y="15807"/>
                  </a:cubicBezTo>
                  <a:lnTo>
                    <a:pt x="30153" y="15563"/>
                  </a:lnTo>
                  <a:cubicBezTo>
                    <a:pt x="30122" y="15563"/>
                    <a:pt x="30062" y="15533"/>
                    <a:pt x="30001" y="15533"/>
                  </a:cubicBezTo>
                  <a:close/>
                  <a:moveTo>
                    <a:pt x="28086" y="7904"/>
                  </a:moveTo>
                  <a:cubicBezTo>
                    <a:pt x="28116" y="7843"/>
                    <a:pt x="28116" y="7782"/>
                    <a:pt x="28116" y="7721"/>
                  </a:cubicBezTo>
                  <a:lnTo>
                    <a:pt x="27873" y="7721"/>
                  </a:lnTo>
                  <a:cubicBezTo>
                    <a:pt x="27843" y="7813"/>
                    <a:pt x="27782" y="7873"/>
                    <a:pt x="27691" y="7904"/>
                  </a:cubicBezTo>
                  <a:close/>
                  <a:moveTo>
                    <a:pt x="19423" y="7721"/>
                  </a:moveTo>
                  <a:cubicBezTo>
                    <a:pt x="19362" y="7782"/>
                    <a:pt x="19302" y="7843"/>
                    <a:pt x="19241" y="7904"/>
                  </a:cubicBezTo>
                  <a:lnTo>
                    <a:pt x="19605" y="7904"/>
                  </a:lnTo>
                  <a:cubicBezTo>
                    <a:pt x="19636" y="7843"/>
                    <a:pt x="19697" y="7782"/>
                    <a:pt x="19727" y="7721"/>
                  </a:cubicBezTo>
                  <a:close/>
                  <a:moveTo>
                    <a:pt x="15593" y="7904"/>
                  </a:moveTo>
                  <a:cubicBezTo>
                    <a:pt x="15624" y="7843"/>
                    <a:pt x="15654" y="7782"/>
                    <a:pt x="15684" y="7721"/>
                  </a:cubicBezTo>
                  <a:lnTo>
                    <a:pt x="15411" y="7721"/>
                  </a:lnTo>
                  <a:cubicBezTo>
                    <a:pt x="15380" y="7782"/>
                    <a:pt x="15350" y="7843"/>
                    <a:pt x="15350" y="7904"/>
                  </a:cubicBezTo>
                  <a:close/>
                  <a:moveTo>
                    <a:pt x="15137" y="6354"/>
                  </a:moveTo>
                  <a:cubicBezTo>
                    <a:pt x="15077" y="6354"/>
                    <a:pt x="15046" y="6384"/>
                    <a:pt x="14985" y="6414"/>
                  </a:cubicBezTo>
                  <a:lnTo>
                    <a:pt x="14985" y="6658"/>
                  </a:lnTo>
                  <a:cubicBezTo>
                    <a:pt x="15046" y="6627"/>
                    <a:pt x="15077" y="6627"/>
                    <a:pt x="15137" y="6597"/>
                  </a:cubicBezTo>
                  <a:close/>
                  <a:moveTo>
                    <a:pt x="14985" y="6293"/>
                  </a:moveTo>
                  <a:cubicBezTo>
                    <a:pt x="15046" y="6141"/>
                    <a:pt x="15077" y="6019"/>
                    <a:pt x="15137" y="5928"/>
                  </a:cubicBezTo>
                  <a:lnTo>
                    <a:pt x="15137" y="5442"/>
                  </a:lnTo>
                  <a:cubicBezTo>
                    <a:pt x="15107" y="5503"/>
                    <a:pt x="15046" y="5624"/>
                    <a:pt x="14985" y="5715"/>
                  </a:cubicBezTo>
                  <a:close/>
                  <a:moveTo>
                    <a:pt x="15137" y="1"/>
                  </a:moveTo>
                  <a:cubicBezTo>
                    <a:pt x="15107" y="1"/>
                    <a:pt x="15046" y="31"/>
                    <a:pt x="14985" y="31"/>
                  </a:cubicBezTo>
                  <a:lnTo>
                    <a:pt x="14985" y="275"/>
                  </a:lnTo>
                  <a:cubicBezTo>
                    <a:pt x="15046" y="275"/>
                    <a:pt x="15107" y="275"/>
                    <a:pt x="15137" y="244"/>
                  </a:cubicBezTo>
                  <a:close/>
                  <a:moveTo>
                    <a:pt x="4864" y="7721"/>
                  </a:moveTo>
                  <a:cubicBezTo>
                    <a:pt x="4833" y="7782"/>
                    <a:pt x="4772" y="7843"/>
                    <a:pt x="4742" y="7904"/>
                  </a:cubicBezTo>
                  <a:lnTo>
                    <a:pt x="5046" y="7904"/>
                  </a:lnTo>
                  <a:cubicBezTo>
                    <a:pt x="5076" y="7843"/>
                    <a:pt x="5107" y="7782"/>
                    <a:pt x="5168" y="7721"/>
                  </a:cubicBezTo>
                  <a:close/>
                  <a:moveTo>
                    <a:pt x="122" y="16506"/>
                  </a:moveTo>
                  <a:cubicBezTo>
                    <a:pt x="91" y="16567"/>
                    <a:pt x="61" y="16627"/>
                    <a:pt x="31" y="16658"/>
                  </a:cubicBezTo>
                  <a:cubicBezTo>
                    <a:pt x="0" y="16719"/>
                    <a:pt x="31" y="16810"/>
                    <a:pt x="91" y="16840"/>
                  </a:cubicBezTo>
                  <a:cubicBezTo>
                    <a:pt x="91" y="16840"/>
                    <a:pt x="122" y="16840"/>
                    <a:pt x="122" y="16840"/>
                  </a:cubicBezTo>
                  <a:lnTo>
                    <a:pt x="122" y="16506"/>
                  </a:lnTo>
                  <a:close/>
                  <a:moveTo>
                    <a:pt x="15137" y="2493"/>
                  </a:moveTo>
                  <a:cubicBezTo>
                    <a:pt x="15077" y="2524"/>
                    <a:pt x="15046" y="2554"/>
                    <a:pt x="14985" y="2585"/>
                  </a:cubicBezTo>
                  <a:lnTo>
                    <a:pt x="14985" y="2828"/>
                  </a:lnTo>
                  <a:cubicBezTo>
                    <a:pt x="15046" y="2828"/>
                    <a:pt x="15077" y="2797"/>
                    <a:pt x="15137" y="2767"/>
                  </a:cubicBezTo>
                  <a:close/>
                  <a:moveTo>
                    <a:pt x="15137" y="3952"/>
                  </a:moveTo>
                  <a:cubicBezTo>
                    <a:pt x="15077" y="3922"/>
                    <a:pt x="15046" y="3922"/>
                    <a:pt x="14985" y="3892"/>
                  </a:cubicBezTo>
                  <a:lnTo>
                    <a:pt x="14985" y="4165"/>
                  </a:lnTo>
                  <a:lnTo>
                    <a:pt x="15077" y="4196"/>
                  </a:lnTo>
                  <a:cubicBezTo>
                    <a:pt x="15077" y="4196"/>
                    <a:pt x="15107" y="4226"/>
                    <a:pt x="15137" y="4226"/>
                  </a:cubicBezTo>
                  <a:close/>
                  <a:moveTo>
                    <a:pt x="6718" y="7721"/>
                  </a:moveTo>
                  <a:cubicBezTo>
                    <a:pt x="6718" y="7752"/>
                    <a:pt x="6687" y="7813"/>
                    <a:pt x="6657" y="7843"/>
                  </a:cubicBezTo>
                  <a:cubicBezTo>
                    <a:pt x="6627" y="7843"/>
                    <a:pt x="6627" y="7873"/>
                    <a:pt x="6627" y="7904"/>
                  </a:cubicBezTo>
                  <a:lnTo>
                    <a:pt x="6900" y="7904"/>
                  </a:lnTo>
                  <a:cubicBezTo>
                    <a:pt x="6961" y="7843"/>
                    <a:pt x="6991" y="7782"/>
                    <a:pt x="7052" y="7721"/>
                  </a:cubicBezTo>
                  <a:lnTo>
                    <a:pt x="6718" y="7721"/>
                  </a:lnTo>
                  <a:close/>
                  <a:moveTo>
                    <a:pt x="14438" y="7721"/>
                  </a:moveTo>
                  <a:cubicBezTo>
                    <a:pt x="14469" y="7752"/>
                    <a:pt x="14499" y="7752"/>
                    <a:pt x="14529" y="7752"/>
                  </a:cubicBezTo>
                  <a:cubicBezTo>
                    <a:pt x="14560" y="7782"/>
                    <a:pt x="14590" y="7752"/>
                    <a:pt x="14621" y="7721"/>
                  </a:cubicBezTo>
                  <a:close/>
                  <a:moveTo>
                    <a:pt x="15137" y="8512"/>
                  </a:moveTo>
                  <a:cubicBezTo>
                    <a:pt x="15016" y="9059"/>
                    <a:pt x="14955" y="9606"/>
                    <a:pt x="15016" y="10092"/>
                  </a:cubicBezTo>
                  <a:cubicBezTo>
                    <a:pt x="15046" y="10335"/>
                    <a:pt x="15077" y="10579"/>
                    <a:pt x="15137" y="10822"/>
                  </a:cubicBezTo>
                  <a:close/>
                  <a:moveTo>
                    <a:pt x="22523" y="7904"/>
                  </a:moveTo>
                  <a:lnTo>
                    <a:pt x="22280" y="7904"/>
                  </a:lnTo>
                  <a:lnTo>
                    <a:pt x="22280" y="7904"/>
                  </a:lnTo>
                  <a:cubicBezTo>
                    <a:pt x="22250" y="7843"/>
                    <a:pt x="22280" y="7782"/>
                    <a:pt x="22341" y="7721"/>
                  </a:cubicBezTo>
                  <a:lnTo>
                    <a:pt x="22827" y="7721"/>
                  </a:lnTo>
                  <a:cubicBezTo>
                    <a:pt x="22706" y="7813"/>
                    <a:pt x="22584" y="7873"/>
                    <a:pt x="22523" y="7904"/>
                  </a:cubicBezTo>
                  <a:close/>
                  <a:moveTo>
                    <a:pt x="15137" y="19059"/>
                  </a:moveTo>
                  <a:lnTo>
                    <a:pt x="15137" y="19333"/>
                  </a:lnTo>
                  <a:cubicBezTo>
                    <a:pt x="15107" y="19302"/>
                    <a:pt x="15046" y="19272"/>
                    <a:pt x="14985" y="19241"/>
                  </a:cubicBezTo>
                  <a:lnTo>
                    <a:pt x="14985" y="18937"/>
                  </a:lnTo>
                  <a:cubicBezTo>
                    <a:pt x="15046" y="18968"/>
                    <a:pt x="15107" y="18998"/>
                    <a:pt x="15137" y="19059"/>
                  </a:cubicBezTo>
                  <a:close/>
                  <a:moveTo>
                    <a:pt x="15137" y="20305"/>
                  </a:moveTo>
                  <a:lnTo>
                    <a:pt x="15137" y="20822"/>
                  </a:lnTo>
                  <a:cubicBezTo>
                    <a:pt x="15107" y="20883"/>
                    <a:pt x="15046" y="20943"/>
                    <a:pt x="14985" y="20974"/>
                  </a:cubicBezTo>
                  <a:lnTo>
                    <a:pt x="14985" y="20609"/>
                  </a:lnTo>
                  <a:cubicBezTo>
                    <a:pt x="15016" y="20579"/>
                    <a:pt x="15016" y="20518"/>
                    <a:pt x="15046" y="20488"/>
                  </a:cubicBezTo>
                  <a:cubicBezTo>
                    <a:pt x="15077" y="20427"/>
                    <a:pt x="15077" y="20396"/>
                    <a:pt x="15107" y="20366"/>
                  </a:cubicBezTo>
                  <a:cubicBezTo>
                    <a:pt x="15107" y="20336"/>
                    <a:pt x="15137" y="20336"/>
                    <a:pt x="15137" y="20305"/>
                  </a:cubicBezTo>
                  <a:close/>
                  <a:moveTo>
                    <a:pt x="24742" y="7721"/>
                  </a:moveTo>
                  <a:lnTo>
                    <a:pt x="25472" y="7721"/>
                  </a:lnTo>
                  <a:cubicBezTo>
                    <a:pt x="25381" y="7813"/>
                    <a:pt x="25289" y="7843"/>
                    <a:pt x="25168" y="7843"/>
                  </a:cubicBezTo>
                  <a:cubicBezTo>
                    <a:pt x="25046" y="7843"/>
                    <a:pt x="24925" y="7813"/>
                    <a:pt x="24742" y="7721"/>
                  </a:cubicBezTo>
                  <a:close/>
                  <a:moveTo>
                    <a:pt x="26293" y="7721"/>
                  </a:moveTo>
                  <a:lnTo>
                    <a:pt x="26931" y="7721"/>
                  </a:lnTo>
                  <a:cubicBezTo>
                    <a:pt x="26900" y="7721"/>
                    <a:pt x="26900" y="7752"/>
                    <a:pt x="26870" y="7752"/>
                  </a:cubicBezTo>
                  <a:cubicBezTo>
                    <a:pt x="26718" y="7813"/>
                    <a:pt x="26536" y="7813"/>
                    <a:pt x="26384" y="7752"/>
                  </a:cubicBezTo>
                  <a:cubicBezTo>
                    <a:pt x="26353" y="7752"/>
                    <a:pt x="26323" y="7752"/>
                    <a:pt x="26293" y="7721"/>
                  </a:cubicBezTo>
                  <a:close/>
                  <a:moveTo>
                    <a:pt x="10608" y="22494"/>
                  </a:moveTo>
                  <a:lnTo>
                    <a:pt x="10365" y="22494"/>
                  </a:lnTo>
                  <a:cubicBezTo>
                    <a:pt x="10365" y="22433"/>
                    <a:pt x="10396" y="22372"/>
                    <a:pt x="10396" y="22311"/>
                  </a:cubicBezTo>
                  <a:lnTo>
                    <a:pt x="10639" y="22311"/>
                  </a:lnTo>
                  <a:cubicBezTo>
                    <a:pt x="10639" y="22372"/>
                    <a:pt x="10639" y="22433"/>
                    <a:pt x="10608" y="22494"/>
                  </a:cubicBezTo>
                  <a:close/>
                  <a:moveTo>
                    <a:pt x="6475" y="22494"/>
                  </a:moveTo>
                  <a:lnTo>
                    <a:pt x="6049" y="22494"/>
                  </a:lnTo>
                  <a:cubicBezTo>
                    <a:pt x="6049" y="22463"/>
                    <a:pt x="6079" y="22463"/>
                    <a:pt x="6110" y="22433"/>
                  </a:cubicBezTo>
                  <a:cubicBezTo>
                    <a:pt x="6140" y="22402"/>
                    <a:pt x="6201" y="22372"/>
                    <a:pt x="6262" y="22311"/>
                  </a:cubicBezTo>
                  <a:lnTo>
                    <a:pt x="6991" y="22311"/>
                  </a:lnTo>
                  <a:cubicBezTo>
                    <a:pt x="6900" y="22342"/>
                    <a:pt x="6809" y="22372"/>
                    <a:pt x="6718" y="22402"/>
                  </a:cubicBezTo>
                  <a:cubicBezTo>
                    <a:pt x="6627" y="22433"/>
                    <a:pt x="6535" y="22463"/>
                    <a:pt x="6475" y="22494"/>
                  </a:cubicBezTo>
                  <a:close/>
                  <a:moveTo>
                    <a:pt x="5168" y="22494"/>
                  </a:moveTo>
                  <a:lnTo>
                    <a:pt x="4864" y="22494"/>
                  </a:lnTo>
                  <a:cubicBezTo>
                    <a:pt x="4894" y="22433"/>
                    <a:pt x="4924" y="22372"/>
                    <a:pt x="4955" y="22311"/>
                  </a:cubicBezTo>
                  <a:lnTo>
                    <a:pt x="5228" y="22311"/>
                  </a:lnTo>
                  <a:cubicBezTo>
                    <a:pt x="5228" y="22342"/>
                    <a:pt x="5228" y="22372"/>
                    <a:pt x="5198" y="22372"/>
                  </a:cubicBezTo>
                  <a:cubicBezTo>
                    <a:pt x="5198" y="22402"/>
                    <a:pt x="5168" y="22463"/>
                    <a:pt x="5168" y="22494"/>
                  </a:cubicBezTo>
                  <a:close/>
                  <a:moveTo>
                    <a:pt x="14985" y="19788"/>
                  </a:moveTo>
                  <a:cubicBezTo>
                    <a:pt x="15016" y="19758"/>
                    <a:pt x="15016" y="19697"/>
                    <a:pt x="15046" y="19667"/>
                  </a:cubicBezTo>
                  <a:cubicBezTo>
                    <a:pt x="15077" y="19576"/>
                    <a:pt x="15077" y="19485"/>
                    <a:pt x="15046" y="19393"/>
                  </a:cubicBezTo>
                  <a:cubicBezTo>
                    <a:pt x="15016" y="19363"/>
                    <a:pt x="14985" y="19302"/>
                    <a:pt x="14985" y="19272"/>
                  </a:cubicBezTo>
                  <a:lnTo>
                    <a:pt x="14985" y="19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45"/>
            <p:cNvSpPr/>
            <p:nvPr/>
          </p:nvSpPr>
          <p:spPr>
            <a:xfrm>
              <a:off x="4173600" y="1115050"/>
              <a:ext cx="3825" cy="22050"/>
            </a:xfrm>
            <a:custGeom>
              <a:avLst/>
              <a:gdLst/>
              <a:ahLst/>
              <a:cxnLst/>
              <a:rect l="l" t="t" r="r" b="b"/>
              <a:pathLst>
                <a:path w="153" h="882" extrusionOk="0">
                  <a:moveTo>
                    <a:pt x="152" y="882"/>
                  </a:moveTo>
                  <a:cubicBezTo>
                    <a:pt x="92" y="760"/>
                    <a:pt x="61" y="639"/>
                    <a:pt x="0" y="517"/>
                  </a:cubicBezTo>
                  <a:lnTo>
                    <a:pt x="0" y="0"/>
                  </a:lnTo>
                  <a:cubicBezTo>
                    <a:pt x="31" y="92"/>
                    <a:pt x="61" y="213"/>
                    <a:pt x="122" y="304"/>
                  </a:cubicBezTo>
                  <a:cubicBezTo>
                    <a:pt x="122" y="335"/>
                    <a:pt x="122" y="365"/>
                    <a:pt x="152" y="396"/>
                  </a:cubicBezTo>
                  <a:cubicBezTo>
                    <a:pt x="152" y="396"/>
                    <a:pt x="152" y="426"/>
                    <a:pt x="152" y="426"/>
                  </a:cubicBezTo>
                  <a:cubicBezTo>
                    <a:pt x="152" y="426"/>
                    <a:pt x="152" y="426"/>
                    <a:pt x="152" y="426"/>
                  </a:cubicBezTo>
                  <a:lnTo>
                    <a:pt x="152" y="456"/>
                  </a:lnTo>
                  <a:lnTo>
                    <a:pt x="152" y="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45"/>
            <p:cNvSpPr/>
            <p:nvPr/>
          </p:nvSpPr>
          <p:spPr>
            <a:xfrm>
              <a:off x="4111275" y="101702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31" y="183"/>
                  </a:moveTo>
                  <a:cubicBezTo>
                    <a:pt x="1" y="122"/>
                    <a:pt x="1" y="61"/>
                    <a:pt x="1" y="0"/>
                  </a:cubicBezTo>
                  <a:lnTo>
                    <a:pt x="183" y="0"/>
                  </a:lnTo>
                  <a:cubicBezTo>
                    <a:pt x="183" y="61"/>
                    <a:pt x="183" y="122"/>
                    <a:pt x="18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45"/>
            <p:cNvSpPr/>
            <p:nvPr/>
          </p:nvSpPr>
          <p:spPr>
            <a:xfrm>
              <a:off x="4173600" y="924325"/>
              <a:ext cx="3825" cy="10650"/>
            </a:xfrm>
            <a:custGeom>
              <a:avLst/>
              <a:gdLst/>
              <a:ahLst/>
              <a:cxnLst/>
              <a:rect l="l" t="t" r="r" b="b"/>
              <a:pathLst>
                <a:path w="153" h="426" extrusionOk="0">
                  <a:moveTo>
                    <a:pt x="0" y="61"/>
                  </a:moveTo>
                  <a:cubicBezTo>
                    <a:pt x="31" y="31"/>
                    <a:pt x="61" y="0"/>
                    <a:pt x="92" y="31"/>
                  </a:cubicBezTo>
                  <a:cubicBezTo>
                    <a:pt x="152" y="61"/>
                    <a:pt x="122" y="122"/>
                    <a:pt x="92" y="183"/>
                  </a:cubicBezTo>
                  <a:cubicBezTo>
                    <a:pt x="61" y="243"/>
                    <a:pt x="31" y="335"/>
                    <a:pt x="0" y="426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45"/>
            <p:cNvSpPr/>
            <p:nvPr/>
          </p:nvSpPr>
          <p:spPr>
            <a:xfrm>
              <a:off x="4039850" y="101702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31" y="183"/>
                  </a:moveTo>
                  <a:cubicBezTo>
                    <a:pt x="31" y="122"/>
                    <a:pt x="1" y="61"/>
                    <a:pt x="1" y="0"/>
                  </a:cubicBezTo>
                  <a:lnTo>
                    <a:pt x="1" y="0"/>
                  </a:lnTo>
                  <a:lnTo>
                    <a:pt x="153" y="0"/>
                  </a:lnTo>
                  <a:cubicBezTo>
                    <a:pt x="183" y="61"/>
                    <a:pt x="183" y="122"/>
                    <a:pt x="18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45"/>
            <p:cNvSpPr/>
            <p:nvPr/>
          </p:nvSpPr>
          <p:spPr>
            <a:xfrm>
              <a:off x="4330125" y="1021575"/>
              <a:ext cx="2325" cy="25"/>
            </a:xfrm>
            <a:custGeom>
              <a:avLst/>
              <a:gdLst/>
              <a:ahLst/>
              <a:cxnLst/>
              <a:rect l="l" t="t" r="r" b="b"/>
              <a:pathLst>
                <a:path w="93" h="1" extrusionOk="0">
                  <a:moveTo>
                    <a:pt x="1" y="1"/>
                  </a:moveTo>
                  <a:cubicBezTo>
                    <a:pt x="31" y="1"/>
                    <a:pt x="62" y="1"/>
                    <a:pt x="92" y="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45"/>
            <p:cNvSpPr/>
            <p:nvPr/>
          </p:nvSpPr>
          <p:spPr>
            <a:xfrm>
              <a:off x="4283025" y="1021575"/>
              <a:ext cx="775" cy="25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cubicBezTo>
                    <a:pt x="0" y="1"/>
                    <a:pt x="0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45"/>
            <p:cNvSpPr/>
            <p:nvPr/>
          </p:nvSpPr>
          <p:spPr>
            <a:xfrm>
              <a:off x="3988175" y="101702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31" y="183"/>
                  </a:moveTo>
                  <a:cubicBezTo>
                    <a:pt x="1" y="122"/>
                    <a:pt x="1" y="61"/>
                    <a:pt x="1" y="0"/>
                  </a:cubicBezTo>
                  <a:lnTo>
                    <a:pt x="183" y="0"/>
                  </a:lnTo>
                  <a:cubicBezTo>
                    <a:pt x="183" y="61"/>
                    <a:pt x="214" y="122"/>
                    <a:pt x="214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45"/>
            <p:cNvSpPr/>
            <p:nvPr/>
          </p:nvSpPr>
          <p:spPr>
            <a:xfrm>
              <a:off x="4173600" y="1264750"/>
              <a:ext cx="3825" cy="7625"/>
            </a:xfrm>
            <a:custGeom>
              <a:avLst/>
              <a:gdLst/>
              <a:ahLst/>
              <a:cxnLst/>
              <a:rect l="l" t="t" r="r" b="b"/>
              <a:pathLst>
                <a:path w="153" h="305" extrusionOk="0">
                  <a:moveTo>
                    <a:pt x="0" y="0"/>
                  </a:moveTo>
                  <a:cubicBezTo>
                    <a:pt x="61" y="31"/>
                    <a:pt x="122" y="61"/>
                    <a:pt x="152" y="92"/>
                  </a:cubicBezTo>
                  <a:lnTo>
                    <a:pt x="152" y="304"/>
                  </a:lnTo>
                  <a:cubicBezTo>
                    <a:pt x="122" y="274"/>
                    <a:pt x="61" y="244"/>
                    <a:pt x="0" y="21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45"/>
            <p:cNvSpPr/>
            <p:nvPr/>
          </p:nvSpPr>
          <p:spPr>
            <a:xfrm>
              <a:off x="3926625" y="1017025"/>
              <a:ext cx="12950" cy="4575"/>
            </a:xfrm>
            <a:custGeom>
              <a:avLst/>
              <a:gdLst/>
              <a:ahLst/>
              <a:cxnLst/>
              <a:rect l="l" t="t" r="r" b="b"/>
              <a:pathLst>
                <a:path w="518" h="183" extrusionOk="0">
                  <a:moveTo>
                    <a:pt x="517" y="0"/>
                  </a:moveTo>
                  <a:cubicBezTo>
                    <a:pt x="457" y="61"/>
                    <a:pt x="365" y="122"/>
                    <a:pt x="305" y="183"/>
                  </a:cubicBezTo>
                  <a:lnTo>
                    <a:pt x="1" y="183"/>
                  </a:lnTo>
                  <a:lnTo>
                    <a:pt x="1" y="183"/>
                  </a:lnTo>
                  <a:cubicBezTo>
                    <a:pt x="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92" y="92"/>
                    <a:pt x="153" y="61"/>
                    <a:pt x="214" y="0"/>
                  </a:cubicBezTo>
                  <a:lnTo>
                    <a:pt x="517" y="0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1255;p45"/>
            <p:cNvSpPr/>
            <p:nvPr/>
          </p:nvSpPr>
          <p:spPr>
            <a:xfrm>
              <a:off x="4026925" y="13817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31" y="183"/>
                  </a:moveTo>
                  <a:cubicBezTo>
                    <a:pt x="1" y="122"/>
                    <a:pt x="1" y="61"/>
                    <a:pt x="1" y="0"/>
                  </a:cubicBezTo>
                  <a:lnTo>
                    <a:pt x="183" y="0"/>
                  </a:lnTo>
                  <a:cubicBezTo>
                    <a:pt x="183" y="61"/>
                    <a:pt x="214" y="122"/>
                    <a:pt x="214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1256;p45"/>
            <p:cNvSpPr/>
            <p:nvPr/>
          </p:nvSpPr>
          <p:spPr>
            <a:xfrm>
              <a:off x="4173600" y="829325"/>
              <a:ext cx="3825" cy="5350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152" y="213"/>
                  </a:moveTo>
                  <a:cubicBezTo>
                    <a:pt x="122" y="213"/>
                    <a:pt x="61" y="213"/>
                    <a:pt x="0" y="183"/>
                  </a:cubicBezTo>
                  <a:lnTo>
                    <a:pt x="0" y="1"/>
                  </a:lnTo>
                  <a:cubicBezTo>
                    <a:pt x="61" y="1"/>
                    <a:pt x="122" y="31"/>
                    <a:pt x="152" y="3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45"/>
            <p:cNvSpPr/>
            <p:nvPr/>
          </p:nvSpPr>
          <p:spPr>
            <a:xfrm>
              <a:off x="2434950" y="2841525"/>
              <a:ext cx="247000" cy="81325"/>
            </a:xfrm>
            <a:custGeom>
              <a:avLst/>
              <a:gdLst/>
              <a:ahLst/>
              <a:cxnLst/>
              <a:rect l="l" t="t" r="r" b="b"/>
              <a:pathLst>
                <a:path w="9880" h="3253" extrusionOk="0">
                  <a:moveTo>
                    <a:pt x="6931" y="0"/>
                  </a:moveTo>
                  <a:cubicBezTo>
                    <a:pt x="7205" y="61"/>
                    <a:pt x="7509" y="152"/>
                    <a:pt x="7509" y="91"/>
                  </a:cubicBezTo>
                  <a:cubicBezTo>
                    <a:pt x="7509" y="61"/>
                    <a:pt x="7448" y="31"/>
                    <a:pt x="7357" y="0"/>
                  </a:cubicBezTo>
                  <a:lnTo>
                    <a:pt x="9150" y="0"/>
                  </a:lnTo>
                  <a:cubicBezTo>
                    <a:pt x="9393" y="61"/>
                    <a:pt x="9636" y="122"/>
                    <a:pt x="9880" y="183"/>
                  </a:cubicBezTo>
                  <a:lnTo>
                    <a:pt x="9636" y="183"/>
                  </a:lnTo>
                  <a:lnTo>
                    <a:pt x="9636" y="3253"/>
                  </a:lnTo>
                  <a:cubicBezTo>
                    <a:pt x="9576" y="3192"/>
                    <a:pt x="9515" y="3131"/>
                    <a:pt x="9454" y="3101"/>
                  </a:cubicBezTo>
                  <a:lnTo>
                    <a:pt x="9454" y="183"/>
                  </a:lnTo>
                  <a:lnTo>
                    <a:pt x="1126" y="183"/>
                  </a:lnTo>
                  <a:cubicBezTo>
                    <a:pt x="1126" y="152"/>
                    <a:pt x="1126" y="152"/>
                    <a:pt x="1095" y="152"/>
                  </a:cubicBezTo>
                  <a:cubicBezTo>
                    <a:pt x="1065" y="122"/>
                    <a:pt x="1034" y="91"/>
                    <a:pt x="1004" y="91"/>
                  </a:cubicBezTo>
                  <a:cubicBezTo>
                    <a:pt x="974" y="61"/>
                    <a:pt x="943" y="61"/>
                    <a:pt x="882" y="61"/>
                  </a:cubicBezTo>
                  <a:lnTo>
                    <a:pt x="882" y="61"/>
                  </a:lnTo>
                  <a:lnTo>
                    <a:pt x="882" y="61"/>
                  </a:lnTo>
                  <a:lnTo>
                    <a:pt x="882" y="61"/>
                  </a:lnTo>
                  <a:cubicBezTo>
                    <a:pt x="852" y="91"/>
                    <a:pt x="730" y="122"/>
                    <a:pt x="700" y="152"/>
                  </a:cubicBezTo>
                  <a:cubicBezTo>
                    <a:pt x="700" y="152"/>
                    <a:pt x="670" y="152"/>
                    <a:pt x="670" y="183"/>
                  </a:cubicBezTo>
                  <a:lnTo>
                    <a:pt x="183" y="183"/>
                  </a:lnTo>
                  <a:cubicBezTo>
                    <a:pt x="123" y="122"/>
                    <a:pt x="62" y="61"/>
                    <a:pt x="1" y="0"/>
                  </a:cubicBezTo>
                  <a:lnTo>
                    <a:pt x="1521" y="0"/>
                  </a:lnTo>
                  <a:cubicBezTo>
                    <a:pt x="1521" y="0"/>
                    <a:pt x="1551" y="0"/>
                    <a:pt x="1551" y="0"/>
                  </a:cubicBezTo>
                  <a:cubicBezTo>
                    <a:pt x="1551" y="0"/>
                    <a:pt x="1582" y="0"/>
                    <a:pt x="1582" y="0"/>
                  </a:cubicBezTo>
                  <a:lnTo>
                    <a:pt x="6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45"/>
            <p:cNvSpPr/>
            <p:nvPr/>
          </p:nvSpPr>
          <p:spPr>
            <a:xfrm>
              <a:off x="2672800" y="2476775"/>
              <a:ext cx="242450" cy="369325"/>
            </a:xfrm>
            <a:custGeom>
              <a:avLst/>
              <a:gdLst/>
              <a:ahLst/>
              <a:cxnLst/>
              <a:rect l="l" t="t" r="r" b="b"/>
              <a:pathLst>
                <a:path w="9698" h="14773" extrusionOk="0">
                  <a:moveTo>
                    <a:pt x="4925" y="14773"/>
                  </a:moveTo>
                  <a:cubicBezTo>
                    <a:pt x="4955" y="14712"/>
                    <a:pt x="4986" y="14651"/>
                    <a:pt x="5016" y="14590"/>
                  </a:cubicBezTo>
                  <a:lnTo>
                    <a:pt x="5958" y="14590"/>
                  </a:lnTo>
                  <a:cubicBezTo>
                    <a:pt x="5928" y="14651"/>
                    <a:pt x="5928" y="14712"/>
                    <a:pt x="5898" y="14773"/>
                  </a:cubicBezTo>
                  <a:close/>
                  <a:moveTo>
                    <a:pt x="6080" y="14773"/>
                  </a:moveTo>
                  <a:cubicBezTo>
                    <a:pt x="6110" y="14712"/>
                    <a:pt x="6141" y="14651"/>
                    <a:pt x="6141" y="14590"/>
                  </a:cubicBezTo>
                  <a:lnTo>
                    <a:pt x="6779" y="14590"/>
                  </a:lnTo>
                  <a:cubicBezTo>
                    <a:pt x="6749" y="14621"/>
                    <a:pt x="6749" y="14651"/>
                    <a:pt x="6749" y="14651"/>
                  </a:cubicBezTo>
                  <a:cubicBezTo>
                    <a:pt x="6718" y="14681"/>
                    <a:pt x="6718" y="14712"/>
                    <a:pt x="6718" y="14773"/>
                  </a:cubicBezTo>
                  <a:lnTo>
                    <a:pt x="6080" y="14773"/>
                  </a:lnTo>
                  <a:close/>
                  <a:moveTo>
                    <a:pt x="122" y="1520"/>
                  </a:moveTo>
                  <a:cubicBezTo>
                    <a:pt x="62" y="1368"/>
                    <a:pt x="31" y="1216"/>
                    <a:pt x="1" y="1064"/>
                  </a:cubicBezTo>
                  <a:cubicBezTo>
                    <a:pt x="1" y="882"/>
                    <a:pt x="1" y="699"/>
                    <a:pt x="62" y="517"/>
                  </a:cubicBezTo>
                  <a:cubicBezTo>
                    <a:pt x="62" y="517"/>
                    <a:pt x="62" y="517"/>
                    <a:pt x="62" y="517"/>
                  </a:cubicBezTo>
                  <a:cubicBezTo>
                    <a:pt x="92" y="578"/>
                    <a:pt x="92" y="639"/>
                    <a:pt x="122" y="730"/>
                  </a:cubicBezTo>
                  <a:lnTo>
                    <a:pt x="122" y="730"/>
                  </a:lnTo>
                  <a:lnTo>
                    <a:pt x="122" y="730"/>
                  </a:lnTo>
                  <a:cubicBezTo>
                    <a:pt x="122" y="730"/>
                    <a:pt x="122" y="760"/>
                    <a:pt x="122" y="791"/>
                  </a:cubicBezTo>
                  <a:lnTo>
                    <a:pt x="122" y="1520"/>
                  </a:lnTo>
                  <a:close/>
                  <a:moveTo>
                    <a:pt x="122" y="335"/>
                  </a:moveTo>
                  <a:cubicBezTo>
                    <a:pt x="122" y="335"/>
                    <a:pt x="122" y="335"/>
                    <a:pt x="122" y="335"/>
                  </a:cubicBezTo>
                  <a:cubicBezTo>
                    <a:pt x="122" y="335"/>
                    <a:pt x="122" y="304"/>
                    <a:pt x="122" y="304"/>
                  </a:cubicBezTo>
                  <a:close/>
                  <a:moveTo>
                    <a:pt x="183" y="152"/>
                  </a:moveTo>
                  <a:cubicBezTo>
                    <a:pt x="214" y="92"/>
                    <a:pt x="274" y="61"/>
                    <a:pt x="305" y="0"/>
                  </a:cubicBezTo>
                  <a:lnTo>
                    <a:pt x="973" y="0"/>
                  </a:lnTo>
                  <a:cubicBezTo>
                    <a:pt x="913" y="31"/>
                    <a:pt x="882" y="92"/>
                    <a:pt x="822" y="152"/>
                  </a:cubicBezTo>
                  <a:lnTo>
                    <a:pt x="822" y="152"/>
                  </a:lnTo>
                  <a:close/>
                  <a:moveTo>
                    <a:pt x="9272" y="14590"/>
                  </a:moveTo>
                  <a:lnTo>
                    <a:pt x="9272" y="14590"/>
                  </a:lnTo>
                  <a:lnTo>
                    <a:pt x="9272" y="14590"/>
                  </a:lnTo>
                  <a:lnTo>
                    <a:pt x="9272" y="14590"/>
                  </a:lnTo>
                  <a:cubicBezTo>
                    <a:pt x="9272" y="14621"/>
                    <a:pt x="9302" y="14681"/>
                    <a:pt x="9332" y="14681"/>
                  </a:cubicBezTo>
                  <a:cubicBezTo>
                    <a:pt x="9363" y="14681"/>
                    <a:pt x="9363" y="14621"/>
                    <a:pt x="9393" y="14590"/>
                  </a:cubicBezTo>
                  <a:lnTo>
                    <a:pt x="9393" y="14590"/>
                  </a:lnTo>
                  <a:lnTo>
                    <a:pt x="9697" y="14590"/>
                  </a:lnTo>
                  <a:cubicBezTo>
                    <a:pt x="9667" y="14651"/>
                    <a:pt x="9636" y="14712"/>
                    <a:pt x="9606" y="14773"/>
                  </a:cubicBezTo>
                  <a:lnTo>
                    <a:pt x="8755" y="14773"/>
                  </a:lnTo>
                  <a:cubicBezTo>
                    <a:pt x="8755" y="14712"/>
                    <a:pt x="8724" y="14651"/>
                    <a:pt x="8724" y="14590"/>
                  </a:cubicBezTo>
                  <a:lnTo>
                    <a:pt x="9272" y="14590"/>
                  </a:lnTo>
                  <a:close/>
                  <a:moveTo>
                    <a:pt x="8572" y="14773"/>
                  </a:moveTo>
                  <a:lnTo>
                    <a:pt x="7934" y="14773"/>
                  </a:lnTo>
                  <a:cubicBezTo>
                    <a:pt x="7934" y="14742"/>
                    <a:pt x="7934" y="14712"/>
                    <a:pt x="7904" y="14681"/>
                  </a:cubicBezTo>
                  <a:cubicBezTo>
                    <a:pt x="7934" y="14651"/>
                    <a:pt x="7934" y="14651"/>
                    <a:pt x="7934" y="14651"/>
                  </a:cubicBezTo>
                  <a:cubicBezTo>
                    <a:pt x="7934" y="14621"/>
                    <a:pt x="7904" y="14590"/>
                    <a:pt x="7873" y="14590"/>
                  </a:cubicBezTo>
                  <a:lnTo>
                    <a:pt x="8572" y="14590"/>
                  </a:lnTo>
                  <a:cubicBezTo>
                    <a:pt x="8572" y="14590"/>
                    <a:pt x="8572" y="14621"/>
                    <a:pt x="8572" y="14621"/>
                  </a:cubicBezTo>
                  <a:cubicBezTo>
                    <a:pt x="8572" y="14681"/>
                    <a:pt x="8572" y="14712"/>
                    <a:pt x="8572" y="14773"/>
                  </a:cubicBezTo>
                  <a:close/>
                  <a:moveTo>
                    <a:pt x="7265" y="14773"/>
                  </a:moveTo>
                  <a:lnTo>
                    <a:pt x="6901" y="14773"/>
                  </a:lnTo>
                  <a:cubicBezTo>
                    <a:pt x="6901" y="14742"/>
                    <a:pt x="6901" y="14712"/>
                    <a:pt x="6901" y="14681"/>
                  </a:cubicBezTo>
                  <a:cubicBezTo>
                    <a:pt x="6901" y="14651"/>
                    <a:pt x="6931" y="14621"/>
                    <a:pt x="6931" y="14590"/>
                  </a:cubicBezTo>
                  <a:lnTo>
                    <a:pt x="6931" y="14590"/>
                  </a:lnTo>
                  <a:lnTo>
                    <a:pt x="7600" y="14590"/>
                  </a:lnTo>
                  <a:cubicBezTo>
                    <a:pt x="7569" y="14590"/>
                    <a:pt x="7569" y="14590"/>
                    <a:pt x="7539" y="14590"/>
                  </a:cubicBezTo>
                  <a:cubicBezTo>
                    <a:pt x="7539" y="14590"/>
                    <a:pt x="7448" y="14621"/>
                    <a:pt x="7448" y="14621"/>
                  </a:cubicBezTo>
                  <a:cubicBezTo>
                    <a:pt x="7387" y="14651"/>
                    <a:pt x="7357" y="14681"/>
                    <a:pt x="7296" y="14742"/>
                  </a:cubicBezTo>
                  <a:cubicBezTo>
                    <a:pt x="7296" y="14742"/>
                    <a:pt x="7265" y="14742"/>
                    <a:pt x="7265" y="147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45"/>
            <p:cNvSpPr/>
            <p:nvPr/>
          </p:nvSpPr>
          <p:spPr>
            <a:xfrm>
              <a:off x="2862775" y="2844550"/>
              <a:ext cx="5350" cy="1550"/>
            </a:xfrm>
            <a:custGeom>
              <a:avLst/>
              <a:gdLst/>
              <a:ahLst/>
              <a:cxnLst/>
              <a:rect l="l" t="t" r="r" b="b"/>
              <a:pathLst>
                <a:path w="214" h="62" extrusionOk="0">
                  <a:moveTo>
                    <a:pt x="1" y="62"/>
                  </a:moveTo>
                  <a:lnTo>
                    <a:pt x="1" y="62"/>
                  </a:lnTo>
                  <a:cubicBezTo>
                    <a:pt x="31" y="31"/>
                    <a:pt x="122" y="31"/>
                    <a:pt x="183" y="1"/>
                  </a:cubicBezTo>
                  <a:cubicBezTo>
                    <a:pt x="183" y="1"/>
                    <a:pt x="183" y="31"/>
                    <a:pt x="214" y="62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45"/>
            <p:cNvSpPr/>
            <p:nvPr/>
          </p:nvSpPr>
          <p:spPr>
            <a:xfrm>
              <a:off x="2671300" y="2927375"/>
              <a:ext cx="4575" cy="117050"/>
            </a:xfrm>
            <a:custGeom>
              <a:avLst/>
              <a:gdLst/>
              <a:ahLst/>
              <a:cxnLst/>
              <a:rect l="l" t="t" r="r" b="b"/>
              <a:pathLst>
                <a:path w="183" h="4682" extrusionOk="0">
                  <a:moveTo>
                    <a:pt x="0" y="1"/>
                  </a:moveTo>
                  <a:cubicBezTo>
                    <a:pt x="61" y="62"/>
                    <a:pt x="122" y="122"/>
                    <a:pt x="182" y="183"/>
                  </a:cubicBezTo>
                  <a:lnTo>
                    <a:pt x="182" y="1916"/>
                  </a:lnTo>
                  <a:cubicBezTo>
                    <a:pt x="152" y="1855"/>
                    <a:pt x="61" y="1764"/>
                    <a:pt x="30" y="1794"/>
                  </a:cubicBezTo>
                  <a:cubicBezTo>
                    <a:pt x="30" y="1794"/>
                    <a:pt x="30" y="1794"/>
                    <a:pt x="0" y="1794"/>
                  </a:cubicBezTo>
                  <a:close/>
                  <a:moveTo>
                    <a:pt x="182" y="4682"/>
                  </a:moveTo>
                  <a:cubicBezTo>
                    <a:pt x="122" y="4651"/>
                    <a:pt x="61" y="4651"/>
                    <a:pt x="0" y="4621"/>
                  </a:cubicBezTo>
                  <a:lnTo>
                    <a:pt x="0" y="1916"/>
                  </a:lnTo>
                  <a:cubicBezTo>
                    <a:pt x="30" y="1946"/>
                    <a:pt x="61" y="2007"/>
                    <a:pt x="61" y="2037"/>
                  </a:cubicBezTo>
                  <a:cubicBezTo>
                    <a:pt x="91" y="2129"/>
                    <a:pt x="152" y="2189"/>
                    <a:pt x="182" y="2281"/>
                  </a:cubicBezTo>
                  <a:lnTo>
                    <a:pt x="182" y="46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1261;p45"/>
            <p:cNvSpPr/>
            <p:nvPr/>
          </p:nvSpPr>
          <p:spPr>
            <a:xfrm>
              <a:off x="2337700" y="2841525"/>
              <a:ext cx="57775" cy="4575"/>
            </a:xfrm>
            <a:custGeom>
              <a:avLst/>
              <a:gdLst/>
              <a:ahLst/>
              <a:cxnLst/>
              <a:rect l="l" t="t" r="r" b="b"/>
              <a:pathLst>
                <a:path w="2311" h="183" extrusionOk="0">
                  <a:moveTo>
                    <a:pt x="2280" y="183"/>
                  </a:moveTo>
                  <a:lnTo>
                    <a:pt x="973" y="183"/>
                  </a:lnTo>
                  <a:cubicBezTo>
                    <a:pt x="1003" y="122"/>
                    <a:pt x="1034" y="61"/>
                    <a:pt x="1064" y="0"/>
                  </a:cubicBezTo>
                  <a:lnTo>
                    <a:pt x="2310" y="0"/>
                  </a:lnTo>
                  <a:close/>
                  <a:moveTo>
                    <a:pt x="760" y="183"/>
                  </a:moveTo>
                  <a:lnTo>
                    <a:pt x="0" y="183"/>
                  </a:lnTo>
                  <a:cubicBezTo>
                    <a:pt x="31" y="122"/>
                    <a:pt x="61" y="61"/>
                    <a:pt x="92" y="0"/>
                  </a:cubicBezTo>
                  <a:lnTo>
                    <a:pt x="851" y="0"/>
                  </a:lnTo>
                  <a:cubicBezTo>
                    <a:pt x="821" y="61"/>
                    <a:pt x="791" y="122"/>
                    <a:pt x="760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1262;p45"/>
            <p:cNvSpPr/>
            <p:nvPr/>
          </p:nvSpPr>
          <p:spPr>
            <a:xfrm>
              <a:off x="2296650" y="3122675"/>
              <a:ext cx="754600" cy="161125"/>
            </a:xfrm>
            <a:custGeom>
              <a:avLst/>
              <a:gdLst/>
              <a:ahLst/>
              <a:cxnLst/>
              <a:rect l="l" t="t" r="r" b="b"/>
              <a:pathLst>
                <a:path w="30184" h="6445" extrusionOk="0">
                  <a:moveTo>
                    <a:pt x="92" y="973"/>
                  </a:moveTo>
                  <a:cubicBezTo>
                    <a:pt x="1" y="912"/>
                    <a:pt x="31" y="821"/>
                    <a:pt x="92" y="760"/>
                  </a:cubicBezTo>
                  <a:cubicBezTo>
                    <a:pt x="92" y="730"/>
                    <a:pt x="123" y="730"/>
                    <a:pt x="153" y="730"/>
                  </a:cubicBezTo>
                  <a:lnTo>
                    <a:pt x="153" y="1064"/>
                  </a:lnTo>
                  <a:cubicBezTo>
                    <a:pt x="123" y="1034"/>
                    <a:pt x="92" y="1004"/>
                    <a:pt x="92" y="973"/>
                  </a:cubicBezTo>
                  <a:close/>
                  <a:moveTo>
                    <a:pt x="14986" y="31"/>
                  </a:moveTo>
                  <a:cubicBezTo>
                    <a:pt x="15047" y="31"/>
                    <a:pt x="15108" y="31"/>
                    <a:pt x="15168" y="61"/>
                  </a:cubicBezTo>
                  <a:lnTo>
                    <a:pt x="15168" y="396"/>
                  </a:lnTo>
                  <a:cubicBezTo>
                    <a:pt x="15108" y="396"/>
                    <a:pt x="15047" y="365"/>
                    <a:pt x="14986" y="365"/>
                  </a:cubicBezTo>
                  <a:close/>
                  <a:moveTo>
                    <a:pt x="30032" y="31"/>
                  </a:moveTo>
                  <a:cubicBezTo>
                    <a:pt x="30062" y="1"/>
                    <a:pt x="30123" y="1"/>
                    <a:pt x="30184" y="1"/>
                  </a:cubicBezTo>
                  <a:lnTo>
                    <a:pt x="30184" y="335"/>
                  </a:lnTo>
                  <a:cubicBezTo>
                    <a:pt x="30123" y="335"/>
                    <a:pt x="30062" y="335"/>
                    <a:pt x="30032" y="365"/>
                  </a:cubicBezTo>
                  <a:close/>
                  <a:moveTo>
                    <a:pt x="30184" y="6019"/>
                  </a:moveTo>
                  <a:lnTo>
                    <a:pt x="30184" y="6384"/>
                  </a:lnTo>
                  <a:cubicBezTo>
                    <a:pt x="30123" y="6414"/>
                    <a:pt x="30062" y="6444"/>
                    <a:pt x="30032" y="6444"/>
                  </a:cubicBezTo>
                  <a:lnTo>
                    <a:pt x="30032" y="6110"/>
                  </a:lnTo>
                  <a:cubicBezTo>
                    <a:pt x="30062" y="6080"/>
                    <a:pt x="30123" y="6049"/>
                    <a:pt x="30184" y="6019"/>
                  </a:cubicBezTo>
                  <a:close/>
                  <a:moveTo>
                    <a:pt x="22190" y="3526"/>
                  </a:moveTo>
                  <a:lnTo>
                    <a:pt x="21673" y="3526"/>
                  </a:lnTo>
                  <a:cubicBezTo>
                    <a:pt x="21582" y="3435"/>
                    <a:pt x="21460" y="3405"/>
                    <a:pt x="21369" y="3344"/>
                  </a:cubicBezTo>
                  <a:lnTo>
                    <a:pt x="22007" y="3344"/>
                  </a:lnTo>
                  <a:cubicBezTo>
                    <a:pt x="22068" y="3405"/>
                    <a:pt x="22129" y="3466"/>
                    <a:pt x="22190" y="3526"/>
                  </a:cubicBezTo>
                  <a:close/>
                  <a:moveTo>
                    <a:pt x="19606" y="3526"/>
                  </a:moveTo>
                  <a:lnTo>
                    <a:pt x="18816" y="3526"/>
                  </a:lnTo>
                  <a:lnTo>
                    <a:pt x="18816" y="3526"/>
                  </a:lnTo>
                  <a:cubicBezTo>
                    <a:pt x="18937" y="3466"/>
                    <a:pt x="19059" y="3405"/>
                    <a:pt x="19181" y="3344"/>
                  </a:cubicBezTo>
                  <a:lnTo>
                    <a:pt x="20093" y="3344"/>
                  </a:lnTo>
                  <a:cubicBezTo>
                    <a:pt x="19941" y="3405"/>
                    <a:pt x="19789" y="3466"/>
                    <a:pt x="19606" y="3526"/>
                  </a:cubicBezTo>
                  <a:close/>
                  <a:moveTo>
                    <a:pt x="15746" y="3526"/>
                  </a:moveTo>
                  <a:lnTo>
                    <a:pt x="15260" y="3526"/>
                  </a:lnTo>
                  <a:cubicBezTo>
                    <a:pt x="15138" y="3435"/>
                    <a:pt x="15047" y="3405"/>
                    <a:pt x="14925" y="3344"/>
                  </a:cubicBezTo>
                  <a:lnTo>
                    <a:pt x="14986" y="3344"/>
                  </a:lnTo>
                  <a:lnTo>
                    <a:pt x="14986" y="3010"/>
                  </a:lnTo>
                  <a:cubicBezTo>
                    <a:pt x="15047" y="3040"/>
                    <a:pt x="15108" y="3071"/>
                    <a:pt x="15168" y="3101"/>
                  </a:cubicBezTo>
                  <a:lnTo>
                    <a:pt x="15168" y="3344"/>
                  </a:lnTo>
                  <a:lnTo>
                    <a:pt x="15564" y="3344"/>
                  </a:lnTo>
                  <a:cubicBezTo>
                    <a:pt x="15624" y="3405"/>
                    <a:pt x="15685" y="3466"/>
                    <a:pt x="15746" y="3526"/>
                  </a:cubicBezTo>
                  <a:close/>
                  <a:moveTo>
                    <a:pt x="13193" y="3526"/>
                  </a:moveTo>
                  <a:lnTo>
                    <a:pt x="12372" y="3526"/>
                  </a:lnTo>
                  <a:lnTo>
                    <a:pt x="12372" y="3526"/>
                  </a:lnTo>
                  <a:cubicBezTo>
                    <a:pt x="12494" y="3466"/>
                    <a:pt x="12615" y="3405"/>
                    <a:pt x="12767" y="3344"/>
                  </a:cubicBezTo>
                  <a:lnTo>
                    <a:pt x="13679" y="3344"/>
                  </a:lnTo>
                  <a:cubicBezTo>
                    <a:pt x="13527" y="3405"/>
                    <a:pt x="13345" y="3466"/>
                    <a:pt x="13193" y="3526"/>
                  </a:cubicBezTo>
                  <a:close/>
                  <a:moveTo>
                    <a:pt x="9302" y="3526"/>
                  </a:moveTo>
                  <a:lnTo>
                    <a:pt x="9150" y="3526"/>
                  </a:lnTo>
                  <a:cubicBezTo>
                    <a:pt x="9211" y="3496"/>
                    <a:pt x="9272" y="3496"/>
                    <a:pt x="9302" y="3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45"/>
            <p:cNvSpPr/>
            <p:nvPr/>
          </p:nvSpPr>
          <p:spPr>
            <a:xfrm>
              <a:off x="4924375" y="3628000"/>
              <a:ext cx="455200" cy="629975"/>
            </a:xfrm>
            <a:custGeom>
              <a:avLst/>
              <a:gdLst/>
              <a:ahLst/>
              <a:cxnLst/>
              <a:rect l="l" t="t" r="r" b="b"/>
              <a:pathLst>
                <a:path w="18208" h="25199" extrusionOk="0">
                  <a:moveTo>
                    <a:pt x="4590" y="12311"/>
                  </a:moveTo>
                  <a:cubicBezTo>
                    <a:pt x="4560" y="12372"/>
                    <a:pt x="4529" y="12432"/>
                    <a:pt x="4529" y="12493"/>
                  </a:cubicBezTo>
                  <a:lnTo>
                    <a:pt x="4195" y="12493"/>
                  </a:lnTo>
                  <a:cubicBezTo>
                    <a:pt x="4225" y="12432"/>
                    <a:pt x="4256" y="12372"/>
                    <a:pt x="4286" y="12311"/>
                  </a:cubicBezTo>
                  <a:close/>
                  <a:moveTo>
                    <a:pt x="7447" y="12493"/>
                  </a:moveTo>
                  <a:cubicBezTo>
                    <a:pt x="7447" y="12432"/>
                    <a:pt x="7447" y="12372"/>
                    <a:pt x="7478" y="12311"/>
                  </a:cubicBezTo>
                  <a:lnTo>
                    <a:pt x="7630" y="12311"/>
                  </a:lnTo>
                  <a:cubicBezTo>
                    <a:pt x="7599" y="12372"/>
                    <a:pt x="7599" y="12432"/>
                    <a:pt x="7569" y="12493"/>
                  </a:cubicBezTo>
                  <a:close/>
                  <a:moveTo>
                    <a:pt x="18207" y="12493"/>
                  </a:moveTo>
                  <a:lnTo>
                    <a:pt x="17903" y="12493"/>
                  </a:lnTo>
                  <a:cubicBezTo>
                    <a:pt x="17873" y="12432"/>
                    <a:pt x="17843" y="12372"/>
                    <a:pt x="17812" y="12311"/>
                  </a:cubicBezTo>
                  <a:lnTo>
                    <a:pt x="18116" y="12311"/>
                  </a:lnTo>
                  <a:cubicBezTo>
                    <a:pt x="18147" y="12372"/>
                    <a:pt x="18177" y="12432"/>
                    <a:pt x="18207" y="12493"/>
                  </a:cubicBezTo>
                  <a:close/>
                  <a:moveTo>
                    <a:pt x="15259" y="12493"/>
                  </a:moveTo>
                  <a:lnTo>
                    <a:pt x="15198" y="12493"/>
                  </a:lnTo>
                  <a:lnTo>
                    <a:pt x="15198" y="12797"/>
                  </a:lnTo>
                  <a:cubicBezTo>
                    <a:pt x="15137" y="12584"/>
                    <a:pt x="15077" y="12372"/>
                    <a:pt x="15016" y="12189"/>
                  </a:cubicBezTo>
                  <a:lnTo>
                    <a:pt x="15016" y="11612"/>
                  </a:lnTo>
                  <a:cubicBezTo>
                    <a:pt x="15077" y="11824"/>
                    <a:pt x="15137" y="12037"/>
                    <a:pt x="15198" y="12280"/>
                  </a:cubicBezTo>
                  <a:lnTo>
                    <a:pt x="15198" y="12311"/>
                  </a:lnTo>
                  <a:lnTo>
                    <a:pt x="15198" y="12311"/>
                  </a:lnTo>
                  <a:cubicBezTo>
                    <a:pt x="15229" y="12372"/>
                    <a:pt x="15229" y="12432"/>
                    <a:pt x="15259" y="12493"/>
                  </a:cubicBezTo>
                  <a:close/>
                  <a:moveTo>
                    <a:pt x="15198" y="16566"/>
                  </a:moveTo>
                  <a:lnTo>
                    <a:pt x="15198" y="16749"/>
                  </a:lnTo>
                  <a:lnTo>
                    <a:pt x="15016" y="16566"/>
                  </a:lnTo>
                  <a:lnTo>
                    <a:pt x="15016" y="16384"/>
                  </a:lnTo>
                  <a:close/>
                  <a:moveTo>
                    <a:pt x="15198" y="19241"/>
                  </a:moveTo>
                  <a:lnTo>
                    <a:pt x="15198" y="19515"/>
                  </a:lnTo>
                  <a:cubicBezTo>
                    <a:pt x="15137" y="19515"/>
                    <a:pt x="15077" y="19515"/>
                    <a:pt x="15016" y="19515"/>
                  </a:cubicBezTo>
                  <a:lnTo>
                    <a:pt x="15016" y="19211"/>
                  </a:lnTo>
                  <a:cubicBezTo>
                    <a:pt x="15077" y="19241"/>
                    <a:pt x="15137" y="19241"/>
                    <a:pt x="15198" y="19241"/>
                  </a:cubicBezTo>
                  <a:close/>
                  <a:moveTo>
                    <a:pt x="15198" y="20822"/>
                  </a:moveTo>
                  <a:lnTo>
                    <a:pt x="15198" y="21126"/>
                  </a:lnTo>
                  <a:cubicBezTo>
                    <a:pt x="15137" y="21126"/>
                    <a:pt x="15077" y="21126"/>
                    <a:pt x="15016" y="21126"/>
                  </a:cubicBezTo>
                  <a:lnTo>
                    <a:pt x="15016" y="20822"/>
                  </a:lnTo>
                  <a:close/>
                  <a:moveTo>
                    <a:pt x="15198" y="22129"/>
                  </a:moveTo>
                  <a:lnTo>
                    <a:pt x="15198" y="25199"/>
                  </a:lnTo>
                  <a:lnTo>
                    <a:pt x="15016" y="25199"/>
                  </a:lnTo>
                  <a:lnTo>
                    <a:pt x="15016" y="22129"/>
                  </a:lnTo>
                  <a:close/>
                  <a:moveTo>
                    <a:pt x="15198" y="92"/>
                  </a:moveTo>
                  <a:lnTo>
                    <a:pt x="15198" y="457"/>
                  </a:lnTo>
                  <a:cubicBezTo>
                    <a:pt x="15137" y="396"/>
                    <a:pt x="15077" y="365"/>
                    <a:pt x="15016" y="335"/>
                  </a:cubicBezTo>
                  <a:lnTo>
                    <a:pt x="15016" y="1"/>
                  </a:lnTo>
                  <a:cubicBezTo>
                    <a:pt x="15077" y="31"/>
                    <a:pt x="15137" y="61"/>
                    <a:pt x="15198" y="92"/>
                  </a:cubicBezTo>
                  <a:close/>
                  <a:moveTo>
                    <a:pt x="15198" y="2250"/>
                  </a:moveTo>
                  <a:lnTo>
                    <a:pt x="15198" y="2584"/>
                  </a:lnTo>
                  <a:lnTo>
                    <a:pt x="15168" y="2584"/>
                  </a:lnTo>
                  <a:cubicBezTo>
                    <a:pt x="15107" y="2554"/>
                    <a:pt x="15077" y="2523"/>
                    <a:pt x="15016" y="2463"/>
                  </a:cubicBezTo>
                  <a:lnTo>
                    <a:pt x="15016" y="2128"/>
                  </a:lnTo>
                  <a:cubicBezTo>
                    <a:pt x="15077" y="2159"/>
                    <a:pt x="15137" y="2219"/>
                    <a:pt x="15198" y="2250"/>
                  </a:cubicBezTo>
                  <a:close/>
                  <a:moveTo>
                    <a:pt x="15198" y="6262"/>
                  </a:moveTo>
                  <a:lnTo>
                    <a:pt x="15198" y="6992"/>
                  </a:lnTo>
                  <a:cubicBezTo>
                    <a:pt x="15137" y="6870"/>
                    <a:pt x="15077" y="6748"/>
                    <a:pt x="15016" y="6596"/>
                  </a:cubicBezTo>
                  <a:lnTo>
                    <a:pt x="15016" y="5867"/>
                  </a:lnTo>
                  <a:cubicBezTo>
                    <a:pt x="15077" y="5989"/>
                    <a:pt x="15137" y="6141"/>
                    <a:pt x="15198" y="6262"/>
                  </a:cubicBezTo>
                  <a:close/>
                  <a:moveTo>
                    <a:pt x="14225" y="12493"/>
                  </a:moveTo>
                  <a:lnTo>
                    <a:pt x="13922" y="12493"/>
                  </a:lnTo>
                  <a:lnTo>
                    <a:pt x="13922" y="12311"/>
                  </a:lnTo>
                  <a:lnTo>
                    <a:pt x="14225" y="12311"/>
                  </a:lnTo>
                  <a:close/>
                  <a:moveTo>
                    <a:pt x="13374" y="12493"/>
                  </a:moveTo>
                  <a:lnTo>
                    <a:pt x="13070" y="12493"/>
                  </a:lnTo>
                  <a:lnTo>
                    <a:pt x="13070" y="12311"/>
                  </a:lnTo>
                  <a:lnTo>
                    <a:pt x="13374" y="12311"/>
                  </a:lnTo>
                  <a:close/>
                  <a:moveTo>
                    <a:pt x="12858" y="12493"/>
                  </a:moveTo>
                  <a:lnTo>
                    <a:pt x="12706" y="12493"/>
                  </a:lnTo>
                  <a:lnTo>
                    <a:pt x="12736" y="12311"/>
                  </a:lnTo>
                  <a:lnTo>
                    <a:pt x="12888" y="12311"/>
                  </a:lnTo>
                  <a:close/>
                  <a:moveTo>
                    <a:pt x="12159" y="12493"/>
                  </a:moveTo>
                  <a:lnTo>
                    <a:pt x="11885" y="12493"/>
                  </a:lnTo>
                  <a:cubicBezTo>
                    <a:pt x="11855" y="12432"/>
                    <a:pt x="11855" y="12372"/>
                    <a:pt x="11855" y="12311"/>
                  </a:cubicBezTo>
                  <a:lnTo>
                    <a:pt x="12159" y="12311"/>
                  </a:lnTo>
                  <a:cubicBezTo>
                    <a:pt x="12159" y="12372"/>
                    <a:pt x="12159" y="12432"/>
                    <a:pt x="12159" y="12493"/>
                  </a:cubicBezTo>
                  <a:close/>
                  <a:moveTo>
                    <a:pt x="11672" y="12493"/>
                  </a:moveTo>
                  <a:lnTo>
                    <a:pt x="11490" y="12493"/>
                  </a:lnTo>
                  <a:lnTo>
                    <a:pt x="11611" y="12311"/>
                  </a:lnTo>
                  <a:lnTo>
                    <a:pt x="11763" y="12311"/>
                  </a:lnTo>
                  <a:close/>
                  <a:moveTo>
                    <a:pt x="183" y="18572"/>
                  </a:moveTo>
                  <a:lnTo>
                    <a:pt x="183" y="19180"/>
                  </a:lnTo>
                  <a:lnTo>
                    <a:pt x="31" y="19454"/>
                  </a:lnTo>
                  <a:cubicBezTo>
                    <a:pt x="91" y="19515"/>
                    <a:pt x="122" y="19575"/>
                    <a:pt x="183" y="19636"/>
                  </a:cubicBezTo>
                  <a:lnTo>
                    <a:pt x="183" y="20122"/>
                  </a:lnTo>
                  <a:cubicBezTo>
                    <a:pt x="122" y="20062"/>
                    <a:pt x="61" y="19971"/>
                    <a:pt x="0" y="19879"/>
                  </a:cubicBezTo>
                  <a:lnTo>
                    <a:pt x="0" y="18846"/>
                  </a:lnTo>
                  <a:lnTo>
                    <a:pt x="91" y="18633"/>
                  </a:lnTo>
                  <a:cubicBezTo>
                    <a:pt x="122" y="18603"/>
                    <a:pt x="152" y="18572"/>
                    <a:pt x="183" y="18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45"/>
            <p:cNvSpPr/>
            <p:nvPr/>
          </p:nvSpPr>
          <p:spPr>
            <a:xfrm>
              <a:off x="5299750" y="3818725"/>
              <a:ext cx="800" cy="4600"/>
            </a:xfrm>
            <a:custGeom>
              <a:avLst/>
              <a:gdLst/>
              <a:ahLst/>
              <a:cxnLst/>
              <a:rect l="l" t="t" r="r" b="b"/>
              <a:pathLst>
                <a:path w="32" h="184" extrusionOk="0">
                  <a:moveTo>
                    <a:pt x="1" y="183"/>
                  </a:moveTo>
                  <a:cubicBezTo>
                    <a:pt x="1" y="153"/>
                    <a:pt x="31" y="122"/>
                    <a:pt x="31" y="92"/>
                  </a:cubicBezTo>
                  <a:lnTo>
                    <a:pt x="31" y="92"/>
                  </a:lnTo>
                  <a:cubicBezTo>
                    <a:pt x="31" y="62"/>
                    <a:pt x="1" y="3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183"/>
                  </a:lnTo>
                  <a:cubicBezTo>
                    <a:pt x="1" y="183"/>
                    <a:pt x="1" y="183"/>
                    <a:pt x="1" y="18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45"/>
            <p:cNvSpPr/>
            <p:nvPr/>
          </p:nvSpPr>
          <p:spPr>
            <a:xfrm>
              <a:off x="5299750" y="3829375"/>
              <a:ext cx="4600" cy="12175"/>
            </a:xfrm>
            <a:custGeom>
              <a:avLst/>
              <a:gdLst/>
              <a:ahLst/>
              <a:cxnLst/>
              <a:rect l="l" t="t" r="r" b="b"/>
              <a:pathLst>
                <a:path w="184" h="487" extrusionOk="0">
                  <a:moveTo>
                    <a:pt x="122" y="396"/>
                  </a:moveTo>
                  <a:cubicBezTo>
                    <a:pt x="122" y="365"/>
                    <a:pt x="122" y="335"/>
                    <a:pt x="122" y="304"/>
                  </a:cubicBezTo>
                  <a:lnTo>
                    <a:pt x="122" y="304"/>
                  </a:lnTo>
                  <a:cubicBezTo>
                    <a:pt x="122" y="274"/>
                    <a:pt x="153" y="244"/>
                    <a:pt x="183" y="213"/>
                  </a:cubicBezTo>
                  <a:lnTo>
                    <a:pt x="183" y="61"/>
                  </a:lnTo>
                  <a:lnTo>
                    <a:pt x="153" y="31"/>
                  </a:lnTo>
                  <a:cubicBezTo>
                    <a:pt x="122" y="0"/>
                    <a:pt x="62" y="61"/>
                    <a:pt x="31" y="92"/>
                  </a:cubicBezTo>
                  <a:cubicBezTo>
                    <a:pt x="1" y="92"/>
                    <a:pt x="1" y="122"/>
                    <a:pt x="1" y="122"/>
                  </a:cubicBezTo>
                  <a:lnTo>
                    <a:pt x="1" y="487"/>
                  </a:lnTo>
                  <a:cubicBezTo>
                    <a:pt x="1" y="487"/>
                    <a:pt x="1" y="487"/>
                    <a:pt x="31" y="487"/>
                  </a:cubicBezTo>
                  <a:cubicBezTo>
                    <a:pt x="92" y="487"/>
                    <a:pt x="92" y="456"/>
                    <a:pt x="12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45"/>
            <p:cNvSpPr/>
            <p:nvPr/>
          </p:nvSpPr>
          <p:spPr>
            <a:xfrm>
              <a:off x="5300525" y="3846100"/>
              <a:ext cx="3825" cy="12175"/>
            </a:xfrm>
            <a:custGeom>
              <a:avLst/>
              <a:gdLst/>
              <a:ahLst/>
              <a:cxnLst/>
              <a:rect l="l" t="t" r="r" b="b"/>
              <a:pathLst>
                <a:path w="153" h="487" extrusionOk="0">
                  <a:moveTo>
                    <a:pt x="152" y="0"/>
                  </a:moveTo>
                  <a:cubicBezTo>
                    <a:pt x="122" y="61"/>
                    <a:pt x="61" y="122"/>
                    <a:pt x="61" y="152"/>
                  </a:cubicBezTo>
                  <a:lnTo>
                    <a:pt x="31" y="152"/>
                  </a:lnTo>
                  <a:cubicBezTo>
                    <a:pt x="31" y="213"/>
                    <a:pt x="0" y="304"/>
                    <a:pt x="0" y="365"/>
                  </a:cubicBezTo>
                  <a:cubicBezTo>
                    <a:pt x="0" y="426"/>
                    <a:pt x="31" y="486"/>
                    <a:pt x="91" y="486"/>
                  </a:cubicBezTo>
                  <a:cubicBezTo>
                    <a:pt x="122" y="486"/>
                    <a:pt x="122" y="486"/>
                    <a:pt x="152" y="456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45"/>
            <p:cNvSpPr/>
            <p:nvPr/>
          </p:nvSpPr>
          <p:spPr>
            <a:xfrm>
              <a:off x="5334700" y="3937275"/>
              <a:ext cx="7625" cy="3075"/>
            </a:xfrm>
            <a:custGeom>
              <a:avLst/>
              <a:gdLst/>
              <a:ahLst/>
              <a:cxnLst/>
              <a:rect l="l" t="t" r="r" b="b"/>
              <a:pathLst>
                <a:path w="305" h="123" extrusionOk="0">
                  <a:moveTo>
                    <a:pt x="305" y="122"/>
                  </a:moveTo>
                  <a:cubicBezTo>
                    <a:pt x="305" y="92"/>
                    <a:pt x="305" y="61"/>
                    <a:pt x="275" y="61"/>
                  </a:cubicBezTo>
                  <a:cubicBezTo>
                    <a:pt x="244" y="1"/>
                    <a:pt x="244" y="1"/>
                    <a:pt x="183" y="1"/>
                  </a:cubicBezTo>
                  <a:cubicBezTo>
                    <a:pt x="153" y="1"/>
                    <a:pt x="92" y="31"/>
                    <a:pt x="92" y="31"/>
                  </a:cubicBezTo>
                  <a:lnTo>
                    <a:pt x="92" y="31"/>
                  </a:lnTo>
                  <a:lnTo>
                    <a:pt x="92" y="31"/>
                  </a:lnTo>
                  <a:cubicBezTo>
                    <a:pt x="92" y="31"/>
                    <a:pt x="62" y="31"/>
                    <a:pt x="62" y="61"/>
                  </a:cubicBezTo>
                  <a:cubicBezTo>
                    <a:pt x="31" y="61"/>
                    <a:pt x="31" y="92"/>
                    <a:pt x="1" y="122"/>
                  </a:cubicBezTo>
                  <a:lnTo>
                    <a:pt x="305" y="1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45"/>
            <p:cNvSpPr/>
            <p:nvPr/>
          </p:nvSpPr>
          <p:spPr>
            <a:xfrm>
              <a:off x="5349150" y="3937275"/>
              <a:ext cx="5350" cy="3075"/>
            </a:xfrm>
            <a:custGeom>
              <a:avLst/>
              <a:gdLst/>
              <a:ahLst/>
              <a:cxnLst/>
              <a:rect l="l" t="t" r="r" b="b"/>
              <a:pathLst>
                <a:path w="214" h="123" extrusionOk="0">
                  <a:moveTo>
                    <a:pt x="213" y="122"/>
                  </a:moveTo>
                  <a:cubicBezTo>
                    <a:pt x="213" y="92"/>
                    <a:pt x="213" y="61"/>
                    <a:pt x="213" y="61"/>
                  </a:cubicBezTo>
                  <a:cubicBezTo>
                    <a:pt x="152" y="1"/>
                    <a:pt x="92" y="61"/>
                    <a:pt x="31" y="92"/>
                  </a:cubicBezTo>
                  <a:cubicBezTo>
                    <a:pt x="31" y="92"/>
                    <a:pt x="31" y="122"/>
                    <a:pt x="1" y="122"/>
                  </a:cubicBezTo>
                  <a:lnTo>
                    <a:pt x="213" y="1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45"/>
            <p:cNvSpPr/>
            <p:nvPr/>
          </p:nvSpPr>
          <p:spPr>
            <a:xfrm>
              <a:off x="5302800" y="4096100"/>
              <a:ext cx="1550" cy="5350"/>
            </a:xfrm>
            <a:custGeom>
              <a:avLst/>
              <a:gdLst/>
              <a:ahLst/>
              <a:cxnLst/>
              <a:rect l="l" t="t" r="r" b="b"/>
              <a:pathLst>
                <a:path w="62" h="214" extrusionOk="0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31" y="31"/>
                    <a:pt x="0" y="91"/>
                    <a:pt x="0" y="152"/>
                  </a:cubicBezTo>
                  <a:cubicBezTo>
                    <a:pt x="0" y="183"/>
                    <a:pt x="31" y="213"/>
                    <a:pt x="61" y="213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45"/>
            <p:cNvSpPr/>
            <p:nvPr/>
          </p:nvSpPr>
          <p:spPr>
            <a:xfrm>
              <a:off x="1267000" y="1017025"/>
              <a:ext cx="282700" cy="191525"/>
            </a:xfrm>
            <a:custGeom>
              <a:avLst/>
              <a:gdLst/>
              <a:ahLst/>
              <a:cxnLst/>
              <a:rect l="l" t="t" r="r" b="b"/>
              <a:pathLst>
                <a:path w="11308" h="7661" extrusionOk="0">
                  <a:moveTo>
                    <a:pt x="3527" y="183"/>
                  </a:moveTo>
                  <a:lnTo>
                    <a:pt x="3527" y="0"/>
                  </a:lnTo>
                  <a:lnTo>
                    <a:pt x="3314" y="0"/>
                  </a:lnTo>
                  <a:lnTo>
                    <a:pt x="3314" y="183"/>
                  </a:lnTo>
                  <a:close/>
                  <a:moveTo>
                    <a:pt x="3648" y="0"/>
                  </a:moveTo>
                  <a:lnTo>
                    <a:pt x="3679" y="183"/>
                  </a:lnTo>
                  <a:lnTo>
                    <a:pt x="3770" y="183"/>
                  </a:lnTo>
                  <a:lnTo>
                    <a:pt x="3739" y="0"/>
                  </a:lnTo>
                  <a:close/>
                  <a:moveTo>
                    <a:pt x="11308" y="4773"/>
                  </a:moveTo>
                  <a:lnTo>
                    <a:pt x="11308" y="4985"/>
                  </a:lnTo>
                  <a:lnTo>
                    <a:pt x="11126" y="4985"/>
                  </a:lnTo>
                  <a:lnTo>
                    <a:pt x="11126" y="4773"/>
                  </a:lnTo>
                  <a:close/>
                  <a:moveTo>
                    <a:pt x="11308" y="6444"/>
                  </a:moveTo>
                  <a:lnTo>
                    <a:pt x="11308" y="6687"/>
                  </a:lnTo>
                  <a:cubicBezTo>
                    <a:pt x="11247" y="6809"/>
                    <a:pt x="11186" y="6931"/>
                    <a:pt x="11126" y="7052"/>
                  </a:cubicBezTo>
                  <a:lnTo>
                    <a:pt x="11126" y="6809"/>
                  </a:lnTo>
                  <a:cubicBezTo>
                    <a:pt x="11186" y="6687"/>
                    <a:pt x="11247" y="6566"/>
                    <a:pt x="11308" y="6444"/>
                  </a:cubicBezTo>
                  <a:close/>
                  <a:moveTo>
                    <a:pt x="11308" y="7022"/>
                  </a:moveTo>
                  <a:cubicBezTo>
                    <a:pt x="11247" y="7113"/>
                    <a:pt x="11186" y="7204"/>
                    <a:pt x="11126" y="7295"/>
                  </a:cubicBezTo>
                  <a:lnTo>
                    <a:pt x="11126" y="7660"/>
                  </a:lnTo>
                  <a:cubicBezTo>
                    <a:pt x="11186" y="7569"/>
                    <a:pt x="11247" y="7478"/>
                    <a:pt x="11308" y="7417"/>
                  </a:cubicBezTo>
                  <a:close/>
                  <a:moveTo>
                    <a:pt x="9515" y="183"/>
                  </a:moveTo>
                  <a:lnTo>
                    <a:pt x="9302" y="183"/>
                  </a:lnTo>
                  <a:cubicBezTo>
                    <a:pt x="9271" y="122"/>
                    <a:pt x="9241" y="61"/>
                    <a:pt x="9211" y="0"/>
                  </a:cubicBezTo>
                  <a:lnTo>
                    <a:pt x="9454" y="0"/>
                  </a:lnTo>
                  <a:cubicBezTo>
                    <a:pt x="9484" y="61"/>
                    <a:pt x="9484" y="122"/>
                    <a:pt x="9515" y="183"/>
                  </a:cubicBezTo>
                  <a:close/>
                  <a:moveTo>
                    <a:pt x="7326" y="183"/>
                  </a:moveTo>
                  <a:lnTo>
                    <a:pt x="7235" y="183"/>
                  </a:lnTo>
                  <a:cubicBezTo>
                    <a:pt x="7205" y="122"/>
                    <a:pt x="7205" y="61"/>
                    <a:pt x="7174" y="0"/>
                  </a:cubicBezTo>
                  <a:lnTo>
                    <a:pt x="7296" y="0"/>
                  </a:lnTo>
                  <a:cubicBezTo>
                    <a:pt x="7296" y="61"/>
                    <a:pt x="7326" y="122"/>
                    <a:pt x="7326" y="183"/>
                  </a:cubicBezTo>
                  <a:close/>
                  <a:moveTo>
                    <a:pt x="4621" y="183"/>
                  </a:moveTo>
                  <a:lnTo>
                    <a:pt x="4499" y="183"/>
                  </a:lnTo>
                  <a:lnTo>
                    <a:pt x="4378" y="0"/>
                  </a:lnTo>
                  <a:lnTo>
                    <a:pt x="4499" y="0"/>
                  </a:lnTo>
                  <a:close/>
                  <a:moveTo>
                    <a:pt x="4317" y="183"/>
                  </a:moveTo>
                  <a:lnTo>
                    <a:pt x="4135" y="183"/>
                  </a:lnTo>
                  <a:cubicBezTo>
                    <a:pt x="4135" y="122"/>
                    <a:pt x="4135" y="61"/>
                    <a:pt x="4135" y="0"/>
                  </a:cubicBezTo>
                  <a:lnTo>
                    <a:pt x="4347" y="0"/>
                  </a:lnTo>
                  <a:cubicBezTo>
                    <a:pt x="4347" y="61"/>
                    <a:pt x="4317" y="122"/>
                    <a:pt x="4317" y="183"/>
                  </a:cubicBezTo>
                  <a:close/>
                  <a:moveTo>
                    <a:pt x="2949" y="183"/>
                  </a:moveTo>
                  <a:lnTo>
                    <a:pt x="2736" y="183"/>
                  </a:lnTo>
                  <a:lnTo>
                    <a:pt x="2736" y="0"/>
                  </a:lnTo>
                  <a:lnTo>
                    <a:pt x="2949" y="0"/>
                  </a:lnTo>
                  <a:close/>
                  <a:moveTo>
                    <a:pt x="2128" y="183"/>
                  </a:moveTo>
                  <a:lnTo>
                    <a:pt x="2037" y="183"/>
                  </a:lnTo>
                  <a:cubicBezTo>
                    <a:pt x="2037" y="122"/>
                    <a:pt x="2068" y="61"/>
                    <a:pt x="2068" y="0"/>
                  </a:cubicBezTo>
                  <a:lnTo>
                    <a:pt x="2189" y="0"/>
                  </a:lnTo>
                  <a:cubicBezTo>
                    <a:pt x="2159" y="61"/>
                    <a:pt x="2159" y="122"/>
                    <a:pt x="2128" y="183"/>
                  </a:cubicBezTo>
                  <a:close/>
                  <a:moveTo>
                    <a:pt x="244" y="183"/>
                  </a:moveTo>
                  <a:lnTo>
                    <a:pt x="1" y="183"/>
                  </a:lnTo>
                  <a:cubicBezTo>
                    <a:pt x="31" y="122"/>
                    <a:pt x="62" y="61"/>
                    <a:pt x="92" y="0"/>
                  </a:cubicBezTo>
                  <a:lnTo>
                    <a:pt x="335" y="0"/>
                  </a:lnTo>
                  <a:cubicBezTo>
                    <a:pt x="305" y="61"/>
                    <a:pt x="274" y="122"/>
                    <a:pt x="244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45"/>
            <p:cNvSpPr/>
            <p:nvPr/>
          </p:nvSpPr>
          <p:spPr>
            <a:xfrm>
              <a:off x="1456225" y="101702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83" y="183"/>
                  </a:moveTo>
                  <a:cubicBezTo>
                    <a:pt x="183" y="152"/>
                    <a:pt x="183" y="122"/>
                    <a:pt x="183" y="92"/>
                  </a:cubicBezTo>
                  <a:cubicBezTo>
                    <a:pt x="213" y="61"/>
                    <a:pt x="183" y="31"/>
                    <a:pt x="152" y="31"/>
                  </a:cubicBezTo>
                  <a:cubicBezTo>
                    <a:pt x="122" y="0"/>
                    <a:pt x="92" y="0"/>
                    <a:pt x="92" y="31"/>
                  </a:cubicBezTo>
                  <a:cubicBezTo>
                    <a:pt x="61" y="61"/>
                    <a:pt x="31" y="122"/>
                    <a:pt x="31" y="122"/>
                  </a:cubicBezTo>
                  <a:lnTo>
                    <a:pt x="31" y="152"/>
                  </a:lnTo>
                  <a:cubicBezTo>
                    <a:pt x="0" y="152"/>
                    <a:pt x="0" y="152"/>
                    <a:pt x="0" y="183"/>
                  </a:cubicBezTo>
                  <a:lnTo>
                    <a:pt x="183" y="183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45"/>
            <p:cNvSpPr/>
            <p:nvPr/>
          </p:nvSpPr>
          <p:spPr>
            <a:xfrm>
              <a:off x="1409875" y="1020075"/>
              <a:ext cx="3825" cy="1525"/>
            </a:xfrm>
            <a:custGeom>
              <a:avLst/>
              <a:gdLst/>
              <a:ahLst/>
              <a:cxnLst/>
              <a:rect l="l" t="t" r="r" b="b"/>
              <a:pathLst>
                <a:path w="153" h="61" extrusionOk="0">
                  <a:moveTo>
                    <a:pt x="152" y="61"/>
                  </a:moveTo>
                  <a:cubicBezTo>
                    <a:pt x="152" y="30"/>
                    <a:pt x="152" y="30"/>
                    <a:pt x="122" y="0"/>
                  </a:cubicBezTo>
                  <a:cubicBezTo>
                    <a:pt x="91" y="0"/>
                    <a:pt x="61" y="0"/>
                    <a:pt x="61" y="0"/>
                  </a:cubicBezTo>
                  <a:cubicBezTo>
                    <a:pt x="31" y="0"/>
                    <a:pt x="0" y="30"/>
                    <a:pt x="0" y="61"/>
                  </a:cubicBezTo>
                  <a:lnTo>
                    <a:pt x="152" y="61"/>
                  </a:ln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45"/>
            <p:cNvSpPr/>
            <p:nvPr/>
          </p:nvSpPr>
          <p:spPr>
            <a:xfrm>
              <a:off x="1545125" y="1321750"/>
              <a:ext cx="4575" cy="10650"/>
            </a:xfrm>
            <a:custGeom>
              <a:avLst/>
              <a:gdLst/>
              <a:ahLst/>
              <a:cxnLst/>
              <a:rect l="l" t="t" r="r" b="b"/>
              <a:pathLst>
                <a:path w="183" h="426" extrusionOk="0">
                  <a:moveTo>
                    <a:pt x="1" y="61"/>
                  </a:moveTo>
                  <a:cubicBezTo>
                    <a:pt x="61" y="61"/>
                    <a:pt x="122" y="30"/>
                    <a:pt x="183" y="0"/>
                  </a:cubicBezTo>
                  <a:lnTo>
                    <a:pt x="183" y="365"/>
                  </a:lnTo>
                  <a:cubicBezTo>
                    <a:pt x="122" y="365"/>
                    <a:pt x="61" y="395"/>
                    <a:pt x="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45"/>
            <p:cNvSpPr/>
            <p:nvPr/>
          </p:nvSpPr>
          <p:spPr>
            <a:xfrm>
              <a:off x="1169750" y="1285275"/>
              <a:ext cx="4575" cy="9900"/>
            </a:xfrm>
            <a:custGeom>
              <a:avLst/>
              <a:gdLst/>
              <a:ahLst/>
              <a:cxnLst/>
              <a:rect l="l" t="t" r="r" b="b"/>
              <a:pathLst>
                <a:path w="183" h="396" extrusionOk="0">
                  <a:moveTo>
                    <a:pt x="183" y="395"/>
                  </a:moveTo>
                  <a:cubicBezTo>
                    <a:pt x="122" y="395"/>
                    <a:pt x="61" y="365"/>
                    <a:pt x="0" y="365"/>
                  </a:cubicBezTo>
                  <a:lnTo>
                    <a:pt x="0" y="0"/>
                  </a:lnTo>
                  <a:cubicBezTo>
                    <a:pt x="61" y="30"/>
                    <a:pt x="122" y="30"/>
                    <a:pt x="183" y="61"/>
                  </a:cubicBezTo>
                  <a:close/>
                </a:path>
              </a:pathLst>
            </a:custGeom>
            <a:solidFill>
              <a:srgbClr val="C89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45"/>
            <p:cNvSpPr/>
            <p:nvPr/>
          </p:nvSpPr>
          <p:spPr>
            <a:xfrm>
              <a:off x="6801300" y="3351400"/>
              <a:ext cx="4600" cy="8375"/>
            </a:xfrm>
            <a:custGeom>
              <a:avLst/>
              <a:gdLst/>
              <a:ahLst/>
              <a:cxnLst/>
              <a:rect l="l" t="t" r="r" b="b"/>
              <a:pathLst>
                <a:path w="184" h="335" extrusionOk="0">
                  <a:moveTo>
                    <a:pt x="183" y="335"/>
                  </a:moveTo>
                  <a:cubicBezTo>
                    <a:pt x="122" y="335"/>
                    <a:pt x="61" y="335"/>
                    <a:pt x="1" y="335"/>
                  </a:cubicBezTo>
                  <a:lnTo>
                    <a:pt x="1" y="1"/>
                  </a:lnTo>
                  <a:cubicBezTo>
                    <a:pt x="61" y="1"/>
                    <a:pt x="122" y="1"/>
                    <a:pt x="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45"/>
            <p:cNvSpPr/>
            <p:nvPr/>
          </p:nvSpPr>
          <p:spPr>
            <a:xfrm>
              <a:off x="6801300" y="3308850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" y="0"/>
                  </a:moveTo>
                  <a:cubicBezTo>
                    <a:pt x="61" y="0"/>
                    <a:pt x="122" y="0"/>
                    <a:pt x="183" y="31"/>
                  </a:cubicBezTo>
                  <a:lnTo>
                    <a:pt x="183" y="365"/>
                  </a:lnTo>
                  <a:cubicBezTo>
                    <a:pt x="122" y="365"/>
                    <a:pt x="61" y="335"/>
                    <a:pt x="1" y="3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45"/>
            <p:cNvSpPr/>
            <p:nvPr/>
          </p:nvSpPr>
          <p:spPr>
            <a:xfrm>
              <a:off x="6399325" y="2986650"/>
              <a:ext cx="493200" cy="272825"/>
            </a:xfrm>
            <a:custGeom>
              <a:avLst/>
              <a:gdLst/>
              <a:ahLst/>
              <a:cxnLst/>
              <a:rect l="l" t="t" r="r" b="b"/>
              <a:pathLst>
                <a:path w="19728" h="10913" extrusionOk="0">
                  <a:moveTo>
                    <a:pt x="335" y="8785"/>
                  </a:moveTo>
                  <a:lnTo>
                    <a:pt x="365" y="8967"/>
                  </a:lnTo>
                  <a:lnTo>
                    <a:pt x="31" y="8967"/>
                  </a:lnTo>
                  <a:lnTo>
                    <a:pt x="0" y="8785"/>
                  </a:lnTo>
                  <a:close/>
                  <a:moveTo>
                    <a:pt x="1064" y="9180"/>
                  </a:moveTo>
                  <a:lnTo>
                    <a:pt x="1247" y="9241"/>
                  </a:lnTo>
                  <a:lnTo>
                    <a:pt x="1247" y="9575"/>
                  </a:lnTo>
                  <a:lnTo>
                    <a:pt x="1064" y="9545"/>
                  </a:lnTo>
                  <a:close/>
                  <a:moveTo>
                    <a:pt x="16080" y="10578"/>
                  </a:moveTo>
                  <a:lnTo>
                    <a:pt x="16262" y="10518"/>
                  </a:lnTo>
                  <a:lnTo>
                    <a:pt x="16262" y="10852"/>
                  </a:lnTo>
                  <a:lnTo>
                    <a:pt x="16080" y="10913"/>
                  </a:lnTo>
                  <a:close/>
                  <a:moveTo>
                    <a:pt x="19332" y="8967"/>
                  </a:moveTo>
                  <a:lnTo>
                    <a:pt x="19393" y="8785"/>
                  </a:lnTo>
                  <a:lnTo>
                    <a:pt x="19727" y="8785"/>
                  </a:lnTo>
                  <a:lnTo>
                    <a:pt x="19697" y="8967"/>
                  </a:lnTo>
                  <a:close/>
                  <a:moveTo>
                    <a:pt x="16262" y="1673"/>
                  </a:moveTo>
                  <a:lnTo>
                    <a:pt x="16080" y="1733"/>
                  </a:lnTo>
                  <a:lnTo>
                    <a:pt x="16080" y="1369"/>
                  </a:lnTo>
                  <a:lnTo>
                    <a:pt x="16262" y="1338"/>
                  </a:lnTo>
                  <a:close/>
                  <a:moveTo>
                    <a:pt x="1247" y="396"/>
                  </a:moveTo>
                  <a:lnTo>
                    <a:pt x="1064" y="335"/>
                  </a:lnTo>
                  <a:lnTo>
                    <a:pt x="1064" y="1"/>
                  </a:lnTo>
                  <a:lnTo>
                    <a:pt x="1247" y="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45"/>
            <p:cNvSpPr/>
            <p:nvPr/>
          </p:nvSpPr>
          <p:spPr>
            <a:xfrm>
              <a:off x="6694150" y="3206275"/>
              <a:ext cx="9150" cy="4575"/>
            </a:xfrm>
            <a:custGeom>
              <a:avLst/>
              <a:gdLst/>
              <a:ahLst/>
              <a:cxnLst/>
              <a:rect l="l" t="t" r="r" b="b"/>
              <a:pathLst>
                <a:path w="366" h="183" extrusionOk="0">
                  <a:moveTo>
                    <a:pt x="366" y="0"/>
                  </a:moveTo>
                  <a:lnTo>
                    <a:pt x="335" y="182"/>
                  </a:lnTo>
                  <a:lnTo>
                    <a:pt x="1" y="18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45"/>
            <p:cNvSpPr/>
            <p:nvPr/>
          </p:nvSpPr>
          <p:spPr>
            <a:xfrm>
              <a:off x="6583975" y="2640900"/>
              <a:ext cx="371600" cy="205200"/>
            </a:xfrm>
            <a:custGeom>
              <a:avLst/>
              <a:gdLst/>
              <a:ahLst/>
              <a:cxnLst/>
              <a:rect l="l" t="t" r="r" b="b"/>
              <a:pathLst>
                <a:path w="14864" h="8208" extrusionOk="0">
                  <a:moveTo>
                    <a:pt x="1" y="8208"/>
                  </a:moveTo>
                  <a:lnTo>
                    <a:pt x="1" y="8025"/>
                  </a:lnTo>
                  <a:lnTo>
                    <a:pt x="335" y="8025"/>
                  </a:lnTo>
                  <a:lnTo>
                    <a:pt x="335" y="8208"/>
                  </a:lnTo>
                  <a:close/>
                  <a:moveTo>
                    <a:pt x="8694" y="1"/>
                  </a:moveTo>
                  <a:lnTo>
                    <a:pt x="8876" y="1"/>
                  </a:lnTo>
                  <a:lnTo>
                    <a:pt x="8876" y="335"/>
                  </a:lnTo>
                  <a:lnTo>
                    <a:pt x="8694" y="335"/>
                  </a:lnTo>
                  <a:close/>
                  <a:moveTo>
                    <a:pt x="14864" y="8025"/>
                  </a:moveTo>
                  <a:lnTo>
                    <a:pt x="14834" y="8208"/>
                  </a:lnTo>
                  <a:lnTo>
                    <a:pt x="14499" y="8208"/>
                  </a:lnTo>
                  <a:lnTo>
                    <a:pt x="14499" y="80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1280;p45"/>
            <p:cNvSpPr/>
            <p:nvPr/>
          </p:nvSpPr>
          <p:spPr>
            <a:xfrm>
              <a:off x="7052075" y="2841525"/>
              <a:ext cx="8375" cy="4575"/>
            </a:xfrm>
            <a:custGeom>
              <a:avLst/>
              <a:gdLst/>
              <a:ahLst/>
              <a:cxnLst/>
              <a:rect l="l" t="t" r="r" b="b"/>
              <a:pathLst>
                <a:path w="335" h="183" extrusionOk="0">
                  <a:moveTo>
                    <a:pt x="335" y="0"/>
                  </a:moveTo>
                  <a:lnTo>
                    <a:pt x="335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1281;p45"/>
            <p:cNvSpPr/>
            <p:nvPr/>
          </p:nvSpPr>
          <p:spPr>
            <a:xfrm>
              <a:off x="6425925" y="3014775"/>
              <a:ext cx="246225" cy="196075"/>
            </a:xfrm>
            <a:custGeom>
              <a:avLst/>
              <a:gdLst/>
              <a:ahLst/>
              <a:cxnLst/>
              <a:rect l="l" t="t" r="r" b="b"/>
              <a:pathLst>
                <a:path w="9849" h="7843" extrusionOk="0">
                  <a:moveTo>
                    <a:pt x="183" y="304"/>
                  </a:moveTo>
                  <a:lnTo>
                    <a:pt x="0" y="244"/>
                  </a:lnTo>
                  <a:lnTo>
                    <a:pt x="0" y="0"/>
                  </a:lnTo>
                  <a:lnTo>
                    <a:pt x="183" y="31"/>
                  </a:lnTo>
                  <a:close/>
                  <a:moveTo>
                    <a:pt x="0" y="5654"/>
                  </a:moveTo>
                  <a:lnTo>
                    <a:pt x="183" y="6414"/>
                  </a:lnTo>
                  <a:lnTo>
                    <a:pt x="183" y="7295"/>
                  </a:lnTo>
                  <a:cubicBezTo>
                    <a:pt x="152" y="7295"/>
                    <a:pt x="91" y="7265"/>
                    <a:pt x="91" y="7204"/>
                  </a:cubicBezTo>
                  <a:lnTo>
                    <a:pt x="0" y="6839"/>
                  </a:lnTo>
                  <a:lnTo>
                    <a:pt x="0" y="5654"/>
                  </a:lnTo>
                  <a:close/>
                  <a:moveTo>
                    <a:pt x="2371" y="7660"/>
                  </a:moveTo>
                  <a:lnTo>
                    <a:pt x="2979" y="7842"/>
                  </a:lnTo>
                  <a:lnTo>
                    <a:pt x="2037" y="7842"/>
                  </a:lnTo>
                  <a:lnTo>
                    <a:pt x="1429" y="7660"/>
                  </a:lnTo>
                  <a:close/>
                  <a:moveTo>
                    <a:pt x="9575" y="7842"/>
                  </a:moveTo>
                  <a:lnTo>
                    <a:pt x="9605" y="7660"/>
                  </a:lnTo>
                  <a:lnTo>
                    <a:pt x="9848" y="7660"/>
                  </a:lnTo>
                  <a:lnTo>
                    <a:pt x="9848" y="78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45"/>
            <p:cNvSpPr/>
            <p:nvPr/>
          </p:nvSpPr>
          <p:spPr>
            <a:xfrm>
              <a:off x="6725325" y="3048200"/>
              <a:ext cx="135275" cy="182400"/>
            </a:xfrm>
            <a:custGeom>
              <a:avLst/>
              <a:gdLst/>
              <a:ahLst/>
              <a:cxnLst/>
              <a:rect l="l" t="t" r="r" b="b"/>
              <a:pathLst>
                <a:path w="5411" h="7296" extrusionOk="0">
                  <a:moveTo>
                    <a:pt x="274" y="6323"/>
                  </a:moveTo>
                  <a:lnTo>
                    <a:pt x="243" y="6505"/>
                  </a:lnTo>
                  <a:lnTo>
                    <a:pt x="0" y="6505"/>
                  </a:lnTo>
                  <a:lnTo>
                    <a:pt x="31" y="6323"/>
                  </a:lnTo>
                  <a:close/>
                  <a:moveTo>
                    <a:pt x="3040" y="7022"/>
                  </a:moveTo>
                  <a:lnTo>
                    <a:pt x="3222" y="6961"/>
                  </a:lnTo>
                  <a:lnTo>
                    <a:pt x="3222" y="7235"/>
                  </a:lnTo>
                  <a:lnTo>
                    <a:pt x="3040" y="7296"/>
                  </a:lnTo>
                  <a:close/>
                  <a:moveTo>
                    <a:pt x="4529" y="6505"/>
                  </a:moveTo>
                  <a:lnTo>
                    <a:pt x="4985" y="6323"/>
                  </a:lnTo>
                  <a:lnTo>
                    <a:pt x="5411" y="6323"/>
                  </a:lnTo>
                  <a:lnTo>
                    <a:pt x="5411" y="6384"/>
                  </a:lnTo>
                  <a:cubicBezTo>
                    <a:pt x="5411" y="6414"/>
                    <a:pt x="5380" y="6475"/>
                    <a:pt x="5319" y="6475"/>
                  </a:cubicBezTo>
                  <a:lnTo>
                    <a:pt x="5259" y="6505"/>
                  </a:lnTo>
                  <a:lnTo>
                    <a:pt x="4529" y="6505"/>
                  </a:lnTo>
                  <a:close/>
                  <a:moveTo>
                    <a:pt x="3222" y="274"/>
                  </a:moveTo>
                  <a:lnTo>
                    <a:pt x="3040" y="305"/>
                  </a:lnTo>
                  <a:lnTo>
                    <a:pt x="3040" y="62"/>
                  </a:lnTo>
                  <a:lnTo>
                    <a:pt x="3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45"/>
            <p:cNvSpPr/>
            <p:nvPr/>
          </p:nvSpPr>
          <p:spPr>
            <a:xfrm>
              <a:off x="6615125" y="2668275"/>
              <a:ext cx="309300" cy="263700"/>
            </a:xfrm>
            <a:custGeom>
              <a:avLst/>
              <a:gdLst/>
              <a:ahLst/>
              <a:cxnLst/>
              <a:rect l="l" t="t" r="r" b="b"/>
              <a:pathLst>
                <a:path w="12372" h="10548" extrusionOk="0">
                  <a:moveTo>
                    <a:pt x="7448" y="10243"/>
                  </a:moveTo>
                  <a:lnTo>
                    <a:pt x="7630" y="10274"/>
                  </a:lnTo>
                  <a:lnTo>
                    <a:pt x="7630" y="10547"/>
                  </a:lnTo>
                  <a:lnTo>
                    <a:pt x="7448" y="10517"/>
                  </a:lnTo>
                  <a:close/>
                  <a:moveTo>
                    <a:pt x="12098" y="7113"/>
                  </a:moveTo>
                  <a:lnTo>
                    <a:pt x="12129" y="6930"/>
                  </a:lnTo>
                  <a:lnTo>
                    <a:pt x="12372" y="6930"/>
                  </a:lnTo>
                  <a:lnTo>
                    <a:pt x="12372" y="7113"/>
                  </a:lnTo>
                  <a:close/>
                  <a:moveTo>
                    <a:pt x="7630" y="274"/>
                  </a:moveTo>
                  <a:lnTo>
                    <a:pt x="7448" y="243"/>
                  </a:lnTo>
                  <a:lnTo>
                    <a:pt x="7448" y="0"/>
                  </a:lnTo>
                  <a:lnTo>
                    <a:pt x="7630" y="0"/>
                  </a:lnTo>
                  <a:close/>
                  <a:moveTo>
                    <a:pt x="244" y="6930"/>
                  </a:moveTo>
                  <a:lnTo>
                    <a:pt x="244" y="7113"/>
                  </a:lnTo>
                  <a:lnTo>
                    <a:pt x="1" y="7113"/>
                  </a:lnTo>
                  <a:lnTo>
                    <a:pt x="1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45"/>
            <p:cNvSpPr/>
            <p:nvPr/>
          </p:nvSpPr>
          <p:spPr>
            <a:xfrm>
              <a:off x="6437325" y="3207775"/>
              <a:ext cx="7625" cy="3075"/>
            </a:xfrm>
            <a:custGeom>
              <a:avLst/>
              <a:gdLst/>
              <a:ahLst/>
              <a:cxnLst/>
              <a:rect l="l" t="t" r="r" b="b"/>
              <a:pathLst>
                <a:path w="305" h="123" extrusionOk="0">
                  <a:moveTo>
                    <a:pt x="152" y="1"/>
                  </a:moveTo>
                  <a:cubicBezTo>
                    <a:pt x="243" y="1"/>
                    <a:pt x="304" y="62"/>
                    <a:pt x="304" y="122"/>
                  </a:cubicBezTo>
                  <a:lnTo>
                    <a:pt x="0" y="122"/>
                  </a:lnTo>
                  <a:cubicBezTo>
                    <a:pt x="31" y="62"/>
                    <a:pt x="91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45"/>
            <p:cNvSpPr/>
            <p:nvPr/>
          </p:nvSpPr>
          <p:spPr>
            <a:xfrm>
              <a:off x="6977600" y="2841525"/>
              <a:ext cx="52450" cy="4575"/>
            </a:xfrm>
            <a:custGeom>
              <a:avLst/>
              <a:gdLst/>
              <a:ahLst/>
              <a:cxnLst/>
              <a:rect l="l" t="t" r="r" b="b"/>
              <a:pathLst>
                <a:path w="2098" h="183" extrusionOk="0">
                  <a:moveTo>
                    <a:pt x="244" y="0"/>
                  </a:moveTo>
                  <a:lnTo>
                    <a:pt x="244" y="183"/>
                  </a:lnTo>
                  <a:lnTo>
                    <a:pt x="1" y="183"/>
                  </a:lnTo>
                  <a:lnTo>
                    <a:pt x="1" y="0"/>
                  </a:lnTo>
                  <a:close/>
                  <a:moveTo>
                    <a:pt x="1824" y="183"/>
                  </a:moveTo>
                  <a:lnTo>
                    <a:pt x="1824" y="0"/>
                  </a:lnTo>
                  <a:lnTo>
                    <a:pt x="2067" y="0"/>
                  </a:lnTo>
                  <a:lnTo>
                    <a:pt x="209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45"/>
            <p:cNvSpPr/>
            <p:nvPr/>
          </p:nvSpPr>
          <p:spPr>
            <a:xfrm>
              <a:off x="6673650" y="2841525"/>
              <a:ext cx="10650" cy="4575"/>
            </a:xfrm>
            <a:custGeom>
              <a:avLst/>
              <a:gdLst/>
              <a:ahLst/>
              <a:cxnLst/>
              <a:rect l="l" t="t" r="r" b="b"/>
              <a:pathLst>
                <a:path w="426" h="183" extrusionOk="0">
                  <a:moveTo>
                    <a:pt x="426" y="0"/>
                  </a:moveTo>
                  <a:cubicBezTo>
                    <a:pt x="395" y="61"/>
                    <a:pt x="365" y="122"/>
                    <a:pt x="304" y="183"/>
                  </a:cubicBezTo>
                  <a:lnTo>
                    <a:pt x="0" y="183"/>
                  </a:lnTo>
                  <a:cubicBezTo>
                    <a:pt x="61" y="122"/>
                    <a:pt x="91" y="61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45"/>
            <p:cNvSpPr/>
            <p:nvPr/>
          </p:nvSpPr>
          <p:spPr>
            <a:xfrm>
              <a:off x="6425925" y="2916750"/>
              <a:ext cx="379975" cy="97275"/>
            </a:xfrm>
            <a:custGeom>
              <a:avLst/>
              <a:gdLst/>
              <a:ahLst/>
              <a:cxnLst/>
              <a:rect l="l" t="t" r="r" b="b"/>
              <a:pathLst>
                <a:path w="15199" h="3891" extrusionOk="0">
                  <a:moveTo>
                    <a:pt x="15198" y="973"/>
                  </a:moveTo>
                  <a:lnTo>
                    <a:pt x="15198" y="1186"/>
                  </a:lnTo>
                  <a:cubicBezTo>
                    <a:pt x="15137" y="1155"/>
                    <a:pt x="15076" y="1155"/>
                    <a:pt x="15016" y="1155"/>
                  </a:cubicBezTo>
                  <a:lnTo>
                    <a:pt x="15016" y="943"/>
                  </a:lnTo>
                  <a:cubicBezTo>
                    <a:pt x="15076" y="943"/>
                    <a:pt x="15137" y="943"/>
                    <a:pt x="15198" y="973"/>
                  </a:cubicBezTo>
                  <a:close/>
                  <a:moveTo>
                    <a:pt x="15198" y="2523"/>
                  </a:moveTo>
                  <a:lnTo>
                    <a:pt x="15198" y="2736"/>
                  </a:lnTo>
                  <a:cubicBezTo>
                    <a:pt x="15137" y="2736"/>
                    <a:pt x="15076" y="2736"/>
                    <a:pt x="15016" y="2736"/>
                  </a:cubicBezTo>
                  <a:lnTo>
                    <a:pt x="15016" y="2554"/>
                  </a:lnTo>
                  <a:cubicBezTo>
                    <a:pt x="15076" y="2554"/>
                    <a:pt x="15137" y="2554"/>
                    <a:pt x="15198" y="2523"/>
                  </a:cubicBezTo>
                  <a:close/>
                  <a:moveTo>
                    <a:pt x="15198" y="2766"/>
                  </a:moveTo>
                  <a:lnTo>
                    <a:pt x="15198" y="3010"/>
                  </a:lnTo>
                  <a:cubicBezTo>
                    <a:pt x="15137" y="3010"/>
                    <a:pt x="15076" y="3010"/>
                    <a:pt x="15016" y="3010"/>
                  </a:cubicBezTo>
                  <a:lnTo>
                    <a:pt x="15016" y="2766"/>
                  </a:lnTo>
                  <a:cubicBezTo>
                    <a:pt x="15076" y="2766"/>
                    <a:pt x="15137" y="2766"/>
                    <a:pt x="15198" y="2766"/>
                  </a:cubicBezTo>
                  <a:close/>
                  <a:moveTo>
                    <a:pt x="15198" y="3617"/>
                  </a:moveTo>
                  <a:lnTo>
                    <a:pt x="15198" y="3861"/>
                  </a:lnTo>
                  <a:cubicBezTo>
                    <a:pt x="15137" y="3891"/>
                    <a:pt x="15076" y="3891"/>
                    <a:pt x="15016" y="3891"/>
                  </a:cubicBezTo>
                  <a:lnTo>
                    <a:pt x="15016" y="3648"/>
                  </a:lnTo>
                  <a:cubicBezTo>
                    <a:pt x="15076" y="3648"/>
                    <a:pt x="15137" y="3617"/>
                    <a:pt x="15198" y="3617"/>
                  </a:cubicBezTo>
                  <a:close/>
                  <a:moveTo>
                    <a:pt x="183" y="0"/>
                  </a:moveTo>
                  <a:lnTo>
                    <a:pt x="183" y="274"/>
                  </a:lnTo>
                  <a:cubicBezTo>
                    <a:pt x="122" y="304"/>
                    <a:pt x="61" y="335"/>
                    <a:pt x="0" y="396"/>
                  </a:cubicBezTo>
                  <a:lnTo>
                    <a:pt x="0" y="92"/>
                  </a:lnTo>
                  <a:cubicBezTo>
                    <a:pt x="61" y="61"/>
                    <a:pt x="122" y="31"/>
                    <a:pt x="183" y="0"/>
                  </a:cubicBezTo>
                  <a:close/>
                  <a:moveTo>
                    <a:pt x="183" y="1095"/>
                  </a:moveTo>
                  <a:lnTo>
                    <a:pt x="183" y="1307"/>
                  </a:lnTo>
                  <a:cubicBezTo>
                    <a:pt x="152" y="1307"/>
                    <a:pt x="122" y="1307"/>
                    <a:pt x="91" y="1338"/>
                  </a:cubicBezTo>
                  <a:lnTo>
                    <a:pt x="0" y="1368"/>
                  </a:lnTo>
                  <a:lnTo>
                    <a:pt x="0" y="1125"/>
                  </a:lnTo>
                  <a:cubicBezTo>
                    <a:pt x="61" y="1125"/>
                    <a:pt x="122" y="1125"/>
                    <a:pt x="183" y="1095"/>
                  </a:cubicBezTo>
                  <a:close/>
                  <a:moveTo>
                    <a:pt x="183" y="2219"/>
                  </a:moveTo>
                  <a:lnTo>
                    <a:pt x="183" y="2675"/>
                  </a:lnTo>
                  <a:cubicBezTo>
                    <a:pt x="122" y="2675"/>
                    <a:pt x="61" y="2675"/>
                    <a:pt x="0" y="2706"/>
                  </a:cubicBezTo>
                  <a:lnTo>
                    <a:pt x="0" y="2280"/>
                  </a:lnTo>
                  <a:cubicBezTo>
                    <a:pt x="31" y="2280"/>
                    <a:pt x="31" y="2280"/>
                    <a:pt x="61" y="2280"/>
                  </a:cubicBezTo>
                  <a:cubicBezTo>
                    <a:pt x="91" y="2250"/>
                    <a:pt x="152" y="2250"/>
                    <a:pt x="183" y="22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45"/>
            <p:cNvSpPr/>
            <p:nvPr/>
          </p:nvSpPr>
          <p:spPr>
            <a:xfrm>
              <a:off x="6425925" y="3136350"/>
              <a:ext cx="4575" cy="6100"/>
            </a:xfrm>
            <a:custGeom>
              <a:avLst/>
              <a:gdLst/>
              <a:ahLst/>
              <a:cxnLst/>
              <a:rect l="l" t="t" r="r" b="b"/>
              <a:pathLst>
                <a:path w="183" h="244" extrusionOk="0">
                  <a:moveTo>
                    <a:pt x="0" y="213"/>
                  </a:moveTo>
                  <a:cubicBezTo>
                    <a:pt x="61" y="213"/>
                    <a:pt x="122" y="244"/>
                    <a:pt x="183" y="244"/>
                  </a:cubicBezTo>
                  <a:lnTo>
                    <a:pt x="183" y="31"/>
                  </a:lnTo>
                  <a:cubicBezTo>
                    <a:pt x="122" y="31"/>
                    <a:pt x="61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45"/>
            <p:cNvSpPr/>
            <p:nvPr/>
          </p:nvSpPr>
          <p:spPr>
            <a:xfrm>
              <a:off x="6801300" y="2712325"/>
              <a:ext cx="4600" cy="6125"/>
            </a:xfrm>
            <a:custGeom>
              <a:avLst/>
              <a:gdLst/>
              <a:ahLst/>
              <a:cxnLst/>
              <a:rect l="l" t="t" r="r" b="b"/>
              <a:pathLst>
                <a:path w="184" h="245" extrusionOk="0">
                  <a:moveTo>
                    <a:pt x="1" y="244"/>
                  </a:moveTo>
                  <a:lnTo>
                    <a:pt x="183" y="244"/>
                  </a:lnTo>
                  <a:lnTo>
                    <a:pt x="18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45"/>
            <p:cNvSpPr/>
            <p:nvPr/>
          </p:nvSpPr>
          <p:spPr>
            <a:xfrm>
              <a:off x="6801300" y="2790600"/>
              <a:ext cx="4600" cy="6100"/>
            </a:xfrm>
            <a:custGeom>
              <a:avLst/>
              <a:gdLst/>
              <a:ahLst/>
              <a:cxnLst/>
              <a:rect l="l" t="t" r="r" b="b"/>
              <a:pathLst>
                <a:path w="184" h="244" extrusionOk="0">
                  <a:moveTo>
                    <a:pt x="1" y="244"/>
                  </a:moveTo>
                  <a:lnTo>
                    <a:pt x="183" y="244"/>
                  </a:lnTo>
                  <a:lnTo>
                    <a:pt x="18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45"/>
            <p:cNvSpPr/>
            <p:nvPr/>
          </p:nvSpPr>
          <p:spPr>
            <a:xfrm>
              <a:off x="6717725" y="2841525"/>
              <a:ext cx="88175" cy="8375"/>
            </a:xfrm>
            <a:custGeom>
              <a:avLst/>
              <a:gdLst/>
              <a:ahLst/>
              <a:cxnLst/>
              <a:rect l="l" t="t" r="r" b="b"/>
              <a:pathLst>
                <a:path w="3527" h="335" extrusionOk="0">
                  <a:moveTo>
                    <a:pt x="0" y="0"/>
                  </a:moveTo>
                  <a:cubicBezTo>
                    <a:pt x="426" y="31"/>
                    <a:pt x="973" y="91"/>
                    <a:pt x="1490" y="183"/>
                  </a:cubicBezTo>
                  <a:lnTo>
                    <a:pt x="3344" y="183"/>
                  </a:lnTo>
                  <a:lnTo>
                    <a:pt x="3344" y="335"/>
                  </a:lnTo>
                  <a:cubicBezTo>
                    <a:pt x="3374" y="335"/>
                    <a:pt x="3404" y="335"/>
                    <a:pt x="3435" y="335"/>
                  </a:cubicBezTo>
                  <a:cubicBezTo>
                    <a:pt x="3496" y="335"/>
                    <a:pt x="3496" y="335"/>
                    <a:pt x="3526" y="335"/>
                  </a:cubicBezTo>
                  <a:lnTo>
                    <a:pt x="3526" y="213"/>
                  </a:lnTo>
                  <a:cubicBezTo>
                    <a:pt x="3283" y="91"/>
                    <a:pt x="2645" y="61"/>
                    <a:pt x="2462" y="31"/>
                  </a:cubicBezTo>
                  <a:lnTo>
                    <a:pt x="2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45"/>
            <p:cNvSpPr/>
            <p:nvPr/>
          </p:nvSpPr>
          <p:spPr>
            <a:xfrm>
              <a:off x="6801300" y="3169025"/>
              <a:ext cx="4600" cy="7625"/>
            </a:xfrm>
            <a:custGeom>
              <a:avLst/>
              <a:gdLst/>
              <a:ahLst/>
              <a:cxnLst/>
              <a:rect l="l" t="t" r="r" b="b"/>
              <a:pathLst>
                <a:path w="184" h="305" extrusionOk="0">
                  <a:moveTo>
                    <a:pt x="1" y="305"/>
                  </a:moveTo>
                  <a:cubicBezTo>
                    <a:pt x="61" y="305"/>
                    <a:pt x="122" y="274"/>
                    <a:pt x="183" y="274"/>
                  </a:cubicBezTo>
                  <a:lnTo>
                    <a:pt x="183" y="1"/>
                  </a:lnTo>
                  <a:lnTo>
                    <a:pt x="1" y="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45"/>
            <p:cNvSpPr/>
            <p:nvPr/>
          </p:nvSpPr>
          <p:spPr>
            <a:xfrm>
              <a:off x="6425925" y="3069475"/>
              <a:ext cx="4575" cy="6875"/>
            </a:xfrm>
            <a:custGeom>
              <a:avLst/>
              <a:gdLst/>
              <a:ahLst/>
              <a:cxnLst/>
              <a:rect l="l" t="t" r="r" b="b"/>
              <a:pathLst>
                <a:path w="183" h="275" extrusionOk="0">
                  <a:moveTo>
                    <a:pt x="0" y="244"/>
                  </a:moveTo>
                  <a:cubicBezTo>
                    <a:pt x="61" y="244"/>
                    <a:pt x="122" y="274"/>
                    <a:pt x="183" y="274"/>
                  </a:cubicBezTo>
                  <a:lnTo>
                    <a:pt x="183" y="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45"/>
            <p:cNvSpPr/>
            <p:nvPr/>
          </p:nvSpPr>
          <p:spPr>
            <a:xfrm>
              <a:off x="6801300" y="3109000"/>
              <a:ext cx="4600" cy="6100"/>
            </a:xfrm>
            <a:custGeom>
              <a:avLst/>
              <a:gdLst/>
              <a:ahLst/>
              <a:cxnLst/>
              <a:rect l="l" t="t" r="r" b="b"/>
              <a:pathLst>
                <a:path w="184" h="244" extrusionOk="0">
                  <a:moveTo>
                    <a:pt x="1" y="244"/>
                  </a:moveTo>
                  <a:cubicBezTo>
                    <a:pt x="61" y="244"/>
                    <a:pt x="122" y="213"/>
                    <a:pt x="183" y="213"/>
                  </a:cubicBezTo>
                  <a:lnTo>
                    <a:pt x="183" y="0"/>
                  </a:lnTo>
                  <a:cubicBezTo>
                    <a:pt x="122" y="0"/>
                    <a:pt x="61" y="0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45"/>
            <p:cNvSpPr/>
            <p:nvPr/>
          </p:nvSpPr>
          <p:spPr>
            <a:xfrm>
              <a:off x="6648575" y="2841525"/>
              <a:ext cx="6850" cy="4575"/>
            </a:xfrm>
            <a:custGeom>
              <a:avLst/>
              <a:gdLst/>
              <a:ahLst/>
              <a:cxnLst/>
              <a:rect l="l" t="t" r="r" b="b"/>
              <a:pathLst>
                <a:path w="274" h="183" extrusionOk="0">
                  <a:moveTo>
                    <a:pt x="0" y="0"/>
                  </a:moveTo>
                  <a:cubicBezTo>
                    <a:pt x="0" y="61"/>
                    <a:pt x="0" y="122"/>
                    <a:pt x="0" y="183"/>
                  </a:cubicBezTo>
                  <a:lnTo>
                    <a:pt x="274" y="183"/>
                  </a:lnTo>
                  <a:cubicBezTo>
                    <a:pt x="274" y="91"/>
                    <a:pt x="274" y="61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45"/>
            <p:cNvSpPr/>
            <p:nvPr/>
          </p:nvSpPr>
          <p:spPr>
            <a:xfrm>
              <a:off x="5675150" y="4329375"/>
              <a:ext cx="4575" cy="9900"/>
            </a:xfrm>
            <a:custGeom>
              <a:avLst/>
              <a:gdLst/>
              <a:ahLst/>
              <a:cxnLst/>
              <a:rect l="l" t="t" r="r" b="b"/>
              <a:pathLst>
                <a:path w="183" h="396" extrusionOk="0">
                  <a:moveTo>
                    <a:pt x="0" y="31"/>
                  </a:moveTo>
                  <a:cubicBezTo>
                    <a:pt x="61" y="31"/>
                    <a:pt x="122" y="1"/>
                    <a:pt x="183" y="1"/>
                  </a:cubicBezTo>
                  <a:lnTo>
                    <a:pt x="183" y="335"/>
                  </a:lnTo>
                  <a:cubicBezTo>
                    <a:pt x="122" y="365"/>
                    <a:pt x="61" y="365"/>
                    <a:pt x="0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45"/>
            <p:cNvSpPr/>
            <p:nvPr/>
          </p:nvSpPr>
          <p:spPr>
            <a:xfrm>
              <a:off x="5232875" y="4301275"/>
              <a:ext cx="329825" cy="13700"/>
            </a:xfrm>
            <a:custGeom>
              <a:avLst/>
              <a:gdLst/>
              <a:ahLst/>
              <a:cxnLst/>
              <a:rect l="l" t="t" r="r" b="b"/>
              <a:pathLst>
                <a:path w="13193" h="548" extrusionOk="0">
                  <a:moveTo>
                    <a:pt x="6749" y="0"/>
                  </a:moveTo>
                  <a:cubicBezTo>
                    <a:pt x="6810" y="61"/>
                    <a:pt x="6870" y="122"/>
                    <a:pt x="6962" y="152"/>
                  </a:cubicBezTo>
                  <a:lnTo>
                    <a:pt x="6475" y="152"/>
                  </a:lnTo>
                  <a:cubicBezTo>
                    <a:pt x="6414" y="91"/>
                    <a:pt x="6354" y="30"/>
                    <a:pt x="6293" y="0"/>
                  </a:cubicBezTo>
                  <a:close/>
                  <a:moveTo>
                    <a:pt x="9180" y="152"/>
                  </a:moveTo>
                  <a:cubicBezTo>
                    <a:pt x="9302" y="91"/>
                    <a:pt x="9424" y="61"/>
                    <a:pt x="9545" y="0"/>
                  </a:cubicBezTo>
                  <a:lnTo>
                    <a:pt x="10366" y="0"/>
                  </a:lnTo>
                  <a:cubicBezTo>
                    <a:pt x="10214" y="30"/>
                    <a:pt x="10092" y="91"/>
                    <a:pt x="9971" y="152"/>
                  </a:cubicBezTo>
                  <a:close/>
                  <a:moveTo>
                    <a:pt x="13162" y="0"/>
                  </a:moveTo>
                  <a:cubicBezTo>
                    <a:pt x="13193" y="30"/>
                    <a:pt x="13193" y="122"/>
                    <a:pt x="13132" y="152"/>
                  </a:cubicBezTo>
                  <a:lnTo>
                    <a:pt x="12889" y="152"/>
                  </a:lnTo>
                  <a:cubicBezTo>
                    <a:pt x="12828" y="91"/>
                    <a:pt x="12767" y="30"/>
                    <a:pt x="12706" y="0"/>
                  </a:cubicBezTo>
                  <a:close/>
                  <a:moveTo>
                    <a:pt x="3922" y="0"/>
                  </a:moveTo>
                  <a:cubicBezTo>
                    <a:pt x="3800" y="30"/>
                    <a:pt x="3679" y="91"/>
                    <a:pt x="3557" y="152"/>
                  </a:cubicBezTo>
                  <a:lnTo>
                    <a:pt x="2858" y="152"/>
                  </a:lnTo>
                  <a:lnTo>
                    <a:pt x="2858" y="456"/>
                  </a:lnTo>
                  <a:cubicBezTo>
                    <a:pt x="2797" y="486"/>
                    <a:pt x="2737" y="517"/>
                    <a:pt x="2676" y="547"/>
                  </a:cubicBezTo>
                  <a:lnTo>
                    <a:pt x="2676" y="182"/>
                  </a:lnTo>
                  <a:cubicBezTo>
                    <a:pt x="2828" y="122"/>
                    <a:pt x="2980" y="61"/>
                    <a:pt x="3132" y="0"/>
                  </a:cubicBezTo>
                  <a:lnTo>
                    <a:pt x="3922" y="0"/>
                  </a:lnTo>
                  <a:close/>
                  <a:moveTo>
                    <a:pt x="31" y="152"/>
                  </a:moveTo>
                  <a:cubicBezTo>
                    <a:pt x="1" y="122"/>
                    <a:pt x="1" y="30"/>
                    <a:pt x="1" y="0"/>
                  </a:cubicBezTo>
                  <a:lnTo>
                    <a:pt x="335" y="0"/>
                  </a:lnTo>
                  <a:cubicBezTo>
                    <a:pt x="396" y="61"/>
                    <a:pt x="457" y="122"/>
                    <a:pt x="518" y="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98" name="Google Shape;21298;p45"/>
          <p:cNvSpPr/>
          <p:nvPr/>
        </p:nvSpPr>
        <p:spPr>
          <a:xfrm rot="-2700000">
            <a:off x="847849" y="2890894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21299" name="Google Shape;21299;p45"/>
          <p:cNvSpPr txBox="1"/>
          <p:nvPr/>
        </p:nvSpPr>
        <p:spPr>
          <a:xfrm>
            <a:off x="1056175" y="2837025"/>
            <a:ext cx="1275900" cy="3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I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talie </a:t>
            </a:r>
            <a:endParaRPr dirty="0">
              <a:solidFill>
                <a:schemeClr val="lt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1300" name="Google Shape;21300;p45"/>
          <p:cNvSpPr/>
          <p:nvPr/>
        </p:nvSpPr>
        <p:spPr>
          <a:xfrm rot="-2700000">
            <a:off x="847849" y="3329644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21301" name="Google Shape;21301;p45"/>
          <p:cNvSpPr txBox="1"/>
          <p:nvPr/>
        </p:nvSpPr>
        <p:spPr>
          <a:xfrm>
            <a:off x="1079075" y="3254998"/>
            <a:ext cx="1275900" cy="3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R</a:t>
            </a:r>
            <a:r>
              <a:rPr lang="en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ussie</a:t>
            </a:r>
          </a:p>
          <a:p>
            <a:pPr lvl="0">
              <a:buClr>
                <a:schemeClr val="dk1"/>
              </a:buClr>
              <a:buSzPts val="1100"/>
            </a:pP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</a:p>
        </p:txBody>
      </p:sp>
      <p:sp>
        <p:nvSpPr>
          <p:cNvPr id="21303" name="Google Shape;21303;p45"/>
          <p:cNvSpPr/>
          <p:nvPr/>
        </p:nvSpPr>
        <p:spPr>
          <a:xfrm rot="-2700000">
            <a:off x="4966990" y="2126213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21305" name="Google Shape;21305;p45"/>
          <p:cNvSpPr/>
          <p:nvPr/>
        </p:nvSpPr>
        <p:spPr>
          <a:xfrm rot="-2700000">
            <a:off x="6391794" y="1698513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126" name="Google Shape;17295;p32"/>
          <p:cNvSpPr txBox="1">
            <a:spLocks/>
          </p:cNvSpPr>
          <p:nvPr/>
        </p:nvSpPr>
        <p:spPr>
          <a:xfrm flipH="1">
            <a:off x="3164307" y="4478637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I</a:t>
            </a:r>
            <a:r>
              <a:rPr lang="en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l </a:t>
            </a:r>
            <a:r>
              <a:rPr lang="en" b="1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était exilé </a:t>
            </a:r>
            <a:r>
              <a:rPr lang="en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à</a:t>
            </a:r>
            <a:r>
              <a:rPr lang="en" b="1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</a:t>
            </a:r>
            <a:r>
              <a:rPr lang="en" b="1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ruxelles </a:t>
            </a:r>
            <a:endParaRPr lang="en" b="1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27" name="Google Shape;21305;p45"/>
          <p:cNvSpPr/>
          <p:nvPr/>
        </p:nvSpPr>
        <p:spPr>
          <a:xfrm rot="-2700000">
            <a:off x="4860240" y="1863328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128" name="Google Shape;21300;p45"/>
          <p:cNvSpPr/>
          <p:nvPr/>
        </p:nvSpPr>
        <p:spPr>
          <a:xfrm rot="-2700000">
            <a:off x="838877" y="3782837"/>
            <a:ext cx="233211" cy="233211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/>
              </a:solidFill>
            </a:endParaRPr>
          </a:p>
        </p:txBody>
      </p:sp>
      <p:sp>
        <p:nvSpPr>
          <p:cNvPr id="129" name="Google Shape;21301;p45"/>
          <p:cNvSpPr txBox="1"/>
          <p:nvPr/>
        </p:nvSpPr>
        <p:spPr>
          <a:xfrm>
            <a:off x="1117183" y="3738882"/>
            <a:ext cx="1275900" cy="3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Bruxelles</a:t>
            </a:r>
            <a:r>
              <a:rPr lang="en-US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6190">
        <p:split dir="in"/>
      </p:transition>
    </mc:Choice>
    <mc:Fallback>
      <p:transition spd="slow" advTm="6190">
        <p:split dir="in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4" name="Google Shape;18224;p42"/>
          <p:cNvGrpSpPr/>
          <p:nvPr/>
        </p:nvGrpSpPr>
        <p:grpSpPr>
          <a:xfrm>
            <a:off x="-916452" y="1192430"/>
            <a:ext cx="4517762" cy="4309897"/>
            <a:chOff x="-3835252" y="1222280"/>
            <a:chExt cx="4517762" cy="4309897"/>
          </a:xfrm>
        </p:grpSpPr>
        <p:grpSp>
          <p:nvGrpSpPr>
            <p:cNvPr id="18225" name="Google Shape;18225;p42"/>
            <p:cNvGrpSpPr/>
            <p:nvPr/>
          </p:nvGrpSpPr>
          <p:grpSpPr>
            <a:xfrm rot="2210759" flipH="1">
              <a:off x="-2963215" y="2351876"/>
              <a:ext cx="2365792" cy="2268981"/>
              <a:chOff x="2296425" y="3864375"/>
              <a:chExt cx="525400" cy="503900"/>
            </a:xfrm>
          </p:grpSpPr>
          <p:sp>
            <p:nvSpPr>
              <p:cNvPr id="18226" name="Google Shape;18226;p42"/>
              <p:cNvSpPr/>
              <p:nvPr/>
            </p:nvSpPr>
            <p:spPr>
              <a:xfrm>
                <a:off x="2296425" y="4212175"/>
                <a:ext cx="153875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6155" h="6244" extrusionOk="0">
                    <a:moveTo>
                      <a:pt x="4467" y="0"/>
                    </a:moveTo>
                    <a:lnTo>
                      <a:pt x="2226" y="971"/>
                    </a:lnTo>
                    <a:lnTo>
                      <a:pt x="2196" y="1001"/>
                    </a:lnTo>
                    <a:lnTo>
                      <a:pt x="1" y="6004"/>
                    </a:lnTo>
                    <a:lnTo>
                      <a:pt x="31" y="6079"/>
                    </a:lnTo>
                    <a:lnTo>
                      <a:pt x="105" y="6079"/>
                    </a:lnTo>
                    <a:lnTo>
                      <a:pt x="2749" y="3436"/>
                    </a:lnTo>
                    <a:lnTo>
                      <a:pt x="2749" y="3361"/>
                    </a:lnTo>
                    <a:cubicBezTo>
                      <a:pt x="2585" y="3107"/>
                      <a:pt x="2600" y="2763"/>
                      <a:pt x="2824" y="2554"/>
                    </a:cubicBezTo>
                    <a:cubicBezTo>
                      <a:pt x="2943" y="2435"/>
                      <a:pt x="3107" y="2375"/>
                      <a:pt x="3272" y="2375"/>
                    </a:cubicBezTo>
                    <a:cubicBezTo>
                      <a:pt x="3436" y="2375"/>
                      <a:pt x="3600" y="2435"/>
                      <a:pt x="3720" y="2554"/>
                    </a:cubicBezTo>
                    <a:cubicBezTo>
                      <a:pt x="3959" y="2793"/>
                      <a:pt x="3959" y="3211"/>
                      <a:pt x="3720" y="3450"/>
                    </a:cubicBezTo>
                    <a:cubicBezTo>
                      <a:pt x="3612" y="3567"/>
                      <a:pt x="3452" y="3628"/>
                      <a:pt x="3291" y="3628"/>
                    </a:cubicBezTo>
                    <a:cubicBezTo>
                      <a:pt x="3163" y="3628"/>
                      <a:pt x="3034" y="3590"/>
                      <a:pt x="2928" y="3510"/>
                    </a:cubicBezTo>
                    <a:lnTo>
                      <a:pt x="2854" y="3510"/>
                    </a:lnTo>
                    <a:lnTo>
                      <a:pt x="195" y="6154"/>
                    </a:lnTo>
                    <a:lnTo>
                      <a:pt x="195" y="6229"/>
                    </a:lnTo>
                    <a:lnTo>
                      <a:pt x="270" y="6243"/>
                    </a:lnTo>
                    <a:lnTo>
                      <a:pt x="5273" y="4063"/>
                    </a:lnTo>
                    <a:lnTo>
                      <a:pt x="5303" y="4033"/>
                    </a:lnTo>
                    <a:lnTo>
                      <a:pt x="6154" y="1673"/>
                    </a:lnTo>
                    <a:lnTo>
                      <a:pt x="6124" y="1613"/>
                    </a:lnTo>
                    <a:lnTo>
                      <a:pt x="4526" y="15"/>
                    </a:lnTo>
                    <a:lnTo>
                      <a:pt x="446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7" name="Google Shape;18227;p42"/>
              <p:cNvSpPr/>
              <p:nvPr/>
            </p:nvSpPr>
            <p:spPr>
              <a:xfrm>
                <a:off x="2508900" y="3864375"/>
                <a:ext cx="312925" cy="292550"/>
              </a:xfrm>
              <a:custGeom>
                <a:avLst/>
                <a:gdLst/>
                <a:ahLst/>
                <a:cxnLst/>
                <a:rect l="l" t="t" r="r" b="b"/>
                <a:pathLst>
                  <a:path w="12517" h="11702" extrusionOk="0">
                    <a:moveTo>
                      <a:pt x="11270" y="1"/>
                    </a:moveTo>
                    <a:cubicBezTo>
                      <a:pt x="9642" y="1"/>
                      <a:pt x="3947" y="4429"/>
                      <a:pt x="0" y="8267"/>
                    </a:cubicBezTo>
                    <a:lnTo>
                      <a:pt x="3435" y="11702"/>
                    </a:lnTo>
                    <a:cubicBezTo>
                      <a:pt x="7618" y="7385"/>
                      <a:pt x="12516" y="1023"/>
                      <a:pt x="11605" y="112"/>
                    </a:cubicBezTo>
                    <a:cubicBezTo>
                      <a:pt x="11529" y="36"/>
                      <a:pt x="11416" y="1"/>
                      <a:pt x="112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8" name="Google Shape;18228;p42"/>
              <p:cNvSpPr/>
              <p:nvPr/>
            </p:nvSpPr>
            <p:spPr>
              <a:xfrm>
                <a:off x="2396500" y="4133000"/>
                <a:ext cx="135950" cy="116625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665" extrusionOk="0">
                    <a:moveTo>
                      <a:pt x="2136" y="1"/>
                    </a:moveTo>
                    <a:cubicBezTo>
                      <a:pt x="1" y="2570"/>
                      <a:pt x="837" y="3033"/>
                      <a:pt x="1629" y="3810"/>
                    </a:cubicBezTo>
                    <a:cubicBezTo>
                      <a:pt x="2040" y="4229"/>
                      <a:pt x="2368" y="4665"/>
                      <a:pt x="2964" y="4665"/>
                    </a:cubicBezTo>
                    <a:cubicBezTo>
                      <a:pt x="3494" y="4665"/>
                      <a:pt x="4236" y="4321"/>
                      <a:pt x="5437" y="3317"/>
                    </a:cubicBezTo>
                    <a:lnTo>
                      <a:pt x="213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9" name="Google Shape;18229;p42"/>
              <p:cNvSpPr/>
              <p:nvPr/>
            </p:nvSpPr>
            <p:spPr>
              <a:xfrm>
                <a:off x="2449900" y="4109475"/>
                <a:ext cx="106450" cy="106450"/>
              </a:xfrm>
              <a:custGeom>
                <a:avLst/>
                <a:gdLst/>
                <a:ahLst/>
                <a:cxnLst/>
                <a:rect l="l" t="t" r="r" b="b"/>
                <a:pathLst>
                  <a:path w="4258" h="4258" extrusionOk="0">
                    <a:moveTo>
                      <a:pt x="837" y="1"/>
                    </a:moveTo>
                    <a:cubicBezTo>
                      <a:pt x="523" y="330"/>
                      <a:pt x="239" y="643"/>
                      <a:pt x="0" y="942"/>
                    </a:cubicBezTo>
                    <a:lnTo>
                      <a:pt x="3301" y="4258"/>
                    </a:lnTo>
                    <a:cubicBezTo>
                      <a:pt x="3585" y="4004"/>
                      <a:pt x="3899" y="3735"/>
                      <a:pt x="4257" y="3406"/>
                    </a:cubicBezTo>
                    <a:lnTo>
                      <a:pt x="83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0" name="Google Shape;18230;p42"/>
              <p:cNvSpPr/>
              <p:nvPr/>
            </p:nvSpPr>
            <p:spPr>
              <a:xfrm>
                <a:off x="2470800" y="4071025"/>
                <a:ext cx="124000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945" extrusionOk="0">
                    <a:moveTo>
                      <a:pt x="1524" y="1"/>
                    </a:moveTo>
                    <a:cubicBezTo>
                      <a:pt x="1330" y="195"/>
                      <a:pt x="1136" y="389"/>
                      <a:pt x="957" y="583"/>
                    </a:cubicBezTo>
                    <a:cubicBezTo>
                      <a:pt x="598" y="912"/>
                      <a:pt x="285" y="1240"/>
                      <a:pt x="1" y="1539"/>
                    </a:cubicBezTo>
                    <a:lnTo>
                      <a:pt x="3421" y="4944"/>
                    </a:lnTo>
                    <a:cubicBezTo>
                      <a:pt x="3720" y="4675"/>
                      <a:pt x="4033" y="4347"/>
                      <a:pt x="4392" y="4018"/>
                    </a:cubicBezTo>
                    <a:cubicBezTo>
                      <a:pt x="4571" y="3824"/>
                      <a:pt x="4765" y="3615"/>
                      <a:pt x="4959" y="3436"/>
                    </a:cubicBez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31" name="Google Shape;18231;p42"/>
            <p:cNvGrpSpPr/>
            <p:nvPr/>
          </p:nvGrpSpPr>
          <p:grpSpPr>
            <a:xfrm rot="-8527916" flipH="1">
              <a:off x="-3093236" y="1757233"/>
              <a:ext cx="3033730" cy="3239991"/>
              <a:chOff x="1465350" y="188825"/>
              <a:chExt cx="4635900" cy="5180225"/>
            </a:xfrm>
          </p:grpSpPr>
          <p:sp>
            <p:nvSpPr>
              <p:cNvPr id="18232" name="Google Shape;18232;p42"/>
              <p:cNvSpPr/>
              <p:nvPr/>
            </p:nvSpPr>
            <p:spPr>
              <a:xfrm>
                <a:off x="2887750" y="2516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3" name="Google Shape;18233;p42"/>
              <p:cNvSpPr/>
              <p:nvPr/>
            </p:nvSpPr>
            <p:spPr>
              <a:xfrm>
                <a:off x="2967850" y="248725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0" y="1"/>
                    </a:moveTo>
                    <a:cubicBezTo>
                      <a:pt x="0" y="42"/>
                      <a:pt x="0" y="42"/>
                      <a:pt x="0" y="1"/>
                    </a:cubicBezTo>
                    <a:cubicBezTo>
                      <a:pt x="0" y="42"/>
                      <a:pt x="0" y="42"/>
                      <a:pt x="0" y="1"/>
                    </a:cubicBezTo>
                    <a:cubicBezTo>
                      <a:pt x="0" y="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4" name="Google Shape;18234;p42"/>
              <p:cNvSpPr/>
              <p:nvPr/>
            </p:nvSpPr>
            <p:spPr>
              <a:xfrm>
                <a:off x="4030800" y="2605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5" name="Google Shape;18235;p42"/>
              <p:cNvSpPr/>
              <p:nvPr/>
            </p:nvSpPr>
            <p:spPr>
              <a:xfrm>
                <a:off x="4510400" y="174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cubicBezTo>
                      <a:pt x="42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6" name="Google Shape;18236;p42"/>
              <p:cNvSpPr/>
              <p:nvPr/>
            </p:nvSpPr>
            <p:spPr>
              <a:xfrm>
                <a:off x="4583325" y="187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7" name="Google Shape;18237;p42"/>
              <p:cNvSpPr/>
              <p:nvPr/>
            </p:nvSpPr>
            <p:spPr>
              <a:xfrm>
                <a:off x="4025650" y="3165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8" name="Google Shape;18238;p42"/>
              <p:cNvSpPr/>
              <p:nvPr/>
            </p:nvSpPr>
            <p:spPr>
              <a:xfrm>
                <a:off x="3220500" y="15886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42"/>
                    </a:moveTo>
                    <a:cubicBezTo>
                      <a:pt x="41" y="42"/>
                      <a:pt x="0" y="42"/>
                      <a:pt x="41" y="42"/>
                    </a:cubicBezTo>
                    <a:cubicBezTo>
                      <a:pt x="0" y="0"/>
                      <a:pt x="0" y="0"/>
                      <a:pt x="4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9" name="Google Shape;18239;p42"/>
              <p:cNvSpPr/>
              <p:nvPr/>
            </p:nvSpPr>
            <p:spPr>
              <a:xfrm>
                <a:off x="3024325" y="450700"/>
                <a:ext cx="257800" cy="95550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3822" extrusionOk="0">
                    <a:moveTo>
                      <a:pt x="3575" y="2712"/>
                    </a:moveTo>
                    <a:cubicBezTo>
                      <a:pt x="4725" y="2383"/>
                      <a:pt x="5423" y="2178"/>
                      <a:pt x="6245" y="1931"/>
                    </a:cubicBezTo>
                    <a:cubicBezTo>
                      <a:pt x="6450" y="2219"/>
                      <a:pt x="6656" y="2589"/>
                      <a:pt x="6861" y="2958"/>
                    </a:cubicBezTo>
                    <a:cubicBezTo>
                      <a:pt x="7313" y="2999"/>
                      <a:pt x="7806" y="2999"/>
                      <a:pt x="8299" y="3041"/>
                    </a:cubicBezTo>
                    <a:cubicBezTo>
                      <a:pt x="8340" y="3328"/>
                      <a:pt x="8381" y="3575"/>
                      <a:pt x="8381" y="3821"/>
                    </a:cubicBezTo>
                    <a:lnTo>
                      <a:pt x="8710" y="3821"/>
                    </a:lnTo>
                    <a:cubicBezTo>
                      <a:pt x="8751" y="3451"/>
                      <a:pt x="8915" y="3041"/>
                      <a:pt x="8874" y="2712"/>
                    </a:cubicBezTo>
                    <a:cubicBezTo>
                      <a:pt x="8751" y="2219"/>
                      <a:pt x="9038" y="1972"/>
                      <a:pt x="9572" y="1890"/>
                    </a:cubicBezTo>
                    <a:cubicBezTo>
                      <a:pt x="9778" y="1808"/>
                      <a:pt x="9983" y="1767"/>
                      <a:pt x="10312" y="1726"/>
                    </a:cubicBezTo>
                    <a:cubicBezTo>
                      <a:pt x="9655" y="1192"/>
                      <a:pt x="9737" y="740"/>
                      <a:pt x="10065" y="288"/>
                    </a:cubicBezTo>
                    <a:cubicBezTo>
                      <a:pt x="10106" y="206"/>
                      <a:pt x="10065" y="124"/>
                      <a:pt x="9983" y="1"/>
                    </a:cubicBezTo>
                    <a:lnTo>
                      <a:pt x="5998" y="1"/>
                    </a:lnTo>
                    <a:cubicBezTo>
                      <a:pt x="5834" y="124"/>
                      <a:pt x="5629" y="206"/>
                      <a:pt x="5464" y="288"/>
                    </a:cubicBezTo>
                    <a:cubicBezTo>
                      <a:pt x="5013" y="494"/>
                      <a:pt x="4971" y="288"/>
                      <a:pt x="4930" y="1"/>
                    </a:cubicBezTo>
                    <a:lnTo>
                      <a:pt x="83" y="1"/>
                    </a:lnTo>
                    <a:cubicBezTo>
                      <a:pt x="42" y="288"/>
                      <a:pt x="42" y="535"/>
                      <a:pt x="1" y="781"/>
                    </a:cubicBezTo>
                    <a:cubicBezTo>
                      <a:pt x="1028" y="904"/>
                      <a:pt x="1973" y="781"/>
                      <a:pt x="2671" y="1110"/>
                    </a:cubicBezTo>
                    <a:cubicBezTo>
                      <a:pt x="3369" y="1274"/>
                      <a:pt x="4437" y="1685"/>
                      <a:pt x="3575" y="2712"/>
                    </a:cubicBezTo>
                    <a:close/>
                    <a:moveTo>
                      <a:pt x="8094" y="1151"/>
                    </a:moveTo>
                    <a:cubicBezTo>
                      <a:pt x="8135" y="1151"/>
                      <a:pt x="8176" y="1274"/>
                      <a:pt x="8176" y="1274"/>
                    </a:cubicBezTo>
                    <a:cubicBezTo>
                      <a:pt x="8176" y="1315"/>
                      <a:pt x="8094" y="1356"/>
                      <a:pt x="8052" y="1438"/>
                    </a:cubicBezTo>
                    <a:cubicBezTo>
                      <a:pt x="7970" y="1397"/>
                      <a:pt x="7888" y="1356"/>
                      <a:pt x="7765" y="1274"/>
                    </a:cubicBezTo>
                    <a:cubicBezTo>
                      <a:pt x="7929" y="1192"/>
                      <a:pt x="8011" y="1151"/>
                      <a:pt x="8094" y="1151"/>
                    </a:cubicBezTo>
                    <a:close/>
                    <a:moveTo>
                      <a:pt x="7272" y="370"/>
                    </a:moveTo>
                    <a:lnTo>
                      <a:pt x="7601" y="370"/>
                    </a:lnTo>
                    <a:cubicBezTo>
                      <a:pt x="7518" y="535"/>
                      <a:pt x="7477" y="699"/>
                      <a:pt x="7477" y="863"/>
                    </a:cubicBezTo>
                    <a:lnTo>
                      <a:pt x="7272" y="863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0" name="Google Shape;18240;p42"/>
              <p:cNvSpPr/>
              <p:nvPr/>
            </p:nvSpPr>
            <p:spPr>
              <a:xfrm>
                <a:off x="4201275" y="438375"/>
                <a:ext cx="149975" cy="86300"/>
              </a:xfrm>
              <a:custGeom>
                <a:avLst/>
                <a:gdLst/>
                <a:ahLst/>
                <a:cxnLst/>
                <a:rect l="l" t="t" r="r" b="b"/>
                <a:pathLst>
                  <a:path w="5999" h="3452" extrusionOk="0">
                    <a:moveTo>
                      <a:pt x="206" y="2507"/>
                    </a:moveTo>
                    <a:cubicBezTo>
                      <a:pt x="863" y="2301"/>
                      <a:pt x="1192" y="2219"/>
                      <a:pt x="1479" y="2096"/>
                    </a:cubicBezTo>
                    <a:cubicBezTo>
                      <a:pt x="2260" y="2465"/>
                      <a:pt x="2137" y="2917"/>
                      <a:pt x="1890" y="3328"/>
                    </a:cubicBezTo>
                    <a:cubicBezTo>
                      <a:pt x="2424" y="3410"/>
                      <a:pt x="2753" y="3451"/>
                      <a:pt x="3246" y="3451"/>
                    </a:cubicBezTo>
                    <a:cubicBezTo>
                      <a:pt x="3246" y="3328"/>
                      <a:pt x="3328" y="3164"/>
                      <a:pt x="3287" y="3082"/>
                    </a:cubicBezTo>
                    <a:cubicBezTo>
                      <a:pt x="3040" y="2589"/>
                      <a:pt x="3164" y="2137"/>
                      <a:pt x="3739" y="1726"/>
                    </a:cubicBezTo>
                    <a:cubicBezTo>
                      <a:pt x="4108" y="1480"/>
                      <a:pt x="4478" y="1233"/>
                      <a:pt x="4807" y="904"/>
                    </a:cubicBezTo>
                    <a:cubicBezTo>
                      <a:pt x="5218" y="617"/>
                      <a:pt x="5587" y="288"/>
                      <a:pt x="5998" y="1"/>
                    </a:cubicBezTo>
                    <a:lnTo>
                      <a:pt x="1192" y="1"/>
                    </a:lnTo>
                    <a:cubicBezTo>
                      <a:pt x="822" y="206"/>
                      <a:pt x="452" y="411"/>
                      <a:pt x="0" y="658"/>
                    </a:cubicBezTo>
                    <a:cubicBezTo>
                      <a:pt x="247" y="987"/>
                      <a:pt x="452" y="1274"/>
                      <a:pt x="658" y="1603"/>
                    </a:cubicBezTo>
                    <a:cubicBezTo>
                      <a:pt x="493" y="1890"/>
                      <a:pt x="411" y="2178"/>
                      <a:pt x="206" y="2507"/>
                    </a:cubicBezTo>
                    <a:close/>
                    <a:moveTo>
                      <a:pt x="2712" y="1767"/>
                    </a:moveTo>
                    <a:cubicBezTo>
                      <a:pt x="2096" y="1562"/>
                      <a:pt x="1685" y="1438"/>
                      <a:pt x="1192" y="1274"/>
                    </a:cubicBezTo>
                    <a:cubicBezTo>
                      <a:pt x="2013" y="1028"/>
                      <a:pt x="2013" y="1028"/>
                      <a:pt x="2712" y="176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1" name="Google Shape;18241;p42"/>
              <p:cNvSpPr/>
              <p:nvPr/>
            </p:nvSpPr>
            <p:spPr>
              <a:xfrm>
                <a:off x="4033875" y="440425"/>
                <a:ext cx="127375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5095" h="2959" extrusionOk="0">
                    <a:moveTo>
                      <a:pt x="3451" y="494"/>
                    </a:moveTo>
                    <a:cubicBezTo>
                      <a:pt x="3492" y="658"/>
                      <a:pt x="3615" y="699"/>
                      <a:pt x="3533" y="740"/>
                    </a:cubicBezTo>
                    <a:cubicBezTo>
                      <a:pt x="3328" y="1274"/>
                      <a:pt x="3123" y="1726"/>
                      <a:pt x="2958" y="2219"/>
                    </a:cubicBezTo>
                    <a:cubicBezTo>
                      <a:pt x="3657" y="2507"/>
                      <a:pt x="3657" y="2507"/>
                      <a:pt x="3821" y="2959"/>
                    </a:cubicBezTo>
                    <a:cubicBezTo>
                      <a:pt x="5094" y="2137"/>
                      <a:pt x="5094" y="2137"/>
                      <a:pt x="4642" y="1562"/>
                    </a:cubicBezTo>
                    <a:cubicBezTo>
                      <a:pt x="4560" y="1603"/>
                      <a:pt x="4478" y="1603"/>
                      <a:pt x="4478" y="1644"/>
                    </a:cubicBezTo>
                    <a:cubicBezTo>
                      <a:pt x="4437" y="1726"/>
                      <a:pt x="4355" y="1808"/>
                      <a:pt x="4232" y="2055"/>
                    </a:cubicBezTo>
                    <a:cubicBezTo>
                      <a:pt x="4026" y="1767"/>
                      <a:pt x="3821" y="1562"/>
                      <a:pt x="3862" y="1398"/>
                    </a:cubicBezTo>
                    <a:cubicBezTo>
                      <a:pt x="4026" y="1151"/>
                      <a:pt x="4232" y="905"/>
                      <a:pt x="4519" y="740"/>
                    </a:cubicBezTo>
                    <a:cubicBezTo>
                      <a:pt x="4930" y="535"/>
                      <a:pt x="4889" y="288"/>
                      <a:pt x="4848" y="1"/>
                    </a:cubicBezTo>
                    <a:lnTo>
                      <a:pt x="0" y="1"/>
                    </a:lnTo>
                    <a:cubicBezTo>
                      <a:pt x="452" y="124"/>
                      <a:pt x="945" y="206"/>
                      <a:pt x="1397" y="288"/>
                    </a:cubicBezTo>
                    <a:cubicBezTo>
                      <a:pt x="2178" y="371"/>
                      <a:pt x="2835" y="453"/>
                      <a:pt x="3451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2" name="Google Shape;18242;p42"/>
              <p:cNvSpPr/>
              <p:nvPr/>
            </p:nvSpPr>
            <p:spPr>
              <a:xfrm>
                <a:off x="3769925" y="1525975"/>
                <a:ext cx="73975" cy="72950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18" extrusionOk="0">
                    <a:moveTo>
                      <a:pt x="2959" y="2712"/>
                    </a:moveTo>
                    <a:cubicBezTo>
                      <a:pt x="2794" y="2137"/>
                      <a:pt x="2137" y="2342"/>
                      <a:pt x="1521" y="2301"/>
                    </a:cubicBezTo>
                    <a:cubicBezTo>
                      <a:pt x="2466" y="1603"/>
                      <a:pt x="2671" y="781"/>
                      <a:pt x="2876" y="1"/>
                    </a:cubicBezTo>
                    <a:lnTo>
                      <a:pt x="2589" y="1"/>
                    </a:lnTo>
                    <a:cubicBezTo>
                      <a:pt x="2055" y="494"/>
                      <a:pt x="2055" y="494"/>
                      <a:pt x="1521" y="1"/>
                    </a:cubicBezTo>
                    <a:lnTo>
                      <a:pt x="1028" y="1"/>
                    </a:lnTo>
                    <a:cubicBezTo>
                      <a:pt x="699" y="576"/>
                      <a:pt x="1357" y="863"/>
                      <a:pt x="1767" y="1274"/>
                    </a:cubicBezTo>
                    <a:cubicBezTo>
                      <a:pt x="1192" y="1603"/>
                      <a:pt x="535" y="1849"/>
                      <a:pt x="1" y="2137"/>
                    </a:cubicBezTo>
                    <a:cubicBezTo>
                      <a:pt x="1069" y="2424"/>
                      <a:pt x="1891" y="2917"/>
                      <a:pt x="2959" y="27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3" name="Google Shape;18243;p42"/>
              <p:cNvSpPr/>
              <p:nvPr/>
            </p:nvSpPr>
            <p:spPr>
              <a:xfrm>
                <a:off x="3561450" y="441450"/>
                <a:ext cx="1160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4643" h="1275" extrusionOk="0">
                    <a:moveTo>
                      <a:pt x="2835" y="864"/>
                    </a:moveTo>
                    <a:cubicBezTo>
                      <a:pt x="2794" y="658"/>
                      <a:pt x="2794" y="453"/>
                      <a:pt x="2794" y="330"/>
                    </a:cubicBezTo>
                    <a:cubicBezTo>
                      <a:pt x="3451" y="206"/>
                      <a:pt x="4026" y="83"/>
                      <a:pt x="4643" y="1"/>
                    </a:cubicBezTo>
                    <a:lnTo>
                      <a:pt x="863" y="1"/>
                    </a:lnTo>
                    <a:lnTo>
                      <a:pt x="1" y="864"/>
                    </a:lnTo>
                    <a:cubicBezTo>
                      <a:pt x="1110" y="1274"/>
                      <a:pt x="1767" y="1274"/>
                      <a:pt x="2835" y="8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4" name="Google Shape;18244;p42"/>
              <p:cNvSpPr/>
              <p:nvPr/>
            </p:nvSpPr>
            <p:spPr>
              <a:xfrm>
                <a:off x="3938375" y="1515700"/>
                <a:ext cx="433400" cy="136625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5465" extrusionOk="0">
                    <a:moveTo>
                      <a:pt x="1027" y="822"/>
                    </a:moveTo>
                    <a:cubicBezTo>
                      <a:pt x="1931" y="822"/>
                      <a:pt x="1643" y="1315"/>
                      <a:pt x="1849" y="1849"/>
                    </a:cubicBezTo>
                    <a:cubicBezTo>
                      <a:pt x="2095" y="1521"/>
                      <a:pt x="2300" y="1356"/>
                      <a:pt x="2383" y="1233"/>
                    </a:cubicBezTo>
                    <a:cubicBezTo>
                      <a:pt x="2670" y="863"/>
                      <a:pt x="2917" y="453"/>
                      <a:pt x="3122" y="83"/>
                    </a:cubicBezTo>
                    <a:cubicBezTo>
                      <a:pt x="2917" y="494"/>
                      <a:pt x="2793" y="905"/>
                      <a:pt x="3327" y="1274"/>
                    </a:cubicBezTo>
                    <a:cubicBezTo>
                      <a:pt x="3820" y="1644"/>
                      <a:pt x="4354" y="2014"/>
                      <a:pt x="4971" y="2383"/>
                    </a:cubicBezTo>
                    <a:cubicBezTo>
                      <a:pt x="5546" y="2014"/>
                      <a:pt x="6039" y="1603"/>
                      <a:pt x="6573" y="1151"/>
                    </a:cubicBezTo>
                    <a:cubicBezTo>
                      <a:pt x="7107" y="1315"/>
                      <a:pt x="7600" y="1480"/>
                      <a:pt x="8011" y="1562"/>
                    </a:cubicBezTo>
                    <a:cubicBezTo>
                      <a:pt x="8257" y="1685"/>
                      <a:pt x="8462" y="1767"/>
                      <a:pt x="8709" y="1890"/>
                    </a:cubicBezTo>
                    <a:cubicBezTo>
                      <a:pt x="8545" y="1932"/>
                      <a:pt x="8421" y="2055"/>
                      <a:pt x="8257" y="2096"/>
                    </a:cubicBezTo>
                    <a:lnTo>
                      <a:pt x="8339" y="2178"/>
                    </a:lnTo>
                    <a:cubicBezTo>
                      <a:pt x="8627" y="2137"/>
                      <a:pt x="8914" y="2096"/>
                      <a:pt x="9161" y="2096"/>
                    </a:cubicBezTo>
                    <a:cubicBezTo>
                      <a:pt x="9325" y="2137"/>
                      <a:pt x="9489" y="2178"/>
                      <a:pt x="9572" y="2301"/>
                    </a:cubicBezTo>
                    <a:cubicBezTo>
                      <a:pt x="9243" y="2753"/>
                      <a:pt x="9736" y="3328"/>
                      <a:pt x="9489" y="3944"/>
                    </a:cubicBezTo>
                    <a:cubicBezTo>
                      <a:pt x="10270" y="3575"/>
                      <a:pt x="10804" y="3328"/>
                      <a:pt x="11297" y="3082"/>
                    </a:cubicBezTo>
                    <a:cubicBezTo>
                      <a:pt x="12242" y="3493"/>
                      <a:pt x="13228" y="3944"/>
                      <a:pt x="14214" y="4355"/>
                    </a:cubicBezTo>
                    <a:lnTo>
                      <a:pt x="14214" y="4396"/>
                    </a:lnTo>
                    <a:cubicBezTo>
                      <a:pt x="14378" y="4807"/>
                      <a:pt x="14707" y="4848"/>
                      <a:pt x="15200" y="4848"/>
                    </a:cubicBezTo>
                    <a:lnTo>
                      <a:pt x="15241" y="4807"/>
                    </a:lnTo>
                    <a:cubicBezTo>
                      <a:pt x="15734" y="5013"/>
                      <a:pt x="16268" y="5300"/>
                      <a:pt x="16761" y="5464"/>
                    </a:cubicBezTo>
                    <a:cubicBezTo>
                      <a:pt x="16350" y="4930"/>
                      <a:pt x="16103" y="4561"/>
                      <a:pt x="15816" y="4314"/>
                    </a:cubicBezTo>
                    <a:cubicBezTo>
                      <a:pt x="16309" y="3821"/>
                      <a:pt x="16761" y="3369"/>
                      <a:pt x="17336" y="2876"/>
                    </a:cubicBezTo>
                    <a:cubicBezTo>
                      <a:pt x="17048" y="2548"/>
                      <a:pt x="16843" y="2096"/>
                      <a:pt x="16391" y="1849"/>
                    </a:cubicBezTo>
                    <a:cubicBezTo>
                      <a:pt x="15569" y="1356"/>
                      <a:pt x="14666" y="1069"/>
                      <a:pt x="13803" y="699"/>
                    </a:cubicBezTo>
                    <a:cubicBezTo>
                      <a:pt x="13228" y="494"/>
                      <a:pt x="12612" y="288"/>
                      <a:pt x="11995" y="165"/>
                    </a:cubicBezTo>
                    <a:lnTo>
                      <a:pt x="6943" y="165"/>
                    </a:lnTo>
                    <a:lnTo>
                      <a:pt x="6655" y="1"/>
                    </a:lnTo>
                    <a:lnTo>
                      <a:pt x="5587" y="1"/>
                    </a:lnTo>
                    <a:lnTo>
                      <a:pt x="5751" y="165"/>
                    </a:lnTo>
                    <a:lnTo>
                      <a:pt x="3163" y="165"/>
                    </a:lnTo>
                    <a:lnTo>
                      <a:pt x="493" y="165"/>
                    </a:lnTo>
                    <a:cubicBezTo>
                      <a:pt x="288" y="370"/>
                      <a:pt x="82" y="617"/>
                      <a:pt x="0" y="781"/>
                    </a:cubicBezTo>
                    <a:lnTo>
                      <a:pt x="945" y="1726"/>
                    </a:lnTo>
                    <a:cubicBezTo>
                      <a:pt x="945" y="1233"/>
                      <a:pt x="945" y="1028"/>
                      <a:pt x="1027" y="822"/>
                    </a:cubicBezTo>
                    <a:close/>
                    <a:moveTo>
                      <a:pt x="16309" y="2342"/>
                    </a:moveTo>
                    <a:lnTo>
                      <a:pt x="16514" y="2548"/>
                    </a:lnTo>
                    <a:cubicBezTo>
                      <a:pt x="16350" y="2671"/>
                      <a:pt x="16144" y="2753"/>
                      <a:pt x="16021" y="2876"/>
                    </a:cubicBezTo>
                    <a:cubicBezTo>
                      <a:pt x="15898" y="2753"/>
                      <a:pt x="15816" y="2712"/>
                      <a:pt x="15693" y="2630"/>
                    </a:cubicBezTo>
                    <a:cubicBezTo>
                      <a:pt x="15898" y="2507"/>
                      <a:pt x="16103" y="2466"/>
                      <a:pt x="16309" y="2342"/>
                    </a:cubicBezTo>
                    <a:close/>
                    <a:moveTo>
                      <a:pt x="11954" y="1685"/>
                    </a:moveTo>
                    <a:cubicBezTo>
                      <a:pt x="12119" y="1521"/>
                      <a:pt x="12201" y="1315"/>
                      <a:pt x="12365" y="1192"/>
                    </a:cubicBezTo>
                    <a:cubicBezTo>
                      <a:pt x="12612" y="987"/>
                      <a:pt x="12858" y="1069"/>
                      <a:pt x="13022" y="1274"/>
                    </a:cubicBezTo>
                    <a:cubicBezTo>
                      <a:pt x="13844" y="1439"/>
                      <a:pt x="14008" y="1603"/>
                      <a:pt x="13639" y="2055"/>
                    </a:cubicBezTo>
                    <a:cubicBezTo>
                      <a:pt x="13351" y="2424"/>
                      <a:pt x="13392" y="2671"/>
                      <a:pt x="13556" y="2959"/>
                    </a:cubicBezTo>
                    <a:cubicBezTo>
                      <a:pt x="13556" y="3041"/>
                      <a:pt x="13597" y="3041"/>
                      <a:pt x="13597" y="3082"/>
                    </a:cubicBezTo>
                    <a:cubicBezTo>
                      <a:pt x="13228" y="2959"/>
                      <a:pt x="12858" y="2835"/>
                      <a:pt x="12406" y="2671"/>
                    </a:cubicBezTo>
                    <a:cubicBezTo>
                      <a:pt x="12201" y="2630"/>
                      <a:pt x="12036" y="2507"/>
                      <a:pt x="11831" y="2466"/>
                    </a:cubicBezTo>
                    <a:cubicBezTo>
                      <a:pt x="11913" y="2424"/>
                      <a:pt x="11913" y="2301"/>
                      <a:pt x="11954" y="2260"/>
                    </a:cubicBezTo>
                    <a:lnTo>
                      <a:pt x="11995" y="2260"/>
                    </a:lnTo>
                    <a:lnTo>
                      <a:pt x="11995" y="2260"/>
                    </a:lnTo>
                    <a:lnTo>
                      <a:pt x="11995" y="2260"/>
                    </a:lnTo>
                    <a:cubicBezTo>
                      <a:pt x="11831" y="2137"/>
                      <a:pt x="11708" y="2014"/>
                      <a:pt x="11502" y="1890"/>
                    </a:cubicBezTo>
                    <a:cubicBezTo>
                      <a:pt x="11585" y="1849"/>
                      <a:pt x="11749" y="1726"/>
                      <a:pt x="11954" y="1685"/>
                    </a:cubicBezTo>
                    <a:close/>
                    <a:moveTo>
                      <a:pt x="9120" y="987"/>
                    </a:moveTo>
                    <a:cubicBezTo>
                      <a:pt x="9366" y="1192"/>
                      <a:pt x="9531" y="1274"/>
                      <a:pt x="9695" y="1439"/>
                    </a:cubicBezTo>
                    <a:cubicBezTo>
                      <a:pt x="9695" y="1439"/>
                      <a:pt x="9654" y="1439"/>
                      <a:pt x="9654" y="1480"/>
                    </a:cubicBezTo>
                    <a:cubicBezTo>
                      <a:pt x="9366" y="1397"/>
                      <a:pt x="9161" y="1233"/>
                      <a:pt x="8914" y="1110"/>
                    </a:cubicBezTo>
                    <a:cubicBezTo>
                      <a:pt x="8955" y="1028"/>
                      <a:pt x="9038" y="1028"/>
                      <a:pt x="9120" y="987"/>
                    </a:cubicBezTo>
                    <a:close/>
                    <a:moveTo>
                      <a:pt x="5423" y="1274"/>
                    </a:moveTo>
                    <a:lnTo>
                      <a:pt x="5628" y="1315"/>
                    </a:lnTo>
                    <a:cubicBezTo>
                      <a:pt x="5628" y="1356"/>
                      <a:pt x="5546" y="1480"/>
                      <a:pt x="5464" y="1521"/>
                    </a:cubicBezTo>
                    <a:cubicBezTo>
                      <a:pt x="5381" y="1480"/>
                      <a:pt x="5258" y="1480"/>
                      <a:pt x="5217" y="1439"/>
                    </a:cubicBezTo>
                    <a:cubicBezTo>
                      <a:pt x="5258" y="1397"/>
                      <a:pt x="5340" y="1315"/>
                      <a:pt x="5423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5" name="Google Shape;18245;p42"/>
              <p:cNvSpPr/>
              <p:nvPr/>
            </p:nvSpPr>
            <p:spPr>
              <a:xfrm>
                <a:off x="5026975" y="3553275"/>
                <a:ext cx="23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16" extrusionOk="0">
                    <a:moveTo>
                      <a:pt x="946" y="1"/>
                    </a:moveTo>
                    <a:cubicBezTo>
                      <a:pt x="288" y="124"/>
                      <a:pt x="371" y="576"/>
                      <a:pt x="1" y="905"/>
                    </a:cubicBezTo>
                    <a:cubicBezTo>
                      <a:pt x="329" y="1069"/>
                      <a:pt x="658" y="1151"/>
                      <a:pt x="946" y="131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6" name="Google Shape;18246;p42"/>
              <p:cNvSpPr/>
              <p:nvPr/>
            </p:nvSpPr>
            <p:spPr>
              <a:xfrm>
                <a:off x="3561450" y="3992850"/>
                <a:ext cx="236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40" extrusionOk="0">
                    <a:moveTo>
                      <a:pt x="945" y="288"/>
                    </a:moveTo>
                    <a:cubicBezTo>
                      <a:pt x="617" y="164"/>
                      <a:pt x="329" y="123"/>
                      <a:pt x="1" y="0"/>
                    </a:cubicBezTo>
                    <a:cubicBezTo>
                      <a:pt x="1" y="699"/>
                      <a:pt x="1" y="699"/>
                      <a:pt x="945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7" name="Google Shape;18247;p42"/>
              <p:cNvSpPr/>
              <p:nvPr/>
            </p:nvSpPr>
            <p:spPr>
              <a:xfrm>
                <a:off x="3852100" y="1525975"/>
                <a:ext cx="565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028" extrusionOk="0">
                    <a:moveTo>
                      <a:pt x="2260" y="411"/>
                    </a:moveTo>
                    <a:cubicBezTo>
                      <a:pt x="2054" y="206"/>
                      <a:pt x="1890" y="83"/>
                      <a:pt x="1808" y="1"/>
                    </a:cubicBezTo>
                    <a:lnTo>
                      <a:pt x="1274" y="1"/>
                    </a:lnTo>
                    <a:cubicBezTo>
                      <a:pt x="904" y="206"/>
                      <a:pt x="534" y="452"/>
                      <a:pt x="0" y="781"/>
                    </a:cubicBezTo>
                    <a:cubicBezTo>
                      <a:pt x="411" y="863"/>
                      <a:pt x="699" y="986"/>
                      <a:pt x="1068" y="1028"/>
                    </a:cubicBezTo>
                    <a:cubicBezTo>
                      <a:pt x="1068" y="617"/>
                      <a:pt x="1726" y="576"/>
                      <a:pt x="2260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8" name="Google Shape;18248;p42"/>
              <p:cNvSpPr/>
              <p:nvPr/>
            </p:nvSpPr>
            <p:spPr>
              <a:xfrm>
                <a:off x="3876750" y="155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41" y="1"/>
                      <a:pt x="0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9" name="Google Shape;18249;p42"/>
              <p:cNvSpPr/>
              <p:nvPr/>
            </p:nvSpPr>
            <p:spPr>
              <a:xfrm>
                <a:off x="5034175" y="3990775"/>
                <a:ext cx="164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905" extrusionOk="0">
                    <a:moveTo>
                      <a:pt x="658" y="905"/>
                    </a:moveTo>
                    <a:lnTo>
                      <a:pt x="658" y="1"/>
                    </a:lnTo>
                    <a:cubicBezTo>
                      <a:pt x="83" y="206"/>
                      <a:pt x="165" y="576"/>
                      <a:pt x="0" y="9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0" name="Google Shape;18250;p42"/>
              <p:cNvSpPr/>
              <p:nvPr/>
            </p:nvSpPr>
            <p:spPr>
              <a:xfrm>
                <a:off x="3281075" y="449675"/>
                <a:ext cx="53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028" extrusionOk="0">
                    <a:moveTo>
                      <a:pt x="2137" y="1"/>
                    </a:moveTo>
                    <a:lnTo>
                      <a:pt x="1" y="1"/>
                    </a:lnTo>
                    <a:cubicBezTo>
                      <a:pt x="329" y="370"/>
                      <a:pt x="699" y="740"/>
                      <a:pt x="1069" y="1028"/>
                    </a:cubicBezTo>
                    <a:cubicBezTo>
                      <a:pt x="1480" y="699"/>
                      <a:pt x="1849" y="329"/>
                      <a:pt x="213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1" name="Google Shape;18251;p42"/>
              <p:cNvSpPr/>
              <p:nvPr/>
            </p:nvSpPr>
            <p:spPr>
              <a:xfrm>
                <a:off x="5032125" y="3684750"/>
                <a:ext cx="185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822" extrusionOk="0">
                    <a:moveTo>
                      <a:pt x="740" y="123"/>
                    </a:moveTo>
                    <a:cubicBezTo>
                      <a:pt x="493" y="41"/>
                      <a:pt x="288" y="41"/>
                      <a:pt x="0" y="0"/>
                    </a:cubicBezTo>
                    <a:cubicBezTo>
                      <a:pt x="41" y="329"/>
                      <a:pt x="82" y="575"/>
                      <a:pt x="123" y="822"/>
                    </a:cubicBezTo>
                    <a:cubicBezTo>
                      <a:pt x="411" y="781"/>
                      <a:pt x="575" y="740"/>
                      <a:pt x="740" y="698"/>
                    </a:cubicBezTo>
                    <a:lnTo>
                      <a:pt x="740" y="575"/>
                    </a:lnTo>
                    <a:cubicBezTo>
                      <a:pt x="657" y="534"/>
                      <a:pt x="534" y="411"/>
                      <a:pt x="452" y="370"/>
                    </a:cubicBezTo>
                    <a:cubicBezTo>
                      <a:pt x="534" y="329"/>
                      <a:pt x="657" y="288"/>
                      <a:pt x="74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2" name="Google Shape;18252;p42"/>
              <p:cNvSpPr/>
              <p:nvPr/>
            </p:nvSpPr>
            <p:spPr>
              <a:xfrm>
                <a:off x="3949650" y="449675"/>
                <a:ext cx="513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82" extrusionOk="0">
                    <a:moveTo>
                      <a:pt x="371" y="370"/>
                    </a:moveTo>
                    <a:cubicBezTo>
                      <a:pt x="494" y="699"/>
                      <a:pt x="905" y="781"/>
                      <a:pt x="1274" y="699"/>
                    </a:cubicBezTo>
                    <a:cubicBezTo>
                      <a:pt x="1685" y="576"/>
                      <a:pt x="2055" y="370"/>
                      <a:pt x="1849" y="1"/>
                    </a:cubicBezTo>
                    <a:lnTo>
                      <a:pt x="1" y="1"/>
                    </a:lnTo>
                    <a:cubicBezTo>
                      <a:pt x="165" y="124"/>
                      <a:pt x="288" y="206"/>
                      <a:pt x="37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3" name="Google Shape;18253;p42"/>
              <p:cNvSpPr/>
              <p:nvPr/>
            </p:nvSpPr>
            <p:spPr>
              <a:xfrm>
                <a:off x="5900950" y="4705575"/>
                <a:ext cx="462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275" extrusionOk="0">
                    <a:moveTo>
                      <a:pt x="1069" y="42"/>
                    </a:moveTo>
                    <a:cubicBezTo>
                      <a:pt x="699" y="124"/>
                      <a:pt x="288" y="412"/>
                      <a:pt x="83" y="658"/>
                    </a:cubicBezTo>
                    <a:cubicBezTo>
                      <a:pt x="1" y="781"/>
                      <a:pt x="206" y="1069"/>
                      <a:pt x="247" y="1274"/>
                    </a:cubicBezTo>
                    <a:lnTo>
                      <a:pt x="1808" y="1274"/>
                    </a:lnTo>
                    <a:cubicBezTo>
                      <a:pt x="1808" y="1151"/>
                      <a:pt x="1849" y="946"/>
                      <a:pt x="1849" y="781"/>
                    </a:cubicBezTo>
                    <a:cubicBezTo>
                      <a:pt x="1849" y="412"/>
                      <a:pt x="1726" y="1"/>
                      <a:pt x="1069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4" name="Google Shape;18254;p42"/>
              <p:cNvSpPr/>
              <p:nvPr/>
            </p:nvSpPr>
            <p:spPr>
              <a:xfrm>
                <a:off x="5035200" y="3868575"/>
                <a:ext cx="154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069" extrusionOk="0">
                    <a:moveTo>
                      <a:pt x="617" y="1069"/>
                    </a:moveTo>
                    <a:lnTo>
                      <a:pt x="617" y="0"/>
                    </a:lnTo>
                    <a:cubicBezTo>
                      <a:pt x="0" y="452"/>
                      <a:pt x="0" y="781"/>
                      <a:pt x="617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5" name="Google Shape;18255;p42"/>
              <p:cNvSpPr/>
              <p:nvPr/>
            </p:nvSpPr>
            <p:spPr>
              <a:xfrm>
                <a:off x="3569675" y="3764850"/>
                <a:ext cx="1542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29" extrusionOk="0">
                    <a:moveTo>
                      <a:pt x="616" y="0"/>
                    </a:moveTo>
                    <a:cubicBezTo>
                      <a:pt x="411" y="83"/>
                      <a:pt x="206" y="165"/>
                      <a:pt x="0" y="247"/>
                    </a:cubicBezTo>
                    <a:cubicBezTo>
                      <a:pt x="0" y="288"/>
                      <a:pt x="41" y="288"/>
                      <a:pt x="41" y="329"/>
                    </a:cubicBezTo>
                    <a:lnTo>
                      <a:pt x="575" y="329"/>
                    </a:lnTo>
                    <a:cubicBezTo>
                      <a:pt x="616" y="247"/>
                      <a:pt x="616" y="83"/>
                      <a:pt x="61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6" name="Google Shape;18256;p42"/>
              <p:cNvSpPr/>
              <p:nvPr/>
            </p:nvSpPr>
            <p:spPr>
              <a:xfrm>
                <a:off x="3075675" y="5352600"/>
                <a:ext cx="277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58" extrusionOk="0">
                    <a:moveTo>
                      <a:pt x="1" y="658"/>
                    </a:moveTo>
                    <a:lnTo>
                      <a:pt x="1110" y="658"/>
                    </a:lnTo>
                    <a:cubicBezTo>
                      <a:pt x="946" y="452"/>
                      <a:pt x="740" y="206"/>
                      <a:pt x="617" y="0"/>
                    </a:cubicBezTo>
                    <a:cubicBezTo>
                      <a:pt x="412" y="247"/>
                      <a:pt x="165" y="452"/>
                      <a:pt x="1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7" name="Google Shape;18257;p42"/>
              <p:cNvSpPr/>
              <p:nvPr/>
            </p:nvSpPr>
            <p:spPr>
              <a:xfrm>
                <a:off x="3569675" y="3782300"/>
                <a:ext cx="15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71" extrusionOk="0">
                    <a:moveTo>
                      <a:pt x="616" y="370"/>
                    </a:moveTo>
                    <a:lnTo>
                      <a:pt x="616" y="1"/>
                    </a:lnTo>
                    <a:cubicBezTo>
                      <a:pt x="452" y="83"/>
                      <a:pt x="288" y="83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8" name="Google Shape;18258;p42"/>
              <p:cNvSpPr/>
              <p:nvPr/>
            </p:nvSpPr>
            <p:spPr>
              <a:xfrm>
                <a:off x="5038275" y="383365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494" y="1"/>
                    </a:moveTo>
                    <a:cubicBezTo>
                      <a:pt x="247" y="83"/>
                      <a:pt x="1" y="124"/>
                      <a:pt x="1" y="412"/>
                    </a:cubicBezTo>
                    <a:cubicBezTo>
                      <a:pt x="247" y="329"/>
                      <a:pt x="329" y="329"/>
                      <a:pt x="494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9" name="Google Shape;18259;p42"/>
              <p:cNvSpPr/>
              <p:nvPr/>
            </p:nvSpPr>
            <p:spPr>
              <a:xfrm>
                <a:off x="5253950" y="3256475"/>
                <a:ext cx="205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76" extrusionOk="0">
                    <a:moveTo>
                      <a:pt x="576" y="576"/>
                    </a:moveTo>
                    <a:cubicBezTo>
                      <a:pt x="658" y="370"/>
                      <a:pt x="699" y="206"/>
                      <a:pt x="822" y="1"/>
                    </a:cubicBezTo>
                    <a:lnTo>
                      <a:pt x="288" y="1"/>
                    </a:lnTo>
                    <a:cubicBezTo>
                      <a:pt x="206" y="247"/>
                      <a:pt x="0" y="453"/>
                      <a:pt x="576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0" name="Google Shape;18260;p42"/>
              <p:cNvSpPr/>
              <p:nvPr/>
            </p:nvSpPr>
            <p:spPr>
              <a:xfrm>
                <a:off x="4361475" y="1520850"/>
                <a:ext cx="216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247" extrusionOk="0">
                    <a:moveTo>
                      <a:pt x="864" y="0"/>
                    </a:moveTo>
                    <a:lnTo>
                      <a:pt x="1" y="0"/>
                    </a:lnTo>
                    <a:cubicBezTo>
                      <a:pt x="330" y="206"/>
                      <a:pt x="576" y="247"/>
                      <a:pt x="86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1" name="Google Shape;18261;p42"/>
              <p:cNvSpPr/>
              <p:nvPr/>
            </p:nvSpPr>
            <p:spPr>
              <a:xfrm>
                <a:off x="2972975" y="449675"/>
                <a:ext cx="288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12" extrusionOk="0">
                    <a:moveTo>
                      <a:pt x="83" y="1"/>
                    </a:moveTo>
                    <a:cubicBezTo>
                      <a:pt x="42" y="124"/>
                      <a:pt x="42" y="206"/>
                      <a:pt x="1" y="411"/>
                    </a:cubicBezTo>
                    <a:cubicBezTo>
                      <a:pt x="494" y="288"/>
                      <a:pt x="822" y="124"/>
                      <a:pt x="115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2" name="Google Shape;18262;p42"/>
              <p:cNvSpPr/>
              <p:nvPr/>
            </p:nvSpPr>
            <p:spPr>
              <a:xfrm>
                <a:off x="3575825" y="3864475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370" y="0"/>
                    </a:moveTo>
                    <a:cubicBezTo>
                      <a:pt x="1" y="123"/>
                      <a:pt x="1" y="288"/>
                      <a:pt x="37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3" name="Google Shape;18263;p42"/>
              <p:cNvSpPr/>
              <p:nvPr/>
            </p:nvSpPr>
            <p:spPr>
              <a:xfrm>
                <a:off x="5648325" y="949825"/>
                <a:ext cx="708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069" extrusionOk="0">
                    <a:moveTo>
                      <a:pt x="945" y="1"/>
                    </a:moveTo>
                    <a:lnTo>
                      <a:pt x="945" y="1"/>
                    </a:lnTo>
                    <a:cubicBezTo>
                      <a:pt x="288" y="206"/>
                      <a:pt x="0" y="535"/>
                      <a:pt x="41" y="1028"/>
                    </a:cubicBezTo>
                    <a:cubicBezTo>
                      <a:pt x="247" y="1028"/>
                      <a:pt x="452" y="1069"/>
                      <a:pt x="493" y="1028"/>
                    </a:cubicBezTo>
                    <a:cubicBezTo>
                      <a:pt x="863" y="658"/>
                      <a:pt x="1315" y="699"/>
                      <a:pt x="1890" y="822"/>
                    </a:cubicBezTo>
                    <a:cubicBezTo>
                      <a:pt x="2177" y="863"/>
                      <a:pt x="2670" y="1028"/>
                      <a:pt x="2835" y="658"/>
                    </a:cubicBezTo>
                    <a:cubicBezTo>
                      <a:pt x="2177" y="452"/>
                      <a:pt x="1561" y="206"/>
                      <a:pt x="945" y="1"/>
                    </a:cubicBezTo>
                    <a:lnTo>
                      <a:pt x="945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4" name="Google Shape;18264;p42"/>
              <p:cNvSpPr/>
              <p:nvPr/>
            </p:nvSpPr>
            <p:spPr>
              <a:xfrm>
                <a:off x="579927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1" y="42"/>
                      <a:pt x="1" y="42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5" name="Google Shape;18265;p42"/>
              <p:cNvSpPr/>
              <p:nvPr/>
            </p:nvSpPr>
            <p:spPr>
              <a:xfrm>
                <a:off x="4083175" y="17539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0"/>
                    </a:moveTo>
                    <a:cubicBezTo>
                      <a:pt x="0" y="0"/>
                      <a:pt x="0" y="83"/>
                      <a:pt x="0" y="0"/>
                    </a:cubicBezTo>
                    <a:cubicBezTo>
                      <a:pt x="0" y="83"/>
                      <a:pt x="0" y="83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6" name="Google Shape;18266;p42"/>
              <p:cNvSpPr/>
              <p:nvPr/>
            </p:nvSpPr>
            <p:spPr>
              <a:xfrm>
                <a:off x="5912250" y="10402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83"/>
                      <a:pt x="42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7" name="Google Shape;18267;p42"/>
              <p:cNvSpPr/>
              <p:nvPr/>
            </p:nvSpPr>
            <p:spPr>
              <a:xfrm>
                <a:off x="3229725" y="3795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8" name="Google Shape;18268;p42"/>
              <p:cNvSpPr/>
              <p:nvPr/>
            </p:nvSpPr>
            <p:spPr>
              <a:xfrm>
                <a:off x="3071575" y="3773050"/>
                <a:ext cx="305050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12202" h="7478" extrusionOk="0">
                    <a:moveTo>
                      <a:pt x="1603" y="3411"/>
                    </a:moveTo>
                    <a:cubicBezTo>
                      <a:pt x="42" y="3863"/>
                      <a:pt x="0" y="3986"/>
                      <a:pt x="124" y="5259"/>
                    </a:cubicBezTo>
                    <a:lnTo>
                      <a:pt x="904" y="4479"/>
                    </a:lnTo>
                    <a:cubicBezTo>
                      <a:pt x="1438" y="5465"/>
                      <a:pt x="1438" y="5465"/>
                      <a:pt x="2958" y="5424"/>
                    </a:cubicBezTo>
                    <a:cubicBezTo>
                      <a:pt x="3164" y="5424"/>
                      <a:pt x="3410" y="5465"/>
                      <a:pt x="3698" y="5506"/>
                    </a:cubicBezTo>
                    <a:cubicBezTo>
                      <a:pt x="3574" y="5629"/>
                      <a:pt x="3533" y="5711"/>
                      <a:pt x="3492" y="5711"/>
                    </a:cubicBezTo>
                    <a:cubicBezTo>
                      <a:pt x="2958" y="5793"/>
                      <a:pt x="2342" y="5670"/>
                      <a:pt x="1931" y="5834"/>
                    </a:cubicBezTo>
                    <a:cubicBezTo>
                      <a:pt x="1520" y="5999"/>
                      <a:pt x="1274" y="6409"/>
                      <a:pt x="1027" y="6697"/>
                    </a:cubicBez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cubicBezTo>
                      <a:pt x="1438" y="6944"/>
                      <a:pt x="1890" y="7190"/>
                      <a:pt x="2465" y="7478"/>
                    </a:cubicBezTo>
                    <a:cubicBezTo>
                      <a:pt x="2876" y="7067"/>
                      <a:pt x="3164" y="6697"/>
                      <a:pt x="3492" y="6327"/>
                    </a:cubicBezTo>
                    <a:cubicBezTo>
                      <a:pt x="4026" y="6492"/>
                      <a:pt x="4601" y="6615"/>
                      <a:pt x="5177" y="6697"/>
                    </a:cubicBezTo>
                    <a:cubicBezTo>
                      <a:pt x="5341" y="6492"/>
                      <a:pt x="5423" y="6286"/>
                      <a:pt x="5587" y="6040"/>
                    </a:cubicBezTo>
                    <a:cubicBezTo>
                      <a:pt x="5998" y="6286"/>
                      <a:pt x="6327" y="6492"/>
                      <a:pt x="6779" y="6738"/>
                    </a:cubicBezTo>
                    <a:cubicBezTo>
                      <a:pt x="6861" y="6451"/>
                      <a:pt x="7148" y="6245"/>
                      <a:pt x="7025" y="6122"/>
                    </a:cubicBezTo>
                    <a:cubicBezTo>
                      <a:pt x="6573" y="5629"/>
                      <a:pt x="5793" y="5670"/>
                      <a:pt x="5094" y="5711"/>
                    </a:cubicBezTo>
                    <a:cubicBezTo>
                      <a:pt x="4560" y="4807"/>
                      <a:pt x="4560" y="4807"/>
                      <a:pt x="5423" y="4520"/>
                    </a:cubicBezTo>
                    <a:cubicBezTo>
                      <a:pt x="5587" y="4807"/>
                      <a:pt x="5711" y="5054"/>
                      <a:pt x="5793" y="5218"/>
                    </a:cubicBezTo>
                    <a:cubicBezTo>
                      <a:pt x="6655" y="5054"/>
                      <a:pt x="7313" y="4931"/>
                      <a:pt x="8052" y="4807"/>
                    </a:cubicBezTo>
                    <a:cubicBezTo>
                      <a:pt x="8093" y="4602"/>
                      <a:pt x="8134" y="4397"/>
                      <a:pt x="8258" y="4068"/>
                    </a:cubicBezTo>
                    <a:cubicBezTo>
                      <a:pt x="8915" y="4314"/>
                      <a:pt x="9449" y="4602"/>
                      <a:pt x="10024" y="4684"/>
                    </a:cubicBezTo>
                    <a:cubicBezTo>
                      <a:pt x="10846" y="4848"/>
                      <a:pt x="11133" y="4314"/>
                      <a:pt x="11462" y="3986"/>
                    </a:cubicBezTo>
                    <a:cubicBezTo>
                      <a:pt x="10846" y="3452"/>
                      <a:pt x="10229" y="2959"/>
                      <a:pt x="9695" y="2425"/>
                    </a:cubicBezTo>
                    <a:cubicBezTo>
                      <a:pt x="9408" y="2137"/>
                      <a:pt x="9408" y="1767"/>
                      <a:pt x="9901" y="1521"/>
                    </a:cubicBezTo>
                    <a:cubicBezTo>
                      <a:pt x="10928" y="1644"/>
                      <a:pt x="10476" y="2630"/>
                      <a:pt x="11544" y="2794"/>
                    </a:cubicBezTo>
                    <a:cubicBezTo>
                      <a:pt x="11626" y="2137"/>
                      <a:pt x="12201" y="1521"/>
                      <a:pt x="11503" y="905"/>
                    </a:cubicBezTo>
                    <a:cubicBezTo>
                      <a:pt x="10846" y="289"/>
                      <a:pt x="10024" y="1"/>
                      <a:pt x="8586" y="206"/>
                    </a:cubicBezTo>
                    <a:cubicBezTo>
                      <a:pt x="9736" y="576"/>
                      <a:pt x="9860" y="946"/>
                      <a:pt x="9243" y="1521"/>
                    </a:cubicBezTo>
                    <a:cubicBezTo>
                      <a:pt x="9079" y="1644"/>
                      <a:pt x="9202" y="1932"/>
                      <a:pt x="9202" y="2137"/>
                    </a:cubicBezTo>
                    <a:lnTo>
                      <a:pt x="9202" y="2877"/>
                    </a:lnTo>
                    <a:cubicBezTo>
                      <a:pt x="8709" y="2959"/>
                      <a:pt x="8299" y="2959"/>
                      <a:pt x="7970" y="3000"/>
                    </a:cubicBezTo>
                    <a:lnTo>
                      <a:pt x="7970" y="3000"/>
                    </a:lnTo>
                    <a:cubicBezTo>
                      <a:pt x="8381" y="3205"/>
                      <a:pt x="8709" y="3370"/>
                      <a:pt x="9243" y="3616"/>
                    </a:cubicBezTo>
                    <a:cubicBezTo>
                      <a:pt x="9038" y="3657"/>
                      <a:pt x="8833" y="3780"/>
                      <a:pt x="8668" y="3698"/>
                    </a:cubicBezTo>
                    <a:cubicBezTo>
                      <a:pt x="7806" y="3575"/>
                      <a:pt x="7231" y="3698"/>
                      <a:pt x="7066" y="4438"/>
                    </a:cubicBezTo>
                    <a:cubicBezTo>
                      <a:pt x="6162" y="4068"/>
                      <a:pt x="5793" y="3657"/>
                      <a:pt x="5752" y="2877"/>
                    </a:cubicBezTo>
                    <a:cubicBezTo>
                      <a:pt x="6532" y="3164"/>
                      <a:pt x="7272" y="3452"/>
                      <a:pt x="7970" y="3000"/>
                    </a:cubicBezTo>
                    <a:lnTo>
                      <a:pt x="7970" y="3000"/>
                    </a:lnTo>
                    <a:lnTo>
                      <a:pt x="7970" y="3000"/>
                    </a:lnTo>
                    <a:lnTo>
                      <a:pt x="7970" y="3000"/>
                    </a:lnTo>
                    <a:cubicBezTo>
                      <a:pt x="7847" y="2836"/>
                      <a:pt x="7641" y="2753"/>
                      <a:pt x="7641" y="2589"/>
                    </a:cubicBezTo>
                    <a:cubicBezTo>
                      <a:pt x="7641" y="2260"/>
                      <a:pt x="7806" y="1973"/>
                      <a:pt x="7806" y="1767"/>
                    </a:cubicBezTo>
                    <a:cubicBezTo>
                      <a:pt x="7395" y="1521"/>
                      <a:pt x="7189" y="1316"/>
                      <a:pt x="6861" y="1151"/>
                    </a:cubicBezTo>
                    <a:cubicBezTo>
                      <a:pt x="6655" y="1028"/>
                      <a:pt x="6409" y="946"/>
                      <a:pt x="6204" y="823"/>
                    </a:cubicBezTo>
                    <a:cubicBezTo>
                      <a:pt x="6162" y="1110"/>
                      <a:pt x="6162" y="1357"/>
                      <a:pt x="6121" y="1603"/>
                    </a:cubicBezTo>
                    <a:cubicBezTo>
                      <a:pt x="6450" y="1767"/>
                      <a:pt x="6779" y="1850"/>
                      <a:pt x="7066" y="2014"/>
                    </a:cubicBezTo>
                    <a:cubicBezTo>
                      <a:pt x="6738" y="2178"/>
                      <a:pt x="6368" y="2260"/>
                      <a:pt x="6204" y="2178"/>
                    </a:cubicBezTo>
                    <a:cubicBezTo>
                      <a:pt x="5752" y="1850"/>
                      <a:pt x="5382" y="1521"/>
                      <a:pt x="4930" y="1192"/>
                    </a:cubicBezTo>
                    <a:cubicBezTo>
                      <a:pt x="3985" y="1562"/>
                      <a:pt x="3985" y="1562"/>
                      <a:pt x="4519" y="2589"/>
                    </a:cubicBezTo>
                    <a:cubicBezTo>
                      <a:pt x="4150" y="3246"/>
                      <a:pt x="3780" y="3821"/>
                      <a:pt x="3492" y="4438"/>
                    </a:cubicBezTo>
                    <a:cubicBezTo>
                      <a:pt x="3123" y="4314"/>
                      <a:pt x="2753" y="4273"/>
                      <a:pt x="2630" y="4232"/>
                    </a:cubicBezTo>
                    <a:cubicBezTo>
                      <a:pt x="2671" y="3904"/>
                      <a:pt x="2712" y="3657"/>
                      <a:pt x="2712" y="3411"/>
                    </a:cubicBezTo>
                    <a:cubicBezTo>
                      <a:pt x="2383" y="3370"/>
                      <a:pt x="1931" y="3246"/>
                      <a:pt x="1603" y="3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9" name="Google Shape;18269;p42"/>
              <p:cNvSpPr/>
              <p:nvPr/>
            </p:nvSpPr>
            <p:spPr>
              <a:xfrm>
                <a:off x="2467700" y="3854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0" name="Google Shape;18270;p42"/>
              <p:cNvSpPr/>
              <p:nvPr/>
            </p:nvSpPr>
            <p:spPr>
              <a:xfrm>
                <a:off x="2328025" y="3817225"/>
                <a:ext cx="261900" cy="119150"/>
              </a:xfrm>
              <a:custGeom>
                <a:avLst/>
                <a:gdLst/>
                <a:ahLst/>
                <a:cxnLst/>
                <a:rect l="l" t="t" r="r" b="b"/>
                <a:pathLst>
                  <a:path w="10476" h="4766" extrusionOk="0">
                    <a:moveTo>
                      <a:pt x="8011" y="2671"/>
                    </a:moveTo>
                    <a:cubicBezTo>
                      <a:pt x="9285" y="2219"/>
                      <a:pt x="10230" y="1767"/>
                      <a:pt x="10476" y="863"/>
                    </a:cubicBezTo>
                    <a:cubicBezTo>
                      <a:pt x="9490" y="986"/>
                      <a:pt x="8545" y="1069"/>
                      <a:pt x="7436" y="1233"/>
                    </a:cubicBezTo>
                    <a:cubicBezTo>
                      <a:pt x="7477" y="1315"/>
                      <a:pt x="7559" y="1561"/>
                      <a:pt x="7641" y="1685"/>
                    </a:cubicBezTo>
                    <a:cubicBezTo>
                      <a:pt x="7929" y="2137"/>
                      <a:pt x="7806" y="2342"/>
                      <a:pt x="7149" y="2301"/>
                    </a:cubicBezTo>
                    <a:cubicBezTo>
                      <a:pt x="6532" y="2260"/>
                      <a:pt x="6738" y="2671"/>
                      <a:pt x="6204" y="2712"/>
                    </a:cubicBezTo>
                    <a:cubicBezTo>
                      <a:pt x="6080" y="2671"/>
                      <a:pt x="5875" y="2630"/>
                      <a:pt x="5711" y="2547"/>
                    </a:cubicBezTo>
                    <a:cubicBezTo>
                      <a:pt x="5711" y="2506"/>
                      <a:pt x="5752" y="2465"/>
                      <a:pt x="5793" y="2424"/>
                    </a:cubicBezTo>
                    <a:cubicBezTo>
                      <a:pt x="5259" y="2260"/>
                      <a:pt x="4725" y="2096"/>
                      <a:pt x="4068" y="1890"/>
                    </a:cubicBezTo>
                    <a:cubicBezTo>
                      <a:pt x="4437" y="1315"/>
                      <a:pt x="4971" y="1274"/>
                      <a:pt x="5670" y="1479"/>
                    </a:cubicBezTo>
                    <a:cubicBezTo>
                      <a:pt x="5711" y="1192"/>
                      <a:pt x="5998" y="1027"/>
                      <a:pt x="6409" y="863"/>
                    </a:cubicBezTo>
                    <a:cubicBezTo>
                      <a:pt x="7231" y="617"/>
                      <a:pt x="7190" y="493"/>
                      <a:pt x="6450" y="0"/>
                    </a:cubicBezTo>
                    <a:lnTo>
                      <a:pt x="6450" y="0"/>
                    </a:lnTo>
                    <a:lnTo>
                      <a:pt x="6409" y="0"/>
                    </a:lnTo>
                    <a:lnTo>
                      <a:pt x="6409" y="0"/>
                    </a:lnTo>
                    <a:cubicBezTo>
                      <a:pt x="6080" y="83"/>
                      <a:pt x="5711" y="165"/>
                      <a:pt x="5382" y="288"/>
                    </a:cubicBezTo>
                    <a:cubicBezTo>
                      <a:pt x="4519" y="781"/>
                      <a:pt x="4560" y="781"/>
                      <a:pt x="3862" y="576"/>
                    </a:cubicBezTo>
                    <a:cubicBezTo>
                      <a:pt x="3821" y="576"/>
                      <a:pt x="3698" y="576"/>
                      <a:pt x="3533" y="617"/>
                    </a:cubicBezTo>
                    <a:lnTo>
                      <a:pt x="3533" y="1274"/>
                    </a:lnTo>
                    <a:cubicBezTo>
                      <a:pt x="2630" y="1356"/>
                      <a:pt x="1972" y="1069"/>
                      <a:pt x="2096" y="781"/>
                    </a:cubicBezTo>
                    <a:cubicBezTo>
                      <a:pt x="2383" y="822"/>
                      <a:pt x="2630" y="945"/>
                      <a:pt x="3041" y="1027"/>
                    </a:cubicBezTo>
                    <a:cubicBezTo>
                      <a:pt x="2917" y="740"/>
                      <a:pt x="2876" y="534"/>
                      <a:pt x="2712" y="411"/>
                    </a:cubicBezTo>
                    <a:cubicBezTo>
                      <a:pt x="2589" y="247"/>
                      <a:pt x="2260" y="42"/>
                      <a:pt x="2055" y="42"/>
                    </a:cubicBezTo>
                    <a:cubicBezTo>
                      <a:pt x="1849" y="42"/>
                      <a:pt x="1603" y="329"/>
                      <a:pt x="1479" y="452"/>
                    </a:cubicBezTo>
                    <a:cubicBezTo>
                      <a:pt x="1274" y="740"/>
                      <a:pt x="1151" y="986"/>
                      <a:pt x="987" y="1274"/>
                    </a:cubicBezTo>
                    <a:cubicBezTo>
                      <a:pt x="781" y="1603"/>
                      <a:pt x="617" y="1849"/>
                      <a:pt x="411" y="2178"/>
                    </a:cubicBezTo>
                    <a:cubicBezTo>
                      <a:pt x="1438" y="2671"/>
                      <a:pt x="2835" y="2219"/>
                      <a:pt x="3492" y="3040"/>
                    </a:cubicBezTo>
                    <a:lnTo>
                      <a:pt x="3492" y="3040"/>
                    </a:lnTo>
                    <a:cubicBezTo>
                      <a:pt x="3492" y="3081"/>
                      <a:pt x="3451" y="3081"/>
                      <a:pt x="3451" y="3123"/>
                    </a:cubicBezTo>
                    <a:cubicBezTo>
                      <a:pt x="740" y="2506"/>
                      <a:pt x="740" y="2506"/>
                      <a:pt x="1" y="3328"/>
                    </a:cubicBezTo>
                    <a:cubicBezTo>
                      <a:pt x="740" y="3533"/>
                      <a:pt x="1479" y="3739"/>
                      <a:pt x="2260" y="3903"/>
                    </a:cubicBezTo>
                    <a:cubicBezTo>
                      <a:pt x="1890" y="4026"/>
                      <a:pt x="1603" y="4314"/>
                      <a:pt x="1972" y="4766"/>
                    </a:cubicBezTo>
                    <a:cubicBezTo>
                      <a:pt x="2260" y="4232"/>
                      <a:pt x="2712" y="4067"/>
                      <a:pt x="3451" y="4108"/>
                    </a:cubicBezTo>
                    <a:cubicBezTo>
                      <a:pt x="4150" y="4150"/>
                      <a:pt x="4889" y="4150"/>
                      <a:pt x="5587" y="4150"/>
                    </a:cubicBezTo>
                    <a:lnTo>
                      <a:pt x="5587" y="4150"/>
                    </a:lnTo>
                    <a:lnTo>
                      <a:pt x="5587" y="4150"/>
                    </a:lnTo>
                    <a:lnTo>
                      <a:pt x="5546" y="4150"/>
                    </a:lnTo>
                    <a:cubicBezTo>
                      <a:pt x="6409" y="3821"/>
                      <a:pt x="6409" y="3821"/>
                      <a:pt x="6614" y="4273"/>
                    </a:cubicBezTo>
                    <a:cubicBezTo>
                      <a:pt x="7107" y="4232"/>
                      <a:pt x="7559" y="4150"/>
                      <a:pt x="8052" y="4067"/>
                    </a:cubicBezTo>
                    <a:lnTo>
                      <a:pt x="8052" y="3287"/>
                    </a:lnTo>
                    <a:cubicBezTo>
                      <a:pt x="8586" y="3246"/>
                      <a:pt x="8997" y="3246"/>
                      <a:pt x="9408" y="3205"/>
                    </a:cubicBezTo>
                    <a:cubicBezTo>
                      <a:pt x="9572" y="2588"/>
                      <a:pt x="8792" y="2794"/>
                      <a:pt x="8011" y="2671"/>
                    </a:cubicBezTo>
                    <a:close/>
                    <a:moveTo>
                      <a:pt x="5053" y="3492"/>
                    </a:moveTo>
                    <a:cubicBezTo>
                      <a:pt x="5177" y="3410"/>
                      <a:pt x="5300" y="3246"/>
                      <a:pt x="5464" y="3040"/>
                    </a:cubicBezTo>
                    <a:cubicBezTo>
                      <a:pt x="5382" y="3287"/>
                      <a:pt x="5259" y="3369"/>
                      <a:pt x="5053" y="34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1" name="Google Shape;18271;p42"/>
              <p:cNvSpPr/>
              <p:nvPr/>
            </p:nvSpPr>
            <p:spPr>
              <a:xfrm>
                <a:off x="3647725" y="1823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2" name="Google Shape;18272;p42"/>
              <p:cNvSpPr/>
              <p:nvPr/>
            </p:nvSpPr>
            <p:spPr>
              <a:xfrm>
                <a:off x="3738100" y="3879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0"/>
                      <a:pt x="0" y="0"/>
                      <a:pt x="0" y="82"/>
                    </a:cubicBezTo>
                    <a:cubicBezTo>
                      <a:pt x="0" y="0"/>
                      <a:pt x="0" y="0"/>
                      <a:pt x="0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3" name="Google Shape;18273;p42"/>
              <p:cNvSpPr/>
              <p:nvPr/>
            </p:nvSpPr>
            <p:spPr>
              <a:xfrm>
                <a:off x="3635400" y="3713500"/>
                <a:ext cx="257800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6656" extrusionOk="0">
                    <a:moveTo>
                      <a:pt x="2137" y="452"/>
                    </a:moveTo>
                    <a:cubicBezTo>
                      <a:pt x="2301" y="904"/>
                      <a:pt x="2383" y="1233"/>
                      <a:pt x="2506" y="1479"/>
                    </a:cubicBezTo>
                    <a:cubicBezTo>
                      <a:pt x="2137" y="1726"/>
                      <a:pt x="1808" y="2013"/>
                      <a:pt x="1356" y="2342"/>
                    </a:cubicBezTo>
                    <a:cubicBezTo>
                      <a:pt x="1767" y="2301"/>
                      <a:pt x="2054" y="2301"/>
                      <a:pt x="2342" y="2301"/>
                    </a:cubicBezTo>
                    <a:cubicBezTo>
                      <a:pt x="2465" y="2753"/>
                      <a:pt x="2301" y="2958"/>
                      <a:pt x="1685" y="2917"/>
                    </a:cubicBezTo>
                    <a:cubicBezTo>
                      <a:pt x="1356" y="2876"/>
                      <a:pt x="1068" y="2712"/>
                      <a:pt x="822" y="2753"/>
                    </a:cubicBezTo>
                    <a:cubicBezTo>
                      <a:pt x="493" y="2835"/>
                      <a:pt x="83" y="2958"/>
                      <a:pt x="41" y="3164"/>
                    </a:cubicBezTo>
                    <a:cubicBezTo>
                      <a:pt x="0" y="3369"/>
                      <a:pt x="206" y="3698"/>
                      <a:pt x="452" y="3903"/>
                    </a:cubicBezTo>
                    <a:cubicBezTo>
                      <a:pt x="534" y="3985"/>
                      <a:pt x="1151" y="3944"/>
                      <a:pt x="1233" y="3821"/>
                    </a:cubicBezTo>
                    <a:cubicBezTo>
                      <a:pt x="1561" y="3328"/>
                      <a:pt x="2137" y="3985"/>
                      <a:pt x="2506" y="3698"/>
                    </a:cubicBezTo>
                    <a:cubicBezTo>
                      <a:pt x="2671" y="3492"/>
                      <a:pt x="2794" y="3205"/>
                      <a:pt x="3081" y="2958"/>
                    </a:cubicBezTo>
                    <a:cubicBezTo>
                      <a:pt x="3821" y="3369"/>
                      <a:pt x="3533" y="3944"/>
                      <a:pt x="3615" y="4355"/>
                    </a:cubicBezTo>
                    <a:cubicBezTo>
                      <a:pt x="4355" y="4396"/>
                      <a:pt x="4725" y="4766"/>
                      <a:pt x="5053" y="5218"/>
                    </a:cubicBezTo>
                    <a:cubicBezTo>
                      <a:pt x="4519" y="5628"/>
                      <a:pt x="4026" y="6080"/>
                      <a:pt x="4149" y="6655"/>
                    </a:cubicBezTo>
                    <a:cubicBezTo>
                      <a:pt x="4766" y="6286"/>
                      <a:pt x="5012" y="5669"/>
                      <a:pt x="5834" y="5423"/>
                    </a:cubicBezTo>
                    <a:cubicBezTo>
                      <a:pt x="6245" y="5259"/>
                      <a:pt x="6614" y="4766"/>
                      <a:pt x="6573" y="4519"/>
                    </a:cubicBezTo>
                    <a:cubicBezTo>
                      <a:pt x="6450" y="4026"/>
                      <a:pt x="6655" y="3698"/>
                      <a:pt x="7025" y="3369"/>
                    </a:cubicBezTo>
                    <a:cubicBezTo>
                      <a:pt x="6245" y="2671"/>
                      <a:pt x="6245" y="2671"/>
                      <a:pt x="7189" y="2137"/>
                    </a:cubicBezTo>
                    <a:cubicBezTo>
                      <a:pt x="8093" y="2547"/>
                      <a:pt x="8052" y="3164"/>
                      <a:pt x="7641" y="3862"/>
                    </a:cubicBezTo>
                    <a:cubicBezTo>
                      <a:pt x="8915" y="3739"/>
                      <a:pt x="9695" y="3328"/>
                      <a:pt x="10311" y="2671"/>
                    </a:cubicBezTo>
                    <a:cubicBezTo>
                      <a:pt x="9901" y="2588"/>
                      <a:pt x="9572" y="2465"/>
                      <a:pt x="9284" y="2506"/>
                    </a:cubicBezTo>
                    <a:cubicBezTo>
                      <a:pt x="8709" y="2547"/>
                      <a:pt x="8463" y="2465"/>
                      <a:pt x="8052" y="2137"/>
                    </a:cubicBezTo>
                    <a:cubicBezTo>
                      <a:pt x="7641" y="1808"/>
                      <a:pt x="6984" y="1561"/>
                      <a:pt x="6368" y="1315"/>
                    </a:cubicBezTo>
                    <a:cubicBezTo>
                      <a:pt x="6039" y="1644"/>
                      <a:pt x="5875" y="1849"/>
                      <a:pt x="5669" y="2054"/>
                    </a:cubicBezTo>
                    <a:cubicBezTo>
                      <a:pt x="5341" y="1931"/>
                      <a:pt x="5053" y="1890"/>
                      <a:pt x="4807" y="1767"/>
                    </a:cubicBezTo>
                    <a:cubicBezTo>
                      <a:pt x="4437" y="2054"/>
                      <a:pt x="4108" y="2260"/>
                      <a:pt x="3739" y="2465"/>
                    </a:cubicBezTo>
                    <a:cubicBezTo>
                      <a:pt x="3369" y="1931"/>
                      <a:pt x="3369" y="1931"/>
                      <a:pt x="3698" y="1644"/>
                    </a:cubicBezTo>
                    <a:cubicBezTo>
                      <a:pt x="4108" y="1151"/>
                      <a:pt x="4437" y="658"/>
                      <a:pt x="4848" y="41"/>
                    </a:cubicBezTo>
                    <a:cubicBezTo>
                      <a:pt x="3698" y="0"/>
                      <a:pt x="3369" y="986"/>
                      <a:pt x="2137" y="452"/>
                    </a:cubicBezTo>
                    <a:close/>
                    <a:moveTo>
                      <a:pt x="5259" y="2753"/>
                    </a:moveTo>
                    <a:cubicBezTo>
                      <a:pt x="6491" y="3246"/>
                      <a:pt x="5218" y="3944"/>
                      <a:pt x="5752" y="4396"/>
                    </a:cubicBezTo>
                    <a:cubicBezTo>
                      <a:pt x="4766" y="3985"/>
                      <a:pt x="5053" y="3410"/>
                      <a:pt x="5259" y="27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4" name="Google Shape;18274;p42"/>
              <p:cNvSpPr/>
              <p:nvPr/>
            </p:nvSpPr>
            <p:spPr>
              <a:xfrm>
                <a:off x="3057200" y="1874125"/>
                <a:ext cx="234175" cy="155100"/>
              </a:xfrm>
              <a:custGeom>
                <a:avLst/>
                <a:gdLst/>
                <a:ahLst/>
                <a:cxnLst/>
                <a:rect l="l" t="t" r="r" b="b"/>
                <a:pathLst>
                  <a:path w="9367" h="6204" extrusionOk="0">
                    <a:moveTo>
                      <a:pt x="863" y="3451"/>
                    </a:moveTo>
                    <a:cubicBezTo>
                      <a:pt x="1808" y="3164"/>
                      <a:pt x="1808" y="3205"/>
                      <a:pt x="2629" y="3739"/>
                    </a:cubicBezTo>
                    <a:cubicBezTo>
                      <a:pt x="2794" y="3821"/>
                      <a:pt x="3122" y="3821"/>
                      <a:pt x="3533" y="3944"/>
                    </a:cubicBezTo>
                    <a:cubicBezTo>
                      <a:pt x="2260" y="4478"/>
                      <a:pt x="3328" y="5382"/>
                      <a:pt x="2629" y="5998"/>
                    </a:cubicBezTo>
                    <a:cubicBezTo>
                      <a:pt x="3205" y="6081"/>
                      <a:pt x="3615" y="6163"/>
                      <a:pt x="3985" y="6204"/>
                    </a:cubicBezTo>
                    <a:cubicBezTo>
                      <a:pt x="3656" y="5505"/>
                      <a:pt x="3451" y="4848"/>
                      <a:pt x="4108" y="4191"/>
                    </a:cubicBezTo>
                    <a:cubicBezTo>
                      <a:pt x="4396" y="4191"/>
                      <a:pt x="4766" y="4232"/>
                      <a:pt x="5094" y="4273"/>
                    </a:cubicBezTo>
                    <a:cubicBezTo>
                      <a:pt x="5259" y="4068"/>
                      <a:pt x="5341" y="3862"/>
                      <a:pt x="5423" y="3698"/>
                    </a:cubicBezTo>
                    <a:cubicBezTo>
                      <a:pt x="5135" y="3534"/>
                      <a:pt x="4889" y="3410"/>
                      <a:pt x="4560" y="3246"/>
                    </a:cubicBezTo>
                    <a:cubicBezTo>
                      <a:pt x="5998" y="2753"/>
                      <a:pt x="6162" y="2835"/>
                      <a:pt x="5382" y="2014"/>
                    </a:cubicBezTo>
                    <a:cubicBezTo>
                      <a:pt x="5834" y="1890"/>
                      <a:pt x="6245" y="1973"/>
                      <a:pt x="6327" y="2301"/>
                    </a:cubicBezTo>
                    <a:cubicBezTo>
                      <a:pt x="6409" y="2712"/>
                      <a:pt x="6286" y="3041"/>
                      <a:pt x="6286" y="3451"/>
                    </a:cubicBezTo>
                    <a:lnTo>
                      <a:pt x="6286" y="4068"/>
                    </a:lnTo>
                    <a:cubicBezTo>
                      <a:pt x="6614" y="4027"/>
                      <a:pt x="6779" y="4027"/>
                      <a:pt x="6943" y="4027"/>
                    </a:cubicBezTo>
                    <a:cubicBezTo>
                      <a:pt x="7148" y="4027"/>
                      <a:pt x="7354" y="4027"/>
                      <a:pt x="7559" y="4068"/>
                    </a:cubicBezTo>
                    <a:cubicBezTo>
                      <a:pt x="8586" y="4232"/>
                      <a:pt x="8833" y="4150"/>
                      <a:pt x="9284" y="3451"/>
                    </a:cubicBezTo>
                    <a:cubicBezTo>
                      <a:pt x="9367" y="3410"/>
                      <a:pt x="9284" y="3328"/>
                      <a:pt x="9284" y="3164"/>
                    </a:cubicBezTo>
                    <a:lnTo>
                      <a:pt x="8586" y="3534"/>
                    </a:lnTo>
                    <a:cubicBezTo>
                      <a:pt x="7847" y="3328"/>
                      <a:pt x="7764" y="2959"/>
                      <a:pt x="7888" y="2671"/>
                    </a:cubicBezTo>
                    <a:cubicBezTo>
                      <a:pt x="7354" y="2219"/>
                      <a:pt x="6820" y="1973"/>
                      <a:pt x="6409" y="1685"/>
                    </a:cubicBezTo>
                    <a:cubicBezTo>
                      <a:pt x="5793" y="1274"/>
                      <a:pt x="6121" y="863"/>
                      <a:pt x="6655" y="535"/>
                    </a:cubicBezTo>
                    <a:cubicBezTo>
                      <a:pt x="6162" y="329"/>
                      <a:pt x="5752" y="206"/>
                      <a:pt x="5176" y="1"/>
                    </a:cubicBezTo>
                    <a:cubicBezTo>
                      <a:pt x="4889" y="329"/>
                      <a:pt x="4601" y="699"/>
                      <a:pt x="4355" y="1069"/>
                    </a:cubicBezTo>
                    <a:cubicBezTo>
                      <a:pt x="2753" y="1397"/>
                      <a:pt x="2753" y="1480"/>
                      <a:pt x="1479" y="2301"/>
                    </a:cubicBezTo>
                    <a:cubicBezTo>
                      <a:pt x="1274" y="2466"/>
                      <a:pt x="986" y="2507"/>
                      <a:pt x="699" y="2548"/>
                    </a:cubicBezTo>
                    <a:cubicBezTo>
                      <a:pt x="493" y="2589"/>
                      <a:pt x="247" y="2671"/>
                      <a:pt x="0" y="2712"/>
                    </a:cubicBezTo>
                    <a:cubicBezTo>
                      <a:pt x="247" y="2959"/>
                      <a:pt x="575" y="3205"/>
                      <a:pt x="863" y="3451"/>
                    </a:cubicBezTo>
                    <a:close/>
                    <a:moveTo>
                      <a:pt x="3451" y="1767"/>
                    </a:moveTo>
                    <a:cubicBezTo>
                      <a:pt x="3739" y="2589"/>
                      <a:pt x="3656" y="2753"/>
                      <a:pt x="2465" y="2794"/>
                    </a:cubicBezTo>
                    <a:cubicBezTo>
                      <a:pt x="2588" y="2301"/>
                      <a:pt x="2712" y="1931"/>
                      <a:pt x="3451" y="176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5" name="Google Shape;18275;p42"/>
              <p:cNvSpPr/>
              <p:nvPr/>
            </p:nvSpPr>
            <p:spPr>
              <a:xfrm>
                <a:off x="3537825" y="1242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0"/>
                    </a:moveTo>
                    <a:cubicBezTo>
                      <a:pt x="42" y="41"/>
                      <a:pt x="1" y="41"/>
                      <a:pt x="42" y="0"/>
                    </a:cubicBezTo>
                    <a:cubicBezTo>
                      <a:pt x="1" y="41"/>
                      <a:pt x="1" y="41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6" name="Google Shape;18276;p42"/>
              <p:cNvSpPr/>
              <p:nvPr/>
            </p:nvSpPr>
            <p:spPr>
              <a:xfrm>
                <a:off x="3282100" y="1213775"/>
                <a:ext cx="252675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10107" h="4068" extrusionOk="0">
                    <a:moveTo>
                      <a:pt x="576" y="945"/>
                    </a:moveTo>
                    <a:cubicBezTo>
                      <a:pt x="371" y="1068"/>
                      <a:pt x="1" y="1233"/>
                      <a:pt x="42" y="1397"/>
                    </a:cubicBezTo>
                    <a:cubicBezTo>
                      <a:pt x="83" y="1602"/>
                      <a:pt x="371" y="1808"/>
                      <a:pt x="617" y="1890"/>
                    </a:cubicBezTo>
                    <a:cubicBezTo>
                      <a:pt x="1398" y="2260"/>
                      <a:pt x="2260" y="2219"/>
                      <a:pt x="3123" y="2013"/>
                    </a:cubicBezTo>
                    <a:cubicBezTo>
                      <a:pt x="3205" y="2260"/>
                      <a:pt x="3328" y="2465"/>
                      <a:pt x="3452" y="2670"/>
                    </a:cubicBezTo>
                    <a:cubicBezTo>
                      <a:pt x="4930" y="2424"/>
                      <a:pt x="6040" y="2835"/>
                      <a:pt x="7108" y="4067"/>
                    </a:cubicBezTo>
                    <a:cubicBezTo>
                      <a:pt x="7026" y="3697"/>
                      <a:pt x="6984" y="3451"/>
                      <a:pt x="6902" y="3204"/>
                    </a:cubicBezTo>
                    <a:cubicBezTo>
                      <a:pt x="6861" y="2917"/>
                      <a:pt x="6779" y="2629"/>
                      <a:pt x="6656" y="2095"/>
                    </a:cubicBezTo>
                    <a:cubicBezTo>
                      <a:pt x="7313" y="2506"/>
                      <a:pt x="7436" y="3081"/>
                      <a:pt x="8258" y="2999"/>
                    </a:cubicBezTo>
                    <a:cubicBezTo>
                      <a:pt x="8217" y="2711"/>
                      <a:pt x="8217" y="2506"/>
                      <a:pt x="8135" y="2260"/>
                    </a:cubicBezTo>
                    <a:cubicBezTo>
                      <a:pt x="8751" y="2424"/>
                      <a:pt x="9326" y="2588"/>
                      <a:pt x="9901" y="2670"/>
                    </a:cubicBezTo>
                    <a:cubicBezTo>
                      <a:pt x="10107" y="2177"/>
                      <a:pt x="9531" y="2013"/>
                      <a:pt x="8874" y="1684"/>
                    </a:cubicBezTo>
                    <a:cubicBezTo>
                      <a:pt x="9408" y="1479"/>
                      <a:pt x="9737" y="1315"/>
                      <a:pt x="10107" y="1191"/>
                    </a:cubicBezTo>
                    <a:cubicBezTo>
                      <a:pt x="9860" y="1068"/>
                      <a:pt x="9449" y="863"/>
                      <a:pt x="9408" y="945"/>
                    </a:cubicBezTo>
                    <a:cubicBezTo>
                      <a:pt x="8833" y="1315"/>
                      <a:pt x="8340" y="1027"/>
                      <a:pt x="7888" y="863"/>
                    </a:cubicBezTo>
                    <a:cubicBezTo>
                      <a:pt x="7108" y="1479"/>
                      <a:pt x="6574" y="1684"/>
                      <a:pt x="5259" y="1849"/>
                    </a:cubicBezTo>
                    <a:cubicBezTo>
                      <a:pt x="5752" y="1438"/>
                      <a:pt x="6204" y="986"/>
                      <a:pt x="6738" y="534"/>
                    </a:cubicBezTo>
                    <a:cubicBezTo>
                      <a:pt x="5957" y="329"/>
                      <a:pt x="5341" y="164"/>
                      <a:pt x="4725" y="0"/>
                    </a:cubicBezTo>
                    <a:cubicBezTo>
                      <a:pt x="4561" y="452"/>
                      <a:pt x="4396" y="863"/>
                      <a:pt x="4191" y="1479"/>
                    </a:cubicBezTo>
                    <a:cubicBezTo>
                      <a:pt x="3657" y="1150"/>
                      <a:pt x="3287" y="945"/>
                      <a:pt x="2918" y="657"/>
                    </a:cubicBezTo>
                    <a:cubicBezTo>
                      <a:pt x="2712" y="1068"/>
                      <a:pt x="2342" y="1397"/>
                      <a:pt x="1521" y="1397"/>
                    </a:cubicBezTo>
                    <a:cubicBezTo>
                      <a:pt x="2096" y="863"/>
                      <a:pt x="1480" y="740"/>
                      <a:pt x="1110" y="534"/>
                    </a:cubicBezTo>
                    <a:cubicBezTo>
                      <a:pt x="1028" y="657"/>
                      <a:pt x="781" y="781"/>
                      <a:pt x="576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7" name="Google Shape;18277;p42"/>
              <p:cNvSpPr/>
              <p:nvPr/>
            </p:nvSpPr>
            <p:spPr>
              <a:xfrm>
                <a:off x="3355025" y="19326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1"/>
                    </a:moveTo>
                    <a:cubicBezTo>
                      <a:pt x="1" y="41"/>
                      <a:pt x="1" y="0"/>
                      <a:pt x="1" y="41"/>
                    </a:cubicBezTo>
                    <a:cubicBezTo>
                      <a:pt x="1" y="0"/>
                      <a:pt x="1" y="0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8" name="Google Shape;18278;p42"/>
              <p:cNvSpPr/>
              <p:nvPr/>
            </p:nvSpPr>
            <p:spPr>
              <a:xfrm>
                <a:off x="2578625" y="3872675"/>
                <a:ext cx="170500" cy="108900"/>
              </a:xfrm>
              <a:custGeom>
                <a:avLst/>
                <a:gdLst/>
                <a:ahLst/>
                <a:cxnLst/>
                <a:rect l="l" t="t" r="r" b="b"/>
                <a:pathLst>
                  <a:path w="6820" h="4356" extrusionOk="0">
                    <a:moveTo>
                      <a:pt x="5505" y="3328"/>
                    </a:moveTo>
                    <a:cubicBezTo>
                      <a:pt x="5710" y="3369"/>
                      <a:pt x="5957" y="3369"/>
                      <a:pt x="6326" y="3369"/>
                    </a:cubicBezTo>
                    <a:cubicBezTo>
                      <a:pt x="6080" y="3041"/>
                      <a:pt x="5916" y="2835"/>
                      <a:pt x="5751" y="2548"/>
                    </a:cubicBezTo>
                    <a:cubicBezTo>
                      <a:pt x="6039" y="2466"/>
                      <a:pt x="6326" y="2342"/>
                      <a:pt x="6819" y="2219"/>
                    </a:cubicBezTo>
                    <a:cubicBezTo>
                      <a:pt x="5833" y="2014"/>
                      <a:pt x="6532" y="1110"/>
                      <a:pt x="5382" y="1069"/>
                    </a:cubicBezTo>
                    <a:cubicBezTo>
                      <a:pt x="5546" y="781"/>
                      <a:pt x="5669" y="494"/>
                      <a:pt x="5998" y="1"/>
                    </a:cubicBezTo>
                    <a:cubicBezTo>
                      <a:pt x="5341" y="288"/>
                      <a:pt x="4930" y="494"/>
                      <a:pt x="4519" y="658"/>
                    </a:cubicBezTo>
                    <a:cubicBezTo>
                      <a:pt x="4396" y="699"/>
                      <a:pt x="4190" y="781"/>
                      <a:pt x="4190" y="781"/>
                    </a:cubicBezTo>
                    <a:cubicBezTo>
                      <a:pt x="3738" y="412"/>
                      <a:pt x="3122" y="781"/>
                      <a:pt x="2547" y="699"/>
                    </a:cubicBezTo>
                    <a:cubicBezTo>
                      <a:pt x="2752" y="905"/>
                      <a:pt x="2958" y="1069"/>
                      <a:pt x="3287" y="1397"/>
                    </a:cubicBezTo>
                    <a:cubicBezTo>
                      <a:pt x="2711" y="1480"/>
                      <a:pt x="2301" y="1521"/>
                      <a:pt x="1849" y="1644"/>
                    </a:cubicBezTo>
                    <a:cubicBezTo>
                      <a:pt x="2095" y="1849"/>
                      <a:pt x="2342" y="2055"/>
                      <a:pt x="2670" y="2301"/>
                    </a:cubicBezTo>
                    <a:cubicBezTo>
                      <a:pt x="1808" y="2630"/>
                      <a:pt x="1027" y="2876"/>
                      <a:pt x="0" y="2342"/>
                    </a:cubicBezTo>
                    <a:cubicBezTo>
                      <a:pt x="452" y="3452"/>
                      <a:pt x="1561" y="3287"/>
                      <a:pt x="2506" y="3328"/>
                    </a:cubicBezTo>
                    <a:cubicBezTo>
                      <a:pt x="3122" y="4314"/>
                      <a:pt x="3328" y="4355"/>
                      <a:pt x="4355" y="3657"/>
                    </a:cubicBezTo>
                    <a:cubicBezTo>
                      <a:pt x="4683" y="3369"/>
                      <a:pt x="5012" y="3205"/>
                      <a:pt x="5505" y="33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9" name="Google Shape;18279;p42"/>
              <p:cNvSpPr/>
              <p:nvPr/>
            </p:nvSpPr>
            <p:spPr>
              <a:xfrm>
                <a:off x="2629975" y="2316775"/>
                <a:ext cx="1838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7354" h="3862" extrusionOk="0">
                    <a:moveTo>
                      <a:pt x="863" y="2301"/>
                    </a:moveTo>
                    <a:lnTo>
                      <a:pt x="3328" y="2301"/>
                    </a:lnTo>
                    <a:cubicBezTo>
                      <a:pt x="3451" y="2712"/>
                      <a:pt x="3574" y="3122"/>
                      <a:pt x="3697" y="3533"/>
                    </a:cubicBezTo>
                    <a:cubicBezTo>
                      <a:pt x="3697" y="3574"/>
                      <a:pt x="3738" y="3574"/>
                      <a:pt x="3738" y="3574"/>
                    </a:cubicBezTo>
                    <a:cubicBezTo>
                      <a:pt x="4108" y="3533"/>
                      <a:pt x="4396" y="3451"/>
                      <a:pt x="4724" y="3533"/>
                    </a:cubicBezTo>
                    <a:cubicBezTo>
                      <a:pt x="5998" y="3862"/>
                      <a:pt x="5998" y="3862"/>
                      <a:pt x="6778" y="3122"/>
                    </a:cubicBezTo>
                    <a:cubicBezTo>
                      <a:pt x="6943" y="2958"/>
                      <a:pt x="7148" y="2835"/>
                      <a:pt x="7353" y="2671"/>
                    </a:cubicBezTo>
                    <a:cubicBezTo>
                      <a:pt x="6614" y="2506"/>
                      <a:pt x="6368" y="2424"/>
                      <a:pt x="6162" y="2095"/>
                    </a:cubicBezTo>
                    <a:cubicBezTo>
                      <a:pt x="5792" y="2136"/>
                      <a:pt x="5382" y="2219"/>
                      <a:pt x="4930" y="2301"/>
                    </a:cubicBezTo>
                    <a:cubicBezTo>
                      <a:pt x="5217" y="1479"/>
                      <a:pt x="3903" y="1726"/>
                      <a:pt x="3574" y="1274"/>
                    </a:cubicBezTo>
                    <a:lnTo>
                      <a:pt x="3738" y="1109"/>
                    </a:lnTo>
                    <a:cubicBezTo>
                      <a:pt x="4108" y="904"/>
                      <a:pt x="4519" y="781"/>
                      <a:pt x="4190" y="370"/>
                    </a:cubicBezTo>
                    <a:cubicBezTo>
                      <a:pt x="3903" y="41"/>
                      <a:pt x="3492" y="82"/>
                      <a:pt x="3040" y="206"/>
                    </a:cubicBezTo>
                    <a:cubicBezTo>
                      <a:pt x="2711" y="288"/>
                      <a:pt x="2342" y="370"/>
                      <a:pt x="2054" y="411"/>
                    </a:cubicBezTo>
                    <a:lnTo>
                      <a:pt x="2054" y="411"/>
                    </a:lnTo>
                    <a:lnTo>
                      <a:pt x="2054" y="411"/>
                    </a:lnTo>
                    <a:cubicBezTo>
                      <a:pt x="2136" y="493"/>
                      <a:pt x="2260" y="658"/>
                      <a:pt x="2465" y="863"/>
                    </a:cubicBezTo>
                    <a:cubicBezTo>
                      <a:pt x="1890" y="863"/>
                      <a:pt x="1397" y="1233"/>
                      <a:pt x="822" y="699"/>
                    </a:cubicBezTo>
                    <a:cubicBezTo>
                      <a:pt x="1315" y="616"/>
                      <a:pt x="1684" y="493"/>
                      <a:pt x="2095" y="411"/>
                    </a:cubicBezTo>
                    <a:lnTo>
                      <a:pt x="2095" y="411"/>
                    </a:lnTo>
                    <a:lnTo>
                      <a:pt x="2136" y="411"/>
                    </a:lnTo>
                    <a:lnTo>
                      <a:pt x="2136" y="41"/>
                    </a:lnTo>
                    <a:cubicBezTo>
                      <a:pt x="1315" y="0"/>
                      <a:pt x="822" y="124"/>
                      <a:pt x="452" y="658"/>
                    </a:cubicBezTo>
                    <a:cubicBezTo>
                      <a:pt x="0" y="1274"/>
                      <a:pt x="1109" y="1397"/>
                      <a:pt x="1191" y="1849"/>
                    </a:cubicBezTo>
                    <a:cubicBezTo>
                      <a:pt x="945" y="2013"/>
                      <a:pt x="781" y="2219"/>
                      <a:pt x="370" y="2506"/>
                    </a:cubicBezTo>
                    <a:cubicBezTo>
                      <a:pt x="616" y="2342"/>
                      <a:pt x="698" y="2301"/>
                      <a:pt x="863" y="230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42"/>
              <p:cNvSpPr/>
              <p:nvPr/>
            </p:nvSpPr>
            <p:spPr>
              <a:xfrm>
                <a:off x="2369100" y="3014100"/>
                <a:ext cx="114025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3370" extrusionOk="0">
                    <a:moveTo>
                      <a:pt x="3698" y="699"/>
                    </a:moveTo>
                    <a:cubicBezTo>
                      <a:pt x="3534" y="247"/>
                      <a:pt x="3123" y="1"/>
                      <a:pt x="2466" y="42"/>
                    </a:cubicBezTo>
                    <a:cubicBezTo>
                      <a:pt x="1726" y="83"/>
                      <a:pt x="905" y="124"/>
                      <a:pt x="576" y="699"/>
                    </a:cubicBezTo>
                    <a:cubicBezTo>
                      <a:pt x="1" y="1644"/>
                      <a:pt x="412" y="2671"/>
                      <a:pt x="1603" y="3369"/>
                    </a:cubicBezTo>
                    <a:cubicBezTo>
                      <a:pt x="2096" y="3205"/>
                      <a:pt x="2507" y="3000"/>
                      <a:pt x="2959" y="2917"/>
                    </a:cubicBezTo>
                    <a:cubicBezTo>
                      <a:pt x="4109" y="2630"/>
                      <a:pt x="4561" y="2137"/>
                      <a:pt x="4027" y="1151"/>
                    </a:cubicBezTo>
                    <a:cubicBezTo>
                      <a:pt x="3944" y="1028"/>
                      <a:pt x="3739" y="863"/>
                      <a:pt x="3698" y="69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1" name="Google Shape;18281;p42"/>
              <p:cNvSpPr/>
              <p:nvPr/>
            </p:nvSpPr>
            <p:spPr>
              <a:xfrm>
                <a:off x="4616175" y="932375"/>
                <a:ext cx="161275" cy="116075"/>
              </a:xfrm>
              <a:custGeom>
                <a:avLst/>
                <a:gdLst/>
                <a:ahLst/>
                <a:cxnLst/>
                <a:rect l="l" t="t" r="r" b="b"/>
                <a:pathLst>
                  <a:path w="6451" h="4643" extrusionOk="0">
                    <a:moveTo>
                      <a:pt x="124" y="534"/>
                    </a:moveTo>
                    <a:cubicBezTo>
                      <a:pt x="1233" y="740"/>
                      <a:pt x="1644" y="1315"/>
                      <a:pt x="1890" y="1972"/>
                    </a:cubicBezTo>
                    <a:cubicBezTo>
                      <a:pt x="2055" y="2260"/>
                      <a:pt x="2301" y="2588"/>
                      <a:pt x="2507" y="2958"/>
                    </a:cubicBezTo>
                    <a:cubicBezTo>
                      <a:pt x="2096" y="3246"/>
                      <a:pt x="1644" y="3574"/>
                      <a:pt x="1110" y="3903"/>
                    </a:cubicBezTo>
                    <a:cubicBezTo>
                      <a:pt x="1685" y="4026"/>
                      <a:pt x="2137" y="4067"/>
                      <a:pt x="2671" y="4108"/>
                    </a:cubicBezTo>
                    <a:cubicBezTo>
                      <a:pt x="2589" y="4273"/>
                      <a:pt x="2507" y="4437"/>
                      <a:pt x="2466" y="4560"/>
                    </a:cubicBezTo>
                    <a:cubicBezTo>
                      <a:pt x="3000" y="4642"/>
                      <a:pt x="3369" y="4560"/>
                      <a:pt x="3575" y="4231"/>
                    </a:cubicBezTo>
                    <a:cubicBezTo>
                      <a:pt x="3739" y="3862"/>
                      <a:pt x="4191" y="3821"/>
                      <a:pt x="4643" y="3862"/>
                    </a:cubicBezTo>
                    <a:cubicBezTo>
                      <a:pt x="4971" y="3862"/>
                      <a:pt x="5259" y="3903"/>
                      <a:pt x="5547" y="3944"/>
                    </a:cubicBezTo>
                    <a:cubicBezTo>
                      <a:pt x="5875" y="3739"/>
                      <a:pt x="6204" y="3615"/>
                      <a:pt x="6450" y="3451"/>
                    </a:cubicBezTo>
                    <a:lnTo>
                      <a:pt x="4766" y="3287"/>
                    </a:lnTo>
                    <a:cubicBezTo>
                      <a:pt x="4725" y="3081"/>
                      <a:pt x="4643" y="2835"/>
                      <a:pt x="4602" y="2588"/>
                    </a:cubicBezTo>
                    <a:cubicBezTo>
                      <a:pt x="4848" y="2506"/>
                      <a:pt x="5054" y="2506"/>
                      <a:pt x="5259" y="2465"/>
                    </a:cubicBezTo>
                    <a:cubicBezTo>
                      <a:pt x="5341" y="1643"/>
                      <a:pt x="3616" y="1972"/>
                      <a:pt x="3698" y="1233"/>
                    </a:cubicBezTo>
                    <a:cubicBezTo>
                      <a:pt x="3287" y="1356"/>
                      <a:pt x="2917" y="1479"/>
                      <a:pt x="2507" y="1602"/>
                    </a:cubicBezTo>
                    <a:cubicBezTo>
                      <a:pt x="1890" y="1027"/>
                      <a:pt x="1356" y="575"/>
                      <a:pt x="781" y="0"/>
                    </a:cubicBezTo>
                    <a:cubicBezTo>
                      <a:pt x="535" y="123"/>
                      <a:pt x="247" y="206"/>
                      <a:pt x="1" y="329"/>
                    </a:cubicBezTo>
                    <a:cubicBezTo>
                      <a:pt x="83" y="411"/>
                      <a:pt x="83" y="534"/>
                      <a:pt x="124" y="534"/>
                    </a:cubicBezTo>
                    <a:close/>
                    <a:moveTo>
                      <a:pt x="3575" y="2342"/>
                    </a:moveTo>
                    <a:cubicBezTo>
                      <a:pt x="3698" y="2342"/>
                      <a:pt x="3739" y="2383"/>
                      <a:pt x="3821" y="2424"/>
                    </a:cubicBezTo>
                    <a:cubicBezTo>
                      <a:pt x="3780" y="2465"/>
                      <a:pt x="3739" y="2547"/>
                      <a:pt x="3616" y="2547"/>
                    </a:cubicBezTo>
                    <a:cubicBezTo>
                      <a:pt x="3575" y="2547"/>
                      <a:pt x="3534" y="2465"/>
                      <a:pt x="3410" y="24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2" name="Google Shape;18282;p42"/>
              <p:cNvSpPr/>
              <p:nvPr/>
            </p:nvSpPr>
            <p:spPr>
              <a:xfrm>
                <a:off x="477742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1"/>
                      <a:pt x="41" y="1"/>
                    </a:cubicBezTo>
                    <a:cubicBezTo>
                      <a:pt x="0" y="42"/>
                      <a:pt x="0" y="42"/>
                      <a:pt x="41" y="1"/>
                    </a:cubicBezTo>
                    <a:cubicBezTo>
                      <a:pt x="0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3" name="Google Shape;18283;p42"/>
              <p:cNvSpPr/>
              <p:nvPr/>
            </p:nvSpPr>
            <p:spPr>
              <a:xfrm>
                <a:off x="2593000" y="2700875"/>
                <a:ext cx="97575" cy="750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3000" extrusionOk="0">
                    <a:moveTo>
                      <a:pt x="740" y="2670"/>
                    </a:moveTo>
                    <a:lnTo>
                      <a:pt x="1685" y="2794"/>
                    </a:lnTo>
                    <a:cubicBezTo>
                      <a:pt x="2547" y="2999"/>
                      <a:pt x="3903" y="2383"/>
                      <a:pt x="3821" y="1767"/>
                    </a:cubicBezTo>
                    <a:cubicBezTo>
                      <a:pt x="3780" y="1233"/>
                      <a:pt x="3533" y="658"/>
                      <a:pt x="3369" y="0"/>
                    </a:cubicBezTo>
                    <a:cubicBezTo>
                      <a:pt x="329" y="329"/>
                      <a:pt x="0" y="658"/>
                      <a:pt x="740" y="26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4" name="Google Shape;18284;p42"/>
              <p:cNvSpPr/>
              <p:nvPr/>
            </p:nvSpPr>
            <p:spPr>
              <a:xfrm>
                <a:off x="4855475" y="1054575"/>
                <a:ext cx="96550" cy="102725"/>
              </a:xfrm>
              <a:custGeom>
                <a:avLst/>
                <a:gdLst/>
                <a:ahLst/>
                <a:cxnLst/>
                <a:rect l="l" t="t" r="r" b="b"/>
                <a:pathLst>
                  <a:path w="3862" h="4109" extrusionOk="0">
                    <a:moveTo>
                      <a:pt x="1644" y="494"/>
                    </a:moveTo>
                    <a:cubicBezTo>
                      <a:pt x="1397" y="658"/>
                      <a:pt x="1151" y="863"/>
                      <a:pt x="1069" y="1069"/>
                    </a:cubicBezTo>
                    <a:cubicBezTo>
                      <a:pt x="1069" y="1685"/>
                      <a:pt x="617" y="2137"/>
                      <a:pt x="0" y="2548"/>
                    </a:cubicBezTo>
                    <a:cubicBezTo>
                      <a:pt x="165" y="2876"/>
                      <a:pt x="165" y="3205"/>
                      <a:pt x="822" y="3205"/>
                    </a:cubicBezTo>
                    <a:cubicBezTo>
                      <a:pt x="1192" y="3205"/>
                      <a:pt x="1561" y="3493"/>
                      <a:pt x="1931" y="3698"/>
                    </a:cubicBezTo>
                    <a:cubicBezTo>
                      <a:pt x="2219" y="3903"/>
                      <a:pt x="2506" y="4109"/>
                      <a:pt x="2999" y="3903"/>
                    </a:cubicBezTo>
                    <a:cubicBezTo>
                      <a:pt x="2671" y="3657"/>
                      <a:pt x="2178" y="3451"/>
                      <a:pt x="2219" y="3287"/>
                    </a:cubicBezTo>
                    <a:cubicBezTo>
                      <a:pt x="2260" y="2876"/>
                      <a:pt x="2794" y="2671"/>
                      <a:pt x="3410" y="2794"/>
                    </a:cubicBezTo>
                    <a:cubicBezTo>
                      <a:pt x="3574" y="2794"/>
                      <a:pt x="3698" y="2712"/>
                      <a:pt x="3862" y="2712"/>
                    </a:cubicBezTo>
                    <a:cubicBezTo>
                      <a:pt x="3698" y="1808"/>
                      <a:pt x="2753" y="1028"/>
                      <a:pt x="3164" y="1"/>
                    </a:cubicBezTo>
                    <a:cubicBezTo>
                      <a:pt x="2630" y="124"/>
                      <a:pt x="2137" y="329"/>
                      <a:pt x="1644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5" name="Google Shape;18285;p42"/>
              <p:cNvSpPr/>
              <p:nvPr/>
            </p:nvSpPr>
            <p:spPr>
              <a:xfrm>
                <a:off x="4386125" y="932375"/>
                <a:ext cx="98625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945" h="3780" extrusionOk="0">
                    <a:moveTo>
                      <a:pt x="2959" y="1561"/>
                    </a:moveTo>
                    <a:cubicBezTo>
                      <a:pt x="3369" y="1438"/>
                      <a:pt x="3657" y="1109"/>
                      <a:pt x="3945" y="904"/>
                    </a:cubicBezTo>
                    <a:cubicBezTo>
                      <a:pt x="3575" y="575"/>
                      <a:pt x="3328" y="329"/>
                      <a:pt x="3041" y="0"/>
                    </a:cubicBezTo>
                    <a:cubicBezTo>
                      <a:pt x="2137" y="123"/>
                      <a:pt x="1274" y="288"/>
                      <a:pt x="371" y="370"/>
                    </a:cubicBezTo>
                    <a:cubicBezTo>
                      <a:pt x="247" y="1561"/>
                      <a:pt x="83" y="2588"/>
                      <a:pt x="1" y="3656"/>
                    </a:cubicBezTo>
                    <a:cubicBezTo>
                      <a:pt x="453" y="3697"/>
                      <a:pt x="864" y="3697"/>
                      <a:pt x="1315" y="3780"/>
                    </a:cubicBezTo>
                    <a:cubicBezTo>
                      <a:pt x="1069" y="2670"/>
                      <a:pt x="1480" y="1931"/>
                      <a:pt x="2959" y="156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6" name="Google Shape;18286;p42"/>
              <p:cNvSpPr/>
              <p:nvPr/>
            </p:nvSpPr>
            <p:spPr>
              <a:xfrm>
                <a:off x="3484425" y="3830575"/>
                <a:ext cx="1366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3205" extrusionOk="0">
                    <a:moveTo>
                      <a:pt x="2835" y="658"/>
                    </a:moveTo>
                    <a:cubicBezTo>
                      <a:pt x="2014" y="658"/>
                      <a:pt x="1151" y="0"/>
                      <a:pt x="576" y="863"/>
                    </a:cubicBezTo>
                    <a:cubicBezTo>
                      <a:pt x="370" y="1233"/>
                      <a:pt x="1" y="1562"/>
                      <a:pt x="617" y="1808"/>
                    </a:cubicBezTo>
                    <a:cubicBezTo>
                      <a:pt x="1192" y="1562"/>
                      <a:pt x="1685" y="1356"/>
                      <a:pt x="2342" y="1151"/>
                    </a:cubicBezTo>
                    <a:cubicBezTo>
                      <a:pt x="2589" y="1562"/>
                      <a:pt x="2794" y="1808"/>
                      <a:pt x="2999" y="2137"/>
                    </a:cubicBezTo>
                    <a:cubicBezTo>
                      <a:pt x="2630" y="2383"/>
                      <a:pt x="2342" y="2630"/>
                      <a:pt x="1931" y="2958"/>
                    </a:cubicBezTo>
                    <a:cubicBezTo>
                      <a:pt x="2548" y="2999"/>
                      <a:pt x="3082" y="3205"/>
                      <a:pt x="3410" y="3040"/>
                    </a:cubicBezTo>
                    <a:cubicBezTo>
                      <a:pt x="3657" y="2958"/>
                      <a:pt x="3616" y="2506"/>
                      <a:pt x="3657" y="2137"/>
                    </a:cubicBezTo>
                    <a:cubicBezTo>
                      <a:pt x="4889" y="2137"/>
                      <a:pt x="5464" y="1603"/>
                      <a:pt x="5423" y="740"/>
                    </a:cubicBezTo>
                    <a:cubicBezTo>
                      <a:pt x="4807" y="493"/>
                      <a:pt x="4109" y="288"/>
                      <a:pt x="3410" y="42"/>
                    </a:cubicBezTo>
                    <a:cubicBezTo>
                      <a:pt x="3246" y="247"/>
                      <a:pt x="3041" y="452"/>
                      <a:pt x="2835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7" name="Google Shape;18287;p42"/>
              <p:cNvSpPr/>
              <p:nvPr/>
            </p:nvSpPr>
            <p:spPr>
              <a:xfrm>
                <a:off x="4801050" y="947775"/>
                <a:ext cx="17357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3205" extrusionOk="0">
                    <a:moveTo>
                      <a:pt x="1274" y="2013"/>
                    </a:moveTo>
                    <a:cubicBezTo>
                      <a:pt x="1192" y="1972"/>
                      <a:pt x="1109" y="1931"/>
                      <a:pt x="1068" y="1931"/>
                    </a:cubicBezTo>
                    <a:cubicBezTo>
                      <a:pt x="1150" y="1603"/>
                      <a:pt x="1315" y="1315"/>
                      <a:pt x="1438" y="945"/>
                    </a:cubicBezTo>
                    <a:cubicBezTo>
                      <a:pt x="123" y="1356"/>
                      <a:pt x="0" y="1561"/>
                      <a:pt x="82" y="2465"/>
                    </a:cubicBezTo>
                    <a:cubicBezTo>
                      <a:pt x="740" y="2630"/>
                      <a:pt x="1438" y="2794"/>
                      <a:pt x="2095" y="2876"/>
                    </a:cubicBezTo>
                    <a:lnTo>
                      <a:pt x="2095" y="2876"/>
                    </a:lnTo>
                    <a:lnTo>
                      <a:pt x="2095" y="2876"/>
                    </a:lnTo>
                    <a:lnTo>
                      <a:pt x="2095" y="2876"/>
                    </a:lnTo>
                    <a:cubicBezTo>
                      <a:pt x="1767" y="2465"/>
                      <a:pt x="1726" y="2137"/>
                      <a:pt x="2588" y="1849"/>
                    </a:cubicBezTo>
                    <a:cubicBezTo>
                      <a:pt x="2629" y="2342"/>
                      <a:pt x="2342" y="2588"/>
                      <a:pt x="2095" y="2876"/>
                    </a:cubicBezTo>
                    <a:lnTo>
                      <a:pt x="2095" y="2876"/>
                    </a:lnTo>
                    <a:lnTo>
                      <a:pt x="3615" y="3205"/>
                    </a:lnTo>
                    <a:cubicBezTo>
                      <a:pt x="3615" y="3040"/>
                      <a:pt x="3615" y="2835"/>
                      <a:pt x="3574" y="2671"/>
                    </a:cubicBezTo>
                    <a:cubicBezTo>
                      <a:pt x="3410" y="2013"/>
                      <a:pt x="3656" y="1726"/>
                      <a:pt x="4642" y="1397"/>
                    </a:cubicBezTo>
                    <a:cubicBezTo>
                      <a:pt x="5382" y="1767"/>
                      <a:pt x="5382" y="1767"/>
                      <a:pt x="6080" y="1726"/>
                    </a:cubicBezTo>
                    <a:cubicBezTo>
                      <a:pt x="6409" y="1192"/>
                      <a:pt x="6655" y="617"/>
                      <a:pt x="6943" y="124"/>
                    </a:cubicBezTo>
                    <a:cubicBezTo>
                      <a:pt x="6861" y="83"/>
                      <a:pt x="6819" y="83"/>
                      <a:pt x="6696" y="0"/>
                    </a:cubicBezTo>
                    <a:lnTo>
                      <a:pt x="5258" y="1110"/>
                    </a:lnTo>
                    <a:cubicBezTo>
                      <a:pt x="5176" y="699"/>
                      <a:pt x="5094" y="493"/>
                      <a:pt x="5053" y="206"/>
                    </a:cubicBezTo>
                    <a:cubicBezTo>
                      <a:pt x="4190" y="1233"/>
                      <a:pt x="2342" y="1192"/>
                      <a:pt x="1274" y="201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8" name="Google Shape;18288;p42"/>
              <p:cNvSpPr/>
              <p:nvPr/>
            </p:nvSpPr>
            <p:spPr>
              <a:xfrm>
                <a:off x="4926325" y="952900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1"/>
                    </a:moveTo>
                    <a:cubicBezTo>
                      <a:pt x="1" y="1"/>
                      <a:pt x="42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9" name="Google Shape;18289;p42"/>
              <p:cNvSpPr/>
              <p:nvPr/>
            </p:nvSpPr>
            <p:spPr>
              <a:xfrm>
                <a:off x="2827150" y="2406125"/>
                <a:ext cx="10785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314" h="2424" extrusionOk="0">
                    <a:moveTo>
                      <a:pt x="3164" y="575"/>
                    </a:moveTo>
                    <a:cubicBezTo>
                      <a:pt x="3164" y="411"/>
                      <a:pt x="2794" y="288"/>
                      <a:pt x="2547" y="206"/>
                    </a:cubicBezTo>
                    <a:cubicBezTo>
                      <a:pt x="2013" y="124"/>
                      <a:pt x="1397" y="82"/>
                      <a:pt x="822" y="0"/>
                    </a:cubicBezTo>
                    <a:cubicBezTo>
                      <a:pt x="617" y="493"/>
                      <a:pt x="370" y="904"/>
                      <a:pt x="206" y="1315"/>
                    </a:cubicBezTo>
                    <a:cubicBezTo>
                      <a:pt x="0" y="1767"/>
                      <a:pt x="699" y="2424"/>
                      <a:pt x="1356" y="2383"/>
                    </a:cubicBezTo>
                    <a:cubicBezTo>
                      <a:pt x="2260" y="2342"/>
                      <a:pt x="3164" y="2178"/>
                      <a:pt x="4314" y="2013"/>
                    </a:cubicBezTo>
                    <a:cubicBezTo>
                      <a:pt x="3657" y="1520"/>
                      <a:pt x="3164" y="1151"/>
                      <a:pt x="3164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42"/>
              <p:cNvSpPr/>
              <p:nvPr/>
            </p:nvSpPr>
            <p:spPr>
              <a:xfrm>
                <a:off x="5751025" y="1418150"/>
                <a:ext cx="13045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424" extrusionOk="0">
                    <a:moveTo>
                      <a:pt x="82" y="1438"/>
                    </a:moveTo>
                    <a:cubicBezTo>
                      <a:pt x="41" y="1479"/>
                      <a:pt x="41" y="1602"/>
                      <a:pt x="0" y="1643"/>
                    </a:cubicBezTo>
                    <a:cubicBezTo>
                      <a:pt x="1233" y="2424"/>
                      <a:pt x="2999" y="1725"/>
                      <a:pt x="4437" y="2342"/>
                    </a:cubicBezTo>
                    <a:cubicBezTo>
                      <a:pt x="3821" y="1602"/>
                      <a:pt x="4560" y="1191"/>
                      <a:pt x="5217" y="781"/>
                    </a:cubicBezTo>
                    <a:cubicBezTo>
                      <a:pt x="4807" y="616"/>
                      <a:pt x="4519" y="452"/>
                      <a:pt x="4190" y="288"/>
                    </a:cubicBezTo>
                    <a:cubicBezTo>
                      <a:pt x="3492" y="0"/>
                      <a:pt x="3163" y="41"/>
                      <a:pt x="2670" y="493"/>
                    </a:cubicBezTo>
                    <a:cubicBezTo>
                      <a:pt x="2260" y="863"/>
                      <a:pt x="1890" y="1274"/>
                      <a:pt x="1438" y="1684"/>
                    </a:cubicBezTo>
                    <a:cubicBezTo>
                      <a:pt x="945" y="1643"/>
                      <a:pt x="493" y="1520"/>
                      <a:pt x="82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42"/>
              <p:cNvSpPr/>
              <p:nvPr/>
            </p:nvSpPr>
            <p:spPr>
              <a:xfrm>
                <a:off x="4434400" y="1338025"/>
                <a:ext cx="145850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5834" h="2138" extrusionOk="0">
                    <a:moveTo>
                      <a:pt x="5834" y="946"/>
                    </a:moveTo>
                    <a:lnTo>
                      <a:pt x="5834" y="330"/>
                    </a:lnTo>
                    <a:cubicBezTo>
                      <a:pt x="5834" y="288"/>
                      <a:pt x="5711" y="206"/>
                      <a:pt x="5711" y="165"/>
                    </a:cubicBezTo>
                    <a:cubicBezTo>
                      <a:pt x="3451" y="1"/>
                      <a:pt x="2589" y="330"/>
                      <a:pt x="2383" y="1562"/>
                    </a:cubicBezTo>
                    <a:cubicBezTo>
                      <a:pt x="1931" y="1398"/>
                      <a:pt x="1521" y="1233"/>
                      <a:pt x="1028" y="1192"/>
                    </a:cubicBezTo>
                    <a:cubicBezTo>
                      <a:pt x="617" y="1110"/>
                      <a:pt x="206" y="1233"/>
                      <a:pt x="124" y="1562"/>
                    </a:cubicBezTo>
                    <a:cubicBezTo>
                      <a:pt x="1" y="1849"/>
                      <a:pt x="288" y="2137"/>
                      <a:pt x="781" y="2055"/>
                    </a:cubicBezTo>
                    <a:cubicBezTo>
                      <a:pt x="1562" y="2014"/>
                      <a:pt x="2342" y="2014"/>
                      <a:pt x="3041" y="1767"/>
                    </a:cubicBezTo>
                    <a:cubicBezTo>
                      <a:pt x="3821" y="1521"/>
                      <a:pt x="4519" y="987"/>
                      <a:pt x="5546" y="1110"/>
                    </a:cubicBezTo>
                    <a:cubicBezTo>
                      <a:pt x="5629" y="1110"/>
                      <a:pt x="5711" y="987"/>
                      <a:pt x="5834" y="94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2" name="Google Shape;18292;p42"/>
              <p:cNvSpPr/>
              <p:nvPr/>
            </p:nvSpPr>
            <p:spPr>
              <a:xfrm>
                <a:off x="5666800" y="1494150"/>
                <a:ext cx="811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3246" h="2301" extrusionOk="0">
                    <a:moveTo>
                      <a:pt x="2589" y="411"/>
                    </a:moveTo>
                    <a:cubicBezTo>
                      <a:pt x="1972" y="0"/>
                      <a:pt x="411" y="41"/>
                      <a:pt x="206" y="493"/>
                    </a:cubicBezTo>
                    <a:cubicBezTo>
                      <a:pt x="42" y="945"/>
                      <a:pt x="42" y="1438"/>
                      <a:pt x="1" y="1890"/>
                    </a:cubicBezTo>
                    <a:cubicBezTo>
                      <a:pt x="781" y="2054"/>
                      <a:pt x="1356" y="2177"/>
                      <a:pt x="2014" y="2301"/>
                    </a:cubicBezTo>
                    <a:cubicBezTo>
                      <a:pt x="2219" y="2054"/>
                      <a:pt x="2383" y="1849"/>
                      <a:pt x="2548" y="1684"/>
                    </a:cubicBezTo>
                    <a:cubicBezTo>
                      <a:pt x="2712" y="1479"/>
                      <a:pt x="2958" y="1315"/>
                      <a:pt x="3246" y="1068"/>
                    </a:cubicBezTo>
                    <a:cubicBezTo>
                      <a:pt x="3041" y="863"/>
                      <a:pt x="2835" y="616"/>
                      <a:pt x="2589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3" name="Google Shape;18293;p42"/>
              <p:cNvSpPr/>
              <p:nvPr/>
            </p:nvSpPr>
            <p:spPr>
              <a:xfrm>
                <a:off x="4827750" y="1246625"/>
                <a:ext cx="1140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589" extrusionOk="0">
                    <a:moveTo>
                      <a:pt x="2342" y="1"/>
                    </a:moveTo>
                    <a:cubicBezTo>
                      <a:pt x="2136" y="329"/>
                      <a:pt x="1931" y="658"/>
                      <a:pt x="1685" y="946"/>
                    </a:cubicBezTo>
                    <a:cubicBezTo>
                      <a:pt x="1315" y="1028"/>
                      <a:pt x="863" y="1151"/>
                      <a:pt x="493" y="1356"/>
                    </a:cubicBezTo>
                    <a:cubicBezTo>
                      <a:pt x="0" y="1603"/>
                      <a:pt x="0" y="2014"/>
                      <a:pt x="452" y="2260"/>
                    </a:cubicBezTo>
                    <a:cubicBezTo>
                      <a:pt x="863" y="2548"/>
                      <a:pt x="1479" y="2589"/>
                      <a:pt x="1767" y="2178"/>
                    </a:cubicBezTo>
                    <a:cubicBezTo>
                      <a:pt x="2178" y="1726"/>
                      <a:pt x="2588" y="1726"/>
                      <a:pt x="3369" y="1973"/>
                    </a:cubicBezTo>
                    <a:cubicBezTo>
                      <a:pt x="3122" y="1644"/>
                      <a:pt x="3040" y="1521"/>
                      <a:pt x="2917" y="1356"/>
                    </a:cubicBezTo>
                    <a:cubicBezTo>
                      <a:pt x="3492" y="1110"/>
                      <a:pt x="3985" y="905"/>
                      <a:pt x="4560" y="699"/>
                    </a:cubicBezTo>
                    <a:cubicBezTo>
                      <a:pt x="3780" y="494"/>
                      <a:pt x="3122" y="288"/>
                      <a:pt x="23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42"/>
              <p:cNvSpPr/>
              <p:nvPr/>
            </p:nvSpPr>
            <p:spPr>
              <a:xfrm>
                <a:off x="2655650" y="3191775"/>
                <a:ext cx="71900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589" extrusionOk="0">
                    <a:moveTo>
                      <a:pt x="2095" y="329"/>
                    </a:moveTo>
                    <a:cubicBezTo>
                      <a:pt x="1438" y="1"/>
                      <a:pt x="698" y="165"/>
                      <a:pt x="247" y="781"/>
                    </a:cubicBezTo>
                    <a:cubicBezTo>
                      <a:pt x="82" y="945"/>
                      <a:pt x="41" y="1192"/>
                      <a:pt x="41" y="1233"/>
                    </a:cubicBezTo>
                    <a:cubicBezTo>
                      <a:pt x="41" y="1562"/>
                      <a:pt x="0" y="1644"/>
                      <a:pt x="41" y="1767"/>
                    </a:cubicBezTo>
                    <a:cubicBezTo>
                      <a:pt x="247" y="1972"/>
                      <a:pt x="411" y="2260"/>
                      <a:pt x="698" y="2383"/>
                    </a:cubicBezTo>
                    <a:cubicBezTo>
                      <a:pt x="1109" y="2589"/>
                      <a:pt x="1602" y="2424"/>
                      <a:pt x="1890" y="2178"/>
                    </a:cubicBezTo>
                    <a:lnTo>
                      <a:pt x="2342" y="1849"/>
                    </a:lnTo>
                    <a:cubicBezTo>
                      <a:pt x="2876" y="1397"/>
                      <a:pt x="2711" y="617"/>
                      <a:pt x="2095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42"/>
              <p:cNvSpPr/>
              <p:nvPr/>
            </p:nvSpPr>
            <p:spPr>
              <a:xfrm>
                <a:off x="2218150" y="912850"/>
                <a:ext cx="85250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2589" extrusionOk="0">
                    <a:moveTo>
                      <a:pt x="1232" y="1931"/>
                    </a:moveTo>
                    <a:cubicBezTo>
                      <a:pt x="1315" y="1973"/>
                      <a:pt x="1356" y="2055"/>
                      <a:pt x="1479" y="2137"/>
                    </a:cubicBezTo>
                    <a:cubicBezTo>
                      <a:pt x="2136" y="2589"/>
                      <a:pt x="2383" y="2589"/>
                      <a:pt x="2958" y="2055"/>
                    </a:cubicBezTo>
                    <a:cubicBezTo>
                      <a:pt x="3163" y="1931"/>
                      <a:pt x="3286" y="1726"/>
                      <a:pt x="3410" y="1521"/>
                    </a:cubicBezTo>
                    <a:cubicBezTo>
                      <a:pt x="2054" y="904"/>
                      <a:pt x="2054" y="904"/>
                      <a:pt x="2301" y="1"/>
                    </a:cubicBezTo>
                    <a:cubicBezTo>
                      <a:pt x="2054" y="83"/>
                      <a:pt x="1931" y="124"/>
                      <a:pt x="1766" y="124"/>
                    </a:cubicBezTo>
                    <a:cubicBezTo>
                      <a:pt x="863" y="165"/>
                      <a:pt x="534" y="699"/>
                      <a:pt x="288" y="1151"/>
                    </a:cubicBezTo>
                    <a:cubicBezTo>
                      <a:pt x="0" y="1562"/>
                      <a:pt x="739" y="1685"/>
                      <a:pt x="1232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42"/>
              <p:cNvSpPr/>
              <p:nvPr/>
            </p:nvSpPr>
            <p:spPr>
              <a:xfrm>
                <a:off x="5072175" y="1622525"/>
                <a:ext cx="986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944" h="2342" extrusionOk="0">
                    <a:moveTo>
                      <a:pt x="3081" y="41"/>
                    </a:moveTo>
                    <a:cubicBezTo>
                      <a:pt x="2260" y="329"/>
                      <a:pt x="1397" y="205"/>
                      <a:pt x="534" y="247"/>
                    </a:cubicBezTo>
                    <a:cubicBezTo>
                      <a:pt x="493" y="452"/>
                      <a:pt x="452" y="698"/>
                      <a:pt x="329" y="863"/>
                    </a:cubicBezTo>
                    <a:cubicBezTo>
                      <a:pt x="0" y="1315"/>
                      <a:pt x="288" y="1561"/>
                      <a:pt x="740" y="1890"/>
                    </a:cubicBezTo>
                    <a:cubicBezTo>
                      <a:pt x="1109" y="2136"/>
                      <a:pt x="1520" y="2342"/>
                      <a:pt x="2013" y="2177"/>
                    </a:cubicBezTo>
                    <a:cubicBezTo>
                      <a:pt x="2588" y="2054"/>
                      <a:pt x="2753" y="1725"/>
                      <a:pt x="2753" y="1315"/>
                    </a:cubicBezTo>
                    <a:cubicBezTo>
                      <a:pt x="2794" y="493"/>
                      <a:pt x="2794" y="493"/>
                      <a:pt x="3944" y="123"/>
                    </a:cubicBezTo>
                    <a:cubicBezTo>
                      <a:pt x="3533" y="82"/>
                      <a:pt x="3205" y="0"/>
                      <a:pt x="308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42"/>
              <p:cNvSpPr/>
              <p:nvPr/>
            </p:nvSpPr>
            <p:spPr>
              <a:xfrm>
                <a:off x="4108850" y="194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42"/>
              <p:cNvSpPr/>
              <p:nvPr/>
            </p:nvSpPr>
            <p:spPr>
              <a:xfrm>
                <a:off x="4068800" y="19604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0" y="0"/>
                      <a:pt x="0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42"/>
              <p:cNvSpPr/>
              <p:nvPr/>
            </p:nvSpPr>
            <p:spPr>
              <a:xfrm>
                <a:off x="4062625" y="1947050"/>
                <a:ext cx="84250" cy="79100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3164" extrusionOk="0">
                    <a:moveTo>
                      <a:pt x="3369" y="2465"/>
                    </a:moveTo>
                    <a:cubicBezTo>
                      <a:pt x="3041" y="2301"/>
                      <a:pt x="2712" y="2137"/>
                      <a:pt x="2671" y="2096"/>
                    </a:cubicBezTo>
                    <a:cubicBezTo>
                      <a:pt x="2342" y="1274"/>
                      <a:pt x="2096" y="658"/>
                      <a:pt x="1849" y="0"/>
                    </a:cubicBezTo>
                    <a:lnTo>
                      <a:pt x="1" y="0"/>
                    </a:lnTo>
                    <a:cubicBezTo>
                      <a:pt x="83" y="206"/>
                      <a:pt x="165" y="370"/>
                      <a:pt x="247" y="493"/>
                    </a:cubicBezTo>
                    <a:cubicBezTo>
                      <a:pt x="453" y="493"/>
                      <a:pt x="658" y="493"/>
                      <a:pt x="822" y="452"/>
                    </a:cubicBezTo>
                    <a:cubicBezTo>
                      <a:pt x="987" y="1027"/>
                      <a:pt x="1110" y="1479"/>
                      <a:pt x="1274" y="2013"/>
                    </a:cubicBezTo>
                    <a:cubicBezTo>
                      <a:pt x="904" y="2219"/>
                      <a:pt x="576" y="2342"/>
                      <a:pt x="42" y="2671"/>
                    </a:cubicBezTo>
                    <a:cubicBezTo>
                      <a:pt x="699" y="2835"/>
                      <a:pt x="1233" y="2917"/>
                      <a:pt x="1890" y="3081"/>
                    </a:cubicBezTo>
                    <a:cubicBezTo>
                      <a:pt x="1603" y="2753"/>
                      <a:pt x="1480" y="2630"/>
                      <a:pt x="1315" y="2465"/>
                    </a:cubicBezTo>
                    <a:cubicBezTo>
                      <a:pt x="2055" y="2342"/>
                      <a:pt x="2712" y="3164"/>
                      <a:pt x="3369" y="24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42"/>
              <p:cNvSpPr/>
              <p:nvPr/>
            </p:nvSpPr>
            <p:spPr>
              <a:xfrm>
                <a:off x="3383775" y="1332900"/>
                <a:ext cx="1345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932" extrusionOk="0">
                    <a:moveTo>
                      <a:pt x="5382" y="124"/>
                    </a:moveTo>
                    <a:cubicBezTo>
                      <a:pt x="4930" y="0"/>
                      <a:pt x="4520" y="83"/>
                      <a:pt x="4027" y="288"/>
                    </a:cubicBezTo>
                    <a:cubicBezTo>
                      <a:pt x="3410" y="576"/>
                      <a:pt x="2753" y="740"/>
                      <a:pt x="1973" y="740"/>
                    </a:cubicBezTo>
                    <a:cubicBezTo>
                      <a:pt x="1315" y="740"/>
                      <a:pt x="658" y="904"/>
                      <a:pt x="1" y="986"/>
                    </a:cubicBezTo>
                    <a:cubicBezTo>
                      <a:pt x="699" y="1931"/>
                      <a:pt x="1685" y="1356"/>
                      <a:pt x="2507" y="1397"/>
                    </a:cubicBezTo>
                    <a:lnTo>
                      <a:pt x="3000" y="1931"/>
                    </a:lnTo>
                    <a:cubicBezTo>
                      <a:pt x="3739" y="1644"/>
                      <a:pt x="4396" y="1438"/>
                      <a:pt x="5013" y="1233"/>
                    </a:cubicBezTo>
                    <a:cubicBezTo>
                      <a:pt x="4766" y="781"/>
                      <a:pt x="5013" y="493"/>
                      <a:pt x="5382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42"/>
              <p:cNvSpPr/>
              <p:nvPr/>
            </p:nvSpPr>
            <p:spPr>
              <a:xfrm>
                <a:off x="4424125" y="1953200"/>
                <a:ext cx="9247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2343" extrusionOk="0">
                    <a:moveTo>
                      <a:pt x="576" y="124"/>
                    </a:moveTo>
                    <a:cubicBezTo>
                      <a:pt x="781" y="371"/>
                      <a:pt x="1028" y="617"/>
                      <a:pt x="1315" y="946"/>
                    </a:cubicBezTo>
                    <a:cubicBezTo>
                      <a:pt x="329" y="1151"/>
                      <a:pt x="1" y="1603"/>
                      <a:pt x="329" y="2301"/>
                    </a:cubicBezTo>
                    <a:cubicBezTo>
                      <a:pt x="740" y="2301"/>
                      <a:pt x="1151" y="2342"/>
                      <a:pt x="1439" y="2342"/>
                    </a:cubicBezTo>
                    <a:lnTo>
                      <a:pt x="2219" y="1603"/>
                    </a:lnTo>
                    <a:cubicBezTo>
                      <a:pt x="2383" y="1891"/>
                      <a:pt x="2466" y="2055"/>
                      <a:pt x="2671" y="2342"/>
                    </a:cubicBezTo>
                    <a:lnTo>
                      <a:pt x="3452" y="1603"/>
                    </a:lnTo>
                    <a:lnTo>
                      <a:pt x="3452" y="1603"/>
                    </a:lnTo>
                    <a:lnTo>
                      <a:pt x="3452" y="1603"/>
                    </a:lnTo>
                    <a:cubicBezTo>
                      <a:pt x="3452" y="1603"/>
                      <a:pt x="3410" y="1603"/>
                      <a:pt x="3410" y="1562"/>
                    </a:cubicBezTo>
                    <a:cubicBezTo>
                      <a:pt x="3164" y="1439"/>
                      <a:pt x="2876" y="1398"/>
                      <a:pt x="2630" y="1274"/>
                    </a:cubicBezTo>
                    <a:lnTo>
                      <a:pt x="2794" y="1110"/>
                    </a:lnTo>
                    <a:cubicBezTo>
                      <a:pt x="3000" y="1274"/>
                      <a:pt x="3164" y="1398"/>
                      <a:pt x="3369" y="1562"/>
                    </a:cubicBezTo>
                    <a:lnTo>
                      <a:pt x="3410" y="1562"/>
                    </a:lnTo>
                    <a:cubicBezTo>
                      <a:pt x="3698" y="1233"/>
                      <a:pt x="3369" y="1028"/>
                      <a:pt x="3164" y="823"/>
                    </a:cubicBezTo>
                    <a:cubicBezTo>
                      <a:pt x="2219" y="864"/>
                      <a:pt x="1932" y="371"/>
                      <a:pt x="1521" y="1"/>
                    </a:cubicBezTo>
                    <a:cubicBezTo>
                      <a:pt x="1192" y="124"/>
                      <a:pt x="905" y="124"/>
                      <a:pt x="576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42"/>
              <p:cNvSpPr/>
              <p:nvPr/>
            </p:nvSpPr>
            <p:spPr>
              <a:xfrm>
                <a:off x="3504975" y="1669750"/>
                <a:ext cx="102725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4109" h="2220" extrusionOk="0">
                    <a:moveTo>
                      <a:pt x="4108" y="2096"/>
                    </a:moveTo>
                    <a:cubicBezTo>
                      <a:pt x="3492" y="1439"/>
                      <a:pt x="2999" y="822"/>
                      <a:pt x="2424" y="206"/>
                    </a:cubicBezTo>
                    <a:cubicBezTo>
                      <a:pt x="2260" y="42"/>
                      <a:pt x="1931" y="1"/>
                      <a:pt x="1643" y="1"/>
                    </a:cubicBezTo>
                    <a:cubicBezTo>
                      <a:pt x="1315" y="42"/>
                      <a:pt x="904" y="124"/>
                      <a:pt x="575" y="288"/>
                    </a:cubicBezTo>
                    <a:cubicBezTo>
                      <a:pt x="165" y="453"/>
                      <a:pt x="0" y="699"/>
                      <a:pt x="329" y="1028"/>
                    </a:cubicBezTo>
                    <a:cubicBezTo>
                      <a:pt x="986" y="987"/>
                      <a:pt x="1397" y="329"/>
                      <a:pt x="2342" y="863"/>
                    </a:cubicBezTo>
                    <a:cubicBezTo>
                      <a:pt x="2054" y="1069"/>
                      <a:pt x="1849" y="1233"/>
                      <a:pt x="1726" y="1356"/>
                    </a:cubicBezTo>
                    <a:cubicBezTo>
                      <a:pt x="1602" y="1521"/>
                      <a:pt x="1520" y="1726"/>
                      <a:pt x="1561" y="1932"/>
                    </a:cubicBezTo>
                    <a:cubicBezTo>
                      <a:pt x="1561" y="1973"/>
                      <a:pt x="1972" y="2055"/>
                      <a:pt x="2219" y="2055"/>
                    </a:cubicBezTo>
                    <a:cubicBezTo>
                      <a:pt x="2629" y="2096"/>
                      <a:pt x="3081" y="2096"/>
                      <a:pt x="3574" y="2096"/>
                    </a:cubicBezTo>
                    <a:cubicBezTo>
                      <a:pt x="3697" y="2219"/>
                      <a:pt x="3903" y="2137"/>
                      <a:pt x="4108" y="209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42"/>
              <p:cNvSpPr/>
              <p:nvPr/>
            </p:nvSpPr>
            <p:spPr>
              <a:xfrm>
                <a:off x="3675450" y="188825"/>
                <a:ext cx="5752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2014" extrusionOk="0">
                    <a:moveTo>
                      <a:pt x="1356" y="1972"/>
                    </a:moveTo>
                    <a:cubicBezTo>
                      <a:pt x="2013" y="1931"/>
                      <a:pt x="2301" y="1726"/>
                      <a:pt x="2219" y="1150"/>
                    </a:cubicBezTo>
                    <a:cubicBezTo>
                      <a:pt x="2219" y="1027"/>
                      <a:pt x="2219" y="904"/>
                      <a:pt x="2178" y="781"/>
                    </a:cubicBezTo>
                    <a:cubicBezTo>
                      <a:pt x="2096" y="329"/>
                      <a:pt x="1603" y="0"/>
                      <a:pt x="986" y="0"/>
                    </a:cubicBezTo>
                    <a:cubicBezTo>
                      <a:pt x="329" y="0"/>
                      <a:pt x="165" y="370"/>
                      <a:pt x="83" y="740"/>
                    </a:cubicBezTo>
                    <a:cubicBezTo>
                      <a:pt x="1" y="904"/>
                      <a:pt x="1" y="1109"/>
                      <a:pt x="1" y="1233"/>
                    </a:cubicBezTo>
                    <a:cubicBezTo>
                      <a:pt x="124" y="1726"/>
                      <a:pt x="658" y="2013"/>
                      <a:pt x="1356" y="197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42"/>
              <p:cNvSpPr/>
              <p:nvPr/>
            </p:nvSpPr>
            <p:spPr>
              <a:xfrm>
                <a:off x="5002325" y="1382200"/>
                <a:ext cx="11300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685" extrusionOk="0">
                    <a:moveTo>
                      <a:pt x="1" y="165"/>
                    </a:moveTo>
                    <a:cubicBezTo>
                      <a:pt x="617" y="575"/>
                      <a:pt x="1192" y="863"/>
                      <a:pt x="1726" y="1233"/>
                    </a:cubicBezTo>
                    <a:cubicBezTo>
                      <a:pt x="1521" y="1315"/>
                      <a:pt x="1357" y="1397"/>
                      <a:pt x="1151" y="1479"/>
                    </a:cubicBezTo>
                    <a:cubicBezTo>
                      <a:pt x="1233" y="1520"/>
                      <a:pt x="1274" y="1644"/>
                      <a:pt x="1315" y="1685"/>
                    </a:cubicBezTo>
                    <a:cubicBezTo>
                      <a:pt x="2260" y="1602"/>
                      <a:pt x="3205" y="1479"/>
                      <a:pt x="4150" y="1315"/>
                    </a:cubicBezTo>
                    <a:cubicBezTo>
                      <a:pt x="4314" y="1274"/>
                      <a:pt x="4396" y="986"/>
                      <a:pt x="4520" y="822"/>
                    </a:cubicBezTo>
                    <a:cubicBezTo>
                      <a:pt x="3246" y="0"/>
                      <a:pt x="1685" y="82"/>
                      <a:pt x="1" y="165"/>
                    </a:cubicBezTo>
                    <a:close/>
                    <a:moveTo>
                      <a:pt x="3164" y="1027"/>
                    </a:moveTo>
                    <a:cubicBezTo>
                      <a:pt x="2507" y="1233"/>
                      <a:pt x="2137" y="863"/>
                      <a:pt x="1398" y="658"/>
                    </a:cubicBezTo>
                    <a:cubicBezTo>
                      <a:pt x="2301" y="575"/>
                      <a:pt x="2918" y="370"/>
                      <a:pt x="3164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42"/>
              <p:cNvSpPr/>
              <p:nvPr/>
            </p:nvSpPr>
            <p:spPr>
              <a:xfrm>
                <a:off x="3247200" y="1629700"/>
                <a:ext cx="13455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5382" h="1644" extrusionOk="0">
                    <a:moveTo>
                      <a:pt x="1890" y="617"/>
                    </a:moveTo>
                    <a:cubicBezTo>
                      <a:pt x="1972" y="453"/>
                      <a:pt x="2013" y="247"/>
                      <a:pt x="2054" y="124"/>
                    </a:cubicBezTo>
                    <a:cubicBezTo>
                      <a:pt x="1561" y="42"/>
                      <a:pt x="1068" y="1"/>
                      <a:pt x="575" y="1"/>
                    </a:cubicBezTo>
                    <a:cubicBezTo>
                      <a:pt x="0" y="740"/>
                      <a:pt x="863" y="1028"/>
                      <a:pt x="1397" y="1438"/>
                    </a:cubicBezTo>
                    <a:cubicBezTo>
                      <a:pt x="1643" y="1644"/>
                      <a:pt x="4724" y="1480"/>
                      <a:pt x="5382" y="1274"/>
                    </a:cubicBezTo>
                    <a:cubicBezTo>
                      <a:pt x="4149" y="1028"/>
                      <a:pt x="3040" y="822"/>
                      <a:pt x="1890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42"/>
              <p:cNvSpPr/>
              <p:nvPr/>
            </p:nvSpPr>
            <p:spPr>
              <a:xfrm>
                <a:off x="4982825" y="12486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cubicBezTo>
                      <a:pt x="0" y="1"/>
                      <a:pt x="0" y="1"/>
                      <a:pt x="41" y="1"/>
                    </a:cubicBezTo>
                    <a:lnTo>
                      <a:pt x="41" y="1"/>
                    </a:lnTo>
                    <a:cubicBezTo>
                      <a:pt x="0" y="1"/>
                      <a:pt x="0" y="1"/>
                      <a:pt x="41" y="1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42"/>
              <p:cNvSpPr/>
              <p:nvPr/>
            </p:nvSpPr>
            <p:spPr>
              <a:xfrm>
                <a:off x="4967425" y="1199400"/>
                <a:ext cx="873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931" extrusionOk="0">
                    <a:moveTo>
                      <a:pt x="2218" y="1808"/>
                    </a:moveTo>
                    <a:cubicBezTo>
                      <a:pt x="2670" y="1315"/>
                      <a:pt x="3081" y="822"/>
                      <a:pt x="3492" y="411"/>
                    </a:cubicBezTo>
                    <a:cubicBezTo>
                      <a:pt x="2465" y="0"/>
                      <a:pt x="2465" y="0"/>
                      <a:pt x="1684" y="370"/>
                    </a:cubicBezTo>
                    <a:cubicBezTo>
                      <a:pt x="1233" y="575"/>
                      <a:pt x="657" y="698"/>
                      <a:pt x="206" y="781"/>
                    </a:cubicBezTo>
                    <a:cubicBezTo>
                      <a:pt x="0" y="1232"/>
                      <a:pt x="247" y="1602"/>
                      <a:pt x="657" y="1931"/>
                    </a:cubicBezTo>
                    <a:cubicBezTo>
                      <a:pt x="1068" y="1356"/>
                      <a:pt x="1808" y="1849"/>
                      <a:pt x="2218" y="180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42"/>
              <p:cNvSpPr/>
              <p:nvPr/>
            </p:nvSpPr>
            <p:spPr>
              <a:xfrm>
                <a:off x="2260250" y="2344500"/>
                <a:ext cx="70875" cy="493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973" extrusionOk="0">
                    <a:moveTo>
                      <a:pt x="2835" y="1397"/>
                    </a:moveTo>
                    <a:cubicBezTo>
                      <a:pt x="2671" y="83"/>
                      <a:pt x="986" y="576"/>
                      <a:pt x="0" y="0"/>
                    </a:cubicBezTo>
                    <a:cubicBezTo>
                      <a:pt x="82" y="699"/>
                      <a:pt x="206" y="1192"/>
                      <a:pt x="288" y="1644"/>
                    </a:cubicBezTo>
                    <a:cubicBezTo>
                      <a:pt x="1274" y="1972"/>
                      <a:pt x="2013" y="1603"/>
                      <a:pt x="2835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42"/>
              <p:cNvSpPr/>
              <p:nvPr/>
            </p:nvSpPr>
            <p:spPr>
              <a:xfrm>
                <a:off x="2959625" y="2736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lnTo>
                      <a:pt x="42" y="0"/>
                    </a:lnTo>
                    <a:cubicBezTo>
                      <a:pt x="1" y="0"/>
                      <a:pt x="42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42"/>
              <p:cNvSpPr/>
              <p:nvPr/>
            </p:nvSpPr>
            <p:spPr>
              <a:xfrm>
                <a:off x="2943200" y="2736825"/>
                <a:ext cx="65750" cy="6370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2548" extrusionOk="0">
                    <a:moveTo>
                      <a:pt x="2630" y="1109"/>
                    </a:moveTo>
                    <a:cubicBezTo>
                      <a:pt x="2013" y="740"/>
                      <a:pt x="1315" y="329"/>
                      <a:pt x="699" y="0"/>
                    </a:cubicBezTo>
                    <a:cubicBezTo>
                      <a:pt x="493" y="822"/>
                      <a:pt x="247" y="1643"/>
                      <a:pt x="0" y="2547"/>
                    </a:cubicBezTo>
                    <a:cubicBezTo>
                      <a:pt x="1685" y="1890"/>
                      <a:pt x="1931" y="1725"/>
                      <a:pt x="2630" y="110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42"/>
              <p:cNvSpPr/>
              <p:nvPr/>
            </p:nvSpPr>
            <p:spPr>
              <a:xfrm>
                <a:off x="4361475" y="1675925"/>
                <a:ext cx="852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2014" extrusionOk="0">
                    <a:moveTo>
                      <a:pt x="823" y="165"/>
                    </a:moveTo>
                    <a:cubicBezTo>
                      <a:pt x="535" y="740"/>
                      <a:pt x="1603" y="616"/>
                      <a:pt x="1603" y="1027"/>
                    </a:cubicBezTo>
                    <a:cubicBezTo>
                      <a:pt x="1069" y="1233"/>
                      <a:pt x="576" y="1438"/>
                      <a:pt x="1" y="1685"/>
                    </a:cubicBezTo>
                    <a:cubicBezTo>
                      <a:pt x="412" y="2013"/>
                      <a:pt x="781" y="1972"/>
                      <a:pt x="1151" y="1849"/>
                    </a:cubicBezTo>
                    <a:cubicBezTo>
                      <a:pt x="1480" y="1685"/>
                      <a:pt x="1808" y="1561"/>
                      <a:pt x="2384" y="1643"/>
                    </a:cubicBezTo>
                    <a:cubicBezTo>
                      <a:pt x="2630" y="1685"/>
                      <a:pt x="3041" y="1520"/>
                      <a:pt x="3411" y="1479"/>
                    </a:cubicBezTo>
                    <a:cubicBezTo>
                      <a:pt x="3205" y="1068"/>
                      <a:pt x="3041" y="781"/>
                      <a:pt x="2918" y="452"/>
                    </a:cubicBezTo>
                    <a:cubicBezTo>
                      <a:pt x="2835" y="41"/>
                      <a:pt x="2425" y="0"/>
                      <a:pt x="1973" y="41"/>
                    </a:cubicBezTo>
                    <a:cubicBezTo>
                      <a:pt x="1891" y="165"/>
                      <a:pt x="1891" y="247"/>
                      <a:pt x="1850" y="411"/>
                    </a:cubicBezTo>
                    <a:cubicBezTo>
                      <a:pt x="1439" y="370"/>
                      <a:pt x="1151" y="247"/>
                      <a:pt x="82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42"/>
              <p:cNvSpPr/>
              <p:nvPr/>
            </p:nvSpPr>
            <p:spPr>
              <a:xfrm>
                <a:off x="4408725" y="167695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1" y="0"/>
                    </a:moveTo>
                    <a:cubicBezTo>
                      <a:pt x="83" y="0"/>
                      <a:pt x="83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42"/>
              <p:cNvSpPr/>
              <p:nvPr/>
            </p:nvSpPr>
            <p:spPr>
              <a:xfrm>
                <a:off x="5309400" y="1253825"/>
                <a:ext cx="6677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2137" extrusionOk="0">
                    <a:moveTo>
                      <a:pt x="1521" y="411"/>
                    </a:moveTo>
                    <a:cubicBezTo>
                      <a:pt x="1110" y="0"/>
                      <a:pt x="863" y="0"/>
                      <a:pt x="247" y="370"/>
                    </a:cubicBezTo>
                    <a:cubicBezTo>
                      <a:pt x="1028" y="1109"/>
                      <a:pt x="1028" y="1109"/>
                      <a:pt x="1" y="1931"/>
                    </a:cubicBezTo>
                    <a:cubicBezTo>
                      <a:pt x="617" y="2013"/>
                      <a:pt x="1069" y="2054"/>
                      <a:pt x="1521" y="2095"/>
                    </a:cubicBezTo>
                    <a:cubicBezTo>
                      <a:pt x="2137" y="2136"/>
                      <a:pt x="2466" y="1931"/>
                      <a:pt x="2548" y="1602"/>
                    </a:cubicBezTo>
                    <a:cubicBezTo>
                      <a:pt x="2671" y="1397"/>
                      <a:pt x="2548" y="1109"/>
                      <a:pt x="2548" y="822"/>
                    </a:cubicBezTo>
                    <a:cubicBezTo>
                      <a:pt x="1932" y="904"/>
                      <a:pt x="1767" y="658"/>
                      <a:pt x="1521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4" name="Google Shape;18314;p42"/>
              <p:cNvSpPr/>
              <p:nvPr/>
            </p:nvSpPr>
            <p:spPr>
              <a:xfrm>
                <a:off x="4509375" y="1151125"/>
                <a:ext cx="8835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534" h="1439" extrusionOk="0">
                    <a:moveTo>
                      <a:pt x="3328" y="165"/>
                    </a:moveTo>
                    <a:cubicBezTo>
                      <a:pt x="2013" y="206"/>
                      <a:pt x="822" y="0"/>
                      <a:pt x="0" y="863"/>
                    </a:cubicBezTo>
                    <a:cubicBezTo>
                      <a:pt x="247" y="986"/>
                      <a:pt x="493" y="1192"/>
                      <a:pt x="781" y="1192"/>
                    </a:cubicBezTo>
                    <a:cubicBezTo>
                      <a:pt x="1644" y="1192"/>
                      <a:pt x="2506" y="1027"/>
                      <a:pt x="3533" y="1438"/>
                    </a:cubicBezTo>
                    <a:cubicBezTo>
                      <a:pt x="3451" y="904"/>
                      <a:pt x="3369" y="575"/>
                      <a:pt x="3328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5" name="Google Shape;18315;p42"/>
              <p:cNvSpPr/>
              <p:nvPr/>
            </p:nvSpPr>
            <p:spPr>
              <a:xfrm>
                <a:off x="3864425" y="1704675"/>
                <a:ext cx="9142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2343" extrusionOk="0">
                    <a:moveTo>
                      <a:pt x="1192" y="1931"/>
                    </a:moveTo>
                    <a:cubicBezTo>
                      <a:pt x="1397" y="945"/>
                      <a:pt x="1397" y="1028"/>
                      <a:pt x="2794" y="822"/>
                    </a:cubicBezTo>
                    <a:cubicBezTo>
                      <a:pt x="3081" y="740"/>
                      <a:pt x="3369" y="699"/>
                      <a:pt x="3656" y="658"/>
                    </a:cubicBezTo>
                    <a:cubicBezTo>
                      <a:pt x="2876" y="411"/>
                      <a:pt x="2177" y="206"/>
                      <a:pt x="1520" y="1"/>
                    </a:cubicBezTo>
                    <a:cubicBezTo>
                      <a:pt x="1027" y="411"/>
                      <a:pt x="575" y="740"/>
                      <a:pt x="0" y="1233"/>
                    </a:cubicBezTo>
                    <a:cubicBezTo>
                      <a:pt x="165" y="1562"/>
                      <a:pt x="329" y="1931"/>
                      <a:pt x="493" y="2342"/>
                    </a:cubicBezTo>
                    <a:cubicBezTo>
                      <a:pt x="945" y="2342"/>
                      <a:pt x="1150" y="2260"/>
                      <a:pt x="1192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42"/>
              <p:cNvSpPr/>
              <p:nvPr/>
            </p:nvSpPr>
            <p:spPr>
              <a:xfrm>
                <a:off x="2913425" y="3750475"/>
                <a:ext cx="1068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4273" h="1603" extrusionOk="0">
                    <a:moveTo>
                      <a:pt x="2629" y="616"/>
                    </a:moveTo>
                    <a:cubicBezTo>
                      <a:pt x="2999" y="206"/>
                      <a:pt x="3533" y="658"/>
                      <a:pt x="4272" y="534"/>
                    </a:cubicBezTo>
                    <a:cubicBezTo>
                      <a:pt x="3862" y="329"/>
                      <a:pt x="3656" y="123"/>
                      <a:pt x="3451" y="123"/>
                    </a:cubicBezTo>
                    <a:cubicBezTo>
                      <a:pt x="2301" y="41"/>
                      <a:pt x="1233" y="41"/>
                      <a:pt x="123" y="0"/>
                    </a:cubicBezTo>
                    <a:cubicBezTo>
                      <a:pt x="41" y="0"/>
                      <a:pt x="41" y="165"/>
                      <a:pt x="0" y="247"/>
                    </a:cubicBezTo>
                    <a:cubicBezTo>
                      <a:pt x="616" y="658"/>
                      <a:pt x="1233" y="1150"/>
                      <a:pt x="1972" y="1602"/>
                    </a:cubicBezTo>
                    <a:cubicBezTo>
                      <a:pt x="2177" y="1233"/>
                      <a:pt x="2383" y="904"/>
                      <a:pt x="2629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42"/>
              <p:cNvSpPr/>
              <p:nvPr/>
            </p:nvSpPr>
            <p:spPr>
              <a:xfrm>
                <a:off x="2876450" y="2353750"/>
                <a:ext cx="5240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85" extrusionOk="0">
                    <a:moveTo>
                      <a:pt x="41" y="781"/>
                    </a:moveTo>
                    <a:cubicBezTo>
                      <a:pt x="41" y="1479"/>
                      <a:pt x="288" y="1684"/>
                      <a:pt x="1068" y="1684"/>
                    </a:cubicBezTo>
                    <a:cubicBezTo>
                      <a:pt x="1726" y="1684"/>
                      <a:pt x="2095" y="1479"/>
                      <a:pt x="2095" y="1068"/>
                    </a:cubicBezTo>
                    <a:cubicBezTo>
                      <a:pt x="2095" y="534"/>
                      <a:pt x="1602" y="0"/>
                      <a:pt x="1027" y="41"/>
                    </a:cubicBezTo>
                    <a:cubicBezTo>
                      <a:pt x="288" y="0"/>
                      <a:pt x="0" y="247"/>
                      <a:pt x="4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42"/>
              <p:cNvSpPr/>
              <p:nvPr/>
            </p:nvSpPr>
            <p:spPr>
              <a:xfrm>
                <a:off x="2765525" y="2311625"/>
                <a:ext cx="6885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1932" extrusionOk="0">
                    <a:moveTo>
                      <a:pt x="2178" y="206"/>
                    </a:moveTo>
                    <a:cubicBezTo>
                      <a:pt x="1603" y="165"/>
                      <a:pt x="946" y="42"/>
                      <a:pt x="288" y="1"/>
                    </a:cubicBezTo>
                    <a:cubicBezTo>
                      <a:pt x="83" y="781"/>
                      <a:pt x="1110" y="330"/>
                      <a:pt x="1315" y="699"/>
                    </a:cubicBezTo>
                    <a:cubicBezTo>
                      <a:pt x="1110" y="1233"/>
                      <a:pt x="699" y="1603"/>
                      <a:pt x="1" y="1891"/>
                    </a:cubicBezTo>
                    <a:cubicBezTo>
                      <a:pt x="1110" y="1932"/>
                      <a:pt x="1931" y="1603"/>
                      <a:pt x="2753" y="1398"/>
                    </a:cubicBezTo>
                    <a:cubicBezTo>
                      <a:pt x="2589" y="987"/>
                      <a:pt x="2424" y="658"/>
                      <a:pt x="2178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9" name="Google Shape;18319;p42"/>
              <p:cNvSpPr/>
              <p:nvPr/>
            </p:nvSpPr>
            <p:spPr>
              <a:xfrm>
                <a:off x="4137600" y="1943975"/>
                <a:ext cx="1006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1603" extrusionOk="0">
                    <a:moveTo>
                      <a:pt x="3410" y="945"/>
                    </a:moveTo>
                    <a:cubicBezTo>
                      <a:pt x="3574" y="945"/>
                      <a:pt x="3780" y="657"/>
                      <a:pt x="4026" y="411"/>
                    </a:cubicBezTo>
                    <a:cubicBezTo>
                      <a:pt x="3082" y="247"/>
                      <a:pt x="2424" y="0"/>
                      <a:pt x="1808" y="123"/>
                    </a:cubicBezTo>
                    <a:cubicBezTo>
                      <a:pt x="1192" y="165"/>
                      <a:pt x="617" y="534"/>
                      <a:pt x="1" y="781"/>
                    </a:cubicBezTo>
                    <a:cubicBezTo>
                      <a:pt x="1151" y="1602"/>
                      <a:pt x="2342" y="945"/>
                      <a:pt x="3410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0" name="Google Shape;18320;p42"/>
              <p:cNvSpPr/>
              <p:nvPr/>
            </p:nvSpPr>
            <p:spPr>
              <a:xfrm>
                <a:off x="5207725" y="958050"/>
                <a:ext cx="82200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849" extrusionOk="0">
                    <a:moveTo>
                      <a:pt x="1726" y="1849"/>
                    </a:moveTo>
                    <a:cubicBezTo>
                      <a:pt x="2301" y="1561"/>
                      <a:pt x="2835" y="1233"/>
                      <a:pt x="3287" y="986"/>
                    </a:cubicBezTo>
                    <a:cubicBezTo>
                      <a:pt x="2219" y="123"/>
                      <a:pt x="1480" y="0"/>
                      <a:pt x="1" y="411"/>
                    </a:cubicBezTo>
                    <a:cubicBezTo>
                      <a:pt x="42" y="616"/>
                      <a:pt x="83" y="904"/>
                      <a:pt x="165" y="1109"/>
                    </a:cubicBezTo>
                    <a:cubicBezTo>
                      <a:pt x="576" y="1027"/>
                      <a:pt x="987" y="945"/>
                      <a:pt x="1480" y="904"/>
                    </a:cubicBezTo>
                    <a:cubicBezTo>
                      <a:pt x="1603" y="1233"/>
                      <a:pt x="1685" y="1561"/>
                      <a:pt x="1726" y="184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42"/>
              <p:cNvSpPr/>
              <p:nvPr/>
            </p:nvSpPr>
            <p:spPr>
              <a:xfrm>
                <a:off x="5211850" y="9857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0" y="41"/>
                    </a:move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41"/>
                      <a:pt x="0" y="0"/>
                      <a:pt x="0" y="41"/>
                    </a:cubicBezTo>
                    <a:cubicBezTo>
                      <a:pt x="0" y="0"/>
                      <a:pt x="0" y="0"/>
                      <a:pt x="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42"/>
              <p:cNvSpPr/>
              <p:nvPr/>
            </p:nvSpPr>
            <p:spPr>
              <a:xfrm>
                <a:off x="2398900" y="4412875"/>
                <a:ext cx="51375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768" extrusionOk="0">
                    <a:moveTo>
                      <a:pt x="0" y="1069"/>
                    </a:moveTo>
                    <a:cubicBezTo>
                      <a:pt x="0" y="1274"/>
                      <a:pt x="206" y="1603"/>
                      <a:pt x="452" y="1685"/>
                    </a:cubicBezTo>
                    <a:cubicBezTo>
                      <a:pt x="616" y="1767"/>
                      <a:pt x="1068" y="1644"/>
                      <a:pt x="1315" y="1562"/>
                    </a:cubicBezTo>
                    <a:cubicBezTo>
                      <a:pt x="1808" y="1274"/>
                      <a:pt x="2054" y="946"/>
                      <a:pt x="1849" y="412"/>
                    </a:cubicBezTo>
                    <a:cubicBezTo>
                      <a:pt x="1438" y="330"/>
                      <a:pt x="1027" y="165"/>
                      <a:pt x="452" y="1"/>
                    </a:cubicBezTo>
                    <a:cubicBezTo>
                      <a:pt x="247" y="453"/>
                      <a:pt x="0" y="781"/>
                      <a:pt x="0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42"/>
              <p:cNvSpPr/>
              <p:nvPr/>
            </p:nvSpPr>
            <p:spPr>
              <a:xfrm>
                <a:off x="5152275" y="1291825"/>
                <a:ext cx="565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342" extrusionOk="0">
                    <a:moveTo>
                      <a:pt x="370" y="1438"/>
                    </a:moveTo>
                    <a:cubicBezTo>
                      <a:pt x="329" y="1643"/>
                      <a:pt x="247" y="1972"/>
                      <a:pt x="411" y="2136"/>
                    </a:cubicBezTo>
                    <a:cubicBezTo>
                      <a:pt x="740" y="2342"/>
                      <a:pt x="1192" y="2342"/>
                      <a:pt x="1644" y="2013"/>
                    </a:cubicBezTo>
                    <a:cubicBezTo>
                      <a:pt x="1397" y="1849"/>
                      <a:pt x="1151" y="1726"/>
                      <a:pt x="863" y="1602"/>
                    </a:cubicBezTo>
                    <a:cubicBezTo>
                      <a:pt x="1397" y="1233"/>
                      <a:pt x="2260" y="1192"/>
                      <a:pt x="2178" y="534"/>
                    </a:cubicBezTo>
                    <a:cubicBezTo>
                      <a:pt x="1562" y="0"/>
                      <a:pt x="822" y="124"/>
                      <a:pt x="1" y="288"/>
                    </a:cubicBezTo>
                    <a:cubicBezTo>
                      <a:pt x="370" y="616"/>
                      <a:pt x="452" y="986"/>
                      <a:pt x="370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42"/>
              <p:cNvSpPr/>
              <p:nvPr/>
            </p:nvSpPr>
            <p:spPr>
              <a:xfrm>
                <a:off x="4952000" y="1235325"/>
                <a:ext cx="203375" cy="149975"/>
              </a:xfrm>
              <a:custGeom>
                <a:avLst/>
                <a:gdLst/>
                <a:ahLst/>
                <a:cxnLst/>
                <a:rect l="l" t="t" r="r" b="b"/>
                <a:pathLst>
                  <a:path w="8135" h="5999" extrusionOk="0">
                    <a:moveTo>
                      <a:pt x="5465" y="83"/>
                    </a:moveTo>
                    <a:cubicBezTo>
                      <a:pt x="5875" y="288"/>
                      <a:pt x="6327" y="535"/>
                      <a:pt x="6985" y="864"/>
                    </a:cubicBezTo>
                    <a:cubicBezTo>
                      <a:pt x="6122" y="822"/>
                      <a:pt x="5547" y="740"/>
                      <a:pt x="4972" y="740"/>
                    </a:cubicBezTo>
                    <a:cubicBezTo>
                      <a:pt x="4725" y="740"/>
                      <a:pt x="4438" y="699"/>
                      <a:pt x="4232" y="740"/>
                    </a:cubicBezTo>
                    <a:cubicBezTo>
                      <a:pt x="4273" y="617"/>
                      <a:pt x="4314" y="576"/>
                      <a:pt x="4314" y="535"/>
                    </a:cubicBezTo>
                    <a:cubicBezTo>
                      <a:pt x="4314" y="412"/>
                      <a:pt x="4109" y="371"/>
                      <a:pt x="4027" y="329"/>
                    </a:cubicBezTo>
                    <a:cubicBezTo>
                      <a:pt x="3904" y="412"/>
                      <a:pt x="3739" y="453"/>
                      <a:pt x="3739" y="576"/>
                    </a:cubicBezTo>
                    <a:cubicBezTo>
                      <a:pt x="3739" y="617"/>
                      <a:pt x="3862" y="658"/>
                      <a:pt x="3945" y="781"/>
                    </a:cubicBezTo>
                    <a:cubicBezTo>
                      <a:pt x="2918" y="1192"/>
                      <a:pt x="2055" y="987"/>
                      <a:pt x="1233" y="535"/>
                    </a:cubicBezTo>
                    <a:cubicBezTo>
                      <a:pt x="1151" y="946"/>
                      <a:pt x="987" y="1357"/>
                      <a:pt x="864" y="1767"/>
                    </a:cubicBezTo>
                    <a:lnTo>
                      <a:pt x="1726" y="1767"/>
                    </a:lnTo>
                    <a:cubicBezTo>
                      <a:pt x="2096" y="2384"/>
                      <a:pt x="1" y="2219"/>
                      <a:pt x="1069" y="3082"/>
                    </a:cubicBezTo>
                    <a:cubicBezTo>
                      <a:pt x="1932" y="2794"/>
                      <a:pt x="2877" y="2425"/>
                      <a:pt x="3862" y="2096"/>
                    </a:cubicBezTo>
                    <a:cubicBezTo>
                      <a:pt x="3945" y="2260"/>
                      <a:pt x="4068" y="2384"/>
                      <a:pt x="4068" y="2507"/>
                    </a:cubicBezTo>
                    <a:cubicBezTo>
                      <a:pt x="4191" y="3246"/>
                      <a:pt x="2877" y="3287"/>
                      <a:pt x="2753" y="3945"/>
                    </a:cubicBezTo>
                    <a:cubicBezTo>
                      <a:pt x="3082" y="4150"/>
                      <a:pt x="3370" y="4355"/>
                      <a:pt x="3739" y="4520"/>
                    </a:cubicBezTo>
                    <a:cubicBezTo>
                      <a:pt x="4109" y="4643"/>
                      <a:pt x="4561" y="4643"/>
                      <a:pt x="4972" y="4684"/>
                    </a:cubicBezTo>
                    <a:cubicBezTo>
                      <a:pt x="5136" y="4972"/>
                      <a:pt x="5218" y="5259"/>
                      <a:pt x="5382" y="5506"/>
                    </a:cubicBezTo>
                    <a:cubicBezTo>
                      <a:pt x="5547" y="5752"/>
                      <a:pt x="5711" y="5999"/>
                      <a:pt x="6204" y="5999"/>
                    </a:cubicBezTo>
                    <a:cubicBezTo>
                      <a:pt x="6779" y="5957"/>
                      <a:pt x="6943" y="5711"/>
                      <a:pt x="7026" y="5341"/>
                    </a:cubicBezTo>
                    <a:cubicBezTo>
                      <a:pt x="6738" y="5300"/>
                      <a:pt x="6533" y="5300"/>
                      <a:pt x="6040" y="5259"/>
                    </a:cubicBezTo>
                    <a:cubicBezTo>
                      <a:pt x="6574" y="5054"/>
                      <a:pt x="6861" y="4889"/>
                      <a:pt x="7231" y="4766"/>
                    </a:cubicBezTo>
                    <a:cubicBezTo>
                      <a:pt x="6985" y="4479"/>
                      <a:pt x="6738" y="4232"/>
                      <a:pt x="6451" y="3862"/>
                    </a:cubicBezTo>
                    <a:cubicBezTo>
                      <a:pt x="5999" y="4027"/>
                      <a:pt x="5711" y="4109"/>
                      <a:pt x="5341" y="4232"/>
                    </a:cubicBezTo>
                    <a:cubicBezTo>
                      <a:pt x="4972" y="3821"/>
                      <a:pt x="4972" y="3821"/>
                      <a:pt x="5588" y="3082"/>
                    </a:cubicBezTo>
                    <a:lnTo>
                      <a:pt x="5588" y="3082"/>
                    </a:lnTo>
                    <a:lnTo>
                      <a:pt x="5588" y="3082"/>
                    </a:lnTo>
                    <a:lnTo>
                      <a:pt x="5670" y="3041"/>
                    </a:lnTo>
                    <a:cubicBezTo>
                      <a:pt x="5711" y="2876"/>
                      <a:pt x="5793" y="2712"/>
                      <a:pt x="5834" y="2589"/>
                    </a:cubicBezTo>
                    <a:cubicBezTo>
                      <a:pt x="5958" y="2630"/>
                      <a:pt x="5999" y="2630"/>
                      <a:pt x="6122" y="2671"/>
                    </a:cubicBezTo>
                    <a:cubicBezTo>
                      <a:pt x="5958" y="2794"/>
                      <a:pt x="5793" y="2918"/>
                      <a:pt x="5670" y="3041"/>
                    </a:cubicBezTo>
                    <a:lnTo>
                      <a:pt x="5670" y="3082"/>
                    </a:lnTo>
                    <a:cubicBezTo>
                      <a:pt x="6409" y="3534"/>
                      <a:pt x="7149" y="3287"/>
                      <a:pt x="7847" y="3082"/>
                    </a:cubicBezTo>
                    <a:cubicBezTo>
                      <a:pt x="7929" y="2876"/>
                      <a:pt x="7970" y="2712"/>
                      <a:pt x="8012" y="2589"/>
                    </a:cubicBezTo>
                    <a:lnTo>
                      <a:pt x="8012" y="2589"/>
                    </a:lnTo>
                    <a:lnTo>
                      <a:pt x="8012" y="2589"/>
                    </a:lnTo>
                    <a:lnTo>
                      <a:pt x="8012" y="2589"/>
                    </a:lnTo>
                    <a:lnTo>
                      <a:pt x="8012" y="2589"/>
                    </a:lnTo>
                    <a:cubicBezTo>
                      <a:pt x="7806" y="1849"/>
                      <a:pt x="7313" y="1151"/>
                      <a:pt x="8135" y="453"/>
                    </a:cubicBezTo>
                    <a:cubicBezTo>
                      <a:pt x="7313" y="329"/>
                      <a:pt x="6492" y="165"/>
                      <a:pt x="5588" y="1"/>
                    </a:cubicBezTo>
                    <a:cubicBezTo>
                      <a:pt x="5506" y="1"/>
                      <a:pt x="5506" y="1"/>
                      <a:pt x="5465" y="83"/>
                    </a:cubicBezTo>
                    <a:close/>
                    <a:moveTo>
                      <a:pt x="3082" y="1357"/>
                    </a:moveTo>
                    <a:cubicBezTo>
                      <a:pt x="3698" y="1233"/>
                      <a:pt x="4273" y="1110"/>
                      <a:pt x="4972" y="946"/>
                    </a:cubicBezTo>
                    <a:cubicBezTo>
                      <a:pt x="5177" y="1357"/>
                      <a:pt x="5382" y="1726"/>
                      <a:pt x="5547" y="2055"/>
                    </a:cubicBezTo>
                    <a:cubicBezTo>
                      <a:pt x="4438" y="2342"/>
                      <a:pt x="4109" y="1315"/>
                      <a:pt x="3082" y="1357"/>
                    </a:cubicBezTo>
                    <a:close/>
                    <a:moveTo>
                      <a:pt x="6533" y="2342"/>
                    </a:moveTo>
                    <a:cubicBezTo>
                      <a:pt x="6327" y="2137"/>
                      <a:pt x="6163" y="2055"/>
                      <a:pt x="6163" y="1973"/>
                    </a:cubicBezTo>
                    <a:cubicBezTo>
                      <a:pt x="6163" y="1932"/>
                      <a:pt x="6368" y="1849"/>
                      <a:pt x="6492" y="1767"/>
                    </a:cubicBezTo>
                    <a:cubicBezTo>
                      <a:pt x="6574" y="1849"/>
                      <a:pt x="6697" y="1891"/>
                      <a:pt x="6738" y="2014"/>
                    </a:cubicBezTo>
                    <a:cubicBezTo>
                      <a:pt x="6738" y="2137"/>
                      <a:pt x="6574" y="2178"/>
                      <a:pt x="6533" y="23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42"/>
              <p:cNvSpPr/>
              <p:nvPr/>
            </p:nvSpPr>
            <p:spPr>
              <a:xfrm>
                <a:off x="4007175" y="1680025"/>
                <a:ext cx="11092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2343" extrusionOk="0">
                    <a:moveTo>
                      <a:pt x="2712" y="2301"/>
                    </a:moveTo>
                    <a:lnTo>
                      <a:pt x="3246" y="1274"/>
                    </a:lnTo>
                    <a:cubicBezTo>
                      <a:pt x="3533" y="1274"/>
                      <a:pt x="3862" y="1315"/>
                      <a:pt x="4437" y="1315"/>
                    </a:cubicBezTo>
                    <a:cubicBezTo>
                      <a:pt x="4108" y="1110"/>
                      <a:pt x="4026" y="904"/>
                      <a:pt x="3821" y="822"/>
                    </a:cubicBezTo>
                    <a:cubicBezTo>
                      <a:pt x="3287" y="576"/>
                      <a:pt x="2588" y="699"/>
                      <a:pt x="2013" y="576"/>
                    </a:cubicBezTo>
                    <a:cubicBezTo>
                      <a:pt x="1397" y="329"/>
                      <a:pt x="781" y="206"/>
                      <a:pt x="165" y="1"/>
                    </a:cubicBezTo>
                    <a:cubicBezTo>
                      <a:pt x="165" y="1"/>
                      <a:pt x="124" y="42"/>
                      <a:pt x="0" y="83"/>
                    </a:cubicBezTo>
                    <a:cubicBezTo>
                      <a:pt x="863" y="781"/>
                      <a:pt x="2671" y="987"/>
                      <a:pt x="2424" y="2260"/>
                    </a:cubicBezTo>
                    <a:cubicBezTo>
                      <a:pt x="2506" y="2342"/>
                      <a:pt x="2629" y="2301"/>
                      <a:pt x="2712" y="230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42"/>
              <p:cNvSpPr/>
              <p:nvPr/>
            </p:nvSpPr>
            <p:spPr>
              <a:xfrm>
                <a:off x="1732375" y="4855525"/>
                <a:ext cx="62675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959" extrusionOk="0">
                    <a:moveTo>
                      <a:pt x="1643" y="1931"/>
                    </a:moveTo>
                    <a:cubicBezTo>
                      <a:pt x="1808" y="1644"/>
                      <a:pt x="2013" y="1397"/>
                      <a:pt x="2095" y="1151"/>
                    </a:cubicBezTo>
                    <a:cubicBezTo>
                      <a:pt x="2506" y="370"/>
                      <a:pt x="2424" y="165"/>
                      <a:pt x="1643" y="0"/>
                    </a:cubicBezTo>
                    <a:cubicBezTo>
                      <a:pt x="1438" y="535"/>
                      <a:pt x="1274" y="1110"/>
                      <a:pt x="1027" y="1562"/>
                    </a:cubicBezTo>
                    <a:cubicBezTo>
                      <a:pt x="781" y="2013"/>
                      <a:pt x="370" y="2424"/>
                      <a:pt x="0" y="2876"/>
                    </a:cubicBezTo>
                    <a:cubicBezTo>
                      <a:pt x="1068" y="2958"/>
                      <a:pt x="1068" y="2958"/>
                      <a:pt x="1643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42"/>
              <p:cNvSpPr/>
              <p:nvPr/>
            </p:nvSpPr>
            <p:spPr>
              <a:xfrm>
                <a:off x="3081850" y="2688550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lnTo>
                      <a:pt x="0" y="82"/>
                    </a:lnTo>
                    <a:lnTo>
                      <a:pt x="0" y="82"/>
                    </a:lnTo>
                    <a:cubicBezTo>
                      <a:pt x="0" y="0"/>
                      <a:pt x="0" y="0"/>
                      <a:pt x="0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42"/>
              <p:cNvSpPr/>
              <p:nvPr/>
            </p:nvSpPr>
            <p:spPr>
              <a:xfrm>
                <a:off x="4636725" y="1044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42"/>
              <p:cNvSpPr/>
              <p:nvPr/>
            </p:nvSpPr>
            <p:spPr>
              <a:xfrm>
                <a:off x="4552500" y="1031975"/>
                <a:ext cx="85275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1809" extrusionOk="0">
                    <a:moveTo>
                      <a:pt x="2630" y="1151"/>
                    </a:moveTo>
                    <a:cubicBezTo>
                      <a:pt x="3410" y="1151"/>
                      <a:pt x="3369" y="782"/>
                      <a:pt x="3369" y="494"/>
                    </a:cubicBezTo>
                    <a:cubicBezTo>
                      <a:pt x="2425" y="1"/>
                      <a:pt x="2342" y="905"/>
                      <a:pt x="1644" y="946"/>
                    </a:cubicBezTo>
                    <a:cubicBezTo>
                      <a:pt x="1521" y="823"/>
                      <a:pt x="1315" y="658"/>
                      <a:pt x="1151" y="494"/>
                    </a:cubicBezTo>
                    <a:cubicBezTo>
                      <a:pt x="1" y="946"/>
                      <a:pt x="1" y="946"/>
                      <a:pt x="494" y="1767"/>
                    </a:cubicBezTo>
                    <a:cubicBezTo>
                      <a:pt x="1151" y="1809"/>
                      <a:pt x="1808" y="1809"/>
                      <a:pt x="2219" y="1357"/>
                    </a:cubicBezTo>
                    <a:cubicBezTo>
                      <a:pt x="2342" y="1274"/>
                      <a:pt x="2466" y="1151"/>
                      <a:pt x="2630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42"/>
              <p:cNvSpPr/>
              <p:nvPr/>
            </p:nvSpPr>
            <p:spPr>
              <a:xfrm>
                <a:off x="2110300" y="944700"/>
                <a:ext cx="688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1069" extrusionOk="0">
                    <a:moveTo>
                      <a:pt x="247" y="822"/>
                    </a:moveTo>
                    <a:cubicBezTo>
                      <a:pt x="453" y="945"/>
                      <a:pt x="822" y="1027"/>
                      <a:pt x="945" y="1068"/>
                    </a:cubicBezTo>
                    <a:cubicBezTo>
                      <a:pt x="1480" y="1027"/>
                      <a:pt x="1849" y="1027"/>
                      <a:pt x="2137" y="904"/>
                    </a:cubicBezTo>
                    <a:cubicBezTo>
                      <a:pt x="2383" y="822"/>
                      <a:pt x="2753" y="616"/>
                      <a:pt x="2753" y="452"/>
                    </a:cubicBezTo>
                    <a:cubicBezTo>
                      <a:pt x="2712" y="288"/>
                      <a:pt x="2342" y="0"/>
                      <a:pt x="2137" y="0"/>
                    </a:cubicBezTo>
                    <a:cubicBezTo>
                      <a:pt x="1562" y="0"/>
                      <a:pt x="945" y="41"/>
                      <a:pt x="453" y="206"/>
                    </a:cubicBezTo>
                    <a:cubicBezTo>
                      <a:pt x="1" y="288"/>
                      <a:pt x="1" y="616"/>
                      <a:pt x="247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42"/>
              <p:cNvSpPr/>
              <p:nvPr/>
            </p:nvSpPr>
            <p:spPr>
              <a:xfrm>
                <a:off x="2916500" y="2814875"/>
                <a:ext cx="801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521" extrusionOk="0">
                    <a:moveTo>
                      <a:pt x="1027" y="41"/>
                    </a:moveTo>
                    <a:cubicBezTo>
                      <a:pt x="206" y="0"/>
                      <a:pt x="0" y="164"/>
                      <a:pt x="0" y="657"/>
                    </a:cubicBezTo>
                    <a:cubicBezTo>
                      <a:pt x="0" y="822"/>
                      <a:pt x="83" y="986"/>
                      <a:pt x="124" y="1109"/>
                    </a:cubicBezTo>
                    <a:cubicBezTo>
                      <a:pt x="740" y="1068"/>
                      <a:pt x="1479" y="1520"/>
                      <a:pt x="1726" y="822"/>
                    </a:cubicBezTo>
                    <a:lnTo>
                      <a:pt x="1726" y="822"/>
                    </a:lnTo>
                    <a:lnTo>
                      <a:pt x="1726" y="822"/>
                    </a:lnTo>
                    <a:cubicBezTo>
                      <a:pt x="1644" y="781"/>
                      <a:pt x="1479" y="781"/>
                      <a:pt x="1356" y="699"/>
                    </a:cubicBezTo>
                    <a:cubicBezTo>
                      <a:pt x="1479" y="657"/>
                      <a:pt x="1561" y="616"/>
                      <a:pt x="1685" y="493"/>
                    </a:cubicBezTo>
                    <a:cubicBezTo>
                      <a:pt x="1685" y="616"/>
                      <a:pt x="1726" y="699"/>
                      <a:pt x="1726" y="781"/>
                    </a:cubicBezTo>
                    <a:lnTo>
                      <a:pt x="1767" y="781"/>
                    </a:lnTo>
                    <a:lnTo>
                      <a:pt x="1767" y="781"/>
                    </a:lnTo>
                    <a:cubicBezTo>
                      <a:pt x="2383" y="699"/>
                      <a:pt x="3164" y="822"/>
                      <a:pt x="3205" y="206"/>
                    </a:cubicBezTo>
                    <a:cubicBezTo>
                      <a:pt x="2506" y="206"/>
                      <a:pt x="1767" y="82"/>
                      <a:pt x="1027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42"/>
              <p:cNvSpPr/>
              <p:nvPr/>
            </p:nvSpPr>
            <p:spPr>
              <a:xfrm>
                <a:off x="2739850" y="2659800"/>
                <a:ext cx="534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589" extrusionOk="0">
                    <a:moveTo>
                      <a:pt x="1" y="2259"/>
                    </a:moveTo>
                    <a:cubicBezTo>
                      <a:pt x="1315" y="2588"/>
                      <a:pt x="822" y="1643"/>
                      <a:pt x="1521" y="1520"/>
                    </a:cubicBezTo>
                    <a:lnTo>
                      <a:pt x="2137" y="1849"/>
                    </a:lnTo>
                    <a:lnTo>
                      <a:pt x="2137" y="0"/>
                    </a:lnTo>
                    <a:cubicBezTo>
                      <a:pt x="617" y="411"/>
                      <a:pt x="740" y="1479"/>
                      <a:pt x="1" y="225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42"/>
              <p:cNvSpPr/>
              <p:nvPr/>
            </p:nvSpPr>
            <p:spPr>
              <a:xfrm>
                <a:off x="1736475" y="4529975"/>
                <a:ext cx="30825" cy="760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3040" extrusionOk="0">
                    <a:moveTo>
                      <a:pt x="904" y="3040"/>
                    </a:moveTo>
                    <a:cubicBezTo>
                      <a:pt x="1069" y="2424"/>
                      <a:pt x="1233" y="2013"/>
                      <a:pt x="1233" y="1602"/>
                    </a:cubicBezTo>
                    <a:cubicBezTo>
                      <a:pt x="1233" y="1191"/>
                      <a:pt x="1233" y="740"/>
                      <a:pt x="1069" y="493"/>
                    </a:cubicBezTo>
                    <a:cubicBezTo>
                      <a:pt x="863" y="0"/>
                      <a:pt x="288" y="205"/>
                      <a:pt x="83" y="863"/>
                    </a:cubicBezTo>
                    <a:cubicBezTo>
                      <a:pt x="1" y="1232"/>
                      <a:pt x="42" y="1931"/>
                      <a:pt x="165" y="1931"/>
                    </a:cubicBezTo>
                    <a:cubicBezTo>
                      <a:pt x="658" y="1890"/>
                      <a:pt x="493" y="2629"/>
                      <a:pt x="904" y="30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42"/>
              <p:cNvSpPr/>
              <p:nvPr/>
            </p:nvSpPr>
            <p:spPr>
              <a:xfrm>
                <a:off x="3694975" y="994000"/>
                <a:ext cx="48275" cy="493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972" extrusionOk="0">
                    <a:moveTo>
                      <a:pt x="1561" y="288"/>
                    </a:moveTo>
                    <a:cubicBezTo>
                      <a:pt x="1397" y="123"/>
                      <a:pt x="945" y="0"/>
                      <a:pt x="781" y="82"/>
                    </a:cubicBezTo>
                    <a:cubicBezTo>
                      <a:pt x="493" y="205"/>
                      <a:pt x="288" y="493"/>
                      <a:pt x="164" y="698"/>
                    </a:cubicBezTo>
                    <a:cubicBezTo>
                      <a:pt x="0" y="945"/>
                      <a:pt x="0" y="1315"/>
                      <a:pt x="0" y="1561"/>
                    </a:cubicBezTo>
                    <a:cubicBezTo>
                      <a:pt x="0" y="1643"/>
                      <a:pt x="205" y="1808"/>
                      <a:pt x="370" y="1972"/>
                    </a:cubicBezTo>
                    <a:cubicBezTo>
                      <a:pt x="904" y="1602"/>
                      <a:pt x="1232" y="1356"/>
                      <a:pt x="1602" y="1109"/>
                    </a:cubicBezTo>
                    <a:cubicBezTo>
                      <a:pt x="1931" y="822"/>
                      <a:pt x="1931" y="534"/>
                      <a:pt x="156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42"/>
              <p:cNvSpPr/>
              <p:nvPr/>
            </p:nvSpPr>
            <p:spPr>
              <a:xfrm>
                <a:off x="4223875" y="1065875"/>
                <a:ext cx="64725" cy="72950"/>
              </a:xfrm>
              <a:custGeom>
                <a:avLst/>
                <a:gdLst/>
                <a:ahLst/>
                <a:cxnLst/>
                <a:rect l="l" t="t" r="r" b="b"/>
                <a:pathLst>
                  <a:path w="2589" h="2918" extrusionOk="0">
                    <a:moveTo>
                      <a:pt x="2383" y="411"/>
                    </a:moveTo>
                    <a:cubicBezTo>
                      <a:pt x="2424" y="411"/>
                      <a:pt x="2465" y="329"/>
                      <a:pt x="2588" y="206"/>
                    </a:cubicBezTo>
                    <a:cubicBezTo>
                      <a:pt x="1726" y="1"/>
                      <a:pt x="1027" y="411"/>
                      <a:pt x="329" y="453"/>
                    </a:cubicBezTo>
                    <a:cubicBezTo>
                      <a:pt x="0" y="1849"/>
                      <a:pt x="0" y="2424"/>
                      <a:pt x="411" y="2917"/>
                    </a:cubicBezTo>
                    <a:lnTo>
                      <a:pt x="740" y="2917"/>
                    </a:lnTo>
                    <a:cubicBezTo>
                      <a:pt x="781" y="2589"/>
                      <a:pt x="904" y="2260"/>
                      <a:pt x="822" y="1890"/>
                    </a:cubicBezTo>
                    <a:cubicBezTo>
                      <a:pt x="616" y="822"/>
                      <a:pt x="699" y="781"/>
                      <a:pt x="238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42"/>
              <p:cNvSpPr/>
              <p:nvPr/>
            </p:nvSpPr>
            <p:spPr>
              <a:xfrm>
                <a:off x="1561875" y="5008550"/>
                <a:ext cx="42150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2055" extrusionOk="0">
                    <a:moveTo>
                      <a:pt x="1274" y="247"/>
                    </a:moveTo>
                    <a:cubicBezTo>
                      <a:pt x="823" y="0"/>
                      <a:pt x="453" y="247"/>
                      <a:pt x="1" y="863"/>
                    </a:cubicBezTo>
                    <a:cubicBezTo>
                      <a:pt x="83" y="1274"/>
                      <a:pt x="247" y="1685"/>
                      <a:pt x="371" y="2054"/>
                    </a:cubicBezTo>
                    <a:cubicBezTo>
                      <a:pt x="781" y="1849"/>
                      <a:pt x="1110" y="1685"/>
                      <a:pt x="1480" y="1479"/>
                    </a:cubicBezTo>
                    <a:cubicBezTo>
                      <a:pt x="1685" y="863"/>
                      <a:pt x="1685" y="534"/>
                      <a:pt x="127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42"/>
              <p:cNvSpPr/>
              <p:nvPr/>
            </p:nvSpPr>
            <p:spPr>
              <a:xfrm>
                <a:off x="5088600" y="1443825"/>
                <a:ext cx="43150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2055" extrusionOk="0">
                    <a:moveTo>
                      <a:pt x="288" y="411"/>
                    </a:moveTo>
                    <a:cubicBezTo>
                      <a:pt x="206" y="698"/>
                      <a:pt x="124" y="1027"/>
                      <a:pt x="83" y="1274"/>
                    </a:cubicBezTo>
                    <a:cubicBezTo>
                      <a:pt x="1" y="1890"/>
                      <a:pt x="83" y="1931"/>
                      <a:pt x="1233" y="2054"/>
                    </a:cubicBezTo>
                    <a:cubicBezTo>
                      <a:pt x="1726" y="1479"/>
                      <a:pt x="1274" y="1027"/>
                      <a:pt x="904" y="575"/>
                    </a:cubicBezTo>
                    <a:cubicBezTo>
                      <a:pt x="1069" y="370"/>
                      <a:pt x="1233" y="206"/>
                      <a:pt x="1397" y="0"/>
                    </a:cubicBezTo>
                    <a:cubicBezTo>
                      <a:pt x="370" y="82"/>
                      <a:pt x="370" y="82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42"/>
              <p:cNvSpPr/>
              <p:nvPr/>
            </p:nvSpPr>
            <p:spPr>
              <a:xfrm>
                <a:off x="3265675" y="506150"/>
                <a:ext cx="7090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1645" extrusionOk="0">
                    <a:moveTo>
                      <a:pt x="1" y="1644"/>
                    </a:moveTo>
                    <a:cubicBezTo>
                      <a:pt x="863" y="1151"/>
                      <a:pt x="1726" y="1398"/>
                      <a:pt x="2506" y="1439"/>
                    </a:cubicBezTo>
                    <a:cubicBezTo>
                      <a:pt x="2589" y="946"/>
                      <a:pt x="2753" y="535"/>
                      <a:pt x="2835" y="1"/>
                    </a:cubicBezTo>
                    <a:cubicBezTo>
                      <a:pt x="1808" y="412"/>
                      <a:pt x="945" y="740"/>
                      <a:pt x="124" y="1151"/>
                    </a:cubicBezTo>
                    <a:cubicBezTo>
                      <a:pt x="1" y="1192"/>
                      <a:pt x="42" y="1439"/>
                      <a:pt x="1" y="164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42"/>
              <p:cNvSpPr/>
              <p:nvPr/>
            </p:nvSpPr>
            <p:spPr>
              <a:xfrm>
                <a:off x="5912250" y="10402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83"/>
                      <a:pt x="42" y="83"/>
                      <a:pt x="1" y="1"/>
                    </a:cubicBez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42"/>
              <p:cNvSpPr/>
              <p:nvPr/>
            </p:nvSpPr>
            <p:spPr>
              <a:xfrm>
                <a:off x="5913275" y="1013500"/>
                <a:ext cx="544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233" extrusionOk="0">
                    <a:moveTo>
                      <a:pt x="2178" y="124"/>
                    </a:moveTo>
                    <a:cubicBezTo>
                      <a:pt x="1562" y="42"/>
                      <a:pt x="946" y="42"/>
                      <a:pt x="288" y="1"/>
                    </a:cubicBezTo>
                    <a:cubicBezTo>
                      <a:pt x="165" y="370"/>
                      <a:pt x="124" y="740"/>
                      <a:pt x="1" y="1151"/>
                    </a:cubicBezTo>
                    <a:cubicBezTo>
                      <a:pt x="165" y="1151"/>
                      <a:pt x="371" y="1151"/>
                      <a:pt x="535" y="1192"/>
                    </a:cubicBezTo>
                    <a:cubicBezTo>
                      <a:pt x="1932" y="1233"/>
                      <a:pt x="2014" y="1192"/>
                      <a:pt x="2178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1" name="Google Shape;18341;p42"/>
              <p:cNvSpPr/>
              <p:nvPr/>
            </p:nvSpPr>
            <p:spPr>
              <a:xfrm>
                <a:off x="3785350" y="3861375"/>
                <a:ext cx="7292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1193" extrusionOk="0">
                    <a:moveTo>
                      <a:pt x="247" y="247"/>
                    </a:moveTo>
                    <a:cubicBezTo>
                      <a:pt x="0" y="453"/>
                      <a:pt x="205" y="699"/>
                      <a:pt x="575" y="864"/>
                    </a:cubicBezTo>
                    <a:cubicBezTo>
                      <a:pt x="781" y="905"/>
                      <a:pt x="904" y="1028"/>
                      <a:pt x="1150" y="1069"/>
                    </a:cubicBezTo>
                    <a:cubicBezTo>
                      <a:pt x="1684" y="1110"/>
                      <a:pt x="2136" y="1151"/>
                      <a:pt x="2752" y="1192"/>
                    </a:cubicBezTo>
                    <a:cubicBezTo>
                      <a:pt x="2794" y="946"/>
                      <a:pt x="2876" y="740"/>
                      <a:pt x="2917" y="576"/>
                    </a:cubicBezTo>
                    <a:cubicBezTo>
                      <a:pt x="2259" y="412"/>
                      <a:pt x="1725" y="247"/>
                      <a:pt x="1150" y="124"/>
                    </a:cubicBezTo>
                    <a:cubicBezTo>
                      <a:pt x="863" y="1"/>
                      <a:pt x="411" y="83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2" name="Google Shape;18342;p42"/>
              <p:cNvSpPr/>
              <p:nvPr/>
            </p:nvSpPr>
            <p:spPr>
              <a:xfrm>
                <a:off x="1716950" y="5096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1" y="83"/>
                    </a:moveTo>
                    <a:lnTo>
                      <a:pt x="1" y="83"/>
                    </a:lnTo>
                    <a:cubicBezTo>
                      <a:pt x="1" y="83"/>
                      <a:pt x="1" y="0"/>
                      <a:pt x="1" y="83"/>
                    </a:cubicBezTo>
                    <a:cubicBezTo>
                      <a:pt x="1" y="0"/>
                      <a:pt x="1" y="0"/>
                      <a:pt x="1" y="83"/>
                    </a:cubicBezTo>
                    <a:cubicBezTo>
                      <a:pt x="1" y="0"/>
                      <a:pt x="1" y="0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3" name="Google Shape;18343;p42"/>
              <p:cNvSpPr/>
              <p:nvPr/>
            </p:nvSpPr>
            <p:spPr>
              <a:xfrm>
                <a:off x="1663550" y="5078375"/>
                <a:ext cx="5240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768" extrusionOk="0">
                    <a:moveTo>
                      <a:pt x="617" y="42"/>
                    </a:moveTo>
                    <a:cubicBezTo>
                      <a:pt x="453" y="1"/>
                      <a:pt x="206" y="124"/>
                      <a:pt x="1" y="206"/>
                    </a:cubicBezTo>
                    <a:cubicBezTo>
                      <a:pt x="1" y="412"/>
                      <a:pt x="1" y="658"/>
                      <a:pt x="42" y="864"/>
                    </a:cubicBezTo>
                    <a:cubicBezTo>
                      <a:pt x="42" y="946"/>
                      <a:pt x="206" y="1069"/>
                      <a:pt x="206" y="1110"/>
                    </a:cubicBezTo>
                    <a:cubicBezTo>
                      <a:pt x="494" y="946"/>
                      <a:pt x="740" y="823"/>
                      <a:pt x="1028" y="658"/>
                    </a:cubicBezTo>
                    <a:cubicBezTo>
                      <a:pt x="1028" y="1028"/>
                      <a:pt x="1028" y="1357"/>
                      <a:pt x="946" y="1726"/>
                    </a:cubicBezTo>
                    <a:cubicBezTo>
                      <a:pt x="1685" y="1767"/>
                      <a:pt x="1685" y="1767"/>
                      <a:pt x="2096" y="740"/>
                    </a:cubicBezTo>
                    <a:cubicBezTo>
                      <a:pt x="1644" y="494"/>
                      <a:pt x="1110" y="247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4" name="Google Shape;18344;p42"/>
              <p:cNvSpPr/>
              <p:nvPr/>
            </p:nvSpPr>
            <p:spPr>
              <a:xfrm>
                <a:off x="1920300" y="4442675"/>
                <a:ext cx="524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712" extrusionOk="0">
                    <a:moveTo>
                      <a:pt x="617" y="2712"/>
                    </a:moveTo>
                    <a:cubicBezTo>
                      <a:pt x="946" y="2136"/>
                      <a:pt x="1151" y="1685"/>
                      <a:pt x="1480" y="1438"/>
                    </a:cubicBezTo>
                    <a:cubicBezTo>
                      <a:pt x="2096" y="904"/>
                      <a:pt x="1932" y="575"/>
                      <a:pt x="1767" y="0"/>
                    </a:cubicBezTo>
                    <a:cubicBezTo>
                      <a:pt x="1151" y="658"/>
                      <a:pt x="617" y="1274"/>
                      <a:pt x="1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5" name="Google Shape;18345;p42"/>
              <p:cNvSpPr/>
              <p:nvPr/>
            </p:nvSpPr>
            <p:spPr>
              <a:xfrm>
                <a:off x="4624400" y="1114150"/>
                <a:ext cx="6165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342" extrusionOk="0">
                    <a:moveTo>
                      <a:pt x="1520" y="41"/>
                    </a:moveTo>
                    <a:cubicBezTo>
                      <a:pt x="1438" y="0"/>
                      <a:pt x="1315" y="41"/>
                      <a:pt x="1110" y="83"/>
                    </a:cubicBezTo>
                    <a:cubicBezTo>
                      <a:pt x="1356" y="288"/>
                      <a:pt x="1561" y="493"/>
                      <a:pt x="1767" y="699"/>
                    </a:cubicBezTo>
                    <a:cubicBezTo>
                      <a:pt x="1110" y="1192"/>
                      <a:pt x="165" y="1561"/>
                      <a:pt x="0" y="2342"/>
                    </a:cubicBezTo>
                    <a:cubicBezTo>
                      <a:pt x="1110" y="2342"/>
                      <a:pt x="1233" y="2301"/>
                      <a:pt x="1520" y="1767"/>
                    </a:cubicBezTo>
                    <a:cubicBezTo>
                      <a:pt x="1603" y="1561"/>
                      <a:pt x="1644" y="1356"/>
                      <a:pt x="1849" y="1233"/>
                    </a:cubicBezTo>
                    <a:cubicBezTo>
                      <a:pt x="2465" y="658"/>
                      <a:pt x="2465" y="493"/>
                      <a:pt x="152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6" name="Google Shape;18346;p42"/>
              <p:cNvSpPr/>
              <p:nvPr/>
            </p:nvSpPr>
            <p:spPr>
              <a:xfrm>
                <a:off x="4748675" y="1050475"/>
                <a:ext cx="452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808" extrusionOk="0">
                    <a:moveTo>
                      <a:pt x="1479" y="1438"/>
                    </a:moveTo>
                    <a:cubicBezTo>
                      <a:pt x="1808" y="1069"/>
                      <a:pt x="1725" y="658"/>
                      <a:pt x="1397" y="288"/>
                    </a:cubicBezTo>
                    <a:cubicBezTo>
                      <a:pt x="904" y="288"/>
                      <a:pt x="206" y="0"/>
                      <a:pt x="82" y="617"/>
                    </a:cubicBezTo>
                    <a:cubicBezTo>
                      <a:pt x="0" y="904"/>
                      <a:pt x="164" y="1233"/>
                      <a:pt x="370" y="1520"/>
                    </a:cubicBezTo>
                    <a:cubicBezTo>
                      <a:pt x="616" y="1808"/>
                      <a:pt x="1150" y="1767"/>
                      <a:pt x="1479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7" name="Google Shape;18347;p42"/>
              <p:cNvSpPr/>
              <p:nvPr/>
            </p:nvSpPr>
            <p:spPr>
              <a:xfrm>
                <a:off x="4025650" y="3802850"/>
                <a:ext cx="585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932" extrusionOk="0">
                    <a:moveTo>
                      <a:pt x="617" y="1233"/>
                    </a:moveTo>
                    <a:cubicBezTo>
                      <a:pt x="1480" y="1931"/>
                      <a:pt x="1562" y="1931"/>
                      <a:pt x="2342" y="1561"/>
                    </a:cubicBezTo>
                    <a:cubicBezTo>
                      <a:pt x="1849" y="1027"/>
                      <a:pt x="1315" y="534"/>
                      <a:pt x="740" y="0"/>
                    </a:cubicBezTo>
                    <a:cubicBezTo>
                      <a:pt x="1" y="740"/>
                      <a:pt x="1" y="781"/>
                      <a:pt x="617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8" name="Google Shape;18348;p42"/>
              <p:cNvSpPr/>
              <p:nvPr/>
            </p:nvSpPr>
            <p:spPr>
              <a:xfrm>
                <a:off x="5633950" y="1066900"/>
                <a:ext cx="6780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2712" h="1562" extrusionOk="0">
                    <a:moveTo>
                      <a:pt x="1602" y="1562"/>
                    </a:moveTo>
                    <a:lnTo>
                      <a:pt x="1602" y="1562"/>
                    </a:lnTo>
                    <a:lnTo>
                      <a:pt x="1602" y="1562"/>
                    </a:lnTo>
                    <a:lnTo>
                      <a:pt x="1602" y="1562"/>
                    </a:lnTo>
                    <a:cubicBezTo>
                      <a:pt x="1931" y="1274"/>
                      <a:pt x="2342" y="987"/>
                      <a:pt x="2711" y="740"/>
                    </a:cubicBezTo>
                    <a:cubicBezTo>
                      <a:pt x="2218" y="576"/>
                      <a:pt x="2218" y="576"/>
                      <a:pt x="2013" y="1"/>
                    </a:cubicBezTo>
                    <a:cubicBezTo>
                      <a:pt x="1397" y="247"/>
                      <a:pt x="822" y="412"/>
                      <a:pt x="0" y="699"/>
                    </a:cubicBezTo>
                    <a:cubicBezTo>
                      <a:pt x="616" y="987"/>
                      <a:pt x="1068" y="1274"/>
                      <a:pt x="1602" y="1562"/>
                    </a:cubicBezTo>
                    <a:lnTo>
                      <a:pt x="1520" y="1562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9" name="Google Shape;18349;p42"/>
              <p:cNvSpPr/>
              <p:nvPr/>
            </p:nvSpPr>
            <p:spPr>
              <a:xfrm>
                <a:off x="3382750" y="565725"/>
                <a:ext cx="822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110" extrusionOk="0">
                    <a:moveTo>
                      <a:pt x="3287" y="206"/>
                    </a:moveTo>
                    <a:cubicBezTo>
                      <a:pt x="1849" y="1"/>
                      <a:pt x="1726" y="42"/>
                      <a:pt x="1233" y="822"/>
                    </a:cubicBezTo>
                    <a:cubicBezTo>
                      <a:pt x="822" y="822"/>
                      <a:pt x="453" y="863"/>
                      <a:pt x="1" y="863"/>
                    </a:cubicBezTo>
                    <a:lnTo>
                      <a:pt x="1" y="1110"/>
                    </a:lnTo>
                    <a:lnTo>
                      <a:pt x="2876" y="1110"/>
                    </a:lnTo>
                    <a:cubicBezTo>
                      <a:pt x="2137" y="576"/>
                      <a:pt x="3123" y="494"/>
                      <a:pt x="328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0" name="Google Shape;18350;p42"/>
              <p:cNvSpPr/>
              <p:nvPr/>
            </p:nvSpPr>
            <p:spPr>
              <a:xfrm>
                <a:off x="3142450" y="3962025"/>
                <a:ext cx="636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1398" extrusionOk="0">
                    <a:moveTo>
                      <a:pt x="945" y="165"/>
                    </a:moveTo>
                    <a:cubicBezTo>
                      <a:pt x="534" y="1"/>
                      <a:pt x="205" y="83"/>
                      <a:pt x="0" y="370"/>
                    </a:cubicBezTo>
                    <a:cubicBezTo>
                      <a:pt x="411" y="740"/>
                      <a:pt x="822" y="1028"/>
                      <a:pt x="1232" y="1397"/>
                    </a:cubicBezTo>
                    <a:cubicBezTo>
                      <a:pt x="1438" y="1356"/>
                      <a:pt x="1643" y="1233"/>
                      <a:pt x="1849" y="1233"/>
                    </a:cubicBezTo>
                    <a:cubicBezTo>
                      <a:pt x="2054" y="1233"/>
                      <a:pt x="2177" y="1274"/>
                      <a:pt x="2383" y="1274"/>
                    </a:cubicBezTo>
                    <a:cubicBezTo>
                      <a:pt x="2547" y="535"/>
                      <a:pt x="1602" y="370"/>
                      <a:pt x="94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1" name="Google Shape;18351;p42"/>
              <p:cNvSpPr/>
              <p:nvPr/>
            </p:nvSpPr>
            <p:spPr>
              <a:xfrm>
                <a:off x="3833600" y="2993575"/>
                <a:ext cx="5342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685" extrusionOk="0">
                    <a:moveTo>
                      <a:pt x="617" y="206"/>
                    </a:moveTo>
                    <a:cubicBezTo>
                      <a:pt x="1" y="452"/>
                      <a:pt x="288" y="740"/>
                      <a:pt x="535" y="1027"/>
                    </a:cubicBezTo>
                    <a:cubicBezTo>
                      <a:pt x="699" y="1233"/>
                      <a:pt x="905" y="1356"/>
                      <a:pt x="1151" y="1684"/>
                    </a:cubicBezTo>
                    <a:cubicBezTo>
                      <a:pt x="1562" y="1315"/>
                      <a:pt x="1808" y="1027"/>
                      <a:pt x="2137" y="740"/>
                    </a:cubicBezTo>
                    <a:lnTo>
                      <a:pt x="1973" y="452"/>
                    </a:lnTo>
                    <a:cubicBezTo>
                      <a:pt x="1603" y="82"/>
                      <a:pt x="1151" y="0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2" name="Google Shape;18352;p42"/>
              <p:cNvSpPr/>
              <p:nvPr/>
            </p:nvSpPr>
            <p:spPr>
              <a:xfrm>
                <a:off x="4564825" y="910800"/>
                <a:ext cx="3905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67" extrusionOk="0">
                    <a:moveTo>
                      <a:pt x="1" y="1274"/>
                    </a:moveTo>
                    <a:cubicBezTo>
                      <a:pt x="329" y="1438"/>
                      <a:pt x="699" y="1562"/>
                      <a:pt x="1110" y="1767"/>
                    </a:cubicBezTo>
                    <a:cubicBezTo>
                      <a:pt x="1562" y="1069"/>
                      <a:pt x="1562" y="617"/>
                      <a:pt x="1151" y="1"/>
                    </a:cubicBezTo>
                    <a:cubicBezTo>
                      <a:pt x="124" y="452"/>
                      <a:pt x="124" y="452"/>
                      <a:pt x="1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3" name="Google Shape;18353;p42"/>
              <p:cNvSpPr/>
              <p:nvPr/>
            </p:nvSpPr>
            <p:spPr>
              <a:xfrm>
                <a:off x="1684100" y="5014700"/>
                <a:ext cx="359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014" extrusionOk="0">
                    <a:moveTo>
                      <a:pt x="411" y="2014"/>
                    </a:moveTo>
                    <a:cubicBezTo>
                      <a:pt x="534" y="2014"/>
                      <a:pt x="904" y="1726"/>
                      <a:pt x="1027" y="1439"/>
                    </a:cubicBezTo>
                    <a:cubicBezTo>
                      <a:pt x="1192" y="1028"/>
                      <a:pt x="1274" y="576"/>
                      <a:pt x="1438" y="1"/>
                    </a:cubicBezTo>
                    <a:lnTo>
                      <a:pt x="658" y="1"/>
                    </a:lnTo>
                    <a:cubicBezTo>
                      <a:pt x="411" y="535"/>
                      <a:pt x="247" y="823"/>
                      <a:pt x="124" y="1192"/>
                    </a:cubicBezTo>
                    <a:cubicBezTo>
                      <a:pt x="0" y="1644"/>
                      <a:pt x="83" y="2014"/>
                      <a:pt x="411" y="201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4" name="Google Shape;18354;p42"/>
              <p:cNvSpPr/>
              <p:nvPr/>
            </p:nvSpPr>
            <p:spPr>
              <a:xfrm>
                <a:off x="4482675" y="18607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cubicBezTo>
                      <a:pt x="0" y="1"/>
                      <a:pt x="41" y="1"/>
                      <a:pt x="0" y="1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5" name="Google Shape;18355;p42"/>
              <p:cNvSpPr/>
              <p:nvPr/>
            </p:nvSpPr>
            <p:spPr>
              <a:xfrm>
                <a:off x="4406675" y="1846400"/>
                <a:ext cx="760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2425" extrusionOk="0">
                    <a:moveTo>
                      <a:pt x="411" y="781"/>
                    </a:moveTo>
                    <a:cubicBezTo>
                      <a:pt x="1397" y="1397"/>
                      <a:pt x="1397" y="1397"/>
                      <a:pt x="617" y="1972"/>
                    </a:cubicBezTo>
                    <a:cubicBezTo>
                      <a:pt x="452" y="2055"/>
                      <a:pt x="288" y="2219"/>
                      <a:pt x="0" y="2424"/>
                    </a:cubicBezTo>
                    <a:cubicBezTo>
                      <a:pt x="1110" y="2219"/>
                      <a:pt x="1520" y="1726"/>
                      <a:pt x="1849" y="1233"/>
                    </a:cubicBezTo>
                    <a:cubicBezTo>
                      <a:pt x="2096" y="904"/>
                      <a:pt x="2342" y="535"/>
                      <a:pt x="3040" y="576"/>
                    </a:cubicBezTo>
                    <a:cubicBezTo>
                      <a:pt x="2054" y="1"/>
                      <a:pt x="1315" y="617"/>
                      <a:pt x="41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6" name="Google Shape;18356;p42"/>
              <p:cNvSpPr/>
              <p:nvPr/>
            </p:nvSpPr>
            <p:spPr>
              <a:xfrm>
                <a:off x="4658300" y="1389375"/>
                <a:ext cx="45200" cy="401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604" extrusionOk="0">
                    <a:moveTo>
                      <a:pt x="1725" y="781"/>
                    </a:moveTo>
                    <a:cubicBezTo>
                      <a:pt x="1808" y="576"/>
                      <a:pt x="1684" y="288"/>
                      <a:pt x="1479" y="165"/>
                    </a:cubicBezTo>
                    <a:cubicBezTo>
                      <a:pt x="1274" y="83"/>
                      <a:pt x="822" y="1"/>
                      <a:pt x="575" y="124"/>
                    </a:cubicBezTo>
                    <a:cubicBezTo>
                      <a:pt x="205" y="206"/>
                      <a:pt x="0" y="535"/>
                      <a:pt x="247" y="822"/>
                    </a:cubicBezTo>
                    <a:cubicBezTo>
                      <a:pt x="411" y="1028"/>
                      <a:pt x="616" y="1233"/>
                      <a:pt x="986" y="1603"/>
                    </a:cubicBezTo>
                    <a:cubicBezTo>
                      <a:pt x="1315" y="1192"/>
                      <a:pt x="1643" y="1028"/>
                      <a:pt x="1725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7" name="Google Shape;18357;p42"/>
              <p:cNvSpPr/>
              <p:nvPr/>
            </p:nvSpPr>
            <p:spPr>
              <a:xfrm>
                <a:off x="3582000" y="3751500"/>
                <a:ext cx="493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439" extrusionOk="0">
                    <a:moveTo>
                      <a:pt x="0" y="370"/>
                    </a:moveTo>
                    <a:lnTo>
                      <a:pt x="0" y="1315"/>
                    </a:lnTo>
                    <a:cubicBezTo>
                      <a:pt x="1027" y="1438"/>
                      <a:pt x="1561" y="1109"/>
                      <a:pt x="1972" y="575"/>
                    </a:cubicBezTo>
                    <a:cubicBezTo>
                      <a:pt x="1356" y="0"/>
                      <a:pt x="740" y="206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8" name="Google Shape;18358;p42"/>
              <p:cNvSpPr/>
              <p:nvPr/>
            </p:nvSpPr>
            <p:spPr>
              <a:xfrm>
                <a:off x="3229725" y="37946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42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9" name="Google Shape;18359;p42"/>
              <p:cNvSpPr/>
              <p:nvPr/>
            </p:nvSpPr>
            <p:spPr>
              <a:xfrm>
                <a:off x="3140375" y="3763825"/>
                <a:ext cx="914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1356" extrusionOk="0">
                    <a:moveTo>
                      <a:pt x="2137" y="288"/>
                    </a:moveTo>
                    <a:cubicBezTo>
                      <a:pt x="1562" y="452"/>
                      <a:pt x="987" y="534"/>
                      <a:pt x="371" y="699"/>
                    </a:cubicBezTo>
                    <a:cubicBezTo>
                      <a:pt x="1" y="1356"/>
                      <a:pt x="905" y="1109"/>
                      <a:pt x="1233" y="1274"/>
                    </a:cubicBezTo>
                    <a:cubicBezTo>
                      <a:pt x="1439" y="1109"/>
                      <a:pt x="1603" y="1027"/>
                      <a:pt x="1808" y="904"/>
                    </a:cubicBezTo>
                    <a:cubicBezTo>
                      <a:pt x="2589" y="452"/>
                      <a:pt x="2671" y="452"/>
                      <a:pt x="3328" y="1027"/>
                    </a:cubicBezTo>
                    <a:lnTo>
                      <a:pt x="3534" y="1233"/>
                    </a:lnTo>
                    <a:cubicBezTo>
                      <a:pt x="3534" y="1109"/>
                      <a:pt x="3616" y="1068"/>
                      <a:pt x="3616" y="945"/>
                    </a:cubicBezTo>
                    <a:cubicBezTo>
                      <a:pt x="3657" y="124"/>
                      <a:pt x="3369" y="0"/>
                      <a:pt x="213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0" name="Google Shape;18360;p42"/>
              <p:cNvSpPr/>
              <p:nvPr/>
            </p:nvSpPr>
            <p:spPr>
              <a:xfrm>
                <a:off x="3375575" y="483575"/>
                <a:ext cx="729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1233" extrusionOk="0">
                    <a:moveTo>
                      <a:pt x="1684" y="1233"/>
                    </a:moveTo>
                    <a:cubicBezTo>
                      <a:pt x="1972" y="1233"/>
                      <a:pt x="2301" y="1191"/>
                      <a:pt x="2465" y="1027"/>
                    </a:cubicBezTo>
                    <a:cubicBezTo>
                      <a:pt x="2794" y="781"/>
                      <a:pt x="2917" y="452"/>
                      <a:pt x="2506" y="0"/>
                    </a:cubicBezTo>
                    <a:cubicBezTo>
                      <a:pt x="2218" y="164"/>
                      <a:pt x="1972" y="288"/>
                      <a:pt x="1684" y="452"/>
                    </a:cubicBezTo>
                    <a:cubicBezTo>
                      <a:pt x="1274" y="657"/>
                      <a:pt x="986" y="616"/>
                      <a:pt x="781" y="288"/>
                    </a:cubicBezTo>
                    <a:cubicBezTo>
                      <a:pt x="493" y="493"/>
                      <a:pt x="288" y="657"/>
                      <a:pt x="0" y="904"/>
                    </a:cubicBezTo>
                    <a:cubicBezTo>
                      <a:pt x="740" y="1068"/>
                      <a:pt x="1191" y="1191"/>
                      <a:pt x="1684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1" name="Google Shape;18361;p42"/>
              <p:cNvSpPr/>
              <p:nvPr/>
            </p:nvSpPr>
            <p:spPr>
              <a:xfrm>
                <a:off x="3395075" y="4907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2" name="Google Shape;18362;p42"/>
              <p:cNvSpPr/>
              <p:nvPr/>
            </p:nvSpPr>
            <p:spPr>
              <a:xfrm>
                <a:off x="3436150" y="2388650"/>
                <a:ext cx="47275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316" extrusionOk="0">
                    <a:moveTo>
                      <a:pt x="1891" y="1315"/>
                    </a:moveTo>
                    <a:cubicBezTo>
                      <a:pt x="1849" y="905"/>
                      <a:pt x="1849" y="617"/>
                      <a:pt x="1685" y="288"/>
                    </a:cubicBezTo>
                    <a:cubicBezTo>
                      <a:pt x="1644" y="165"/>
                      <a:pt x="1398" y="1"/>
                      <a:pt x="1151" y="1"/>
                    </a:cubicBezTo>
                    <a:cubicBezTo>
                      <a:pt x="946" y="1"/>
                      <a:pt x="658" y="165"/>
                      <a:pt x="576" y="247"/>
                    </a:cubicBezTo>
                    <a:cubicBezTo>
                      <a:pt x="1" y="781"/>
                      <a:pt x="453" y="1192"/>
                      <a:pt x="1891" y="131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3" name="Google Shape;18363;p42"/>
              <p:cNvSpPr/>
              <p:nvPr/>
            </p:nvSpPr>
            <p:spPr>
              <a:xfrm>
                <a:off x="4799000" y="1541375"/>
                <a:ext cx="45200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98" extrusionOk="0">
                    <a:moveTo>
                      <a:pt x="1027" y="83"/>
                    </a:moveTo>
                    <a:cubicBezTo>
                      <a:pt x="698" y="165"/>
                      <a:pt x="411" y="412"/>
                      <a:pt x="0" y="699"/>
                    </a:cubicBezTo>
                    <a:cubicBezTo>
                      <a:pt x="411" y="1028"/>
                      <a:pt x="698" y="1315"/>
                      <a:pt x="986" y="1315"/>
                    </a:cubicBezTo>
                    <a:cubicBezTo>
                      <a:pt x="1602" y="1397"/>
                      <a:pt x="1766" y="1028"/>
                      <a:pt x="1808" y="658"/>
                    </a:cubicBezTo>
                    <a:cubicBezTo>
                      <a:pt x="1808" y="288"/>
                      <a:pt x="1520" y="1"/>
                      <a:pt x="102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4" name="Google Shape;18364;p42"/>
              <p:cNvSpPr/>
              <p:nvPr/>
            </p:nvSpPr>
            <p:spPr>
              <a:xfrm>
                <a:off x="3426925" y="3879875"/>
                <a:ext cx="513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398" extrusionOk="0">
                    <a:moveTo>
                      <a:pt x="822" y="1397"/>
                    </a:moveTo>
                    <a:cubicBezTo>
                      <a:pt x="1233" y="1027"/>
                      <a:pt x="1602" y="699"/>
                      <a:pt x="2054" y="329"/>
                    </a:cubicBezTo>
                    <a:cubicBezTo>
                      <a:pt x="1684" y="206"/>
                      <a:pt x="1479" y="165"/>
                      <a:pt x="1274" y="124"/>
                    </a:cubicBezTo>
                    <a:cubicBezTo>
                      <a:pt x="1150" y="41"/>
                      <a:pt x="986" y="41"/>
                      <a:pt x="822" y="0"/>
                    </a:cubicBezTo>
                    <a:cubicBezTo>
                      <a:pt x="0" y="822"/>
                      <a:pt x="0" y="863"/>
                      <a:pt x="822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5" name="Google Shape;18365;p42"/>
              <p:cNvSpPr/>
              <p:nvPr/>
            </p:nvSpPr>
            <p:spPr>
              <a:xfrm>
                <a:off x="3299575" y="1680025"/>
                <a:ext cx="770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1069" extrusionOk="0">
                    <a:moveTo>
                      <a:pt x="1808" y="1069"/>
                    </a:moveTo>
                    <a:cubicBezTo>
                      <a:pt x="2342" y="1069"/>
                      <a:pt x="2958" y="1028"/>
                      <a:pt x="2999" y="576"/>
                    </a:cubicBezTo>
                    <a:cubicBezTo>
                      <a:pt x="3081" y="42"/>
                      <a:pt x="2465" y="83"/>
                      <a:pt x="2013" y="1"/>
                    </a:cubicBezTo>
                    <a:cubicBezTo>
                      <a:pt x="1931" y="1"/>
                      <a:pt x="1767" y="1"/>
                      <a:pt x="1561" y="42"/>
                    </a:cubicBezTo>
                    <a:cubicBezTo>
                      <a:pt x="1561" y="206"/>
                      <a:pt x="1561" y="370"/>
                      <a:pt x="1602" y="452"/>
                    </a:cubicBezTo>
                    <a:lnTo>
                      <a:pt x="1602" y="452"/>
                    </a:lnTo>
                    <a:lnTo>
                      <a:pt x="1602" y="452"/>
                    </a:lnTo>
                    <a:lnTo>
                      <a:pt x="1726" y="452"/>
                    </a:lnTo>
                    <a:cubicBezTo>
                      <a:pt x="1849" y="452"/>
                      <a:pt x="2054" y="494"/>
                      <a:pt x="2219" y="494"/>
                    </a:cubicBezTo>
                    <a:cubicBezTo>
                      <a:pt x="2177" y="576"/>
                      <a:pt x="2136" y="658"/>
                      <a:pt x="2136" y="658"/>
                    </a:cubicBezTo>
                    <a:cubicBezTo>
                      <a:pt x="1972" y="617"/>
                      <a:pt x="1808" y="576"/>
                      <a:pt x="1643" y="452"/>
                    </a:cubicBezTo>
                    <a:lnTo>
                      <a:pt x="1602" y="452"/>
                    </a:lnTo>
                    <a:lnTo>
                      <a:pt x="1602" y="452"/>
                    </a:lnTo>
                    <a:cubicBezTo>
                      <a:pt x="1192" y="576"/>
                      <a:pt x="740" y="658"/>
                      <a:pt x="0" y="740"/>
                    </a:cubicBezTo>
                    <a:cubicBezTo>
                      <a:pt x="781" y="904"/>
                      <a:pt x="1315" y="1069"/>
                      <a:pt x="1808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6" name="Google Shape;18366;p42"/>
              <p:cNvSpPr/>
              <p:nvPr/>
            </p:nvSpPr>
            <p:spPr>
              <a:xfrm>
                <a:off x="4408725" y="167695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3" y="0"/>
                    </a:moveTo>
                    <a:cubicBezTo>
                      <a:pt x="83" y="0"/>
                      <a:pt x="1" y="0"/>
                      <a:pt x="83" y="0"/>
                    </a:cubicBezTo>
                    <a:cubicBezTo>
                      <a:pt x="1" y="0"/>
                      <a:pt x="1" y="0"/>
                      <a:pt x="83" y="0"/>
                    </a:cubicBezTo>
                    <a:cubicBezTo>
                      <a:pt x="1" y="0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7" name="Google Shape;18367;p42"/>
              <p:cNvSpPr/>
              <p:nvPr/>
            </p:nvSpPr>
            <p:spPr>
              <a:xfrm>
                <a:off x="4370725" y="1646125"/>
                <a:ext cx="657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234" extrusionOk="0">
                    <a:moveTo>
                      <a:pt x="1521" y="1233"/>
                    </a:moveTo>
                    <a:cubicBezTo>
                      <a:pt x="1890" y="946"/>
                      <a:pt x="2260" y="617"/>
                      <a:pt x="2630" y="247"/>
                    </a:cubicBezTo>
                    <a:cubicBezTo>
                      <a:pt x="1480" y="1"/>
                      <a:pt x="617" y="206"/>
                      <a:pt x="1" y="781"/>
                    </a:cubicBezTo>
                    <a:cubicBezTo>
                      <a:pt x="576" y="946"/>
                      <a:pt x="1069" y="1110"/>
                      <a:pt x="1521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8" name="Google Shape;18368;p42"/>
              <p:cNvSpPr/>
              <p:nvPr/>
            </p:nvSpPr>
            <p:spPr>
              <a:xfrm>
                <a:off x="5644200" y="1318525"/>
                <a:ext cx="8220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151" extrusionOk="0">
                    <a:moveTo>
                      <a:pt x="3287" y="493"/>
                    </a:moveTo>
                    <a:cubicBezTo>
                      <a:pt x="2055" y="288"/>
                      <a:pt x="905" y="0"/>
                      <a:pt x="1" y="740"/>
                    </a:cubicBezTo>
                    <a:cubicBezTo>
                      <a:pt x="576" y="1151"/>
                      <a:pt x="1110" y="1110"/>
                      <a:pt x="328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9" name="Google Shape;18369;p42"/>
              <p:cNvSpPr/>
              <p:nvPr/>
            </p:nvSpPr>
            <p:spPr>
              <a:xfrm>
                <a:off x="3448475" y="1706725"/>
                <a:ext cx="45225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809" extrusionOk="0">
                    <a:moveTo>
                      <a:pt x="1808" y="124"/>
                    </a:moveTo>
                    <a:cubicBezTo>
                      <a:pt x="1726" y="42"/>
                      <a:pt x="1644" y="42"/>
                      <a:pt x="1562" y="1"/>
                    </a:cubicBezTo>
                    <a:cubicBezTo>
                      <a:pt x="1028" y="535"/>
                      <a:pt x="535" y="987"/>
                      <a:pt x="1" y="1480"/>
                    </a:cubicBezTo>
                    <a:cubicBezTo>
                      <a:pt x="535" y="1603"/>
                      <a:pt x="946" y="1685"/>
                      <a:pt x="1356" y="180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0" name="Google Shape;18370;p42"/>
              <p:cNvSpPr/>
              <p:nvPr/>
            </p:nvSpPr>
            <p:spPr>
              <a:xfrm>
                <a:off x="3501900" y="1791975"/>
                <a:ext cx="5240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356" extrusionOk="0">
                    <a:moveTo>
                      <a:pt x="534" y="329"/>
                    </a:moveTo>
                    <a:cubicBezTo>
                      <a:pt x="370" y="452"/>
                      <a:pt x="288" y="493"/>
                      <a:pt x="246" y="617"/>
                    </a:cubicBezTo>
                    <a:cubicBezTo>
                      <a:pt x="123" y="822"/>
                      <a:pt x="82" y="1027"/>
                      <a:pt x="0" y="1315"/>
                    </a:cubicBezTo>
                    <a:cubicBezTo>
                      <a:pt x="739" y="1356"/>
                      <a:pt x="1356" y="1356"/>
                      <a:pt x="2095" y="1356"/>
                    </a:cubicBezTo>
                    <a:cubicBezTo>
                      <a:pt x="1972" y="904"/>
                      <a:pt x="1890" y="534"/>
                      <a:pt x="1725" y="0"/>
                    </a:cubicBezTo>
                    <a:lnTo>
                      <a:pt x="739" y="945"/>
                    </a:lnTo>
                    <a:cubicBezTo>
                      <a:pt x="657" y="699"/>
                      <a:pt x="616" y="534"/>
                      <a:pt x="534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1" name="Google Shape;18371;p42"/>
              <p:cNvSpPr/>
              <p:nvPr/>
            </p:nvSpPr>
            <p:spPr>
              <a:xfrm>
                <a:off x="5237525" y="1233275"/>
                <a:ext cx="6472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589" h="1398" extrusionOk="0">
                    <a:moveTo>
                      <a:pt x="1438" y="1"/>
                    </a:moveTo>
                    <a:cubicBezTo>
                      <a:pt x="1068" y="83"/>
                      <a:pt x="575" y="247"/>
                      <a:pt x="0" y="453"/>
                    </a:cubicBezTo>
                    <a:cubicBezTo>
                      <a:pt x="904" y="576"/>
                      <a:pt x="1109" y="699"/>
                      <a:pt x="1972" y="1397"/>
                    </a:cubicBezTo>
                    <a:cubicBezTo>
                      <a:pt x="2588" y="822"/>
                      <a:pt x="2588" y="822"/>
                      <a:pt x="143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2" name="Google Shape;18372;p42"/>
              <p:cNvSpPr/>
              <p:nvPr/>
            </p:nvSpPr>
            <p:spPr>
              <a:xfrm>
                <a:off x="3396100" y="1966550"/>
                <a:ext cx="7090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741" extrusionOk="0">
                    <a:moveTo>
                      <a:pt x="699" y="494"/>
                    </a:moveTo>
                    <a:cubicBezTo>
                      <a:pt x="1151" y="494"/>
                      <a:pt x="1521" y="535"/>
                      <a:pt x="1890" y="576"/>
                    </a:cubicBezTo>
                    <a:cubicBezTo>
                      <a:pt x="2712" y="740"/>
                      <a:pt x="2835" y="453"/>
                      <a:pt x="2753" y="1"/>
                    </a:cubicBezTo>
                    <a:lnTo>
                      <a:pt x="1" y="1"/>
                    </a:lnTo>
                    <a:cubicBezTo>
                      <a:pt x="1" y="247"/>
                      <a:pt x="165" y="494"/>
                      <a:pt x="699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3" name="Google Shape;18373;p42"/>
              <p:cNvSpPr/>
              <p:nvPr/>
            </p:nvSpPr>
            <p:spPr>
              <a:xfrm>
                <a:off x="5792100" y="3200000"/>
                <a:ext cx="69850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794" h="2014" extrusionOk="0">
                    <a:moveTo>
                      <a:pt x="1520" y="0"/>
                    </a:moveTo>
                    <a:cubicBezTo>
                      <a:pt x="1068" y="288"/>
                      <a:pt x="617" y="575"/>
                      <a:pt x="0" y="904"/>
                    </a:cubicBezTo>
                    <a:cubicBezTo>
                      <a:pt x="452" y="1315"/>
                      <a:pt x="863" y="1685"/>
                      <a:pt x="1192" y="2013"/>
                    </a:cubicBezTo>
                    <a:cubicBezTo>
                      <a:pt x="2753" y="1233"/>
                      <a:pt x="2794" y="904"/>
                      <a:pt x="152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4" name="Google Shape;18374;p42"/>
              <p:cNvSpPr/>
              <p:nvPr/>
            </p:nvSpPr>
            <p:spPr>
              <a:xfrm>
                <a:off x="4978725" y="988850"/>
                <a:ext cx="698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2794" h="1151" extrusionOk="0">
                    <a:moveTo>
                      <a:pt x="1356" y="370"/>
                    </a:moveTo>
                    <a:cubicBezTo>
                      <a:pt x="739" y="1"/>
                      <a:pt x="370" y="206"/>
                      <a:pt x="0" y="576"/>
                    </a:cubicBezTo>
                    <a:cubicBezTo>
                      <a:pt x="739" y="987"/>
                      <a:pt x="739" y="987"/>
                      <a:pt x="2793" y="1151"/>
                    </a:cubicBezTo>
                    <a:cubicBezTo>
                      <a:pt x="2218" y="822"/>
                      <a:pt x="1808" y="617"/>
                      <a:pt x="1356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5" name="Google Shape;18375;p42"/>
              <p:cNvSpPr/>
              <p:nvPr/>
            </p:nvSpPr>
            <p:spPr>
              <a:xfrm>
                <a:off x="3958900" y="3755600"/>
                <a:ext cx="585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603" extrusionOk="0">
                    <a:moveTo>
                      <a:pt x="288" y="1603"/>
                    </a:moveTo>
                    <a:cubicBezTo>
                      <a:pt x="1069" y="1151"/>
                      <a:pt x="1685" y="781"/>
                      <a:pt x="2301" y="411"/>
                    </a:cubicBezTo>
                    <a:cubicBezTo>
                      <a:pt x="2342" y="370"/>
                      <a:pt x="2260" y="206"/>
                      <a:pt x="2178" y="1"/>
                    </a:cubicBezTo>
                    <a:cubicBezTo>
                      <a:pt x="1356" y="411"/>
                      <a:pt x="1" y="370"/>
                      <a:pt x="288" y="160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6" name="Google Shape;18376;p42"/>
              <p:cNvSpPr/>
              <p:nvPr/>
            </p:nvSpPr>
            <p:spPr>
              <a:xfrm>
                <a:off x="2148300" y="2989450"/>
                <a:ext cx="452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234" extrusionOk="0">
                    <a:moveTo>
                      <a:pt x="740" y="1"/>
                    </a:moveTo>
                    <a:cubicBezTo>
                      <a:pt x="124" y="576"/>
                      <a:pt x="1" y="863"/>
                      <a:pt x="452" y="1069"/>
                    </a:cubicBezTo>
                    <a:cubicBezTo>
                      <a:pt x="863" y="1233"/>
                      <a:pt x="1233" y="1192"/>
                      <a:pt x="1479" y="905"/>
                    </a:cubicBezTo>
                    <a:cubicBezTo>
                      <a:pt x="1808" y="617"/>
                      <a:pt x="1479" y="247"/>
                      <a:pt x="74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7" name="Google Shape;18377;p42"/>
              <p:cNvSpPr/>
              <p:nvPr/>
            </p:nvSpPr>
            <p:spPr>
              <a:xfrm>
                <a:off x="4458025" y="1702625"/>
                <a:ext cx="5240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439" extrusionOk="0">
                    <a:moveTo>
                      <a:pt x="1603" y="165"/>
                    </a:moveTo>
                    <a:cubicBezTo>
                      <a:pt x="1397" y="0"/>
                      <a:pt x="822" y="83"/>
                      <a:pt x="452" y="83"/>
                    </a:cubicBezTo>
                    <a:cubicBezTo>
                      <a:pt x="0" y="781"/>
                      <a:pt x="781" y="986"/>
                      <a:pt x="1274" y="1438"/>
                    </a:cubicBezTo>
                    <a:cubicBezTo>
                      <a:pt x="1479" y="904"/>
                      <a:pt x="2096" y="575"/>
                      <a:pt x="160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8" name="Google Shape;18378;p42"/>
              <p:cNvSpPr/>
              <p:nvPr/>
            </p:nvSpPr>
            <p:spPr>
              <a:xfrm>
                <a:off x="4683975" y="1238425"/>
                <a:ext cx="441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110" extrusionOk="0">
                    <a:moveTo>
                      <a:pt x="0" y="0"/>
                    </a:moveTo>
                    <a:cubicBezTo>
                      <a:pt x="41" y="370"/>
                      <a:pt x="41" y="698"/>
                      <a:pt x="82" y="1027"/>
                    </a:cubicBezTo>
                    <a:cubicBezTo>
                      <a:pt x="82" y="1068"/>
                      <a:pt x="452" y="1068"/>
                      <a:pt x="657" y="1109"/>
                    </a:cubicBezTo>
                    <a:cubicBezTo>
                      <a:pt x="1027" y="822"/>
                      <a:pt x="1315" y="575"/>
                      <a:pt x="1767" y="164"/>
                    </a:cubicBezTo>
                    <a:cubicBezTo>
                      <a:pt x="1109" y="82"/>
                      <a:pt x="575" y="41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9" name="Google Shape;18379;p42"/>
              <p:cNvSpPr/>
              <p:nvPr/>
            </p:nvSpPr>
            <p:spPr>
              <a:xfrm>
                <a:off x="3247200" y="567775"/>
                <a:ext cx="5137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521" extrusionOk="0">
                    <a:moveTo>
                      <a:pt x="986" y="1"/>
                    </a:moveTo>
                    <a:cubicBezTo>
                      <a:pt x="411" y="329"/>
                      <a:pt x="0" y="699"/>
                      <a:pt x="452" y="1110"/>
                    </a:cubicBezTo>
                    <a:cubicBezTo>
                      <a:pt x="945" y="1521"/>
                      <a:pt x="1479" y="1151"/>
                      <a:pt x="2054" y="987"/>
                    </a:cubicBezTo>
                    <a:cubicBezTo>
                      <a:pt x="1684" y="617"/>
                      <a:pt x="1356" y="329"/>
                      <a:pt x="98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0" name="Google Shape;18380;p42"/>
              <p:cNvSpPr/>
              <p:nvPr/>
            </p:nvSpPr>
            <p:spPr>
              <a:xfrm>
                <a:off x="4054425" y="1608125"/>
                <a:ext cx="5650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68" extrusionOk="0">
                    <a:moveTo>
                      <a:pt x="1561" y="1"/>
                    </a:moveTo>
                    <a:cubicBezTo>
                      <a:pt x="493" y="1"/>
                      <a:pt x="370" y="617"/>
                      <a:pt x="123" y="1069"/>
                    </a:cubicBezTo>
                    <a:cubicBezTo>
                      <a:pt x="0" y="1233"/>
                      <a:pt x="411" y="1644"/>
                      <a:pt x="739" y="1726"/>
                    </a:cubicBezTo>
                    <a:cubicBezTo>
                      <a:pt x="945" y="1767"/>
                      <a:pt x="1479" y="1644"/>
                      <a:pt x="1643" y="1480"/>
                    </a:cubicBezTo>
                    <a:cubicBezTo>
                      <a:pt x="2218" y="987"/>
                      <a:pt x="2259" y="453"/>
                      <a:pt x="156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1" name="Google Shape;18381;p42"/>
              <p:cNvSpPr/>
              <p:nvPr/>
            </p:nvSpPr>
            <p:spPr>
              <a:xfrm>
                <a:off x="3432050" y="1650250"/>
                <a:ext cx="50350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397" extrusionOk="0">
                    <a:moveTo>
                      <a:pt x="576" y="1397"/>
                    </a:moveTo>
                    <a:cubicBezTo>
                      <a:pt x="1069" y="945"/>
                      <a:pt x="2013" y="822"/>
                      <a:pt x="1931" y="0"/>
                    </a:cubicBezTo>
                    <a:cubicBezTo>
                      <a:pt x="1233" y="206"/>
                      <a:pt x="658" y="411"/>
                      <a:pt x="1" y="616"/>
                    </a:cubicBezTo>
                    <a:cubicBezTo>
                      <a:pt x="206" y="863"/>
                      <a:pt x="370" y="1068"/>
                      <a:pt x="576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2" name="Google Shape;18382;p42"/>
              <p:cNvSpPr/>
              <p:nvPr/>
            </p:nvSpPr>
            <p:spPr>
              <a:xfrm>
                <a:off x="3152700" y="2569425"/>
                <a:ext cx="41125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644" extrusionOk="0">
                    <a:moveTo>
                      <a:pt x="42" y="781"/>
                    </a:moveTo>
                    <a:cubicBezTo>
                      <a:pt x="247" y="1027"/>
                      <a:pt x="453" y="1273"/>
                      <a:pt x="699" y="1643"/>
                    </a:cubicBezTo>
                    <a:cubicBezTo>
                      <a:pt x="1644" y="534"/>
                      <a:pt x="1644" y="534"/>
                      <a:pt x="1439" y="0"/>
                    </a:cubicBezTo>
                    <a:cubicBezTo>
                      <a:pt x="946" y="205"/>
                      <a:pt x="494" y="370"/>
                      <a:pt x="42" y="534"/>
                    </a:cubicBezTo>
                    <a:cubicBezTo>
                      <a:pt x="1" y="657"/>
                      <a:pt x="1" y="739"/>
                      <a:pt x="4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3" name="Google Shape;18383;p42"/>
              <p:cNvSpPr/>
              <p:nvPr/>
            </p:nvSpPr>
            <p:spPr>
              <a:xfrm>
                <a:off x="1889500" y="44724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cubicBezTo>
                      <a:pt x="0" y="1"/>
                      <a:pt x="42" y="1"/>
                      <a:pt x="0" y="1"/>
                    </a:cubicBezTo>
                    <a:cubicBezTo>
                      <a:pt x="42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4" name="Google Shape;18384;p42"/>
              <p:cNvSpPr/>
              <p:nvPr/>
            </p:nvSpPr>
            <p:spPr>
              <a:xfrm>
                <a:off x="1853550" y="4270125"/>
                <a:ext cx="126350" cy="234200"/>
              </a:xfrm>
              <a:custGeom>
                <a:avLst/>
                <a:gdLst/>
                <a:ahLst/>
                <a:cxnLst/>
                <a:rect l="l" t="t" r="r" b="b"/>
                <a:pathLst>
                  <a:path w="5054" h="9368" extrusionOk="0">
                    <a:moveTo>
                      <a:pt x="1" y="8545"/>
                    </a:moveTo>
                    <a:cubicBezTo>
                      <a:pt x="699" y="9367"/>
                      <a:pt x="863" y="9367"/>
                      <a:pt x="1890" y="8381"/>
                    </a:cubicBezTo>
                    <a:cubicBezTo>
                      <a:pt x="1726" y="8299"/>
                      <a:pt x="1562" y="8176"/>
                      <a:pt x="1480" y="8053"/>
                    </a:cubicBezTo>
                    <a:cubicBezTo>
                      <a:pt x="904" y="8545"/>
                      <a:pt x="822" y="8545"/>
                      <a:pt x="863" y="7970"/>
                    </a:cubicBezTo>
                    <a:cubicBezTo>
                      <a:pt x="1069" y="7970"/>
                      <a:pt x="1274" y="8011"/>
                      <a:pt x="1480" y="8011"/>
                    </a:cubicBezTo>
                    <a:cubicBezTo>
                      <a:pt x="1767" y="7683"/>
                      <a:pt x="2096" y="7149"/>
                      <a:pt x="2465" y="6902"/>
                    </a:cubicBezTo>
                    <a:cubicBezTo>
                      <a:pt x="2958" y="6533"/>
                      <a:pt x="3164" y="5916"/>
                      <a:pt x="3369" y="5423"/>
                    </a:cubicBezTo>
                    <a:cubicBezTo>
                      <a:pt x="3410" y="5259"/>
                      <a:pt x="3123" y="4930"/>
                      <a:pt x="2999" y="4684"/>
                    </a:cubicBezTo>
                    <a:cubicBezTo>
                      <a:pt x="2917" y="4479"/>
                      <a:pt x="2876" y="4273"/>
                      <a:pt x="2712" y="3903"/>
                    </a:cubicBezTo>
                    <a:cubicBezTo>
                      <a:pt x="3123" y="3698"/>
                      <a:pt x="3534" y="3493"/>
                      <a:pt x="3985" y="3287"/>
                    </a:cubicBezTo>
                    <a:cubicBezTo>
                      <a:pt x="3821" y="2260"/>
                      <a:pt x="5053" y="1398"/>
                      <a:pt x="4971" y="165"/>
                    </a:cubicBezTo>
                    <a:cubicBezTo>
                      <a:pt x="4643" y="412"/>
                      <a:pt x="4437" y="617"/>
                      <a:pt x="4191" y="822"/>
                    </a:cubicBezTo>
                    <a:cubicBezTo>
                      <a:pt x="4068" y="535"/>
                      <a:pt x="4026" y="288"/>
                      <a:pt x="3985" y="1"/>
                    </a:cubicBezTo>
                    <a:cubicBezTo>
                      <a:pt x="3780" y="329"/>
                      <a:pt x="3698" y="617"/>
                      <a:pt x="3698" y="822"/>
                    </a:cubicBezTo>
                    <a:cubicBezTo>
                      <a:pt x="3739" y="1644"/>
                      <a:pt x="3575" y="2342"/>
                      <a:pt x="2794" y="2959"/>
                    </a:cubicBezTo>
                    <a:cubicBezTo>
                      <a:pt x="2219" y="3410"/>
                      <a:pt x="2137" y="4109"/>
                      <a:pt x="2137" y="4807"/>
                    </a:cubicBezTo>
                    <a:cubicBezTo>
                      <a:pt x="2137" y="5054"/>
                      <a:pt x="2178" y="5259"/>
                      <a:pt x="2260" y="5464"/>
                    </a:cubicBezTo>
                    <a:cubicBezTo>
                      <a:pt x="2137" y="5506"/>
                      <a:pt x="1972" y="5547"/>
                      <a:pt x="1849" y="5629"/>
                    </a:cubicBezTo>
                    <a:cubicBezTo>
                      <a:pt x="1890" y="5752"/>
                      <a:pt x="1931" y="5916"/>
                      <a:pt x="1931" y="6040"/>
                    </a:cubicBezTo>
                    <a:cubicBezTo>
                      <a:pt x="1767" y="6081"/>
                      <a:pt x="1644" y="6081"/>
                      <a:pt x="1480" y="6122"/>
                    </a:cubicBezTo>
                    <a:cubicBezTo>
                      <a:pt x="1233" y="6697"/>
                      <a:pt x="1028" y="7272"/>
                      <a:pt x="822" y="7806"/>
                    </a:cubicBezTo>
                    <a:cubicBezTo>
                      <a:pt x="494" y="7929"/>
                      <a:pt x="124" y="7888"/>
                      <a:pt x="1" y="85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5" name="Google Shape;18385;p42"/>
              <p:cNvSpPr/>
              <p:nvPr/>
            </p:nvSpPr>
            <p:spPr>
              <a:xfrm>
                <a:off x="1721075" y="4742550"/>
                <a:ext cx="503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78" extrusionOk="0">
                    <a:moveTo>
                      <a:pt x="2013" y="740"/>
                    </a:moveTo>
                    <a:cubicBezTo>
                      <a:pt x="1520" y="411"/>
                      <a:pt x="1274" y="288"/>
                      <a:pt x="904" y="1"/>
                    </a:cubicBezTo>
                    <a:cubicBezTo>
                      <a:pt x="1027" y="946"/>
                      <a:pt x="0" y="1356"/>
                      <a:pt x="329" y="2178"/>
                    </a:cubicBezTo>
                    <a:cubicBezTo>
                      <a:pt x="534" y="1931"/>
                      <a:pt x="740" y="1726"/>
                      <a:pt x="1027" y="1521"/>
                    </a:cubicBezTo>
                    <a:cubicBezTo>
                      <a:pt x="1233" y="1233"/>
                      <a:pt x="1479" y="1028"/>
                      <a:pt x="2013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6" name="Google Shape;18386;p42"/>
              <p:cNvSpPr/>
              <p:nvPr/>
            </p:nvSpPr>
            <p:spPr>
              <a:xfrm>
                <a:off x="3580975" y="2471850"/>
                <a:ext cx="4725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521" extrusionOk="0">
                    <a:moveTo>
                      <a:pt x="1191" y="370"/>
                    </a:moveTo>
                    <a:cubicBezTo>
                      <a:pt x="575" y="0"/>
                      <a:pt x="370" y="41"/>
                      <a:pt x="0" y="658"/>
                    </a:cubicBezTo>
                    <a:cubicBezTo>
                      <a:pt x="616" y="986"/>
                      <a:pt x="1233" y="1233"/>
                      <a:pt x="1890" y="1520"/>
                    </a:cubicBezTo>
                    <a:cubicBezTo>
                      <a:pt x="1808" y="1151"/>
                      <a:pt x="1767" y="740"/>
                      <a:pt x="119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7" name="Google Shape;18387;p42"/>
              <p:cNvSpPr/>
              <p:nvPr/>
            </p:nvSpPr>
            <p:spPr>
              <a:xfrm>
                <a:off x="2547800" y="2893950"/>
                <a:ext cx="431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2014" extrusionOk="0">
                    <a:moveTo>
                      <a:pt x="206" y="1520"/>
                    </a:moveTo>
                    <a:cubicBezTo>
                      <a:pt x="1" y="1808"/>
                      <a:pt x="453" y="1931"/>
                      <a:pt x="822" y="2013"/>
                    </a:cubicBezTo>
                    <a:cubicBezTo>
                      <a:pt x="1069" y="617"/>
                      <a:pt x="1069" y="617"/>
                      <a:pt x="1726" y="0"/>
                    </a:cubicBezTo>
                    <a:cubicBezTo>
                      <a:pt x="288" y="206"/>
                      <a:pt x="576" y="986"/>
                      <a:pt x="206" y="152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8" name="Google Shape;18388;p42"/>
              <p:cNvSpPr/>
              <p:nvPr/>
            </p:nvSpPr>
            <p:spPr>
              <a:xfrm>
                <a:off x="3668250" y="1676950"/>
                <a:ext cx="4932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151" extrusionOk="0">
                    <a:moveTo>
                      <a:pt x="1973" y="0"/>
                    </a:moveTo>
                    <a:cubicBezTo>
                      <a:pt x="1233" y="288"/>
                      <a:pt x="617" y="534"/>
                      <a:pt x="1" y="740"/>
                    </a:cubicBezTo>
                    <a:cubicBezTo>
                      <a:pt x="1398" y="1151"/>
                      <a:pt x="1808" y="986"/>
                      <a:pt x="197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9" name="Google Shape;18389;p42"/>
              <p:cNvSpPr/>
              <p:nvPr/>
            </p:nvSpPr>
            <p:spPr>
              <a:xfrm>
                <a:off x="5651400" y="1866950"/>
                <a:ext cx="359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028" extrusionOk="0">
                    <a:moveTo>
                      <a:pt x="1356" y="493"/>
                    </a:moveTo>
                    <a:cubicBezTo>
                      <a:pt x="1315" y="329"/>
                      <a:pt x="945" y="164"/>
                      <a:pt x="740" y="0"/>
                    </a:cubicBezTo>
                    <a:cubicBezTo>
                      <a:pt x="534" y="164"/>
                      <a:pt x="165" y="329"/>
                      <a:pt x="124" y="493"/>
                    </a:cubicBezTo>
                    <a:cubicBezTo>
                      <a:pt x="0" y="740"/>
                      <a:pt x="206" y="986"/>
                      <a:pt x="740" y="1027"/>
                    </a:cubicBezTo>
                    <a:cubicBezTo>
                      <a:pt x="1192" y="986"/>
                      <a:pt x="1438" y="781"/>
                      <a:pt x="1356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0" name="Google Shape;18390;p42"/>
              <p:cNvSpPr/>
              <p:nvPr/>
            </p:nvSpPr>
            <p:spPr>
              <a:xfrm>
                <a:off x="1858700" y="3420800"/>
                <a:ext cx="369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028" extrusionOk="0">
                    <a:moveTo>
                      <a:pt x="1397" y="493"/>
                    </a:moveTo>
                    <a:cubicBezTo>
                      <a:pt x="1356" y="288"/>
                      <a:pt x="1109" y="165"/>
                      <a:pt x="904" y="0"/>
                    </a:cubicBezTo>
                    <a:cubicBezTo>
                      <a:pt x="657" y="165"/>
                      <a:pt x="370" y="288"/>
                      <a:pt x="0" y="493"/>
                    </a:cubicBezTo>
                    <a:cubicBezTo>
                      <a:pt x="329" y="699"/>
                      <a:pt x="534" y="986"/>
                      <a:pt x="739" y="986"/>
                    </a:cubicBezTo>
                    <a:cubicBezTo>
                      <a:pt x="1315" y="1027"/>
                      <a:pt x="1479" y="699"/>
                      <a:pt x="139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1" name="Google Shape;18391;p42"/>
              <p:cNvSpPr/>
              <p:nvPr/>
            </p:nvSpPr>
            <p:spPr>
              <a:xfrm>
                <a:off x="3647725" y="18238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41" y="1"/>
                      <a:pt x="0" y="1"/>
                    </a:cubicBezTo>
                    <a:cubicBezTo>
                      <a:pt x="41" y="1"/>
                      <a:pt x="41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2" name="Google Shape;18392;p42"/>
              <p:cNvSpPr/>
              <p:nvPr/>
            </p:nvSpPr>
            <p:spPr>
              <a:xfrm>
                <a:off x="3648750" y="1804300"/>
                <a:ext cx="657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274" extrusionOk="0">
                    <a:moveTo>
                      <a:pt x="1520" y="1027"/>
                    </a:moveTo>
                    <a:cubicBezTo>
                      <a:pt x="1931" y="863"/>
                      <a:pt x="2219" y="534"/>
                      <a:pt x="2630" y="206"/>
                    </a:cubicBezTo>
                    <a:cubicBezTo>
                      <a:pt x="2137" y="124"/>
                      <a:pt x="1808" y="41"/>
                      <a:pt x="1397" y="0"/>
                    </a:cubicBezTo>
                    <a:cubicBezTo>
                      <a:pt x="1315" y="616"/>
                      <a:pt x="904" y="945"/>
                      <a:pt x="0" y="781"/>
                    </a:cubicBezTo>
                    <a:cubicBezTo>
                      <a:pt x="411" y="1068"/>
                      <a:pt x="945" y="1274"/>
                      <a:pt x="1520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3" name="Google Shape;18393;p42"/>
              <p:cNvSpPr/>
              <p:nvPr/>
            </p:nvSpPr>
            <p:spPr>
              <a:xfrm>
                <a:off x="4519650" y="1016575"/>
                <a:ext cx="4007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52" extrusionOk="0">
                    <a:moveTo>
                      <a:pt x="781" y="1069"/>
                    </a:moveTo>
                    <a:cubicBezTo>
                      <a:pt x="1109" y="1151"/>
                      <a:pt x="1602" y="822"/>
                      <a:pt x="1520" y="453"/>
                    </a:cubicBezTo>
                    <a:cubicBezTo>
                      <a:pt x="1479" y="288"/>
                      <a:pt x="1233" y="124"/>
                      <a:pt x="1027" y="1"/>
                    </a:cubicBezTo>
                    <a:cubicBezTo>
                      <a:pt x="699" y="124"/>
                      <a:pt x="411" y="329"/>
                      <a:pt x="0" y="535"/>
                    </a:cubicBezTo>
                    <a:cubicBezTo>
                      <a:pt x="370" y="822"/>
                      <a:pt x="493" y="1028"/>
                      <a:pt x="781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4" name="Google Shape;18394;p42"/>
              <p:cNvSpPr/>
              <p:nvPr/>
            </p:nvSpPr>
            <p:spPr>
              <a:xfrm>
                <a:off x="4483700" y="1759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42" y="1"/>
                      <a:pt x="0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5" name="Google Shape;18395;p42"/>
              <p:cNvSpPr/>
              <p:nvPr/>
            </p:nvSpPr>
            <p:spPr>
              <a:xfrm>
                <a:off x="4510400" y="174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1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6" name="Google Shape;18396;p42"/>
              <p:cNvSpPr/>
              <p:nvPr/>
            </p:nvSpPr>
            <p:spPr>
              <a:xfrm>
                <a:off x="4485750" y="1740625"/>
                <a:ext cx="585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069" extrusionOk="0">
                    <a:moveTo>
                      <a:pt x="1192" y="945"/>
                    </a:moveTo>
                    <a:cubicBezTo>
                      <a:pt x="1726" y="1068"/>
                      <a:pt x="2014" y="904"/>
                      <a:pt x="2342" y="493"/>
                    </a:cubicBezTo>
                    <a:cubicBezTo>
                      <a:pt x="1890" y="411"/>
                      <a:pt x="1562" y="411"/>
                      <a:pt x="1315" y="288"/>
                    </a:cubicBezTo>
                    <a:cubicBezTo>
                      <a:pt x="1151" y="247"/>
                      <a:pt x="1110" y="82"/>
                      <a:pt x="1028" y="0"/>
                    </a:cubicBezTo>
                    <a:cubicBezTo>
                      <a:pt x="699" y="247"/>
                      <a:pt x="329" y="452"/>
                      <a:pt x="1" y="699"/>
                    </a:cubicBezTo>
                    <a:cubicBezTo>
                      <a:pt x="370" y="822"/>
                      <a:pt x="781" y="904"/>
                      <a:pt x="1192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7" name="Google Shape;18397;p42"/>
              <p:cNvSpPr/>
              <p:nvPr/>
            </p:nvSpPr>
            <p:spPr>
              <a:xfrm>
                <a:off x="3719600" y="597575"/>
                <a:ext cx="421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192" extrusionOk="0">
                    <a:moveTo>
                      <a:pt x="1233" y="822"/>
                    </a:moveTo>
                    <a:cubicBezTo>
                      <a:pt x="1357" y="986"/>
                      <a:pt x="1398" y="1068"/>
                      <a:pt x="1439" y="1191"/>
                    </a:cubicBezTo>
                    <a:cubicBezTo>
                      <a:pt x="1562" y="1191"/>
                      <a:pt x="1644" y="1150"/>
                      <a:pt x="1685" y="1150"/>
                    </a:cubicBezTo>
                    <a:cubicBezTo>
                      <a:pt x="1685" y="863"/>
                      <a:pt x="1644" y="575"/>
                      <a:pt x="1603" y="247"/>
                    </a:cubicBezTo>
                    <a:cubicBezTo>
                      <a:pt x="1069" y="164"/>
                      <a:pt x="617" y="123"/>
                      <a:pt x="1" y="0"/>
                    </a:cubicBezTo>
                    <a:lnTo>
                      <a:pt x="535" y="1027"/>
                    </a:lnTo>
                    <a:cubicBezTo>
                      <a:pt x="864" y="986"/>
                      <a:pt x="1069" y="945"/>
                      <a:pt x="1233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8" name="Google Shape;18398;p42"/>
              <p:cNvSpPr/>
              <p:nvPr/>
            </p:nvSpPr>
            <p:spPr>
              <a:xfrm>
                <a:off x="2779900" y="2858000"/>
                <a:ext cx="318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8" extrusionOk="0">
                    <a:moveTo>
                      <a:pt x="987" y="329"/>
                    </a:moveTo>
                    <a:cubicBezTo>
                      <a:pt x="946" y="206"/>
                      <a:pt x="617" y="124"/>
                      <a:pt x="412" y="1"/>
                    </a:cubicBezTo>
                    <a:cubicBezTo>
                      <a:pt x="247" y="165"/>
                      <a:pt x="1" y="329"/>
                      <a:pt x="1" y="494"/>
                    </a:cubicBezTo>
                    <a:cubicBezTo>
                      <a:pt x="42" y="781"/>
                      <a:pt x="247" y="1028"/>
                      <a:pt x="412" y="1397"/>
                    </a:cubicBezTo>
                    <a:cubicBezTo>
                      <a:pt x="1274" y="1151"/>
                      <a:pt x="1151" y="740"/>
                      <a:pt x="987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9" name="Google Shape;18399;p42"/>
              <p:cNvSpPr/>
              <p:nvPr/>
            </p:nvSpPr>
            <p:spPr>
              <a:xfrm>
                <a:off x="4134525" y="1274350"/>
                <a:ext cx="380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234" extrusionOk="0">
                    <a:moveTo>
                      <a:pt x="0" y="617"/>
                    </a:moveTo>
                    <a:cubicBezTo>
                      <a:pt x="493" y="823"/>
                      <a:pt x="904" y="1028"/>
                      <a:pt x="1438" y="1233"/>
                    </a:cubicBezTo>
                    <a:cubicBezTo>
                      <a:pt x="1520" y="453"/>
                      <a:pt x="1192" y="1"/>
                      <a:pt x="493" y="1"/>
                    </a:cubicBezTo>
                    <a:cubicBezTo>
                      <a:pt x="370" y="165"/>
                      <a:pt x="206" y="371"/>
                      <a:pt x="0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0" name="Google Shape;18400;p42"/>
              <p:cNvSpPr/>
              <p:nvPr/>
            </p:nvSpPr>
            <p:spPr>
              <a:xfrm>
                <a:off x="3220500" y="1838175"/>
                <a:ext cx="452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57" extrusionOk="0">
                    <a:moveTo>
                      <a:pt x="0" y="1357"/>
                    </a:moveTo>
                    <a:cubicBezTo>
                      <a:pt x="781" y="1151"/>
                      <a:pt x="1232" y="1069"/>
                      <a:pt x="1684" y="946"/>
                    </a:cubicBezTo>
                    <a:cubicBezTo>
                      <a:pt x="1725" y="658"/>
                      <a:pt x="1725" y="330"/>
                      <a:pt x="1808" y="42"/>
                    </a:cubicBezTo>
                    <a:cubicBezTo>
                      <a:pt x="1356" y="42"/>
                      <a:pt x="1068" y="1"/>
                      <a:pt x="657" y="1"/>
                    </a:cubicBezTo>
                    <a:cubicBezTo>
                      <a:pt x="1725" y="658"/>
                      <a:pt x="411" y="823"/>
                      <a:pt x="0" y="135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1" name="Google Shape;18401;p42"/>
              <p:cNvSpPr/>
              <p:nvPr/>
            </p:nvSpPr>
            <p:spPr>
              <a:xfrm>
                <a:off x="2675150" y="2729625"/>
                <a:ext cx="1294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2219" extrusionOk="0">
                    <a:moveTo>
                      <a:pt x="3739" y="2178"/>
                    </a:moveTo>
                    <a:cubicBezTo>
                      <a:pt x="4191" y="1644"/>
                      <a:pt x="4643" y="1151"/>
                      <a:pt x="5177" y="576"/>
                    </a:cubicBezTo>
                    <a:cubicBezTo>
                      <a:pt x="4848" y="535"/>
                      <a:pt x="4643" y="493"/>
                      <a:pt x="4396" y="411"/>
                    </a:cubicBezTo>
                    <a:cubicBezTo>
                      <a:pt x="4232" y="699"/>
                      <a:pt x="4109" y="945"/>
                      <a:pt x="3903" y="1151"/>
                    </a:cubicBezTo>
                    <a:cubicBezTo>
                      <a:pt x="3369" y="1151"/>
                      <a:pt x="2876" y="1192"/>
                      <a:pt x="2342" y="1192"/>
                    </a:cubicBezTo>
                    <a:cubicBezTo>
                      <a:pt x="2383" y="781"/>
                      <a:pt x="2383" y="493"/>
                      <a:pt x="2465" y="1"/>
                    </a:cubicBezTo>
                    <a:cubicBezTo>
                      <a:pt x="1521" y="206"/>
                      <a:pt x="863" y="370"/>
                      <a:pt x="1" y="617"/>
                    </a:cubicBezTo>
                    <a:cubicBezTo>
                      <a:pt x="658" y="1233"/>
                      <a:pt x="1151" y="1685"/>
                      <a:pt x="1685" y="2219"/>
                    </a:cubicBezTo>
                    <a:cubicBezTo>
                      <a:pt x="2342" y="2013"/>
                      <a:pt x="2958" y="1808"/>
                      <a:pt x="3534" y="1644"/>
                    </a:cubicBezTo>
                    <a:cubicBezTo>
                      <a:pt x="3534" y="1808"/>
                      <a:pt x="3534" y="1931"/>
                      <a:pt x="3739" y="217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2" name="Google Shape;18402;p42"/>
              <p:cNvSpPr/>
              <p:nvPr/>
            </p:nvSpPr>
            <p:spPr>
              <a:xfrm>
                <a:off x="2515975" y="3813125"/>
                <a:ext cx="472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945" extrusionOk="0">
                    <a:moveTo>
                      <a:pt x="0" y="288"/>
                    </a:moveTo>
                    <a:cubicBezTo>
                      <a:pt x="699" y="945"/>
                      <a:pt x="822" y="945"/>
                      <a:pt x="1890" y="206"/>
                    </a:cubicBezTo>
                    <a:cubicBezTo>
                      <a:pt x="1109" y="0"/>
                      <a:pt x="904" y="0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3" name="Google Shape;18403;p42"/>
              <p:cNvSpPr/>
              <p:nvPr/>
            </p:nvSpPr>
            <p:spPr>
              <a:xfrm>
                <a:off x="4531975" y="1850500"/>
                <a:ext cx="51375" cy="42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686" extrusionOk="0">
                    <a:moveTo>
                      <a:pt x="2054" y="781"/>
                    </a:moveTo>
                    <a:cubicBezTo>
                      <a:pt x="1643" y="42"/>
                      <a:pt x="1520" y="1"/>
                      <a:pt x="493" y="247"/>
                    </a:cubicBezTo>
                    <a:cubicBezTo>
                      <a:pt x="534" y="576"/>
                      <a:pt x="534" y="822"/>
                      <a:pt x="575" y="1151"/>
                    </a:cubicBezTo>
                    <a:cubicBezTo>
                      <a:pt x="411" y="1151"/>
                      <a:pt x="123" y="1069"/>
                      <a:pt x="123" y="1151"/>
                    </a:cubicBezTo>
                    <a:cubicBezTo>
                      <a:pt x="0" y="1480"/>
                      <a:pt x="165" y="1685"/>
                      <a:pt x="740" y="1685"/>
                    </a:cubicBezTo>
                    <a:cubicBezTo>
                      <a:pt x="699" y="1480"/>
                      <a:pt x="616" y="1357"/>
                      <a:pt x="575" y="1151"/>
                    </a:cubicBezTo>
                    <a:cubicBezTo>
                      <a:pt x="1109" y="987"/>
                      <a:pt x="1561" y="864"/>
                      <a:pt x="2054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4" name="Google Shape;18404;p42"/>
              <p:cNvSpPr/>
              <p:nvPr/>
            </p:nvSpPr>
            <p:spPr>
              <a:xfrm>
                <a:off x="4519650" y="914900"/>
                <a:ext cx="318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316" extrusionOk="0">
                    <a:moveTo>
                      <a:pt x="206" y="1274"/>
                    </a:moveTo>
                    <a:cubicBezTo>
                      <a:pt x="288" y="1315"/>
                      <a:pt x="616" y="1274"/>
                      <a:pt x="781" y="1233"/>
                    </a:cubicBezTo>
                    <a:cubicBezTo>
                      <a:pt x="1274" y="905"/>
                      <a:pt x="1274" y="494"/>
                      <a:pt x="863" y="1"/>
                    </a:cubicBezTo>
                    <a:cubicBezTo>
                      <a:pt x="616" y="288"/>
                      <a:pt x="288" y="617"/>
                      <a:pt x="41" y="905"/>
                    </a:cubicBezTo>
                    <a:cubicBezTo>
                      <a:pt x="0" y="987"/>
                      <a:pt x="82" y="1233"/>
                      <a:pt x="206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5" name="Google Shape;18405;p42"/>
              <p:cNvSpPr/>
              <p:nvPr/>
            </p:nvSpPr>
            <p:spPr>
              <a:xfrm>
                <a:off x="1730325" y="4680925"/>
                <a:ext cx="205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645" extrusionOk="0">
                    <a:moveTo>
                      <a:pt x="493" y="83"/>
                    </a:moveTo>
                    <a:cubicBezTo>
                      <a:pt x="411" y="1"/>
                      <a:pt x="123" y="206"/>
                      <a:pt x="82" y="371"/>
                    </a:cubicBezTo>
                    <a:cubicBezTo>
                      <a:pt x="41" y="576"/>
                      <a:pt x="0" y="905"/>
                      <a:pt x="41" y="1028"/>
                    </a:cubicBezTo>
                    <a:cubicBezTo>
                      <a:pt x="123" y="1233"/>
                      <a:pt x="370" y="1398"/>
                      <a:pt x="698" y="1644"/>
                    </a:cubicBezTo>
                    <a:cubicBezTo>
                      <a:pt x="739" y="1151"/>
                      <a:pt x="822" y="781"/>
                      <a:pt x="739" y="494"/>
                    </a:cubicBezTo>
                    <a:cubicBezTo>
                      <a:pt x="739" y="330"/>
                      <a:pt x="657" y="124"/>
                      <a:pt x="493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6" name="Google Shape;18406;p42"/>
              <p:cNvSpPr/>
              <p:nvPr/>
            </p:nvSpPr>
            <p:spPr>
              <a:xfrm>
                <a:off x="1465350" y="5093800"/>
                <a:ext cx="39050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26" extrusionOk="0">
                    <a:moveTo>
                      <a:pt x="1027" y="1356"/>
                    </a:moveTo>
                    <a:cubicBezTo>
                      <a:pt x="1233" y="1068"/>
                      <a:pt x="1397" y="863"/>
                      <a:pt x="1561" y="657"/>
                    </a:cubicBezTo>
                    <a:cubicBezTo>
                      <a:pt x="1233" y="452"/>
                      <a:pt x="986" y="206"/>
                      <a:pt x="658" y="0"/>
                    </a:cubicBezTo>
                    <a:cubicBezTo>
                      <a:pt x="411" y="288"/>
                      <a:pt x="206" y="616"/>
                      <a:pt x="0" y="863"/>
                    </a:cubicBezTo>
                    <a:cubicBezTo>
                      <a:pt x="165" y="1725"/>
                      <a:pt x="1068" y="206"/>
                      <a:pt x="1027" y="135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7" name="Google Shape;18407;p42"/>
              <p:cNvSpPr/>
              <p:nvPr/>
            </p:nvSpPr>
            <p:spPr>
              <a:xfrm>
                <a:off x="1504375" y="5110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8" name="Google Shape;18408;p42"/>
              <p:cNvSpPr/>
              <p:nvPr/>
            </p:nvSpPr>
            <p:spPr>
              <a:xfrm>
                <a:off x="3795600" y="5729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9" name="Google Shape;18409;p42"/>
              <p:cNvSpPr/>
              <p:nvPr/>
            </p:nvSpPr>
            <p:spPr>
              <a:xfrm>
                <a:off x="2798400" y="552375"/>
                <a:ext cx="3287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151" extrusionOk="0">
                    <a:moveTo>
                      <a:pt x="1150" y="1"/>
                    </a:moveTo>
                    <a:lnTo>
                      <a:pt x="0" y="1"/>
                    </a:lnTo>
                    <a:cubicBezTo>
                      <a:pt x="41" y="370"/>
                      <a:pt x="82" y="740"/>
                      <a:pt x="123" y="1151"/>
                    </a:cubicBezTo>
                    <a:cubicBezTo>
                      <a:pt x="945" y="904"/>
                      <a:pt x="1315" y="617"/>
                      <a:pt x="115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0" name="Google Shape;18410;p42"/>
              <p:cNvSpPr/>
              <p:nvPr/>
            </p:nvSpPr>
            <p:spPr>
              <a:xfrm>
                <a:off x="4841100" y="1475650"/>
                <a:ext cx="370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864" extrusionOk="0">
                    <a:moveTo>
                      <a:pt x="699" y="1"/>
                    </a:moveTo>
                    <a:cubicBezTo>
                      <a:pt x="534" y="1"/>
                      <a:pt x="329" y="206"/>
                      <a:pt x="0" y="370"/>
                    </a:cubicBezTo>
                    <a:cubicBezTo>
                      <a:pt x="452" y="576"/>
                      <a:pt x="699" y="740"/>
                      <a:pt x="945" y="863"/>
                    </a:cubicBezTo>
                    <a:cubicBezTo>
                      <a:pt x="1109" y="658"/>
                      <a:pt x="1315" y="535"/>
                      <a:pt x="1479" y="329"/>
                    </a:cubicBezTo>
                    <a:cubicBezTo>
                      <a:pt x="1274" y="206"/>
                      <a:pt x="986" y="42"/>
                      <a:pt x="69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1" name="Google Shape;18411;p42"/>
              <p:cNvSpPr/>
              <p:nvPr/>
            </p:nvSpPr>
            <p:spPr>
              <a:xfrm>
                <a:off x="2967850" y="2686500"/>
                <a:ext cx="441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028" extrusionOk="0">
                    <a:moveTo>
                      <a:pt x="1767" y="493"/>
                    </a:moveTo>
                    <a:cubicBezTo>
                      <a:pt x="1520" y="164"/>
                      <a:pt x="1274" y="0"/>
                      <a:pt x="863" y="164"/>
                    </a:cubicBezTo>
                    <a:cubicBezTo>
                      <a:pt x="617" y="247"/>
                      <a:pt x="288" y="370"/>
                      <a:pt x="0" y="452"/>
                    </a:cubicBezTo>
                    <a:cubicBezTo>
                      <a:pt x="124" y="657"/>
                      <a:pt x="288" y="822"/>
                      <a:pt x="452" y="1027"/>
                    </a:cubicBezTo>
                    <a:cubicBezTo>
                      <a:pt x="904" y="863"/>
                      <a:pt x="1356" y="699"/>
                      <a:pt x="176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2" name="Google Shape;18412;p42"/>
              <p:cNvSpPr/>
              <p:nvPr/>
            </p:nvSpPr>
            <p:spPr>
              <a:xfrm>
                <a:off x="2967850" y="2698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3" name="Google Shape;18413;p42"/>
              <p:cNvSpPr/>
              <p:nvPr/>
            </p:nvSpPr>
            <p:spPr>
              <a:xfrm>
                <a:off x="4297800" y="1956300"/>
                <a:ext cx="462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274" extrusionOk="0">
                    <a:moveTo>
                      <a:pt x="535" y="0"/>
                    </a:moveTo>
                    <a:cubicBezTo>
                      <a:pt x="330" y="411"/>
                      <a:pt x="206" y="822"/>
                      <a:pt x="1" y="1274"/>
                    </a:cubicBezTo>
                    <a:cubicBezTo>
                      <a:pt x="864" y="1109"/>
                      <a:pt x="905" y="288"/>
                      <a:pt x="1850" y="247"/>
                    </a:cubicBezTo>
                    <a:cubicBezTo>
                      <a:pt x="1439" y="164"/>
                      <a:pt x="946" y="82"/>
                      <a:pt x="53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4" name="Google Shape;18414;p42"/>
              <p:cNvSpPr/>
              <p:nvPr/>
            </p:nvSpPr>
            <p:spPr>
              <a:xfrm>
                <a:off x="4259825" y="1840250"/>
                <a:ext cx="4007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51" extrusionOk="0">
                    <a:moveTo>
                      <a:pt x="493" y="123"/>
                    </a:moveTo>
                    <a:cubicBezTo>
                      <a:pt x="0" y="370"/>
                      <a:pt x="288" y="781"/>
                      <a:pt x="329" y="1068"/>
                    </a:cubicBezTo>
                    <a:cubicBezTo>
                      <a:pt x="411" y="1068"/>
                      <a:pt x="534" y="1150"/>
                      <a:pt x="616" y="1150"/>
                    </a:cubicBezTo>
                    <a:cubicBezTo>
                      <a:pt x="945" y="822"/>
                      <a:pt x="1191" y="534"/>
                      <a:pt x="1602" y="41"/>
                    </a:cubicBezTo>
                    <a:cubicBezTo>
                      <a:pt x="1109" y="41"/>
                      <a:pt x="698" y="0"/>
                      <a:pt x="49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5" name="Google Shape;18415;p42"/>
              <p:cNvSpPr/>
              <p:nvPr/>
            </p:nvSpPr>
            <p:spPr>
              <a:xfrm>
                <a:off x="2000425" y="4356400"/>
                <a:ext cx="431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562" extrusionOk="0">
                    <a:moveTo>
                      <a:pt x="0" y="1"/>
                    </a:moveTo>
                    <a:cubicBezTo>
                      <a:pt x="82" y="452"/>
                      <a:pt x="123" y="781"/>
                      <a:pt x="288" y="1028"/>
                    </a:cubicBezTo>
                    <a:cubicBezTo>
                      <a:pt x="534" y="1562"/>
                      <a:pt x="1150" y="1479"/>
                      <a:pt x="1725" y="945"/>
                    </a:cubicBezTo>
                    <a:cubicBezTo>
                      <a:pt x="1315" y="986"/>
                      <a:pt x="945" y="945"/>
                      <a:pt x="698" y="535"/>
                    </a:cubicBezTo>
                    <a:cubicBezTo>
                      <a:pt x="534" y="247"/>
                      <a:pt x="205" y="206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6" name="Google Shape;18416;p42"/>
              <p:cNvSpPr/>
              <p:nvPr/>
            </p:nvSpPr>
            <p:spPr>
              <a:xfrm>
                <a:off x="4571000" y="540050"/>
                <a:ext cx="380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439" extrusionOk="0">
                    <a:moveTo>
                      <a:pt x="1520" y="658"/>
                    </a:moveTo>
                    <a:cubicBezTo>
                      <a:pt x="1438" y="411"/>
                      <a:pt x="1397" y="247"/>
                      <a:pt x="1315" y="1"/>
                    </a:cubicBezTo>
                    <a:cubicBezTo>
                      <a:pt x="41" y="494"/>
                      <a:pt x="0" y="576"/>
                      <a:pt x="41" y="1438"/>
                    </a:cubicBezTo>
                    <a:cubicBezTo>
                      <a:pt x="206" y="863"/>
                      <a:pt x="699" y="658"/>
                      <a:pt x="1520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7" name="Google Shape;18417;p42"/>
              <p:cNvSpPr/>
              <p:nvPr/>
            </p:nvSpPr>
            <p:spPr>
              <a:xfrm>
                <a:off x="1833025" y="4669625"/>
                <a:ext cx="31850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891" extrusionOk="0">
                    <a:moveTo>
                      <a:pt x="739" y="1891"/>
                    </a:moveTo>
                    <a:cubicBezTo>
                      <a:pt x="1274" y="535"/>
                      <a:pt x="1274" y="535"/>
                      <a:pt x="863" y="1"/>
                    </a:cubicBezTo>
                    <a:cubicBezTo>
                      <a:pt x="904" y="823"/>
                      <a:pt x="616" y="1233"/>
                      <a:pt x="0" y="1439"/>
                    </a:cubicBezTo>
                    <a:lnTo>
                      <a:pt x="0" y="1809"/>
                    </a:lnTo>
                    <a:cubicBezTo>
                      <a:pt x="247" y="1850"/>
                      <a:pt x="493" y="1850"/>
                      <a:pt x="739" y="189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8" name="Google Shape;18418;p42"/>
              <p:cNvSpPr/>
              <p:nvPr/>
            </p:nvSpPr>
            <p:spPr>
              <a:xfrm>
                <a:off x="5079350" y="954950"/>
                <a:ext cx="67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741" extrusionOk="0">
                    <a:moveTo>
                      <a:pt x="1" y="535"/>
                    </a:moveTo>
                    <a:cubicBezTo>
                      <a:pt x="946" y="617"/>
                      <a:pt x="1685" y="658"/>
                      <a:pt x="2712" y="740"/>
                    </a:cubicBezTo>
                    <a:cubicBezTo>
                      <a:pt x="1315" y="1"/>
                      <a:pt x="1069" y="1"/>
                      <a:pt x="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9" name="Google Shape;18419;p42"/>
              <p:cNvSpPr/>
              <p:nvPr/>
            </p:nvSpPr>
            <p:spPr>
              <a:xfrm>
                <a:off x="4116025" y="899500"/>
                <a:ext cx="2467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192" extrusionOk="0">
                    <a:moveTo>
                      <a:pt x="699" y="1192"/>
                    </a:moveTo>
                    <a:cubicBezTo>
                      <a:pt x="781" y="904"/>
                      <a:pt x="987" y="658"/>
                      <a:pt x="987" y="370"/>
                    </a:cubicBezTo>
                    <a:cubicBezTo>
                      <a:pt x="987" y="247"/>
                      <a:pt x="576" y="83"/>
                      <a:pt x="371" y="1"/>
                    </a:cubicBezTo>
                    <a:cubicBezTo>
                      <a:pt x="206" y="124"/>
                      <a:pt x="1" y="288"/>
                      <a:pt x="1" y="453"/>
                    </a:cubicBezTo>
                    <a:cubicBezTo>
                      <a:pt x="1" y="658"/>
                      <a:pt x="206" y="904"/>
                      <a:pt x="371" y="1110"/>
                    </a:cubicBezTo>
                    <a:cubicBezTo>
                      <a:pt x="412" y="1192"/>
                      <a:pt x="535" y="1192"/>
                      <a:pt x="699" y="11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0" name="Google Shape;18420;p42"/>
              <p:cNvSpPr/>
              <p:nvPr/>
            </p:nvSpPr>
            <p:spPr>
              <a:xfrm>
                <a:off x="3036650" y="3428000"/>
                <a:ext cx="267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3" extrusionOk="0">
                    <a:moveTo>
                      <a:pt x="987" y="739"/>
                    </a:moveTo>
                    <a:cubicBezTo>
                      <a:pt x="1069" y="575"/>
                      <a:pt x="1028" y="370"/>
                      <a:pt x="987" y="205"/>
                    </a:cubicBezTo>
                    <a:cubicBezTo>
                      <a:pt x="946" y="123"/>
                      <a:pt x="617" y="0"/>
                      <a:pt x="494" y="82"/>
                    </a:cubicBezTo>
                    <a:cubicBezTo>
                      <a:pt x="370" y="123"/>
                      <a:pt x="247" y="288"/>
                      <a:pt x="206" y="370"/>
                    </a:cubicBezTo>
                    <a:cubicBezTo>
                      <a:pt x="83" y="616"/>
                      <a:pt x="42" y="904"/>
                      <a:pt x="1" y="1191"/>
                    </a:cubicBezTo>
                    <a:cubicBezTo>
                      <a:pt x="83" y="1191"/>
                      <a:pt x="165" y="1232"/>
                      <a:pt x="247" y="1232"/>
                    </a:cubicBezTo>
                    <a:cubicBezTo>
                      <a:pt x="453" y="1109"/>
                      <a:pt x="781" y="945"/>
                      <a:pt x="987" y="73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1" name="Google Shape;18421;p42"/>
              <p:cNvSpPr/>
              <p:nvPr/>
            </p:nvSpPr>
            <p:spPr>
              <a:xfrm>
                <a:off x="1983975" y="4405700"/>
                <a:ext cx="3085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521" extrusionOk="0">
                    <a:moveTo>
                      <a:pt x="206" y="822"/>
                    </a:moveTo>
                    <a:cubicBezTo>
                      <a:pt x="1" y="1274"/>
                      <a:pt x="124" y="1520"/>
                      <a:pt x="453" y="1520"/>
                    </a:cubicBezTo>
                    <a:lnTo>
                      <a:pt x="1233" y="288"/>
                    </a:lnTo>
                    <a:cubicBezTo>
                      <a:pt x="781" y="0"/>
                      <a:pt x="453" y="247"/>
                      <a:pt x="206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2" name="Google Shape;18422;p42"/>
              <p:cNvSpPr/>
              <p:nvPr/>
            </p:nvSpPr>
            <p:spPr>
              <a:xfrm>
                <a:off x="477742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42"/>
                      <a:pt x="41" y="1"/>
                    </a:cubicBezTo>
                    <a:cubicBezTo>
                      <a:pt x="0" y="42"/>
                      <a:pt x="41" y="42"/>
                      <a:pt x="41" y="1"/>
                    </a:cubicBezTo>
                    <a:cubicBezTo>
                      <a:pt x="41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3" name="Google Shape;18423;p42"/>
              <p:cNvSpPr/>
              <p:nvPr/>
            </p:nvSpPr>
            <p:spPr>
              <a:xfrm>
                <a:off x="4778450" y="1017600"/>
                <a:ext cx="585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864" extrusionOk="0">
                    <a:moveTo>
                      <a:pt x="1438" y="822"/>
                    </a:moveTo>
                    <a:cubicBezTo>
                      <a:pt x="1767" y="781"/>
                      <a:pt x="2013" y="617"/>
                      <a:pt x="2342" y="494"/>
                    </a:cubicBezTo>
                    <a:cubicBezTo>
                      <a:pt x="1561" y="371"/>
                      <a:pt x="781" y="206"/>
                      <a:pt x="0" y="1"/>
                    </a:cubicBezTo>
                    <a:cubicBezTo>
                      <a:pt x="0" y="247"/>
                      <a:pt x="83" y="576"/>
                      <a:pt x="83" y="781"/>
                    </a:cubicBezTo>
                    <a:cubicBezTo>
                      <a:pt x="576" y="822"/>
                      <a:pt x="1027" y="864"/>
                      <a:pt x="1438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4" name="Google Shape;18424;p42"/>
              <p:cNvSpPr/>
              <p:nvPr/>
            </p:nvSpPr>
            <p:spPr>
              <a:xfrm>
                <a:off x="2949350" y="2454400"/>
                <a:ext cx="339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822" extrusionOk="0">
                    <a:moveTo>
                      <a:pt x="1" y="0"/>
                    </a:moveTo>
                    <a:cubicBezTo>
                      <a:pt x="42" y="822"/>
                      <a:pt x="42" y="822"/>
                      <a:pt x="1357" y="739"/>
                    </a:cubicBezTo>
                    <a:cubicBezTo>
                      <a:pt x="823" y="41"/>
                      <a:pt x="823" y="82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5" name="Google Shape;18425;p42"/>
              <p:cNvSpPr/>
              <p:nvPr/>
            </p:nvSpPr>
            <p:spPr>
              <a:xfrm>
                <a:off x="3406375" y="1933700"/>
                <a:ext cx="513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028" extrusionOk="0">
                    <a:moveTo>
                      <a:pt x="658" y="1027"/>
                    </a:moveTo>
                    <a:cubicBezTo>
                      <a:pt x="1151" y="740"/>
                      <a:pt x="1479" y="411"/>
                      <a:pt x="2055" y="41"/>
                    </a:cubicBezTo>
                    <a:cubicBezTo>
                      <a:pt x="1479" y="0"/>
                      <a:pt x="1233" y="0"/>
                      <a:pt x="945" y="0"/>
                    </a:cubicBezTo>
                    <a:cubicBezTo>
                      <a:pt x="658" y="329"/>
                      <a:pt x="1" y="534"/>
                      <a:pt x="658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6" name="Google Shape;18426;p42"/>
              <p:cNvSpPr/>
              <p:nvPr/>
            </p:nvSpPr>
            <p:spPr>
              <a:xfrm>
                <a:off x="4234150" y="1638950"/>
                <a:ext cx="339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1069" extrusionOk="0">
                    <a:moveTo>
                      <a:pt x="0" y="83"/>
                    </a:moveTo>
                    <a:cubicBezTo>
                      <a:pt x="164" y="452"/>
                      <a:pt x="288" y="781"/>
                      <a:pt x="411" y="1068"/>
                    </a:cubicBezTo>
                    <a:cubicBezTo>
                      <a:pt x="1027" y="1068"/>
                      <a:pt x="1356" y="863"/>
                      <a:pt x="1232" y="575"/>
                    </a:cubicBezTo>
                    <a:cubicBezTo>
                      <a:pt x="1109" y="165"/>
                      <a:pt x="616" y="0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7" name="Google Shape;18427;p42"/>
              <p:cNvSpPr/>
              <p:nvPr/>
            </p:nvSpPr>
            <p:spPr>
              <a:xfrm>
                <a:off x="3359125" y="3271875"/>
                <a:ext cx="359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905" extrusionOk="0">
                    <a:moveTo>
                      <a:pt x="617" y="42"/>
                    </a:moveTo>
                    <a:cubicBezTo>
                      <a:pt x="83" y="288"/>
                      <a:pt x="1" y="617"/>
                      <a:pt x="412" y="905"/>
                    </a:cubicBezTo>
                    <a:cubicBezTo>
                      <a:pt x="1110" y="658"/>
                      <a:pt x="1439" y="371"/>
                      <a:pt x="1151" y="83"/>
                    </a:cubicBezTo>
                    <a:cubicBezTo>
                      <a:pt x="1069" y="42"/>
                      <a:pt x="699" y="1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8" name="Google Shape;18428;p42"/>
              <p:cNvSpPr/>
              <p:nvPr/>
            </p:nvSpPr>
            <p:spPr>
              <a:xfrm>
                <a:off x="3697025" y="2111375"/>
                <a:ext cx="3390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863" extrusionOk="0">
                    <a:moveTo>
                      <a:pt x="945" y="863"/>
                    </a:moveTo>
                    <a:cubicBezTo>
                      <a:pt x="1068" y="863"/>
                      <a:pt x="1356" y="575"/>
                      <a:pt x="1356" y="411"/>
                    </a:cubicBezTo>
                    <a:cubicBezTo>
                      <a:pt x="1356" y="247"/>
                      <a:pt x="1027" y="0"/>
                      <a:pt x="904" y="0"/>
                    </a:cubicBezTo>
                    <a:cubicBezTo>
                      <a:pt x="657" y="41"/>
                      <a:pt x="411" y="206"/>
                      <a:pt x="0" y="452"/>
                    </a:cubicBezTo>
                    <a:cubicBezTo>
                      <a:pt x="411" y="699"/>
                      <a:pt x="657" y="863"/>
                      <a:pt x="945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9" name="Google Shape;18429;p42"/>
              <p:cNvSpPr/>
              <p:nvPr/>
            </p:nvSpPr>
            <p:spPr>
              <a:xfrm>
                <a:off x="4483700" y="1860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0" name="Google Shape;18430;p42"/>
              <p:cNvSpPr/>
              <p:nvPr/>
            </p:nvSpPr>
            <p:spPr>
              <a:xfrm>
                <a:off x="4483700" y="1840250"/>
                <a:ext cx="4520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56" extrusionOk="0">
                    <a:moveTo>
                      <a:pt x="1479" y="0"/>
                    </a:moveTo>
                    <a:cubicBezTo>
                      <a:pt x="1315" y="329"/>
                      <a:pt x="1233" y="575"/>
                      <a:pt x="1069" y="781"/>
                    </a:cubicBezTo>
                    <a:cubicBezTo>
                      <a:pt x="658" y="781"/>
                      <a:pt x="370" y="822"/>
                      <a:pt x="0" y="822"/>
                    </a:cubicBezTo>
                    <a:cubicBezTo>
                      <a:pt x="42" y="986"/>
                      <a:pt x="165" y="1109"/>
                      <a:pt x="206" y="1356"/>
                    </a:cubicBezTo>
                    <a:cubicBezTo>
                      <a:pt x="1603" y="1191"/>
                      <a:pt x="1808" y="986"/>
                      <a:pt x="147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1" name="Google Shape;18431;p42"/>
              <p:cNvSpPr/>
              <p:nvPr/>
            </p:nvSpPr>
            <p:spPr>
              <a:xfrm>
                <a:off x="4488825" y="18741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1" y="1"/>
                      <a:pt x="1" y="1"/>
                      <a:pt x="42" y="1"/>
                    </a:cubicBezTo>
                    <a:cubicBezTo>
                      <a:pt x="1" y="1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2" name="Google Shape;18432;p42"/>
              <p:cNvSpPr/>
              <p:nvPr/>
            </p:nvSpPr>
            <p:spPr>
              <a:xfrm>
                <a:off x="1808375" y="4537150"/>
                <a:ext cx="257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46" extrusionOk="0">
                    <a:moveTo>
                      <a:pt x="0" y="288"/>
                    </a:moveTo>
                    <a:cubicBezTo>
                      <a:pt x="41" y="535"/>
                      <a:pt x="41" y="945"/>
                      <a:pt x="82" y="945"/>
                    </a:cubicBezTo>
                    <a:cubicBezTo>
                      <a:pt x="370" y="945"/>
                      <a:pt x="616" y="781"/>
                      <a:pt x="1027" y="617"/>
                    </a:cubicBezTo>
                    <a:cubicBezTo>
                      <a:pt x="822" y="329"/>
                      <a:pt x="781" y="42"/>
                      <a:pt x="657" y="42"/>
                    </a:cubicBezTo>
                    <a:cubicBezTo>
                      <a:pt x="493" y="1"/>
                      <a:pt x="247" y="165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3" name="Google Shape;18433;p42"/>
              <p:cNvSpPr/>
              <p:nvPr/>
            </p:nvSpPr>
            <p:spPr>
              <a:xfrm>
                <a:off x="2084625" y="3698100"/>
                <a:ext cx="390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110" extrusionOk="0">
                    <a:moveTo>
                      <a:pt x="1151" y="1109"/>
                    </a:moveTo>
                    <a:cubicBezTo>
                      <a:pt x="1562" y="657"/>
                      <a:pt x="1356" y="411"/>
                      <a:pt x="1028" y="247"/>
                    </a:cubicBezTo>
                    <a:cubicBezTo>
                      <a:pt x="699" y="82"/>
                      <a:pt x="329" y="0"/>
                      <a:pt x="1" y="411"/>
                    </a:cubicBezTo>
                    <a:cubicBezTo>
                      <a:pt x="329" y="616"/>
                      <a:pt x="699" y="822"/>
                      <a:pt x="1151" y="110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4" name="Google Shape;18434;p42"/>
              <p:cNvSpPr/>
              <p:nvPr/>
            </p:nvSpPr>
            <p:spPr>
              <a:xfrm>
                <a:off x="2984275" y="3822350"/>
                <a:ext cx="411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782" extrusionOk="0">
                    <a:moveTo>
                      <a:pt x="1" y="781"/>
                    </a:moveTo>
                    <a:cubicBezTo>
                      <a:pt x="658" y="617"/>
                      <a:pt x="1397" y="699"/>
                      <a:pt x="1644" y="165"/>
                    </a:cubicBezTo>
                    <a:cubicBezTo>
                      <a:pt x="658" y="1"/>
                      <a:pt x="658" y="1"/>
                      <a:pt x="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5" name="Google Shape;18435;p42"/>
              <p:cNvSpPr/>
              <p:nvPr/>
            </p:nvSpPr>
            <p:spPr>
              <a:xfrm>
                <a:off x="3060275" y="3066475"/>
                <a:ext cx="329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1069" extrusionOk="0">
                    <a:moveTo>
                      <a:pt x="904" y="1"/>
                    </a:moveTo>
                    <a:cubicBezTo>
                      <a:pt x="658" y="83"/>
                      <a:pt x="411" y="206"/>
                      <a:pt x="1" y="371"/>
                    </a:cubicBezTo>
                    <a:cubicBezTo>
                      <a:pt x="452" y="658"/>
                      <a:pt x="781" y="864"/>
                      <a:pt x="1110" y="1069"/>
                    </a:cubicBezTo>
                    <a:cubicBezTo>
                      <a:pt x="1151" y="905"/>
                      <a:pt x="1315" y="699"/>
                      <a:pt x="1274" y="576"/>
                    </a:cubicBezTo>
                    <a:cubicBezTo>
                      <a:pt x="1233" y="371"/>
                      <a:pt x="1028" y="165"/>
                      <a:pt x="90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6" name="Google Shape;18436;p42"/>
              <p:cNvSpPr/>
              <p:nvPr/>
            </p:nvSpPr>
            <p:spPr>
              <a:xfrm>
                <a:off x="3405350" y="2485200"/>
                <a:ext cx="421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740" extrusionOk="0">
                    <a:moveTo>
                      <a:pt x="1685" y="617"/>
                    </a:moveTo>
                    <a:cubicBezTo>
                      <a:pt x="1315" y="411"/>
                      <a:pt x="904" y="247"/>
                      <a:pt x="452" y="0"/>
                    </a:cubicBezTo>
                    <a:cubicBezTo>
                      <a:pt x="288" y="288"/>
                      <a:pt x="206" y="452"/>
                      <a:pt x="0" y="740"/>
                    </a:cubicBezTo>
                    <a:lnTo>
                      <a:pt x="1520" y="740"/>
                    </a:lnTo>
                    <a:cubicBezTo>
                      <a:pt x="1644" y="699"/>
                      <a:pt x="1644" y="658"/>
                      <a:pt x="1685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7" name="Google Shape;18437;p42"/>
              <p:cNvSpPr/>
              <p:nvPr/>
            </p:nvSpPr>
            <p:spPr>
              <a:xfrm>
                <a:off x="2743950" y="3839825"/>
                <a:ext cx="370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946" extrusionOk="0">
                    <a:moveTo>
                      <a:pt x="1398" y="411"/>
                    </a:moveTo>
                    <a:cubicBezTo>
                      <a:pt x="1151" y="329"/>
                      <a:pt x="864" y="165"/>
                      <a:pt x="576" y="0"/>
                    </a:cubicBezTo>
                    <a:cubicBezTo>
                      <a:pt x="371" y="288"/>
                      <a:pt x="206" y="534"/>
                      <a:pt x="1" y="781"/>
                    </a:cubicBezTo>
                    <a:cubicBezTo>
                      <a:pt x="1028" y="945"/>
                      <a:pt x="1480" y="863"/>
                      <a:pt x="139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8" name="Google Shape;18438;p42"/>
              <p:cNvSpPr/>
              <p:nvPr/>
            </p:nvSpPr>
            <p:spPr>
              <a:xfrm>
                <a:off x="3382750" y="3790525"/>
                <a:ext cx="472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603" extrusionOk="0">
                    <a:moveTo>
                      <a:pt x="1767" y="658"/>
                    </a:moveTo>
                    <a:cubicBezTo>
                      <a:pt x="1685" y="411"/>
                      <a:pt x="1110" y="247"/>
                      <a:pt x="781" y="0"/>
                    </a:cubicBezTo>
                    <a:cubicBezTo>
                      <a:pt x="535" y="206"/>
                      <a:pt x="1" y="452"/>
                      <a:pt x="83" y="658"/>
                    </a:cubicBezTo>
                    <a:cubicBezTo>
                      <a:pt x="124" y="904"/>
                      <a:pt x="576" y="1192"/>
                      <a:pt x="1028" y="1602"/>
                    </a:cubicBezTo>
                    <a:cubicBezTo>
                      <a:pt x="1397" y="1192"/>
                      <a:pt x="1890" y="863"/>
                      <a:pt x="1767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9" name="Google Shape;18439;p42"/>
              <p:cNvSpPr/>
              <p:nvPr/>
            </p:nvSpPr>
            <p:spPr>
              <a:xfrm>
                <a:off x="2548565" y="3259168"/>
                <a:ext cx="32900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904" extrusionOk="0">
                    <a:moveTo>
                      <a:pt x="412" y="904"/>
                    </a:moveTo>
                    <a:cubicBezTo>
                      <a:pt x="822" y="740"/>
                      <a:pt x="1315" y="699"/>
                      <a:pt x="1151" y="288"/>
                    </a:cubicBezTo>
                    <a:cubicBezTo>
                      <a:pt x="1110" y="165"/>
                      <a:pt x="658" y="0"/>
                      <a:pt x="494" y="82"/>
                    </a:cubicBezTo>
                    <a:cubicBezTo>
                      <a:pt x="1" y="288"/>
                      <a:pt x="1" y="534"/>
                      <a:pt x="412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0" name="Google Shape;18440;p42"/>
              <p:cNvSpPr/>
              <p:nvPr/>
            </p:nvSpPr>
            <p:spPr>
              <a:xfrm>
                <a:off x="4326575" y="1199400"/>
                <a:ext cx="3082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151" extrusionOk="0">
                    <a:moveTo>
                      <a:pt x="616" y="1150"/>
                    </a:moveTo>
                    <a:cubicBezTo>
                      <a:pt x="1233" y="739"/>
                      <a:pt x="1233" y="370"/>
                      <a:pt x="781" y="0"/>
                    </a:cubicBezTo>
                    <a:cubicBezTo>
                      <a:pt x="0" y="411"/>
                      <a:pt x="0" y="411"/>
                      <a:pt x="616" y="115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1" name="Google Shape;18441;p42"/>
              <p:cNvSpPr/>
              <p:nvPr/>
            </p:nvSpPr>
            <p:spPr>
              <a:xfrm>
                <a:off x="3518325" y="1335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2" name="Google Shape;18442;p42"/>
              <p:cNvSpPr/>
              <p:nvPr/>
            </p:nvSpPr>
            <p:spPr>
              <a:xfrm>
                <a:off x="3492650" y="1306200"/>
                <a:ext cx="4007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92" extrusionOk="0">
                    <a:moveTo>
                      <a:pt x="0" y="165"/>
                    </a:moveTo>
                    <a:cubicBezTo>
                      <a:pt x="411" y="534"/>
                      <a:pt x="699" y="822"/>
                      <a:pt x="1027" y="1192"/>
                    </a:cubicBezTo>
                    <a:cubicBezTo>
                      <a:pt x="1192" y="822"/>
                      <a:pt x="1397" y="534"/>
                      <a:pt x="1602" y="0"/>
                    </a:cubicBezTo>
                    <a:cubicBezTo>
                      <a:pt x="986" y="41"/>
                      <a:pt x="493" y="124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3" name="Google Shape;18443;p42"/>
              <p:cNvSpPr/>
              <p:nvPr/>
            </p:nvSpPr>
            <p:spPr>
              <a:xfrm>
                <a:off x="3307775" y="18330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42" y="1"/>
                      <a:pt x="1" y="1"/>
                      <a:pt x="42" y="1"/>
                    </a:cubicBezTo>
                    <a:cubicBezTo>
                      <a:pt x="1" y="1"/>
                      <a:pt x="1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42"/>
              <p:cNvSpPr/>
              <p:nvPr/>
            </p:nvSpPr>
            <p:spPr>
              <a:xfrm>
                <a:off x="3278000" y="1833050"/>
                <a:ext cx="3905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39" extrusionOk="0">
                    <a:moveTo>
                      <a:pt x="1192" y="1"/>
                    </a:moveTo>
                    <a:cubicBezTo>
                      <a:pt x="452" y="247"/>
                      <a:pt x="1" y="904"/>
                      <a:pt x="206" y="1315"/>
                    </a:cubicBezTo>
                    <a:cubicBezTo>
                      <a:pt x="247" y="1356"/>
                      <a:pt x="452" y="1356"/>
                      <a:pt x="617" y="1438"/>
                    </a:cubicBezTo>
                    <a:cubicBezTo>
                      <a:pt x="740" y="945"/>
                      <a:pt x="1562" y="535"/>
                      <a:pt x="119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42"/>
              <p:cNvSpPr/>
              <p:nvPr/>
            </p:nvSpPr>
            <p:spPr>
              <a:xfrm>
                <a:off x="3294425" y="18690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cubicBezTo>
                      <a:pt x="1" y="0"/>
                      <a:pt x="1" y="41"/>
                      <a:pt x="1" y="0"/>
                    </a:cubicBezTo>
                    <a:lnTo>
                      <a:pt x="1" y="0"/>
                    </a:lnTo>
                    <a:cubicBezTo>
                      <a:pt x="1" y="41"/>
                      <a:pt x="1" y="41"/>
                      <a:pt x="1" y="0"/>
                    </a:cubicBezTo>
                    <a:cubicBezTo>
                      <a:pt x="1" y="41"/>
                      <a:pt x="1" y="4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42"/>
              <p:cNvSpPr/>
              <p:nvPr/>
            </p:nvSpPr>
            <p:spPr>
              <a:xfrm>
                <a:off x="5013625" y="1634850"/>
                <a:ext cx="298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028" extrusionOk="0">
                    <a:moveTo>
                      <a:pt x="987" y="1027"/>
                    </a:moveTo>
                    <a:cubicBezTo>
                      <a:pt x="1192" y="205"/>
                      <a:pt x="1192" y="205"/>
                      <a:pt x="1" y="0"/>
                    </a:cubicBezTo>
                    <a:cubicBezTo>
                      <a:pt x="247" y="411"/>
                      <a:pt x="247" y="822"/>
                      <a:pt x="987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42"/>
              <p:cNvSpPr/>
              <p:nvPr/>
            </p:nvSpPr>
            <p:spPr>
              <a:xfrm>
                <a:off x="4434400" y="1759100"/>
                <a:ext cx="493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700" extrusionOk="0">
                    <a:moveTo>
                      <a:pt x="1" y="165"/>
                    </a:moveTo>
                    <a:cubicBezTo>
                      <a:pt x="411" y="329"/>
                      <a:pt x="781" y="494"/>
                      <a:pt x="1315" y="699"/>
                    </a:cubicBezTo>
                    <a:lnTo>
                      <a:pt x="1972" y="1"/>
                    </a:lnTo>
                    <a:lnTo>
                      <a:pt x="83" y="1"/>
                    </a:lnTo>
                    <a:cubicBezTo>
                      <a:pt x="83" y="83"/>
                      <a:pt x="1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42"/>
              <p:cNvSpPr/>
              <p:nvPr/>
            </p:nvSpPr>
            <p:spPr>
              <a:xfrm>
                <a:off x="4483700" y="1759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0" y="1"/>
                      <a:pt x="0" y="1"/>
                      <a:pt x="42" y="1"/>
                    </a:cubicBezTo>
                    <a:cubicBezTo>
                      <a:pt x="0" y="1"/>
                      <a:pt x="0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42"/>
              <p:cNvSpPr/>
              <p:nvPr/>
            </p:nvSpPr>
            <p:spPr>
              <a:xfrm>
                <a:off x="3020225" y="2502650"/>
                <a:ext cx="277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87" extrusionOk="0">
                    <a:moveTo>
                      <a:pt x="206" y="42"/>
                    </a:moveTo>
                    <a:cubicBezTo>
                      <a:pt x="165" y="329"/>
                      <a:pt x="42" y="576"/>
                      <a:pt x="0" y="822"/>
                    </a:cubicBezTo>
                    <a:cubicBezTo>
                      <a:pt x="617" y="987"/>
                      <a:pt x="1027" y="822"/>
                      <a:pt x="1069" y="453"/>
                    </a:cubicBezTo>
                    <a:cubicBezTo>
                      <a:pt x="1110" y="124"/>
                      <a:pt x="781" y="1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42"/>
              <p:cNvSpPr/>
              <p:nvPr/>
            </p:nvSpPr>
            <p:spPr>
              <a:xfrm>
                <a:off x="5075250" y="906700"/>
                <a:ext cx="26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03" extrusionOk="0">
                    <a:moveTo>
                      <a:pt x="1" y="82"/>
                    </a:moveTo>
                    <a:cubicBezTo>
                      <a:pt x="329" y="493"/>
                      <a:pt x="617" y="945"/>
                      <a:pt x="1069" y="1602"/>
                    </a:cubicBezTo>
                    <a:cubicBezTo>
                      <a:pt x="863" y="0"/>
                      <a:pt x="863" y="0"/>
                      <a:pt x="1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42"/>
              <p:cNvSpPr/>
              <p:nvPr/>
            </p:nvSpPr>
            <p:spPr>
              <a:xfrm>
                <a:off x="3662100" y="469200"/>
                <a:ext cx="21600" cy="359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438" extrusionOk="0">
                    <a:moveTo>
                      <a:pt x="0" y="1438"/>
                    </a:moveTo>
                    <a:cubicBezTo>
                      <a:pt x="822" y="1068"/>
                      <a:pt x="863" y="739"/>
                      <a:pt x="165" y="0"/>
                    </a:cubicBezTo>
                    <a:cubicBezTo>
                      <a:pt x="83" y="575"/>
                      <a:pt x="42" y="986"/>
                      <a:pt x="0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42"/>
              <p:cNvSpPr/>
              <p:nvPr/>
            </p:nvSpPr>
            <p:spPr>
              <a:xfrm>
                <a:off x="4364575" y="1864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42"/>
              <p:cNvSpPr/>
              <p:nvPr/>
            </p:nvSpPr>
            <p:spPr>
              <a:xfrm>
                <a:off x="4364575" y="1858725"/>
                <a:ext cx="308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64" extrusionOk="0">
                    <a:moveTo>
                      <a:pt x="657" y="1"/>
                    </a:moveTo>
                    <a:cubicBezTo>
                      <a:pt x="411" y="42"/>
                      <a:pt x="206" y="124"/>
                      <a:pt x="0" y="206"/>
                    </a:cubicBezTo>
                    <a:cubicBezTo>
                      <a:pt x="123" y="411"/>
                      <a:pt x="288" y="658"/>
                      <a:pt x="452" y="863"/>
                    </a:cubicBezTo>
                    <a:lnTo>
                      <a:pt x="740" y="863"/>
                    </a:lnTo>
                    <a:cubicBezTo>
                      <a:pt x="904" y="617"/>
                      <a:pt x="1027" y="329"/>
                      <a:pt x="1233" y="42"/>
                    </a:cubicBezTo>
                    <a:cubicBezTo>
                      <a:pt x="904" y="42"/>
                      <a:pt x="740" y="1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4" name="Google Shape;18454;p42"/>
              <p:cNvSpPr/>
              <p:nvPr/>
            </p:nvSpPr>
            <p:spPr>
              <a:xfrm>
                <a:off x="4537100" y="1402725"/>
                <a:ext cx="298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864" extrusionOk="0">
                    <a:moveTo>
                      <a:pt x="165" y="658"/>
                    </a:moveTo>
                    <a:cubicBezTo>
                      <a:pt x="206" y="781"/>
                      <a:pt x="576" y="864"/>
                      <a:pt x="699" y="823"/>
                    </a:cubicBezTo>
                    <a:cubicBezTo>
                      <a:pt x="1192" y="617"/>
                      <a:pt x="1028" y="371"/>
                      <a:pt x="822" y="1"/>
                    </a:cubicBezTo>
                    <a:cubicBezTo>
                      <a:pt x="206" y="42"/>
                      <a:pt x="1" y="288"/>
                      <a:pt x="165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5" name="Google Shape;18455;p42"/>
              <p:cNvSpPr/>
              <p:nvPr/>
            </p:nvSpPr>
            <p:spPr>
              <a:xfrm>
                <a:off x="5563075" y="13246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1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42"/>
              <p:cNvSpPr/>
              <p:nvPr/>
            </p:nvSpPr>
            <p:spPr>
              <a:xfrm>
                <a:off x="5564100" y="1300025"/>
                <a:ext cx="4932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987" extrusionOk="0">
                    <a:moveTo>
                      <a:pt x="1233" y="42"/>
                    </a:moveTo>
                    <a:cubicBezTo>
                      <a:pt x="781" y="288"/>
                      <a:pt x="411" y="658"/>
                      <a:pt x="1" y="987"/>
                    </a:cubicBezTo>
                    <a:cubicBezTo>
                      <a:pt x="781" y="823"/>
                      <a:pt x="1397" y="494"/>
                      <a:pt x="1972" y="42"/>
                    </a:cubicBezTo>
                    <a:cubicBezTo>
                      <a:pt x="1726" y="1"/>
                      <a:pt x="1397" y="1"/>
                      <a:pt x="1233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42"/>
              <p:cNvSpPr/>
              <p:nvPr/>
            </p:nvSpPr>
            <p:spPr>
              <a:xfrm>
                <a:off x="1767275" y="4372825"/>
                <a:ext cx="267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23" extrusionOk="0">
                    <a:moveTo>
                      <a:pt x="1069" y="371"/>
                    </a:moveTo>
                    <a:cubicBezTo>
                      <a:pt x="1069" y="206"/>
                      <a:pt x="781" y="83"/>
                      <a:pt x="576" y="1"/>
                    </a:cubicBezTo>
                    <a:cubicBezTo>
                      <a:pt x="494" y="1"/>
                      <a:pt x="247" y="206"/>
                      <a:pt x="1" y="371"/>
                    </a:cubicBezTo>
                    <a:cubicBezTo>
                      <a:pt x="247" y="576"/>
                      <a:pt x="412" y="699"/>
                      <a:pt x="617" y="822"/>
                    </a:cubicBezTo>
                    <a:cubicBezTo>
                      <a:pt x="781" y="617"/>
                      <a:pt x="1069" y="494"/>
                      <a:pt x="1069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42"/>
              <p:cNvSpPr/>
              <p:nvPr/>
            </p:nvSpPr>
            <p:spPr>
              <a:xfrm>
                <a:off x="3181475" y="1829975"/>
                <a:ext cx="2672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92" extrusionOk="0">
                    <a:moveTo>
                      <a:pt x="41" y="575"/>
                    </a:moveTo>
                    <a:cubicBezTo>
                      <a:pt x="205" y="781"/>
                      <a:pt x="534" y="986"/>
                      <a:pt x="781" y="1192"/>
                    </a:cubicBezTo>
                    <a:lnTo>
                      <a:pt x="1068" y="1027"/>
                    </a:lnTo>
                    <a:cubicBezTo>
                      <a:pt x="986" y="740"/>
                      <a:pt x="822" y="452"/>
                      <a:pt x="657" y="0"/>
                    </a:cubicBezTo>
                    <a:cubicBezTo>
                      <a:pt x="329" y="329"/>
                      <a:pt x="0" y="534"/>
                      <a:pt x="41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42"/>
              <p:cNvSpPr/>
              <p:nvPr/>
            </p:nvSpPr>
            <p:spPr>
              <a:xfrm>
                <a:off x="4791800" y="1414025"/>
                <a:ext cx="226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234" extrusionOk="0">
                    <a:moveTo>
                      <a:pt x="863" y="781"/>
                    </a:moveTo>
                    <a:cubicBezTo>
                      <a:pt x="822" y="371"/>
                      <a:pt x="370" y="206"/>
                      <a:pt x="0" y="1"/>
                    </a:cubicBezTo>
                    <a:cubicBezTo>
                      <a:pt x="83" y="412"/>
                      <a:pt x="165" y="822"/>
                      <a:pt x="247" y="1233"/>
                    </a:cubicBezTo>
                    <a:cubicBezTo>
                      <a:pt x="781" y="1233"/>
                      <a:pt x="904" y="1069"/>
                      <a:pt x="863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42"/>
              <p:cNvSpPr/>
              <p:nvPr/>
            </p:nvSpPr>
            <p:spPr>
              <a:xfrm>
                <a:off x="4789750" y="1413000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82" y="42"/>
                    </a:moveTo>
                    <a:cubicBezTo>
                      <a:pt x="82" y="42"/>
                      <a:pt x="82" y="1"/>
                      <a:pt x="82" y="42"/>
                    </a:cubicBezTo>
                    <a:lnTo>
                      <a:pt x="82" y="42"/>
                    </a:lnTo>
                    <a:cubicBezTo>
                      <a:pt x="0" y="1"/>
                      <a:pt x="0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42"/>
              <p:cNvSpPr/>
              <p:nvPr/>
            </p:nvSpPr>
            <p:spPr>
              <a:xfrm>
                <a:off x="2957575" y="3806950"/>
                <a:ext cx="339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823" extrusionOk="0">
                    <a:moveTo>
                      <a:pt x="1356" y="165"/>
                    </a:moveTo>
                    <a:lnTo>
                      <a:pt x="1" y="1"/>
                    </a:lnTo>
                    <a:cubicBezTo>
                      <a:pt x="822" y="822"/>
                      <a:pt x="822" y="822"/>
                      <a:pt x="135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42"/>
              <p:cNvSpPr/>
              <p:nvPr/>
            </p:nvSpPr>
            <p:spPr>
              <a:xfrm>
                <a:off x="3447450" y="1613275"/>
                <a:ext cx="339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315" extrusionOk="0">
                    <a:moveTo>
                      <a:pt x="987" y="0"/>
                    </a:moveTo>
                    <a:cubicBezTo>
                      <a:pt x="658" y="411"/>
                      <a:pt x="370" y="822"/>
                      <a:pt x="1" y="1315"/>
                    </a:cubicBezTo>
                    <a:cubicBezTo>
                      <a:pt x="1028" y="1068"/>
                      <a:pt x="1356" y="617"/>
                      <a:pt x="98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42"/>
              <p:cNvSpPr/>
              <p:nvPr/>
            </p:nvSpPr>
            <p:spPr>
              <a:xfrm>
                <a:off x="4108850" y="19470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42"/>
              <p:cNvSpPr/>
              <p:nvPr/>
            </p:nvSpPr>
            <p:spPr>
              <a:xfrm>
                <a:off x="4110900" y="1928550"/>
                <a:ext cx="30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23" extrusionOk="0">
                    <a:moveTo>
                      <a:pt x="699" y="1"/>
                    </a:moveTo>
                    <a:cubicBezTo>
                      <a:pt x="534" y="1"/>
                      <a:pt x="288" y="330"/>
                      <a:pt x="124" y="494"/>
                    </a:cubicBezTo>
                    <a:cubicBezTo>
                      <a:pt x="83" y="535"/>
                      <a:pt x="0" y="617"/>
                      <a:pt x="0" y="740"/>
                    </a:cubicBezTo>
                    <a:cubicBezTo>
                      <a:pt x="370" y="782"/>
                      <a:pt x="740" y="782"/>
                      <a:pt x="1151" y="823"/>
                    </a:cubicBezTo>
                    <a:cubicBezTo>
                      <a:pt x="1151" y="412"/>
                      <a:pt x="1233" y="124"/>
                      <a:pt x="69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42"/>
              <p:cNvSpPr/>
              <p:nvPr/>
            </p:nvSpPr>
            <p:spPr>
              <a:xfrm>
                <a:off x="2316725" y="2849775"/>
                <a:ext cx="236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41" extrusionOk="0">
                    <a:moveTo>
                      <a:pt x="822" y="617"/>
                    </a:moveTo>
                    <a:cubicBezTo>
                      <a:pt x="946" y="288"/>
                      <a:pt x="699" y="83"/>
                      <a:pt x="288" y="1"/>
                    </a:cubicBezTo>
                    <a:lnTo>
                      <a:pt x="42" y="1"/>
                    </a:lnTo>
                    <a:cubicBezTo>
                      <a:pt x="1" y="535"/>
                      <a:pt x="42" y="699"/>
                      <a:pt x="329" y="740"/>
                    </a:cubicBezTo>
                    <a:cubicBezTo>
                      <a:pt x="576" y="740"/>
                      <a:pt x="781" y="658"/>
                      <a:pt x="82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42"/>
              <p:cNvSpPr/>
              <p:nvPr/>
            </p:nvSpPr>
            <p:spPr>
              <a:xfrm>
                <a:off x="3445400" y="456875"/>
                <a:ext cx="308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45" extrusionOk="0">
                    <a:moveTo>
                      <a:pt x="904" y="0"/>
                    </a:moveTo>
                    <a:cubicBezTo>
                      <a:pt x="411" y="164"/>
                      <a:pt x="1" y="411"/>
                      <a:pt x="247" y="945"/>
                    </a:cubicBezTo>
                    <a:cubicBezTo>
                      <a:pt x="1233" y="452"/>
                      <a:pt x="1233" y="452"/>
                      <a:pt x="90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42"/>
              <p:cNvSpPr/>
              <p:nvPr/>
            </p:nvSpPr>
            <p:spPr>
              <a:xfrm>
                <a:off x="3981500" y="2288025"/>
                <a:ext cx="298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33" extrusionOk="0">
                    <a:moveTo>
                      <a:pt x="452" y="1232"/>
                    </a:moveTo>
                    <a:cubicBezTo>
                      <a:pt x="1027" y="822"/>
                      <a:pt x="1192" y="411"/>
                      <a:pt x="1068" y="0"/>
                    </a:cubicBezTo>
                    <a:cubicBezTo>
                      <a:pt x="781" y="164"/>
                      <a:pt x="411" y="370"/>
                      <a:pt x="0" y="575"/>
                    </a:cubicBezTo>
                    <a:cubicBezTo>
                      <a:pt x="124" y="739"/>
                      <a:pt x="247" y="945"/>
                      <a:pt x="452" y="123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8" name="Google Shape;18468;p42"/>
              <p:cNvSpPr/>
              <p:nvPr/>
            </p:nvSpPr>
            <p:spPr>
              <a:xfrm>
                <a:off x="4008200" y="2288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9" name="Google Shape;18469;p42"/>
              <p:cNvSpPr/>
              <p:nvPr/>
            </p:nvSpPr>
            <p:spPr>
              <a:xfrm>
                <a:off x="3765825" y="1691325"/>
                <a:ext cx="400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987" extrusionOk="0">
                    <a:moveTo>
                      <a:pt x="1603" y="617"/>
                    </a:moveTo>
                    <a:cubicBezTo>
                      <a:pt x="1069" y="411"/>
                      <a:pt x="617" y="247"/>
                      <a:pt x="1" y="0"/>
                    </a:cubicBezTo>
                    <a:cubicBezTo>
                      <a:pt x="658" y="945"/>
                      <a:pt x="822" y="986"/>
                      <a:pt x="1603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0" name="Google Shape;18470;p42"/>
              <p:cNvSpPr/>
              <p:nvPr/>
            </p:nvSpPr>
            <p:spPr>
              <a:xfrm>
                <a:off x="5303250" y="1340100"/>
                <a:ext cx="534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904" extrusionOk="0">
                    <a:moveTo>
                      <a:pt x="0" y="205"/>
                    </a:moveTo>
                    <a:cubicBezTo>
                      <a:pt x="699" y="452"/>
                      <a:pt x="1315" y="657"/>
                      <a:pt x="1972" y="904"/>
                    </a:cubicBezTo>
                    <a:cubicBezTo>
                      <a:pt x="2013" y="822"/>
                      <a:pt x="2054" y="739"/>
                      <a:pt x="2136" y="657"/>
                    </a:cubicBezTo>
                    <a:cubicBezTo>
                      <a:pt x="1520" y="411"/>
                      <a:pt x="945" y="82"/>
                      <a:pt x="165" y="0"/>
                    </a:cubicBezTo>
                    <a:cubicBezTo>
                      <a:pt x="124" y="41"/>
                      <a:pt x="82" y="123"/>
                      <a:pt x="0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1" name="Google Shape;18471;p42"/>
              <p:cNvSpPr/>
              <p:nvPr/>
            </p:nvSpPr>
            <p:spPr>
              <a:xfrm>
                <a:off x="4044150" y="926200"/>
                <a:ext cx="380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23" extrusionOk="0">
                    <a:moveTo>
                      <a:pt x="0" y="822"/>
                    </a:moveTo>
                    <a:cubicBezTo>
                      <a:pt x="288" y="658"/>
                      <a:pt x="534" y="576"/>
                      <a:pt x="740" y="412"/>
                    </a:cubicBezTo>
                    <a:cubicBezTo>
                      <a:pt x="945" y="329"/>
                      <a:pt x="1150" y="206"/>
                      <a:pt x="1520" y="42"/>
                    </a:cubicBezTo>
                    <a:cubicBezTo>
                      <a:pt x="329" y="1"/>
                      <a:pt x="82" y="165"/>
                      <a:pt x="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2" name="Google Shape;18472;p42"/>
              <p:cNvSpPr/>
              <p:nvPr/>
            </p:nvSpPr>
            <p:spPr>
              <a:xfrm>
                <a:off x="3864425" y="1147000"/>
                <a:ext cx="349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864" extrusionOk="0">
                    <a:moveTo>
                      <a:pt x="1027" y="1"/>
                    </a:moveTo>
                    <a:cubicBezTo>
                      <a:pt x="534" y="206"/>
                      <a:pt x="0" y="247"/>
                      <a:pt x="206" y="864"/>
                    </a:cubicBezTo>
                    <a:cubicBezTo>
                      <a:pt x="904" y="740"/>
                      <a:pt x="1397" y="576"/>
                      <a:pt x="102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3" name="Google Shape;18473;p42"/>
              <p:cNvSpPr/>
              <p:nvPr/>
            </p:nvSpPr>
            <p:spPr>
              <a:xfrm>
                <a:off x="5541500" y="1264100"/>
                <a:ext cx="6165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1" extrusionOk="0">
                    <a:moveTo>
                      <a:pt x="2466" y="0"/>
                    </a:moveTo>
                    <a:lnTo>
                      <a:pt x="1" y="0"/>
                    </a:lnTo>
                    <a:cubicBezTo>
                      <a:pt x="987" y="411"/>
                      <a:pt x="1685" y="41"/>
                      <a:pt x="246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4" name="Google Shape;18474;p42"/>
              <p:cNvSpPr/>
              <p:nvPr/>
            </p:nvSpPr>
            <p:spPr>
              <a:xfrm>
                <a:off x="3686750" y="1511600"/>
                <a:ext cx="164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617" y="617"/>
                    </a:moveTo>
                    <a:cubicBezTo>
                      <a:pt x="617" y="576"/>
                      <a:pt x="658" y="534"/>
                      <a:pt x="658" y="534"/>
                    </a:cubicBezTo>
                    <a:cubicBezTo>
                      <a:pt x="534" y="370"/>
                      <a:pt x="452" y="206"/>
                      <a:pt x="288" y="0"/>
                    </a:cubicBezTo>
                    <a:cubicBezTo>
                      <a:pt x="0" y="452"/>
                      <a:pt x="0" y="534"/>
                      <a:pt x="617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42"/>
              <p:cNvSpPr/>
              <p:nvPr/>
            </p:nvSpPr>
            <p:spPr>
              <a:xfrm>
                <a:off x="4859575" y="929275"/>
                <a:ext cx="2877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234" extrusionOk="0">
                    <a:moveTo>
                      <a:pt x="206" y="1233"/>
                    </a:moveTo>
                    <a:cubicBezTo>
                      <a:pt x="576" y="699"/>
                      <a:pt x="863" y="330"/>
                      <a:pt x="1151" y="1"/>
                    </a:cubicBezTo>
                    <a:cubicBezTo>
                      <a:pt x="42" y="289"/>
                      <a:pt x="1" y="412"/>
                      <a:pt x="206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42"/>
              <p:cNvSpPr/>
              <p:nvPr/>
            </p:nvSpPr>
            <p:spPr>
              <a:xfrm>
                <a:off x="4056475" y="1911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ubicBezTo>
                      <a:pt x="41" y="1"/>
                      <a:pt x="41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42"/>
              <p:cNvSpPr/>
              <p:nvPr/>
            </p:nvSpPr>
            <p:spPr>
              <a:xfrm>
                <a:off x="4022575" y="1902875"/>
                <a:ext cx="339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905" extrusionOk="0">
                    <a:moveTo>
                      <a:pt x="1" y="905"/>
                    </a:moveTo>
                    <a:cubicBezTo>
                      <a:pt x="535" y="699"/>
                      <a:pt x="945" y="494"/>
                      <a:pt x="1356" y="330"/>
                    </a:cubicBezTo>
                    <a:cubicBezTo>
                      <a:pt x="904" y="206"/>
                      <a:pt x="452" y="124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42"/>
              <p:cNvSpPr/>
              <p:nvPr/>
            </p:nvSpPr>
            <p:spPr>
              <a:xfrm>
                <a:off x="3971225" y="2986375"/>
                <a:ext cx="431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76" extrusionOk="0">
                    <a:moveTo>
                      <a:pt x="1" y="288"/>
                    </a:moveTo>
                    <a:cubicBezTo>
                      <a:pt x="576" y="370"/>
                      <a:pt x="1069" y="494"/>
                      <a:pt x="1644" y="576"/>
                    </a:cubicBezTo>
                    <a:cubicBezTo>
                      <a:pt x="1685" y="535"/>
                      <a:pt x="1726" y="411"/>
                      <a:pt x="1726" y="370"/>
                    </a:cubicBezTo>
                    <a:cubicBezTo>
                      <a:pt x="1274" y="1"/>
                      <a:pt x="699" y="1"/>
                      <a:pt x="124" y="83"/>
                    </a:cubicBezTo>
                    <a:cubicBezTo>
                      <a:pt x="42" y="124"/>
                      <a:pt x="1" y="165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42"/>
              <p:cNvSpPr/>
              <p:nvPr/>
            </p:nvSpPr>
            <p:spPr>
              <a:xfrm>
                <a:off x="4811300" y="1112100"/>
                <a:ext cx="236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274" extrusionOk="0">
                    <a:moveTo>
                      <a:pt x="946" y="0"/>
                    </a:moveTo>
                    <a:cubicBezTo>
                      <a:pt x="1" y="616"/>
                      <a:pt x="1" y="616"/>
                      <a:pt x="740" y="1274"/>
                    </a:cubicBezTo>
                    <a:cubicBezTo>
                      <a:pt x="864" y="822"/>
                      <a:pt x="905" y="493"/>
                      <a:pt x="94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42"/>
              <p:cNvSpPr/>
              <p:nvPr/>
            </p:nvSpPr>
            <p:spPr>
              <a:xfrm>
                <a:off x="4531975" y="1092575"/>
                <a:ext cx="308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82" extrusionOk="0">
                    <a:moveTo>
                      <a:pt x="370" y="781"/>
                    </a:moveTo>
                    <a:cubicBezTo>
                      <a:pt x="1233" y="329"/>
                      <a:pt x="1233" y="329"/>
                      <a:pt x="0" y="1"/>
                    </a:cubicBezTo>
                    <a:cubicBezTo>
                      <a:pt x="123" y="247"/>
                      <a:pt x="288" y="494"/>
                      <a:pt x="370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42"/>
              <p:cNvSpPr/>
              <p:nvPr/>
            </p:nvSpPr>
            <p:spPr>
              <a:xfrm>
                <a:off x="4464175" y="1894675"/>
                <a:ext cx="308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658" extrusionOk="0">
                    <a:moveTo>
                      <a:pt x="1" y="0"/>
                    </a:moveTo>
                    <a:cubicBezTo>
                      <a:pt x="206" y="329"/>
                      <a:pt x="535" y="658"/>
                      <a:pt x="1233" y="658"/>
                    </a:cubicBezTo>
                    <a:cubicBezTo>
                      <a:pt x="1151" y="82"/>
                      <a:pt x="617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42"/>
              <p:cNvSpPr/>
              <p:nvPr/>
            </p:nvSpPr>
            <p:spPr>
              <a:xfrm>
                <a:off x="5553825" y="1624575"/>
                <a:ext cx="277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028" extrusionOk="0">
                    <a:moveTo>
                      <a:pt x="822" y="1027"/>
                    </a:moveTo>
                    <a:cubicBezTo>
                      <a:pt x="946" y="616"/>
                      <a:pt x="987" y="370"/>
                      <a:pt x="1110" y="0"/>
                    </a:cubicBezTo>
                    <a:cubicBezTo>
                      <a:pt x="1" y="206"/>
                      <a:pt x="1" y="247"/>
                      <a:pt x="822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3" name="Google Shape;18483;p42"/>
              <p:cNvSpPr/>
              <p:nvPr/>
            </p:nvSpPr>
            <p:spPr>
              <a:xfrm>
                <a:off x="5763350" y="1496200"/>
                <a:ext cx="359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822" extrusionOk="0">
                    <a:moveTo>
                      <a:pt x="1438" y="411"/>
                    </a:moveTo>
                    <a:cubicBezTo>
                      <a:pt x="1438" y="370"/>
                      <a:pt x="1438" y="247"/>
                      <a:pt x="1397" y="206"/>
                    </a:cubicBezTo>
                    <a:cubicBezTo>
                      <a:pt x="986" y="165"/>
                      <a:pt x="616" y="82"/>
                      <a:pt x="0" y="0"/>
                    </a:cubicBezTo>
                    <a:cubicBezTo>
                      <a:pt x="164" y="370"/>
                      <a:pt x="206" y="575"/>
                      <a:pt x="329" y="822"/>
                    </a:cubicBezTo>
                    <a:cubicBezTo>
                      <a:pt x="781" y="616"/>
                      <a:pt x="1068" y="534"/>
                      <a:pt x="143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4" name="Google Shape;18484;p42"/>
              <p:cNvSpPr/>
              <p:nvPr/>
            </p:nvSpPr>
            <p:spPr>
              <a:xfrm>
                <a:off x="3302650" y="1577325"/>
                <a:ext cx="298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87" extrusionOk="0">
                    <a:moveTo>
                      <a:pt x="658" y="1"/>
                    </a:moveTo>
                    <a:cubicBezTo>
                      <a:pt x="0" y="411"/>
                      <a:pt x="247" y="699"/>
                      <a:pt x="904" y="986"/>
                    </a:cubicBezTo>
                    <a:cubicBezTo>
                      <a:pt x="1069" y="617"/>
                      <a:pt x="1192" y="288"/>
                      <a:pt x="65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42"/>
              <p:cNvSpPr/>
              <p:nvPr/>
            </p:nvSpPr>
            <p:spPr>
              <a:xfrm>
                <a:off x="4375875" y="1737550"/>
                <a:ext cx="277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22" extrusionOk="0">
                    <a:moveTo>
                      <a:pt x="41" y="123"/>
                    </a:moveTo>
                    <a:cubicBezTo>
                      <a:pt x="0" y="329"/>
                      <a:pt x="82" y="575"/>
                      <a:pt x="123" y="822"/>
                    </a:cubicBezTo>
                    <a:lnTo>
                      <a:pt x="411" y="822"/>
                    </a:lnTo>
                    <a:cubicBezTo>
                      <a:pt x="575" y="616"/>
                      <a:pt x="740" y="411"/>
                      <a:pt x="1109" y="0"/>
                    </a:cubicBezTo>
                    <a:cubicBezTo>
                      <a:pt x="575" y="41"/>
                      <a:pt x="41" y="123"/>
                      <a:pt x="4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42"/>
              <p:cNvSpPr/>
              <p:nvPr/>
            </p:nvSpPr>
            <p:spPr>
              <a:xfrm>
                <a:off x="2863100" y="3337600"/>
                <a:ext cx="441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563" extrusionOk="0">
                    <a:moveTo>
                      <a:pt x="1767" y="1357"/>
                    </a:moveTo>
                    <a:cubicBezTo>
                      <a:pt x="1602" y="905"/>
                      <a:pt x="1438" y="617"/>
                      <a:pt x="1233" y="1"/>
                    </a:cubicBezTo>
                    <a:cubicBezTo>
                      <a:pt x="699" y="617"/>
                      <a:pt x="370" y="946"/>
                      <a:pt x="0" y="1357"/>
                    </a:cubicBezTo>
                    <a:cubicBezTo>
                      <a:pt x="123" y="1439"/>
                      <a:pt x="206" y="1521"/>
                      <a:pt x="288" y="1562"/>
                    </a:cubicBezTo>
                    <a:cubicBezTo>
                      <a:pt x="740" y="1521"/>
                      <a:pt x="1192" y="1480"/>
                      <a:pt x="1767" y="135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42"/>
              <p:cNvSpPr/>
              <p:nvPr/>
            </p:nvSpPr>
            <p:spPr>
              <a:xfrm>
                <a:off x="3887025" y="1214800"/>
                <a:ext cx="318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5" extrusionOk="0">
                    <a:moveTo>
                      <a:pt x="822" y="0"/>
                    </a:moveTo>
                    <a:cubicBezTo>
                      <a:pt x="0" y="370"/>
                      <a:pt x="0" y="370"/>
                      <a:pt x="822" y="904"/>
                    </a:cubicBezTo>
                    <a:cubicBezTo>
                      <a:pt x="1109" y="534"/>
                      <a:pt x="1273" y="247"/>
                      <a:pt x="82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42"/>
              <p:cNvSpPr/>
              <p:nvPr/>
            </p:nvSpPr>
            <p:spPr>
              <a:xfrm>
                <a:off x="1640975" y="4947950"/>
                <a:ext cx="2465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768" extrusionOk="0">
                    <a:moveTo>
                      <a:pt x="657" y="1"/>
                    </a:moveTo>
                    <a:cubicBezTo>
                      <a:pt x="370" y="453"/>
                      <a:pt x="0" y="946"/>
                      <a:pt x="205" y="1767"/>
                    </a:cubicBezTo>
                    <a:cubicBezTo>
                      <a:pt x="534" y="1028"/>
                      <a:pt x="986" y="617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42"/>
              <p:cNvSpPr/>
              <p:nvPr/>
            </p:nvSpPr>
            <p:spPr>
              <a:xfrm>
                <a:off x="5258050" y="1363700"/>
                <a:ext cx="308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46" extrusionOk="0">
                    <a:moveTo>
                      <a:pt x="1" y="535"/>
                    </a:moveTo>
                    <a:cubicBezTo>
                      <a:pt x="1" y="617"/>
                      <a:pt x="206" y="781"/>
                      <a:pt x="329" y="946"/>
                    </a:cubicBezTo>
                    <a:cubicBezTo>
                      <a:pt x="658" y="781"/>
                      <a:pt x="946" y="617"/>
                      <a:pt x="1233" y="412"/>
                    </a:cubicBezTo>
                    <a:lnTo>
                      <a:pt x="1028" y="206"/>
                    </a:lnTo>
                    <a:cubicBezTo>
                      <a:pt x="617" y="288"/>
                      <a:pt x="83" y="1"/>
                      <a:pt x="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42"/>
              <p:cNvSpPr/>
              <p:nvPr/>
            </p:nvSpPr>
            <p:spPr>
              <a:xfrm>
                <a:off x="4886275" y="1027875"/>
                <a:ext cx="288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58" extrusionOk="0">
                    <a:moveTo>
                      <a:pt x="1110" y="165"/>
                    </a:moveTo>
                    <a:cubicBezTo>
                      <a:pt x="1110" y="83"/>
                      <a:pt x="535" y="42"/>
                      <a:pt x="206" y="1"/>
                    </a:cubicBezTo>
                    <a:cubicBezTo>
                      <a:pt x="165" y="206"/>
                      <a:pt x="83" y="411"/>
                      <a:pt x="1" y="658"/>
                    </a:cubicBezTo>
                    <a:cubicBezTo>
                      <a:pt x="617" y="658"/>
                      <a:pt x="1151" y="617"/>
                      <a:pt x="111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42"/>
              <p:cNvSpPr/>
              <p:nvPr/>
            </p:nvSpPr>
            <p:spPr>
              <a:xfrm>
                <a:off x="4891425" y="1027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42"/>
              <p:cNvSpPr/>
              <p:nvPr/>
            </p:nvSpPr>
            <p:spPr>
              <a:xfrm>
                <a:off x="4642875" y="1346250"/>
                <a:ext cx="329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782" extrusionOk="0">
                    <a:moveTo>
                      <a:pt x="1" y="42"/>
                    </a:moveTo>
                    <a:cubicBezTo>
                      <a:pt x="412" y="370"/>
                      <a:pt x="658" y="576"/>
                      <a:pt x="905" y="781"/>
                    </a:cubicBezTo>
                    <a:cubicBezTo>
                      <a:pt x="1069" y="617"/>
                      <a:pt x="1315" y="493"/>
                      <a:pt x="1274" y="370"/>
                    </a:cubicBezTo>
                    <a:cubicBezTo>
                      <a:pt x="1274" y="1"/>
                      <a:pt x="822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42"/>
              <p:cNvSpPr/>
              <p:nvPr/>
            </p:nvSpPr>
            <p:spPr>
              <a:xfrm>
                <a:off x="2645375" y="3852150"/>
                <a:ext cx="370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028" extrusionOk="0">
                    <a:moveTo>
                      <a:pt x="411" y="1027"/>
                    </a:moveTo>
                    <a:cubicBezTo>
                      <a:pt x="658" y="493"/>
                      <a:pt x="1438" y="575"/>
                      <a:pt x="1479" y="0"/>
                    </a:cubicBezTo>
                    <a:cubicBezTo>
                      <a:pt x="904" y="164"/>
                      <a:pt x="493" y="247"/>
                      <a:pt x="0" y="370"/>
                    </a:cubicBezTo>
                    <a:cubicBezTo>
                      <a:pt x="82" y="493"/>
                      <a:pt x="206" y="657"/>
                      <a:pt x="411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42"/>
              <p:cNvSpPr/>
              <p:nvPr/>
            </p:nvSpPr>
            <p:spPr>
              <a:xfrm>
                <a:off x="5891725" y="1194250"/>
                <a:ext cx="30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41" extrusionOk="0">
                    <a:moveTo>
                      <a:pt x="41" y="206"/>
                    </a:moveTo>
                    <a:cubicBezTo>
                      <a:pt x="41" y="329"/>
                      <a:pt x="0" y="370"/>
                      <a:pt x="0" y="494"/>
                    </a:cubicBezTo>
                    <a:cubicBezTo>
                      <a:pt x="247" y="576"/>
                      <a:pt x="657" y="740"/>
                      <a:pt x="822" y="699"/>
                    </a:cubicBezTo>
                    <a:cubicBezTo>
                      <a:pt x="1233" y="494"/>
                      <a:pt x="1150" y="206"/>
                      <a:pt x="740" y="1"/>
                    </a:cubicBezTo>
                    <a:cubicBezTo>
                      <a:pt x="534" y="42"/>
                      <a:pt x="329" y="165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42"/>
              <p:cNvSpPr/>
              <p:nvPr/>
            </p:nvSpPr>
            <p:spPr>
              <a:xfrm>
                <a:off x="4911950" y="13986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42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42"/>
              <p:cNvSpPr/>
              <p:nvPr/>
            </p:nvSpPr>
            <p:spPr>
              <a:xfrm>
                <a:off x="4910925" y="1383225"/>
                <a:ext cx="2672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1" extrusionOk="0">
                    <a:moveTo>
                      <a:pt x="1069" y="329"/>
                    </a:moveTo>
                    <a:cubicBezTo>
                      <a:pt x="1069" y="206"/>
                      <a:pt x="905" y="41"/>
                      <a:pt x="781" y="41"/>
                    </a:cubicBezTo>
                    <a:cubicBezTo>
                      <a:pt x="412" y="0"/>
                      <a:pt x="42" y="0"/>
                      <a:pt x="1" y="370"/>
                    </a:cubicBezTo>
                    <a:cubicBezTo>
                      <a:pt x="1" y="452"/>
                      <a:pt x="42" y="493"/>
                      <a:pt x="42" y="617"/>
                    </a:cubicBezTo>
                    <a:cubicBezTo>
                      <a:pt x="165" y="658"/>
                      <a:pt x="288" y="658"/>
                      <a:pt x="412" y="740"/>
                    </a:cubicBezTo>
                    <a:cubicBezTo>
                      <a:pt x="822" y="781"/>
                      <a:pt x="1069" y="617"/>
                      <a:pt x="1069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42"/>
              <p:cNvSpPr/>
              <p:nvPr/>
            </p:nvSpPr>
            <p:spPr>
              <a:xfrm>
                <a:off x="3220500" y="1589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cubicBezTo>
                      <a:pt x="41" y="1"/>
                      <a:pt x="0" y="1"/>
                      <a:pt x="41" y="1"/>
                    </a:cubicBezTo>
                    <a:cubicBezTo>
                      <a:pt x="0" y="1"/>
                      <a:pt x="0" y="1"/>
                      <a:pt x="41" y="1"/>
                    </a:cubicBezTo>
                    <a:cubicBezTo>
                      <a:pt x="0" y="1"/>
                      <a:pt x="0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42"/>
              <p:cNvSpPr/>
              <p:nvPr/>
            </p:nvSpPr>
            <p:spPr>
              <a:xfrm>
                <a:off x="3194825" y="1589650"/>
                <a:ext cx="257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7" extrusionOk="0">
                    <a:moveTo>
                      <a:pt x="0" y="986"/>
                    </a:moveTo>
                    <a:cubicBezTo>
                      <a:pt x="288" y="822"/>
                      <a:pt x="616" y="699"/>
                      <a:pt x="863" y="535"/>
                    </a:cubicBezTo>
                    <a:cubicBezTo>
                      <a:pt x="1027" y="411"/>
                      <a:pt x="1027" y="206"/>
                      <a:pt x="1027" y="1"/>
                    </a:cubicBezTo>
                    <a:cubicBezTo>
                      <a:pt x="82" y="370"/>
                      <a:pt x="82" y="370"/>
                      <a:pt x="0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42"/>
              <p:cNvSpPr/>
              <p:nvPr/>
            </p:nvSpPr>
            <p:spPr>
              <a:xfrm>
                <a:off x="5502475" y="1219925"/>
                <a:ext cx="3187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34" extrusionOk="0">
                    <a:moveTo>
                      <a:pt x="1" y="124"/>
                    </a:moveTo>
                    <a:cubicBezTo>
                      <a:pt x="247" y="535"/>
                      <a:pt x="412" y="945"/>
                      <a:pt x="1274" y="1233"/>
                    </a:cubicBezTo>
                    <a:cubicBezTo>
                      <a:pt x="863" y="740"/>
                      <a:pt x="617" y="370"/>
                      <a:pt x="329" y="1"/>
                    </a:cubicBezTo>
                    <a:cubicBezTo>
                      <a:pt x="206" y="1"/>
                      <a:pt x="124" y="42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0" name="Google Shape;18500;p42"/>
              <p:cNvSpPr/>
              <p:nvPr/>
            </p:nvSpPr>
            <p:spPr>
              <a:xfrm>
                <a:off x="1895650" y="4286575"/>
                <a:ext cx="308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028" extrusionOk="0">
                    <a:moveTo>
                      <a:pt x="1233" y="0"/>
                    </a:moveTo>
                    <a:cubicBezTo>
                      <a:pt x="823" y="205"/>
                      <a:pt x="453" y="370"/>
                      <a:pt x="1" y="575"/>
                    </a:cubicBezTo>
                    <a:cubicBezTo>
                      <a:pt x="453" y="1027"/>
                      <a:pt x="453" y="1027"/>
                      <a:pt x="123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1" name="Google Shape;18501;p42"/>
              <p:cNvSpPr/>
              <p:nvPr/>
            </p:nvSpPr>
            <p:spPr>
              <a:xfrm>
                <a:off x="2064100" y="3355075"/>
                <a:ext cx="277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17" extrusionOk="0">
                    <a:moveTo>
                      <a:pt x="1068" y="329"/>
                    </a:moveTo>
                    <a:cubicBezTo>
                      <a:pt x="1109" y="247"/>
                      <a:pt x="863" y="0"/>
                      <a:pt x="739" y="0"/>
                    </a:cubicBezTo>
                    <a:cubicBezTo>
                      <a:pt x="493" y="41"/>
                      <a:pt x="288" y="165"/>
                      <a:pt x="0" y="247"/>
                    </a:cubicBezTo>
                    <a:cubicBezTo>
                      <a:pt x="247" y="452"/>
                      <a:pt x="411" y="617"/>
                      <a:pt x="452" y="617"/>
                    </a:cubicBezTo>
                    <a:cubicBezTo>
                      <a:pt x="698" y="575"/>
                      <a:pt x="904" y="452"/>
                      <a:pt x="1068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2" name="Google Shape;18502;p42"/>
              <p:cNvSpPr/>
              <p:nvPr/>
            </p:nvSpPr>
            <p:spPr>
              <a:xfrm>
                <a:off x="5553825" y="1325700"/>
                <a:ext cx="246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275" extrusionOk="0">
                    <a:moveTo>
                      <a:pt x="617" y="1274"/>
                    </a:moveTo>
                    <a:cubicBezTo>
                      <a:pt x="740" y="905"/>
                      <a:pt x="905" y="617"/>
                      <a:pt x="987" y="288"/>
                    </a:cubicBezTo>
                    <a:cubicBezTo>
                      <a:pt x="740" y="206"/>
                      <a:pt x="576" y="83"/>
                      <a:pt x="412" y="1"/>
                    </a:cubicBezTo>
                    <a:cubicBezTo>
                      <a:pt x="1" y="412"/>
                      <a:pt x="371" y="823"/>
                      <a:pt x="617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42"/>
              <p:cNvSpPr/>
              <p:nvPr/>
            </p:nvSpPr>
            <p:spPr>
              <a:xfrm>
                <a:off x="5563075" y="1324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cubicBezTo>
                      <a:pt x="42" y="42"/>
                      <a:pt x="1" y="1"/>
                      <a:pt x="42" y="42"/>
                    </a:cubicBezTo>
                    <a:cubicBezTo>
                      <a:pt x="42" y="1"/>
                      <a:pt x="42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42"/>
              <p:cNvSpPr/>
              <p:nvPr/>
            </p:nvSpPr>
            <p:spPr>
              <a:xfrm>
                <a:off x="3723725" y="2441025"/>
                <a:ext cx="370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782" extrusionOk="0">
                    <a:moveTo>
                      <a:pt x="699" y="1"/>
                    </a:moveTo>
                    <a:cubicBezTo>
                      <a:pt x="411" y="330"/>
                      <a:pt x="206" y="535"/>
                      <a:pt x="0" y="658"/>
                    </a:cubicBezTo>
                    <a:cubicBezTo>
                      <a:pt x="288" y="740"/>
                      <a:pt x="699" y="740"/>
                      <a:pt x="1479" y="7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42"/>
              <p:cNvSpPr/>
              <p:nvPr/>
            </p:nvSpPr>
            <p:spPr>
              <a:xfrm>
                <a:off x="3225625" y="3687825"/>
                <a:ext cx="2980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781" extrusionOk="0">
                    <a:moveTo>
                      <a:pt x="699" y="781"/>
                    </a:moveTo>
                    <a:cubicBezTo>
                      <a:pt x="1192" y="575"/>
                      <a:pt x="986" y="288"/>
                      <a:pt x="822" y="0"/>
                    </a:cubicBezTo>
                    <a:cubicBezTo>
                      <a:pt x="329" y="165"/>
                      <a:pt x="0" y="288"/>
                      <a:pt x="124" y="617"/>
                    </a:cubicBezTo>
                    <a:cubicBezTo>
                      <a:pt x="165" y="658"/>
                      <a:pt x="617" y="781"/>
                      <a:pt x="69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42"/>
              <p:cNvSpPr/>
              <p:nvPr/>
            </p:nvSpPr>
            <p:spPr>
              <a:xfrm>
                <a:off x="2896975" y="4068850"/>
                <a:ext cx="267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10" extrusionOk="0">
                    <a:moveTo>
                      <a:pt x="494" y="0"/>
                    </a:moveTo>
                    <a:cubicBezTo>
                      <a:pt x="247" y="370"/>
                      <a:pt x="1" y="575"/>
                      <a:pt x="1" y="781"/>
                    </a:cubicBezTo>
                    <a:cubicBezTo>
                      <a:pt x="1" y="863"/>
                      <a:pt x="371" y="1027"/>
                      <a:pt x="576" y="1109"/>
                    </a:cubicBezTo>
                    <a:cubicBezTo>
                      <a:pt x="781" y="945"/>
                      <a:pt x="1028" y="781"/>
                      <a:pt x="1069" y="575"/>
                    </a:cubicBezTo>
                    <a:cubicBezTo>
                      <a:pt x="1069" y="452"/>
                      <a:pt x="781" y="247"/>
                      <a:pt x="49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42"/>
              <p:cNvSpPr/>
              <p:nvPr/>
            </p:nvSpPr>
            <p:spPr>
              <a:xfrm>
                <a:off x="4873950" y="1398625"/>
                <a:ext cx="370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028" extrusionOk="0">
                    <a:moveTo>
                      <a:pt x="1" y="1028"/>
                    </a:moveTo>
                    <a:cubicBezTo>
                      <a:pt x="699" y="658"/>
                      <a:pt x="1069" y="370"/>
                      <a:pt x="1480" y="1"/>
                    </a:cubicBezTo>
                    <a:cubicBezTo>
                      <a:pt x="740" y="124"/>
                      <a:pt x="83" y="206"/>
                      <a:pt x="1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42"/>
              <p:cNvSpPr/>
              <p:nvPr/>
            </p:nvSpPr>
            <p:spPr>
              <a:xfrm>
                <a:off x="4910925" y="13986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lnTo>
                      <a:pt x="42" y="42"/>
                    </a:lnTo>
                    <a:cubicBezTo>
                      <a:pt x="42" y="1"/>
                      <a:pt x="1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42"/>
              <p:cNvSpPr/>
              <p:nvPr/>
            </p:nvSpPr>
            <p:spPr>
              <a:xfrm>
                <a:off x="3263625" y="1794025"/>
                <a:ext cx="226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233" extrusionOk="0">
                    <a:moveTo>
                      <a:pt x="740" y="0"/>
                    </a:moveTo>
                    <a:cubicBezTo>
                      <a:pt x="370" y="247"/>
                      <a:pt x="206" y="411"/>
                      <a:pt x="0" y="576"/>
                    </a:cubicBezTo>
                    <a:lnTo>
                      <a:pt x="699" y="1233"/>
                    </a:lnTo>
                    <a:cubicBezTo>
                      <a:pt x="740" y="1233"/>
                      <a:pt x="822" y="1192"/>
                      <a:pt x="904" y="1192"/>
                    </a:cubicBezTo>
                    <a:cubicBezTo>
                      <a:pt x="863" y="822"/>
                      <a:pt x="822" y="452"/>
                      <a:pt x="74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42"/>
              <p:cNvSpPr/>
              <p:nvPr/>
            </p:nvSpPr>
            <p:spPr>
              <a:xfrm>
                <a:off x="3740150" y="1836125"/>
                <a:ext cx="2160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00" extrusionOk="0">
                    <a:moveTo>
                      <a:pt x="1" y="1"/>
                    </a:moveTo>
                    <a:cubicBezTo>
                      <a:pt x="206" y="288"/>
                      <a:pt x="370" y="494"/>
                      <a:pt x="576" y="699"/>
                    </a:cubicBezTo>
                    <a:cubicBezTo>
                      <a:pt x="863" y="83"/>
                      <a:pt x="863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42"/>
              <p:cNvSpPr/>
              <p:nvPr/>
            </p:nvSpPr>
            <p:spPr>
              <a:xfrm>
                <a:off x="5132775" y="980625"/>
                <a:ext cx="3595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659" extrusionOk="0">
                    <a:moveTo>
                      <a:pt x="1438" y="206"/>
                    </a:moveTo>
                    <a:cubicBezTo>
                      <a:pt x="945" y="1"/>
                      <a:pt x="493" y="42"/>
                      <a:pt x="0" y="247"/>
                    </a:cubicBezTo>
                    <a:cubicBezTo>
                      <a:pt x="904" y="658"/>
                      <a:pt x="904" y="658"/>
                      <a:pt x="1438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42"/>
              <p:cNvSpPr/>
              <p:nvPr/>
            </p:nvSpPr>
            <p:spPr>
              <a:xfrm>
                <a:off x="5131725" y="986800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0"/>
                    </a:moveTo>
                    <a:cubicBezTo>
                      <a:pt x="42" y="0"/>
                      <a:pt x="42" y="0"/>
                      <a:pt x="1" y="0"/>
                    </a:cubicBez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42"/>
              <p:cNvSpPr/>
              <p:nvPr/>
            </p:nvSpPr>
            <p:spPr>
              <a:xfrm>
                <a:off x="2940125" y="2497525"/>
                <a:ext cx="236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81" extrusionOk="0">
                    <a:moveTo>
                      <a:pt x="329" y="781"/>
                    </a:moveTo>
                    <a:cubicBezTo>
                      <a:pt x="534" y="740"/>
                      <a:pt x="822" y="617"/>
                      <a:pt x="904" y="534"/>
                    </a:cubicBezTo>
                    <a:cubicBezTo>
                      <a:pt x="945" y="411"/>
                      <a:pt x="699" y="247"/>
                      <a:pt x="493" y="0"/>
                    </a:cubicBezTo>
                    <a:cubicBezTo>
                      <a:pt x="288" y="206"/>
                      <a:pt x="82" y="329"/>
                      <a:pt x="0" y="452"/>
                    </a:cubicBezTo>
                    <a:cubicBezTo>
                      <a:pt x="0" y="576"/>
                      <a:pt x="288" y="781"/>
                      <a:pt x="32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42"/>
              <p:cNvSpPr/>
              <p:nvPr/>
            </p:nvSpPr>
            <p:spPr>
              <a:xfrm>
                <a:off x="5454225" y="1204525"/>
                <a:ext cx="205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151" extrusionOk="0">
                    <a:moveTo>
                      <a:pt x="493" y="1151"/>
                    </a:moveTo>
                    <a:cubicBezTo>
                      <a:pt x="616" y="658"/>
                      <a:pt x="698" y="411"/>
                      <a:pt x="822" y="0"/>
                    </a:cubicBezTo>
                    <a:cubicBezTo>
                      <a:pt x="0" y="534"/>
                      <a:pt x="0" y="534"/>
                      <a:pt x="493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42"/>
              <p:cNvSpPr/>
              <p:nvPr/>
            </p:nvSpPr>
            <p:spPr>
              <a:xfrm>
                <a:off x="4770225" y="1130575"/>
                <a:ext cx="35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10" extrusionOk="0">
                    <a:moveTo>
                      <a:pt x="1439" y="904"/>
                    </a:moveTo>
                    <a:cubicBezTo>
                      <a:pt x="946" y="658"/>
                      <a:pt x="946" y="165"/>
                      <a:pt x="1" y="1"/>
                    </a:cubicBezTo>
                    <a:lnTo>
                      <a:pt x="1110" y="1110"/>
                    </a:lnTo>
                    <a:cubicBezTo>
                      <a:pt x="1233" y="1028"/>
                      <a:pt x="1315" y="987"/>
                      <a:pt x="1439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6" name="Google Shape;18516;p42"/>
              <p:cNvSpPr/>
              <p:nvPr/>
            </p:nvSpPr>
            <p:spPr>
              <a:xfrm>
                <a:off x="4280350" y="1920350"/>
                <a:ext cx="30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22" extrusionOk="0">
                    <a:moveTo>
                      <a:pt x="1233" y="493"/>
                    </a:moveTo>
                    <a:cubicBezTo>
                      <a:pt x="781" y="288"/>
                      <a:pt x="411" y="124"/>
                      <a:pt x="1" y="0"/>
                    </a:cubicBezTo>
                    <a:cubicBezTo>
                      <a:pt x="411" y="822"/>
                      <a:pt x="411" y="822"/>
                      <a:pt x="1233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7" name="Google Shape;18517;p42"/>
              <p:cNvSpPr/>
              <p:nvPr/>
            </p:nvSpPr>
            <p:spPr>
              <a:xfrm>
                <a:off x="4972550" y="17426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0"/>
                      <a:pt x="1" y="0"/>
                      <a:pt x="1" y="42"/>
                    </a:cubicBezTo>
                    <a:cubicBezTo>
                      <a:pt x="1" y="0"/>
                      <a:pt x="1" y="0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8" name="Google Shape;18518;p42"/>
              <p:cNvSpPr/>
              <p:nvPr/>
            </p:nvSpPr>
            <p:spPr>
              <a:xfrm>
                <a:off x="4962275" y="1720075"/>
                <a:ext cx="23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64" extrusionOk="0">
                    <a:moveTo>
                      <a:pt x="863" y="412"/>
                    </a:moveTo>
                    <a:cubicBezTo>
                      <a:pt x="946" y="288"/>
                      <a:pt x="617" y="124"/>
                      <a:pt x="535" y="1"/>
                    </a:cubicBezTo>
                    <a:cubicBezTo>
                      <a:pt x="370" y="83"/>
                      <a:pt x="1" y="206"/>
                      <a:pt x="42" y="288"/>
                    </a:cubicBezTo>
                    <a:cubicBezTo>
                      <a:pt x="124" y="494"/>
                      <a:pt x="329" y="699"/>
                      <a:pt x="453" y="863"/>
                    </a:cubicBezTo>
                    <a:cubicBezTo>
                      <a:pt x="576" y="740"/>
                      <a:pt x="822" y="617"/>
                      <a:pt x="863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9" name="Google Shape;18519;p42"/>
              <p:cNvSpPr/>
              <p:nvPr/>
            </p:nvSpPr>
            <p:spPr>
              <a:xfrm>
                <a:off x="3242050" y="2604325"/>
                <a:ext cx="257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05" extrusionOk="0">
                    <a:moveTo>
                      <a:pt x="453" y="1"/>
                    </a:moveTo>
                    <a:cubicBezTo>
                      <a:pt x="247" y="370"/>
                      <a:pt x="124" y="617"/>
                      <a:pt x="1" y="905"/>
                    </a:cubicBezTo>
                    <a:cubicBezTo>
                      <a:pt x="1028" y="658"/>
                      <a:pt x="1028" y="658"/>
                      <a:pt x="45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0" name="Google Shape;18520;p42"/>
              <p:cNvSpPr/>
              <p:nvPr/>
            </p:nvSpPr>
            <p:spPr>
              <a:xfrm>
                <a:off x="3958900" y="1095650"/>
                <a:ext cx="174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699" h="741" extrusionOk="0">
                    <a:moveTo>
                      <a:pt x="1" y="124"/>
                    </a:moveTo>
                    <a:cubicBezTo>
                      <a:pt x="83" y="330"/>
                      <a:pt x="247" y="535"/>
                      <a:pt x="329" y="740"/>
                    </a:cubicBezTo>
                    <a:lnTo>
                      <a:pt x="452" y="740"/>
                    </a:lnTo>
                    <a:cubicBezTo>
                      <a:pt x="658" y="206"/>
                      <a:pt x="699" y="124"/>
                      <a:pt x="452" y="42"/>
                    </a:cubicBezTo>
                    <a:cubicBezTo>
                      <a:pt x="288" y="1"/>
                      <a:pt x="124" y="42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1" name="Google Shape;18521;p42"/>
              <p:cNvSpPr/>
              <p:nvPr/>
            </p:nvSpPr>
            <p:spPr>
              <a:xfrm>
                <a:off x="2963750" y="2488275"/>
                <a:ext cx="369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946" extrusionOk="0">
                    <a:moveTo>
                      <a:pt x="0" y="83"/>
                    </a:moveTo>
                    <a:cubicBezTo>
                      <a:pt x="288" y="535"/>
                      <a:pt x="657" y="946"/>
                      <a:pt x="1479" y="904"/>
                    </a:cubicBezTo>
                    <a:cubicBezTo>
                      <a:pt x="1068" y="576"/>
                      <a:pt x="616" y="288"/>
                      <a:pt x="205" y="1"/>
                    </a:cubicBezTo>
                    <a:cubicBezTo>
                      <a:pt x="82" y="1"/>
                      <a:pt x="0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42"/>
              <p:cNvSpPr/>
              <p:nvPr/>
            </p:nvSpPr>
            <p:spPr>
              <a:xfrm>
                <a:off x="3000700" y="2510875"/>
                <a:ext cx="1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42"/>
                      <a:pt x="1" y="42"/>
                      <a:pt x="1" y="0"/>
                    </a:cubicBezTo>
                    <a:cubicBezTo>
                      <a:pt x="1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42"/>
              <p:cNvSpPr/>
              <p:nvPr/>
            </p:nvSpPr>
            <p:spPr>
              <a:xfrm>
                <a:off x="5800325" y="2043575"/>
                <a:ext cx="298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05" extrusionOk="0">
                    <a:moveTo>
                      <a:pt x="781" y="905"/>
                    </a:moveTo>
                    <a:cubicBezTo>
                      <a:pt x="1150" y="494"/>
                      <a:pt x="1191" y="247"/>
                      <a:pt x="575" y="1"/>
                    </a:cubicBezTo>
                    <a:cubicBezTo>
                      <a:pt x="0" y="412"/>
                      <a:pt x="123" y="658"/>
                      <a:pt x="781" y="9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42"/>
              <p:cNvSpPr/>
              <p:nvPr/>
            </p:nvSpPr>
            <p:spPr>
              <a:xfrm>
                <a:off x="4711700" y="1176800"/>
                <a:ext cx="287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987" extrusionOk="0">
                    <a:moveTo>
                      <a:pt x="616" y="986"/>
                    </a:moveTo>
                    <a:cubicBezTo>
                      <a:pt x="781" y="658"/>
                      <a:pt x="945" y="411"/>
                      <a:pt x="1150" y="0"/>
                    </a:cubicBezTo>
                    <a:cubicBezTo>
                      <a:pt x="0" y="370"/>
                      <a:pt x="0" y="370"/>
                      <a:pt x="616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42"/>
              <p:cNvSpPr/>
              <p:nvPr/>
            </p:nvSpPr>
            <p:spPr>
              <a:xfrm>
                <a:off x="3410475" y="1310300"/>
                <a:ext cx="370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782" extrusionOk="0">
                    <a:moveTo>
                      <a:pt x="1110" y="1"/>
                    </a:moveTo>
                    <a:cubicBezTo>
                      <a:pt x="658" y="83"/>
                      <a:pt x="412" y="206"/>
                      <a:pt x="1" y="288"/>
                    </a:cubicBezTo>
                    <a:cubicBezTo>
                      <a:pt x="576" y="494"/>
                      <a:pt x="905" y="617"/>
                      <a:pt x="1480" y="781"/>
                    </a:cubicBezTo>
                    <a:cubicBezTo>
                      <a:pt x="1398" y="494"/>
                      <a:pt x="1274" y="288"/>
                      <a:pt x="111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42"/>
              <p:cNvSpPr/>
              <p:nvPr/>
            </p:nvSpPr>
            <p:spPr>
              <a:xfrm>
                <a:off x="4642875" y="1285650"/>
                <a:ext cx="298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64" extrusionOk="0">
                    <a:moveTo>
                      <a:pt x="1028" y="863"/>
                    </a:moveTo>
                    <a:cubicBezTo>
                      <a:pt x="1110" y="453"/>
                      <a:pt x="1110" y="329"/>
                      <a:pt x="1192" y="1"/>
                    </a:cubicBezTo>
                    <a:cubicBezTo>
                      <a:pt x="699" y="124"/>
                      <a:pt x="453" y="165"/>
                      <a:pt x="1" y="247"/>
                    </a:cubicBezTo>
                    <a:cubicBezTo>
                      <a:pt x="371" y="453"/>
                      <a:pt x="617" y="576"/>
                      <a:pt x="1028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42"/>
              <p:cNvSpPr/>
              <p:nvPr/>
            </p:nvSpPr>
            <p:spPr>
              <a:xfrm>
                <a:off x="5561025" y="1176800"/>
                <a:ext cx="33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40" extrusionOk="0">
                    <a:moveTo>
                      <a:pt x="1356" y="575"/>
                    </a:moveTo>
                    <a:cubicBezTo>
                      <a:pt x="699" y="0"/>
                      <a:pt x="699" y="0"/>
                      <a:pt x="0" y="411"/>
                    </a:cubicBezTo>
                    <a:cubicBezTo>
                      <a:pt x="452" y="452"/>
                      <a:pt x="822" y="740"/>
                      <a:pt x="1356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42"/>
              <p:cNvSpPr/>
              <p:nvPr/>
            </p:nvSpPr>
            <p:spPr>
              <a:xfrm>
                <a:off x="4869850" y="1443825"/>
                <a:ext cx="298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87" extrusionOk="0">
                    <a:moveTo>
                      <a:pt x="1192" y="986"/>
                    </a:moveTo>
                    <a:cubicBezTo>
                      <a:pt x="863" y="657"/>
                      <a:pt x="658" y="411"/>
                      <a:pt x="329" y="0"/>
                    </a:cubicBezTo>
                    <a:cubicBezTo>
                      <a:pt x="165" y="370"/>
                      <a:pt x="42" y="534"/>
                      <a:pt x="1" y="781"/>
                    </a:cubicBezTo>
                    <a:cubicBezTo>
                      <a:pt x="411" y="822"/>
                      <a:pt x="740" y="863"/>
                      <a:pt x="1192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42"/>
              <p:cNvSpPr/>
              <p:nvPr/>
            </p:nvSpPr>
            <p:spPr>
              <a:xfrm>
                <a:off x="2867200" y="24626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42" y="1"/>
                    </a:lnTo>
                    <a:lnTo>
                      <a:pt x="1" y="1"/>
                    </a:ln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42"/>
              <p:cNvSpPr/>
              <p:nvPr/>
            </p:nvSpPr>
            <p:spPr>
              <a:xfrm>
                <a:off x="2849750" y="2462600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0" y="822"/>
                    </a:moveTo>
                    <a:cubicBezTo>
                      <a:pt x="452" y="617"/>
                      <a:pt x="822" y="411"/>
                      <a:pt x="699" y="1"/>
                    </a:cubicBezTo>
                    <a:cubicBezTo>
                      <a:pt x="0" y="165"/>
                      <a:pt x="0" y="206"/>
                      <a:pt x="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42"/>
              <p:cNvSpPr/>
              <p:nvPr/>
            </p:nvSpPr>
            <p:spPr>
              <a:xfrm>
                <a:off x="4401550" y="1567050"/>
                <a:ext cx="2570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00" extrusionOk="0">
                    <a:moveTo>
                      <a:pt x="822" y="83"/>
                    </a:moveTo>
                    <a:cubicBezTo>
                      <a:pt x="698" y="1"/>
                      <a:pt x="370" y="42"/>
                      <a:pt x="0" y="1"/>
                    </a:cubicBezTo>
                    <a:cubicBezTo>
                      <a:pt x="82" y="288"/>
                      <a:pt x="205" y="494"/>
                      <a:pt x="247" y="699"/>
                    </a:cubicBezTo>
                    <a:cubicBezTo>
                      <a:pt x="904" y="617"/>
                      <a:pt x="1027" y="370"/>
                      <a:pt x="82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42"/>
              <p:cNvSpPr/>
              <p:nvPr/>
            </p:nvSpPr>
            <p:spPr>
              <a:xfrm>
                <a:off x="2896975" y="2542700"/>
                <a:ext cx="380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94" extrusionOk="0">
                    <a:moveTo>
                      <a:pt x="1" y="247"/>
                    </a:moveTo>
                    <a:cubicBezTo>
                      <a:pt x="658" y="494"/>
                      <a:pt x="658" y="494"/>
                      <a:pt x="1521" y="288"/>
                    </a:cubicBezTo>
                    <a:cubicBezTo>
                      <a:pt x="905" y="1"/>
                      <a:pt x="905" y="1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42"/>
              <p:cNvSpPr/>
              <p:nvPr/>
            </p:nvSpPr>
            <p:spPr>
              <a:xfrm>
                <a:off x="2933950" y="25499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0"/>
                    </a:moveTo>
                    <a:cubicBezTo>
                      <a:pt x="42" y="83"/>
                      <a:pt x="42" y="83"/>
                      <a:pt x="1" y="0"/>
                    </a:cubicBezTo>
                    <a:lnTo>
                      <a:pt x="42" y="0"/>
                    </a:ln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42"/>
              <p:cNvSpPr/>
              <p:nvPr/>
            </p:nvSpPr>
            <p:spPr>
              <a:xfrm>
                <a:off x="4290625" y="1676950"/>
                <a:ext cx="328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905" extrusionOk="0">
                    <a:moveTo>
                      <a:pt x="0" y="370"/>
                    </a:moveTo>
                    <a:cubicBezTo>
                      <a:pt x="411" y="534"/>
                      <a:pt x="781" y="699"/>
                      <a:pt x="1315" y="904"/>
                    </a:cubicBezTo>
                    <a:cubicBezTo>
                      <a:pt x="945" y="0"/>
                      <a:pt x="945" y="0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42"/>
              <p:cNvSpPr/>
              <p:nvPr/>
            </p:nvSpPr>
            <p:spPr>
              <a:xfrm>
                <a:off x="4217700" y="1742675"/>
                <a:ext cx="257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58" extrusionOk="0">
                    <a:moveTo>
                      <a:pt x="1" y="165"/>
                    </a:moveTo>
                    <a:cubicBezTo>
                      <a:pt x="165" y="329"/>
                      <a:pt x="247" y="535"/>
                      <a:pt x="453" y="658"/>
                    </a:cubicBezTo>
                    <a:cubicBezTo>
                      <a:pt x="453" y="658"/>
                      <a:pt x="822" y="617"/>
                      <a:pt x="863" y="535"/>
                    </a:cubicBezTo>
                    <a:cubicBezTo>
                      <a:pt x="1028" y="165"/>
                      <a:pt x="781" y="42"/>
                      <a:pt x="370" y="0"/>
                    </a:cubicBezTo>
                    <a:cubicBezTo>
                      <a:pt x="206" y="42"/>
                      <a:pt x="124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42"/>
              <p:cNvSpPr/>
              <p:nvPr/>
            </p:nvSpPr>
            <p:spPr>
              <a:xfrm>
                <a:off x="2831250" y="603725"/>
                <a:ext cx="267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40" extrusionOk="0">
                    <a:moveTo>
                      <a:pt x="1069" y="494"/>
                    </a:moveTo>
                    <a:cubicBezTo>
                      <a:pt x="740" y="329"/>
                      <a:pt x="412" y="165"/>
                      <a:pt x="42" y="1"/>
                    </a:cubicBezTo>
                    <a:cubicBezTo>
                      <a:pt x="1" y="740"/>
                      <a:pt x="1" y="740"/>
                      <a:pt x="1069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42"/>
              <p:cNvSpPr/>
              <p:nvPr/>
            </p:nvSpPr>
            <p:spPr>
              <a:xfrm>
                <a:off x="5808525" y="1329825"/>
                <a:ext cx="226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04" extrusionOk="0">
                    <a:moveTo>
                      <a:pt x="863" y="904"/>
                    </a:moveTo>
                    <a:cubicBezTo>
                      <a:pt x="904" y="411"/>
                      <a:pt x="904" y="82"/>
                      <a:pt x="288" y="0"/>
                    </a:cubicBezTo>
                    <a:cubicBezTo>
                      <a:pt x="1" y="329"/>
                      <a:pt x="370" y="534"/>
                      <a:pt x="863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42"/>
              <p:cNvSpPr/>
              <p:nvPr/>
            </p:nvSpPr>
            <p:spPr>
              <a:xfrm>
                <a:off x="3597400" y="493825"/>
                <a:ext cx="308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00" extrusionOk="0">
                    <a:moveTo>
                      <a:pt x="1233" y="1"/>
                    </a:moveTo>
                    <a:cubicBezTo>
                      <a:pt x="822" y="165"/>
                      <a:pt x="493" y="289"/>
                      <a:pt x="0" y="453"/>
                    </a:cubicBezTo>
                    <a:cubicBezTo>
                      <a:pt x="1110" y="699"/>
                      <a:pt x="1151" y="699"/>
                      <a:pt x="123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42"/>
              <p:cNvSpPr/>
              <p:nvPr/>
            </p:nvSpPr>
            <p:spPr>
              <a:xfrm>
                <a:off x="3200975" y="2364000"/>
                <a:ext cx="246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864" extrusionOk="0">
                    <a:moveTo>
                      <a:pt x="42" y="1"/>
                    </a:moveTo>
                    <a:cubicBezTo>
                      <a:pt x="1" y="658"/>
                      <a:pt x="1" y="658"/>
                      <a:pt x="986" y="864"/>
                    </a:cubicBezTo>
                    <a:cubicBezTo>
                      <a:pt x="617" y="535"/>
                      <a:pt x="288" y="247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42"/>
              <p:cNvSpPr/>
              <p:nvPr/>
            </p:nvSpPr>
            <p:spPr>
              <a:xfrm>
                <a:off x="2745000" y="881025"/>
                <a:ext cx="246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192" extrusionOk="0">
                    <a:moveTo>
                      <a:pt x="493" y="0"/>
                    </a:moveTo>
                    <a:cubicBezTo>
                      <a:pt x="0" y="411"/>
                      <a:pt x="329" y="740"/>
                      <a:pt x="616" y="1192"/>
                    </a:cubicBezTo>
                    <a:cubicBezTo>
                      <a:pt x="986" y="699"/>
                      <a:pt x="986" y="370"/>
                      <a:pt x="49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42"/>
              <p:cNvSpPr/>
              <p:nvPr/>
            </p:nvSpPr>
            <p:spPr>
              <a:xfrm>
                <a:off x="5522000" y="1417125"/>
                <a:ext cx="27750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04" extrusionOk="0">
                    <a:moveTo>
                      <a:pt x="493" y="904"/>
                    </a:moveTo>
                    <a:cubicBezTo>
                      <a:pt x="863" y="534"/>
                      <a:pt x="1109" y="288"/>
                      <a:pt x="575" y="0"/>
                    </a:cubicBezTo>
                    <a:cubicBezTo>
                      <a:pt x="0" y="288"/>
                      <a:pt x="124" y="534"/>
                      <a:pt x="493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42"/>
              <p:cNvSpPr/>
              <p:nvPr/>
            </p:nvSpPr>
            <p:spPr>
              <a:xfrm>
                <a:off x="2579650" y="475350"/>
                <a:ext cx="246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05" extrusionOk="0">
                    <a:moveTo>
                      <a:pt x="616" y="904"/>
                    </a:moveTo>
                    <a:cubicBezTo>
                      <a:pt x="986" y="576"/>
                      <a:pt x="986" y="329"/>
                      <a:pt x="534" y="1"/>
                    </a:cubicBezTo>
                    <a:cubicBezTo>
                      <a:pt x="0" y="370"/>
                      <a:pt x="123" y="617"/>
                      <a:pt x="616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42"/>
              <p:cNvSpPr/>
              <p:nvPr/>
            </p:nvSpPr>
            <p:spPr>
              <a:xfrm>
                <a:off x="2960650" y="3812100"/>
                <a:ext cx="24675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86" extrusionOk="0">
                    <a:moveTo>
                      <a:pt x="1" y="986"/>
                    </a:moveTo>
                    <a:cubicBezTo>
                      <a:pt x="699" y="739"/>
                      <a:pt x="987" y="452"/>
                      <a:pt x="699" y="0"/>
                    </a:cubicBezTo>
                    <a:cubicBezTo>
                      <a:pt x="124" y="164"/>
                      <a:pt x="83" y="452"/>
                      <a:pt x="1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42"/>
              <p:cNvSpPr/>
              <p:nvPr/>
            </p:nvSpPr>
            <p:spPr>
              <a:xfrm>
                <a:off x="4037975" y="967275"/>
                <a:ext cx="267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18" extrusionOk="0">
                    <a:moveTo>
                      <a:pt x="946" y="535"/>
                    </a:moveTo>
                    <a:cubicBezTo>
                      <a:pt x="1069" y="206"/>
                      <a:pt x="658" y="124"/>
                      <a:pt x="370" y="1"/>
                    </a:cubicBezTo>
                    <a:lnTo>
                      <a:pt x="124" y="1"/>
                    </a:lnTo>
                    <a:cubicBezTo>
                      <a:pt x="1" y="371"/>
                      <a:pt x="247" y="576"/>
                      <a:pt x="740" y="576"/>
                    </a:cubicBezTo>
                    <a:cubicBezTo>
                      <a:pt x="781" y="617"/>
                      <a:pt x="946" y="576"/>
                      <a:pt x="946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42"/>
              <p:cNvSpPr/>
              <p:nvPr/>
            </p:nvSpPr>
            <p:spPr>
              <a:xfrm>
                <a:off x="4302950" y="2964800"/>
                <a:ext cx="3287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57" extrusionOk="0">
                    <a:moveTo>
                      <a:pt x="493" y="1"/>
                    </a:moveTo>
                    <a:cubicBezTo>
                      <a:pt x="288" y="453"/>
                      <a:pt x="124" y="781"/>
                      <a:pt x="0" y="1151"/>
                    </a:cubicBezTo>
                    <a:cubicBezTo>
                      <a:pt x="945" y="1357"/>
                      <a:pt x="1315" y="1151"/>
                      <a:pt x="1151" y="617"/>
                    </a:cubicBezTo>
                    <a:cubicBezTo>
                      <a:pt x="1068" y="412"/>
                      <a:pt x="740" y="247"/>
                      <a:pt x="49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42"/>
              <p:cNvSpPr/>
              <p:nvPr/>
            </p:nvSpPr>
            <p:spPr>
              <a:xfrm>
                <a:off x="2698775" y="2438975"/>
                <a:ext cx="257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28" extrusionOk="0">
                    <a:moveTo>
                      <a:pt x="370" y="1028"/>
                    </a:moveTo>
                    <a:cubicBezTo>
                      <a:pt x="617" y="699"/>
                      <a:pt x="1027" y="412"/>
                      <a:pt x="576" y="1"/>
                    </a:cubicBezTo>
                    <a:cubicBezTo>
                      <a:pt x="329" y="329"/>
                      <a:pt x="0" y="658"/>
                      <a:pt x="370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42"/>
              <p:cNvSpPr/>
              <p:nvPr/>
            </p:nvSpPr>
            <p:spPr>
              <a:xfrm>
                <a:off x="2655650" y="523625"/>
                <a:ext cx="380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63" extrusionOk="0">
                    <a:moveTo>
                      <a:pt x="1191" y="0"/>
                    </a:moveTo>
                    <a:cubicBezTo>
                      <a:pt x="863" y="41"/>
                      <a:pt x="493" y="124"/>
                      <a:pt x="247" y="288"/>
                    </a:cubicBezTo>
                    <a:cubicBezTo>
                      <a:pt x="82" y="411"/>
                      <a:pt x="82" y="616"/>
                      <a:pt x="0" y="863"/>
                    </a:cubicBezTo>
                    <a:cubicBezTo>
                      <a:pt x="411" y="863"/>
                      <a:pt x="657" y="863"/>
                      <a:pt x="822" y="822"/>
                    </a:cubicBezTo>
                    <a:cubicBezTo>
                      <a:pt x="1068" y="658"/>
                      <a:pt x="1274" y="493"/>
                      <a:pt x="1438" y="288"/>
                    </a:cubicBezTo>
                    <a:cubicBezTo>
                      <a:pt x="1520" y="247"/>
                      <a:pt x="1233" y="0"/>
                      <a:pt x="119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42"/>
              <p:cNvSpPr/>
              <p:nvPr/>
            </p:nvSpPr>
            <p:spPr>
              <a:xfrm>
                <a:off x="3926050" y="1764250"/>
                <a:ext cx="380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617" extrusionOk="0">
                    <a:moveTo>
                      <a:pt x="1520" y="206"/>
                    </a:moveTo>
                    <a:cubicBezTo>
                      <a:pt x="822" y="123"/>
                      <a:pt x="493" y="82"/>
                      <a:pt x="82" y="0"/>
                    </a:cubicBezTo>
                    <a:cubicBezTo>
                      <a:pt x="82" y="41"/>
                      <a:pt x="0" y="164"/>
                      <a:pt x="0" y="206"/>
                    </a:cubicBezTo>
                    <a:cubicBezTo>
                      <a:pt x="329" y="411"/>
                      <a:pt x="698" y="616"/>
                      <a:pt x="152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42"/>
              <p:cNvSpPr/>
              <p:nvPr/>
            </p:nvSpPr>
            <p:spPr>
              <a:xfrm>
                <a:off x="4043125" y="1961425"/>
                <a:ext cx="267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23" extrusionOk="0">
                    <a:moveTo>
                      <a:pt x="822" y="822"/>
                    </a:moveTo>
                    <a:cubicBezTo>
                      <a:pt x="945" y="822"/>
                      <a:pt x="986" y="740"/>
                      <a:pt x="1068" y="740"/>
                    </a:cubicBezTo>
                    <a:lnTo>
                      <a:pt x="1068" y="1"/>
                    </a:lnTo>
                    <a:lnTo>
                      <a:pt x="0" y="1"/>
                    </a:lnTo>
                    <a:cubicBezTo>
                      <a:pt x="329" y="329"/>
                      <a:pt x="575" y="535"/>
                      <a:pt x="822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42"/>
              <p:cNvSpPr/>
              <p:nvPr/>
            </p:nvSpPr>
            <p:spPr>
              <a:xfrm>
                <a:off x="4068800" y="19604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0"/>
                    </a:moveTo>
                    <a:cubicBezTo>
                      <a:pt x="41" y="0"/>
                      <a:pt x="0" y="0"/>
                      <a:pt x="41" y="0"/>
                    </a:cubicBezTo>
                    <a:cubicBezTo>
                      <a:pt x="0" y="0"/>
                      <a:pt x="0" y="0"/>
                      <a:pt x="41" y="0"/>
                    </a:cubicBezTo>
                    <a:cubicBezTo>
                      <a:pt x="0" y="0"/>
                      <a:pt x="0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42"/>
              <p:cNvSpPr/>
              <p:nvPr/>
            </p:nvSpPr>
            <p:spPr>
              <a:xfrm>
                <a:off x="3382750" y="3479350"/>
                <a:ext cx="195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81" extrusionOk="0">
                    <a:moveTo>
                      <a:pt x="740" y="370"/>
                    </a:moveTo>
                    <a:cubicBezTo>
                      <a:pt x="699" y="205"/>
                      <a:pt x="494" y="123"/>
                      <a:pt x="329" y="0"/>
                    </a:cubicBezTo>
                    <a:cubicBezTo>
                      <a:pt x="206" y="123"/>
                      <a:pt x="1" y="205"/>
                      <a:pt x="1" y="329"/>
                    </a:cubicBezTo>
                    <a:cubicBezTo>
                      <a:pt x="1" y="493"/>
                      <a:pt x="206" y="575"/>
                      <a:pt x="453" y="781"/>
                    </a:cubicBezTo>
                    <a:cubicBezTo>
                      <a:pt x="576" y="575"/>
                      <a:pt x="781" y="493"/>
                      <a:pt x="74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42"/>
              <p:cNvSpPr/>
              <p:nvPr/>
            </p:nvSpPr>
            <p:spPr>
              <a:xfrm>
                <a:off x="4369700" y="1963475"/>
                <a:ext cx="205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41" extrusionOk="0">
                    <a:moveTo>
                      <a:pt x="1" y="247"/>
                    </a:moveTo>
                    <a:cubicBezTo>
                      <a:pt x="42" y="412"/>
                      <a:pt x="247" y="535"/>
                      <a:pt x="452" y="740"/>
                    </a:cubicBezTo>
                    <a:cubicBezTo>
                      <a:pt x="617" y="535"/>
                      <a:pt x="822" y="412"/>
                      <a:pt x="822" y="329"/>
                    </a:cubicBezTo>
                    <a:cubicBezTo>
                      <a:pt x="740" y="206"/>
                      <a:pt x="535" y="42"/>
                      <a:pt x="370" y="42"/>
                    </a:cubicBezTo>
                    <a:cubicBezTo>
                      <a:pt x="247" y="1"/>
                      <a:pt x="1" y="206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42"/>
              <p:cNvSpPr/>
              <p:nvPr/>
            </p:nvSpPr>
            <p:spPr>
              <a:xfrm>
                <a:off x="3555300" y="1748825"/>
                <a:ext cx="349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35" extrusionOk="0">
                    <a:moveTo>
                      <a:pt x="0" y="535"/>
                    </a:moveTo>
                    <a:cubicBezTo>
                      <a:pt x="452" y="412"/>
                      <a:pt x="945" y="330"/>
                      <a:pt x="1397" y="289"/>
                    </a:cubicBezTo>
                    <a:cubicBezTo>
                      <a:pt x="370" y="1"/>
                      <a:pt x="370" y="1"/>
                      <a:pt x="0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42"/>
              <p:cNvSpPr/>
              <p:nvPr/>
            </p:nvSpPr>
            <p:spPr>
              <a:xfrm>
                <a:off x="4899625" y="1430475"/>
                <a:ext cx="318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76" extrusionOk="0">
                    <a:moveTo>
                      <a:pt x="42" y="288"/>
                    </a:moveTo>
                    <a:cubicBezTo>
                      <a:pt x="1" y="288"/>
                      <a:pt x="42" y="370"/>
                      <a:pt x="42" y="411"/>
                    </a:cubicBezTo>
                    <a:cubicBezTo>
                      <a:pt x="412" y="493"/>
                      <a:pt x="699" y="534"/>
                      <a:pt x="1274" y="575"/>
                    </a:cubicBezTo>
                    <a:cubicBezTo>
                      <a:pt x="1069" y="329"/>
                      <a:pt x="946" y="82"/>
                      <a:pt x="822" y="82"/>
                    </a:cubicBezTo>
                    <a:cubicBezTo>
                      <a:pt x="576" y="0"/>
                      <a:pt x="288" y="164"/>
                      <a:pt x="42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42"/>
              <p:cNvSpPr/>
              <p:nvPr/>
            </p:nvSpPr>
            <p:spPr>
              <a:xfrm>
                <a:off x="3292375" y="944700"/>
                <a:ext cx="144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58" extrusionOk="0">
                    <a:moveTo>
                      <a:pt x="1" y="41"/>
                    </a:moveTo>
                    <a:lnTo>
                      <a:pt x="165" y="657"/>
                    </a:lnTo>
                    <a:cubicBezTo>
                      <a:pt x="165" y="657"/>
                      <a:pt x="576" y="657"/>
                      <a:pt x="576" y="616"/>
                    </a:cubicBezTo>
                    <a:cubicBezTo>
                      <a:pt x="576" y="411"/>
                      <a:pt x="494" y="206"/>
                      <a:pt x="494" y="0"/>
                    </a:cubicBezTo>
                    <a:cubicBezTo>
                      <a:pt x="370" y="0"/>
                      <a:pt x="206" y="0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42"/>
              <p:cNvSpPr/>
              <p:nvPr/>
            </p:nvSpPr>
            <p:spPr>
              <a:xfrm>
                <a:off x="3508050" y="458925"/>
                <a:ext cx="3082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81" extrusionOk="0">
                    <a:moveTo>
                      <a:pt x="1233" y="411"/>
                    </a:moveTo>
                    <a:cubicBezTo>
                      <a:pt x="822" y="247"/>
                      <a:pt x="493" y="165"/>
                      <a:pt x="0" y="0"/>
                    </a:cubicBezTo>
                    <a:cubicBezTo>
                      <a:pt x="165" y="370"/>
                      <a:pt x="247" y="575"/>
                      <a:pt x="370" y="781"/>
                    </a:cubicBezTo>
                    <a:cubicBezTo>
                      <a:pt x="658" y="616"/>
                      <a:pt x="863" y="575"/>
                      <a:pt x="123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42"/>
              <p:cNvSpPr/>
              <p:nvPr/>
            </p:nvSpPr>
            <p:spPr>
              <a:xfrm>
                <a:off x="4832875" y="1331875"/>
                <a:ext cx="318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76" extrusionOk="0">
                    <a:moveTo>
                      <a:pt x="1" y="452"/>
                    </a:moveTo>
                    <a:cubicBezTo>
                      <a:pt x="453" y="493"/>
                      <a:pt x="904" y="576"/>
                      <a:pt x="1274" y="206"/>
                    </a:cubicBezTo>
                    <a:cubicBezTo>
                      <a:pt x="699" y="0"/>
                      <a:pt x="288" y="124"/>
                      <a:pt x="1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42"/>
              <p:cNvSpPr/>
              <p:nvPr/>
            </p:nvSpPr>
            <p:spPr>
              <a:xfrm>
                <a:off x="4488825" y="1951150"/>
                <a:ext cx="277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46" extrusionOk="0">
                    <a:moveTo>
                      <a:pt x="987" y="453"/>
                    </a:moveTo>
                    <a:cubicBezTo>
                      <a:pt x="781" y="83"/>
                      <a:pt x="494" y="1"/>
                      <a:pt x="1" y="83"/>
                    </a:cubicBezTo>
                    <a:cubicBezTo>
                      <a:pt x="206" y="412"/>
                      <a:pt x="412" y="699"/>
                      <a:pt x="617" y="946"/>
                    </a:cubicBezTo>
                    <a:cubicBezTo>
                      <a:pt x="1069" y="863"/>
                      <a:pt x="1110" y="740"/>
                      <a:pt x="987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42"/>
              <p:cNvSpPr/>
              <p:nvPr/>
            </p:nvSpPr>
            <p:spPr>
              <a:xfrm>
                <a:off x="2988400" y="2291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42"/>
              <p:cNvSpPr/>
              <p:nvPr/>
            </p:nvSpPr>
            <p:spPr>
              <a:xfrm>
                <a:off x="5495300" y="1168575"/>
                <a:ext cx="26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2" extrusionOk="0">
                    <a:moveTo>
                      <a:pt x="1068" y="1"/>
                    </a:moveTo>
                    <a:cubicBezTo>
                      <a:pt x="534" y="206"/>
                      <a:pt x="288" y="329"/>
                      <a:pt x="0" y="494"/>
                    </a:cubicBezTo>
                    <a:cubicBezTo>
                      <a:pt x="822" y="781"/>
                      <a:pt x="822" y="781"/>
                      <a:pt x="106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42"/>
              <p:cNvSpPr/>
              <p:nvPr/>
            </p:nvSpPr>
            <p:spPr>
              <a:xfrm>
                <a:off x="2976075" y="1281550"/>
                <a:ext cx="339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494" extrusionOk="0">
                    <a:moveTo>
                      <a:pt x="1356" y="0"/>
                    </a:moveTo>
                    <a:cubicBezTo>
                      <a:pt x="904" y="42"/>
                      <a:pt x="411" y="165"/>
                      <a:pt x="0" y="206"/>
                    </a:cubicBezTo>
                    <a:cubicBezTo>
                      <a:pt x="945" y="493"/>
                      <a:pt x="945" y="493"/>
                      <a:pt x="135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42"/>
              <p:cNvSpPr/>
              <p:nvPr/>
            </p:nvSpPr>
            <p:spPr>
              <a:xfrm>
                <a:off x="5174875" y="999125"/>
                <a:ext cx="2262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46" extrusionOk="0">
                    <a:moveTo>
                      <a:pt x="288" y="0"/>
                    </a:moveTo>
                    <a:cubicBezTo>
                      <a:pt x="165" y="83"/>
                      <a:pt x="82" y="83"/>
                      <a:pt x="0" y="124"/>
                    </a:cubicBezTo>
                    <a:cubicBezTo>
                      <a:pt x="206" y="370"/>
                      <a:pt x="370" y="576"/>
                      <a:pt x="617" y="945"/>
                    </a:cubicBezTo>
                    <a:cubicBezTo>
                      <a:pt x="904" y="411"/>
                      <a:pt x="699" y="165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42"/>
              <p:cNvSpPr/>
              <p:nvPr/>
            </p:nvSpPr>
            <p:spPr>
              <a:xfrm>
                <a:off x="4981800" y="963175"/>
                <a:ext cx="277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82" extrusionOk="0">
                    <a:moveTo>
                      <a:pt x="82" y="781"/>
                    </a:moveTo>
                    <a:cubicBezTo>
                      <a:pt x="452" y="576"/>
                      <a:pt x="699" y="411"/>
                      <a:pt x="1109" y="165"/>
                    </a:cubicBezTo>
                    <a:cubicBezTo>
                      <a:pt x="247" y="1"/>
                      <a:pt x="0" y="124"/>
                      <a:pt x="8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42"/>
              <p:cNvSpPr/>
              <p:nvPr/>
            </p:nvSpPr>
            <p:spPr>
              <a:xfrm>
                <a:off x="2933950" y="1925475"/>
                <a:ext cx="195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41" extrusionOk="0">
                    <a:moveTo>
                      <a:pt x="781" y="453"/>
                    </a:moveTo>
                    <a:cubicBezTo>
                      <a:pt x="781" y="329"/>
                      <a:pt x="576" y="206"/>
                      <a:pt x="370" y="1"/>
                    </a:cubicBezTo>
                    <a:cubicBezTo>
                      <a:pt x="165" y="206"/>
                      <a:pt x="1" y="329"/>
                      <a:pt x="1" y="453"/>
                    </a:cubicBezTo>
                    <a:cubicBezTo>
                      <a:pt x="1" y="535"/>
                      <a:pt x="206" y="658"/>
                      <a:pt x="370" y="740"/>
                    </a:cubicBezTo>
                    <a:cubicBezTo>
                      <a:pt x="453" y="658"/>
                      <a:pt x="740" y="535"/>
                      <a:pt x="781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5" name="Google Shape;18565;p42"/>
              <p:cNvSpPr/>
              <p:nvPr/>
            </p:nvSpPr>
            <p:spPr>
              <a:xfrm>
                <a:off x="2204775" y="2337300"/>
                <a:ext cx="349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700" extrusionOk="0">
                    <a:moveTo>
                      <a:pt x="42" y="371"/>
                    </a:moveTo>
                    <a:cubicBezTo>
                      <a:pt x="453" y="247"/>
                      <a:pt x="1069" y="699"/>
                      <a:pt x="1398" y="1"/>
                    </a:cubicBezTo>
                    <a:cubicBezTo>
                      <a:pt x="823" y="42"/>
                      <a:pt x="412" y="83"/>
                      <a:pt x="1" y="165"/>
                    </a:cubicBezTo>
                    <a:cubicBezTo>
                      <a:pt x="1" y="206"/>
                      <a:pt x="1" y="288"/>
                      <a:pt x="42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6" name="Google Shape;18566;p42"/>
              <p:cNvSpPr/>
              <p:nvPr/>
            </p:nvSpPr>
            <p:spPr>
              <a:xfrm>
                <a:off x="1617350" y="4854500"/>
                <a:ext cx="25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69" extrusionOk="0">
                    <a:moveTo>
                      <a:pt x="123" y="1069"/>
                    </a:moveTo>
                    <a:cubicBezTo>
                      <a:pt x="452" y="822"/>
                      <a:pt x="699" y="534"/>
                      <a:pt x="1027" y="247"/>
                    </a:cubicBezTo>
                    <a:cubicBezTo>
                      <a:pt x="945" y="165"/>
                      <a:pt x="945" y="83"/>
                      <a:pt x="904" y="0"/>
                    </a:cubicBezTo>
                    <a:lnTo>
                      <a:pt x="0" y="78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42"/>
              <p:cNvSpPr/>
              <p:nvPr/>
            </p:nvSpPr>
            <p:spPr>
              <a:xfrm>
                <a:off x="4488825" y="19521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1"/>
                    </a:moveTo>
                    <a:cubicBezTo>
                      <a:pt x="1" y="1"/>
                      <a:pt x="1" y="1"/>
                      <a:pt x="42" y="1"/>
                    </a:cubicBezTo>
                    <a:lnTo>
                      <a:pt x="42" y="1"/>
                    </a:lnTo>
                    <a:cubicBezTo>
                      <a:pt x="1" y="42"/>
                      <a:pt x="42" y="42"/>
                      <a:pt x="42" y="1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42"/>
              <p:cNvSpPr/>
              <p:nvPr/>
            </p:nvSpPr>
            <p:spPr>
              <a:xfrm>
                <a:off x="4474450" y="1931650"/>
                <a:ext cx="2877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63" extrusionOk="0">
                    <a:moveTo>
                      <a:pt x="863" y="0"/>
                    </a:moveTo>
                    <a:cubicBezTo>
                      <a:pt x="576" y="82"/>
                      <a:pt x="370" y="206"/>
                      <a:pt x="1" y="288"/>
                    </a:cubicBezTo>
                    <a:cubicBezTo>
                      <a:pt x="247" y="493"/>
                      <a:pt x="412" y="699"/>
                      <a:pt x="576" y="863"/>
                    </a:cubicBezTo>
                    <a:cubicBezTo>
                      <a:pt x="781" y="575"/>
                      <a:pt x="1151" y="370"/>
                      <a:pt x="86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42"/>
              <p:cNvSpPr/>
              <p:nvPr/>
            </p:nvSpPr>
            <p:spPr>
              <a:xfrm>
                <a:off x="1999375" y="688975"/>
                <a:ext cx="246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35" extrusionOk="0">
                    <a:moveTo>
                      <a:pt x="987" y="288"/>
                    </a:moveTo>
                    <a:cubicBezTo>
                      <a:pt x="987" y="206"/>
                      <a:pt x="823" y="41"/>
                      <a:pt x="658" y="0"/>
                    </a:cubicBezTo>
                    <a:cubicBezTo>
                      <a:pt x="576" y="0"/>
                      <a:pt x="371" y="82"/>
                      <a:pt x="206" y="165"/>
                    </a:cubicBezTo>
                    <a:cubicBezTo>
                      <a:pt x="165" y="247"/>
                      <a:pt x="42" y="288"/>
                      <a:pt x="1" y="411"/>
                    </a:cubicBezTo>
                    <a:cubicBezTo>
                      <a:pt x="206" y="452"/>
                      <a:pt x="412" y="534"/>
                      <a:pt x="576" y="493"/>
                    </a:cubicBezTo>
                    <a:cubicBezTo>
                      <a:pt x="740" y="493"/>
                      <a:pt x="946" y="411"/>
                      <a:pt x="98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42"/>
              <p:cNvSpPr/>
              <p:nvPr/>
            </p:nvSpPr>
            <p:spPr>
              <a:xfrm>
                <a:off x="2893900" y="2738875"/>
                <a:ext cx="298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617" extrusionOk="0">
                    <a:moveTo>
                      <a:pt x="1" y="247"/>
                    </a:moveTo>
                    <a:cubicBezTo>
                      <a:pt x="535" y="616"/>
                      <a:pt x="535" y="616"/>
                      <a:pt x="1192" y="452"/>
                    </a:cubicBezTo>
                    <a:cubicBezTo>
                      <a:pt x="822" y="247"/>
                      <a:pt x="535" y="0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42"/>
              <p:cNvSpPr/>
              <p:nvPr/>
            </p:nvSpPr>
            <p:spPr>
              <a:xfrm>
                <a:off x="3148600" y="950850"/>
                <a:ext cx="216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12" extrusionOk="0">
                    <a:moveTo>
                      <a:pt x="0" y="83"/>
                    </a:moveTo>
                    <a:cubicBezTo>
                      <a:pt x="42" y="206"/>
                      <a:pt x="42" y="288"/>
                      <a:pt x="83" y="411"/>
                    </a:cubicBezTo>
                    <a:cubicBezTo>
                      <a:pt x="329" y="370"/>
                      <a:pt x="617" y="370"/>
                      <a:pt x="863" y="288"/>
                    </a:cubicBezTo>
                    <a:cubicBezTo>
                      <a:pt x="863" y="206"/>
                      <a:pt x="822" y="83"/>
                      <a:pt x="822" y="1"/>
                    </a:cubicBezTo>
                    <a:cubicBezTo>
                      <a:pt x="493" y="42"/>
                      <a:pt x="247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42"/>
              <p:cNvSpPr/>
              <p:nvPr/>
            </p:nvSpPr>
            <p:spPr>
              <a:xfrm>
                <a:off x="4372775" y="1232250"/>
                <a:ext cx="29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453" extrusionOk="0">
                    <a:moveTo>
                      <a:pt x="1" y="452"/>
                    </a:moveTo>
                    <a:cubicBezTo>
                      <a:pt x="412" y="411"/>
                      <a:pt x="740" y="411"/>
                      <a:pt x="1192" y="329"/>
                    </a:cubicBezTo>
                    <a:cubicBezTo>
                      <a:pt x="371" y="1"/>
                      <a:pt x="371" y="1"/>
                      <a:pt x="1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42"/>
              <p:cNvSpPr/>
              <p:nvPr/>
            </p:nvSpPr>
            <p:spPr>
              <a:xfrm>
                <a:off x="2510825" y="3165075"/>
                <a:ext cx="15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23" extrusionOk="0">
                    <a:moveTo>
                      <a:pt x="329" y="822"/>
                    </a:moveTo>
                    <a:cubicBezTo>
                      <a:pt x="453" y="535"/>
                      <a:pt x="535" y="247"/>
                      <a:pt x="617" y="1"/>
                    </a:cubicBezTo>
                    <a:cubicBezTo>
                      <a:pt x="1" y="370"/>
                      <a:pt x="1" y="370"/>
                      <a:pt x="329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42"/>
              <p:cNvSpPr/>
              <p:nvPr/>
            </p:nvSpPr>
            <p:spPr>
              <a:xfrm>
                <a:off x="2243825" y="2405100"/>
                <a:ext cx="236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535" extrusionOk="0">
                    <a:moveTo>
                      <a:pt x="616" y="0"/>
                    </a:moveTo>
                    <a:cubicBezTo>
                      <a:pt x="452" y="0"/>
                      <a:pt x="247" y="123"/>
                      <a:pt x="0" y="206"/>
                    </a:cubicBezTo>
                    <a:cubicBezTo>
                      <a:pt x="205" y="370"/>
                      <a:pt x="329" y="534"/>
                      <a:pt x="411" y="534"/>
                    </a:cubicBezTo>
                    <a:cubicBezTo>
                      <a:pt x="616" y="452"/>
                      <a:pt x="739" y="329"/>
                      <a:pt x="945" y="206"/>
                    </a:cubicBezTo>
                    <a:cubicBezTo>
                      <a:pt x="863" y="165"/>
                      <a:pt x="698" y="0"/>
                      <a:pt x="61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42"/>
              <p:cNvSpPr/>
              <p:nvPr/>
            </p:nvSpPr>
            <p:spPr>
              <a:xfrm>
                <a:off x="2909300" y="542100"/>
                <a:ext cx="236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617" extrusionOk="0">
                    <a:moveTo>
                      <a:pt x="371" y="617"/>
                    </a:moveTo>
                    <a:cubicBezTo>
                      <a:pt x="576" y="412"/>
                      <a:pt x="740" y="206"/>
                      <a:pt x="946" y="1"/>
                    </a:cubicBezTo>
                    <a:cubicBezTo>
                      <a:pt x="1" y="83"/>
                      <a:pt x="1" y="83"/>
                      <a:pt x="42" y="494"/>
                    </a:cubicBezTo>
                    <a:cubicBezTo>
                      <a:pt x="83" y="535"/>
                      <a:pt x="288" y="576"/>
                      <a:pt x="37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42"/>
              <p:cNvSpPr/>
              <p:nvPr/>
            </p:nvSpPr>
            <p:spPr>
              <a:xfrm>
                <a:off x="3944525" y="1243550"/>
                <a:ext cx="195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782" extrusionOk="0">
                    <a:moveTo>
                      <a:pt x="165" y="0"/>
                    </a:moveTo>
                    <a:cubicBezTo>
                      <a:pt x="83" y="288"/>
                      <a:pt x="42" y="493"/>
                      <a:pt x="0" y="781"/>
                    </a:cubicBezTo>
                    <a:cubicBezTo>
                      <a:pt x="781" y="576"/>
                      <a:pt x="781" y="37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42"/>
              <p:cNvSpPr/>
              <p:nvPr/>
            </p:nvSpPr>
            <p:spPr>
              <a:xfrm>
                <a:off x="4254675" y="1752950"/>
                <a:ext cx="287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658" extrusionOk="0">
                    <a:moveTo>
                      <a:pt x="1151" y="534"/>
                    </a:moveTo>
                    <a:cubicBezTo>
                      <a:pt x="781" y="370"/>
                      <a:pt x="411" y="206"/>
                      <a:pt x="1" y="0"/>
                    </a:cubicBezTo>
                    <a:cubicBezTo>
                      <a:pt x="288" y="658"/>
                      <a:pt x="288" y="658"/>
                      <a:pt x="115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42"/>
              <p:cNvSpPr/>
              <p:nvPr/>
            </p:nvSpPr>
            <p:spPr>
              <a:xfrm>
                <a:off x="3766850" y="934425"/>
                <a:ext cx="359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617" extrusionOk="0">
                    <a:moveTo>
                      <a:pt x="1" y="83"/>
                    </a:moveTo>
                    <a:cubicBezTo>
                      <a:pt x="370" y="534"/>
                      <a:pt x="863" y="617"/>
                      <a:pt x="1438" y="617"/>
                    </a:cubicBezTo>
                    <a:cubicBezTo>
                      <a:pt x="1110" y="288"/>
                      <a:pt x="740" y="0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42"/>
              <p:cNvSpPr/>
              <p:nvPr/>
            </p:nvSpPr>
            <p:spPr>
              <a:xfrm>
                <a:off x="5451125" y="1643050"/>
                <a:ext cx="236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658" extrusionOk="0">
                    <a:moveTo>
                      <a:pt x="1" y="411"/>
                    </a:moveTo>
                    <a:cubicBezTo>
                      <a:pt x="165" y="494"/>
                      <a:pt x="329" y="658"/>
                      <a:pt x="453" y="658"/>
                    </a:cubicBezTo>
                    <a:cubicBezTo>
                      <a:pt x="617" y="658"/>
                      <a:pt x="864" y="494"/>
                      <a:pt x="864" y="411"/>
                    </a:cubicBezTo>
                    <a:cubicBezTo>
                      <a:pt x="946" y="288"/>
                      <a:pt x="740" y="206"/>
                      <a:pt x="576" y="1"/>
                    </a:cubicBezTo>
                    <a:cubicBezTo>
                      <a:pt x="329" y="124"/>
                      <a:pt x="165" y="247"/>
                      <a:pt x="1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42"/>
              <p:cNvSpPr/>
              <p:nvPr/>
            </p:nvSpPr>
            <p:spPr>
              <a:xfrm>
                <a:off x="3968150" y="1623550"/>
                <a:ext cx="277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63" extrusionOk="0">
                    <a:moveTo>
                      <a:pt x="699" y="0"/>
                    </a:moveTo>
                    <a:cubicBezTo>
                      <a:pt x="288" y="247"/>
                      <a:pt x="0" y="411"/>
                      <a:pt x="452" y="863"/>
                    </a:cubicBezTo>
                    <a:cubicBezTo>
                      <a:pt x="781" y="575"/>
                      <a:pt x="1109" y="370"/>
                      <a:pt x="69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42"/>
              <p:cNvSpPr/>
              <p:nvPr/>
            </p:nvSpPr>
            <p:spPr>
              <a:xfrm>
                <a:off x="3585075" y="606800"/>
                <a:ext cx="359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412" extrusionOk="0">
                    <a:moveTo>
                      <a:pt x="0" y="83"/>
                    </a:moveTo>
                    <a:cubicBezTo>
                      <a:pt x="42" y="206"/>
                      <a:pt x="42" y="288"/>
                      <a:pt x="83" y="412"/>
                    </a:cubicBezTo>
                    <a:cubicBezTo>
                      <a:pt x="576" y="371"/>
                      <a:pt x="945" y="247"/>
                      <a:pt x="1438" y="206"/>
                    </a:cubicBezTo>
                    <a:cubicBezTo>
                      <a:pt x="1438" y="165"/>
                      <a:pt x="1397" y="42"/>
                      <a:pt x="1397" y="1"/>
                    </a:cubicBezTo>
                    <a:cubicBezTo>
                      <a:pt x="904" y="42"/>
                      <a:pt x="452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42"/>
              <p:cNvSpPr/>
              <p:nvPr/>
            </p:nvSpPr>
            <p:spPr>
              <a:xfrm>
                <a:off x="3857225" y="1552675"/>
                <a:ext cx="257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7" extrusionOk="0">
                    <a:moveTo>
                      <a:pt x="781" y="1"/>
                    </a:moveTo>
                    <a:cubicBezTo>
                      <a:pt x="494" y="329"/>
                      <a:pt x="247" y="617"/>
                      <a:pt x="1" y="987"/>
                    </a:cubicBezTo>
                    <a:cubicBezTo>
                      <a:pt x="1028" y="945"/>
                      <a:pt x="1028" y="863"/>
                      <a:pt x="78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42"/>
              <p:cNvSpPr/>
              <p:nvPr/>
            </p:nvSpPr>
            <p:spPr>
              <a:xfrm>
                <a:off x="3876750" y="155165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42"/>
                      <a:pt x="41" y="1"/>
                    </a:cubicBezTo>
                    <a:cubicBezTo>
                      <a:pt x="0" y="42"/>
                      <a:pt x="0" y="42"/>
                      <a:pt x="41" y="1"/>
                    </a:cubicBezTo>
                    <a:cubicBezTo>
                      <a:pt x="41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42"/>
              <p:cNvSpPr/>
              <p:nvPr/>
            </p:nvSpPr>
            <p:spPr>
              <a:xfrm>
                <a:off x="3574800" y="484600"/>
                <a:ext cx="267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58" extrusionOk="0">
                    <a:moveTo>
                      <a:pt x="1" y="616"/>
                    </a:moveTo>
                    <a:cubicBezTo>
                      <a:pt x="494" y="658"/>
                      <a:pt x="822" y="575"/>
                      <a:pt x="1069" y="247"/>
                    </a:cubicBezTo>
                    <a:cubicBezTo>
                      <a:pt x="411" y="0"/>
                      <a:pt x="165" y="165"/>
                      <a:pt x="1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42"/>
              <p:cNvSpPr/>
              <p:nvPr/>
            </p:nvSpPr>
            <p:spPr>
              <a:xfrm>
                <a:off x="4278300" y="1892625"/>
                <a:ext cx="277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6" extrusionOk="0">
                    <a:moveTo>
                      <a:pt x="1110" y="411"/>
                    </a:moveTo>
                    <a:cubicBezTo>
                      <a:pt x="904" y="247"/>
                      <a:pt x="699" y="164"/>
                      <a:pt x="452" y="0"/>
                    </a:cubicBezTo>
                    <a:cubicBezTo>
                      <a:pt x="411" y="0"/>
                      <a:pt x="206" y="164"/>
                      <a:pt x="0" y="329"/>
                    </a:cubicBezTo>
                    <a:cubicBezTo>
                      <a:pt x="411" y="411"/>
                      <a:pt x="658" y="452"/>
                      <a:pt x="904" y="575"/>
                    </a:cubicBezTo>
                    <a:cubicBezTo>
                      <a:pt x="1027" y="534"/>
                      <a:pt x="1069" y="493"/>
                      <a:pt x="1110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42"/>
              <p:cNvSpPr/>
              <p:nvPr/>
            </p:nvSpPr>
            <p:spPr>
              <a:xfrm>
                <a:off x="2945250" y="2686500"/>
                <a:ext cx="257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94" extrusionOk="0">
                    <a:moveTo>
                      <a:pt x="1" y="493"/>
                    </a:moveTo>
                    <a:lnTo>
                      <a:pt x="945" y="493"/>
                    </a:lnTo>
                    <a:cubicBezTo>
                      <a:pt x="987" y="329"/>
                      <a:pt x="987" y="206"/>
                      <a:pt x="1028" y="0"/>
                    </a:cubicBezTo>
                    <a:cubicBezTo>
                      <a:pt x="494" y="0"/>
                      <a:pt x="124" y="41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42"/>
              <p:cNvSpPr/>
              <p:nvPr/>
            </p:nvSpPr>
            <p:spPr>
              <a:xfrm>
                <a:off x="4905800" y="1357550"/>
                <a:ext cx="216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58" extrusionOk="0">
                    <a:moveTo>
                      <a:pt x="452" y="370"/>
                    </a:moveTo>
                    <a:cubicBezTo>
                      <a:pt x="575" y="247"/>
                      <a:pt x="740" y="165"/>
                      <a:pt x="863" y="41"/>
                    </a:cubicBezTo>
                    <a:cubicBezTo>
                      <a:pt x="0" y="0"/>
                      <a:pt x="0" y="0"/>
                      <a:pt x="370" y="658"/>
                    </a:cubicBezTo>
                    <a:cubicBezTo>
                      <a:pt x="370" y="576"/>
                      <a:pt x="370" y="411"/>
                      <a:pt x="452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42"/>
              <p:cNvSpPr/>
              <p:nvPr/>
            </p:nvSpPr>
            <p:spPr>
              <a:xfrm>
                <a:off x="4806175" y="1235325"/>
                <a:ext cx="185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18" extrusionOk="0">
                    <a:moveTo>
                      <a:pt x="740" y="371"/>
                    </a:moveTo>
                    <a:cubicBezTo>
                      <a:pt x="658" y="288"/>
                      <a:pt x="494" y="165"/>
                      <a:pt x="288" y="1"/>
                    </a:cubicBezTo>
                    <a:cubicBezTo>
                      <a:pt x="124" y="206"/>
                      <a:pt x="1" y="329"/>
                      <a:pt x="1" y="412"/>
                    </a:cubicBezTo>
                    <a:cubicBezTo>
                      <a:pt x="1" y="453"/>
                      <a:pt x="247" y="617"/>
                      <a:pt x="329" y="576"/>
                    </a:cubicBezTo>
                    <a:cubicBezTo>
                      <a:pt x="494" y="576"/>
                      <a:pt x="658" y="453"/>
                      <a:pt x="74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42"/>
              <p:cNvSpPr/>
              <p:nvPr/>
            </p:nvSpPr>
            <p:spPr>
              <a:xfrm>
                <a:off x="4961250" y="1351375"/>
                <a:ext cx="226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618" extrusionOk="0">
                    <a:moveTo>
                      <a:pt x="781" y="83"/>
                    </a:moveTo>
                    <a:cubicBezTo>
                      <a:pt x="781" y="42"/>
                      <a:pt x="494" y="1"/>
                      <a:pt x="453" y="1"/>
                    </a:cubicBezTo>
                    <a:cubicBezTo>
                      <a:pt x="83" y="83"/>
                      <a:pt x="1" y="288"/>
                      <a:pt x="247" y="617"/>
                    </a:cubicBezTo>
                    <a:cubicBezTo>
                      <a:pt x="781" y="576"/>
                      <a:pt x="904" y="371"/>
                      <a:pt x="78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42"/>
              <p:cNvSpPr/>
              <p:nvPr/>
            </p:nvSpPr>
            <p:spPr>
              <a:xfrm>
                <a:off x="3740150" y="1325700"/>
                <a:ext cx="25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53" extrusionOk="0">
                    <a:moveTo>
                      <a:pt x="1028" y="247"/>
                    </a:moveTo>
                    <a:cubicBezTo>
                      <a:pt x="863" y="165"/>
                      <a:pt x="781" y="42"/>
                      <a:pt x="617" y="42"/>
                    </a:cubicBezTo>
                    <a:cubicBezTo>
                      <a:pt x="452" y="1"/>
                      <a:pt x="247" y="42"/>
                      <a:pt x="1" y="83"/>
                    </a:cubicBezTo>
                    <a:cubicBezTo>
                      <a:pt x="452" y="453"/>
                      <a:pt x="452" y="453"/>
                      <a:pt x="102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42"/>
              <p:cNvSpPr/>
              <p:nvPr/>
            </p:nvSpPr>
            <p:spPr>
              <a:xfrm>
                <a:off x="3925000" y="3114750"/>
                <a:ext cx="298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494" extrusionOk="0">
                    <a:moveTo>
                      <a:pt x="1192" y="1"/>
                    </a:moveTo>
                    <a:cubicBezTo>
                      <a:pt x="535" y="1"/>
                      <a:pt x="247" y="288"/>
                      <a:pt x="1" y="494"/>
                    </a:cubicBezTo>
                    <a:cubicBezTo>
                      <a:pt x="371" y="329"/>
                      <a:pt x="781" y="165"/>
                      <a:pt x="119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42"/>
              <p:cNvSpPr/>
              <p:nvPr/>
            </p:nvSpPr>
            <p:spPr>
              <a:xfrm>
                <a:off x="2985300" y="3817225"/>
                <a:ext cx="133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53" extrusionOk="0">
                    <a:moveTo>
                      <a:pt x="535" y="452"/>
                    </a:moveTo>
                    <a:cubicBezTo>
                      <a:pt x="370" y="288"/>
                      <a:pt x="247" y="165"/>
                      <a:pt x="124" y="0"/>
                    </a:cubicBezTo>
                    <a:cubicBezTo>
                      <a:pt x="1" y="452"/>
                      <a:pt x="1" y="452"/>
                      <a:pt x="535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42"/>
              <p:cNvSpPr/>
              <p:nvPr/>
            </p:nvSpPr>
            <p:spPr>
              <a:xfrm>
                <a:off x="2876450" y="2881625"/>
                <a:ext cx="215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576" extrusionOk="0">
                    <a:moveTo>
                      <a:pt x="822" y="206"/>
                    </a:moveTo>
                    <a:cubicBezTo>
                      <a:pt x="822" y="165"/>
                      <a:pt x="575" y="0"/>
                      <a:pt x="452" y="0"/>
                    </a:cubicBezTo>
                    <a:cubicBezTo>
                      <a:pt x="0" y="41"/>
                      <a:pt x="0" y="247"/>
                      <a:pt x="82" y="493"/>
                    </a:cubicBezTo>
                    <a:cubicBezTo>
                      <a:pt x="575" y="576"/>
                      <a:pt x="863" y="576"/>
                      <a:pt x="82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42"/>
              <p:cNvSpPr/>
              <p:nvPr/>
            </p:nvSpPr>
            <p:spPr>
              <a:xfrm>
                <a:off x="4135550" y="1343175"/>
                <a:ext cx="216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76" extrusionOk="0">
                    <a:moveTo>
                      <a:pt x="0" y="0"/>
                    </a:moveTo>
                    <a:cubicBezTo>
                      <a:pt x="329" y="206"/>
                      <a:pt x="575" y="411"/>
                      <a:pt x="822" y="575"/>
                    </a:cubicBezTo>
                    <a:cubicBezTo>
                      <a:pt x="863" y="124"/>
                      <a:pt x="863" y="124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42"/>
              <p:cNvSpPr/>
              <p:nvPr/>
            </p:nvSpPr>
            <p:spPr>
              <a:xfrm>
                <a:off x="4308075" y="1644075"/>
                <a:ext cx="288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59" extrusionOk="0">
                    <a:moveTo>
                      <a:pt x="1151" y="617"/>
                    </a:moveTo>
                    <a:cubicBezTo>
                      <a:pt x="822" y="370"/>
                      <a:pt x="617" y="165"/>
                      <a:pt x="412" y="1"/>
                    </a:cubicBezTo>
                    <a:cubicBezTo>
                      <a:pt x="288" y="206"/>
                      <a:pt x="124" y="412"/>
                      <a:pt x="1" y="658"/>
                    </a:cubicBezTo>
                    <a:cubicBezTo>
                      <a:pt x="412" y="658"/>
                      <a:pt x="658" y="658"/>
                      <a:pt x="115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42"/>
              <p:cNvSpPr/>
              <p:nvPr/>
            </p:nvSpPr>
            <p:spPr>
              <a:xfrm>
                <a:off x="4318350" y="16440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1"/>
                      <a:pt x="1" y="1"/>
                      <a:pt x="1" y="42"/>
                    </a:cubicBezTo>
                    <a:lnTo>
                      <a:pt x="1" y="42"/>
                    </a:ln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42"/>
              <p:cNvSpPr/>
              <p:nvPr/>
            </p:nvSpPr>
            <p:spPr>
              <a:xfrm>
                <a:off x="3724750" y="1037125"/>
                <a:ext cx="144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740" extrusionOk="0">
                    <a:moveTo>
                      <a:pt x="247" y="0"/>
                    </a:moveTo>
                    <a:cubicBezTo>
                      <a:pt x="0" y="411"/>
                      <a:pt x="0" y="411"/>
                      <a:pt x="329" y="740"/>
                    </a:cubicBezTo>
                    <a:cubicBezTo>
                      <a:pt x="575" y="329"/>
                      <a:pt x="575" y="329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42"/>
              <p:cNvSpPr/>
              <p:nvPr/>
            </p:nvSpPr>
            <p:spPr>
              <a:xfrm>
                <a:off x="1535175" y="5013675"/>
                <a:ext cx="1647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357" extrusionOk="0">
                    <a:moveTo>
                      <a:pt x="288" y="1"/>
                    </a:moveTo>
                    <a:cubicBezTo>
                      <a:pt x="1" y="617"/>
                      <a:pt x="124" y="946"/>
                      <a:pt x="412" y="1356"/>
                    </a:cubicBezTo>
                    <a:cubicBezTo>
                      <a:pt x="617" y="658"/>
                      <a:pt x="658" y="247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42"/>
              <p:cNvSpPr/>
              <p:nvPr/>
            </p:nvSpPr>
            <p:spPr>
              <a:xfrm>
                <a:off x="3029475" y="2881625"/>
                <a:ext cx="154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58" extrusionOk="0">
                    <a:moveTo>
                      <a:pt x="616" y="493"/>
                    </a:moveTo>
                    <a:cubicBezTo>
                      <a:pt x="616" y="411"/>
                      <a:pt x="452" y="247"/>
                      <a:pt x="288" y="0"/>
                    </a:cubicBezTo>
                    <a:cubicBezTo>
                      <a:pt x="123" y="206"/>
                      <a:pt x="0" y="288"/>
                      <a:pt x="41" y="411"/>
                    </a:cubicBezTo>
                    <a:cubicBezTo>
                      <a:pt x="41" y="493"/>
                      <a:pt x="206" y="617"/>
                      <a:pt x="288" y="658"/>
                    </a:cubicBezTo>
                    <a:cubicBezTo>
                      <a:pt x="411" y="658"/>
                      <a:pt x="616" y="617"/>
                      <a:pt x="616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42"/>
              <p:cNvSpPr/>
              <p:nvPr/>
            </p:nvSpPr>
            <p:spPr>
              <a:xfrm>
                <a:off x="4737375" y="1388350"/>
                <a:ext cx="205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82" extrusionOk="0">
                    <a:moveTo>
                      <a:pt x="0" y="1"/>
                    </a:moveTo>
                    <a:lnTo>
                      <a:pt x="616" y="781"/>
                    </a:lnTo>
                    <a:cubicBezTo>
                      <a:pt x="822" y="165"/>
                      <a:pt x="822" y="165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42"/>
              <p:cNvSpPr/>
              <p:nvPr/>
            </p:nvSpPr>
            <p:spPr>
              <a:xfrm>
                <a:off x="5391575" y="1347275"/>
                <a:ext cx="267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30" extrusionOk="0">
                    <a:moveTo>
                      <a:pt x="206" y="42"/>
                    </a:moveTo>
                    <a:cubicBezTo>
                      <a:pt x="123" y="42"/>
                      <a:pt x="82" y="165"/>
                      <a:pt x="0" y="329"/>
                    </a:cubicBezTo>
                    <a:cubicBezTo>
                      <a:pt x="452" y="329"/>
                      <a:pt x="740" y="247"/>
                      <a:pt x="1068" y="247"/>
                    </a:cubicBezTo>
                    <a:lnTo>
                      <a:pt x="1068" y="1"/>
                    </a:lnTo>
                    <a:cubicBezTo>
                      <a:pt x="740" y="42"/>
                      <a:pt x="493" y="42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2" name="Google Shape;18602;p42"/>
              <p:cNvSpPr/>
              <p:nvPr/>
            </p:nvSpPr>
            <p:spPr>
              <a:xfrm>
                <a:off x="3799725" y="2041525"/>
                <a:ext cx="287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987" extrusionOk="0">
                    <a:moveTo>
                      <a:pt x="1109" y="412"/>
                    </a:moveTo>
                    <a:cubicBezTo>
                      <a:pt x="1150" y="329"/>
                      <a:pt x="1109" y="165"/>
                      <a:pt x="1068" y="1"/>
                    </a:cubicBezTo>
                    <a:cubicBezTo>
                      <a:pt x="288" y="1"/>
                      <a:pt x="0" y="206"/>
                      <a:pt x="288" y="987"/>
                    </a:cubicBezTo>
                    <a:cubicBezTo>
                      <a:pt x="699" y="740"/>
                      <a:pt x="945" y="576"/>
                      <a:pt x="1109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3" name="Google Shape;18603;p42"/>
              <p:cNvSpPr/>
              <p:nvPr/>
            </p:nvSpPr>
            <p:spPr>
              <a:xfrm>
                <a:off x="4636725" y="1044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42"/>
              <p:cNvSpPr/>
              <p:nvPr/>
            </p:nvSpPr>
            <p:spPr>
              <a:xfrm>
                <a:off x="4636725" y="1042250"/>
                <a:ext cx="257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17" extrusionOk="0">
                    <a:moveTo>
                      <a:pt x="0" y="83"/>
                    </a:moveTo>
                    <a:cubicBezTo>
                      <a:pt x="288" y="288"/>
                      <a:pt x="411" y="617"/>
                      <a:pt x="945" y="617"/>
                    </a:cubicBezTo>
                    <a:cubicBezTo>
                      <a:pt x="1027" y="83"/>
                      <a:pt x="658" y="1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42"/>
              <p:cNvSpPr/>
              <p:nvPr/>
            </p:nvSpPr>
            <p:spPr>
              <a:xfrm>
                <a:off x="3210225" y="3430050"/>
                <a:ext cx="226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740" extrusionOk="0">
                    <a:moveTo>
                      <a:pt x="0" y="534"/>
                    </a:moveTo>
                    <a:cubicBezTo>
                      <a:pt x="82" y="616"/>
                      <a:pt x="206" y="657"/>
                      <a:pt x="288" y="740"/>
                    </a:cubicBezTo>
                    <a:lnTo>
                      <a:pt x="904" y="123"/>
                    </a:lnTo>
                    <a:cubicBezTo>
                      <a:pt x="822" y="82"/>
                      <a:pt x="699" y="41"/>
                      <a:pt x="658" y="0"/>
                    </a:cubicBezTo>
                    <a:cubicBezTo>
                      <a:pt x="452" y="206"/>
                      <a:pt x="247" y="329"/>
                      <a:pt x="0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6" name="Google Shape;18606;p42"/>
              <p:cNvSpPr/>
              <p:nvPr/>
            </p:nvSpPr>
            <p:spPr>
              <a:xfrm>
                <a:off x="5763350" y="1141875"/>
                <a:ext cx="257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48" extrusionOk="0">
                    <a:moveTo>
                      <a:pt x="0" y="247"/>
                    </a:moveTo>
                    <a:lnTo>
                      <a:pt x="1027" y="247"/>
                    </a:lnTo>
                    <a:cubicBezTo>
                      <a:pt x="1027" y="165"/>
                      <a:pt x="986" y="124"/>
                      <a:pt x="986" y="1"/>
                    </a:cubicBezTo>
                    <a:cubicBezTo>
                      <a:pt x="657" y="1"/>
                      <a:pt x="288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7" name="Google Shape;18607;p42"/>
              <p:cNvSpPr/>
              <p:nvPr/>
            </p:nvSpPr>
            <p:spPr>
              <a:xfrm>
                <a:off x="3247200" y="1882350"/>
                <a:ext cx="359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371" extrusionOk="0">
                    <a:moveTo>
                      <a:pt x="0" y="370"/>
                    </a:moveTo>
                    <a:lnTo>
                      <a:pt x="1438" y="370"/>
                    </a:lnTo>
                    <a:lnTo>
                      <a:pt x="1438" y="165"/>
                    </a:lnTo>
                    <a:cubicBezTo>
                      <a:pt x="986" y="124"/>
                      <a:pt x="575" y="0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42"/>
              <p:cNvSpPr/>
              <p:nvPr/>
            </p:nvSpPr>
            <p:spPr>
              <a:xfrm>
                <a:off x="4192025" y="1871050"/>
                <a:ext cx="216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206" extrusionOk="0">
                    <a:moveTo>
                      <a:pt x="863" y="0"/>
                    </a:moveTo>
                    <a:cubicBezTo>
                      <a:pt x="576" y="0"/>
                      <a:pt x="329" y="0"/>
                      <a:pt x="1" y="42"/>
                    </a:cubicBezTo>
                    <a:lnTo>
                      <a:pt x="1" y="206"/>
                    </a:lnTo>
                    <a:lnTo>
                      <a:pt x="863" y="206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42"/>
              <p:cNvSpPr/>
              <p:nvPr/>
            </p:nvSpPr>
            <p:spPr>
              <a:xfrm>
                <a:off x="3127025" y="1745750"/>
                <a:ext cx="257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17" extrusionOk="0">
                    <a:moveTo>
                      <a:pt x="822" y="1"/>
                    </a:moveTo>
                    <a:cubicBezTo>
                      <a:pt x="535" y="124"/>
                      <a:pt x="288" y="247"/>
                      <a:pt x="1" y="412"/>
                    </a:cubicBezTo>
                    <a:cubicBezTo>
                      <a:pt x="83" y="453"/>
                      <a:pt x="206" y="617"/>
                      <a:pt x="206" y="617"/>
                    </a:cubicBezTo>
                    <a:cubicBezTo>
                      <a:pt x="453" y="494"/>
                      <a:pt x="699" y="329"/>
                      <a:pt x="1028" y="247"/>
                    </a:cubicBezTo>
                    <a:cubicBezTo>
                      <a:pt x="946" y="124"/>
                      <a:pt x="905" y="42"/>
                      <a:pt x="82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42"/>
              <p:cNvSpPr/>
              <p:nvPr/>
            </p:nvSpPr>
            <p:spPr>
              <a:xfrm>
                <a:off x="3650800" y="1729325"/>
                <a:ext cx="205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53" extrusionOk="0">
                    <a:moveTo>
                      <a:pt x="83" y="452"/>
                    </a:moveTo>
                    <a:cubicBezTo>
                      <a:pt x="329" y="370"/>
                      <a:pt x="535" y="329"/>
                      <a:pt x="822" y="247"/>
                    </a:cubicBezTo>
                    <a:cubicBezTo>
                      <a:pt x="822" y="247"/>
                      <a:pt x="740" y="0"/>
                      <a:pt x="699" y="0"/>
                    </a:cubicBezTo>
                    <a:cubicBezTo>
                      <a:pt x="452" y="0"/>
                      <a:pt x="247" y="83"/>
                      <a:pt x="1" y="124"/>
                    </a:cubicBezTo>
                    <a:cubicBezTo>
                      <a:pt x="42" y="288"/>
                      <a:pt x="42" y="370"/>
                      <a:pt x="83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42"/>
              <p:cNvSpPr/>
              <p:nvPr/>
            </p:nvSpPr>
            <p:spPr>
              <a:xfrm>
                <a:off x="3981500" y="1700575"/>
                <a:ext cx="339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617" extrusionOk="0">
                    <a:moveTo>
                      <a:pt x="1233" y="0"/>
                    </a:moveTo>
                    <a:cubicBezTo>
                      <a:pt x="863" y="82"/>
                      <a:pt x="329" y="0"/>
                      <a:pt x="0" y="616"/>
                    </a:cubicBezTo>
                    <a:cubicBezTo>
                      <a:pt x="617" y="452"/>
                      <a:pt x="986" y="288"/>
                      <a:pt x="1356" y="206"/>
                    </a:cubicBezTo>
                    <a:cubicBezTo>
                      <a:pt x="1274" y="165"/>
                      <a:pt x="1233" y="41"/>
                      <a:pt x="123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42"/>
              <p:cNvSpPr/>
              <p:nvPr/>
            </p:nvSpPr>
            <p:spPr>
              <a:xfrm>
                <a:off x="3782250" y="540050"/>
                <a:ext cx="195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87" extrusionOk="0">
                    <a:moveTo>
                      <a:pt x="535" y="986"/>
                    </a:moveTo>
                    <a:cubicBezTo>
                      <a:pt x="576" y="699"/>
                      <a:pt x="699" y="452"/>
                      <a:pt x="781" y="1"/>
                    </a:cubicBezTo>
                    <a:cubicBezTo>
                      <a:pt x="1" y="576"/>
                      <a:pt x="1" y="576"/>
                      <a:pt x="535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42"/>
              <p:cNvSpPr/>
              <p:nvPr/>
            </p:nvSpPr>
            <p:spPr>
              <a:xfrm>
                <a:off x="3795600" y="5647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42"/>
              <p:cNvSpPr/>
              <p:nvPr/>
            </p:nvSpPr>
            <p:spPr>
              <a:xfrm>
                <a:off x="3641550" y="518475"/>
                <a:ext cx="257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12" extrusionOk="0">
                    <a:moveTo>
                      <a:pt x="905" y="1"/>
                    </a:moveTo>
                    <a:lnTo>
                      <a:pt x="1" y="124"/>
                    </a:lnTo>
                    <a:cubicBezTo>
                      <a:pt x="42" y="247"/>
                      <a:pt x="42" y="288"/>
                      <a:pt x="83" y="412"/>
                    </a:cubicBezTo>
                    <a:cubicBezTo>
                      <a:pt x="412" y="330"/>
                      <a:pt x="699" y="288"/>
                      <a:pt x="1028" y="288"/>
                    </a:cubicBezTo>
                    <a:cubicBezTo>
                      <a:pt x="987" y="206"/>
                      <a:pt x="905" y="83"/>
                      <a:pt x="90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42"/>
              <p:cNvSpPr/>
              <p:nvPr/>
            </p:nvSpPr>
            <p:spPr>
              <a:xfrm>
                <a:off x="5229300" y="1846400"/>
                <a:ext cx="216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35" extrusionOk="0">
                    <a:moveTo>
                      <a:pt x="411" y="535"/>
                    </a:moveTo>
                    <a:cubicBezTo>
                      <a:pt x="576" y="494"/>
                      <a:pt x="740" y="370"/>
                      <a:pt x="822" y="288"/>
                    </a:cubicBezTo>
                    <a:cubicBezTo>
                      <a:pt x="863" y="206"/>
                      <a:pt x="617" y="1"/>
                      <a:pt x="576" y="83"/>
                    </a:cubicBezTo>
                    <a:cubicBezTo>
                      <a:pt x="411" y="124"/>
                      <a:pt x="247" y="206"/>
                      <a:pt x="1" y="329"/>
                    </a:cubicBezTo>
                    <a:cubicBezTo>
                      <a:pt x="165" y="411"/>
                      <a:pt x="329" y="535"/>
                      <a:pt x="41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42"/>
              <p:cNvSpPr/>
              <p:nvPr/>
            </p:nvSpPr>
            <p:spPr>
              <a:xfrm>
                <a:off x="3208175" y="930325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452" y="247"/>
                    </a:moveTo>
                    <a:cubicBezTo>
                      <a:pt x="329" y="164"/>
                      <a:pt x="164" y="82"/>
                      <a:pt x="0" y="0"/>
                    </a:cubicBezTo>
                    <a:cubicBezTo>
                      <a:pt x="0" y="164"/>
                      <a:pt x="82" y="370"/>
                      <a:pt x="82" y="493"/>
                    </a:cubicBezTo>
                    <a:cubicBezTo>
                      <a:pt x="370" y="452"/>
                      <a:pt x="493" y="370"/>
                      <a:pt x="45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42"/>
              <p:cNvSpPr/>
              <p:nvPr/>
            </p:nvSpPr>
            <p:spPr>
              <a:xfrm>
                <a:off x="2584775" y="2419475"/>
                <a:ext cx="246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658" extrusionOk="0">
                    <a:moveTo>
                      <a:pt x="740" y="0"/>
                    </a:moveTo>
                    <a:cubicBezTo>
                      <a:pt x="452" y="165"/>
                      <a:pt x="247" y="247"/>
                      <a:pt x="1" y="411"/>
                    </a:cubicBezTo>
                    <a:cubicBezTo>
                      <a:pt x="124" y="493"/>
                      <a:pt x="206" y="575"/>
                      <a:pt x="288" y="658"/>
                    </a:cubicBezTo>
                    <a:cubicBezTo>
                      <a:pt x="535" y="493"/>
                      <a:pt x="699" y="370"/>
                      <a:pt x="987" y="206"/>
                    </a:cubicBezTo>
                    <a:cubicBezTo>
                      <a:pt x="863" y="82"/>
                      <a:pt x="822" y="41"/>
                      <a:pt x="74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42"/>
              <p:cNvSpPr/>
              <p:nvPr/>
            </p:nvSpPr>
            <p:spPr>
              <a:xfrm>
                <a:off x="2947300" y="3371500"/>
                <a:ext cx="236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151" extrusionOk="0">
                    <a:moveTo>
                      <a:pt x="453" y="1151"/>
                    </a:moveTo>
                    <a:cubicBezTo>
                      <a:pt x="658" y="740"/>
                      <a:pt x="822" y="494"/>
                      <a:pt x="946" y="165"/>
                    </a:cubicBezTo>
                    <a:lnTo>
                      <a:pt x="494" y="1"/>
                    </a:lnTo>
                    <a:cubicBezTo>
                      <a:pt x="329" y="288"/>
                      <a:pt x="124" y="535"/>
                      <a:pt x="42" y="781"/>
                    </a:cubicBezTo>
                    <a:cubicBezTo>
                      <a:pt x="1" y="822"/>
                      <a:pt x="206" y="987"/>
                      <a:pt x="453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42"/>
              <p:cNvSpPr/>
              <p:nvPr/>
            </p:nvSpPr>
            <p:spPr>
              <a:xfrm>
                <a:off x="3592275" y="531825"/>
                <a:ext cx="195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18" extrusionOk="0">
                    <a:moveTo>
                      <a:pt x="781" y="165"/>
                    </a:moveTo>
                    <a:lnTo>
                      <a:pt x="493" y="1"/>
                    </a:lnTo>
                    <a:cubicBezTo>
                      <a:pt x="329" y="165"/>
                      <a:pt x="164" y="371"/>
                      <a:pt x="0" y="535"/>
                    </a:cubicBezTo>
                    <a:cubicBezTo>
                      <a:pt x="123" y="576"/>
                      <a:pt x="164" y="576"/>
                      <a:pt x="288" y="617"/>
                    </a:cubicBezTo>
                    <a:cubicBezTo>
                      <a:pt x="411" y="494"/>
                      <a:pt x="575" y="330"/>
                      <a:pt x="78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42"/>
              <p:cNvSpPr/>
              <p:nvPr/>
            </p:nvSpPr>
            <p:spPr>
              <a:xfrm>
                <a:off x="5084500" y="1628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42"/>
              <p:cNvSpPr/>
              <p:nvPr/>
            </p:nvSpPr>
            <p:spPr>
              <a:xfrm>
                <a:off x="5069100" y="1614300"/>
                <a:ext cx="277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6" extrusionOk="0">
                    <a:moveTo>
                      <a:pt x="904" y="0"/>
                    </a:moveTo>
                    <a:cubicBezTo>
                      <a:pt x="616" y="165"/>
                      <a:pt x="288" y="329"/>
                      <a:pt x="0" y="411"/>
                    </a:cubicBezTo>
                    <a:cubicBezTo>
                      <a:pt x="41" y="452"/>
                      <a:pt x="41" y="534"/>
                      <a:pt x="82" y="576"/>
                    </a:cubicBezTo>
                    <a:cubicBezTo>
                      <a:pt x="288" y="576"/>
                      <a:pt x="452" y="576"/>
                      <a:pt x="657" y="534"/>
                    </a:cubicBezTo>
                    <a:cubicBezTo>
                      <a:pt x="822" y="370"/>
                      <a:pt x="986" y="247"/>
                      <a:pt x="1109" y="124"/>
                    </a:cubicBezTo>
                    <a:cubicBezTo>
                      <a:pt x="1027" y="124"/>
                      <a:pt x="986" y="42"/>
                      <a:pt x="90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42"/>
              <p:cNvSpPr/>
              <p:nvPr/>
            </p:nvSpPr>
            <p:spPr>
              <a:xfrm>
                <a:off x="2893900" y="2625900"/>
                <a:ext cx="33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576" extrusionOk="0">
                    <a:moveTo>
                      <a:pt x="1" y="165"/>
                    </a:moveTo>
                    <a:cubicBezTo>
                      <a:pt x="576" y="329"/>
                      <a:pt x="904" y="411"/>
                      <a:pt x="1356" y="576"/>
                    </a:cubicBezTo>
                    <a:cubicBezTo>
                      <a:pt x="1110" y="42"/>
                      <a:pt x="781" y="0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42"/>
              <p:cNvSpPr/>
              <p:nvPr/>
            </p:nvSpPr>
            <p:spPr>
              <a:xfrm>
                <a:off x="4644950" y="557500"/>
                <a:ext cx="18500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18" extrusionOk="0">
                    <a:moveTo>
                      <a:pt x="370" y="1"/>
                    </a:moveTo>
                    <a:cubicBezTo>
                      <a:pt x="205" y="165"/>
                      <a:pt x="123" y="330"/>
                      <a:pt x="0" y="535"/>
                    </a:cubicBezTo>
                    <a:cubicBezTo>
                      <a:pt x="123" y="576"/>
                      <a:pt x="288" y="576"/>
                      <a:pt x="370" y="617"/>
                    </a:cubicBezTo>
                    <a:cubicBezTo>
                      <a:pt x="493" y="453"/>
                      <a:pt x="575" y="330"/>
                      <a:pt x="739" y="124"/>
                    </a:cubicBezTo>
                    <a:cubicBezTo>
                      <a:pt x="616" y="83"/>
                      <a:pt x="411" y="1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42"/>
              <p:cNvSpPr/>
              <p:nvPr/>
            </p:nvSpPr>
            <p:spPr>
              <a:xfrm>
                <a:off x="3242050" y="1418150"/>
                <a:ext cx="133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58" extrusionOk="0">
                    <a:moveTo>
                      <a:pt x="1" y="616"/>
                    </a:moveTo>
                    <a:cubicBezTo>
                      <a:pt x="165" y="616"/>
                      <a:pt x="329" y="616"/>
                      <a:pt x="453" y="657"/>
                    </a:cubicBezTo>
                    <a:cubicBezTo>
                      <a:pt x="453" y="452"/>
                      <a:pt x="535" y="247"/>
                      <a:pt x="535" y="0"/>
                    </a:cubicBezTo>
                    <a:lnTo>
                      <a:pt x="124" y="0"/>
                    </a:lnTo>
                    <a:cubicBezTo>
                      <a:pt x="124" y="206"/>
                      <a:pt x="42" y="411"/>
                      <a:pt x="1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42"/>
              <p:cNvSpPr/>
              <p:nvPr/>
            </p:nvSpPr>
            <p:spPr>
              <a:xfrm>
                <a:off x="4627475" y="1681050"/>
                <a:ext cx="246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46" extrusionOk="0">
                    <a:moveTo>
                      <a:pt x="453" y="1"/>
                    </a:moveTo>
                    <a:cubicBezTo>
                      <a:pt x="288" y="124"/>
                      <a:pt x="1" y="206"/>
                      <a:pt x="1" y="329"/>
                    </a:cubicBezTo>
                    <a:cubicBezTo>
                      <a:pt x="1" y="453"/>
                      <a:pt x="206" y="617"/>
                      <a:pt x="453" y="946"/>
                    </a:cubicBezTo>
                    <a:cubicBezTo>
                      <a:pt x="699" y="740"/>
                      <a:pt x="987" y="576"/>
                      <a:pt x="904" y="453"/>
                    </a:cubicBezTo>
                    <a:cubicBezTo>
                      <a:pt x="863" y="247"/>
                      <a:pt x="617" y="165"/>
                      <a:pt x="45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42"/>
              <p:cNvSpPr/>
              <p:nvPr/>
            </p:nvSpPr>
            <p:spPr>
              <a:xfrm>
                <a:off x="4847250" y="1165500"/>
                <a:ext cx="175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58" extrusionOk="0">
                    <a:moveTo>
                      <a:pt x="699" y="658"/>
                    </a:moveTo>
                    <a:cubicBezTo>
                      <a:pt x="658" y="411"/>
                      <a:pt x="535" y="165"/>
                      <a:pt x="494" y="0"/>
                    </a:cubicBezTo>
                    <a:cubicBezTo>
                      <a:pt x="1" y="288"/>
                      <a:pt x="42" y="493"/>
                      <a:pt x="699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42"/>
              <p:cNvSpPr/>
              <p:nvPr/>
            </p:nvSpPr>
            <p:spPr>
              <a:xfrm>
                <a:off x="2532400" y="891275"/>
                <a:ext cx="267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18" extrusionOk="0">
                    <a:moveTo>
                      <a:pt x="1069" y="289"/>
                    </a:moveTo>
                    <a:cubicBezTo>
                      <a:pt x="617" y="165"/>
                      <a:pt x="288" y="83"/>
                      <a:pt x="1" y="1"/>
                    </a:cubicBezTo>
                    <a:cubicBezTo>
                      <a:pt x="206" y="494"/>
                      <a:pt x="452" y="617"/>
                      <a:pt x="1069" y="28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42"/>
              <p:cNvSpPr/>
              <p:nvPr/>
            </p:nvSpPr>
            <p:spPr>
              <a:xfrm>
                <a:off x="4691150" y="1073075"/>
                <a:ext cx="154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1" y="329"/>
                    </a:moveTo>
                    <a:cubicBezTo>
                      <a:pt x="1" y="452"/>
                      <a:pt x="165" y="534"/>
                      <a:pt x="206" y="616"/>
                    </a:cubicBezTo>
                    <a:cubicBezTo>
                      <a:pt x="370" y="534"/>
                      <a:pt x="535" y="493"/>
                      <a:pt x="576" y="411"/>
                    </a:cubicBezTo>
                    <a:cubicBezTo>
                      <a:pt x="617" y="288"/>
                      <a:pt x="453" y="165"/>
                      <a:pt x="370" y="0"/>
                    </a:cubicBezTo>
                    <a:cubicBezTo>
                      <a:pt x="165" y="206"/>
                      <a:pt x="1" y="247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42"/>
              <p:cNvSpPr/>
              <p:nvPr/>
            </p:nvSpPr>
            <p:spPr>
              <a:xfrm>
                <a:off x="5722250" y="1422250"/>
                <a:ext cx="133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823" extrusionOk="0">
                    <a:moveTo>
                      <a:pt x="1" y="534"/>
                    </a:moveTo>
                    <a:cubicBezTo>
                      <a:pt x="1" y="617"/>
                      <a:pt x="124" y="658"/>
                      <a:pt x="330" y="822"/>
                    </a:cubicBezTo>
                    <a:cubicBezTo>
                      <a:pt x="412" y="493"/>
                      <a:pt x="453" y="247"/>
                      <a:pt x="535" y="42"/>
                    </a:cubicBezTo>
                    <a:cubicBezTo>
                      <a:pt x="453" y="42"/>
                      <a:pt x="371" y="0"/>
                      <a:pt x="330" y="0"/>
                    </a:cubicBezTo>
                    <a:cubicBezTo>
                      <a:pt x="206" y="206"/>
                      <a:pt x="124" y="329"/>
                      <a:pt x="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42"/>
              <p:cNvSpPr/>
              <p:nvPr/>
            </p:nvSpPr>
            <p:spPr>
              <a:xfrm>
                <a:off x="3560425" y="937500"/>
                <a:ext cx="154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5" extrusionOk="0">
                    <a:moveTo>
                      <a:pt x="370" y="1"/>
                    </a:moveTo>
                    <a:cubicBezTo>
                      <a:pt x="247" y="83"/>
                      <a:pt x="165" y="124"/>
                      <a:pt x="1" y="124"/>
                    </a:cubicBezTo>
                    <a:lnTo>
                      <a:pt x="411" y="535"/>
                    </a:lnTo>
                    <a:cubicBezTo>
                      <a:pt x="411" y="535"/>
                      <a:pt x="617" y="494"/>
                      <a:pt x="617" y="411"/>
                    </a:cubicBezTo>
                    <a:cubicBezTo>
                      <a:pt x="576" y="288"/>
                      <a:pt x="452" y="124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42"/>
              <p:cNvSpPr/>
              <p:nvPr/>
            </p:nvSpPr>
            <p:spPr>
              <a:xfrm>
                <a:off x="3923975" y="978575"/>
                <a:ext cx="2057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0" extrusionOk="0">
                    <a:moveTo>
                      <a:pt x="1" y="576"/>
                    </a:moveTo>
                    <a:cubicBezTo>
                      <a:pt x="83" y="617"/>
                      <a:pt x="165" y="617"/>
                      <a:pt x="247" y="699"/>
                    </a:cubicBezTo>
                    <a:cubicBezTo>
                      <a:pt x="453" y="535"/>
                      <a:pt x="617" y="329"/>
                      <a:pt x="822" y="165"/>
                    </a:cubicBezTo>
                    <a:cubicBezTo>
                      <a:pt x="699" y="124"/>
                      <a:pt x="617" y="83"/>
                      <a:pt x="576" y="1"/>
                    </a:cubicBezTo>
                    <a:cubicBezTo>
                      <a:pt x="371" y="206"/>
                      <a:pt x="206" y="412"/>
                      <a:pt x="1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42"/>
              <p:cNvSpPr/>
              <p:nvPr/>
            </p:nvSpPr>
            <p:spPr>
              <a:xfrm>
                <a:off x="3797675" y="1655375"/>
                <a:ext cx="50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576" extrusionOk="0">
                    <a:moveTo>
                      <a:pt x="2013" y="1"/>
                    </a:moveTo>
                    <a:cubicBezTo>
                      <a:pt x="1438" y="165"/>
                      <a:pt x="822" y="329"/>
                      <a:pt x="0" y="535"/>
                    </a:cubicBezTo>
                    <a:cubicBezTo>
                      <a:pt x="1027" y="576"/>
                      <a:pt x="1602" y="370"/>
                      <a:pt x="201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42"/>
              <p:cNvSpPr/>
              <p:nvPr/>
            </p:nvSpPr>
            <p:spPr>
              <a:xfrm>
                <a:off x="3847975" y="1654350"/>
                <a:ext cx="1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1" y="42"/>
                    </a:moveTo>
                    <a:lnTo>
                      <a:pt x="42" y="42"/>
                    </a:lnTo>
                    <a:lnTo>
                      <a:pt x="1" y="42"/>
                    </a:lnTo>
                    <a:cubicBezTo>
                      <a:pt x="42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42"/>
              <p:cNvSpPr/>
              <p:nvPr/>
            </p:nvSpPr>
            <p:spPr>
              <a:xfrm>
                <a:off x="3669300" y="1001175"/>
                <a:ext cx="164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8" extrusionOk="0">
                    <a:moveTo>
                      <a:pt x="329" y="658"/>
                    </a:moveTo>
                    <a:cubicBezTo>
                      <a:pt x="411" y="452"/>
                      <a:pt x="575" y="247"/>
                      <a:pt x="657" y="83"/>
                    </a:cubicBezTo>
                    <a:cubicBezTo>
                      <a:pt x="575" y="42"/>
                      <a:pt x="452" y="42"/>
                      <a:pt x="370" y="1"/>
                    </a:cubicBezTo>
                    <a:cubicBezTo>
                      <a:pt x="288" y="206"/>
                      <a:pt x="123" y="411"/>
                      <a:pt x="0" y="535"/>
                    </a:cubicBezTo>
                    <a:cubicBezTo>
                      <a:pt x="123" y="617"/>
                      <a:pt x="205" y="617"/>
                      <a:pt x="329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42"/>
              <p:cNvSpPr/>
              <p:nvPr/>
            </p:nvSpPr>
            <p:spPr>
              <a:xfrm>
                <a:off x="6077600" y="3812100"/>
                <a:ext cx="2057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81" extrusionOk="0">
                    <a:moveTo>
                      <a:pt x="370" y="739"/>
                    </a:moveTo>
                    <a:cubicBezTo>
                      <a:pt x="411" y="781"/>
                      <a:pt x="535" y="739"/>
                      <a:pt x="617" y="739"/>
                    </a:cubicBezTo>
                    <a:cubicBezTo>
                      <a:pt x="699" y="534"/>
                      <a:pt x="740" y="370"/>
                      <a:pt x="822" y="0"/>
                    </a:cubicBezTo>
                    <a:cubicBezTo>
                      <a:pt x="165" y="247"/>
                      <a:pt x="1" y="411"/>
                      <a:pt x="370" y="73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42"/>
              <p:cNvSpPr/>
              <p:nvPr/>
            </p:nvSpPr>
            <p:spPr>
              <a:xfrm>
                <a:off x="3674425" y="3496800"/>
                <a:ext cx="123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8" extrusionOk="0">
                    <a:moveTo>
                      <a:pt x="493" y="945"/>
                    </a:moveTo>
                    <a:cubicBezTo>
                      <a:pt x="411" y="658"/>
                      <a:pt x="329" y="288"/>
                      <a:pt x="288" y="0"/>
                    </a:cubicBezTo>
                    <a:lnTo>
                      <a:pt x="0" y="0"/>
                    </a:lnTo>
                    <a:cubicBezTo>
                      <a:pt x="83" y="329"/>
                      <a:pt x="124" y="658"/>
                      <a:pt x="165" y="1027"/>
                    </a:cubicBezTo>
                    <a:cubicBezTo>
                      <a:pt x="329" y="1027"/>
                      <a:pt x="411" y="945"/>
                      <a:pt x="493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42"/>
              <p:cNvSpPr/>
              <p:nvPr/>
            </p:nvSpPr>
            <p:spPr>
              <a:xfrm>
                <a:off x="5198500" y="986800"/>
                <a:ext cx="185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58" extrusionOk="0">
                    <a:moveTo>
                      <a:pt x="740" y="658"/>
                    </a:moveTo>
                    <a:cubicBezTo>
                      <a:pt x="657" y="411"/>
                      <a:pt x="616" y="206"/>
                      <a:pt x="575" y="0"/>
                    </a:cubicBezTo>
                    <a:cubicBezTo>
                      <a:pt x="0" y="411"/>
                      <a:pt x="0" y="411"/>
                      <a:pt x="740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42"/>
              <p:cNvSpPr/>
              <p:nvPr/>
            </p:nvSpPr>
            <p:spPr>
              <a:xfrm>
                <a:off x="4816450" y="925175"/>
                <a:ext cx="26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2" extrusionOk="0">
                    <a:moveTo>
                      <a:pt x="329" y="781"/>
                    </a:moveTo>
                    <a:cubicBezTo>
                      <a:pt x="617" y="576"/>
                      <a:pt x="822" y="411"/>
                      <a:pt x="1068" y="247"/>
                    </a:cubicBezTo>
                    <a:cubicBezTo>
                      <a:pt x="945" y="206"/>
                      <a:pt x="822" y="83"/>
                      <a:pt x="699" y="1"/>
                    </a:cubicBezTo>
                    <a:cubicBezTo>
                      <a:pt x="452" y="165"/>
                      <a:pt x="206" y="288"/>
                      <a:pt x="0" y="494"/>
                    </a:cubicBezTo>
                    <a:cubicBezTo>
                      <a:pt x="83" y="617"/>
                      <a:pt x="247" y="658"/>
                      <a:pt x="32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42"/>
              <p:cNvSpPr/>
              <p:nvPr/>
            </p:nvSpPr>
            <p:spPr>
              <a:xfrm>
                <a:off x="3994850" y="3163025"/>
                <a:ext cx="308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494" extrusionOk="0">
                    <a:moveTo>
                      <a:pt x="0" y="329"/>
                    </a:moveTo>
                    <a:cubicBezTo>
                      <a:pt x="617" y="493"/>
                      <a:pt x="863" y="247"/>
                      <a:pt x="1233" y="83"/>
                    </a:cubicBezTo>
                    <a:cubicBezTo>
                      <a:pt x="740" y="0"/>
                      <a:pt x="329" y="0"/>
                      <a:pt x="0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42"/>
              <p:cNvSpPr/>
              <p:nvPr/>
            </p:nvSpPr>
            <p:spPr>
              <a:xfrm>
                <a:off x="4025650" y="3165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42"/>
              <p:cNvSpPr/>
              <p:nvPr/>
            </p:nvSpPr>
            <p:spPr>
              <a:xfrm>
                <a:off x="2394775" y="4243425"/>
                <a:ext cx="205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8" extrusionOk="0">
                    <a:moveTo>
                      <a:pt x="1" y="370"/>
                    </a:moveTo>
                    <a:cubicBezTo>
                      <a:pt x="206" y="576"/>
                      <a:pt x="453" y="658"/>
                      <a:pt x="781" y="453"/>
                    </a:cubicBezTo>
                    <a:cubicBezTo>
                      <a:pt x="822" y="412"/>
                      <a:pt x="822" y="247"/>
                      <a:pt x="781" y="247"/>
                    </a:cubicBezTo>
                    <a:cubicBezTo>
                      <a:pt x="412" y="1"/>
                      <a:pt x="206" y="124"/>
                      <a:pt x="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2" name="Google Shape;18642;p42"/>
              <p:cNvSpPr/>
              <p:nvPr/>
            </p:nvSpPr>
            <p:spPr>
              <a:xfrm>
                <a:off x="3800750" y="1182950"/>
                <a:ext cx="15425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59" extrusionOk="0">
                    <a:moveTo>
                      <a:pt x="41" y="206"/>
                    </a:moveTo>
                    <a:cubicBezTo>
                      <a:pt x="0" y="247"/>
                      <a:pt x="82" y="412"/>
                      <a:pt x="165" y="494"/>
                    </a:cubicBezTo>
                    <a:lnTo>
                      <a:pt x="452" y="658"/>
                    </a:lnTo>
                    <a:cubicBezTo>
                      <a:pt x="493" y="576"/>
                      <a:pt x="616" y="453"/>
                      <a:pt x="616" y="288"/>
                    </a:cubicBezTo>
                    <a:cubicBezTo>
                      <a:pt x="616" y="206"/>
                      <a:pt x="452" y="83"/>
                      <a:pt x="411" y="1"/>
                    </a:cubicBezTo>
                    <a:cubicBezTo>
                      <a:pt x="247" y="42"/>
                      <a:pt x="82" y="124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3" name="Google Shape;18643;p42"/>
              <p:cNvSpPr/>
              <p:nvPr/>
            </p:nvSpPr>
            <p:spPr>
              <a:xfrm>
                <a:off x="3442325" y="1180900"/>
                <a:ext cx="216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58" extrusionOk="0">
                    <a:moveTo>
                      <a:pt x="658" y="1"/>
                    </a:moveTo>
                    <a:cubicBezTo>
                      <a:pt x="206" y="124"/>
                      <a:pt x="0" y="288"/>
                      <a:pt x="329" y="658"/>
                    </a:cubicBezTo>
                    <a:cubicBezTo>
                      <a:pt x="863" y="535"/>
                      <a:pt x="781" y="288"/>
                      <a:pt x="65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4" name="Google Shape;18644;p42"/>
              <p:cNvSpPr/>
              <p:nvPr/>
            </p:nvSpPr>
            <p:spPr>
              <a:xfrm>
                <a:off x="3433075" y="611950"/>
                <a:ext cx="123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17" extrusionOk="0">
                    <a:moveTo>
                      <a:pt x="1" y="41"/>
                    </a:moveTo>
                    <a:cubicBezTo>
                      <a:pt x="42" y="247"/>
                      <a:pt x="165" y="452"/>
                      <a:pt x="206" y="616"/>
                    </a:cubicBezTo>
                    <a:cubicBezTo>
                      <a:pt x="329" y="616"/>
                      <a:pt x="370" y="616"/>
                      <a:pt x="494" y="575"/>
                    </a:cubicBezTo>
                    <a:cubicBezTo>
                      <a:pt x="370" y="370"/>
                      <a:pt x="329" y="165"/>
                      <a:pt x="206" y="0"/>
                    </a:cubicBezTo>
                    <a:cubicBezTo>
                      <a:pt x="206" y="41"/>
                      <a:pt x="83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5" name="Google Shape;18645;p42"/>
              <p:cNvSpPr/>
              <p:nvPr/>
            </p:nvSpPr>
            <p:spPr>
              <a:xfrm>
                <a:off x="4550450" y="18916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cubicBezTo>
                      <a:pt x="1" y="0"/>
                      <a:pt x="1" y="41"/>
                      <a:pt x="1" y="0"/>
                    </a:cubicBezTo>
                    <a:cubicBezTo>
                      <a:pt x="1" y="41"/>
                      <a:pt x="1" y="41"/>
                      <a:pt x="1" y="0"/>
                    </a:cubicBezTo>
                    <a:cubicBezTo>
                      <a:pt x="1" y="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6" name="Google Shape;18646;p42"/>
              <p:cNvSpPr/>
              <p:nvPr/>
            </p:nvSpPr>
            <p:spPr>
              <a:xfrm>
                <a:off x="3977400" y="991925"/>
                <a:ext cx="226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494" extrusionOk="0">
                    <a:moveTo>
                      <a:pt x="0" y="288"/>
                    </a:moveTo>
                    <a:cubicBezTo>
                      <a:pt x="82" y="412"/>
                      <a:pt x="82" y="453"/>
                      <a:pt x="123" y="494"/>
                    </a:cubicBezTo>
                    <a:cubicBezTo>
                      <a:pt x="370" y="412"/>
                      <a:pt x="616" y="247"/>
                      <a:pt x="904" y="124"/>
                    </a:cubicBezTo>
                    <a:lnTo>
                      <a:pt x="739" y="1"/>
                    </a:lnTo>
                    <a:cubicBezTo>
                      <a:pt x="411" y="83"/>
                      <a:pt x="205" y="206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7" name="Google Shape;18647;p42"/>
              <p:cNvSpPr/>
              <p:nvPr/>
            </p:nvSpPr>
            <p:spPr>
              <a:xfrm>
                <a:off x="3509075" y="1363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8" name="Google Shape;18648;p42"/>
              <p:cNvSpPr/>
              <p:nvPr/>
            </p:nvSpPr>
            <p:spPr>
              <a:xfrm>
                <a:off x="3510100" y="1352400"/>
                <a:ext cx="2877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536" extrusionOk="0">
                    <a:moveTo>
                      <a:pt x="1151" y="206"/>
                    </a:moveTo>
                    <a:cubicBezTo>
                      <a:pt x="1110" y="165"/>
                      <a:pt x="1028" y="42"/>
                      <a:pt x="987" y="1"/>
                    </a:cubicBezTo>
                    <a:cubicBezTo>
                      <a:pt x="699" y="165"/>
                      <a:pt x="329" y="330"/>
                      <a:pt x="1" y="453"/>
                    </a:cubicBezTo>
                    <a:cubicBezTo>
                      <a:pt x="494" y="535"/>
                      <a:pt x="904" y="453"/>
                      <a:pt x="115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9" name="Google Shape;18649;p42"/>
              <p:cNvSpPr/>
              <p:nvPr/>
            </p:nvSpPr>
            <p:spPr>
              <a:xfrm>
                <a:off x="2708025" y="3866525"/>
                <a:ext cx="154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63" extrusionOk="0">
                    <a:moveTo>
                      <a:pt x="329" y="0"/>
                    </a:moveTo>
                    <a:cubicBezTo>
                      <a:pt x="206" y="206"/>
                      <a:pt x="123" y="329"/>
                      <a:pt x="41" y="493"/>
                    </a:cubicBezTo>
                    <a:cubicBezTo>
                      <a:pt x="0" y="534"/>
                      <a:pt x="41" y="658"/>
                      <a:pt x="41" y="863"/>
                    </a:cubicBezTo>
                    <a:cubicBezTo>
                      <a:pt x="534" y="616"/>
                      <a:pt x="616" y="370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0" name="Google Shape;18650;p42"/>
              <p:cNvSpPr/>
              <p:nvPr/>
            </p:nvSpPr>
            <p:spPr>
              <a:xfrm>
                <a:off x="2731650" y="2928875"/>
                <a:ext cx="257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52" extrusionOk="0">
                    <a:moveTo>
                      <a:pt x="0" y="247"/>
                    </a:moveTo>
                    <a:cubicBezTo>
                      <a:pt x="41" y="329"/>
                      <a:pt x="41" y="411"/>
                      <a:pt x="82" y="452"/>
                    </a:cubicBezTo>
                    <a:cubicBezTo>
                      <a:pt x="411" y="370"/>
                      <a:pt x="698" y="329"/>
                      <a:pt x="1027" y="205"/>
                    </a:cubicBezTo>
                    <a:cubicBezTo>
                      <a:pt x="945" y="164"/>
                      <a:pt x="904" y="41"/>
                      <a:pt x="904" y="0"/>
                    </a:cubicBezTo>
                    <a:cubicBezTo>
                      <a:pt x="534" y="41"/>
                      <a:pt x="247" y="164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1" name="Google Shape;18651;p42"/>
              <p:cNvSpPr/>
              <p:nvPr/>
            </p:nvSpPr>
            <p:spPr>
              <a:xfrm>
                <a:off x="3584050" y="1634850"/>
                <a:ext cx="17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35" extrusionOk="0">
                    <a:moveTo>
                      <a:pt x="329" y="0"/>
                    </a:moveTo>
                    <a:cubicBezTo>
                      <a:pt x="247" y="41"/>
                      <a:pt x="83" y="123"/>
                      <a:pt x="0" y="164"/>
                    </a:cubicBezTo>
                    <a:cubicBezTo>
                      <a:pt x="124" y="247"/>
                      <a:pt x="329" y="411"/>
                      <a:pt x="493" y="534"/>
                    </a:cubicBezTo>
                    <a:lnTo>
                      <a:pt x="699" y="411"/>
                    </a:lnTo>
                    <a:cubicBezTo>
                      <a:pt x="534" y="329"/>
                      <a:pt x="452" y="164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2" name="Google Shape;18652;p42"/>
              <p:cNvSpPr/>
              <p:nvPr/>
            </p:nvSpPr>
            <p:spPr>
              <a:xfrm>
                <a:off x="4030800" y="2605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3" name="Google Shape;18653;p42"/>
              <p:cNvSpPr/>
              <p:nvPr/>
            </p:nvSpPr>
            <p:spPr>
              <a:xfrm>
                <a:off x="4007175" y="2594050"/>
                <a:ext cx="26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12" extrusionOk="0">
                    <a:moveTo>
                      <a:pt x="0" y="206"/>
                    </a:moveTo>
                    <a:cubicBezTo>
                      <a:pt x="0" y="247"/>
                      <a:pt x="41" y="247"/>
                      <a:pt x="41" y="288"/>
                    </a:cubicBezTo>
                    <a:cubicBezTo>
                      <a:pt x="370" y="371"/>
                      <a:pt x="617" y="412"/>
                      <a:pt x="945" y="412"/>
                    </a:cubicBezTo>
                    <a:cubicBezTo>
                      <a:pt x="986" y="288"/>
                      <a:pt x="1027" y="206"/>
                      <a:pt x="1068" y="1"/>
                    </a:cubicBezTo>
                    <a:cubicBezTo>
                      <a:pt x="617" y="83"/>
                      <a:pt x="329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4" name="Google Shape;18654;p42"/>
              <p:cNvSpPr/>
              <p:nvPr/>
            </p:nvSpPr>
            <p:spPr>
              <a:xfrm>
                <a:off x="4345050" y="1850500"/>
                <a:ext cx="17500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18" extrusionOk="0">
                    <a:moveTo>
                      <a:pt x="165" y="42"/>
                    </a:moveTo>
                    <a:cubicBezTo>
                      <a:pt x="206" y="330"/>
                      <a:pt x="1" y="617"/>
                      <a:pt x="699" y="576"/>
                    </a:cubicBezTo>
                    <a:cubicBezTo>
                      <a:pt x="617" y="371"/>
                      <a:pt x="494" y="165"/>
                      <a:pt x="411" y="1"/>
                    </a:cubicBezTo>
                    <a:cubicBezTo>
                      <a:pt x="370" y="1"/>
                      <a:pt x="247" y="1"/>
                      <a:pt x="165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5" name="Google Shape;18655;p42"/>
              <p:cNvSpPr/>
              <p:nvPr/>
            </p:nvSpPr>
            <p:spPr>
              <a:xfrm>
                <a:off x="4362525" y="186490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2" y="0"/>
                    </a:moveTo>
                    <a:lnTo>
                      <a:pt x="82" y="0"/>
                    </a:lnTo>
                    <a:lnTo>
                      <a:pt x="82" y="0"/>
                    </a:lnTo>
                    <a:cubicBezTo>
                      <a:pt x="0" y="0"/>
                      <a:pt x="0" y="0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6" name="Google Shape;18656;p42"/>
              <p:cNvSpPr/>
              <p:nvPr/>
            </p:nvSpPr>
            <p:spPr>
              <a:xfrm>
                <a:off x="4883200" y="1151125"/>
                <a:ext cx="1645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99" extrusionOk="0">
                    <a:moveTo>
                      <a:pt x="247" y="0"/>
                    </a:moveTo>
                    <a:cubicBezTo>
                      <a:pt x="124" y="0"/>
                      <a:pt x="83" y="41"/>
                      <a:pt x="1" y="41"/>
                    </a:cubicBezTo>
                    <a:cubicBezTo>
                      <a:pt x="124" y="247"/>
                      <a:pt x="247" y="493"/>
                      <a:pt x="411" y="699"/>
                    </a:cubicBezTo>
                    <a:cubicBezTo>
                      <a:pt x="494" y="699"/>
                      <a:pt x="535" y="658"/>
                      <a:pt x="658" y="658"/>
                    </a:cubicBezTo>
                    <a:cubicBezTo>
                      <a:pt x="535" y="452"/>
                      <a:pt x="370" y="247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7" name="Google Shape;18657;p42"/>
              <p:cNvSpPr/>
              <p:nvPr/>
            </p:nvSpPr>
            <p:spPr>
              <a:xfrm>
                <a:off x="3802800" y="2492375"/>
                <a:ext cx="185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46" extrusionOk="0">
                    <a:moveTo>
                      <a:pt x="206" y="1"/>
                    </a:moveTo>
                    <a:cubicBezTo>
                      <a:pt x="124" y="371"/>
                      <a:pt x="124" y="576"/>
                      <a:pt x="0" y="946"/>
                    </a:cubicBezTo>
                    <a:cubicBezTo>
                      <a:pt x="699" y="617"/>
                      <a:pt x="740" y="41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8" name="Google Shape;18658;p42"/>
              <p:cNvSpPr/>
              <p:nvPr/>
            </p:nvSpPr>
            <p:spPr>
              <a:xfrm>
                <a:off x="4700400" y="1268200"/>
                <a:ext cx="257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94" extrusionOk="0">
                    <a:moveTo>
                      <a:pt x="1027" y="493"/>
                    </a:moveTo>
                    <a:cubicBezTo>
                      <a:pt x="863" y="42"/>
                      <a:pt x="411" y="42"/>
                      <a:pt x="0" y="0"/>
                    </a:cubicBezTo>
                    <a:cubicBezTo>
                      <a:pt x="124" y="288"/>
                      <a:pt x="411" y="493"/>
                      <a:pt x="102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9" name="Google Shape;18659;p42"/>
              <p:cNvSpPr/>
              <p:nvPr/>
            </p:nvSpPr>
            <p:spPr>
              <a:xfrm>
                <a:off x="4699375" y="126615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41" y="82"/>
                    </a:moveTo>
                    <a:lnTo>
                      <a:pt x="41" y="82"/>
                    </a:lnTo>
                    <a:cubicBezTo>
                      <a:pt x="0" y="0"/>
                      <a:pt x="0" y="0"/>
                      <a:pt x="41" y="82"/>
                    </a:cubicBezTo>
                    <a:cubicBezTo>
                      <a:pt x="0" y="0"/>
                      <a:pt x="0" y="82"/>
                      <a:pt x="41" y="82"/>
                    </a:cubicBezTo>
                    <a:cubicBezTo>
                      <a:pt x="0" y="82"/>
                      <a:pt x="0" y="82"/>
                      <a:pt x="41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0" name="Google Shape;18660;p42"/>
              <p:cNvSpPr/>
              <p:nvPr/>
            </p:nvSpPr>
            <p:spPr>
              <a:xfrm>
                <a:off x="3909600" y="1136750"/>
                <a:ext cx="257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370" extrusionOk="0">
                    <a:moveTo>
                      <a:pt x="1" y="206"/>
                    </a:moveTo>
                    <a:cubicBezTo>
                      <a:pt x="329" y="247"/>
                      <a:pt x="617" y="329"/>
                      <a:pt x="987" y="370"/>
                    </a:cubicBezTo>
                    <a:cubicBezTo>
                      <a:pt x="987" y="329"/>
                      <a:pt x="1028" y="206"/>
                      <a:pt x="1028" y="164"/>
                    </a:cubicBezTo>
                    <a:lnTo>
                      <a:pt x="124" y="0"/>
                    </a:lnTo>
                    <a:cubicBezTo>
                      <a:pt x="42" y="123"/>
                      <a:pt x="1" y="164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1" name="Google Shape;18661;p42"/>
              <p:cNvSpPr/>
              <p:nvPr/>
            </p:nvSpPr>
            <p:spPr>
              <a:xfrm>
                <a:off x="4975625" y="1060750"/>
                <a:ext cx="175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70" extrusionOk="0">
                    <a:moveTo>
                      <a:pt x="1" y="206"/>
                    </a:moveTo>
                    <a:lnTo>
                      <a:pt x="1" y="329"/>
                    </a:lnTo>
                    <a:cubicBezTo>
                      <a:pt x="535" y="370"/>
                      <a:pt x="535" y="370"/>
                      <a:pt x="699" y="0"/>
                    </a:cubicBezTo>
                    <a:cubicBezTo>
                      <a:pt x="453" y="82"/>
                      <a:pt x="247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2" name="Google Shape;18662;p42"/>
              <p:cNvSpPr/>
              <p:nvPr/>
            </p:nvSpPr>
            <p:spPr>
              <a:xfrm>
                <a:off x="5556925" y="1162425"/>
                <a:ext cx="185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88" extrusionOk="0">
                    <a:moveTo>
                      <a:pt x="41" y="288"/>
                    </a:moveTo>
                    <a:cubicBezTo>
                      <a:pt x="247" y="247"/>
                      <a:pt x="452" y="206"/>
                      <a:pt x="739" y="164"/>
                    </a:cubicBezTo>
                    <a:cubicBezTo>
                      <a:pt x="0" y="0"/>
                      <a:pt x="0" y="0"/>
                      <a:pt x="4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3" name="Google Shape;18663;p42"/>
              <p:cNvSpPr/>
              <p:nvPr/>
            </p:nvSpPr>
            <p:spPr>
              <a:xfrm>
                <a:off x="2587850" y="3813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4" name="Google Shape;18664;p42"/>
              <p:cNvSpPr/>
              <p:nvPr/>
            </p:nvSpPr>
            <p:spPr>
              <a:xfrm>
                <a:off x="2582725" y="3814150"/>
                <a:ext cx="205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11" extrusionOk="0">
                    <a:moveTo>
                      <a:pt x="493" y="411"/>
                    </a:moveTo>
                    <a:cubicBezTo>
                      <a:pt x="617" y="411"/>
                      <a:pt x="699" y="329"/>
                      <a:pt x="822" y="329"/>
                    </a:cubicBezTo>
                    <a:lnTo>
                      <a:pt x="329" y="0"/>
                    </a:lnTo>
                    <a:lnTo>
                      <a:pt x="247" y="0"/>
                    </a:lnTo>
                    <a:cubicBezTo>
                      <a:pt x="124" y="165"/>
                      <a:pt x="0" y="370"/>
                      <a:pt x="49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5" name="Google Shape;18665;p42"/>
              <p:cNvSpPr/>
              <p:nvPr/>
            </p:nvSpPr>
            <p:spPr>
              <a:xfrm>
                <a:off x="3667225" y="1088475"/>
                <a:ext cx="16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5" extrusionOk="0">
                    <a:moveTo>
                      <a:pt x="371" y="0"/>
                    </a:moveTo>
                    <a:cubicBezTo>
                      <a:pt x="247" y="124"/>
                      <a:pt x="83" y="288"/>
                      <a:pt x="1" y="452"/>
                    </a:cubicBezTo>
                    <a:cubicBezTo>
                      <a:pt x="83" y="493"/>
                      <a:pt x="206" y="493"/>
                      <a:pt x="247" y="534"/>
                    </a:cubicBezTo>
                    <a:cubicBezTo>
                      <a:pt x="412" y="411"/>
                      <a:pt x="494" y="247"/>
                      <a:pt x="658" y="83"/>
                    </a:cubicBezTo>
                    <a:cubicBezTo>
                      <a:pt x="576" y="83"/>
                      <a:pt x="453" y="41"/>
                      <a:pt x="37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6" name="Google Shape;18666;p42"/>
              <p:cNvSpPr/>
              <p:nvPr/>
            </p:nvSpPr>
            <p:spPr>
              <a:xfrm>
                <a:off x="4093450" y="941600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0" y="247"/>
                    </a:moveTo>
                    <a:cubicBezTo>
                      <a:pt x="82" y="371"/>
                      <a:pt x="205" y="453"/>
                      <a:pt x="288" y="453"/>
                    </a:cubicBezTo>
                    <a:cubicBezTo>
                      <a:pt x="411" y="453"/>
                      <a:pt x="493" y="371"/>
                      <a:pt x="657" y="247"/>
                    </a:cubicBezTo>
                    <a:cubicBezTo>
                      <a:pt x="575" y="206"/>
                      <a:pt x="411" y="124"/>
                      <a:pt x="247" y="1"/>
                    </a:cubicBezTo>
                    <a:cubicBezTo>
                      <a:pt x="164" y="165"/>
                      <a:pt x="0" y="247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7" name="Google Shape;18667;p42"/>
              <p:cNvSpPr/>
              <p:nvPr/>
            </p:nvSpPr>
            <p:spPr>
              <a:xfrm>
                <a:off x="2203750" y="4114025"/>
                <a:ext cx="103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94" extrusionOk="0">
                    <a:moveTo>
                      <a:pt x="412" y="494"/>
                    </a:moveTo>
                    <a:lnTo>
                      <a:pt x="412" y="1"/>
                    </a:lnTo>
                    <a:lnTo>
                      <a:pt x="1" y="1"/>
                    </a:lnTo>
                    <a:cubicBezTo>
                      <a:pt x="1" y="165"/>
                      <a:pt x="42" y="288"/>
                      <a:pt x="83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8" name="Google Shape;18668;p42"/>
              <p:cNvSpPr/>
              <p:nvPr/>
            </p:nvSpPr>
            <p:spPr>
              <a:xfrm>
                <a:off x="4511425" y="1896725"/>
                <a:ext cx="144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12" extrusionOk="0">
                    <a:moveTo>
                      <a:pt x="576" y="165"/>
                    </a:moveTo>
                    <a:cubicBezTo>
                      <a:pt x="576" y="124"/>
                      <a:pt x="370" y="0"/>
                      <a:pt x="370" y="0"/>
                    </a:cubicBezTo>
                    <a:cubicBezTo>
                      <a:pt x="288" y="42"/>
                      <a:pt x="165" y="83"/>
                      <a:pt x="1" y="206"/>
                    </a:cubicBezTo>
                    <a:cubicBezTo>
                      <a:pt x="165" y="288"/>
                      <a:pt x="288" y="370"/>
                      <a:pt x="370" y="411"/>
                    </a:cubicBezTo>
                    <a:cubicBezTo>
                      <a:pt x="411" y="329"/>
                      <a:pt x="535" y="247"/>
                      <a:pt x="57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9" name="Google Shape;18669;p42"/>
              <p:cNvSpPr/>
              <p:nvPr/>
            </p:nvSpPr>
            <p:spPr>
              <a:xfrm>
                <a:off x="2793250" y="2780975"/>
                <a:ext cx="22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576" extrusionOk="0">
                    <a:moveTo>
                      <a:pt x="1" y="576"/>
                    </a:moveTo>
                    <a:cubicBezTo>
                      <a:pt x="288" y="535"/>
                      <a:pt x="617" y="493"/>
                      <a:pt x="905" y="370"/>
                    </a:cubicBezTo>
                    <a:cubicBezTo>
                      <a:pt x="329" y="1"/>
                      <a:pt x="329" y="1"/>
                      <a:pt x="1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0" name="Google Shape;18670;p42"/>
              <p:cNvSpPr/>
              <p:nvPr/>
            </p:nvSpPr>
            <p:spPr>
              <a:xfrm>
                <a:off x="5267300" y="1296950"/>
                <a:ext cx="8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782" extrusionOk="0">
                    <a:moveTo>
                      <a:pt x="329" y="740"/>
                    </a:moveTo>
                    <a:lnTo>
                      <a:pt x="329" y="165"/>
                    </a:lnTo>
                    <a:cubicBezTo>
                      <a:pt x="329" y="124"/>
                      <a:pt x="165" y="124"/>
                      <a:pt x="1" y="1"/>
                    </a:cubicBezTo>
                    <a:cubicBezTo>
                      <a:pt x="83" y="329"/>
                      <a:pt x="124" y="535"/>
                      <a:pt x="165" y="781"/>
                    </a:cubicBezTo>
                    <a:cubicBezTo>
                      <a:pt x="165" y="740"/>
                      <a:pt x="288" y="740"/>
                      <a:pt x="329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1" name="Google Shape;18671;p42"/>
              <p:cNvSpPr/>
              <p:nvPr/>
            </p:nvSpPr>
            <p:spPr>
              <a:xfrm>
                <a:off x="3881875" y="1625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2" name="Google Shape;18672;p42"/>
              <p:cNvSpPr/>
              <p:nvPr/>
            </p:nvSpPr>
            <p:spPr>
              <a:xfrm>
                <a:off x="3854150" y="1620450"/>
                <a:ext cx="27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7" extrusionOk="0">
                    <a:moveTo>
                      <a:pt x="0" y="371"/>
                    </a:moveTo>
                    <a:cubicBezTo>
                      <a:pt x="534" y="576"/>
                      <a:pt x="822" y="535"/>
                      <a:pt x="1110" y="206"/>
                    </a:cubicBezTo>
                    <a:cubicBezTo>
                      <a:pt x="740" y="206"/>
                      <a:pt x="370" y="1"/>
                      <a:pt x="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3" name="Google Shape;18673;p42"/>
              <p:cNvSpPr/>
              <p:nvPr/>
            </p:nvSpPr>
            <p:spPr>
              <a:xfrm>
                <a:off x="4017450" y="1597875"/>
                <a:ext cx="154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5" extrusionOk="0">
                    <a:moveTo>
                      <a:pt x="616" y="82"/>
                    </a:moveTo>
                    <a:cubicBezTo>
                      <a:pt x="534" y="41"/>
                      <a:pt x="411" y="0"/>
                      <a:pt x="329" y="0"/>
                    </a:cubicBezTo>
                    <a:cubicBezTo>
                      <a:pt x="206" y="123"/>
                      <a:pt x="123" y="370"/>
                      <a:pt x="0" y="493"/>
                    </a:cubicBezTo>
                    <a:cubicBezTo>
                      <a:pt x="41" y="493"/>
                      <a:pt x="164" y="534"/>
                      <a:pt x="206" y="534"/>
                    </a:cubicBezTo>
                    <a:cubicBezTo>
                      <a:pt x="370" y="411"/>
                      <a:pt x="452" y="247"/>
                      <a:pt x="616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4" name="Google Shape;18674;p42"/>
              <p:cNvSpPr/>
              <p:nvPr/>
            </p:nvSpPr>
            <p:spPr>
              <a:xfrm>
                <a:off x="4237225" y="1557825"/>
                <a:ext cx="2570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45" extrusionOk="0">
                    <a:moveTo>
                      <a:pt x="1027" y="0"/>
                    </a:moveTo>
                    <a:cubicBezTo>
                      <a:pt x="658" y="123"/>
                      <a:pt x="288" y="247"/>
                      <a:pt x="0" y="370"/>
                    </a:cubicBezTo>
                    <a:lnTo>
                      <a:pt x="0" y="945"/>
                    </a:lnTo>
                    <a:cubicBezTo>
                      <a:pt x="493" y="739"/>
                      <a:pt x="986" y="452"/>
                      <a:pt x="102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5" name="Google Shape;18675;p42"/>
              <p:cNvSpPr/>
              <p:nvPr/>
            </p:nvSpPr>
            <p:spPr>
              <a:xfrm>
                <a:off x="4262900" y="1557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cubicBezTo>
                      <a:pt x="0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6" name="Google Shape;18676;p42"/>
              <p:cNvSpPr/>
              <p:nvPr/>
            </p:nvSpPr>
            <p:spPr>
              <a:xfrm>
                <a:off x="4237225" y="156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7" name="Google Shape;18677;p42"/>
              <p:cNvSpPr/>
              <p:nvPr/>
            </p:nvSpPr>
            <p:spPr>
              <a:xfrm>
                <a:off x="2665900" y="737225"/>
                <a:ext cx="1442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577" h="577" extrusionOk="0">
                    <a:moveTo>
                      <a:pt x="576" y="124"/>
                    </a:moveTo>
                    <a:cubicBezTo>
                      <a:pt x="453" y="83"/>
                      <a:pt x="288" y="83"/>
                      <a:pt x="206" y="1"/>
                    </a:cubicBezTo>
                    <a:cubicBezTo>
                      <a:pt x="165" y="165"/>
                      <a:pt x="42" y="330"/>
                      <a:pt x="1" y="453"/>
                    </a:cubicBezTo>
                    <a:cubicBezTo>
                      <a:pt x="1" y="453"/>
                      <a:pt x="206" y="535"/>
                      <a:pt x="288" y="576"/>
                    </a:cubicBezTo>
                    <a:cubicBezTo>
                      <a:pt x="412" y="412"/>
                      <a:pt x="494" y="289"/>
                      <a:pt x="576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8" name="Google Shape;18678;p42"/>
              <p:cNvSpPr/>
              <p:nvPr/>
            </p:nvSpPr>
            <p:spPr>
              <a:xfrm>
                <a:off x="3919875" y="483575"/>
                <a:ext cx="195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494" extrusionOk="0">
                    <a:moveTo>
                      <a:pt x="247" y="493"/>
                    </a:moveTo>
                    <a:cubicBezTo>
                      <a:pt x="411" y="452"/>
                      <a:pt x="617" y="411"/>
                      <a:pt x="740" y="288"/>
                    </a:cubicBezTo>
                    <a:cubicBezTo>
                      <a:pt x="781" y="247"/>
                      <a:pt x="617" y="164"/>
                      <a:pt x="452" y="0"/>
                    </a:cubicBezTo>
                    <a:cubicBezTo>
                      <a:pt x="247" y="82"/>
                      <a:pt x="42" y="164"/>
                      <a:pt x="42" y="247"/>
                    </a:cubicBezTo>
                    <a:cubicBezTo>
                      <a:pt x="1" y="288"/>
                      <a:pt x="165" y="411"/>
                      <a:pt x="24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9" name="Google Shape;18679;p42"/>
              <p:cNvSpPr/>
              <p:nvPr/>
            </p:nvSpPr>
            <p:spPr>
              <a:xfrm>
                <a:off x="4971525" y="1742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cubicBezTo>
                      <a:pt x="42" y="42"/>
                      <a:pt x="42" y="0"/>
                      <a:pt x="42" y="42"/>
                    </a:cubicBezTo>
                    <a:cubicBezTo>
                      <a:pt x="0" y="0"/>
                      <a:pt x="0" y="0"/>
                      <a:pt x="42" y="42"/>
                    </a:cubicBezTo>
                    <a:cubicBezTo>
                      <a:pt x="0" y="42"/>
                      <a:pt x="42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0" name="Google Shape;18680;p42"/>
              <p:cNvSpPr/>
              <p:nvPr/>
            </p:nvSpPr>
            <p:spPr>
              <a:xfrm>
                <a:off x="4939675" y="1743700"/>
                <a:ext cx="318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617" extrusionOk="0">
                    <a:moveTo>
                      <a:pt x="1274" y="1"/>
                    </a:moveTo>
                    <a:cubicBezTo>
                      <a:pt x="905" y="1"/>
                      <a:pt x="535" y="83"/>
                      <a:pt x="1" y="83"/>
                    </a:cubicBezTo>
                    <a:cubicBezTo>
                      <a:pt x="740" y="617"/>
                      <a:pt x="1028" y="206"/>
                      <a:pt x="127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1" name="Google Shape;18681;p42"/>
              <p:cNvSpPr/>
              <p:nvPr/>
            </p:nvSpPr>
            <p:spPr>
              <a:xfrm>
                <a:off x="5029025" y="3420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2" name="Google Shape;18682;p42"/>
              <p:cNvSpPr/>
              <p:nvPr/>
            </p:nvSpPr>
            <p:spPr>
              <a:xfrm>
                <a:off x="2909300" y="582150"/>
                <a:ext cx="185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53" extrusionOk="0">
                    <a:moveTo>
                      <a:pt x="740" y="124"/>
                    </a:moveTo>
                    <a:lnTo>
                      <a:pt x="617" y="1"/>
                    </a:lnTo>
                    <a:cubicBezTo>
                      <a:pt x="494" y="42"/>
                      <a:pt x="329" y="1"/>
                      <a:pt x="206" y="124"/>
                    </a:cubicBezTo>
                    <a:cubicBezTo>
                      <a:pt x="124" y="165"/>
                      <a:pt x="83" y="330"/>
                      <a:pt x="1" y="412"/>
                    </a:cubicBezTo>
                    <a:cubicBezTo>
                      <a:pt x="42" y="412"/>
                      <a:pt x="124" y="453"/>
                      <a:pt x="165" y="453"/>
                    </a:cubicBezTo>
                    <a:cubicBezTo>
                      <a:pt x="329" y="330"/>
                      <a:pt x="535" y="206"/>
                      <a:pt x="74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3" name="Google Shape;18683;p42"/>
              <p:cNvSpPr/>
              <p:nvPr/>
            </p:nvSpPr>
            <p:spPr>
              <a:xfrm>
                <a:off x="4920175" y="1409925"/>
                <a:ext cx="154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06" extrusionOk="0">
                    <a:moveTo>
                      <a:pt x="617" y="0"/>
                    </a:moveTo>
                    <a:lnTo>
                      <a:pt x="0" y="0"/>
                    </a:lnTo>
                    <a:lnTo>
                      <a:pt x="0" y="165"/>
                    </a:lnTo>
                    <a:cubicBezTo>
                      <a:pt x="206" y="165"/>
                      <a:pt x="411" y="206"/>
                      <a:pt x="617" y="206"/>
                    </a:cubicBezTo>
                    <a:cubicBezTo>
                      <a:pt x="576" y="165"/>
                      <a:pt x="576" y="124"/>
                      <a:pt x="61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4" name="Google Shape;18684;p42"/>
              <p:cNvSpPr/>
              <p:nvPr/>
            </p:nvSpPr>
            <p:spPr>
              <a:xfrm>
                <a:off x="3871600" y="3442375"/>
                <a:ext cx="175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76" extrusionOk="0">
                    <a:moveTo>
                      <a:pt x="1" y="41"/>
                    </a:moveTo>
                    <a:cubicBezTo>
                      <a:pt x="1" y="164"/>
                      <a:pt x="1" y="247"/>
                      <a:pt x="42" y="370"/>
                    </a:cubicBezTo>
                    <a:cubicBezTo>
                      <a:pt x="124" y="452"/>
                      <a:pt x="329" y="452"/>
                      <a:pt x="699" y="575"/>
                    </a:cubicBezTo>
                    <a:cubicBezTo>
                      <a:pt x="453" y="247"/>
                      <a:pt x="329" y="123"/>
                      <a:pt x="247" y="0"/>
                    </a:cubicBezTo>
                    <a:cubicBezTo>
                      <a:pt x="206" y="0"/>
                      <a:pt x="83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5" name="Google Shape;18685;p42"/>
              <p:cNvSpPr/>
              <p:nvPr/>
            </p:nvSpPr>
            <p:spPr>
              <a:xfrm>
                <a:off x="3954800" y="3312975"/>
                <a:ext cx="15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11" extrusionOk="0">
                    <a:moveTo>
                      <a:pt x="616" y="164"/>
                    </a:moveTo>
                    <a:cubicBezTo>
                      <a:pt x="616" y="164"/>
                      <a:pt x="452" y="41"/>
                      <a:pt x="411" y="0"/>
                    </a:cubicBezTo>
                    <a:cubicBezTo>
                      <a:pt x="247" y="82"/>
                      <a:pt x="165" y="164"/>
                      <a:pt x="0" y="247"/>
                    </a:cubicBezTo>
                    <a:cubicBezTo>
                      <a:pt x="41" y="288"/>
                      <a:pt x="165" y="370"/>
                      <a:pt x="206" y="411"/>
                    </a:cubicBezTo>
                    <a:cubicBezTo>
                      <a:pt x="370" y="288"/>
                      <a:pt x="493" y="247"/>
                      <a:pt x="616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6" name="Google Shape;18686;p42"/>
              <p:cNvSpPr/>
              <p:nvPr/>
            </p:nvSpPr>
            <p:spPr>
              <a:xfrm>
                <a:off x="1921325" y="4147925"/>
                <a:ext cx="123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58" extrusionOk="0">
                    <a:moveTo>
                      <a:pt x="288" y="82"/>
                    </a:moveTo>
                    <a:cubicBezTo>
                      <a:pt x="206" y="329"/>
                      <a:pt x="1" y="658"/>
                      <a:pt x="494" y="575"/>
                    </a:cubicBezTo>
                    <a:lnTo>
                      <a:pt x="494" y="0"/>
                    </a:lnTo>
                    <a:cubicBezTo>
                      <a:pt x="453" y="41"/>
                      <a:pt x="412" y="82"/>
                      <a:pt x="288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7" name="Google Shape;18687;p42"/>
              <p:cNvSpPr/>
              <p:nvPr/>
            </p:nvSpPr>
            <p:spPr>
              <a:xfrm>
                <a:off x="3974300" y="3130150"/>
                <a:ext cx="16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5" extrusionOk="0">
                    <a:moveTo>
                      <a:pt x="658" y="124"/>
                    </a:moveTo>
                    <a:cubicBezTo>
                      <a:pt x="617" y="83"/>
                      <a:pt x="494" y="83"/>
                      <a:pt x="453" y="1"/>
                    </a:cubicBezTo>
                    <a:cubicBezTo>
                      <a:pt x="288" y="165"/>
                      <a:pt x="124" y="288"/>
                      <a:pt x="1" y="412"/>
                    </a:cubicBezTo>
                    <a:cubicBezTo>
                      <a:pt x="42" y="494"/>
                      <a:pt x="124" y="494"/>
                      <a:pt x="206" y="535"/>
                    </a:cubicBezTo>
                    <a:cubicBezTo>
                      <a:pt x="329" y="371"/>
                      <a:pt x="494" y="206"/>
                      <a:pt x="658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8" name="Google Shape;18688;p42"/>
              <p:cNvSpPr/>
              <p:nvPr/>
            </p:nvSpPr>
            <p:spPr>
              <a:xfrm>
                <a:off x="3909600" y="1663600"/>
                <a:ext cx="205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94" extrusionOk="0">
                    <a:moveTo>
                      <a:pt x="1" y="493"/>
                    </a:moveTo>
                    <a:cubicBezTo>
                      <a:pt x="247" y="329"/>
                      <a:pt x="576" y="247"/>
                      <a:pt x="822" y="82"/>
                    </a:cubicBezTo>
                    <a:cubicBezTo>
                      <a:pt x="165" y="0"/>
                      <a:pt x="42" y="206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9" name="Google Shape;18689;p42"/>
              <p:cNvSpPr/>
              <p:nvPr/>
            </p:nvSpPr>
            <p:spPr>
              <a:xfrm>
                <a:off x="3909600" y="16759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ubicBezTo>
                      <a:pt x="1" y="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0" name="Google Shape;18690;p42"/>
              <p:cNvSpPr/>
              <p:nvPr/>
            </p:nvSpPr>
            <p:spPr>
              <a:xfrm>
                <a:off x="3294425" y="1329825"/>
                <a:ext cx="195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29" extrusionOk="0">
                    <a:moveTo>
                      <a:pt x="576" y="329"/>
                    </a:moveTo>
                    <a:cubicBezTo>
                      <a:pt x="617" y="329"/>
                      <a:pt x="740" y="247"/>
                      <a:pt x="781" y="206"/>
                    </a:cubicBezTo>
                    <a:cubicBezTo>
                      <a:pt x="617" y="123"/>
                      <a:pt x="535" y="41"/>
                      <a:pt x="371" y="0"/>
                    </a:cubicBezTo>
                    <a:cubicBezTo>
                      <a:pt x="329" y="0"/>
                      <a:pt x="206" y="82"/>
                      <a:pt x="1" y="206"/>
                    </a:cubicBezTo>
                    <a:cubicBezTo>
                      <a:pt x="329" y="247"/>
                      <a:pt x="494" y="288"/>
                      <a:pt x="576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1" name="Google Shape;18691;p42"/>
              <p:cNvSpPr/>
              <p:nvPr/>
            </p:nvSpPr>
            <p:spPr>
              <a:xfrm>
                <a:off x="1578325" y="4948975"/>
                <a:ext cx="102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76" extrusionOk="0">
                    <a:moveTo>
                      <a:pt x="370" y="371"/>
                    </a:moveTo>
                    <a:cubicBezTo>
                      <a:pt x="411" y="288"/>
                      <a:pt x="411" y="124"/>
                      <a:pt x="370" y="83"/>
                    </a:cubicBezTo>
                    <a:cubicBezTo>
                      <a:pt x="329" y="1"/>
                      <a:pt x="206" y="83"/>
                      <a:pt x="123" y="83"/>
                    </a:cubicBezTo>
                    <a:cubicBezTo>
                      <a:pt x="41" y="247"/>
                      <a:pt x="41" y="371"/>
                      <a:pt x="0" y="576"/>
                    </a:cubicBezTo>
                    <a:cubicBezTo>
                      <a:pt x="206" y="494"/>
                      <a:pt x="329" y="453"/>
                      <a:pt x="37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2" name="Google Shape;18692;p42"/>
              <p:cNvSpPr/>
              <p:nvPr/>
            </p:nvSpPr>
            <p:spPr>
              <a:xfrm>
                <a:off x="3224600" y="2425625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0" y="535"/>
                    </a:moveTo>
                    <a:cubicBezTo>
                      <a:pt x="83" y="535"/>
                      <a:pt x="206" y="576"/>
                      <a:pt x="247" y="576"/>
                    </a:cubicBezTo>
                    <a:cubicBezTo>
                      <a:pt x="288" y="412"/>
                      <a:pt x="411" y="206"/>
                      <a:pt x="452" y="42"/>
                    </a:cubicBezTo>
                    <a:cubicBezTo>
                      <a:pt x="329" y="42"/>
                      <a:pt x="247" y="1"/>
                      <a:pt x="83" y="1"/>
                    </a:cubicBezTo>
                    <a:cubicBezTo>
                      <a:pt x="124" y="206"/>
                      <a:pt x="83" y="371"/>
                      <a:pt x="0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3" name="Google Shape;18693;p42"/>
              <p:cNvSpPr/>
              <p:nvPr/>
            </p:nvSpPr>
            <p:spPr>
              <a:xfrm>
                <a:off x="2512875" y="2339375"/>
                <a:ext cx="134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5" extrusionOk="0">
                    <a:moveTo>
                      <a:pt x="247" y="534"/>
                    </a:moveTo>
                    <a:cubicBezTo>
                      <a:pt x="371" y="493"/>
                      <a:pt x="535" y="411"/>
                      <a:pt x="535" y="370"/>
                    </a:cubicBezTo>
                    <a:cubicBezTo>
                      <a:pt x="535" y="288"/>
                      <a:pt x="412" y="164"/>
                      <a:pt x="330" y="0"/>
                    </a:cubicBezTo>
                    <a:cubicBezTo>
                      <a:pt x="165" y="123"/>
                      <a:pt x="1" y="205"/>
                      <a:pt x="1" y="288"/>
                    </a:cubicBezTo>
                    <a:cubicBezTo>
                      <a:pt x="42" y="370"/>
                      <a:pt x="165" y="411"/>
                      <a:pt x="247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4" name="Google Shape;18694;p42"/>
              <p:cNvSpPr/>
              <p:nvPr/>
            </p:nvSpPr>
            <p:spPr>
              <a:xfrm>
                <a:off x="2579650" y="2175050"/>
                <a:ext cx="164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94" extrusionOk="0">
                    <a:moveTo>
                      <a:pt x="0" y="288"/>
                    </a:moveTo>
                    <a:cubicBezTo>
                      <a:pt x="41" y="329"/>
                      <a:pt x="165" y="370"/>
                      <a:pt x="206" y="493"/>
                    </a:cubicBezTo>
                    <a:cubicBezTo>
                      <a:pt x="370" y="370"/>
                      <a:pt x="534" y="206"/>
                      <a:pt x="657" y="123"/>
                    </a:cubicBezTo>
                    <a:cubicBezTo>
                      <a:pt x="616" y="82"/>
                      <a:pt x="575" y="0"/>
                      <a:pt x="534" y="0"/>
                    </a:cubicBezTo>
                    <a:cubicBezTo>
                      <a:pt x="370" y="82"/>
                      <a:pt x="206" y="165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5" name="Google Shape;18695;p42"/>
              <p:cNvSpPr/>
              <p:nvPr/>
            </p:nvSpPr>
            <p:spPr>
              <a:xfrm>
                <a:off x="3965075" y="1071025"/>
                <a:ext cx="215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411" extrusionOk="0">
                    <a:moveTo>
                      <a:pt x="781" y="0"/>
                    </a:moveTo>
                    <a:cubicBezTo>
                      <a:pt x="493" y="82"/>
                      <a:pt x="247" y="164"/>
                      <a:pt x="0" y="205"/>
                    </a:cubicBezTo>
                    <a:lnTo>
                      <a:pt x="205" y="411"/>
                    </a:lnTo>
                    <a:cubicBezTo>
                      <a:pt x="411" y="329"/>
                      <a:pt x="657" y="288"/>
                      <a:pt x="863" y="164"/>
                    </a:cubicBezTo>
                    <a:cubicBezTo>
                      <a:pt x="822" y="164"/>
                      <a:pt x="822" y="123"/>
                      <a:pt x="78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6" name="Google Shape;18696;p42"/>
              <p:cNvSpPr/>
              <p:nvPr/>
            </p:nvSpPr>
            <p:spPr>
              <a:xfrm>
                <a:off x="5668850" y="1360625"/>
                <a:ext cx="7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617" extrusionOk="0">
                    <a:moveTo>
                      <a:pt x="288" y="1"/>
                    </a:moveTo>
                    <a:lnTo>
                      <a:pt x="83" y="1"/>
                    </a:lnTo>
                    <a:cubicBezTo>
                      <a:pt x="42" y="206"/>
                      <a:pt x="1" y="411"/>
                      <a:pt x="1" y="617"/>
                    </a:cubicBezTo>
                    <a:lnTo>
                      <a:pt x="206" y="617"/>
                    </a:lnTo>
                    <a:cubicBezTo>
                      <a:pt x="206" y="411"/>
                      <a:pt x="247" y="206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7" name="Google Shape;18697;p42"/>
              <p:cNvSpPr/>
              <p:nvPr/>
            </p:nvSpPr>
            <p:spPr>
              <a:xfrm>
                <a:off x="3189675" y="623250"/>
                <a:ext cx="175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29" extrusionOk="0">
                    <a:moveTo>
                      <a:pt x="1" y="205"/>
                    </a:moveTo>
                    <a:cubicBezTo>
                      <a:pt x="206" y="247"/>
                      <a:pt x="411" y="329"/>
                      <a:pt x="617" y="329"/>
                    </a:cubicBezTo>
                    <a:cubicBezTo>
                      <a:pt x="658" y="205"/>
                      <a:pt x="658" y="164"/>
                      <a:pt x="699" y="41"/>
                    </a:cubicBezTo>
                    <a:cubicBezTo>
                      <a:pt x="494" y="41"/>
                      <a:pt x="288" y="0"/>
                      <a:pt x="42" y="0"/>
                    </a:cubicBezTo>
                    <a:cubicBezTo>
                      <a:pt x="42" y="41"/>
                      <a:pt x="42" y="164"/>
                      <a:pt x="1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8" name="Google Shape;18698;p42"/>
              <p:cNvSpPr/>
              <p:nvPr/>
            </p:nvSpPr>
            <p:spPr>
              <a:xfrm>
                <a:off x="4282400" y="17098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9" name="Google Shape;18699;p42"/>
              <p:cNvSpPr/>
              <p:nvPr/>
            </p:nvSpPr>
            <p:spPr>
              <a:xfrm>
                <a:off x="4262900" y="1687225"/>
                <a:ext cx="195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04" extrusionOk="0">
                    <a:moveTo>
                      <a:pt x="781" y="904"/>
                    </a:moveTo>
                    <a:cubicBezTo>
                      <a:pt x="616" y="616"/>
                      <a:pt x="452" y="411"/>
                      <a:pt x="206" y="0"/>
                    </a:cubicBezTo>
                    <a:cubicBezTo>
                      <a:pt x="0" y="575"/>
                      <a:pt x="288" y="740"/>
                      <a:pt x="781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0" name="Google Shape;18700;p42"/>
              <p:cNvSpPr/>
              <p:nvPr/>
            </p:nvSpPr>
            <p:spPr>
              <a:xfrm>
                <a:off x="1922350" y="4248575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412" y="0"/>
                    </a:moveTo>
                    <a:cubicBezTo>
                      <a:pt x="289" y="41"/>
                      <a:pt x="165" y="82"/>
                      <a:pt x="42" y="164"/>
                    </a:cubicBezTo>
                    <a:cubicBezTo>
                      <a:pt x="1" y="206"/>
                      <a:pt x="1" y="370"/>
                      <a:pt x="1" y="575"/>
                    </a:cubicBezTo>
                    <a:cubicBezTo>
                      <a:pt x="165" y="452"/>
                      <a:pt x="289" y="411"/>
                      <a:pt x="412" y="329"/>
                    </a:cubicBezTo>
                    <a:cubicBezTo>
                      <a:pt x="453" y="247"/>
                      <a:pt x="412" y="123"/>
                      <a:pt x="41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1" name="Google Shape;18701;p42"/>
              <p:cNvSpPr/>
              <p:nvPr/>
            </p:nvSpPr>
            <p:spPr>
              <a:xfrm>
                <a:off x="3776100" y="1802250"/>
                <a:ext cx="113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5" extrusionOk="0">
                    <a:moveTo>
                      <a:pt x="452" y="41"/>
                    </a:moveTo>
                    <a:cubicBezTo>
                      <a:pt x="370" y="41"/>
                      <a:pt x="247" y="0"/>
                      <a:pt x="165" y="0"/>
                    </a:cubicBezTo>
                    <a:cubicBezTo>
                      <a:pt x="124" y="123"/>
                      <a:pt x="41" y="288"/>
                      <a:pt x="0" y="493"/>
                    </a:cubicBezTo>
                    <a:cubicBezTo>
                      <a:pt x="41" y="493"/>
                      <a:pt x="165" y="534"/>
                      <a:pt x="206" y="534"/>
                    </a:cubicBezTo>
                    <a:cubicBezTo>
                      <a:pt x="329" y="329"/>
                      <a:pt x="411" y="206"/>
                      <a:pt x="452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2" name="Google Shape;18702;p42"/>
              <p:cNvSpPr/>
              <p:nvPr/>
            </p:nvSpPr>
            <p:spPr>
              <a:xfrm>
                <a:off x="1605025" y="4953100"/>
                <a:ext cx="123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17" extrusionOk="0">
                    <a:moveTo>
                      <a:pt x="329" y="616"/>
                    </a:moveTo>
                    <a:cubicBezTo>
                      <a:pt x="329" y="616"/>
                      <a:pt x="411" y="575"/>
                      <a:pt x="493" y="534"/>
                    </a:cubicBezTo>
                    <a:cubicBezTo>
                      <a:pt x="411" y="370"/>
                      <a:pt x="370" y="164"/>
                      <a:pt x="288" y="0"/>
                    </a:cubicBezTo>
                    <a:cubicBezTo>
                      <a:pt x="165" y="82"/>
                      <a:pt x="124" y="164"/>
                      <a:pt x="0" y="206"/>
                    </a:cubicBezTo>
                    <a:cubicBezTo>
                      <a:pt x="165" y="370"/>
                      <a:pt x="288" y="534"/>
                      <a:pt x="329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3" name="Google Shape;18703;p42"/>
              <p:cNvSpPr/>
              <p:nvPr/>
            </p:nvSpPr>
            <p:spPr>
              <a:xfrm>
                <a:off x="3174275" y="1229175"/>
                <a:ext cx="195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76" extrusionOk="0">
                    <a:moveTo>
                      <a:pt x="576" y="0"/>
                    </a:moveTo>
                    <a:cubicBezTo>
                      <a:pt x="288" y="206"/>
                      <a:pt x="124" y="329"/>
                      <a:pt x="0" y="452"/>
                    </a:cubicBezTo>
                    <a:cubicBezTo>
                      <a:pt x="617" y="575"/>
                      <a:pt x="781" y="411"/>
                      <a:pt x="57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4" name="Google Shape;18704;p42"/>
              <p:cNvSpPr/>
              <p:nvPr/>
            </p:nvSpPr>
            <p:spPr>
              <a:xfrm>
                <a:off x="3686750" y="1849475"/>
                <a:ext cx="15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53" extrusionOk="0">
                    <a:moveTo>
                      <a:pt x="41" y="206"/>
                    </a:moveTo>
                    <a:cubicBezTo>
                      <a:pt x="124" y="288"/>
                      <a:pt x="247" y="371"/>
                      <a:pt x="329" y="453"/>
                    </a:cubicBezTo>
                    <a:cubicBezTo>
                      <a:pt x="329" y="453"/>
                      <a:pt x="617" y="371"/>
                      <a:pt x="617" y="288"/>
                    </a:cubicBezTo>
                    <a:cubicBezTo>
                      <a:pt x="534" y="206"/>
                      <a:pt x="452" y="165"/>
                      <a:pt x="288" y="1"/>
                    </a:cubicBezTo>
                    <a:cubicBezTo>
                      <a:pt x="124" y="83"/>
                      <a:pt x="0" y="206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5" name="Google Shape;18705;p42"/>
              <p:cNvSpPr/>
              <p:nvPr/>
            </p:nvSpPr>
            <p:spPr>
              <a:xfrm>
                <a:off x="4012300" y="986800"/>
                <a:ext cx="185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89" extrusionOk="0">
                    <a:moveTo>
                      <a:pt x="740" y="165"/>
                    </a:moveTo>
                    <a:lnTo>
                      <a:pt x="124" y="0"/>
                    </a:lnTo>
                    <a:cubicBezTo>
                      <a:pt x="42" y="42"/>
                      <a:pt x="1" y="165"/>
                      <a:pt x="1" y="165"/>
                    </a:cubicBezTo>
                    <a:cubicBezTo>
                      <a:pt x="206" y="206"/>
                      <a:pt x="370" y="247"/>
                      <a:pt x="576" y="288"/>
                    </a:cubicBezTo>
                    <a:cubicBezTo>
                      <a:pt x="658" y="247"/>
                      <a:pt x="740" y="206"/>
                      <a:pt x="74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6" name="Google Shape;18706;p42"/>
              <p:cNvSpPr/>
              <p:nvPr/>
            </p:nvSpPr>
            <p:spPr>
              <a:xfrm>
                <a:off x="2778875" y="2582775"/>
                <a:ext cx="164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1" y="493"/>
                    </a:moveTo>
                    <a:cubicBezTo>
                      <a:pt x="83" y="534"/>
                      <a:pt x="165" y="534"/>
                      <a:pt x="247" y="616"/>
                    </a:cubicBezTo>
                    <a:cubicBezTo>
                      <a:pt x="412" y="452"/>
                      <a:pt x="494" y="288"/>
                      <a:pt x="658" y="82"/>
                    </a:cubicBezTo>
                    <a:cubicBezTo>
                      <a:pt x="617" y="41"/>
                      <a:pt x="494" y="41"/>
                      <a:pt x="453" y="0"/>
                    </a:cubicBezTo>
                    <a:cubicBezTo>
                      <a:pt x="288" y="205"/>
                      <a:pt x="165" y="329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7" name="Google Shape;18707;p42"/>
              <p:cNvSpPr/>
              <p:nvPr/>
            </p:nvSpPr>
            <p:spPr>
              <a:xfrm>
                <a:off x="2772725" y="2693675"/>
                <a:ext cx="180775" cy="49325"/>
              </a:xfrm>
              <a:custGeom>
                <a:avLst/>
                <a:gdLst/>
                <a:ahLst/>
                <a:cxnLst/>
                <a:rect l="l" t="t" r="r" b="b"/>
                <a:pathLst>
                  <a:path w="7231" h="1973" extrusionOk="0">
                    <a:moveTo>
                      <a:pt x="822" y="1644"/>
                    </a:moveTo>
                    <a:cubicBezTo>
                      <a:pt x="1685" y="1726"/>
                      <a:pt x="2547" y="1726"/>
                      <a:pt x="3410" y="1767"/>
                    </a:cubicBezTo>
                    <a:lnTo>
                      <a:pt x="3369" y="1808"/>
                    </a:lnTo>
                    <a:cubicBezTo>
                      <a:pt x="3410" y="1849"/>
                      <a:pt x="3533" y="1890"/>
                      <a:pt x="3574" y="1973"/>
                    </a:cubicBezTo>
                    <a:cubicBezTo>
                      <a:pt x="3615" y="1931"/>
                      <a:pt x="3738" y="1849"/>
                      <a:pt x="3697" y="1849"/>
                    </a:cubicBezTo>
                    <a:cubicBezTo>
                      <a:pt x="3697" y="1808"/>
                      <a:pt x="3615" y="1808"/>
                      <a:pt x="3574" y="1767"/>
                    </a:cubicBezTo>
                    <a:cubicBezTo>
                      <a:pt x="4724" y="1808"/>
                      <a:pt x="5957" y="1849"/>
                      <a:pt x="7230" y="1931"/>
                    </a:cubicBezTo>
                    <a:cubicBezTo>
                      <a:pt x="5176" y="1"/>
                      <a:pt x="2794" y="1439"/>
                      <a:pt x="699" y="1110"/>
                    </a:cubicBezTo>
                    <a:cubicBezTo>
                      <a:pt x="699" y="1151"/>
                      <a:pt x="699" y="1192"/>
                      <a:pt x="658" y="1233"/>
                    </a:cubicBezTo>
                    <a:lnTo>
                      <a:pt x="658" y="1233"/>
                    </a:lnTo>
                    <a:cubicBezTo>
                      <a:pt x="616" y="1192"/>
                      <a:pt x="452" y="1192"/>
                      <a:pt x="411" y="1233"/>
                    </a:cubicBezTo>
                    <a:cubicBezTo>
                      <a:pt x="0" y="1439"/>
                      <a:pt x="329" y="1644"/>
                      <a:pt x="452" y="1849"/>
                    </a:cubicBezTo>
                    <a:cubicBezTo>
                      <a:pt x="658" y="1808"/>
                      <a:pt x="740" y="1726"/>
                      <a:pt x="822" y="164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8" name="Google Shape;18708;p42"/>
              <p:cNvSpPr/>
              <p:nvPr/>
            </p:nvSpPr>
            <p:spPr>
              <a:xfrm>
                <a:off x="2785050" y="27399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41" y="0"/>
                    </a:moveTo>
                    <a:cubicBezTo>
                      <a:pt x="41" y="0"/>
                      <a:pt x="0" y="0"/>
                      <a:pt x="41" y="0"/>
                    </a:cubicBezTo>
                    <a:lnTo>
                      <a:pt x="41" y="0"/>
                    </a:lnTo>
                    <a:cubicBezTo>
                      <a:pt x="0" y="82"/>
                      <a:pt x="41" y="82"/>
                      <a:pt x="41" y="0"/>
                    </a:cubicBezTo>
                    <a:cubicBezTo>
                      <a:pt x="41" y="82"/>
                      <a:pt x="41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9" name="Google Shape;18709;p42"/>
              <p:cNvSpPr/>
              <p:nvPr/>
            </p:nvSpPr>
            <p:spPr>
              <a:xfrm>
                <a:off x="3846950" y="3822350"/>
                <a:ext cx="14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71" extrusionOk="0">
                    <a:moveTo>
                      <a:pt x="1" y="206"/>
                    </a:moveTo>
                    <a:cubicBezTo>
                      <a:pt x="165" y="329"/>
                      <a:pt x="247" y="371"/>
                      <a:pt x="288" y="371"/>
                    </a:cubicBezTo>
                    <a:cubicBezTo>
                      <a:pt x="412" y="329"/>
                      <a:pt x="494" y="247"/>
                      <a:pt x="576" y="206"/>
                    </a:cubicBezTo>
                    <a:cubicBezTo>
                      <a:pt x="576" y="165"/>
                      <a:pt x="453" y="42"/>
                      <a:pt x="453" y="1"/>
                    </a:cubicBezTo>
                    <a:cubicBezTo>
                      <a:pt x="288" y="42"/>
                      <a:pt x="206" y="8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0" name="Google Shape;18710;p42"/>
              <p:cNvSpPr/>
              <p:nvPr/>
            </p:nvSpPr>
            <p:spPr>
              <a:xfrm>
                <a:off x="2959625" y="2736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cubicBezTo>
                      <a:pt x="42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ubicBezTo>
                      <a:pt x="1" y="0"/>
                      <a:pt x="42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1" name="Google Shape;18711;p42"/>
              <p:cNvSpPr/>
              <p:nvPr/>
            </p:nvSpPr>
            <p:spPr>
              <a:xfrm>
                <a:off x="2939100" y="2719350"/>
                <a:ext cx="215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617" extrusionOk="0">
                    <a:moveTo>
                      <a:pt x="822" y="617"/>
                    </a:moveTo>
                    <a:cubicBezTo>
                      <a:pt x="822" y="329"/>
                      <a:pt x="863" y="1"/>
                      <a:pt x="0" y="1"/>
                    </a:cubicBezTo>
                    <a:cubicBezTo>
                      <a:pt x="370" y="288"/>
                      <a:pt x="616" y="494"/>
                      <a:pt x="82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2" name="Google Shape;18712;p42"/>
              <p:cNvSpPr/>
              <p:nvPr/>
            </p:nvSpPr>
            <p:spPr>
              <a:xfrm>
                <a:off x="5664750" y="1269225"/>
                <a:ext cx="14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71" extrusionOk="0">
                    <a:moveTo>
                      <a:pt x="288" y="1"/>
                    </a:moveTo>
                    <a:cubicBezTo>
                      <a:pt x="247" y="1"/>
                      <a:pt x="83" y="83"/>
                      <a:pt x="0" y="124"/>
                    </a:cubicBezTo>
                    <a:cubicBezTo>
                      <a:pt x="83" y="247"/>
                      <a:pt x="165" y="288"/>
                      <a:pt x="247" y="370"/>
                    </a:cubicBezTo>
                    <a:cubicBezTo>
                      <a:pt x="370" y="370"/>
                      <a:pt x="452" y="288"/>
                      <a:pt x="576" y="247"/>
                    </a:cubicBezTo>
                    <a:cubicBezTo>
                      <a:pt x="452" y="124"/>
                      <a:pt x="411" y="42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3" name="Google Shape;18713;p42"/>
              <p:cNvSpPr/>
              <p:nvPr/>
            </p:nvSpPr>
            <p:spPr>
              <a:xfrm>
                <a:off x="2456400" y="3802850"/>
                <a:ext cx="318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35" extrusionOk="0">
                    <a:moveTo>
                      <a:pt x="1" y="206"/>
                    </a:moveTo>
                    <a:cubicBezTo>
                      <a:pt x="411" y="329"/>
                      <a:pt x="822" y="411"/>
                      <a:pt x="1274" y="534"/>
                    </a:cubicBezTo>
                    <a:cubicBezTo>
                      <a:pt x="987" y="288"/>
                      <a:pt x="617" y="0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4" name="Google Shape;18714;p42"/>
              <p:cNvSpPr/>
              <p:nvPr/>
            </p:nvSpPr>
            <p:spPr>
              <a:xfrm>
                <a:off x="3738100" y="1882350"/>
                <a:ext cx="17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30" extrusionOk="0">
                    <a:moveTo>
                      <a:pt x="0" y="206"/>
                    </a:moveTo>
                    <a:cubicBezTo>
                      <a:pt x="206" y="288"/>
                      <a:pt x="288" y="329"/>
                      <a:pt x="411" y="329"/>
                    </a:cubicBezTo>
                    <a:cubicBezTo>
                      <a:pt x="493" y="329"/>
                      <a:pt x="617" y="288"/>
                      <a:pt x="699" y="206"/>
                    </a:cubicBezTo>
                    <a:cubicBezTo>
                      <a:pt x="617" y="165"/>
                      <a:pt x="534" y="41"/>
                      <a:pt x="452" y="0"/>
                    </a:cubicBezTo>
                    <a:cubicBezTo>
                      <a:pt x="452" y="0"/>
                      <a:pt x="288" y="41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5" name="Google Shape;18715;p42"/>
              <p:cNvSpPr/>
              <p:nvPr/>
            </p:nvSpPr>
            <p:spPr>
              <a:xfrm>
                <a:off x="3202000" y="556475"/>
                <a:ext cx="1440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6" extrusionOk="0">
                    <a:moveTo>
                      <a:pt x="1" y="165"/>
                    </a:moveTo>
                    <a:lnTo>
                      <a:pt x="535" y="165"/>
                    </a:lnTo>
                    <a:cubicBezTo>
                      <a:pt x="535" y="165"/>
                      <a:pt x="576" y="42"/>
                      <a:pt x="576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6" name="Google Shape;18716;p42"/>
              <p:cNvSpPr/>
              <p:nvPr/>
            </p:nvSpPr>
            <p:spPr>
              <a:xfrm>
                <a:off x="1767275" y="4444725"/>
                <a:ext cx="195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81" extrusionOk="0">
                    <a:moveTo>
                      <a:pt x="1" y="781"/>
                    </a:moveTo>
                    <a:cubicBezTo>
                      <a:pt x="371" y="617"/>
                      <a:pt x="494" y="576"/>
                      <a:pt x="781" y="534"/>
                    </a:cubicBezTo>
                    <a:cubicBezTo>
                      <a:pt x="576" y="0"/>
                      <a:pt x="412" y="83"/>
                      <a:pt x="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7" name="Google Shape;18717;p42"/>
              <p:cNvSpPr/>
              <p:nvPr/>
            </p:nvSpPr>
            <p:spPr>
              <a:xfrm>
                <a:off x="4314250" y="1863850"/>
                <a:ext cx="144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53" extrusionOk="0">
                    <a:moveTo>
                      <a:pt x="0" y="42"/>
                    </a:moveTo>
                    <a:cubicBezTo>
                      <a:pt x="82" y="206"/>
                      <a:pt x="165" y="330"/>
                      <a:pt x="247" y="453"/>
                    </a:cubicBezTo>
                    <a:cubicBezTo>
                      <a:pt x="247" y="453"/>
                      <a:pt x="452" y="412"/>
                      <a:pt x="575" y="412"/>
                    </a:cubicBezTo>
                    <a:cubicBezTo>
                      <a:pt x="452" y="247"/>
                      <a:pt x="370" y="83"/>
                      <a:pt x="288" y="1"/>
                    </a:cubicBezTo>
                    <a:cubicBezTo>
                      <a:pt x="206" y="1"/>
                      <a:pt x="82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8" name="Google Shape;18718;p42"/>
              <p:cNvSpPr/>
              <p:nvPr/>
            </p:nvSpPr>
            <p:spPr>
              <a:xfrm>
                <a:off x="3248225" y="944700"/>
                <a:ext cx="144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29" extrusionOk="0">
                    <a:moveTo>
                      <a:pt x="575" y="206"/>
                    </a:moveTo>
                    <a:cubicBezTo>
                      <a:pt x="575" y="123"/>
                      <a:pt x="493" y="82"/>
                      <a:pt x="411" y="0"/>
                    </a:cubicBezTo>
                    <a:lnTo>
                      <a:pt x="0" y="206"/>
                    </a:lnTo>
                    <a:cubicBezTo>
                      <a:pt x="165" y="247"/>
                      <a:pt x="329" y="329"/>
                      <a:pt x="329" y="329"/>
                    </a:cubicBezTo>
                    <a:cubicBezTo>
                      <a:pt x="452" y="329"/>
                      <a:pt x="575" y="247"/>
                      <a:pt x="57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9" name="Google Shape;18719;p42"/>
              <p:cNvSpPr/>
              <p:nvPr/>
            </p:nvSpPr>
            <p:spPr>
              <a:xfrm>
                <a:off x="2783000" y="2811775"/>
                <a:ext cx="174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782" extrusionOk="0">
                    <a:moveTo>
                      <a:pt x="452" y="781"/>
                    </a:moveTo>
                    <a:cubicBezTo>
                      <a:pt x="534" y="412"/>
                      <a:pt x="616" y="206"/>
                      <a:pt x="698" y="1"/>
                    </a:cubicBezTo>
                    <a:cubicBezTo>
                      <a:pt x="411" y="206"/>
                      <a:pt x="0" y="371"/>
                      <a:pt x="45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0" name="Google Shape;18720;p42"/>
              <p:cNvSpPr/>
              <p:nvPr/>
            </p:nvSpPr>
            <p:spPr>
              <a:xfrm>
                <a:off x="5042375" y="1670775"/>
                <a:ext cx="164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3" extrusionOk="0">
                    <a:moveTo>
                      <a:pt x="1" y="371"/>
                    </a:moveTo>
                    <a:cubicBezTo>
                      <a:pt x="42" y="412"/>
                      <a:pt x="124" y="453"/>
                      <a:pt x="165" y="453"/>
                    </a:cubicBezTo>
                    <a:cubicBezTo>
                      <a:pt x="330" y="371"/>
                      <a:pt x="494" y="206"/>
                      <a:pt x="658" y="124"/>
                    </a:cubicBezTo>
                    <a:cubicBezTo>
                      <a:pt x="576" y="42"/>
                      <a:pt x="535" y="42"/>
                      <a:pt x="494" y="1"/>
                    </a:cubicBezTo>
                    <a:cubicBezTo>
                      <a:pt x="289" y="165"/>
                      <a:pt x="124" y="247"/>
                      <a:pt x="1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1" name="Google Shape;18721;p42"/>
              <p:cNvSpPr/>
              <p:nvPr/>
            </p:nvSpPr>
            <p:spPr>
              <a:xfrm>
                <a:off x="1813500" y="3574850"/>
                <a:ext cx="144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58" extrusionOk="0">
                    <a:moveTo>
                      <a:pt x="576" y="658"/>
                    </a:moveTo>
                    <a:lnTo>
                      <a:pt x="576" y="1"/>
                    </a:lnTo>
                    <a:cubicBezTo>
                      <a:pt x="83" y="206"/>
                      <a:pt x="1" y="411"/>
                      <a:pt x="576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2" name="Google Shape;18722;p42"/>
              <p:cNvSpPr/>
              <p:nvPr/>
            </p:nvSpPr>
            <p:spPr>
              <a:xfrm>
                <a:off x="1906950" y="4243425"/>
                <a:ext cx="164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48" extrusionOk="0">
                    <a:moveTo>
                      <a:pt x="658" y="124"/>
                    </a:moveTo>
                    <a:cubicBezTo>
                      <a:pt x="453" y="42"/>
                      <a:pt x="247" y="42"/>
                      <a:pt x="42" y="1"/>
                    </a:cubicBezTo>
                    <a:cubicBezTo>
                      <a:pt x="42" y="42"/>
                      <a:pt x="1" y="165"/>
                      <a:pt x="1" y="206"/>
                    </a:cubicBezTo>
                    <a:cubicBezTo>
                      <a:pt x="206" y="206"/>
                      <a:pt x="412" y="206"/>
                      <a:pt x="65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3" name="Google Shape;18723;p42"/>
              <p:cNvSpPr/>
              <p:nvPr/>
            </p:nvSpPr>
            <p:spPr>
              <a:xfrm>
                <a:off x="2703900" y="2613575"/>
                <a:ext cx="123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535" extrusionOk="0">
                    <a:moveTo>
                      <a:pt x="494" y="42"/>
                    </a:moveTo>
                    <a:cubicBezTo>
                      <a:pt x="330" y="42"/>
                      <a:pt x="165" y="0"/>
                      <a:pt x="1" y="0"/>
                    </a:cubicBezTo>
                    <a:lnTo>
                      <a:pt x="1" y="493"/>
                    </a:lnTo>
                    <a:lnTo>
                      <a:pt x="206" y="535"/>
                    </a:lnTo>
                    <a:cubicBezTo>
                      <a:pt x="330" y="411"/>
                      <a:pt x="371" y="206"/>
                      <a:pt x="494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4" name="Google Shape;18724;p42"/>
              <p:cNvSpPr/>
              <p:nvPr/>
            </p:nvSpPr>
            <p:spPr>
              <a:xfrm>
                <a:off x="3063350" y="489725"/>
                <a:ext cx="133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0" extrusionOk="0">
                    <a:moveTo>
                      <a:pt x="535" y="206"/>
                    </a:moveTo>
                    <a:cubicBezTo>
                      <a:pt x="535" y="165"/>
                      <a:pt x="412" y="42"/>
                      <a:pt x="371" y="1"/>
                    </a:cubicBezTo>
                    <a:cubicBezTo>
                      <a:pt x="288" y="42"/>
                      <a:pt x="165" y="124"/>
                      <a:pt x="1" y="165"/>
                    </a:cubicBezTo>
                    <a:cubicBezTo>
                      <a:pt x="165" y="247"/>
                      <a:pt x="288" y="329"/>
                      <a:pt x="37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5" name="Google Shape;18725;p42"/>
              <p:cNvSpPr/>
              <p:nvPr/>
            </p:nvSpPr>
            <p:spPr>
              <a:xfrm>
                <a:off x="4005125" y="2041525"/>
                <a:ext cx="185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330" extrusionOk="0">
                    <a:moveTo>
                      <a:pt x="657" y="1"/>
                    </a:moveTo>
                    <a:cubicBezTo>
                      <a:pt x="452" y="83"/>
                      <a:pt x="247" y="124"/>
                      <a:pt x="0" y="165"/>
                    </a:cubicBezTo>
                    <a:cubicBezTo>
                      <a:pt x="0" y="206"/>
                      <a:pt x="41" y="288"/>
                      <a:pt x="41" y="329"/>
                    </a:cubicBezTo>
                    <a:cubicBezTo>
                      <a:pt x="247" y="329"/>
                      <a:pt x="493" y="288"/>
                      <a:pt x="699" y="206"/>
                    </a:cubicBezTo>
                    <a:cubicBezTo>
                      <a:pt x="740" y="165"/>
                      <a:pt x="699" y="83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42"/>
              <p:cNvSpPr/>
              <p:nvPr/>
            </p:nvSpPr>
            <p:spPr>
              <a:xfrm>
                <a:off x="3717550" y="1863850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412" y="330"/>
                    </a:moveTo>
                    <a:lnTo>
                      <a:pt x="617" y="288"/>
                    </a:lnTo>
                    <a:cubicBezTo>
                      <a:pt x="535" y="206"/>
                      <a:pt x="494" y="83"/>
                      <a:pt x="412" y="1"/>
                    </a:cubicBezTo>
                    <a:lnTo>
                      <a:pt x="1" y="83"/>
                    </a:lnTo>
                    <a:cubicBezTo>
                      <a:pt x="206" y="206"/>
                      <a:pt x="288" y="288"/>
                      <a:pt x="412" y="33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42"/>
              <p:cNvSpPr/>
              <p:nvPr/>
            </p:nvSpPr>
            <p:spPr>
              <a:xfrm>
                <a:off x="2804550" y="2640275"/>
                <a:ext cx="164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12" extrusionOk="0">
                    <a:moveTo>
                      <a:pt x="658" y="288"/>
                    </a:moveTo>
                    <a:cubicBezTo>
                      <a:pt x="617" y="206"/>
                      <a:pt x="576" y="83"/>
                      <a:pt x="494" y="42"/>
                    </a:cubicBezTo>
                    <a:cubicBezTo>
                      <a:pt x="412" y="1"/>
                      <a:pt x="206" y="42"/>
                      <a:pt x="1" y="83"/>
                    </a:cubicBezTo>
                    <a:cubicBezTo>
                      <a:pt x="83" y="247"/>
                      <a:pt x="165" y="370"/>
                      <a:pt x="247" y="370"/>
                    </a:cubicBezTo>
                    <a:cubicBezTo>
                      <a:pt x="370" y="411"/>
                      <a:pt x="494" y="370"/>
                      <a:pt x="658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8" name="Google Shape;18728;p42"/>
              <p:cNvSpPr/>
              <p:nvPr/>
            </p:nvSpPr>
            <p:spPr>
              <a:xfrm>
                <a:off x="4215650" y="1804300"/>
                <a:ext cx="133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17" extrusionOk="0">
                    <a:moveTo>
                      <a:pt x="288" y="0"/>
                    </a:moveTo>
                    <a:cubicBezTo>
                      <a:pt x="206" y="124"/>
                      <a:pt x="42" y="165"/>
                      <a:pt x="1" y="247"/>
                    </a:cubicBezTo>
                    <a:cubicBezTo>
                      <a:pt x="1" y="370"/>
                      <a:pt x="83" y="452"/>
                      <a:pt x="247" y="616"/>
                    </a:cubicBezTo>
                    <a:cubicBezTo>
                      <a:pt x="411" y="452"/>
                      <a:pt x="535" y="370"/>
                      <a:pt x="494" y="247"/>
                    </a:cubicBezTo>
                    <a:cubicBezTo>
                      <a:pt x="535" y="206"/>
                      <a:pt x="411" y="124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9" name="Google Shape;18729;p42"/>
              <p:cNvSpPr/>
              <p:nvPr/>
            </p:nvSpPr>
            <p:spPr>
              <a:xfrm>
                <a:off x="5541500" y="1169600"/>
                <a:ext cx="154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35" extrusionOk="0">
                    <a:moveTo>
                      <a:pt x="42" y="535"/>
                    </a:moveTo>
                    <a:cubicBezTo>
                      <a:pt x="247" y="370"/>
                      <a:pt x="412" y="247"/>
                      <a:pt x="617" y="1"/>
                    </a:cubicBezTo>
                    <a:cubicBezTo>
                      <a:pt x="247" y="124"/>
                      <a:pt x="1" y="247"/>
                      <a:pt x="42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0" name="Google Shape;18730;p42"/>
              <p:cNvSpPr/>
              <p:nvPr/>
            </p:nvSpPr>
            <p:spPr>
              <a:xfrm>
                <a:off x="5556925" y="11696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0" y="83"/>
                    </a:moveTo>
                    <a:lnTo>
                      <a:pt x="41" y="83"/>
                    </a:lnTo>
                    <a:lnTo>
                      <a:pt x="41" y="42"/>
                    </a:lnTo>
                    <a:lnTo>
                      <a:pt x="0" y="83"/>
                    </a:lnTo>
                    <a:cubicBezTo>
                      <a:pt x="0" y="1"/>
                      <a:pt x="0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1" name="Google Shape;18731;p42"/>
              <p:cNvSpPr/>
              <p:nvPr/>
            </p:nvSpPr>
            <p:spPr>
              <a:xfrm>
                <a:off x="2849750" y="2799450"/>
                <a:ext cx="154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94" extrusionOk="0">
                    <a:moveTo>
                      <a:pt x="0" y="83"/>
                    </a:moveTo>
                    <a:cubicBezTo>
                      <a:pt x="82" y="247"/>
                      <a:pt x="247" y="412"/>
                      <a:pt x="329" y="494"/>
                    </a:cubicBezTo>
                    <a:cubicBezTo>
                      <a:pt x="452" y="453"/>
                      <a:pt x="534" y="453"/>
                      <a:pt x="616" y="412"/>
                    </a:cubicBezTo>
                    <a:cubicBezTo>
                      <a:pt x="452" y="247"/>
                      <a:pt x="288" y="165"/>
                      <a:pt x="123" y="1"/>
                    </a:cubicBezTo>
                    <a:cubicBezTo>
                      <a:pt x="82" y="42"/>
                      <a:pt x="41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2" name="Google Shape;18732;p42"/>
              <p:cNvSpPr/>
              <p:nvPr/>
            </p:nvSpPr>
            <p:spPr>
              <a:xfrm>
                <a:off x="2836400" y="2651575"/>
                <a:ext cx="16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71" extrusionOk="0">
                    <a:moveTo>
                      <a:pt x="657" y="165"/>
                    </a:moveTo>
                    <a:cubicBezTo>
                      <a:pt x="616" y="124"/>
                      <a:pt x="534" y="0"/>
                      <a:pt x="411" y="0"/>
                    </a:cubicBezTo>
                    <a:cubicBezTo>
                      <a:pt x="329" y="0"/>
                      <a:pt x="206" y="42"/>
                      <a:pt x="0" y="165"/>
                    </a:cubicBezTo>
                    <a:cubicBezTo>
                      <a:pt x="247" y="247"/>
                      <a:pt x="370" y="329"/>
                      <a:pt x="534" y="370"/>
                    </a:cubicBezTo>
                    <a:cubicBezTo>
                      <a:pt x="534" y="329"/>
                      <a:pt x="657" y="165"/>
                      <a:pt x="657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3" name="Google Shape;18733;p42"/>
              <p:cNvSpPr/>
              <p:nvPr/>
            </p:nvSpPr>
            <p:spPr>
              <a:xfrm>
                <a:off x="3718575" y="136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42" y="1"/>
                    </a:lnTo>
                    <a:lnTo>
                      <a:pt x="42" y="1"/>
                    </a:lnTo>
                    <a:lnTo>
                      <a:pt x="1" y="1"/>
                    </a:ln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4" name="Google Shape;18734;p42"/>
              <p:cNvSpPr/>
              <p:nvPr/>
            </p:nvSpPr>
            <p:spPr>
              <a:xfrm>
                <a:off x="3704200" y="1360625"/>
                <a:ext cx="144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17" extrusionOk="0">
                    <a:moveTo>
                      <a:pt x="1" y="617"/>
                    </a:moveTo>
                    <a:cubicBezTo>
                      <a:pt x="329" y="329"/>
                      <a:pt x="453" y="206"/>
                      <a:pt x="576" y="42"/>
                    </a:cubicBezTo>
                    <a:cubicBezTo>
                      <a:pt x="206" y="1"/>
                      <a:pt x="1" y="124"/>
                      <a:pt x="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5" name="Google Shape;18735;p42"/>
              <p:cNvSpPr/>
              <p:nvPr/>
            </p:nvSpPr>
            <p:spPr>
              <a:xfrm>
                <a:off x="3738100" y="1074100"/>
                <a:ext cx="103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76" extrusionOk="0">
                    <a:moveTo>
                      <a:pt x="0" y="575"/>
                    </a:moveTo>
                    <a:lnTo>
                      <a:pt x="124" y="575"/>
                    </a:lnTo>
                    <a:cubicBezTo>
                      <a:pt x="247" y="411"/>
                      <a:pt x="288" y="206"/>
                      <a:pt x="411" y="41"/>
                    </a:cubicBezTo>
                    <a:cubicBezTo>
                      <a:pt x="288" y="41"/>
                      <a:pt x="206" y="0"/>
                      <a:pt x="41" y="0"/>
                    </a:cubicBezTo>
                    <a:cubicBezTo>
                      <a:pt x="41" y="165"/>
                      <a:pt x="0" y="370"/>
                      <a:pt x="0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6" name="Google Shape;18736;p42"/>
              <p:cNvSpPr/>
              <p:nvPr/>
            </p:nvSpPr>
            <p:spPr>
              <a:xfrm>
                <a:off x="4340950" y="1887475"/>
                <a:ext cx="16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576" extrusionOk="0">
                    <a:moveTo>
                      <a:pt x="165" y="1"/>
                    </a:moveTo>
                    <a:cubicBezTo>
                      <a:pt x="124" y="83"/>
                      <a:pt x="41" y="83"/>
                      <a:pt x="0" y="124"/>
                    </a:cubicBezTo>
                    <a:cubicBezTo>
                      <a:pt x="165" y="288"/>
                      <a:pt x="247" y="412"/>
                      <a:pt x="411" y="576"/>
                    </a:cubicBezTo>
                    <a:cubicBezTo>
                      <a:pt x="493" y="535"/>
                      <a:pt x="575" y="535"/>
                      <a:pt x="658" y="494"/>
                    </a:cubicBezTo>
                    <a:cubicBezTo>
                      <a:pt x="452" y="329"/>
                      <a:pt x="329" y="165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7" name="Google Shape;18737;p42"/>
              <p:cNvSpPr/>
              <p:nvPr/>
            </p:nvSpPr>
            <p:spPr>
              <a:xfrm>
                <a:off x="3687775" y="2736825"/>
                <a:ext cx="226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617" extrusionOk="0">
                    <a:moveTo>
                      <a:pt x="42" y="329"/>
                    </a:moveTo>
                    <a:cubicBezTo>
                      <a:pt x="0" y="411"/>
                      <a:pt x="288" y="616"/>
                      <a:pt x="288" y="616"/>
                    </a:cubicBezTo>
                    <a:cubicBezTo>
                      <a:pt x="493" y="534"/>
                      <a:pt x="699" y="411"/>
                      <a:pt x="904" y="288"/>
                    </a:cubicBezTo>
                    <a:cubicBezTo>
                      <a:pt x="822" y="205"/>
                      <a:pt x="699" y="123"/>
                      <a:pt x="493" y="0"/>
                    </a:cubicBezTo>
                    <a:cubicBezTo>
                      <a:pt x="370" y="123"/>
                      <a:pt x="165" y="205"/>
                      <a:pt x="42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8" name="Google Shape;18738;p42"/>
              <p:cNvSpPr/>
              <p:nvPr/>
            </p:nvSpPr>
            <p:spPr>
              <a:xfrm>
                <a:off x="4809250" y="1187075"/>
                <a:ext cx="175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70" extrusionOk="0">
                    <a:moveTo>
                      <a:pt x="124" y="0"/>
                    </a:moveTo>
                    <a:cubicBezTo>
                      <a:pt x="83" y="41"/>
                      <a:pt x="83" y="82"/>
                      <a:pt x="1" y="164"/>
                    </a:cubicBezTo>
                    <a:cubicBezTo>
                      <a:pt x="206" y="205"/>
                      <a:pt x="371" y="288"/>
                      <a:pt x="576" y="370"/>
                    </a:cubicBezTo>
                    <a:cubicBezTo>
                      <a:pt x="617" y="288"/>
                      <a:pt x="617" y="247"/>
                      <a:pt x="699" y="247"/>
                    </a:cubicBezTo>
                    <a:cubicBezTo>
                      <a:pt x="494" y="164"/>
                      <a:pt x="247" y="41"/>
                      <a:pt x="12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9" name="Google Shape;18739;p42"/>
              <p:cNvSpPr/>
              <p:nvPr/>
            </p:nvSpPr>
            <p:spPr>
              <a:xfrm>
                <a:off x="1798100" y="4657325"/>
                <a:ext cx="92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535" extrusionOk="0">
                    <a:moveTo>
                      <a:pt x="288" y="0"/>
                    </a:moveTo>
                    <a:cubicBezTo>
                      <a:pt x="165" y="123"/>
                      <a:pt x="41" y="247"/>
                      <a:pt x="0" y="329"/>
                    </a:cubicBezTo>
                    <a:cubicBezTo>
                      <a:pt x="0" y="329"/>
                      <a:pt x="41" y="534"/>
                      <a:pt x="82" y="534"/>
                    </a:cubicBezTo>
                    <a:cubicBezTo>
                      <a:pt x="206" y="534"/>
                      <a:pt x="288" y="452"/>
                      <a:pt x="329" y="329"/>
                    </a:cubicBezTo>
                    <a:cubicBezTo>
                      <a:pt x="370" y="288"/>
                      <a:pt x="288" y="123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0" name="Google Shape;18740;p42"/>
              <p:cNvSpPr/>
              <p:nvPr/>
            </p:nvSpPr>
            <p:spPr>
              <a:xfrm>
                <a:off x="5011575" y="1447925"/>
                <a:ext cx="154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9" extrusionOk="0">
                    <a:moveTo>
                      <a:pt x="83" y="0"/>
                    </a:moveTo>
                    <a:cubicBezTo>
                      <a:pt x="42" y="42"/>
                      <a:pt x="42" y="83"/>
                      <a:pt x="1" y="124"/>
                    </a:cubicBezTo>
                    <a:cubicBezTo>
                      <a:pt x="206" y="206"/>
                      <a:pt x="411" y="247"/>
                      <a:pt x="535" y="288"/>
                    </a:cubicBezTo>
                    <a:cubicBezTo>
                      <a:pt x="535" y="247"/>
                      <a:pt x="617" y="124"/>
                      <a:pt x="617" y="83"/>
                    </a:cubicBezTo>
                    <a:cubicBezTo>
                      <a:pt x="452" y="83"/>
                      <a:pt x="288" y="42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1" name="Google Shape;18741;p42"/>
              <p:cNvSpPr/>
              <p:nvPr/>
            </p:nvSpPr>
            <p:spPr>
              <a:xfrm>
                <a:off x="3537825" y="1242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0"/>
                    </a:moveTo>
                    <a:cubicBezTo>
                      <a:pt x="42" y="0"/>
                      <a:pt x="1" y="41"/>
                      <a:pt x="42" y="0"/>
                    </a:cubicBezTo>
                    <a:cubicBezTo>
                      <a:pt x="1" y="41"/>
                      <a:pt x="42" y="41"/>
                      <a:pt x="42" y="0"/>
                    </a:cubicBezTo>
                    <a:cubicBezTo>
                      <a:pt x="42" y="41"/>
                      <a:pt x="42" y="41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2" name="Google Shape;18742;p42"/>
              <p:cNvSpPr/>
              <p:nvPr/>
            </p:nvSpPr>
            <p:spPr>
              <a:xfrm>
                <a:off x="3534750" y="124355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65" y="452"/>
                    </a:moveTo>
                    <a:cubicBezTo>
                      <a:pt x="247" y="452"/>
                      <a:pt x="370" y="411"/>
                      <a:pt x="370" y="411"/>
                    </a:cubicBezTo>
                    <a:cubicBezTo>
                      <a:pt x="370" y="288"/>
                      <a:pt x="370" y="206"/>
                      <a:pt x="329" y="83"/>
                    </a:cubicBezTo>
                    <a:cubicBezTo>
                      <a:pt x="329" y="42"/>
                      <a:pt x="206" y="42"/>
                      <a:pt x="124" y="0"/>
                    </a:cubicBezTo>
                    <a:cubicBezTo>
                      <a:pt x="42" y="42"/>
                      <a:pt x="1" y="83"/>
                      <a:pt x="42" y="165"/>
                    </a:cubicBezTo>
                    <a:cubicBezTo>
                      <a:pt x="42" y="247"/>
                      <a:pt x="165" y="370"/>
                      <a:pt x="165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3" name="Google Shape;18743;p42"/>
              <p:cNvSpPr/>
              <p:nvPr/>
            </p:nvSpPr>
            <p:spPr>
              <a:xfrm>
                <a:off x="4437475" y="1954225"/>
                <a:ext cx="105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84" extrusionOk="0">
                    <a:moveTo>
                      <a:pt x="1" y="83"/>
                    </a:moveTo>
                    <a:cubicBezTo>
                      <a:pt x="1" y="83"/>
                      <a:pt x="42" y="83"/>
                      <a:pt x="1" y="83"/>
                    </a:cubicBezTo>
                    <a:lnTo>
                      <a:pt x="1" y="83"/>
                    </a:lnTo>
                    <a:cubicBezTo>
                      <a:pt x="42" y="83"/>
                      <a:pt x="42" y="83"/>
                      <a:pt x="1" y="83"/>
                    </a:cubicBezTo>
                    <a:cubicBezTo>
                      <a:pt x="42" y="1"/>
                      <a:pt x="42" y="1"/>
                      <a:pt x="1" y="83"/>
                    </a:cubicBezTo>
                    <a:cubicBezTo>
                      <a:pt x="42" y="1"/>
                      <a:pt x="42" y="1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4" name="Google Shape;18744;p42"/>
              <p:cNvSpPr/>
              <p:nvPr/>
            </p:nvSpPr>
            <p:spPr>
              <a:xfrm>
                <a:off x="4417975" y="1954225"/>
                <a:ext cx="205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577" extrusionOk="0">
                    <a:moveTo>
                      <a:pt x="0" y="576"/>
                    </a:moveTo>
                    <a:cubicBezTo>
                      <a:pt x="370" y="330"/>
                      <a:pt x="575" y="165"/>
                      <a:pt x="822" y="1"/>
                    </a:cubicBezTo>
                    <a:cubicBezTo>
                      <a:pt x="411" y="1"/>
                      <a:pt x="0" y="1"/>
                      <a:pt x="0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5" name="Google Shape;18745;p42"/>
              <p:cNvSpPr/>
              <p:nvPr/>
            </p:nvSpPr>
            <p:spPr>
              <a:xfrm>
                <a:off x="4001000" y="1231225"/>
                <a:ext cx="16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30" extrusionOk="0">
                    <a:moveTo>
                      <a:pt x="453" y="329"/>
                    </a:moveTo>
                    <a:cubicBezTo>
                      <a:pt x="494" y="329"/>
                      <a:pt x="658" y="288"/>
                      <a:pt x="658" y="247"/>
                    </a:cubicBezTo>
                    <a:cubicBezTo>
                      <a:pt x="658" y="165"/>
                      <a:pt x="617" y="83"/>
                      <a:pt x="576" y="1"/>
                    </a:cubicBezTo>
                    <a:cubicBezTo>
                      <a:pt x="453" y="83"/>
                      <a:pt x="371" y="83"/>
                      <a:pt x="1" y="165"/>
                    </a:cubicBezTo>
                    <a:cubicBezTo>
                      <a:pt x="206" y="288"/>
                      <a:pt x="288" y="329"/>
                      <a:pt x="45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6" name="Google Shape;18746;p42"/>
              <p:cNvSpPr/>
              <p:nvPr/>
            </p:nvSpPr>
            <p:spPr>
              <a:xfrm>
                <a:off x="3936300" y="3871650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1" y="124"/>
                    </a:moveTo>
                    <a:cubicBezTo>
                      <a:pt x="83" y="247"/>
                      <a:pt x="124" y="288"/>
                      <a:pt x="165" y="329"/>
                    </a:cubicBezTo>
                    <a:cubicBezTo>
                      <a:pt x="288" y="288"/>
                      <a:pt x="412" y="247"/>
                      <a:pt x="412" y="165"/>
                    </a:cubicBezTo>
                    <a:cubicBezTo>
                      <a:pt x="494" y="124"/>
                      <a:pt x="371" y="42"/>
                      <a:pt x="329" y="1"/>
                    </a:cubicBezTo>
                    <a:cubicBezTo>
                      <a:pt x="288" y="42"/>
                      <a:pt x="165" y="83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7" name="Google Shape;18747;p42"/>
              <p:cNvSpPr/>
              <p:nvPr/>
            </p:nvSpPr>
            <p:spPr>
              <a:xfrm>
                <a:off x="2974000" y="977550"/>
                <a:ext cx="72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53" extrusionOk="0">
                    <a:moveTo>
                      <a:pt x="1" y="453"/>
                    </a:moveTo>
                    <a:lnTo>
                      <a:pt x="288" y="453"/>
                    </a:lnTo>
                    <a:lnTo>
                      <a:pt x="288" y="1"/>
                    </a:lnTo>
                    <a:lnTo>
                      <a:pt x="42" y="1"/>
                    </a:lnTo>
                    <a:cubicBezTo>
                      <a:pt x="42" y="165"/>
                      <a:pt x="1" y="329"/>
                      <a:pt x="1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8" name="Google Shape;18748;p42"/>
              <p:cNvSpPr/>
              <p:nvPr/>
            </p:nvSpPr>
            <p:spPr>
              <a:xfrm>
                <a:off x="3532700" y="1280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41"/>
                    </a:moveTo>
                    <a:cubicBezTo>
                      <a:pt x="41" y="0"/>
                      <a:pt x="41" y="0"/>
                      <a:pt x="41" y="41"/>
                    </a:cubicBezTo>
                    <a:cubicBezTo>
                      <a:pt x="0" y="0"/>
                      <a:pt x="0" y="0"/>
                      <a:pt x="41" y="41"/>
                    </a:cubicBezTo>
                    <a:cubicBezTo>
                      <a:pt x="0" y="0"/>
                      <a:pt x="0" y="0"/>
                      <a:pt x="41" y="41"/>
                    </a:cubicBezTo>
                    <a:cubicBezTo>
                      <a:pt x="0" y="41"/>
                      <a:pt x="0" y="41"/>
                      <a:pt x="4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9" name="Google Shape;18749;p42"/>
              <p:cNvSpPr/>
              <p:nvPr/>
            </p:nvSpPr>
            <p:spPr>
              <a:xfrm>
                <a:off x="3533725" y="1280525"/>
                <a:ext cx="11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12" extrusionOk="0">
                    <a:moveTo>
                      <a:pt x="288" y="411"/>
                    </a:moveTo>
                    <a:cubicBezTo>
                      <a:pt x="288" y="411"/>
                      <a:pt x="452" y="370"/>
                      <a:pt x="452" y="329"/>
                    </a:cubicBezTo>
                    <a:cubicBezTo>
                      <a:pt x="411" y="206"/>
                      <a:pt x="411" y="165"/>
                      <a:pt x="288" y="83"/>
                    </a:cubicBezTo>
                    <a:cubicBezTo>
                      <a:pt x="206" y="41"/>
                      <a:pt x="83" y="41"/>
                      <a:pt x="0" y="0"/>
                    </a:cubicBezTo>
                    <a:cubicBezTo>
                      <a:pt x="0" y="83"/>
                      <a:pt x="0" y="165"/>
                      <a:pt x="42" y="206"/>
                    </a:cubicBezTo>
                    <a:cubicBezTo>
                      <a:pt x="42" y="329"/>
                      <a:pt x="206" y="370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0" name="Google Shape;18750;p42"/>
              <p:cNvSpPr/>
              <p:nvPr/>
            </p:nvSpPr>
            <p:spPr>
              <a:xfrm>
                <a:off x="3914750" y="3796675"/>
                <a:ext cx="133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0" extrusionOk="0">
                    <a:moveTo>
                      <a:pt x="329" y="329"/>
                    </a:moveTo>
                    <a:cubicBezTo>
                      <a:pt x="329" y="329"/>
                      <a:pt x="534" y="206"/>
                      <a:pt x="452" y="206"/>
                    </a:cubicBezTo>
                    <a:cubicBezTo>
                      <a:pt x="411" y="165"/>
                      <a:pt x="370" y="42"/>
                      <a:pt x="247" y="1"/>
                    </a:cubicBezTo>
                    <a:cubicBezTo>
                      <a:pt x="206" y="42"/>
                      <a:pt x="123" y="42"/>
                      <a:pt x="0" y="124"/>
                    </a:cubicBezTo>
                    <a:cubicBezTo>
                      <a:pt x="164" y="165"/>
                      <a:pt x="206" y="247"/>
                      <a:pt x="329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1" name="Google Shape;18751;p42"/>
              <p:cNvSpPr/>
              <p:nvPr/>
            </p:nvSpPr>
            <p:spPr>
              <a:xfrm>
                <a:off x="4431325" y="1139825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247" y="0"/>
                    </a:moveTo>
                    <a:cubicBezTo>
                      <a:pt x="206" y="0"/>
                      <a:pt x="41" y="41"/>
                      <a:pt x="41" y="41"/>
                    </a:cubicBezTo>
                    <a:cubicBezTo>
                      <a:pt x="0" y="124"/>
                      <a:pt x="41" y="247"/>
                      <a:pt x="41" y="329"/>
                    </a:cubicBezTo>
                    <a:cubicBezTo>
                      <a:pt x="206" y="247"/>
                      <a:pt x="288" y="165"/>
                      <a:pt x="452" y="83"/>
                    </a:cubicBezTo>
                    <a:cubicBezTo>
                      <a:pt x="411" y="41"/>
                      <a:pt x="329" y="0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2" name="Google Shape;18752;p42"/>
              <p:cNvSpPr/>
              <p:nvPr/>
            </p:nvSpPr>
            <p:spPr>
              <a:xfrm>
                <a:off x="4956125" y="1136750"/>
                <a:ext cx="12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0" extrusionOk="0">
                    <a:moveTo>
                      <a:pt x="206" y="370"/>
                    </a:moveTo>
                    <a:cubicBezTo>
                      <a:pt x="288" y="329"/>
                      <a:pt x="452" y="247"/>
                      <a:pt x="452" y="206"/>
                    </a:cubicBezTo>
                    <a:cubicBezTo>
                      <a:pt x="493" y="164"/>
                      <a:pt x="411" y="41"/>
                      <a:pt x="370" y="0"/>
                    </a:cubicBezTo>
                    <a:cubicBezTo>
                      <a:pt x="247" y="41"/>
                      <a:pt x="165" y="41"/>
                      <a:pt x="0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3" name="Google Shape;18753;p42"/>
              <p:cNvSpPr/>
              <p:nvPr/>
            </p:nvSpPr>
            <p:spPr>
              <a:xfrm>
                <a:off x="5184125" y="3267775"/>
                <a:ext cx="19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35" extrusionOk="0">
                    <a:moveTo>
                      <a:pt x="781" y="329"/>
                    </a:moveTo>
                    <a:cubicBezTo>
                      <a:pt x="698" y="206"/>
                      <a:pt x="575" y="124"/>
                      <a:pt x="411" y="1"/>
                    </a:cubicBezTo>
                    <a:cubicBezTo>
                      <a:pt x="288" y="124"/>
                      <a:pt x="123" y="206"/>
                      <a:pt x="0" y="247"/>
                    </a:cubicBezTo>
                    <a:cubicBezTo>
                      <a:pt x="164" y="370"/>
                      <a:pt x="288" y="452"/>
                      <a:pt x="411" y="452"/>
                    </a:cubicBezTo>
                    <a:cubicBezTo>
                      <a:pt x="493" y="535"/>
                      <a:pt x="616" y="370"/>
                      <a:pt x="78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4" name="Google Shape;18754;p42"/>
              <p:cNvSpPr/>
              <p:nvPr/>
            </p:nvSpPr>
            <p:spPr>
              <a:xfrm>
                <a:off x="1689225" y="4818550"/>
                <a:ext cx="82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0" extrusionOk="0">
                    <a:moveTo>
                      <a:pt x="1" y="124"/>
                    </a:moveTo>
                    <a:cubicBezTo>
                      <a:pt x="42" y="165"/>
                      <a:pt x="42" y="206"/>
                      <a:pt x="83" y="329"/>
                    </a:cubicBezTo>
                    <a:cubicBezTo>
                      <a:pt x="124" y="247"/>
                      <a:pt x="247" y="206"/>
                      <a:pt x="329" y="165"/>
                    </a:cubicBezTo>
                    <a:cubicBezTo>
                      <a:pt x="288" y="83"/>
                      <a:pt x="288" y="1"/>
                      <a:pt x="247" y="1"/>
                    </a:cubicBezTo>
                    <a:cubicBezTo>
                      <a:pt x="124" y="1"/>
                      <a:pt x="42" y="124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5" name="Google Shape;18755;p42"/>
              <p:cNvSpPr/>
              <p:nvPr/>
            </p:nvSpPr>
            <p:spPr>
              <a:xfrm>
                <a:off x="2866175" y="2867250"/>
                <a:ext cx="195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6" extrusionOk="0">
                    <a:moveTo>
                      <a:pt x="781" y="0"/>
                    </a:moveTo>
                    <a:cubicBezTo>
                      <a:pt x="493" y="0"/>
                      <a:pt x="247" y="41"/>
                      <a:pt x="0" y="41"/>
                    </a:cubicBezTo>
                    <a:lnTo>
                      <a:pt x="0" y="206"/>
                    </a:lnTo>
                    <a:lnTo>
                      <a:pt x="781" y="206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6" name="Google Shape;18756;p42"/>
              <p:cNvSpPr/>
              <p:nvPr/>
            </p:nvSpPr>
            <p:spPr>
              <a:xfrm>
                <a:off x="3882900" y="1617375"/>
                <a:ext cx="175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35" extrusionOk="0">
                    <a:moveTo>
                      <a:pt x="1" y="329"/>
                    </a:moveTo>
                    <a:cubicBezTo>
                      <a:pt x="206" y="370"/>
                      <a:pt x="411" y="453"/>
                      <a:pt x="699" y="535"/>
                    </a:cubicBezTo>
                    <a:cubicBezTo>
                      <a:pt x="576" y="83"/>
                      <a:pt x="370" y="1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7" name="Google Shape;18757;p42"/>
              <p:cNvSpPr/>
              <p:nvPr/>
            </p:nvSpPr>
            <p:spPr>
              <a:xfrm>
                <a:off x="3881875" y="16256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cubicBezTo>
                      <a:pt x="1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42"/>
              <p:cNvSpPr/>
              <p:nvPr/>
            </p:nvSpPr>
            <p:spPr>
              <a:xfrm>
                <a:off x="3463900" y="545175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0" y="165"/>
                    </a:moveTo>
                    <a:cubicBezTo>
                      <a:pt x="164" y="206"/>
                      <a:pt x="288" y="289"/>
                      <a:pt x="329" y="289"/>
                    </a:cubicBezTo>
                    <a:cubicBezTo>
                      <a:pt x="411" y="289"/>
                      <a:pt x="534" y="206"/>
                      <a:pt x="575" y="165"/>
                    </a:cubicBezTo>
                    <a:cubicBezTo>
                      <a:pt x="575" y="83"/>
                      <a:pt x="411" y="1"/>
                      <a:pt x="370" y="1"/>
                    </a:cubicBezTo>
                    <a:cubicBezTo>
                      <a:pt x="288" y="1"/>
                      <a:pt x="164" y="42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42"/>
              <p:cNvSpPr/>
              <p:nvPr/>
            </p:nvSpPr>
            <p:spPr>
              <a:xfrm>
                <a:off x="3339625" y="1933700"/>
                <a:ext cx="185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822" extrusionOk="0">
                    <a:moveTo>
                      <a:pt x="740" y="822"/>
                    </a:moveTo>
                    <a:cubicBezTo>
                      <a:pt x="658" y="411"/>
                      <a:pt x="617" y="206"/>
                      <a:pt x="617" y="0"/>
                    </a:cubicBezTo>
                    <a:cubicBezTo>
                      <a:pt x="0" y="206"/>
                      <a:pt x="247" y="411"/>
                      <a:pt x="74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42"/>
              <p:cNvSpPr/>
              <p:nvPr/>
            </p:nvSpPr>
            <p:spPr>
              <a:xfrm>
                <a:off x="3354000" y="1932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1"/>
                    </a:moveTo>
                    <a:cubicBezTo>
                      <a:pt x="42" y="41"/>
                      <a:pt x="0" y="0"/>
                      <a:pt x="42" y="41"/>
                    </a:cubicBez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42"/>
              <p:cNvSpPr/>
              <p:nvPr/>
            </p:nvSpPr>
            <p:spPr>
              <a:xfrm>
                <a:off x="2786075" y="2621800"/>
                <a:ext cx="133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0" extrusionOk="0">
                    <a:moveTo>
                      <a:pt x="0" y="288"/>
                    </a:moveTo>
                    <a:cubicBezTo>
                      <a:pt x="0" y="288"/>
                      <a:pt x="124" y="370"/>
                      <a:pt x="165" y="370"/>
                    </a:cubicBezTo>
                    <a:cubicBezTo>
                      <a:pt x="288" y="370"/>
                      <a:pt x="411" y="329"/>
                      <a:pt x="452" y="288"/>
                    </a:cubicBezTo>
                    <a:cubicBezTo>
                      <a:pt x="534" y="206"/>
                      <a:pt x="370" y="164"/>
                      <a:pt x="329" y="0"/>
                    </a:cubicBezTo>
                    <a:cubicBezTo>
                      <a:pt x="124" y="164"/>
                      <a:pt x="0" y="206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42"/>
              <p:cNvSpPr/>
              <p:nvPr/>
            </p:nvSpPr>
            <p:spPr>
              <a:xfrm>
                <a:off x="3871600" y="530800"/>
                <a:ext cx="10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53" extrusionOk="0">
                    <a:moveTo>
                      <a:pt x="412" y="412"/>
                    </a:moveTo>
                    <a:cubicBezTo>
                      <a:pt x="412" y="247"/>
                      <a:pt x="329" y="165"/>
                      <a:pt x="288" y="1"/>
                    </a:cubicBezTo>
                    <a:lnTo>
                      <a:pt x="1" y="1"/>
                    </a:lnTo>
                    <a:cubicBezTo>
                      <a:pt x="42" y="165"/>
                      <a:pt x="83" y="247"/>
                      <a:pt x="124" y="412"/>
                    </a:cubicBezTo>
                    <a:cubicBezTo>
                      <a:pt x="247" y="453"/>
                      <a:pt x="412" y="412"/>
                      <a:pt x="412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42"/>
              <p:cNvSpPr/>
              <p:nvPr/>
            </p:nvSpPr>
            <p:spPr>
              <a:xfrm>
                <a:off x="2747050" y="2155525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534" y="165"/>
                    </a:moveTo>
                    <a:lnTo>
                      <a:pt x="247" y="1"/>
                    </a:lnTo>
                    <a:cubicBezTo>
                      <a:pt x="123" y="124"/>
                      <a:pt x="0" y="165"/>
                      <a:pt x="0" y="206"/>
                    </a:cubicBezTo>
                    <a:cubicBezTo>
                      <a:pt x="0" y="288"/>
                      <a:pt x="206" y="370"/>
                      <a:pt x="206" y="370"/>
                    </a:cubicBezTo>
                    <a:cubicBezTo>
                      <a:pt x="329" y="329"/>
                      <a:pt x="452" y="247"/>
                      <a:pt x="534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42"/>
              <p:cNvSpPr/>
              <p:nvPr/>
            </p:nvSpPr>
            <p:spPr>
              <a:xfrm>
                <a:off x="4034900" y="513350"/>
                <a:ext cx="144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12" extrusionOk="0">
                    <a:moveTo>
                      <a:pt x="576" y="83"/>
                    </a:moveTo>
                    <a:lnTo>
                      <a:pt x="411" y="0"/>
                    </a:lnTo>
                    <a:cubicBezTo>
                      <a:pt x="288" y="42"/>
                      <a:pt x="165" y="83"/>
                      <a:pt x="1" y="206"/>
                    </a:cubicBezTo>
                    <a:cubicBezTo>
                      <a:pt x="206" y="288"/>
                      <a:pt x="288" y="329"/>
                      <a:pt x="370" y="411"/>
                    </a:cubicBezTo>
                    <a:cubicBezTo>
                      <a:pt x="452" y="247"/>
                      <a:pt x="535" y="206"/>
                      <a:pt x="576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42"/>
              <p:cNvSpPr/>
              <p:nvPr/>
            </p:nvSpPr>
            <p:spPr>
              <a:xfrm>
                <a:off x="4027700" y="3779225"/>
                <a:ext cx="236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89" extrusionOk="0">
                    <a:moveTo>
                      <a:pt x="617" y="288"/>
                    </a:moveTo>
                    <a:cubicBezTo>
                      <a:pt x="699" y="288"/>
                      <a:pt x="864" y="247"/>
                      <a:pt x="864" y="206"/>
                    </a:cubicBezTo>
                    <a:cubicBezTo>
                      <a:pt x="946" y="124"/>
                      <a:pt x="823" y="0"/>
                      <a:pt x="781" y="0"/>
                    </a:cubicBezTo>
                    <a:cubicBezTo>
                      <a:pt x="617" y="0"/>
                      <a:pt x="535" y="42"/>
                      <a:pt x="1" y="124"/>
                    </a:cubicBezTo>
                    <a:cubicBezTo>
                      <a:pt x="412" y="247"/>
                      <a:pt x="535" y="288"/>
                      <a:pt x="61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42"/>
              <p:cNvSpPr/>
              <p:nvPr/>
            </p:nvSpPr>
            <p:spPr>
              <a:xfrm>
                <a:off x="3119850" y="1026850"/>
                <a:ext cx="154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9" extrusionOk="0">
                    <a:moveTo>
                      <a:pt x="0" y="124"/>
                    </a:moveTo>
                    <a:cubicBezTo>
                      <a:pt x="165" y="206"/>
                      <a:pt x="329" y="247"/>
                      <a:pt x="534" y="288"/>
                    </a:cubicBezTo>
                    <a:cubicBezTo>
                      <a:pt x="575" y="247"/>
                      <a:pt x="616" y="124"/>
                      <a:pt x="616" y="83"/>
                    </a:cubicBezTo>
                    <a:cubicBezTo>
                      <a:pt x="411" y="42"/>
                      <a:pt x="288" y="42"/>
                      <a:pt x="82" y="1"/>
                    </a:cubicBezTo>
                    <a:cubicBezTo>
                      <a:pt x="82" y="42"/>
                      <a:pt x="82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42"/>
              <p:cNvSpPr/>
              <p:nvPr/>
            </p:nvSpPr>
            <p:spPr>
              <a:xfrm>
                <a:off x="4503200" y="1573225"/>
                <a:ext cx="154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35" extrusionOk="0">
                    <a:moveTo>
                      <a:pt x="617" y="206"/>
                    </a:moveTo>
                    <a:cubicBezTo>
                      <a:pt x="617" y="123"/>
                      <a:pt x="412" y="0"/>
                      <a:pt x="289" y="0"/>
                    </a:cubicBezTo>
                    <a:cubicBezTo>
                      <a:pt x="206" y="0"/>
                      <a:pt x="1" y="165"/>
                      <a:pt x="1" y="206"/>
                    </a:cubicBezTo>
                    <a:cubicBezTo>
                      <a:pt x="1" y="329"/>
                      <a:pt x="124" y="370"/>
                      <a:pt x="330" y="534"/>
                    </a:cubicBezTo>
                    <a:cubicBezTo>
                      <a:pt x="453" y="411"/>
                      <a:pt x="617" y="329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42"/>
              <p:cNvSpPr/>
              <p:nvPr/>
            </p:nvSpPr>
            <p:spPr>
              <a:xfrm>
                <a:off x="1731350" y="4968500"/>
                <a:ext cx="102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94" extrusionOk="0">
                    <a:moveTo>
                      <a:pt x="82" y="0"/>
                    </a:moveTo>
                    <a:cubicBezTo>
                      <a:pt x="41" y="82"/>
                      <a:pt x="0" y="124"/>
                      <a:pt x="0" y="206"/>
                    </a:cubicBezTo>
                    <a:lnTo>
                      <a:pt x="247" y="493"/>
                    </a:lnTo>
                    <a:cubicBezTo>
                      <a:pt x="288" y="370"/>
                      <a:pt x="370" y="329"/>
                      <a:pt x="411" y="206"/>
                    </a:cubicBezTo>
                    <a:cubicBezTo>
                      <a:pt x="288" y="165"/>
                      <a:pt x="206" y="82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42"/>
              <p:cNvSpPr/>
              <p:nvPr/>
            </p:nvSpPr>
            <p:spPr>
              <a:xfrm>
                <a:off x="3968150" y="495900"/>
                <a:ext cx="174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70" extrusionOk="0">
                    <a:moveTo>
                      <a:pt x="699" y="164"/>
                    </a:moveTo>
                    <a:cubicBezTo>
                      <a:pt x="699" y="123"/>
                      <a:pt x="534" y="0"/>
                      <a:pt x="452" y="0"/>
                    </a:cubicBezTo>
                    <a:cubicBezTo>
                      <a:pt x="329" y="0"/>
                      <a:pt x="247" y="82"/>
                      <a:pt x="0" y="164"/>
                    </a:cubicBezTo>
                    <a:cubicBezTo>
                      <a:pt x="288" y="288"/>
                      <a:pt x="370" y="370"/>
                      <a:pt x="452" y="370"/>
                    </a:cubicBezTo>
                    <a:cubicBezTo>
                      <a:pt x="575" y="329"/>
                      <a:pt x="699" y="206"/>
                      <a:pt x="699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42"/>
              <p:cNvSpPr/>
              <p:nvPr/>
            </p:nvSpPr>
            <p:spPr>
              <a:xfrm>
                <a:off x="3955825" y="990900"/>
                <a:ext cx="20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30" extrusionOk="0">
                    <a:moveTo>
                      <a:pt x="0" y="206"/>
                    </a:moveTo>
                    <a:cubicBezTo>
                      <a:pt x="370" y="247"/>
                      <a:pt x="575" y="288"/>
                      <a:pt x="822" y="329"/>
                    </a:cubicBezTo>
                    <a:cubicBezTo>
                      <a:pt x="534" y="1"/>
                      <a:pt x="534" y="1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42"/>
              <p:cNvSpPr/>
              <p:nvPr/>
            </p:nvSpPr>
            <p:spPr>
              <a:xfrm>
                <a:off x="3976350" y="999125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42"/>
              <p:cNvSpPr/>
              <p:nvPr/>
            </p:nvSpPr>
            <p:spPr>
              <a:xfrm>
                <a:off x="3630275" y="1720075"/>
                <a:ext cx="12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46" y="412"/>
                    </a:moveTo>
                    <a:cubicBezTo>
                      <a:pt x="329" y="288"/>
                      <a:pt x="411" y="206"/>
                      <a:pt x="493" y="83"/>
                    </a:cubicBezTo>
                    <a:cubicBezTo>
                      <a:pt x="452" y="83"/>
                      <a:pt x="288" y="1"/>
                      <a:pt x="288" y="42"/>
                    </a:cubicBezTo>
                    <a:lnTo>
                      <a:pt x="0" y="329"/>
                    </a:lnTo>
                    <a:cubicBezTo>
                      <a:pt x="41" y="329"/>
                      <a:pt x="123" y="412"/>
                      <a:pt x="246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42"/>
              <p:cNvSpPr/>
              <p:nvPr/>
            </p:nvSpPr>
            <p:spPr>
              <a:xfrm>
                <a:off x="2972975" y="490750"/>
                <a:ext cx="82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94" extrusionOk="0">
                    <a:moveTo>
                      <a:pt x="42" y="83"/>
                    </a:moveTo>
                    <a:cubicBezTo>
                      <a:pt x="1" y="165"/>
                      <a:pt x="1" y="329"/>
                      <a:pt x="1" y="412"/>
                    </a:cubicBezTo>
                    <a:cubicBezTo>
                      <a:pt x="42" y="412"/>
                      <a:pt x="124" y="412"/>
                      <a:pt x="206" y="494"/>
                    </a:cubicBezTo>
                    <a:cubicBezTo>
                      <a:pt x="247" y="370"/>
                      <a:pt x="288" y="206"/>
                      <a:pt x="329" y="124"/>
                    </a:cubicBezTo>
                    <a:cubicBezTo>
                      <a:pt x="247" y="83"/>
                      <a:pt x="42" y="1"/>
                      <a:pt x="4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42"/>
              <p:cNvSpPr/>
              <p:nvPr/>
            </p:nvSpPr>
            <p:spPr>
              <a:xfrm>
                <a:off x="3128050" y="125280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288" y="411"/>
                    </a:moveTo>
                    <a:cubicBezTo>
                      <a:pt x="371" y="329"/>
                      <a:pt x="412" y="329"/>
                      <a:pt x="494" y="288"/>
                    </a:cubicBezTo>
                    <a:cubicBezTo>
                      <a:pt x="412" y="165"/>
                      <a:pt x="371" y="82"/>
                      <a:pt x="247" y="0"/>
                    </a:cubicBezTo>
                    <a:cubicBezTo>
                      <a:pt x="165" y="41"/>
                      <a:pt x="42" y="82"/>
                      <a:pt x="1" y="123"/>
                    </a:cubicBezTo>
                    <a:cubicBezTo>
                      <a:pt x="42" y="206"/>
                      <a:pt x="124" y="288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42"/>
              <p:cNvSpPr/>
              <p:nvPr/>
            </p:nvSpPr>
            <p:spPr>
              <a:xfrm>
                <a:off x="2467700" y="3854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42"/>
              <p:cNvSpPr/>
              <p:nvPr/>
            </p:nvSpPr>
            <p:spPr>
              <a:xfrm>
                <a:off x="2467700" y="3853175"/>
                <a:ext cx="154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7" extrusionOk="0">
                    <a:moveTo>
                      <a:pt x="617" y="206"/>
                    </a:moveTo>
                    <a:cubicBezTo>
                      <a:pt x="535" y="123"/>
                      <a:pt x="493" y="0"/>
                      <a:pt x="370" y="0"/>
                    </a:cubicBezTo>
                    <a:cubicBezTo>
                      <a:pt x="288" y="0"/>
                      <a:pt x="165" y="41"/>
                      <a:pt x="0" y="41"/>
                    </a:cubicBezTo>
                    <a:cubicBezTo>
                      <a:pt x="124" y="123"/>
                      <a:pt x="165" y="206"/>
                      <a:pt x="288" y="247"/>
                    </a:cubicBezTo>
                    <a:cubicBezTo>
                      <a:pt x="370" y="247"/>
                      <a:pt x="535" y="206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42"/>
              <p:cNvSpPr/>
              <p:nvPr/>
            </p:nvSpPr>
            <p:spPr>
              <a:xfrm>
                <a:off x="3867500" y="2487250"/>
                <a:ext cx="17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30" extrusionOk="0">
                    <a:moveTo>
                      <a:pt x="617" y="1"/>
                    </a:moveTo>
                    <a:lnTo>
                      <a:pt x="0" y="165"/>
                    </a:lnTo>
                    <a:cubicBezTo>
                      <a:pt x="0" y="206"/>
                      <a:pt x="42" y="247"/>
                      <a:pt x="42" y="329"/>
                    </a:cubicBezTo>
                    <a:cubicBezTo>
                      <a:pt x="247" y="247"/>
                      <a:pt x="452" y="247"/>
                      <a:pt x="699" y="206"/>
                    </a:cubicBezTo>
                    <a:cubicBezTo>
                      <a:pt x="658" y="124"/>
                      <a:pt x="658" y="42"/>
                      <a:pt x="61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42"/>
              <p:cNvSpPr/>
              <p:nvPr/>
            </p:nvSpPr>
            <p:spPr>
              <a:xfrm>
                <a:off x="3272875" y="606800"/>
                <a:ext cx="20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89" extrusionOk="0">
                    <a:moveTo>
                      <a:pt x="41" y="288"/>
                    </a:moveTo>
                    <a:cubicBezTo>
                      <a:pt x="329" y="247"/>
                      <a:pt x="575" y="206"/>
                      <a:pt x="822" y="206"/>
                    </a:cubicBezTo>
                    <a:cubicBezTo>
                      <a:pt x="781" y="165"/>
                      <a:pt x="781" y="83"/>
                      <a:pt x="740" y="1"/>
                    </a:cubicBezTo>
                    <a:cubicBezTo>
                      <a:pt x="452" y="42"/>
                      <a:pt x="247" y="83"/>
                      <a:pt x="0" y="206"/>
                    </a:cubicBezTo>
                    <a:cubicBezTo>
                      <a:pt x="0" y="206"/>
                      <a:pt x="41" y="247"/>
                      <a:pt x="4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42"/>
              <p:cNvSpPr/>
              <p:nvPr/>
            </p:nvSpPr>
            <p:spPr>
              <a:xfrm>
                <a:off x="1897725" y="4336900"/>
                <a:ext cx="82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11" extrusionOk="0">
                    <a:moveTo>
                      <a:pt x="82" y="411"/>
                    </a:moveTo>
                    <a:cubicBezTo>
                      <a:pt x="164" y="370"/>
                      <a:pt x="205" y="329"/>
                      <a:pt x="329" y="205"/>
                    </a:cubicBezTo>
                    <a:lnTo>
                      <a:pt x="329" y="0"/>
                    </a:lnTo>
                    <a:cubicBezTo>
                      <a:pt x="205" y="82"/>
                      <a:pt x="164" y="123"/>
                      <a:pt x="82" y="123"/>
                    </a:cubicBezTo>
                    <a:cubicBezTo>
                      <a:pt x="0" y="205"/>
                      <a:pt x="82" y="329"/>
                      <a:pt x="82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42"/>
              <p:cNvSpPr/>
              <p:nvPr/>
            </p:nvSpPr>
            <p:spPr>
              <a:xfrm>
                <a:off x="5602100" y="1345225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494" y="42"/>
                    </a:moveTo>
                    <a:cubicBezTo>
                      <a:pt x="329" y="42"/>
                      <a:pt x="124" y="83"/>
                      <a:pt x="1" y="124"/>
                    </a:cubicBezTo>
                    <a:cubicBezTo>
                      <a:pt x="42" y="206"/>
                      <a:pt x="42" y="288"/>
                      <a:pt x="83" y="329"/>
                    </a:cubicBezTo>
                    <a:cubicBezTo>
                      <a:pt x="247" y="288"/>
                      <a:pt x="452" y="247"/>
                      <a:pt x="617" y="206"/>
                    </a:cubicBezTo>
                    <a:cubicBezTo>
                      <a:pt x="617" y="83"/>
                      <a:pt x="535" y="0"/>
                      <a:pt x="494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42"/>
              <p:cNvSpPr/>
              <p:nvPr/>
            </p:nvSpPr>
            <p:spPr>
              <a:xfrm>
                <a:off x="4136575" y="1674900"/>
                <a:ext cx="133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1" extrusionOk="0">
                    <a:moveTo>
                      <a:pt x="534" y="164"/>
                    </a:moveTo>
                    <a:lnTo>
                      <a:pt x="370" y="0"/>
                    </a:lnTo>
                    <a:cubicBezTo>
                      <a:pt x="288" y="41"/>
                      <a:pt x="124" y="164"/>
                      <a:pt x="0" y="206"/>
                    </a:cubicBezTo>
                    <a:cubicBezTo>
                      <a:pt x="83" y="247"/>
                      <a:pt x="165" y="288"/>
                      <a:pt x="206" y="411"/>
                    </a:cubicBezTo>
                    <a:cubicBezTo>
                      <a:pt x="329" y="288"/>
                      <a:pt x="411" y="247"/>
                      <a:pt x="534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42"/>
              <p:cNvSpPr/>
              <p:nvPr/>
            </p:nvSpPr>
            <p:spPr>
              <a:xfrm>
                <a:off x="3956850" y="2820000"/>
                <a:ext cx="144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48" extrusionOk="0">
                    <a:moveTo>
                      <a:pt x="0" y="206"/>
                    </a:moveTo>
                    <a:cubicBezTo>
                      <a:pt x="165" y="206"/>
                      <a:pt x="370" y="247"/>
                      <a:pt x="534" y="247"/>
                    </a:cubicBezTo>
                    <a:cubicBezTo>
                      <a:pt x="534" y="206"/>
                      <a:pt x="576" y="165"/>
                      <a:pt x="576" y="83"/>
                    </a:cubicBezTo>
                    <a:cubicBezTo>
                      <a:pt x="411" y="42"/>
                      <a:pt x="206" y="1"/>
                      <a:pt x="83" y="1"/>
                    </a:cubicBezTo>
                    <a:cubicBezTo>
                      <a:pt x="83" y="83"/>
                      <a:pt x="0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42"/>
              <p:cNvSpPr/>
              <p:nvPr/>
            </p:nvSpPr>
            <p:spPr>
              <a:xfrm>
                <a:off x="5740750" y="1360625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0" y="124"/>
                    </a:moveTo>
                    <a:cubicBezTo>
                      <a:pt x="124" y="247"/>
                      <a:pt x="288" y="329"/>
                      <a:pt x="493" y="453"/>
                    </a:cubicBezTo>
                    <a:cubicBezTo>
                      <a:pt x="534" y="411"/>
                      <a:pt x="617" y="411"/>
                      <a:pt x="658" y="329"/>
                    </a:cubicBezTo>
                    <a:cubicBezTo>
                      <a:pt x="493" y="247"/>
                      <a:pt x="329" y="83"/>
                      <a:pt x="247" y="1"/>
                    </a:cubicBezTo>
                    <a:cubicBezTo>
                      <a:pt x="124" y="42"/>
                      <a:pt x="41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42"/>
              <p:cNvSpPr/>
              <p:nvPr/>
            </p:nvSpPr>
            <p:spPr>
              <a:xfrm>
                <a:off x="5756150" y="1761150"/>
                <a:ext cx="133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2" extrusionOk="0">
                    <a:moveTo>
                      <a:pt x="535" y="247"/>
                    </a:moveTo>
                    <a:cubicBezTo>
                      <a:pt x="411" y="124"/>
                      <a:pt x="288" y="83"/>
                      <a:pt x="124" y="1"/>
                    </a:cubicBezTo>
                    <a:cubicBezTo>
                      <a:pt x="83" y="42"/>
                      <a:pt x="42" y="42"/>
                      <a:pt x="1" y="83"/>
                    </a:cubicBezTo>
                    <a:lnTo>
                      <a:pt x="288" y="412"/>
                    </a:lnTo>
                    <a:cubicBezTo>
                      <a:pt x="411" y="330"/>
                      <a:pt x="494" y="288"/>
                      <a:pt x="53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42"/>
              <p:cNvSpPr/>
              <p:nvPr/>
            </p:nvSpPr>
            <p:spPr>
              <a:xfrm>
                <a:off x="5168700" y="1869000"/>
                <a:ext cx="154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12" extrusionOk="0">
                    <a:moveTo>
                      <a:pt x="1" y="288"/>
                    </a:moveTo>
                    <a:cubicBezTo>
                      <a:pt x="83" y="329"/>
                      <a:pt x="165" y="329"/>
                      <a:pt x="206" y="411"/>
                    </a:cubicBezTo>
                    <a:cubicBezTo>
                      <a:pt x="371" y="288"/>
                      <a:pt x="453" y="206"/>
                      <a:pt x="617" y="82"/>
                    </a:cubicBezTo>
                    <a:cubicBezTo>
                      <a:pt x="576" y="41"/>
                      <a:pt x="453" y="41"/>
                      <a:pt x="412" y="0"/>
                    </a:cubicBezTo>
                    <a:cubicBezTo>
                      <a:pt x="247" y="82"/>
                      <a:pt x="165" y="206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42"/>
              <p:cNvSpPr/>
              <p:nvPr/>
            </p:nvSpPr>
            <p:spPr>
              <a:xfrm>
                <a:off x="4955100" y="1204525"/>
                <a:ext cx="164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8" extrusionOk="0">
                    <a:moveTo>
                      <a:pt x="657" y="576"/>
                    </a:moveTo>
                    <a:cubicBezTo>
                      <a:pt x="534" y="370"/>
                      <a:pt x="411" y="206"/>
                      <a:pt x="288" y="0"/>
                    </a:cubicBezTo>
                    <a:cubicBezTo>
                      <a:pt x="123" y="370"/>
                      <a:pt x="0" y="658"/>
                      <a:pt x="657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42"/>
              <p:cNvSpPr/>
              <p:nvPr/>
            </p:nvSpPr>
            <p:spPr>
              <a:xfrm>
                <a:off x="4971525" y="12189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0" y="1"/>
                    </a:moveTo>
                    <a:cubicBezTo>
                      <a:pt x="0" y="1"/>
                      <a:pt x="42" y="1"/>
                      <a:pt x="0" y="1"/>
                    </a:cubicBezTo>
                    <a:lnTo>
                      <a:pt x="0" y="1"/>
                    </a:lnTo>
                    <a:cubicBezTo>
                      <a:pt x="42" y="42"/>
                      <a:pt x="42" y="42"/>
                      <a:pt x="0" y="1"/>
                    </a:cubicBezTo>
                    <a:cubicBezTo>
                      <a:pt x="42" y="1"/>
                      <a:pt x="42" y="1"/>
                      <a:pt x="0" y="1"/>
                    </a:cubicBezTo>
                    <a:cubicBezTo>
                      <a:pt x="42" y="1"/>
                      <a:pt x="42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42"/>
              <p:cNvSpPr/>
              <p:nvPr/>
            </p:nvSpPr>
            <p:spPr>
              <a:xfrm>
                <a:off x="5245725" y="1264100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1" y="288"/>
                    </a:moveTo>
                    <a:cubicBezTo>
                      <a:pt x="1" y="329"/>
                      <a:pt x="124" y="411"/>
                      <a:pt x="165" y="493"/>
                    </a:cubicBezTo>
                    <a:cubicBezTo>
                      <a:pt x="247" y="452"/>
                      <a:pt x="371" y="411"/>
                      <a:pt x="412" y="370"/>
                    </a:cubicBezTo>
                    <a:cubicBezTo>
                      <a:pt x="494" y="288"/>
                      <a:pt x="371" y="206"/>
                      <a:pt x="206" y="0"/>
                    </a:cubicBezTo>
                    <a:cubicBezTo>
                      <a:pt x="124" y="164"/>
                      <a:pt x="1" y="206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42"/>
              <p:cNvSpPr/>
              <p:nvPr/>
            </p:nvSpPr>
            <p:spPr>
              <a:xfrm>
                <a:off x="2741900" y="2738875"/>
                <a:ext cx="103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7" extrusionOk="0">
                    <a:moveTo>
                      <a:pt x="288" y="247"/>
                    </a:moveTo>
                    <a:cubicBezTo>
                      <a:pt x="329" y="247"/>
                      <a:pt x="412" y="123"/>
                      <a:pt x="412" y="123"/>
                    </a:cubicBezTo>
                    <a:cubicBezTo>
                      <a:pt x="288" y="41"/>
                      <a:pt x="206" y="0"/>
                      <a:pt x="83" y="0"/>
                    </a:cubicBezTo>
                    <a:cubicBezTo>
                      <a:pt x="83" y="0"/>
                      <a:pt x="42" y="123"/>
                      <a:pt x="1" y="165"/>
                    </a:cubicBezTo>
                    <a:cubicBezTo>
                      <a:pt x="83" y="206"/>
                      <a:pt x="206" y="247"/>
                      <a:pt x="28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42"/>
              <p:cNvSpPr/>
              <p:nvPr/>
            </p:nvSpPr>
            <p:spPr>
              <a:xfrm>
                <a:off x="5736650" y="1181925"/>
                <a:ext cx="154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8" extrusionOk="0">
                    <a:moveTo>
                      <a:pt x="411" y="247"/>
                    </a:moveTo>
                    <a:cubicBezTo>
                      <a:pt x="452" y="247"/>
                      <a:pt x="575" y="206"/>
                      <a:pt x="616" y="165"/>
                    </a:cubicBezTo>
                    <a:cubicBezTo>
                      <a:pt x="493" y="83"/>
                      <a:pt x="452" y="1"/>
                      <a:pt x="329" y="42"/>
                    </a:cubicBezTo>
                    <a:cubicBezTo>
                      <a:pt x="247" y="42"/>
                      <a:pt x="164" y="165"/>
                      <a:pt x="0" y="206"/>
                    </a:cubicBezTo>
                    <a:cubicBezTo>
                      <a:pt x="205" y="206"/>
                      <a:pt x="288" y="247"/>
                      <a:pt x="41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42"/>
              <p:cNvSpPr/>
              <p:nvPr/>
            </p:nvSpPr>
            <p:spPr>
              <a:xfrm>
                <a:off x="1879225" y="4593650"/>
                <a:ext cx="103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76" extrusionOk="0">
                    <a:moveTo>
                      <a:pt x="124" y="575"/>
                    </a:moveTo>
                    <a:cubicBezTo>
                      <a:pt x="247" y="411"/>
                      <a:pt x="288" y="247"/>
                      <a:pt x="411" y="123"/>
                    </a:cubicBezTo>
                    <a:cubicBezTo>
                      <a:pt x="329" y="82"/>
                      <a:pt x="288" y="82"/>
                      <a:pt x="247" y="0"/>
                    </a:cubicBezTo>
                    <a:cubicBezTo>
                      <a:pt x="124" y="164"/>
                      <a:pt x="83" y="329"/>
                      <a:pt x="1" y="493"/>
                    </a:cubicBezTo>
                    <a:cubicBezTo>
                      <a:pt x="83" y="534"/>
                      <a:pt x="124" y="534"/>
                      <a:pt x="124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42"/>
              <p:cNvSpPr/>
              <p:nvPr/>
            </p:nvSpPr>
            <p:spPr>
              <a:xfrm>
                <a:off x="4884225" y="1193225"/>
                <a:ext cx="154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5" extrusionOk="0">
                    <a:moveTo>
                      <a:pt x="617" y="83"/>
                    </a:moveTo>
                    <a:lnTo>
                      <a:pt x="617" y="1"/>
                    </a:lnTo>
                    <a:lnTo>
                      <a:pt x="1" y="1"/>
                    </a:lnTo>
                    <a:lnTo>
                      <a:pt x="1" y="165"/>
                    </a:lnTo>
                    <a:cubicBezTo>
                      <a:pt x="206" y="83"/>
                      <a:pt x="411" y="83"/>
                      <a:pt x="61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42"/>
              <p:cNvSpPr/>
              <p:nvPr/>
            </p:nvSpPr>
            <p:spPr>
              <a:xfrm>
                <a:off x="4118100" y="1764250"/>
                <a:ext cx="10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06" extrusionOk="0">
                    <a:moveTo>
                      <a:pt x="411" y="123"/>
                    </a:moveTo>
                    <a:cubicBezTo>
                      <a:pt x="329" y="82"/>
                      <a:pt x="246" y="0"/>
                      <a:pt x="246" y="0"/>
                    </a:cubicBezTo>
                    <a:cubicBezTo>
                      <a:pt x="123" y="0"/>
                      <a:pt x="41" y="123"/>
                      <a:pt x="0" y="123"/>
                    </a:cubicBezTo>
                    <a:cubicBezTo>
                      <a:pt x="41" y="164"/>
                      <a:pt x="82" y="164"/>
                      <a:pt x="20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42"/>
              <p:cNvSpPr/>
              <p:nvPr/>
            </p:nvSpPr>
            <p:spPr>
              <a:xfrm>
                <a:off x="5756150" y="1329825"/>
                <a:ext cx="123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29" extrusionOk="0">
                    <a:moveTo>
                      <a:pt x="1" y="206"/>
                    </a:moveTo>
                    <a:lnTo>
                      <a:pt x="124" y="329"/>
                    </a:lnTo>
                    <a:cubicBezTo>
                      <a:pt x="247" y="247"/>
                      <a:pt x="411" y="206"/>
                      <a:pt x="494" y="82"/>
                    </a:cubicBezTo>
                    <a:cubicBezTo>
                      <a:pt x="452" y="41"/>
                      <a:pt x="411" y="41"/>
                      <a:pt x="411" y="0"/>
                    </a:cubicBezTo>
                    <a:cubicBezTo>
                      <a:pt x="247" y="41"/>
                      <a:pt x="83" y="12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42"/>
              <p:cNvSpPr/>
              <p:nvPr/>
            </p:nvSpPr>
            <p:spPr>
              <a:xfrm>
                <a:off x="4775375" y="1335975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123" y="288"/>
                    </a:moveTo>
                    <a:cubicBezTo>
                      <a:pt x="288" y="288"/>
                      <a:pt x="452" y="247"/>
                      <a:pt x="575" y="206"/>
                    </a:cubicBezTo>
                    <a:cubicBezTo>
                      <a:pt x="534" y="165"/>
                      <a:pt x="534" y="42"/>
                      <a:pt x="493" y="1"/>
                    </a:cubicBezTo>
                    <a:cubicBezTo>
                      <a:pt x="329" y="42"/>
                      <a:pt x="123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42"/>
              <p:cNvSpPr/>
              <p:nvPr/>
            </p:nvSpPr>
            <p:spPr>
              <a:xfrm>
                <a:off x="4126300" y="1750900"/>
                <a:ext cx="123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7" extrusionOk="0">
                    <a:moveTo>
                      <a:pt x="494" y="123"/>
                    </a:moveTo>
                    <a:cubicBezTo>
                      <a:pt x="411" y="82"/>
                      <a:pt x="370" y="41"/>
                      <a:pt x="288" y="0"/>
                    </a:cubicBezTo>
                    <a:cubicBezTo>
                      <a:pt x="288" y="0"/>
                      <a:pt x="165" y="41"/>
                      <a:pt x="1" y="82"/>
                    </a:cubicBezTo>
                    <a:cubicBezTo>
                      <a:pt x="124" y="123"/>
                      <a:pt x="165" y="206"/>
                      <a:pt x="288" y="247"/>
                    </a:cubicBezTo>
                    <a:cubicBezTo>
                      <a:pt x="329" y="247"/>
                      <a:pt x="370" y="206"/>
                      <a:pt x="494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42"/>
              <p:cNvSpPr/>
              <p:nvPr/>
            </p:nvSpPr>
            <p:spPr>
              <a:xfrm>
                <a:off x="1988100" y="4232125"/>
                <a:ext cx="61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8" extrusionOk="0">
                    <a:moveTo>
                      <a:pt x="206" y="247"/>
                    </a:moveTo>
                    <a:cubicBezTo>
                      <a:pt x="247" y="206"/>
                      <a:pt x="247" y="83"/>
                      <a:pt x="247" y="1"/>
                    </a:cubicBezTo>
                    <a:cubicBezTo>
                      <a:pt x="164" y="1"/>
                      <a:pt x="82" y="42"/>
                      <a:pt x="0" y="42"/>
                    </a:cubicBezTo>
                    <a:cubicBezTo>
                      <a:pt x="0" y="83"/>
                      <a:pt x="0" y="206"/>
                      <a:pt x="4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42"/>
              <p:cNvSpPr/>
              <p:nvPr/>
            </p:nvSpPr>
            <p:spPr>
              <a:xfrm>
                <a:off x="2579650" y="669450"/>
                <a:ext cx="102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12" extrusionOk="0">
                    <a:moveTo>
                      <a:pt x="411" y="42"/>
                    </a:moveTo>
                    <a:cubicBezTo>
                      <a:pt x="329" y="42"/>
                      <a:pt x="206" y="1"/>
                      <a:pt x="165" y="1"/>
                    </a:cubicBezTo>
                    <a:cubicBezTo>
                      <a:pt x="123" y="124"/>
                      <a:pt x="41" y="247"/>
                      <a:pt x="0" y="370"/>
                    </a:cubicBezTo>
                    <a:cubicBezTo>
                      <a:pt x="41" y="370"/>
                      <a:pt x="123" y="411"/>
                      <a:pt x="165" y="411"/>
                    </a:cubicBezTo>
                    <a:cubicBezTo>
                      <a:pt x="247" y="329"/>
                      <a:pt x="370" y="165"/>
                      <a:pt x="41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42"/>
              <p:cNvSpPr/>
              <p:nvPr/>
            </p:nvSpPr>
            <p:spPr>
              <a:xfrm>
                <a:off x="2219175" y="3453675"/>
                <a:ext cx="1235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1" extrusionOk="0">
                    <a:moveTo>
                      <a:pt x="493" y="123"/>
                    </a:moveTo>
                    <a:cubicBezTo>
                      <a:pt x="411" y="82"/>
                      <a:pt x="370" y="82"/>
                      <a:pt x="247" y="0"/>
                    </a:cubicBezTo>
                    <a:cubicBezTo>
                      <a:pt x="123" y="123"/>
                      <a:pt x="82" y="205"/>
                      <a:pt x="0" y="329"/>
                    </a:cubicBezTo>
                    <a:lnTo>
                      <a:pt x="123" y="411"/>
                    </a:lnTo>
                    <a:cubicBezTo>
                      <a:pt x="288" y="288"/>
                      <a:pt x="411" y="164"/>
                      <a:pt x="49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42"/>
              <p:cNvSpPr/>
              <p:nvPr/>
            </p:nvSpPr>
            <p:spPr>
              <a:xfrm>
                <a:off x="3755550" y="173035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370" y="1"/>
                    </a:moveTo>
                    <a:cubicBezTo>
                      <a:pt x="247" y="42"/>
                      <a:pt x="124" y="83"/>
                      <a:pt x="1" y="206"/>
                    </a:cubicBezTo>
                    <a:lnTo>
                      <a:pt x="124" y="288"/>
                    </a:lnTo>
                    <a:cubicBezTo>
                      <a:pt x="206" y="288"/>
                      <a:pt x="329" y="288"/>
                      <a:pt x="37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42"/>
              <p:cNvSpPr/>
              <p:nvPr/>
            </p:nvSpPr>
            <p:spPr>
              <a:xfrm>
                <a:off x="5122500" y="934425"/>
                <a:ext cx="103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7" extrusionOk="0">
                    <a:moveTo>
                      <a:pt x="411" y="124"/>
                    </a:moveTo>
                    <a:cubicBezTo>
                      <a:pt x="411" y="124"/>
                      <a:pt x="370" y="41"/>
                      <a:pt x="288" y="0"/>
                    </a:cubicBezTo>
                    <a:cubicBezTo>
                      <a:pt x="165" y="41"/>
                      <a:pt x="123" y="83"/>
                      <a:pt x="0" y="124"/>
                    </a:cubicBezTo>
                    <a:cubicBezTo>
                      <a:pt x="0" y="124"/>
                      <a:pt x="82" y="247"/>
                      <a:pt x="123" y="247"/>
                    </a:cubicBezTo>
                    <a:cubicBezTo>
                      <a:pt x="288" y="247"/>
                      <a:pt x="370" y="206"/>
                      <a:pt x="41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42"/>
              <p:cNvSpPr/>
              <p:nvPr/>
            </p:nvSpPr>
            <p:spPr>
              <a:xfrm>
                <a:off x="5933825" y="1340100"/>
                <a:ext cx="133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29" extrusionOk="0">
                    <a:moveTo>
                      <a:pt x="0" y="247"/>
                    </a:moveTo>
                    <a:cubicBezTo>
                      <a:pt x="165" y="288"/>
                      <a:pt x="288" y="329"/>
                      <a:pt x="370" y="329"/>
                    </a:cubicBezTo>
                    <a:cubicBezTo>
                      <a:pt x="411" y="329"/>
                      <a:pt x="534" y="247"/>
                      <a:pt x="493" y="205"/>
                    </a:cubicBezTo>
                    <a:cubicBezTo>
                      <a:pt x="493" y="123"/>
                      <a:pt x="370" y="41"/>
                      <a:pt x="329" y="0"/>
                    </a:cubicBezTo>
                    <a:cubicBezTo>
                      <a:pt x="206" y="82"/>
                      <a:pt x="124" y="123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42"/>
              <p:cNvSpPr/>
              <p:nvPr/>
            </p:nvSpPr>
            <p:spPr>
              <a:xfrm>
                <a:off x="3842850" y="1711875"/>
                <a:ext cx="82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9" extrusionOk="0">
                    <a:moveTo>
                      <a:pt x="1" y="123"/>
                    </a:moveTo>
                    <a:cubicBezTo>
                      <a:pt x="42" y="164"/>
                      <a:pt x="124" y="205"/>
                      <a:pt x="165" y="329"/>
                    </a:cubicBezTo>
                    <a:cubicBezTo>
                      <a:pt x="247" y="247"/>
                      <a:pt x="329" y="205"/>
                      <a:pt x="329" y="164"/>
                    </a:cubicBezTo>
                    <a:cubicBezTo>
                      <a:pt x="247" y="123"/>
                      <a:pt x="165" y="41"/>
                      <a:pt x="124" y="0"/>
                    </a:cubicBezTo>
                    <a:cubicBezTo>
                      <a:pt x="124" y="0"/>
                      <a:pt x="1" y="41"/>
                      <a:pt x="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42"/>
              <p:cNvSpPr/>
              <p:nvPr/>
            </p:nvSpPr>
            <p:spPr>
              <a:xfrm>
                <a:off x="3379675" y="171187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411" y="205"/>
                    </a:moveTo>
                    <a:cubicBezTo>
                      <a:pt x="370" y="164"/>
                      <a:pt x="288" y="41"/>
                      <a:pt x="206" y="0"/>
                    </a:cubicBezTo>
                    <a:lnTo>
                      <a:pt x="0" y="123"/>
                    </a:lnTo>
                    <a:cubicBezTo>
                      <a:pt x="83" y="164"/>
                      <a:pt x="165" y="247"/>
                      <a:pt x="247" y="247"/>
                    </a:cubicBezTo>
                    <a:cubicBezTo>
                      <a:pt x="247" y="329"/>
                      <a:pt x="411" y="247"/>
                      <a:pt x="411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42"/>
              <p:cNvSpPr/>
              <p:nvPr/>
            </p:nvSpPr>
            <p:spPr>
              <a:xfrm>
                <a:off x="1974750" y="4162300"/>
                <a:ext cx="123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6" extrusionOk="0">
                    <a:moveTo>
                      <a:pt x="164" y="206"/>
                    </a:moveTo>
                    <a:cubicBezTo>
                      <a:pt x="288" y="165"/>
                      <a:pt x="370" y="83"/>
                      <a:pt x="493" y="0"/>
                    </a:cubicBezTo>
                    <a:lnTo>
                      <a:pt x="0" y="0"/>
                    </a:lnTo>
                    <a:cubicBezTo>
                      <a:pt x="123" y="124"/>
                      <a:pt x="164" y="206"/>
                      <a:pt x="164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42"/>
              <p:cNvSpPr/>
              <p:nvPr/>
            </p:nvSpPr>
            <p:spPr>
              <a:xfrm>
                <a:off x="4803100" y="1366800"/>
                <a:ext cx="92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7" extrusionOk="0">
                    <a:moveTo>
                      <a:pt x="165" y="247"/>
                    </a:moveTo>
                    <a:cubicBezTo>
                      <a:pt x="206" y="206"/>
                      <a:pt x="329" y="206"/>
                      <a:pt x="370" y="164"/>
                    </a:cubicBezTo>
                    <a:cubicBezTo>
                      <a:pt x="288" y="82"/>
                      <a:pt x="206" y="41"/>
                      <a:pt x="165" y="0"/>
                    </a:cubicBezTo>
                    <a:cubicBezTo>
                      <a:pt x="83" y="41"/>
                      <a:pt x="0" y="82"/>
                      <a:pt x="0" y="164"/>
                    </a:cubicBezTo>
                    <a:cubicBezTo>
                      <a:pt x="0" y="164"/>
                      <a:pt x="124" y="206"/>
                      <a:pt x="16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42"/>
              <p:cNvSpPr/>
              <p:nvPr/>
            </p:nvSpPr>
            <p:spPr>
              <a:xfrm>
                <a:off x="4283425" y="1709800"/>
                <a:ext cx="144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07" extrusionOk="0">
                    <a:moveTo>
                      <a:pt x="576" y="1"/>
                    </a:moveTo>
                    <a:lnTo>
                      <a:pt x="83" y="1"/>
                    </a:lnTo>
                    <a:lnTo>
                      <a:pt x="1" y="1"/>
                    </a:lnTo>
                    <a:cubicBezTo>
                      <a:pt x="165" y="42"/>
                      <a:pt x="288" y="124"/>
                      <a:pt x="453" y="206"/>
                    </a:cubicBezTo>
                    <a:cubicBezTo>
                      <a:pt x="494" y="83"/>
                      <a:pt x="494" y="42"/>
                      <a:pt x="57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42"/>
              <p:cNvSpPr/>
              <p:nvPr/>
            </p:nvSpPr>
            <p:spPr>
              <a:xfrm>
                <a:off x="4283425" y="1709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42"/>
              <p:cNvSpPr/>
              <p:nvPr/>
            </p:nvSpPr>
            <p:spPr>
              <a:xfrm>
                <a:off x="4025650" y="1711875"/>
                <a:ext cx="103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6" extrusionOk="0">
                    <a:moveTo>
                      <a:pt x="206" y="205"/>
                    </a:moveTo>
                    <a:cubicBezTo>
                      <a:pt x="247" y="205"/>
                      <a:pt x="329" y="164"/>
                      <a:pt x="412" y="164"/>
                    </a:cubicBezTo>
                    <a:cubicBezTo>
                      <a:pt x="288" y="123"/>
                      <a:pt x="247" y="41"/>
                      <a:pt x="124" y="0"/>
                    </a:cubicBezTo>
                    <a:cubicBezTo>
                      <a:pt x="124" y="0"/>
                      <a:pt x="42" y="41"/>
                      <a:pt x="1" y="123"/>
                    </a:cubicBezTo>
                    <a:cubicBezTo>
                      <a:pt x="42" y="123"/>
                      <a:pt x="83" y="164"/>
                      <a:pt x="206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42"/>
              <p:cNvSpPr/>
              <p:nvPr/>
            </p:nvSpPr>
            <p:spPr>
              <a:xfrm>
                <a:off x="3582000" y="633500"/>
                <a:ext cx="103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8" extrusionOk="0">
                    <a:moveTo>
                      <a:pt x="165" y="1"/>
                    </a:moveTo>
                    <a:cubicBezTo>
                      <a:pt x="82" y="42"/>
                      <a:pt x="82" y="124"/>
                      <a:pt x="0" y="206"/>
                    </a:cubicBezTo>
                    <a:cubicBezTo>
                      <a:pt x="41" y="206"/>
                      <a:pt x="165" y="247"/>
                      <a:pt x="288" y="247"/>
                    </a:cubicBezTo>
                    <a:cubicBezTo>
                      <a:pt x="329" y="206"/>
                      <a:pt x="370" y="124"/>
                      <a:pt x="411" y="42"/>
                    </a:cubicBezTo>
                    <a:cubicBezTo>
                      <a:pt x="329" y="42"/>
                      <a:pt x="206" y="1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42"/>
              <p:cNvSpPr/>
              <p:nvPr/>
            </p:nvSpPr>
            <p:spPr>
              <a:xfrm>
                <a:off x="3466975" y="1685150"/>
                <a:ext cx="92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8" extrusionOk="0">
                    <a:moveTo>
                      <a:pt x="0" y="206"/>
                    </a:moveTo>
                    <a:cubicBezTo>
                      <a:pt x="41" y="206"/>
                      <a:pt x="165" y="247"/>
                      <a:pt x="247" y="247"/>
                    </a:cubicBezTo>
                    <a:cubicBezTo>
                      <a:pt x="288" y="206"/>
                      <a:pt x="370" y="83"/>
                      <a:pt x="288" y="42"/>
                    </a:cubicBezTo>
                    <a:lnTo>
                      <a:pt x="82" y="1"/>
                    </a:lnTo>
                    <a:cubicBezTo>
                      <a:pt x="41" y="42"/>
                      <a:pt x="0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42"/>
              <p:cNvSpPr/>
              <p:nvPr/>
            </p:nvSpPr>
            <p:spPr>
              <a:xfrm>
                <a:off x="4893475" y="1212750"/>
                <a:ext cx="72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52" extrusionOk="0">
                    <a:moveTo>
                      <a:pt x="288" y="411"/>
                    </a:moveTo>
                    <a:cubicBezTo>
                      <a:pt x="247" y="247"/>
                      <a:pt x="247" y="164"/>
                      <a:pt x="206" y="0"/>
                    </a:cubicBezTo>
                    <a:lnTo>
                      <a:pt x="0" y="0"/>
                    </a:lnTo>
                    <a:cubicBezTo>
                      <a:pt x="41" y="164"/>
                      <a:pt x="41" y="247"/>
                      <a:pt x="83" y="411"/>
                    </a:cubicBezTo>
                    <a:cubicBezTo>
                      <a:pt x="124" y="452"/>
                      <a:pt x="206" y="452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42"/>
              <p:cNvSpPr/>
              <p:nvPr/>
            </p:nvSpPr>
            <p:spPr>
              <a:xfrm>
                <a:off x="1504375" y="51102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42"/>
              <p:cNvSpPr/>
              <p:nvPr/>
            </p:nvSpPr>
            <p:spPr>
              <a:xfrm>
                <a:off x="1505400" y="510097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452" y="1"/>
                    </a:moveTo>
                    <a:lnTo>
                      <a:pt x="1" y="329"/>
                    </a:lnTo>
                    <a:cubicBezTo>
                      <a:pt x="165" y="329"/>
                      <a:pt x="288" y="247"/>
                      <a:pt x="452" y="247"/>
                    </a:cubicBezTo>
                    <a:cubicBezTo>
                      <a:pt x="493" y="206"/>
                      <a:pt x="452" y="124"/>
                      <a:pt x="45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42"/>
              <p:cNvSpPr/>
              <p:nvPr/>
            </p:nvSpPr>
            <p:spPr>
              <a:xfrm>
                <a:off x="3589175" y="1673875"/>
                <a:ext cx="103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88" extrusionOk="0">
                    <a:moveTo>
                      <a:pt x="206" y="288"/>
                    </a:moveTo>
                    <a:cubicBezTo>
                      <a:pt x="206" y="288"/>
                      <a:pt x="412" y="247"/>
                      <a:pt x="412" y="205"/>
                    </a:cubicBezTo>
                    <a:cubicBezTo>
                      <a:pt x="412" y="123"/>
                      <a:pt x="329" y="41"/>
                      <a:pt x="329" y="0"/>
                    </a:cubicBezTo>
                    <a:cubicBezTo>
                      <a:pt x="247" y="41"/>
                      <a:pt x="124" y="41"/>
                      <a:pt x="1" y="82"/>
                    </a:cubicBezTo>
                    <a:cubicBezTo>
                      <a:pt x="42" y="123"/>
                      <a:pt x="83" y="247"/>
                      <a:pt x="206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42"/>
              <p:cNvSpPr/>
              <p:nvPr/>
            </p:nvSpPr>
            <p:spPr>
              <a:xfrm>
                <a:off x="1879225" y="4269100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1" y="329"/>
                    </a:moveTo>
                    <a:cubicBezTo>
                      <a:pt x="1" y="412"/>
                      <a:pt x="42" y="453"/>
                      <a:pt x="42" y="576"/>
                    </a:cubicBezTo>
                    <a:lnTo>
                      <a:pt x="453" y="165"/>
                    </a:lnTo>
                    <a:cubicBezTo>
                      <a:pt x="453" y="124"/>
                      <a:pt x="411" y="42"/>
                      <a:pt x="411" y="1"/>
                    </a:cubicBezTo>
                    <a:cubicBezTo>
                      <a:pt x="288" y="42"/>
                      <a:pt x="124" y="165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42"/>
              <p:cNvSpPr/>
              <p:nvPr/>
            </p:nvSpPr>
            <p:spPr>
              <a:xfrm>
                <a:off x="4772275" y="1401700"/>
                <a:ext cx="205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53" extrusionOk="0">
                    <a:moveTo>
                      <a:pt x="1" y="1"/>
                    </a:moveTo>
                    <a:cubicBezTo>
                      <a:pt x="371" y="206"/>
                      <a:pt x="576" y="288"/>
                      <a:pt x="699" y="453"/>
                    </a:cubicBezTo>
                    <a:cubicBezTo>
                      <a:pt x="823" y="206"/>
                      <a:pt x="699" y="42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42"/>
              <p:cNvSpPr/>
              <p:nvPr/>
            </p:nvSpPr>
            <p:spPr>
              <a:xfrm>
                <a:off x="4789750" y="141300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0" y="1"/>
                    </a:moveTo>
                    <a:cubicBezTo>
                      <a:pt x="0" y="1"/>
                      <a:pt x="82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42"/>
              <p:cNvSpPr/>
              <p:nvPr/>
            </p:nvSpPr>
            <p:spPr>
              <a:xfrm>
                <a:off x="3664150" y="1659475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535" y="165"/>
                    </a:moveTo>
                    <a:cubicBezTo>
                      <a:pt x="494" y="83"/>
                      <a:pt x="370" y="1"/>
                      <a:pt x="288" y="1"/>
                    </a:cubicBezTo>
                    <a:cubicBezTo>
                      <a:pt x="206" y="1"/>
                      <a:pt x="124" y="83"/>
                      <a:pt x="1" y="165"/>
                    </a:cubicBezTo>
                    <a:cubicBezTo>
                      <a:pt x="165" y="247"/>
                      <a:pt x="206" y="289"/>
                      <a:pt x="329" y="371"/>
                    </a:cubicBezTo>
                    <a:cubicBezTo>
                      <a:pt x="411" y="247"/>
                      <a:pt x="535" y="206"/>
                      <a:pt x="53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42"/>
              <p:cNvSpPr/>
              <p:nvPr/>
            </p:nvSpPr>
            <p:spPr>
              <a:xfrm>
                <a:off x="3247200" y="1659475"/>
                <a:ext cx="11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71" extrusionOk="0">
                    <a:moveTo>
                      <a:pt x="41" y="165"/>
                    </a:moveTo>
                    <a:cubicBezTo>
                      <a:pt x="0" y="206"/>
                      <a:pt x="123" y="289"/>
                      <a:pt x="164" y="371"/>
                    </a:cubicBezTo>
                    <a:cubicBezTo>
                      <a:pt x="329" y="247"/>
                      <a:pt x="411" y="247"/>
                      <a:pt x="452" y="165"/>
                    </a:cubicBezTo>
                    <a:cubicBezTo>
                      <a:pt x="452" y="83"/>
                      <a:pt x="370" y="42"/>
                      <a:pt x="288" y="1"/>
                    </a:cubicBezTo>
                    <a:cubicBezTo>
                      <a:pt x="247" y="42"/>
                      <a:pt x="123" y="83"/>
                      <a:pt x="4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42"/>
              <p:cNvSpPr/>
              <p:nvPr/>
            </p:nvSpPr>
            <p:spPr>
              <a:xfrm>
                <a:off x="4669575" y="1229175"/>
                <a:ext cx="103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30" extrusionOk="0">
                    <a:moveTo>
                      <a:pt x="1" y="124"/>
                    </a:moveTo>
                    <a:cubicBezTo>
                      <a:pt x="165" y="165"/>
                      <a:pt x="330" y="206"/>
                      <a:pt x="412" y="329"/>
                    </a:cubicBezTo>
                    <a:cubicBezTo>
                      <a:pt x="330" y="206"/>
                      <a:pt x="206" y="124"/>
                      <a:pt x="165" y="0"/>
                    </a:cubicBezTo>
                    <a:cubicBezTo>
                      <a:pt x="124" y="0"/>
                      <a:pt x="42" y="41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42"/>
              <p:cNvSpPr/>
              <p:nvPr/>
            </p:nvSpPr>
            <p:spPr>
              <a:xfrm>
                <a:off x="4680875" y="1235325"/>
                <a:ext cx="312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84" extrusionOk="0">
                    <a:moveTo>
                      <a:pt x="1" y="1"/>
                    </a:moveTo>
                    <a:lnTo>
                      <a:pt x="83" y="83"/>
                    </a:lnTo>
                    <a:lnTo>
                      <a:pt x="124" y="83"/>
                    </a:lnTo>
                    <a:lnTo>
                      <a:pt x="124" y="1"/>
                    </a:lnTo>
                    <a:cubicBezTo>
                      <a:pt x="83" y="83"/>
                      <a:pt x="1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42"/>
              <p:cNvSpPr/>
              <p:nvPr/>
            </p:nvSpPr>
            <p:spPr>
              <a:xfrm>
                <a:off x="3851075" y="164305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247" y="1"/>
                    </a:moveTo>
                    <a:cubicBezTo>
                      <a:pt x="123" y="124"/>
                      <a:pt x="82" y="288"/>
                      <a:pt x="0" y="411"/>
                    </a:cubicBezTo>
                    <a:cubicBezTo>
                      <a:pt x="123" y="288"/>
                      <a:pt x="329" y="206"/>
                      <a:pt x="493" y="83"/>
                    </a:cubicBezTo>
                    <a:cubicBezTo>
                      <a:pt x="411" y="42"/>
                      <a:pt x="329" y="42"/>
                      <a:pt x="24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42"/>
              <p:cNvSpPr/>
              <p:nvPr/>
            </p:nvSpPr>
            <p:spPr>
              <a:xfrm>
                <a:off x="3849025" y="1653325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0" y="42"/>
                    </a:moveTo>
                    <a:lnTo>
                      <a:pt x="0" y="42"/>
                    </a:lnTo>
                    <a:cubicBezTo>
                      <a:pt x="82" y="42"/>
                      <a:pt x="82" y="42"/>
                      <a:pt x="82" y="0"/>
                    </a:cubicBezTo>
                    <a:cubicBezTo>
                      <a:pt x="82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42"/>
              <p:cNvSpPr/>
              <p:nvPr/>
            </p:nvSpPr>
            <p:spPr>
              <a:xfrm>
                <a:off x="3298550" y="1630725"/>
                <a:ext cx="41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83" extrusionOk="0">
                    <a:moveTo>
                      <a:pt x="164" y="1"/>
                    </a:moveTo>
                    <a:cubicBezTo>
                      <a:pt x="123" y="1"/>
                      <a:pt x="41" y="83"/>
                      <a:pt x="0" y="83"/>
                    </a:cubicBezTo>
                    <a:lnTo>
                      <a:pt x="0" y="83"/>
                    </a:lnTo>
                    <a:lnTo>
                      <a:pt x="41" y="83"/>
                    </a:lnTo>
                    <a:cubicBezTo>
                      <a:pt x="123" y="83"/>
                      <a:pt x="123" y="1"/>
                      <a:pt x="16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42"/>
              <p:cNvSpPr/>
              <p:nvPr/>
            </p:nvSpPr>
            <p:spPr>
              <a:xfrm>
                <a:off x="3302650" y="1625600"/>
                <a:ext cx="72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65" extrusionOk="0">
                    <a:moveTo>
                      <a:pt x="247" y="0"/>
                    </a:moveTo>
                    <a:cubicBezTo>
                      <a:pt x="165" y="41"/>
                      <a:pt x="83" y="124"/>
                      <a:pt x="0" y="165"/>
                    </a:cubicBezTo>
                    <a:cubicBezTo>
                      <a:pt x="83" y="124"/>
                      <a:pt x="206" y="124"/>
                      <a:pt x="288" y="41"/>
                    </a:cubicBezTo>
                    <a:cubicBezTo>
                      <a:pt x="288" y="82"/>
                      <a:pt x="247" y="82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42"/>
              <p:cNvSpPr/>
              <p:nvPr/>
            </p:nvSpPr>
            <p:spPr>
              <a:xfrm>
                <a:off x="4378950" y="544150"/>
                <a:ext cx="164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89" extrusionOk="0">
                    <a:moveTo>
                      <a:pt x="658" y="206"/>
                    </a:moveTo>
                    <a:cubicBezTo>
                      <a:pt x="575" y="124"/>
                      <a:pt x="534" y="42"/>
                      <a:pt x="452" y="1"/>
                    </a:cubicBezTo>
                    <a:cubicBezTo>
                      <a:pt x="329" y="1"/>
                      <a:pt x="247" y="42"/>
                      <a:pt x="0" y="83"/>
                    </a:cubicBezTo>
                    <a:cubicBezTo>
                      <a:pt x="329" y="206"/>
                      <a:pt x="452" y="247"/>
                      <a:pt x="534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42"/>
              <p:cNvSpPr/>
              <p:nvPr/>
            </p:nvSpPr>
            <p:spPr>
              <a:xfrm>
                <a:off x="4172525" y="541075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329" y="124"/>
                    </a:moveTo>
                    <a:lnTo>
                      <a:pt x="123" y="1"/>
                    </a:lnTo>
                    <a:cubicBezTo>
                      <a:pt x="82" y="42"/>
                      <a:pt x="0" y="165"/>
                      <a:pt x="0" y="206"/>
                    </a:cubicBezTo>
                    <a:cubicBezTo>
                      <a:pt x="0" y="247"/>
                      <a:pt x="165" y="247"/>
                      <a:pt x="288" y="329"/>
                    </a:cubicBezTo>
                    <a:cubicBezTo>
                      <a:pt x="288" y="247"/>
                      <a:pt x="329" y="165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42"/>
              <p:cNvSpPr/>
              <p:nvPr/>
            </p:nvSpPr>
            <p:spPr>
              <a:xfrm>
                <a:off x="4607975" y="1614300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329" y="0"/>
                    </a:moveTo>
                    <a:cubicBezTo>
                      <a:pt x="247" y="0"/>
                      <a:pt x="164" y="124"/>
                      <a:pt x="0" y="165"/>
                    </a:cubicBezTo>
                    <a:cubicBezTo>
                      <a:pt x="164" y="206"/>
                      <a:pt x="247" y="329"/>
                      <a:pt x="329" y="329"/>
                    </a:cubicBezTo>
                    <a:cubicBezTo>
                      <a:pt x="411" y="329"/>
                      <a:pt x="534" y="247"/>
                      <a:pt x="616" y="206"/>
                    </a:cubicBezTo>
                    <a:cubicBezTo>
                      <a:pt x="534" y="165"/>
                      <a:pt x="452" y="42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42"/>
              <p:cNvSpPr/>
              <p:nvPr/>
            </p:nvSpPr>
            <p:spPr>
              <a:xfrm>
                <a:off x="3764800" y="1617375"/>
                <a:ext cx="174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248" extrusionOk="0">
                    <a:moveTo>
                      <a:pt x="699" y="83"/>
                    </a:moveTo>
                    <a:cubicBezTo>
                      <a:pt x="699" y="42"/>
                      <a:pt x="658" y="1"/>
                      <a:pt x="658" y="1"/>
                    </a:cubicBezTo>
                    <a:cubicBezTo>
                      <a:pt x="452" y="1"/>
                      <a:pt x="206" y="42"/>
                      <a:pt x="0" y="42"/>
                    </a:cubicBezTo>
                    <a:cubicBezTo>
                      <a:pt x="0" y="83"/>
                      <a:pt x="42" y="124"/>
                      <a:pt x="42" y="247"/>
                    </a:cubicBezTo>
                    <a:cubicBezTo>
                      <a:pt x="288" y="206"/>
                      <a:pt x="493" y="124"/>
                      <a:pt x="699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42"/>
              <p:cNvSpPr/>
              <p:nvPr/>
            </p:nvSpPr>
            <p:spPr>
              <a:xfrm>
                <a:off x="3935275" y="3437225"/>
                <a:ext cx="144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07" extrusionOk="0">
                    <a:moveTo>
                      <a:pt x="576" y="165"/>
                    </a:moveTo>
                    <a:cubicBezTo>
                      <a:pt x="535" y="124"/>
                      <a:pt x="412" y="1"/>
                      <a:pt x="370" y="1"/>
                    </a:cubicBezTo>
                    <a:cubicBezTo>
                      <a:pt x="247" y="1"/>
                      <a:pt x="165" y="42"/>
                      <a:pt x="1" y="83"/>
                    </a:cubicBezTo>
                    <a:cubicBezTo>
                      <a:pt x="206" y="165"/>
                      <a:pt x="247" y="206"/>
                      <a:pt x="370" y="206"/>
                    </a:cubicBezTo>
                    <a:cubicBezTo>
                      <a:pt x="412" y="206"/>
                      <a:pt x="453" y="165"/>
                      <a:pt x="57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42"/>
              <p:cNvSpPr/>
              <p:nvPr/>
            </p:nvSpPr>
            <p:spPr>
              <a:xfrm>
                <a:off x="3514200" y="1610200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412" y="164"/>
                    </a:moveTo>
                    <a:cubicBezTo>
                      <a:pt x="371" y="123"/>
                      <a:pt x="247" y="0"/>
                      <a:pt x="206" y="0"/>
                    </a:cubicBezTo>
                    <a:cubicBezTo>
                      <a:pt x="206" y="0"/>
                      <a:pt x="1" y="82"/>
                      <a:pt x="42" y="123"/>
                    </a:cubicBezTo>
                    <a:cubicBezTo>
                      <a:pt x="124" y="164"/>
                      <a:pt x="165" y="288"/>
                      <a:pt x="206" y="329"/>
                    </a:cubicBezTo>
                    <a:cubicBezTo>
                      <a:pt x="330" y="288"/>
                      <a:pt x="371" y="206"/>
                      <a:pt x="412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42"/>
              <p:cNvSpPr/>
              <p:nvPr/>
            </p:nvSpPr>
            <p:spPr>
              <a:xfrm>
                <a:off x="2898000" y="2908325"/>
                <a:ext cx="154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47" extrusionOk="0">
                    <a:moveTo>
                      <a:pt x="1" y="206"/>
                    </a:moveTo>
                    <a:cubicBezTo>
                      <a:pt x="206" y="206"/>
                      <a:pt x="371" y="247"/>
                      <a:pt x="576" y="247"/>
                    </a:cubicBezTo>
                    <a:cubicBezTo>
                      <a:pt x="576" y="206"/>
                      <a:pt x="617" y="165"/>
                      <a:pt x="617" y="124"/>
                    </a:cubicBezTo>
                    <a:cubicBezTo>
                      <a:pt x="453" y="42"/>
                      <a:pt x="247" y="42"/>
                      <a:pt x="83" y="0"/>
                    </a:cubicBezTo>
                    <a:cubicBezTo>
                      <a:pt x="42" y="124"/>
                      <a:pt x="42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42"/>
              <p:cNvSpPr/>
              <p:nvPr/>
            </p:nvSpPr>
            <p:spPr>
              <a:xfrm>
                <a:off x="4150950" y="1608125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165" y="247"/>
                    </a:moveTo>
                    <a:cubicBezTo>
                      <a:pt x="247" y="206"/>
                      <a:pt x="329" y="165"/>
                      <a:pt x="370" y="83"/>
                    </a:cubicBezTo>
                    <a:cubicBezTo>
                      <a:pt x="247" y="42"/>
                      <a:pt x="206" y="1"/>
                      <a:pt x="165" y="1"/>
                    </a:cubicBezTo>
                    <a:cubicBezTo>
                      <a:pt x="124" y="42"/>
                      <a:pt x="1" y="8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42"/>
              <p:cNvSpPr/>
              <p:nvPr/>
            </p:nvSpPr>
            <p:spPr>
              <a:xfrm>
                <a:off x="3979450" y="2542700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0" y="247"/>
                    </a:moveTo>
                    <a:cubicBezTo>
                      <a:pt x="41" y="288"/>
                      <a:pt x="82" y="371"/>
                      <a:pt x="123" y="371"/>
                    </a:cubicBezTo>
                    <a:cubicBezTo>
                      <a:pt x="288" y="288"/>
                      <a:pt x="411" y="247"/>
                      <a:pt x="534" y="206"/>
                    </a:cubicBezTo>
                    <a:cubicBezTo>
                      <a:pt x="493" y="165"/>
                      <a:pt x="452" y="83"/>
                      <a:pt x="452" y="1"/>
                    </a:cubicBezTo>
                    <a:cubicBezTo>
                      <a:pt x="247" y="83"/>
                      <a:pt x="123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42"/>
              <p:cNvSpPr/>
              <p:nvPr/>
            </p:nvSpPr>
            <p:spPr>
              <a:xfrm>
                <a:off x="2887750" y="2516000"/>
                <a:ext cx="20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89" extrusionOk="0">
                    <a:moveTo>
                      <a:pt x="822" y="1"/>
                    </a:moveTo>
                    <a:lnTo>
                      <a:pt x="0" y="1"/>
                    </a:lnTo>
                    <a:cubicBezTo>
                      <a:pt x="206" y="288"/>
                      <a:pt x="247" y="288"/>
                      <a:pt x="82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42"/>
              <p:cNvSpPr/>
              <p:nvPr/>
            </p:nvSpPr>
            <p:spPr>
              <a:xfrm>
                <a:off x="2887750" y="2516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42"/>
              <p:cNvSpPr/>
              <p:nvPr/>
            </p:nvSpPr>
            <p:spPr>
              <a:xfrm>
                <a:off x="2984275" y="2913450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370" y="42"/>
                    </a:moveTo>
                    <a:lnTo>
                      <a:pt x="165" y="1"/>
                    </a:lnTo>
                    <a:cubicBezTo>
                      <a:pt x="83" y="42"/>
                      <a:pt x="42" y="124"/>
                      <a:pt x="1" y="206"/>
                    </a:cubicBezTo>
                    <a:cubicBezTo>
                      <a:pt x="42" y="206"/>
                      <a:pt x="165" y="247"/>
                      <a:pt x="247" y="247"/>
                    </a:cubicBezTo>
                    <a:cubicBezTo>
                      <a:pt x="288" y="206"/>
                      <a:pt x="370" y="124"/>
                      <a:pt x="37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42"/>
              <p:cNvSpPr/>
              <p:nvPr/>
            </p:nvSpPr>
            <p:spPr>
              <a:xfrm>
                <a:off x="3230750" y="2506775"/>
                <a:ext cx="62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370" extrusionOk="0">
                    <a:moveTo>
                      <a:pt x="42" y="370"/>
                    </a:moveTo>
                    <a:lnTo>
                      <a:pt x="247" y="370"/>
                    </a:lnTo>
                    <a:lnTo>
                      <a:pt x="247" y="0"/>
                    </a:lnTo>
                    <a:cubicBezTo>
                      <a:pt x="206" y="0"/>
                      <a:pt x="42" y="0"/>
                      <a:pt x="42" y="41"/>
                    </a:cubicBezTo>
                    <a:cubicBezTo>
                      <a:pt x="1" y="164"/>
                      <a:pt x="1" y="247"/>
                      <a:pt x="42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42"/>
              <p:cNvSpPr/>
              <p:nvPr/>
            </p:nvSpPr>
            <p:spPr>
              <a:xfrm>
                <a:off x="3179400" y="2505750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206" y="41"/>
                    </a:moveTo>
                    <a:cubicBezTo>
                      <a:pt x="83" y="82"/>
                      <a:pt x="83" y="205"/>
                      <a:pt x="1" y="247"/>
                    </a:cubicBezTo>
                    <a:cubicBezTo>
                      <a:pt x="42" y="247"/>
                      <a:pt x="165" y="288"/>
                      <a:pt x="247" y="329"/>
                    </a:cubicBezTo>
                    <a:cubicBezTo>
                      <a:pt x="288" y="288"/>
                      <a:pt x="371" y="164"/>
                      <a:pt x="371" y="123"/>
                    </a:cubicBezTo>
                    <a:cubicBezTo>
                      <a:pt x="412" y="82"/>
                      <a:pt x="247" y="0"/>
                      <a:pt x="206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42"/>
              <p:cNvSpPr/>
              <p:nvPr/>
            </p:nvSpPr>
            <p:spPr>
              <a:xfrm>
                <a:off x="5745875" y="1536250"/>
                <a:ext cx="133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8" extrusionOk="0">
                    <a:moveTo>
                      <a:pt x="494" y="0"/>
                    </a:moveTo>
                    <a:cubicBezTo>
                      <a:pt x="329" y="41"/>
                      <a:pt x="206" y="83"/>
                      <a:pt x="1" y="165"/>
                    </a:cubicBezTo>
                    <a:cubicBezTo>
                      <a:pt x="1" y="206"/>
                      <a:pt x="42" y="247"/>
                      <a:pt x="42" y="288"/>
                    </a:cubicBezTo>
                    <a:cubicBezTo>
                      <a:pt x="206" y="247"/>
                      <a:pt x="412" y="247"/>
                      <a:pt x="535" y="206"/>
                    </a:cubicBezTo>
                    <a:cubicBezTo>
                      <a:pt x="535" y="83"/>
                      <a:pt x="494" y="41"/>
                      <a:pt x="49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42"/>
              <p:cNvSpPr/>
              <p:nvPr/>
            </p:nvSpPr>
            <p:spPr>
              <a:xfrm>
                <a:off x="3574800" y="30590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65" y="0"/>
                    </a:moveTo>
                    <a:cubicBezTo>
                      <a:pt x="83" y="165"/>
                      <a:pt x="42" y="288"/>
                      <a:pt x="1" y="411"/>
                    </a:cubicBezTo>
                    <a:cubicBezTo>
                      <a:pt x="42" y="411"/>
                      <a:pt x="165" y="411"/>
                      <a:pt x="206" y="452"/>
                    </a:cubicBezTo>
                    <a:cubicBezTo>
                      <a:pt x="247" y="329"/>
                      <a:pt x="288" y="206"/>
                      <a:pt x="370" y="82"/>
                    </a:cubicBezTo>
                    <a:cubicBezTo>
                      <a:pt x="288" y="0"/>
                      <a:pt x="206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42"/>
              <p:cNvSpPr/>
              <p:nvPr/>
            </p:nvSpPr>
            <p:spPr>
              <a:xfrm>
                <a:off x="2890825" y="2159650"/>
                <a:ext cx="113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7" extrusionOk="0">
                    <a:moveTo>
                      <a:pt x="247" y="247"/>
                    </a:moveTo>
                    <a:cubicBezTo>
                      <a:pt x="288" y="247"/>
                      <a:pt x="452" y="205"/>
                      <a:pt x="452" y="205"/>
                    </a:cubicBezTo>
                    <a:cubicBezTo>
                      <a:pt x="452" y="164"/>
                      <a:pt x="411" y="41"/>
                      <a:pt x="329" y="0"/>
                    </a:cubicBezTo>
                    <a:cubicBezTo>
                      <a:pt x="247" y="0"/>
                      <a:pt x="124" y="41"/>
                      <a:pt x="0" y="123"/>
                    </a:cubicBezTo>
                    <a:cubicBezTo>
                      <a:pt x="83" y="164"/>
                      <a:pt x="124" y="205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42"/>
              <p:cNvSpPr/>
              <p:nvPr/>
            </p:nvSpPr>
            <p:spPr>
              <a:xfrm>
                <a:off x="2841525" y="3827500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658" y="370"/>
                    </a:moveTo>
                    <a:cubicBezTo>
                      <a:pt x="535" y="247"/>
                      <a:pt x="411" y="123"/>
                      <a:pt x="247" y="0"/>
                    </a:cubicBezTo>
                    <a:cubicBezTo>
                      <a:pt x="165" y="41"/>
                      <a:pt x="124" y="123"/>
                      <a:pt x="1" y="206"/>
                    </a:cubicBezTo>
                    <a:cubicBezTo>
                      <a:pt x="124" y="329"/>
                      <a:pt x="206" y="411"/>
                      <a:pt x="370" y="452"/>
                    </a:cubicBezTo>
                    <a:cubicBezTo>
                      <a:pt x="411" y="452"/>
                      <a:pt x="576" y="411"/>
                      <a:pt x="658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42"/>
              <p:cNvSpPr/>
              <p:nvPr/>
            </p:nvSpPr>
            <p:spPr>
              <a:xfrm>
                <a:off x="3488525" y="2098025"/>
                <a:ext cx="103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0" extrusionOk="0">
                    <a:moveTo>
                      <a:pt x="1" y="165"/>
                    </a:moveTo>
                    <a:cubicBezTo>
                      <a:pt x="42" y="206"/>
                      <a:pt x="83" y="329"/>
                      <a:pt x="206" y="370"/>
                    </a:cubicBezTo>
                    <a:cubicBezTo>
                      <a:pt x="330" y="329"/>
                      <a:pt x="412" y="288"/>
                      <a:pt x="412" y="206"/>
                    </a:cubicBezTo>
                    <a:cubicBezTo>
                      <a:pt x="371" y="165"/>
                      <a:pt x="247" y="123"/>
                      <a:pt x="206" y="0"/>
                    </a:cubicBezTo>
                    <a:cubicBezTo>
                      <a:pt x="83" y="123"/>
                      <a:pt x="1" y="165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42"/>
              <p:cNvSpPr/>
              <p:nvPr/>
            </p:nvSpPr>
            <p:spPr>
              <a:xfrm>
                <a:off x="5615450" y="1964500"/>
                <a:ext cx="133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9" extrusionOk="0">
                    <a:moveTo>
                      <a:pt x="535" y="165"/>
                    </a:moveTo>
                    <a:cubicBezTo>
                      <a:pt x="494" y="124"/>
                      <a:pt x="370" y="83"/>
                      <a:pt x="288" y="1"/>
                    </a:cubicBezTo>
                    <a:cubicBezTo>
                      <a:pt x="206" y="83"/>
                      <a:pt x="124" y="124"/>
                      <a:pt x="1" y="206"/>
                    </a:cubicBezTo>
                    <a:cubicBezTo>
                      <a:pt x="165" y="288"/>
                      <a:pt x="288" y="288"/>
                      <a:pt x="370" y="288"/>
                    </a:cubicBezTo>
                    <a:cubicBezTo>
                      <a:pt x="411" y="288"/>
                      <a:pt x="535" y="165"/>
                      <a:pt x="53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42"/>
              <p:cNvSpPr/>
              <p:nvPr/>
            </p:nvSpPr>
            <p:spPr>
              <a:xfrm>
                <a:off x="2705975" y="927225"/>
                <a:ext cx="10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89" extrusionOk="0">
                    <a:moveTo>
                      <a:pt x="411" y="124"/>
                    </a:moveTo>
                    <a:cubicBezTo>
                      <a:pt x="288" y="83"/>
                      <a:pt x="205" y="83"/>
                      <a:pt x="82" y="1"/>
                    </a:cubicBezTo>
                    <a:cubicBezTo>
                      <a:pt x="41" y="83"/>
                      <a:pt x="41" y="124"/>
                      <a:pt x="0" y="165"/>
                    </a:cubicBezTo>
                    <a:cubicBezTo>
                      <a:pt x="41" y="206"/>
                      <a:pt x="123" y="288"/>
                      <a:pt x="205" y="206"/>
                    </a:cubicBezTo>
                    <a:cubicBezTo>
                      <a:pt x="288" y="206"/>
                      <a:pt x="329" y="165"/>
                      <a:pt x="41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42"/>
              <p:cNvSpPr/>
              <p:nvPr/>
            </p:nvSpPr>
            <p:spPr>
              <a:xfrm>
                <a:off x="3283125" y="3302700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247" y="0"/>
                    </a:moveTo>
                    <a:lnTo>
                      <a:pt x="83" y="0"/>
                    </a:lnTo>
                    <a:cubicBezTo>
                      <a:pt x="42" y="82"/>
                      <a:pt x="42" y="206"/>
                      <a:pt x="1" y="247"/>
                    </a:cubicBezTo>
                    <a:lnTo>
                      <a:pt x="330" y="247"/>
                    </a:lnTo>
                    <a:cubicBezTo>
                      <a:pt x="247" y="206"/>
                      <a:pt x="247" y="82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42"/>
              <p:cNvSpPr/>
              <p:nvPr/>
            </p:nvSpPr>
            <p:spPr>
              <a:xfrm>
                <a:off x="4787700" y="920050"/>
                <a:ext cx="61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7" extrusionOk="0">
                    <a:moveTo>
                      <a:pt x="247" y="165"/>
                    </a:moveTo>
                    <a:cubicBezTo>
                      <a:pt x="206" y="82"/>
                      <a:pt x="82" y="41"/>
                      <a:pt x="41" y="0"/>
                    </a:cubicBezTo>
                    <a:cubicBezTo>
                      <a:pt x="41" y="41"/>
                      <a:pt x="0" y="82"/>
                      <a:pt x="0" y="165"/>
                    </a:cubicBezTo>
                    <a:cubicBezTo>
                      <a:pt x="41" y="206"/>
                      <a:pt x="82" y="206"/>
                      <a:pt x="16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42"/>
              <p:cNvSpPr/>
              <p:nvPr/>
            </p:nvSpPr>
            <p:spPr>
              <a:xfrm>
                <a:off x="5363850" y="3297550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575" y="206"/>
                    </a:moveTo>
                    <a:cubicBezTo>
                      <a:pt x="411" y="165"/>
                      <a:pt x="247" y="42"/>
                      <a:pt x="123" y="1"/>
                    </a:cubicBezTo>
                    <a:cubicBezTo>
                      <a:pt x="82" y="42"/>
                      <a:pt x="82" y="83"/>
                      <a:pt x="0" y="83"/>
                    </a:cubicBezTo>
                    <a:cubicBezTo>
                      <a:pt x="164" y="124"/>
                      <a:pt x="329" y="206"/>
                      <a:pt x="49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42"/>
              <p:cNvSpPr/>
              <p:nvPr/>
            </p:nvSpPr>
            <p:spPr>
              <a:xfrm>
                <a:off x="4462125" y="891275"/>
                <a:ext cx="1337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6" extrusionOk="0">
                    <a:moveTo>
                      <a:pt x="288" y="535"/>
                    </a:moveTo>
                    <a:cubicBezTo>
                      <a:pt x="412" y="371"/>
                      <a:pt x="453" y="165"/>
                      <a:pt x="535" y="1"/>
                    </a:cubicBezTo>
                    <a:cubicBezTo>
                      <a:pt x="329" y="165"/>
                      <a:pt x="206" y="330"/>
                      <a:pt x="1" y="412"/>
                    </a:cubicBezTo>
                    <a:cubicBezTo>
                      <a:pt x="83" y="412"/>
                      <a:pt x="206" y="494"/>
                      <a:pt x="288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42"/>
              <p:cNvSpPr/>
              <p:nvPr/>
            </p:nvSpPr>
            <p:spPr>
              <a:xfrm>
                <a:off x="3736050" y="3879875"/>
                <a:ext cx="207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83" extrusionOk="0">
                    <a:moveTo>
                      <a:pt x="82" y="82"/>
                    </a:moveTo>
                    <a:cubicBezTo>
                      <a:pt x="82" y="82"/>
                      <a:pt x="0" y="0"/>
                      <a:pt x="82" y="82"/>
                    </a:cubicBezTo>
                    <a:cubicBezTo>
                      <a:pt x="0" y="82"/>
                      <a:pt x="0" y="82"/>
                      <a:pt x="82" y="82"/>
                    </a:cubicBezTo>
                    <a:cubicBezTo>
                      <a:pt x="0" y="82"/>
                      <a:pt x="82" y="82"/>
                      <a:pt x="82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42"/>
              <p:cNvSpPr/>
              <p:nvPr/>
            </p:nvSpPr>
            <p:spPr>
              <a:xfrm>
                <a:off x="3339625" y="196450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165" y="1"/>
                    </a:moveTo>
                    <a:lnTo>
                      <a:pt x="0" y="165"/>
                    </a:lnTo>
                    <a:cubicBezTo>
                      <a:pt x="41" y="206"/>
                      <a:pt x="83" y="288"/>
                      <a:pt x="165" y="288"/>
                    </a:cubicBezTo>
                    <a:cubicBezTo>
                      <a:pt x="206" y="288"/>
                      <a:pt x="247" y="206"/>
                      <a:pt x="370" y="165"/>
                    </a:cubicBezTo>
                    <a:cubicBezTo>
                      <a:pt x="329" y="124"/>
                      <a:pt x="247" y="83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42"/>
              <p:cNvSpPr/>
              <p:nvPr/>
            </p:nvSpPr>
            <p:spPr>
              <a:xfrm>
                <a:off x="3407400" y="1927525"/>
                <a:ext cx="19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89" extrusionOk="0">
                    <a:moveTo>
                      <a:pt x="1" y="288"/>
                    </a:moveTo>
                    <a:cubicBezTo>
                      <a:pt x="329" y="288"/>
                      <a:pt x="576" y="247"/>
                      <a:pt x="781" y="247"/>
                    </a:cubicBezTo>
                    <a:cubicBezTo>
                      <a:pt x="411" y="1"/>
                      <a:pt x="411" y="1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42"/>
              <p:cNvSpPr/>
              <p:nvPr/>
            </p:nvSpPr>
            <p:spPr>
              <a:xfrm>
                <a:off x="3427950" y="1932675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0" y="0"/>
                    </a:moveTo>
                    <a:cubicBezTo>
                      <a:pt x="0" y="41"/>
                      <a:pt x="0" y="41"/>
                      <a:pt x="0" y="0"/>
                    </a:cubicBezTo>
                    <a:lnTo>
                      <a:pt x="0" y="0"/>
                    </a:lnTo>
                    <a:cubicBezTo>
                      <a:pt x="0" y="41"/>
                      <a:pt x="0" y="41"/>
                      <a:pt x="0" y="0"/>
                    </a:cubicBezTo>
                    <a:cubicBezTo>
                      <a:pt x="0" y="41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42"/>
              <p:cNvSpPr/>
              <p:nvPr/>
            </p:nvSpPr>
            <p:spPr>
              <a:xfrm>
                <a:off x="3884950" y="3835700"/>
                <a:ext cx="72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12" extrusionOk="0">
                    <a:moveTo>
                      <a:pt x="83" y="1"/>
                    </a:moveTo>
                    <a:cubicBezTo>
                      <a:pt x="83" y="124"/>
                      <a:pt x="83" y="247"/>
                      <a:pt x="1" y="412"/>
                    </a:cubicBezTo>
                    <a:lnTo>
                      <a:pt x="206" y="412"/>
                    </a:lnTo>
                    <a:cubicBezTo>
                      <a:pt x="206" y="247"/>
                      <a:pt x="288" y="124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42"/>
              <p:cNvSpPr/>
              <p:nvPr/>
            </p:nvSpPr>
            <p:spPr>
              <a:xfrm>
                <a:off x="2429700" y="489725"/>
                <a:ext cx="103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7" extrusionOk="0">
                    <a:moveTo>
                      <a:pt x="411" y="165"/>
                    </a:moveTo>
                    <a:cubicBezTo>
                      <a:pt x="370" y="83"/>
                      <a:pt x="288" y="1"/>
                      <a:pt x="288" y="1"/>
                    </a:cubicBezTo>
                    <a:cubicBezTo>
                      <a:pt x="206" y="1"/>
                      <a:pt x="83" y="42"/>
                      <a:pt x="1" y="42"/>
                    </a:cubicBezTo>
                    <a:cubicBezTo>
                      <a:pt x="42" y="165"/>
                      <a:pt x="83" y="165"/>
                      <a:pt x="165" y="206"/>
                    </a:cubicBezTo>
                    <a:cubicBezTo>
                      <a:pt x="247" y="206"/>
                      <a:pt x="288" y="206"/>
                      <a:pt x="41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42"/>
              <p:cNvSpPr/>
              <p:nvPr/>
            </p:nvSpPr>
            <p:spPr>
              <a:xfrm>
                <a:off x="4375875" y="1913150"/>
                <a:ext cx="123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9" extrusionOk="0">
                    <a:moveTo>
                      <a:pt x="493" y="124"/>
                    </a:moveTo>
                    <a:cubicBezTo>
                      <a:pt x="411" y="83"/>
                      <a:pt x="288" y="1"/>
                      <a:pt x="205" y="1"/>
                    </a:cubicBezTo>
                    <a:cubicBezTo>
                      <a:pt x="164" y="1"/>
                      <a:pt x="82" y="83"/>
                      <a:pt x="0" y="165"/>
                    </a:cubicBezTo>
                    <a:cubicBezTo>
                      <a:pt x="82" y="206"/>
                      <a:pt x="205" y="288"/>
                      <a:pt x="370" y="288"/>
                    </a:cubicBezTo>
                    <a:cubicBezTo>
                      <a:pt x="411" y="206"/>
                      <a:pt x="452" y="124"/>
                      <a:pt x="493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42"/>
              <p:cNvSpPr/>
              <p:nvPr/>
            </p:nvSpPr>
            <p:spPr>
              <a:xfrm>
                <a:off x="4576125" y="124457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1" y="83"/>
                    </a:moveTo>
                    <a:cubicBezTo>
                      <a:pt x="1" y="165"/>
                      <a:pt x="42" y="247"/>
                      <a:pt x="165" y="329"/>
                    </a:cubicBezTo>
                    <a:cubicBezTo>
                      <a:pt x="206" y="329"/>
                      <a:pt x="370" y="247"/>
                      <a:pt x="494" y="206"/>
                    </a:cubicBezTo>
                    <a:cubicBezTo>
                      <a:pt x="329" y="83"/>
                      <a:pt x="288" y="42"/>
                      <a:pt x="206" y="42"/>
                    </a:cubicBezTo>
                    <a:cubicBezTo>
                      <a:pt x="165" y="1"/>
                      <a:pt x="1" y="83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42"/>
              <p:cNvSpPr/>
              <p:nvPr/>
            </p:nvSpPr>
            <p:spPr>
              <a:xfrm>
                <a:off x="4977675" y="1759100"/>
                <a:ext cx="82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0" extrusionOk="0">
                    <a:moveTo>
                      <a:pt x="1" y="329"/>
                    </a:moveTo>
                    <a:lnTo>
                      <a:pt x="330" y="329"/>
                    </a:lnTo>
                    <a:cubicBezTo>
                      <a:pt x="330" y="206"/>
                      <a:pt x="247" y="124"/>
                      <a:pt x="24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42"/>
              <p:cNvSpPr/>
              <p:nvPr/>
            </p:nvSpPr>
            <p:spPr>
              <a:xfrm>
                <a:off x="3396100" y="474325"/>
                <a:ext cx="113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8" extrusionOk="0">
                    <a:moveTo>
                      <a:pt x="165" y="0"/>
                    </a:moveTo>
                    <a:cubicBezTo>
                      <a:pt x="124" y="329"/>
                      <a:pt x="42" y="452"/>
                      <a:pt x="1" y="658"/>
                    </a:cubicBezTo>
                    <a:cubicBezTo>
                      <a:pt x="329" y="576"/>
                      <a:pt x="453" y="37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42"/>
              <p:cNvSpPr/>
              <p:nvPr/>
            </p:nvSpPr>
            <p:spPr>
              <a:xfrm>
                <a:off x="3395075" y="4907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cubicBezTo>
                      <a:pt x="1" y="1"/>
                      <a:pt x="42" y="1"/>
                      <a:pt x="1" y="1"/>
                    </a:cubicBezTo>
                    <a:cubicBezTo>
                      <a:pt x="42" y="1"/>
                      <a:pt x="42" y="1"/>
                      <a:pt x="1" y="1"/>
                    </a:cubicBez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42"/>
              <p:cNvSpPr/>
              <p:nvPr/>
            </p:nvSpPr>
            <p:spPr>
              <a:xfrm>
                <a:off x="2891850" y="38213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0" y="124"/>
                    </a:moveTo>
                    <a:cubicBezTo>
                      <a:pt x="83" y="206"/>
                      <a:pt x="247" y="247"/>
                      <a:pt x="370" y="247"/>
                    </a:cubicBezTo>
                    <a:cubicBezTo>
                      <a:pt x="411" y="247"/>
                      <a:pt x="452" y="124"/>
                      <a:pt x="493" y="42"/>
                    </a:cubicBezTo>
                    <a:cubicBezTo>
                      <a:pt x="411" y="42"/>
                      <a:pt x="247" y="1"/>
                      <a:pt x="165" y="1"/>
                    </a:cubicBezTo>
                    <a:cubicBezTo>
                      <a:pt x="83" y="1"/>
                      <a:pt x="42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42"/>
              <p:cNvSpPr/>
              <p:nvPr/>
            </p:nvSpPr>
            <p:spPr>
              <a:xfrm>
                <a:off x="4048250" y="1017600"/>
                <a:ext cx="92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12" extrusionOk="0">
                    <a:moveTo>
                      <a:pt x="370" y="42"/>
                    </a:moveTo>
                    <a:cubicBezTo>
                      <a:pt x="329" y="42"/>
                      <a:pt x="206" y="1"/>
                      <a:pt x="165" y="1"/>
                    </a:cubicBezTo>
                    <a:cubicBezTo>
                      <a:pt x="124" y="83"/>
                      <a:pt x="42" y="247"/>
                      <a:pt x="1" y="371"/>
                    </a:cubicBezTo>
                    <a:cubicBezTo>
                      <a:pt x="42" y="371"/>
                      <a:pt x="165" y="412"/>
                      <a:pt x="206" y="412"/>
                    </a:cubicBezTo>
                    <a:cubicBezTo>
                      <a:pt x="247" y="288"/>
                      <a:pt x="329" y="165"/>
                      <a:pt x="37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42"/>
              <p:cNvSpPr/>
              <p:nvPr/>
            </p:nvSpPr>
            <p:spPr>
              <a:xfrm>
                <a:off x="2708025" y="3801825"/>
                <a:ext cx="113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7" extrusionOk="0">
                    <a:moveTo>
                      <a:pt x="0" y="123"/>
                    </a:moveTo>
                    <a:cubicBezTo>
                      <a:pt x="41" y="206"/>
                      <a:pt x="165" y="247"/>
                      <a:pt x="165" y="247"/>
                    </a:cubicBezTo>
                    <a:cubicBezTo>
                      <a:pt x="247" y="247"/>
                      <a:pt x="370" y="206"/>
                      <a:pt x="452" y="165"/>
                    </a:cubicBezTo>
                    <a:cubicBezTo>
                      <a:pt x="411" y="123"/>
                      <a:pt x="370" y="0"/>
                      <a:pt x="370" y="0"/>
                    </a:cubicBezTo>
                    <a:cubicBezTo>
                      <a:pt x="206" y="41"/>
                      <a:pt x="123" y="123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42"/>
              <p:cNvSpPr/>
              <p:nvPr/>
            </p:nvSpPr>
            <p:spPr>
              <a:xfrm>
                <a:off x="2587850" y="38121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1"/>
                    </a:moveTo>
                    <a:lnTo>
                      <a:pt x="1" y="41"/>
                    </a:lnTo>
                    <a:cubicBezTo>
                      <a:pt x="1" y="0"/>
                      <a:pt x="1" y="0"/>
                      <a:pt x="1" y="41"/>
                    </a:cubicBezTo>
                    <a:cubicBezTo>
                      <a:pt x="1" y="0"/>
                      <a:pt x="1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42"/>
              <p:cNvSpPr/>
              <p:nvPr/>
            </p:nvSpPr>
            <p:spPr>
              <a:xfrm>
                <a:off x="2585800" y="3801825"/>
                <a:ext cx="72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12" extrusionOk="0">
                    <a:moveTo>
                      <a:pt x="1" y="0"/>
                    </a:moveTo>
                    <a:cubicBezTo>
                      <a:pt x="1" y="165"/>
                      <a:pt x="83" y="247"/>
                      <a:pt x="83" y="411"/>
                    </a:cubicBezTo>
                    <a:cubicBezTo>
                      <a:pt x="124" y="247"/>
                      <a:pt x="165" y="165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42"/>
              <p:cNvSpPr/>
              <p:nvPr/>
            </p:nvSpPr>
            <p:spPr>
              <a:xfrm>
                <a:off x="4071875" y="479450"/>
                <a:ext cx="154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8" extrusionOk="0">
                    <a:moveTo>
                      <a:pt x="617" y="42"/>
                    </a:moveTo>
                    <a:cubicBezTo>
                      <a:pt x="411" y="42"/>
                      <a:pt x="247" y="1"/>
                      <a:pt x="41" y="1"/>
                    </a:cubicBezTo>
                    <a:cubicBezTo>
                      <a:pt x="41" y="42"/>
                      <a:pt x="41" y="83"/>
                      <a:pt x="0" y="165"/>
                    </a:cubicBezTo>
                    <a:cubicBezTo>
                      <a:pt x="124" y="206"/>
                      <a:pt x="329" y="206"/>
                      <a:pt x="493" y="247"/>
                    </a:cubicBezTo>
                    <a:cubicBezTo>
                      <a:pt x="534" y="206"/>
                      <a:pt x="534" y="124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42"/>
              <p:cNvSpPr/>
              <p:nvPr/>
            </p:nvSpPr>
            <p:spPr>
              <a:xfrm>
                <a:off x="4838025" y="1029925"/>
                <a:ext cx="164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89" extrusionOk="0">
                    <a:moveTo>
                      <a:pt x="657" y="83"/>
                    </a:moveTo>
                    <a:cubicBezTo>
                      <a:pt x="452" y="83"/>
                      <a:pt x="205" y="83"/>
                      <a:pt x="0" y="1"/>
                    </a:cubicBezTo>
                    <a:cubicBezTo>
                      <a:pt x="205" y="124"/>
                      <a:pt x="411" y="165"/>
                      <a:pt x="575" y="288"/>
                    </a:cubicBezTo>
                    <a:cubicBezTo>
                      <a:pt x="616" y="206"/>
                      <a:pt x="616" y="165"/>
                      <a:pt x="65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42"/>
              <p:cNvSpPr/>
              <p:nvPr/>
            </p:nvSpPr>
            <p:spPr>
              <a:xfrm>
                <a:off x="4836975" y="1029925"/>
                <a:ext cx="107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83" extrusionOk="0">
                    <a:moveTo>
                      <a:pt x="42" y="83"/>
                    </a:moveTo>
                    <a:cubicBezTo>
                      <a:pt x="42" y="1"/>
                      <a:pt x="1" y="1"/>
                      <a:pt x="42" y="83"/>
                    </a:cubicBezTo>
                    <a:lnTo>
                      <a:pt x="42" y="83"/>
                    </a:lnTo>
                    <a:lnTo>
                      <a:pt x="1" y="83"/>
                    </a:lnTo>
                    <a:cubicBezTo>
                      <a:pt x="1" y="1"/>
                      <a:pt x="1" y="1"/>
                      <a:pt x="42" y="83"/>
                    </a:cubicBezTo>
                    <a:cubicBezTo>
                      <a:pt x="1" y="83"/>
                      <a:pt x="42" y="83"/>
                      <a:pt x="4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42"/>
              <p:cNvSpPr/>
              <p:nvPr/>
            </p:nvSpPr>
            <p:spPr>
              <a:xfrm>
                <a:off x="3275950" y="1812500"/>
                <a:ext cx="113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3" extrusionOk="0">
                    <a:moveTo>
                      <a:pt x="0" y="247"/>
                    </a:moveTo>
                    <a:cubicBezTo>
                      <a:pt x="0" y="288"/>
                      <a:pt x="124" y="330"/>
                      <a:pt x="206" y="453"/>
                    </a:cubicBezTo>
                    <a:cubicBezTo>
                      <a:pt x="288" y="412"/>
                      <a:pt x="411" y="288"/>
                      <a:pt x="452" y="247"/>
                    </a:cubicBezTo>
                    <a:cubicBezTo>
                      <a:pt x="452" y="206"/>
                      <a:pt x="329" y="83"/>
                      <a:pt x="288" y="1"/>
                    </a:cubicBezTo>
                    <a:cubicBezTo>
                      <a:pt x="124" y="124"/>
                      <a:pt x="0" y="206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42"/>
              <p:cNvSpPr/>
              <p:nvPr/>
            </p:nvSpPr>
            <p:spPr>
              <a:xfrm>
                <a:off x="3776100" y="1053550"/>
                <a:ext cx="19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71" extrusionOk="0">
                    <a:moveTo>
                      <a:pt x="206" y="42"/>
                    </a:moveTo>
                    <a:cubicBezTo>
                      <a:pt x="124" y="83"/>
                      <a:pt x="41" y="206"/>
                      <a:pt x="0" y="247"/>
                    </a:cubicBezTo>
                    <a:cubicBezTo>
                      <a:pt x="41" y="288"/>
                      <a:pt x="124" y="288"/>
                      <a:pt x="165" y="370"/>
                    </a:cubicBezTo>
                    <a:cubicBezTo>
                      <a:pt x="329" y="288"/>
                      <a:pt x="452" y="206"/>
                      <a:pt x="781" y="83"/>
                    </a:cubicBezTo>
                    <a:cubicBezTo>
                      <a:pt x="411" y="42"/>
                      <a:pt x="247" y="1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42"/>
              <p:cNvSpPr/>
              <p:nvPr/>
            </p:nvSpPr>
            <p:spPr>
              <a:xfrm>
                <a:off x="2041500" y="4380025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2" y="0"/>
                    </a:moveTo>
                    <a:lnTo>
                      <a:pt x="82" y="0"/>
                    </a:lnTo>
                    <a:lnTo>
                      <a:pt x="82" y="0"/>
                    </a:lnTo>
                    <a:cubicBezTo>
                      <a:pt x="0" y="0"/>
                      <a:pt x="0" y="0"/>
                      <a:pt x="82" y="0"/>
                    </a:cubicBezTo>
                    <a:cubicBezTo>
                      <a:pt x="0" y="0"/>
                      <a:pt x="0" y="0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42"/>
              <p:cNvSpPr/>
              <p:nvPr/>
            </p:nvSpPr>
            <p:spPr>
              <a:xfrm>
                <a:off x="3936300" y="3776150"/>
                <a:ext cx="103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0" extrusionOk="0">
                    <a:moveTo>
                      <a:pt x="83" y="206"/>
                    </a:moveTo>
                    <a:cubicBezTo>
                      <a:pt x="124" y="247"/>
                      <a:pt x="288" y="329"/>
                      <a:pt x="371" y="370"/>
                    </a:cubicBezTo>
                    <a:cubicBezTo>
                      <a:pt x="371" y="247"/>
                      <a:pt x="412" y="206"/>
                      <a:pt x="371" y="165"/>
                    </a:cubicBezTo>
                    <a:cubicBezTo>
                      <a:pt x="329" y="123"/>
                      <a:pt x="206" y="41"/>
                      <a:pt x="124" y="0"/>
                    </a:cubicBezTo>
                    <a:cubicBezTo>
                      <a:pt x="83" y="41"/>
                      <a:pt x="1" y="165"/>
                      <a:pt x="83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42"/>
              <p:cNvSpPr/>
              <p:nvPr/>
            </p:nvSpPr>
            <p:spPr>
              <a:xfrm>
                <a:off x="5176925" y="1063825"/>
                <a:ext cx="11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12" extrusionOk="0">
                    <a:moveTo>
                      <a:pt x="206" y="411"/>
                    </a:moveTo>
                    <a:cubicBezTo>
                      <a:pt x="288" y="370"/>
                      <a:pt x="411" y="370"/>
                      <a:pt x="452" y="288"/>
                    </a:cubicBezTo>
                    <a:lnTo>
                      <a:pt x="124" y="0"/>
                    </a:lnTo>
                    <a:cubicBezTo>
                      <a:pt x="83" y="0"/>
                      <a:pt x="42" y="42"/>
                      <a:pt x="0" y="42"/>
                    </a:cubicBezTo>
                    <a:cubicBezTo>
                      <a:pt x="83" y="206"/>
                      <a:pt x="165" y="288"/>
                      <a:pt x="206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42"/>
              <p:cNvSpPr/>
              <p:nvPr/>
            </p:nvSpPr>
            <p:spPr>
              <a:xfrm>
                <a:off x="4477525" y="1827925"/>
                <a:ext cx="2675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452" extrusionOk="0">
                    <a:moveTo>
                      <a:pt x="1069" y="288"/>
                    </a:moveTo>
                    <a:cubicBezTo>
                      <a:pt x="535" y="123"/>
                      <a:pt x="247" y="82"/>
                      <a:pt x="1" y="0"/>
                    </a:cubicBezTo>
                    <a:cubicBezTo>
                      <a:pt x="124" y="288"/>
                      <a:pt x="330" y="452"/>
                      <a:pt x="1069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42"/>
              <p:cNvSpPr/>
              <p:nvPr/>
            </p:nvSpPr>
            <p:spPr>
              <a:xfrm>
                <a:off x="3724750" y="2867250"/>
                <a:ext cx="1337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65" extrusionOk="0">
                    <a:moveTo>
                      <a:pt x="534" y="0"/>
                    </a:moveTo>
                    <a:lnTo>
                      <a:pt x="0" y="0"/>
                    </a:lnTo>
                    <a:lnTo>
                      <a:pt x="0" y="165"/>
                    </a:lnTo>
                    <a:cubicBezTo>
                      <a:pt x="165" y="165"/>
                      <a:pt x="329" y="165"/>
                      <a:pt x="534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42"/>
              <p:cNvSpPr/>
              <p:nvPr/>
            </p:nvSpPr>
            <p:spPr>
              <a:xfrm>
                <a:off x="579927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1" y="42"/>
                    </a:moveTo>
                    <a:cubicBezTo>
                      <a:pt x="1" y="42"/>
                      <a:pt x="42" y="42"/>
                      <a:pt x="1" y="42"/>
                    </a:cubicBezTo>
                    <a:cubicBezTo>
                      <a:pt x="42" y="42"/>
                      <a:pt x="42" y="42"/>
                      <a:pt x="1" y="42"/>
                    </a:cubicBezTo>
                    <a:cubicBezTo>
                      <a:pt x="42" y="1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42"/>
              <p:cNvSpPr/>
              <p:nvPr/>
            </p:nvSpPr>
            <p:spPr>
              <a:xfrm>
                <a:off x="2755250" y="2871350"/>
                <a:ext cx="82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6" extrusionOk="0">
                    <a:moveTo>
                      <a:pt x="1" y="42"/>
                    </a:moveTo>
                    <a:cubicBezTo>
                      <a:pt x="1" y="83"/>
                      <a:pt x="83" y="124"/>
                      <a:pt x="83" y="206"/>
                    </a:cubicBezTo>
                    <a:cubicBezTo>
                      <a:pt x="165" y="165"/>
                      <a:pt x="206" y="165"/>
                      <a:pt x="330" y="83"/>
                    </a:cubicBezTo>
                    <a:cubicBezTo>
                      <a:pt x="288" y="42"/>
                      <a:pt x="206" y="1"/>
                      <a:pt x="165" y="1"/>
                    </a:cubicBezTo>
                    <a:cubicBezTo>
                      <a:pt x="165" y="1"/>
                      <a:pt x="83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42"/>
              <p:cNvSpPr/>
              <p:nvPr/>
            </p:nvSpPr>
            <p:spPr>
              <a:xfrm>
                <a:off x="3951725" y="3159950"/>
                <a:ext cx="92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9" extrusionOk="0">
                    <a:moveTo>
                      <a:pt x="123" y="329"/>
                    </a:moveTo>
                    <a:cubicBezTo>
                      <a:pt x="164" y="329"/>
                      <a:pt x="205" y="329"/>
                      <a:pt x="329" y="247"/>
                    </a:cubicBezTo>
                    <a:cubicBezTo>
                      <a:pt x="329" y="206"/>
                      <a:pt x="370" y="123"/>
                      <a:pt x="329" y="123"/>
                    </a:cubicBezTo>
                    <a:cubicBezTo>
                      <a:pt x="288" y="41"/>
                      <a:pt x="123" y="41"/>
                      <a:pt x="0" y="0"/>
                    </a:cubicBezTo>
                    <a:cubicBezTo>
                      <a:pt x="82" y="123"/>
                      <a:pt x="123" y="206"/>
                      <a:pt x="12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42"/>
              <p:cNvSpPr/>
              <p:nvPr/>
            </p:nvSpPr>
            <p:spPr>
              <a:xfrm>
                <a:off x="2420450" y="380182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329" y="123"/>
                    </a:moveTo>
                    <a:cubicBezTo>
                      <a:pt x="329" y="41"/>
                      <a:pt x="206" y="41"/>
                      <a:pt x="206" y="0"/>
                    </a:cubicBezTo>
                    <a:cubicBezTo>
                      <a:pt x="165" y="41"/>
                      <a:pt x="124" y="41"/>
                      <a:pt x="1" y="123"/>
                    </a:cubicBezTo>
                    <a:cubicBezTo>
                      <a:pt x="42" y="165"/>
                      <a:pt x="124" y="206"/>
                      <a:pt x="206" y="247"/>
                    </a:cubicBezTo>
                    <a:cubicBezTo>
                      <a:pt x="206" y="165"/>
                      <a:pt x="329" y="165"/>
                      <a:pt x="329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42"/>
              <p:cNvSpPr/>
              <p:nvPr/>
            </p:nvSpPr>
            <p:spPr>
              <a:xfrm>
                <a:off x="2883625" y="2662875"/>
                <a:ext cx="825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88" extrusionOk="0">
                    <a:moveTo>
                      <a:pt x="165" y="0"/>
                    </a:moveTo>
                    <a:cubicBezTo>
                      <a:pt x="124" y="0"/>
                      <a:pt x="83" y="82"/>
                      <a:pt x="1" y="124"/>
                    </a:cubicBezTo>
                    <a:cubicBezTo>
                      <a:pt x="83" y="165"/>
                      <a:pt x="124" y="206"/>
                      <a:pt x="124" y="288"/>
                    </a:cubicBezTo>
                    <a:cubicBezTo>
                      <a:pt x="165" y="206"/>
                      <a:pt x="288" y="206"/>
                      <a:pt x="329" y="165"/>
                    </a:cubicBezTo>
                    <a:cubicBezTo>
                      <a:pt x="329" y="82"/>
                      <a:pt x="288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42"/>
              <p:cNvSpPr/>
              <p:nvPr/>
            </p:nvSpPr>
            <p:spPr>
              <a:xfrm>
                <a:off x="3944525" y="1028900"/>
                <a:ext cx="103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370" y="124"/>
                    </a:moveTo>
                    <a:cubicBezTo>
                      <a:pt x="288" y="42"/>
                      <a:pt x="247" y="1"/>
                      <a:pt x="165" y="1"/>
                    </a:cubicBezTo>
                    <a:cubicBezTo>
                      <a:pt x="83" y="1"/>
                      <a:pt x="0" y="42"/>
                      <a:pt x="0" y="124"/>
                    </a:cubicBezTo>
                    <a:cubicBezTo>
                      <a:pt x="0" y="206"/>
                      <a:pt x="42" y="247"/>
                      <a:pt x="165" y="412"/>
                    </a:cubicBezTo>
                    <a:cubicBezTo>
                      <a:pt x="288" y="206"/>
                      <a:pt x="411" y="124"/>
                      <a:pt x="37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42"/>
              <p:cNvSpPr/>
              <p:nvPr/>
            </p:nvSpPr>
            <p:spPr>
              <a:xfrm>
                <a:off x="3083900" y="116037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329" y="123"/>
                    </a:moveTo>
                    <a:cubicBezTo>
                      <a:pt x="329" y="82"/>
                      <a:pt x="288" y="41"/>
                      <a:pt x="206" y="0"/>
                    </a:cubicBezTo>
                    <a:cubicBezTo>
                      <a:pt x="165" y="41"/>
                      <a:pt x="83" y="82"/>
                      <a:pt x="0" y="123"/>
                    </a:cubicBezTo>
                    <a:cubicBezTo>
                      <a:pt x="83" y="164"/>
                      <a:pt x="124" y="164"/>
                      <a:pt x="206" y="246"/>
                    </a:cubicBezTo>
                    <a:cubicBezTo>
                      <a:pt x="206" y="246"/>
                      <a:pt x="329" y="205"/>
                      <a:pt x="329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42"/>
              <p:cNvSpPr/>
              <p:nvPr/>
            </p:nvSpPr>
            <p:spPr>
              <a:xfrm>
                <a:off x="6091975" y="4025700"/>
                <a:ext cx="92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124" extrusionOk="0">
                    <a:moveTo>
                      <a:pt x="165" y="124"/>
                    </a:moveTo>
                    <a:cubicBezTo>
                      <a:pt x="206" y="124"/>
                      <a:pt x="247" y="83"/>
                      <a:pt x="370" y="83"/>
                    </a:cubicBezTo>
                    <a:cubicBezTo>
                      <a:pt x="329" y="42"/>
                      <a:pt x="247" y="1"/>
                      <a:pt x="206" y="1"/>
                    </a:cubicBezTo>
                    <a:cubicBezTo>
                      <a:pt x="165" y="42"/>
                      <a:pt x="42" y="42"/>
                      <a:pt x="1" y="83"/>
                    </a:cubicBezTo>
                    <a:cubicBezTo>
                      <a:pt x="42" y="42"/>
                      <a:pt x="124" y="124"/>
                      <a:pt x="165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42"/>
              <p:cNvSpPr/>
              <p:nvPr/>
            </p:nvSpPr>
            <p:spPr>
              <a:xfrm>
                <a:off x="4013325" y="1659475"/>
                <a:ext cx="825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1" y="165"/>
                    </a:moveTo>
                    <a:cubicBezTo>
                      <a:pt x="83" y="165"/>
                      <a:pt x="165" y="206"/>
                      <a:pt x="206" y="206"/>
                    </a:cubicBezTo>
                    <a:lnTo>
                      <a:pt x="329" y="83"/>
                    </a:lnTo>
                    <a:cubicBezTo>
                      <a:pt x="329" y="42"/>
                      <a:pt x="206" y="1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42"/>
              <p:cNvSpPr/>
              <p:nvPr/>
            </p:nvSpPr>
            <p:spPr>
              <a:xfrm>
                <a:off x="3879825" y="1656400"/>
                <a:ext cx="103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30" extrusionOk="0">
                    <a:moveTo>
                      <a:pt x="0" y="124"/>
                    </a:moveTo>
                    <a:cubicBezTo>
                      <a:pt x="83" y="165"/>
                      <a:pt x="165" y="206"/>
                      <a:pt x="206" y="329"/>
                    </a:cubicBezTo>
                    <a:cubicBezTo>
                      <a:pt x="329" y="288"/>
                      <a:pt x="411" y="165"/>
                      <a:pt x="370" y="165"/>
                    </a:cubicBezTo>
                    <a:cubicBezTo>
                      <a:pt x="329" y="124"/>
                      <a:pt x="206" y="83"/>
                      <a:pt x="12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42"/>
              <p:cNvSpPr/>
              <p:nvPr/>
            </p:nvSpPr>
            <p:spPr>
              <a:xfrm>
                <a:off x="1696425" y="4636775"/>
                <a:ext cx="41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8" extrusionOk="0">
                    <a:moveTo>
                      <a:pt x="165" y="42"/>
                    </a:moveTo>
                    <a:cubicBezTo>
                      <a:pt x="124" y="0"/>
                      <a:pt x="41" y="83"/>
                      <a:pt x="0" y="83"/>
                    </a:cubicBezTo>
                    <a:lnTo>
                      <a:pt x="0" y="288"/>
                    </a:lnTo>
                    <a:cubicBezTo>
                      <a:pt x="41" y="288"/>
                      <a:pt x="124" y="247"/>
                      <a:pt x="16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42"/>
              <p:cNvSpPr/>
              <p:nvPr/>
            </p:nvSpPr>
            <p:spPr>
              <a:xfrm>
                <a:off x="5476800" y="1284625"/>
                <a:ext cx="92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7" extrusionOk="0">
                    <a:moveTo>
                      <a:pt x="124" y="1"/>
                    </a:moveTo>
                    <a:cubicBezTo>
                      <a:pt x="83" y="1"/>
                      <a:pt x="83" y="42"/>
                      <a:pt x="1" y="165"/>
                    </a:cubicBezTo>
                    <a:cubicBezTo>
                      <a:pt x="124" y="165"/>
                      <a:pt x="206" y="206"/>
                      <a:pt x="329" y="206"/>
                    </a:cubicBezTo>
                    <a:cubicBezTo>
                      <a:pt x="329" y="165"/>
                      <a:pt x="371" y="83"/>
                      <a:pt x="329" y="42"/>
                    </a:cubicBezTo>
                    <a:cubicBezTo>
                      <a:pt x="329" y="42"/>
                      <a:pt x="206" y="1"/>
                      <a:pt x="12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42"/>
              <p:cNvSpPr/>
              <p:nvPr/>
            </p:nvSpPr>
            <p:spPr>
              <a:xfrm>
                <a:off x="5572325" y="326982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0" y="247"/>
                    </a:moveTo>
                    <a:cubicBezTo>
                      <a:pt x="82" y="288"/>
                      <a:pt x="206" y="329"/>
                      <a:pt x="288" y="329"/>
                    </a:cubicBezTo>
                    <a:cubicBezTo>
                      <a:pt x="411" y="329"/>
                      <a:pt x="452" y="247"/>
                      <a:pt x="493" y="165"/>
                    </a:cubicBezTo>
                    <a:cubicBezTo>
                      <a:pt x="370" y="124"/>
                      <a:pt x="247" y="83"/>
                      <a:pt x="82" y="1"/>
                    </a:cubicBezTo>
                    <a:cubicBezTo>
                      <a:pt x="82" y="83"/>
                      <a:pt x="41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42"/>
              <p:cNvSpPr/>
              <p:nvPr/>
            </p:nvSpPr>
            <p:spPr>
              <a:xfrm>
                <a:off x="4179700" y="163997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1" y="165"/>
                    </a:moveTo>
                    <a:cubicBezTo>
                      <a:pt x="42" y="206"/>
                      <a:pt x="83" y="206"/>
                      <a:pt x="206" y="247"/>
                    </a:cubicBezTo>
                    <a:cubicBezTo>
                      <a:pt x="247" y="206"/>
                      <a:pt x="329" y="206"/>
                      <a:pt x="329" y="165"/>
                    </a:cubicBezTo>
                    <a:cubicBezTo>
                      <a:pt x="329" y="124"/>
                      <a:pt x="247" y="42"/>
                      <a:pt x="247" y="0"/>
                    </a:cubicBezTo>
                    <a:cubicBezTo>
                      <a:pt x="124" y="124"/>
                      <a:pt x="83" y="165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42"/>
              <p:cNvSpPr/>
              <p:nvPr/>
            </p:nvSpPr>
            <p:spPr>
              <a:xfrm>
                <a:off x="5413125" y="1017600"/>
                <a:ext cx="72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7" extrusionOk="0">
                    <a:moveTo>
                      <a:pt x="1" y="42"/>
                    </a:moveTo>
                    <a:cubicBezTo>
                      <a:pt x="1" y="83"/>
                      <a:pt x="1" y="206"/>
                      <a:pt x="42" y="206"/>
                    </a:cubicBezTo>
                    <a:lnTo>
                      <a:pt x="288" y="206"/>
                    </a:lnTo>
                    <a:cubicBezTo>
                      <a:pt x="247" y="124"/>
                      <a:pt x="247" y="83"/>
                      <a:pt x="206" y="42"/>
                    </a:cubicBezTo>
                    <a:cubicBezTo>
                      <a:pt x="165" y="1"/>
                      <a:pt x="83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42"/>
              <p:cNvSpPr/>
              <p:nvPr/>
            </p:nvSpPr>
            <p:spPr>
              <a:xfrm>
                <a:off x="3795600" y="5729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42"/>
              <p:cNvSpPr/>
              <p:nvPr/>
            </p:nvSpPr>
            <p:spPr>
              <a:xfrm>
                <a:off x="3796625" y="564700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1" y="0"/>
                    </a:moveTo>
                    <a:lnTo>
                      <a:pt x="1" y="329"/>
                    </a:lnTo>
                    <a:lnTo>
                      <a:pt x="453" y="165"/>
                    </a:lnTo>
                    <a:cubicBezTo>
                      <a:pt x="330" y="124"/>
                      <a:pt x="165" y="42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42"/>
              <p:cNvSpPr/>
              <p:nvPr/>
            </p:nvSpPr>
            <p:spPr>
              <a:xfrm>
                <a:off x="3713450" y="3822350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247" y="247"/>
                    </a:moveTo>
                    <a:cubicBezTo>
                      <a:pt x="288" y="165"/>
                      <a:pt x="370" y="83"/>
                      <a:pt x="370" y="1"/>
                    </a:cubicBezTo>
                    <a:cubicBezTo>
                      <a:pt x="247" y="42"/>
                      <a:pt x="83" y="42"/>
                      <a:pt x="0" y="83"/>
                    </a:cubicBezTo>
                    <a:cubicBezTo>
                      <a:pt x="83" y="165"/>
                      <a:pt x="206" y="206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42"/>
              <p:cNvSpPr/>
              <p:nvPr/>
            </p:nvSpPr>
            <p:spPr>
              <a:xfrm>
                <a:off x="3723725" y="38213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0" y="42"/>
                    </a:moveTo>
                    <a:lnTo>
                      <a:pt x="0" y="42"/>
                    </a:lnTo>
                    <a:lnTo>
                      <a:pt x="0" y="42"/>
                    </a:lnTo>
                    <a:cubicBezTo>
                      <a:pt x="41" y="42"/>
                      <a:pt x="41" y="42"/>
                      <a:pt x="0" y="42"/>
                    </a:cubicBezTo>
                    <a:cubicBezTo>
                      <a:pt x="0" y="1"/>
                      <a:pt x="0" y="1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42"/>
              <p:cNvSpPr/>
              <p:nvPr/>
            </p:nvSpPr>
            <p:spPr>
              <a:xfrm>
                <a:off x="4982825" y="11655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0" y="83"/>
                    </a:moveTo>
                    <a:cubicBezTo>
                      <a:pt x="41" y="124"/>
                      <a:pt x="83" y="206"/>
                      <a:pt x="165" y="206"/>
                    </a:cubicBezTo>
                    <a:lnTo>
                      <a:pt x="329" y="41"/>
                    </a:lnTo>
                    <a:cubicBezTo>
                      <a:pt x="247" y="41"/>
                      <a:pt x="165" y="0"/>
                      <a:pt x="124" y="0"/>
                    </a:cubicBezTo>
                    <a:cubicBezTo>
                      <a:pt x="41" y="0"/>
                      <a:pt x="41" y="41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42"/>
              <p:cNvSpPr/>
              <p:nvPr/>
            </p:nvSpPr>
            <p:spPr>
              <a:xfrm>
                <a:off x="3776100" y="1752950"/>
                <a:ext cx="72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65" extrusionOk="0">
                    <a:moveTo>
                      <a:pt x="165" y="0"/>
                    </a:moveTo>
                    <a:cubicBezTo>
                      <a:pt x="124" y="41"/>
                      <a:pt x="41" y="41"/>
                      <a:pt x="0" y="124"/>
                    </a:cubicBezTo>
                    <a:cubicBezTo>
                      <a:pt x="41" y="165"/>
                      <a:pt x="83" y="165"/>
                      <a:pt x="206" y="165"/>
                    </a:cubicBezTo>
                    <a:lnTo>
                      <a:pt x="288" y="124"/>
                    </a:lnTo>
                    <a:cubicBezTo>
                      <a:pt x="206" y="41"/>
                      <a:pt x="165" y="41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42"/>
              <p:cNvSpPr/>
              <p:nvPr/>
            </p:nvSpPr>
            <p:spPr>
              <a:xfrm>
                <a:off x="5936900" y="1056625"/>
                <a:ext cx="92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7" extrusionOk="0">
                    <a:moveTo>
                      <a:pt x="1" y="165"/>
                    </a:moveTo>
                    <a:cubicBezTo>
                      <a:pt x="42" y="165"/>
                      <a:pt x="165" y="206"/>
                      <a:pt x="206" y="206"/>
                    </a:cubicBezTo>
                    <a:cubicBezTo>
                      <a:pt x="247" y="206"/>
                      <a:pt x="288" y="165"/>
                      <a:pt x="370" y="124"/>
                    </a:cubicBezTo>
                    <a:cubicBezTo>
                      <a:pt x="247" y="83"/>
                      <a:pt x="206" y="83"/>
                      <a:pt x="83" y="1"/>
                    </a:cubicBezTo>
                    <a:cubicBezTo>
                      <a:pt x="83" y="83"/>
                      <a:pt x="42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42"/>
              <p:cNvSpPr/>
              <p:nvPr/>
            </p:nvSpPr>
            <p:spPr>
              <a:xfrm>
                <a:off x="5547675" y="1285650"/>
                <a:ext cx="61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7" extrusionOk="0">
                    <a:moveTo>
                      <a:pt x="206" y="1"/>
                    </a:moveTo>
                    <a:cubicBezTo>
                      <a:pt x="165" y="42"/>
                      <a:pt x="41" y="42"/>
                      <a:pt x="0" y="124"/>
                    </a:cubicBezTo>
                    <a:lnTo>
                      <a:pt x="124" y="206"/>
                    </a:lnTo>
                    <a:cubicBezTo>
                      <a:pt x="165" y="165"/>
                      <a:pt x="206" y="165"/>
                      <a:pt x="247" y="124"/>
                    </a:cubicBezTo>
                    <a:cubicBezTo>
                      <a:pt x="247" y="124"/>
                      <a:pt x="247" y="4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42"/>
              <p:cNvSpPr/>
              <p:nvPr/>
            </p:nvSpPr>
            <p:spPr>
              <a:xfrm>
                <a:off x="2031225" y="3821325"/>
                <a:ext cx="122225" cy="12327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4931" extrusionOk="0">
                    <a:moveTo>
                      <a:pt x="206" y="576"/>
                    </a:moveTo>
                    <a:cubicBezTo>
                      <a:pt x="165" y="617"/>
                      <a:pt x="124" y="617"/>
                      <a:pt x="83" y="658"/>
                    </a:cubicBezTo>
                    <a:cubicBezTo>
                      <a:pt x="124" y="699"/>
                      <a:pt x="165" y="740"/>
                      <a:pt x="206" y="740"/>
                    </a:cubicBezTo>
                    <a:lnTo>
                      <a:pt x="329" y="740"/>
                    </a:lnTo>
                    <a:cubicBezTo>
                      <a:pt x="740" y="1890"/>
                      <a:pt x="1027" y="2794"/>
                      <a:pt x="1603" y="3698"/>
                    </a:cubicBezTo>
                    <a:cubicBezTo>
                      <a:pt x="2137" y="4520"/>
                      <a:pt x="3246" y="4930"/>
                      <a:pt x="4889" y="4191"/>
                    </a:cubicBezTo>
                    <a:cubicBezTo>
                      <a:pt x="3287" y="2794"/>
                      <a:pt x="1767" y="1480"/>
                      <a:pt x="0" y="1"/>
                    </a:cubicBezTo>
                    <a:cubicBezTo>
                      <a:pt x="83" y="206"/>
                      <a:pt x="165" y="412"/>
                      <a:pt x="206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42"/>
              <p:cNvSpPr/>
              <p:nvPr/>
            </p:nvSpPr>
            <p:spPr>
              <a:xfrm>
                <a:off x="3647725" y="1273325"/>
                <a:ext cx="133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25" extrusionOk="0">
                    <a:moveTo>
                      <a:pt x="329" y="124"/>
                    </a:moveTo>
                    <a:cubicBezTo>
                      <a:pt x="411" y="83"/>
                      <a:pt x="452" y="42"/>
                      <a:pt x="534" y="1"/>
                    </a:cubicBezTo>
                    <a:cubicBezTo>
                      <a:pt x="370" y="1"/>
                      <a:pt x="247" y="1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42"/>
              <p:cNvSpPr/>
              <p:nvPr/>
            </p:nvSpPr>
            <p:spPr>
              <a:xfrm>
                <a:off x="4929425" y="1166525"/>
                <a:ext cx="617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65" extrusionOk="0">
                    <a:moveTo>
                      <a:pt x="0" y="42"/>
                    </a:moveTo>
                    <a:cubicBezTo>
                      <a:pt x="41" y="83"/>
                      <a:pt x="82" y="83"/>
                      <a:pt x="123" y="165"/>
                    </a:cubicBezTo>
                    <a:cubicBezTo>
                      <a:pt x="206" y="83"/>
                      <a:pt x="206" y="42"/>
                      <a:pt x="247" y="42"/>
                    </a:cubicBezTo>
                    <a:lnTo>
                      <a:pt x="165" y="0"/>
                    </a:lnTo>
                    <a:cubicBezTo>
                      <a:pt x="82" y="0"/>
                      <a:pt x="41" y="0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42"/>
              <p:cNvSpPr/>
              <p:nvPr/>
            </p:nvSpPr>
            <p:spPr>
              <a:xfrm>
                <a:off x="4083175" y="1752950"/>
                <a:ext cx="10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24" extrusionOk="0">
                    <a:moveTo>
                      <a:pt x="0" y="41"/>
                    </a:moveTo>
                    <a:cubicBezTo>
                      <a:pt x="0" y="41"/>
                      <a:pt x="0" y="124"/>
                      <a:pt x="0" y="41"/>
                    </a:cubicBezTo>
                    <a:cubicBezTo>
                      <a:pt x="41" y="41"/>
                      <a:pt x="41" y="41"/>
                      <a:pt x="41" y="0"/>
                    </a:cubicBezTo>
                    <a:cubicBezTo>
                      <a:pt x="41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42"/>
              <p:cNvSpPr/>
              <p:nvPr/>
            </p:nvSpPr>
            <p:spPr>
              <a:xfrm>
                <a:off x="4084200" y="1745750"/>
                <a:ext cx="14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30" extrusionOk="0">
                    <a:moveTo>
                      <a:pt x="370" y="1"/>
                    </a:moveTo>
                    <a:lnTo>
                      <a:pt x="0" y="329"/>
                    </a:lnTo>
                    <a:cubicBezTo>
                      <a:pt x="206" y="288"/>
                      <a:pt x="370" y="206"/>
                      <a:pt x="575" y="124"/>
                    </a:cubicBezTo>
                    <a:cubicBezTo>
                      <a:pt x="534" y="83"/>
                      <a:pt x="411" y="42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42"/>
              <p:cNvSpPr/>
              <p:nvPr/>
            </p:nvSpPr>
            <p:spPr>
              <a:xfrm>
                <a:off x="2720350" y="2580700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329" y="124"/>
                    </a:moveTo>
                    <a:cubicBezTo>
                      <a:pt x="329" y="83"/>
                      <a:pt x="247" y="83"/>
                      <a:pt x="123" y="1"/>
                    </a:cubicBezTo>
                    <a:cubicBezTo>
                      <a:pt x="82" y="83"/>
                      <a:pt x="0" y="165"/>
                      <a:pt x="82" y="206"/>
                    </a:cubicBezTo>
                    <a:cubicBezTo>
                      <a:pt x="82" y="288"/>
                      <a:pt x="164" y="288"/>
                      <a:pt x="288" y="330"/>
                    </a:cubicBezTo>
                    <a:cubicBezTo>
                      <a:pt x="288" y="288"/>
                      <a:pt x="329" y="206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42"/>
              <p:cNvSpPr/>
              <p:nvPr/>
            </p:nvSpPr>
            <p:spPr>
              <a:xfrm>
                <a:off x="3207150" y="994000"/>
                <a:ext cx="133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1" extrusionOk="0">
                    <a:moveTo>
                      <a:pt x="205" y="0"/>
                    </a:moveTo>
                    <a:cubicBezTo>
                      <a:pt x="123" y="123"/>
                      <a:pt x="0" y="205"/>
                      <a:pt x="0" y="288"/>
                    </a:cubicBezTo>
                    <a:cubicBezTo>
                      <a:pt x="0" y="329"/>
                      <a:pt x="164" y="411"/>
                      <a:pt x="205" y="411"/>
                    </a:cubicBezTo>
                    <a:cubicBezTo>
                      <a:pt x="329" y="411"/>
                      <a:pt x="411" y="370"/>
                      <a:pt x="534" y="329"/>
                    </a:cubicBezTo>
                    <a:cubicBezTo>
                      <a:pt x="411" y="288"/>
                      <a:pt x="329" y="164"/>
                      <a:pt x="20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8" name="Google Shape;18908;p42"/>
              <p:cNvSpPr/>
              <p:nvPr/>
            </p:nvSpPr>
            <p:spPr>
              <a:xfrm>
                <a:off x="4510400" y="192240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370" y="165"/>
                    </a:moveTo>
                    <a:cubicBezTo>
                      <a:pt x="329" y="124"/>
                      <a:pt x="206" y="42"/>
                      <a:pt x="165" y="0"/>
                    </a:cubicBezTo>
                    <a:cubicBezTo>
                      <a:pt x="124" y="42"/>
                      <a:pt x="1" y="83"/>
                      <a:pt x="1" y="83"/>
                    </a:cubicBezTo>
                    <a:cubicBezTo>
                      <a:pt x="42" y="165"/>
                      <a:pt x="124" y="206"/>
                      <a:pt x="165" y="288"/>
                    </a:cubicBezTo>
                    <a:cubicBezTo>
                      <a:pt x="247" y="206"/>
                      <a:pt x="370" y="165"/>
                      <a:pt x="37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9" name="Google Shape;18909;p42"/>
              <p:cNvSpPr/>
              <p:nvPr/>
            </p:nvSpPr>
            <p:spPr>
              <a:xfrm>
                <a:off x="3191725" y="1805325"/>
                <a:ext cx="133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29" extrusionOk="0">
                    <a:moveTo>
                      <a:pt x="412" y="0"/>
                    </a:moveTo>
                    <a:cubicBezTo>
                      <a:pt x="247" y="41"/>
                      <a:pt x="165" y="165"/>
                      <a:pt x="1" y="206"/>
                    </a:cubicBezTo>
                    <a:cubicBezTo>
                      <a:pt x="42" y="288"/>
                      <a:pt x="124" y="288"/>
                      <a:pt x="124" y="329"/>
                    </a:cubicBezTo>
                    <a:cubicBezTo>
                      <a:pt x="247" y="288"/>
                      <a:pt x="371" y="165"/>
                      <a:pt x="535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42"/>
              <p:cNvSpPr/>
              <p:nvPr/>
            </p:nvSpPr>
            <p:spPr>
              <a:xfrm>
                <a:off x="4530950" y="1208625"/>
                <a:ext cx="5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6" extrusionOk="0">
                    <a:moveTo>
                      <a:pt x="41" y="165"/>
                    </a:moveTo>
                    <a:lnTo>
                      <a:pt x="164" y="165"/>
                    </a:lnTo>
                    <a:cubicBezTo>
                      <a:pt x="164" y="124"/>
                      <a:pt x="206" y="42"/>
                      <a:pt x="206" y="1"/>
                    </a:cubicBezTo>
                    <a:lnTo>
                      <a:pt x="0" y="1"/>
                    </a:lnTo>
                    <a:cubicBezTo>
                      <a:pt x="41" y="124"/>
                      <a:pt x="41" y="165"/>
                      <a:pt x="4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42"/>
              <p:cNvSpPr/>
              <p:nvPr/>
            </p:nvSpPr>
            <p:spPr>
              <a:xfrm>
                <a:off x="3016125" y="3784350"/>
                <a:ext cx="6175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66" extrusionOk="0">
                    <a:moveTo>
                      <a:pt x="247" y="83"/>
                    </a:moveTo>
                    <a:cubicBezTo>
                      <a:pt x="206" y="42"/>
                      <a:pt x="206" y="1"/>
                      <a:pt x="164" y="1"/>
                    </a:cubicBezTo>
                    <a:cubicBezTo>
                      <a:pt x="123" y="42"/>
                      <a:pt x="41" y="42"/>
                      <a:pt x="0" y="83"/>
                    </a:cubicBezTo>
                    <a:cubicBezTo>
                      <a:pt x="41" y="124"/>
                      <a:pt x="123" y="124"/>
                      <a:pt x="164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42"/>
              <p:cNvSpPr/>
              <p:nvPr/>
            </p:nvSpPr>
            <p:spPr>
              <a:xfrm>
                <a:off x="3255400" y="1353450"/>
                <a:ext cx="7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6" extrusionOk="0">
                    <a:moveTo>
                      <a:pt x="124" y="205"/>
                    </a:moveTo>
                    <a:cubicBezTo>
                      <a:pt x="165" y="164"/>
                      <a:pt x="288" y="164"/>
                      <a:pt x="288" y="123"/>
                    </a:cubicBezTo>
                    <a:cubicBezTo>
                      <a:pt x="288" y="82"/>
                      <a:pt x="247" y="0"/>
                      <a:pt x="206" y="0"/>
                    </a:cubicBezTo>
                    <a:cubicBezTo>
                      <a:pt x="124" y="41"/>
                      <a:pt x="42" y="123"/>
                      <a:pt x="1" y="164"/>
                    </a:cubicBezTo>
                    <a:cubicBezTo>
                      <a:pt x="1" y="164"/>
                      <a:pt x="42" y="205"/>
                      <a:pt x="124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42"/>
              <p:cNvSpPr/>
              <p:nvPr/>
            </p:nvSpPr>
            <p:spPr>
              <a:xfrm>
                <a:off x="2837425" y="529775"/>
                <a:ext cx="12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1" extrusionOk="0">
                    <a:moveTo>
                      <a:pt x="82" y="42"/>
                    </a:moveTo>
                    <a:cubicBezTo>
                      <a:pt x="0" y="165"/>
                      <a:pt x="0" y="247"/>
                      <a:pt x="0" y="370"/>
                    </a:cubicBezTo>
                    <a:cubicBezTo>
                      <a:pt x="124" y="247"/>
                      <a:pt x="288" y="165"/>
                      <a:pt x="493" y="1"/>
                    </a:cubicBezTo>
                    <a:cubicBezTo>
                      <a:pt x="206" y="42"/>
                      <a:pt x="82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42"/>
              <p:cNvSpPr/>
              <p:nvPr/>
            </p:nvSpPr>
            <p:spPr>
              <a:xfrm>
                <a:off x="4421050" y="1824825"/>
                <a:ext cx="825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06" y="1"/>
                    </a:moveTo>
                    <a:cubicBezTo>
                      <a:pt x="124" y="1"/>
                      <a:pt x="42" y="1"/>
                      <a:pt x="1" y="42"/>
                    </a:cubicBezTo>
                    <a:cubicBezTo>
                      <a:pt x="42" y="83"/>
                      <a:pt x="42" y="165"/>
                      <a:pt x="83" y="206"/>
                    </a:cubicBezTo>
                    <a:lnTo>
                      <a:pt x="329" y="206"/>
                    </a:lnTo>
                    <a:cubicBezTo>
                      <a:pt x="288" y="165"/>
                      <a:pt x="247" y="4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42"/>
              <p:cNvSpPr/>
              <p:nvPr/>
            </p:nvSpPr>
            <p:spPr>
              <a:xfrm>
                <a:off x="4221825" y="520550"/>
                <a:ext cx="9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7" extrusionOk="0">
                    <a:moveTo>
                      <a:pt x="247" y="0"/>
                    </a:moveTo>
                    <a:cubicBezTo>
                      <a:pt x="164" y="41"/>
                      <a:pt x="82" y="41"/>
                      <a:pt x="0" y="41"/>
                    </a:cubicBezTo>
                    <a:cubicBezTo>
                      <a:pt x="41" y="123"/>
                      <a:pt x="82" y="205"/>
                      <a:pt x="164" y="247"/>
                    </a:cubicBezTo>
                    <a:lnTo>
                      <a:pt x="370" y="205"/>
                    </a:lnTo>
                    <a:cubicBezTo>
                      <a:pt x="288" y="164"/>
                      <a:pt x="247" y="123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42"/>
              <p:cNvSpPr/>
              <p:nvPr/>
            </p:nvSpPr>
            <p:spPr>
              <a:xfrm>
                <a:off x="3041800" y="3853175"/>
                <a:ext cx="8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47" extrusionOk="0">
                    <a:moveTo>
                      <a:pt x="329" y="165"/>
                    </a:moveTo>
                    <a:cubicBezTo>
                      <a:pt x="247" y="82"/>
                      <a:pt x="164" y="41"/>
                      <a:pt x="123" y="0"/>
                    </a:cubicBezTo>
                    <a:cubicBezTo>
                      <a:pt x="41" y="41"/>
                      <a:pt x="0" y="82"/>
                      <a:pt x="0" y="165"/>
                    </a:cubicBezTo>
                    <a:cubicBezTo>
                      <a:pt x="0" y="206"/>
                      <a:pt x="123" y="206"/>
                      <a:pt x="164" y="247"/>
                    </a:cubicBezTo>
                    <a:cubicBezTo>
                      <a:pt x="206" y="206"/>
                      <a:pt x="247" y="206"/>
                      <a:pt x="329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42"/>
              <p:cNvSpPr/>
              <p:nvPr/>
            </p:nvSpPr>
            <p:spPr>
              <a:xfrm>
                <a:off x="4339925" y="1936775"/>
                <a:ext cx="123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9" extrusionOk="0">
                    <a:moveTo>
                      <a:pt x="82" y="42"/>
                    </a:moveTo>
                    <a:cubicBezTo>
                      <a:pt x="41" y="165"/>
                      <a:pt x="0" y="247"/>
                      <a:pt x="0" y="288"/>
                    </a:cubicBezTo>
                    <a:cubicBezTo>
                      <a:pt x="165" y="247"/>
                      <a:pt x="247" y="165"/>
                      <a:pt x="493" y="1"/>
                    </a:cubicBezTo>
                    <a:cubicBezTo>
                      <a:pt x="247" y="42"/>
                      <a:pt x="165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42"/>
              <p:cNvSpPr/>
              <p:nvPr/>
            </p:nvSpPr>
            <p:spPr>
              <a:xfrm>
                <a:off x="3422800" y="9878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1" y="165"/>
                    </a:moveTo>
                    <a:cubicBezTo>
                      <a:pt x="83" y="165"/>
                      <a:pt x="165" y="206"/>
                      <a:pt x="288" y="247"/>
                    </a:cubicBezTo>
                    <a:cubicBezTo>
                      <a:pt x="329" y="206"/>
                      <a:pt x="371" y="165"/>
                      <a:pt x="494" y="124"/>
                    </a:cubicBezTo>
                    <a:cubicBezTo>
                      <a:pt x="412" y="42"/>
                      <a:pt x="329" y="1"/>
                      <a:pt x="288" y="42"/>
                    </a:cubicBezTo>
                    <a:cubicBezTo>
                      <a:pt x="165" y="42"/>
                      <a:pt x="124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42"/>
              <p:cNvSpPr/>
              <p:nvPr/>
            </p:nvSpPr>
            <p:spPr>
              <a:xfrm>
                <a:off x="4088300" y="158350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0" y="205"/>
                    </a:moveTo>
                    <a:lnTo>
                      <a:pt x="165" y="0"/>
                    </a:lnTo>
                    <a:cubicBezTo>
                      <a:pt x="83" y="41"/>
                      <a:pt x="1" y="123"/>
                      <a:pt x="1" y="123"/>
                    </a:cubicBezTo>
                    <a:cubicBezTo>
                      <a:pt x="42" y="164"/>
                      <a:pt x="83" y="247"/>
                      <a:pt x="165" y="329"/>
                    </a:cubicBezTo>
                    <a:cubicBezTo>
                      <a:pt x="247" y="329"/>
                      <a:pt x="370" y="247"/>
                      <a:pt x="370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42"/>
              <p:cNvSpPr/>
              <p:nvPr/>
            </p:nvSpPr>
            <p:spPr>
              <a:xfrm>
                <a:off x="4331700" y="1528025"/>
                <a:ext cx="103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89" extrusionOk="0">
                    <a:moveTo>
                      <a:pt x="1" y="124"/>
                    </a:moveTo>
                    <a:cubicBezTo>
                      <a:pt x="83" y="165"/>
                      <a:pt x="165" y="206"/>
                      <a:pt x="206" y="288"/>
                    </a:cubicBezTo>
                    <a:cubicBezTo>
                      <a:pt x="288" y="288"/>
                      <a:pt x="370" y="206"/>
                      <a:pt x="411" y="206"/>
                    </a:cubicBezTo>
                    <a:cubicBezTo>
                      <a:pt x="370" y="165"/>
                      <a:pt x="329" y="124"/>
                      <a:pt x="288" y="1"/>
                    </a:cubicBezTo>
                    <a:cubicBezTo>
                      <a:pt x="165" y="83"/>
                      <a:pt x="83" y="124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42"/>
              <p:cNvSpPr/>
              <p:nvPr/>
            </p:nvSpPr>
            <p:spPr>
              <a:xfrm>
                <a:off x="4569975" y="1721100"/>
                <a:ext cx="133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48" extrusionOk="0">
                    <a:moveTo>
                      <a:pt x="82" y="1"/>
                    </a:moveTo>
                    <a:cubicBezTo>
                      <a:pt x="41" y="42"/>
                      <a:pt x="41" y="83"/>
                      <a:pt x="0" y="165"/>
                    </a:cubicBezTo>
                    <a:cubicBezTo>
                      <a:pt x="123" y="206"/>
                      <a:pt x="329" y="247"/>
                      <a:pt x="493" y="247"/>
                    </a:cubicBezTo>
                    <a:cubicBezTo>
                      <a:pt x="493" y="206"/>
                      <a:pt x="534" y="165"/>
                      <a:pt x="534" y="165"/>
                    </a:cubicBezTo>
                    <a:cubicBezTo>
                      <a:pt x="452" y="165"/>
                      <a:pt x="247" y="83"/>
                      <a:pt x="8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42"/>
              <p:cNvSpPr/>
              <p:nvPr/>
            </p:nvSpPr>
            <p:spPr>
              <a:xfrm>
                <a:off x="5028000" y="1550625"/>
                <a:ext cx="7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6" extrusionOk="0">
                    <a:moveTo>
                      <a:pt x="83" y="0"/>
                    </a:moveTo>
                    <a:cubicBezTo>
                      <a:pt x="83" y="0"/>
                      <a:pt x="1" y="42"/>
                      <a:pt x="42" y="42"/>
                    </a:cubicBezTo>
                    <a:cubicBezTo>
                      <a:pt x="42" y="83"/>
                      <a:pt x="83" y="124"/>
                      <a:pt x="165" y="206"/>
                    </a:cubicBezTo>
                    <a:cubicBezTo>
                      <a:pt x="206" y="124"/>
                      <a:pt x="247" y="124"/>
                      <a:pt x="288" y="83"/>
                    </a:cubicBezTo>
                    <a:cubicBezTo>
                      <a:pt x="247" y="42"/>
                      <a:pt x="165" y="42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42"/>
              <p:cNvSpPr/>
              <p:nvPr/>
            </p:nvSpPr>
            <p:spPr>
              <a:xfrm>
                <a:off x="3934250" y="1213775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165" y="0"/>
                    </a:moveTo>
                    <a:lnTo>
                      <a:pt x="1" y="164"/>
                    </a:lnTo>
                    <a:cubicBezTo>
                      <a:pt x="42" y="206"/>
                      <a:pt x="42" y="247"/>
                      <a:pt x="83" y="288"/>
                    </a:cubicBezTo>
                    <a:cubicBezTo>
                      <a:pt x="124" y="247"/>
                      <a:pt x="288" y="247"/>
                      <a:pt x="288" y="206"/>
                    </a:cubicBezTo>
                    <a:cubicBezTo>
                      <a:pt x="247" y="123"/>
                      <a:pt x="206" y="41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42"/>
              <p:cNvSpPr/>
              <p:nvPr/>
            </p:nvSpPr>
            <p:spPr>
              <a:xfrm>
                <a:off x="5660650" y="1105925"/>
                <a:ext cx="113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8" extrusionOk="0">
                    <a:moveTo>
                      <a:pt x="164" y="247"/>
                    </a:moveTo>
                    <a:cubicBezTo>
                      <a:pt x="247" y="165"/>
                      <a:pt x="370" y="124"/>
                      <a:pt x="452" y="1"/>
                    </a:cubicBezTo>
                    <a:lnTo>
                      <a:pt x="0" y="165"/>
                    </a:lnTo>
                    <a:cubicBezTo>
                      <a:pt x="41" y="206"/>
                      <a:pt x="123" y="247"/>
                      <a:pt x="16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42"/>
              <p:cNvSpPr/>
              <p:nvPr/>
            </p:nvSpPr>
            <p:spPr>
              <a:xfrm>
                <a:off x="3676475" y="8933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288" y="123"/>
                    </a:moveTo>
                    <a:cubicBezTo>
                      <a:pt x="247" y="82"/>
                      <a:pt x="124" y="41"/>
                      <a:pt x="83" y="0"/>
                    </a:cubicBezTo>
                    <a:cubicBezTo>
                      <a:pt x="42" y="41"/>
                      <a:pt x="1" y="82"/>
                      <a:pt x="1" y="123"/>
                    </a:cubicBezTo>
                    <a:cubicBezTo>
                      <a:pt x="1" y="206"/>
                      <a:pt x="83" y="206"/>
                      <a:pt x="124" y="247"/>
                    </a:cubicBezTo>
                    <a:cubicBezTo>
                      <a:pt x="206" y="206"/>
                      <a:pt x="247" y="206"/>
                      <a:pt x="288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42"/>
              <p:cNvSpPr/>
              <p:nvPr/>
            </p:nvSpPr>
            <p:spPr>
              <a:xfrm>
                <a:off x="1866900" y="4631650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1" y="123"/>
                    </a:moveTo>
                    <a:cubicBezTo>
                      <a:pt x="1" y="205"/>
                      <a:pt x="83" y="247"/>
                      <a:pt x="83" y="288"/>
                    </a:cubicBezTo>
                    <a:cubicBezTo>
                      <a:pt x="124" y="247"/>
                      <a:pt x="206" y="247"/>
                      <a:pt x="206" y="205"/>
                    </a:cubicBezTo>
                    <a:cubicBezTo>
                      <a:pt x="288" y="123"/>
                      <a:pt x="206" y="41"/>
                      <a:pt x="206" y="0"/>
                    </a:cubicBezTo>
                    <a:cubicBezTo>
                      <a:pt x="165" y="41"/>
                      <a:pt x="42" y="82"/>
                      <a:pt x="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42"/>
              <p:cNvSpPr/>
              <p:nvPr/>
            </p:nvSpPr>
            <p:spPr>
              <a:xfrm>
                <a:off x="3746325" y="1712900"/>
                <a:ext cx="925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88" extrusionOk="0">
                    <a:moveTo>
                      <a:pt x="164" y="288"/>
                    </a:moveTo>
                    <a:cubicBezTo>
                      <a:pt x="205" y="206"/>
                      <a:pt x="329" y="206"/>
                      <a:pt x="370" y="164"/>
                    </a:cubicBezTo>
                    <a:cubicBezTo>
                      <a:pt x="329" y="123"/>
                      <a:pt x="205" y="82"/>
                      <a:pt x="164" y="0"/>
                    </a:cubicBezTo>
                    <a:cubicBezTo>
                      <a:pt x="123" y="82"/>
                      <a:pt x="0" y="123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42"/>
              <p:cNvSpPr/>
              <p:nvPr/>
            </p:nvSpPr>
            <p:spPr>
              <a:xfrm>
                <a:off x="5266275" y="1648200"/>
                <a:ext cx="144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8" extrusionOk="0">
                    <a:moveTo>
                      <a:pt x="124" y="0"/>
                    </a:moveTo>
                    <a:cubicBezTo>
                      <a:pt x="42" y="41"/>
                      <a:pt x="42" y="82"/>
                      <a:pt x="0" y="123"/>
                    </a:cubicBezTo>
                    <a:lnTo>
                      <a:pt x="452" y="288"/>
                    </a:lnTo>
                    <a:cubicBezTo>
                      <a:pt x="534" y="247"/>
                      <a:pt x="534" y="164"/>
                      <a:pt x="576" y="164"/>
                    </a:cubicBezTo>
                    <a:cubicBezTo>
                      <a:pt x="411" y="82"/>
                      <a:pt x="288" y="41"/>
                      <a:pt x="12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42"/>
              <p:cNvSpPr/>
              <p:nvPr/>
            </p:nvSpPr>
            <p:spPr>
              <a:xfrm>
                <a:off x="3707300" y="5000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123" y="206"/>
                    </a:moveTo>
                    <a:cubicBezTo>
                      <a:pt x="246" y="165"/>
                      <a:pt x="288" y="124"/>
                      <a:pt x="329" y="42"/>
                    </a:cubicBezTo>
                    <a:cubicBezTo>
                      <a:pt x="288" y="42"/>
                      <a:pt x="205" y="0"/>
                      <a:pt x="123" y="0"/>
                    </a:cubicBezTo>
                    <a:cubicBezTo>
                      <a:pt x="82" y="0"/>
                      <a:pt x="0" y="42"/>
                      <a:pt x="0" y="124"/>
                    </a:cubicBezTo>
                    <a:cubicBezTo>
                      <a:pt x="0" y="124"/>
                      <a:pt x="82" y="165"/>
                      <a:pt x="123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42"/>
              <p:cNvSpPr/>
              <p:nvPr/>
            </p:nvSpPr>
            <p:spPr>
              <a:xfrm>
                <a:off x="4138625" y="1676950"/>
                <a:ext cx="103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165" extrusionOk="0">
                    <a:moveTo>
                      <a:pt x="329" y="82"/>
                    </a:moveTo>
                    <a:cubicBezTo>
                      <a:pt x="288" y="0"/>
                      <a:pt x="206" y="0"/>
                      <a:pt x="124" y="0"/>
                    </a:cubicBezTo>
                    <a:cubicBezTo>
                      <a:pt x="83" y="0"/>
                      <a:pt x="42" y="82"/>
                      <a:pt x="1" y="124"/>
                    </a:cubicBezTo>
                    <a:cubicBezTo>
                      <a:pt x="83" y="165"/>
                      <a:pt x="206" y="165"/>
                      <a:pt x="288" y="165"/>
                    </a:cubicBezTo>
                    <a:cubicBezTo>
                      <a:pt x="329" y="124"/>
                      <a:pt x="411" y="82"/>
                      <a:pt x="329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42"/>
              <p:cNvSpPr/>
              <p:nvPr/>
            </p:nvSpPr>
            <p:spPr>
              <a:xfrm>
                <a:off x="3226650" y="10494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1" y="165"/>
                    </a:moveTo>
                    <a:cubicBezTo>
                      <a:pt x="42" y="206"/>
                      <a:pt x="165" y="247"/>
                      <a:pt x="206" y="247"/>
                    </a:cubicBezTo>
                    <a:cubicBezTo>
                      <a:pt x="247" y="206"/>
                      <a:pt x="288" y="165"/>
                      <a:pt x="288" y="124"/>
                    </a:cubicBezTo>
                    <a:cubicBezTo>
                      <a:pt x="247" y="41"/>
                      <a:pt x="206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42"/>
              <p:cNvSpPr/>
              <p:nvPr/>
            </p:nvSpPr>
            <p:spPr>
              <a:xfrm>
                <a:off x="3760700" y="614000"/>
                <a:ext cx="82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65" extrusionOk="0">
                    <a:moveTo>
                      <a:pt x="206" y="0"/>
                    </a:moveTo>
                    <a:cubicBezTo>
                      <a:pt x="164" y="0"/>
                      <a:pt x="123" y="83"/>
                      <a:pt x="0" y="83"/>
                    </a:cubicBezTo>
                    <a:cubicBezTo>
                      <a:pt x="82" y="124"/>
                      <a:pt x="164" y="165"/>
                      <a:pt x="206" y="165"/>
                    </a:cubicBezTo>
                    <a:lnTo>
                      <a:pt x="329" y="124"/>
                    </a:lnTo>
                    <a:cubicBezTo>
                      <a:pt x="329" y="124"/>
                      <a:pt x="247" y="0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42"/>
              <p:cNvSpPr/>
              <p:nvPr/>
            </p:nvSpPr>
            <p:spPr>
              <a:xfrm>
                <a:off x="3289300" y="982700"/>
                <a:ext cx="9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6" extrusionOk="0">
                    <a:moveTo>
                      <a:pt x="0" y="123"/>
                    </a:moveTo>
                    <a:cubicBezTo>
                      <a:pt x="83" y="164"/>
                      <a:pt x="124" y="206"/>
                      <a:pt x="165" y="206"/>
                    </a:cubicBezTo>
                    <a:cubicBezTo>
                      <a:pt x="206" y="206"/>
                      <a:pt x="329" y="164"/>
                      <a:pt x="370" y="164"/>
                    </a:cubicBezTo>
                    <a:cubicBezTo>
                      <a:pt x="329" y="123"/>
                      <a:pt x="288" y="41"/>
                      <a:pt x="165" y="0"/>
                    </a:cubicBezTo>
                    <a:cubicBezTo>
                      <a:pt x="206" y="0"/>
                      <a:pt x="124" y="41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42"/>
              <p:cNvSpPr/>
              <p:nvPr/>
            </p:nvSpPr>
            <p:spPr>
              <a:xfrm>
                <a:off x="4857525" y="895400"/>
                <a:ext cx="10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1" extrusionOk="0">
                    <a:moveTo>
                      <a:pt x="1" y="329"/>
                    </a:moveTo>
                    <a:cubicBezTo>
                      <a:pt x="42" y="329"/>
                      <a:pt x="83" y="370"/>
                      <a:pt x="124" y="370"/>
                    </a:cubicBezTo>
                    <a:cubicBezTo>
                      <a:pt x="247" y="247"/>
                      <a:pt x="288" y="165"/>
                      <a:pt x="411" y="41"/>
                    </a:cubicBezTo>
                    <a:cubicBezTo>
                      <a:pt x="329" y="41"/>
                      <a:pt x="288" y="0"/>
                      <a:pt x="247" y="0"/>
                    </a:cubicBezTo>
                    <a:cubicBezTo>
                      <a:pt x="124" y="124"/>
                      <a:pt x="83" y="206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42"/>
              <p:cNvSpPr/>
              <p:nvPr/>
            </p:nvSpPr>
            <p:spPr>
              <a:xfrm>
                <a:off x="4855475" y="1192200"/>
                <a:ext cx="82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6" extrusionOk="0">
                    <a:moveTo>
                      <a:pt x="165" y="206"/>
                    </a:moveTo>
                    <a:cubicBezTo>
                      <a:pt x="206" y="165"/>
                      <a:pt x="329" y="165"/>
                      <a:pt x="329" y="83"/>
                    </a:cubicBezTo>
                    <a:cubicBezTo>
                      <a:pt x="329" y="42"/>
                      <a:pt x="288" y="0"/>
                      <a:pt x="206" y="0"/>
                    </a:cubicBezTo>
                    <a:cubicBezTo>
                      <a:pt x="165" y="0"/>
                      <a:pt x="0" y="42"/>
                      <a:pt x="0" y="42"/>
                    </a:cubicBezTo>
                    <a:cubicBezTo>
                      <a:pt x="83" y="83"/>
                      <a:pt x="165" y="124"/>
                      <a:pt x="16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42"/>
              <p:cNvSpPr/>
              <p:nvPr/>
            </p:nvSpPr>
            <p:spPr>
              <a:xfrm>
                <a:off x="2978125" y="4080125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41" y="124"/>
                    </a:moveTo>
                    <a:cubicBezTo>
                      <a:pt x="41" y="165"/>
                      <a:pt x="123" y="206"/>
                      <a:pt x="123" y="330"/>
                    </a:cubicBezTo>
                    <a:lnTo>
                      <a:pt x="329" y="206"/>
                    </a:lnTo>
                    <a:lnTo>
                      <a:pt x="206" y="42"/>
                    </a:lnTo>
                    <a:cubicBezTo>
                      <a:pt x="123" y="1"/>
                      <a:pt x="0" y="42"/>
                      <a:pt x="4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42"/>
              <p:cNvSpPr/>
              <p:nvPr/>
            </p:nvSpPr>
            <p:spPr>
              <a:xfrm>
                <a:off x="3128050" y="9765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494" y="165"/>
                    </a:moveTo>
                    <a:cubicBezTo>
                      <a:pt x="371" y="83"/>
                      <a:pt x="206" y="42"/>
                      <a:pt x="83" y="1"/>
                    </a:cubicBezTo>
                    <a:cubicBezTo>
                      <a:pt x="42" y="42"/>
                      <a:pt x="42" y="83"/>
                      <a:pt x="1" y="83"/>
                    </a:cubicBezTo>
                    <a:cubicBezTo>
                      <a:pt x="165" y="165"/>
                      <a:pt x="288" y="206"/>
                      <a:pt x="41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42"/>
              <p:cNvSpPr/>
              <p:nvPr/>
            </p:nvSpPr>
            <p:spPr>
              <a:xfrm>
                <a:off x="3193800" y="9714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288" y="0"/>
                    </a:moveTo>
                    <a:cubicBezTo>
                      <a:pt x="205" y="0"/>
                      <a:pt x="82" y="41"/>
                      <a:pt x="0" y="41"/>
                    </a:cubicBezTo>
                    <a:cubicBezTo>
                      <a:pt x="41" y="82"/>
                      <a:pt x="41" y="206"/>
                      <a:pt x="82" y="206"/>
                    </a:cubicBezTo>
                    <a:cubicBezTo>
                      <a:pt x="123" y="206"/>
                      <a:pt x="246" y="206"/>
                      <a:pt x="288" y="165"/>
                    </a:cubicBezTo>
                    <a:cubicBezTo>
                      <a:pt x="329" y="165"/>
                      <a:pt x="288" y="41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42"/>
              <p:cNvSpPr/>
              <p:nvPr/>
            </p:nvSpPr>
            <p:spPr>
              <a:xfrm>
                <a:off x="4201275" y="1112100"/>
                <a:ext cx="61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7" extrusionOk="0">
                    <a:moveTo>
                      <a:pt x="165" y="0"/>
                    </a:moveTo>
                    <a:cubicBezTo>
                      <a:pt x="83" y="41"/>
                      <a:pt x="0" y="123"/>
                      <a:pt x="0" y="123"/>
                    </a:cubicBezTo>
                    <a:cubicBezTo>
                      <a:pt x="0" y="165"/>
                      <a:pt x="83" y="206"/>
                      <a:pt x="165" y="247"/>
                    </a:cubicBezTo>
                    <a:cubicBezTo>
                      <a:pt x="206" y="206"/>
                      <a:pt x="247" y="165"/>
                      <a:pt x="247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42"/>
              <p:cNvSpPr/>
              <p:nvPr/>
            </p:nvSpPr>
            <p:spPr>
              <a:xfrm>
                <a:off x="2836400" y="2062075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329" y="124"/>
                    </a:moveTo>
                    <a:cubicBezTo>
                      <a:pt x="329" y="83"/>
                      <a:pt x="206" y="83"/>
                      <a:pt x="123" y="0"/>
                    </a:cubicBezTo>
                    <a:cubicBezTo>
                      <a:pt x="41" y="124"/>
                      <a:pt x="41" y="165"/>
                      <a:pt x="0" y="206"/>
                    </a:cubicBezTo>
                    <a:lnTo>
                      <a:pt x="206" y="206"/>
                    </a:lnTo>
                    <a:cubicBezTo>
                      <a:pt x="247" y="206"/>
                      <a:pt x="329" y="165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42"/>
              <p:cNvSpPr/>
              <p:nvPr/>
            </p:nvSpPr>
            <p:spPr>
              <a:xfrm>
                <a:off x="5084500" y="1216850"/>
                <a:ext cx="9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7" extrusionOk="0">
                    <a:moveTo>
                      <a:pt x="370" y="83"/>
                    </a:moveTo>
                    <a:cubicBezTo>
                      <a:pt x="370" y="41"/>
                      <a:pt x="247" y="0"/>
                      <a:pt x="206" y="0"/>
                    </a:cubicBezTo>
                    <a:cubicBezTo>
                      <a:pt x="124" y="0"/>
                      <a:pt x="41" y="41"/>
                      <a:pt x="0" y="41"/>
                    </a:cubicBezTo>
                    <a:cubicBezTo>
                      <a:pt x="41" y="83"/>
                      <a:pt x="165" y="124"/>
                      <a:pt x="206" y="247"/>
                    </a:cubicBezTo>
                    <a:cubicBezTo>
                      <a:pt x="247" y="124"/>
                      <a:pt x="370" y="83"/>
                      <a:pt x="37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42"/>
              <p:cNvSpPr/>
              <p:nvPr/>
            </p:nvSpPr>
            <p:spPr>
              <a:xfrm>
                <a:off x="1617350" y="4903800"/>
                <a:ext cx="72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88" extrusionOk="0">
                    <a:moveTo>
                      <a:pt x="206" y="0"/>
                    </a:moveTo>
                    <a:cubicBezTo>
                      <a:pt x="123" y="41"/>
                      <a:pt x="41" y="82"/>
                      <a:pt x="0" y="124"/>
                    </a:cubicBezTo>
                    <a:cubicBezTo>
                      <a:pt x="0" y="124"/>
                      <a:pt x="0" y="288"/>
                      <a:pt x="41" y="288"/>
                    </a:cubicBezTo>
                    <a:cubicBezTo>
                      <a:pt x="82" y="288"/>
                      <a:pt x="206" y="288"/>
                      <a:pt x="288" y="247"/>
                    </a:cubicBezTo>
                    <a:cubicBezTo>
                      <a:pt x="247" y="82"/>
                      <a:pt x="247" y="41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42"/>
              <p:cNvSpPr/>
              <p:nvPr/>
            </p:nvSpPr>
            <p:spPr>
              <a:xfrm>
                <a:off x="2152400" y="236505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1" y="123"/>
                    </a:moveTo>
                    <a:lnTo>
                      <a:pt x="247" y="0"/>
                    </a:lnTo>
                    <a:cubicBezTo>
                      <a:pt x="165" y="82"/>
                      <a:pt x="83" y="123"/>
                      <a:pt x="1" y="164"/>
                    </a:cubicBezTo>
                    <a:lnTo>
                      <a:pt x="165" y="329"/>
                    </a:lnTo>
                    <a:cubicBezTo>
                      <a:pt x="206" y="205"/>
                      <a:pt x="288" y="164"/>
                      <a:pt x="37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4" name="Google Shape;18944;p42"/>
              <p:cNvSpPr/>
              <p:nvPr/>
            </p:nvSpPr>
            <p:spPr>
              <a:xfrm>
                <a:off x="3582000" y="3468050"/>
                <a:ext cx="185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53" extrusionOk="0">
                    <a:moveTo>
                      <a:pt x="740" y="247"/>
                    </a:moveTo>
                    <a:cubicBezTo>
                      <a:pt x="616" y="164"/>
                      <a:pt x="493" y="123"/>
                      <a:pt x="370" y="0"/>
                    </a:cubicBezTo>
                    <a:cubicBezTo>
                      <a:pt x="206" y="41"/>
                      <a:pt x="123" y="123"/>
                      <a:pt x="0" y="164"/>
                    </a:cubicBezTo>
                    <a:cubicBezTo>
                      <a:pt x="123" y="247"/>
                      <a:pt x="206" y="370"/>
                      <a:pt x="370" y="411"/>
                    </a:cubicBezTo>
                    <a:cubicBezTo>
                      <a:pt x="411" y="452"/>
                      <a:pt x="575" y="329"/>
                      <a:pt x="74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5" name="Google Shape;18945;p42"/>
              <p:cNvSpPr/>
              <p:nvPr/>
            </p:nvSpPr>
            <p:spPr>
              <a:xfrm>
                <a:off x="2226350" y="2393800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83" y="288"/>
                    </a:moveTo>
                    <a:lnTo>
                      <a:pt x="165" y="288"/>
                    </a:lnTo>
                    <a:cubicBezTo>
                      <a:pt x="206" y="206"/>
                      <a:pt x="206" y="82"/>
                      <a:pt x="288" y="0"/>
                    </a:cubicBezTo>
                    <a:lnTo>
                      <a:pt x="1" y="0"/>
                    </a:lnTo>
                    <a:cubicBezTo>
                      <a:pt x="1" y="165"/>
                      <a:pt x="1" y="206"/>
                      <a:pt x="8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42"/>
              <p:cNvSpPr/>
              <p:nvPr/>
            </p:nvSpPr>
            <p:spPr>
              <a:xfrm>
                <a:off x="4550450" y="1694400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1" y="1"/>
                    </a:moveTo>
                    <a:cubicBezTo>
                      <a:pt x="1" y="42"/>
                      <a:pt x="42" y="42"/>
                      <a:pt x="1" y="1"/>
                    </a:cubicBezTo>
                    <a:lnTo>
                      <a:pt x="1" y="1"/>
                    </a:lnTo>
                    <a:lnTo>
                      <a:pt x="83" y="1"/>
                    </a:lnTo>
                    <a:cubicBezTo>
                      <a:pt x="42" y="42"/>
                      <a:pt x="42" y="42"/>
                      <a:pt x="1" y="1"/>
                    </a:cubicBez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42"/>
              <p:cNvSpPr/>
              <p:nvPr/>
            </p:nvSpPr>
            <p:spPr>
              <a:xfrm>
                <a:off x="4525800" y="1684125"/>
                <a:ext cx="24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453" extrusionOk="0">
                    <a:moveTo>
                      <a:pt x="987" y="412"/>
                    </a:moveTo>
                    <a:cubicBezTo>
                      <a:pt x="740" y="288"/>
                      <a:pt x="453" y="206"/>
                      <a:pt x="1" y="1"/>
                    </a:cubicBezTo>
                    <a:cubicBezTo>
                      <a:pt x="247" y="453"/>
                      <a:pt x="617" y="453"/>
                      <a:pt x="987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42"/>
              <p:cNvSpPr/>
              <p:nvPr/>
            </p:nvSpPr>
            <p:spPr>
              <a:xfrm>
                <a:off x="5272425" y="1761150"/>
                <a:ext cx="103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8" extrusionOk="0">
                    <a:moveTo>
                      <a:pt x="206" y="247"/>
                    </a:moveTo>
                    <a:lnTo>
                      <a:pt x="412" y="206"/>
                    </a:lnTo>
                    <a:cubicBezTo>
                      <a:pt x="412" y="124"/>
                      <a:pt x="330" y="42"/>
                      <a:pt x="288" y="1"/>
                    </a:cubicBezTo>
                    <a:cubicBezTo>
                      <a:pt x="165" y="42"/>
                      <a:pt x="83" y="42"/>
                      <a:pt x="1" y="83"/>
                    </a:cubicBezTo>
                    <a:cubicBezTo>
                      <a:pt x="83" y="124"/>
                      <a:pt x="124" y="206"/>
                      <a:pt x="206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42"/>
              <p:cNvSpPr/>
              <p:nvPr/>
            </p:nvSpPr>
            <p:spPr>
              <a:xfrm>
                <a:off x="3085950" y="3576900"/>
                <a:ext cx="154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94" extrusionOk="0">
                    <a:moveTo>
                      <a:pt x="617" y="124"/>
                    </a:moveTo>
                    <a:cubicBezTo>
                      <a:pt x="617" y="124"/>
                      <a:pt x="411" y="83"/>
                      <a:pt x="247" y="1"/>
                    </a:cubicBezTo>
                    <a:cubicBezTo>
                      <a:pt x="124" y="124"/>
                      <a:pt x="83" y="206"/>
                      <a:pt x="1" y="329"/>
                    </a:cubicBezTo>
                    <a:cubicBezTo>
                      <a:pt x="124" y="370"/>
                      <a:pt x="288" y="411"/>
                      <a:pt x="411" y="494"/>
                    </a:cubicBezTo>
                    <a:cubicBezTo>
                      <a:pt x="494" y="370"/>
                      <a:pt x="617" y="288"/>
                      <a:pt x="617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42"/>
              <p:cNvSpPr/>
              <p:nvPr/>
            </p:nvSpPr>
            <p:spPr>
              <a:xfrm>
                <a:off x="2988400" y="3789500"/>
                <a:ext cx="113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8" extrusionOk="0">
                    <a:moveTo>
                      <a:pt x="452" y="247"/>
                    </a:moveTo>
                    <a:lnTo>
                      <a:pt x="205" y="0"/>
                    </a:lnTo>
                    <a:cubicBezTo>
                      <a:pt x="123" y="41"/>
                      <a:pt x="82" y="82"/>
                      <a:pt x="0" y="82"/>
                    </a:cubicBezTo>
                    <a:cubicBezTo>
                      <a:pt x="82" y="124"/>
                      <a:pt x="205" y="247"/>
                      <a:pt x="329" y="288"/>
                    </a:cubicBezTo>
                    <a:cubicBezTo>
                      <a:pt x="329" y="288"/>
                      <a:pt x="411" y="288"/>
                      <a:pt x="45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42"/>
              <p:cNvSpPr/>
              <p:nvPr/>
            </p:nvSpPr>
            <p:spPr>
              <a:xfrm>
                <a:off x="5500425" y="1255875"/>
                <a:ext cx="72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9" extrusionOk="0">
                    <a:moveTo>
                      <a:pt x="206" y="0"/>
                    </a:moveTo>
                    <a:cubicBezTo>
                      <a:pt x="165" y="42"/>
                      <a:pt x="42" y="42"/>
                      <a:pt x="1" y="124"/>
                    </a:cubicBezTo>
                    <a:cubicBezTo>
                      <a:pt x="42" y="165"/>
                      <a:pt x="42" y="206"/>
                      <a:pt x="83" y="288"/>
                    </a:cubicBezTo>
                    <a:cubicBezTo>
                      <a:pt x="165" y="206"/>
                      <a:pt x="247" y="206"/>
                      <a:pt x="288" y="165"/>
                    </a:cubicBezTo>
                    <a:cubicBezTo>
                      <a:pt x="288" y="124"/>
                      <a:pt x="206" y="83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42"/>
              <p:cNvSpPr/>
              <p:nvPr/>
            </p:nvSpPr>
            <p:spPr>
              <a:xfrm>
                <a:off x="3940425" y="1676950"/>
                <a:ext cx="10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29" extrusionOk="0">
                    <a:moveTo>
                      <a:pt x="329" y="0"/>
                    </a:moveTo>
                    <a:cubicBezTo>
                      <a:pt x="206" y="124"/>
                      <a:pt x="123" y="165"/>
                      <a:pt x="0" y="288"/>
                    </a:cubicBezTo>
                    <a:cubicBezTo>
                      <a:pt x="41" y="288"/>
                      <a:pt x="123" y="329"/>
                      <a:pt x="123" y="329"/>
                    </a:cubicBezTo>
                    <a:cubicBezTo>
                      <a:pt x="206" y="206"/>
                      <a:pt x="329" y="165"/>
                      <a:pt x="411" y="41"/>
                    </a:cubicBezTo>
                    <a:cubicBezTo>
                      <a:pt x="411" y="82"/>
                      <a:pt x="370" y="82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42"/>
              <p:cNvSpPr/>
              <p:nvPr/>
            </p:nvSpPr>
            <p:spPr>
              <a:xfrm>
                <a:off x="3997925" y="2455425"/>
                <a:ext cx="12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0" extrusionOk="0">
                    <a:moveTo>
                      <a:pt x="494" y="82"/>
                    </a:moveTo>
                    <a:cubicBezTo>
                      <a:pt x="370" y="41"/>
                      <a:pt x="329" y="41"/>
                      <a:pt x="206" y="0"/>
                    </a:cubicBezTo>
                    <a:cubicBezTo>
                      <a:pt x="165" y="82"/>
                      <a:pt x="83" y="206"/>
                      <a:pt x="1" y="288"/>
                    </a:cubicBezTo>
                    <a:cubicBezTo>
                      <a:pt x="83" y="288"/>
                      <a:pt x="124" y="370"/>
                      <a:pt x="165" y="370"/>
                    </a:cubicBezTo>
                    <a:cubicBezTo>
                      <a:pt x="288" y="247"/>
                      <a:pt x="370" y="164"/>
                      <a:pt x="494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42"/>
              <p:cNvSpPr/>
              <p:nvPr/>
            </p:nvSpPr>
            <p:spPr>
              <a:xfrm>
                <a:off x="3723725" y="2488275"/>
                <a:ext cx="72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371" extrusionOk="0">
                    <a:moveTo>
                      <a:pt x="288" y="83"/>
                    </a:moveTo>
                    <a:cubicBezTo>
                      <a:pt x="206" y="83"/>
                      <a:pt x="165" y="83"/>
                      <a:pt x="41" y="1"/>
                    </a:cubicBezTo>
                    <a:cubicBezTo>
                      <a:pt x="41" y="124"/>
                      <a:pt x="0" y="288"/>
                      <a:pt x="0" y="370"/>
                    </a:cubicBezTo>
                    <a:lnTo>
                      <a:pt x="206" y="370"/>
                    </a:lnTo>
                    <a:cubicBezTo>
                      <a:pt x="206" y="329"/>
                      <a:pt x="247" y="165"/>
                      <a:pt x="288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42"/>
              <p:cNvSpPr/>
              <p:nvPr/>
            </p:nvSpPr>
            <p:spPr>
              <a:xfrm>
                <a:off x="3872625" y="1261000"/>
                <a:ext cx="620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66" extrusionOk="0">
                    <a:moveTo>
                      <a:pt x="206" y="1"/>
                    </a:moveTo>
                    <a:cubicBezTo>
                      <a:pt x="165" y="1"/>
                      <a:pt x="83" y="83"/>
                      <a:pt x="1" y="83"/>
                    </a:cubicBezTo>
                    <a:cubicBezTo>
                      <a:pt x="42" y="124"/>
                      <a:pt x="42" y="165"/>
                      <a:pt x="83" y="165"/>
                    </a:cubicBezTo>
                    <a:cubicBezTo>
                      <a:pt x="165" y="124"/>
                      <a:pt x="206" y="124"/>
                      <a:pt x="24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42"/>
              <p:cNvSpPr/>
              <p:nvPr/>
            </p:nvSpPr>
            <p:spPr>
              <a:xfrm>
                <a:off x="4894500" y="19162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206" y="0"/>
                    </a:moveTo>
                    <a:cubicBezTo>
                      <a:pt x="124" y="0"/>
                      <a:pt x="42" y="0"/>
                      <a:pt x="0" y="41"/>
                    </a:cubicBezTo>
                    <a:cubicBezTo>
                      <a:pt x="42" y="82"/>
                      <a:pt x="83" y="123"/>
                      <a:pt x="165" y="246"/>
                    </a:cubicBezTo>
                    <a:cubicBezTo>
                      <a:pt x="206" y="205"/>
                      <a:pt x="247" y="205"/>
                      <a:pt x="288" y="164"/>
                    </a:cubicBezTo>
                    <a:cubicBezTo>
                      <a:pt x="288" y="82"/>
                      <a:pt x="247" y="0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42"/>
              <p:cNvSpPr/>
              <p:nvPr/>
            </p:nvSpPr>
            <p:spPr>
              <a:xfrm>
                <a:off x="4482675" y="1874125"/>
                <a:ext cx="61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371" extrusionOk="0">
                    <a:moveTo>
                      <a:pt x="247" y="370"/>
                    </a:moveTo>
                    <a:lnTo>
                      <a:pt x="247" y="1"/>
                    </a:lnTo>
                    <a:cubicBezTo>
                      <a:pt x="124" y="83"/>
                      <a:pt x="83" y="247"/>
                      <a:pt x="0" y="329"/>
                    </a:cubicBezTo>
                    <a:cubicBezTo>
                      <a:pt x="83" y="370"/>
                      <a:pt x="206" y="370"/>
                      <a:pt x="247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42"/>
              <p:cNvSpPr/>
              <p:nvPr/>
            </p:nvSpPr>
            <p:spPr>
              <a:xfrm>
                <a:off x="4488825" y="18741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cubicBezTo>
                      <a:pt x="42" y="1"/>
                      <a:pt x="1" y="1"/>
                      <a:pt x="42" y="1"/>
                    </a:cubicBezTo>
                    <a:cubicBezTo>
                      <a:pt x="1" y="1"/>
                      <a:pt x="1" y="1"/>
                      <a:pt x="42" y="1"/>
                    </a:cubicBezTo>
                    <a:cubicBezTo>
                      <a:pt x="1" y="1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42"/>
              <p:cNvSpPr/>
              <p:nvPr/>
            </p:nvSpPr>
            <p:spPr>
              <a:xfrm>
                <a:off x="3989725" y="2650550"/>
                <a:ext cx="8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47" extrusionOk="0">
                    <a:moveTo>
                      <a:pt x="123" y="247"/>
                    </a:moveTo>
                    <a:cubicBezTo>
                      <a:pt x="205" y="206"/>
                      <a:pt x="288" y="206"/>
                      <a:pt x="329" y="165"/>
                    </a:cubicBezTo>
                    <a:cubicBezTo>
                      <a:pt x="288" y="83"/>
                      <a:pt x="246" y="41"/>
                      <a:pt x="123" y="0"/>
                    </a:cubicBezTo>
                    <a:cubicBezTo>
                      <a:pt x="82" y="41"/>
                      <a:pt x="0" y="41"/>
                      <a:pt x="0" y="83"/>
                    </a:cubicBezTo>
                    <a:cubicBezTo>
                      <a:pt x="0" y="206"/>
                      <a:pt x="82" y="206"/>
                      <a:pt x="123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42"/>
              <p:cNvSpPr/>
              <p:nvPr/>
            </p:nvSpPr>
            <p:spPr>
              <a:xfrm>
                <a:off x="3692900" y="901550"/>
                <a:ext cx="123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535" extrusionOk="0">
                    <a:moveTo>
                      <a:pt x="206" y="1"/>
                    </a:moveTo>
                    <a:cubicBezTo>
                      <a:pt x="83" y="124"/>
                      <a:pt x="1" y="165"/>
                      <a:pt x="1" y="206"/>
                    </a:cubicBezTo>
                    <a:cubicBezTo>
                      <a:pt x="42" y="329"/>
                      <a:pt x="165" y="412"/>
                      <a:pt x="247" y="535"/>
                    </a:cubicBezTo>
                    <a:cubicBezTo>
                      <a:pt x="371" y="412"/>
                      <a:pt x="494" y="371"/>
                      <a:pt x="494" y="288"/>
                    </a:cubicBezTo>
                    <a:cubicBezTo>
                      <a:pt x="453" y="206"/>
                      <a:pt x="288" y="124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42"/>
              <p:cNvSpPr/>
              <p:nvPr/>
            </p:nvSpPr>
            <p:spPr>
              <a:xfrm>
                <a:off x="3908575" y="16769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42"/>
              <p:cNvSpPr/>
              <p:nvPr/>
            </p:nvSpPr>
            <p:spPr>
              <a:xfrm>
                <a:off x="3893175" y="1676950"/>
                <a:ext cx="144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29" extrusionOk="0">
                    <a:moveTo>
                      <a:pt x="165" y="329"/>
                    </a:moveTo>
                    <a:cubicBezTo>
                      <a:pt x="288" y="206"/>
                      <a:pt x="452" y="124"/>
                      <a:pt x="576" y="0"/>
                    </a:cubicBezTo>
                    <a:cubicBezTo>
                      <a:pt x="370" y="82"/>
                      <a:pt x="206" y="124"/>
                      <a:pt x="0" y="165"/>
                    </a:cubicBezTo>
                    <a:cubicBezTo>
                      <a:pt x="83" y="288"/>
                      <a:pt x="83" y="329"/>
                      <a:pt x="165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42"/>
              <p:cNvSpPr/>
              <p:nvPr/>
            </p:nvSpPr>
            <p:spPr>
              <a:xfrm>
                <a:off x="2840500" y="457900"/>
                <a:ext cx="1132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24" extrusionOk="0">
                    <a:moveTo>
                      <a:pt x="83" y="123"/>
                    </a:moveTo>
                    <a:lnTo>
                      <a:pt x="452" y="123"/>
                    </a:lnTo>
                    <a:cubicBezTo>
                      <a:pt x="411" y="82"/>
                      <a:pt x="411" y="41"/>
                      <a:pt x="370" y="0"/>
                    </a:cubicBezTo>
                    <a:lnTo>
                      <a:pt x="1" y="0"/>
                    </a:lnTo>
                    <a:cubicBezTo>
                      <a:pt x="42" y="41"/>
                      <a:pt x="42" y="123"/>
                      <a:pt x="8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42"/>
              <p:cNvSpPr/>
              <p:nvPr/>
            </p:nvSpPr>
            <p:spPr>
              <a:xfrm>
                <a:off x="3358100" y="1949100"/>
                <a:ext cx="154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12" extrusionOk="0">
                    <a:moveTo>
                      <a:pt x="617" y="329"/>
                    </a:moveTo>
                    <a:cubicBezTo>
                      <a:pt x="494" y="206"/>
                      <a:pt x="329" y="124"/>
                      <a:pt x="247" y="1"/>
                    </a:cubicBezTo>
                    <a:cubicBezTo>
                      <a:pt x="124" y="83"/>
                      <a:pt x="42" y="165"/>
                      <a:pt x="1" y="206"/>
                    </a:cubicBezTo>
                    <a:cubicBezTo>
                      <a:pt x="124" y="329"/>
                      <a:pt x="288" y="370"/>
                      <a:pt x="453" y="411"/>
                    </a:cubicBezTo>
                    <a:cubicBezTo>
                      <a:pt x="494" y="411"/>
                      <a:pt x="535" y="370"/>
                      <a:pt x="617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42"/>
              <p:cNvSpPr/>
              <p:nvPr/>
            </p:nvSpPr>
            <p:spPr>
              <a:xfrm>
                <a:off x="2082575" y="4252675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24" y="452"/>
                    </a:moveTo>
                    <a:cubicBezTo>
                      <a:pt x="206" y="370"/>
                      <a:pt x="329" y="206"/>
                      <a:pt x="370" y="83"/>
                    </a:cubicBezTo>
                    <a:cubicBezTo>
                      <a:pt x="370" y="42"/>
                      <a:pt x="329" y="42"/>
                      <a:pt x="329" y="0"/>
                    </a:cubicBezTo>
                    <a:lnTo>
                      <a:pt x="0" y="288"/>
                    </a:lnTo>
                    <a:cubicBezTo>
                      <a:pt x="83" y="411"/>
                      <a:pt x="124" y="411"/>
                      <a:pt x="124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42"/>
              <p:cNvSpPr/>
              <p:nvPr/>
            </p:nvSpPr>
            <p:spPr>
              <a:xfrm>
                <a:off x="3380700" y="1582450"/>
                <a:ext cx="103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7" extrusionOk="0">
                    <a:moveTo>
                      <a:pt x="42" y="206"/>
                    </a:moveTo>
                    <a:lnTo>
                      <a:pt x="288" y="206"/>
                    </a:lnTo>
                    <a:cubicBezTo>
                      <a:pt x="370" y="165"/>
                      <a:pt x="370" y="42"/>
                      <a:pt x="411" y="1"/>
                    </a:cubicBezTo>
                    <a:cubicBezTo>
                      <a:pt x="247" y="42"/>
                      <a:pt x="165" y="83"/>
                      <a:pt x="1" y="83"/>
                    </a:cubicBezTo>
                    <a:cubicBezTo>
                      <a:pt x="1" y="83"/>
                      <a:pt x="42" y="165"/>
                      <a:pt x="4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42"/>
              <p:cNvSpPr/>
              <p:nvPr/>
            </p:nvSpPr>
            <p:spPr>
              <a:xfrm>
                <a:off x="5057800" y="1092575"/>
                <a:ext cx="133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82" extrusionOk="0">
                    <a:moveTo>
                      <a:pt x="534" y="781"/>
                    </a:moveTo>
                    <a:cubicBezTo>
                      <a:pt x="329" y="412"/>
                      <a:pt x="247" y="247"/>
                      <a:pt x="123" y="1"/>
                    </a:cubicBezTo>
                    <a:cubicBezTo>
                      <a:pt x="82" y="247"/>
                      <a:pt x="0" y="494"/>
                      <a:pt x="534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42"/>
              <p:cNvSpPr/>
              <p:nvPr/>
            </p:nvSpPr>
            <p:spPr>
              <a:xfrm>
                <a:off x="3570700" y="4462175"/>
                <a:ext cx="144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75" extrusionOk="0">
                    <a:moveTo>
                      <a:pt x="0" y="740"/>
                    </a:moveTo>
                    <a:cubicBezTo>
                      <a:pt x="206" y="946"/>
                      <a:pt x="370" y="1110"/>
                      <a:pt x="575" y="1274"/>
                    </a:cubicBezTo>
                    <a:lnTo>
                      <a:pt x="575" y="1"/>
                    </a:lnTo>
                    <a:cubicBezTo>
                      <a:pt x="0" y="124"/>
                      <a:pt x="370" y="617"/>
                      <a:pt x="0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42"/>
              <p:cNvSpPr/>
              <p:nvPr/>
            </p:nvSpPr>
            <p:spPr>
              <a:xfrm>
                <a:off x="4673700" y="3256475"/>
                <a:ext cx="318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864" extrusionOk="0">
                    <a:moveTo>
                      <a:pt x="493" y="822"/>
                    </a:moveTo>
                    <a:cubicBezTo>
                      <a:pt x="781" y="781"/>
                      <a:pt x="1027" y="576"/>
                      <a:pt x="1192" y="411"/>
                    </a:cubicBezTo>
                    <a:cubicBezTo>
                      <a:pt x="1274" y="288"/>
                      <a:pt x="1109" y="124"/>
                      <a:pt x="1068" y="1"/>
                    </a:cubicBezTo>
                    <a:lnTo>
                      <a:pt x="41" y="1"/>
                    </a:lnTo>
                    <a:cubicBezTo>
                      <a:pt x="41" y="83"/>
                      <a:pt x="0" y="206"/>
                      <a:pt x="0" y="329"/>
                    </a:cubicBezTo>
                    <a:cubicBezTo>
                      <a:pt x="41" y="617"/>
                      <a:pt x="82" y="863"/>
                      <a:pt x="493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42"/>
              <p:cNvSpPr/>
              <p:nvPr/>
            </p:nvSpPr>
            <p:spPr>
              <a:xfrm>
                <a:off x="3571725" y="4905850"/>
                <a:ext cx="133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946" extrusionOk="0">
                    <a:moveTo>
                      <a:pt x="165" y="576"/>
                    </a:moveTo>
                    <a:cubicBezTo>
                      <a:pt x="165" y="740"/>
                      <a:pt x="288" y="863"/>
                      <a:pt x="534" y="945"/>
                    </a:cubicBezTo>
                    <a:lnTo>
                      <a:pt x="534" y="0"/>
                    </a:lnTo>
                    <a:cubicBezTo>
                      <a:pt x="370" y="42"/>
                      <a:pt x="206" y="42"/>
                      <a:pt x="0" y="83"/>
                    </a:cubicBezTo>
                    <a:cubicBezTo>
                      <a:pt x="83" y="247"/>
                      <a:pt x="165" y="411"/>
                      <a:pt x="165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42"/>
              <p:cNvSpPr/>
              <p:nvPr/>
            </p:nvSpPr>
            <p:spPr>
              <a:xfrm>
                <a:off x="3887025" y="449675"/>
                <a:ext cx="256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946" extrusionOk="0">
                    <a:moveTo>
                      <a:pt x="657" y="1"/>
                    </a:moveTo>
                    <a:lnTo>
                      <a:pt x="411" y="1"/>
                    </a:lnTo>
                    <a:cubicBezTo>
                      <a:pt x="82" y="329"/>
                      <a:pt x="0" y="576"/>
                      <a:pt x="329" y="945"/>
                    </a:cubicBezTo>
                    <a:cubicBezTo>
                      <a:pt x="1027" y="699"/>
                      <a:pt x="822" y="370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42"/>
              <p:cNvSpPr/>
              <p:nvPr/>
            </p:nvSpPr>
            <p:spPr>
              <a:xfrm>
                <a:off x="4134525" y="3257500"/>
                <a:ext cx="195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53" extrusionOk="0">
                    <a:moveTo>
                      <a:pt x="781" y="1"/>
                    </a:moveTo>
                    <a:lnTo>
                      <a:pt x="0" y="1"/>
                    </a:lnTo>
                    <a:cubicBezTo>
                      <a:pt x="82" y="165"/>
                      <a:pt x="247" y="329"/>
                      <a:pt x="370" y="453"/>
                    </a:cubicBezTo>
                    <a:cubicBezTo>
                      <a:pt x="452" y="247"/>
                      <a:pt x="616" y="165"/>
                      <a:pt x="78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42"/>
              <p:cNvSpPr/>
              <p:nvPr/>
            </p:nvSpPr>
            <p:spPr>
              <a:xfrm>
                <a:off x="3527575" y="3850100"/>
                <a:ext cx="308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63" extrusionOk="0">
                    <a:moveTo>
                      <a:pt x="329" y="0"/>
                    </a:moveTo>
                    <a:cubicBezTo>
                      <a:pt x="164" y="329"/>
                      <a:pt x="82" y="575"/>
                      <a:pt x="0" y="863"/>
                    </a:cubicBezTo>
                    <a:lnTo>
                      <a:pt x="739" y="863"/>
                    </a:lnTo>
                    <a:cubicBezTo>
                      <a:pt x="904" y="534"/>
                      <a:pt x="1232" y="246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42"/>
              <p:cNvSpPr/>
              <p:nvPr/>
            </p:nvSpPr>
            <p:spPr>
              <a:xfrm>
                <a:off x="3616900" y="2357850"/>
                <a:ext cx="493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494" extrusionOk="0">
                    <a:moveTo>
                      <a:pt x="1" y="493"/>
                    </a:moveTo>
                    <a:lnTo>
                      <a:pt x="1973" y="493"/>
                    </a:lnTo>
                    <a:cubicBezTo>
                      <a:pt x="1274" y="42"/>
                      <a:pt x="658" y="0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42"/>
              <p:cNvSpPr/>
              <p:nvPr/>
            </p:nvSpPr>
            <p:spPr>
              <a:xfrm>
                <a:off x="3574800" y="4434450"/>
                <a:ext cx="103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94" extrusionOk="0">
                    <a:moveTo>
                      <a:pt x="411" y="494"/>
                    </a:moveTo>
                    <a:lnTo>
                      <a:pt x="411" y="1"/>
                    </a:lnTo>
                    <a:cubicBezTo>
                      <a:pt x="1" y="247"/>
                      <a:pt x="1" y="247"/>
                      <a:pt x="411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42"/>
              <p:cNvSpPr/>
              <p:nvPr/>
            </p:nvSpPr>
            <p:spPr>
              <a:xfrm>
                <a:off x="3194825" y="1878250"/>
                <a:ext cx="1294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2589" extrusionOk="0">
                    <a:moveTo>
                      <a:pt x="3369" y="698"/>
                    </a:moveTo>
                    <a:cubicBezTo>
                      <a:pt x="3204" y="657"/>
                      <a:pt x="3122" y="575"/>
                      <a:pt x="2958" y="493"/>
                    </a:cubicBezTo>
                    <a:cubicBezTo>
                      <a:pt x="1972" y="0"/>
                      <a:pt x="1520" y="0"/>
                      <a:pt x="698" y="534"/>
                    </a:cubicBezTo>
                    <a:cubicBezTo>
                      <a:pt x="411" y="698"/>
                      <a:pt x="205" y="904"/>
                      <a:pt x="0" y="1109"/>
                    </a:cubicBezTo>
                    <a:cubicBezTo>
                      <a:pt x="2095" y="1643"/>
                      <a:pt x="2095" y="1643"/>
                      <a:pt x="1725" y="2588"/>
                    </a:cubicBezTo>
                    <a:cubicBezTo>
                      <a:pt x="2095" y="2547"/>
                      <a:pt x="2301" y="2506"/>
                      <a:pt x="2506" y="2506"/>
                    </a:cubicBezTo>
                    <a:cubicBezTo>
                      <a:pt x="3944" y="2424"/>
                      <a:pt x="4396" y="1931"/>
                      <a:pt x="4806" y="1479"/>
                    </a:cubicBezTo>
                    <a:cubicBezTo>
                      <a:pt x="5176" y="986"/>
                      <a:pt x="3985" y="904"/>
                      <a:pt x="3369" y="69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42"/>
              <p:cNvSpPr/>
              <p:nvPr/>
            </p:nvSpPr>
            <p:spPr>
              <a:xfrm>
                <a:off x="5841400" y="2923725"/>
                <a:ext cx="791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164" h="2712" extrusionOk="0">
                    <a:moveTo>
                      <a:pt x="3081" y="1028"/>
                    </a:moveTo>
                    <a:cubicBezTo>
                      <a:pt x="3163" y="740"/>
                      <a:pt x="2794" y="247"/>
                      <a:pt x="2383" y="83"/>
                    </a:cubicBezTo>
                    <a:cubicBezTo>
                      <a:pt x="2136" y="1"/>
                      <a:pt x="1397" y="165"/>
                      <a:pt x="1027" y="370"/>
                    </a:cubicBezTo>
                    <a:cubicBezTo>
                      <a:pt x="329" y="781"/>
                      <a:pt x="0" y="1356"/>
                      <a:pt x="288" y="2055"/>
                    </a:cubicBezTo>
                    <a:cubicBezTo>
                      <a:pt x="822" y="2260"/>
                      <a:pt x="1520" y="2424"/>
                      <a:pt x="2383" y="2712"/>
                    </a:cubicBezTo>
                    <a:cubicBezTo>
                      <a:pt x="2670" y="2014"/>
                      <a:pt x="3040" y="1562"/>
                      <a:pt x="3081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42"/>
              <p:cNvSpPr/>
              <p:nvPr/>
            </p:nvSpPr>
            <p:spPr>
              <a:xfrm>
                <a:off x="3384800" y="1886450"/>
                <a:ext cx="1037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1562" extrusionOk="0">
                    <a:moveTo>
                      <a:pt x="3739" y="411"/>
                    </a:moveTo>
                    <a:cubicBezTo>
                      <a:pt x="3452" y="206"/>
                      <a:pt x="2918" y="124"/>
                      <a:pt x="2671" y="1"/>
                    </a:cubicBezTo>
                    <a:cubicBezTo>
                      <a:pt x="1891" y="83"/>
                      <a:pt x="1315" y="42"/>
                      <a:pt x="905" y="206"/>
                    </a:cubicBezTo>
                    <a:cubicBezTo>
                      <a:pt x="494" y="370"/>
                      <a:pt x="1" y="658"/>
                      <a:pt x="1" y="863"/>
                    </a:cubicBezTo>
                    <a:cubicBezTo>
                      <a:pt x="42" y="1151"/>
                      <a:pt x="617" y="1562"/>
                      <a:pt x="905" y="1562"/>
                    </a:cubicBezTo>
                    <a:cubicBezTo>
                      <a:pt x="1767" y="1562"/>
                      <a:pt x="2671" y="1438"/>
                      <a:pt x="3493" y="1233"/>
                    </a:cubicBezTo>
                    <a:cubicBezTo>
                      <a:pt x="4109" y="1151"/>
                      <a:pt x="4150" y="740"/>
                      <a:pt x="3739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42"/>
              <p:cNvSpPr/>
              <p:nvPr/>
            </p:nvSpPr>
            <p:spPr>
              <a:xfrm>
                <a:off x="3556325" y="4134575"/>
                <a:ext cx="2775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603" extrusionOk="0">
                    <a:moveTo>
                      <a:pt x="699" y="1602"/>
                    </a:moveTo>
                    <a:cubicBezTo>
                      <a:pt x="699" y="1068"/>
                      <a:pt x="1109" y="575"/>
                      <a:pt x="493" y="0"/>
                    </a:cubicBezTo>
                    <a:cubicBezTo>
                      <a:pt x="0" y="616"/>
                      <a:pt x="329" y="1109"/>
                      <a:pt x="699" y="160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42"/>
              <p:cNvSpPr/>
              <p:nvPr/>
            </p:nvSpPr>
            <p:spPr>
              <a:xfrm>
                <a:off x="4239275" y="1376025"/>
                <a:ext cx="76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2096" extrusionOk="0">
                    <a:moveTo>
                      <a:pt x="1849" y="1"/>
                    </a:moveTo>
                    <a:cubicBezTo>
                      <a:pt x="1315" y="494"/>
                      <a:pt x="740" y="1028"/>
                      <a:pt x="0" y="1644"/>
                    </a:cubicBezTo>
                    <a:cubicBezTo>
                      <a:pt x="576" y="1767"/>
                      <a:pt x="822" y="1891"/>
                      <a:pt x="1151" y="1932"/>
                    </a:cubicBezTo>
                    <a:cubicBezTo>
                      <a:pt x="1356" y="1973"/>
                      <a:pt x="1603" y="2055"/>
                      <a:pt x="1808" y="2096"/>
                    </a:cubicBezTo>
                    <a:cubicBezTo>
                      <a:pt x="3040" y="905"/>
                      <a:pt x="3040" y="864"/>
                      <a:pt x="184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42"/>
              <p:cNvSpPr/>
              <p:nvPr/>
            </p:nvSpPr>
            <p:spPr>
              <a:xfrm>
                <a:off x="3703175" y="1360625"/>
                <a:ext cx="246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823" extrusionOk="0">
                    <a:moveTo>
                      <a:pt x="288" y="822"/>
                    </a:moveTo>
                    <a:cubicBezTo>
                      <a:pt x="781" y="822"/>
                      <a:pt x="822" y="535"/>
                      <a:pt x="904" y="329"/>
                    </a:cubicBezTo>
                    <a:cubicBezTo>
                      <a:pt x="987" y="288"/>
                      <a:pt x="781" y="83"/>
                      <a:pt x="658" y="42"/>
                    </a:cubicBezTo>
                    <a:cubicBezTo>
                      <a:pt x="576" y="1"/>
                      <a:pt x="288" y="83"/>
                      <a:pt x="247" y="124"/>
                    </a:cubicBezTo>
                    <a:cubicBezTo>
                      <a:pt x="1" y="411"/>
                      <a:pt x="1" y="617"/>
                      <a:pt x="288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42"/>
              <p:cNvSpPr/>
              <p:nvPr/>
            </p:nvSpPr>
            <p:spPr>
              <a:xfrm>
                <a:off x="3676475" y="3765875"/>
                <a:ext cx="5445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1644" extrusionOk="0">
                    <a:moveTo>
                      <a:pt x="42" y="863"/>
                    </a:moveTo>
                    <a:cubicBezTo>
                      <a:pt x="83" y="1151"/>
                      <a:pt x="494" y="1397"/>
                      <a:pt x="822" y="1644"/>
                    </a:cubicBezTo>
                    <a:cubicBezTo>
                      <a:pt x="1233" y="1438"/>
                      <a:pt x="1562" y="1192"/>
                      <a:pt x="2178" y="863"/>
                    </a:cubicBezTo>
                    <a:cubicBezTo>
                      <a:pt x="1685" y="576"/>
                      <a:pt x="1356" y="206"/>
                      <a:pt x="987" y="165"/>
                    </a:cubicBezTo>
                    <a:cubicBezTo>
                      <a:pt x="247" y="0"/>
                      <a:pt x="1" y="452"/>
                      <a:pt x="42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42"/>
              <p:cNvSpPr/>
              <p:nvPr/>
            </p:nvSpPr>
            <p:spPr>
              <a:xfrm>
                <a:off x="3400225" y="3564575"/>
                <a:ext cx="421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850" extrusionOk="0">
                    <a:moveTo>
                      <a:pt x="164" y="822"/>
                    </a:moveTo>
                    <a:cubicBezTo>
                      <a:pt x="0" y="1028"/>
                      <a:pt x="41" y="1397"/>
                      <a:pt x="205" y="1603"/>
                    </a:cubicBezTo>
                    <a:cubicBezTo>
                      <a:pt x="247" y="1726"/>
                      <a:pt x="698" y="1849"/>
                      <a:pt x="904" y="1767"/>
                    </a:cubicBezTo>
                    <a:cubicBezTo>
                      <a:pt x="1109" y="1726"/>
                      <a:pt x="1274" y="1480"/>
                      <a:pt x="1397" y="1315"/>
                    </a:cubicBezTo>
                    <a:cubicBezTo>
                      <a:pt x="1520" y="904"/>
                      <a:pt x="1602" y="494"/>
                      <a:pt x="1684" y="83"/>
                    </a:cubicBezTo>
                    <a:cubicBezTo>
                      <a:pt x="1602" y="42"/>
                      <a:pt x="1438" y="42"/>
                      <a:pt x="1315" y="1"/>
                    </a:cubicBezTo>
                    <a:cubicBezTo>
                      <a:pt x="904" y="288"/>
                      <a:pt x="452" y="494"/>
                      <a:pt x="164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42"/>
              <p:cNvSpPr/>
              <p:nvPr/>
            </p:nvSpPr>
            <p:spPr>
              <a:xfrm>
                <a:off x="3874700" y="3710425"/>
                <a:ext cx="503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356" extrusionOk="0">
                    <a:moveTo>
                      <a:pt x="1397" y="0"/>
                    </a:moveTo>
                    <a:cubicBezTo>
                      <a:pt x="781" y="205"/>
                      <a:pt x="0" y="329"/>
                      <a:pt x="205" y="986"/>
                    </a:cubicBezTo>
                    <a:cubicBezTo>
                      <a:pt x="288" y="1150"/>
                      <a:pt x="986" y="1356"/>
                      <a:pt x="1232" y="1315"/>
                    </a:cubicBezTo>
                    <a:cubicBezTo>
                      <a:pt x="2013" y="1027"/>
                      <a:pt x="2013" y="575"/>
                      <a:pt x="139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42"/>
              <p:cNvSpPr/>
              <p:nvPr/>
            </p:nvSpPr>
            <p:spPr>
              <a:xfrm>
                <a:off x="2731650" y="3241075"/>
                <a:ext cx="308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617" extrusionOk="0">
                    <a:moveTo>
                      <a:pt x="0" y="370"/>
                    </a:moveTo>
                    <a:cubicBezTo>
                      <a:pt x="205" y="452"/>
                      <a:pt x="329" y="617"/>
                      <a:pt x="534" y="617"/>
                    </a:cubicBezTo>
                    <a:cubicBezTo>
                      <a:pt x="739" y="617"/>
                      <a:pt x="945" y="452"/>
                      <a:pt x="1232" y="288"/>
                    </a:cubicBezTo>
                    <a:cubicBezTo>
                      <a:pt x="945" y="165"/>
                      <a:pt x="739" y="0"/>
                      <a:pt x="657" y="42"/>
                    </a:cubicBezTo>
                    <a:cubicBezTo>
                      <a:pt x="452" y="83"/>
                      <a:pt x="247" y="247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42"/>
              <p:cNvSpPr/>
              <p:nvPr/>
            </p:nvSpPr>
            <p:spPr>
              <a:xfrm>
                <a:off x="4575100" y="1690300"/>
                <a:ext cx="44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768" h="1233" extrusionOk="0">
                    <a:moveTo>
                      <a:pt x="699" y="41"/>
                    </a:moveTo>
                    <a:cubicBezTo>
                      <a:pt x="1" y="370"/>
                      <a:pt x="288" y="781"/>
                      <a:pt x="535" y="1233"/>
                    </a:cubicBezTo>
                    <a:cubicBezTo>
                      <a:pt x="1233" y="986"/>
                      <a:pt x="1767" y="781"/>
                      <a:pt x="1562" y="247"/>
                    </a:cubicBezTo>
                    <a:cubicBezTo>
                      <a:pt x="1521" y="165"/>
                      <a:pt x="863" y="0"/>
                      <a:pt x="699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42"/>
              <p:cNvSpPr/>
              <p:nvPr/>
            </p:nvSpPr>
            <p:spPr>
              <a:xfrm>
                <a:off x="3571725" y="4906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1"/>
                    </a:moveTo>
                    <a:cubicBezTo>
                      <a:pt x="0" y="83"/>
                      <a:pt x="0" y="83"/>
                      <a:pt x="0" y="1"/>
                    </a:cubicBezTo>
                    <a:lnTo>
                      <a:pt x="0" y="1"/>
                    </a:lnTo>
                    <a:cubicBezTo>
                      <a:pt x="0" y="83"/>
                      <a:pt x="0" y="83"/>
                      <a:pt x="0" y="1"/>
                    </a:cubicBezTo>
                    <a:cubicBezTo>
                      <a:pt x="0" y="8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42"/>
              <p:cNvSpPr/>
              <p:nvPr/>
            </p:nvSpPr>
            <p:spPr>
              <a:xfrm>
                <a:off x="1877175" y="4231100"/>
                <a:ext cx="246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35" extrusionOk="0">
                    <a:moveTo>
                      <a:pt x="206" y="535"/>
                    </a:moveTo>
                    <a:cubicBezTo>
                      <a:pt x="411" y="494"/>
                      <a:pt x="658" y="453"/>
                      <a:pt x="822" y="329"/>
                    </a:cubicBezTo>
                    <a:cubicBezTo>
                      <a:pt x="945" y="288"/>
                      <a:pt x="945" y="124"/>
                      <a:pt x="986" y="1"/>
                    </a:cubicBezTo>
                    <a:cubicBezTo>
                      <a:pt x="740" y="1"/>
                      <a:pt x="535" y="1"/>
                      <a:pt x="411" y="42"/>
                    </a:cubicBezTo>
                    <a:cubicBezTo>
                      <a:pt x="288" y="124"/>
                      <a:pt x="124" y="247"/>
                      <a:pt x="0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42"/>
              <p:cNvSpPr/>
              <p:nvPr/>
            </p:nvSpPr>
            <p:spPr>
              <a:xfrm>
                <a:off x="4352250" y="2005575"/>
                <a:ext cx="29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193" extrusionOk="0">
                    <a:moveTo>
                      <a:pt x="82" y="617"/>
                    </a:moveTo>
                    <a:cubicBezTo>
                      <a:pt x="165" y="823"/>
                      <a:pt x="493" y="987"/>
                      <a:pt x="699" y="1192"/>
                    </a:cubicBezTo>
                    <a:cubicBezTo>
                      <a:pt x="822" y="1028"/>
                      <a:pt x="1192" y="905"/>
                      <a:pt x="1150" y="740"/>
                    </a:cubicBezTo>
                    <a:cubicBezTo>
                      <a:pt x="1109" y="535"/>
                      <a:pt x="822" y="330"/>
                      <a:pt x="534" y="1"/>
                    </a:cubicBezTo>
                    <a:cubicBezTo>
                      <a:pt x="329" y="330"/>
                      <a:pt x="0" y="494"/>
                      <a:pt x="8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42"/>
              <p:cNvSpPr/>
              <p:nvPr/>
            </p:nvSpPr>
            <p:spPr>
              <a:xfrm>
                <a:off x="2567325" y="4006200"/>
                <a:ext cx="3597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315" extrusionOk="0">
                    <a:moveTo>
                      <a:pt x="0" y="1192"/>
                    </a:moveTo>
                    <a:cubicBezTo>
                      <a:pt x="123" y="1233"/>
                      <a:pt x="288" y="1274"/>
                      <a:pt x="493" y="1315"/>
                    </a:cubicBezTo>
                    <a:cubicBezTo>
                      <a:pt x="1150" y="1192"/>
                      <a:pt x="1438" y="822"/>
                      <a:pt x="904" y="0"/>
                    </a:cubicBezTo>
                    <a:cubicBezTo>
                      <a:pt x="493" y="493"/>
                      <a:pt x="247" y="822"/>
                      <a:pt x="0" y="11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42"/>
              <p:cNvSpPr/>
              <p:nvPr/>
            </p:nvSpPr>
            <p:spPr>
              <a:xfrm>
                <a:off x="3620000" y="2292125"/>
                <a:ext cx="38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64" extrusionOk="0">
                    <a:moveTo>
                      <a:pt x="0" y="370"/>
                    </a:moveTo>
                    <a:cubicBezTo>
                      <a:pt x="0" y="534"/>
                      <a:pt x="247" y="781"/>
                      <a:pt x="452" y="822"/>
                    </a:cubicBezTo>
                    <a:cubicBezTo>
                      <a:pt x="657" y="863"/>
                      <a:pt x="904" y="658"/>
                      <a:pt x="1150" y="575"/>
                    </a:cubicBezTo>
                    <a:cubicBezTo>
                      <a:pt x="1274" y="452"/>
                      <a:pt x="1356" y="329"/>
                      <a:pt x="1520" y="206"/>
                    </a:cubicBezTo>
                    <a:cubicBezTo>
                      <a:pt x="1233" y="165"/>
                      <a:pt x="904" y="0"/>
                      <a:pt x="657" y="41"/>
                    </a:cubicBezTo>
                    <a:cubicBezTo>
                      <a:pt x="329" y="41"/>
                      <a:pt x="0" y="247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42"/>
              <p:cNvSpPr/>
              <p:nvPr/>
            </p:nvSpPr>
            <p:spPr>
              <a:xfrm>
                <a:off x="3560425" y="4843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42"/>
              <p:cNvSpPr/>
              <p:nvPr/>
            </p:nvSpPr>
            <p:spPr>
              <a:xfrm>
                <a:off x="3550150" y="4828825"/>
                <a:ext cx="144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576" extrusionOk="0">
                    <a:moveTo>
                      <a:pt x="412" y="576"/>
                    </a:moveTo>
                    <a:cubicBezTo>
                      <a:pt x="453" y="411"/>
                      <a:pt x="535" y="206"/>
                      <a:pt x="576" y="0"/>
                    </a:cubicBezTo>
                    <a:cubicBezTo>
                      <a:pt x="42" y="124"/>
                      <a:pt x="1" y="206"/>
                      <a:pt x="412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42"/>
              <p:cNvSpPr/>
              <p:nvPr/>
            </p:nvSpPr>
            <p:spPr>
              <a:xfrm>
                <a:off x="3876750" y="1489000"/>
                <a:ext cx="277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46" extrusionOk="0">
                    <a:moveTo>
                      <a:pt x="863" y="946"/>
                    </a:moveTo>
                    <a:cubicBezTo>
                      <a:pt x="1109" y="42"/>
                      <a:pt x="1109" y="42"/>
                      <a:pt x="0" y="1"/>
                    </a:cubicBezTo>
                    <a:cubicBezTo>
                      <a:pt x="329" y="329"/>
                      <a:pt x="616" y="658"/>
                      <a:pt x="863" y="94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42"/>
              <p:cNvSpPr/>
              <p:nvPr/>
            </p:nvSpPr>
            <p:spPr>
              <a:xfrm>
                <a:off x="1476650" y="5120500"/>
                <a:ext cx="10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53" extrusionOk="0">
                    <a:moveTo>
                      <a:pt x="0" y="0"/>
                    </a:moveTo>
                    <a:cubicBezTo>
                      <a:pt x="82" y="206"/>
                      <a:pt x="82" y="370"/>
                      <a:pt x="82" y="411"/>
                    </a:cubicBezTo>
                    <a:cubicBezTo>
                      <a:pt x="82" y="452"/>
                      <a:pt x="165" y="452"/>
                      <a:pt x="206" y="452"/>
                    </a:cubicBezTo>
                    <a:cubicBezTo>
                      <a:pt x="411" y="165"/>
                      <a:pt x="41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42"/>
              <p:cNvSpPr/>
              <p:nvPr/>
            </p:nvSpPr>
            <p:spPr>
              <a:xfrm>
                <a:off x="3082875" y="4608025"/>
                <a:ext cx="16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822" extrusionOk="0">
                    <a:moveTo>
                      <a:pt x="0" y="822"/>
                    </a:moveTo>
                    <a:cubicBezTo>
                      <a:pt x="658" y="411"/>
                      <a:pt x="658" y="411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42"/>
              <p:cNvSpPr/>
              <p:nvPr/>
            </p:nvSpPr>
            <p:spPr>
              <a:xfrm>
                <a:off x="3553250" y="4843200"/>
                <a:ext cx="123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658" extrusionOk="0">
                    <a:moveTo>
                      <a:pt x="493" y="658"/>
                    </a:moveTo>
                    <a:cubicBezTo>
                      <a:pt x="411" y="411"/>
                      <a:pt x="329" y="206"/>
                      <a:pt x="288" y="1"/>
                    </a:cubicBezTo>
                    <a:cubicBezTo>
                      <a:pt x="0" y="370"/>
                      <a:pt x="0" y="411"/>
                      <a:pt x="493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42"/>
              <p:cNvSpPr/>
              <p:nvPr/>
            </p:nvSpPr>
            <p:spPr>
              <a:xfrm>
                <a:off x="5891725" y="3222600"/>
                <a:ext cx="318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86" extrusionOk="0">
                    <a:moveTo>
                      <a:pt x="1274" y="493"/>
                    </a:moveTo>
                    <a:cubicBezTo>
                      <a:pt x="945" y="123"/>
                      <a:pt x="575" y="0"/>
                      <a:pt x="123" y="329"/>
                    </a:cubicBezTo>
                    <a:cubicBezTo>
                      <a:pt x="0" y="370"/>
                      <a:pt x="41" y="575"/>
                      <a:pt x="164" y="698"/>
                    </a:cubicBezTo>
                    <a:cubicBezTo>
                      <a:pt x="616" y="986"/>
                      <a:pt x="986" y="822"/>
                      <a:pt x="1274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42"/>
              <p:cNvSpPr/>
              <p:nvPr/>
            </p:nvSpPr>
            <p:spPr>
              <a:xfrm>
                <a:off x="5894800" y="4252675"/>
                <a:ext cx="226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494" extrusionOk="0">
                    <a:moveTo>
                      <a:pt x="452" y="0"/>
                    </a:moveTo>
                    <a:cubicBezTo>
                      <a:pt x="288" y="0"/>
                      <a:pt x="124" y="165"/>
                      <a:pt x="0" y="206"/>
                    </a:cubicBezTo>
                    <a:cubicBezTo>
                      <a:pt x="124" y="288"/>
                      <a:pt x="288" y="452"/>
                      <a:pt x="493" y="493"/>
                    </a:cubicBezTo>
                    <a:cubicBezTo>
                      <a:pt x="534" y="493"/>
                      <a:pt x="740" y="411"/>
                      <a:pt x="904" y="288"/>
                    </a:cubicBezTo>
                    <a:cubicBezTo>
                      <a:pt x="699" y="206"/>
                      <a:pt x="617" y="42"/>
                      <a:pt x="45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42"/>
              <p:cNvSpPr/>
              <p:nvPr/>
            </p:nvSpPr>
            <p:spPr>
              <a:xfrm>
                <a:off x="4012300" y="3823375"/>
                <a:ext cx="195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77" extrusionOk="0">
                    <a:moveTo>
                      <a:pt x="1" y="206"/>
                    </a:moveTo>
                    <a:cubicBezTo>
                      <a:pt x="42" y="330"/>
                      <a:pt x="165" y="494"/>
                      <a:pt x="247" y="576"/>
                    </a:cubicBezTo>
                    <a:cubicBezTo>
                      <a:pt x="329" y="576"/>
                      <a:pt x="535" y="494"/>
                      <a:pt x="781" y="371"/>
                    </a:cubicBezTo>
                    <a:cubicBezTo>
                      <a:pt x="535" y="206"/>
                      <a:pt x="412" y="124"/>
                      <a:pt x="247" y="42"/>
                    </a:cubicBezTo>
                    <a:cubicBezTo>
                      <a:pt x="206" y="1"/>
                      <a:pt x="1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42"/>
              <p:cNvSpPr/>
              <p:nvPr/>
            </p:nvSpPr>
            <p:spPr>
              <a:xfrm>
                <a:off x="3293400" y="3227725"/>
                <a:ext cx="236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494" extrusionOk="0">
                    <a:moveTo>
                      <a:pt x="412" y="0"/>
                    </a:moveTo>
                    <a:cubicBezTo>
                      <a:pt x="247" y="83"/>
                      <a:pt x="124" y="165"/>
                      <a:pt x="1" y="288"/>
                    </a:cubicBezTo>
                    <a:cubicBezTo>
                      <a:pt x="1" y="288"/>
                      <a:pt x="165" y="493"/>
                      <a:pt x="206" y="411"/>
                    </a:cubicBezTo>
                    <a:cubicBezTo>
                      <a:pt x="370" y="370"/>
                      <a:pt x="494" y="288"/>
                      <a:pt x="946" y="124"/>
                    </a:cubicBezTo>
                    <a:cubicBezTo>
                      <a:pt x="617" y="83"/>
                      <a:pt x="453" y="0"/>
                      <a:pt x="41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42"/>
              <p:cNvSpPr/>
              <p:nvPr/>
            </p:nvSpPr>
            <p:spPr>
              <a:xfrm>
                <a:off x="5931775" y="4821625"/>
                <a:ext cx="185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12" extrusionOk="0">
                    <a:moveTo>
                      <a:pt x="41" y="124"/>
                    </a:moveTo>
                    <a:cubicBezTo>
                      <a:pt x="82" y="247"/>
                      <a:pt x="206" y="329"/>
                      <a:pt x="288" y="412"/>
                    </a:cubicBezTo>
                    <a:cubicBezTo>
                      <a:pt x="411" y="412"/>
                      <a:pt x="575" y="288"/>
                      <a:pt x="740" y="206"/>
                    </a:cubicBezTo>
                    <a:cubicBezTo>
                      <a:pt x="493" y="83"/>
                      <a:pt x="411" y="1"/>
                      <a:pt x="247" y="1"/>
                    </a:cubicBezTo>
                    <a:cubicBezTo>
                      <a:pt x="206" y="1"/>
                      <a:pt x="0" y="83"/>
                      <a:pt x="4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42"/>
              <p:cNvSpPr/>
              <p:nvPr/>
            </p:nvSpPr>
            <p:spPr>
              <a:xfrm>
                <a:off x="3565550" y="500445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1" y="123"/>
                    </a:moveTo>
                    <a:cubicBezTo>
                      <a:pt x="371" y="82"/>
                      <a:pt x="206" y="0"/>
                      <a:pt x="206" y="0"/>
                    </a:cubicBezTo>
                    <a:cubicBezTo>
                      <a:pt x="124" y="0"/>
                      <a:pt x="1" y="82"/>
                      <a:pt x="1" y="123"/>
                    </a:cubicBezTo>
                    <a:cubicBezTo>
                      <a:pt x="1" y="164"/>
                      <a:pt x="42" y="288"/>
                      <a:pt x="83" y="329"/>
                    </a:cubicBezTo>
                    <a:cubicBezTo>
                      <a:pt x="165" y="329"/>
                      <a:pt x="206" y="247"/>
                      <a:pt x="289" y="247"/>
                    </a:cubicBezTo>
                    <a:cubicBezTo>
                      <a:pt x="330" y="206"/>
                      <a:pt x="371" y="164"/>
                      <a:pt x="37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42"/>
              <p:cNvSpPr/>
              <p:nvPr/>
            </p:nvSpPr>
            <p:spPr>
              <a:xfrm>
                <a:off x="4197175" y="1766300"/>
                <a:ext cx="246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028" extrusionOk="0">
                    <a:moveTo>
                      <a:pt x="0" y="0"/>
                    </a:moveTo>
                    <a:cubicBezTo>
                      <a:pt x="82" y="288"/>
                      <a:pt x="164" y="617"/>
                      <a:pt x="329" y="904"/>
                    </a:cubicBezTo>
                    <a:cubicBezTo>
                      <a:pt x="329" y="945"/>
                      <a:pt x="616" y="945"/>
                      <a:pt x="986" y="1027"/>
                    </a:cubicBez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42"/>
              <p:cNvSpPr/>
              <p:nvPr/>
            </p:nvSpPr>
            <p:spPr>
              <a:xfrm>
                <a:off x="4519650" y="556475"/>
                <a:ext cx="195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028" extrusionOk="0">
                    <a:moveTo>
                      <a:pt x="0" y="1028"/>
                    </a:moveTo>
                    <a:cubicBezTo>
                      <a:pt x="699" y="658"/>
                      <a:pt x="781" y="37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42"/>
              <p:cNvSpPr/>
              <p:nvPr/>
            </p:nvSpPr>
            <p:spPr>
              <a:xfrm>
                <a:off x="2622775" y="516425"/>
                <a:ext cx="246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71" extrusionOk="0">
                    <a:moveTo>
                      <a:pt x="42" y="206"/>
                    </a:moveTo>
                    <a:lnTo>
                      <a:pt x="945" y="370"/>
                    </a:lnTo>
                    <a:cubicBezTo>
                      <a:pt x="945" y="288"/>
                      <a:pt x="986" y="165"/>
                      <a:pt x="986" y="83"/>
                    </a:cubicBezTo>
                    <a:cubicBezTo>
                      <a:pt x="699" y="83"/>
                      <a:pt x="329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42"/>
              <p:cNvSpPr/>
              <p:nvPr/>
            </p:nvSpPr>
            <p:spPr>
              <a:xfrm>
                <a:off x="1983975" y="4285525"/>
                <a:ext cx="103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36" extrusionOk="0">
                    <a:moveTo>
                      <a:pt x="42" y="206"/>
                    </a:moveTo>
                    <a:cubicBezTo>
                      <a:pt x="1" y="330"/>
                      <a:pt x="42" y="412"/>
                      <a:pt x="124" y="535"/>
                    </a:cubicBezTo>
                    <a:cubicBezTo>
                      <a:pt x="206" y="412"/>
                      <a:pt x="329" y="371"/>
                      <a:pt x="412" y="289"/>
                    </a:cubicBezTo>
                    <a:cubicBezTo>
                      <a:pt x="412" y="289"/>
                      <a:pt x="371" y="124"/>
                      <a:pt x="371" y="1"/>
                    </a:cubicBezTo>
                    <a:cubicBezTo>
                      <a:pt x="206" y="42"/>
                      <a:pt x="124" y="124"/>
                      <a:pt x="4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42"/>
              <p:cNvSpPr/>
              <p:nvPr/>
            </p:nvSpPr>
            <p:spPr>
              <a:xfrm>
                <a:off x="2845625" y="952900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83" y="329"/>
                    </a:moveTo>
                    <a:cubicBezTo>
                      <a:pt x="206" y="329"/>
                      <a:pt x="371" y="329"/>
                      <a:pt x="412" y="288"/>
                    </a:cubicBezTo>
                    <a:cubicBezTo>
                      <a:pt x="453" y="206"/>
                      <a:pt x="371" y="124"/>
                      <a:pt x="288" y="1"/>
                    </a:cubicBezTo>
                    <a:cubicBezTo>
                      <a:pt x="124" y="124"/>
                      <a:pt x="42" y="124"/>
                      <a:pt x="42" y="206"/>
                    </a:cubicBezTo>
                    <a:cubicBezTo>
                      <a:pt x="1" y="206"/>
                      <a:pt x="83" y="329"/>
                      <a:pt x="8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42"/>
              <p:cNvSpPr/>
              <p:nvPr/>
            </p:nvSpPr>
            <p:spPr>
              <a:xfrm>
                <a:off x="2239700" y="329755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83" y="165"/>
                    </a:moveTo>
                    <a:cubicBezTo>
                      <a:pt x="42" y="206"/>
                      <a:pt x="1" y="288"/>
                      <a:pt x="1" y="371"/>
                    </a:cubicBezTo>
                    <a:cubicBezTo>
                      <a:pt x="1" y="412"/>
                      <a:pt x="165" y="453"/>
                      <a:pt x="165" y="453"/>
                    </a:cubicBezTo>
                    <a:cubicBezTo>
                      <a:pt x="247" y="412"/>
                      <a:pt x="370" y="371"/>
                      <a:pt x="370" y="247"/>
                    </a:cubicBezTo>
                    <a:cubicBezTo>
                      <a:pt x="370" y="206"/>
                      <a:pt x="288" y="83"/>
                      <a:pt x="247" y="1"/>
                    </a:cubicBezTo>
                    <a:cubicBezTo>
                      <a:pt x="247" y="83"/>
                      <a:pt x="165" y="165"/>
                      <a:pt x="8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42"/>
              <p:cNvSpPr/>
              <p:nvPr/>
            </p:nvSpPr>
            <p:spPr>
              <a:xfrm>
                <a:off x="4521700" y="2289050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83" y="493"/>
                    </a:moveTo>
                    <a:lnTo>
                      <a:pt x="329" y="493"/>
                    </a:lnTo>
                    <a:cubicBezTo>
                      <a:pt x="370" y="329"/>
                      <a:pt x="411" y="164"/>
                      <a:pt x="493" y="82"/>
                    </a:cubicBezTo>
                    <a:cubicBezTo>
                      <a:pt x="329" y="82"/>
                      <a:pt x="165" y="82"/>
                      <a:pt x="0" y="0"/>
                    </a:cubicBezTo>
                    <a:cubicBezTo>
                      <a:pt x="83" y="164"/>
                      <a:pt x="83" y="329"/>
                      <a:pt x="83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42"/>
              <p:cNvSpPr/>
              <p:nvPr/>
            </p:nvSpPr>
            <p:spPr>
              <a:xfrm>
                <a:off x="3097250" y="489725"/>
                <a:ext cx="103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42" y="329"/>
                    </a:moveTo>
                    <a:cubicBezTo>
                      <a:pt x="42" y="370"/>
                      <a:pt x="206" y="370"/>
                      <a:pt x="288" y="411"/>
                    </a:cubicBezTo>
                    <a:cubicBezTo>
                      <a:pt x="329" y="370"/>
                      <a:pt x="411" y="329"/>
                      <a:pt x="411" y="247"/>
                    </a:cubicBezTo>
                    <a:cubicBezTo>
                      <a:pt x="411" y="206"/>
                      <a:pt x="288" y="165"/>
                      <a:pt x="206" y="1"/>
                    </a:cubicBezTo>
                    <a:cubicBezTo>
                      <a:pt x="83" y="165"/>
                      <a:pt x="0" y="247"/>
                      <a:pt x="42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42"/>
              <p:cNvSpPr/>
              <p:nvPr/>
            </p:nvSpPr>
            <p:spPr>
              <a:xfrm>
                <a:off x="3370425" y="3797700"/>
                <a:ext cx="216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35" extrusionOk="0">
                    <a:moveTo>
                      <a:pt x="1" y="206"/>
                    </a:moveTo>
                    <a:cubicBezTo>
                      <a:pt x="247" y="330"/>
                      <a:pt x="453" y="412"/>
                      <a:pt x="740" y="535"/>
                    </a:cubicBezTo>
                    <a:cubicBezTo>
                      <a:pt x="781" y="494"/>
                      <a:pt x="822" y="412"/>
                      <a:pt x="863" y="330"/>
                    </a:cubicBezTo>
                    <a:cubicBezTo>
                      <a:pt x="617" y="206"/>
                      <a:pt x="412" y="124"/>
                      <a:pt x="165" y="1"/>
                    </a:cubicBezTo>
                    <a:cubicBezTo>
                      <a:pt x="124" y="42"/>
                      <a:pt x="42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42"/>
              <p:cNvSpPr/>
              <p:nvPr/>
            </p:nvSpPr>
            <p:spPr>
              <a:xfrm>
                <a:off x="3589175" y="2303425"/>
                <a:ext cx="15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70" extrusionOk="0">
                    <a:moveTo>
                      <a:pt x="124" y="370"/>
                    </a:moveTo>
                    <a:cubicBezTo>
                      <a:pt x="288" y="370"/>
                      <a:pt x="453" y="329"/>
                      <a:pt x="617" y="288"/>
                    </a:cubicBezTo>
                    <a:cubicBezTo>
                      <a:pt x="494" y="165"/>
                      <a:pt x="453" y="82"/>
                      <a:pt x="412" y="0"/>
                    </a:cubicBezTo>
                    <a:cubicBezTo>
                      <a:pt x="247" y="82"/>
                      <a:pt x="124" y="123"/>
                      <a:pt x="1" y="165"/>
                    </a:cubicBezTo>
                    <a:cubicBezTo>
                      <a:pt x="1" y="206"/>
                      <a:pt x="83" y="370"/>
                      <a:pt x="124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42"/>
              <p:cNvSpPr/>
              <p:nvPr/>
            </p:nvSpPr>
            <p:spPr>
              <a:xfrm>
                <a:off x="3014075" y="3575875"/>
                <a:ext cx="185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35" extrusionOk="0">
                    <a:moveTo>
                      <a:pt x="0" y="247"/>
                    </a:moveTo>
                    <a:cubicBezTo>
                      <a:pt x="0" y="370"/>
                      <a:pt x="205" y="452"/>
                      <a:pt x="288" y="535"/>
                    </a:cubicBezTo>
                    <a:cubicBezTo>
                      <a:pt x="411" y="535"/>
                      <a:pt x="534" y="411"/>
                      <a:pt x="739" y="247"/>
                    </a:cubicBezTo>
                    <a:cubicBezTo>
                      <a:pt x="534" y="165"/>
                      <a:pt x="452" y="1"/>
                      <a:pt x="288" y="1"/>
                    </a:cubicBezTo>
                    <a:cubicBezTo>
                      <a:pt x="205" y="1"/>
                      <a:pt x="0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42"/>
              <p:cNvSpPr/>
              <p:nvPr/>
            </p:nvSpPr>
            <p:spPr>
              <a:xfrm>
                <a:off x="2585800" y="4222900"/>
                <a:ext cx="9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6" extrusionOk="0">
                    <a:moveTo>
                      <a:pt x="370" y="41"/>
                    </a:moveTo>
                    <a:cubicBezTo>
                      <a:pt x="329" y="41"/>
                      <a:pt x="206" y="0"/>
                      <a:pt x="165" y="0"/>
                    </a:cubicBezTo>
                    <a:cubicBezTo>
                      <a:pt x="124" y="0"/>
                      <a:pt x="83" y="41"/>
                      <a:pt x="1" y="82"/>
                    </a:cubicBezTo>
                    <a:cubicBezTo>
                      <a:pt x="124" y="164"/>
                      <a:pt x="165" y="164"/>
                      <a:pt x="288" y="206"/>
                    </a:cubicBezTo>
                    <a:cubicBezTo>
                      <a:pt x="329" y="164"/>
                      <a:pt x="370" y="123"/>
                      <a:pt x="37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42"/>
              <p:cNvSpPr/>
              <p:nvPr/>
            </p:nvSpPr>
            <p:spPr>
              <a:xfrm>
                <a:off x="1977825" y="4217750"/>
                <a:ext cx="10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35" extrusionOk="0">
                    <a:moveTo>
                      <a:pt x="41" y="535"/>
                    </a:moveTo>
                    <a:cubicBezTo>
                      <a:pt x="165" y="535"/>
                      <a:pt x="247" y="453"/>
                      <a:pt x="288" y="412"/>
                    </a:cubicBezTo>
                    <a:cubicBezTo>
                      <a:pt x="370" y="370"/>
                      <a:pt x="370" y="206"/>
                      <a:pt x="411" y="1"/>
                    </a:cubicBezTo>
                    <a:cubicBezTo>
                      <a:pt x="165" y="206"/>
                      <a:pt x="82" y="329"/>
                      <a:pt x="41" y="370"/>
                    </a:cubicBezTo>
                    <a:cubicBezTo>
                      <a:pt x="0" y="370"/>
                      <a:pt x="41" y="535"/>
                      <a:pt x="4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42"/>
              <p:cNvSpPr/>
              <p:nvPr/>
            </p:nvSpPr>
            <p:spPr>
              <a:xfrm>
                <a:off x="1557775" y="4934600"/>
                <a:ext cx="82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12" extrusionOk="0">
                    <a:moveTo>
                      <a:pt x="42" y="411"/>
                    </a:moveTo>
                    <a:cubicBezTo>
                      <a:pt x="124" y="411"/>
                      <a:pt x="247" y="411"/>
                      <a:pt x="247" y="329"/>
                    </a:cubicBezTo>
                    <a:cubicBezTo>
                      <a:pt x="329" y="288"/>
                      <a:pt x="329" y="124"/>
                      <a:pt x="329" y="1"/>
                    </a:cubicBezTo>
                    <a:cubicBezTo>
                      <a:pt x="165" y="83"/>
                      <a:pt x="124" y="124"/>
                      <a:pt x="1" y="206"/>
                    </a:cubicBezTo>
                    <a:cubicBezTo>
                      <a:pt x="42" y="247"/>
                      <a:pt x="42" y="411"/>
                      <a:pt x="42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42"/>
              <p:cNvSpPr/>
              <p:nvPr/>
            </p:nvSpPr>
            <p:spPr>
              <a:xfrm>
                <a:off x="3807925" y="1979900"/>
                <a:ext cx="185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94" extrusionOk="0">
                    <a:moveTo>
                      <a:pt x="288" y="412"/>
                    </a:moveTo>
                    <a:cubicBezTo>
                      <a:pt x="371" y="494"/>
                      <a:pt x="535" y="330"/>
                      <a:pt x="740" y="247"/>
                    </a:cubicBezTo>
                    <a:cubicBezTo>
                      <a:pt x="535" y="165"/>
                      <a:pt x="412" y="42"/>
                      <a:pt x="288" y="1"/>
                    </a:cubicBezTo>
                    <a:cubicBezTo>
                      <a:pt x="206" y="1"/>
                      <a:pt x="1" y="124"/>
                      <a:pt x="1" y="124"/>
                    </a:cubicBezTo>
                    <a:cubicBezTo>
                      <a:pt x="83" y="247"/>
                      <a:pt x="165" y="371"/>
                      <a:pt x="288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42"/>
              <p:cNvSpPr/>
              <p:nvPr/>
            </p:nvSpPr>
            <p:spPr>
              <a:xfrm>
                <a:off x="4981800" y="3482425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493" y="288"/>
                    </a:moveTo>
                    <a:cubicBezTo>
                      <a:pt x="493" y="206"/>
                      <a:pt x="411" y="82"/>
                      <a:pt x="288" y="0"/>
                    </a:cubicBezTo>
                    <a:cubicBezTo>
                      <a:pt x="165" y="82"/>
                      <a:pt x="0" y="165"/>
                      <a:pt x="0" y="165"/>
                    </a:cubicBezTo>
                    <a:cubicBezTo>
                      <a:pt x="41" y="247"/>
                      <a:pt x="165" y="370"/>
                      <a:pt x="247" y="411"/>
                    </a:cubicBezTo>
                    <a:cubicBezTo>
                      <a:pt x="288" y="411"/>
                      <a:pt x="493" y="370"/>
                      <a:pt x="49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42"/>
              <p:cNvSpPr/>
              <p:nvPr/>
            </p:nvSpPr>
            <p:spPr>
              <a:xfrm>
                <a:off x="3560425" y="4745625"/>
                <a:ext cx="62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371" extrusionOk="0">
                    <a:moveTo>
                      <a:pt x="247" y="247"/>
                    </a:moveTo>
                    <a:cubicBezTo>
                      <a:pt x="247" y="206"/>
                      <a:pt x="206" y="165"/>
                      <a:pt x="165" y="1"/>
                    </a:cubicBezTo>
                    <a:cubicBezTo>
                      <a:pt x="42" y="83"/>
                      <a:pt x="1" y="165"/>
                      <a:pt x="1" y="206"/>
                    </a:cubicBezTo>
                    <a:cubicBezTo>
                      <a:pt x="1" y="247"/>
                      <a:pt x="42" y="288"/>
                      <a:pt x="124" y="371"/>
                    </a:cubicBezTo>
                    <a:cubicBezTo>
                      <a:pt x="165" y="371"/>
                      <a:pt x="247" y="288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42"/>
              <p:cNvSpPr/>
              <p:nvPr/>
            </p:nvSpPr>
            <p:spPr>
              <a:xfrm>
                <a:off x="2652550" y="1621500"/>
                <a:ext cx="325600" cy="343025"/>
              </a:xfrm>
              <a:custGeom>
                <a:avLst/>
                <a:gdLst/>
                <a:ahLst/>
                <a:cxnLst/>
                <a:rect l="l" t="t" r="r" b="b"/>
                <a:pathLst>
                  <a:path w="13024" h="13721" extrusionOk="0">
                    <a:moveTo>
                      <a:pt x="576" y="13310"/>
                    </a:moveTo>
                    <a:cubicBezTo>
                      <a:pt x="699" y="13105"/>
                      <a:pt x="822" y="12858"/>
                      <a:pt x="946" y="12653"/>
                    </a:cubicBezTo>
                    <a:cubicBezTo>
                      <a:pt x="1398" y="12817"/>
                      <a:pt x="1233" y="13556"/>
                      <a:pt x="1726" y="13721"/>
                    </a:cubicBezTo>
                    <a:cubicBezTo>
                      <a:pt x="2342" y="13351"/>
                      <a:pt x="3000" y="12940"/>
                      <a:pt x="3698" y="12529"/>
                    </a:cubicBezTo>
                    <a:cubicBezTo>
                      <a:pt x="3903" y="12817"/>
                      <a:pt x="4109" y="13064"/>
                      <a:pt x="4438" y="13433"/>
                    </a:cubicBezTo>
                    <a:cubicBezTo>
                      <a:pt x="4643" y="12694"/>
                      <a:pt x="4807" y="12201"/>
                      <a:pt x="4930" y="11626"/>
                    </a:cubicBezTo>
                    <a:cubicBezTo>
                      <a:pt x="4520" y="11626"/>
                      <a:pt x="4109" y="11585"/>
                      <a:pt x="3698" y="11585"/>
                    </a:cubicBezTo>
                    <a:cubicBezTo>
                      <a:pt x="3287" y="11585"/>
                      <a:pt x="2630" y="11790"/>
                      <a:pt x="2466" y="11585"/>
                    </a:cubicBezTo>
                    <a:cubicBezTo>
                      <a:pt x="2178" y="11051"/>
                      <a:pt x="1644" y="11831"/>
                      <a:pt x="1439" y="11790"/>
                    </a:cubicBezTo>
                    <a:cubicBezTo>
                      <a:pt x="1439" y="11708"/>
                      <a:pt x="1398" y="11708"/>
                      <a:pt x="1398" y="11667"/>
                    </a:cubicBezTo>
                    <a:cubicBezTo>
                      <a:pt x="1726" y="11051"/>
                      <a:pt x="2014" y="10475"/>
                      <a:pt x="2342" y="9859"/>
                    </a:cubicBezTo>
                    <a:cubicBezTo>
                      <a:pt x="2425" y="9941"/>
                      <a:pt x="2589" y="9982"/>
                      <a:pt x="2794" y="9941"/>
                    </a:cubicBezTo>
                    <a:cubicBezTo>
                      <a:pt x="3041" y="9941"/>
                      <a:pt x="3205" y="10147"/>
                      <a:pt x="3411" y="10270"/>
                    </a:cubicBezTo>
                    <a:cubicBezTo>
                      <a:pt x="3411" y="9818"/>
                      <a:pt x="3369" y="9366"/>
                      <a:pt x="3369" y="8955"/>
                    </a:cubicBezTo>
                    <a:cubicBezTo>
                      <a:pt x="3903" y="8791"/>
                      <a:pt x="4520" y="8627"/>
                      <a:pt x="5218" y="8504"/>
                    </a:cubicBezTo>
                    <a:cubicBezTo>
                      <a:pt x="5054" y="9161"/>
                      <a:pt x="4438" y="9818"/>
                      <a:pt x="3411" y="10270"/>
                    </a:cubicBezTo>
                    <a:cubicBezTo>
                      <a:pt x="3411" y="10681"/>
                      <a:pt x="3698" y="10681"/>
                      <a:pt x="3986" y="10475"/>
                    </a:cubicBezTo>
                    <a:cubicBezTo>
                      <a:pt x="4930" y="9613"/>
                      <a:pt x="6286" y="9202"/>
                      <a:pt x="6984" y="7970"/>
                    </a:cubicBezTo>
                    <a:cubicBezTo>
                      <a:pt x="6081" y="7559"/>
                      <a:pt x="6081" y="7477"/>
                      <a:pt x="6738" y="6121"/>
                    </a:cubicBezTo>
                    <a:lnTo>
                      <a:pt x="7970" y="5669"/>
                    </a:lnTo>
                    <a:cubicBezTo>
                      <a:pt x="8011" y="5874"/>
                      <a:pt x="8011" y="6080"/>
                      <a:pt x="8094" y="6326"/>
                    </a:cubicBezTo>
                    <a:cubicBezTo>
                      <a:pt x="8176" y="6326"/>
                      <a:pt x="8217" y="6285"/>
                      <a:pt x="8340" y="6285"/>
                    </a:cubicBezTo>
                    <a:cubicBezTo>
                      <a:pt x="8422" y="5874"/>
                      <a:pt x="8545" y="5464"/>
                      <a:pt x="8628" y="5135"/>
                    </a:cubicBezTo>
                    <a:cubicBezTo>
                      <a:pt x="9326" y="4478"/>
                      <a:pt x="9942" y="3820"/>
                      <a:pt x="10599" y="3163"/>
                    </a:cubicBezTo>
                    <a:cubicBezTo>
                      <a:pt x="10641" y="3245"/>
                      <a:pt x="10682" y="3286"/>
                      <a:pt x="10682" y="3410"/>
                    </a:cubicBezTo>
                    <a:cubicBezTo>
                      <a:pt x="10599" y="4272"/>
                      <a:pt x="10641" y="4313"/>
                      <a:pt x="11503" y="3862"/>
                    </a:cubicBezTo>
                    <a:cubicBezTo>
                      <a:pt x="11791" y="3697"/>
                      <a:pt x="12078" y="3656"/>
                      <a:pt x="12489" y="3492"/>
                    </a:cubicBezTo>
                    <a:cubicBezTo>
                      <a:pt x="12243" y="3245"/>
                      <a:pt x="12037" y="3081"/>
                      <a:pt x="11832" y="2835"/>
                    </a:cubicBezTo>
                    <a:cubicBezTo>
                      <a:pt x="12037" y="2752"/>
                      <a:pt x="12202" y="2670"/>
                      <a:pt x="12284" y="2629"/>
                    </a:cubicBezTo>
                    <a:cubicBezTo>
                      <a:pt x="12941" y="2218"/>
                      <a:pt x="13023" y="2054"/>
                      <a:pt x="12612" y="1725"/>
                    </a:cubicBezTo>
                    <a:cubicBezTo>
                      <a:pt x="12284" y="1438"/>
                      <a:pt x="11914" y="1232"/>
                      <a:pt x="11709" y="945"/>
                    </a:cubicBezTo>
                    <a:cubicBezTo>
                      <a:pt x="11503" y="698"/>
                      <a:pt x="11462" y="329"/>
                      <a:pt x="11298" y="0"/>
                    </a:cubicBezTo>
                    <a:cubicBezTo>
                      <a:pt x="8915" y="2465"/>
                      <a:pt x="6450" y="5012"/>
                      <a:pt x="4027" y="7477"/>
                    </a:cubicBezTo>
                    <a:cubicBezTo>
                      <a:pt x="4396" y="7559"/>
                      <a:pt x="4848" y="7559"/>
                      <a:pt x="4848" y="8134"/>
                    </a:cubicBezTo>
                    <a:cubicBezTo>
                      <a:pt x="4068" y="8504"/>
                      <a:pt x="4068" y="7887"/>
                      <a:pt x="3862" y="7682"/>
                    </a:cubicBezTo>
                    <a:cubicBezTo>
                      <a:pt x="3780" y="7805"/>
                      <a:pt x="3616" y="7928"/>
                      <a:pt x="3493" y="8093"/>
                    </a:cubicBezTo>
                    <a:cubicBezTo>
                      <a:pt x="3616" y="7928"/>
                      <a:pt x="3657" y="7764"/>
                      <a:pt x="3780" y="7600"/>
                    </a:cubicBezTo>
                    <a:cubicBezTo>
                      <a:pt x="2548" y="8914"/>
                      <a:pt x="1233" y="10188"/>
                      <a:pt x="1" y="11420"/>
                    </a:cubicBezTo>
                    <a:cubicBezTo>
                      <a:pt x="83" y="12078"/>
                      <a:pt x="165" y="12694"/>
                      <a:pt x="206" y="13351"/>
                    </a:cubicBezTo>
                    <a:cubicBezTo>
                      <a:pt x="288" y="13228"/>
                      <a:pt x="412" y="13269"/>
                      <a:pt x="576" y="13310"/>
                    </a:cubicBezTo>
                    <a:close/>
                    <a:moveTo>
                      <a:pt x="11092" y="1520"/>
                    </a:moveTo>
                    <a:cubicBezTo>
                      <a:pt x="11175" y="1479"/>
                      <a:pt x="11257" y="1561"/>
                      <a:pt x="11298" y="1561"/>
                    </a:cubicBezTo>
                    <a:lnTo>
                      <a:pt x="11175" y="1890"/>
                    </a:lnTo>
                    <a:cubicBezTo>
                      <a:pt x="11092" y="1931"/>
                      <a:pt x="10969" y="1931"/>
                      <a:pt x="10764" y="1972"/>
                    </a:cubicBezTo>
                    <a:cubicBezTo>
                      <a:pt x="10887" y="1725"/>
                      <a:pt x="11010" y="1602"/>
                      <a:pt x="11092" y="152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42"/>
              <p:cNvSpPr/>
              <p:nvPr/>
            </p:nvSpPr>
            <p:spPr>
              <a:xfrm>
                <a:off x="1943925" y="3077775"/>
                <a:ext cx="238300" cy="88350"/>
              </a:xfrm>
              <a:custGeom>
                <a:avLst/>
                <a:gdLst/>
                <a:ahLst/>
                <a:cxnLst/>
                <a:rect l="l" t="t" r="r" b="b"/>
                <a:pathLst>
                  <a:path w="9532" h="3534" extrusionOk="0">
                    <a:moveTo>
                      <a:pt x="6532" y="1"/>
                    </a:moveTo>
                    <a:cubicBezTo>
                      <a:pt x="7190" y="576"/>
                      <a:pt x="7600" y="987"/>
                      <a:pt x="7929" y="1233"/>
                    </a:cubicBezTo>
                    <a:cubicBezTo>
                      <a:pt x="6450" y="2712"/>
                      <a:pt x="1" y="1"/>
                      <a:pt x="904" y="3410"/>
                    </a:cubicBezTo>
                    <a:cubicBezTo>
                      <a:pt x="2178" y="3123"/>
                      <a:pt x="3164" y="2917"/>
                      <a:pt x="4191" y="2712"/>
                    </a:cubicBezTo>
                    <a:cubicBezTo>
                      <a:pt x="4273" y="2917"/>
                      <a:pt x="4437" y="3123"/>
                      <a:pt x="4519" y="3328"/>
                    </a:cubicBezTo>
                    <a:cubicBezTo>
                      <a:pt x="6163" y="3369"/>
                      <a:pt x="7888" y="3493"/>
                      <a:pt x="9531" y="3534"/>
                    </a:cubicBezTo>
                    <a:cubicBezTo>
                      <a:pt x="9367" y="2466"/>
                      <a:pt x="9326" y="1397"/>
                      <a:pt x="8997" y="370"/>
                    </a:cubicBezTo>
                    <a:cubicBezTo>
                      <a:pt x="8997" y="165"/>
                      <a:pt x="7600" y="124"/>
                      <a:pt x="653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42"/>
              <p:cNvSpPr/>
              <p:nvPr/>
            </p:nvSpPr>
            <p:spPr>
              <a:xfrm>
                <a:off x="2570400" y="944700"/>
                <a:ext cx="167425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6697" h="3780" extrusionOk="0">
                    <a:moveTo>
                      <a:pt x="1356" y="3492"/>
                    </a:moveTo>
                    <a:cubicBezTo>
                      <a:pt x="1644" y="3574"/>
                      <a:pt x="2137" y="3780"/>
                      <a:pt x="2219" y="3738"/>
                    </a:cubicBezTo>
                    <a:cubicBezTo>
                      <a:pt x="2671" y="3533"/>
                      <a:pt x="2999" y="3163"/>
                      <a:pt x="3369" y="2917"/>
                    </a:cubicBezTo>
                    <a:cubicBezTo>
                      <a:pt x="4437" y="2177"/>
                      <a:pt x="5505" y="1479"/>
                      <a:pt x="6697" y="699"/>
                    </a:cubicBezTo>
                    <a:cubicBezTo>
                      <a:pt x="6286" y="534"/>
                      <a:pt x="5628" y="247"/>
                      <a:pt x="4889" y="0"/>
                    </a:cubicBezTo>
                    <a:cubicBezTo>
                      <a:pt x="4930" y="123"/>
                      <a:pt x="4930" y="288"/>
                      <a:pt x="5012" y="452"/>
                    </a:cubicBezTo>
                    <a:cubicBezTo>
                      <a:pt x="3369" y="863"/>
                      <a:pt x="1726" y="1274"/>
                      <a:pt x="0" y="1684"/>
                    </a:cubicBezTo>
                    <a:cubicBezTo>
                      <a:pt x="740" y="1890"/>
                      <a:pt x="1520" y="2095"/>
                      <a:pt x="2342" y="2301"/>
                    </a:cubicBezTo>
                    <a:cubicBezTo>
                      <a:pt x="1972" y="2753"/>
                      <a:pt x="1644" y="3122"/>
                      <a:pt x="1356" y="34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42"/>
              <p:cNvSpPr/>
              <p:nvPr/>
            </p:nvSpPr>
            <p:spPr>
              <a:xfrm>
                <a:off x="2793250" y="2942225"/>
                <a:ext cx="1777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437" extrusionOk="0">
                    <a:moveTo>
                      <a:pt x="1" y="0"/>
                    </a:moveTo>
                    <a:cubicBezTo>
                      <a:pt x="1891" y="1356"/>
                      <a:pt x="3328" y="3779"/>
                      <a:pt x="7108" y="4437"/>
                    </a:cubicBezTo>
                    <a:cubicBezTo>
                      <a:pt x="4643" y="2917"/>
                      <a:pt x="2055" y="1274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42"/>
              <p:cNvSpPr/>
              <p:nvPr/>
            </p:nvSpPr>
            <p:spPr>
              <a:xfrm>
                <a:off x="2773750" y="2928875"/>
                <a:ext cx="19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35" extrusionOk="0">
                    <a:moveTo>
                      <a:pt x="781" y="534"/>
                    </a:moveTo>
                    <a:cubicBezTo>
                      <a:pt x="493" y="329"/>
                      <a:pt x="247" y="164"/>
                      <a:pt x="0" y="0"/>
                    </a:cubicBezTo>
                    <a:cubicBezTo>
                      <a:pt x="247" y="205"/>
                      <a:pt x="493" y="370"/>
                      <a:pt x="78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6" name="Google Shape;19026;p42"/>
              <p:cNvSpPr/>
              <p:nvPr/>
            </p:nvSpPr>
            <p:spPr>
              <a:xfrm>
                <a:off x="2305425" y="2688550"/>
                <a:ext cx="72950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3698" extrusionOk="0">
                    <a:moveTo>
                      <a:pt x="1" y="165"/>
                    </a:moveTo>
                    <a:cubicBezTo>
                      <a:pt x="740" y="1356"/>
                      <a:pt x="1480" y="2547"/>
                      <a:pt x="2178" y="3698"/>
                    </a:cubicBezTo>
                    <a:cubicBezTo>
                      <a:pt x="2425" y="3656"/>
                      <a:pt x="2671" y="3615"/>
                      <a:pt x="2918" y="3574"/>
                    </a:cubicBezTo>
                    <a:lnTo>
                      <a:pt x="740" y="0"/>
                    </a:lnTo>
                    <a:cubicBezTo>
                      <a:pt x="453" y="0"/>
                      <a:pt x="247" y="82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7" name="Google Shape;19027;p42"/>
              <p:cNvSpPr/>
              <p:nvPr/>
            </p:nvSpPr>
            <p:spPr>
              <a:xfrm>
                <a:off x="2307475" y="3754575"/>
                <a:ext cx="90425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1726" extrusionOk="0">
                    <a:moveTo>
                      <a:pt x="3287" y="1726"/>
                    </a:moveTo>
                    <a:lnTo>
                      <a:pt x="3616" y="1438"/>
                    </a:lnTo>
                    <a:cubicBezTo>
                      <a:pt x="2794" y="1028"/>
                      <a:pt x="1891" y="576"/>
                      <a:pt x="782" y="1"/>
                    </a:cubicBezTo>
                    <a:cubicBezTo>
                      <a:pt x="412" y="740"/>
                      <a:pt x="206" y="1192"/>
                      <a:pt x="1" y="1644"/>
                    </a:cubicBezTo>
                    <a:cubicBezTo>
                      <a:pt x="1274" y="1685"/>
                      <a:pt x="2260" y="1726"/>
                      <a:pt x="3287" y="172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99" y="419675"/>
            <a:ext cx="8602202" cy="43041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1523">
        <p:split/>
      </p:transition>
    </mc:Choice>
    <mc:Fallback>
      <p:transition spd="slow" advTm="1523">
        <p:split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93170" y="2791090"/>
            <a:ext cx="8850830" cy="2052600"/>
          </a:xfrm>
        </p:spPr>
        <p:txBody>
          <a:bodyPr/>
          <a:lstStyle/>
          <a:p>
            <a:pPr algn="l"/>
            <a:r>
              <a:rPr lang="fr-FR" sz="2400" dirty="0" smtClean="0"/>
              <a:t>Citations d’Alexandre </a:t>
            </a:r>
            <a:r>
              <a:rPr lang="fr-FR" sz="2400" dirty="0" smtClean="0"/>
              <a:t>Dumas</a:t>
            </a:r>
            <a:r>
              <a:rPr lang="fr-FR" sz="1050" dirty="0" smtClean="0"/>
              <a:t> </a:t>
            </a:r>
            <a:br>
              <a:rPr lang="fr-FR" sz="1050" dirty="0" smtClean="0"/>
            </a:br>
            <a:r>
              <a:rPr lang="fr-FR" sz="2400" dirty="0" smtClean="0"/>
              <a:t/>
            </a:r>
            <a:br>
              <a:rPr lang="fr-FR" sz="2400" dirty="0" smtClean="0"/>
            </a:b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-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On dit la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" tooltip="Citations verite"/>
              </a:rPr>
              <a:t>vérité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" tooltip="Citations gratis"/>
              </a:rPr>
              <a:t>gratis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 on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4" tooltip="Citations ment"/>
              </a:rPr>
              <a:t>ment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5" tooltip="Citations pour"/>
              </a:rPr>
              <a:t>pour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 l'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6" tooltip="Citations argent"/>
              </a:rPr>
              <a:t>argent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. </a:t>
            </a:r>
            <a:r>
              <a:rPr lang="fr-FR" sz="2000" u="sng" dirty="0" smtClean="0">
                <a:latin typeface="Arial" pitchFamily="34" charset="0"/>
                <a:cs typeface="Arial" pitchFamily="34" charset="0"/>
              </a:rPr>
              <a:t/>
            </a:r>
            <a:br>
              <a:rPr lang="fr-FR" sz="2000" u="sng" dirty="0" smtClean="0">
                <a:latin typeface="Arial" pitchFamily="34" charset="0"/>
                <a:cs typeface="Arial" pitchFamily="34" charset="0"/>
              </a:rPr>
            </a:br>
            <a:r>
              <a:rPr lang="fr-FR" sz="2000" u="sng" dirty="0" smtClean="0">
                <a:latin typeface="Arial" pitchFamily="34" charset="0"/>
                <a:cs typeface="Arial" pitchFamily="34" charset="0"/>
              </a:rPr>
              <a:t/>
            </a:r>
            <a:br>
              <a:rPr lang="fr-FR" sz="2000" u="sng" dirty="0" smtClean="0">
                <a:latin typeface="Arial" pitchFamily="34" charset="0"/>
                <a:cs typeface="Arial" pitchFamily="34" charset="0"/>
              </a:rPr>
            </a:br>
            <a:r>
              <a:rPr lang="fr-FR" sz="2000" dirty="0" smtClean="0">
                <a:latin typeface="Arial" pitchFamily="34" charset="0"/>
                <a:cs typeface="Arial" pitchFamily="34" charset="0"/>
              </a:rPr>
              <a:t>-</a:t>
            </a:r>
            <a:r>
              <a:rPr lang="fr-FR" sz="2000" u="sng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Ma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7" tooltip="Citations lettre"/>
              </a:rPr>
              <a:t>lettre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8" tooltip="Citations recommandation"/>
              </a:rPr>
              <a:t>recommandation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! s'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9" tooltip="Citations ecriait"/>
              </a:rPr>
              <a:t>écriait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d'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0" tooltip="Citations Artagnan"/>
              </a:rPr>
              <a:t>Artagnan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 ma </a:t>
            </a:r>
            <a:r>
              <a:rPr lang="fr-FR" sz="2000" i="1" u="sng" dirty="0" smtClean="0">
                <a:latin typeface="Arial" pitchFamily="34" charset="0"/>
                <a:cs typeface="Arial" pitchFamily="34" charset="0"/>
                <a:hlinkClick r:id="rId7" tooltip="Citations lettre"/>
              </a:rPr>
              <a:t>lettre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8" tooltip="Citations recommandation"/>
              </a:rPr>
              <a:t>recommandation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 </a:t>
            </a:r>
            <a:r>
              <a:rPr lang="fr-FR" sz="2000" i="1" dirty="0" err="1" smtClean="0">
                <a:latin typeface="Arial" pitchFamily="34" charset="0"/>
                <a:cs typeface="Arial" pitchFamily="34" charset="0"/>
                <a:hlinkClick r:id="rId11" tooltip="Citations sangdieu"/>
              </a:rPr>
              <a:t>sangdieu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! ou je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2" tooltip="Citations vous"/>
              </a:rPr>
              <a:t>vous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3" tooltip="Citations embroche"/>
              </a:rPr>
              <a:t>embroche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4" tooltip="Citations tous"/>
              </a:rPr>
              <a:t>tous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5" tooltip="Citations comme"/>
              </a:rPr>
              <a:t>comme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des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6" tooltip="Citations ortolans"/>
              </a:rPr>
              <a:t>ortolans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! / </a:t>
            </a:r>
            <a:r>
              <a:rPr lang="en-US" sz="2000" u="sng" dirty="0" smtClean="0">
                <a:latin typeface="Arial" pitchFamily="34" charset="0"/>
                <a:cs typeface="Arial" pitchFamily="34" charset="0"/>
                <a:hlinkClick r:id="rId17" tooltip="Les Trois Mousquetaires (1844)"/>
              </a:rPr>
              <a:t>Les </a:t>
            </a:r>
            <a:r>
              <a:rPr lang="en-US" sz="2000" u="sng" dirty="0" err="1" smtClean="0">
                <a:latin typeface="Arial" pitchFamily="34" charset="0"/>
                <a:cs typeface="Arial" pitchFamily="34" charset="0"/>
                <a:hlinkClick r:id="rId17" tooltip="Les Trois Mousquetaires (1844)"/>
              </a:rPr>
              <a:t>Trois</a:t>
            </a:r>
            <a:r>
              <a:rPr lang="en-US" sz="2000" u="sng" dirty="0" smtClean="0">
                <a:latin typeface="Arial" pitchFamily="34" charset="0"/>
                <a:cs typeface="Arial" pitchFamily="34" charset="0"/>
                <a:hlinkClick r:id="rId17" tooltip="Les Trois Mousquetaires (1844)"/>
              </a:rPr>
              <a:t> </a:t>
            </a:r>
            <a:r>
              <a:rPr lang="en-US" sz="2000" u="sng" dirty="0" err="1" smtClean="0">
                <a:latin typeface="Arial" pitchFamily="34" charset="0"/>
                <a:cs typeface="Arial" pitchFamily="34" charset="0"/>
                <a:hlinkClick r:id="rId17" tooltip="Les Trois Mousquetaires (1844)"/>
              </a:rPr>
              <a:t>Mousquetaires</a:t>
            </a:r>
            <a:r>
              <a:rPr lang="en-US" sz="2000" u="sng" dirty="0" smtClean="0">
                <a:latin typeface="Arial" pitchFamily="34" charset="0"/>
                <a:cs typeface="Arial" pitchFamily="34" charset="0"/>
                <a:hlinkClick r:id="rId17" tooltip="Les Trois Mousquetaires (1844)"/>
              </a:rPr>
              <a:t> (1844) 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/>
            </a:r>
            <a:br>
              <a:rPr lang="fr-FR" sz="2000" i="1" dirty="0" smtClean="0">
                <a:latin typeface="Arial" pitchFamily="34" charset="0"/>
                <a:cs typeface="Arial" pitchFamily="34" charset="0"/>
              </a:rPr>
            </a:br>
            <a:r>
              <a:rPr lang="fr-FR" sz="2000" i="1" dirty="0" smtClean="0">
                <a:latin typeface="Arial" pitchFamily="34" charset="0"/>
                <a:cs typeface="Arial" pitchFamily="34" charset="0"/>
              </a:rPr>
              <a:t/>
            </a:r>
            <a:br>
              <a:rPr lang="fr-FR" sz="2000" i="1" dirty="0" smtClean="0">
                <a:latin typeface="Arial" pitchFamily="34" charset="0"/>
                <a:cs typeface="Arial" pitchFamily="34" charset="0"/>
              </a:rPr>
            </a:b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Ce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8" tooltip="Citations sont"/>
              </a:rPr>
              <a:t>sont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les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9" tooltip="Citations illusions"/>
              </a:rPr>
              <a:t>illusions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qui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0" tooltip="Citations rendent"/>
              </a:rPr>
              <a:t>rendent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les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1" tooltip="Citations douleurs"/>
              </a:rPr>
              <a:t>douleurs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u="sng" dirty="0" smtClean="0">
                <a:latin typeface="Arial" pitchFamily="34" charset="0"/>
                <a:cs typeface="Arial" pitchFamily="34" charset="0"/>
                <a:hlinkClick r:id="rId22" tooltip="Citations ameres"/>
              </a:rPr>
              <a:t>amères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et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3" tooltip="Citations inguerissables"/>
              </a:rPr>
              <a:t>inguérissables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. (Pauline- 1838)</a:t>
            </a:r>
            <a:br>
              <a:rPr lang="fr-FR" sz="2000" i="1" dirty="0" smtClean="0">
                <a:latin typeface="Arial" pitchFamily="34" charset="0"/>
                <a:cs typeface="Arial" pitchFamily="34" charset="0"/>
              </a:rPr>
            </a:br>
            <a:r>
              <a:rPr lang="fr-FR" sz="2000" i="1" dirty="0" smtClean="0">
                <a:latin typeface="Arial" pitchFamily="34" charset="0"/>
                <a:cs typeface="Arial" pitchFamily="34" charset="0"/>
              </a:rPr>
              <a:t/>
            </a:r>
            <a:br>
              <a:rPr lang="fr-FR" sz="2000" i="1" dirty="0" smtClean="0">
                <a:latin typeface="Arial" pitchFamily="34" charset="0"/>
                <a:cs typeface="Arial" pitchFamily="34" charset="0"/>
              </a:rPr>
            </a:b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- En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4" tooltip="Citations politique"/>
              </a:rPr>
              <a:t>politique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 mon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5" tooltip="Citations cher"/>
              </a:rPr>
              <a:t>cher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2" tooltip="Citations vous"/>
              </a:rPr>
              <a:t>vous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le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6" tooltip="Citations savez"/>
              </a:rPr>
              <a:t>savez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15" tooltip="Citations comme"/>
              </a:rPr>
              <a:t>comme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moi, il n'y a pas d'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7" tooltip="Citations hommes"/>
              </a:rPr>
              <a:t>hommes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8" tooltip="Citations mais"/>
              </a:rPr>
              <a:t>mais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des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9" tooltip="Citations idees"/>
              </a:rPr>
              <a:t>idées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pas de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0" tooltip="Citations sentiments"/>
              </a:rPr>
              <a:t>sentiments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8" tooltip="Citations mais"/>
              </a:rPr>
              <a:t>mais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des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1" tooltip="Citations interets"/>
              </a:rPr>
              <a:t>intérêts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. En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24" tooltip="Citations politique"/>
              </a:rPr>
              <a:t>politique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 on ne tue pas un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2" tooltip="Citations homme"/>
              </a:rPr>
              <a:t>homme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: on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3" tooltip="Citations supprime"/>
              </a:rPr>
              <a:t>supprime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un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4" tooltip="Citations obstacle"/>
              </a:rPr>
              <a:t>obstacle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,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5" tooltip="Citations voila"/>
              </a:rPr>
              <a:t>voilà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 </a:t>
            </a:r>
            <a:r>
              <a:rPr lang="fr-FR" sz="2000" i="1" dirty="0" smtClean="0">
                <a:latin typeface="Arial" pitchFamily="34" charset="0"/>
                <a:cs typeface="Arial" pitchFamily="34" charset="0"/>
                <a:hlinkClick r:id="rId36" tooltip="Citations tout"/>
              </a:rPr>
              <a:t>tout</a:t>
            </a:r>
            <a:r>
              <a:rPr lang="fr-FR" sz="2000" i="1" dirty="0" smtClean="0">
                <a:latin typeface="Arial" pitchFamily="34" charset="0"/>
                <a:cs typeface="Arial" pitchFamily="34" charset="0"/>
              </a:rPr>
              <a:t>. (</a:t>
            </a:r>
            <a:r>
              <a:rPr lang="en-US" sz="2000" u="sng" dirty="0" smtClean="0">
                <a:hlinkClick r:id="rId37" tooltip="Le comte de Monte-Cristo (1845-1846)"/>
              </a:rPr>
              <a:t>Le </a:t>
            </a:r>
            <a:r>
              <a:rPr lang="en-US" sz="2000" u="sng" dirty="0" err="1" smtClean="0">
                <a:hlinkClick r:id="rId37" tooltip="Le comte de Monte-Cristo (1845-1846)"/>
              </a:rPr>
              <a:t>comte</a:t>
            </a:r>
            <a:r>
              <a:rPr lang="en-US" sz="2000" u="sng" dirty="0" smtClean="0">
                <a:hlinkClick r:id="rId37" tooltip="Le comte de Monte-Cristo (1845-1846)"/>
              </a:rPr>
              <a:t> de Monte-Cristo (1845-1846</a:t>
            </a:r>
            <a:r>
              <a:rPr lang="en-US" sz="2000" u="sng" dirty="0" smtClean="0">
                <a:hlinkClick r:id="rId37" tooltip="Le comte de Monte-Cristo (1845-1846)"/>
              </a:rPr>
              <a:t>)</a:t>
            </a:r>
            <a:endParaRPr lang="ar-EG" sz="24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 advTm="43667">
        <p:circle/>
      </p:transition>
    </mc:Choice>
    <mc:Fallback>
      <p:transition spd="slow" advTm="43667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737692" y="1662592"/>
            <a:ext cx="321141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7950" indent="0"/>
            <a:r>
              <a:rPr lang="fr-CA" sz="1800" b="1" u="sng" dirty="0"/>
              <a:t>Par:</a:t>
            </a:r>
            <a:r>
              <a:rPr lang="fr-CA" sz="1800" dirty="0"/>
              <a:t> </a:t>
            </a:r>
            <a:r>
              <a:rPr lang="fr-CA" sz="1800" dirty="0" err="1"/>
              <a:t>Youstina</a:t>
            </a:r>
            <a:r>
              <a:rPr lang="fr-CA" sz="1800" dirty="0"/>
              <a:t> </a:t>
            </a:r>
            <a:r>
              <a:rPr lang="fr-CA" sz="1800" dirty="0" err="1" smtClean="0"/>
              <a:t>Ihab</a:t>
            </a:r>
            <a:endParaRPr lang="fr-CA" sz="1800" dirty="0" smtClean="0"/>
          </a:p>
          <a:p>
            <a:pPr marL="107950" indent="0"/>
            <a:endParaRPr lang="fr-CA" sz="1800" dirty="0"/>
          </a:p>
          <a:p>
            <a:pPr marL="107950" indent="0"/>
            <a:r>
              <a:rPr lang="fr-CA" sz="1800" b="1" u="sng" dirty="0"/>
              <a:t>Classe :</a:t>
            </a:r>
            <a:r>
              <a:rPr lang="fr-CA" sz="1800" dirty="0"/>
              <a:t> Seconde </a:t>
            </a:r>
            <a:endParaRPr lang="fr-CA" sz="1800" dirty="0" smtClean="0"/>
          </a:p>
          <a:p>
            <a:pPr marL="107950" indent="0"/>
            <a:endParaRPr lang="fr-CA" sz="1800" dirty="0"/>
          </a:p>
          <a:p>
            <a:pPr marL="107950" indent="0"/>
            <a:r>
              <a:rPr lang="fr-CA" sz="1800" b="1" u="sng" dirty="0"/>
              <a:t>Encadrée par :</a:t>
            </a:r>
            <a:r>
              <a:rPr lang="fr-CA" sz="1800" dirty="0"/>
              <a:t>  </a:t>
            </a:r>
            <a:r>
              <a:rPr lang="fr-CA" sz="1800" dirty="0" smtClean="0"/>
              <a:t>Mme. </a:t>
            </a:r>
            <a:r>
              <a:rPr lang="fr-CA" sz="1800" dirty="0" err="1" smtClean="0"/>
              <a:t>Dalia</a:t>
            </a:r>
            <a:endParaRPr lang="fr-CA" sz="1800" dirty="0"/>
          </a:p>
        </p:txBody>
      </p:sp>
    </p:spTree>
    <p:extLst>
      <p:ext uri="{BB962C8B-B14F-4D97-AF65-F5344CB8AC3E}">
        <p14:creationId xmlns:p14="http://schemas.microsoft.com/office/powerpoint/2010/main" val="37962479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470"/>
    </mc:Choice>
    <mc:Fallback>
      <p:transition spd="slow" advTm="347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8" name="Google Shape;17248;p31"/>
          <p:cNvSpPr txBox="1">
            <a:spLocks noGrp="1"/>
          </p:cNvSpPr>
          <p:nvPr>
            <p:ph type="body" idx="1"/>
          </p:nvPr>
        </p:nvSpPr>
        <p:spPr>
          <a:xfrm>
            <a:off x="657615" y="1063413"/>
            <a:ext cx="67515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Dit aussi Alexandre Dumas père </a:t>
            </a:r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pour ne pas le confondre avec son fils , dit Alexandre Dumas fils.</a:t>
            </a:r>
            <a:endParaRPr lang="fr-FR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endParaRPr lang="en-US" sz="1600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Alexandre Dumas père </a:t>
            </a:r>
            <a:r>
              <a:rPr lang="en-US" sz="1600" dirty="0" err="1" smtClean="0">
                <a:solidFill>
                  <a:schemeClr val="tx1"/>
                </a:solidFill>
                <a:latin typeface="Arial" panose="020B0604020202020204" pitchFamily="34" charset="0"/>
              </a:rPr>
              <a:t>est</a:t>
            </a:r>
            <a:r>
              <a:rPr lang="en-US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  <a:r>
              <a:rPr 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un </a:t>
            </a:r>
            <a:r>
              <a:rPr lang="en-US" sz="1600" dirty="0" err="1">
                <a:solidFill>
                  <a:schemeClr val="tx1"/>
                </a:solidFill>
                <a:latin typeface="Arial" panose="020B0604020202020204" pitchFamily="34" charset="0"/>
              </a:rPr>
              <a:t>ecrivain</a:t>
            </a:r>
            <a:r>
              <a:rPr 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Arial" panose="020B0604020202020204" pitchFamily="34" charset="0"/>
              </a:rPr>
              <a:t>francais</a:t>
            </a:r>
            <a:r>
              <a:rPr lang="en-US" sz="1600" dirty="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né 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le </a:t>
            </a:r>
            <a:r>
              <a:rPr lang="fr-FR" sz="1600" dirty="0">
                <a:solidFill>
                  <a:schemeClr val="tx1"/>
                </a:solidFill>
                <a:hlinkClick r:id="rId3" tooltip="24 juillet"/>
              </a:rPr>
              <a:t>24</a:t>
            </a:r>
            <a:r>
              <a:rPr lang="fr-FR" sz="1600" dirty="0">
                <a:solidFill>
                  <a:schemeClr val="tx1"/>
                </a:solidFill>
              </a:rPr>
              <a:t> </a:t>
            </a:r>
            <a:r>
              <a:rPr lang="fr-FR" sz="1600" dirty="0">
                <a:solidFill>
                  <a:schemeClr val="tx1"/>
                </a:solidFill>
                <a:hlinkClick r:id="rId4" tooltip="Juillet 1802"/>
              </a:rPr>
              <a:t>juillet</a:t>
            </a:r>
            <a:r>
              <a:rPr lang="fr-FR" sz="1600" dirty="0">
                <a:solidFill>
                  <a:schemeClr val="tx1"/>
                </a:solidFill>
              </a:rPr>
              <a:t> </a:t>
            </a:r>
            <a:r>
              <a:rPr lang="fr-FR" sz="1600" dirty="0">
                <a:solidFill>
                  <a:schemeClr val="tx1"/>
                </a:solidFill>
                <a:hlinkClick r:id="rId5" tooltip="1802 en littérature"/>
              </a:rPr>
              <a:t>1802</a:t>
            </a:r>
            <a:r>
              <a:rPr lang="fr-FR" sz="1600" dirty="0">
                <a:solidFill>
                  <a:schemeClr val="tx1"/>
                </a:solidFill>
              </a:rPr>
              <a:t> 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à 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  <a:hlinkClick r:id="rId6" tooltip="Villers-Cotterêts"/>
              </a:rPr>
              <a:t>Villers-Cotterêts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 (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  <a:hlinkClick r:id="rId7" tooltip="Aisne (département)"/>
              </a:rPr>
              <a:t>Aisne</a:t>
            </a:r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).</a:t>
            </a:r>
            <a:endParaRPr lang="en-US" sz="1600" dirty="0">
              <a:solidFill>
                <a:schemeClr val="tx1"/>
              </a:solidFill>
            </a:endParaRPr>
          </a:p>
          <a:p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Il est mort 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le </a:t>
            </a:r>
            <a:r>
              <a:rPr lang="fr-FR" sz="1600" dirty="0">
                <a:solidFill>
                  <a:schemeClr val="tx1"/>
                </a:solidFill>
                <a:hlinkClick r:id="rId8" tooltip="5 décembre"/>
              </a:rPr>
              <a:t>5</a:t>
            </a:r>
            <a:r>
              <a:rPr lang="fr-FR" sz="1600" dirty="0">
                <a:solidFill>
                  <a:schemeClr val="tx1"/>
                </a:solidFill>
              </a:rPr>
              <a:t> </a:t>
            </a:r>
            <a:r>
              <a:rPr lang="fr-FR" sz="1600" dirty="0">
                <a:solidFill>
                  <a:schemeClr val="tx1"/>
                </a:solidFill>
                <a:hlinkClick r:id="rId9" tooltip="Décembre 1870"/>
              </a:rPr>
              <a:t>décembre</a:t>
            </a:r>
            <a:r>
              <a:rPr lang="fr-FR" sz="1600" dirty="0">
                <a:solidFill>
                  <a:schemeClr val="tx1"/>
                </a:solidFill>
              </a:rPr>
              <a:t> 1870   (à 68 ans)</a:t>
            </a:r>
            <a:br>
              <a:rPr lang="fr-FR" sz="1600" dirty="0">
                <a:solidFill>
                  <a:schemeClr val="tx1"/>
                </a:solidFill>
              </a:rPr>
            </a:br>
            <a:r>
              <a:rPr lang="fr-FR" sz="1600" dirty="0">
                <a:solidFill>
                  <a:schemeClr val="tx1"/>
                </a:solidFill>
              </a:rPr>
              <a:t> au Puys (</a:t>
            </a:r>
            <a:r>
              <a:rPr lang="fr-FR" sz="1600" u="sng" dirty="0">
                <a:solidFill>
                  <a:schemeClr val="tx1"/>
                </a:solidFill>
                <a:hlinkClick r:id="rId10"/>
              </a:rPr>
              <a:t>Seine-Maritime</a:t>
            </a:r>
            <a:r>
              <a:rPr lang="fr-FR" sz="1600" dirty="0" smtClean="0">
                <a:solidFill>
                  <a:schemeClr val="tx1"/>
                </a:solidFill>
              </a:rPr>
              <a:t>).</a:t>
            </a:r>
            <a:endParaRPr lang="fr-FR" sz="1600" dirty="0">
              <a:solidFill>
                <a:schemeClr val="tx1"/>
              </a:solidFill>
            </a:endParaRPr>
          </a:p>
          <a:p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Il est le 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fils de Marie-Louise </a:t>
            </a:r>
            <a:r>
              <a:rPr lang="fr-FR" sz="1600" dirty="0" err="1">
                <a:solidFill>
                  <a:schemeClr val="tx1"/>
                </a:solidFill>
                <a:latin typeface="Arial" panose="020B0604020202020204" pitchFamily="34" charset="0"/>
              </a:rPr>
              <a:t>Labouret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 et Thomas Alexandre </a:t>
            </a:r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Davy.</a:t>
            </a:r>
            <a:endParaRPr lang="fr-FR" sz="1600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endParaRPr lang="fr-FR" sz="1600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r>
              <a:rPr lang="fr-FR" sz="1600" dirty="0" smtClean="0">
                <a:solidFill>
                  <a:schemeClr val="tx1"/>
                </a:solidFill>
                <a:latin typeface="Arial" panose="020B0604020202020204" pitchFamily="34" charset="0"/>
              </a:rPr>
              <a:t>Il est 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 le père des écrivains 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  <a:hlinkClick r:id="rId11" tooltip="Henry Bauër"/>
              </a:rPr>
              <a:t>Henry </a:t>
            </a:r>
            <a:r>
              <a:rPr lang="fr-FR" sz="1600" dirty="0" err="1">
                <a:solidFill>
                  <a:schemeClr val="tx1"/>
                </a:solidFill>
                <a:latin typeface="Arial" panose="020B0604020202020204" pitchFamily="34" charset="0"/>
                <a:hlinkClick r:id="rId11" tooltip="Henry Bauër"/>
              </a:rPr>
              <a:t>Bauër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 et 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  <a:hlinkClick r:id="rId12" tooltip="Alexandre Dumas (fils)"/>
              </a:rPr>
              <a:t>Alexandre Dumas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* (1824-1895) dit « Dumas fils », auteur de</a:t>
            </a:r>
          </a:p>
          <a:p>
            <a:pPr marL="114300" indent="0">
              <a:buNone/>
            </a:pPr>
            <a:r>
              <a:rPr lang="fr-FR" sz="1600" i="1" u="sng" dirty="0">
                <a:solidFill>
                  <a:schemeClr val="tx1"/>
                </a:solidFill>
                <a:latin typeface="Arial" panose="020B0604020202020204" pitchFamily="34" charset="0"/>
                <a:hlinkClick r:id="rId13"/>
              </a:rPr>
              <a:t>La Dame aux camélias</a:t>
            </a: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.</a:t>
            </a:r>
            <a:endParaRPr lang="en-US" sz="1600" dirty="0">
              <a:solidFill>
                <a:schemeClr val="tx1"/>
              </a:solidFill>
            </a:endParaRPr>
          </a:p>
          <a:p>
            <a:endParaRPr lang="fr-FR" sz="1600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114300" indent="0" algn="ctr">
              <a:buNone/>
            </a:pPr>
            <a:r>
              <a:rPr lang="fr-FR" sz="1600" dirty="0">
                <a:solidFill>
                  <a:schemeClr val="tx1"/>
                </a:solidFill>
                <a:latin typeface="Arial" panose="020B0604020202020204" pitchFamily="34" charset="0"/>
              </a:rPr>
              <a:t> </a:t>
            </a:r>
            <a:endParaRPr lang="en-US" sz="1600" dirty="0">
              <a:solidFill>
                <a:schemeClr val="tx1"/>
              </a:solidFill>
            </a:endParaRPr>
          </a:p>
          <a:p>
            <a:endParaRPr lang="en-US" sz="1600" dirty="0">
              <a:solidFill>
                <a:schemeClr val="tx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600" dirty="0">
              <a:solidFill>
                <a:schemeClr val="tx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tx1"/>
              </a:solidFill>
            </a:endParaRPr>
          </a:p>
        </p:txBody>
      </p:sp>
      <p:sp>
        <p:nvSpPr>
          <p:cNvPr id="17249" name="Google Shape;17249;p31"/>
          <p:cNvSpPr txBox="1">
            <a:spLocks noGrp="1"/>
          </p:cNvSpPr>
          <p:nvPr>
            <p:ph type="title"/>
          </p:nvPr>
        </p:nvSpPr>
        <p:spPr>
          <a:xfrm>
            <a:off x="660225" y="289157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Biographie</a:t>
            </a:r>
            <a:r>
              <a:rPr lang="en-US" dirty="0"/>
              <a:t> </a:t>
            </a:r>
            <a:endParaRPr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451150" y="154422"/>
            <a:ext cx="1412295" cy="167437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205031" y="2959416"/>
            <a:ext cx="1735562" cy="1872157"/>
          </a:xfrm>
          <a:prstGeom prst="rect">
            <a:avLst/>
          </a:prstGeom>
        </p:spPr>
      </p:pic>
    </p:spTree>
  </p:cSld>
  <p:clrMapOvr>
    <a:masterClrMapping/>
  </p:clrMapOvr>
  <p:transition spd="slow" advTm="31700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0" name="Google Shape;23860;p52"/>
          <p:cNvSpPr txBox="1">
            <a:spLocks noGrp="1"/>
          </p:cNvSpPr>
          <p:nvPr>
            <p:ph type="body" idx="1"/>
          </p:nvPr>
        </p:nvSpPr>
        <p:spPr>
          <a:xfrm>
            <a:off x="2048995" y="1043860"/>
            <a:ext cx="6603540" cy="32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Clr>
                <a:schemeClr val="dk1"/>
              </a:buClr>
              <a:buSzPts val="1100"/>
            </a:pP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L'œuvre d'Alexandre Dumas est 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universelle  et le classe au treizième rang des auteurs les plus traduits en langue étrangère avec un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total de 2 540 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traductions.</a:t>
            </a:r>
            <a:endParaRPr lang="en-US" sz="1600" dirty="0"/>
          </a:p>
          <a:p>
            <a:pPr marL="285750" indent="-285750">
              <a:buClr>
                <a:schemeClr val="dk1"/>
              </a:buClr>
              <a:buSzPts val="1100"/>
            </a:pP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Il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a neuf ans lorsqu'il entre au collège de l'abbé Grégoire à Villers-Cotterêts. Il y reçoit les bases de l'instruction 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primaire.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Il y reste élève jusqu'en 1813*.</a:t>
            </a:r>
            <a:endParaRPr lang="en-US" sz="1600" dirty="0"/>
          </a:p>
          <a:p>
            <a:pPr marL="285750" indent="-285750">
              <a:buClr>
                <a:schemeClr val="dk1"/>
              </a:buClr>
              <a:buSzPts val="1100"/>
            </a:pP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En 1819, Alexandre fait la connaissance d'</a:t>
            </a:r>
            <a:r>
              <a:rPr lang="fr-FR" sz="1600" dirty="0">
                <a:solidFill>
                  <a:srgbClr val="0645AD"/>
                </a:solidFill>
                <a:latin typeface="Arial" panose="020B0604020202020204" pitchFamily="34" charset="0"/>
                <a:hlinkClick r:id="rId3" tooltip="Adolphe de Leuven"/>
              </a:rPr>
              <a:t>Adolphe de </a:t>
            </a:r>
            <a:r>
              <a:rPr lang="fr-FR" sz="1600" dirty="0" err="1" smtClean="0">
                <a:solidFill>
                  <a:srgbClr val="0645AD"/>
                </a:solidFill>
                <a:latin typeface="Arial" panose="020B0604020202020204" pitchFamily="34" charset="0"/>
                <a:hlinkClick r:id="rId3" tooltip="Adolphe de Leuven"/>
              </a:rPr>
              <a:t>Leuven</a:t>
            </a:r>
            <a:r>
              <a:rPr lang="fr-FR" sz="1600" dirty="0" smtClean="0">
                <a:solidFill>
                  <a:srgbClr val="0645AD"/>
                </a:solidFill>
                <a:latin typeface="Arial" panose="020B0604020202020204" pitchFamily="34" charset="0"/>
              </a:rPr>
              <a:t> 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qui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a le même âge 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que lui; il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l'initie à la poésie moderne. Ils ont également l'occasion d'écrire ensemble en 1820 et 1821 des drames et des </a:t>
            </a:r>
            <a:r>
              <a:rPr lang="fr-FR" sz="1600" dirty="0" smtClean="0">
                <a:solidFill>
                  <a:srgbClr val="0645AD"/>
                </a:solidFill>
                <a:latin typeface="Arial" panose="020B0604020202020204" pitchFamily="34" charset="0"/>
                <a:hlinkClick r:id="rId4" tooltip="Vaudeville"/>
              </a:rPr>
              <a:t>vaudevilles</a:t>
            </a:r>
            <a:r>
              <a:rPr lang="fr-FR" sz="1600" dirty="0" smtClean="0">
                <a:solidFill>
                  <a:srgbClr val="202122"/>
                </a:solidFill>
                <a:latin typeface="Arial" panose="020B0604020202020204" pitchFamily="34" charset="0"/>
              </a:rPr>
              <a:t>, </a:t>
            </a:r>
            <a:r>
              <a:rPr lang="fr-FR" sz="1600" dirty="0">
                <a:solidFill>
                  <a:srgbClr val="202122"/>
                </a:solidFill>
                <a:latin typeface="Arial" panose="020B0604020202020204" pitchFamily="34" charset="0"/>
              </a:rPr>
              <a:t>dont les premiers sont tous refusés. </a:t>
            </a:r>
            <a:endParaRPr lang="en-US" sz="1600" dirty="0"/>
          </a:p>
          <a:p>
            <a:pPr marL="285750" indent="-285750">
              <a:buClr>
                <a:schemeClr val="dk1"/>
              </a:buClr>
              <a:buSzPts val="1100"/>
            </a:pPr>
            <a:endParaRPr lang="en-US" sz="16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600" dirty="0">
              <a:solidFill>
                <a:schemeClr val="lt1"/>
              </a:solidFill>
            </a:endParaRPr>
          </a:p>
        </p:txBody>
      </p:sp>
      <p:grpSp>
        <p:nvGrpSpPr>
          <p:cNvPr id="23861" name="Google Shape;23861;p52"/>
          <p:cNvGrpSpPr/>
          <p:nvPr/>
        </p:nvGrpSpPr>
        <p:grpSpPr>
          <a:xfrm>
            <a:off x="767092" y="2902440"/>
            <a:ext cx="1531915" cy="1730993"/>
            <a:chOff x="2299675" y="1481450"/>
            <a:chExt cx="2777725" cy="3138700"/>
          </a:xfrm>
        </p:grpSpPr>
        <p:sp>
          <p:nvSpPr>
            <p:cNvPr id="23862" name="Google Shape;23862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68" name="Google Shape;23868;p52"/>
          <p:cNvGrpSpPr/>
          <p:nvPr/>
        </p:nvGrpSpPr>
        <p:grpSpPr>
          <a:xfrm rot="1609375">
            <a:off x="463913" y="1213352"/>
            <a:ext cx="1186845" cy="1341079"/>
            <a:chOff x="2299675" y="1481450"/>
            <a:chExt cx="2777725" cy="3138700"/>
          </a:xfrm>
        </p:grpSpPr>
        <p:sp>
          <p:nvSpPr>
            <p:cNvPr id="23869" name="Google Shape;23869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75" name="Google Shape;23875;p52"/>
          <p:cNvGrpSpPr/>
          <p:nvPr/>
        </p:nvGrpSpPr>
        <p:grpSpPr>
          <a:xfrm rot="-1609375" flipH="1">
            <a:off x="7619825" y="-253198"/>
            <a:ext cx="1186845" cy="1341079"/>
            <a:chOff x="2299675" y="1481450"/>
            <a:chExt cx="2777725" cy="3138700"/>
          </a:xfrm>
        </p:grpSpPr>
        <p:sp>
          <p:nvSpPr>
            <p:cNvPr id="23876" name="Google Shape;23876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 advTm="52131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8" name="Google Shape;17388;p34"/>
          <p:cNvSpPr txBox="1">
            <a:spLocks noGrp="1"/>
          </p:cNvSpPr>
          <p:nvPr>
            <p:ph type="subTitle" idx="1"/>
          </p:nvPr>
        </p:nvSpPr>
        <p:spPr>
          <a:xfrm flipH="1">
            <a:off x="2452254" y="2464233"/>
            <a:ext cx="5257799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« Je suis né à Villers-Cotterêts, petite ville du département de l'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3" tooltip="Aisne (département)"/>
              </a:rPr>
              <a:t>Aisne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située sur la route de Paris à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4" tooltip="Laon"/>
              </a:rPr>
              <a:t>Laon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à deux cents pas de la rue de la Noue, où mourut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5" tooltip="Charles-Albert Demoustier"/>
              </a:rPr>
              <a:t>Charles-Albert </a:t>
            </a:r>
            <a:r>
              <a:rPr lang="fr-FR" sz="2000" dirty="0" err="1">
                <a:solidFill>
                  <a:srgbClr val="0645AD"/>
                </a:solidFill>
                <a:latin typeface="Arial" panose="020B0604020202020204" pitchFamily="34" charset="0"/>
                <a:hlinkClick r:id="rId5" tooltip="Charles-Albert Demoustier"/>
              </a:rPr>
              <a:t>Demoustier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</a:rPr>
              <a:t>*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à deux lieues de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6" tooltip="La Ferté-Milon"/>
              </a:rPr>
              <a:t>la Ferté-Milon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</a:rPr>
              <a:t>*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où naquit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7" tooltip="Jean Racine"/>
              </a:rPr>
              <a:t>Racine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et à sept lieues de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8" tooltip="Château-Thierry"/>
              </a:rPr>
              <a:t>Château-Thierry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</a:rPr>
              <a:t>*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, où naquit </a:t>
            </a:r>
            <a:r>
              <a:rPr lang="fr-FR" sz="2000" dirty="0">
                <a:solidFill>
                  <a:srgbClr val="0645AD"/>
                </a:solidFill>
                <a:latin typeface="Arial" panose="020B0604020202020204" pitchFamily="34" charset="0"/>
                <a:hlinkClick r:id="rId9" tooltip="Jean de La Fontaine"/>
              </a:rPr>
              <a:t>La Fontaine</a:t>
            </a:r>
            <a:r>
              <a:rPr lang="fr-FR" sz="2000" baseline="30000" dirty="0">
                <a:solidFill>
                  <a:srgbClr val="0645AD"/>
                </a:solidFill>
                <a:latin typeface="Arial" panose="020B0604020202020204" pitchFamily="34" charset="0"/>
                <a:hlinkClick r:id="rId10"/>
              </a:rPr>
              <a:t>4</a:t>
            </a:r>
            <a:r>
              <a:rPr lang="fr-FR" sz="2000" dirty="0">
                <a:solidFill>
                  <a:srgbClr val="202122"/>
                </a:solidFill>
                <a:latin typeface="Arial" panose="020B0604020202020204" pitchFamily="34" charset="0"/>
              </a:rPr>
              <a:t>. »*</a:t>
            </a:r>
            <a:endParaRPr lang="en-US" sz="20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582619" y="3858669"/>
            <a:ext cx="1615580" cy="68890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23456">
        <p:split orient="vert"/>
      </p:transition>
    </mc:Choice>
    <mc:Fallback>
      <p:transition spd="slow" advTm="23456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7" name="Google Shape;17327;p33"/>
          <p:cNvGrpSpPr/>
          <p:nvPr/>
        </p:nvGrpSpPr>
        <p:grpSpPr>
          <a:xfrm rot="4642051" flipH="1">
            <a:off x="5756497" y="2419448"/>
            <a:ext cx="860496" cy="907191"/>
            <a:chOff x="3212275" y="349350"/>
            <a:chExt cx="486650" cy="503850"/>
          </a:xfrm>
        </p:grpSpPr>
        <p:sp>
          <p:nvSpPr>
            <p:cNvPr id="17328" name="Google Shape;17328;p3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3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3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3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3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3" name="Google Shape;17333;p33"/>
          <p:cNvGrpSpPr/>
          <p:nvPr/>
        </p:nvGrpSpPr>
        <p:grpSpPr>
          <a:xfrm rot="-9526860">
            <a:off x="4837457" y="2196359"/>
            <a:ext cx="855985" cy="1072765"/>
            <a:chOff x="4082775" y="914425"/>
            <a:chExt cx="777050" cy="973675"/>
          </a:xfrm>
        </p:grpSpPr>
        <p:sp>
          <p:nvSpPr>
            <p:cNvPr id="17334" name="Google Shape;17334;p33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33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33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33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33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33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33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33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33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33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4" name="Google Shape;17344;p33"/>
          <p:cNvGrpSpPr/>
          <p:nvPr/>
        </p:nvGrpSpPr>
        <p:grpSpPr>
          <a:xfrm rot="-7675586" flipH="1">
            <a:off x="2046280" y="1963427"/>
            <a:ext cx="822393" cy="867076"/>
            <a:chOff x="3212275" y="349350"/>
            <a:chExt cx="486650" cy="503850"/>
          </a:xfrm>
        </p:grpSpPr>
        <p:sp>
          <p:nvSpPr>
            <p:cNvPr id="17345" name="Google Shape;17345;p3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3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3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3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3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51" name="Google Shape;17351;p33"/>
          <p:cNvSpPr txBox="1">
            <a:spLocks noGrp="1"/>
          </p:cNvSpPr>
          <p:nvPr>
            <p:ph type="subTitle" idx="1"/>
          </p:nvPr>
        </p:nvSpPr>
        <p:spPr>
          <a:xfrm flipH="1">
            <a:off x="1345767" y="3504785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fr-FR" b="1" dirty="0" smtClean="0"/>
              <a:t>Alexandre Dumas écrit d'abord un </a:t>
            </a:r>
            <a:r>
              <a:rPr lang="fr-FR" b="1" dirty="0" smtClean="0">
                <a:hlinkClick r:id="rId3" tooltip="Vaudeville"/>
              </a:rPr>
              <a:t>vaudeville</a:t>
            </a:r>
            <a:r>
              <a:rPr lang="fr-FR" b="1" dirty="0" smtClean="0"/>
              <a:t>*</a:t>
            </a:r>
            <a:endParaRPr lang="fr-FR" sz="1200" b="1" dirty="0" smtClean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indent="0"/>
            <a:endParaRPr b="1" dirty="0"/>
          </a:p>
        </p:txBody>
      </p:sp>
      <p:sp>
        <p:nvSpPr>
          <p:cNvPr id="17354" name="Google Shape;17354;p33"/>
          <p:cNvSpPr txBox="1">
            <a:spLocks noGrp="1"/>
          </p:cNvSpPr>
          <p:nvPr>
            <p:ph type="ctrTitle" idx="4"/>
          </p:nvPr>
        </p:nvSpPr>
        <p:spPr>
          <a:xfrm flipH="1">
            <a:off x="5044341" y="3536486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err="1" smtClean="0">
                <a:solidFill>
                  <a:schemeClr val="accent1">
                    <a:lumMod val="25000"/>
                  </a:schemeClr>
                </a:solidFill>
              </a:rPr>
              <a:t>Puis</a:t>
            </a:r>
            <a:r>
              <a:rPr lang="en-US" sz="1400" dirty="0" smtClean="0">
                <a:solidFill>
                  <a:schemeClr val="accent1">
                    <a:lumMod val="25000"/>
                  </a:schemeClr>
                </a:solidFill>
              </a:rPr>
              <a:t> des </a:t>
            </a:r>
            <a:r>
              <a:rPr lang="en-US" sz="1400" dirty="0" err="1" smtClean="0">
                <a:solidFill>
                  <a:schemeClr val="accent1">
                    <a:lumMod val="25000"/>
                  </a:schemeClr>
                </a:solidFill>
              </a:rPr>
              <a:t>romans</a:t>
            </a:r>
            <a:r>
              <a:rPr lang="en-US" sz="1400" dirty="0" smtClean="0">
                <a:solidFill>
                  <a:schemeClr val="accent1">
                    <a:lumMod val="25000"/>
                  </a:schemeClr>
                </a:solidFill>
              </a:rPr>
              <a:t> </a:t>
            </a:r>
            <a:r>
              <a:rPr lang="en-US" sz="1400" dirty="0" err="1" smtClean="0">
                <a:solidFill>
                  <a:schemeClr val="accent1">
                    <a:lumMod val="25000"/>
                  </a:schemeClr>
                </a:solidFill>
              </a:rPr>
              <a:t>historiques</a:t>
            </a:r>
            <a:endParaRPr sz="1400" dirty="0">
              <a:solidFill>
                <a:schemeClr val="accent1">
                  <a:lumMod val="25000"/>
                </a:schemeClr>
              </a:solidFill>
            </a:endParaRPr>
          </a:p>
        </p:txBody>
      </p:sp>
      <p:sp>
        <p:nvSpPr>
          <p:cNvPr id="17356" name="Google Shape;17356;p33"/>
          <p:cNvSpPr/>
          <p:nvPr/>
        </p:nvSpPr>
        <p:spPr>
          <a:xfrm>
            <a:off x="2111461" y="2135799"/>
            <a:ext cx="436425" cy="436425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233C4F"/>
              </a:solidFill>
            </a:endParaRPr>
          </a:p>
        </p:txBody>
      </p:sp>
      <p:sp>
        <p:nvSpPr>
          <p:cNvPr id="17357" name="Google Shape;17357;p33"/>
          <p:cNvSpPr txBox="1">
            <a:spLocks noGrp="1"/>
          </p:cNvSpPr>
          <p:nvPr>
            <p:ph type="title" idx="6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dirty="0" smtClean="0"/>
              <a:t>Genres d’</a:t>
            </a:r>
            <a:r>
              <a:rPr lang="fr-FR" b="1" dirty="0" smtClean="0"/>
              <a:t> é</a:t>
            </a:r>
            <a:r>
              <a:rPr lang="en-US" dirty="0" err="1" smtClean="0"/>
              <a:t>criture</a:t>
            </a:r>
            <a:r>
              <a:rPr lang="en-US" dirty="0" smtClean="0"/>
              <a:t>(</a:t>
            </a:r>
            <a:r>
              <a:rPr lang="en-US" dirty="0" err="1" smtClean="0"/>
              <a:t>romantiques</a:t>
            </a:r>
            <a:r>
              <a:rPr lang="en-US" dirty="0"/>
              <a:t>)</a:t>
            </a:r>
            <a:endParaRPr dirty="0"/>
          </a:p>
        </p:txBody>
      </p:sp>
      <p:grpSp>
        <p:nvGrpSpPr>
          <p:cNvPr id="17358" name="Google Shape;17358;p33"/>
          <p:cNvGrpSpPr/>
          <p:nvPr/>
        </p:nvGrpSpPr>
        <p:grpSpPr>
          <a:xfrm>
            <a:off x="6023087" y="2655933"/>
            <a:ext cx="436565" cy="435803"/>
            <a:chOff x="1190300" y="238125"/>
            <a:chExt cx="5228325" cy="5219200"/>
          </a:xfrm>
        </p:grpSpPr>
        <p:sp>
          <p:nvSpPr>
            <p:cNvPr id="17359" name="Google Shape;17359;p33"/>
            <p:cNvSpPr/>
            <p:nvPr/>
          </p:nvSpPr>
          <p:spPr>
            <a:xfrm>
              <a:off x="1190300" y="238125"/>
              <a:ext cx="2696375" cy="5219200"/>
            </a:xfrm>
            <a:custGeom>
              <a:avLst/>
              <a:gdLst/>
              <a:ahLst/>
              <a:cxnLst/>
              <a:rect l="l" t="t" r="r" b="b"/>
              <a:pathLst>
                <a:path w="107855" h="208768" extrusionOk="0">
                  <a:moveTo>
                    <a:pt x="100913" y="6968"/>
                  </a:moveTo>
                  <a:lnTo>
                    <a:pt x="100913" y="20877"/>
                  </a:lnTo>
                  <a:lnTo>
                    <a:pt x="62630" y="20877"/>
                  </a:lnTo>
                  <a:lnTo>
                    <a:pt x="62630" y="6968"/>
                  </a:lnTo>
                  <a:close/>
                  <a:moveTo>
                    <a:pt x="100913" y="27844"/>
                  </a:moveTo>
                  <a:lnTo>
                    <a:pt x="100913" y="38283"/>
                  </a:lnTo>
                  <a:lnTo>
                    <a:pt x="62630" y="38283"/>
                  </a:lnTo>
                  <a:lnTo>
                    <a:pt x="62630" y="27844"/>
                  </a:lnTo>
                  <a:close/>
                  <a:moveTo>
                    <a:pt x="55663" y="34786"/>
                  </a:moveTo>
                  <a:lnTo>
                    <a:pt x="55663" y="45224"/>
                  </a:lnTo>
                  <a:lnTo>
                    <a:pt x="6968" y="45224"/>
                  </a:lnTo>
                  <a:lnTo>
                    <a:pt x="6968" y="34786"/>
                  </a:lnTo>
                  <a:close/>
                  <a:moveTo>
                    <a:pt x="55663" y="52192"/>
                  </a:moveTo>
                  <a:lnTo>
                    <a:pt x="55663" y="156575"/>
                  </a:lnTo>
                  <a:lnTo>
                    <a:pt x="6968" y="156575"/>
                  </a:lnTo>
                  <a:lnTo>
                    <a:pt x="6968" y="52192"/>
                  </a:lnTo>
                  <a:close/>
                  <a:moveTo>
                    <a:pt x="100913" y="45224"/>
                  </a:moveTo>
                  <a:lnTo>
                    <a:pt x="100913" y="167014"/>
                  </a:lnTo>
                  <a:lnTo>
                    <a:pt x="62630" y="167014"/>
                  </a:lnTo>
                  <a:lnTo>
                    <a:pt x="62630" y="45224"/>
                  </a:lnTo>
                  <a:close/>
                  <a:moveTo>
                    <a:pt x="55663" y="163543"/>
                  </a:moveTo>
                  <a:lnTo>
                    <a:pt x="55663" y="173981"/>
                  </a:lnTo>
                  <a:lnTo>
                    <a:pt x="6968" y="173981"/>
                  </a:lnTo>
                  <a:lnTo>
                    <a:pt x="6968" y="163543"/>
                  </a:lnTo>
                  <a:close/>
                  <a:moveTo>
                    <a:pt x="100913" y="173981"/>
                  </a:moveTo>
                  <a:lnTo>
                    <a:pt x="100913" y="180923"/>
                  </a:lnTo>
                  <a:lnTo>
                    <a:pt x="62630" y="180923"/>
                  </a:lnTo>
                  <a:lnTo>
                    <a:pt x="62630" y="173981"/>
                  </a:lnTo>
                  <a:close/>
                  <a:moveTo>
                    <a:pt x="55663" y="180923"/>
                  </a:moveTo>
                  <a:lnTo>
                    <a:pt x="55663" y="201800"/>
                  </a:lnTo>
                  <a:lnTo>
                    <a:pt x="6968" y="201800"/>
                  </a:lnTo>
                  <a:lnTo>
                    <a:pt x="6968" y="180923"/>
                  </a:lnTo>
                  <a:close/>
                  <a:moveTo>
                    <a:pt x="100913" y="187890"/>
                  </a:moveTo>
                  <a:lnTo>
                    <a:pt x="100913" y="201800"/>
                  </a:lnTo>
                  <a:lnTo>
                    <a:pt x="62630" y="201800"/>
                  </a:lnTo>
                  <a:lnTo>
                    <a:pt x="62630" y="187890"/>
                  </a:lnTo>
                  <a:close/>
                  <a:moveTo>
                    <a:pt x="59159" y="0"/>
                  </a:moveTo>
                  <a:cubicBezTo>
                    <a:pt x="57228" y="0"/>
                    <a:pt x="55663" y="1566"/>
                    <a:pt x="55663" y="3471"/>
                  </a:cubicBezTo>
                  <a:lnTo>
                    <a:pt x="55663" y="27844"/>
                  </a:lnTo>
                  <a:lnTo>
                    <a:pt x="3471" y="27844"/>
                  </a:lnTo>
                  <a:cubicBezTo>
                    <a:pt x="1566" y="27844"/>
                    <a:pt x="0" y="29384"/>
                    <a:pt x="0" y="31315"/>
                  </a:cubicBezTo>
                  <a:lnTo>
                    <a:pt x="0" y="205296"/>
                  </a:lnTo>
                  <a:cubicBezTo>
                    <a:pt x="0" y="207201"/>
                    <a:pt x="1566" y="208767"/>
                    <a:pt x="3471" y="208767"/>
                  </a:cubicBezTo>
                  <a:lnTo>
                    <a:pt x="104384" y="208767"/>
                  </a:lnTo>
                  <a:cubicBezTo>
                    <a:pt x="106315" y="208767"/>
                    <a:pt x="107854" y="207201"/>
                    <a:pt x="107854" y="205296"/>
                  </a:cubicBezTo>
                  <a:lnTo>
                    <a:pt x="107854" y="3471"/>
                  </a:lnTo>
                  <a:cubicBezTo>
                    <a:pt x="107854" y="1566"/>
                    <a:pt x="106315" y="0"/>
                    <a:pt x="104384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33"/>
            <p:cNvSpPr/>
            <p:nvPr/>
          </p:nvSpPr>
          <p:spPr>
            <a:xfrm>
              <a:off x="3877500" y="933975"/>
              <a:ext cx="2541125" cy="4523100"/>
            </a:xfrm>
            <a:custGeom>
              <a:avLst/>
              <a:gdLst/>
              <a:ahLst/>
              <a:cxnLst/>
              <a:rect l="l" t="t" r="r" b="b"/>
              <a:pathLst>
                <a:path w="101645" h="180924" extrusionOk="0">
                  <a:moveTo>
                    <a:pt x="53550" y="7735"/>
                  </a:moveTo>
                  <a:lnTo>
                    <a:pt x="57360" y="22270"/>
                  </a:lnTo>
                  <a:lnTo>
                    <a:pt x="11875" y="34379"/>
                  </a:lnTo>
                  <a:lnTo>
                    <a:pt x="8091" y="19869"/>
                  </a:lnTo>
                  <a:lnTo>
                    <a:pt x="53550" y="7735"/>
                  </a:lnTo>
                  <a:close/>
                  <a:moveTo>
                    <a:pt x="59108" y="29003"/>
                  </a:moveTo>
                  <a:lnTo>
                    <a:pt x="60752" y="35266"/>
                  </a:lnTo>
                  <a:lnTo>
                    <a:pt x="15267" y="47400"/>
                  </a:lnTo>
                  <a:lnTo>
                    <a:pt x="13649" y="41111"/>
                  </a:lnTo>
                  <a:lnTo>
                    <a:pt x="59108" y="29003"/>
                  </a:lnTo>
                  <a:close/>
                  <a:moveTo>
                    <a:pt x="62501" y="42025"/>
                  </a:moveTo>
                  <a:lnTo>
                    <a:pt x="82673" y="119425"/>
                  </a:lnTo>
                  <a:lnTo>
                    <a:pt x="37240" y="131560"/>
                  </a:lnTo>
                  <a:lnTo>
                    <a:pt x="17042" y="54133"/>
                  </a:lnTo>
                  <a:lnTo>
                    <a:pt x="62501" y="42025"/>
                  </a:lnTo>
                  <a:close/>
                  <a:moveTo>
                    <a:pt x="84447" y="126158"/>
                  </a:moveTo>
                  <a:lnTo>
                    <a:pt x="88022" y="139806"/>
                  </a:lnTo>
                  <a:lnTo>
                    <a:pt x="42537" y="151941"/>
                  </a:lnTo>
                  <a:lnTo>
                    <a:pt x="38988" y="138292"/>
                  </a:lnTo>
                  <a:lnTo>
                    <a:pt x="84447" y="126158"/>
                  </a:lnTo>
                  <a:close/>
                  <a:moveTo>
                    <a:pt x="89771" y="146539"/>
                  </a:moveTo>
                  <a:lnTo>
                    <a:pt x="93555" y="161048"/>
                  </a:lnTo>
                  <a:lnTo>
                    <a:pt x="48096" y="173183"/>
                  </a:lnTo>
                  <a:lnTo>
                    <a:pt x="44312" y="158673"/>
                  </a:lnTo>
                  <a:lnTo>
                    <a:pt x="89771" y="146539"/>
                  </a:lnTo>
                  <a:close/>
                  <a:moveTo>
                    <a:pt x="56036" y="1"/>
                  </a:moveTo>
                  <a:cubicBezTo>
                    <a:pt x="55738" y="1"/>
                    <a:pt x="55439" y="38"/>
                    <a:pt x="55142" y="115"/>
                  </a:cubicBezTo>
                  <a:lnTo>
                    <a:pt x="2950" y="14050"/>
                  </a:lnTo>
                  <a:cubicBezTo>
                    <a:pt x="1097" y="14520"/>
                    <a:pt x="1" y="16425"/>
                    <a:pt x="497" y="18277"/>
                  </a:cubicBezTo>
                  <a:lnTo>
                    <a:pt x="42250" y="178324"/>
                  </a:lnTo>
                  <a:cubicBezTo>
                    <a:pt x="42485" y="179237"/>
                    <a:pt x="43059" y="179994"/>
                    <a:pt x="43868" y="180463"/>
                  </a:cubicBezTo>
                  <a:cubicBezTo>
                    <a:pt x="44383" y="180773"/>
                    <a:pt x="44978" y="180924"/>
                    <a:pt x="45577" y="180924"/>
                  </a:cubicBezTo>
                  <a:cubicBezTo>
                    <a:pt x="45888" y="180924"/>
                    <a:pt x="46201" y="180883"/>
                    <a:pt x="46504" y="180803"/>
                  </a:cubicBezTo>
                  <a:lnTo>
                    <a:pt x="98696" y="166894"/>
                  </a:lnTo>
                  <a:cubicBezTo>
                    <a:pt x="100548" y="166398"/>
                    <a:pt x="101644" y="164519"/>
                    <a:pt x="101175" y="162666"/>
                  </a:cubicBezTo>
                  <a:lnTo>
                    <a:pt x="59421" y="2594"/>
                  </a:lnTo>
                  <a:cubicBezTo>
                    <a:pt x="59186" y="1707"/>
                    <a:pt x="58612" y="950"/>
                    <a:pt x="57803" y="480"/>
                  </a:cubicBezTo>
                  <a:cubicBezTo>
                    <a:pt x="57257" y="163"/>
                    <a:pt x="56652" y="1"/>
                    <a:pt x="5603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33"/>
            <p:cNvSpPr/>
            <p:nvPr/>
          </p:nvSpPr>
          <p:spPr>
            <a:xfrm>
              <a:off x="1538025" y="1803875"/>
              <a:ext cx="870325" cy="869650"/>
            </a:xfrm>
            <a:custGeom>
              <a:avLst/>
              <a:gdLst/>
              <a:ahLst/>
              <a:cxnLst/>
              <a:rect l="l" t="t" r="r" b="b"/>
              <a:pathLst>
                <a:path w="34813" h="34786" extrusionOk="0">
                  <a:moveTo>
                    <a:pt x="27844" y="6968"/>
                  </a:moveTo>
                  <a:lnTo>
                    <a:pt x="27844" y="27844"/>
                  </a:lnTo>
                  <a:lnTo>
                    <a:pt x="6968" y="27844"/>
                  </a:lnTo>
                  <a:lnTo>
                    <a:pt x="6968" y="6968"/>
                  </a:lnTo>
                  <a:close/>
                  <a:moveTo>
                    <a:pt x="3497" y="0"/>
                  </a:moveTo>
                  <a:cubicBezTo>
                    <a:pt x="1566" y="0"/>
                    <a:pt x="0" y="1566"/>
                    <a:pt x="0" y="3471"/>
                  </a:cubicBezTo>
                  <a:lnTo>
                    <a:pt x="0" y="31315"/>
                  </a:lnTo>
                  <a:cubicBezTo>
                    <a:pt x="0" y="33246"/>
                    <a:pt x="1566" y="34786"/>
                    <a:pt x="3497" y="34786"/>
                  </a:cubicBezTo>
                  <a:lnTo>
                    <a:pt x="31315" y="34786"/>
                  </a:lnTo>
                  <a:cubicBezTo>
                    <a:pt x="33246" y="34786"/>
                    <a:pt x="34812" y="33246"/>
                    <a:pt x="34812" y="31315"/>
                  </a:cubicBezTo>
                  <a:lnTo>
                    <a:pt x="34812" y="3471"/>
                  </a:lnTo>
                  <a:cubicBezTo>
                    <a:pt x="34812" y="1566"/>
                    <a:pt x="33246" y="0"/>
                    <a:pt x="3131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 advTm="3939">
        <p14:reveal/>
      </p:transition>
    </mc:Choice>
    <mc:Fallback>
      <p:transition spd="slow" advTm="3939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4" name="Google Shape;17254;p32"/>
          <p:cNvSpPr txBox="1">
            <a:spLocks noGrp="1"/>
          </p:cNvSpPr>
          <p:nvPr>
            <p:ph type="title" idx="1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/>
              <a:t>1) </a:t>
            </a:r>
            <a:r>
              <a:rPr lang="fr-FR" dirty="0" smtClean="0"/>
              <a:t>Théâtre</a:t>
            </a:r>
            <a:endParaRPr lang="en-US" dirty="0"/>
          </a:p>
        </p:txBody>
      </p:sp>
      <p:grpSp>
        <p:nvGrpSpPr>
          <p:cNvPr id="17255" name="Google Shape;17255;p32"/>
          <p:cNvGrpSpPr/>
          <p:nvPr/>
        </p:nvGrpSpPr>
        <p:grpSpPr>
          <a:xfrm rot="-9360402">
            <a:off x="5632943" y="2947940"/>
            <a:ext cx="807592" cy="980407"/>
            <a:chOff x="4300675" y="2381925"/>
            <a:chExt cx="594050" cy="634750"/>
          </a:xfrm>
        </p:grpSpPr>
        <p:sp>
          <p:nvSpPr>
            <p:cNvPr id="17256" name="Google Shape;17256;p32"/>
            <p:cNvSpPr/>
            <p:nvPr/>
          </p:nvSpPr>
          <p:spPr>
            <a:xfrm>
              <a:off x="4681825" y="2381925"/>
              <a:ext cx="15150" cy="29500"/>
            </a:xfrm>
            <a:custGeom>
              <a:avLst/>
              <a:gdLst/>
              <a:ahLst/>
              <a:cxnLst/>
              <a:rect l="l" t="t" r="r" b="b"/>
              <a:pathLst>
                <a:path w="606" h="1180" extrusionOk="0">
                  <a:moveTo>
                    <a:pt x="0" y="0"/>
                  </a:moveTo>
                  <a:lnTo>
                    <a:pt x="149" y="942"/>
                  </a:lnTo>
                  <a:lnTo>
                    <a:pt x="149" y="942"/>
                  </a:lnTo>
                  <a:cubicBezTo>
                    <a:pt x="156" y="903"/>
                    <a:pt x="175" y="866"/>
                    <a:pt x="217" y="838"/>
                  </a:cubicBezTo>
                  <a:lnTo>
                    <a:pt x="605" y="1040"/>
                  </a:lnTo>
                  <a:lnTo>
                    <a:pt x="0" y="0"/>
                  </a:lnTo>
                  <a:close/>
                  <a:moveTo>
                    <a:pt x="149" y="942"/>
                  </a:moveTo>
                  <a:cubicBezTo>
                    <a:pt x="137" y="1016"/>
                    <a:pt x="169" y="1098"/>
                    <a:pt x="182" y="1149"/>
                  </a:cubicBezTo>
                  <a:lnTo>
                    <a:pt x="182" y="1149"/>
                  </a:lnTo>
                  <a:lnTo>
                    <a:pt x="149" y="942"/>
                  </a:lnTo>
                  <a:close/>
                  <a:moveTo>
                    <a:pt x="182" y="1149"/>
                  </a:moveTo>
                  <a:lnTo>
                    <a:pt x="186" y="1179"/>
                  </a:lnTo>
                  <a:cubicBezTo>
                    <a:pt x="186" y="1171"/>
                    <a:pt x="185" y="1161"/>
                    <a:pt x="182" y="1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32"/>
            <p:cNvSpPr/>
            <p:nvPr/>
          </p:nvSpPr>
          <p:spPr>
            <a:xfrm>
              <a:off x="4690350" y="2456750"/>
              <a:ext cx="5450" cy="14775"/>
            </a:xfrm>
            <a:custGeom>
              <a:avLst/>
              <a:gdLst/>
              <a:ahLst/>
              <a:cxnLst/>
              <a:rect l="l" t="t" r="r" b="b"/>
              <a:pathLst>
                <a:path w="218" h="591" extrusionOk="0">
                  <a:moveTo>
                    <a:pt x="140" y="1"/>
                  </a:moveTo>
                  <a:lnTo>
                    <a:pt x="1" y="32"/>
                  </a:lnTo>
                  <a:lnTo>
                    <a:pt x="94" y="590"/>
                  </a:lnTo>
                  <a:lnTo>
                    <a:pt x="218" y="559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32"/>
            <p:cNvSpPr/>
            <p:nvPr/>
          </p:nvSpPr>
          <p:spPr>
            <a:xfrm>
              <a:off x="4714775" y="2452500"/>
              <a:ext cx="8175" cy="14375"/>
            </a:xfrm>
            <a:custGeom>
              <a:avLst/>
              <a:gdLst/>
              <a:ahLst/>
              <a:cxnLst/>
              <a:rect l="l" t="t" r="r" b="b"/>
              <a:pathLst>
                <a:path w="327" h="575" extrusionOk="0">
                  <a:moveTo>
                    <a:pt x="140" y="0"/>
                  </a:moveTo>
                  <a:cubicBezTo>
                    <a:pt x="32" y="233"/>
                    <a:pt x="1" y="466"/>
                    <a:pt x="233" y="574"/>
                  </a:cubicBezTo>
                  <a:lnTo>
                    <a:pt x="326" y="341"/>
                  </a:lnTo>
                  <a:cubicBezTo>
                    <a:pt x="311" y="202"/>
                    <a:pt x="295" y="14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32"/>
            <p:cNvSpPr/>
            <p:nvPr/>
          </p:nvSpPr>
          <p:spPr>
            <a:xfrm>
              <a:off x="4695400" y="2488550"/>
              <a:ext cx="12425" cy="35700"/>
            </a:xfrm>
            <a:custGeom>
              <a:avLst/>
              <a:gdLst/>
              <a:ahLst/>
              <a:cxnLst/>
              <a:rect l="l" t="t" r="r" b="b"/>
              <a:pathLst>
                <a:path w="497" h="1428" extrusionOk="0">
                  <a:moveTo>
                    <a:pt x="0" y="1"/>
                  </a:moveTo>
                  <a:lnTo>
                    <a:pt x="311" y="1191"/>
                  </a:lnTo>
                  <a:lnTo>
                    <a:pt x="311" y="1191"/>
                  </a:lnTo>
                  <a:cubicBezTo>
                    <a:pt x="311" y="1057"/>
                    <a:pt x="371" y="935"/>
                    <a:pt x="496" y="916"/>
                  </a:cubicBezTo>
                  <a:lnTo>
                    <a:pt x="496" y="916"/>
                  </a:lnTo>
                  <a:lnTo>
                    <a:pt x="295" y="947"/>
                  </a:lnTo>
                  <a:cubicBezTo>
                    <a:pt x="155" y="543"/>
                    <a:pt x="264" y="388"/>
                    <a:pt x="0" y="1"/>
                  </a:cubicBezTo>
                  <a:close/>
                  <a:moveTo>
                    <a:pt x="311" y="1191"/>
                  </a:moveTo>
                  <a:cubicBezTo>
                    <a:pt x="310" y="1272"/>
                    <a:pt x="332" y="1358"/>
                    <a:pt x="372" y="1428"/>
                  </a:cubicBezTo>
                  <a:lnTo>
                    <a:pt x="311" y="119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32"/>
            <p:cNvSpPr/>
            <p:nvPr/>
          </p:nvSpPr>
          <p:spPr>
            <a:xfrm>
              <a:off x="4704975" y="2514150"/>
              <a:ext cx="22250" cy="28700"/>
            </a:xfrm>
            <a:custGeom>
              <a:avLst/>
              <a:gdLst/>
              <a:ahLst/>
              <a:cxnLst/>
              <a:rect l="l" t="t" r="r" b="b"/>
              <a:pathLst>
                <a:path w="890" h="1148" extrusionOk="0">
                  <a:moveTo>
                    <a:pt x="408" y="0"/>
                  </a:moveTo>
                  <a:lnTo>
                    <a:pt x="408" y="0"/>
                  </a:lnTo>
                  <a:cubicBezTo>
                    <a:pt x="301" y="141"/>
                    <a:pt x="374" y="285"/>
                    <a:pt x="473" y="427"/>
                  </a:cubicBezTo>
                  <a:lnTo>
                    <a:pt x="473" y="427"/>
                  </a:lnTo>
                  <a:cubicBezTo>
                    <a:pt x="514" y="291"/>
                    <a:pt x="514" y="146"/>
                    <a:pt x="408" y="0"/>
                  </a:cubicBezTo>
                  <a:close/>
                  <a:moveTo>
                    <a:pt x="473" y="427"/>
                  </a:moveTo>
                  <a:lnTo>
                    <a:pt x="473" y="427"/>
                  </a:lnTo>
                  <a:cubicBezTo>
                    <a:pt x="368" y="766"/>
                    <a:pt x="0" y="1048"/>
                    <a:pt x="377" y="1148"/>
                  </a:cubicBezTo>
                  <a:cubicBezTo>
                    <a:pt x="890" y="921"/>
                    <a:pt x="644" y="675"/>
                    <a:pt x="473" y="4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32"/>
            <p:cNvSpPr/>
            <p:nvPr/>
          </p:nvSpPr>
          <p:spPr>
            <a:xfrm>
              <a:off x="4430575" y="2410975"/>
              <a:ext cx="464150" cy="605700"/>
            </a:xfrm>
            <a:custGeom>
              <a:avLst/>
              <a:gdLst/>
              <a:ahLst/>
              <a:cxnLst/>
              <a:rect l="l" t="t" r="r" b="b"/>
              <a:pathLst>
                <a:path w="18566" h="24228" extrusionOk="0">
                  <a:moveTo>
                    <a:pt x="12547" y="14364"/>
                  </a:moveTo>
                  <a:cubicBezTo>
                    <a:pt x="12547" y="14371"/>
                    <a:pt x="12547" y="14381"/>
                    <a:pt x="12549" y="14390"/>
                  </a:cubicBezTo>
                  <a:lnTo>
                    <a:pt x="12549" y="14390"/>
                  </a:lnTo>
                  <a:cubicBezTo>
                    <a:pt x="12536" y="14378"/>
                    <a:pt x="12519" y="14375"/>
                    <a:pt x="12485" y="14364"/>
                  </a:cubicBezTo>
                  <a:close/>
                  <a:moveTo>
                    <a:pt x="5041" y="15294"/>
                  </a:moveTo>
                  <a:cubicBezTo>
                    <a:pt x="5149" y="15341"/>
                    <a:pt x="5227" y="15372"/>
                    <a:pt x="5320" y="15403"/>
                  </a:cubicBezTo>
                  <a:cubicBezTo>
                    <a:pt x="5273" y="15434"/>
                    <a:pt x="5242" y="15434"/>
                    <a:pt x="5196" y="15449"/>
                  </a:cubicBezTo>
                  <a:cubicBezTo>
                    <a:pt x="5149" y="15387"/>
                    <a:pt x="5087" y="15356"/>
                    <a:pt x="5041" y="15294"/>
                  </a:cubicBezTo>
                  <a:close/>
                  <a:moveTo>
                    <a:pt x="7464" y="0"/>
                  </a:moveTo>
                  <a:cubicBezTo>
                    <a:pt x="7347" y="0"/>
                    <a:pt x="7235" y="42"/>
                    <a:pt x="7135" y="172"/>
                  </a:cubicBezTo>
                  <a:cubicBezTo>
                    <a:pt x="6933" y="560"/>
                    <a:pt x="6902" y="1180"/>
                    <a:pt x="7197" y="1661"/>
                  </a:cubicBezTo>
                  <a:cubicBezTo>
                    <a:pt x="7336" y="1816"/>
                    <a:pt x="7491" y="1940"/>
                    <a:pt x="7646" y="1987"/>
                  </a:cubicBezTo>
                  <a:cubicBezTo>
                    <a:pt x="7600" y="2189"/>
                    <a:pt x="7600" y="2375"/>
                    <a:pt x="7724" y="2592"/>
                  </a:cubicBezTo>
                  <a:cubicBezTo>
                    <a:pt x="7652" y="2618"/>
                    <a:pt x="7572" y="2628"/>
                    <a:pt x="7486" y="2628"/>
                  </a:cubicBezTo>
                  <a:cubicBezTo>
                    <a:pt x="7200" y="2628"/>
                    <a:pt x="6847" y="2518"/>
                    <a:pt x="6517" y="2518"/>
                  </a:cubicBezTo>
                  <a:cubicBezTo>
                    <a:pt x="6409" y="2518"/>
                    <a:pt x="6304" y="2530"/>
                    <a:pt x="6204" y="2561"/>
                  </a:cubicBezTo>
                  <a:cubicBezTo>
                    <a:pt x="6111" y="3104"/>
                    <a:pt x="6421" y="4003"/>
                    <a:pt x="5475" y="4282"/>
                  </a:cubicBezTo>
                  <a:cubicBezTo>
                    <a:pt x="5238" y="4122"/>
                    <a:pt x="4993" y="4066"/>
                    <a:pt x="4744" y="4066"/>
                  </a:cubicBezTo>
                  <a:cubicBezTo>
                    <a:pt x="4177" y="4066"/>
                    <a:pt x="3586" y="4353"/>
                    <a:pt x="3011" y="4353"/>
                  </a:cubicBezTo>
                  <a:cubicBezTo>
                    <a:pt x="2859" y="4353"/>
                    <a:pt x="2708" y="4333"/>
                    <a:pt x="2559" y="4282"/>
                  </a:cubicBezTo>
                  <a:lnTo>
                    <a:pt x="2559" y="4282"/>
                  </a:lnTo>
                  <a:cubicBezTo>
                    <a:pt x="1753" y="6097"/>
                    <a:pt x="4157" y="7291"/>
                    <a:pt x="2916" y="9261"/>
                  </a:cubicBezTo>
                  <a:cubicBezTo>
                    <a:pt x="2814" y="9445"/>
                    <a:pt x="2655" y="9461"/>
                    <a:pt x="2493" y="9461"/>
                  </a:cubicBezTo>
                  <a:cubicBezTo>
                    <a:pt x="2458" y="9461"/>
                    <a:pt x="2422" y="9460"/>
                    <a:pt x="2386" y="9460"/>
                  </a:cubicBezTo>
                  <a:cubicBezTo>
                    <a:pt x="2216" y="9460"/>
                    <a:pt x="2056" y="9479"/>
                    <a:pt x="1970" y="9695"/>
                  </a:cubicBezTo>
                  <a:cubicBezTo>
                    <a:pt x="2079" y="9644"/>
                    <a:pt x="2170" y="9622"/>
                    <a:pt x="2248" y="9622"/>
                  </a:cubicBezTo>
                  <a:cubicBezTo>
                    <a:pt x="2748" y="9622"/>
                    <a:pt x="2702" y="10534"/>
                    <a:pt x="3281" y="10534"/>
                  </a:cubicBezTo>
                  <a:cubicBezTo>
                    <a:pt x="3294" y="10534"/>
                    <a:pt x="3306" y="10534"/>
                    <a:pt x="3319" y="10533"/>
                  </a:cubicBezTo>
                  <a:lnTo>
                    <a:pt x="3319" y="10533"/>
                  </a:lnTo>
                  <a:cubicBezTo>
                    <a:pt x="3366" y="10843"/>
                    <a:pt x="2699" y="10858"/>
                    <a:pt x="3024" y="11277"/>
                  </a:cubicBezTo>
                  <a:cubicBezTo>
                    <a:pt x="3124" y="11239"/>
                    <a:pt x="3216" y="11222"/>
                    <a:pt x="3304" y="11222"/>
                  </a:cubicBezTo>
                  <a:cubicBezTo>
                    <a:pt x="3747" y="11222"/>
                    <a:pt x="4050" y="11659"/>
                    <a:pt x="4374" y="11944"/>
                  </a:cubicBezTo>
                  <a:lnTo>
                    <a:pt x="4374" y="12022"/>
                  </a:lnTo>
                  <a:cubicBezTo>
                    <a:pt x="4095" y="12254"/>
                    <a:pt x="3940" y="12518"/>
                    <a:pt x="3862" y="12813"/>
                  </a:cubicBezTo>
                  <a:cubicBezTo>
                    <a:pt x="3753" y="13262"/>
                    <a:pt x="3955" y="13650"/>
                    <a:pt x="4265" y="14007"/>
                  </a:cubicBezTo>
                  <a:cubicBezTo>
                    <a:pt x="4219" y="14240"/>
                    <a:pt x="4296" y="14503"/>
                    <a:pt x="4405" y="14705"/>
                  </a:cubicBezTo>
                  <a:cubicBezTo>
                    <a:pt x="4017" y="14379"/>
                    <a:pt x="3629" y="14084"/>
                    <a:pt x="2993" y="13790"/>
                  </a:cubicBezTo>
                  <a:lnTo>
                    <a:pt x="2993" y="13790"/>
                  </a:lnTo>
                  <a:cubicBezTo>
                    <a:pt x="3242" y="14193"/>
                    <a:pt x="3536" y="15201"/>
                    <a:pt x="4296" y="15480"/>
                  </a:cubicBezTo>
                  <a:cubicBezTo>
                    <a:pt x="3490" y="15201"/>
                    <a:pt x="2125" y="15046"/>
                    <a:pt x="1303" y="14317"/>
                  </a:cubicBezTo>
                  <a:lnTo>
                    <a:pt x="1303" y="14317"/>
                  </a:lnTo>
                  <a:cubicBezTo>
                    <a:pt x="1815" y="15372"/>
                    <a:pt x="3319" y="15620"/>
                    <a:pt x="3443" y="16861"/>
                  </a:cubicBezTo>
                  <a:cubicBezTo>
                    <a:pt x="3304" y="17109"/>
                    <a:pt x="3009" y="17233"/>
                    <a:pt x="2838" y="17310"/>
                  </a:cubicBezTo>
                  <a:cubicBezTo>
                    <a:pt x="2668" y="17543"/>
                    <a:pt x="2947" y="17683"/>
                    <a:pt x="3071" y="17838"/>
                  </a:cubicBezTo>
                  <a:cubicBezTo>
                    <a:pt x="2482" y="18877"/>
                    <a:pt x="931" y="18489"/>
                    <a:pt x="0" y="19079"/>
                  </a:cubicBezTo>
                  <a:cubicBezTo>
                    <a:pt x="62" y="19172"/>
                    <a:pt x="357" y="19234"/>
                    <a:pt x="155" y="19420"/>
                  </a:cubicBezTo>
                  <a:cubicBezTo>
                    <a:pt x="683" y="19187"/>
                    <a:pt x="1303" y="19404"/>
                    <a:pt x="1753" y="18954"/>
                  </a:cubicBezTo>
                  <a:cubicBezTo>
                    <a:pt x="1970" y="19032"/>
                    <a:pt x="2280" y="19032"/>
                    <a:pt x="2296" y="19311"/>
                  </a:cubicBezTo>
                  <a:cubicBezTo>
                    <a:pt x="2016" y="20211"/>
                    <a:pt x="1194" y="19668"/>
                    <a:pt x="745" y="20288"/>
                  </a:cubicBezTo>
                  <a:cubicBezTo>
                    <a:pt x="667" y="20505"/>
                    <a:pt x="807" y="20707"/>
                    <a:pt x="931" y="20862"/>
                  </a:cubicBezTo>
                  <a:cubicBezTo>
                    <a:pt x="958" y="20864"/>
                    <a:pt x="986" y="20865"/>
                    <a:pt x="1012" y="20865"/>
                  </a:cubicBezTo>
                  <a:cubicBezTo>
                    <a:pt x="1582" y="20865"/>
                    <a:pt x="1919" y="20412"/>
                    <a:pt x="2482" y="20412"/>
                  </a:cubicBezTo>
                  <a:cubicBezTo>
                    <a:pt x="2541" y="20402"/>
                    <a:pt x="2597" y="20397"/>
                    <a:pt x="2651" y="20397"/>
                  </a:cubicBezTo>
                  <a:cubicBezTo>
                    <a:pt x="3387" y="20397"/>
                    <a:pt x="3650" y="21285"/>
                    <a:pt x="4368" y="21285"/>
                  </a:cubicBezTo>
                  <a:cubicBezTo>
                    <a:pt x="4395" y="21285"/>
                    <a:pt x="4423" y="21284"/>
                    <a:pt x="4451" y="21281"/>
                  </a:cubicBezTo>
                  <a:cubicBezTo>
                    <a:pt x="4484" y="21289"/>
                    <a:pt x="4522" y="21293"/>
                    <a:pt x="4561" y="21293"/>
                  </a:cubicBezTo>
                  <a:cubicBezTo>
                    <a:pt x="4742" y="21293"/>
                    <a:pt x="4960" y="21200"/>
                    <a:pt x="4948" y="20971"/>
                  </a:cubicBezTo>
                  <a:cubicBezTo>
                    <a:pt x="5031" y="20967"/>
                    <a:pt x="5114" y="20965"/>
                    <a:pt x="5198" y="20965"/>
                  </a:cubicBezTo>
                  <a:cubicBezTo>
                    <a:pt x="5800" y="20965"/>
                    <a:pt x="6402" y="21078"/>
                    <a:pt x="6824" y="21514"/>
                  </a:cubicBezTo>
                  <a:cubicBezTo>
                    <a:pt x="6902" y="21886"/>
                    <a:pt x="6809" y="22289"/>
                    <a:pt x="7057" y="22739"/>
                  </a:cubicBezTo>
                  <a:cubicBezTo>
                    <a:pt x="7092" y="22867"/>
                    <a:pt x="7233" y="23031"/>
                    <a:pt x="7393" y="23031"/>
                  </a:cubicBezTo>
                  <a:cubicBezTo>
                    <a:pt x="7445" y="23031"/>
                    <a:pt x="7500" y="23013"/>
                    <a:pt x="7553" y="22971"/>
                  </a:cubicBezTo>
                  <a:cubicBezTo>
                    <a:pt x="7708" y="22661"/>
                    <a:pt x="7476" y="22258"/>
                    <a:pt x="7259" y="21994"/>
                  </a:cubicBezTo>
                  <a:cubicBezTo>
                    <a:pt x="7305" y="21987"/>
                    <a:pt x="7353" y="21984"/>
                    <a:pt x="7402" y="21984"/>
                  </a:cubicBezTo>
                  <a:cubicBezTo>
                    <a:pt x="7913" y="21984"/>
                    <a:pt x="8564" y="22330"/>
                    <a:pt x="9073" y="22599"/>
                  </a:cubicBezTo>
                  <a:cubicBezTo>
                    <a:pt x="9259" y="23421"/>
                    <a:pt x="8143" y="23421"/>
                    <a:pt x="7894" y="24057"/>
                  </a:cubicBezTo>
                  <a:cubicBezTo>
                    <a:pt x="7919" y="24059"/>
                    <a:pt x="7944" y="24060"/>
                    <a:pt x="7968" y="24060"/>
                  </a:cubicBezTo>
                  <a:cubicBezTo>
                    <a:pt x="8630" y="24060"/>
                    <a:pt x="9185" y="23268"/>
                    <a:pt x="9851" y="23268"/>
                  </a:cubicBezTo>
                  <a:cubicBezTo>
                    <a:pt x="10009" y="23268"/>
                    <a:pt x="10172" y="23312"/>
                    <a:pt x="10345" y="23421"/>
                  </a:cubicBezTo>
                  <a:cubicBezTo>
                    <a:pt x="10857" y="23731"/>
                    <a:pt x="10035" y="23902"/>
                    <a:pt x="10283" y="24228"/>
                  </a:cubicBezTo>
                  <a:cubicBezTo>
                    <a:pt x="10624" y="24228"/>
                    <a:pt x="10810" y="23809"/>
                    <a:pt x="11089" y="23700"/>
                  </a:cubicBezTo>
                  <a:cubicBezTo>
                    <a:pt x="11111" y="23703"/>
                    <a:pt x="11133" y="23705"/>
                    <a:pt x="11155" y="23705"/>
                  </a:cubicBezTo>
                  <a:cubicBezTo>
                    <a:pt x="11423" y="23705"/>
                    <a:pt x="11692" y="23487"/>
                    <a:pt x="11901" y="23487"/>
                  </a:cubicBezTo>
                  <a:cubicBezTo>
                    <a:pt x="12013" y="23487"/>
                    <a:pt x="12108" y="23550"/>
                    <a:pt x="12175" y="23747"/>
                  </a:cubicBezTo>
                  <a:cubicBezTo>
                    <a:pt x="13323" y="23142"/>
                    <a:pt x="14765" y="23220"/>
                    <a:pt x="15463" y="21855"/>
                  </a:cubicBezTo>
                  <a:cubicBezTo>
                    <a:pt x="16285" y="21746"/>
                    <a:pt x="16239" y="20645"/>
                    <a:pt x="16487" y="20195"/>
                  </a:cubicBezTo>
                  <a:cubicBezTo>
                    <a:pt x="16750" y="19389"/>
                    <a:pt x="16595" y="18598"/>
                    <a:pt x="16285" y="17853"/>
                  </a:cubicBezTo>
                  <a:cubicBezTo>
                    <a:pt x="16952" y="17388"/>
                    <a:pt x="17650" y="16985"/>
                    <a:pt x="18022" y="16256"/>
                  </a:cubicBezTo>
                  <a:cubicBezTo>
                    <a:pt x="18534" y="14844"/>
                    <a:pt x="18565" y="13464"/>
                    <a:pt x="17557" y="12425"/>
                  </a:cubicBezTo>
                  <a:cubicBezTo>
                    <a:pt x="17469" y="12179"/>
                    <a:pt x="17328" y="12101"/>
                    <a:pt x="17163" y="12101"/>
                  </a:cubicBezTo>
                  <a:cubicBezTo>
                    <a:pt x="16892" y="12101"/>
                    <a:pt x="16555" y="12313"/>
                    <a:pt x="16285" y="12332"/>
                  </a:cubicBezTo>
                  <a:cubicBezTo>
                    <a:pt x="16189" y="12354"/>
                    <a:pt x="16101" y="12364"/>
                    <a:pt x="16021" y="12364"/>
                  </a:cubicBezTo>
                  <a:cubicBezTo>
                    <a:pt x="15139" y="12364"/>
                    <a:pt x="15215" y="11116"/>
                    <a:pt x="14874" y="10533"/>
                  </a:cubicBezTo>
                  <a:cubicBezTo>
                    <a:pt x="14780" y="10352"/>
                    <a:pt x="14618" y="10267"/>
                    <a:pt x="14445" y="10267"/>
                  </a:cubicBezTo>
                  <a:cubicBezTo>
                    <a:pt x="14276" y="10267"/>
                    <a:pt x="14097" y="10348"/>
                    <a:pt x="13959" y="10502"/>
                  </a:cubicBezTo>
                  <a:cubicBezTo>
                    <a:pt x="13106" y="11510"/>
                    <a:pt x="14843" y="12751"/>
                    <a:pt x="13680" y="13340"/>
                  </a:cubicBezTo>
                  <a:cubicBezTo>
                    <a:pt x="13633" y="13293"/>
                    <a:pt x="13618" y="13278"/>
                    <a:pt x="13602" y="13231"/>
                  </a:cubicBezTo>
                  <a:cubicBezTo>
                    <a:pt x="13618" y="13123"/>
                    <a:pt x="13618" y="12999"/>
                    <a:pt x="13571" y="12875"/>
                  </a:cubicBezTo>
                  <a:cubicBezTo>
                    <a:pt x="13447" y="12533"/>
                    <a:pt x="13540" y="12130"/>
                    <a:pt x="13075" y="12053"/>
                  </a:cubicBezTo>
                  <a:cubicBezTo>
                    <a:pt x="12951" y="11898"/>
                    <a:pt x="12827" y="11789"/>
                    <a:pt x="12687" y="11711"/>
                  </a:cubicBezTo>
                  <a:cubicBezTo>
                    <a:pt x="12547" y="11417"/>
                    <a:pt x="12439" y="11122"/>
                    <a:pt x="12299" y="10827"/>
                  </a:cubicBezTo>
                  <a:cubicBezTo>
                    <a:pt x="12485" y="9866"/>
                    <a:pt x="11911" y="8873"/>
                    <a:pt x="12377" y="7850"/>
                  </a:cubicBezTo>
                  <a:cubicBezTo>
                    <a:pt x="12671" y="7152"/>
                    <a:pt x="13462" y="6935"/>
                    <a:pt x="13990" y="6593"/>
                  </a:cubicBezTo>
                  <a:cubicBezTo>
                    <a:pt x="13726" y="5771"/>
                    <a:pt x="15044" y="5585"/>
                    <a:pt x="14781" y="4872"/>
                  </a:cubicBezTo>
                  <a:lnTo>
                    <a:pt x="14781" y="4872"/>
                  </a:lnTo>
                  <a:cubicBezTo>
                    <a:pt x="14643" y="5038"/>
                    <a:pt x="14510" y="5086"/>
                    <a:pt x="14378" y="5086"/>
                  </a:cubicBezTo>
                  <a:cubicBezTo>
                    <a:pt x="14195" y="5086"/>
                    <a:pt x="14015" y="4993"/>
                    <a:pt x="13824" y="4993"/>
                  </a:cubicBezTo>
                  <a:cubicBezTo>
                    <a:pt x="13689" y="4993"/>
                    <a:pt x="13549" y="5039"/>
                    <a:pt x="13400" y="5197"/>
                  </a:cubicBezTo>
                  <a:cubicBezTo>
                    <a:pt x="13137" y="5849"/>
                    <a:pt x="12625" y="6314"/>
                    <a:pt x="11896" y="6671"/>
                  </a:cubicBezTo>
                  <a:cubicBezTo>
                    <a:pt x="11789" y="6722"/>
                    <a:pt x="11693" y="6744"/>
                    <a:pt x="11606" y="6744"/>
                  </a:cubicBezTo>
                  <a:cubicBezTo>
                    <a:pt x="11138" y="6744"/>
                    <a:pt x="10925" y="6102"/>
                    <a:pt x="10624" y="5880"/>
                  </a:cubicBezTo>
                  <a:cubicBezTo>
                    <a:pt x="10423" y="4360"/>
                    <a:pt x="9275" y="3181"/>
                    <a:pt x="8515" y="1940"/>
                  </a:cubicBezTo>
                  <a:cubicBezTo>
                    <a:pt x="8530" y="1909"/>
                    <a:pt x="8577" y="1909"/>
                    <a:pt x="8592" y="1894"/>
                  </a:cubicBezTo>
                  <a:cubicBezTo>
                    <a:pt x="8980" y="1429"/>
                    <a:pt x="8949" y="374"/>
                    <a:pt x="8205" y="95"/>
                  </a:cubicBezTo>
                  <a:cubicBezTo>
                    <a:pt x="8161" y="111"/>
                    <a:pt x="8116" y="117"/>
                    <a:pt x="8069" y="117"/>
                  </a:cubicBezTo>
                  <a:cubicBezTo>
                    <a:pt x="7874" y="117"/>
                    <a:pt x="7662" y="0"/>
                    <a:pt x="7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32"/>
            <p:cNvSpPr/>
            <p:nvPr/>
          </p:nvSpPr>
          <p:spPr>
            <a:xfrm>
              <a:off x="4404575" y="2458525"/>
              <a:ext cx="39200" cy="28700"/>
            </a:xfrm>
            <a:custGeom>
              <a:avLst/>
              <a:gdLst/>
              <a:ahLst/>
              <a:cxnLst/>
              <a:rect l="l" t="t" r="r" b="b"/>
              <a:pathLst>
                <a:path w="1568" h="1148" extrusionOk="0">
                  <a:moveTo>
                    <a:pt x="718" y="0"/>
                  </a:moveTo>
                  <a:cubicBezTo>
                    <a:pt x="449" y="0"/>
                    <a:pt x="172" y="162"/>
                    <a:pt x="1" y="333"/>
                  </a:cubicBezTo>
                  <a:cubicBezTo>
                    <a:pt x="32" y="659"/>
                    <a:pt x="311" y="829"/>
                    <a:pt x="575" y="1047"/>
                  </a:cubicBezTo>
                  <a:cubicBezTo>
                    <a:pt x="718" y="1122"/>
                    <a:pt x="875" y="1148"/>
                    <a:pt x="1021" y="1148"/>
                  </a:cubicBezTo>
                  <a:cubicBezTo>
                    <a:pt x="1143" y="1148"/>
                    <a:pt x="1258" y="1130"/>
                    <a:pt x="1350" y="1109"/>
                  </a:cubicBezTo>
                  <a:cubicBezTo>
                    <a:pt x="1552" y="953"/>
                    <a:pt x="1567" y="721"/>
                    <a:pt x="1490" y="457"/>
                  </a:cubicBezTo>
                  <a:cubicBezTo>
                    <a:pt x="1350" y="225"/>
                    <a:pt x="1195" y="178"/>
                    <a:pt x="932" y="38"/>
                  </a:cubicBezTo>
                  <a:cubicBezTo>
                    <a:pt x="863" y="12"/>
                    <a:pt x="791" y="0"/>
                    <a:pt x="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32"/>
            <p:cNvSpPr/>
            <p:nvPr/>
          </p:nvSpPr>
          <p:spPr>
            <a:xfrm>
              <a:off x="4343325" y="2596725"/>
              <a:ext cx="68650" cy="52025"/>
            </a:xfrm>
            <a:custGeom>
              <a:avLst/>
              <a:gdLst/>
              <a:ahLst/>
              <a:cxnLst/>
              <a:rect l="l" t="t" r="r" b="b"/>
              <a:pathLst>
                <a:path w="2746" h="2081" extrusionOk="0">
                  <a:moveTo>
                    <a:pt x="1505" y="1"/>
                  </a:moveTo>
                  <a:cubicBezTo>
                    <a:pt x="962" y="187"/>
                    <a:pt x="295" y="482"/>
                    <a:pt x="0" y="1055"/>
                  </a:cubicBezTo>
                  <a:cubicBezTo>
                    <a:pt x="415" y="1573"/>
                    <a:pt x="1034" y="2080"/>
                    <a:pt x="1724" y="2080"/>
                  </a:cubicBezTo>
                  <a:cubicBezTo>
                    <a:pt x="1861" y="2080"/>
                    <a:pt x="2000" y="2061"/>
                    <a:pt x="2141" y="2017"/>
                  </a:cubicBezTo>
                  <a:cubicBezTo>
                    <a:pt x="2746" y="1753"/>
                    <a:pt x="2529" y="1195"/>
                    <a:pt x="2404" y="637"/>
                  </a:cubicBezTo>
                  <a:cubicBezTo>
                    <a:pt x="2234" y="358"/>
                    <a:pt x="1846" y="32"/>
                    <a:pt x="1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32"/>
            <p:cNvSpPr/>
            <p:nvPr/>
          </p:nvSpPr>
          <p:spPr>
            <a:xfrm>
              <a:off x="4300675" y="2728175"/>
              <a:ext cx="153175" cy="36575"/>
            </a:xfrm>
            <a:custGeom>
              <a:avLst/>
              <a:gdLst/>
              <a:ahLst/>
              <a:cxnLst/>
              <a:rect l="l" t="t" r="r" b="b"/>
              <a:pathLst>
                <a:path w="6127" h="1463" extrusionOk="0">
                  <a:moveTo>
                    <a:pt x="1179" y="47"/>
                  </a:moveTo>
                  <a:cubicBezTo>
                    <a:pt x="931" y="125"/>
                    <a:pt x="559" y="1"/>
                    <a:pt x="357" y="280"/>
                  </a:cubicBezTo>
                  <a:cubicBezTo>
                    <a:pt x="0" y="559"/>
                    <a:pt x="497" y="636"/>
                    <a:pt x="543" y="916"/>
                  </a:cubicBezTo>
                  <a:cubicBezTo>
                    <a:pt x="1568" y="1136"/>
                    <a:pt x="2538" y="1341"/>
                    <a:pt x="3547" y="1341"/>
                  </a:cubicBezTo>
                  <a:cubicBezTo>
                    <a:pt x="3959" y="1341"/>
                    <a:pt x="4377" y="1307"/>
                    <a:pt x="4808" y="1226"/>
                  </a:cubicBezTo>
                  <a:cubicBezTo>
                    <a:pt x="4996" y="1311"/>
                    <a:pt x="5352" y="1462"/>
                    <a:pt x="5648" y="1462"/>
                  </a:cubicBezTo>
                  <a:cubicBezTo>
                    <a:pt x="5890" y="1462"/>
                    <a:pt x="6092" y="1361"/>
                    <a:pt x="6127" y="1040"/>
                  </a:cubicBezTo>
                  <a:cubicBezTo>
                    <a:pt x="6104" y="600"/>
                    <a:pt x="5787" y="562"/>
                    <a:pt x="5490" y="562"/>
                  </a:cubicBezTo>
                  <a:cubicBezTo>
                    <a:pt x="5428" y="562"/>
                    <a:pt x="5366" y="564"/>
                    <a:pt x="5308" y="564"/>
                  </a:cubicBezTo>
                  <a:cubicBezTo>
                    <a:pt x="5262" y="564"/>
                    <a:pt x="5220" y="563"/>
                    <a:pt x="5181" y="559"/>
                  </a:cubicBezTo>
                  <a:cubicBezTo>
                    <a:pt x="5109" y="561"/>
                    <a:pt x="5038" y="563"/>
                    <a:pt x="4967" y="563"/>
                  </a:cubicBezTo>
                  <a:cubicBezTo>
                    <a:pt x="3717" y="563"/>
                    <a:pt x="2441" y="194"/>
                    <a:pt x="1179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32"/>
            <p:cNvSpPr/>
            <p:nvPr/>
          </p:nvSpPr>
          <p:spPr>
            <a:xfrm>
              <a:off x="4829150" y="2611725"/>
              <a:ext cx="30200" cy="27950"/>
            </a:xfrm>
            <a:custGeom>
              <a:avLst/>
              <a:gdLst/>
              <a:ahLst/>
              <a:cxnLst/>
              <a:rect l="l" t="t" r="r" b="b"/>
              <a:pathLst>
                <a:path w="1208" h="1118" extrusionOk="0">
                  <a:moveTo>
                    <a:pt x="1138" y="0"/>
                  </a:moveTo>
                  <a:cubicBezTo>
                    <a:pt x="1104" y="0"/>
                    <a:pt x="1058" y="45"/>
                    <a:pt x="1025" y="52"/>
                  </a:cubicBezTo>
                  <a:cubicBezTo>
                    <a:pt x="936" y="131"/>
                    <a:pt x="852" y="156"/>
                    <a:pt x="771" y="156"/>
                  </a:cubicBezTo>
                  <a:cubicBezTo>
                    <a:pt x="619" y="156"/>
                    <a:pt x="475" y="67"/>
                    <a:pt x="320" y="67"/>
                  </a:cubicBezTo>
                  <a:cubicBezTo>
                    <a:pt x="312" y="67"/>
                    <a:pt x="304" y="67"/>
                    <a:pt x="296" y="68"/>
                  </a:cubicBezTo>
                  <a:cubicBezTo>
                    <a:pt x="234" y="192"/>
                    <a:pt x="172" y="114"/>
                    <a:pt x="94" y="424"/>
                  </a:cubicBezTo>
                  <a:cubicBezTo>
                    <a:pt x="1" y="750"/>
                    <a:pt x="94" y="750"/>
                    <a:pt x="63" y="1029"/>
                  </a:cubicBezTo>
                  <a:cubicBezTo>
                    <a:pt x="167" y="1075"/>
                    <a:pt x="268" y="1118"/>
                    <a:pt x="375" y="1118"/>
                  </a:cubicBezTo>
                  <a:cubicBezTo>
                    <a:pt x="523" y="1118"/>
                    <a:pt x="680" y="1036"/>
                    <a:pt x="869" y="766"/>
                  </a:cubicBezTo>
                  <a:cubicBezTo>
                    <a:pt x="891" y="816"/>
                    <a:pt x="930" y="897"/>
                    <a:pt x="977" y="897"/>
                  </a:cubicBezTo>
                  <a:cubicBezTo>
                    <a:pt x="1032" y="897"/>
                    <a:pt x="1098" y="790"/>
                    <a:pt x="1164" y="409"/>
                  </a:cubicBezTo>
                  <a:cubicBezTo>
                    <a:pt x="1208" y="76"/>
                    <a:pt x="1183" y="0"/>
                    <a:pt x="1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6" name="Google Shape;17266;p32"/>
          <p:cNvGrpSpPr/>
          <p:nvPr/>
        </p:nvGrpSpPr>
        <p:grpSpPr>
          <a:xfrm>
            <a:off x="2776307" y="2938157"/>
            <a:ext cx="792841" cy="898209"/>
            <a:chOff x="2807100" y="2138800"/>
            <a:chExt cx="649550" cy="735875"/>
          </a:xfrm>
        </p:grpSpPr>
        <p:sp>
          <p:nvSpPr>
            <p:cNvPr id="17267" name="Google Shape;17267;p32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32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32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32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32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2" name="Google Shape;17272;p32"/>
          <p:cNvGrpSpPr/>
          <p:nvPr/>
        </p:nvGrpSpPr>
        <p:grpSpPr>
          <a:xfrm>
            <a:off x="5602256" y="1258088"/>
            <a:ext cx="868975" cy="1072114"/>
            <a:chOff x="4082775" y="914425"/>
            <a:chExt cx="777050" cy="973675"/>
          </a:xfrm>
        </p:grpSpPr>
        <p:sp>
          <p:nvSpPr>
            <p:cNvPr id="17273" name="Google Shape;17273;p32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32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32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32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32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32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32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32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32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32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3" name="Google Shape;17283;p32"/>
          <p:cNvGrpSpPr/>
          <p:nvPr/>
        </p:nvGrpSpPr>
        <p:grpSpPr>
          <a:xfrm>
            <a:off x="2741337" y="1329298"/>
            <a:ext cx="862779" cy="929690"/>
            <a:chOff x="2883100" y="4881275"/>
            <a:chExt cx="478100" cy="500425"/>
          </a:xfrm>
        </p:grpSpPr>
        <p:sp>
          <p:nvSpPr>
            <p:cNvPr id="17284" name="Google Shape;17284;p32"/>
            <p:cNvSpPr/>
            <p:nvPr/>
          </p:nvSpPr>
          <p:spPr>
            <a:xfrm>
              <a:off x="2962975" y="4881275"/>
              <a:ext cx="398225" cy="500425"/>
            </a:xfrm>
            <a:custGeom>
              <a:avLst/>
              <a:gdLst/>
              <a:ahLst/>
              <a:cxnLst/>
              <a:rect l="l" t="t" r="r" b="b"/>
              <a:pathLst>
                <a:path w="15929" h="20017" extrusionOk="0">
                  <a:moveTo>
                    <a:pt x="4715" y="11804"/>
                  </a:moveTo>
                  <a:cubicBezTo>
                    <a:pt x="4777" y="11866"/>
                    <a:pt x="4839" y="11913"/>
                    <a:pt x="4917" y="11959"/>
                  </a:cubicBezTo>
                  <a:lnTo>
                    <a:pt x="4808" y="11959"/>
                  </a:lnTo>
                  <a:cubicBezTo>
                    <a:pt x="4777" y="11913"/>
                    <a:pt x="4731" y="11866"/>
                    <a:pt x="4715" y="11804"/>
                  </a:cubicBezTo>
                  <a:close/>
                  <a:moveTo>
                    <a:pt x="10904" y="12393"/>
                  </a:moveTo>
                  <a:lnTo>
                    <a:pt x="10904" y="12424"/>
                  </a:lnTo>
                  <a:cubicBezTo>
                    <a:pt x="10873" y="12409"/>
                    <a:pt x="10857" y="12393"/>
                    <a:pt x="10842" y="12393"/>
                  </a:cubicBezTo>
                  <a:close/>
                  <a:moveTo>
                    <a:pt x="9233" y="0"/>
                  </a:moveTo>
                  <a:cubicBezTo>
                    <a:pt x="9161" y="0"/>
                    <a:pt x="9088" y="26"/>
                    <a:pt x="9011" y="94"/>
                  </a:cubicBezTo>
                  <a:cubicBezTo>
                    <a:pt x="8763" y="374"/>
                    <a:pt x="8655" y="870"/>
                    <a:pt x="8810" y="1304"/>
                  </a:cubicBezTo>
                  <a:cubicBezTo>
                    <a:pt x="8887" y="1459"/>
                    <a:pt x="8980" y="1568"/>
                    <a:pt x="9089" y="1645"/>
                  </a:cubicBezTo>
                  <a:cubicBezTo>
                    <a:pt x="9011" y="1785"/>
                    <a:pt x="8996" y="1955"/>
                    <a:pt x="9058" y="2157"/>
                  </a:cubicBezTo>
                  <a:cubicBezTo>
                    <a:pt x="9045" y="2158"/>
                    <a:pt x="9033" y="2159"/>
                    <a:pt x="9020" y="2159"/>
                  </a:cubicBezTo>
                  <a:cubicBezTo>
                    <a:pt x="8721" y="2159"/>
                    <a:pt x="8318" y="1856"/>
                    <a:pt x="7930" y="1856"/>
                  </a:cubicBezTo>
                  <a:cubicBezTo>
                    <a:pt x="7897" y="1856"/>
                    <a:pt x="7865" y="1858"/>
                    <a:pt x="7833" y="1862"/>
                  </a:cubicBezTo>
                  <a:cubicBezTo>
                    <a:pt x="7662" y="2266"/>
                    <a:pt x="7755" y="3088"/>
                    <a:pt x="6918" y="3119"/>
                  </a:cubicBezTo>
                  <a:cubicBezTo>
                    <a:pt x="6623" y="2721"/>
                    <a:pt x="6214" y="2686"/>
                    <a:pt x="5792" y="2686"/>
                  </a:cubicBezTo>
                  <a:cubicBezTo>
                    <a:pt x="5703" y="2686"/>
                    <a:pt x="5614" y="2688"/>
                    <a:pt x="5525" y="2688"/>
                  </a:cubicBezTo>
                  <a:cubicBezTo>
                    <a:pt x="5212" y="2688"/>
                    <a:pt x="4903" y="2669"/>
                    <a:pt x="4638" y="2498"/>
                  </a:cubicBezTo>
                  <a:lnTo>
                    <a:pt x="4638" y="2498"/>
                  </a:lnTo>
                  <a:cubicBezTo>
                    <a:pt x="3676" y="3817"/>
                    <a:pt x="5398" y="5197"/>
                    <a:pt x="4033" y="6577"/>
                  </a:cubicBezTo>
                  <a:cubicBezTo>
                    <a:pt x="3966" y="6656"/>
                    <a:pt x="3893" y="6681"/>
                    <a:pt x="3817" y="6681"/>
                  </a:cubicBezTo>
                  <a:cubicBezTo>
                    <a:pt x="3694" y="6681"/>
                    <a:pt x="3563" y="6616"/>
                    <a:pt x="3442" y="6616"/>
                  </a:cubicBezTo>
                  <a:cubicBezTo>
                    <a:pt x="3359" y="6616"/>
                    <a:pt x="3280" y="6646"/>
                    <a:pt x="3211" y="6748"/>
                  </a:cubicBezTo>
                  <a:cubicBezTo>
                    <a:pt x="3267" y="6735"/>
                    <a:pt x="3317" y="6729"/>
                    <a:pt x="3362" y="6729"/>
                  </a:cubicBezTo>
                  <a:cubicBezTo>
                    <a:pt x="3885" y="6729"/>
                    <a:pt x="3599" y="7592"/>
                    <a:pt x="4157" y="7663"/>
                  </a:cubicBezTo>
                  <a:cubicBezTo>
                    <a:pt x="4126" y="7911"/>
                    <a:pt x="3599" y="7818"/>
                    <a:pt x="3785" y="8221"/>
                  </a:cubicBezTo>
                  <a:cubicBezTo>
                    <a:pt x="3820" y="8216"/>
                    <a:pt x="3854" y="8214"/>
                    <a:pt x="3886" y="8214"/>
                  </a:cubicBezTo>
                  <a:cubicBezTo>
                    <a:pt x="4335" y="8214"/>
                    <a:pt x="4501" y="8693"/>
                    <a:pt x="4762" y="8997"/>
                  </a:cubicBezTo>
                  <a:cubicBezTo>
                    <a:pt x="4762" y="9012"/>
                    <a:pt x="4762" y="9043"/>
                    <a:pt x="4731" y="9074"/>
                  </a:cubicBezTo>
                  <a:cubicBezTo>
                    <a:pt x="4483" y="9214"/>
                    <a:pt x="4281" y="9400"/>
                    <a:pt x="4188" y="9617"/>
                  </a:cubicBezTo>
                  <a:cubicBezTo>
                    <a:pt x="4017" y="9958"/>
                    <a:pt x="4110" y="10315"/>
                    <a:pt x="4312" y="10656"/>
                  </a:cubicBezTo>
                  <a:cubicBezTo>
                    <a:pt x="4234" y="10858"/>
                    <a:pt x="4234" y="11044"/>
                    <a:pt x="4312" y="11246"/>
                  </a:cubicBezTo>
                  <a:cubicBezTo>
                    <a:pt x="4064" y="10905"/>
                    <a:pt x="3785" y="10610"/>
                    <a:pt x="3335" y="10253"/>
                  </a:cubicBezTo>
                  <a:lnTo>
                    <a:pt x="3335" y="10253"/>
                  </a:lnTo>
                  <a:cubicBezTo>
                    <a:pt x="3459" y="10625"/>
                    <a:pt x="3537" y="11494"/>
                    <a:pt x="4079" y="11866"/>
                  </a:cubicBezTo>
                  <a:cubicBezTo>
                    <a:pt x="3490" y="11494"/>
                    <a:pt x="2404" y="11122"/>
                    <a:pt x="1892" y="10408"/>
                  </a:cubicBezTo>
                  <a:lnTo>
                    <a:pt x="1892" y="10408"/>
                  </a:lnTo>
                  <a:cubicBezTo>
                    <a:pt x="2094" y="11339"/>
                    <a:pt x="3288" y="11804"/>
                    <a:pt x="3164" y="12828"/>
                  </a:cubicBezTo>
                  <a:cubicBezTo>
                    <a:pt x="3009" y="13029"/>
                    <a:pt x="2761" y="13045"/>
                    <a:pt x="2606" y="13091"/>
                  </a:cubicBezTo>
                  <a:cubicBezTo>
                    <a:pt x="2404" y="13246"/>
                    <a:pt x="2637" y="13402"/>
                    <a:pt x="2699" y="13557"/>
                  </a:cubicBezTo>
                  <a:cubicBezTo>
                    <a:pt x="2407" y="13884"/>
                    <a:pt x="2011" y="13949"/>
                    <a:pt x="1584" y="13949"/>
                  </a:cubicBezTo>
                  <a:cubicBezTo>
                    <a:pt x="1304" y="13949"/>
                    <a:pt x="1011" y="13921"/>
                    <a:pt x="725" y="13921"/>
                  </a:cubicBezTo>
                  <a:cubicBezTo>
                    <a:pt x="474" y="13921"/>
                    <a:pt x="228" y="13942"/>
                    <a:pt x="0" y="14022"/>
                  </a:cubicBezTo>
                  <a:cubicBezTo>
                    <a:pt x="47" y="14115"/>
                    <a:pt x="264" y="14208"/>
                    <a:pt x="62" y="14332"/>
                  </a:cubicBezTo>
                  <a:cubicBezTo>
                    <a:pt x="142" y="14314"/>
                    <a:pt x="221" y="14307"/>
                    <a:pt x="300" y="14307"/>
                  </a:cubicBezTo>
                  <a:cubicBezTo>
                    <a:pt x="519" y="14307"/>
                    <a:pt x="737" y="14359"/>
                    <a:pt x="951" y="14359"/>
                  </a:cubicBezTo>
                  <a:cubicBezTo>
                    <a:pt x="1112" y="14359"/>
                    <a:pt x="1272" y="14329"/>
                    <a:pt x="1427" y="14224"/>
                  </a:cubicBezTo>
                  <a:cubicBezTo>
                    <a:pt x="1582" y="14332"/>
                    <a:pt x="1830" y="14379"/>
                    <a:pt x="1784" y="14596"/>
                  </a:cubicBezTo>
                  <a:cubicBezTo>
                    <a:pt x="1618" y="14914"/>
                    <a:pt x="1398" y="14959"/>
                    <a:pt x="1163" y="14959"/>
                  </a:cubicBezTo>
                  <a:cubicBezTo>
                    <a:pt x="1070" y="14959"/>
                    <a:pt x="974" y="14952"/>
                    <a:pt x="878" y="14952"/>
                  </a:cubicBezTo>
                  <a:cubicBezTo>
                    <a:pt x="698" y="14952"/>
                    <a:pt x="519" y="14977"/>
                    <a:pt x="357" y="15123"/>
                  </a:cubicBezTo>
                  <a:cubicBezTo>
                    <a:pt x="264" y="15278"/>
                    <a:pt x="311" y="15480"/>
                    <a:pt x="419" y="15619"/>
                  </a:cubicBezTo>
                  <a:cubicBezTo>
                    <a:pt x="513" y="15649"/>
                    <a:pt x="602" y="15660"/>
                    <a:pt x="686" y="15660"/>
                  </a:cubicBezTo>
                  <a:cubicBezTo>
                    <a:pt x="991" y="15660"/>
                    <a:pt x="1248" y="15510"/>
                    <a:pt x="1571" y="15510"/>
                  </a:cubicBezTo>
                  <a:cubicBezTo>
                    <a:pt x="1629" y="15510"/>
                    <a:pt x="1690" y="15515"/>
                    <a:pt x="1753" y="15526"/>
                  </a:cubicBezTo>
                  <a:cubicBezTo>
                    <a:pt x="2482" y="15573"/>
                    <a:pt x="2482" y="16503"/>
                    <a:pt x="3180" y="16581"/>
                  </a:cubicBezTo>
                  <a:cubicBezTo>
                    <a:pt x="3234" y="16603"/>
                    <a:pt x="3303" y="16617"/>
                    <a:pt x="3371" y="16617"/>
                  </a:cubicBezTo>
                  <a:cubicBezTo>
                    <a:pt x="3499" y="16617"/>
                    <a:pt x="3625" y="16567"/>
                    <a:pt x="3645" y="16426"/>
                  </a:cubicBezTo>
                  <a:cubicBezTo>
                    <a:pt x="4219" y="16519"/>
                    <a:pt x="4777" y="16690"/>
                    <a:pt x="5087" y="17201"/>
                  </a:cubicBezTo>
                  <a:cubicBezTo>
                    <a:pt x="5087" y="17512"/>
                    <a:pt x="4932" y="17822"/>
                    <a:pt x="5041" y="18225"/>
                  </a:cubicBezTo>
                  <a:cubicBezTo>
                    <a:pt x="5041" y="18354"/>
                    <a:pt x="5149" y="18527"/>
                    <a:pt x="5301" y="18527"/>
                  </a:cubicBezTo>
                  <a:cubicBezTo>
                    <a:pt x="5332" y="18527"/>
                    <a:pt x="5364" y="18520"/>
                    <a:pt x="5398" y="18504"/>
                  </a:cubicBezTo>
                  <a:cubicBezTo>
                    <a:pt x="5584" y="18287"/>
                    <a:pt x="5460" y="17915"/>
                    <a:pt x="5336" y="17667"/>
                  </a:cubicBezTo>
                  <a:lnTo>
                    <a:pt x="5336" y="17667"/>
                  </a:lnTo>
                  <a:cubicBezTo>
                    <a:pt x="5770" y="17698"/>
                    <a:pt x="6313" y="18132"/>
                    <a:pt x="6700" y="18473"/>
                  </a:cubicBezTo>
                  <a:cubicBezTo>
                    <a:pt x="6700" y="19156"/>
                    <a:pt x="5801" y="18985"/>
                    <a:pt x="5491" y="19450"/>
                  </a:cubicBezTo>
                  <a:cubicBezTo>
                    <a:pt x="5565" y="19474"/>
                    <a:pt x="5639" y="19484"/>
                    <a:pt x="5714" y="19484"/>
                  </a:cubicBezTo>
                  <a:cubicBezTo>
                    <a:pt x="6152" y="19484"/>
                    <a:pt x="6604" y="19140"/>
                    <a:pt x="7043" y="19140"/>
                  </a:cubicBezTo>
                  <a:cubicBezTo>
                    <a:pt x="7221" y="19140"/>
                    <a:pt x="7397" y="19197"/>
                    <a:pt x="7569" y="19357"/>
                  </a:cubicBezTo>
                  <a:cubicBezTo>
                    <a:pt x="7941" y="19698"/>
                    <a:pt x="7212" y="19698"/>
                    <a:pt x="7367" y="20009"/>
                  </a:cubicBezTo>
                  <a:cubicBezTo>
                    <a:pt x="7393" y="20014"/>
                    <a:pt x="7418" y="20017"/>
                    <a:pt x="7442" y="20017"/>
                  </a:cubicBezTo>
                  <a:cubicBezTo>
                    <a:pt x="7689" y="20017"/>
                    <a:pt x="7900" y="19759"/>
                    <a:pt x="8112" y="19745"/>
                  </a:cubicBezTo>
                  <a:cubicBezTo>
                    <a:pt x="8158" y="19760"/>
                    <a:pt x="8206" y="19765"/>
                    <a:pt x="8255" y="19765"/>
                  </a:cubicBezTo>
                  <a:cubicBezTo>
                    <a:pt x="8422" y="19765"/>
                    <a:pt x="8601" y="19699"/>
                    <a:pt x="8740" y="19699"/>
                  </a:cubicBezTo>
                  <a:cubicBezTo>
                    <a:pt x="8863" y="19699"/>
                    <a:pt x="8955" y="19751"/>
                    <a:pt x="8980" y="19947"/>
                  </a:cubicBezTo>
                  <a:cubicBezTo>
                    <a:pt x="10004" y="19683"/>
                    <a:pt x="11152" y="19993"/>
                    <a:pt x="11943" y="18985"/>
                  </a:cubicBezTo>
                  <a:cubicBezTo>
                    <a:pt x="11965" y="18987"/>
                    <a:pt x="11987" y="18988"/>
                    <a:pt x="12009" y="18988"/>
                  </a:cubicBezTo>
                  <a:cubicBezTo>
                    <a:pt x="12636" y="18988"/>
                    <a:pt x="12790" y="18137"/>
                    <a:pt x="13075" y="17837"/>
                  </a:cubicBezTo>
                  <a:cubicBezTo>
                    <a:pt x="13447" y="17217"/>
                    <a:pt x="13447" y="16566"/>
                    <a:pt x="13323" y="15899"/>
                  </a:cubicBezTo>
                  <a:cubicBezTo>
                    <a:pt x="13943" y="15650"/>
                    <a:pt x="14564" y="15433"/>
                    <a:pt x="14998" y="14937"/>
                  </a:cubicBezTo>
                  <a:cubicBezTo>
                    <a:pt x="15665" y="13882"/>
                    <a:pt x="15929" y="12781"/>
                    <a:pt x="15308" y="11758"/>
                  </a:cubicBezTo>
                  <a:cubicBezTo>
                    <a:pt x="15271" y="11483"/>
                    <a:pt x="15117" y="11418"/>
                    <a:pt x="14930" y="11418"/>
                  </a:cubicBezTo>
                  <a:cubicBezTo>
                    <a:pt x="14762" y="11418"/>
                    <a:pt x="14568" y="11471"/>
                    <a:pt x="14410" y="11471"/>
                  </a:cubicBezTo>
                  <a:cubicBezTo>
                    <a:pt x="14377" y="11471"/>
                    <a:pt x="14345" y="11468"/>
                    <a:pt x="14316" y="11463"/>
                  </a:cubicBezTo>
                  <a:cubicBezTo>
                    <a:pt x="14309" y="11463"/>
                    <a:pt x="14302" y="11463"/>
                    <a:pt x="14296" y="11463"/>
                  </a:cubicBezTo>
                  <a:cubicBezTo>
                    <a:pt x="13328" y="11463"/>
                    <a:pt x="13678" y="10327"/>
                    <a:pt x="13478" y="9757"/>
                  </a:cubicBezTo>
                  <a:cubicBezTo>
                    <a:pt x="13421" y="9566"/>
                    <a:pt x="13258" y="9463"/>
                    <a:pt x="13079" y="9463"/>
                  </a:cubicBezTo>
                  <a:cubicBezTo>
                    <a:pt x="12968" y="9463"/>
                    <a:pt x="12850" y="9503"/>
                    <a:pt x="12749" y="9586"/>
                  </a:cubicBezTo>
                  <a:cubicBezTo>
                    <a:pt x="11865" y="10238"/>
                    <a:pt x="13059" y="11556"/>
                    <a:pt x="12005" y="11804"/>
                  </a:cubicBezTo>
                  <a:cubicBezTo>
                    <a:pt x="11989" y="11773"/>
                    <a:pt x="11974" y="11758"/>
                    <a:pt x="11943" y="11711"/>
                  </a:cubicBezTo>
                  <a:cubicBezTo>
                    <a:pt x="11989" y="11618"/>
                    <a:pt x="12005" y="11525"/>
                    <a:pt x="12005" y="11416"/>
                  </a:cubicBezTo>
                  <a:cubicBezTo>
                    <a:pt x="11974" y="11137"/>
                    <a:pt x="12098" y="10827"/>
                    <a:pt x="11741" y="10672"/>
                  </a:cubicBezTo>
                  <a:cubicBezTo>
                    <a:pt x="11664" y="10517"/>
                    <a:pt x="11586" y="10393"/>
                    <a:pt x="11477" y="10315"/>
                  </a:cubicBezTo>
                  <a:cubicBezTo>
                    <a:pt x="11431" y="10067"/>
                    <a:pt x="11384" y="9819"/>
                    <a:pt x="11322" y="9540"/>
                  </a:cubicBezTo>
                  <a:cubicBezTo>
                    <a:pt x="11664" y="8780"/>
                    <a:pt x="11369" y="7896"/>
                    <a:pt x="11912" y="7151"/>
                  </a:cubicBezTo>
                  <a:cubicBezTo>
                    <a:pt x="12253" y="6639"/>
                    <a:pt x="12935" y="6608"/>
                    <a:pt x="13447" y="6422"/>
                  </a:cubicBezTo>
                  <a:cubicBezTo>
                    <a:pt x="13385" y="5724"/>
                    <a:pt x="14471" y="5802"/>
                    <a:pt x="14378" y="5181"/>
                  </a:cubicBezTo>
                  <a:lnTo>
                    <a:pt x="14378" y="5181"/>
                  </a:lnTo>
                  <a:cubicBezTo>
                    <a:pt x="14274" y="5265"/>
                    <a:pt x="14183" y="5294"/>
                    <a:pt x="14099" y="5294"/>
                  </a:cubicBezTo>
                  <a:cubicBezTo>
                    <a:pt x="13887" y="5294"/>
                    <a:pt x="13718" y="5108"/>
                    <a:pt x="13486" y="5108"/>
                  </a:cubicBezTo>
                  <a:cubicBezTo>
                    <a:pt x="13396" y="5108"/>
                    <a:pt x="13297" y="5135"/>
                    <a:pt x="13183" y="5213"/>
                  </a:cubicBezTo>
                  <a:cubicBezTo>
                    <a:pt x="12842" y="5709"/>
                    <a:pt x="12377" y="5972"/>
                    <a:pt x="11710" y="6143"/>
                  </a:cubicBezTo>
                  <a:cubicBezTo>
                    <a:pt x="11657" y="6155"/>
                    <a:pt x="11609" y="6161"/>
                    <a:pt x="11564" y="6161"/>
                  </a:cubicBezTo>
                  <a:cubicBezTo>
                    <a:pt x="11098" y="6161"/>
                    <a:pt x="11054" y="5543"/>
                    <a:pt x="10842" y="5275"/>
                  </a:cubicBezTo>
                  <a:cubicBezTo>
                    <a:pt x="10935" y="4018"/>
                    <a:pt x="10221" y="2871"/>
                    <a:pt x="9818" y="1754"/>
                  </a:cubicBezTo>
                  <a:cubicBezTo>
                    <a:pt x="9833" y="1754"/>
                    <a:pt x="9849" y="1754"/>
                    <a:pt x="9895" y="1723"/>
                  </a:cubicBezTo>
                  <a:cubicBezTo>
                    <a:pt x="10299" y="1413"/>
                    <a:pt x="10454" y="544"/>
                    <a:pt x="9895" y="218"/>
                  </a:cubicBezTo>
                  <a:cubicBezTo>
                    <a:pt x="9885" y="220"/>
                    <a:pt x="9874" y="220"/>
                    <a:pt x="9863" y="220"/>
                  </a:cubicBezTo>
                  <a:cubicBezTo>
                    <a:pt x="9642" y="220"/>
                    <a:pt x="9444" y="0"/>
                    <a:pt x="9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32"/>
            <p:cNvSpPr/>
            <p:nvPr/>
          </p:nvSpPr>
          <p:spPr>
            <a:xfrm>
              <a:off x="3014550" y="4883625"/>
              <a:ext cx="31025" cy="25225"/>
            </a:xfrm>
            <a:custGeom>
              <a:avLst/>
              <a:gdLst/>
              <a:ahLst/>
              <a:cxnLst/>
              <a:rect l="l" t="t" r="r" b="b"/>
              <a:pathLst>
                <a:path w="1241" h="1009" extrusionOk="0">
                  <a:moveTo>
                    <a:pt x="537" y="1"/>
                  </a:moveTo>
                  <a:cubicBezTo>
                    <a:pt x="352" y="1"/>
                    <a:pt x="165" y="70"/>
                    <a:pt x="16" y="140"/>
                  </a:cubicBezTo>
                  <a:cubicBezTo>
                    <a:pt x="0" y="419"/>
                    <a:pt x="186" y="590"/>
                    <a:pt x="372" y="822"/>
                  </a:cubicBezTo>
                  <a:cubicBezTo>
                    <a:pt x="558" y="977"/>
                    <a:pt x="791" y="1008"/>
                    <a:pt x="993" y="1008"/>
                  </a:cubicBezTo>
                  <a:cubicBezTo>
                    <a:pt x="1179" y="915"/>
                    <a:pt x="1241" y="745"/>
                    <a:pt x="1194" y="512"/>
                  </a:cubicBezTo>
                  <a:cubicBezTo>
                    <a:pt x="1148" y="295"/>
                    <a:pt x="1008" y="233"/>
                    <a:pt x="838" y="78"/>
                  </a:cubicBezTo>
                  <a:cubicBezTo>
                    <a:pt x="743" y="22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32"/>
            <p:cNvSpPr/>
            <p:nvPr/>
          </p:nvSpPr>
          <p:spPr>
            <a:xfrm>
              <a:off x="2938550" y="4987925"/>
              <a:ext cx="51575" cy="43175"/>
            </a:xfrm>
            <a:custGeom>
              <a:avLst/>
              <a:gdLst/>
              <a:ahLst/>
              <a:cxnLst/>
              <a:rect l="l" t="t" r="r" b="b"/>
              <a:pathLst>
                <a:path w="2063" h="1727" extrusionOk="0">
                  <a:moveTo>
                    <a:pt x="1396" y="0"/>
                  </a:moveTo>
                  <a:cubicBezTo>
                    <a:pt x="931" y="62"/>
                    <a:pt x="341" y="202"/>
                    <a:pt x="0" y="590"/>
                  </a:cubicBezTo>
                  <a:cubicBezTo>
                    <a:pt x="266" y="1137"/>
                    <a:pt x="758" y="1726"/>
                    <a:pt x="1448" y="1726"/>
                  </a:cubicBezTo>
                  <a:cubicBezTo>
                    <a:pt x="1482" y="1726"/>
                    <a:pt x="1516" y="1725"/>
                    <a:pt x="1551" y="1722"/>
                  </a:cubicBezTo>
                  <a:cubicBezTo>
                    <a:pt x="2063" y="1629"/>
                    <a:pt x="2016" y="1148"/>
                    <a:pt x="2016" y="683"/>
                  </a:cubicBezTo>
                  <a:cubicBezTo>
                    <a:pt x="1908" y="435"/>
                    <a:pt x="1660" y="93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32"/>
            <p:cNvSpPr/>
            <p:nvPr/>
          </p:nvSpPr>
          <p:spPr>
            <a:xfrm>
              <a:off x="2883100" y="5084200"/>
              <a:ext cx="123325" cy="49600"/>
            </a:xfrm>
            <a:custGeom>
              <a:avLst/>
              <a:gdLst/>
              <a:ahLst/>
              <a:cxnLst/>
              <a:rect l="l" t="t" r="r" b="b"/>
              <a:pathLst>
                <a:path w="4933" h="1984" extrusionOk="0">
                  <a:moveTo>
                    <a:pt x="590" y="0"/>
                  </a:moveTo>
                  <a:cubicBezTo>
                    <a:pt x="500" y="0"/>
                    <a:pt x="411" y="21"/>
                    <a:pt x="326" y="89"/>
                  </a:cubicBezTo>
                  <a:cubicBezTo>
                    <a:pt x="0" y="244"/>
                    <a:pt x="388" y="399"/>
                    <a:pt x="373" y="632"/>
                  </a:cubicBezTo>
                  <a:cubicBezTo>
                    <a:pt x="1458" y="1128"/>
                    <a:pt x="2497" y="1593"/>
                    <a:pt x="3769" y="1640"/>
                  </a:cubicBezTo>
                  <a:cubicBezTo>
                    <a:pt x="3910" y="1750"/>
                    <a:pt x="4245" y="1984"/>
                    <a:pt x="4515" y="1984"/>
                  </a:cubicBezTo>
                  <a:cubicBezTo>
                    <a:pt x="4662" y="1984"/>
                    <a:pt x="4789" y="1914"/>
                    <a:pt x="4855" y="1717"/>
                  </a:cubicBezTo>
                  <a:cubicBezTo>
                    <a:pt x="4932" y="1237"/>
                    <a:pt x="4436" y="1252"/>
                    <a:pt x="4172" y="1159"/>
                  </a:cubicBezTo>
                  <a:cubicBezTo>
                    <a:pt x="3102" y="973"/>
                    <a:pt x="2079" y="399"/>
                    <a:pt x="1055" y="42"/>
                  </a:cubicBezTo>
                  <a:cubicBezTo>
                    <a:pt x="1035" y="45"/>
                    <a:pt x="1014" y="46"/>
                    <a:pt x="993" y="46"/>
                  </a:cubicBezTo>
                  <a:cubicBezTo>
                    <a:pt x="863" y="46"/>
                    <a:pt x="726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32"/>
            <p:cNvSpPr/>
            <p:nvPr/>
          </p:nvSpPr>
          <p:spPr>
            <a:xfrm>
              <a:off x="3328600" y="5081375"/>
              <a:ext cx="27175" cy="21550"/>
            </a:xfrm>
            <a:custGeom>
              <a:avLst/>
              <a:gdLst/>
              <a:ahLst/>
              <a:cxnLst/>
              <a:rect l="l" t="t" r="r" b="b"/>
              <a:pathLst>
                <a:path w="1087" h="862" extrusionOk="0">
                  <a:moveTo>
                    <a:pt x="342" y="0"/>
                  </a:moveTo>
                  <a:cubicBezTo>
                    <a:pt x="265" y="78"/>
                    <a:pt x="249" y="31"/>
                    <a:pt x="140" y="233"/>
                  </a:cubicBezTo>
                  <a:cubicBezTo>
                    <a:pt x="1" y="497"/>
                    <a:pt x="78" y="512"/>
                    <a:pt x="1" y="729"/>
                  </a:cubicBezTo>
                  <a:cubicBezTo>
                    <a:pt x="92" y="796"/>
                    <a:pt x="183" y="862"/>
                    <a:pt x="303" y="862"/>
                  </a:cubicBezTo>
                  <a:cubicBezTo>
                    <a:pt x="407" y="862"/>
                    <a:pt x="533" y="812"/>
                    <a:pt x="699" y="667"/>
                  </a:cubicBezTo>
                  <a:cubicBezTo>
                    <a:pt x="706" y="713"/>
                    <a:pt x="725" y="789"/>
                    <a:pt x="769" y="789"/>
                  </a:cubicBezTo>
                  <a:cubicBezTo>
                    <a:pt x="813" y="789"/>
                    <a:pt x="884" y="709"/>
                    <a:pt x="993" y="434"/>
                  </a:cubicBezTo>
                  <a:cubicBezTo>
                    <a:pt x="1087" y="155"/>
                    <a:pt x="1074" y="99"/>
                    <a:pt x="1035" y="99"/>
                  </a:cubicBezTo>
                  <a:cubicBezTo>
                    <a:pt x="1009" y="99"/>
                    <a:pt x="972" y="124"/>
                    <a:pt x="947" y="124"/>
                  </a:cubicBezTo>
                  <a:cubicBezTo>
                    <a:pt x="888" y="157"/>
                    <a:pt x="835" y="170"/>
                    <a:pt x="786" y="170"/>
                  </a:cubicBezTo>
                  <a:cubicBezTo>
                    <a:pt x="628" y="170"/>
                    <a:pt x="508" y="36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89" name="Google Shape;17289;p32"/>
          <p:cNvSpPr txBox="1">
            <a:spLocks noGrp="1"/>
          </p:cNvSpPr>
          <p:nvPr>
            <p:ph type="subTitle" idx="3"/>
          </p:nvPr>
        </p:nvSpPr>
        <p:spPr>
          <a:xfrm flipH="1">
            <a:off x="1713676" y="1884898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Henri III et </a:t>
            </a:r>
            <a:r>
              <a:rPr lang="en-US" dirty="0" err="1"/>
              <a:t>sa</a:t>
            </a:r>
            <a:r>
              <a:rPr lang="en-US" dirty="0"/>
              <a:t> </a:t>
            </a:r>
            <a:r>
              <a:rPr lang="en-US" dirty="0" err="1"/>
              <a:t>cour</a:t>
            </a:r>
            <a:endParaRPr dirty="0"/>
          </a:p>
        </p:txBody>
      </p:sp>
      <p:sp>
        <p:nvSpPr>
          <p:cNvPr id="17290" name="Google Shape;17290;p32"/>
          <p:cNvSpPr txBox="1">
            <a:spLocks noGrp="1"/>
          </p:cNvSpPr>
          <p:nvPr>
            <p:ph type="subTitle" idx="1"/>
          </p:nvPr>
        </p:nvSpPr>
        <p:spPr>
          <a:xfrm flipH="1">
            <a:off x="4628775" y="1893813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 tour de </a:t>
            </a:r>
            <a:r>
              <a:rPr lang="en-US" dirty="0" err="1"/>
              <a:t>N</a:t>
            </a:r>
            <a:r>
              <a:rPr lang="en-US" dirty="0" err="1" smtClean="0"/>
              <a:t>esle</a:t>
            </a:r>
            <a:endParaRPr dirty="0"/>
          </a:p>
        </p:txBody>
      </p:sp>
      <p:sp>
        <p:nvSpPr>
          <p:cNvPr id="17291" name="Google Shape;17291;p32"/>
          <p:cNvSpPr txBox="1">
            <a:spLocks noGrp="1"/>
          </p:cNvSpPr>
          <p:nvPr>
            <p:ph type="subTitle" idx="2"/>
          </p:nvPr>
        </p:nvSpPr>
        <p:spPr>
          <a:xfrm flipH="1">
            <a:off x="4718835" y="3647273"/>
            <a:ext cx="3092639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 chasse et </a:t>
            </a:r>
            <a:r>
              <a:rPr lang="en-US" dirty="0" err="1"/>
              <a:t>l’amour</a:t>
            </a:r>
            <a:endParaRPr dirty="0"/>
          </a:p>
        </p:txBody>
      </p:sp>
      <p:sp>
        <p:nvSpPr>
          <p:cNvPr id="17292" name="Google Shape;17292;p32"/>
          <p:cNvSpPr txBox="1">
            <a:spLocks noGrp="1"/>
          </p:cNvSpPr>
          <p:nvPr>
            <p:ph type="subTitle" idx="4"/>
          </p:nvPr>
        </p:nvSpPr>
        <p:spPr>
          <a:xfrm flipH="1">
            <a:off x="1760128" y="3632312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/>
            <a:r>
              <a:rPr lang="en-US" dirty="0" smtClean="0"/>
              <a:t>T</a:t>
            </a:r>
            <a:r>
              <a:rPr lang="fr-FR" dirty="0" smtClean="0"/>
              <a:t>é</a:t>
            </a:r>
            <a:r>
              <a:rPr lang="en-US" dirty="0" smtClean="0"/>
              <a:t>r</a:t>
            </a:r>
            <a:r>
              <a:rPr lang="fr-FR" dirty="0" smtClean="0"/>
              <a:t>é</a:t>
            </a:r>
            <a:r>
              <a:rPr lang="en-US" dirty="0" err="1" smtClean="0"/>
              <a:t>sa</a:t>
            </a:r>
            <a:r>
              <a:rPr lang="en-US" dirty="0" smtClean="0"/>
              <a:t> </a:t>
            </a:r>
            <a:endParaRPr dirty="0"/>
          </a:p>
        </p:txBody>
      </p:sp>
      <p:sp>
        <p:nvSpPr>
          <p:cNvPr id="17293" name="Google Shape;17293;p32"/>
          <p:cNvSpPr txBox="1">
            <a:spLocks noGrp="1"/>
          </p:cNvSpPr>
          <p:nvPr>
            <p:ph type="title"/>
          </p:nvPr>
        </p:nvSpPr>
        <p:spPr>
          <a:xfrm flipH="1">
            <a:off x="4499466" y="1423725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7294" name="Google Shape;17294;p32"/>
          <p:cNvSpPr txBox="1">
            <a:spLocks noGrp="1"/>
          </p:cNvSpPr>
          <p:nvPr>
            <p:ph type="title" idx="5"/>
          </p:nvPr>
        </p:nvSpPr>
        <p:spPr>
          <a:xfrm flipH="1">
            <a:off x="4499466" y="3101250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7295" name="Google Shape;17295;p32"/>
          <p:cNvSpPr txBox="1">
            <a:spLocks noGrp="1"/>
          </p:cNvSpPr>
          <p:nvPr>
            <p:ph type="title" idx="6"/>
          </p:nvPr>
        </p:nvSpPr>
        <p:spPr>
          <a:xfrm flipH="1">
            <a:off x="1700940" y="1423725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7298" name="Google Shape;17298;p32"/>
          <p:cNvSpPr txBox="1">
            <a:spLocks noGrp="1"/>
          </p:cNvSpPr>
          <p:nvPr>
            <p:ph type="title" idx="7"/>
          </p:nvPr>
        </p:nvSpPr>
        <p:spPr>
          <a:xfrm flipH="1">
            <a:off x="1700940" y="3101250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grpSp>
        <p:nvGrpSpPr>
          <p:cNvPr id="17301" name="Google Shape;17301;p32"/>
          <p:cNvGrpSpPr/>
          <p:nvPr/>
        </p:nvGrpSpPr>
        <p:grpSpPr>
          <a:xfrm>
            <a:off x="303798" y="3381168"/>
            <a:ext cx="1795245" cy="1758569"/>
            <a:chOff x="3081050" y="1638925"/>
            <a:chExt cx="2016450" cy="2058250"/>
          </a:xfrm>
        </p:grpSpPr>
        <p:sp>
          <p:nvSpPr>
            <p:cNvPr id="17302" name="Google Shape;17302;p32"/>
            <p:cNvSpPr/>
            <p:nvPr/>
          </p:nvSpPr>
          <p:spPr>
            <a:xfrm>
              <a:off x="3081050" y="3359800"/>
              <a:ext cx="582375" cy="337375"/>
            </a:xfrm>
            <a:custGeom>
              <a:avLst/>
              <a:gdLst/>
              <a:ahLst/>
              <a:cxnLst/>
              <a:rect l="l" t="t" r="r" b="b"/>
              <a:pathLst>
                <a:path w="23295" h="13495" extrusionOk="0">
                  <a:moveTo>
                    <a:pt x="7747" y="1"/>
                  </a:moveTo>
                  <a:lnTo>
                    <a:pt x="7747" y="590"/>
                  </a:lnTo>
                  <a:lnTo>
                    <a:pt x="7096" y="590"/>
                  </a:lnTo>
                  <a:cubicBezTo>
                    <a:pt x="7096" y="590"/>
                    <a:pt x="7158" y="2994"/>
                    <a:pt x="7669" y="3832"/>
                  </a:cubicBezTo>
                  <a:cubicBezTo>
                    <a:pt x="7669" y="3832"/>
                    <a:pt x="1233" y="6096"/>
                    <a:pt x="333" y="11679"/>
                  </a:cubicBezTo>
                  <a:cubicBezTo>
                    <a:pt x="333" y="11679"/>
                    <a:pt x="1" y="13495"/>
                    <a:pt x="2592" y="13495"/>
                  </a:cubicBezTo>
                  <a:cubicBezTo>
                    <a:pt x="2625" y="13495"/>
                    <a:pt x="2658" y="13495"/>
                    <a:pt x="2691" y="13494"/>
                  </a:cubicBezTo>
                  <a:lnTo>
                    <a:pt x="20558" y="13494"/>
                  </a:lnTo>
                  <a:cubicBezTo>
                    <a:pt x="20592" y="13495"/>
                    <a:pt x="20625" y="13495"/>
                    <a:pt x="20658" y="13495"/>
                  </a:cubicBezTo>
                  <a:cubicBezTo>
                    <a:pt x="23294" y="13495"/>
                    <a:pt x="22946" y="11679"/>
                    <a:pt x="22946" y="11679"/>
                  </a:cubicBezTo>
                  <a:cubicBezTo>
                    <a:pt x="22047" y="6096"/>
                    <a:pt x="15626" y="3832"/>
                    <a:pt x="15626" y="3832"/>
                  </a:cubicBezTo>
                  <a:cubicBezTo>
                    <a:pt x="16138" y="2994"/>
                    <a:pt x="16200" y="590"/>
                    <a:pt x="16200" y="590"/>
                  </a:cubicBezTo>
                  <a:lnTo>
                    <a:pt x="15548" y="590"/>
                  </a:lnTo>
                  <a:lnTo>
                    <a:pt x="155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32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32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5" name="Google Shape;17305;p32"/>
          <p:cNvGrpSpPr/>
          <p:nvPr/>
        </p:nvGrpSpPr>
        <p:grpSpPr>
          <a:xfrm rot="6300591">
            <a:off x="7523145" y="527312"/>
            <a:ext cx="1089473" cy="673692"/>
            <a:chOff x="5757375" y="1046550"/>
            <a:chExt cx="1205800" cy="745625"/>
          </a:xfrm>
        </p:grpSpPr>
        <p:sp>
          <p:nvSpPr>
            <p:cNvPr id="17306" name="Google Shape;17306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4" name="Google Shape;17314;p32"/>
          <p:cNvGrpSpPr/>
          <p:nvPr/>
        </p:nvGrpSpPr>
        <p:grpSpPr>
          <a:xfrm rot="-6282275" flipH="1">
            <a:off x="7581486" y="1840137"/>
            <a:ext cx="1416546" cy="875943"/>
            <a:chOff x="5757375" y="1046550"/>
            <a:chExt cx="1205800" cy="745625"/>
          </a:xfrm>
        </p:grpSpPr>
        <p:sp>
          <p:nvSpPr>
            <p:cNvPr id="17315" name="Google Shape;17315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 advTm="9724">
    <p:randomBar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4" name="Google Shape;17394;p35"/>
          <p:cNvSpPr txBox="1">
            <a:spLocks noGrp="1"/>
          </p:cNvSpPr>
          <p:nvPr>
            <p:ph type="ctrTitle"/>
          </p:nvPr>
        </p:nvSpPr>
        <p:spPr>
          <a:xfrm>
            <a:off x="2751388" y="2559370"/>
            <a:ext cx="341042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Henri III et </a:t>
            </a:r>
            <a:r>
              <a:rPr lang="en-US" dirty="0" err="1"/>
              <a:t>sa</a:t>
            </a:r>
            <a:r>
              <a:rPr lang="en-US" dirty="0"/>
              <a:t> </a:t>
            </a:r>
            <a:r>
              <a:rPr lang="en-US" dirty="0" err="1"/>
              <a:t>cour</a:t>
            </a:r>
            <a:endParaRPr dirty="0"/>
          </a:p>
        </p:txBody>
      </p:sp>
      <p:sp>
        <p:nvSpPr>
          <p:cNvPr id="17396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 advTm="1872">
        <p:circle/>
      </p:transition>
    </mc:Choice>
    <mc:Fallback>
      <p:transition spd="slow" advTm="1872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9" name="Google Shape;17419;p36"/>
          <p:cNvSpPr txBox="1">
            <a:spLocks noGrp="1"/>
          </p:cNvSpPr>
          <p:nvPr>
            <p:ph type="subTitle" idx="1"/>
          </p:nvPr>
        </p:nvSpPr>
        <p:spPr>
          <a:xfrm flipH="1">
            <a:off x="3771900" y="1426245"/>
            <a:ext cx="4727864" cy="10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r-FR" b="1" i="1" u="sng" dirty="0"/>
              <a:t>Henri III et sa cour</a:t>
            </a:r>
            <a:r>
              <a:rPr lang="fr-FR" dirty="0"/>
              <a:t> est une pièce d'</a:t>
            </a:r>
            <a:r>
              <a:rPr lang="fr-FR" dirty="0">
                <a:hlinkClick r:id="rId3" tooltip="Alexandre Dumas père"/>
              </a:rPr>
              <a:t>Alexandre Dumas</a:t>
            </a:r>
            <a:r>
              <a:rPr lang="fr-FR" dirty="0"/>
              <a:t> représentée pour la première fois à la </a:t>
            </a:r>
            <a:r>
              <a:rPr lang="fr-FR" dirty="0">
                <a:hlinkClick r:id="rId4" tooltip="Comédie-Française"/>
              </a:rPr>
              <a:t>Comédie-Française</a:t>
            </a:r>
            <a:r>
              <a:rPr lang="fr-FR" dirty="0"/>
              <a:t> le </a:t>
            </a:r>
            <a:r>
              <a:rPr lang="fr-FR" dirty="0">
                <a:hlinkClick r:id="rId5" tooltip="11 février"/>
              </a:rPr>
              <a:t>11</a:t>
            </a:r>
            <a:r>
              <a:rPr lang="fr-FR" dirty="0"/>
              <a:t> </a:t>
            </a:r>
            <a:r>
              <a:rPr lang="fr-FR" dirty="0">
                <a:hlinkClick r:id="rId6" tooltip="Février 1829"/>
              </a:rPr>
              <a:t>février</a:t>
            </a:r>
            <a:r>
              <a:rPr lang="fr-FR" dirty="0"/>
              <a:t> </a:t>
            </a:r>
            <a:r>
              <a:rPr lang="fr-FR" dirty="0">
                <a:hlinkClick r:id="rId7" tooltip="1829 au théâtre"/>
              </a:rPr>
              <a:t>1829</a:t>
            </a:r>
            <a:r>
              <a:rPr lang="fr-FR" dirty="0"/>
              <a:t>. Elle relate la vie et les intrigues* à la cour du roi </a:t>
            </a:r>
            <a:r>
              <a:rPr lang="fr-FR" dirty="0">
                <a:hlinkClick r:id="rId8" tooltip="Henri III de France"/>
              </a:rPr>
              <a:t>Henri III de France</a:t>
            </a:r>
            <a:r>
              <a:rPr lang="fr-FR" dirty="0"/>
              <a:t> (1551-1589). L'action se déroule les dimanche et lundi 20 et 21 juillet 1578.</a:t>
            </a:r>
            <a:endParaRPr dirty="0"/>
          </a:p>
        </p:txBody>
      </p:sp>
      <p:sp>
        <p:nvSpPr>
          <p:cNvPr id="17421" name="Google Shape;17421;p36"/>
          <p:cNvSpPr txBox="1">
            <a:spLocks noGrp="1"/>
          </p:cNvSpPr>
          <p:nvPr>
            <p:ph type="subTitle" idx="3"/>
          </p:nvPr>
        </p:nvSpPr>
        <p:spPr>
          <a:xfrm flipH="1">
            <a:off x="3771900" y="3254038"/>
            <a:ext cx="4495966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fr-FR" dirty="0"/>
              <a:t>L'action se déroule à la cour d'Henri III. Catherine de Médicis, la mère du roi, profite de la faiblesse de celui-ci pour gouverner à sa place.</a:t>
            </a:r>
            <a:endParaRPr dirty="0"/>
          </a:p>
        </p:txBody>
      </p:sp>
      <p:sp>
        <p:nvSpPr>
          <p:cNvPr id="17422" name="Google Shape;17422;p36"/>
          <p:cNvSpPr txBox="1">
            <a:spLocks noGrp="1"/>
          </p:cNvSpPr>
          <p:nvPr>
            <p:ph type="title" idx="4"/>
          </p:nvPr>
        </p:nvSpPr>
        <p:spPr>
          <a:xfrm>
            <a:off x="660225" y="782375"/>
            <a:ext cx="25335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smtClean="0"/>
              <a:t>R</a:t>
            </a:r>
            <a:r>
              <a:rPr lang="fr-FR" dirty="0" smtClean="0"/>
              <a:t>é</a:t>
            </a:r>
            <a:r>
              <a:rPr lang="en-US" dirty="0" smtClean="0"/>
              <a:t>sum</a:t>
            </a:r>
            <a:r>
              <a:rPr lang="fr-FR" dirty="0" smtClean="0"/>
              <a:t>é</a:t>
            </a:r>
            <a:endParaRPr dirty="0"/>
          </a:p>
        </p:txBody>
      </p:sp>
      <p:sp>
        <p:nvSpPr>
          <p:cNvPr id="17423" name="Google Shape;17423;p36"/>
          <p:cNvSpPr/>
          <p:nvPr/>
        </p:nvSpPr>
        <p:spPr>
          <a:xfrm>
            <a:off x="3043569" y="3323680"/>
            <a:ext cx="489039" cy="448390"/>
          </a:xfrm>
          <a:custGeom>
            <a:avLst/>
            <a:gdLst/>
            <a:ahLst/>
            <a:cxnLst/>
            <a:rect l="l" t="t" r="r" b="b"/>
            <a:pathLst>
              <a:path w="208768" h="191415" extrusionOk="0">
                <a:moveTo>
                  <a:pt x="144147" y="6101"/>
                </a:moveTo>
                <a:cubicBezTo>
                  <a:pt x="146855" y="6101"/>
                  <a:pt x="149073" y="8319"/>
                  <a:pt x="149073" y="11059"/>
                </a:cubicBezTo>
                <a:cubicBezTo>
                  <a:pt x="149073" y="13766"/>
                  <a:pt x="146855" y="15985"/>
                  <a:pt x="144147" y="15985"/>
                </a:cubicBezTo>
                <a:lnTo>
                  <a:pt x="87780" y="15985"/>
                </a:lnTo>
                <a:cubicBezTo>
                  <a:pt x="86084" y="15985"/>
                  <a:pt x="84714" y="17355"/>
                  <a:pt x="84714" y="19051"/>
                </a:cubicBezTo>
                <a:cubicBezTo>
                  <a:pt x="84714" y="20747"/>
                  <a:pt x="86084" y="22117"/>
                  <a:pt x="87780" y="22117"/>
                </a:cubicBezTo>
                <a:lnTo>
                  <a:pt x="134590" y="22117"/>
                </a:lnTo>
                <a:cubicBezTo>
                  <a:pt x="132437" y="28706"/>
                  <a:pt x="132437" y="35328"/>
                  <a:pt x="134622" y="41950"/>
                </a:cubicBezTo>
                <a:lnTo>
                  <a:pt x="40971" y="41950"/>
                </a:lnTo>
                <a:cubicBezTo>
                  <a:pt x="38361" y="41950"/>
                  <a:pt x="35882" y="40906"/>
                  <a:pt x="33990" y="39014"/>
                </a:cubicBezTo>
                <a:cubicBezTo>
                  <a:pt x="32098" y="37155"/>
                  <a:pt x="31054" y="34643"/>
                  <a:pt x="31054" y="32034"/>
                </a:cubicBezTo>
                <a:cubicBezTo>
                  <a:pt x="31054" y="26553"/>
                  <a:pt x="35523" y="22117"/>
                  <a:pt x="40971" y="22117"/>
                </a:cubicBezTo>
                <a:lnTo>
                  <a:pt x="72710" y="22117"/>
                </a:lnTo>
                <a:cubicBezTo>
                  <a:pt x="74406" y="22117"/>
                  <a:pt x="75776" y="20747"/>
                  <a:pt x="75776" y="19051"/>
                </a:cubicBezTo>
                <a:cubicBezTo>
                  <a:pt x="75776" y="17355"/>
                  <a:pt x="74406" y="15985"/>
                  <a:pt x="72710" y="15985"/>
                </a:cubicBezTo>
                <a:lnTo>
                  <a:pt x="40971" y="15985"/>
                </a:lnTo>
                <a:cubicBezTo>
                  <a:pt x="32131" y="15985"/>
                  <a:pt x="24954" y="23194"/>
                  <a:pt x="24954" y="32034"/>
                </a:cubicBezTo>
                <a:cubicBezTo>
                  <a:pt x="24954" y="36274"/>
                  <a:pt x="26618" y="40286"/>
                  <a:pt x="29651" y="43353"/>
                </a:cubicBezTo>
                <a:cubicBezTo>
                  <a:pt x="32718" y="46386"/>
                  <a:pt x="36730" y="48050"/>
                  <a:pt x="40971" y="48050"/>
                </a:cubicBezTo>
                <a:lnTo>
                  <a:pt x="144147" y="48050"/>
                </a:lnTo>
                <a:cubicBezTo>
                  <a:pt x="146855" y="48050"/>
                  <a:pt x="149073" y="50268"/>
                  <a:pt x="149073" y="53008"/>
                </a:cubicBezTo>
                <a:cubicBezTo>
                  <a:pt x="149073" y="55716"/>
                  <a:pt x="146855" y="57934"/>
                  <a:pt x="144147" y="57934"/>
                </a:cubicBezTo>
                <a:lnTo>
                  <a:pt x="40971" y="57934"/>
                </a:lnTo>
                <a:cubicBezTo>
                  <a:pt x="34088" y="57934"/>
                  <a:pt x="27564" y="55226"/>
                  <a:pt x="22671" y="50333"/>
                </a:cubicBezTo>
                <a:cubicBezTo>
                  <a:pt x="17778" y="45440"/>
                  <a:pt x="15070" y="38916"/>
                  <a:pt x="15070" y="32034"/>
                </a:cubicBezTo>
                <a:cubicBezTo>
                  <a:pt x="15070" y="17746"/>
                  <a:pt x="26683" y="6101"/>
                  <a:pt x="40971" y="6101"/>
                </a:cubicBezTo>
                <a:close/>
                <a:moveTo>
                  <a:pt x="52909" y="95903"/>
                </a:moveTo>
                <a:lnTo>
                  <a:pt x="52909" y="106015"/>
                </a:lnTo>
                <a:lnTo>
                  <a:pt x="31739" y="106015"/>
                </a:lnTo>
                <a:cubicBezTo>
                  <a:pt x="32946" y="102656"/>
                  <a:pt x="33664" y="99263"/>
                  <a:pt x="33957" y="95903"/>
                </a:cubicBezTo>
                <a:close/>
                <a:moveTo>
                  <a:pt x="158076" y="79691"/>
                </a:moveTo>
                <a:cubicBezTo>
                  <a:pt x="158565" y="79691"/>
                  <a:pt x="158957" y="80083"/>
                  <a:pt x="158957" y="80572"/>
                </a:cubicBezTo>
                <a:lnTo>
                  <a:pt x="158957" y="105102"/>
                </a:lnTo>
                <a:cubicBezTo>
                  <a:pt x="158957" y="105591"/>
                  <a:pt x="158565" y="106015"/>
                  <a:pt x="158076" y="106015"/>
                </a:cubicBezTo>
                <a:lnTo>
                  <a:pt x="84681" y="106015"/>
                </a:lnTo>
                <a:lnTo>
                  <a:pt x="84681" y="95903"/>
                </a:lnTo>
                <a:lnTo>
                  <a:pt x="106080" y="95903"/>
                </a:lnTo>
                <a:cubicBezTo>
                  <a:pt x="107776" y="95903"/>
                  <a:pt x="109146" y="94533"/>
                  <a:pt x="109146" y="92837"/>
                </a:cubicBezTo>
                <a:cubicBezTo>
                  <a:pt x="109146" y="91141"/>
                  <a:pt x="107776" y="89771"/>
                  <a:pt x="106080" y="89771"/>
                </a:cubicBezTo>
                <a:lnTo>
                  <a:pt x="33957" y="89771"/>
                </a:lnTo>
                <a:cubicBezTo>
                  <a:pt x="33696" y="86411"/>
                  <a:pt x="32946" y="83051"/>
                  <a:pt x="31739" y="79691"/>
                </a:cubicBezTo>
                <a:close/>
                <a:moveTo>
                  <a:pt x="52909" y="112115"/>
                </a:moveTo>
                <a:lnTo>
                  <a:pt x="52909" y="121640"/>
                </a:lnTo>
                <a:lnTo>
                  <a:pt x="19800" y="121640"/>
                </a:lnTo>
                <a:cubicBezTo>
                  <a:pt x="17191" y="121640"/>
                  <a:pt x="15070" y="119487"/>
                  <a:pt x="15070" y="116878"/>
                </a:cubicBezTo>
                <a:cubicBezTo>
                  <a:pt x="15070" y="114236"/>
                  <a:pt x="17191" y="112115"/>
                  <a:pt x="19800" y="112115"/>
                </a:cubicBezTo>
                <a:close/>
                <a:moveTo>
                  <a:pt x="162838" y="64066"/>
                </a:moveTo>
                <a:cubicBezTo>
                  <a:pt x="169297" y="64066"/>
                  <a:pt x="174582" y="69318"/>
                  <a:pt x="174582" y="75809"/>
                </a:cubicBezTo>
                <a:lnTo>
                  <a:pt x="174582" y="109865"/>
                </a:lnTo>
                <a:cubicBezTo>
                  <a:pt x="174582" y="116356"/>
                  <a:pt x="169297" y="121640"/>
                  <a:pt x="162838" y="121640"/>
                </a:cubicBezTo>
                <a:lnTo>
                  <a:pt x="84681" y="121640"/>
                </a:lnTo>
                <a:lnTo>
                  <a:pt x="84681" y="112115"/>
                </a:lnTo>
                <a:lnTo>
                  <a:pt x="158076" y="112115"/>
                </a:lnTo>
                <a:cubicBezTo>
                  <a:pt x="161925" y="112115"/>
                  <a:pt x="165089" y="108984"/>
                  <a:pt x="165089" y="105102"/>
                </a:cubicBezTo>
                <a:lnTo>
                  <a:pt x="165089" y="80572"/>
                </a:lnTo>
                <a:cubicBezTo>
                  <a:pt x="165089" y="76723"/>
                  <a:pt x="161925" y="73559"/>
                  <a:pt x="158076" y="73559"/>
                </a:cubicBezTo>
                <a:lnTo>
                  <a:pt x="19800" y="73559"/>
                </a:lnTo>
                <a:cubicBezTo>
                  <a:pt x="17191" y="73559"/>
                  <a:pt x="15070" y="71438"/>
                  <a:pt x="15070" y="68829"/>
                </a:cubicBezTo>
                <a:cubicBezTo>
                  <a:pt x="15070" y="66187"/>
                  <a:pt x="17191" y="64066"/>
                  <a:pt x="19800" y="64066"/>
                </a:cubicBezTo>
                <a:close/>
                <a:moveTo>
                  <a:pt x="78581" y="95903"/>
                </a:moveTo>
                <a:lnTo>
                  <a:pt x="78549" y="149465"/>
                </a:lnTo>
                <a:lnTo>
                  <a:pt x="70916" y="142191"/>
                </a:lnTo>
                <a:cubicBezTo>
                  <a:pt x="70328" y="141620"/>
                  <a:pt x="69570" y="141335"/>
                  <a:pt x="68808" y="141335"/>
                </a:cubicBezTo>
                <a:cubicBezTo>
                  <a:pt x="68045" y="141335"/>
                  <a:pt x="67278" y="141620"/>
                  <a:pt x="66675" y="142191"/>
                </a:cubicBezTo>
                <a:lnTo>
                  <a:pt x="59042" y="149465"/>
                </a:lnTo>
                <a:lnTo>
                  <a:pt x="59042" y="95903"/>
                </a:lnTo>
                <a:close/>
                <a:moveTo>
                  <a:pt x="197905" y="127740"/>
                </a:moveTo>
                <a:cubicBezTo>
                  <a:pt x="200514" y="127740"/>
                  <a:pt x="202667" y="129861"/>
                  <a:pt x="202667" y="132503"/>
                </a:cubicBezTo>
                <a:cubicBezTo>
                  <a:pt x="202667" y="135112"/>
                  <a:pt x="200514" y="137265"/>
                  <a:pt x="197905" y="137265"/>
                </a:cubicBezTo>
                <a:lnTo>
                  <a:pt x="142712" y="137265"/>
                </a:lnTo>
                <a:cubicBezTo>
                  <a:pt x="141016" y="137265"/>
                  <a:pt x="139646" y="138635"/>
                  <a:pt x="139646" y="140299"/>
                </a:cubicBezTo>
                <a:cubicBezTo>
                  <a:pt x="139646" y="141995"/>
                  <a:pt x="141016" y="143365"/>
                  <a:pt x="142712" y="143365"/>
                </a:cubicBezTo>
                <a:lnTo>
                  <a:pt x="185966" y="143365"/>
                </a:lnTo>
                <a:cubicBezTo>
                  <a:pt x="184759" y="146725"/>
                  <a:pt x="184041" y="150085"/>
                  <a:pt x="183748" y="153477"/>
                </a:cubicBezTo>
                <a:cubicBezTo>
                  <a:pt x="183748" y="153477"/>
                  <a:pt x="182541" y="159512"/>
                  <a:pt x="185966" y="169689"/>
                </a:cubicBezTo>
                <a:lnTo>
                  <a:pt x="22638" y="169689"/>
                </a:lnTo>
                <a:cubicBezTo>
                  <a:pt x="22149" y="169689"/>
                  <a:pt x="21757" y="169265"/>
                  <a:pt x="21757" y="168809"/>
                </a:cubicBezTo>
                <a:lnTo>
                  <a:pt x="21757" y="144246"/>
                </a:lnTo>
                <a:cubicBezTo>
                  <a:pt x="21757" y="143757"/>
                  <a:pt x="22149" y="143365"/>
                  <a:pt x="22638" y="143365"/>
                </a:cubicBezTo>
                <a:lnTo>
                  <a:pt x="52909" y="143365"/>
                </a:lnTo>
                <a:lnTo>
                  <a:pt x="52909" y="153412"/>
                </a:lnTo>
                <a:cubicBezTo>
                  <a:pt x="52746" y="156413"/>
                  <a:pt x="54214" y="157587"/>
                  <a:pt x="55095" y="158044"/>
                </a:cubicBezTo>
                <a:cubicBezTo>
                  <a:pt x="55473" y="158233"/>
                  <a:pt x="56018" y="158416"/>
                  <a:pt x="56691" y="158416"/>
                </a:cubicBezTo>
                <a:cubicBezTo>
                  <a:pt x="57646" y="158416"/>
                  <a:pt x="58858" y="158048"/>
                  <a:pt x="60216" y="156805"/>
                </a:cubicBezTo>
                <a:cubicBezTo>
                  <a:pt x="60216" y="156805"/>
                  <a:pt x="60249" y="156772"/>
                  <a:pt x="60249" y="156772"/>
                </a:cubicBezTo>
                <a:lnTo>
                  <a:pt x="68795" y="148617"/>
                </a:lnTo>
                <a:lnTo>
                  <a:pt x="77342" y="156772"/>
                </a:lnTo>
                <a:cubicBezTo>
                  <a:pt x="77374" y="156772"/>
                  <a:pt x="77374" y="156805"/>
                  <a:pt x="77407" y="156805"/>
                </a:cubicBezTo>
                <a:cubicBezTo>
                  <a:pt x="78744" y="158044"/>
                  <a:pt x="79951" y="158403"/>
                  <a:pt x="80897" y="158403"/>
                </a:cubicBezTo>
                <a:cubicBezTo>
                  <a:pt x="81582" y="158403"/>
                  <a:pt x="82137" y="158240"/>
                  <a:pt x="82496" y="158044"/>
                </a:cubicBezTo>
                <a:cubicBezTo>
                  <a:pt x="83409" y="157587"/>
                  <a:pt x="84877" y="156413"/>
                  <a:pt x="84681" y="153412"/>
                </a:cubicBezTo>
                <a:lnTo>
                  <a:pt x="84681" y="143365"/>
                </a:lnTo>
                <a:lnTo>
                  <a:pt x="127642" y="143365"/>
                </a:lnTo>
                <a:cubicBezTo>
                  <a:pt x="129338" y="143365"/>
                  <a:pt x="130708" y="141995"/>
                  <a:pt x="130708" y="140299"/>
                </a:cubicBezTo>
                <a:cubicBezTo>
                  <a:pt x="130708" y="138635"/>
                  <a:pt x="129338" y="137265"/>
                  <a:pt x="127642" y="137265"/>
                </a:cubicBezTo>
                <a:lnTo>
                  <a:pt x="84681" y="137265"/>
                </a:lnTo>
                <a:lnTo>
                  <a:pt x="84681" y="127740"/>
                </a:lnTo>
                <a:close/>
                <a:moveTo>
                  <a:pt x="52909" y="127740"/>
                </a:moveTo>
                <a:lnTo>
                  <a:pt x="52909" y="137265"/>
                </a:lnTo>
                <a:lnTo>
                  <a:pt x="22638" y="137265"/>
                </a:lnTo>
                <a:cubicBezTo>
                  <a:pt x="18756" y="137265"/>
                  <a:pt x="15625" y="140397"/>
                  <a:pt x="15625" y="144246"/>
                </a:cubicBezTo>
                <a:lnTo>
                  <a:pt x="15625" y="168809"/>
                </a:lnTo>
                <a:cubicBezTo>
                  <a:pt x="15625" y="172658"/>
                  <a:pt x="18756" y="175789"/>
                  <a:pt x="22638" y="175789"/>
                </a:cubicBezTo>
                <a:lnTo>
                  <a:pt x="197905" y="175789"/>
                </a:lnTo>
                <a:cubicBezTo>
                  <a:pt x="200514" y="175789"/>
                  <a:pt x="202667" y="177942"/>
                  <a:pt x="202667" y="180552"/>
                </a:cubicBezTo>
                <a:cubicBezTo>
                  <a:pt x="202667" y="183161"/>
                  <a:pt x="200514" y="185314"/>
                  <a:pt x="197905" y="185314"/>
                </a:cubicBezTo>
                <a:lnTo>
                  <a:pt x="17843" y="185314"/>
                </a:lnTo>
                <a:cubicBezTo>
                  <a:pt x="11384" y="185314"/>
                  <a:pt x="6100" y="180030"/>
                  <a:pt x="6100" y="173571"/>
                </a:cubicBezTo>
                <a:lnTo>
                  <a:pt x="6100" y="139483"/>
                </a:lnTo>
                <a:cubicBezTo>
                  <a:pt x="6100" y="133025"/>
                  <a:pt x="11384" y="127740"/>
                  <a:pt x="17843" y="127740"/>
                </a:cubicBezTo>
                <a:close/>
                <a:moveTo>
                  <a:pt x="40971" y="1"/>
                </a:moveTo>
                <a:cubicBezTo>
                  <a:pt x="23323" y="1"/>
                  <a:pt x="8938" y="14354"/>
                  <a:pt x="8938" y="32034"/>
                </a:cubicBezTo>
                <a:cubicBezTo>
                  <a:pt x="8938" y="40547"/>
                  <a:pt x="12298" y="48604"/>
                  <a:pt x="18332" y="54672"/>
                </a:cubicBezTo>
                <a:cubicBezTo>
                  <a:pt x="19539" y="55879"/>
                  <a:pt x="20844" y="56955"/>
                  <a:pt x="22182" y="57934"/>
                </a:cubicBezTo>
                <a:lnTo>
                  <a:pt x="19800" y="57934"/>
                </a:lnTo>
                <a:cubicBezTo>
                  <a:pt x="13831" y="57934"/>
                  <a:pt x="8938" y="62827"/>
                  <a:pt x="8938" y="68829"/>
                </a:cubicBezTo>
                <a:cubicBezTo>
                  <a:pt x="8938" y="74798"/>
                  <a:pt x="13831" y="79691"/>
                  <a:pt x="19800" y="79691"/>
                </a:cubicBezTo>
                <a:lnTo>
                  <a:pt x="25183" y="79691"/>
                </a:lnTo>
                <a:cubicBezTo>
                  <a:pt x="28934" y="88499"/>
                  <a:pt x="28934" y="97143"/>
                  <a:pt x="25183" y="106015"/>
                </a:cubicBezTo>
                <a:lnTo>
                  <a:pt x="19800" y="106015"/>
                </a:lnTo>
                <a:cubicBezTo>
                  <a:pt x="13831" y="106015"/>
                  <a:pt x="8938" y="110876"/>
                  <a:pt x="8938" y="116878"/>
                </a:cubicBezTo>
                <a:cubicBezTo>
                  <a:pt x="8938" y="119161"/>
                  <a:pt x="9655" y="121282"/>
                  <a:pt x="10862" y="123043"/>
                </a:cubicBezTo>
                <a:cubicBezTo>
                  <a:pt x="4502" y="125783"/>
                  <a:pt x="0" y="132111"/>
                  <a:pt x="0" y="139483"/>
                </a:cubicBezTo>
                <a:lnTo>
                  <a:pt x="0" y="173571"/>
                </a:lnTo>
                <a:cubicBezTo>
                  <a:pt x="0" y="183422"/>
                  <a:pt x="8024" y="191414"/>
                  <a:pt x="17843" y="191414"/>
                </a:cubicBezTo>
                <a:lnTo>
                  <a:pt x="197905" y="191414"/>
                </a:lnTo>
                <a:cubicBezTo>
                  <a:pt x="203907" y="191414"/>
                  <a:pt x="208767" y="186554"/>
                  <a:pt x="208767" y="180552"/>
                </a:cubicBezTo>
                <a:cubicBezTo>
                  <a:pt x="208767" y="174550"/>
                  <a:pt x="203907" y="169689"/>
                  <a:pt x="197905" y="169689"/>
                </a:cubicBezTo>
                <a:lnTo>
                  <a:pt x="192522" y="169689"/>
                </a:lnTo>
                <a:cubicBezTo>
                  <a:pt x="188804" y="160817"/>
                  <a:pt x="188804" y="152173"/>
                  <a:pt x="192522" y="143365"/>
                </a:cubicBezTo>
                <a:lnTo>
                  <a:pt x="197905" y="143365"/>
                </a:lnTo>
                <a:cubicBezTo>
                  <a:pt x="203907" y="143365"/>
                  <a:pt x="208767" y="138505"/>
                  <a:pt x="208767" y="132503"/>
                </a:cubicBezTo>
                <a:cubicBezTo>
                  <a:pt x="208767" y="126501"/>
                  <a:pt x="203907" y="121640"/>
                  <a:pt x="197905" y="121640"/>
                </a:cubicBezTo>
                <a:lnTo>
                  <a:pt x="176278" y="121640"/>
                </a:lnTo>
                <a:cubicBezTo>
                  <a:pt x="179018" y="118476"/>
                  <a:pt x="180681" y="114366"/>
                  <a:pt x="180681" y="109865"/>
                </a:cubicBezTo>
                <a:lnTo>
                  <a:pt x="180681" y="75809"/>
                </a:lnTo>
                <a:cubicBezTo>
                  <a:pt x="180681" y="65958"/>
                  <a:pt x="172690" y="57934"/>
                  <a:pt x="162838" y="57934"/>
                </a:cubicBezTo>
                <a:lnTo>
                  <a:pt x="154031" y="57934"/>
                </a:lnTo>
                <a:cubicBezTo>
                  <a:pt x="154781" y="56466"/>
                  <a:pt x="155205" y="54770"/>
                  <a:pt x="155205" y="53008"/>
                </a:cubicBezTo>
                <a:cubicBezTo>
                  <a:pt x="155205" y="46908"/>
                  <a:pt x="150247" y="41950"/>
                  <a:pt x="144147" y="41950"/>
                </a:cubicBezTo>
                <a:lnTo>
                  <a:pt x="141114" y="41950"/>
                </a:lnTo>
                <a:cubicBezTo>
                  <a:pt x="138439" y="35263"/>
                  <a:pt x="138406" y="28739"/>
                  <a:pt x="141114" y="22117"/>
                </a:cubicBezTo>
                <a:lnTo>
                  <a:pt x="144147" y="22117"/>
                </a:lnTo>
                <a:cubicBezTo>
                  <a:pt x="150247" y="22117"/>
                  <a:pt x="155205" y="17159"/>
                  <a:pt x="155205" y="11059"/>
                </a:cubicBezTo>
                <a:cubicBezTo>
                  <a:pt x="155205" y="4959"/>
                  <a:pt x="150247" y="1"/>
                  <a:pt x="144147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24" name="Google Shape;17424;p36"/>
          <p:cNvGrpSpPr/>
          <p:nvPr/>
        </p:nvGrpSpPr>
        <p:grpSpPr>
          <a:xfrm>
            <a:off x="3043569" y="1524104"/>
            <a:ext cx="1731263" cy="448441"/>
            <a:chOff x="-12575141" y="333102"/>
            <a:chExt cx="16824716" cy="4358025"/>
          </a:xfrm>
        </p:grpSpPr>
        <p:sp>
          <p:nvSpPr>
            <p:cNvPr id="17425" name="Google Shape;17425;p36"/>
            <p:cNvSpPr/>
            <p:nvPr/>
          </p:nvSpPr>
          <p:spPr>
            <a:xfrm>
              <a:off x="2498675" y="2053400"/>
              <a:ext cx="1750900" cy="172100"/>
            </a:xfrm>
            <a:custGeom>
              <a:avLst/>
              <a:gdLst/>
              <a:ahLst/>
              <a:cxnLst/>
              <a:rect l="l" t="t" r="r" b="b"/>
              <a:pathLst>
                <a:path w="70036" h="6884" extrusionOk="0">
                  <a:moveTo>
                    <a:pt x="3425" y="1"/>
                  </a:moveTo>
                  <a:cubicBezTo>
                    <a:pt x="1533" y="1"/>
                    <a:pt x="0" y="1567"/>
                    <a:pt x="0" y="3459"/>
                  </a:cubicBezTo>
                  <a:cubicBezTo>
                    <a:pt x="0" y="5350"/>
                    <a:pt x="1533" y="6884"/>
                    <a:pt x="3425" y="6884"/>
                  </a:cubicBezTo>
                  <a:lnTo>
                    <a:pt x="66610" y="6884"/>
                  </a:lnTo>
                  <a:cubicBezTo>
                    <a:pt x="68502" y="6884"/>
                    <a:pt x="70035" y="5350"/>
                    <a:pt x="70035" y="3459"/>
                  </a:cubicBezTo>
                  <a:cubicBezTo>
                    <a:pt x="70035" y="1567"/>
                    <a:pt x="68502" y="1"/>
                    <a:pt x="6661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36"/>
            <p:cNvSpPr/>
            <p:nvPr/>
          </p:nvSpPr>
          <p:spPr>
            <a:xfrm>
              <a:off x="-12575141" y="333102"/>
              <a:ext cx="5259972" cy="4358025"/>
            </a:xfrm>
            <a:custGeom>
              <a:avLst/>
              <a:gdLst/>
              <a:ahLst/>
              <a:cxnLst/>
              <a:rect l="l" t="t" r="r" b="b"/>
              <a:pathLst>
                <a:path w="210399" h="174321" extrusionOk="0">
                  <a:moveTo>
                    <a:pt x="152139" y="6850"/>
                  </a:moveTo>
                  <a:cubicBezTo>
                    <a:pt x="159642" y="6850"/>
                    <a:pt x="165742" y="12983"/>
                    <a:pt x="165742" y="20486"/>
                  </a:cubicBezTo>
                  <a:lnTo>
                    <a:pt x="165742" y="28641"/>
                  </a:lnTo>
                  <a:lnTo>
                    <a:pt x="72971" y="28641"/>
                  </a:lnTo>
                  <a:lnTo>
                    <a:pt x="72971" y="20486"/>
                  </a:lnTo>
                  <a:cubicBezTo>
                    <a:pt x="72971" y="15266"/>
                    <a:pt x="71013" y="10471"/>
                    <a:pt x="67784" y="6850"/>
                  </a:cubicBezTo>
                  <a:close/>
                  <a:moveTo>
                    <a:pt x="201852" y="35034"/>
                  </a:moveTo>
                  <a:lnTo>
                    <a:pt x="201852" y="35034"/>
                  </a:lnTo>
                  <a:cubicBezTo>
                    <a:pt x="200514" y="47103"/>
                    <a:pt x="181171" y="72514"/>
                    <a:pt x="172396" y="83507"/>
                  </a:cubicBezTo>
                  <a:cubicBezTo>
                    <a:pt x="156314" y="103666"/>
                    <a:pt x="137297" y="124184"/>
                    <a:pt x="129109" y="132372"/>
                  </a:cubicBezTo>
                  <a:cubicBezTo>
                    <a:pt x="123923" y="137558"/>
                    <a:pt x="116616" y="140396"/>
                    <a:pt x="107385" y="140788"/>
                  </a:cubicBezTo>
                  <a:cubicBezTo>
                    <a:pt x="106613" y="140831"/>
                    <a:pt x="105859" y="140849"/>
                    <a:pt x="105127" y="140849"/>
                  </a:cubicBezTo>
                  <a:cubicBezTo>
                    <a:pt x="103662" y="140849"/>
                    <a:pt x="102285" y="140777"/>
                    <a:pt x="101024" y="140690"/>
                  </a:cubicBezTo>
                  <a:lnTo>
                    <a:pt x="188478" y="53236"/>
                  </a:lnTo>
                  <a:cubicBezTo>
                    <a:pt x="189815" y="51898"/>
                    <a:pt x="189815" y="49713"/>
                    <a:pt x="188478" y="48376"/>
                  </a:cubicBezTo>
                  <a:cubicBezTo>
                    <a:pt x="187809" y="47707"/>
                    <a:pt x="186936" y="47372"/>
                    <a:pt x="186060" y="47372"/>
                  </a:cubicBezTo>
                  <a:cubicBezTo>
                    <a:pt x="185183" y="47372"/>
                    <a:pt x="184302" y="47707"/>
                    <a:pt x="183617" y="48376"/>
                  </a:cubicBezTo>
                  <a:lnTo>
                    <a:pt x="96163" y="135829"/>
                  </a:lnTo>
                  <a:cubicBezTo>
                    <a:pt x="95609" y="128392"/>
                    <a:pt x="96196" y="116062"/>
                    <a:pt x="104514" y="107776"/>
                  </a:cubicBezTo>
                  <a:cubicBezTo>
                    <a:pt x="112702" y="99556"/>
                    <a:pt x="133220" y="80571"/>
                    <a:pt x="153379" y="64490"/>
                  </a:cubicBezTo>
                  <a:cubicBezTo>
                    <a:pt x="164371" y="55715"/>
                    <a:pt x="189782" y="36339"/>
                    <a:pt x="201852" y="35034"/>
                  </a:cubicBezTo>
                  <a:close/>
                  <a:moveTo>
                    <a:pt x="34088" y="145681"/>
                  </a:moveTo>
                  <a:lnTo>
                    <a:pt x="34088" y="153836"/>
                  </a:lnTo>
                  <a:cubicBezTo>
                    <a:pt x="34088" y="161338"/>
                    <a:pt x="27988" y="167471"/>
                    <a:pt x="20485" y="167471"/>
                  </a:cubicBezTo>
                  <a:cubicBezTo>
                    <a:pt x="12983" y="167471"/>
                    <a:pt x="6883" y="161338"/>
                    <a:pt x="6883" y="153836"/>
                  </a:cubicBezTo>
                  <a:lnTo>
                    <a:pt x="6883" y="145681"/>
                  </a:lnTo>
                  <a:close/>
                  <a:moveTo>
                    <a:pt x="52518" y="6850"/>
                  </a:moveTo>
                  <a:cubicBezTo>
                    <a:pt x="60021" y="6850"/>
                    <a:pt x="66120" y="12983"/>
                    <a:pt x="66120" y="20486"/>
                  </a:cubicBezTo>
                  <a:lnTo>
                    <a:pt x="66120" y="32066"/>
                  </a:lnTo>
                  <a:cubicBezTo>
                    <a:pt x="66120" y="33958"/>
                    <a:pt x="67654" y="35523"/>
                    <a:pt x="69546" y="35523"/>
                  </a:cubicBezTo>
                  <a:lnTo>
                    <a:pt x="133709" y="35523"/>
                  </a:lnTo>
                  <a:lnTo>
                    <a:pt x="133709" y="71829"/>
                  </a:lnTo>
                  <a:cubicBezTo>
                    <a:pt x="124738" y="79495"/>
                    <a:pt x="116388" y="87030"/>
                    <a:pt x="109798" y="93163"/>
                  </a:cubicBezTo>
                  <a:lnTo>
                    <a:pt x="55747" y="93163"/>
                  </a:lnTo>
                  <a:cubicBezTo>
                    <a:pt x="53855" y="93163"/>
                    <a:pt x="52322" y="94696"/>
                    <a:pt x="52322" y="96620"/>
                  </a:cubicBezTo>
                  <a:cubicBezTo>
                    <a:pt x="52322" y="98512"/>
                    <a:pt x="53855" y="100045"/>
                    <a:pt x="55747" y="100045"/>
                  </a:cubicBezTo>
                  <a:lnTo>
                    <a:pt x="102557" y="100045"/>
                  </a:lnTo>
                  <a:cubicBezTo>
                    <a:pt x="101480" y="101089"/>
                    <a:pt x="100502" y="102068"/>
                    <a:pt x="99654" y="102916"/>
                  </a:cubicBezTo>
                  <a:cubicBezTo>
                    <a:pt x="96848" y="105721"/>
                    <a:pt x="94761" y="108820"/>
                    <a:pt x="93195" y="112050"/>
                  </a:cubicBezTo>
                  <a:lnTo>
                    <a:pt x="55747" y="112050"/>
                  </a:lnTo>
                  <a:cubicBezTo>
                    <a:pt x="53855" y="112050"/>
                    <a:pt x="52322" y="113583"/>
                    <a:pt x="52322" y="115475"/>
                  </a:cubicBezTo>
                  <a:cubicBezTo>
                    <a:pt x="52322" y="117399"/>
                    <a:pt x="53855" y="118932"/>
                    <a:pt x="55747" y="118932"/>
                  </a:cubicBezTo>
                  <a:lnTo>
                    <a:pt x="90716" y="118932"/>
                  </a:lnTo>
                  <a:cubicBezTo>
                    <a:pt x="89607" y="123108"/>
                    <a:pt x="89183" y="127250"/>
                    <a:pt x="89150" y="130936"/>
                  </a:cubicBezTo>
                  <a:lnTo>
                    <a:pt x="55747" y="130936"/>
                  </a:lnTo>
                  <a:cubicBezTo>
                    <a:pt x="53855" y="130936"/>
                    <a:pt x="52322" y="132470"/>
                    <a:pt x="52322" y="134362"/>
                  </a:cubicBezTo>
                  <a:cubicBezTo>
                    <a:pt x="52322" y="136286"/>
                    <a:pt x="53855" y="137819"/>
                    <a:pt x="55747" y="137819"/>
                  </a:cubicBezTo>
                  <a:lnTo>
                    <a:pt x="89444" y="137819"/>
                  </a:lnTo>
                  <a:cubicBezTo>
                    <a:pt x="89607" y="139515"/>
                    <a:pt x="89835" y="140951"/>
                    <a:pt x="90031" y="141995"/>
                  </a:cubicBezTo>
                  <a:lnTo>
                    <a:pt x="75482" y="156543"/>
                  </a:lnTo>
                  <a:cubicBezTo>
                    <a:pt x="74145" y="157880"/>
                    <a:pt x="74145" y="160033"/>
                    <a:pt x="75482" y="161371"/>
                  </a:cubicBezTo>
                  <a:cubicBezTo>
                    <a:pt x="76167" y="162056"/>
                    <a:pt x="77048" y="162382"/>
                    <a:pt x="77896" y="162382"/>
                  </a:cubicBezTo>
                  <a:cubicBezTo>
                    <a:pt x="78777" y="162382"/>
                    <a:pt x="79658" y="162056"/>
                    <a:pt x="80343" y="161371"/>
                  </a:cubicBezTo>
                  <a:lnTo>
                    <a:pt x="94891" y="146855"/>
                  </a:lnTo>
                  <a:cubicBezTo>
                    <a:pt x="97011" y="147214"/>
                    <a:pt x="100665" y="147703"/>
                    <a:pt x="105101" y="147703"/>
                  </a:cubicBezTo>
                  <a:cubicBezTo>
                    <a:pt x="105884" y="147703"/>
                    <a:pt x="106700" y="147703"/>
                    <a:pt x="107515" y="147670"/>
                  </a:cubicBezTo>
                  <a:cubicBezTo>
                    <a:pt x="118312" y="147214"/>
                    <a:pt x="127348" y="143691"/>
                    <a:pt x="133709" y="137460"/>
                  </a:cubicBezTo>
                  <a:lnTo>
                    <a:pt x="133709" y="155923"/>
                  </a:lnTo>
                  <a:cubicBezTo>
                    <a:pt x="133709" y="162284"/>
                    <a:pt x="128555" y="167471"/>
                    <a:pt x="122194" y="167471"/>
                  </a:cubicBezTo>
                  <a:lnTo>
                    <a:pt x="35751" y="167471"/>
                  </a:lnTo>
                  <a:cubicBezTo>
                    <a:pt x="38981" y="163850"/>
                    <a:pt x="40971" y="159055"/>
                    <a:pt x="40971" y="153836"/>
                  </a:cubicBezTo>
                  <a:lnTo>
                    <a:pt x="40971" y="18398"/>
                  </a:lnTo>
                  <a:cubicBezTo>
                    <a:pt x="40971" y="12037"/>
                    <a:pt x="46124" y="6850"/>
                    <a:pt x="52518" y="6850"/>
                  </a:cubicBezTo>
                  <a:close/>
                  <a:moveTo>
                    <a:pt x="52518" y="0"/>
                  </a:moveTo>
                  <a:cubicBezTo>
                    <a:pt x="42341" y="0"/>
                    <a:pt x="34088" y="8253"/>
                    <a:pt x="34088" y="18398"/>
                  </a:cubicBezTo>
                  <a:lnTo>
                    <a:pt x="34088" y="138798"/>
                  </a:lnTo>
                  <a:lnTo>
                    <a:pt x="3425" y="138798"/>
                  </a:lnTo>
                  <a:cubicBezTo>
                    <a:pt x="1533" y="138798"/>
                    <a:pt x="0" y="140364"/>
                    <a:pt x="0" y="142256"/>
                  </a:cubicBezTo>
                  <a:lnTo>
                    <a:pt x="0" y="153836"/>
                  </a:lnTo>
                  <a:cubicBezTo>
                    <a:pt x="0" y="165155"/>
                    <a:pt x="9199" y="174321"/>
                    <a:pt x="20485" y="174321"/>
                  </a:cubicBezTo>
                  <a:lnTo>
                    <a:pt x="122194" y="174321"/>
                  </a:lnTo>
                  <a:cubicBezTo>
                    <a:pt x="132339" y="174321"/>
                    <a:pt x="140592" y="166068"/>
                    <a:pt x="140592" y="155923"/>
                  </a:cubicBezTo>
                  <a:lnTo>
                    <a:pt x="140592" y="130382"/>
                  </a:lnTo>
                  <a:cubicBezTo>
                    <a:pt x="150280" y="120139"/>
                    <a:pt x="164959" y="103829"/>
                    <a:pt x="177778" y="87780"/>
                  </a:cubicBezTo>
                  <a:cubicBezTo>
                    <a:pt x="200351" y="59532"/>
                    <a:pt x="210398" y="40971"/>
                    <a:pt x="208539" y="31054"/>
                  </a:cubicBezTo>
                  <a:cubicBezTo>
                    <a:pt x="208278" y="29684"/>
                    <a:pt x="207201" y="28575"/>
                    <a:pt x="205799" y="28314"/>
                  </a:cubicBezTo>
                  <a:cubicBezTo>
                    <a:pt x="205030" y="28170"/>
                    <a:pt x="204210" y="28097"/>
                    <a:pt x="203336" y="28097"/>
                  </a:cubicBezTo>
                  <a:cubicBezTo>
                    <a:pt x="192971" y="28097"/>
                    <a:pt x="175156" y="38289"/>
                    <a:pt x="149073" y="59107"/>
                  </a:cubicBezTo>
                  <a:cubicBezTo>
                    <a:pt x="146235" y="61358"/>
                    <a:pt x="143397" y="63707"/>
                    <a:pt x="140592" y="66056"/>
                  </a:cubicBezTo>
                  <a:lnTo>
                    <a:pt x="140592" y="35523"/>
                  </a:lnTo>
                  <a:lnTo>
                    <a:pt x="169167" y="35523"/>
                  </a:lnTo>
                  <a:cubicBezTo>
                    <a:pt x="171059" y="35523"/>
                    <a:pt x="172592" y="33958"/>
                    <a:pt x="172592" y="32066"/>
                  </a:cubicBezTo>
                  <a:lnTo>
                    <a:pt x="172592" y="20486"/>
                  </a:lnTo>
                  <a:cubicBezTo>
                    <a:pt x="172592" y="9166"/>
                    <a:pt x="163426" y="0"/>
                    <a:pt x="15213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 advTm="34313">
        <p:diamond/>
      </p:transition>
    </mc:Choice>
    <mc:Fallback>
      <p:transition spd="slow" advTm="34313">
        <p:diamond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4" name="Google Shape;17254;p32"/>
          <p:cNvSpPr txBox="1">
            <a:spLocks noGrp="1"/>
          </p:cNvSpPr>
          <p:nvPr>
            <p:ph type="title" idx="1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2)Romans </a:t>
            </a:r>
            <a:r>
              <a:rPr lang="en-US" dirty="0" err="1" smtClean="0"/>
              <a:t>historiques</a:t>
            </a:r>
            <a:r>
              <a:rPr lang="en-US" dirty="0" smtClean="0"/>
              <a:t> </a:t>
            </a:r>
            <a:endParaRPr dirty="0"/>
          </a:p>
        </p:txBody>
      </p:sp>
      <p:grpSp>
        <p:nvGrpSpPr>
          <p:cNvPr id="17255" name="Google Shape;17255;p32"/>
          <p:cNvGrpSpPr/>
          <p:nvPr/>
        </p:nvGrpSpPr>
        <p:grpSpPr>
          <a:xfrm rot="-9360402">
            <a:off x="5632943" y="2947940"/>
            <a:ext cx="807592" cy="980407"/>
            <a:chOff x="4300675" y="2381925"/>
            <a:chExt cx="594050" cy="634750"/>
          </a:xfrm>
        </p:grpSpPr>
        <p:sp>
          <p:nvSpPr>
            <p:cNvPr id="17256" name="Google Shape;17256;p32"/>
            <p:cNvSpPr/>
            <p:nvPr/>
          </p:nvSpPr>
          <p:spPr>
            <a:xfrm>
              <a:off x="4681825" y="2381925"/>
              <a:ext cx="15150" cy="29500"/>
            </a:xfrm>
            <a:custGeom>
              <a:avLst/>
              <a:gdLst/>
              <a:ahLst/>
              <a:cxnLst/>
              <a:rect l="l" t="t" r="r" b="b"/>
              <a:pathLst>
                <a:path w="606" h="1180" extrusionOk="0">
                  <a:moveTo>
                    <a:pt x="0" y="0"/>
                  </a:moveTo>
                  <a:lnTo>
                    <a:pt x="149" y="942"/>
                  </a:lnTo>
                  <a:lnTo>
                    <a:pt x="149" y="942"/>
                  </a:lnTo>
                  <a:cubicBezTo>
                    <a:pt x="156" y="903"/>
                    <a:pt x="175" y="866"/>
                    <a:pt x="217" y="838"/>
                  </a:cubicBezTo>
                  <a:lnTo>
                    <a:pt x="605" y="1040"/>
                  </a:lnTo>
                  <a:lnTo>
                    <a:pt x="0" y="0"/>
                  </a:lnTo>
                  <a:close/>
                  <a:moveTo>
                    <a:pt x="149" y="942"/>
                  </a:moveTo>
                  <a:cubicBezTo>
                    <a:pt x="137" y="1016"/>
                    <a:pt x="169" y="1098"/>
                    <a:pt x="182" y="1149"/>
                  </a:cubicBezTo>
                  <a:lnTo>
                    <a:pt x="182" y="1149"/>
                  </a:lnTo>
                  <a:lnTo>
                    <a:pt x="149" y="942"/>
                  </a:lnTo>
                  <a:close/>
                  <a:moveTo>
                    <a:pt x="182" y="1149"/>
                  </a:moveTo>
                  <a:lnTo>
                    <a:pt x="186" y="1179"/>
                  </a:lnTo>
                  <a:cubicBezTo>
                    <a:pt x="186" y="1171"/>
                    <a:pt x="185" y="1161"/>
                    <a:pt x="182" y="1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32"/>
            <p:cNvSpPr/>
            <p:nvPr/>
          </p:nvSpPr>
          <p:spPr>
            <a:xfrm>
              <a:off x="4690350" y="2456750"/>
              <a:ext cx="5450" cy="14775"/>
            </a:xfrm>
            <a:custGeom>
              <a:avLst/>
              <a:gdLst/>
              <a:ahLst/>
              <a:cxnLst/>
              <a:rect l="l" t="t" r="r" b="b"/>
              <a:pathLst>
                <a:path w="218" h="591" extrusionOk="0">
                  <a:moveTo>
                    <a:pt x="140" y="1"/>
                  </a:moveTo>
                  <a:lnTo>
                    <a:pt x="1" y="32"/>
                  </a:lnTo>
                  <a:lnTo>
                    <a:pt x="94" y="590"/>
                  </a:lnTo>
                  <a:lnTo>
                    <a:pt x="218" y="559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32"/>
            <p:cNvSpPr/>
            <p:nvPr/>
          </p:nvSpPr>
          <p:spPr>
            <a:xfrm>
              <a:off x="4714775" y="2452500"/>
              <a:ext cx="8175" cy="14375"/>
            </a:xfrm>
            <a:custGeom>
              <a:avLst/>
              <a:gdLst/>
              <a:ahLst/>
              <a:cxnLst/>
              <a:rect l="l" t="t" r="r" b="b"/>
              <a:pathLst>
                <a:path w="327" h="575" extrusionOk="0">
                  <a:moveTo>
                    <a:pt x="140" y="0"/>
                  </a:moveTo>
                  <a:cubicBezTo>
                    <a:pt x="32" y="233"/>
                    <a:pt x="1" y="466"/>
                    <a:pt x="233" y="574"/>
                  </a:cubicBezTo>
                  <a:lnTo>
                    <a:pt x="326" y="341"/>
                  </a:lnTo>
                  <a:cubicBezTo>
                    <a:pt x="311" y="202"/>
                    <a:pt x="295" y="14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32"/>
            <p:cNvSpPr/>
            <p:nvPr/>
          </p:nvSpPr>
          <p:spPr>
            <a:xfrm>
              <a:off x="4695400" y="2488550"/>
              <a:ext cx="12425" cy="35700"/>
            </a:xfrm>
            <a:custGeom>
              <a:avLst/>
              <a:gdLst/>
              <a:ahLst/>
              <a:cxnLst/>
              <a:rect l="l" t="t" r="r" b="b"/>
              <a:pathLst>
                <a:path w="497" h="1428" extrusionOk="0">
                  <a:moveTo>
                    <a:pt x="0" y="1"/>
                  </a:moveTo>
                  <a:lnTo>
                    <a:pt x="311" y="1191"/>
                  </a:lnTo>
                  <a:lnTo>
                    <a:pt x="311" y="1191"/>
                  </a:lnTo>
                  <a:cubicBezTo>
                    <a:pt x="311" y="1057"/>
                    <a:pt x="371" y="935"/>
                    <a:pt x="496" y="916"/>
                  </a:cubicBezTo>
                  <a:lnTo>
                    <a:pt x="496" y="916"/>
                  </a:lnTo>
                  <a:lnTo>
                    <a:pt x="295" y="947"/>
                  </a:lnTo>
                  <a:cubicBezTo>
                    <a:pt x="155" y="543"/>
                    <a:pt x="264" y="388"/>
                    <a:pt x="0" y="1"/>
                  </a:cubicBezTo>
                  <a:close/>
                  <a:moveTo>
                    <a:pt x="311" y="1191"/>
                  </a:moveTo>
                  <a:cubicBezTo>
                    <a:pt x="310" y="1272"/>
                    <a:pt x="332" y="1358"/>
                    <a:pt x="372" y="1428"/>
                  </a:cubicBezTo>
                  <a:lnTo>
                    <a:pt x="311" y="119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32"/>
            <p:cNvSpPr/>
            <p:nvPr/>
          </p:nvSpPr>
          <p:spPr>
            <a:xfrm>
              <a:off x="4704975" y="2514150"/>
              <a:ext cx="22250" cy="28700"/>
            </a:xfrm>
            <a:custGeom>
              <a:avLst/>
              <a:gdLst/>
              <a:ahLst/>
              <a:cxnLst/>
              <a:rect l="l" t="t" r="r" b="b"/>
              <a:pathLst>
                <a:path w="890" h="1148" extrusionOk="0">
                  <a:moveTo>
                    <a:pt x="408" y="0"/>
                  </a:moveTo>
                  <a:lnTo>
                    <a:pt x="408" y="0"/>
                  </a:lnTo>
                  <a:cubicBezTo>
                    <a:pt x="301" y="141"/>
                    <a:pt x="374" y="285"/>
                    <a:pt x="473" y="427"/>
                  </a:cubicBezTo>
                  <a:lnTo>
                    <a:pt x="473" y="427"/>
                  </a:lnTo>
                  <a:cubicBezTo>
                    <a:pt x="514" y="291"/>
                    <a:pt x="514" y="146"/>
                    <a:pt x="408" y="0"/>
                  </a:cubicBezTo>
                  <a:close/>
                  <a:moveTo>
                    <a:pt x="473" y="427"/>
                  </a:moveTo>
                  <a:lnTo>
                    <a:pt x="473" y="427"/>
                  </a:lnTo>
                  <a:cubicBezTo>
                    <a:pt x="368" y="766"/>
                    <a:pt x="0" y="1048"/>
                    <a:pt x="377" y="1148"/>
                  </a:cubicBezTo>
                  <a:cubicBezTo>
                    <a:pt x="890" y="921"/>
                    <a:pt x="644" y="675"/>
                    <a:pt x="473" y="4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32"/>
            <p:cNvSpPr/>
            <p:nvPr/>
          </p:nvSpPr>
          <p:spPr>
            <a:xfrm>
              <a:off x="4430575" y="2410975"/>
              <a:ext cx="464150" cy="605700"/>
            </a:xfrm>
            <a:custGeom>
              <a:avLst/>
              <a:gdLst/>
              <a:ahLst/>
              <a:cxnLst/>
              <a:rect l="l" t="t" r="r" b="b"/>
              <a:pathLst>
                <a:path w="18566" h="24228" extrusionOk="0">
                  <a:moveTo>
                    <a:pt x="12547" y="14364"/>
                  </a:moveTo>
                  <a:cubicBezTo>
                    <a:pt x="12547" y="14371"/>
                    <a:pt x="12547" y="14381"/>
                    <a:pt x="12549" y="14390"/>
                  </a:cubicBezTo>
                  <a:lnTo>
                    <a:pt x="12549" y="14390"/>
                  </a:lnTo>
                  <a:cubicBezTo>
                    <a:pt x="12536" y="14378"/>
                    <a:pt x="12519" y="14375"/>
                    <a:pt x="12485" y="14364"/>
                  </a:cubicBezTo>
                  <a:close/>
                  <a:moveTo>
                    <a:pt x="5041" y="15294"/>
                  </a:moveTo>
                  <a:cubicBezTo>
                    <a:pt x="5149" y="15341"/>
                    <a:pt x="5227" y="15372"/>
                    <a:pt x="5320" y="15403"/>
                  </a:cubicBezTo>
                  <a:cubicBezTo>
                    <a:pt x="5273" y="15434"/>
                    <a:pt x="5242" y="15434"/>
                    <a:pt x="5196" y="15449"/>
                  </a:cubicBezTo>
                  <a:cubicBezTo>
                    <a:pt x="5149" y="15387"/>
                    <a:pt x="5087" y="15356"/>
                    <a:pt x="5041" y="15294"/>
                  </a:cubicBezTo>
                  <a:close/>
                  <a:moveTo>
                    <a:pt x="7464" y="0"/>
                  </a:moveTo>
                  <a:cubicBezTo>
                    <a:pt x="7347" y="0"/>
                    <a:pt x="7235" y="42"/>
                    <a:pt x="7135" y="172"/>
                  </a:cubicBezTo>
                  <a:cubicBezTo>
                    <a:pt x="6933" y="560"/>
                    <a:pt x="6902" y="1180"/>
                    <a:pt x="7197" y="1661"/>
                  </a:cubicBezTo>
                  <a:cubicBezTo>
                    <a:pt x="7336" y="1816"/>
                    <a:pt x="7491" y="1940"/>
                    <a:pt x="7646" y="1987"/>
                  </a:cubicBezTo>
                  <a:cubicBezTo>
                    <a:pt x="7600" y="2189"/>
                    <a:pt x="7600" y="2375"/>
                    <a:pt x="7724" y="2592"/>
                  </a:cubicBezTo>
                  <a:cubicBezTo>
                    <a:pt x="7652" y="2618"/>
                    <a:pt x="7572" y="2628"/>
                    <a:pt x="7486" y="2628"/>
                  </a:cubicBezTo>
                  <a:cubicBezTo>
                    <a:pt x="7200" y="2628"/>
                    <a:pt x="6847" y="2518"/>
                    <a:pt x="6517" y="2518"/>
                  </a:cubicBezTo>
                  <a:cubicBezTo>
                    <a:pt x="6409" y="2518"/>
                    <a:pt x="6304" y="2530"/>
                    <a:pt x="6204" y="2561"/>
                  </a:cubicBezTo>
                  <a:cubicBezTo>
                    <a:pt x="6111" y="3104"/>
                    <a:pt x="6421" y="4003"/>
                    <a:pt x="5475" y="4282"/>
                  </a:cubicBezTo>
                  <a:cubicBezTo>
                    <a:pt x="5238" y="4122"/>
                    <a:pt x="4993" y="4066"/>
                    <a:pt x="4744" y="4066"/>
                  </a:cubicBezTo>
                  <a:cubicBezTo>
                    <a:pt x="4177" y="4066"/>
                    <a:pt x="3586" y="4353"/>
                    <a:pt x="3011" y="4353"/>
                  </a:cubicBezTo>
                  <a:cubicBezTo>
                    <a:pt x="2859" y="4353"/>
                    <a:pt x="2708" y="4333"/>
                    <a:pt x="2559" y="4282"/>
                  </a:cubicBezTo>
                  <a:lnTo>
                    <a:pt x="2559" y="4282"/>
                  </a:lnTo>
                  <a:cubicBezTo>
                    <a:pt x="1753" y="6097"/>
                    <a:pt x="4157" y="7291"/>
                    <a:pt x="2916" y="9261"/>
                  </a:cubicBezTo>
                  <a:cubicBezTo>
                    <a:pt x="2814" y="9445"/>
                    <a:pt x="2655" y="9461"/>
                    <a:pt x="2493" y="9461"/>
                  </a:cubicBezTo>
                  <a:cubicBezTo>
                    <a:pt x="2458" y="9461"/>
                    <a:pt x="2422" y="9460"/>
                    <a:pt x="2386" y="9460"/>
                  </a:cubicBezTo>
                  <a:cubicBezTo>
                    <a:pt x="2216" y="9460"/>
                    <a:pt x="2056" y="9479"/>
                    <a:pt x="1970" y="9695"/>
                  </a:cubicBezTo>
                  <a:cubicBezTo>
                    <a:pt x="2079" y="9644"/>
                    <a:pt x="2170" y="9622"/>
                    <a:pt x="2248" y="9622"/>
                  </a:cubicBezTo>
                  <a:cubicBezTo>
                    <a:pt x="2748" y="9622"/>
                    <a:pt x="2702" y="10534"/>
                    <a:pt x="3281" y="10534"/>
                  </a:cubicBezTo>
                  <a:cubicBezTo>
                    <a:pt x="3294" y="10534"/>
                    <a:pt x="3306" y="10534"/>
                    <a:pt x="3319" y="10533"/>
                  </a:cubicBezTo>
                  <a:lnTo>
                    <a:pt x="3319" y="10533"/>
                  </a:lnTo>
                  <a:cubicBezTo>
                    <a:pt x="3366" y="10843"/>
                    <a:pt x="2699" y="10858"/>
                    <a:pt x="3024" y="11277"/>
                  </a:cubicBezTo>
                  <a:cubicBezTo>
                    <a:pt x="3124" y="11239"/>
                    <a:pt x="3216" y="11222"/>
                    <a:pt x="3304" y="11222"/>
                  </a:cubicBezTo>
                  <a:cubicBezTo>
                    <a:pt x="3747" y="11222"/>
                    <a:pt x="4050" y="11659"/>
                    <a:pt x="4374" y="11944"/>
                  </a:cubicBezTo>
                  <a:lnTo>
                    <a:pt x="4374" y="12022"/>
                  </a:lnTo>
                  <a:cubicBezTo>
                    <a:pt x="4095" y="12254"/>
                    <a:pt x="3940" y="12518"/>
                    <a:pt x="3862" y="12813"/>
                  </a:cubicBezTo>
                  <a:cubicBezTo>
                    <a:pt x="3753" y="13262"/>
                    <a:pt x="3955" y="13650"/>
                    <a:pt x="4265" y="14007"/>
                  </a:cubicBezTo>
                  <a:cubicBezTo>
                    <a:pt x="4219" y="14240"/>
                    <a:pt x="4296" y="14503"/>
                    <a:pt x="4405" y="14705"/>
                  </a:cubicBezTo>
                  <a:cubicBezTo>
                    <a:pt x="4017" y="14379"/>
                    <a:pt x="3629" y="14084"/>
                    <a:pt x="2993" y="13790"/>
                  </a:cubicBezTo>
                  <a:lnTo>
                    <a:pt x="2993" y="13790"/>
                  </a:lnTo>
                  <a:cubicBezTo>
                    <a:pt x="3242" y="14193"/>
                    <a:pt x="3536" y="15201"/>
                    <a:pt x="4296" y="15480"/>
                  </a:cubicBezTo>
                  <a:cubicBezTo>
                    <a:pt x="3490" y="15201"/>
                    <a:pt x="2125" y="15046"/>
                    <a:pt x="1303" y="14317"/>
                  </a:cubicBezTo>
                  <a:lnTo>
                    <a:pt x="1303" y="14317"/>
                  </a:lnTo>
                  <a:cubicBezTo>
                    <a:pt x="1815" y="15372"/>
                    <a:pt x="3319" y="15620"/>
                    <a:pt x="3443" y="16861"/>
                  </a:cubicBezTo>
                  <a:cubicBezTo>
                    <a:pt x="3304" y="17109"/>
                    <a:pt x="3009" y="17233"/>
                    <a:pt x="2838" y="17310"/>
                  </a:cubicBezTo>
                  <a:cubicBezTo>
                    <a:pt x="2668" y="17543"/>
                    <a:pt x="2947" y="17683"/>
                    <a:pt x="3071" y="17838"/>
                  </a:cubicBezTo>
                  <a:cubicBezTo>
                    <a:pt x="2482" y="18877"/>
                    <a:pt x="931" y="18489"/>
                    <a:pt x="0" y="19079"/>
                  </a:cubicBezTo>
                  <a:cubicBezTo>
                    <a:pt x="62" y="19172"/>
                    <a:pt x="357" y="19234"/>
                    <a:pt x="155" y="19420"/>
                  </a:cubicBezTo>
                  <a:cubicBezTo>
                    <a:pt x="683" y="19187"/>
                    <a:pt x="1303" y="19404"/>
                    <a:pt x="1753" y="18954"/>
                  </a:cubicBezTo>
                  <a:cubicBezTo>
                    <a:pt x="1970" y="19032"/>
                    <a:pt x="2280" y="19032"/>
                    <a:pt x="2296" y="19311"/>
                  </a:cubicBezTo>
                  <a:cubicBezTo>
                    <a:pt x="2016" y="20211"/>
                    <a:pt x="1194" y="19668"/>
                    <a:pt x="745" y="20288"/>
                  </a:cubicBezTo>
                  <a:cubicBezTo>
                    <a:pt x="667" y="20505"/>
                    <a:pt x="807" y="20707"/>
                    <a:pt x="931" y="20862"/>
                  </a:cubicBezTo>
                  <a:cubicBezTo>
                    <a:pt x="958" y="20864"/>
                    <a:pt x="986" y="20865"/>
                    <a:pt x="1012" y="20865"/>
                  </a:cubicBezTo>
                  <a:cubicBezTo>
                    <a:pt x="1582" y="20865"/>
                    <a:pt x="1919" y="20412"/>
                    <a:pt x="2482" y="20412"/>
                  </a:cubicBezTo>
                  <a:cubicBezTo>
                    <a:pt x="2541" y="20402"/>
                    <a:pt x="2597" y="20397"/>
                    <a:pt x="2651" y="20397"/>
                  </a:cubicBezTo>
                  <a:cubicBezTo>
                    <a:pt x="3387" y="20397"/>
                    <a:pt x="3650" y="21285"/>
                    <a:pt x="4368" y="21285"/>
                  </a:cubicBezTo>
                  <a:cubicBezTo>
                    <a:pt x="4395" y="21285"/>
                    <a:pt x="4423" y="21284"/>
                    <a:pt x="4451" y="21281"/>
                  </a:cubicBezTo>
                  <a:cubicBezTo>
                    <a:pt x="4484" y="21289"/>
                    <a:pt x="4522" y="21293"/>
                    <a:pt x="4561" y="21293"/>
                  </a:cubicBezTo>
                  <a:cubicBezTo>
                    <a:pt x="4742" y="21293"/>
                    <a:pt x="4960" y="21200"/>
                    <a:pt x="4948" y="20971"/>
                  </a:cubicBezTo>
                  <a:cubicBezTo>
                    <a:pt x="5031" y="20967"/>
                    <a:pt x="5114" y="20965"/>
                    <a:pt x="5198" y="20965"/>
                  </a:cubicBezTo>
                  <a:cubicBezTo>
                    <a:pt x="5800" y="20965"/>
                    <a:pt x="6402" y="21078"/>
                    <a:pt x="6824" y="21514"/>
                  </a:cubicBezTo>
                  <a:cubicBezTo>
                    <a:pt x="6902" y="21886"/>
                    <a:pt x="6809" y="22289"/>
                    <a:pt x="7057" y="22739"/>
                  </a:cubicBezTo>
                  <a:cubicBezTo>
                    <a:pt x="7092" y="22867"/>
                    <a:pt x="7233" y="23031"/>
                    <a:pt x="7393" y="23031"/>
                  </a:cubicBezTo>
                  <a:cubicBezTo>
                    <a:pt x="7445" y="23031"/>
                    <a:pt x="7500" y="23013"/>
                    <a:pt x="7553" y="22971"/>
                  </a:cubicBezTo>
                  <a:cubicBezTo>
                    <a:pt x="7708" y="22661"/>
                    <a:pt x="7476" y="22258"/>
                    <a:pt x="7259" y="21994"/>
                  </a:cubicBezTo>
                  <a:cubicBezTo>
                    <a:pt x="7305" y="21987"/>
                    <a:pt x="7353" y="21984"/>
                    <a:pt x="7402" y="21984"/>
                  </a:cubicBezTo>
                  <a:cubicBezTo>
                    <a:pt x="7913" y="21984"/>
                    <a:pt x="8564" y="22330"/>
                    <a:pt x="9073" y="22599"/>
                  </a:cubicBezTo>
                  <a:cubicBezTo>
                    <a:pt x="9259" y="23421"/>
                    <a:pt x="8143" y="23421"/>
                    <a:pt x="7894" y="24057"/>
                  </a:cubicBezTo>
                  <a:cubicBezTo>
                    <a:pt x="7919" y="24059"/>
                    <a:pt x="7944" y="24060"/>
                    <a:pt x="7968" y="24060"/>
                  </a:cubicBezTo>
                  <a:cubicBezTo>
                    <a:pt x="8630" y="24060"/>
                    <a:pt x="9185" y="23268"/>
                    <a:pt x="9851" y="23268"/>
                  </a:cubicBezTo>
                  <a:cubicBezTo>
                    <a:pt x="10009" y="23268"/>
                    <a:pt x="10172" y="23312"/>
                    <a:pt x="10345" y="23421"/>
                  </a:cubicBezTo>
                  <a:cubicBezTo>
                    <a:pt x="10857" y="23731"/>
                    <a:pt x="10035" y="23902"/>
                    <a:pt x="10283" y="24228"/>
                  </a:cubicBezTo>
                  <a:cubicBezTo>
                    <a:pt x="10624" y="24228"/>
                    <a:pt x="10810" y="23809"/>
                    <a:pt x="11089" y="23700"/>
                  </a:cubicBezTo>
                  <a:cubicBezTo>
                    <a:pt x="11111" y="23703"/>
                    <a:pt x="11133" y="23705"/>
                    <a:pt x="11155" y="23705"/>
                  </a:cubicBezTo>
                  <a:cubicBezTo>
                    <a:pt x="11423" y="23705"/>
                    <a:pt x="11692" y="23487"/>
                    <a:pt x="11901" y="23487"/>
                  </a:cubicBezTo>
                  <a:cubicBezTo>
                    <a:pt x="12013" y="23487"/>
                    <a:pt x="12108" y="23550"/>
                    <a:pt x="12175" y="23747"/>
                  </a:cubicBezTo>
                  <a:cubicBezTo>
                    <a:pt x="13323" y="23142"/>
                    <a:pt x="14765" y="23220"/>
                    <a:pt x="15463" y="21855"/>
                  </a:cubicBezTo>
                  <a:cubicBezTo>
                    <a:pt x="16285" y="21746"/>
                    <a:pt x="16239" y="20645"/>
                    <a:pt x="16487" y="20195"/>
                  </a:cubicBezTo>
                  <a:cubicBezTo>
                    <a:pt x="16750" y="19389"/>
                    <a:pt x="16595" y="18598"/>
                    <a:pt x="16285" y="17853"/>
                  </a:cubicBezTo>
                  <a:cubicBezTo>
                    <a:pt x="16952" y="17388"/>
                    <a:pt x="17650" y="16985"/>
                    <a:pt x="18022" y="16256"/>
                  </a:cubicBezTo>
                  <a:cubicBezTo>
                    <a:pt x="18534" y="14844"/>
                    <a:pt x="18565" y="13464"/>
                    <a:pt x="17557" y="12425"/>
                  </a:cubicBezTo>
                  <a:cubicBezTo>
                    <a:pt x="17469" y="12179"/>
                    <a:pt x="17328" y="12101"/>
                    <a:pt x="17163" y="12101"/>
                  </a:cubicBezTo>
                  <a:cubicBezTo>
                    <a:pt x="16892" y="12101"/>
                    <a:pt x="16555" y="12313"/>
                    <a:pt x="16285" y="12332"/>
                  </a:cubicBezTo>
                  <a:cubicBezTo>
                    <a:pt x="16189" y="12354"/>
                    <a:pt x="16101" y="12364"/>
                    <a:pt x="16021" y="12364"/>
                  </a:cubicBezTo>
                  <a:cubicBezTo>
                    <a:pt x="15139" y="12364"/>
                    <a:pt x="15215" y="11116"/>
                    <a:pt x="14874" y="10533"/>
                  </a:cubicBezTo>
                  <a:cubicBezTo>
                    <a:pt x="14780" y="10352"/>
                    <a:pt x="14618" y="10267"/>
                    <a:pt x="14445" y="10267"/>
                  </a:cubicBezTo>
                  <a:cubicBezTo>
                    <a:pt x="14276" y="10267"/>
                    <a:pt x="14097" y="10348"/>
                    <a:pt x="13959" y="10502"/>
                  </a:cubicBezTo>
                  <a:cubicBezTo>
                    <a:pt x="13106" y="11510"/>
                    <a:pt x="14843" y="12751"/>
                    <a:pt x="13680" y="13340"/>
                  </a:cubicBezTo>
                  <a:cubicBezTo>
                    <a:pt x="13633" y="13293"/>
                    <a:pt x="13618" y="13278"/>
                    <a:pt x="13602" y="13231"/>
                  </a:cubicBezTo>
                  <a:cubicBezTo>
                    <a:pt x="13618" y="13123"/>
                    <a:pt x="13618" y="12999"/>
                    <a:pt x="13571" y="12875"/>
                  </a:cubicBezTo>
                  <a:cubicBezTo>
                    <a:pt x="13447" y="12533"/>
                    <a:pt x="13540" y="12130"/>
                    <a:pt x="13075" y="12053"/>
                  </a:cubicBezTo>
                  <a:cubicBezTo>
                    <a:pt x="12951" y="11898"/>
                    <a:pt x="12827" y="11789"/>
                    <a:pt x="12687" y="11711"/>
                  </a:cubicBezTo>
                  <a:cubicBezTo>
                    <a:pt x="12547" y="11417"/>
                    <a:pt x="12439" y="11122"/>
                    <a:pt x="12299" y="10827"/>
                  </a:cubicBezTo>
                  <a:cubicBezTo>
                    <a:pt x="12485" y="9866"/>
                    <a:pt x="11911" y="8873"/>
                    <a:pt x="12377" y="7850"/>
                  </a:cubicBezTo>
                  <a:cubicBezTo>
                    <a:pt x="12671" y="7152"/>
                    <a:pt x="13462" y="6935"/>
                    <a:pt x="13990" y="6593"/>
                  </a:cubicBezTo>
                  <a:cubicBezTo>
                    <a:pt x="13726" y="5771"/>
                    <a:pt x="15044" y="5585"/>
                    <a:pt x="14781" y="4872"/>
                  </a:cubicBezTo>
                  <a:lnTo>
                    <a:pt x="14781" y="4872"/>
                  </a:lnTo>
                  <a:cubicBezTo>
                    <a:pt x="14643" y="5038"/>
                    <a:pt x="14510" y="5086"/>
                    <a:pt x="14378" y="5086"/>
                  </a:cubicBezTo>
                  <a:cubicBezTo>
                    <a:pt x="14195" y="5086"/>
                    <a:pt x="14015" y="4993"/>
                    <a:pt x="13824" y="4993"/>
                  </a:cubicBezTo>
                  <a:cubicBezTo>
                    <a:pt x="13689" y="4993"/>
                    <a:pt x="13549" y="5039"/>
                    <a:pt x="13400" y="5197"/>
                  </a:cubicBezTo>
                  <a:cubicBezTo>
                    <a:pt x="13137" y="5849"/>
                    <a:pt x="12625" y="6314"/>
                    <a:pt x="11896" y="6671"/>
                  </a:cubicBezTo>
                  <a:cubicBezTo>
                    <a:pt x="11789" y="6722"/>
                    <a:pt x="11693" y="6744"/>
                    <a:pt x="11606" y="6744"/>
                  </a:cubicBezTo>
                  <a:cubicBezTo>
                    <a:pt x="11138" y="6744"/>
                    <a:pt x="10925" y="6102"/>
                    <a:pt x="10624" y="5880"/>
                  </a:cubicBezTo>
                  <a:cubicBezTo>
                    <a:pt x="10423" y="4360"/>
                    <a:pt x="9275" y="3181"/>
                    <a:pt x="8515" y="1940"/>
                  </a:cubicBezTo>
                  <a:cubicBezTo>
                    <a:pt x="8530" y="1909"/>
                    <a:pt x="8577" y="1909"/>
                    <a:pt x="8592" y="1894"/>
                  </a:cubicBezTo>
                  <a:cubicBezTo>
                    <a:pt x="8980" y="1429"/>
                    <a:pt x="8949" y="374"/>
                    <a:pt x="8205" y="95"/>
                  </a:cubicBezTo>
                  <a:cubicBezTo>
                    <a:pt x="8161" y="111"/>
                    <a:pt x="8116" y="117"/>
                    <a:pt x="8069" y="117"/>
                  </a:cubicBezTo>
                  <a:cubicBezTo>
                    <a:pt x="7874" y="117"/>
                    <a:pt x="7662" y="0"/>
                    <a:pt x="7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32"/>
            <p:cNvSpPr/>
            <p:nvPr/>
          </p:nvSpPr>
          <p:spPr>
            <a:xfrm>
              <a:off x="4404575" y="2458525"/>
              <a:ext cx="39200" cy="28700"/>
            </a:xfrm>
            <a:custGeom>
              <a:avLst/>
              <a:gdLst/>
              <a:ahLst/>
              <a:cxnLst/>
              <a:rect l="l" t="t" r="r" b="b"/>
              <a:pathLst>
                <a:path w="1568" h="1148" extrusionOk="0">
                  <a:moveTo>
                    <a:pt x="718" y="0"/>
                  </a:moveTo>
                  <a:cubicBezTo>
                    <a:pt x="449" y="0"/>
                    <a:pt x="172" y="162"/>
                    <a:pt x="1" y="333"/>
                  </a:cubicBezTo>
                  <a:cubicBezTo>
                    <a:pt x="32" y="659"/>
                    <a:pt x="311" y="829"/>
                    <a:pt x="575" y="1047"/>
                  </a:cubicBezTo>
                  <a:cubicBezTo>
                    <a:pt x="718" y="1122"/>
                    <a:pt x="875" y="1148"/>
                    <a:pt x="1021" y="1148"/>
                  </a:cubicBezTo>
                  <a:cubicBezTo>
                    <a:pt x="1143" y="1148"/>
                    <a:pt x="1258" y="1130"/>
                    <a:pt x="1350" y="1109"/>
                  </a:cubicBezTo>
                  <a:cubicBezTo>
                    <a:pt x="1552" y="953"/>
                    <a:pt x="1567" y="721"/>
                    <a:pt x="1490" y="457"/>
                  </a:cubicBezTo>
                  <a:cubicBezTo>
                    <a:pt x="1350" y="225"/>
                    <a:pt x="1195" y="178"/>
                    <a:pt x="932" y="38"/>
                  </a:cubicBezTo>
                  <a:cubicBezTo>
                    <a:pt x="863" y="12"/>
                    <a:pt x="791" y="0"/>
                    <a:pt x="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32"/>
            <p:cNvSpPr/>
            <p:nvPr/>
          </p:nvSpPr>
          <p:spPr>
            <a:xfrm>
              <a:off x="4343325" y="2596725"/>
              <a:ext cx="68650" cy="52025"/>
            </a:xfrm>
            <a:custGeom>
              <a:avLst/>
              <a:gdLst/>
              <a:ahLst/>
              <a:cxnLst/>
              <a:rect l="l" t="t" r="r" b="b"/>
              <a:pathLst>
                <a:path w="2746" h="2081" extrusionOk="0">
                  <a:moveTo>
                    <a:pt x="1505" y="1"/>
                  </a:moveTo>
                  <a:cubicBezTo>
                    <a:pt x="962" y="187"/>
                    <a:pt x="295" y="482"/>
                    <a:pt x="0" y="1055"/>
                  </a:cubicBezTo>
                  <a:cubicBezTo>
                    <a:pt x="415" y="1573"/>
                    <a:pt x="1034" y="2080"/>
                    <a:pt x="1724" y="2080"/>
                  </a:cubicBezTo>
                  <a:cubicBezTo>
                    <a:pt x="1861" y="2080"/>
                    <a:pt x="2000" y="2061"/>
                    <a:pt x="2141" y="2017"/>
                  </a:cubicBezTo>
                  <a:cubicBezTo>
                    <a:pt x="2746" y="1753"/>
                    <a:pt x="2529" y="1195"/>
                    <a:pt x="2404" y="637"/>
                  </a:cubicBezTo>
                  <a:cubicBezTo>
                    <a:pt x="2234" y="358"/>
                    <a:pt x="1846" y="32"/>
                    <a:pt x="1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32"/>
            <p:cNvSpPr/>
            <p:nvPr/>
          </p:nvSpPr>
          <p:spPr>
            <a:xfrm>
              <a:off x="4300675" y="2728175"/>
              <a:ext cx="153175" cy="36575"/>
            </a:xfrm>
            <a:custGeom>
              <a:avLst/>
              <a:gdLst/>
              <a:ahLst/>
              <a:cxnLst/>
              <a:rect l="l" t="t" r="r" b="b"/>
              <a:pathLst>
                <a:path w="6127" h="1463" extrusionOk="0">
                  <a:moveTo>
                    <a:pt x="1179" y="47"/>
                  </a:moveTo>
                  <a:cubicBezTo>
                    <a:pt x="931" y="125"/>
                    <a:pt x="559" y="1"/>
                    <a:pt x="357" y="280"/>
                  </a:cubicBezTo>
                  <a:cubicBezTo>
                    <a:pt x="0" y="559"/>
                    <a:pt x="497" y="636"/>
                    <a:pt x="543" y="916"/>
                  </a:cubicBezTo>
                  <a:cubicBezTo>
                    <a:pt x="1568" y="1136"/>
                    <a:pt x="2538" y="1341"/>
                    <a:pt x="3547" y="1341"/>
                  </a:cubicBezTo>
                  <a:cubicBezTo>
                    <a:pt x="3959" y="1341"/>
                    <a:pt x="4377" y="1307"/>
                    <a:pt x="4808" y="1226"/>
                  </a:cubicBezTo>
                  <a:cubicBezTo>
                    <a:pt x="4996" y="1311"/>
                    <a:pt x="5352" y="1462"/>
                    <a:pt x="5648" y="1462"/>
                  </a:cubicBezTo>
                  <a:cubicBezTo>
                    <a:pt x="5890" y="1462"/>
                    <a:pt x="6092" y="1361"/>
                    <a:pt x="6127" y="1040"/>
                  </a:cubicBezTo>
                  <a:cubicBezTo>
                    <a:pt x="6104" y="600"/>
                    <a:pt x="5787" y="562"/>
                    <a:pt x="5490" y="562"/>
                  </a:cubicBezTo>
                  <a:cubicBezTo>
                    <a:pt x="5428" y="562"/>
                    <a:pt x="5366" y="564"/>
                    <a:pt x="5308" y="564"/>
                  </a:cubicBezTo>
                  <a:cubicBezTo>
                    <a:pt x="5262" y="564"/>
                    <a:pt x="5220" y="563"/>
                    <a:pt x="5181" y="559"/>
                  </a:cubicBezTo>
                  <a:cubicBezTo>
                    <a:pt x="5109" y="561"/>
                    <a:pt x="5038" y="563"/>
                    <a:pt x="4967" y="563"/>
                  </a:cubicBezTo>
                  <a:cubicBezTo>
                    <a:pt x="3717" y="563"/>
                    <a:pt x="2441" y="194"/>
                    <a:pt x="1179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32"/>
            <p:cNvSpPr/>
            <p:nvPr/>
          </p:nvSpPr>
          <p:spPr>
            <a:xfrm>
              <a:off x="4829150" y="2611725"/>
              <a:ext cx="30200" cy="27950"/>
            </a:xfrm>
            <a:custGeom>
              <a:avLst/>
              <a:gdLst/>
              <a:ahLst/>
              <a:cxnLst/>
              <a:rect l="l" t="t" r="r" b="b"/>
              <a:pathLst>
                <a:path w="1208" h="1118" extrusionOk="0">
                  <a:moveTo>
                    <a:pt x="1138" y="0"/>
                  </a:moveTo>
                  <a:cubicBezTo>
                    <a:pt x="1104" y="0"/>
                    <a:pt x="1058" y="45"/>
                    <a:pt x="1025" y="52"/>
                  </a:cubicBezTo>
                  <a:cubicBezTo>
                    <a:pt x="936" y="131"/>
                    <a:pt x="852" y="156"/>
                    <a:pt x="771" y="156"/>
                  </a:cubicBezTo>
                  <a:cubicBezTo>
                    <a:pt x="619" y="156"/>
                    <a:pt x="475" y="67"/>
                    <a:pt x="320" y="67"/>
                  </a:cubicBezTo>
                  <a:cubicBezTo>
                    <a:pt x="312" y="67"/>
                    <a:pt x="304" y="67"/>
                    <a:pt x="296" y="68"/>
                  </a:cubicBezTo>
                  <a:cubicBezTo>
                    <a:pt x="234" y="192"/>
                    <a:pt x="172" y="114"/>
                    <a:pt x="94" y="424"/>
                  </a:cubicBezTo>
                  <a:cubicBezTo>
                    <a:pt x="1" y="750"/>
                    <a:pt x="94" y="750"/>
                    <a:pt x="63" y="1029"/>
                  </a:cubicBezTo>
                  <a:cubicBezTo>
                    <a:pt x="167" y="1075"/>
                    <a:pt x="268" y="1118"/>
                    <a:pt x="375" y="1118"/>
                  </a:cubicBezTo>
                  <a:cubicBezTo>
                    <a:pt x="523" y="1118"/>
                    <a:pt x="680" y="1036"/>
                    <a:pt x="869" y="766"/>
                  </a:cubicBezTo>
                  <a:cubicBezTo>
                    <a:pt x="891" y="816"/>
                    <a:pt x="930" y="897"/>
                    <a:pt x="977" y="897"/>
                  </a:cubicBezTo>
                  <a:cubicBezTo>
                    <a:pt x="1032" y="897"/>
                    <a:pt x="1098" y="790"/>
                    <a:pt x="1164" y="409"/>
                  </a:cubicBezTo>
                  <a:cubicBezTo>
                    <a:pt x="1208" y="76"/>
                    <a:pt x="1183" y="0"/>
                    <a:pt x="1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6" name="Google Shape;17266;p32"/>
          <p:cNvGrpSpPr/>
          <p:nvPr/>
        </p:nvGrpSpPr>
        <p:grpSpPr>
          <a:xfrm>
            <a:off x="2776307" y="2938157"/>
            <a:ext cx="792841" cy="898209"/>
            <a:chOff x="2807100" y="2138800"/>
            <a:chExt cx="649550" cy="735875"/>
          </a:xfrm>
        </p:grpSpPr>
        <p:sp>
          <p:nvSpPr>
            <p:cNvPr id="17267" name="Google Shape;17267;p32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32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32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32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32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2" name="Google Shape;17272;p32"/>
          <p:cNvGrpSpPr/>
          <p:nvPr/>
        </p:nvGrpSpPr>
        <p:grpSpPr>
          <a:xfrm>
            <a:off x="5602256" y="1258088"/>
            <a:ext cx="868975" cy="1072114"/>
            <a:chOff x="4082775" y="914425"/>
            <a:chExt cx="777050" cy="973675"/>
          </a:xfrm>
        </p:grpSpPr>
        <p:sp>
          <p:nvSpPr>
            <p:cNvPr id="17273" name="Google Shape;17273;p32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32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32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32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32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32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32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32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32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32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3" name="Google Shape;17283;p32"/>
          <p:cNvGrpSpPr/>
          <p:nvPr/>
        </p:nvGrpSpPr>
        <p:grpSpPr>
          <a:xfrm>
            <a:off x="2741337" y="1329298"/>
            <a:ext cx="862779" cy="929690"/>
            <a:chOff x="2883100" y="4881275"/>
            <a:chExt cx="478100" cy="500425"/>
          </a:xfrm>
        </p:grpSpPr>
        <p:sp>
          <p:nvSpPr>
            <p:cNvPr id="17284" name="Google Shape;17284;p32"/>
            <p:cNvSpPr/>
            <p:nvPr/>
          </p:nvSpPr>
          <p:spPr>
            <a:xfrm>
              <a:off x="2962975" y="4881275"/>
              <a:ext cx="398225" cy="500425"/>
            </a:xfrm>
            <a:custGeom>
              <a:avLst/>
              <a:gdLst/>
              <a:ahLst/>
              <a:cxnLst/>
              <a:rect l="l" t="t" r="r" b="b"/>
              <a:pathLst>
                <a:path w="15929" h="20017" extrusionOk="0">
                  <a:moveTo>
                    <a:pt x="4715" y="11804"/>
                  </a:moveTo>
                  <a:cubicBezTo>
                    <a:pt x="4777" y="11866"/>
                    <a:pt x="4839" y="11913"/>
                    <a:pt x="4917" y="11959"/>
                  </a:cubicBezTo>
                  <a:lnTo>
                    <a:pt x="4808" y="11959"/>
                  </a:lnTo>
                  <a:cubicBezTo>
                    <a:pt x="4777" y="11913"/>
                    <a:pt x="4731" y="11866"/>
                    <a:pt x="4715" y="11804"/>
                  </a:cubicBezTo>
                  <a:close/>
                  <a:moveTo>
                    <a:pt x="10904" y="12393"/>
                  </a:moveTo>
                  <a:lnTo>
                    <a:pt x="10904" y="12424"/>
                  </a:lnTo>
                  <a:cubicBezTo>
                    <a:pt x="10873" y="12409"/>
                    <a:pt x="10857" y="12393"/>
                    <a:pt x="10842" y="12393"/>
                  </a:cubicBezTo>
                  <a:close/>
                  <a:moveTo>
                    <a:pt x="9233" y="0"/>
                  </a:moveTo>
                  <a:cubicBezTo>
                    <a:pt x="9161" y="0"/>
                    <a:pt x="9088" y="26"/>
                    <a:pt x="9011" y="94"/>
                  </a:cubicBezTo>
                  <a:cubicBezTo>
                    <a:pt x="8763" y="374"/>
                    <a:pt x="8655" y="870"/>
                    <a:pt x="8810" y="1304"/>
                  </a:cubicBezTo>
                  <a:cubicBezTo>
                    <a:pt x="8887" y="1459"/>
                    <a:pt x="8980" y="1568"/>
                    <a:pt x="9089" y="1645"/>
                  </a:cubicBezTo>
                  <a:cubicBezTo>
                    <a:pt x="9011" y="1785"/>
                    <a:pt x="8996" y="1955"/>
                    <a:pt x="9058" y="2157"/>
                  </a:cubicBezTo>
                  <a:cubicBezTo>
                    <a:pt x="9045" y="2158"/>
                    <a:pt x="9033" y="2159"/>
                    <a:pt x="9020" y="2159"/>
                  </a:cubicBezTo>
                  <a:cubicBezTo>
                    <a:pt x="8721" y="2159"/>
                    <a:pt x="8318" y="1856"/>
                    <a:pt x="7930" y="1856"/>
                  </a:cubicBezTo>
                  <a:cubicBezTo>
                    <a:pt x="7897" y="1856"/>
                    <a:pt x="7865" y="1858"/>
                    <a:pt x="7833" y="1862"/>
                  </a:cubicBezTo>
                  <a:cubicBezTo>
                    <a:pt x="7662" y="2266"/>
                    <a:pt x="7755" y="3088"/>
                    <a:pt x="6918" y="3119"/>
                  </a:cubicBezTo>
                  <a:cubicBezTo>
                    <a:pt x="6623" y="2721"/>
                    <a:pt x="6214" y="2686"/>
                    <a:pt x="5792" y="2686"/>
                  </a:cubicBezTo>
                  <a:cubicBezTo>
                    <a:pt x="5703" y="2686"/>
                    <a:pt x="5614" y="2688"/>
                    <a:pt x="5525" y="2688"/>
                  </a:cubicBezTo>
                  <a:cubicBezTo>
                    <a:pt x="5212" y="2688"/>
                    <a:pt x="4903" y="2669"/>
                    <a:pt x="4638" y="2498"/>
                  </a:cubicBezTo>
                  <a:lnTo>
                    <a:pt x="4638" y="2498"/>
                  </a:lnTo>
                  <a:cubicBezTo>
                    <a:pt x="3676" y="3817"/>
                    <a:pt x="5398" y="5197"/>
                    <a:pt x="4033" y="6577"/>
                  </a:cubicBezTo>
                  <a:cubicBezTo>
                    <a:pt x="3966" y="6656"/>
                    <a:pt x="3893" y="6681"/>
                    <a:pt x="3817" y="6681"/>
                  </a:cubicBezTo>
                  <a:cubicBezTo>
                    <a:pt x="3694" y="6681"/>
                    <a:pt x="3563" y="6616"/>
                    <a:pt x="3442" y="6616"/>
                  </a:cubicBezTo>
                  <a:cubicBezTo>
                    <a:pt x="3359" y="6616"/>
                    <a:pt x="3280" y="6646"/>
                    <a:pt x="3211" y="6748"/>
                  </a:cubicBezTo>
                  <a:cubicBezTo>
                    <a:pt x="3267" y="6735"/>
                    <a:pt x="3317" y="6729"/>
                    <a:pt x="3362" y="6729"/>
                  </a:cubicBezTo>
                  <a:cubicBezTo>
                    <a:pt x="3885" y="6729"/>
                    <a:pt x="3599" y="7592"/>
                    <a:pt x="4157" y="7663"/>
                  </a:cubicBezTo>
                  <a:cubicBezTo>
                    <a:pt x="4126" y="7911"/>
                    <a:pt x="3599" y="7818"/>
                    <a:pt x="3785" y="8221"/>
                  </a:cubicBezTo>
                  <a:cubicBezTo>
                    <a:pt x="3820" y="8216"/>
                    <a:pt x="3854" y="8214"/>
                    <a:pt x="3886" y="8214"/>
                  </a:cubicBezTo>
                  <a:cubicBezTo>
                    <a:pt x="4335" y="8214"/>
                    <a:pt x="4501" y="8693"/>
                    <a:pt x="4762" y="8997"/>
                  </a:cubicBezTo>
                  <a:cubicBezTo>
                    <a:pt x="4762" y="9012"/>
                    <a:pt x="4762" y="9043"/>
                    <a:pt x="4731" y="9074"/>
                  </a:cubicBezTo>
                  <a:cubicBezTo>
                    <a:pt x="4483" y="9214"/>
                    <a:pt x="4281" y="9400"/>
                    <a:pt x="4188" y="9617"/>
                  </a:cubicBezTo>
                  <a:cubicBezTo>
                    <a:pt x="4017" y="9958"/>
                    <a:pt x="4110" y="10315"/>
                    <a:pt x="4312" y="10656"/>
                  </a:cubicBezTo>
                  <a:cubicBezTo>
                    <a:pt x="4234" y="10858"/>
                    <a:pt x="4234" y="11044"/>
                    <a:pt x="4312" y="11246"/>
                  </a:cubicBezTo>
                  <a:cubicBezTo>
                    <a:pt x="4064" y="10905"/>
                    <a:pt x="3785" y="10610"/>
                    <a:pt x="3335" y="10253"/>
                  </a:cubicBezTo>
                  <a:lnTo>
                    <a:pt x="3335" y="10253"/>
                  </a:lnTo>
                  <a:cubicBezTo>
                    <a:pt x="3459" y="10625"/>
                    <a:pt x="3537" y="11494"/>
                    <a:pt x="4079" y="11866"/>
                  </a:cubicBezTo>
                  <a:cubicBezTo>
                    <a:pt x="3490" y="11494"/>
                    <a:pt x="2404" y="11122"/>
                    <a:pt x="1892" y="10408"/>
                  </a:cubicBezTo>
                  <a:lnTo>
                    <a:pt x="1892" y="10408"/>
                  </a:lnTo>
                  <a:cubicBezTo>
                    <a:pt x="2094" y="11339"/>
                    <a:pt x="3288" y="11804"/>
                    <a:pt x="3164" y="12828"/>
                  </a:cubicBezTo>
                  <a:cubicBezTo>
                    <a:pt x="3009" y="13029"/>
                    <a:pt x="2761" y="13045"/>
                    <a:pt x="2606" y="13091"/>
                  </a:cubicBezTo>
                  <a:cubicBezTo>
                    <a:pt x="2404" y="13246"/>
                    <a:pt x="2637" y="13402"/>
                    <a:pt x="2699" y="13557"/>
                  </a:cubicBezTo>
                  <a:cubicBezTo>
                    <a:pt x="2407" y="13884"/>
                    <a:pt x="2011" y="13949"/>
                    <a:pt x="1584" y="13949"/>
                  </a:cubicBezTo>
                  <a:cubicBezTo>
                    <a:pt x="1304" y="13949"/>
                    <a:pt x="1011" y="13921"/>
                    <a:pt x="725" y="13921"/>
                  </a:cubicBezTo>
                  <a:cubicBezTo>
                    <a:pt x="474" y="13921"/>
                    <a:pt x="228" y="13942"/>
                    <a:pt x="0" y="14022"/>
                  </a:cubicBezTo>
                  <a:cubicBezTo>
                    <a:pt x="47" y="14115"/>
                    <a:pt x="264" y="14208"/>
                    <a:pt x="62" y="14332"/>
                  </a:cubicBezTo>
                  <a:cubicBezTo>
                    <a:pt x="142" y="14314"/>
                    <a:pt x="221" y="14307"/>
                    <a:pt x="300" y="14307"/>
                  </a:cubicBezTo>
                  <a:cubicBezTo>
                    <a:pt x="519" y="14307"/>
                    <a:pt x="737" y="14359"/>
                    <a:pt x="951" y="14359"/>
                  </a:cubicBezTo>
                  <a:cubicBezTo>
                    <a:pt x="1112" y="14359"/>
                    <a:pt x="1272" y="14329"/>
                    <a:pt x="1427" y="14224"/>
                  </a:cubicBezTo>
                  <a:cubicBezTo>
                    <a:pt x="1582" y="14332"/>
                    <a:pt x="1830" y="14379"/>
                    <a:pt x="1784" y="14596"/>
                  </a:cubicBezTo>
                  <a:cubicBezTo>
                    <a:pt x="1618" y="14914"/>
                    <a:pt x="1398" y="14959"/>
                    <a:pt x="1163" y="14959"/>
                  </a:cubicBezTo>
                  <a:cubicBezTo>
                    <a:pt x="1070" y="14959"/>
                    <a:pt x="974" y="14952"/>
                    <a:pt x="878" y="14952"/>
                  </a:cubicBezTo>
                  <a:cubicBezTo>
                    <a:pt x="698" y="14952"/>
                    <a:pt x="519" y="14977"/>
                    <a:pt x="357" y="15123"/>
                  </a:cubicBezTo>
                  <a:cubicBezTo>
                    <a:pt x="264" y="15278"/>
                    <a:pt x="311" y="15480"/>
                    <a:pt x="419" y="15619"/>
                  </a:cubicBezTo>
                  <a:cubicBezTo>
                    <a:pt x="513" y="15649"/>
                    <a:pt x="602" y="15660"/>
                    <a:pt x="686" y="15660"/>
                  </a:cubicBezTo>
                  <a:cubicBezTo>
                    <a:pt x="991" y="15660"/>
                    <a:pt x="1248" y="15510"/>
                    <a:pt x="1571" y="15510"/>
                  </a:cubicBezTo>
                  <a:cubicBezTo>
                    <a:pt x="1629" y="15510"/>
                    <a:pt x="1690" y="15515"/>
                    <a:pt x="1753" y="15526"/>
                  </a:cubicBezTo>
                  <a:cubicBezTo>
                    <a:pt x="2482" y="15573"/>
                    <a:pt x="2482" y="16503"/>
                    <a:pt x="3180" y="16581"/>
                  </a:cubicBezTo>
                  <a:cubicBezTo>
                    <a:pt x="3234" y="16603"/>
                    <a:pt x="3303" y="16617"/>
                    <a:pt x="3371" y="16617"/>
                  </a:cubicBezTo>
                  <a:cubicBezTo>
                    <a:pt x="3499" y="16617"/>
                    <a:pt x="3625" y="16567"/>
                    <a:pt x="3645" y="16426"/>
                  </a:cubicBezTo>
                  <a:cubicBezTo>
                    <a:pt x="4219" y="16519"/>
                    <a:pt x="4777" y="16690"/>
                    <a:pt x="5087" y="17201"/>
                  </a:cubicBezTo>
                  <a:cubicBezTo>
                    <a:pt x="5087" y="17512"/>
                    <a:pt x="4932" y="17822"/>
                    <a:pt x="5041" y="18225"/>
                  </a:cubicBezTo>
                  <a:cubicBezTo>
                    <a:pt x="5041" y="18354"/>
                    <a:pt x="5149" y="18527"/>
                    <a:pt x="5301" y="18527"/>
                  </a:cubicBezTo>
                  <a:cubicBezTo>
                    <a:pt x="5332" y="18527"/>
                    <a:pt x="5364" y="18520"/>
                    <a:pt x="5398" y="18504"/>
                  </a:cubicBezTo>
                  <a:cubicBezTo>
                    <a:pt x="5584" y="18287"/>
                    <a:pt x="5460" y="17915"/>
                    <a:pt x="5336" y="17667"/>
                  </a:cubicBezTo>
                  <a:lnTo>
                    <a:pt x="5336" y="17667"/>
                  </a:lnTo>
                  <a:cubicBezTo>
                    <a:pt x="5770" y="17698"/>
                    <a:pt x="6313" y="18132"/>
                    <a:pt x="6700" y="18473"/>
                  </a:cubicBezTo>
                  <a:cubicBezTo>
                    <a:pt x="6700" y="19156"/>
                    <a:pt x="5801" y="18985"/>
                    <a:pt x="5491" y="19450"/>
                  </a:cubicBezTo>
                  <a:cubicBezTo>
                    <a:pt x="5565" y="19474"/>
                    <a:pt x="5639" y="19484"/>
                    <a:pt x="5714" y="19484"/>
                  </a:cubicBezTo>
                  <a:cubicBezTo>
                    <a:pt x="6152" y="19484"/>
                    <a:pt x="6604" y="19140"/>
                    <a:pt x="7043" y="19140"/>
                  </a:cubicBezTo>
                  <a:cubicBezTo>
                    <a:pt x="7221" y="19140"/>
                    <a:pt x="7397" y="19197"/>
                    <a:pt x="7569" y="19357"/>
                  </a:cubicBezTo>
                  <a:cubicBezTo>
                    <a:pt x="7941" y="19698"/>
                    <a:pt x="7212" y="19698"/>
                    <a:pt x="7367" y="20009"/>
                  </a:cubicBezTo>
                  <a:cubicBezTo>
                    <a:pt x="7393" y="20014"/>
                    <a:pt x="7418" y="20017"/>
                    <a:pt x="7442" y="20017"/>
                  </a:cubicBezTo>
                  <a:cubicBezTo>
                    <a:pt x="7689" y="20017"/>
                    <a:pt x="7900" y="19759"/>
                    <a:pt x="8112" y="19745"/>
                  </a:cubicBezTo>
                  <a:cubicBezTo>
                    <a:pt x="8158" y="19760"/>
                    <a:pt x="8206" y="19765"/>
                    <a:pt x="8255" y="19765"/>
                  </a:cubicBezTo>
                  <a:cubicBezTo>
                    <a:pt x="8422" y="19765"/>
                    <a:pt x="8601" y="19699"/>
                    <a:pt x="8740" y="19699"/>
                  </a:cubicBezTo>
                  <a:cubicBezTo>
                    <a:pt x="8863" y="19699"/>
                    <a:pt x="8955" y="19751"/>
                    <a:pt x="8980" y="19947"/>
                  </a:cubicBezTo>
                  <a:cubicBezTo>
                    <a:pt x="10004" y="19683"/>
                    <a:pt x="11152" y="19993"/>
                    <a:pt x="11943" y="18985"/>
                  </a:cubicBezTo>
                  <a:cubicBezTo>
                    <a:pt x="11965" y="18987"/>
                    <a:pt x="11987" y="18988"/>
                    <a:pt x="12009" y="18988"/>
                  </a:cubicBezTo>
                  <a:cubicBezTo>
                    <a:pt x="12636" y="18988"/>
                    <a:pt x="12790" y="18137"/>
                    <a:pt x="13075" y="17837"/>
                  </a:cubicBezTo>
                  <a:cubicBezTo>
                    <a:pt x="13447" y="17217"/>
                    <a:pt x="13447" y="16566"/>
                    <a:pt x="13323" y="15899"/>
                  </a:cubicBezTo>
                  <a:cubicBezTo>
                    <a:pt x="13943" y="15650"/>
                    <a:pt x="14564" y="15433"/>
                    <a:pt x="14998" y="14937"/>
                  </a:cubicBezTo>
                  <a:cubicBezTo>
                    <a:pt x="15665" y="13882"/>
                    <a:pt x="15929" y="12781"/>
                    <a:pt x="15308" y="11758"/>
                  </a:cubicBezTo>
                  <a:cubicBezTo>
                    <a:pt x="15271" y="11483"/>
                    <a:pt x="15117" y="11418"/>
                    <a:pt x="14930" y="11418"/>
                  </a:cubicBezTo>
                  <a:cubicBezTo>
                    <a:pt x="14762" y="11418"/>
                    <a:pt x="14568" y="11471"/>
                    <a:pt x="14410" y="11471"/>
                  </a:cubicBezTo>
                  <a:cubicBezTo>
                    <a:pt x="14377" y="11471"/>
                    <a:pt x="14345" y="11468"/>
                    <a:pt x="14316" y="11463"/>
                  </a:cubicBezTo>
                  <a:cubicBezTo>
                    <a:pt x="14309" y="11463"/>
                    <a:pt x="14302" y="11463"/>
                    <a:pt x="14296" y="11463"/>
                  </a:cubicBezTo>
                  <a:cubicBezTo>
                    <a:pt x="13328" y="11463"/>
                    <a:pt x="13678" y="10327"/>
                    <a:pt x="13478" y="9757"/>
                  </a:cubicBezTo>
                  <a:cubicBezTo>
                    <a:pt x="13421" y="9566"/>
                    <a:pt x="13258" y="9463"/>
                    <a:pt x="13079" y="9463"/>
                  </a:cubicBezTo>
                  <a:cubicBezTo>
                    <a:pt x="12968" y="9463"/>
                    <a:pt x="12850" y="9503"/>
                    <a:pt x="12749" y="9586"/>
                  </a:cubicBezTo>
                  <a:cubicBezTo>
                    <a:pt x="11865" y="10238"/>
                    <a:pt x="13059" y="11556"/>
                    <a:pt x="12005" y="11804"/>
                  </a:cubicBezTo>
                  <a:cubicBezTo>
                    <a:pt x="11989" y="11773"/>
                    <a:pt x="11974" y="11758"/>
                    <a:pt x="11943" y="11711"/>
                  </a:cubicBezTo>
                  <a:cubicBezTo>
                    <a:pt x="11989" y="11618"/>
                    <a:pt x="12005" y="11525"/>
                    <a:pt x="12005" y="11416"/>
                  </a:cubicBezTo>
                  <a:cubicBezTo>
                    <a:pt x="11974" y="11137"/>
                    <a:pt x="12098" y="10827"/>
                    <a:pt x="11741" y="10672"/>
                  </a:cubicBezTo>
                  <a:cubicBezTo>
                    <a:pt x="11664" y="10517"/>
                    <a:pt x="11586" y="10393"/>
                    <a:pt x="11477" y="10315"/>
                  </a:cubicBezTo>
                  <a:cubicBezTo>
                    <a:pt x="11431" y="10067"/>
                    <a:pt x="11384" y="9819"/>
                    <a:pt x="11322" y="9540"/>
                  </a:cubicBezTo>
                  <a:cubicBezTo>
                    <a:pt x="11664" y="8780"/>
                    <a:pt x="11369" y="7896"/>
                    <a:pt x="11912" y="7151"/>
                  </a:cubicBezTo>
                  <a:cubicBezTo>
                    <a:pt x="12253" y="6639"/>
                    <a:pt x="12935" y="6608"/>
                    <a:pt x="13447" y="6422"/>
                  </a:cubicBezTo>
                  <a:cubicBezTo>
                    <a:pt x="13385" y="5724"/>
                    <a:pt x="14471" y="5802"/>
                    <a:pt x="14378" y="5181"/>
                  </a:cubicBezTo>
                  <a:lnTo>
                    <a:pt x="14378" y="5181"/>
                  </a:lnTo>
                  <a:cubicBezTo>
                    <a:pt x="14274" y="5265"/>
                    <a:pt x="14183" y="5294"/>
                    <a:pt x="14099" y="5294"/>
                  </a:cubicBezTo>
                  <a:cubicBezTo>
                    <a:pt x="13887" y="5294"/>
                    <a:pt x="13718" y="5108"/>
                    <a:pt x="13486" y="5108"/>
                  </a:cubicBezTo>
                  <a:cubicBezTo>
                    <a:pt x="13396" y="5108"/>
                    <a:pt x="13297" y="5135"/>
                    <a:pt x="13183" y="5213"/>
                  </a:cubicBezTo>
                  <a:cubicBezTo>
                    <a:pt x="12842" y="5709"/>
                    <a:pt x="12377" y="5972"/>
                    <a:pt x="11710" y="6143"/>
                  </a:cubicBezTo>
                  <a:cubicBezTo>
                    <a:pt x="11657" y="6155"/>
                    <a:pt x="11609" y="6161"/>
                    <a:pt x="11564" y="6161"/>
                  </a:cubicBezTo>
                  <a:cubicBezTo>
                    <a:pt x="11098" y="6161"/>
                    <a:pt x="11054" y="5543"/>
                    <a:pt x="10842" y="5275"/>
                  </a:cubicBezTo>
                  <a:cubicBezTo>
                    <a:pt x="10935" y="4018"/>
                    <a:pt x="10221" y="2871"/>
                    <a:pt x="9818" y="1754"/>
                  </a:cubicBezTo>
                  <a:cubicBezTo>
                    <a:pt x="9833" y="1754"/>
                    <a:pt x="9849" y="1754"/>
                    <a:pt x="9895" y="1723"/>
                  </a:cubicBezTo>
                  <a:cubicBezTo>
                    <a:pt x="10299" y="1413"/>
                    <a:pt x="10454" y="544"/>
                    <a:pt x="9895" y="218"/>
                  </a:cubicBezTo>
                  <a:cubicBezTo>
                    <a:pt x="9885" y="220"/>
                    <a:pt x="9874" y="220"/>
                    <a:pt x="9863" y="220"/>
                  </a:cubicBezTo>
                  <a:cubicBezTo>
                    <a:pt x="9642" y="220"/>
                    <a:pt x="9444" y="0"/>
                    <a:pt x="9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32"/>
            <p:cNvSpPr/>
            <p:nvPr/>
          </p:nvSpPr>
          <p:spPr>
            <a:xfrm>
              <a:off x="3014550" y="4883625"/>
              <a:ext cx="31025" cy="25225"/>
            </a:xfrm>
            <a:custGeom>
              <a:avLst/>
              <a:gdLst/>
              <a:ahLst/>
              <a:cxnLst/>
              <a:rect l="l" t="t" r="r" b="b"/>
              <a:pathLst>
                <a:path w="1241" h="1009" extrusionOk="0">
                  <a:moveTo>
                    <a:pt x="537" y="1"/>
                  </a:moveTo>
                  <a:cubicBezTo>
                    <a:pt x="352" y="1"/>
                    <a:pt x="165" y="70"/>
                    <a:pt x="16" y="140"/>
                  </a:cubicBezTo>
                  <a:cubicBezTo>
                    <a:pt x="0" y="419"/>
                    <a:pt x="186" y="590"/>
                    <a:pt x="372" y="822"/>
                  </a:cubicBezTo>
                  <a:cubicBezTo>
                    <a:pt x="558" y="977"/>
                    <a:pt x="791" y="1008"/>
                    <a:pt x="993" y="1008"/>
                  </a:cubicBezTo>
                  <a:cubicBezTo>
                    <a:pt x="1179" y="915"/>
                    <a:pt x="1241" y="745"/>
                    <a:pt x="1194" y="512"/>
                  </a:cubicBezTo>
                  <a:cubicBezTo>
                    <a:pt x="1148" y="295"/>
                    <a:pt x="1008" y="233"/>
                    <a:pt x="838" y="78"/>
                  </a:cubicBezTo>
                  <a:cubicBezTo>
                    <a:pt x="743" y="22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32"/>
            <p:cNvSpPr/>
            <p:nvPr/>
          </p:nvSpPr>
          <p:spPr>
            <a:xfrm>
              <a:off x="2938550" y="4987925"/>
              <a:ext cx="51575" cy="43175"/>
            </a:xfrm>
            <a:custGeom>
              <a:avLst/>
              <a:gdLst/>
              <a:ahLst/>
              <a:cxnLst/>
              <a:rect l="l" t="t" r="r" b="b"/>
              <a:pathLst>
                <a:path w="2063" h="1727" extrusionOk="0">
                  <a:moveTo>
                    <a:pt x="1396" y="0"/>
                  </a:moveTo>
                  <a:cubicBezTo>
                    <a:pt x="931" y="62"/>
                    <a:pt x="341" y="202"/>
                    <a:pt x="0" y="590"/>
                  </a:cubicBezTo>
                  <a:cubicBezTo>
                    <a:pt x="266" y="1137"/>
                    <a:pt x="758" y="1726"/>
                    <a:pt x="1448" y="1726"/>
                  </a:cubicBezTo>
                  <a:cubicBezTo>
                    <a:pt x="1482" y="1726"/>
                    <a:pt x="1516" y="1725"/>
                    <a:pt x="1551" y="1722"/>
                  </a:cubicBezTo>
                  <a:cubicBezTo>
                    <a:pt x="2063" y="1629"/>
                    <a:pt x="2016" y="1148"/>
                    <a:pt x="2016" y="683"/>
                  </a:cubicBezTo>
                  <a:cubicBezTo>
                    <a:pt x="1908" y="435"/>
                    <a:pt x="1660" y="93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32"/>
            <p:cNvSpPr/>
            <p:nvPr/>
          </p:nvSpPr>
          <p:spPr>
            <a:xfrm>
              <a:off x="2883100" y="5084200"/>
              <a:ext cx="123325" cy="49600"/>
            </a:xfrm>
            <a:custGeom>
              <a:avLst/>
              <a:gdLst/>
              <a:ahLst/>
              <a:cxnLst/>
              <a:rect l="l" t="t" r="r" b="b"/>
              <a:pathLst>
                <a:path w="4933" h="1984" extrusionOk="0">
                  <a:moveTo>
                    <a:pt x="590" y="0"/>
                  </a:moveTo>
                  <a:cubicBezTo>
                    <a:pt x="500" y="0"/>
                    <a:pt x="411" y="21"/>
                    <a:pt x="326" y="89"/>
                  </a:cubicBezTo>
                  <a:cubicBezTo>
                    <a:pt x="0" y="244"/>
                    <a:pt x="388" y="399"/>
                    <a:pt x="373" y="632"/>
                  </a:cubicBezTo>
                  <a:cubicBezTo>
                    <a:pt x="1458" y="1128"/>
                    <a:pt x="2497" y="1593"/>
                    <a:pt x="3769" y="1640"/>
                  </a:cubicBezTo>
                  <a:cubicBezTo>
                    <a:pt x="3910" y="1750"/>
                    <a:pt x="4245" y="1984"/>
                    <a:pt x="4515" y="1984"/>
                  </a:cubicBezTo>
                  <a:cubicBezTo>
                    <a:pt x="4662" y="1984"/>
                    <a:pt x="4789" y="1914"/>
                    <a:pt x="4855" y="1717"/>
                  </a:cubicBezTo>
                  <a:cubicBezTo>
                    <a:pt x="4932" y="1237"/>
                    <a:pt x="4436" y="1252"/>
                    <a:pt x="4172" y="1159"/>
                  </a:cubicBezTo>
                  <a:cubicBezTo>
                    <a:pt x="3102" y="973"/>
                    <a:pt x="2079" y="399"/>
                    <a:pt x="1055" y="42"/>
                  </a:cubicBezTo>
                  <a:cubicBezTo>
                    <a:pt x="1035" y="45"/>
                    <a:pt x="1014" y="46"/>
                    <a:pt x="993" y="46"/>
                  </a:cubicBezTo>
                  <a:cubicBezTo>
                    <a:pt x="863" y="46"/>
                    <a:pt x="726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32"/>
            <p:cNvSpPr/>
            <p:nvPr/>
          </p:nvSpPr>
          <p:spPr>
            <a:xfrm>
              <a:off x="3328600" y="5081375"/>
              <a:ext cx="27175" cy="21550"/>
            </a:xfrm>
            <a:custGeom>
              <a:avLst/>
              <a:gdLst/>
              <a:ahLst/>
              <a:cxnLst/>
              <a:rect l="l" t="t" r="r" b="b"/>
              <a:pathLst>
                <a:path w="1087" h="862" extrusionOk="0">
                  <a:moveTo>
                    <a:pt x="342" y="0"/>
                  </a:moveTo>
                  <a:cubicBezTo>
                    <a:pt x="265" y="78"/>
                    <a:pt x="249" y="31"/>
                    <a:pt x="140" y="233"/>
                  </a:cubicBezTo>
                  <a:cubicBezTo>
                    <a:pt x="1" y="497"/>
                    <a:pt x="78" y="512"/>
                    <a:pt x="1" y="729"/>
                  </a:cubicBezTo>
                  <a:cubicBezTo>
                    <a:pt x="92" y="796"/>
                    <a:pt x="183" y="862"/>
                    <a:pt x="303" y="862"/>
                  </a:cubicBezTo>
                  <a:cubicBezTo>
                    <a:pt x="407" y="862"/>
                    <a:pt x="533" y="812"/>
                    <a:pt x="699" y="667"/>
                  </a:cubicBezTo>
                  <a:cubicBezTo>
                    <a:pt x="706" y="713"/>
                    <a:pt x="725" y="789"/>
                    <a:pt x="769" y="789"/>
                  </a:cubicBezTo>
                  <a:cubicBezTo>
                    <a:pt x="813" y="789"/>
                    <a:pt x="884" y="709"/>
                    <a:pt x="993" y="434"/>
                  </a:cubicBezTo>
                  <a:cubicBezTo>
                    <a:pt x="1087" y="155"/>
                    <a:pt x="1074" y="99"/>
                    <a:pt x="1035" y="99"/>
                  </a:cubicBezTo>
                  <a:cubicBezTo>
                    <a:pt x="1009" y="99"/>
                    <a:pt x="972" y="124"/>
                    <a:pt x="947" y="124"/>
                  </a:cubicBezTo>
                  <a:cubicBezTo>
                    <a:pt x="888" y="157"/>
                    <a:pt x="835" y="170"/>
                    <a:pt x="786" y="170"/>
                  </a:cubicBezTo>
                  <a:cubicBezTo>
                    <a:pt x="628" y="170"/>
                    <a:pt x="508" y="36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89" name="Google Shape;17289;p32"/>
          <p:cNvSpPr txBox="1">
            <a:spLocks noGrp="1"/>
          </p:cNvSpPr>
          <p:nvPr>
            <p:ph type="subTitle" idx="3"/>
          </p:nvPr>
        </p:nvSpPr>
        <p:spPr>
          <a:xfrm flipH="1">
            <a:off x="1713677" y="2101837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Les </a:t>
            </a:r>
            <a:r>
              <a:rPr lang="en-US" dirty="0" err="1"/>
              <a:t>trois</a:t>
            </a:r>
            <a:r>
              <a:rPr lang="en-US" dirty="0"/>
              <a:t> mousquetaires*</a:t>
            </a:r>
            <a:endParaRPr dirty="0"/>
          </a:p>
        </p:txBody>
      </p:sp>
      <p:sp>
        <p:nvSpPr>
          <p:cNvPr id="17290" name="Google Shape;17290;p32"/>
          <p:cNvSpPr txBox="1">
            <a:spLocks noGrp="1"/>
          </p:cNvSpPr>
          <p:nvPr>
            <p:ph type="subTitle" idx="1"/>
          </p:nvPr>
        </p:nvSpPr>
        <p:spPr>
          <a:xfrm flipH="1">
            <a:off x="4628775" y="1893813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Vingt</a:t>
            </a:r>
            <a:r>
              <a:rPr lang="en-US" dirty="0"/>
              <a:t> </a:t>
            </a:r>
            <a:r>
              <a:rPr lang="en-US" dirty="0" err="1"/>
              <a:t>ans</a:t>
            </a:r>
            <a:r>
              <a:rPr lang="en-US" dirty="0"/>
              <a:t> après </a:t>
            </a:r>
            <a:endParaRPr dirty="0"/>
          </a:p>
        </p:txBody>
      </p:sp>
      <p:sp>
        <p:nvSpPr>
          <p:cNvPr id="17291" name="Google Shape;17291;p32"/>
          <p:cNvSpPr txBox="1">
            <a:spLocks noGrp="1"/>
          </p:cNvSpPr>
          <p:nvPr>
            <p:ph type="subTitle" idx="2"/>
          </p:nvPr>
        </p:nvSpPr>
        <p:spPr>
          <a:xfrm flipH="1">
            <a:off x="4718835" y="3647273"/>
            <a:ext cx="3092639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Les </a:t>
            </a:r>
            <a:r>
              <a:rPr lang="en-US" dirty="0" err="1"/>
              <a:t>quarentes</a:t>
            </a:r>
            <a:r>
              <a:rPr lang="en-US" dirty="0"/>
              <a:t>-cinq</a:t>
            </a:r>
            <a:endParaRPr dirty="0"/>
          </a:p>
        </p:txBody>
      </p:sp>
      <p:sp>
        <p:nvSpPr>
          <p:cNvPr id="17292" name="Google Shape;17292;p32"/>
          <p:cNvSpPr txBox="1">
            <a:spLocks noGrp="1"/>
          </p:cNvSpPr>
          <p:nvPr>
            <p:ph type="subTitle" idx="4"/>
          </p:nvPr>
        </p:nvSpPr>
        <p:spPr>
          <a:xfrm flipH="1">
            <a:off x="1760128" y="3632312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 </a:t>
            </a:r>
            <a:r>
              <a:rPr lang="en-US" dirty="0" err="1"/>
              <a:t>reigne</a:t>
            </a:r>
            <a:r>
              <a:rPr lang="en-US" dirty="0"/>
              <a:t> Margot</a:t>
            </a:r>
            <a:endParaRPr dirty="0"/>
          </a:p>
        </p:txBody>
      </p:sp>
      <p:sp>
        <p:nvSpPr>
          <p:cNvPr id="17293" name="Google Shape;17293;p32"/>
          <p:cNvSpPr txBox="1">
            <a:spLocks noGrp="1"/>
          </p:cNvSpPr>
          <p:nvPr>
            <p:ph type="title"/>
          </p:nvPr>
        </p:nvSpPr>
        <p:spPr>
          <a:xfrm flipH="1">
            <a:off x="4499466" y="1423725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7294" name="Google Shape;17294;p32"/>
          <p:cNvSpPr txBox="1">
            <a:spLocks noGrp="1"/>
          </p:cNvSpPr>
          <p:nvPr>
            <p:ph type="title" idx="5"/>
          </p:nvPr>
        </p:nvSpPr>
        <p:spPr>
          <a:xfrm flipH="1">
            <a:off x="4499466" y="3101250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7295" name="Google Shape;17295;p32"/>
          <p:cNvSpPr txBox="1">
            <a:spLocks noGrp="1"/>
          </p:cNvSpPr>
          <p:nvPr>
            <p:ph type="title" idx="6"/>
          </p:nvPr>
        </p:nvSpPr>
        <p:spPr>
          <a:xfrm flipH="1">
            <a:off x="1700940" y="1423725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7298" name="Google Shape;17298;p32"/>
          <p:cNvSpPr txBox="1">
            <a:spLocks noGrp="1"/>
          </p:cNvSpPr>
          <p:nvPr>
            <p:ph type="title" idx="7"/>
          </p:nvPr>
        </p:nvSpPr>
        <p:spPr>
          <a:xfrm flipH="1">
            <a:off x="1700940" y="3101250"/>
            <a:ext cx="2943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grpSp>
        <p:nvGrpSpPr>
          <p:cNvPr id="17301" name="Google Shape;17301;p32"/>
          <p:cNvGrpSpPr/>
          <p:nvPr/>
        </p:nvGrpSpPr>
        <p:grpSpPr>
          <a:xfrm>
            <a:off x="303798" y="3381168"/>
            <a:ext cx="1795245" cy="1758569"/>
            <a:chOff x="3081050" y="1638925"/>
            <a:chExt cx="2016450" cy="2058250"/>
          </a:xfrm>
        </p:grpSpPr>
        <p:sp>
          <p:nvSpPr>
            <p:cNvPr id="17302" name="Google Shape;17302;p32"/>
            <p:cNvSpPr/>
            <p:nvPr/>
          </p:nvSpPr>
          <p:spPr>
            <a:xfrm>
              <a:off x="3081050" y="3359800"/>
              <a:ext cx="582375" cy="337375"/>
            </a:xfrm>
            <a:custGeom>
              <a:avLst/>
              <a:gdLst/>
              <a:ahLst/>
              <a:cxnLst/>
              <a:rect l="l" t="t" r="r" b="b"/>
              <a:pathLst>
                <a:path w="23295" h="13495" extrusionOk="0">
                  <a:moveTo>
                    <a:pt x="7747" y="1"/>
                  </a:moveTo>
                  <a:lnTo>
                    <a:pt x="7747" y="590"/>
                  </a:lnTo>
                  <a:lnTo>
                    <a:pt x="7096" y="590"/>
                  </a:lnTo>
                  <a:cubicBezTo>
                    <a:pt x="7096" y="590"/>
                    <a:pt x="7158" y="2994"/>
                    <a:pt x="7669" y="3832"/>
                  </a:cubicBezTo>
                  <a:cubicBezTo>
                    <a:pt x="7669" y="3832"/>
                    <a:pt x="1233" y="6096"/>
                    <a:pt x="333" y="11679"/>
                  </a:cubicBezTo>
                  <a:cubicBezTo>
                    <a:pt x="333" y="11679"/>
                    <a:pt x="1" y="13495"/>
                    <a:pt x="2592" y="13495"/>
                  </a:cubicBezTo>
                  <a:cubicBezTo>
                    <a:pt x="2625" y="13495"/>
                    <a:pt x="2658" y="13495"/>
                    <a:pt x="2691" y="13494"/>
                  </a:cubicBezTo>
                  <a:lnTo>
                    <a:pt x="20558" y="13494"/>
                  </a:lnTo>
                  <a:cubicBezTo>
                    <a:pt x="20592" y="13495"/>
                    <a:pt x="20625" y="13495"/>
                    <a:pt x="20658" y="13495"/>
                  </a:cubicBezTo>
                  <a:cubicBezTo>
                    <a:pt x="23294" y="13495"/>
                    <a:pt x="22946" y="11679"/>
                    <a:pt x="22946" y="11679"/>
                  </a:cubicBezTo>
                  <a:cubicBezTo>
                    <a:pt x="22047" y="6096"/>
                    <a:pt x="15626" y="3832"/>
                    <a:pt x="15626" y="3832"/>
                  </a:cubicBezTo>
                  <a:cubicBezTo>
                    <a:pt x="16138" y="2994"/>
                    <a:pt x="16200" y="590"/>
                    <a:pt x="16200" y="590"/>
                  </a:cubicBezTo>
                  <a:lnTo>
                    <a:pt x="15548" y="590"/>
                  </a:lnTo>
                  <a:lnTo>
                    <a:pt x="155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32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32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5" name="Google Shape;17305;p32"/>
          <p:cNvGrpSpPr/>
          <p:nvPr/>
        </p:nvGrpSpPr>
        <p:grpSpPr>
          <a:xfrm rot="6300591">
            <a:off x="7523145" y="527312"/>
            <a:ext cx="1089473" cy="673692"/>
            <a:chOff x="5757375" y="1046550"/>
            <a:chExt cx="1205800" cy="745625"/>
          </a:xfrm>
        </p:grpSpPr>
        <p:sp>
          <p:nvSpPr>
            <p:cNvPr id="17306" name="Google Shape;17306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4" name="Google Shape;17314;p32"/>
          <p:cNvGrpSpPr/>
          <p:nvPr/>
        </p:nvGrpSpPr>
        <p:grpSpPr>
          <a:xfrm rot="-6282275" flipH="1">
            <a:off x="7581486" y="1840137"/>
            <a:ext cx="1416546" cy="875943"/>
            <a:chOff x="5757375" y="1046550"/>
            <a:chExt cx="1205800" cy="745625"/>
          </a:xfrm>
        </p:grpSpPr>
        <p:sp>
          <p:nvSpPr>
            <p:cNvPr id="17315" name="Google Shape;17315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92037958"/>
      </p:ext>
    </p:extLst>
  </p:cSld>
  <p:clrMapOvr>
    <a:masterClrMapping/>
  </p:clrMapOvr>
  <p:transition spd="slow" advTm="10024">
    <p:plus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lassic English Novels by Slidesgo">
  <a:themeElements>
    <a:clrScheme name="Simple Light">
      <a:dk1>
        <a:srgbClr val="233C4F"/>
      </a:dk1>
      <a:lt1>
        <a:srgbClr val="5A3015"/>
      </a:lt1>
      <a:dk2>
        <a:srgbClr val="B28E69"/>
      </a:dk2>
      <a:lt2>
        <a:srgbClr val="BF9A6F"/>
      </a:lt2>
      <a:accent1>
        <a:srgbClr val="F2DAB8"/>
      </a:accent1>
      <a:accent2>
        <a:srgbClr val="B50808"/>
      </a:accent2>
      <a:accent3>
        <a:srgbClr val="D4B07F"/>
      </a:accent3>
      <a:accent4>
        <a:srgbClr val="874E2A"/>
      </a:accent4>
      <a:accent5>
        <a:srgbClr val="E3CDA4"/>
      </a:accent5>
      <a:accent6>
        <a:srgbClr val="1D3141"/>
      </a:accent6>
      <a:hlink>
        <a:srgbClr val="541C1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276</TotalTime>
  <Words>201</Words>
  <Application>Microsoft Office PowerPoint</Application>
  <PresentationFormat>On-screen Show (16:9)</PresentationFormat>
  <Paragraphs>60</Paragraphs>
  <Slides>15</Slides>
  <Notes>13</Notes>
  <HiddenSlides>0</HiddenSlides>
  <MMClips>1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4" baseType="lpstr">
      <vt:lpstr>Arial</vt:lpstr>
      <vt:lpstr>Lora</vt:lpstr>
      <vt:lpstr>Fira Sans Extra Condensed Medium</vt:lpstr>
      <vt:lpstr>Poppins</vt:lpstr>
      <vt:lpstr>Nunito</vt:lpstr>
      <vt:lpstr>Lobster</vt:lpstr>
      <vt:lpstr>Arvo</vt:lpstr>
      <vt:lpstr>Roboto</vt:lpstr>
      <vt:lpstr>Classic English Novels by Slidesgo</vt:lpstr>
      <vt:lpstr>Alexandre Dumas,  monstre sacré de la littérature,  il est probablement, avec Victor Hugo, l’écrivain le plus populaire du XIXe siècle. Les trois mousquetaires est  , peut-être , son oeuvre la plus connue dans le monde entier.  </vt:lpstr>
      <vt:lpstr>Biographie </vt:lpstr>
      <vt:lpstr>PowerPoint Presentation</vt:lpstr>
      <vt:lpstr>PowerPoint Presentation</vt:lpstr>
      <vt:lpstr>Puis des romans historiques</vt:lpstr>
      <vt:lpstr>1) Théâtre</vt:lpstr>
      <vt:lpstr>Henri III et sa cour</vt:lpstr>
      <vt:lpstr>Résumé</vt:lpstr>
      <vt:lpstr>2)Romans historiques </vt:lpstr>
      <vt:lpstr>01</vt:lpstr>
      <vt:lpstr>Résumé </vt:lpstr>
      <vt:lpstr>Ses voyages </vt:lpstr>
      <vt:lpstr>PowerPoint Presentation</vt:lpstr>
      <vt:lpstr>Citations d’Alexandre Dumas   -On dit la vérité gratis, on ment pour de l'argent.   - Ma lettre de recommandation ! s'écriait d'Artagnan, ma lettre de recommandation, sangdieu ! ou je vous embroche tous comme des ortolans ! / Les Trois Mousquetaires (1844)   Ce sont les illusions qui rendent les douleurs amères et inguérissables. (Pauline- 1838)  - En politique, mon cher, vous le savez comme moi, il n'y a pas d'hommes, mais des idées pas de sentiments, mais des intérêts . En politique, on ne tue pas un homme : on supprime un obstacle, voilà tout. (Le comte de Monte-Cristo (1845-1846)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Alexandre Dumas</dc:title>
  <dc:creator>BAC</dc:creator>
  <cp:lastModifiedBy>BAC</cp:lastModifiedBy>
  <cp:revision>27</cp:revision>
  <dcterms:modified xsi:type="dcterms:W3CDTF">2022-01-10T10:12:51Z</dcterms:modified>
</cp:coreProperties>
</file>